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4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1:18.36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 4 6822,'0'0'1661,"0"0"20,0 0 188,0 0 74,0 0-240,0 0-326,-3-3-432,-17 2-101,19 38-43,1-18-487,36 376 2169,5 91-2174,-21 0 1,-24 102-310,-10 292 1591,4-646-593,-26 124-998,32-446 155,4 16-2958,0 69 2036,-1-3-1923,-4 5-3056,-8 1-4338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7:0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257 219 8680,'-1'-16'2531,"1"-19"-1525,-1-26 1029,-2 18 2477,3 44 435,0 52-4379,4 331-8,-16 0 1,-27 98-561,-138 967-1004,152-1229-1195,24-220-3180,-1-29 391,2-11-2710</inkml:trace>
  <inkml:trace contextRef="#ctx0" brushRef="#br0" timeOffset="328.771">53 359 7399,'0'0'1714,"0"0"106,-7-13 742,-23-41 214,30 53-2729,-1 1-1,0-1 0,1 1 0,-1-1 0,1 1 0,-1-1 1,1 0-1,-1 1 0,1-1 0,0 1 0,-1-1 0,1 0 1,0 1-1,0-1 0,-1 0 0,1 0 0,0 1 1,0-1-1,0 0 0,0 0 0,0 1 0,0-1 0,0 0 1,0 0-1,0 1 0,0-1 0,0 0 0,0 0 0,1 1 1,-1-1-1,0 0 0,1 1 0,-1-1 0,0 0 0,1 1 1,-1-1-1,1 1 0,-1-1 0,1 0 0,-1 1 1,1-1-1,-1 1 0,1 0 0,0-1 0,-1 1 0,1-1 1,0 1-1,-1 0 0,1-1 0,0 1 0,-1 0 0,1 0 1,0 0-1,0 0 0,-1-1 0,1 1 0,0 0 1,0 0-1,-1 0 0,1 0 0,0 1 0,-1-1 0,2 0-46,5-1 220,478-54 185,-311 40-415,-155 13-38,857-106-3182,-844 102 2401,49-10-1854,-31-4-3019,-35 9-640</inkml:trace>
  <inkml:trace contextRef="#ctx0" brushRef="#br0" timeOffset="561.561">1584 24 1505,'0'0'1858,"14"-1"123,31-7-589,47-7 4759,-85 38-2277,-7-20-3499,-28 153 2289,-55 219-1564,16 3-1,6 112-1099,39 165-4996,18-552 1526,-4 0 0,-5-1 0,-13 41 3470,11-88-5600</inkml:trace>
  <inkml:trace contextRef="#ctx0" brushRef="#br0" timeOffset="906.767">420 2957 10986,'-83'38'5208,"-2"-3"0,-86 22-5208,593-186 512,-186 57-833,413-139-1782,-628 203 962,7-2-1278,-11 0-3245,-14 4-4057</inkml:trace>
  <inkml:trace contextRef="#ctx0" brushRef="#br0" timeOffset="1245.115">614 1317 10282,'0'0'2551,"0"0"-84,0 0 69,0 0-962,0 0-789,0 0-310,1 17-21,-3 115 101,0-120-526,-12 58 82,3 0 1,4 1-1,1 22-111,10-14-1399,4-28-3336,-1-15-2205</inkml:trace>
  <inkml:trace contextRef="#ctx0" brushRef="#br0" timeOffset="1482.156">731 1487 5477,'0'0'3508,"0"0"-1384,0 0-31,0 0-113,0 0-554,0 0-748,0 0-449,0 0-101,2 1-37,8 54 15,-10-39-100,-2-2-84,2-1 0,0 1 1,0 0-1,1 0 0,1-1 0,1 1 0,0-1 0,0 1 0,1-1 0,1 0 1,0-1-1,1 1 0,0-1 0,1 0 0,1-1 0,0 1 0,3 2 78,-10-12-11,1-1 0,0 0 0,0 1 0,-1-1 1,1 0-1,0 0 0,0 0 0,0 0 0,1 0 0,-1 0 0,0-1 0,0 1 0,0-1 0,1 1 0,-1-1 0,0 0 0,0 0 0,1 0 0,-1 0 0,0 0 0,1-1 0,-1 1 0,0-1 0,0 1 0,0-1 0,0 0 0,1 0 0,-1 0 0,0 0 1,-1 0-1,1 0 0,0-1 0,0 1 0,0-1 0,-1 1 0,1-1 0,-1 0 0,1 1 0,-1-1 0,0 0 0,1 0 0,-1 0 11,39-90 2030,-33 70-1536,-2 0 1,-1 1-1,0-1 0,-2-1 1,0 1-1,-2 0 1,0 0-1,-2-1 1,0 1-1,-2 0 0,0 0 1,-1 1-1,-5-10-494,8 27 2,0 0-1,0 0 1,-1 0 0,1 0-1,-1 1 1,0-1 0,0 1-1,0 0 1,-1 0 0,1 0-1,-1 0 1,1 0 0,-1 1-1,0 0 1,0 0 0,0 0-1,-1 0 1,1 1-1,0-1 1,-1 1 0,1 0-1,-1 0 1,-2 1-2,4-1-198,-1 2 0,1-1 0,-1 0 0,1 1 0,-1-1 0,1 1 0,0 0-1,-1 0 1,1 0 0,0 1 0,0-1 0,0 1 0,0 0 0,0 0 0,0 0 0,0 0 0,1 0 0,-1 0 0,1 1-1,-2 2 199,-20 44-7831,19-19 704</inkml:trace>
  <inkml:trace contextRef="#ctx0" brushRef="#br0" timeOffset="1826.519">1136 1257 5285,'0'0'5226,"0"0"-2855,0 0-1037,0 0-549,0 0-481,-13 13-234,-44 47-33,52-54-32,1 1 1,-1 0 0,2 0-1,-1 0 1,1 0-1,0 1 1,0 0-1,1-1 1,0 1-1,1 0 1,0 0-1,0 0 1,0 0 0,1 0-1,0 0 1,1 5-6,0 2 2,-2-11-3,1 0 0,-1 0 0,1 0 1,0 0-1,1-1 0,-1 1 0,1 0 0,-1 0 1,1 0-1,0 0 0,1 0 0,-1 0 1,1-1-1,0 1 0,0-1 0,0 1 0,0-1 1,0 0-1,1 0 0,-1 0 0,1 0 0,0 0 1,0 0-1,0-1 0,0 0 0,1 1 1,-1-1-1,0 0 0,1-1 0,0 1 0,-1-1 1,1 1-1,0-1 0,0 0 0,0 0 1,0-1-1,0 1 0,0-1 0,0 0 0,0 0 1,2-1 0,3-3 25,-2 0 1,1-1-1,0-1 0,-1 1 1,0-1-1,0 0 1,-1-1-1,0 1 1,0-1-1,0-1 0,-1 1 1,0-1-1,-1 0 1,1 0-1,-1 0 1,-1 0-1,1-4-25,4-6 369,-1 0 0,0 0 0,-2 0 0,0-1-1,-1 1 1,-1-1 0,-1-1 0,0 1 0,-1 0 0,-2-6-369,2 24-22,-1-1 0,0 0 0,0 1 0,1-1 0,-1 1 0,0-1 0,0 1 1,-1-1-1,1 0 0,0 1 0,0-1 0,-1 1 0,1-1 0,-1 1 0,1-1 0,-1 1 0,0-1 0,1 1 0,-1 0 0,0-1 1,0 1-1,0 0 0,0 0 0,0-1 0,-1 1 0,1 0 0,0 0 0,0 0 0,-1 1 0,1-1 0,0 0 0,-1 0 0,1 1 1,-1-1-1,1 1 0,-1-1 0,1 1 0,-1 0 0,0-1 0,1 1 0,-1 0 0,1 0 0,-1 0 0,1 0 0,-1 1 0,0-1 1,0 0 21,-12 20-4698,4 6-4393</inkml:trace>
  <inkml:trace contextRef="#ctx0" brushRef="#br0" timeOffset="2203.349">1629 1866 11851,'0'0'4645,"0"0"-2724,0 0 33,0 0-448,0 0-962,0 0-288,113-15-191,-21 8-33,15-3 0,3-3-32,1 0-64,-9 0-129,-11 1-159,-14 1-449,-18 4-512,-13 1-1474,-14 3-2017,-13 0-2755</inkml:trace>
  <inkml:trace contextRef="#ctx0" brushRef="#br0" timeOffset="2449.993">2609 1653 7847,'0'0'2856,"0"0"-357,0 0-81,-9 18-117,-53 130 1393,4 259 481,49-336-4358,-34 275 741,28-115-4227,13-208-730,0-9-3801</inkml:trace>
  <inkml:trace contextRef="#ctx0" brushRef="#br0" timeOffset="2780.772">1596 2373 11659,'0'0'2210,"7"-80"-480,-6 74 960,-1 5-576,3 1-736,2 14-706,2 9-544,-3 11-32,-2 9-31,-2 6-33,0 4-32,0-2 0,0-2-161,0-3-1216,2-6-1313,0 1-3172,1-9-4932</inkml:trace>
  <inkml:trace contextRef="#ctx0" brushRef="#br0" timeOffset="3063.13">1938 2277 9193,'3'-13'2589,"1"-4"-2458,4-18 3141,-21 62-296,0 6-2866,1 0 0,2 0 0,2 1-1,0 0 1,3 0 0,0 1 0,2 21-110,3-52 0,8 80 5,-8-82-3,1 0 1,-1 0-1,1 0 0,0 0 0,-1 0 1,1 0-1,0 0 0,0 0 0,0-1 0,0 1 1,1 0-1,-1-1 0,0 1 0,1 0 1,0-1-1,-1 0 0,1 1 0,0-1 0,-1 0 1,1 0-1,0 0 0,0 0 0,0 0 1,0 0-1,0 0 0,0-1 0,0 1 1,0-1-1,0 0 0,0 1 0,0-1 0,1 0 1,-1 0-1,0 0 0,0-1 0,1 1-2,3-3 28,-1 0 0,0-1 0,1 0 0,-1 1 0,0-2 0,-1 1 0,1 0 0,-1-1 0,0 0 0,0 0 0,0 0 0,-1-1-1,0 1 1,0-1 0,0 0 0,1-5-28,-4 10 7,8-16 182,-1-1 0,-2 0 0,1 0 1,-2 0-1,0 0 0,-2-1 0,0 0 0,-1 1 0,0-1 0,-2 0 1,0 1-1,-1-1 0,-1 0 0,-2-4-189,5 21 2,0 0 1,0 0-1,0 0 0,0 0 1,-1 0-1,1 0 0,0 1 1,-1-1-1,0 0 1,1 0-1,-1 0 0,0 1 1,0-1-1,0 0 0,0 1 1,0-1-1,0 1 0,0-1 1,0 1-1,-1 0 1,1-1-1,-1 1 0,1 0 1,-1 0-1,1 0 0,-1 0 1,0 0-1,1 0 0,-1 1 1,0-1-1,0 0 0,1 1 1,-1 0-1,0-1 1,0 1-1,0 0 0,0 0 1,0 0-1,0 0 0,1 0 1,-1 0-1,0 1 0,0-1 1,0 1-1,0-1 1,1 1-1,-1 0 0,0-1 1,1 1-1,-1 0 0,0 0 1,-1 1-3,-58 63-2449,31-13-1957,6-2-2299</inkml:trace>
  <inkml:trace contextRef="#ctx0" brushRef="#br0" timeOffset="3390.456">1489 3072 13196,'0'0'6310,"0"0"-4067,0 0 63,0 0-865,102-18-512,-29 3-513,15-3-255,10-4-129,6 0-32,3-4-64,-2-1-129,-2 0-223,-1 0-737,-5 2-577,-6 1-800,-12 3-1634,-11 2-4965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154 119 3844,'0'0'7868,"7"-14"-4040,22-43-817,-28 54-2795,2 0 1,-1 0 0,0 0-1,1 1 1,-1-1-1,1 1 1,0-1-1,0 1 1,0 0-1,0 0 1,0 0 0,0 1-1,0-1 1,1 1-1,-1-1 1,1 1-1,-1 1 1,1-1-1,-1 0 1,1 1 0,-1-1-1,1 1 1,0 0-1,-1 0 1,1 1-1,-1-1 1,4 2-217,-2-2 111,0 0-71,1 1 1,0 0-1,-1 0 1,1 0-1,-1 0 1,1 1 0,-1 0-1,0 0 1,0 1-1,0-1 1,0 1-1,0 0 1,-1 1 0,1-1-1,-1 1 1,0 0-1,0 0 1,0 0-1,0 0 1,-1 1 0,0 0-1,0-1 1,0 1-1,-1 0 1,1 0-1,-1 1 1,0-1 0,-1 0-1,1 1 1,-1-1-1,0 1 1,0 0-1,-1-1 1,0 1 0,0 0-1,0-1 1,-1 1-1,0-1 1,0 1-1,-1 3-40,-5 11-9,-1 0-1,-1-1 0,0 0 1,-2 0-1,0-1 0,-2 0 1,1-1-1,-2 0 0,0-1 1,-1-1-1,-1 0 0,-1-1 1,1-1-1,-2 0 0,0-2 1,-7 4 9,12-7 7,-1-1 0,1 0 1,-1-1-1,0-1 0,-1 0 1,1-1-1,-1 0 0,-6 0-7,19-4 16,1 0-1,0 1 1,-1-1-1,1 0 1,0 0-1,0 0 1,-1 0-1,1 0 0,0 0 1,-1-1-1,1 1 1,0 0-1,0-1 1,-1 1-1,1-1 1,0 1-1,0-1 1,0 1-1,0-1 1,0 0-1,-1 0 0,1 1 1,1-1-1,-1 0 1,0 0-1,0 0 1,0 0-1,0 0 1,1 0-1,-1-1 1,0 1-1,1 0 0,-1 0 1,1 0-1,-1-1 1,1 1-1,0 0 1,0 0-1,-1-1 1,1 1-1,0 0 1,0-1-1,0 1 1,0 0-1,1 0 0,-1-1-15,23-55 1008,-14 48-935,0 1-1,0 0 0,1 0 1,0 1-1,0 1 1,1-1-1,-1 2 0,1-1 1,1 2-1,-1-1 1,1 2-1,0-1 0,0 2 1,0-1-1,0 2 1,5-1-73,-12 4 9,0-1 0,1 1 0,-1 1 0,0-1 0,0 1 0,0-1 1,-1 1-1,1 1 0,-1-1 0,1 1 0,-1-1 0,0 1 0,-1 1 0,1-1 1,-1 0-1,0 1 0,0 0 0,0-1 0,0 1 0,-1 0 0,0 1 1,0-1-1,0 0 0,-1 1 0,0-1 0,0 1 0,0-1 0,0 5-9,12 29-26,45 58-2202,-28-74-2692,3-13-5762,-21-9 1132</inkml:trace>
  <inkml:trace contextRef="#ctx0" brushRef="#br0" timeOffset="327.788">567 262 9321,'0'0'4164,"0"0"-1986,0 0 512,0 0-1280,0 0-706,0 0-319,0 0-97,81-7-128,-45 4-128,0 0-32,8-1 32,1-2-32,-1-4-320,-5-1-513,-1-4-929,-11 1-1441,-5-2-993,-6 2-1537</inkml:trace>
  <inkml:trace contextRef="#ctx0" brushRef="#br0" timeOffset="609.866">1086 0 5990,'0'0'3774,"0"0"417,0 0 69,0 0-1009,0 0-806,0 0-518,0 0-432,0 0-316,-5 3-164,-1 5-874,1-1 1,0 1-1,1 1 1,-1-1 0,2 0-1,-1 1 1,1 0 0,1 0-1,-1 0 1,1 0-1,1 0 1,0 0 0,0 1-1,1-1 1,0 0-1,1 1 1,0-1 0,2 7-142,-3 13 72,6 69 5,-1-3-2212,-9-33-4151,-3-29-3329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51 11211,'0'0'4777,"14"-7"-2620,48-24-529,-57 29-1408,1 0 0,0 0-1,0 0 1,-1 1 0,1-1-1,0 2 1,0-1-1,1 0 1,-1 1 0,0 0-1,0 1 1,0 0 0,0-1-1,5 3-219,-9-2 58,-1 0 0,1 1-1,-1-1 1,1 1 0,-1-1-1,0 1 1,0-1 0,0 1-1,0 0 1,0-1 0,0 1-1,0 0 1,0 0 0,-1 0-1,1 0 1,-1 0 0,1 0 0,-1 0-1,0 0 1,0-1 0,0 1-1,0 0 1,0 0 0,0 0-1,-1 0 1,1 0 0,0 0-1,-1 0 1,0 0 0,1 0-1,-1 0 1,0-1 0,0 1-1,0 0 1,0 0 0,0-1-1,-1 1 1,1-1 0,0 1-1,-1-1 1,0 1-58,-170 185 2157,171-187-2153,0 1 1,0-1 0,0 1-1,0 0 1,0-1-1,0 1 1,0 0 0,0 0-1,0 0 1,0 0-1,0 0 1,1 0-1,-1 0 1,0 0 0,1 0-1,-1 0 1,1 1-1,-1-1 1,1 0-1,0 0 1,-1 0 0,1 1-1,0-1 1,0 0-1,0 1 1,0-1-1,0 0 1,0 0 0,0 1-1,0-1 1,1 0-1,-1 0 1,0 1-1,1-1 1,-1 0 0,1 0-1,-1 0 1,1 0-1,0 0 1,-1 0 0,1 0-1,0 0 1,0 0-1,0 0 1,0 0-1,0 0 1,0 0 0,0-1-1,0 1 1,0 0-1,0-1 1,0 1-1,0-1 1,0 1 0,1-1-1,-1 1-4,17 2-326,1-1 1,-1 0-1,1-1 1,-1-1-1,1-1 0,-1 0 1,0-2-1,0 0 0,10-3 326,109-25-7110,-77 17-706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3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291 521 10346,'0'0'4847,"0"0"-1516,0 0-566,0 0-597,0 0-769,-16 2-465,-54 9-326,65-9-565,0 1-1,0-1 1,1 1-1,-1 1 1,1-1-1,0 1 1,0-1-1,0 1 1,0 0-1,0 1 1,1-1-1,0 1 1,0-1-1,0 1 1,0 0-1,1 0 1,0 0-1,0 1 1,0-1-1,1 0 1,0 1-1,0-1 1,0 1-1,1-1 1,-1 4-43,1 0-4,-1 0 1,1 0 0,1 0-1,-1 0 1,2 0 0,-1 0-1,1 0 1,0 0-1,1 0 1,0-1 0,1 1-1,-1-1 1,2 0 0,-1 0-1,1 0 1,0-1 0,6 6 3,118 107-134,-74-75 164,35 37 905,-89-80-921,0 0 0,-1 0 0,1 0 0,-1 0 0,1 0 0,-1 1 0,0-1 0,0 0 0,0 0 0,0 0 0,0 0 0,-1 0 0,1 0 0,0 0 0,-1 0-1,0 0 1,1 0 0,-1 0 0,0 0 0,0-1 0,0 1 0,0 0 0,-1 0 0,1-1 0,0 1 0,-1-1 0,1 1 0,-1-1 0,1 0 0,-1 1 0,0-1 0,1 0 0,-2 0-14,-63 34 115,64-34-109,-170 57-427,53-48-4502,59-37-7249,49 14 6316</inkml:trace>
  <inkml:trace contextRef="#ctx0" brushRef="#br0" timeOffset="328.448">137 606 4837,'0'0'6950,"0"0"-4387,52-75 223,-25 64-672,5 2-993,5 1-256,-3-1-96,2 3-193,-3-4-351,-1 3-129,-3 0-96,-1 1-96,-3 1-769,-6-3-993,2 3-1890,-5 2-3138</inkml:trace>
  <inkml:trace contextRef="#ctx0" brushRef="#br0" timeOffset="675.515">690 69 11979,'0'0'6230,"0"0"-3267,17-11-934,59-33-535,-71 42-1394,0 0 1,0 0-1,0 0 0,0 1 0,1-1 0,-1 1 0,0 0 0,0 1 0,1 0 0,-1-1 0,1 2 0,-1-1 1,0 1-1,1-1 0,-1 2 0,0-1 0,0 0 0,0 1 0,0 0 0,2 1-100,-2 0 12,-1-1 0,0 1-1,1 0 1,-1 1 0,0-1-1,-1 1 1,1-1 0,-1 1 0,1 0-1,-1 0 1,0 1 0,-1-1-1,1 1 1,-1-1 0,0 1-1,0 0 1,0 0 0,-1 0 0,1 0-1,-1 0 1,0 0 0,-1 0-1,1 0 1,-1 1 0,-1 2-12,1 5-9,0 0 0,-1 0 0,-1 0 1,0 0-1,-1-1 0,0 1 0,-1-1 1,-1 0-1,-5 11 9,-6 4 4,-1 0-1,-2-1 1,-1 0 0,-1-2-1,-5 4-3,-32 37 8,35-19 57,73-36-60,-14-13-421,-1-1 1,0-2 0,0-2-1,-1 0 1,0-3-1,19-8 416,65-19-10800,-87 30 609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3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126 569 13036,'0'-14'4591,"1"-45"-1820,-1 55-2554,1 0-1,-1 1 1,1-1 0,0 0-1,0 1 1,0-1 0,0 1 0,1 0-1,0-1 1,-1 1 0,1 0-1,0 0 1,1 0 0,-1 0 0,0 0-1,1 1 1,0-1 0,-1 1-1,1 0 1,0-1 0,0 1-1,0 0 1,1 1 0,-1-1 0,0 1-1,1-1 1,-1 1 0,1 0-1,-1 0 1,1 1 0,0-1-217,4 0 65,1 0 0,0 0 1,-1 1-1,1 0 0,-1 1 1,1 0-1,0 0 0,-1 1 1,0 0-1,1 0 0,5 3-65,-4 0 13,-2 0-1,1 0 1,0 1-1,-1 0 0,0 1 1,-1-1-1,0 2 1,0-1-1,0 1 1,-1 0-1,0 0 0,0 1 1,-1-1-1,0 1 1,-1 1-1,0-1 0,0 0 1,-1 1-1,0 0 1,-1 0-1,0 2-12,2 7-26,-1 1 0,-1-1 0,-1 1 0,-1-1 0,-1 1 0,-1 0 0,0-1-1,-1 0 1,-1 1 0,-6 12 26,1-6-97,-1-1-1,-1-1 0,-2 1 0,0-2 1,-2 0-1,0-1 0,-2 0 0,0-2 1,-1 0-1,-1 0 0,-1-2 0,-1-1 0,-1 0 1,0-2-1,0 0 0,-7 1 98,26-13 8,0-1 0,0 0 0,0 1 0,0-2-1,-1 1 1,1 0 0,0-1 0,-1 1 0,1-1 0,-1 0 0,0 0-1,1 0 1,-1-1 0,0 1 0,1-1 0,-1 0 0,0 0 0,0 0 0,1-1-1,-1 1 1,0-1 0,1 0 0,-1 0 0,0 0 0,1-1 0,0 1-1,-1-1 1,1 0 0,0 0 0,0 0 0,0 0 0,0 0 0,0-1-1,0 1 1,1-1 0,-3-2-8,3-5 61,0 0 0,0 0 0,1 0 0,0-1 0,1 1 0,1 0 0,-1 0 0,1 0 0,1 0 0,0 0 0,0 0-1,1 0 1,1 0 0,-1 1 0,1-1 0,1 1 0,0 0 0,0 1 0,1-1 0,0 1 0,0 0 0,1 0 0,0 1 0,6-5-61,-10 9 9,0 1-1,0 0 1,0-1 0,0 1 0,0 1-1,0-1 1,1 0 0,-1 1 0,1-1-1,-1 1 1,1 0 0,0 0 0,-1 1-1,1-1 1,0 1 0,0 0 0,0 0-1,-1 0 1,1 0 0,0 1 0,-1-1-1,1 1 1,0 0 0,-1 0 0,1 0-1,-1 1 1,1-1 0,-1 1 0,0 0-1,1 0 1,-1 0 0,0 0 0,0 1-1,-1-1 1,2 1-9,83 112 271,-74-95-261,96 120-66,-104-135 51,1 1 1,0-1-1,0-1 0,0 1 0,0-1 1,1 0-1,-1-1 0,1 1 0,0-1 1,0-1-1,1 1 0,-1-1 1,0-1-1,1 1 0,-1-1 0,1 0 1,-1-1-1,1 0 0,0 0 0,-1-1 1,1 0-1,0 0 5,-2-2-30,-2 1 0,1-1 0,0 0 0,0 0 0,-1-1-1,0 1 1,0-1 0,0 0 0,0 0 0,0-1 0,-1 1 0,0-1 0,0 1 0,0-1 0,0 0 0,-1 0 0,0-1 0,0 1 0,0 0-1,-1-1 1,0 1 0,0-1 0,0 1 0,-1-1 0,1 1 0,-1-1 0,-1 0 0,1 1 0,-1-1 0,-1-4 30,-20-23-3231,-4 24-5907,9 9-3632</inkml:trace>
  <inkml:trace contextRef="#ctx0" brushRef="#br0" timeOffset="876.257">816 167 7751,'0'0'4394,"0"0"-1095,0 0-283,-5-15-646,-14-49-619,19 62-1698,0 1 0,-1-1 0,1 0 0,0 1 0,0-1 0,0 0-1,0 1 1,0-1 0,1 0 0,-1 1 0,0-1 0,1 0 0,-1 1 0,1-1-1,0 1 1,-1-1 0,1 1 0,0-1 0,0 1 0,0-1 0,0 1-1,0 0 1,0 0 0,1-1 0,-1 1 0,0 0 0,1 0 0,-1 0 0,0 0-1,1 1 1,0-1-53,3-3 144,6-2-61,0 0-1,1 1 0,-1 1 0,1 0 0,-1 0 1,1 1-1,1 1 0,-1 0 0,0 1 0,0 0 1,1 0-1,-1 2 0,0-1 0,0 2 1,3 0-83,-11-2 8,-1 1 0,1 0 0,0 0 1,0 0-1,-1 1 0,1-1 0,-1 1 1,1 0-1,-1 0 0,0 0 0,0 0 1,0 1-1,0-1 0,0 1 0,0 0 1,-1 0-1,1 0 0,-1 0 1,0 0-1,0 0 0,0 1 0,0-1 1,-1 1-1,1-1 0,-1 1 0,0 0 1,0-1-1,0 1 0,-1 0 0,1 0 1,-1 2-9,1 6 79,-1-1 0,-1 0 0,0 0 0,0 0 0,-1 0 0,0 0 0,-1 0 0,0 0 0,-1-1 0,-3 5-79,-95 144 1401,65-110-896,12 4-137,27-51-368,0-1 0,0 1 1,1-1-1,-1 1 0,1-1 0,-1 0 1,1 0-1,-1 0 0,1 0 0,0-1 0,0 1 1,-1-1-1,1 0 0,0 0 0,0 0 1,-1 0-1,1 0 0,0 0 0,0-1 0,-1 1 1,1-1-1,0 0 0,-1 0 0,1 0 0,152-57-1086,-36 8-3967,-78 45-4075,-31 11 341</inkml:trace>
  <inkml:trace contextRef="#ctx0" brushRef="#br0" timeOffset="1279.035">1674 766 12524,'0'0'6353,"0"0"-3332,0 0-1120,0 0-674,12-9-650,-1 1-498,-6 4-59,0 0-1,0 1 1,1 0-1,-1-1 1,1 2-1,0-1 1,-1 1-1,1-1 1,0 2-1,0-1 1,1 1-1,-1 0 1,0 0-1,4 0-19,78 11-8,-86-10-9,-1 1-1,1-1 0,0 1 1,0-1-1,-1 1 0,1 0 1,0 0-1,-1 0 0,1 0 1,-1 0-1,1 0 0,-1 0 1,0 0-1,1 1 0,-1-1 1,0 0-1,0 1 0,0-1 1,0 1-1,0 0 0,0-1 1,0 1-1,-1 0 0,1-1 1,-1 1-1,1 0 0,-1 0 1,0 0-1,1-1 0,-1 1 1,0 0-1,0 0 0,0 0 1,0 0-1,-1-1 0,1 1 1,-1 0-1,1 0 0,-1-1 1,1 1-1,-1 0 0,0-1 1,0 1-1,0 0 0,0-1 1,0 1-1,0-1 18,-9 13-12,-1-1 0,-1 0 0,0-1 0,0 0 1,-1-1-1,-1 0 0,0-1 0,0-1 0,-1 0 0,-3 0 12,7-2 7,-141 96 986,152-103-989,-1 0-1,1 1 1,-1-1 0,0 0-1,1 0 1,-1 1 0,1-1-1,-1 1 1,1-1 0,0 0 0,-1 1-1,1-1 1,-1 1 0,1-1-1,0 1 1,-1-1 0,1 1-1,0-1 1,-1 1 0,1-1 0,0 1-1,0-1 1,0 1 0,0 0-1,-1-1 1,1 1 0,0-1-1,0 1 1,0 0 0,0-1-1,0 1 1,0-1 0,1 1 0,-1 0-1,0-1 1,0 1 0,0-1-1,0 1 1,1-1 0,-1 1-1,0-1 1,1 1 0,-1-1 0,0 1-1,1-1 1,-1 1 0,1-1-1,-1 1 1,0-1 0,1 0-1,-1 1 1,1-1 0,-1 0-1,1 1 1,0-1-4,35 4-32,-33-4 32,26-2-263,1 0 1,-1-2-1,1-1 1,-1-2-1,20-7 263,78-29-4143,-39 12-2055,-40 16-21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3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1102 16047,'-1'-8'362,"1"0"0,0 0 0,0-1 0,0 1-1,1 0 1,0-1 0,1 1 0,-1 0 0,2 0 0,-1 0 0,1 0-1,0 1 1,1-1 0,0 1 0,0 0 0,1 0 0,-1 0-1,2 1 1,-1-1 0,1 1 0,0 0 0,0 1 0,3-3-362,2 3 48,0 0 0,1 1 0,-1 0 1,1 1-1,0 0 0,0 1 0,0 1 0,0-1 1,1 2-1,-1 0 0,0 0 0,0 1 0,0 1 1,0 0-1,0 0 0,0 1 0,0 1 1,-1 0-1,1 1 0,-1 0 0,0 0 0,-1 1 1,1 1-1,-1 0 0,-1 0 0,1 1 0,-1 0 1,0 1-1,-1 0 0,0 0 0,-1 1 0,3 3-47,-4 2-21,-1-1 0,0 1 0,-1 0 1,0 1-1,-2-1 0,1 1 1,-2-1-1,0 1 0,-1 0 0,-1-1 1,0 1-1,-1 0 0,-1-1 1,0 0-1,-1 1 0,0-1 0,-2-1 1,0 1-1,0-1 0,-1 0 1,-1 0-1,0-1 0,-1 0 0,-1-1 1,0 1-1,-8 6 20,-12 11 5,43-60 198,174-300 75,-172 297-258,16-34 197,3 1 1,2 1-1,6-2-217,-13 35 417,-26 50 63,-61 177 166,48-158-615,1 1 0,1 0-1,3 0 1,1 1 0,2 0-1,1 0 1,2-1 0,7 40-31,-7-67-41,2 1 1,0 0-1,0-1 1,1 0-1,0 1 0,1-2 1,0 1-1,1 0 1,3 3 40,-7-11-45,1 0 0,-1 0 0,1 0 0,-1 0 0,1-1 0,0 1 0,0-1 0,0 0 0,0 0 0,1 0 0,-1 0 0,1-1 0,-1 1 0,1-1 0,-1 0 0,1 0 1,0 0-1,-1 0 0,1-1 0,0 1 0,0-1 0,0 0 0,-1 0 0,1-1 0,0 1 0,0-1 0,-1 0 0,1 0 0,0 0 0,2-1 45,6-5-351,-2 1 0,1-2 0,-1 1 0,0-1 0,0-1 0,-1 0 0,-1 0 0,1-1 0,-1 0-1,-1 0 1,0-1 0,0 0 0,-1 0 0,-1-1 0,0 0 0,0 0 0,0-5 351,24-74-8392,-19 46 91</inkml:trace>
  <inkml:trace contextRef="#ctx0" brushRef="#br0" timeOffset="310.716">906 207 23831,'-3'-14'250,"-9"-43"103,12 52-256,0 1-1,0-1 1,1 1 0,0 0 0,-1-1 0,2 1 0,-1 0-1,0-1 1,1 1 0,0 0 0,0 0 0,0 0 0,0 1-1,1-1 1,0 0 0,-1 1 0,1 0 0,0-1-1,1 1 1,-1 1 0,1-1 0,-1 0 0,1 1 0,0 0-1,0-1 1,0 2 0,0-1 0,0 0 0,3 0-97,6-4 26,0 0 1,1 2 0,0-1 0,-1 2-1,2-1 1,-1 2 0,0 0-1,0 1 1,1 0 0,6 1-27,-17 0 3,1 0-1,-1 1 1,1-1 0,0 1 0,-1 0 0,1 0 0,-1 0 0,0 1 0,1-1 0,-1 1 0,0 0 0,0 0-1,0 1 1,0-1 0,-1 1 0,1 0 0,0 0 0,-1 0 0,0 0 0,0 1 0,0-1 0,0 1 0,-1 0 0,1 0-1,-1 0 1,0 0 0,0 0 0,0 1 0,-1-1 0,0 0 0,0 1 0,0-1 0,0 4-3,-2 13 35,-1-1 0,-2 0 0,0 0 0,-1 0 0,-1-1 0,-1 1 0,0-1 1,-2-1-1,0 0 0,-1 0 0,0 0 0,-2-2 0,0 1 0,-1-1 0,-1-1 0,-8 7-35,-2 8 272,18-23-171,0 0 0,0 0 0,1 1 0,0 0-1,0 0 1,1 1 0,0-1 0,1 1 0,-1 0 0,2 0 0,-1 0 0,0 8-101,5-14 10,-1 0-1,1-1 1,0 1 0,0 0-1,0-1 1,1 1-1,-1-1 1,0 0-1,1 0 1,0 0-1,-1 0 1,1 0 0,0-1-1,0 1 1,0-1-1,0 0 1,0 0-1,0 0 1,1 0-1,-1 0 1,0-1 0,0 0-1,1 1 1,-1-1-1,0 0 1,1 0-1,-1-1 1,0 1-1,0-1 1,1 0-10,0 1 12,21 1-3,-1-2 0,0 0 0,0-2 0,1 0 0,-2-2 0,1-1-1,0-1 1,1-1-9,105-65-2863,-124 68 3020,12-6-4328,-12 27-5262,-11 12-1874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4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44 6182,'0'0'8701,"0"0"-4296,0 0-1758,0 0-666,0 0-625,17-6-571,57-20-449,-68 24-321,1 0 0,0 0-1,-1 0 1,1 1 0,0 0 0,0 0-1,0 1 1,-1-1 0,1 2 0,0-1 0,0 1-1,0 0 1,4 1-15,-9-1-20,-1-1 0,1 1 0,-1-1 0,1 1 0,-1 0 0,0 0 0,1 0 0,-1-1 0,0 1-1,1 0 1,-1 1 0,0-1 0,0 0 0,0 0 0,0 0 0,0 1 0,0-1 0,-1 0 0,1 1 0,0-1 0,-1 1 0,1-1 0,-1 1 0,1-1-1,-1 1 1,0-1 0,0 1 0,1-1 0,-1 1 0,0 0 0,0-1 0,-1 1 0,1-1 0,0 1 0,0-1 0,-1 1 0,1-1 0,-1 1 0,0-1-1,0 2 21,-32 57-905,-168 150 718,199-209 219,1 0 0,0 0 0,-1-1 0,1 1 0,0 0 0,0 0-1,0 0 1,0 0 0,0 0 0,0 0 0,0 1 0,0-1 0,1 0 0,-1 0 0,0 1 0,1-1 0,-1 1 0,1-1 0,-1 0-1,1 1 1,0-1 0,-1 1 0,1-1 0,0 1 0,0-1 0,0 1 0,0-1 0,0 1 0,1-1 0,-1 0 0,0 1 0,1-1-1,-1 1 1,1-1 0,-1 0 0,1 1 0,0-1 0,-1 0 0,1 1 0,0-1 0,0 0 0,0 0 0,0 0 0,0 0 0,0 0-1,0 0 1,0 0 0,1 0 0,-1-1 0,1 2-32,17-3-226,-1-1-1,0 0 1,0-1-1,0-1 1,0-1-1,-1-1 0,0 0 1,0-1-1,0-1 1,-1 0-1,5-4 227,-4 3-908,4-1-452,40-21-6847,-29 14-2998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4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14798,'0'0'3577,"0"0"-1447,0 0-32,0 0-673,0 0-715,0 0-358,0 0-159,10 15-119,-3-5-67,-4-6-6,0-1 1,0 1 0,0 0-1,-1 0 1,1 0-1,-1 0 1,0 0-1,0 1 1,0-1 0,-1 1-1,0-1 1,0 1-1,0-1 1,0 1-1,0 0 1,-1-1 0,0 1-1,0 0 1,-1 0-1,1-1 1,-1 1-1,0 0 1,-1 2-2,-11 18-227,-1-1-1,-1 0 1,-1-1-1,-2-1 1,0 0 0,-1-1-1,-1-1 1,-1-1-1,0-1 1,-8 3 227,6-16 49,36-29 1071,-3 18-1019,0 0-1,1 1 1,-1 0-1,1 1 1,0 0-1,0 0 1,0 1-1,1 1 1,-1 0-1,1 1 1,-1 0-1,1 0 1,0 1 0,-1 1-1,1 0 1,-1 0-1,1 1 1,4 2-101,119 71 64,-131-73-36,-1 0 0,1 0 1,0 0-1,1-1 0,-1 1 0,0-1 1,0 0-1,0 0 0,1-1 0,-1 1 1,0-1-1,1 0 0,-1 0 0,0-1 0,1 1 1,-1-1-1,0 0 0,0 0 0,0 0 1,1-1-1,-1 0 0,0 1 0,-1-1 1,1 0-1,0-1 0,-1 1 0,1-1 1,-1 0-1,0 0 0,3-3-28,4-4 135,0 0 0,-1-1 0,0 0 0,-1-1 0,-1 0 0,0 0 0,0-1 0,4-12-135,-2-31 2701,-16 66-1697,-13 33-978,1 1 1,2 0 0,2 2-1,2 0 1,3 1-27,-12 35-1777,-8 22-6514,10-54-1564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4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165 147 2018,'0'0'929,"0"0"-929,0 0-385</inkml:trace>
  <inkml:trace contextRef="#ctx0" brushRef="#br0" timeOffset="394.649">165 147 9001,'-1'0'204,"0"0"0,0 1 0,0-1 0,0 0 0,0 0 0,0 1 1,0-1-1,0 0 0,0 0 0,0 0 0,-1-1 0,1 1 1,0 0-1,0 0 0,0 0 0,0-1 0,0 1 0,0-1 0,0 1 1,0-1-1,0 1 0,0-1 0,0 1 0,0-1 0,1 0 0,-1 0 1,0 1-1,0-1 0,1 0 0,-1 0 0,0 0 0,1 0 1,-1 0-1,1 0 0,-1 0 0,1 0 0,0 0 0,-1 0 0,1 0 1,0 0-1,0 0 0,-1 0 0,1 0 0,0-1 0,0 1 1,0 0-1,1 0 0,-1 0 0,0 0 0,0 0 0,0 0 0,1 0 1,-1 0-1,1 0 0,-1 0 0,1 0 0,-1 0 0,1 0 1,-1 0-1,1 0 0,0 0 0,0 1 0,-1-1 0,1 0 0,0 0 1,1 0-205,3-7 303,1 1 1,1 0-1,-1 0 1,1 0 0,0 1-1,1 0 1,-1 0 0,1 1-1,0 0 1,1 0-1,-1 1 1,1 0 0,0 1-1,0 0 1,0 0 0,3 0-304,-5 0 31,0 1 1,0 0-1,0 0 1,0 1-1,0 0 1,1 0-1,-1 0 1,0 1-1,0 0 1,1 1-1,-1 0 1,0 0-1,0 0 1,1 1-1,-1 0 1,0 1 0,-1-1-1,1 1 1,0 0-1,-1 1 1,0 0-1,0 0 1,0 0-1,0 1 1,-1 0-1,1 0 1,-1 0-1,0 1 1,-1-1-1,0 1 1,1 0-1,0 3-31,-2 6-70,1 0 0,-2 0-1,0 1 1,-1-1-1,-1 0 1,0 1 0,-1-1-1,-1 0 1,0 1-1,-1-1 1,0 0-1,-2 0 1,1-1 0,-2 0-1,0 1 1,-1-2-1,0 1 1,-1-1-1,0 0 1,-2-1 0,1 1-1,-1-2 1,-1 0-1,0 0 1,0-1-1,-7 4 71,5-1-90,-1-2-1,0 1 0,-1-2 0,0 0 1,0-1-1,-1 0 0,0-1 0,-1-1 1,0-1-1,0 0 0,0-1 0,-1-1 1,1 0-1,-1-2 0,0 0 0,-16 0 91,31-3 44,1 1 0,-1 0 0,0-1-1,0 1 1,0-1 0,0 0 0,1 0 0,-1 0-1,0 0 1,1 0 0,-1-1 0,1 1-1,-1-1 1,1 0 0,0 0 0,0 0 0,0 0-1,0 0 1,0 0 0,0 0 0,0-1-1,1 1 1,-1-1 0,1 1 0,0-1 0,0 1-1,0-1 1,0 0 0,0 0 0,0 0-1,1 1 1,-1-1 0,1 0 0,0 0-1,0 0 1,0 0 0,0 0 0,1 0 0,-1 1-1,1-1 1,-1 0 0,1 0 0,0 0-1,0 1 1,1-1 0,-1 0 0,0 1 0,1 0-1,-1-1 1,2 0-44,1-2 31,1 0 0,1 1-1,-1-1 1,1 1 0,0 0 0,0 0-1,0 1 1,0-1 0,1 1-1,-1 1 1,1-1 0,0 1 0,0 1-1,0-1 1,0 1 0,0 0 0,0 1-1,0-1 1,0 1 0,0 1-1,0-1 1,0 1 0,0 1 0,0-1-1,0 1 1,0 0 0,-1 1 0,1 0-1,-1 0 1,0 0 0,0 1 0,0 0-1,0 0 1,0 0 0,-1 1-1,0 0 1,1 0-31,62 87-167,6 4-4876,-37-73-4326,-15-15-272</inkml:trace>
  <inkml:trace contextRef="#ctx0" brushRef="#br0" timeOffset="689.96">721 509 7111,'0'0'13645,"0"0"-10699,0 0-415,0 0-673,0 0-833,0 0-449,0 0-352,0 0-224,-7-65 0,10 65-448,6 2-577,2 2-673,5 6-1216,3 0-1731,-8-1-4900</inkml:trace>
  <inkml:trace contextRef="#ctx0" brushRef="#br0" timeOffset="1005.775">1058 122 6822,'0'0'11435,"8"-13"-7057,30-42-2355,-36 53-1901,1 0 0,0-1-1,-1 1 1,1 0 0,0 0 0,0 1 0,0-1-1,0 0 1,1 1 0,-1 0 0,0 0 0,1 0-1,-1 0 1,0 0 0,1 1 0,-1 0 0,1 0-1,-1 0 1,1 0 0,-1 0 0,1 0 0,-1 1-1,4 1-121,-1-2 119,2 2-120,-1 0-1,0 1 1,1 0 0,-1 0-1,-1 0 1,1 1 0,0 0-1,-1 0 1,0 1-1,0 0 1,0 0 0,-1 0-1,0 0 1,0 1 0,0 0-1,0 0 1,-1 1-1,0-1 1,-1 1 0,1 0-1,-1 0 1,0 0 0,-1 0-1,0 1 1,0-1-1,-1 1 1,1-1 0,-2 1-1,1-1 1,-1 1 0,0 0-1,-1-1 1,0 1 0,0-1-1,0 1 1,-1-1-1,0 1 1,-1-1 0,-1 2 1,-7 15-228,-2 0 0,-1-1 1,-1-1-1,0 0 0,-2-1 1,0-1-1,-2 0 0,0-2 1,-1 0-1,-3 1 228,-40 40 72,54-33 511,44-23-2,-3-7-635,-1-2 0,0 0 0,0-3 0,0 0 0,-2-2 0,1-1 0,-1-2 0,-1 0 0,12-10 54,24-17-1621,-10 6-4723,-36 26-671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4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158 203 6278,'0'-14'7911,"2"-42"-4339,-1 52-3309,0 0 0,0 0 0,0-1-1,1 1 1,0 0 0,0 0 0,0 1 0,0-1 0,0 0 0,1 1 0,0-1 0,-1 1 0,1 0 0,1 0-1,-1 0 1,0 0 0,1 0 0,-1 1 0,2-1-263,4-3 391,-4 0-329,1 1 0,0 0 0,0 0 0,0 0 0,1 1 0,0 0 0,0 0-1,0 1 1,0 0 0,0 0 0,1 1 0,-1 0 0,1 0 0,0 1 0,-1 0 0,1 0 0,0 0-1,0 1 1,0 1 0,0-1 0,-1 1 0,1 1 0,0-1 0,-1 1 0,1 1 0,-1-1 0,0 1-1,1 0 1,-1 1 0,-1 0 0,1 0 0,-1 0 0,1 1 0,-1 0 0,0 0 0,-1 1 0,0 0-1,1 0 1,-2 0 0,1 0 0,-1 1 0,2 3-62,-2 5-53,-1 0 0,-1 0 0,0 0 0,-1 0 0,0 0 0,-1 0 0,-1 0 0,-1 1 0,0-1 0,-1 0 0,0-1 0,-1 1 0,-1-1-1,0 1 1,-1-1 0,-1-1 0,0 1 0,-1-1 0,0 0 0,-1-1 0,0 0 0,-1-1 0,0 1 0,-1-2 0,-1 0 0,1 0 0,-1-1 0,-1 0 0,0-1 0,0-1 0,-11 5 53,6-1-11,0-1 0,-1 0-1,0-1 1,0-2 0,-1 0 0,1 0 0,-2-2 0,1-1 0,-1 0 0,1-2-1,-1 0 1,-16-1 11,35-1 33,0-1 0,0 1 0,0-1-1,0 1 1,1-1 0,-1 1 0,0-1 0,0 0-1,1 0 1,-1 0 0,1 0 0,-1 0-1,1 0 1,-1 0 0,1-1 0,0 1 0,-1-1-1,1 1 1,0-1 0,0 1 0,0-1-1,0 1 1,0-1 0,1 0 0,-1 0 0,0 1-1,1-1 1,0 0 0,-1 0 0,1 0-1,0 0 1,0 1 0,0-1 0,0 0 0,0 0-1,0 0 1,0 0 0,1 0 0,-1 1-1,1-1 1,-1 0 0,1 0 0,0 1 0,0-1-1,-1 0 1,1 1 0,0-1 0,1 1-1,-1-1 1,1 0-33,8-7 100,1 1 0,-1 0-1,2 1 1,-1 0-1,1 1 1,0 1 0,1-1-1,-1 2 1,1 0 0,0 0-1,0 1 1,0 1 0,1 0-1,-1 1 1,1 0 0,-1 1-1,0 1 1,1 0 0,-1 1-1,0 0 1,12 4-100,-10 0-82,1 1 0,-2 0 0,1 1-1,-1 1 1,0 1 0,-1 0 0,0 0 0,-1 1 0,0 1 0,-1 0 0,0 0-1,0 2 1,-2-1 0,0 1 0,5 10 82,53 65-10491,-52-73 3738</inkml:trace>
  <inkml:trace contextRef="#ctx0" brushRef="#br0" timeOffset="474.252">802 264 9321,'0'-7'466,"0"-1"1,1 0 0,0 1-1,0-1 1,0 1 0,1 0-1,1-1 1,-1 1-1,1 0 1,0 0 0,1 1-1,-1-1 1,1 0-1,1 1 1,-1 0 0,1 0-1,0 1 1,1-1-1,-1 1 1,1 0 0,0 1-1,0-1 1,1 1 0,-1 0-1,1 1 1,0-1-1,3 0-466,-3 3 71,0 1-1,0-1 0,0 1 1,1 0-1,-1 1 0,0 0 1,0 0-1,0 0 0,0 1 1,0 0-1,-1 1 1,1-1-1,-1 1 0,1 1 1,-1-1-1,0 1 0,0 0 1,0 0-1,-1 1 0,0 0 1,1 0-1,-2 0 0,1 0 1,-1 1-1,1 0 0,-2 0 1,1 0-1,-1 0 0,1 1 1,-2-1-1,1 1 0,-1 0 1,0 0-1,0 1-70,0 4-54,0-1-1,-1 1 1,0 0-1,0-1 1,-1 1 0,-1 0-1,0-1 1,-1 1-1,0-1 1,-1 1-1,0-1 1,-1 0 0,0 0-1,-1 0 1,0-1-1,0 1 1,-1-1 0,-1 0-1,1-1 1,-2 0-1,1 0 1,-1 0-1,-1-1 1,0-1 0,0 1-1,0-1 1,-1-1-1,0 1 1,0-2 0,0 1-1,-7 1 55,30-29 459,173-181 11,-40-4 566,-139 203-466,-12 23-475,-14 29-114,4-15 43,1 1 1,1 0 0,2 0 0,2 2 0,1-1 0,2 1 0,1 0 0,1 0 0,3 13-25,1-45 10,0 0 1,0 0 0,1 0-1,0 0 1,0 0 0,0 0-1,0-1 1,1 1 0,-1 0 0,1-1-1,0 1 1,0-1 0,1 1-1,-1-1 1,1 0 0,-1 0-1,1 0 1,0 0 0,0 0-1,0-1 1,0 1 0,1-1-1,-1 0 1,1 0 0,0 0-1,-1-1 1,1 1 0,0-1-1,0 0 1,0 0 0,0 0-1,0-1 1,0 1 0,0-1-1,0 0 1,0 0 0,0 0-1,0-1 1,0 1 0,0-1-11,7 0 5,0-1 1,0 0-1,0 0 1,0-1 0,0-1-1,-1 0 1,1 0-1,-1-1 1,0 0-1,-1-1 1,1 0-1,-1 0 1,0-1 0,-1-1-1,1 1 1,-2-1-1,1 0 1,-1-1-1,0 0 1,-1 0-1,0-1 1,0 0 0,-1 0-1,0 0 1,0-3-6,-3-11-2470,-19 14-5508,-3 9-3339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5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45 8680,'0'0'6849,"0"0"-3106,0 0-914,0 0-566,0 0-901,12-7-711,-3 2-575,88-27 403,-2 47-147,-93-14-335,1 0 0,-1 1 0,1-1 0,-1 1 0,1 0-1,-1 0 1,0 0 0,0 0 0,0 0 0,0 0 0,0 0 0,-1 1 0,1-1-1,-1 1 1,1-1 0,-1 1 0,0 0 0,0 0 0,0-1 0,0 1-1,-1 0 1,1 0 0,-1 0 0,1 0 0,-1 0 0,0 0 0,0 0-1,-1 0 1,1 0 0,-1-1 0,1 2 3,-6 10 4,0 0 0,-1 0 0,0-1 0,-1 0 0,0-1 0,-1 1-1,0-1 1,-1-1 0,-1 0 0,0-1 0,0 0 0,-1 0 0,0-1 0,-1-1 0,0 0-4,-109 83 817,122-90-809,-1-1 1,0 0-1,0 1 1,1-1-1,-1 1 1,0-1 0,1 1-1,-1-1 1,1 1-1,-1-1 1,0 1-1,1-1 1,0 1 0,-1 0-1,1-1 1,-1 1-1,1 0 1,0 0-1,-1-1 1,1 1 0,0 0-1,0 0 1,-1-1-1,1 1 1,0 0 0,0 0-1,0 0 1,0-1-1,0 1 1,0 0-1,0 0 1,0 0 0,1-1-1,-1 1 1,0 0-1,0 0 1,1-1-1,-1 1 1,0 0 0,1 0-1,-1-1 1,1 1-1,-1 0 1,1-1-1,-1 1 1,1-1 0,-1 1-1,1-1 1,0 1-1,-1-1 1,1 1-1,0-1 1,0 0 0,-1 1-1,1-1 1,0 0-1,0 1-8,48 7 40,7-6-655,1-3-1,0-2 1,40-8 615,77-28-10395,-141 30 4187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6:2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173 282 10922,'0'0'4388,"0"0"-2391,-3-1-460,1 1-1412,0 1 0,0 0-1,0 0 1,-1 0-1,1 0 1,0 0-1,0 1 1,0-1-1,1 0 1,-1 1-1,0 0 1,1-1-1,-1 1 1,0 0-1,1 0 1,0 0 0,0 0-1,-1 0 1,1 0-1,0 0 1,1 0-1,-1 1 1,0-1-1,1 0 1,-1 0-1,1 2-124,-7 9 243,-12 24-72,1 0 0,1 1 0,3 0-1,1 2 1,1-1 0,3 1 0,1 1 0,2 0 0,2 0-1,1 0 1,3 23-171,0-54 3,1 0 0,-1 0 0,2-1 0,0 1 0,0 0 0,1 0-1,0-1 1,0 0 0,1 1 0,0-1 0,1-1 0,0 1 0,0-1 0,1 1 0,0-2-1,1 1 1,0-1 0,0 0 0,0 0 0,1-1 0,0 0 0,0 0 0,0-1-1,1 0 1,0 0 0,0-1 0,0 0 0,1-1 0,-1 0 0,1-1 0,0 1 0,-1-2-1,1 0 1,0 0 0,0 0 0,0-1 0,1-1-3,0-3 7,1-1-1,-1 0 1,0 0 0,0-1-1,-1 0 1,0-1-1,0-1 1,0 1 0,-1-2-1,0 1 1,-1-1 0,0 0-1,0-1 1,-1 0-1,0 0 1,-1-1 0,0 0-1,0 0 1,-1 0 0,-1-1-1,0 1 1,-1-1-1,0 0 1,-1 0 0,0 0-1,0-1 1,-2 1 0,0 0-1,0-5-6,2-7 28,-1 0-1,-2 0 1,0 1-1,-1-1 0,-2 0 1,0 1-1,-1 0 1,-2 0-1,0 0 1,-1 1-1,-2 0 1,0 0-1,-1 1 1,-6-8-28,13 24-229,0 0 0,-1 0 1,1 1-1,-1-1 1,0 1-1,0 0 0,-1 0 1,1 0-1,-1 1 1,0 0-1,0 0 1,0 1-1,-5-3 229,6 4-348,1 0 0,-1 1 0,1-1 0,-1 1 0,1-1 0,-1 1 0,1 1 0,-1-1 0,1 1 0,-1-1 0,1 1 0,-1 1 0,1-1 0,0 1 0,0-1 0,-1 1 0,1 0 0,1 1 0,-1-1 0,0 1 0,0 0 0,1-1 0,0 2 0,-1-1 0,1 0 0,0 1 0,1-1 1,-1 1-1,-1 3 348,-12 25-9679</inkml:trace>
  <inkml:trace contextRef="#ctx0" brushRef="#br0" timeOffset="669.818">688 482 12364,'0'0'3208,"0"0"-1019,0 0 138,0-12-127,1-38 1174,3 86-3039,-2-4-277,1-1 1,1 0-1,2 0 0,1 0 1,2-1-1,0 0 0,2-1 1,2 0-1,0 0 1,2-2-1,1 0 0,14 18-58,-27-40-33,0-1 0,1 0 0,0 0 0,0 0 0,1 0-1,-1 0 1,1-1 0,-1 0 0,1 0 0,0 0 0,0 0-1,1-1 1,-1 0 0,0 0 0,1 0 0,-1-1 0,1 0 0,0 0-1,-1 0 1,1-1 0,0 0 0,-1 0 0,1 0 0,0-1 0,-1 0-1,1 0 1,0 0 0,-1-1 0,1 1 0,-1-1 0,0-1 0,0 1-1,0-1 1,0 0 0,0 0 0,0 0 0,-1-1 0,0 0 0,1 0-1,-1 0 1,-1 0 0,1-1 0,2-3 33,2-12-24,-2 0 0,0 0 0,-1 0 0,-1 0 0,-1-1 0,-1 0 0,-1 0 0,0 0 0,-2 1 0,0-1 0,-2 0 0,-2-9 24,4 24-2,-35-134-770,6 119-2540,6 49-5281,12-4-157</inkml:trace>
  <inkml:trace contextRef="#ctx0" brushRef="#br0" timeOffset="1351.846">1380 521 4420,'0'0'3908,"0"0"-2301,0 0-577,0 0-133,0 0-257,0 0-148,-2 16-76,-7 53-80,9-65-324,-1 0 1,1 1-1,0 0 0,0-1 0,0 1 0,0-1 0,1 1 0,0-1 0,0 0 0,0 1 1,1-1-1,-1 0 0,1 0 0,0 1 0,0-1 0,1-1 0,-1 1 0,1 0 0,0-1 1,-1 1-1,2-1 0,-1 0 0,0 0 0,2 1-12,-3-3-7,1 1 0,0-1 0,-1 0 0,1 0 0,0 0 1,0 0-1,0-1 0,0 1 0,0-1 0,0 0 0,0 1 0,0-1 0,0-1 0,0 1 0,0 0 0,-1-1 0,1 1 1,0-1-1,0 0 0,0 0 0,0 0 0,-1-1 0,1 1 0,-1-1 0,1 1 0,-1-1 0,1 0 0,-1 0 0,0 0 1,0 0-1,0 0 0,1-1 7,3-7 127,0-1 1,-1 1-1,0-1 0,-1 0 1,0 0-1,-1-1 1,0 1-1,0-1 0,-1 1 1,-1-1-1,0 0 1,-1 0-1,0 0 0,-1 0 1,0-2-128,-27-69 4773,27 82-4685,0-1-1,-1 0 1,1 1 0,-1-1-1,1 0 1,-1 1 0,1 0-1,-1-1 1,0 1 0,0 0-1,0 0 1,0 0 0,0 0-1,0 1 1,0-1-1,0 0 1,0 1 0,0-1-1,0 1 1,-1 0 0,1 0-1,0 0 1,0 0 0,0 0-1,0 0 1,-1 0-1,1 1 1,0-1 0,0 1-1,0 0 1,0 0 0,0-1-1,0 1 1,0 1 0,0-1-1,1 0 1,-1 0 0,-1 2-88,-8 7 54,1 1 0,1 0 0,0 1 0,1-1 1,0 2-1,1-1 0,0 1 0,1 0 0,0 1 1,1-1-1,1 1 0,0 0 0,-2 14-54,0-4-14,0 1-1,2 0 0,1 0 0,0 1 1,2-1-1,1 1 0,1-1 1,2 0-1,0 1 0,1-1 1,2-1-1,2 7 15,-5-23-79,1 0-1,0 0 1,0 0-1,1-1 1,0 0 0,0 0-1,1 0 1,0 0-1,0-1 1,0 0 0,1 0-1,0-1 1,0 1-1,1-2 1,-1 1 0,1-1-1,0 0 1,0 0-1,0-1 1,1-1-1,-1 1 1,1-1 0,0-1-1,-1 1 1,1-1-1,0-1 1,0 0 0,0 0-1,0-1 1,-1 0-1,1 0 1,0-1 0,-1 0-1,1-1 1,-1 0-1,0 0 1,0-1 0,0 0-1,0 0 1,7-6 79,4-8-24,-1-1 1,-1-1-1,0-1 1,-1-1-1,-2 0 1,0-1-1,-1 0 1,-2-1-1,0 0 1,-2-1-1,0 0 1,-2-1-1,-1 0 1,-1 0-1,0-3 24,25-150 2739,-42 236 492,1-7-2971,5-1-120,2 0 0,2 0 0,2 1 0,3-1 0,4 21-140,3-32-513,-12-71-507,-17-57 995,12 63 19,0-1 1,3 0-1,0-1 1,1 1-1,2-22 6,2 45 1,0 0-1,0 0 1,0-1-1,1 1 0,-1 0 1,1 0-1,1 1 1,-1-1-1,1 0 1,-1 1-1,1-1 1,1 1-1,-1 0 1,0 0-1,1 0 1,0 1-1,0-1 1,0 1-1,1 0 1,-1 0-1,1 0 0,-1 1 1,1-1-1,0 1 1,0 0-1,0 1 1,0-1-1,0 1 1,0 0-1,1 0 1,-1 1-1,0-1 1,1 1-1,1 1 0,10-2-323,0 1 0,-1 1 0,0 1-1,1 0 1,-1 1 0,0 1 0,0 0 0,13 6 323,68 35-9725,-58-25 457</inkml:trace>
  <inkml:trace contextRef="#ctx0" brushRef="#br0" timeOffset="1696.857">2672 196 9353,'-4'-161'10463,"4"160"-10296,0 0 0,0-1 0,0 1-1,0 0 1,0 0 0,0 0 0,0-1 0,0 1 0,0 0 0,-1 0-1,1-1 1,-1 1 0,1 0 0,0 0 0,-1 0 0,0 0 0,1 0-1,-1 0 1,0 0 0,0 0 0,1 0 0,-1 0 0,0 0-1,0 0 1,0 0 0,0 1 0,0-1 0,0 0 0,0 1 0,0-1-1,0 1 1,-1-1 0,1 1 0,0 0 0,0-1 0,0 1 0,-1 0-1,1 0 1,0 0 0,0 0 0,-1 0 0,1 0 0,0 0-1,0 0 1,-1 0 0,1 1 0,0-1 0,0 0 0,0 1 0,0-1-1,-1 1-166,-7 8 114,0 1 0,0 1 0,1-1 0,1 1 0,0 0 0,0 1 0,1 0 0,0 0 0,1 0 0,1 1 0,-3 9-114,6-20 17,-20 70 249,3 1 0,2 1 0,5 1-1,2 0 1,3 17-266,0 336 123,35-177-1697,17-94-5020,-37-136 2302,-2-10-2157</inkml:trace>
  <inkml:trace contextRef="#ctx0" brushRef="#br0" timeOffset="1991.096">2323 889 7815,'0'0'5446,"0"0"-2297,0 0-666,0 0-604,-7-14-502,-15-42-336,22 55-1009,0 0 1,0-1-1,1 1 1,-1 0-1,0-1 0,1 1 1,-1 0-1,1-1 1,-1 1-1,1 0 0,0 0 1,0 0-1,-1 0 1,1 0-1,0 0 1,0 0-1,0 0 0,0 0 1,0 0-1,0 0 1,0 0-1,0 1 0,1-1 1,-1 0-1,0 1 1,0-1-1,1 1 1,-1 0-1,0-1 0,1 1 1,-1 0-1,0 0 1,1 0-1,0 0-32,6-3 152,32-12-36,0 2-1,1 2 1,0 2-1,1 1 1,-1 2-1,2 2 1,-1 2-1,0 2-115,-36 0-5,0 0 0,0 1 0,0-1 1,-1 1-1,1 1 0,0-1 0,0 1 0,-1 0 0,1 0 1,-1 0-1,0 1 0,0 0 0,0 0 0,0 1 0,0-1 1,-1 1-1,1 0 0,-1 0 0,0 0 0,0 1 0,-1-1 1,1 1-1,-1 0 0,0 0 0,0 0 0,-1 1 0,1-1 1,-1 1-1,0-1 0,-1 1 0,0 0 0,1 1 5,-13 124-740,3-86-1194,6-29 265,-1 2-1989,0-5-3117,1-7-3662</inkml:trace>
  <inkml:trace contextRef="#ctx0" brushRef="#br0" timeOffset="2268.01">2905 343 12300,'0'0'5189,"0"0"-3075,0 0 96,0 0-1538,0 0 161,0 0-288,0 0-513,0 0-32,0 0-64,36 42-865,-29-16-2563,0-3-7622</inkml:trace>
  <inkml:trace contextRef="#ctx0" brushRef="#br0" timeOffset="2489.826">3465 183 9097,'0'0'4991,"0"0"-1991,0 0-667,0 0-144,0 0-614,0 0-438,4 21-155,-2-11-856,2 9 83,0 0 0,-2 0 1,0 1-1,-1-1 0,-1 1 0,-1 0 1,-2 10-210,-55 222 859,36-175-1802,4 1 0,3 2 0,-1 49 943,20-65-3989,15-30-4920,-4-23-267</inkml:trace>
  <inkml:trace contextRef="#ctx0" brushRef="#br0" timeOffset="2707.168">3727 252 11531,'0'0'3956,"0"0"-839,0 0-730,0 0-338,-8 12-564,-40 104 63,34-38-1401,3 1 1,4 0 0,4 49-148,12-34-2728,0-64-1029,6-3-3537,-7-15-446</inkml:trace>
  <inkml:trace contextRef="#ctx0" brushRef="#br0" timeOffset="2947.425">3409 841 3940,'-13'-4'5936,"-112"-40"1645,123 43-7479,0 0 1,-1 0 0,1 0 0,0 0-1,0 0 1,0 0 0,0-1 0,0 1-1,0 0 1,0-1 0,1 0 0,-1 1-1,0-1 1,1 0 0,-1 0 0,1 0 0,0 0-1,0 0 1,0 0 0,0-1 0,0 1-1,0 0 1,0 0 0,1-1 0,-1 1-1,1 0 1,0-1 0,0 1 0,-1-1-1,2 1 1,-1 0 0,0-1 0,0 1 0,1-1-1,-1 1 1,1 0 0,0 0 0,0-1-1,0 1 1,0 0 0,0 0 0,0 0-1,0 0 1,1 0 0,-1 0 0,1 0-1,0 1 1,-1-1 0,1 0 0,0 1 0,0-1-1,1 0-102,23-14 45,0 1-1,1 0 1,1 3-1,0 0 1,0 1-1,1 2 0,1 1 1,14-1-45,-24 4 2,27-7-5,1-2 20,1 1 0,0 3 1,1 3-1,0 1 1,0 2-1,8 3-17,-54 2 0,1 0 0,0 0 0,-1 0 0,0 0 0,1 1 0,-1-1 0,0 1 0,0 1 0,0-1 0,0 0 0,0 1 0,0 0 0,-1 0 0,1 0 0,-1 0 0,0 1 0,0-1 0,0 1 0,0-1 0,-1 1 0,0 0 0,1 0 0,-1 1 0,-1-1 0,1 0 0,-1 1 0,1-1 0,-1 1 0,-1-1 0,1 1 0,-1-1 0,1 1 0,-1 0 0,-1-1 0,1 1 0,0 0 0,-1-1 0,0 1 0,0-1 0,-1 0 0,1 1 0,-3 2 0,-102 270-80,105-275-332,-1 11-22,3-8-5030,0-4-226</inkml:trace>
  <inkml:trace contextRef="#ctx0" brushRef="#br0" timeOffset="3268.875">4090 87 11499,'0'0'4196,"0"0"-2819,0 0 353,0 0-577,0 0-961,0 0-96,0 0-96,0 0-96,15 77-1473,-14-49-6311</inkml:trace>
  <inkml:trace contextRef="#ctx0" brushRef="#br0" timeOffset="3804.4">4407 703 5381,'0'0'3838,"0"0"-1660,0 0-208,0 0 369,-2 16-380,-8 55-737,-42 69 641,116-344-389,-57 182-1350,2 0 0,0 1 0,1 0-1,1 1 1,1 0 0,11-14-124,-19 28 14,0 1-1,0-1 0,1 1 0,-1 0 1,1 0-1,1 1 0,-1 0 1,0 0-1,1 0 0,0 0 0,0 1 1,0 0-1,1 0 0,-1 0 1,1 1-1,-1 0 0,1 1 0,0-1 1,-1 1-1,1 0 0,0 1 0,0 0 1,0 0-1,4 1-13,0 4 0,-1 0 0,0 0 0,-1 1 1,1 1-1,-1-1 0,0 2 0,-1-1 0,0 1 0,0 0 0,-1 1 0,0 0 0,0 0 1,-1 1-1,0-1 0,-1 1 0,0 0 0,0 1 0,1 6 0,7 8 3,96 142 45,-102-159-46,0-1 1,1 0-1,-1-1 0,1 0 0,0 0 0,1 0 0,0-1 0,0 0 0,0-1 0,0 0 0,1-1 0,-1 0 0,1 0 0,0-1 1,0 0-1,0-1 0,0 0 0,6 0-2,-7-2 0,-1 0 0,1 0 1,0-1-1,-1 0 0,1-1 1,-1 0-1,0 0 0,0 0 1,0-1-1,0-1 0,-1 1 1,1-1-1,-1 0 0,-1-1 1,1 0-1,-1 0 0,0 0 1,3-5-1,85-135-1,-64 82 10,-4-2 1,-2 0-1,-3-2 0,-3-3-9,-9 13 27,-10 57-25,1 0 0,-1 0 0,0 0 0,0 0 1,0 0-1,1 0 0,-1 1 0,0-1 0,0 0 0,0 1 0,0-1 0,0 1 0,0-1 0,0 1 0,-1-1 0,1 1 0,0 0 0,0 0 1,0-1-1,0 1 0,0 0 0,-1 0 0,1 0 0,0 0 0,0 0 0,0 1 0,0-1 0,-1 0 0,1 0 0,0 1 0,0-1 0,0 1 0,0-1 1,0 1-1,0-1 0,0 1 0,0 0 0,0-1 0,0 1 0,0 0 0,1 0 0,-1 0 0,0 0 0,0-1 0,1 1 0,-1 0 0,1 0 1,-1 1-1,0-1-2,-13 18 38,1 1 1,0 0 0,1 1 0,1 0 0,2 1-1,0 0 1,1 0 0,1 1 0,1 0 0,1 0-1,1 1 1,1-1 0,1 1 0,1 0-1,2 12-38,-4 31 281,3-1-1,3 1 0,2-1 1,6 17-281,6 23 1100,-5 2 0,-2 102-1100,-11-166 68,-1 1 0,-3-1 0,-1 1 0,-3-1 0,-1-1 0,-2 0 0,-2 0-1,-10 17-67,15-41 14,0-1 0,-1 0-1,-1 0 1,-1-1 0,-1-1-1,0 0 1,-1-1 0,-4 3-14,13-13 3,0 0 1,-1 0-1,0-1 1,0 0-1,0 0 0,0 0 1,-1-1-1,1 0 1,-1 0-1,0-1 1,0 1-1,0-2 1,0 1-1,0-1 1,-1 0-1,1 0 0,0-1 1,0 0-1,-1 0 1,1-1-1,0 0 1,0 0-1,0-1 1,-4-1-4,2-4-31,-1 0 1,1 0 0,0-1-1,1-1 1,0 1 0,1-2-1,-1 1 1,2-1 0,-1 0-1,1 0 1,1 0 0,0-1-1,1 0 1,0 0 0,0 0-1,1-1 1,1 1 0,-1-1-1,2 0 1,0 1 0,0-1-1,2-12 31,-3-3-458,1-1-1,1 1 0,2-1 0,0 1 0,2 0 0,1-1 1,1 2-1,5-14 459,-4 23-913,0 0 1,1 1-1,0 0 1,2 0-1,0 0 1,0 1-1,2 1 1,6-7 912,23-21-5627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5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17457,'5'-66'3582,"15"20"3528,2 71-4131,-12 13-2741,-2 1 1,-1 0-1,-2 0 0,-2 0 0,-1 1 0,-3 7-238,4 37 2,17 143-2567,-3-154-2179,8-5-4694,-15-47 1089</inkml:trace>
  <inkml:trace contextRef="#ctx0" brushRef="#br0" timeOffset="358.168">525 235 9673,'14'-109'7874,"-20"117"-629,-24 45-5954,20-29-1152,1 1-1,1 0 0,1 1 0,2 0 1,0 0-1,2 0 0,0 0 0,2 1 1,1-1-1,3 23-138,-2-41-15,0 1-1,0-1 1,1 0 0,0 0-1,1-1 1,0 1 0,0 0-1,0-1 1,1 1 0,0-1-1,1 0 1,0-1 0,0 1-1,0-1 1,0 0 0,1 0-1,0 0 1,1-1 0,-1 0-1,1-1 1,0 1 0,0-1-1,0 0 1,1-1 0,0 0 0,-1 0-1,1 0 1,0-1 0,0-1-1,0 1 1,1-1 15,-1-2 15,1 0-1,-1 0 1,0-1 0,0 0 0,0-1-1,0 1 1,0-2 0,0 1 0,-1-1-1,0 0 1,1 0 0,-2-1 0,1 0-1,0-1 1,-1 1 0,0-1 0,0 0-1,-1-1 1,0 1 0,0-1-1,4-7-14,0-2 138,-1 1-1,0-2 0,-1 1 0,-1-1 0,0 0 1,-1 0-1,-1 0 0,-1-1 0,0 0 0,-2-1-137,1-5 178,-1 0-1,-2 0 0,0 0 0,-1 0 0,-2 1 0,0-1 0,-2 1 0,-8-22-177,11 36 4,0 0-1,-1 1 1,-1-1-1,1 1 1,-1 0-1,-1 1 0,1-1 1,-1 1-1,-1 0 1,1 0-1,-1 1 1,0 0-1,-1 0 1,0 1-1,1 0 1,-2 0-1,1 0 1,0 1-1,-1 1 1,0 0-1,0 0 1,0 0-1,0 1 1,-2 0-4,-1 1-282,0 0 1,0 0 0,0 1 0,0 1-1,0 0 1,0 1 0,0 0 0,1 1-1,-5 1 282,-57 30-7184,23 2-7187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5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56 18802,'0'0'3272,"0"0"-976,0 0-278,0 0-598,0 0-556,0 0-356,0 0-199,-1-2-95,-2 3-207,0 0 1,0 1-1,0-1 1,1 1 0,-1 0-1,0 0 1,1 0-1,0 0 1,-1 0-1,1 1 1,0-1 0,0 1-1,0-1 1,0 1-1,1 0 1,-1-1-1,1 1 1,0 0-1,0 0 1,0 0 0,0 0-1,0 0 1,0 1-1,1 0-7,-14 29 6,1 1-1,2 0 0,1 0 1,2 1-1,1 0 0,2 0 1,0 32-6,5-64-13,0 1 0,0-1 0,0 1 0,1-1 0,0 1 0,-1-1 0,1 0 0,0 1 0,1-1 0,-1 0 0,0 0 0,1 0 0,0 0 0,0 0 0,0 0 0,0 0 0,0-1 0,0 1 0,1-1 0,-1 1 0,1-1 0,0 0 0,0 0 0,0 0 0,0 0 0,0-1 0,0 1 0,0-1 0,0 0 0,1 0 0,-1 0 0,0 0 0,1-1 0,-1 1 0,1-1 0,-1 0 0,1 0 13,264 59-1025,-264-58 1024,-1-1 0,1 1-1,0 0 1,-1 1 0,1-1-1,-1 0 1,1 1 0,-1 0-1,0 0 1,1 0 0,-1 0 0,0 1-1,-1-1 1,1 1 0,0-1-1,-1 1 1,1 0 0,-1 0-1,0 0 1,0 1 0,0-1 0,0 0-1,-1 1 1,1-1 0,-1 1-1,0 0 1,0-1 0,0 1-1,-1 0 1,1 0 0,-1-1-1,0 1 1,0 0 0,0 0 0,0 0-1,-1-1 1,0 1 0,0 0-1,0-1 1,0 1 0,0 0-1,-1-1 1,1 1 0,-1-1 0,-2 2 0,-12 9 55,-2-1-1,0-1 1,0 0-1,-1-1 0,0-2 1,-1 0-1,0 0 1,0-2-1,-1-1 0,0 0 1,0-2-1,-1 0 0,1-2 1,-1 0-1,0-1 1,-8-2-54,27 1-89,-82-5-280,48-13-2577,21-19-5363,16 19 227</inkml:trace>
  <inkml:trace contextRef="#ctx0" brushRef="#br0" timeOffset="371.476">287 116 10570,'0'0'6278,"0"0"-3523,0 0-97,0 0-864,0 0-897,106-51-417,-70 44-288,-3 1-96,-2-3-96,-3 4 0,0 0-352,-2-2-769,-7 0-1153,-2-3-1986,0 2-4517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4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175 168 9577,'0'0'3283,"0"0"-678,1-14 246,7-43-593,-6 52-2088,-1 1 0,1 0 1,0 1-1,0-1 0,0 0 0,1 0 0,-1 1 0,1-1 0,0 1 0,0 0 1,0 0-1,0 0 0,1 0 0,-1 1 0,1-1 0,0 1 0,-1 0 1,1 0-1,0 0 0,4 0-170,-2-2 190,1 0-132,-1 1 1,1-1-1,0 1 0,0 1 1,0-1-1,0 1 0,1 0 1,-1 1-1,0-1 0,1 1 1,-1 1-1,1 0 0,-1 0 1,1 0-1,-1 1 0,1 0 1,-1 1-1,1-1 0,-1 1 1,0 1-1,0-1 0,0 1 1,0 1-1,-1-1 0,1 1 1,-1 0-1,0 1 0,0-1 1,0 1-1,-1 0 0,1 1 1,-1-1-1,-1 1 0,1 0 1,-1 0-1,0 1 1,0-1-1,-1 1 0,0 0 1,0 0-1,-1 0 0,2 5-58,-3 1-27,-1 1 1,0 0-1,-1 0 0,0 0 0,-1 0 0,0-1 1,-1 1-1,-1-1 0,0 0 0,-1 0 0,-1 0 1,0-1-1,0 1 0,-1-1 0,-1-1 0,0 0 1,0 0-1,-1 0 0,-1-1 0,0 0 0,-9 7 27,2-3-27,-1 0 0,0-1-1,-1-1 1,0 0 0,-1-2-1,0 0 1,0-2 0,-1 0-1,-1-1 1,1-1 0,-1-1-1,0-1 1,-9 0 27,27-3 38,1 0 0,-1-1 0,0 1-1,0-1 1,1 0 0,-1 0 0,0 0 0,0-1 0,1 1-1,-1-1 1,0 0 0,1 0 0,-1 0 0,1-1 0,-1 1-1,1-1 1,-1 0 0,1 0 0,0 0 0,0 0 0,0-1 0,0 1-1,1-1 1,-1 1 0,0-1 0,1 0 0,0 0 0,0 0-1,0-1 1,0 1 0,0 0 0,1-1 0,-1 1 0,1-1-1,0 0 1,0 1 0,1-1 0,-1 0 0,1 1 0,-1-1 0,1 0-1,0 0 1,1 0 0,-1 1 0,1-4-38,5 1 83,-1-1-1,1 1 1,0 1 0,0-1 0,1 1-1,-1 0 1,1 1 0,0-1 0,1 2-1,-1-1 1,1 1 0,-1 0 0,1 0-1,0 1 1,0 0 0,1 0 0,-1 1-1,0 0 1,0 1 0,1 0 0,-1 0-1,0 0 1,0 1 0,1 1 0,-1-1-1,0 1 1,0 1 0,4 1-83,7 5 6,0 0 0,0 1-1,-1 1 1,-1 1 0,0 0 0,0 2 0,-1 0 0,-1 0 0,0 2 0,-1 0 0,-1 0 0,-1 1-1,0 1 1,-1 0 0,-1 0 0,7 19-6,49 69-2085,-25-64-1741,-7-24-5347,-19-14 1106</inkml:trace>
  <inkml:trace contextRef="#ctx0" brushRef="#br0" timeOffset="325.609">804 327 13485,'0'0'3598,"0"0"-998,0 0 21,0 0-609,0 0-714,0 0-444,0 0-208,13 5-246,-3-1-341,-5-2-44,1 0 1,-1 0 0,1 0-1,-1 1 1,0 0 0,0 0-1,0 1 1,0-1-1,-1 1 1,1 0 0,-1 0-1,0 0 1,0 1 0,1 1-16,111 126-1194,-15-72-2689,-86-53 3043,61 11-6018,-74-20 6721,0 0 1,0 0-1,0 0 0,0-1 1,0 1-1,0 0 1,-1-1-1,1 1 0,-1-1 1,0 0-1,0 1 0,0-1 1,0 0-1,0 0 1,-1 0-1,1 0 0,-1 0 1,1 1-1,-1-1 1,0 0-1,-1 0 0,1 0 1,-1-2 136,2-3-8,-1-1 5,2-16 1281,0 0-1,-2 1 1,-1-1 0,-1 0 0,-1 0 0,-1 1 0,-3-5-1278,7 26 160,-1 0-1,0 1 1,0-1 0,0 1-1,-1-1 1,1 1 0,0 0-1,-1-1 1,0 1 0,1 0-1,-1 0 1,0 0 0,0 0-1,0 0 1,0 1 0,-1-1-1,1 0 1,0 1-1,-1 0 1,1 0 0,-1 0-1,1 0 1,-1 0 0,0 0-1,1 0 1,-1 1 0,0 0-1,1-1 1,-1 1 0,0 0-1,0 0 1,1 0 0,-1 1-1,0-1 1,0 1 0,1-1-1,-1 1 1,0 0 0,1 0-1,-1 0 1,1 1 0,0-1-1,-3 2-159,-11 8 146,1 1 0,0 1-1,0 1 1,2 0 0,-1 0 0,2 1-1,0 1 1,-8 14-146,-5 5 105,-70 112-108,48-43-4158,39-69-438,7-12-2429,1-6-5742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37.78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294 2543 21172,'0'0'2739,"0"0"-839,0 0-357,0 0-577,0 0-400,0 0-235,12 7-155,-4-3-156,-5-2-15,0-1-1,0 1 0,1-1 1,-1 1-1,0 0 1,0 0-1,-1 0 0,1 1 1,0-1-1,-1 1 0,0-1 1,1 1-1,-1 0 0,0 0 1,0 0-1,-1 0 0,1 0 1,0 0-1,-1 1 0,0-1 1,0 1-1,0-1 1,0 0-1,-1 1 0,1 0 1,-1 2-5,-3 15-160,0-1 1,-1-1 0,-1 1 0,-1-1-1,-1 0 1,-1 0 0,0-1 0,-2 0-1,0 0 1,-1-1 0,0 0-1,-1-1 1,-1-1 0,-1 0 0,0 0-1,-1-2 1,0 1 0,-18 10 159,-6-9-331,38-16 332,1 0 0,0 0 0,-1 0 0,1 0 0,0 0 0,0 0 0,0 0-1,0 0 1,0 0 0,0 0 0,0 0 0,1 0 0,-1 0 0,0 0 0,0 0 0,1 0 0,-1 0 0,1 0 0,-1 0 0,1 0 0,-1 1 0,1-1 0,0 0 0,-1 0-1,1 0 1,0 1 0,-1-1 0,1 0 0,0 1 0,0-1 0,0 1 0,0-1 0,0 1 0,0-1-1,11-6 5,1 0-1,0 1 1,0 1-1,0 0 1,1 0 0,0 1-1,0 1 1,0 1 0,0 0-1,0 0 1,0 2-1,1 0 1,-1 0 0,0 1-1,3 1-4,68 21 130,-78-20-104,-1 1 0,1-1-1,0 0 1,0 0 0,0-1-1,0 0 1,1 0 0,-1-1 0,0 0-1,1 0 1,-1-1 0,1 0-1,-1 0 1,1-1 0,-1 0 0,1 0-1,-1 0 1,0-1 0,0 0-1,0-1 1,0 0 0,0 0 0,0 0-1,-1-1 1,1 0 0,-1 0-1,0-1 1,-1 0 0,2 0-26,2-6 117,-1-1-1,0 1 1,0-2 0,-1 1 0,0-1-1,-1 0 1,-1 0 0,0-1-1,-1 0 1,0 1 0,-1-2 0,-1 1-1,0 0 1,-1 0 0,-1-7-117,-15 40 1676,10-1-1580,1 1 0,1-1 0,0 1 0,1-1 0,2 1 0,-1 0 0,2-1 0,1 3-96,0 32 44,-9 108-1936,3-107-2398,-2-1-4348,2-22-4532</inkml:trace>
  <inkml:trace contextRef="#ctx0" brushRef="#br0" timeOffset="3152.975">2307 1 10890,'0'0'4789,"0"0"-2136,0 0-592,4 20-49,32 239 1175,45 814-1046,-63-677-1918,25 1717 114,-87-1263 1164,-67 233-1501,41-638-217,13-153-5295,47-252-1769,7-28-7805</inkml:trace>
  <inkml:trace contextRef="#ctx0" brushRef="#br0" timeOffset="2142.785">395 4426 833,'0'0'11707,"0"0"-6689,7-14-2509,30-44-427,-35 56-1984,1 0 0,-1-1-1,1 1 1,0 0 0,0 0 0,0 0-1,0 1 1,0-1 0,0 1 0,0 0 0,0 0-1,1 0 1,-1 0 0,0 0 0,1 1-1,-1-1 1,1 1 0,-1 0 0,0 0 0,3 1-98,6-1 158,-4-1-127,1 0 1,-1 1 0,1 1-1,-1 0 1,0 0-1,1 0 1,-1 1-1,0 0 1,0 1-1,0 0 1,0 0-1,0 0 1,-1 1-1,0 0 1,1 1-1,-2 0 1,1 0 0,0 0-1,-1 1 1,0 0-1,0 0 1,-1 1-1,0 0 1,0-1-1,0 2 1,-1-1-1,0 0 1,-1 1-1,0 0 1,0 0-1,0 0 1,0 2-32,-2-1-7,0 0 1,0 0 0,-1 0-1,0 0 1,0 0-1,-1 1 1,0-1 0,-1 0-1,0 0 1,0-1-1,-1 1 1,0 0 0,-1-1-1,0 0 1,0 0-1,-1 0 1,0 0-1,0 0 1,-1-1 0,0 0-1,0-1 1,0 1-1,-1-1 1,0 0 0,-1-1-1,-3 3 7,-4 2-13,-1 0 0,0-1-1,0-1 1,-1 0 0,-1-2 0,1 0-1,-1 0 1,0-2 0,0 0 0,0-1 0,-1-1-1,-14 0 14,31-2 13,-1 0 0,0 1 0,0-1 0,0 0 0,0 0 0,0 0 0,0-1 0,0 1 0,0-1 0,0 0 0,1 0 0,-1 0 0,0 0 0,0 0 0,1 0 0,-1-1 0,1 1 0,-1-1 0,1 0 0,0 0 0,-1 0-1,1 0 1,0 0 0,0 0 0,1 0 0,-1-1 0,0 1 0,1-1 0,-1 1 0,1-1 0,0 0 0,0 0 0,0 1 0,0-1 0,1 0 0,-1 0 0,1 0 0,-1 0 0,1 0 0,0 0 0,0 0 0,1-1-13,2 0 97,0 0 0,0 0 0,0 0 0,1 0 0,0 1 0,0-1 1,0 1-1,0 0 0,0 0 0,1 0 0,-1 1 0,1 0 0,0-1 0,-1 2 1,1-1-1,0 0 0,0 1 0,0 0 0,1 0 0,-1 1 0,0 0 0,0-1 1,0 2-1,0-1 0,1 0 0,2 2-97,2 2 40,0 0 0,0 1 0,0 0-1,-1 1 1,0 0 0,0 0 0,0 1 0,-1 0 0,0 0 0,0 1 0,-1 0 0,0 1 0,-1 0 0,0 0 0,0 0-1,0 0 1,-2 1 0,1 0 0,-1 0 0,0 1 0,1 9-40,78 133-2541,-77-145 1385,1-1 1,-1 0 0,1 0 0,1-1 0,-1 0-1,1 0 1,1-1 0,-1 0 0,0 0 0,8 2 1155,12 3-5985</inkml:trace>
  <inkml:trace contextRef="#ctx0" brushRef="#br0" timeOffset="2484.988">1218 4526 7111,'0'-145'11274,"0"143"-11035,0 0 0,0 0-1,0 0 1,0 0-1,-1-1 1,1 1-1,-1 0 1,1 0 0,-1 0-1,0 0 1,0 0-1,0 1 1,0-1-1,0 0 1,0 0 0,0 1-1,-1-1 1,1 0-1,0 1 1,-1-1-1,0 1 1,1 0 0,-1 0-1,0-1 1,0 1-1,1 0 1,-1 0-1,0 1 1,0-1 0,0 0-1,0 1 1,0-1-1,0 1 1,-1-1 0,1 1-1,0 0 1,0 0-239,-45 28 1513,41-20-1496,-1 0 0,1 0 0,1 0 0,-1 1 0,1 0 0,1 0-1,0 0 1,0 1 0,1-1 0,0 1 0,1 0 0,0 0 0,0 0 0,1 0 0,0 0 0,1 0 0,0 0 0,1 1 0,0-1 0,1 0 0,0 0 0,0-1 0,3 8-17,3-1 3,2-1 1,0 1 0,0-2 0,2 1-1,0-1 1,0-1 0,1 0-1,1-1 1,0-1 0,1 0 0,0-1-1,10 6-3,46 35-226,-67-49 222,0 1-1,-1 0 1,1 0-1,-1 0 1,1 0-1,-1 0 1,0 1-1,0-1 1,-1 1-1,1 0 1,-1 0-1,0 0 1,0 0-1,0 0 1,0 0-1,-1 1 1,0-1-1,0 0 1,0 1-1,0-1 1,-1 1-1,1 0 1,-1-1-1,0 1 1,-1-1-1,1 1 1,-1-1-1,0 1 1,0-1-1,0 1 1,-1-1-1,0 0 1,1 0-1,-1 0 1,-1 0-1,1 0 1,-1 0-1,-2 3 5,-8 5-159,-2 0 0,0 0-1,0-1 1,-1-1 0,-1-1 0,1 0-1,-1-1 1,-1-1 0,0-1 0,0 0-1,0-1 1,0-1 0,-1-1 0,1 0-1,-1-2 1,0 0 0,0-1-1,0-1 160,-23-12-5365,25-10-4201,13 11 1099</inkml:trace>
  <inkml:trace contextRef="#ctx0" brushRef="#br0" timeOffset="2811.286">1237 4468 12716,'0'0'5445,"0"0"-2370,0 0 0,26-75-1473,-13 72-738,5 1-479,10-1-161,6-3-128,11 5-96,4-2 0,3 0-128,2 0-449,1-1-640,1-1-673,-6-2-1281,-5 0-3042,-15-2-7432</inkml:trace>
  <inkml:trace contextRef="#ctx0" brushRef="#br1" timeOffset="19435.033">1803 3980 6246,'0'0'2199,"0"0"-971,0 0 165,0 0 225,0 0-273,0 0-245,0 0 219,-7-9-28,-62-65 3482,53 65-4533,-1 0-1,1 1 1,-1 1 0,0 1-1,-1 0 1,0 1-1,1 1 1,-2 1 0,-16-2-240,-196-31 1340,-73 9-406,267 24-762,0 1 0,0 2 0,0 2-1,0 1 1,-22 6-172,-137 57 262,177-58-214,0 2 0,0 0-1,1 1 1,1 0 0,0 2 0,-12 11-48,-26 19 60,-62 60 580,10 30-63,96-117-530,1 1 0,1 0 0,0 0-1,1 1 1,1 0 0,1 1 0,1 0 0,0-1 0,0 13-47,-30 69 46,30-89-40,0-1 0,0 1 0,1 0 0,0 0 0,1 0 0,0 1-1,1-1 1,0 1 0,1-1 0,1 1 0,-1 0 0,2 0 0,0-1-6,8 106 197,-10-97-145,2 0 0,0 0 0,1-1 0,1 1 0,0 0 0,2-1 0,0 0 0,1 0-1,1-1 1,1 1 0,1-1-52,4 5 32,0-1-1,2-1 0,0 0 1,2 0-1,0-2 0,1 0 1,1-1-1,17 13-31,32 26 15,-58-47-13,0-1 0,0 1 0,1-2 0,0 1 0,1-1 0,-1-1 0,2 0 0,-1-1 0,1 0 0,0-1 1,9 2-3,235 21 37,-192-23-14,0-2-1,-1-3 1,1-3 0,29-7-23,-47 3-15,-1-3 0,0-1 1,0-2-1,22-12 15,-1-3-13,-1-3 1,-1-2 0,29-23 12,-71 41 82,0-1 0,-1-2 1,-1 0-1,0-1 0,-1 0 1,-2-2-1,0-1 0,-1 0 1,-1-1-1,-1 0 1,-1-2-1,-2 1 0,0-2 1,-1-1-83,19-43 84,-18 45-46,0-1 0,-2-1 1,-1 1-1,-1-2 0,-2 1 1,0-1-1,1-22-38,-24-117 0,14 155-2,-3-16-62,-1 0 0,-2 0 0,0 1 1,-2 1-1,-1-1 0,-1 2 0,-1 0 0,-1 0 0,-16-18 64,-114-94-3230,40 57-7617,46 39-5504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9:01.5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96,'0'0'8739,"0"0"-5637,0 0-1661,0 0 475,0 0-36,0 0-594,0 0-490,0 0-156,15 3 108,178 12 821,629-49 1719,-745 26-2081,-76 8-1084,-1 0-54,0 0-32,-13-7-3026,2 10-5302,3-1-1152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9:5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524 642 14798,'-7'-18'3123,"-25"-59"-1548,27 70-1407,0 0 0,0 0-1,0 1 1,-1-1 0,0 1 0,0 0 0,-1 1 0,1 0 0,-1 0-1,0 0 1,-1 1 0,1 0 0,-1 0 0,0 1 0,0 0 0,0 0-1,0 1 1,-1 0 0,1 0 0,0 1 0,-1 0 0,1 1 0,-1 0-1,0 0 1,1 1 0,0 0 0,-4 1-168,-2 1 15,0 0 0,0 1-1,0 1 1,0 0 0,1 1 0,0 1-1,0 0 1,0 1 0,1 0 0,0 0 0,1 2-1,0-1 1,0 1 0,1 1 0,1 0-1,-1 1 1,2-1 0,0 2 0,0-1 0,1 1-1,1 0 1,0 1 0,0-1 0,2 1-1,0 0 1,0 0 0,1 1 0,1-1-1,1 1 1,0 0 0,0-1 0,2 1 0,0-1-1,0 1 1,2 0 0,0-1 0,0 0-1,1 0 1,1 0 0,0 0 0,1-1 0,1 0-1,7 12-14,-3-11 2,1-1 0,0-1-1,1 0 1,0-1 0,0 0 0,2-1-1,-1 0 1,1-1 0,0-1-1,1 0 1,0-1 0,0-1-1,1-1 1,-1 0 0,1-1 0,0-1-1,1 0 1,-1-1 0,0-1-1,1-1 1,-1-1 0,4 0-2,-13-2 9,0 1 1,-1-1-1,0 0 1,0 0-1,0-1 1,0 0-1,0 0 1,-1-1-1,1 0 1,-1 0 0,-1 0-1,1-1 1,-1 0-1,0 0 1,0 0-1,-1-1 1,1 0-1,-1 0 1,-1 0-1,0 0 1,0 0-1,0-1 1,1-4-10,29-187 1150,-32 184-982,11-556 1060,-12 558-1206,1-6 111,-1 0 0,-1 0-1,0 1 1,-2-1 0,0 0-1,0 1 1,-2 0 0,-5-13-133,-1 23 1422,9 36-571,2-24-930,6 164 32,7 0 1,8-1 0,23 76 46,36 33-5072,-50-175-4419,-23-63-465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9:5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13741,'0'0'2829,"0"0"-741,0 0-268,0 0-165,0 0-363,27 2-454,23 2-477,-1-2 0,1-2 1,48-6-362,819-144 667,-744 110-624,-174 40-74,1 0-1,0 0 1,-1-1 0,1 1 0,0 0 0,0 0 0,-1-1 0,1 1 0,0 0-1,0-1 1,0 1 0,-1 0 0,1-1 0,0 1 0,0-1 0,0 1 0,0 0-1,0-1 1,0 1 0,0 0 0,0-1 0,0 1 0,0-1 0,0 1 0,0 0-1,0-1 1,0 1 0,0 0 0,0-1 0,0 1 0,1-1 0,-1 1 0,0 0-1,0-1 1,0 1 0,0 0 0,1 0 0,-1-1 0,0 1 0,1 0 0,-1-1-1,0 1 1,0 0 0,1 0 0,-1 0 0,0-1 0,1 1 0,-1 0 0,0 0-1,1 0 1,-1 0 31,-35-3-1941,-55 18-8095,39 4-1879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9:5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1181 166 13549,'0'0'5659,"-6"-13"-2686,-19-37-1019,23 48-1853,1 1 1,-1-1 0,0 1-1,0-1 1,0 1 0,0 0-1,0-1 1,0 1-1,0 0 1,0 0 0,0 1-1,-1-1 1,1 0 0,0 1-1,0-1 1,-1 1-1,1 0 1,0 0 0,-1 0-1,1 0 1,0 0 0,-1 1-1,1-1 1,0 0-1,-1 1-101,-5 0 230,-8 4-76,0 0 0,0 0 0,1 2 0,0 0 0,0 0 0,1 2 0,0-1 0,0 2 0,1 0 0,0 1 0,1 0 0,1 1 0,-1 0 0,2 1 0,0 0 0,0 0 0,1 1 0,1 1 0,0 1-154,0-5 18,1 0 0,1 0 0,0 1 0,0 0 0,1 1 0,1-1 0,0 1 0,1 0-1,0-1 1,1 2 0,0-1 0,1 0 0,1 0 0,0 0 0,1 0 0,0 1 0,1-1 0,1 0 0,0 0 0,0-1 0,1 1 0,2 1-18,6 2-10,1-1 0,0 0 0,1-1 0,1-1 0,0-1 0,1 0 1,0 0-1,1-2 0,0 0 0,1-1 0,-1-1 0,2 0 0,-1-2 0,1 0 0,0-1 0,1-1 0,-1 0 0,1-2 1,-1 0-1,1-2 0,7 0 10,-22 0 4,0 0 0,-1 0 0,1-1 0,-1 0 0,1 0-1,-1 0 1,1 0 0,-1-1 0,0 1 0,0-1 0,1 0 0,-1-1 0,-1 1 0,1-1 0,0 1 0,0-1 0,-1 0 0,0-1 0,0 1 0,0 0 0,0-1 0,0 0 0,-1 0 0,1 1 0,-1-2 0,0 1 0,0 0 0,-1 0 0,1-1 0,-1 1 0,0-2-4,1-1-87,0 1 1,0-1 0,-1 0 0,0 0 0,-1 0 0,1 0 0,-1 0 0,-1 0 0,1 0-1,-1 0 1,0 0 0,-1 0 0,0 0 0,0 0 0,0 1 0,-1-1 0,0 1 0,0 0-1,-1 0 1,0 0 0,0 0 0,0 1 0,-2-3 86,-14 6-4629,15 22-5102,5-2-2948</inkml:trace>
  <inkml:trace contextRef="#ctx0" brushRef="#br0" timeOffset="315.364">1819 94 13677,'0'0'6310,"0"0"-3022,0 0-1099,0 0-427,0 0-508,0 0-336,0 0-101,15 21-107,0 0-535,69 124 718,-72-120-844,-1 1 0,-1 0 0,-1 0 0,-2 1 0,0 0 0,-2 0 0,-1 1 0,-2-1 0,0 1 0,-2 0 0,-1 1-49,-4-14-244,0-1 0,-1 0-1,-1 0 1,0 0 0,-1-1 0,-1 0-1,0-1 1,-1 1 0,0-2 0,0 0 0,-1 0-1,-1-1 1,0 0 0,0-1 0,-1 0-1,0-1 1,-1 0 0,1-2 0,-1 1-1,-13 3 245,-151 62-7729,83-42-530</inkml:trace>
  <inkml:trace contextRef="#ctx0" brushRef="#br0" timeOffset="565.965">313 140 15855,'-1'-81'3700,"1"79"-3506,0 0 0,0-1 1,0 1-1,0 0 1,-1-1-1,1 1 1,-1 0-1,1-1 1,-1 1-1,0 0 1,0 0-1,0 0 1,0-1-1,0 1 0,0 0 1,-1 0-1,1 1 1,-1-1-1,1 0 1,-1 0-1,0 1 1,1-1-1,-1 1 1,0 0-1,0-1 1,0 1-1,0 0 0,-1 0 1,1 0-1,0 0 1,0 1-1,0-1 1,-1 0-1,1 1-194,-69 21 2175,55-6-2037,0 1 0,2 0 0,0 1 0,0 1 0,2 0 0,0 1 0,1 0 0,1 1 0,1 0 0,1 0-1,1 1 1,-3 13-138,1-11 13,2 0 0,0 0 0,1 1 0,2-1-1,0 1 1,2 1 0,0-1 0,2 0 0,0 0-1,2 0 1,1 1 0,1-1 0,0-1 0,2 1 0,1-1-1,1 0 1,1 0 0,1-1 0,1 0 0,10 14-13,-5-16-283,1-1 1,2-1 0,0-1 0,0 0 0,2-1 0,0-2-1,0 0 1,2-1 0,-1-1 0,19 6 282,53 16-4141,4-10-3726,-29-14-3552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9:5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401 573 7591,'11'-136'12476,"-11"129"-12157,-1 1 1,1-1-1,-2 0 1,1 0-1,-1 0 1,0 1-1,0-1 1,-1 1-1,1-1 0,-1 1 1,-1 0-1,0 0 1,1 0-1,-2 1 1,1-1-1,-1 1 1,0 0-1,0 0 0,0 1 1,0-1-1,-5-1-319,3 1 83,-1 1 0,1 0 0,-1 0 0,0 1 0,0 0 0,0 1 0,-1-1 1,1 2-1,-1-1 0,1 1 0,-1 0 0,1 1 0,-1 0 0,0 0 0,1 1 0,-1 0 0,1 1 0,-1 0 0,1 0 0,0 1 0,0 0 0,0 0 0,0 1 0,0 0 0,1 0 0,-2 2-83,-3 5-4,1 1 1,1 0-1,0 0 1,0 1-1,2 1 1,-1 0-1,2 0 1,0 0-1,0 1 0,2 0 1,0 0-1,0 0 1,1 1-1,1 0 1,1 0-1,0 0 1,1 0-1,1 0 0,1 0 1,0 0-1,1 0 1,0-1-1,1 1 1,1 0-1,1-1 1,0 0-1,1 0 0,1 0 1,0-1-1,1 0 1,0 0-1,1-1 1,6 7 3,-5-7-82,0 0 0,1-1 1,0 0-1,1-1 1,0 0-1,1-1 1,0 0-1,1-1 1,-1-1-1,2 0 0,-1-1 1,1-1-1,0 0 1,1 0-1,-1-2 1,1 0-1,0-1 1,7 0 81,-18-3-12,1 0 0,0-1 0,-1 1 0,1-1 1,-1-1-1,0 1 0,1-1 0,-1 0 1,0 0-1,0 0 0,0-1 0,0 0 0,-1 0 1,1 0-1,-1 0 0,0-1 0,1 0 1,-2 0-1,1 0 0,0 0 0,-1 0 1,0-1-1,0 0 0,2-3 12,45-130 170,43-369 567,-90 488-685,1 1 117,-1-1-1,-1 1 1,0-1-1,-2 1 1,0-1-1,-1 1 1,-1-1-1,0 1 1,-2-1-1,0 1 1,-3-8-169,6 26 19,1-1 1,-1 1-1,1 0 1,-1 0-1,1 0 0,-1-1 1,1 1-1,-1 0 1,1 0-1,-1 0 1,1 0-1,-1 0 0,1 0 1,-1 0-1,1 0 1,-1 0-1,1 0 1,-1 0-1,1 1 0,-1-1 1,1 0-1,-1 0 1,1 0-1,0 1 1,-1-1-1,1 0 0,-1 0 1,1 1-1,0-1 1,-1 0-1,1 1 0,0-1 1,-1 1-1,1-1 1,0 0-1,-1 1 1,1-1-1,0 1 0,0-1 1,0 1-1,-1-1 1,1 1-1,0-1 1,0 1-1,0-1 0,0 1 1,0-1-1,0 1 1,0-1-1,0 1 1,0-1-1,0 1 0,0-1 1,0 1-1,0-1 1,1 1-1,-1-1 0,0 1 1,0-1-1,0 1-19,0 0 41,-12 169 331,13-131-311,3 42-121,4 0 0,4 0 0,3-1 0,18 55 60,-24-103-641,0-2 0,2 0 1,1 0-1,2-1 0,1 0 1,3 2 640,30 27-4623,12-19-4436,-32-30 1169</inkml:trace>
  <inkml:trace contextRef="#ctx0" brushRef="#br0" timeOffset="426.255">900 505 12043,'1'-75'2664,"-1"71"-2310,0 0-1,1-1 0,0 1 0,0-1 1,0 1-1,0 0 0,0 0 1,1-1-1,0 1 0,0 0 0,0 1 1,0-1-1,1 0 0,0 0 1,-1 1-1,1 0 0,0-1 1,1 1-1,-1 0 0,1 1 0,-1-1 1,1 1-1,0-1 0,1 1-353,-1 0 172,1 0-1,-1 1 0,1 0 0,0 0 1,-1 0-1,1 1 0,0-1 1,0 1-1,0 0 0,-1 0 0,1 1 1,0 0-1,0-1 0,-1 2 0,1-1 1,-1 0-1,1 1 0,-1 0 1,1 0-1,1 2-171,6 3-13,-1 0-1,0 1 1,0 1-1,-1 0 1,0 0 0,-1 1-1,0 0 1,0 1 0,-1 0-1,-1 0 1,1 1 0,-2 0-1,0 0 1,0 1 0,-1-1-1,-1 1 1,0 0 0,-1 1-1,0-1 1,-1 1 0,-1-1-1,0 1 1,0-1 0,-2 1-1,0 0 1,0-1-1,-1 1 1,-1-1 0,0 1-1,-1-1 1,0 0 0,-6 11 13,-52 68-523,101-146 645,159-249 461,-141 207-525,8-19 246,-99 153 161,21-19-442,0 1 1,2 1-1,1 0 1,0 1-1,1 0 1,2 0-1,0 1 1,2 0-1,0 0 1,1 0-1,2 1 1,0-1-1,2 1 1,0-1-1,3 16-23,-1-29 3,1 0-1,0-1 1,0 1-1,1-1 1,0 0-1,1 0 1,-1 0-1,2 0 1,0-1-1,0 0 1,0 0-1,1-1 1,0 1-1,0-2 1,1 1-1,5 3-2,-8-6-8,0 0 1,0-1-1,1 1 0,-1-1 1,1-1-1,0 1 0,0-1 0,0 0 1,0 0-1,0-1 0,0 0 1,1 0-1,-1 0 0,0-1 1,0 1-1,1-2 0,-1 1 0,0-1 1,1 0-1,-1 0 0,0-1 1,0 1-1,0-1 0,0-1 1,0 1-1,2-3 8,-1 1-91,-2-1 1,1-1-1,0 1 0,-1 0 0,0-1 1,0 0-1,-1-1 0,0 1 1,0-1-1,0 1 0,-1-1 1,0 0-1,0-1 0,-1 1 0,0 0 1,0-1-1,-1 1 0,0-1 1,0-3 90,-3-93-5158,-9 65-864,-4 5-4906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9:5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12 6790,'0'0'8109,"0"0"-4596,0 0-1682,0 0-299,0 0-283,17-2-507,190-6-197,-205 8-597,0 0 0,0-1 0,0 1 0,0 0 0,0 0 0,1 0 0,-1 0 0,0 0 0,0 1 0,0-1 0,0 1 0,0-1 0,0 1 0,0 0 0,0-1 0,0 1 0,0 0 0,0 0 0,-1 1 0,1-1 0,0 0 0,-1 1 0,1-1 0,-1 1 0,1-1 0,-1 1 0,0 0 0,1-1 0,-1 1 0,0 0 0,0 0-1,-1 0 1,1 0 0,0 0 0,0 0 0,-1 0 0,0 0 0,1 0 0,-1 0 52,-4 6-479,-1 0-1,0 0 0,0-1 1,-1 0-1,0 0 0,0-1 1,-1 0-1,0 0 0,0 0 0,-5 3 480,3-2-578,-150 99-2439,117-82 5227,1 3 0,1 1 1,-36 33-2211,77-61 45,0 0-1,0 0 1,-1 1 0,1-1 0,0 0-1,-1 0 1,1 1 0,0-1 0,-1 0 0,1 1-1,-1-1 1,1 1 0,0-1 0,-1 0 0,1 1-1,-1 0 1,1-1 0,-1 1 0,0-1 0,1 1-1,-1-1 1,1 1 0,-1 0 0,0-1-1,0 1 1,1 0 0,-1 0 0,0-1 0,0 1-1,0 0 1,0-1 0,0 1 0,0 0 0,0 0-1,0-1 1,0 1 0,0 0 0,0-1-1,0 1 1,0 0 0,-1-1 0,1 1 0,0 0-1,-1-1 1,1 1 0,0 0 0,-1-1 0,1 1-1,-1-1 1,1 1 0,-1 0 0,1-1-1,-1 0 1,1 1 0,-1-1 0,0 1 0,1-1-1,-1 0 1,0 1-45,48-3-461,1-3-1,-1-1 0,-1-3 0,1-1 1,24-11 461,-29 10-1845,30-8-4145,-6 1-3795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6:4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7111,'0'0'6155,"0"0"-3598,0 0-913,0 0 230,0 0-566,0 0-230,4 22-144,13 145 310,6 59-727,-19-211-528,0 1-1,0 0 1,2-1-1,-1 0 1,2 0-1,0 0 1,1-1-1,1 0 1,0-1-1,0 0 1,2 0-1,10 10 12,-18-20-22,1 1 0,0-1 0,0 1 0,0-1 0,1 0 0,-1-1 0,1 1 0,-1-1 0,1 0 0,0 0 0,0 0 0,0-1 0,0 1 0,0-1-1,0-1 1,0 1 0,1-1 0,-1 1 0,0-2 0,0 1 0,0 0 0,0-1 0,1 0 0,-1 0 0,0-1 0,0 0 0,-1 1 0,1-2 0,0 1 0,-1 0 0,1-1 0,-1 0-1,0 0 1,1 0 0,-2-1 0,1 1 0,0-1 0,0-1 22,19-28 116,-2 0 0,-1-2 0,-2-1 0,-1 0 0,-2-1 0,-2-1 0,9-36-116,-18 59 87,9-22 257,-2-1 1,-2 0-1,-1-1 1,-2 0-1,-1-20-344,-16 71-1051,-7 80-6717,17-53 738</inkml:trace>
  <inkml:trace contextRef="#ctx0" brushRef="#br0" timeOffset="418.38">1019 409 13901,'0'-4'144,"1"-2"166,0-1 1,0 1-1,0-1 1,-1 1 0,0-1-1,0 1 1,0-1-1,-1 1 1,0-1-1,0 1 1,-1-1-1,0 1 1,0 0-1,-1 0 1,1 0-1,-1 0 1,0 0-1,-1 0 1,0 1-1,0 0 1,0 0 0,0 0-1,-1 0 1,1 1-1,-1-1 1,-1 1-1,1 0 1,0 1-1,-1-1 1,-2 0-311,-1 2 66,1 1-1,-1 0 1,0 0 0,1 1 0,-1 0-1,1 0 1,-1 1 0,0 0 0,1 0-1,-1 1 1,1 1 0,0-1 0,0 1-1,0 1 1,0-1 0,0 1 0,1 1-1,0-1 1,0 1 0,0 1 0,0-1-1,1 1 1,-3 4-66,-3 1 7,1 2 0,1-1 0,0 1 0,1 1 0,0 0 0,1 0 0,0 1 0,2 0 0,0 0 0,0 0 0,1 1 0,1 0-7,1-3-25,0 0 0,0 0 1,2 0-1,0 0 0,0 0 0,1 1 0,0-1 0,2 0 1,-1 0-1,2 0 0,-1 0 0,2 0 0,0-1 1,0 0-1,1 1 0,1-1 0,0-1 0,0 1 0,1-1 1,1 0-1,0-1 0,0 0 0,1 0 0,1-1 1,-1 0-1,1 0 0,1-1 0,-1-1 0,2 0 0,-1 0 1,1-1-1,0 0 0,0-1 0,0-1 0,1 0 1,-1 0-1,7 0 25,-10-3-27,0-1-1,-1 0 1,1 0 0,0 0 0,-1-1 0,1-1 0,0 0 0,-1 0 0,0 0-1,1-1 1,-1 0 0,0-1 0,-1 0 0,1 0 0,-1-1 0,1 1-1,-1-2 1,-1 1 0,1-1 0,-1 0 0,0 0 0,0-1 0,-1 0-1,4-6 28,8-14 121,-2-1 0,0 0-1,-3-2 1,0 1 0,-2-1-1,-1-1 1,-1 0 0,-2 0-1,-1-1 1,1-23-121,-6 51 28,2-24 75,-3 22-11,-4 15 64,-4 22-139,2 1 0,1 0 1,2 1-1,1 0 0,1-1 0,2 1 1,3 15-18,-3-14-62,12 85-1756,1-81-1672,7-5-3678,-1-12-2089</inkml:trace>
  <inkml:trace contextRef="#ctx0" brushRef="#br0" timeOffset="729.34">1537 478 9577,'2'-12'2397,"1"-4"-1518,1-11 255,4 1 2384,-8 24-1351,0 18 150,-39 146 347,-18 83-2953,59-214-1445,-2-31 1677,0 0-1,0-1 1,0 1-1,0 0 1,0-1-1,0 1 0,0-1 1,0 1-1,0 0 1,0-1-1,0 1 1,0 0-1,0-1 1,0 1-1,0-1 1,1 1-1,-1 0 1,0-1-1,0 1 1,0 0-1,0-1 1,1 1-1,-1 0 0,0 0 1,0-1-1,1 1 1,-1 0-1,0 0 1,1-1-1,-1 1 1,0 0-1,1 0 1,-1 0-1,0-1 1,1 1-1,-1 0 1,0 0-1,1 0 1,-1 0-1,1 0 1,-1 0-1,0 0 0,1 0 1,-1 0-1,0 0 1,1 0-1,-1 0 1,1 0-1,-1 0 1,0 0-1,1 0 1,-1 0-1,0 1 1,1-1-1,-1 0 1,0 0-1,1 0 1,-1 1-1,0-1 0,1 0 1,-1 0-1,0 1 58,69-241-1270,4 103 1814,-69 133-533,-1-1 1,1 1-1,0-1 0,0 1 1,1 1-1,-1-1 0,1 0 1,0 1-1,0 0 0,0 0 1,0 1-1,1-1 0,-1 1 1,1 0-1,-1 1 0,1-1 1,0 1-1,-1 0 0,1 1 1,0-1-1,0 1 0,0 0 1,-1 1-1,1-1 0,1 1-11,42 27-2066,-26 2-4430,-9-9 858</inkml:trace>
  <inkml:trace contextRef="#ctx0" brushRef="#br0" timeOffset="1054.231">1993 449 10698,'0'0'3657,"0"0"-417,0 0-458,0 0-829,0 0-853,0 0-491,0 0-177,0 0-160,8 7-106,-5-4-152,0-2-10,-1 1 1,0 0-1,0-1 1,1 1 0,-1 0-1,-1 0 1,1 0 0,0 1-1,0-1 1,-1 0 0,0 0-1,1 1 1,-1-1-1,0 1 1,0 0 0,0-1-1,0 1 1,-1 0 0,1-1-1,-1 1 1,0 0 0,0 0-1,1-1 1,-2 1-1,1 0 1,0 0 0,-1 0-5,-18 74 53,-8 40-3870,25-90-3929,2-21 2280</inkml:trace>
  <inkml:trace contextRef="#ctx0" brushRef="#br0" timeOffset="1369.516">2042 6 7175,'0'0'5893,"0"0"-4996,0 0 513,0 0 575,0 0-960,0 0-800,0 0-225,0 0-289,0 0-1600,2-6-4421</inkml:trace>
  <inkml:trace contextRef="#ctx0" brushRef="#br0" timeOffset="1762.905">2829 236 10474,'0'0'2263,"0"0"-197,-16-11 262,-53-34-278,64 43-1906,1-1 1,-1 1 0,1 1-1,-1-1 1,0 1 0,0 0-1,0 0 1,0 0 0,0 1-1,0-1 1,0 1-1,0 0 1,1 1 0,-1-1-1,0 1 1,-3 1-145,1-1 125,-8 3-8,0 1-1,0 0 0,1 1 0,0 1 0,0 0 0,0 1 1,1 0-1,0 1 0,1 0 0,0 1 0,0 1 0,1 0 1,1 0-1,0 1 0,0 1 0,1-1 0,1 2 0,0-1 1,1 1-1,0 0 0,1 0 0,0 1 0,2 0 0,0 0 1,-1 7-117,3-13 5,0 0 0,1 0 0,0 1 0,1-1 0,-1 0 1,2 0-1,0 0 0,0 0 0,0 0 0,1 0 0,0 0 1,1 0-1,0-1 0,1 1 0,-1-1 0,2 0 1,-1 0-1,1 0 0,0 0 0,1-1 0,-1 0 0,2 0 1,-1-1-1,1 1 0,0-2 0,0 1 0,0-1 1,1 0-1,0 0 0,0-1 0,0 0 0,1 0 0,0-1-5,5 3-5,0-1 0,1 0-1,0-1 1,-1-1 0,1 0-1,0-1 1,1-1 0,-1 0-1,0-1 1,0-1 0,0 0-1,0-1 1,0-1 0,0 0-1,0-1 1,-1-1 0,1 0-1,-1-1 1,-1 0 0,1-1-1,-1-1 1,0 0 0,-1 0-1,0-2 1,0 1 0,-1-2-1,0 1 1,-1-2 0,0 1-1,-1-1 1,0-1 0,-1 0-1,0 0 1,-1 0 0,-1-1-1,3-6 6,-5 8 4,1 0-1,-2 0 1,0 0-1,0 0 1,-1-1-1,0 1 0,-1-1 1,-1 1-1,0-1 1,-1 1-1,0-1 1,-1 1-1,0-1 1,-1 1-1,0 0 1,-1 0-1,-1 0 1,1 1-1,-2 0 1,-4-7-4,9 16 5,0 0 0,-1 1 0,1-1 1,-1 0-1,1 1 0,-1-1 0,0 1 0,1 0 1,-1 0-1,0-1 0,0 1 0,0 0 1,0 1-1,0-1 0,0 0 0,0 0 1,0 1-1,0 0 0,-1-1 0,1 1 1,0 0-1,0 0 0,0 0 0,-1 0 1,1 0-1,0 1 0,0-1 0,0 1 0,0-1 1,0 1-1,0 0 0,0 0 0,0 0 1,0 0-1,0 0 0,0 0 0,0 0 1,1 1-1,-1-1 0,0 1 0,1-1-5,-4 4 11,1 0-1,0 0 0,0 0 0,0 0 0,1 1 0,-1-1 1,1 1-1,1 0 0,-1 0 0,1 0 0,0 0 0,0 1 1,0 3-11,1 3-95,0 0 0,1 0 0,1 1 0,0-1 0,1 0 0,0 0 0,1-1 1,0 1-1,1 0 0,0-1 0,1 0 0,1 0 0,0 0 0,1-1 0,0 0 1,0 0-1,3 2 95,0-1-1020,0 0-1,1-1 1,1 0 0,0 0 0,0-2 0,1 1 0,0-1 0,1-1-1,1 0 1021,16 6-4868</inkml:trace>
  <inkml:trace contextRef="#ctx0" brushRef="#br0" timeOffset="2094.019">3173 485 8808,'0'-15'3684,"0"-49"-1008,0-23 3547,-3 65-3128,-3 42-1048,1 0-2315,-9 27 284,1 1 0,3 0 0,2 0 0,3 1 0,0 35-16,4-81-34,0-1 0,1 1 0,-1 0 0,1-1-1,0 1 1,0 0 0,0-1 0,0 1 0,1 0 0,-1-1 0,1 1 0,-1-1 0,1 1 0,0-1-1,0 1 1,0-1 0,0 1 0,0-1 0,1 0 0,-1 0 0,1 0 0,0 0 0,-1 0 0,1 0 0,0 0-1,0 0 1,0 0 0,0-1 0,1 1 0,-1-1 0,2 1 34,10-39-203,-8-29 198,-6 46 89,0 1 0,1-1-1,1 1 1,1-1 0,0 1 0,2 0-1,0 0 1,1 0 0,1 1-1,1 0 1,0 0 0,1 1 0,1 0-1,1 1 1,0 0 0,14-14-84,-20 26 16,0 1 0,1 0 0,0 0 0,-1 0 0,1 1 0,0 0 0,0 0 0,0 0 0,0 1 0,0 0 0,1 0 0,-1 1 0,0-1 0,0 1 0,1 1 0,-1-1 0,0 1 0,0 0 0,1 1 0,-1-1 0,0 1 0,0 0 0,-1 1 0,1 0 0,0 0 0,-1 0 0,0 0 0,0 1 0,0 0 0,0 0 0,0 0 0,-1 0 0,0 1 0,0 0 0,0 0 0,0 0 0,-1 0 0,0 1 0,0-1 0,2 6-16,3 9 27,0 0 0,-1 1-1,-1-1 1,-1 2-1,-1-1 1,0 0 0,-1 7-27,14 72-1612,21-7-4821,-19-70 566,1-7-2695</inkml:trace>
  <inkml:trace contextRef="#ctx0" brushRef="#br0" timeOffset="2693.04">4088 339 11627,'0'0'2215,"-1"-14"385,-5-46-149,4 57-2335,1 0 0,0 1 0,0-1 0,-1 0 0,0 1 0,1-1 0,-1 1 1,0 0-1,0 0 0,0-1 0,0 1 0,-1 1 0,1-1 0,-1 0 1,1 0-1,-1 1 0,0 0 0,1-1 0,-1 1 0,0 0 0,0 0 1,0 1-1,0-1 0,0 0 0,0 1 0,1 0 0,-1 0 0,0 0 1,0 0-1,0 0 0,0 1 0,0-1 0,0 1 0,0 0 0,0 0 0,0 0 1,0 0-1,1 0 0,-1 0 0,0 1 0,1 0 0,-1-1 0,1 1 1,0 0-1,0 0 0,-1 0 0,1 1 0,1-1 0,-2 1-116,-6 3 14,0 1-1,0 0 1,0 1-1,1 0 1,0 0-1,0 1 1,1 0-1,1 0 1,-1 1-1,1 0 1,1 0-1,0 1 1,0-1-1,1 1 1,1 0-1,-1 0 1,2 0-1,0 0 1,0 1 0,1-1-1,0 1 1,1-1-1,0 1 1,1-1-1,0 1 1,1-1-1,1 0 1,-1 1-1,2-1 1,-1 0-1,2-1 1,1 5-14,2-4-239,1 0 1,-1 0 0,2-1 0,0-1-1,0 1 1,0-1 0,1-1 0,0 0-1,1 0 1,0-2 0,0 1 0,1-1-1,-1-1 1,1 0 0,1-1 0,-1 0-1,0-1 1,1-1 0,0 0 0,-1-1-1,1 0 1,0-1 0,0-1 0,0 0-1,-1-1 1,1 0 0,5-3 238,-7-1 132,1-1 1,-2 0-1,1-1 1,-1-1-1,0 1 1,-1-2-1,0 0 0,0 0 1,-1 0-1,0-1 1,-1-1-1,-1 1 1,0-1-1,0-1 1,-1 1-1,-1-1 0,0 0 1,0-1-1,-2 1 1,1-1-1,0-11-132,-4-97 3326,-4 169-2258,6-37-1062,-1-1 0,1 1 0,1-1 0,0 0 0,0 0 0,1 0 0,0 0 0,0 0 0,1-1 0,0 0 0,0 0 0,1 0 0,0-1 0,1 0 0,2 2-6,-8-8 1,0 0 0,0 0 0,0 0 0,1 0-1,-1 0 1,0 0 0,1 0 0,-1 0-1,0-1 1,1 1 0,-1 0 0,1-1 0,-1 0-1,1 1 1,-1-1 0,1 0 0,0 0-1,-1 1 1,1-1 0,-1 0 0,1-1 0,-1 1-1,1 0 1,-1 0 0,1-1 0,0 1-1,-1-1 1,0 1 0,1-1 0,-1 0 0,1 1-1,-1-1 1,0 0 0,1 0 0,-1 0-1,0 0 1,0 0 0,0 0 0,0-1 0,0 1-1,0 0 1,0 0 0,0-1 0,0 1-1,24-68 94,-24 65-49,1 0 1,-1 0-1,0-1 1,0 1 0,0-1-1,-1 1 1,1-1-1,-1 1 1,0 0 0,0-1-1,-1 1 1,1-1-1,-1 1 1,0-1 0,0 1-1,-1 0 1,1 0-1,-1 0 1,0 0 0,0 0-1,-1 0 1,1 0 0,-1 0-1,1 1 1,-1-1-1,0 1 1,-1 0 0,1 0-1,0 0 1,-1 1-1,0-1 1,1 1 0,-1 0-1,0 0 1,-3-1-46,-2 3 34,-1 2 0,0-1 0,1 1 0,-1 1 0,1-1 1,0 2-1,0-1 0,0 1 0,0 1 0,1-1 0,0 1 0,0 1 0,0 0 1,0 0-1,1 0 0,0 1 0,0 0 0,1 1 0,0-1 0,0 1 0,1 0 1,0 1-1,1-1 0,-1 1 0,2 0 0,-1 0 0,1 0 0,0 3-34,0-3 2,1 0-1,-1 1 0,2-1 1,0 1-1,0-1 0,0 1 0,1 0 1,1-1-1,0 1 0,0-1 1,1 1-1,0-1 0,0 0 1,1 1-1,1-1 0,-1-1 0,1 1 1,1 0-1,0-1 0,0 0 1,0 0-1,1 0 0,0-1 0,1 0 1,0 0-1,0-1 0,0 0 1,1 0-1,0 0 0,0-1 1,0 0-1,1-1 0,0 0 0,-1 0 1,1-1-1,1 0 0,0 0-1,9 3-114,0 0 0,1 0 0,0-2 0,0-1 0,0 0 0,0-2 0,0 0 0,0-1 0,1-1 0,-1-1 0,0-1 0,0 0 0,0-2 1,-1 0-1,0-1 0,0-2 0,18-8 114,-30 11-134,-1 0 1,0-1-1,0 1 1,-1-1 0,1-1-1,-1 1 1,-1-1 0,1 0-1,-1 0 1,0 0-1,-1 0 1,0-1 0,0 1-1,0-1 1,-1 0 0,-1 0-1,2-7 134,-4-36-3446,-18 5-3514,3 24-2873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9:5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144 158 14189,'0'0'5456,"0"0"-2552,0 0-795,0 0-278,0 0-518,0 0-533,-13 1-327,7-1-401,2 0-27,0 0 0,0 0 0,0 0 0,0 1 0,0-1 0,0 1-1,0 0 1,1 0 0,-1 0 0,0 1 0,1 0 0,-1-1 0,1 1 0,-1 0 0,1 1 0,0-1 0,0 0-1,0 1 1,0 0 0,0 0 0,1 0 0,-1 0 0,1 1-25,-5 8 18,1 0 0,0 0 0,1 1 1,1 0-1,0 0 0,1 0 0,0 1 0,1-1 0,1 1 0,0 0 0,0-1 0,2 1 1,-1 0-1,2-1 0,0 1 0,1-1 0,0 0 0,1 0 0,0 0 0,1 0 0,0 0 1,1-1-1,1 0 0,0 0 0,1-1 0,0 0 0,0 0 0,4 2-18,-6-4-14,2-1 1,0 1-1,0-1 0,0 0 0,1-1 0,0 0 0,0 0 0,1-1 1,0-1-1,0 1 0,0-1 0,1-1 0,0 0 0,0-1 0,0 0 1,0 0-1,0-1 0,0-1 0,1 0 0,-1 0 0,1-1 1,-1-1-1,0 0 0,1 0 0,-1-1 0,0 0 0,0-1 0,0-1 1,0 0-1,0 0 0,-1-1 0,4-2 14,3-9 16,0 1 0,-1-2-1,-1 0 1,-1-1 0,0 0 0,-2-1-1,0-1 1,-1 0 0,-1-1 0,-1 1-1,0-2 1,-2 1 0,-1-1 0,0-1-1,-2 1 1,0-1 0,-2 1 0,0-1-1,-2 0 1,-1-17-16,1 31 7,0 1 0,-1 0 0,1 0-1,-2-1 1,1 1 0,-1 0 0,0 0 0,-1 0-1,0 1 1,0-1 0,-1 1 0,0-1 0,0 1-1,-1 0 1,0 1 0,0-1 0,0 1 0,-1 0-1,0 0 1,0 1 0,0 0 0,-1 0 0,0 0 0,0 1-1,0 0 1,-1 0 0,1 1 0,-1 0 0,-3-1-7,-4 1-184,-1 0 0,0 1 0,0 1 0,1 1 0,-1 0 0,0 1 0,0 0 1,0 2-1,1 0 0,-14 4 184,-88 35-4813,50-11-2308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2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350 734 16207,'-6'-15'4052,"-20"-47"-2231,24 59-1703,-1 0 0,0 0 0,0 0 0,0 1 0,0-1 0,-1 1 0,1 0 0,-1-1 0,1 2 0,-1-1 0,0 0 0,0 1 0,0-1 0,0 1 0,0 0 1,0 1-1,0-1 0,0 1 0,0-1 0,0 1 0,0 0 0,0 1 0,0-1 0,0 1 0,0 0 0,-3 0-118,-4 2 37,-1 0 1,1 1-1,0 0 0,0 1 0,0 0 0,1 1 0,0 0 1,0 0-1,0 1 0,1 0 0,0 1 0,0 0 1,1 1-1,0 0 0,0 0 0,1 0 0,1 1 1,-1 0-1,2 1 0,-1-1 0,1 1 0,1 0 1,0 0-1,1 0 0,0 1 0,0 0 0,1-1 1,1 1-1,0 0 0,1 0 0,0 9-37,1-5-42,0-1 0,1 1 0,1-1-1,0 0 1,1 0 0,0 0 0,2 0-1,-1-1 1,2 0 0,0 0 0,1-1 0,0 1-1,1-2 1,0 1 0,1-1 0,0-1-1,1 0 1,0 0 0,1-1 0,1 0 0,-1-1-1,1-1 1,1 0 0,-1-1 0,1 0-1,1-1 1,-1-1 0,1 0 0,0-1 0,0 0-1,0-2 1,1 1 0,10-1 42,-16-3 1,1 1 1,-1-2 0,0 1-1,0-1 1,0-1-1,0 0 1,0 0-1,0-1 1,-1 0-1,1-1 1,-1 0-1,0-1 1,-1 1 0,0-2-1,1 1 1,-2-1-1,1 0 1,-1-1-1,0 0 1,-1 0-1,0 0 1,1-3-2,9-14 96,-2-1 1,-1 0 0,-1-1-1,-1 0 1,-1-1-1,-2 0 1,2-11-97,13-77 599,-6-1 0,-4-1 0,-6 0 0,-5 0 0,-7-39-599,5 143 183,-1 0 0,0 0 0,0 0 0,-1 1 0,-1-1 0,-1 1-1,1-1 1,-2 1 0,0 0 0,-1 1 0,-7-13-183,13 25 21,-1-1-1,0 1 1,1 0-1,-1-1 1,0 1 0,0 0-1,1 0 1,-1-1-1,0 1 1,0 0-1,0 0 1,1 0-1,-1 0 1,0 0-1,0 0 1,0 0-1,1 0 1,-1 0 0,0 1-1,0-1 1,0 0-1,1 0 1,-1 1-1,0-1 1,0 0-1,1 1 1,-1-1-1,0 1 1,1-1-1,-1 1 1,1-1 0,-1 1-1,1 0 1,-1-1-1,1 1 1,-1 0-1,1-1 1,-1 1-1,1 0 1,0-1-1,-1 1 1,1 0-1,0 0 1,0 0 0,0-1-1,-1 1 1,1 0-1,0 0 1,0 0-1,0-1 1,0 1-1,0 0 1,1 0-1,-1 0 1,0-1-1,0 1 1,0 0 0,1 0-1,-1-1-20,-9 59 51,3 1 1,3-1-1,2 1 0,2-1 0,4 6-51,12 62-1355,5-1-1,5-1 0,16 32 1356,5 28-1858,-33-118-2333,-7-7-2797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2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10218,'0'0'8552,"0"0"-6534,0 0 64,0 0-257,0 0-640,101-18-640,9 3-321,18-3-64,18 1 1,7 0-33,3-2 0,-15 5-32,-16 4-96,-29 4-64,-32 6-929,-29 5-897,-25 10-1569,-22 10-3332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2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543 118 18449,'-10'-16'2504,"-37"-49"-790,44 61-1601,-1 1 0,1 0 0,-1 0 1,0 1-1,0-1 0,0 1 0,0 0 0,0 0 1,-1 0-1,1 0 0,0 1 0,-1 0 0,0 0 1,1 0-1,-1 1 0,1-1 0,-1 1 0,0 0 1,-1 0-114,-5 0 203,-5 0-140,0 1 0,1 0 0,-1 1 0,1 1 0,0 0 0,0 1 0,0 1 0,0 0 0,0 1 0,1 1 0,0 0 1,1 0-1,-1 2 0,2 0 0,-1 0 0,1 1 0,1 1 0,-1 0 0,2 0 0,0 1 0,0 1 0,1 0 0,1 0 0,0 0 0,1 1 0,0 1-63,-2 2-2,1 0 0,1 1 0,1 0 0,1 0 0,0 0 0,1 1 0,1 0 0,1 0 0,0-1 0,2 1 0,0 0 0,1 0 0,1 0 0,1 0-1,0-1 1,2 1 0,0-1 0,1 0 0,1 0 0,0-1 0,6 9 2,-5-11-64,0-1 0,1 1-1,1-2 1,1 1 0,0-1-1,0-1 1,2 0 0,-1 0-1,1-2 1,1 1 0,0-2-1,0 0 1,1 0 0,0-1-1,1-1 1,0-1 0,0 0-1,0-1 1,0-1 0,7 1 64,-15-6 1,1 1 0,-1-1 0,0-1 0,0 0 0,0 0 0,0 0 0,-1-1 1,1 0-1,-1 0 0,1-1 0,-1 0 0,0 0 0,0-1 0,-1 0 0,1 0 1,-1-1-1,-1 1 0,1-2 0,-1 1 0,4-6-1,7-9 92,-2-2-1,0 1 1,-2-2-1,0 0 1,6-23-92,11-34 440,-4 0 0,-4-2 0,-3-1 0,-5 0-1,-2-8-439,-7 8 1106,-4 84-1083,-1 0 1,1 0 0,0 0 0,0 0 0,0 1-1,-1-1 1,1 0 0,0 0 0,0 0 0,-1 0 0,1 0-1,0 0 1,0 0 0,-1 0 0,1 0 0,0 0 0,0 0-1,-1 0 1,1 0 0,0 0 0,0 0 0,-1 0 0,1 0-1,0 0 1,0 0 0,-1 0 0,1 0 0,0 0-1,0 0 1,0 0 0,-1 0 0,1-1 0,0 1 0,0 0-1,0 0 1,-1 0 0,1 0 0,0-1 0,0 1 0,0 0-1,0 0 1,-1 0 0,1-1 0,0 1 0,0 0 0,0 0-1,0-1 1,0 1 0,0 0 0,0 0 0,0-1-1,0 1 1,0 0 0,0-1-24,-21 172 475,19-93-790,4 0 0,3 0 0,4-1 0,2 0 0,14 40 315,-21-101-703,1 1-1,0-1 0,1 0 0,1 0 1,0-1-1,1 0 0,7 9 704,58 37-11564,-45-50 4325</inkml:trace>
  <inkml:trace contextRef="#ctx0" brushRef="#br0" timeOffset="188.496">931 308 10762,'6'-93'3273,"-6"88"-3012,0 0 0,1 1 0,-1-1 0,1 0 0,1 0 0,-1 1 0,1-1 0,-1 1 0,1-1 0,1 1 0,-1 0 0,1 0 0,-1 0 0,1 0 0,0 0 0,0 1 0,1-1 0,-1 1 0,1 0 0,0 0 0,0 0 0,0 0 0,0 1 0,0 0 0,1-1 0,-1 2 0,1-1 0,-1 0 0,1 1 0,-1 0 0,1 0 0,0 0 0,0 1 0,0 0 0,0 0-261,7 0 128,1 1 1,-1 0-1,0 1 1,1 0-1,-1 1 1,0 0-1,-1 1 1,1 0-1,-1 1 0,1 1 1,-1 0-1,3 2-128,0 1-52,-1 0-1,0 0 0,-1 1 1,0 0-1,0 1 0,-1 1 0,-1 0 1,0 0-1,-1 1 0,0 0 0,-1 1 1,0-1-1,-1 2 0,-1-1 1,0 1-1,-1 0 0,0 0 0,-2 1 1,1-1-1,-2 1 0,0 0 1,-1-1-1,-1 1 0,-1 7 53,-4-8-106,-1-1 0,-1 0 0,-1 0 0,1-1 1,-2 0-1,0 0 0,-1-1 0,0 0 0,-1-1 0,0 0 0,0-1 0,-1 0 0,-1-1 0,0 0 0,0-1 0,-1 0 0,0-1 1,0-1-1,-6 2 106,-65 23 421,84-31-405,1 0-1,-1 0 1,1 0-1,0 0 1,-1 0-1,1 0 1,-1 0-1,1 0 1,-1 0-1,1 0 1,-1 0-1,1 0 1,-1 0-1,1 0 1,0 0-1,-1 0 1,1-1-1,-1 1 1,1 0-1,0 0 1,-1-1-1,1 1 1,-1 0-1,1 0 1,0-1-1,-1 1 1,1 0-1,0-1 0,0 1 1,-1 0-1,1-1 1,0 1-1,0-1 1,-1 1-1,1-1 1,0 1-1,0 0 1,0-1-1,0 1 1,0-1-1,0 1 1,0-1-1,0 1 1,0-1-1,0 1 1,0 0-1,0-1 1,0 1-1,0-1 1,0 1-1,0-1 1,0 1-1,1-1 1,-1 1-1,0 0 1,0-1-1,0 1 1,1-1-1,-1 1 1,0 0-1,1-1 1,-1 1-1,0 0 1,1 0-1,-1-1 1,0 1-1,1 0-15,20-31 585,283-289 1332,-90 84-962,-260 282 1117,31-30-2063,1 1 1,1 1-1,1 0 1,1 1-1,0 0 1,1 1-1,1 0 1,1 0 0,1 1-1,1 0 1,1 0-1,0 1 1,2 0-1,1-1 1,0 1-1,2 0 1,0 0 0,1 0-1,2 4-9,-1-19-44,0 0-1,0 0 1,1-1 0,-1 1-1,2-1 1,-1 1 0,1-1-1,0 0 1,0-1 0,0 1-1,1-1 1,0 1 0,0-1 0,0-1-1,1 1 1,-1-1 0,1 0-1,0 0 1,1-1 0,-1 1-1,0-2 1,1 1 0,0-1-1,0 0 1,0 0 0,0 0-1,0-1 1,0 0 0,0-1-1,0 0 1,0 0 0,0 0-1,3-1 45,-4-3-154,-1 0 0,1 0 0,-1 0 0,0-1 0,-1 0 0,1 0 0,-1 0 0,0 0 0,0-1 0,-1 0 0,0 1 0,1-1 0,-2 0 0,1-1 0,-1 1 0,0 0 0,-1-1 0,1 1 0,-1-1 0,0 0 0,-1 1 0,0-1 0,0 0 0,0 1 0,-1-1 0,0 0 0,0 0 154,-11-66-8168,-2 40-977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3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15246,'0'0'5232,"0"0"-2488,0 0-945,0 0-96,2 19-609,1 134 257,-16-51-1052,3 1 0,6 0 0,4 0 0,5 13-299,10-17-2948,10-39-5427,-9-40-834</inkml:trace>
  <inkml:trace contextRef="#ctx0" brushRef="#br0" timeOffset="334.663">414 197 9673,'2'-35'1656,"0"-3"331,-2 0 5666,-3 58-1196,-9 15-5592,2-6-371,-4 13-340,1 1 0,3 1 0,1 0 0,3 0 0,1 1 0,2 0 1,2-1-1,4 32-154,-2-68-79,-1-1-1,1 1 1,0 0 0,1 0 0,0-1 0,0 1 0,0-1-1,1 1 1,0-1 0,1 0 0,0 0 0,0 0 0,0-1 0,1 0-1,0 0 1,0 0 0,0 0 0,1-1 0,0 1 0,0-1-1,0-1 1,1 1 0,0-1 0,-1-1 0,2 1 0,-1-1 0,0 0-1,1-1 1,7 2 79,-7-3-89,1-1-1,0-1 1,-1 0-1,1 0 0,-1-1 1,1 0-1,-1 0 1,1-1-1,-1 0 1,0 0-1,0-1 0,-1 0 1,1 0-1,-1-1 1,0 0-1,0-1 1,0 1-1,4-6 90,92-130 176,-91 120-23,-1 0 0,-2-1 0,0 0 0,-1 0 0,-1-1-1,-2 0 1,0 0 0,-1-1 0,-1 1 0,-2-1 0,0-18-153,-1 37 21,0 0 1,0-1-1,0 1 0,-1 0 1,0-1-1,0 1 0,-1 0 1,1 0-1,-1 0 0,0 0 1,0 0-1,-1 0 0,1 1 1,-1-1-1,0 1 0,0 0 1,-1 0-1,1 0 1,-1 0-1,0 0 0,0 1 1,0 0-1,-1 0 0,1 0 1,-1 0-1,0 1 0,1-1 1,-3 1-22,-14-3-38,-1 2 0,0 0 0,0 1 0,0 2 0,0 0 1,0 1-1,0 2 0,0 0 0,0 1 0,0 1 0,-15 6 38,-99 36-5456,90-21-3112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188 190 15278,'1'-12'4367,"-1"3"-3775,0 5-475,0-1 1,0 1 0,0 0 0,1 0 0,-1 0-1,1 0 1,0-1 0,0 1 0,1 1-1,-1-1 1,1 0 0,0 0 0,0 0 0,0 1-1,1-1 1,-1 1 0,1 0 0,-1 0 0,2-2-118,10-5 328,0-1 1,0 1-1,1 1 1,0 1-1,1 0 1,-1 1-1,1 1 1,1 0-1,-1 1 1,5 0-329,-15 3 41,0 1 0,0 0 1,1 0-1,-1 1 0,0 0 1,1 0-1,-1 0 0,0 1 1,1 0-1,-1 0 1,0 1-1,0 0 0,0 0 1,0 0-1,0 1 0,-1-1 1,1 1-1,-1 1 0,1-1 1,-1 1-1,0 0 0,0 0 1,-1 1-1,1-1 0,-1 1 1,0 0-1,-1 0 0,1 0 1,-1 1-42,2 7 6,-1 0 0,-1 1 1,-1-1-1,1 1 0,-2-1 1,0 1-1,-1 0 0,0-1 1,-1 1-1,-1-1 0,0 1 1,0-1-1,-2 1 0,0-1 0,0 0 1,-1-1-1,-1 1 0,0-1 1,0 0-1,-1 0 0,-1-1 1,-4 5-7,1 0-8,0-1 1,-1-1 0,0 0-1,-1 0 1,-1-1 0,0-1-1,-1 0 1,0-1 0,-1-1-1,0-1 1,0 0 0,-1-1-1,0 0 1,-1-2 0,0 0-1,0-1 1,0 0 0,0-2-1,-1 0 1,0-1 0,1-1-1,-1-1 1,0 0-1,0-2 8,14 2 42,1 0 0,0 0 0,-1 0 0,1-1 0,0 0 0,0 0 0,0 0 0,-1 0 0,1-1 0,0 1 0,0-1 0,1 0 0,-1 0 0,0-1 0,1 1 0,-1-1 0,1 0 0,0 0 0,0 0 0,0 0 0,0 0 0,0-1 0,1 1 0,0-1 0,0 0 0,0 0 0,0 1 0,0-1 0,0-3-42,3 4 40,1 0 1,-1 0 0,1 0-1,0 0 1,0 0 0,0 0 0,0 0-1,0 1 1,1-1 0,-1 1-1,1 0 1,0 0 0,0 0 0,0 0-1,0 0 1,0 0 0,0 1-1,0 0 1,0-1 0,1 1-1,-1 0 1,0 1 0,1-1 0,-1 0-1,1 1 1,-1 0 0,1 0-1,-1 0 1,1 0 0,-1 1 0,1-1-1,0 1-40,13 0 17,0 0-1,0 0 1,-1 2-1,1 0 1,-1 1-1,1 0 1,-1 1-1,0 1 1,-1 1-1,0 0 1,0 1-1,0 1 1,-1 0-1,0 1 1,-1 0-1,0 2 1,-1-1-1,0 1 1,-1 1-1,0 0 1,-1 0-1,7 14-16,-16-26-38,87 113-2059,-53-81-1807,4-8-4220,-23-19 651</inkml:trace>
  <inkml:trace contextRef="#ctx0" brushRef="#br0" timeOffset="378.756">797 403 12204,'4'-14'4665,"14"-47"-1435,-17 58-2908,1 0-1,-1 0 1,0 0 0,1 0 0,0 1-1,-1-1 1,1 0 0,0 1 0,0-1-1,1 1 1,-1-1 0,0 1 0,1 0-1,0 0 1,-1 0 0,1 1-1,0-1 1,0 1 0,0-1 0,0 1-1,3-1-321,-4 2 119,1-1 0,0 1 0,-1 0 0,1 0 0,-1 0 0,1 0 0,0 0 0,-1 1 0,1-1 0,-1 1 0,1 0-1,-1 0 1,1 0 0,-1 0 0,0 0 0,1 0 0,-1 0 0,0 1 0,0-1 0,0 1 0,0 0 0,0 0 0,1 1-119,8 12 73,-1 0 1,-1 1 0,0 1-1,-1 0 1,0 0 0,-2 0-1,0 1 1,-1 0 0,-1 0-1,1 7-73,23 75 43,-16-67-319,1 0-1,2-1 0,1 0 1,2-1-1,21 28 277,10-23-2397,-48-37 2374,0 0-1,0 0 0,1 0 0,-1 0 0,0 0 0,0 0 0,0 0 0,0 0 0,0 0 0,0 0 0,0-1 0,-1 1 0,1 0 0,0-1 0,-1 1 0,1 0 0,-1-1 0,0 1 0,1-1 0,-1 1 0,0-1 0,0 1 0,0-1 0,0 1 0,0-1 0,0 1 0,0-1 0,0 0 24,0-3-28,6-362 562,-12 234 790,5 133-1275,-1 0 1,1-1-1,-1 1 1,0 0-1,1 0 1,-1 0-1,0 0 1,1 0-1,-1 0 0,1 0 1,-1 1-1,0-1 1,1 1-1,-1-1 1,1 1-1,-1-1 1,1 1-1,0 0 1,-1 0-1,1 0 1,0 0-1,-1 0 0,1 0 1,0 0-1,0 0 1,0 0-1,0 1 1,0-1-1,0 0 1,0 1-1,0-1 1,0 1-50,-1 1 61,-34 36-28,2 2 0,2 2 0,2 1-1,2 1 1,1 2 0,3 0 0,-13 38-33,-6 46-1807,31-41-6834,12-63 292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87 151 16079,'29'-115'8947,"-29"115"-8917,-1-1 0,1 1 0,0 0-1,0-1 1,-1 1 0,1 0 0,0-1-1,-1 1 1,1 0 0,0 0 0,-1-1 0,1 1-1,-1 0 1,1 0 0,0-1 0,-1 1-1,1 0 1,-1 0 0,1 0 0,-1 0-1,1 0 1,0 0 0,-1 0 0,1 0 0,-1 0-1,1 0 1,-1 0 0,1 0 0,-1 0-1,1 0 1,-1 0 0,1 0 0,0 0-1,-1 1 1,1-1 0,-1 0 0,1 0 0,0 0-1,-1 1 1,1-1 0,0 0 0,-1 1-1,1-1 1,0 0 0,-1 1 0,1-1-1,0 0 1,0 1 0,-1-1 0,1 1 0,0-1-1,0 0 1,0 1 0,-1-1 0,1 1-1,0-1 1,0 1 0,0-1 0,0 1-30,-12 17 6,1 0 0,0 1-1,2 1 1,0 0 0,1 0 0,1 1 0,1 0 0,1 0 0,0 2-6,1-7-90,1 1 1,1-1-1,0 1 0,1 0 0,0 0 1,2-1-1,0 1 0,1 0 0,0 0 1,2-1-1,0 1 0,1-1 0,0 0 1,1-1-1,1 1 0,5 8 90,-9-20-164,1 1 1,0-1-1,-1 0 1,1 0-1,1 0 0,-1-1 1,0 1-1,1-1 1,0 0-1,0 0 1,0-1-1,0 1 0,0-1 1,0 0-1,1-1 1,-1 1-1,1-1 0,-1 0 1,1 0-1,-1-1 1,1 0-1,0 0 0,-1 0 1,1-1-1,-1 1 1,1-1-1,4-2 164,5-1-30,0-2 0,-1 1 0,0-2 0,0 0 0,0 0 0,-1-1 0,0-1 0,-1 0 0,8-8 30,-2 2 459,0-1 1,-2-1-1,0-1 1,0 0-1,-2-2 0,0 1 1,-1-1-1,-2-1 1,0 0-1,-1-1 0,-1 0 1,0-1-1,-2 1 0,-1-2 1,-1 1-1,-1 0 1,-1-1-1,-1-6-459,-2 25 54,0 1-1,0 0 1,0 0 0,-1 0-1,1 0 1,-1 0 0,0 0 0,-1 0-1,1 0 1,-1 0 0,0 0-1,1 1 1,-2-1 0,1 1-1,0-1 1,-1 1 0,1 0-1,-1 0 1,0 0 0,0 0-1,0 1 1,-1-1 0,1 1-1,0 0 1,-1-1 0,0 2-1,0-1 1,1 0 0,-1 1-1,0 0 1,0 0 0,0 0 0,0 0-1,0 0 1,-1 1 0,1 0-54,-7-1 41,-1 1 0,1 0 0,0 1 0,0 0 0,-1 1 0,1 0 0,0 1 0,0 0 0,1 0 0,-1 1 0,1 1 0,-1 0 0,-1 2-41,-43 48-3199,53-50 2373,-1 0 0,1 0 0,0 0-1,1 1 1,-1-1 0,1 0 0,0 1 0,1-1-1,-1 1 1,1-1 0,0 1 0,0-1 0,1 1-1,0-1 827,7 31-11845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3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7 159 9449,'0'0'6673,"0"0"-2600,0 0-1105,0 0-816,0 0-754,0 0-661,0 13-283,-2 18-257,-1-8-136,2 1 0,0-1 0,2 0 0,0 0 0,2 0 0,0 0 0,6 20-61,-5-34-22,0 0-1,0 0 0,1 0 1,0 0-1,0-1 0,1 1 1,0-2-1,1 1 0,0-1 0,0 1 1,0-2-1,1 1 0,0-1 1,0-1-1,1 1 0,0-1 1,0-1-1,0 0 0,0 0 1,1 0-1,-1-2 0,1 1 0,0-1 1,0 0-1,0-1 0,0 0 1,0-1-1,3 0 23,-3-4 72,0-1 1,0 0-1,0-1 0,-1 0 0,0 0 1,0-1-1,-1 0 0,0 0 1,0-1-1,-1 0 0,0-1 0,0 1 1,5-10-73,1-2 231,0 0 1,-1-2 0,-1 1 0,-2-1 0,0-1 0,-1 1-1,-1-2 1,-1 1 0,-1-1 0,-1 1 0,-2-1 0,0-1 0,-1 1-1,-3-22-231,3 42 1,-1 1 0,0-1-1,0 1 1,0-1-1,0 1 1,-1-1 0,1 1-1,-1-1 1,0 1 0,0-1-1,0 1 1,0 0 0,-1-1-1,0 1 1,1 0-1,-1 0 1,0 0 0,0 1-1,-1-1 1,1 0 0,0 1-1,-1-1 1,0 1-1,1 0 1,-1 0 0,0 0-1,0 0 1,0 0 0,-1 1-1,1-1 1,0 1-1,-1 0 1,1 0 0,-4 0-1,-11 0-291,0 1 0,0 0 0,0 2 0,0 0 0,0 1 0,0 0 0,0 2 0,1 0 0,0 1 0,-1 1 291,-99 55-6262,44-6-3598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3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161 113 13453,'0'0'6459,"1"-14"-3448,7-44-1554,-8 56-1368,1 0-1,0 0 0,0 0 0,0 1 0,1-1 0,-1 0 0,0 0 0,1 1 0,-1-1 0,0 1 1,1 0-1,0-1 0,-1 1 0,1 0 0,0 0 0,0 0 0,0 0 0,0 0 0,0 0 0,0 1 1,0-1-1,0 0 0,0 1 0,0 0 0,0 0 0,2-1-88,2 0 133,10-2-92,0 1 1,1 0-1,-1 1 1,0 1-1,1 1 1,-1 0-1,0 1 1,1 1-1,-1 0 1,0 1-1,-1 1 0,1 0 1,-1 2-1,0-1 1,0 2-1,-1 0 1,6 5-42,-17-11-1,0 0 1,-1 0 0,1 0-1,-1 1 1,1 0-1,-1-1 1,0 1 0,0 0-1,0 0 1,0 0 0,0 0-1,-1 1 1,1-1-1,-1 0 1,0 1 0,0-1-1,0 1 1,-1-1 0,1 1-1,-1-1 1,0 1-1,0-1 1,0 1 0,0-1-1,-1 1 1,1 0 0,-1-1-1,0 0 1,0 1 0,0-1-1,0 1 1,-1-1-1,0 0 1,1 0 0,-1 0-1,-1 1 1,-94 92 19,28-52 593,-2-2-1,-72 30-611,50-26 827,37-9-341,56-36-487,0 0 1,0 0-1,0-1 1,0 1-1,0 0 1,0-1-1,1 1 1,-1 0-1,0-1 1,0 1-1,1 0 1,-1-1-1,1 1 1,-1-1-1,0 1 1,1-1-1,-1 1 1,1-1-1,-1 1 1,1-1-1,-1 1 1,1-1-1,0 1 1,-1-1-1,1 0 1,0 1-1,-1-1 1,1 0-1,0 0 1,-1 0-1,1 1 1,0-1-1,-1 0 1,1 0-1,0 0 1,-1 0-1,1 0 1,0 0-1,0 0 1,-1 0-1,1-1 1,0 1-1,-1 0 1,1 0-1,0 0 1,-1-1-1,1 1 1,0 0-3,58-1-1529,-1-3 1,0-2-1,0-3 0,52-14 1532,-41 8-3343,27-4-4494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3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107 107 11467,'0'0'6374,"0"0"-2899,0 0-1051,0 0-316,0 0-618,0 0-492,0 0-283,3 19-202,-2-14-487,1 4 5,-1-1 1,1 1-1,-2 0 1,1 0-1,-1 0 0,-1 0 1,0 0-1,0-1 1,-1 1-1,0 0 0,0-1 1,-1 1-1,0-1 1,0 0-1,-1 0 0,-1 2-31,-10 13 55,7-12-56,-1 0 0,2 1 1,-1-1-1,2 2 0,-1-1 0,2 1 1,0 0-1,0 0 0,1 0 0,1 1 0,0-1 1,1 1-1,0 0 0,1 0 0,1 13 1,4-21-69,0 1-1,0-1 0,0 0 1,1 0-1,-1 0 1,1-1-1,1 0 0,-1 0 1,1 0-1,0-1 0,0 1 1,0-1-1,1-1 1,-1 1-1,1-1 0,0-1 1,0 1-1,0-1 1,0 0-1,0-1 0,1 1 1,-1-1-1,0-1 0,1 0 1,2 0 69,29 5-26,0-2 0,-1-2 0,1-1 0,0-2 0,-1-2 0,1-2 0,-1-1 0,0-2 0,5-3 26,-24 6 135,0-1 1,0 0-1,-1-2 1,0 0-1,0-1 1,-1 0-1,-1-2 1,0 0-1,0-1 1,-1 0-1,-1-1 1,0-1-1,-1 0 1,-1-1-1,0-1 1,-1 1-1,-1-2 1,4-8-136,-8 12 125,1 1 1,-2-1-1,0 0 1,0 0 0,-2 0-1,1 0 1,-2-1-1,0 0 1,-1 1 0,0-1-1,-1 0 1,-1 0 0,0 1-1,-1-1 1,-1 1-1,0-1 1,-3-6-126,2 15-9,0 1 1,0-1-1,-1 1 1,1 0-1,-1 1 1,-1-1-1,1 1 1,0 0-1,-1 0 1,0 1-1,0 0 1,0 0-1,0 0 1,-1 1-1,1 0 1,-1 0-1,1 0 1,-1 1-1,0 0 1,0 0-1,1 1 1,-1 0-1,0 0 1,0 0-1,1 1 1,-1 0-1,-6 2 9,-23 0-434,0 2-1,0 1 1,0 2-1,1 2 1,0 1-1,1 1 0,-8 6 435,-133 75-9279,78-26-7670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6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17008,'0'0'4618,"0"0"-2098,0 0-866,14-11-420,-5 4-1101,0 0 0,0 1 1,1 0-1,-1 1 1,1 0-1,1 0 1,-1 1-1,1 0 1,-1 1-1,1 0 1,0 1-1,0 0 1,1 0-134,668-23 1083,146-38-3757,-726 46-1255,-88 9 216,-21 6-2936,-15 2-4733</inkml:trace>
  <inkml:trace contextRef="#ctx0" brushRef="#br0" timeOffset="357.036">195 460 2755,'0'0'13490,"13"1"-8558,201-20 444,817-127-2728,-842 127-4089,-214 18-9145,1 6 2765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3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20115,'0'0'4068,"0"0"-2082,0 0-353,0 0-384,111-43-608,35 25-545,39-11-96,32-5-288,27-5-321,10 3-544,9 6-640,-6 10 415,-32 12 1154,-52 5 192,-69 3-320,-71 3-1570,-53 11-2242,-36 7-4741</inkml:trace>
  <inkml:trace contextRef="#ctx0" brushRef="#br0" timeOffset="1">2526 500 2018,'209'-7'0,"-54"4"-1666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0:3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251 147 17489,'0'-13'2711,"-1"-42"-789,-1 52-1793,1 0 0,-1 0 0,0 0 0,0 0-1,0 1 1,-1-1 0,1 0 0,-1 1 0,1 0 0,-1-1 0,0 1-1,0 0 1,0 1 0,0-1 0,0 0 0,-1 1 0,1 0-1,0-1 1,-1 2 0,1-1 0,0 0 0,-1 0 0,1 1-1,-1 0 1,0 0 0,1 0 0,-1 0 0,1 0 0,-1 1 0,1 0-1,0 0 1,-1 0 0,1 0 0,-1 0 0,1 0 0,0 1-1,-2 1-128,-3 0 6,0 0 0,0 1 1,0 0-1,1 0 0,-1 1 0,1 0 0,1 0 0,-1 1 0,1 0 0,-1 0 0,2 0 0,-1 1 0,1 0 0,0 0 0,0 0 0,1 1 0,0-1 0,0 1 0,1 0 0,0 0 0,1 1 0,0-1 0,0 0 0,0 1 0,1-1 0,0 1 0,1 0 0,0-1 0,0 1 0,1 0 0,0-1 0,1 1 0,0-1 0,0 0 0,1 1 0,0-1 0,0 0 0,1-1 0,0 2-6,0-2-36,0-1 1,0 0-1,0 0 0,1 0 0,0 0 0,0-1 0,1 0 1,-1 0-1,1 0 0,0-1 0,0 0 0,1 0 0,-1 0 1,1-1-1,0 0 0,0 0 0,0-1 0,0 0 0,0 0 0,1-1 1,4 1 35,-10-3-102,0 1-1,-1-1 1,1 0 0,-1 0 0,1 0 0,-1 1 0,1-1 0,-1-1 0,0 1 0,0 0 0,1 0 0,-1 0 0,0-1 0,0 1-1,0-1 1,0 1 0,-1-1 0,1 1 0,0-1 0,0 1 0,-1-1 0,1 1 0,-1-1 0,0 0 0,1 0 0,-1 1 0,0-1 0,0 0-1,0 1 1,0-1 0,-1-1 102,2-36-6409,-2 34 4489,0-11-5527</inkml:trace>
  <inkml:trace contextRef="#ctx0" brushRef="#br0" timeOffset="603.462">153 1 9353,'0'0'4607,"0"0"-1249,0 0-630,0 0-342,0 0-603,0 0-545,2 10-325,2 148 1143,-44 242-1021,37-344-1159,-4 67-1379,13-44-2619,5-46-615,1-15-2078,3-7-5021</inkml:trace>
  <inkml:trace contextRef="#ctx0" brushRef="#br0" timeOffset="914.73">537 210 8072,'2'-34'1683,"6"-31"3888,-9 74 2462,-10 46-5917,8-46-2031,-15 42 156,1 2 0,3 0 1,2 0-1,3 1 1,-2 47-242,10-82-20,0-10 16,0 1-1,0 0 1,1 0-1,0 0 1,0-1-1,1 1 1,1 0-1,0 0 1,0-1-1,1 1 1,0-1-1,0 0 1,1 0-1,0 0 1,1-1-1,0 1 1,6 6 4,-6-12-9,2 0 1,-1 0 0,0-1-1,0 0 1,1 0 0,-1 0 0,1-1-1,0 0 1,-1-1 0,1 1-1,0-1 1,-1 0 0,1-1 0,0 0-1,-1 0 1,1 0 0,-1-1-1,1 0 1,-1 0 0,0-1 0,1 1-1,-2-1 1,1-1 0,0 1-1,0-1 1,-1 0 0,0 0 0,0-1-1,3-3 9,8-7 99,0-2 0,-1 1-1,-1-2 1,0 0-1,-1-1 1,-2 0 0,0-1-1,0 0 1,-2-1 0,-1 0-1,-1 0 1,0-1-1,-2 0 1,0 0 0,-1 0-1,-2-1 1,0 1-1,-2-1 1,0-2-99,1 18 14,-1-1 0,0 1 0,0 0 0,0 0 0,-1 0 0,0-1 0,0 1-1,-1 0 1,0 0 0,0 1 0,-1-1 0,0 0 0,0 1 0,-1 0 0,1-1 0,-1 1 0,0 0 0,-1 1 0,0-1-1,0 1 1,0 0 0,0 0 0,-1 1 0,0 0 0,0 0 0,0 0 0,0 0 0,-1 1-14,-4-1-98,0 2 1,0-1-1,0 1 0,0 1 1,0 0-1,0 0 1,0 2-1,0-1 1,-1 1-1,1 1 0,0 0 1,0 0-1,1 1 1,-1 0-1,1 1 0,-5 2 98,-36 31-3388,19 18-3343,22-15-2659</inkml:trace>
  <inkml:trace contextRef="#ctx0" brushRef="#br0" timeOffset="1239.005">1181 197 13901,'9'-82'7330,"-21"83"-3407,1 10-3773,0 0 0,0 1 0,1 0 0,1 0 0,0 1-1,1 0 1,0 1 0,1 1-150,3-9 56,-8 16-50,1 1 0,2 0-1,0 1 1,1 0 0,1 1 0,1-1-1,2 1 1,0 0 0,2 0 0,0 1 0,2-1-1,2 14-5,-2-32-23,0 0 1,0-1-1,1 1 0,0 0 0,0-1 0,1 1 0,0-1 0,0 0 0,1 0 0,-1 1 0,1-1 0,0-1 0,1 1 0,0 0 0,0-1 0,0 0 1,0 0-1,1 0 0,0 0 0,0-1 0,0 0 0,0 0 0,1 0 0,0-1 0,-1 0 0,1 0 0,0 0 0,1-1 0,-1 1 0,0-2 1,1 1-1,-1-1 0,1 0 0,0 0 0,-1-1 0,1 0 0,0 0 0,-1 0 0,1-1 0,0 0 0,-1 0 0,1-1 0,-1 0 0,4-1 23,5-9 60,0-1-1,-1 0 1,-1-1-1,0-1 0,0 0 1,-2 0-1,0-1 1,-1-1-1,0 0 0,-2 0 1,0-1-1,-1 0 0,0 0 1,-2-1-1,0 0 1,-1-2-60,3 1 57,-2 0 1,0 0 0,-1-1-1,-2 1 1,0-1 0,-1 0-1,-1 1 1,0-1 0,-2 0-1,-3-12-57,5 30-27,-1 0 0,-1-1 0,1 1 0,0 0 0,-1 0 0,0 0-1,0 0 1,0 0 0,0 0 0,0 1 0,0-1 0,-1 1 0,1-1 0,-1 1 0,0 0 0,0 0-1,1 0 1,-1 0 0,-1 1 0,1-1 0,0 1 0,0 0 0,-1-1 0,1 2 0,0-1-1,-1 0 1,1 1 0,-1-1 0,1 1 0,-1 0 0,1 0 0,-1 1 0,-1-1 27,-6 2-872,0 0 1,0 0-1,1 1 0,-1 1 1,1 0-1,0 0 0,0 1 1,0 0-1,-8 6 872,-20 16-7687</inkml:trace>
  <inkml:trace contextRef="#ctx0" brushRef="#br0" timeOffset="1557.564">1838 152 16912,'2'-12'3555,"4"-40"-1334,-6 51-2174,0 0 1,0 1-1,0-1 1,0 1-1,0-1 0,0 0 1,0 1-1,-1-1 0,1 1 1,0-1-1,0 1 0,-1-1 1,1 1-1,0-1 0,-1 1 1,1-1-1,-1 1 0,1 0 1,0-1-1,-1 1 0,1-1 1,-1 1-1,1 0 0,-1-1 1,1 1-1,-1 0 1,1 0-1,-1-1 0,1 1 1,-1 0-1,0 0 0,1 0 1,-1 0-1,1 0 0,-1 0 1,0 0-1,1 0 0,-1 0 1,1 0-1,-1 0 0,1 0 1,-1 0-1,0 1 0,1-1 1,-1 0-1,1 0 0,-1 0 1,1 1-1,-1-1 1,1 0-1,-1 1 0,1-1 1,-1 1-1,1-1 0,0 0 1,-1 1-1,1-1 0,0 1 1,-1-1-1,1 1 0,0-1 1,-1 1-1,1-1 0,0 1 1,0 0-1,0-1 0,0 1 1,-1-1-1,1 1-47,-15 22 71,0 1 0,2 0-1,0 0 1,2 1 0,1 1 0,1 0-1,1 0 1,0 7-71,2-12 15,0 0-1,2 1 1,1-1-1,0 1 1,2 0-1,0 0 1,2 0 0,0 0-1,1 0 1,1-1-1,4 12-14,-4-27 2,-1 0-1,1-1 1,1 1-1,-1 0 1,1-1-1,0 0 1,0 1-1,1-2 1,-1 1-1,1 0 1,0-1-1,0 0 1,1 0-1,-1-1 1,1 1-1,0-1 1,0-1-1,0 1 1,0-1-1,0 0 1,1 0-1,-1 0 1,0-1-1,1 0 0,0-1 1,-1 1-1,1-1 1,-1-1-1,1 1 1,-1-1-1,1 0 1,-1-1-1,1 1 1,-1-1-1,0 0 1,0-1-1,0 0 1,0 0-1,0 0 1,-1 0-1,1-1 1,-1 0-1,3-3-1,6-5 67,-1-1 0,-1 0 0,0-1 0,-1 0 0,0-1-1,-1 0 1,-1-1 0,0 0 0,-1-1 0,-1 1 0,-1-1-1,0-1 1,-1 1 0,-1-1 0,-1 0 0,0 0 0,-2 0 0,0 0-1,0 0 1,-2 0 0,0 0 0,-2 0 0,-1-7-67,3 19-23,0-1 0,0 0 0,-1 0 0,1 0 0,-2 1 0,1-1 1,-1 1-1,0 0 0,0 0 0,-1 0 0,0 0 0,0 0 0,0 1 0,-1 0 1,1 0-1,-1 0 0,-1 0 0,1 1 0,-1 0 0,1 0 0,-1 0 0,0 1 1,-1 0-1,1 0 0,0 1 0,-1-1 0,0 1 0,-1 0 23,-78 6-3158,34 14-1766,13 4-2432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1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20531,'0'0'2424,"0"0"-849,0 0-438,16-10-416,54-29-278,30 14-166,483-71-335,-569 93 28,-6 2 14,1 0-1,-1 0 1,0-1-1,0-1 1,0 1-1,-1-1 0,1 0 1,-1-1-1,1 0 1,-1 0-1,0-1 1,-1 0-1,1 0 1,-1 0-1,1-2 17,-6 4-8,0 0 0,-1 1 0,0-1 0,0 0 0,1 0-1,-2 0 1,1 1 0,0-1 0,0 0 0,-1 0 0,0 1 0,1-1 0,-1 0 0,0 1 0,0-1 0,-1 0-1,1 1 1,-1 0 0,1-1 0,-1 1 0,0 0 0,1 0 0,-1 0 0,0 0 0,0 0 0,-1 0-1,1 1 1,0-1 0,-1 1 0,1-1 0,-2 0 8,-20-15 11,0 2-1,-1 0 1,0 2 0,-1 0-1,-1 2 1,0 1 0,-1 1 0,1 1-1,-2 2 1,1 1 0,-7 0-11,31 4 36,1 0 1,-1 1 0,1 0 0,-1-1 0,1 1-1,-1 1 1,0-1 0,1 0 0,-1 1 0,1 0-1,0 0 1,-1 0 0,1 0 0,0 0 0,-1 1-1,1-1 1,0 1 0,0 0 0,0 0 0,0 0-1,1 1 1,-1-1 0,0 0 0,1 1 0,0 0 0,0 0-1,0-1 1,0 1 0,0 1 0,0-1 0,1 0-1,-1 0 1,1 1 0,0-1 0,0 0 0,0 1-1,1-1 1,-1 1-37,-4 37 283,2-1-1,2 1 1,1-1-1,2 1 1,2-1-1,2 0 1,6 20-283,-8-36 72,11 64-62,-5 1 1,-3 0-1,-3 45-10,-6-96-891,-2 1-1,-1-1 1,-2-1 0,-1 1 0,-14 35 891,-5-4-4127,0-13-2930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1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18161,'7'-30'362,"-6"21"-155,1 1 1,-1 0-1,1 0 1,1 0 0,0 1-1,0-1 1,0 0-1,1 1 1,0 0 0,0 0-1,1 0 1,0 1-1,0-1 1,0 1-1,5-3-207,-5 5 205,0 1 0,0-1 0,1 1-1,-1 0 1,1 1 0,0 0 0,0 0-1,0 0 1,0 0 0,0 1 0,1 0-1,-1 0 1,0 1 0,0 0 0,1 0-1,-1 0 1,0 1 0,0 0 0,1 0-1,-1 1 1,0-1 0,0 1 0,0 1-1,-1-1 1,2 2-205,11 5 173,0 1 1,-1 1-1,0 1 0,-1 0 0,0 1 1,-1 1-1,3 4-173,231 271 690,-126-138-644,119 159-852,-198-265-229,-41-65 271,-5-6 778,-2 0 0,-2-1-1,0 2 1,-1-1 0,-2 1-1,0 0 1,-2 1-1,-1 0 1,-13-20-14,22 36 133,0 1 0,-1 0-1,0 0 1,0 1 0,0-1-1,-1 1 1,0 0 0,-1 0-1,1 0 1,-1 1 0,0 0 0,0 0-1,-1 0 1,0 1 0,1 0-1,-1 0 1,-1 1 0,1 0-1,0 0 1,-1 1 0,1 0-1,-1 0 1,0 1 0,0-1 0,0 2-1,0-1 1,0 1 0,-7 1-133,-10 8 192,1 2-1,0 0 1,0 1 0,1 1 0,1 2 0,0 0 0,1 1 0,1 1-1,0 1 1,1 1 0,1 1 0,-11 16-192,23-30 36,-62 66-64,3 3 0,3 2 1,4 4-1,3 1 0,-16 38 28,66-115-4021,7-23-2536,-1 11 4857,3-22-8774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0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70 336 14382,'0'0'3619,"0"0"-1478,0 0-219,0 0-310,0 0-497,1 19-394,9 132-70,14 447-245,-43-516-780,18-81 363,1 0-1,0 0 0,-1-1 0,1 1 0,-1 0 0,1-1 0,0 1 0,-1 0 0,0-1 0,1 1 0,-1-1 1,1 1-1,-1-1 0,0 1 0,1-1 0,-1 1 0,0-1 0,1 0 0,-1 1 0,0-1 0,0 0 1,1 0-1,-1 0 0,0 1 0,0-1 0,0 0 0,1 0 0,-1 0 0,0 0 0,0 0 0,1 0 0,-1-1 1,0 1-1,0 0 0,0 0 0,1 0 0,-1-1 0,0 1 0,1 0 0,-1-1 0,0 1 0,1-1 0,-1 1 1,0-1-1,1 1 0,-1-1 0,1 1 0,-1-1 0,1 0 0,-1 1 0,1-1 0,-1 0 0,1 1 1,0-1-1,-1 0 0,1 0 0,0 1 0,0-1 0,-1 0 0,1 0 12,-20-49-81,9-5 72,3 0 1,2 0-1,2 0 1,3-1-1,6-52 9,-3 52-16,3 0-1,2 0 0,2 1 1,3 0-1,2 1 1,2 0-1,3 2 0,2 0 1,14-21 16,-29 60 0,1 1 0,1 0 0,0 0 0,0 1 0,1 0 0,1 0 0,0 1 0,1 0 0,-1 1 0,2 0 0,-1 1 0,1 0 0,1 0 0,-1 2 0,1 0 0,0 0 0,1 1 0,-1 1 0,1 0 0,0 0 0,0 2 0,0 0 0,1 1 0,-1 0 0,0 1 0,1 0 0,-1 1 0,13 3 0,-21-2 1,0-1 1,-1 1-1,1 1 1,-1-1-1,1 1 1,-1 0 0,0 0-1,0 0 1,0 1-1,-1 0 1,1 0-1,-1 0 1,0 0-1,0 1 1,0-1-1,-1 1 1,1 0-1,-1 1 1,-1-1-1,1 0 1,-1 1-1,1-1 1,-2 1-1,1 0 1,-1 0 0,1 0-1,-2-1 1,1 1-1,-1 0 1,0 0-1,0 3-1,-1 9-8,-1 0-1,0 0 1,-2 0-1,0 0 1,-1-1-1,-1 0 1,0 0-1,-1-1 1,-1 1-1,-1-1 9,-4 7-9,-2-1 0,0 0 0,-2-1 0,0 0 0,-1-2 0,-1 0-1,-1-1 1,-1-1 0,0-1 0,-1-1 0,-1-1 0,0-1 0,-1-1-1,-2 0 10,-53 6 31,77-17-30,1-1 1,-1 0 0,1 1 0,-1-1 0,1 0 0,-1 0-1,1 0 1,-1 0 0,1-1 0,-1 1 0,1 0-1,-1-1 1,1 1 0,0 0 0,-1-1 0,1 0-1,0 1 1,-1-1 0,1 0 0,0 0 0,0 0 0,-1 0-1,1 0 1,0 0 0,0 0 0,0 0 0,0 0-1,1 0 1,-1-1 0,0 1 0,0 0 0,1-1-1,-1 1 1,1 0 0,-1-1 0,1 1 0,-1-1 0,1 1-1,0-1 1,0 1 0,0-1 0,0 1 0,0-1-1,0 1 1,0-1 0,0 1 0,1 0 0,-1-1-1,1 1 1,-1-1 0,1 1-2,2-4 1,1 0-1,-1 0 1,1 1 0,1-1-1,-1 1 1,0 0 0,1 0-1,0 1 1,0-1 0,0 1-1,0 0 1,1 0-1,-1 1 1,1 0 0,0 0-1,0 0 1,-1 1 0,1-1-1,0 1 1,0 1 0,0-1-1,0 1 1,0 0 0,1 1-1,2 0 0,0-1 13,1 2-1,-1-1 1,1 1-1,-1 0 1,0 1-1,0 0 1,0 1 0,0 0-1,0 0 1,-1 1-1,0 0 1,0 0-1,0 1 1,-1 0-1,1 0 1,-1 1-1,-1 0 1,2 2-13,99 146 328,-104-150-316,24 41-480,100 144 1228,-74-139-3251,9-14-3318,-35-26-848</inkml:trace>
  <inkml:trace contextRef="#ctx0" brushRef="#br0" timeOffset="373.8">1547 248 18065,'2'-16'3102,"8"-49"-609,-10 63-2361,1 1 0,-1-1 1,1 0-1,-1 0 1,0 0-1,0 0 0,0 0 1,0 1-1,0-1 0,0 0 1,-1 0-1,1 0 1,-1 0-1,1 1 0,-1-1 1,1 0-1,-1 1 0,0-1 1,0 0-1,0 1 1,0-1-1,0 1 0,0-1 1,-1 1-1,1 0 0,0-1 1,-1 1-1,1 0 1,-1 0-1,1 0 0,-1 0 1,-1 0-133,-2 0 55,0 0 1,-1 0 0,1 1-1,-1 0 1,1 0 0,0 0-1,-1 1 1,1 0 0,0 0-1,-1 0 1,1 0-1,0 1 1,-5 2-56,-12 8 50,1 0 0,0 1 0,1 2 0,1 0 0,0 1 0,0 0 0,2 2 0,-10 12-50,21-25-36,0 1 0,0-1 0,1 1 0,0-1 0,0 2 0,0-1 0,1 0 0,0 1 0,0 0 0,1 0 0,0 0 0,0 0 0,1 1 0,-1-1 0,2 1 0,-1 0 0,1-1 0,0 1 0,1 0 0,0 0 0,0-1 0,0 1 0,1 0 0,0 0 0,1-1 0,0 1 0,0-1 0,1 1-1,0-1 1,0 0 0,0 0 0,1 1 36,16 10-463,0 1 0,0-2-1,2-1 1,0-1-1,22 11 464,44 33-1019,-74-50 1041,-2 0 1,1 1-1,-1 0 1,-1 1 0,0 1-1,0 0 1,-1 0-1,-1 1 1,0 0-1,-1 1 1,0 0-1,-1 0 1,-1 1-1,0-1 1,-1 1 0,0 1-1,-2-1 1,2 8-23,-6-19 68,0 0 1,1 0 0,-1 0 0,-1 0 0,1 0 0,-1-1 0,1 1 0,-1 0-1,0-1 1,0 0 0,-1 1 0,1-1 0,-1 0 0,0 0 0,1 0 0,-1-1-1,0 1 1,-1-1 0,1 1 0,0-1 0,-1 0 0,1 0 0,-1-1 0,0 1-1,0-1 1,1 0 0,-4 1-69,-109 19 949,95-18-1036,0-2 1,0 0 0,0-1 0,0-1 0,0-1 0,1-1 0,-1-1 0,1-1-1,-1-1 1,2 0 0,-1-2 0,1 0 0,0-1 0,0-1 0,-15-11 86,1-34-4622,35 12-3499,16 8-3602</inkml:trace>
  <inkml:trace contextRef="#ctx0" brushRef="#br0" timeOffset="704.945">2455 195 9609,'9'-15'7960,"30"-45"-4186,-25 8 965,-54 43-3440,17 13-1143,0 2 0,1 0 0,0 1 0,0 2 0,0 0 0,1 1 0,1 1 0,-1 1 0,-11 10-156,20-14 53,-12 6-11,1 1 0,0 1 0,1 2 0,1 0 0,1 1 0,1 1 0,0 1 0,0 2-42,16-18 1,0-1-1,0 0 0,0 1 0,1 0 1,0-1-1,-1 1 0,2 0 1,-1 0-1,1 0 0,-1 1 1,1-1-1,1 0 0,-1 0 0,1 1 1,0-1-1,0 0 0,0 1 1,1-1-1,0 0 0,0 0 1,0 0-1,1 0 0,0 0 0,0 0 1,0 0-1,0 0 0,1 0 1,0-1-1,0 0 0,0 1 0,0-1 1,1 0-1,0-1 0,-1 1 1,1 0-1,4 1 0,181 117-159,-55-42-243,-127-76 397,2 1 6,0-1 0,0 2 0,-1-1 0,1 1 0,-1 0 0,-1 1 0,1 0 0,-1 0 1,0 1-1,0 0 0,-1 0 0,0 1 0,-1-1 0,0 1 0,0 0 0,-1 1 0,0-1 0,-1 1 0,0-1 0,2 11-1,-8-14 3,0 1-1,0 0 1,-1-1-1,0 1 1,0-1-1,-1 0 1,1-1-1,-1 1 0,-1-1 1,1 0-1,-1 0 1,0-1-1,0 1 1,0-1-1,0 0 1,-1-1-1,1 0 0,-1 0 1,0 0-1,0-1 1,0 0-1,-1 0 1,1-1-1,-5 0-2,-26 9-293,-1-3 0,0-1 1,0-1-1,-29-2 293,-7-2-3121,2-2-3387,51 1 3695,-24-2-10543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1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62 10218,'0'0'4537,"0"0"-1350,0 0-480,0 0-316,0 0-602,0 0-561,0 0-433,0 0-192,3-3-144,16-11 412,-19 13-829,-25-30-8754,12 18-1858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1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195 201 9705,'0'0'3753,"0"0"-1970,0 0 587,0 0-149,0 0-406,0 0-400,0 0-331,0 0-118,-1-13-198,0 5-659,0 6-93,1 0 0,-1 0-1,1 0 1,-1 0 0,1 0-1,0 0 1,-1 0 0,1-1-1,0 1 1,1 0 0,-1 0-1,0 0 1,1 0 0,-1 0-1,1 0 1,-1 0 0,1 0 0,0 0-1,0 0 1,0 0 0,0 1-1,0-1 1,0 0 0,1 0-1,-1 1 1,0-1 0,1 1-1,-1-1 1,1 1 0,0 0-1,0 0 1,-1 0 0,1 0-1,0 0 1,0 0 0,0 0-1,0 0 1,1 1-16,503-74 278,-505 74-326,0 1-1,-1-1 1,1 0 0,0 0 0,0 0 0,0 1 0,0-1 0,-1 0-1,1 0 1,0 0 0,0 0 0,0 0 0,0 0 0,-1-1 0,1 1-1,0 0 1,0 0 0,0 0 0,-1-1 0,1 1 0,0-1-1,0 1 1,-1 0 0,1-1 0,0 1 0,-1-1 0,1 0 0,0 1-1,-1-1 1,1 1 0,-1-1 0,1 0 0,-1 0 0,1 1 0,-1-1-1,0 0 1,1 0 0,-1 1 0,0-1 0,0 0 0,1 0-1,-1 0 1,0 1 0,0-1 0,0 0 0,0 0 0,0 0 0,0 0-1,0 0 1,0 1 0,-1-1 0,1 0 48,-84-17-5035,-4 27-6687,62 0 4761</inkml:trace>
  <inkml:trace contextRef="#ctx0" brushRef="#br0" timeOffset="453.958">165 171 2178,'0'0'4063,"-16"4"-1410,9-2-2362,-68 17 2696,12-13 2863,63-5-5605,1-1 0,-1 0 0,0 1-1,0-1 1,0 1 0,0-1-1,0 1 1,0-1 0,1 0 0,-1 1-1,0-1 1,0 1 0,0-1-1,0 1 1,-1-1 0,1 1 0,0-1-1,0 0 1,0 1 0,0-1-1,0 1 1,-1-1 0,1 1 0,0-1-1,0 0 1,-1 1 0,1-1-1,0 0 1,0 1 0,-1-1 0,1 0-1,0 1 1,-1-1 0,1 0-245,11 6-804,251 157 1839,-213-140-984,-24-12-12,-1 0 0,0 2-1,-1 1 1,-1 0 0,0 2-1,0 1-38,-21-14 66,1 1 0,-1-1-1,0 0 1,0 1-1,-1-1 1,1 1-1,-1 0 1,1-1 0,-1 1-1,0-1 1,-1 1-1,1-1 1,0 1 0,-1 0-1,0-1 1,0 1-1,0-1 1,0 0-1,-1 1 1,1-1 0,-1 0-1,0 0 1,0 0-1,0 0 1,0 0-1,-1 0 1,1-1 0,-1 1-1,1-1 1,-1 0-1,0 1 1,0-1 0,0-1-1,0 1 1,0 0-1,-2 0-65,-9 11 154,-263 267 881,269-271-1021,-1-1 0,2 1 0,-1 1-1,1 0 1,1 0 0,-1 0 0,2 1-1,0-1 1,0 1 0,1 1-1,0-1 1,1 1 0,0-1 0,0 4-14,3-13 2,0 1 0,0-1 0,0 1 0,1-1 0,-1 1 0,1-1 0,-1 0 0,1 1 0,0-1 0,0 0 0,0 1 0,0-1 0,0 0 0,1 0-1,-1 0 1,1 0 0,-1 0 0,1 0 0,0-1 0,0 1 0,-1 0 0,1-1 0,0 1 0,1-1 0,-1 0 0,0 0 0,0 0 0,0 0 0,1 0 0,-1 0 0,0-1 0,1 1 0,-1-1 0,2 1-2,93 5 39,-85-7-28,79-5 38,0-5 0,82-21-49,-8 1-146,-98 26 119,-71 30-58,-19 21-2449,1 1-4090,9-20 1699,2-5-11004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1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74 6694,'0'0'3566,"0"0"-357,0 0-273,0 0-614,0 0-560,-2-10-193,-1-4-970,-2-10-41,-3-2 2721,14 51-2887,-2 1-1,0-1 0,-2 1 1,-1 0-1,-1 0 0,-2 13-391,1 15 236,2-4-198,-3 0 1,-1 0-1,-3-1 0,-2 1 0,-3-2 1,-10 32-39,21-77 1,-1 1 0,0-1 0,1 0 0,-1 1 0,-1-1 0,1 0 0,0 1 0,-1-1 0,0 0 0,0 0 0,0 0 1,0-1-1,0 1 0,0 0 0,-1-1 0,1 1 0,-1-1 0,0 0 0,0 0 0,0 0 0,0 0 0,0-1 0,0 1 0,0-1 0,-1 1 1,1-1-1,0 0 0,-1-1 0,1 1 0,-1 0 0,1-1 0,-1 0 0,1 0 0,-1 0 0,1 0 0,-1-1 0,1 1 0,-1-1 0,1 0 0,-2 0-1,-12-7 13,-1 0-1,2-1 1,-1-1-1,1-1 1,1 0-1,0-1 1,0 0-1,1-1 1,1-1-1,0 0 0,1-1 1,-7-12-13,13 19-151,1 0 0,0 0 0,1-1 0,0 1 0,0-1 0,0 0 0,1 0 0,1 0 0,0-1 0,0 1 0,1-1 0,0 1 0,0-1 0,1 1 1,0-1-1,1 0 0,0 1 0,2-6 151,35-23-7132,-12 26-540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1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4420,'0'0'15471,"0"0"-12428,0 0-385,0 0-992,0 0-833,0 0-449,0 0-256,0 0-64,0 0-64,-48 9-320,52 10-929,6 3-1474,8 3-2978,-2-4-7848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1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14125,'0'0'3908,"0"0"-753,0 0-726,0 0-641,0 0-448,0 0-496,0 0-332,0 0-165,8-8-149,28-24-118,-35 30-82,1 1 0,-1 0 1,1-1-1,0 1 0,-1 0 1,1 0-1,0 0 0,0 0 1,0 0-1,0 1 0,0-1 1,0 0-1,0 1 0,0 0 1,0-1-1,0 1 0,0 0 1,0 0-1,0 0 0,0 0 1,0 1-1,0-1 0,0 0 1,0 1-1,0-1 0,0 1 1,0 0-1,0 0 0,-1 0 1,1 0-1,0 0 0,0 0 1,-1 0-1,1 1 0,-1-1 1,1 0-1,-1 1 0,1-1 0,-1 1 1,0 0-1,0-1 0,0 1 1,0 0-1,0 0 0,0 0 1,0 0-1,-1 0 0,1 0 1,-1 0-1,1 0 0,-1 1 2,-1 6-77,0 0-1,0 1 0,-1-1 0,-1 0 0,1 0 0,-2 0 1,1-1-1,-1 1 0,0-1 0,-1 0 0,0 0 0,0 0 0,-2 1 78,-37 83-344,44-90 316,-1-1-1,1 1 1,0-1-1,0 1 0,0-1 1,0 1-1,0-1 0,1 1 1,-1-1-1,0 1 0,1-1 1,-1 1-1,1-1 0,-1 1 1,1-1-1,0 0 1,0 1-1,0-1 0,-1 0 1,1 0-1,0 0 0,0 1 1,1-1-1,-1 0 0,0 0 1,0-1-1,0 1 0,1 0 1,-1 0-1,0 0 1,1-1-1,-1 1 0,1-1 1,-1 1-1,1-1 0,-1 0 1,1 0-1,-1 1 0,1-1 1,-1 0-1,1 0 0,-1 0 1,1-1-1,0 1 29,75-9-2407,-61 6 1491,-1-1-1,1-1 1,-1-1 0,-1 0-1,1-1 1,-1 0 0,0-1 0,-1-1-1,0 0 1,0-1 0,-1 0-1,0-1 1,-1 0 0,1-3 916,29-81-2781,-30-14 4116,-14 0 5732,-19 50 2014,14 79-5868,6 5-3007,2 1-1,0-1 1,2 0-1,1 0 0,1 0 1,4 13-206,7 55-823,-14 0-3329,-8-59-2425,-2-3-6491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6:5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71 165 13581,'0'0'2375,"0"0"-164,0 0 121,0 0-452,0 0-717,0 0-421,-7 17-187,-30 134 156,10 236-728,33-453-116,-4 54 137,0-1-1,1 1 1,0 0 0,1 1-1,0-1 1,0 1-1,2-1 1,-1 1 0,2 1-1,-1-1 1,1 1 0,1 0-1,0 1 1,0 0-1,1 0 1,0 1 0,0 0-1,1 0 1,0 1 0,1 0-1,0 1 1,-1 0 0,2 1-1,-1 0 1,11-2-4,-14 5-3,0 0 0,0 0 0,0 1 0,0 1 0,0-1-1,0 1 1,0 0 0,0 1 0,1 0 0,-1 0 0,0 1 0,0 0 0,-1 1 0,1-1 0,0 1 0,-1 1 0,0 0 0,0 0 0,0 0 0,0 1 0,0-1 0,-1 2 0,0-1 0,0 1 0,-1 0-1,1 0 1,-1 1 0,2 2 3,2 9-40,-1 0 0,0 0-1,-1 1 1,-1-1-1,-1 2 1,0-1-1,-2 0 1,0 1 0,-1 0-1,-1-1 1,-1 1-1,-1 0 1,0 0 0,-2 2 39,1-11 0,-1 0 0,0 0 0,-1 0 0,0 0-1,-1 0 1,0-1 0,0 0 0,-1 0 0,0 0-1,-1-1 1,0 1 0,-1-2 0,0 1-1,0-1 1,-1 0 0,0-1 0,0 0 0,-1-1-1,0 0 1,0 0 0,0-1 0,-1 0-1,-1 0 2,4-2 3,-1 1 0,1-1-1,-1-1 1,0 0 0,0 0-1,0-1 1,-1 0-1,1 0 1,0-1 0,0 0-1,0-1 1,0 0 0,0-1-1,-1 1 1,2-2-1,-1 1 1,0-1 0,1-1-1,-1 0 1,1 0 0,0 0-1,0-1 1,0 0-1,1-1 1,0 1 0,0-2-1,0 1 1,1-1 0,0 0-3,0 0-176,1-1 0,0 1 1,0-1-1,0 0 0,1-1 1,1 1-1,-1-1 0,2 1 1,-1-1-1,1 0 1,0 0-1,1 0 0,0-1 1,0 1-1,1 0 0,0 0 1,1 0-1,0-1 1,1 1-1,-1 0 0,2 0 1,-1 0-1,1 1 0,1-1 1,0 1-1,0 0 0,0-1 1,1 2-1,0-1 1,6-5 175,31-32-4004,7 7-1618</inkml:trace>
  <inkml:trace contextRef="#ctx0" brushRef="#br0" timeOffset="220.517">751 570 14318,'0'0'3934,"0"0"-1110,0 0-646,0 0-641,0 0-474,0 0-465,0 0-257,8 14-116,0-3-187,-5-7-29,0 0 1,0 1 0,-1-1-1,1 0 1,-1 1-1,0 0 1,0-1-1,0 1 1,-1 0 0,1 0-1,-1 0 1,-1 0-1,1 0 1,-1 0-1,0 0 1,0 0-1,0 0 1,0 0 0,-1 0-1,0 1-9,-1 0-69,-27 128 119,27-45-4569,17-66-4113,-5-19 2210</inkml:trace>
  <inkml:trace contextRef="#ctx0" brushRef="#br0" timeOffset="450.972">846 206 7239,'0'0'2658,"0"0"-1601,0 0-1025,0 0 129,0 0-161,0 0-385,0 0-1216,0 0-1666</inkml:trace>
  <inkml:trace contextRef="#ctx0" brushRef="#br0" timeOffset="998.28">1665 563 14253,'0'-16'3022,"-5"-54"-524,2 65-2337,1 1-1,0-1 0,-1 1 0,0 0 0,0 0 0,0 0 0,-1 0 1,1 0-1,-1 1 0,0 0 0,0-1 0,0 1 0,0 1 0,-1-1 1,1 1-1,-1-1 0,0 1 0,1 1 0,-1-1 0,0 1 1,0-1-1,0 2 0,0-1 0,0 0 0,0 1 0,0 0 0,-1 0 1,1 1-1,-2-1-160,-5 0 42,-1 0-1,1 1 1,-1 0 0,1 0 0,-1 2 0,1-1 0,0 2 0,0 0-1,1 0 1,-1 1 0,1 0 0,0 1 0,0 0 0,0 1 0,1 0-1,0 1 1,1 0 0,0 0 0,0 1 0,1 0 0,0 1 0,0 0-1,1 0 1,0 1 0,0 1-42,-1 3 1,1 1 0,0 0 0,1 0 0,0 1 0,2-1 1,0 1-1,1 0 0,0 1 0,2-1 0,0 8-1,0-17-34,1 0 1,0 0-1,1 0 0,0 0 1,0 0-1,1 0 0,0-1 1,0 1-1,1 0 0,0-1 1,0 0-1,1 1 0,0-1 1,0-1-1,0 1 0,1-1 1,0 1-1,1-1 0,-1-1 1,1 1-1,0-1 0,1 0 1,1 1 33,-4-3-60,1-1 1,0 0-1,-1 0 1,1 0 0,0 0-1,0-1 1,0 0-1,0 0 1,1 0 0,-1 0-1,0-1 1,0 0-1,0 0 1,1-1 0,-1 1-1,0-1 1,0 0-1,0 0 1,0-1 0,0 0-1,0 0 1,0 0-1,-1 0 1,1-1-1,-1 1 1,1-1 0,-1 0-1,0-1 1,0 1-1,0-1 1,-1 0 0,3-3 59,10-11 147,-1-1 1,-1-1 0,-1-1 0,-1 0 0,0-1-1,2-8-147,92-202 2557,-112 254-2237,0 0-1,2 0 0,1 0 0,0 0 0,2 0 0,1 0 0,0 1 0,2-1 1,1 7-320,31 77 115,-32-103-120,-1 0-1,1 0 1,0 0 0,0-1-1,1 1 1,-1-1-1,0 0 1,1 0-1,-1 1 1,1-2-1,0 1 1,0 0-1,0 0 1,-1-1 0,2 0-1,-1 1 1,0-1-1,0-1 1,0 1-1,0 0 1,1-1-1,-1 1 1,0-1-1,1 0 1,-1 0 0,0 0-1,0-1 1,1 1-1,-1-1 1,0 0-1,0 0 1,2 0 5,4-5 2,0 0 1,0 0 0,-1-1-1,0 0 1,0 0-1,0-1 1,-1 0 0,0 0-1,-1-1 1,0 0 0,0 0-1,3-9-2,-1 6-4,192-316 36,-200 328-33,0 1 1,0-1 0,1 0 0,-1 0-1,0 0 1,0 0 0,1 0 0,-1 0 0,0 1-1,0-1 1,1 0 0,-1 0 0,0 0-1,1 0 1,-1 0 0,0 0 0,1 0 0,-1 0-1,0 0 1,0 0 0,1 0 0,-1 0-1,0 0 1,1-1 0,-1 1 0,0 0 0,-1 15-21,0 9 27,1 0 1,2 1-1,0-2 0,1 1 1,1 0-1,2-1 1,0 1-1,1-1 0,2-1 1,4 10-7,69 120 53,-81-151-53,-1 0 1,0 0-1,0 0 0,1 0 0,-1 1 0,0-1 0,0 0 1,0 0-1,0 0 0,0 0 0,0 0 0,0 0 0,-1 0 1,1 0-1,0 1 0,-1-1 0,1 0 0,0 0 0,-1 0 0,1 0 1,-1 0-1,0-1 0,1 1 0,-1 0 0,0 0 0,0 0 1,1 0-1,-1-1 0,0 1 0,0 0 0,0-1 0,0 1 1,0-1-1,0 1 0,0-1 0,0 1 0,0-1 0,0 0 0,0 1 1,0-1-1,0 0 0,0 0 0,-1 0 0,1 0 0,-59 2 14,48-3-8,-291-42-1367,188 30-4303,84 10 1014,0 0-5509</inkml:trace>
  <inkml:trace contextRef="#ctx0" brushRef="#br0" timeOffset="1446.449">1080 0 10474,'0'0'2947,"0"0"-524,0 0-303,-16 4-610,-50 15-469,61-17-978,0 0 0,0 1-1,0-1 1,0 1 0,0 0-1,1 0 1,-1 0-1,1 1 1,0-1 0,0 1-1,0 0 1,1 0 0,-1 1-1,1-1 1,0 1-1,0-1 1,1 1 0,-1 0-1,1 0 1,0 1-1,1-1 1,-1 0 0,1 0-1,0 1 1,0-1 0,0 3-63,2-4 14,-1 0 1,1-1 0,0 1-1,0-1 1,0 1 0,0-1-1,0 0 1,1 1 0,0-1 0,-1 0-1,1 0 1,0 0 0,1 0-1,-1 0 1,1 0 0,-1-1-1,1 1 1,0-1 0,-1 0-1,1 0 1,1 0 0,-1 0-1,0 0 1,0-1 0,1 1 0,-1-1-1,4 1-14,99 18 1381,-103-19-1322,0-1-1,0 1 1,1-1-1,-1 0 0,0 0 1,0 0-1,0 0 1,0-1-1,1 1 1,-1-1-1,0 0 0,0 1 1,0-2-1,0 1 1,0 0-1,-1-1 1,1 1-1,0-1 0,-1 0 1,1 0-1,-1 0 1,1 0-1,-1 0 1,0 0-1,0-1 0,0 1 1,0-1-1,0 0 1,-1 1-1,1-1 0,-1 0 1,0 0-1,0 0 1,0 0-1,0 0 1,0-3-59,0 2 46,-1 0 0,1 0 0,-1-1 0,0 1 0,-1 0 0,1 0 0,-1 0 0,0-1 0,0 1 0,0 0 0,0 0 0,-1 0 0,1 1 0,-1-1 0,0 0 0,-1 0 0,1 1 0,0 0 0,-1-1 0,0 1 0,0 0 0,0 0 0,-1-1-46,-62-16-3717,45 34-5374,15 3-187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1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64 175 11435,'0'0'3059,"0"0"213,0 0-437,0 0-604,0 0-731,0 0-619,-4-8-368,1 3-437,-11-16 137,5 36 32,10 66-43,3 0 1,4-1 0,13 56-203,-11-36-181,-21-139 210,-7-26-11,3-1 1,3 0 0,-2-43-19,13 95 2,-2-1 2,1 0 1,1 0-1,0 0 0,1-1 0,1 1 0,0 0 1,1 0-1,0 0 0,2 0 0,0 1 0,0-1 1,1 1-1,1 0 0,0 0 0,1 1 0,4-5-4,-6 15 0,-1 0 0,1 1 0,1-1 0,-1 1 0,0 0 0,0 0-1,1 1 1,-1 0 0,1 0 0,-1 0 0,1 1 0,-1-1 0,1 1-1,0 1 1,-1-1 0,1 1 0,-1 0 0,1 0 0,-1 0 0,1 1 0,-1 0-1,0 0 1,0 0 0,0 1 0,0 0 0,0 0 0,-1 0 0,1 0-1,-1 1 1,0 0 0,0 0 0,0 0 0,0 0 0,-1 0 0,0 1-1,0 0 1,0 0 0,0 0 0,-1 0 0,2 1-1,0 1-1,-1 0 1,0-1-1,0 1 1,0 1-1,-1-1 1,0 0-1,0 1 1,-1-1-1,0 1 1,-1-1-1,1 1 1,-1 0-1,-1-1 1,0 1 0,0-1-1,0 1 1,-1-1-1,0 0 1,0 1-1,-1-1 1,0 0-1,0 0 1,-1-1-1,1 1 1,-2-1-1,1 0 1,-1 0-1,0 0 1,0 0 0,0-1-1,-1 0 1,0 0-1,0 0 1,0-1-1,0 0 1,-1 0-1,0-1 1,0 0-1,-5 2 2,-57 2-83,68-7-7,0-1 0,0 0-1,0 1 1,0-1 0,0 0 0,0 0 0,0 1-1,0-1 1,0 0 0,0 0 0,0 0 0,1 0 0,-1 0-1,0 0 1,1 0 0,-1-1 0,1 1 0,-1 0-1,1 0 1,-1 0 0,1-1 0,0 1 0,0 0-1,0 0 1,-1-1 0,1 1 0,0 0 0,1 0 0,-1-1-1,0 1 1,0 0 0,0 0 0,1-1 0,0 0 90,7-18-3593,10-4-2765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3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130 917 6054,'0'0'3678,"0"0"977,0 0-1473,0 0-1180,0 0-444,2 20-180,0 149 351,-76 458-586,63-464-4391,7-84-6018,2-72 5775,1-6-2328</inkml:trace>
  <inkml:trace contextRef="#ctx0" brushRef="#br0" timeOffset="362.39">15 1451 5285,'-5'-68'1452,"-5"-296"7853,12 336-8785,1 1 1,2 0-1,0 0 1,2 0-1,0 1 0,2 0 1,1 1-1,1 0 1,2 0-1,1-1-520,-8 16 99,0 0-1,1 0 1,0 1-1,1 0 1,0 0 0,0 1-1,1 0 1,0 0-1,0 1 1,1 0-1,0 0 1,0 1 0,0 1-1,1 0 1,0 0-1,0 1 1,0 0-1,1 1 1,-1 1-1,1-1 1,0 2 0,0 0-1,0 0 1,0 1-99,-7 0 18,0 0 1,0 0-1,0 1 0,-1 0 1,1 0-1,0 0 1,0 0-1,-1 1 0,1-1 1,-1 1-1,0 0 1,1 1-1,-1-1 1,0 1-1,0 0 0,0 0 1,-1 0-1,1 0 1,-1 1-1,0-1 0,0 1 1,0 0-1,0 0 1,0 0-1,-1 0 1,0 1-1,0-1 0,0 1 1,-1-1-1,1 1 1,-1 0-1,0-1 0,0 1 1,-1 0-1,0 0 1,1 0-1,-1 0 1,-1-1-1,1 1 0,-1 2-18,-5 10 17,0 0-1,-1-1 0,-1 0 1,0 0-1,-1-1 1,-1 0-1,0 0 0,-1-1 1,0 0-1,-1-1 0,-1-1 1,0 0-1,-1 0 1,0-2-1,-7 5-16,2 1 24,-1-1 0,0 0 0,-1-2 0,0 0 0,-1-1 0,0-1 0,-1-1 0,-16 4-24,39-14 1,0 0 0,1 0 0,-1 0 0,0 0 0,1 1 0,-1-1 0,0 0 1,1 0-1,-1 0 0,0 0 0,1 0 0,-1 0 0,1 0 0,-1 0 0,0 0 0,1-1 0,-1 1 0,0 0 0,1 0 0,-1 0 0,0 0 0,1 0 0,-1-1 0,0 1 0,1 0 0,-1 0 0,0 0 1,0-1-1,1 1 0,-1 0 0,0-1 0,0 1 0,0 0 0,1 0 0,-1-1 0,0 1 0,0 0 0,0-1 0,0 1 0,0 0 0,1-1 0,-1 1 0,0-1 0,0 1 0,0 0 0,0-1 0,0 1 1,0 0-1,0-1 0,0 1 0,0 0 0,-1-1 0,1 1 0,0 0 0,0-1 0,0 1 0,0 0 0,0-1 0,-1 1 0,1 0 0,0-1 0,0 1 0,0 0 0,-1-1 0,1 1 0,0 0 0,23-11-16,0 2 0,1 0 0,0 1 1,0 2-1,1 0 0,0 2 1,0 0-1,6 2 15,-7-1-43,1 1 1,-1 1-1,0 1 0,1 1 1,-1 1-1,20 5 43,-36-5-13,-1-1 1,0 1-1,0 1 0,0-1 0,0 1 1,0 1-1,-1-1 0,0 1 1,1 0-1,-1 1 0,-1-1 1,1 1-1,-1 0 0,1 1 1,-1-1-1,-1 1 0,1 0 1,-1 0-1,0 1 0,-1-1 1,1 1-1,-1 0 0,-1 0 1,1 2 12,1 9 18,-2-1 1,0 1-1,-1 0 1,-1 0-1,0-1 1,-2 1 0,0 0-1,-1-1 1,0 1-1,-2-1 1,0 0-1,-1 0 1,0-1-1,-2 0 1,0 0 0,0 0-1,-2-1 1,0 0-1,-1-1 1,0 0-1,-1-1 1,0 0 0,-10 7-19,15-14 77,0 0 1,0-1-1,-1 1 1,0-2-1,0 1 1,0-1 0,0 0-1,-1 0 1,1-1-1,-1-1 1,0 1-1,0-1 1,0-1 0,0 1-1,0-2 1,0 1-1,-1-1 1,1-1-1,0 0 1,0 0-1,0 0 1,0-2 0,0 1-1,0-1 1,1 0-1,-1 0 1,1-1-1,0-1 1,0 1 0,0-1-1,1 0 1,-1-1-1,1 0 1,-4-5-78,-1-4-94,1 0 0,0-1 0,1 0 0,1-1 0,1 0 0,0-1 0,1 0-1,1 0 1,1 0 0,0-1 0,1 0 0,2 0 0,-1-5 94,3 23-7009,0 19-2456</inkml:trace>
  <inkml:trace contextRef="#ctx0" brushRef="#br0" timeOffset="949.61">868 1711 2434,'0'0'11344,"0"0"-6416,0 0-2259,0 0-475,0 0-523,0 0-438,-3-5-432,-15-4-61,6 48-98,-2 105 22,13-109-642,-2 0 0,-1-1 0,-2 1 0,-1-1 1,-11 30-23,18-61-8,0 1-1,-1-1 1,0 0 0,1 0 0,-1 1 0,0-1 0,-1 0 0,1 0 0,0 0 0,-1 0 0,0-1 0,0 1 0,0 0 0,0-1 0,0 1 0,0-1 0,0 0 0,-1 1 0,0-1 0,1 0 0,-1-1 0,0 1 0,0 0 0,0-1 0,0 0 0,0 1 0,0-1 0,0 0 0,0-1 0,0 1 0,-1-1 0,1 1 0,0-1 0,-1 0 0,1 0 0,0 0 0,0-1 0,-1 1 0,1-1 0,0 0 0,0 0 0,0 0 0,0 0 0,-1 0 0,2-1 0,-1 1 0,0-1 0,-1-1 8,-4-7-350,0-1 0,1-1 0,0 1 1,1-1-1,0-1 0,0 1 0,2-1 0,0 0 0,0 0 0,1 0 0,0-3 350,2-29-6523,5 28-172</inkml:trace>
  <inkml:trace contextRef="#ctx0" brushRef="#br0" timeOffset="1170.12">917 1358 7271,'0'0'11339,"0"0"-8393,0 0-800,0 0-832,0 0-642,0 0-383,0 0-225,0 0-64,0 0-96,6-10-1218,-12 15-2017,-1-3-4933</inkml:trace>
  <inkml:trace contextRef="#ctx0" brushRef="#br0" timeOffset="1784.682">995 104 12524,'0'0'4911,"3"-13"-1745,11-39-582,-13 49-2447,1 0 0,-1 1 0,1-1 1,0 1-1,0-1 0,0 1 1,0 0-1,1 0 0,-1 0 0,1 0 1,-1 1-1,1-1 0,-1 0 0,1 1 1,0 0-1,0 0 0,0 0 1,0 0-1,0 0 0,0 1 0,0-1 1,0 1-1,0-1 0,0 1 0,0 0 1,0 1-1,0-1 0,0 0 1,0 1-1,0 0 0,0 0 0,0 0 1,0 0-1,0 0 0,0 1-137,2 0 14,0 0 0,-1 0 0,0 1-1,1 0 1,-1 0 0,0 0 0,-1 0 0,1 1-1,0 0 1,-1-1 0,0 1 0,0 0 0,0 1-1,0-1 1,-1 0 0,0 1 0,0 0 0,0-1 0,0 1-1,-1 0 1,1 0 0,-1 0 0,-1 0 0,1 0-1,-1 0 1,0 3-14,0 2 17,0 0 0,-1 0 1,0-1-1,0 1 0,-1 0 0,-1-1 0,1 0 0,-2 1 0,1-1 1,-1 0-1,-1 0 0,1-1 0,-4 4-17,1-2 2,-1 0 0,0 0 0,-1-1 0,0 0-1,0-1 1,-1 0 0,0 0 0,0-1 0,-1-1 0,0 1 0,0-2 0,0 0 0,-1 0-1,0-1 1,0 0 0,0-1 0,-1 0-2,12-4 4,0 1 0,-1-1 0,1 1 0,-1-1 1,1 0-1,0 0 0,0 1 0,-1-1 0,1 0 0,0 0 0,0 0 0,0 0 0,0 0 0,0-1 1,0 1-1,0 0 0,0 0 0,1-1 0,-1 1 0,0 0 0,1-1 0,-1 1 0,1-1 0,-1 1 1,1-1-1,0 1 0,0-1 0,0 1 0,-1-1 0,1 1 0,1-1 0,-1 1 0,0-1 0,0 1 1,1-1-1,-1 1 0,0-1 0,1 1 0,0 0 0,-1-1 0,1 1 0,0 0 0,0-1 0,0 1 1,-1 0-1,1 0 0,0 0 0,1 0 0,-1-1 0,0 2 0,0-1 0,0 0 0,1 0 0,-1 0 1,0 1-1,2-2-4,0 0 3,-1 0 0,1 0 0,-1 0 0,1 1 0,0-1 0,0 1 0,0-1 0,0 1 0,0 0 0,0 0 0,0 1 0,0-1 0,1 0 0,-1 1 0,0 0 0,0 0 0,1 0 0,-1 0 0,0 0 0,0 1 0,1 0 0,-1-1 0,0 1 0,0 0 0,0 0 0,0 1 0,0-1 0,0 1 1,-1-1-1,3 2-3,75 74 115,-57-52-97,-4-4 9,60 52 12,-76-71-41,-1-1 0,1 1 0,-1-1 0,1 0 0,0 0 0,0 0 0,-1-1 0,1 1 0,0 0 0,0-1 0,0 0 0,0 0 0,0 0 0,0 0 0,-1 0 0,1 0 0,0-1 0,0 1 0,0-1 0,0 0 0,-1 0 0,1 0 0,0 0 0,-1-1 0,1 1 0,-1-1 0,1 1 0,-1-1 0,0 0 0,0 0 0,0 0 0,0 0 0,2-2 2,30-56-1162,-28 38-1548,-4 0-3278,-2 13-3504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3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582 605 9353,'-6'-16'7063,"-21"-48"-3946,25 62-3027,0 0 0,0 0 0,-1 0 0,1 0 0,-1 0-1,1 0 1,-1 1 0,0-1 0,1 1 0,-1 0 0,0 0 0,0 0 0,0 0 0,0 0-1,0 1 1,0 0 0,0-1 0,0 1 0,0 0 0,0 0 0,-1 1 0,1-1 0,0 0-1,0 1 1,0 0 0,0 0 0,0 0-90,0 0 114,-23 6 290,-1 1-1,1 2 0,0 1 1,1 1-1,0 1 0,1 1 1,1 1-1,0 1 0,-18 16-403,24-17 17,-1 0-1,2 2 0,0-1 0,1 2 1,1 0-1,1 1 0,0 0 0,2 1 1,0 1-1,1-1 0,1 2 0,1-1 1,1 1-1,1 0 0,1 1 0,0-1 1,2 1-1,1 0 0,1 0 0,1 0 1,1 0-1,1 9-16,2-17-27,1 0 0,0 0 0,1-1 0,1 0 0,0 0 0,1-1 0,0 0 0,1 0-1,1-1 1,0 0 0,0 0 0,1-1 0,0-1 0,1 0 0,1 0 0,-1-2 0,1 1 0,1-1 0,0-1 0,0-1 0,0 0 0,1-1 0,-1 0 0,1-1-1,1-1 1,-1 0 0,0-1 0,1-1 0,3 0 27,4 2 14,0-2 1,-1 0-1,1-1 0,0-2 0,-1 0 1,1-1-1,-1-1 0,0-2 0,0 0 1,0-1-1,-1-1 0,0-1 0,-1-1 1,0-1-1,-1 0 0,0-2 0,0 0 0,-1-1 1,-1-1-1,-1-1 0,0 0 0,-1-1 1,0-1-1,2-5-14,4-23 219,-1-1 0,-2-1 0,-3 0-1,-2-2 1,-1 1 0,-3-1 0,-3-1 0,-1 0 0,-3 0 0,-1 0 0,-5-21-219,5 14 16,2 16-4,-2 0 1,-2 1-1,-2-1 0,-1 1 1,-2-1-1,-2 2 1,-2-1-1,-1 1 1,-5-6-13,15 41 12,-1 0 1,0 1-1,0-1 1,0 1-1,0 0 1,-1-1-1,1 1 1,-1 0 0,0 0-1,-1 1 1,1-1-1,-1 1 1,1-1-1,-1 1 1,0 0-1,0 1 1,-1-1-1,1 1 1,-1-1 0,1 1-1,-1 1 1,1-1-1,-1 1 1,0 0-1,0 0 1,0 0-1,0 0 1,0 1-1,0 0 1,1 0 0,-1 0-1,0 1 1,0 0-1,0 0 1,0 0-1,0 0 1,1 1-1,-1 0 1,1 0-1,-4 1-12,2 4-80,1-1 0,-1 1-1,1 0 1,1 1 0,-1-1-1,1 1 1,0 0 0,1 0-1,0 0 1,0 0 0,1 1-1,0-1 1,0 1 0,1-1 0,0 1-1,1 0 1,0 0 0,0-1-1,1 1 1,0 0 0,0 1 80,26 95-7506,-3-57-2573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3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12556,'0'0'6614,"0"0"-3470,14-5-1238,41-8-786,1 2 0,0 3 0,49-2-1120,16-2 382,402-58-371,289-85-11,-761 140-726,-54 12 235,-127 22-3305,49 0-1259,-3 4-4266</inkml:trace>
  <inkml:trace contextRef="#ctx0" brushRef="#br0" timeOffset="409.954">894 979 15951,'-4'-23'856,"3"15"-563,0-1 0,-1 1 0,0 0 0,0 0 0,-1 0 0,0 0 1,-1 0-1,1 0 0,-1 1 0,-1-1 0,0 1 0,0 0 0,-1-1-293,-3 1 178,-1 1-1,0-1 1,0 1 0,0 1-1,-1 0 1,0 1 0,1 0 0,-2 0-1,1 1 1,0 1 0,-1 0 0,1 0-1,-1 1 1,1 1 0,-1 0-1,0 0 1,1 1 0,-1 1 0,1 0-1,-1 1 1,1 0 0,0 0-1,0 1 1,-10 5-178,-1 5 31,0 0-1,0 2 1,1 0-1,1 1 1,1 1-1,1 1 0,0 1 1,2 0-1,0 2 1,1-1-1,1 2 1,1 0-1,1 1 1,1 0-1,2 0 1,0 1-1,-1 8-30,5-19-28,1 0 0,0 0 0,1 0 1,1 1-1,0-1 0,1 1 0,0 0 0,1-1 0,1 1 0,0-1 0,1 1 0,1-1 1,0 0-1,1 1 0,0-2 0,1 1 0,1 0 0,0-1 0,1 0 0,0-1 1,1 1-1,1-1 0,0-1 0,0 0 0,1 0 0,0-1 0,12 9 28,-10-10-32,0-1 0,1-1 0,0 0 0,0-1 0,0-1 0,1 0 0,-1 0 0,1-2 0,1 1 0,-1-2 0,0 0 0,1-1 0,-1 0 0,1-1 0,-1-1 0,0 0 0,1-1 0,-1 0 0,0-1 0,0-1 0,0 0 0,0-1 0,-1-1 0,0 0 0,0-1 0,0 0 0,-1-1-1,0 0 1,-1-1 0,0 0 0,0-1 0,-1 0 0,0-1 0,-1 0 0,0 0 0,3-7 32,6-17 319,-2-1 1,-2-1-1,-1-1 0,-2 0 0,-2 0 1,-1-1-1,-2 0 0,-2 0 0,-1 0 1,-3-23-320,4-470 1820,-4 509-1703,-8 24-47,-24 125-166,20-48-306,4 1 0,3 0 0,4 0 0,5 33 402,12 30-4481,13-3-5301,-15-90-2176</inkml:trace>
  <inkml:trace contextRef="#ctx0" brushRef="#br0" timeOffset="1640.446">1442 834 11371,'0'0'4810,"0"0"-1800,0 0-655,0 0-535,0 16-437,-8 98-221,-4 0 0,-5-1 0,-16 48-1162,-23 142 293,36-32-2325,19-213-2373,0 0-3635,1-54 459</inkml:trace>
  <inkml:trace contextRef="#ctx0" brushRef="#br0" timeOffset="2037.801">1442 890 12876,'32'-131'2120,"-31"128"-1919,1-1 0,-1 0 1,1 1-1,-1-1 1,1 1-1,0-1 0,1 1 1,-1 0-1,0 0 1,1 0-1,0 0 1,-1 0-1,1 1 0,0-1 1,1 1-1,-1 0 1,0 0-1,1 0 0,-1 0 1,1 1-1,-1-1 1,1 1-1,0 0 1,0 0-1,0 0 0,-1 1 1,1-1-1,0 1 1,0 0-1,0 0 0,0 0 1,0 1-1,0-1 1,0 1-1,-1 0 0,4 1-200,41 19 638,-40-15-610,-1-1 0,0 1 1,0 1-1,-1-1 0,0 1 1,0 0-1,-1 1 0,1 0 1,-2-1-1,1 1 0,-1 1 1,0-1-1,-1 1 1,0-1-1,0 1 0,-1 0 1,0 0-1,-1 0 0,0 1 1,0-1-1,-1 0 0,0 0 1,-1 0-1,-1 6-29,0 4 2,-1 0-1,-1-1 0,0 1 1,-2-1-1,0 0 1,-1-1-1,-1 1 1,-1-1-1,0-1 1,-1 0-1,-8 10-1,8-12-8,-1-1-1,-1-1 1,0 0-1,0 0 1,-1-1-1,0-1 1,-1 0-1,-1-1 0,1 0 1,-1-2-1,-1 1 1,1-2-1,-1 0 1,0-1-1,-5 1 9,20-7 0,0 1 0,0-1 0,0 1 0,1-1 0,-1 1 0,0-1 0,0 0-1,1 1 1,-1-1 0,0 0 0,1 0 0,-1 0 0,1 1 0,-1-1 0,1 0 0,-1 0 0,1 0-1,0 0 1,-1 0 0,1 0 0,0 0 0,0 0 0,-1 0 0,1 0 0,0 0 0,0 0 0,0 0-1,1 0 1,-1 0 0,0 0 0,0 0 0,0 0 0,1 0 0,-1 0 0,0 1 0,1-1 0,-1 0 0,1 0-1,-1 0 1,1 0 0,-1 0 0,1 1 0,0-1 0,-1 0 0,1 1 0,0-1 0,0 0 0,0 1-1,-1-1 1,1 1 0,0-1 0,0 1 0,0 0 0,0-1 0,1 1 0,11-15-30,1 0 0,0 2 0,1-1 0,0 2 0,2 0 1,-1 1-1,1 1 0,1 0 0,-1 1 0,2 1 0,-1 1 0,1 0 0,0 2 0,1 0 0,-1 1 1,1 1-1,0 1 0,0 1 0,-1 0 0,8 2 30,-23-1-7,0 0 0,0 0 0,1 1 1,-1-1-1,0 1 0,0 0 0,0 0 0,0 1 0,0-1 0,0 1 0,0 0 1,-1 0-1,1 0 0,0 1 0,-1-1 0,0 1 0,0 0 0,0 0 1,0 0-1,0 0 0,0 0 0,-1 1 0,1-1 0,-1 1 0,0 0 1,0 0-1,-1-1 0,1 1 0,-1 0 0,0 0 0,0 1 0,0-1 0,0 0 1,-1 0-1,0 2 7,1 24 4,-1-1 1,-2 1 0,-2-1-1,0 0 1,-2 1 0,-1-2-1,-1 1 1,-2-1-1,0-1 1,-2 1 0,-1-2-1,-2 0 1,0-1 0,-1 0-1,-17 18-4,27-34 61,-1 0-1,0-1 0,0 0 1,-1 0-1,0-1 0,0 0 1,0 0-1,-1-1 0,0 0 1,0-1-1,-1 0 0,0 0 1,0-1-1,0 0 0,0-1 1,0 0-1,-1-1 1,0 0-1,1 0 0,-1-1 1,0-1-1,0 0 0,1 0 1,-1-1-1,0 0 0,1-1 1,-1 0-1,1-1 0,-1 0 1,1-1-1,0 0 0,0-1 1,1 1-1,-1-2 1,1 0-1,0 0-60,2-2 15,0 0 0,0-1 0,1 1-1,0-1 1,0-1 0,1 1 0,0-1 0,1 0 0,0 0 0,1-1 0,0 1 0,1-1-1,0 1 1,0-1 0,1 0 0,0 0 0,1 1 0,1-1 0,-1 0 0,2 0 0,1-6-15,32-80-3922,-19 77-1753,2 10-5690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4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68 8296,'0'0'8648,"0"0"-5205,0 0-1644,0 0-357,17-11-519,59-34-346,-71 43-553,0 0 0,1 0 0,-1 1 0,1-1 1,-1 1-1,1 1 0,-1-1 0,1 1 0,0 0 0,-1 0 0,1 0 1,-1 1-1,1 0 0,0 0 0,-1 1 0,0-1 0,1 1 0,-1 0 1,0 1-1,3 1-24,-6-3 3,1 0-17,0 1 0,0 0 0,-1 0 0,1-1 0,-1 2 1,1-1-1,-1 0 0,0 0 0,0 1 0,0-1 0,0 1 1,0 0-1,0 0 0,-1 0 0,1 0 0,-1 0 0,0 0 1,0 0-1,0 0 0,0 0 0,-1 0 0,1 0 0,-1 1 0,0-1 1,0 0-1,0 1 0,0-1 0,0 0 0,-1 0 0,0 0 1,0 1-1,1-1 0,-2 0 0,1 0 0,0 0 0,-1 0 1,1 0-1,-1-1 0,0 1 0,0 0 0,0-1 0,0 1 1,0-1-1,-1 0 0,1 0 0,-1 0 0,1 0 0,-1 0 1,-1 0 13,-25 21 13,-1-2 1,-1-1-1,-1-1 1,0-2-1,-2-1 1,0-2-1,-22 6-13,42-14 50,14-6-40,1 0-1,-1 0 1,0 0 0,1 1 0,-1-1-1,0 0 1,0 0 0,1 1 0,-1-1 0,0 0-1,0 0 1,0 1 0,1-1 0,-1 0-1,0 1 1,0-1 0,0 0 0,0 1 0,0-1-1,0 0 1,0 1 0,1-1 0,-1 0 0,0 1-1,0-1 1,0 0 0,0 1 0,0-1-1,-1 0 1,1 1 0,0-1 0,0 0 0,0 1-1,0-1 1,0 0-10,47-1 20,-46 1-9,196-16-1105,-68 5-4447,-79 7-657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4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21 17264,'0'0'3278,"0"0"-742,0 0-395,0 0-711,0 0-597,0 0-374,17-6-176,-9 4-260,-1-1-15,0 1 0,1 0 1,-1 0-1,1 1 0,0 0 0,-1 0 1,1 0-1,0 1 0,-1 0 0,1 1 1,0 0-1,-1 0 0,1 1 0,-1 0 1,1 0-1,5 3-8,4 2 0,-8-4 0,0 1 0,1 0 0,-2 1 0,1 0 0,0 0 0,-1 1 0,0 0 0,0 0 0,-1 1 0,1 0 0,4 6 0,-11-11 1,0 1 0,0-1 0,0 0 0,0 1 0,0 0 0,-1-1 0,1 1 0,-1-1 0,0 1 0,0 0 0,0-1 0,0 1 0,0 0 0,0-1 0,-1 1 0,1-1 0,-1 1 0,0-1 0,1 1 0,-1-1 0,0 1 1,-1-1-1,1 1 0,0-1 0,-1 0 0,1 0 0,-1 0 0,0 0 0,-1 1-1,-60 50 135,34-36-29,-1-2-1,0-1 1,-1-1-1,0-1 1,-1-2-1,0-2 0,-1 0 1,-27 1-106,267-46-8766,-130 20 1821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164 184 13869,'13'-17'4612,"-3"1"-3882,-3 5-409,0 1-1,1 0 1,0 0-1,1 1 1,0 0-1,0 0 1,1 1-1,0 0 0,0 1 1,8-4-321,1 2 250,1 1 1,1 1 0,-1 1-1,1 0 1,0 2 0,1 0-1,-1 2 1,0 0-1,1 1 1,-1 1 0,1 2-1,-1 0 1,1 1-1,-1 1 1,0 0 0,0 2-1,-1 1 1,8 4-251,-22-9 14,0 0-1,0 1 1,0 0 0,0 0 0,-1 1-1,1 0 1,-1 0 0,0 0 0,0 0-1,0 1 1,-1 0 0,0 0 0,0 0-1,0 0 1,0 1 0,-1-1 0,0 1-1,0 0 1,-1 0 0,1 0 0,-1 0-1,-1 1 1,1-1 0,-1 1 0,0-1 0,0 6-15,-4 7-48,-1 0 0,-1 1-1,-1-2 1,0 1-1,-1 0 1,-1-1-1,-1-1 1,-1 0-1,0 0 1,-1 0-1,-1-2 1,0 1-1,-2-1 1,1-1-1,-14 10 50,1 1-67,-1-1 0,-1-1 0,-1-1 0,-1-2 0,-1-1 0,-1-1 0,0-2 0,-1-1 0,-1-1 0,0-2 0,-1-2 0,0-1 0,0-2 0,-1-1-1,0-2 1,-11-1 67,45-2 18,-1-1 0,0 1 0,0-1 0,0 0 1,0 0-1,0 0 0,0-1 0,0 1 0,0-1 0,0 1 0,0-1 0,1 0 0,-1 0 0,0 0 0,1-1 0,-1 1 0,0-1 0,1 1 0,0-1 0,-1 0 0,1 0 0,0 0 0,0 0 0,0 0 0,0 0 0,0-1 0,1 1 0,-1-1 0,1 1 0,-1-1 0,1 0 0,0 1 0,0-1 0,0 0 0,1 0 0,-1 0 0,1 0 0,-1 0 0,1 0 0,0 0 0,0 1 0,0-1 0,1 0 0,-1 0 0,1 0 0,-1 0 0,1 0 0,1-2-18,4-6 72,1-1-1,0 2 0,0-1 0,1 1 1,1 0-1,0 1 0,0 0 1,0 0-1,1 1 0,1 0 0,-1 1 1,1 0-1,1 1 0,-1 0 0,1 1 1,0 0-1,11-2-71,-14 3 25,0 1 0,1 0 0,0 0 0,-1 1 0,1 0 0,0 1 0,0 0 0,0 1 0,0 0 0,0 0 0,0 1 0,0 1 0,-1 0 0,1 0 0,0 0 0,-1 1 0,1 1 0,-1 0 0,0 0 0,-1 1 0,1 0 0,-1 0 0,1 1-1,-2 0 1,1 1 0,-1-1 0,0 1 0,6 8-25,-2 6-19,0 1-1,-1 0 0,-2 1 0,0 0 0,-1 0 0,-2 1 1,0 0-1,-1 0 0,-2 0 0,0 0 0,-2 0 0,-1 0 1,0 0-1,-3 7 20,22 60-2128,23-48-4328,-20-34 429</inkml:trace>
  <inkml:trace contextRef="#ctx0" brushRef="#br0" timeOffset="297.377">1130 993 19154,'0'0'7207,"0"0"-5157,0 0 224,0 0-801,0 0-960,0 0-417,0 0-96,0 0-480,0 0-577,-61-73-1474,47 73-2722,5 0-9737</inkml:trace>
  <inkml:trace contextRef="#ctx0" brushRef="#br0" timeOffset="643.439">1902 208 17200,'6'-69'3347,"-8"88"3155,-3 8-4319,-10 61-1589,-58 682 1226,46-595-2869,-14 138-2370,36-104-1989,18-140 2130,-4-79-5343,-6-12 2273</inkml:trace>
  <inkml:trace contextRef="#ctx0" brushRef="#br0" timeOffset="935.796">1794 1139 4452,'5'-71'1648,"4"-74"4492,6 0 0,27-111-6140,-36 233 674,1 1-1,0-1 0,2 1 1,0 1-1,2 0 1,9-16-674,-15 30 188,0-1-1,1 1 1,0 0 0,0 0-1,0 1 1,1 0 0,0 0 0,0 0-1,0 1 1,1 0 0,-1 1-1,1-1 1,1 1 0,-1 1-1,0 0 1,1 0 0,0 1 0,0 0-1,2 0-187,-2 1 10,0 0 0,-1 1 0,1 0 0,-1 1 0,1 0 0,0 0 0,-1 1 0,0 0 0,1 0 0,-1 1 0,0 0 0,0 0 0,-1 1 0,1 0 0,-1 1 0,1 0 0,-1 0 0,-1 0 0,1 1 0,-1 0 0,0 0-1,0 0 1,-1 1 0,0 0 0,0 0 0,-1 1 0,0-1 0,0 1 0,0 0 0,-1 1-10,-1 8-63,-1 1 0,-1-1 0,-1 0 0,-1 0 0,0 0-1,-1 0 1,-1 0 0,0-1 0,-2 1 0,1-1 0,-2 0 0,0-1 0,-1 1 0,-1-1-1,0-1 1,-1 0 0,-7 7 63,9-9-73,0 0 0,-2-1-1,1 0 1,-1-1 0,-1 0-1,0 0 1,0-1 0,-1-1-1,0 0 1,-1 0 0,0-1-1,0-1 1,0 0 0,-1-1-1,1 0 1,-1-1 0,-1-1-1,1 0 1,-11 0 73,24-3 0,0 0 1,1 0-1,-1 0 1,0 0-1,0-1 1,1 1-1,-1 0 1,0 0-1,0-1 1,1 1-1,-1 0 0,0-1 1,1 1-1,-1-1 1,0 1-1,1-1 1,-1 1-1,1-1 1,-1 1-1,1-1 1,-1 1-1,1-1 1,-1 0-1,1 1 1,0-1-1,-1 0 1,1 0-1,0 1 0,0-1 1,-1 0-1,1 0 1,0 1-1,0-1 1,0 0-1,0 0 1,0 1-1,0-1 1,0 0-1,0 0 1,0 0-1,1 1 1,-1-1-1,0 0 0,0 1 1,1-1-1,-1 0 1,0 0-1,1 1 1,-1-1-1,1 0 1,-1 1-1,1-1 1,-1 1-1,1-1 0,26-37 151,-15 30-104,0 0 0,0 1 0,0 1 0,1 0-1,0 0 1,0 1 0,0 1 0,1 1 0,0-1 0,-1 2 0,1 0 0,0 1 0,0 0-1,0 1 1,0 1 0,0 0 0,0 1 0,0 0 0,0 1 0,-1 1 0,1 0 0,-1 1-1,3 1-46,-8-1 11,-1 0-1,1 0 0,-1 0 0,-1 0 0,1 1 0,-1 1 1,0-1-1,0 1 0,-1 0 0,0 0 0,0 0 0,-1 1 1,1 0-1,-2 0 0,1 0 0,-1 0 0,-1 0 0,1 1 1,-1-1-1,-1 1 0,1 0 0,-2-1 0,1 3-10,0 4 15,-1 0-1,0 1 1,-1-1-1,-1 0 1,0 0-1,-1 0 0,-1 0 1,0 0-1,-1-1 1,-1 0-1,0 0 1,-1 0-1,-1 0-14,1-4 4,-1 0 1,0 0-1,-1 0 0,0-1 1,0-1-1,-1 0 0,0 0 0,-1-1 1,0 0-1,0 0 0,0-1 1,-1-1-1,0 0 0,0-1 0,0 0 1,-1-1-1,1 0 0,-1-1 1,-11 1-5,1-1 2,0-2 0,0 0 0,0-1 0,0-1 0,1-1 0,-1-1 0,1-1 0,0-1 0,0-1 0,-17-8-2,-40-38-819,52-5-2500,26 24-903,4 3-2958</inkml:trace>
  <inkml:trace contextRef="#ctx0" brushRef="#br0" timeOffset="1266.587">2744 1017 21140,'0'0'2482,"0"0"-261,0 0-443,0 0-614,0 0-476,0 0-351,0 0-231,-7 16-36,0-2-56,1 1 1,0 1 0,1-1-1,1 1 1,1 0 0,0 0-1,1 0 1,0 12-15,2-9 18,1 27-207,-1 0 0,-3 1-1,-1-2 1,-3 1-1,-1 0 1,-3-1-1,-7 18 190,10-50-113,0 0-1,0 0 0,-1-1 1,-1 0-1,0-1 0,0 0 1,-1-1-1,-1 0 0,0-1 0,0 0 1,-1 0-1,0-2 0,0 1 1,-1-2-1,0 0 0,0 0 1,0-2-1,-1 1 0,1-2 1,-1 0-1,0-1 0,0 0 1,-1-1-1,1-1 0,0-1 1,0 0-1,0-1 0,0 0 1,0-1-1,0-1 0,1 0 1,0-1-1,0-1 0,-11-5 114,17 7-129,0-1-1,0 1 0,1-1 1,-1-1-1,1 1 0,1-1 1,-1-1-1,1 1 0,0-1 1,0 0-1,1 0 0,0-1 1,0 0-1,1 0 0,0 0 1,0 0-1,1-1 0,0 1 0,1-1 1,0 0-1,-1-7 130,1 4-968,2 0 1,-1 0-1,1 0 0,1 0 0,0 0 0,1 0 1,0 1-1,1-1 0,0 0 0,4-6 968,19-44-10543</inkml:trace>
  <inkml:trace contextRef="#ctx0" brushRef="#br0" timeOffset="1610.127">3039 410 18514,'0'0'2786,"0"0"-287,0 0-866,0 0-992,0 0-454,0 0-91,-13 16-38,-38 54-47,49-66-11,-1 0-1,1 0 1,0 0 0,0 1 0,0-1-1,1 0 1,0 1 0,0-1 0,0 1-1,0-1 1,0 1 0,1 0 0,0-1-1,0 1 1,0 0 0,1-1 0,0 4 0,1 6-12,-2-11 4,-1 0-1,1 0 1,0 0 0,1 0 0,-1 0-1,0 0 1,1 0 0,0 0 0,0 0-1,0 0 1,0 0 0,0-1 0,0 1-1,1 0 1,-1-1 0,1 1 0,0-1-1,0 1 1,0-1 0,0 0 0,0 0-1,0 0 1,0 0 0,1 0 0,-1 0-1,1-1 1,0 1 0,-1-1 0,1 0-1,0 0 1,0 0 0,0 0 0,0 0-1,-1-1 1,1 1 0,0-1 0,0 0-1,0 0 1,0 0 0,1 0 0,-1 0-1,-1-1 1,1 1 0,1-1 8,3-7 73,-1 0 0,0-1-1,0 0 1,-1 0 0,0 0 0,-1 0 0,0-1 0,0 1-1,-1-1 1,-1 0 0,1 0 0,-2 0 0,1 0 0,-1-2-73,-1 9 50,3-4 59,-1 0 0,0 0 0,-1 0 0,0 0 0,0 0 0,0-1 0,-1 1 0,0 0 0,0-1 0,-1 1 0,0 0 0,0-1 0,-1 1 0,0 0 0,0 0 0,-1 0 0,0 1 0,0-1 0,0 1 0,-1-1 0,0 1 0,0 0 0,-4-4-109,6 9-77,0 0 1,0 1 0,0-1-1,0 0 1,0 1 0,0-1-1,0 1 1,-1 0 0,1 0-1,0 0 1,0 0 0,0 0-1,0 0 1,0 0 0,-1 1-1,1-1 1,0 1 0,0-1-1,0 1 1,0 0 0,0 0-1,0 0 1,1 0 0,-1 0-1,0 1 1,0-1 0,0 1 76,-40 43-5528,41-43 5184,-33 45-9463</inkml:trace>
  <inkml:trace contextRef="#ctx0" brushRef="#br0" timeOffset="1860.005">605 2185 22229,'0'0'3587,"0"0"-2946,0 0 384,0 0 32,103 18-352,25-26-321,40-9 0,38-3-159,28-1-161,21 0-64,6-10-64,-14-2-481,-25-5-1185,-41 7-1857,-51 7-2691,-54 12-6278</inkml:trace>
  <inkml:trace contextRef="#ctx0" brushRef="#br0" timeOffset="2203.501">1167 2354 13965,'-200'73'10186,"152"-47"-8061,49-26-2087,0-1 0,-1 1 0,1 0 0,0 0 0,0-1 0,-1 1 0,1 0 0,0 0 0,0 0 0,0 0 1,-1 0-1,1 0 0,0 1 0,0-1 0,-1 0 0,1 0 0,0 0 0,0 1 0,-1-1 0,1 0 1,0 1-1,-1-1 0,1 1 0,-1-1 0,1 0 0,0 1 0,-1 0 0,1-1 0,-1 1 0,1-1 1,-1 1-1,1 0 0,-1-1 0,0 1 0,1 0 0,-1-1 0,0 1 0,1 0 0,-1-1 0,0 1 0,0 0 1,0 0-1,0 0 0,0-1 0,0 1 0,0 0 0,0 0 0,0-1 0,0 1 0,0 0 0,0 0 1,-1-1-1,1 1 0,0 0 0,0 0 0,-1-1 0,1 1 0,-1 0 0,1-1 0,0 1 0,-1-1 1,1 1-1,-1 0 0,0-1 0,1 1 0,-1-1-38,53 3 478,0-3 1,0-2-1,1-2 1,39-10-479,-35 7 147,283-37 135,-1-15 1,278-87-283,-420 73-1537,-166 55-689,-36 9-2894,-29 8-5306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6:4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136 894 11243,'23'-129'12011,"-31"142"-7480,-1 4-4300,-6 34 178,2 0 1,3 1-1,2 0 0,2 3-409,4-39 60,-14 164 558,8 126-618,-5 78-1787,4-259 789,-11 113-4613,12-196 2330,0-17-2534,2-12-2764</inkml:trace>
  <inkml:trace contextRef="#ctx0" brushRef="#br0" timeOffset="421.763">57 1375 9161,'48'-365'6363,"-43"339"-5680,1 0-1,1 0 1,1 1 0,1 0 0,2 1-1,0 0 1,1 0 0,2 1-1,13-17-681,-24 37 78,0 0 1,0 0 0,1 0 0,-1 1 0,1 0-1,-1-1 1,1 1 0,0 0 0,0 1 0,-1-1 0,1 1-1,1 0 1,-1 0 0,0 0 0,0 0 0,0 1-1,0 0 1,1-1 0,-1 2 0,0-1 0,0 0 0,0 1-1,0 0 1,1 0 0,-1 0 0,2 1-80,98 53 402,-97-49-444,0 1 1,0 0-1,-1 0 1,1 0 0,-2 1-1,1 0 1,-1 0 0,0 1-1,-1-1 1,0 1-1,0 0 1,-1 0 0,0 1-1,0-1 1,-1 1 0,-1-1-1,0 1 1,0-1-1,-1 1 1,0 0 0,0-1-1,-1 1 1,0 0 0,-1-1-1,0 1 1,-1-1-1,0 0 1,0 0 0,-1 0-1,0 0 1,-1 0 0,0-1 41,-2 7-215,0 0 0,-2-1 0,1-1 0,-2 1 0,0-2 0,0 1 0,-1-1 1,0-1-1,-1 0 0,-1 0 0,0-2 0,0 1 0,-1-2 0,0 1 1,0-2-1,-1 0 0,0-1 0,0 0 0,-1-2 0,-10 3 215,25-8-2,0 1 1,0-1-1,0 0 0,0 1 0,-1-1 1,1 0-1,0 0 0,0 0 0,1 0 1,-1 0-1,0 0 0,0 0 1,0 0-1,1 0 0,-1-1 0,0 1 1,1 0-1,-1 0 0,1-1 0,-1 1 1,1 0-1,0 0 0,0-1 0,0 1 1,-1 0-1,1-1 0,1 1 0,-1-1 1,0 1-1,0 0 0,0-1 0,1 1 1,-1 0-1,0 0 0,1-1 0,-1 1 1,1 0-1,0 0 0,-1 0 0,1-1 1,0 1-1,0 0 0,0 0 0,0 0 1,0 0-1,0 0 0,0 1 0,0-1 1,0 0 1,9-7 90,1 1 1,-1 0-1,1 1 0,1 0 1,-1 0-1,1 2 1,0-1-1,0 1 1,0 1-1,0 0 0,1 1 1,-1 0-1,1 1 1,0 1-1,-1 0 0,9 1-90,-6-1 21,1 0-1,0 1 0,-1 1 1,0 1-1,1 0 0,-1 1 1,0 0-1,7 5-20,-16-7 16,-1 0 0,1 1 0,-1 0 1,0 0-1,0 0 0,0 1 0,0 0 0,-1 0 0,0 0 0,0 0 1,0 1-1,0 0 0,0-1 0,-1 1 0,0 1 0,0-1 0,-1 0 1,1 1-1,-1-1 0,0 1 0,-1 0 0,1 0 0,-1 4-16,1 8 82,-2 0-1,0 1 0,-1-1 1,-1 0-1,-1 0 0,-1 0 1,0 0-1,-1 0 0,-1-1 1,-1 0-1,0 0 0,-1 0 1,-1-1-1,-1-1 0,0 1 1,-1-1-1,0-1 0,-1 0 1,-7 5-82,10-10 147,-1 0 1,1 0-1,-2-1 0,1 0 1,-1-1-1,0 0 1,-1-1-1,1 0 0,-1-1 1,0 0-1,-1-1 1,1 0-1,-1-1 0,0 0 1,0-1-1,0-1 1,0 0-1,0-1 0,0 0 1,0-1-1,0 0 1,0-1-1,0-1 0,0 0 1,1 0-1,-1-2 1,-5-2-148,10 4-51,1-1 0,-1 1 1,1-2-1,0 1 0,0-1 1,0 0-1,1 0 1,0-1-1,0 0 0,0 0 1,1-1-1,0 1 0,0-1 1,0 0-1,1-1 1,0 1-1,1-1 0,0 1 1,0-1-1,0 0 0,1 0 1,0-1-1,1 1 1,0 0-1,0-1 0,1 1 1,0 0-1,0-1 1,2-6 49,7-5-2546,5 13-2139,4 6-4293</inkml:trace>
  <inkml:trace contextRef="#ctx0" brushRef="#br0" timeOffset="812.694">868 1943 12908,'0'0'4858,"0"0"-1900,0 0-380,0 0-603,0 0-592,0 0-481,0 0-299,-1 4-128,-3 12-351,1-1-1,1 0 0,1 1 0,0-1 0,1 1 0,0 0 0,1-1 0,2 6-123,0 35 83,-2-29-133,-1 0 0,-1 0-1,-2 0 1,0 0 0,-2-1 0,-1 1-1,-1-1 1,-2-1 0,0 1 0,-2-1-1,0-1 1,-2 0 0,-1-1 0,0 0-1,-2-1 1,0-1 0,-12 11 50,21-26-46,0 0 0,0-1 0,-1 0 0,1 0 0,-1-1 0,0 0 0,-1 0 0,1-1 0,-1 0 0,0 0 0,1-1 0,-1 0 0,-2-1 46,7 0-81,0-1 0,1 0 0,-1 0 0,0 0 0,0 0 0,0-1-1,1 1 1,-1-1 0,0 0 0,1 0 0,-1-1 0,1 1 0,-1-1 0,1 0 0,0 0-1,-1 0 1,1 0 0,0 0 0,0-1 0,1 1 0,-1-1 0,0 0 0,1 0-1,0 0 1,-1 0 0,1 0 0,1 0 0,-1-1 0,0 1 0,1-1 0,-1-3 81,-13-119-4211,27 43-1871,3 23-1904</inkml:trace>
  <inkml:trace contextRef="#ctx0" brushRef="#br0" timeOffset="1075.608">916 1650 13581,'0'0'5733,"0"0"-4900,0 0-481,0 0-352,0 0-736,0 0-2852,0 0-4708</inkml:trace>
  <inkml:trace contextRef="#ctx0" brushRef="#br0" timeOffset="1497.676">1143 90 15791,'34'-68'1980,"-31"65"-1811,1 1 0,-1-1 0,1 1 0,0 0 0,0 1 0,0-1-1,0 1 1,0 0 0,0-1 0,0 2 0,0-1 0,0 0 0,0 1-1,1 0 1,-1 0 0,0 0 0,0 0 0,0 1 0,1 0-1,-1 0 1,0 0 0,0 0 0,0 1 0,0-1 0,-1 1 0,1 0-1,3 2-168,2 0 50,1 1-1,-1 0 0,1 0 0,-2 1 0,1 0 0,-1 0 0,1 1 0,-2 1 0,1-1 0,-1 1 0,0 0 0,-1 1 0,0-1 0,0 1 1,-1 1-1,0-1 0,-1 1 0,0-1 0,0 1 0,-1 1 0,0-1 0,-1 0 0,0 1 0,-1-1 0,0 1 0,-1 1-49,0 7-19,-2-1 0,0 1 0,-1 0 0,-1-1 0,0 0 0,-2 0 0,0 0 0,-1-1 0,0 0 0,-2 0 0,0 0 0,-1-1 0,0-1 0,-2 0 0,0 0 0,0-1 0,-1-1 0,-1 0 0,0-1 0,-1 0 0,0-1 0,-1-1 0,-10 6 19,-70 4 520,94-20-467,-1 0 1,1 0-1,-1 0 1,1-1-1,-1 1 1,1-1-1,-1 1 1,1-1-1,0 0 0,-1 0 1,1 0-1,0 0 1,0 0-1,0-1 1,0 1-1,0-1 1,0 1-1,0-1 1,0 0-1,0 0 1,1 0-1,-1 0 1,1 0-1,-1 0 0,1 0 1,0 0-1,0-1 1,0 1-1,0 0 1,0-1-1,1 1 1,-1-1-1,1 1 1,0-1-1,-1-1-53,1 1 50,0 0 1,0 0-1,0 0 0,0 0 0,0 0 1,1 0-1,-1 0 0,1 0 1,0 0-1,0 0 0,0 0 0,0 0 1,0 1-1,1-1 0,-1 0 0,1 1 1,0-1-1,0 1 0,0 0 0,0 0 1,0-1-1,0 1 0,1 1 0,-1-1 1,1 0-1,-1 0 0,1 1 0,0 0 1,-1-1-1,1 1 0,0 0 0,0 0 1,0 1-1,0-1 0,0 1 0,0-1 1,0 1-1,0 0 0,0 0 1,0 0-1,0 0-50,6 2 5,0 1 0,0-1-1,-1 1 1,1 1 0,-1 0 0,1 0 0,-1 0 0,-1 1 0,1 0 0,-1 1 0,0 0 0,0 0-1,0 0 1,-1 1 0,0 0 0,0 0 0,4 8-5,25 22 29,18 10-34,9 9-1703,-26-14-8703,-29-32-1098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1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156 244 11211,'-16'-63'3838,"15"62"-3652,0 0 0,0-1 0,0 1 1,0 0-1,0 0 0,0 0 0,-1 0 0,1 0 0,0 0 1,0 0-1,-1 0 0,1 1 0,-1-1 0,1 0 0,-1 1 1,1-1-1,-1 1 0,1 0 0,-1-1 0,1 1 0,-1 0 0,1 0 1,-1 0-1,0 0 0,1 0 0,-1 0 0,1 1 0,-1-1 1,1 0-1,-1 1 0,1-1 0,-1 1 0,1 0 0,-1-1 1,1 1-1,0 0 0,0 0 0,-1 0 0,1 0 0,0 0 1,0 0-1,0 0 0,0 0 0,0 1 0,0-1 0,0 0 1,0 1-187,-4 8 76,0 1 0,1-1 0,0 1 0,0 0 0,1 1 0,1-1 0,0 0 0,1 1 0,0-1 0,0 1 0,1 0 0,1-1 0,0 1 0,1-1 0,0 1 0,0-1 0,1 0 0,1 0 0,0 0 0,1 0 0,4 8-76,58 58-59,-65-75 46,1-1 0,0 1 0,0 0 1,-1-1-1,1 1 0,0-1 0,0 0 0,1 0 1,-1 0-1,0-1 0,0 1 0,0-1 0,0 1 1,1-1-1,-1 0 0,0 0 0,0-1 0,1 1 0,-1-1 1,0 1-1,0-1 0,0 0 0,0 0 0,0 0 1,0-1-1,0 1 0,0-1 0,-1 0 0,1 1 1,0-2 12,7-9 1,0-1 1,-1-1 0,0 1 0,-1-2 0,-1 1-1,0-1 1,-1 0 0,-1 0 0,0-1-1,-1 0 1,-1 0 0,0 0 0,-1 0 0,-1 0-1,0 0 1,-2-2-2,3 4 4,4-168 508,-6 180-471,0-1 0,0 1-1,0-1 1,0 1 0,-1 0-1,1-1 1,-1 1 0,1 0-1,-1-1 1,0 1 0,0 0 0,0 0-1,0 0 1,0 0 0,-1 0-1,1 0 1,0 0 0,-1 0 0,0 0-1,1 0 1,-1 1 0,0-1-1,0 1 1,0-1 0,0 1-1,0 0 1,0 0 0,0 0 0,-1 0-1,1 0 1,0 0 0,0 1-1,-1-1 1,1 1 0,0 0 0,-1-1-1,1 1 1,-1 0 0,1 1-1,0-1 1,-1 0 0,1 1-1,-1-1 1,1 1 0,0-1 0,0 1-1,-1 0 1,0 1-41,-11 6 109,0 0 0,0 1-1,1 1 1,0 0 0,0 1 0,1 1 0,1 0 0,0 0-1,1 1 1,0 0 0,1 1 0,0 0 0,-4 10-109,2-6 73,0 0 0,0 0 0,2 1 0,1 1 1,0-1-1,1 1 0,1 1 0,1-1 1,1 1-1,1 0 0,0 0 0,2 0 0,1 0 1,0 0-1,1 1 0,2-1 0,0-1 0,1 1 1,1 0-1,1-1 0,8 19-73,-4-21 2,1-1 0,1 0 0,1 0 0,0-2 0,2 1 0,-1-2 0,2 1 0,0-2 0,0-1 1,1 0-1,1 0 0,0-2 0,0-1 0,1 0 0,1-1 0,-1-1 0,1-1 0,0 0 0,1-2 0,-1 0 0,1-2 0,-1 0 0,1-1 0,0-1 0,0-1 0,0-1 0,-1-1 0,1 0 0,-1-2 0,0 0 0,0-2 0,-1 0 0,1-1 0,2-2-2,-12 2-56,-1 1 0,0-1-1,0-1 1,-1 1 0,0-2-1,0 1 1,-1-1-1,0 0 1,-1 0 0,0-1-1,-1 0 1,0 0 0,-1 0-1,0-1 1,-1 1-1,0-1 1,-1 0 0,0 0-1,-1 0 1,0-6 56,0-1-186,-1 1-1,0-1 1,-2 0 0,0 0-1,-1 1 1,-1 0 0,-1-1 0,0 1-1,-1 1 1,-1-1 0,-1 1-1,-8-13 187,12 24-191,0 1 1,0-1-1,0 1 0,0 0 0,-1 0 0,0 1 1,0-1-1,0 1 0,-1 0 0,1 1 0,-1-1 0,0 1 1,0 0-1,0 1 0,0-1 191,-3 1-610,1 0-1,-1 0 1,1 1-1,-1 0 1,1 0-1,-1 1 1,0 0 0,1 1-1,-1 0 1,1 0-1,-3 1 611,-73 25-8627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2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7687,'0'0'5638,"0"0"-4389,0 0-929,0 0-224,0 0-96,0 0-1217,0 0-4452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7:2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9449,'0'0'1922,"0"0"-1890,0 0 64,0 0-96,0 0-1441,0 0-3588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2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6086,'96'-124'10763,"18"12"-5153,-29 46-3299,-85 66-2295,1-1 1,-1 1-1,0-1 0,1 1 0,-1-1 1,1 1-1,-1-1 0,0 1 0,1 0 1,0-1-1,-1 1 0,1-1 0,-1 1 0,1 0 1,-1 0-1,1-1 0,0 1 0,-1 0 1,1 0-1,-1 0 0,1 0 0,0 0 1,-1 0-1,1 0 0,0 0 0,-1 0 1,1 0-1,0 0 0,-1 0 0,1 0 1,-1 0-1,1 0 0,0 1 0,-1-1 1,1 0-1,-1 0 0,1 1 0,-1-1 1,1 1-1,0-1 0,-1 0 0,0 1 0,1-1 1,-1 1-1,1-1 0,-1 1 0,0-1 1,1 1-1,-1-1 0,0 1 0,1 0 1,-1-1-1,0 1 0,0-1 0,0 1 1,1 0-1,-1-1 0,0 1 0,0 0 1,0-1-1,0 1 0,0 0 0,0-1-16,-7 48 448,6-44-403,-50 164 572,38-137-600,1 1-1,2 1 0,2 0 1,1 0-1,1 0 0,2 1 0,1 0 1,2 6-17,0-38-9,1 1 0,-1-1 0,1 1 0,0 0 0,0-1 0,0 1 0,0-1 0,1 1 0,-1-1 0,1 1 0,-1-1 0,1 0 0,0 1 0,0-1 0,0 0 0,0 1 0,1-1 0,-1 0 0,1 0 0,-1 0 0,1 0 0,0 0 0,-1 0 0,1-1 0,0 1 0,0 0 0,0-1 0,0 0 0,1 1 1,-1-1-1,0 0 0,1 0 0,-1 0 0,0-1 0,1 1 0,-1-1 0,1 1 0,-1-1 0,1 0 0,-1 1 0,1-2 0,0 1 0,-1 0 0,1 0 0,-1-1 0,1 1 0,-1-1 0,0 0 0,1 0 0,-1 0 9,11-8 10,0-1 1,-1 0-1,0-1 0,-1 0 1,0-1-1,-1 0 0,0-1 1,-1 0-1,4-8-10,2-1 19,9-13 65,6-9 111,1 2 0,2 0 1,2 3-1,18-16-195,-51 52 18,-1 0 0,1 1 0,0-1-1,0 1 1,0 0 0,0 0 0,1 0 0,-1 0 0,1 0-1,-1 0 1,1 0 0,-1 1 0,1-1 0,0 1 0,0 0-1,0 0 1,0 0 0,0 0 0,0 0 0,0 1 0,0-1-1,0 1 1,0 0 0,0 0 0,0 0 0,1 0 0,-1 1-1,0-1 1,0 1 0,0 0 0,0 0 0,0 0 0,-1 0-1,1 0 1,0 1 0,0-1 0,-1 1 0,1 0 0,-1 0-1,1 0 1,-1 0 0,0 0 0,0 0 0,1 1-18,3 13 118,0 0 1,-1 0-1,-1 0 1,0 1-1,-1 0 0,-1 0 1,-1-1-1,0 15-118,5 41 441,-3-52-362,1 0 1,0-1 0,2 1-1,0-1 1,1 0 0,1-1-1,10 17-79,-15-29 11,1 0 0,0 0 1,0 0-1,1-1 0,-1 1 0,1-1 0,0 0 0,1 0 0,-1-1 0,1 1 0,0-1 0,0-1 0,1 1 0,-1-1 0,0 0 0,1-1 0,0 1 0,0-1 0,0 0 0,0-1 0,0 0 0,0 0 0,4 0-11,-8-1 1,-1-1 1,1 1-1,-1 0 0,0 0 0,1-1 0,-1 0 0,0 1 0,1-1 1,-1 0-1,0 0 0,0 0 0,0 0 0,0-1 0,0 1 0,0-1 1,0 1-1,0-1 0,0 0 0,-1 1 0,1-1 0,-1 0 0,1 0 1,-1 0-1,0 0 0,0 0 0,0-1 0,0 1 0,0 0 0,0 0 1,-1-1-1,1 1 0,-1 0 0,1-1 0,-1 1 0,0-1 1,0 1-1,0-2-1,-18-92-1030,-46 11-1992,0 49-1740,-3 16-2984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2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486 134 14894,'4'-105'3246,"-14"77"1026,-6 53-2580,15-23-1667,-20 48 179,2 1-1,3 1 0,2 0 0,2 1 0,2 1 0,-1 47-203,-3 0 84,2-22-9,-32 242-3346,32-103-8865,-10-237 10775,-22-64 2318,-48-65 7620,91 146-8419,-1-1 0,0 1 0,1 0 0,-1 0 0,0 0 0,0 0 0,-1 0 0,1 1 0,0-1 0,0 1 0,-1-1 0,1 1 0,-1 0 0,0 0 0,1 0 0,-1 0 0,0 0 0,1 0 0,-1 1 0,0 0 0,0-1 0,0 1 0,1 0 0,-1 0 0,0 1 0,0-1 0,1 1 0,-1-1 0,0 1 0,0 0 0,1 0 0,-1 0 0,1 0 0,-1 0 0,1 1 0,-1-1 0,1 1 0,0 0 0,0 0 0,0-1 0,0 1 0,0 0 0,0 1 0,0-1 0,1 0 0,-1 1 0,1-1 0,-1 1 0,1-1 0,0 1 0,0-1 0,0 1 0,1 0 0,-1-1 0,1 1 0,-1 0 0,1 2-158,-1 3 23,1 0-1,1-1 1,-1 1 0,1 0-1,0 0 1,1-1 0,0 1-1,0-1 1,0 1 0,1-1-1,0 0 1,1 0 0,0 0-1,0 0 1,0-1 0,1 0-1,0 1 1,0-2-1,0 1 1,1-1 0,0 1-1,0-2 1,0 1 0,1-1-1,3 2-22,8 5 0,1-1 0,0-1 0,1 0 0,0-2 0,0 0 0,1-1 0,0-2 0,18 3 0,-19-4-3,0-1 0,0-1 0,0 0 0,0-2 0,-1 0 0,1-2 0,0 0 0,-1-1 0,1-1 0,-1 0-1,0-2 1,-1 0 0,0-1 0,16-10 3,-26 11 16,0 0 0,0 0 0,-1-1 0,0 0 0,-1 0 0,0 0 0,0-1 0,-1 0 0,0 0 0,0-1 0,-1 0 0,0 1 1,-1-1-1,0-1 0,-1 1 0,0 0 0,-1 0 0,0-1 0,0 1 0,-1-1 0,0 1 0,-2-11-16,3 18-11,-1-1 0,1 0 0,-1 0 0,0 0 1,0 0-1,0 0 0,-1 0 0,1 0 0,-1 0 0,0 0 1,0 0-1,0 0 0,-1 1 0,1-1 0,-1 0 0,0 1 1,0 0-1,0-1 0,0 1 0,-1 0 0,1 0 1,-1 0-1,0 0 0,0 1 0,0-1 0,0 1 0,-1-1 1,1 1-1,-1 0 0,1 1 0,-1-1 0,1 0 1,-1 1-1,0 0 0,0 0 0,0 0 0,-2 0 11,-4 2-298,1 1 0,0-1 0,-1 2 0,1-1 0,0 1 1,0 1-1,0-1 0,1 2 0,0-1 0,-1 1 0,1 0 0,1 1 0,-1 0 0,1 0 0,0 0 0,0 1 0,1 1 298,-68 80-8494,19-10-5413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2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15759,'0'0'5023,"0"0"-2919,0 0-567,22-1-63,181-29 645,493-155-480,-669 177-1691,93-14-1759,-120 22 1711,1 0 0,-1 1 0,0-1-1,1 1 1,-1-1 0,0 0 0,0 1 0,1-1 0,-1 1 0,0-1 0,0 1 0,0-1 0,0 1 0,1-1 0,-1 1 0,0-1 0,0 1 0,0-1 0,0 1 0,0-1 0,0 1 0,0-1 0,0 1 0,-1-1 0,1 1 0,0-1 0,0 1-1,0-1 1,0 1 0,-1-1 0,1 1 0,0-1 0,-1 1 0,1-1 0,0 0 0,-1 1 0,1-1 0,0 0 0,-1 1 0,1-1 0,-1 0 0,1 1 0,0-1 0,-1 0 0,1 0 0,-1 0 0,1 1 0,-1-1 0,1 0 0,-1 0 0,1 0-1,-1 0 1,1 0 0,-1 0 0,0 0 100,1 1-172,-34 24-6837,-8 1-5505</inkml:trace>
  <inkml:trace contextRef="#ctx0" brushRef="#br0" timeOffset="1">201 499 17072,'0'0'3556,"0"0"-1282,0 0-769,84 27 1,-20-44-225,9-3-352,13-7-353,7-4-256,7-4-127,-2-2-65,-8 1-64,-14 5-64,-19 6 0,-18 12-865,-13 11-1345,-15 2-2114,-11 8-7175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2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114 105 7175,'4'-15'8221,"15"-45"-3940,-8 37 2073,-13 43-4289,-103 293 1426,96-290-3440,2 0-1,0 0 1,2 0-1,0 1 1,1 0 0,2 0-1,1 0 1,0 1-1,2-1 1,1 0-1,0 0 1,2 0-1,1-1 1,1 1 0,1-1-1,1 0 1,2 3-51,-5-19-46,0 0 0,0-1 1,1 1-1,-1-1 1,1-1-1,1 1 0,-1-1 1,1 0-1,0-1 1,0 1-1,1-1 0,-1-1 1,1 1-1,-1-2 1,1 1-1,0-1 0,1 0 1,-1 0-1,0-1 1,0 0-1,1-1 0,-1 1 1,0-2-1,1 1 1,-1-1-1,0-1 0,0 1 1,0-1-1,0-1 1,0 1-1,0-1 0,0-1 1,-1 0-1,0 0 0,3-2 47,121-110-2910,-56 27-4475,-45 61-2049,-19 19 838</inkml:trace>
  <inkml:trace contextRef="#ctx0" brushRef="#br0" timeOffset="405.986">715 193 13741,'0'-9'590,"1"0"1,1-1-1,0 1 1,0 0-1,1 0 1,0 0-1,0 0 0,1 1 1,1-1-1,-1 1 1,1 0-1,0 0 1,1 0-1,0 1 0,0 0 1,1 0-1,0 1 1,0 0-1,0 0 1,2 0-591,0 1 231,0 1 0,0 1 0,0 0 1,0 0-1,1 1 0,-1 0 1,1 0-1,0 1 0,0 0 1,-1 1-1,1 0 0,0 1 1,0 0-1,-1 0 0,8 3-231,-7-2 32,0 1 0,0 0 0,0 1 0,-1 0 0,0 1 0,1-1 0,-2 2 0,1-1 1,0 1-1,-1 1 0,0 0 0,-1 0 0,0 0 0,0 1 0,0 0 0,-1 0 0,0 1 0,0 0 0,-1 0 0,-1 0 0,1 0 0,1 8-32,-3-3-17,0 0-1,-1 1 1,0-1-1,-1 0 1,-1 1-1,0-1 1,-1 1-1,-1-1 1,0 0-1,-1 0 1,0 0-1,-1 0 0,-1 0 1,0-1-1,-1 1 1,0-1-1,-1-1 1,-1 1-1,0-1 1,0-1-1,-1 1 1,-1-2-1,0 1 1,0-1-1,-11 7 18,6-2-17,-1-2 1,-1 1-1,0-2 0,-1 0 0,-1-1 0,0-1 0,0-1 0,0 0 0,-1-2 0,-1 0 0,1-1 1,-22 2 16,40-7 6,0-1 0,-1 0 0,1 1 1,0-1-1,-1 0 0,1-1 0,0 1 1,0 0-1,-1-1 0,1 1 0,0-1 1,0 0-1,0 0 0,-1 1 1,1-1-1,0-1 0,0 1 0,1 0 1,-1 0-1,0-1 0,0 1 0,1-1 1,-1 0-1,0 0 0,1 1 0,0-1 1,-1 0-1,1 0 0,0 0 1,0 0-1,0 0 0,0 0 0,1-1 1,-1 1-1,0 0 0,1 0 0,0-1 1,-1 1-1,1 0 0,0-1 0,0 1 1,1 0-1,-1 0 0,0-1 1,1 1-1,-1-1-6,1-3 25,0 0 0,1-1 1,-1 1-1,1 0 0,0 1 1,1-1-1,-1 0 0,1 1 1,0-1-1,1 1 0,-1 0 1,1 0-1,0 0 0,0 0 1,1 1-1,-1 0 0,1 0 1,0 0-1,0 0 0,0 1 1,1 0-1,-1 0 0,1 0 0,0 1 1,0 0-1,0 0 0,0 0 1,0 1-1,0 0 0,0 0 1,0 0-1,1 1 0,-1 0 1,0 0-1,6 1-25,-5 4 2,0 1 1,-1-1-1,0 1 0,0 0 1,0 0-1,-1 1 1,0-1-1,0 1 0,-1 0 1,0 1-1,0-1 0,0 1 1,-1 0-1,0 0 1,-1 0-1,0 0 0,0 0 1,-1 1-3,3 4 5,-3-4-1,1 0-1,0 0 1,0 0-1,1 0 1,0 0-1,0-1 1,1 1-1,0-1 1,1 0 0,0 0-1,0-1 1,1 1-1,-1-1 1,2 0-1,-1-1 1,1 1-1,0-1 1,0-1 0,1 1-1,-1-1 1,1-1-1,1 1 1,-1-1-1,3 0-3,-6-3-62,0-1 0,1 0 0,-1 0 0,1 0 0,-1-1 0,1 0 0,-1 0 0,1 0 0,-1-1-1,0 1 1,0-1 0,0-1 0,0 1 0,0-1 0,0 0 0,-1 0 0,1 0 0,-1 0 0,0-1 0,0 0-1,0 0 1,0 0 0,-1 0 0,0-1 0,0 1 0,0-1 0,0 0 0,-1 0 0,0 0 0,0 0 0,0 0-1,0 0 1,-1-1 0,0 1 0,0-1 0,0 1 0,-1 0 0,0-6 62,0 10-189,0 0 1,0 0 0,0-1-1,0 1 1,0 0 0,-1 0-1,1 0 1,0 0 0,-1 0-1,1 0 1,-1-1-1,1 1 1,-1 0 0,0 0-1,1 0 1,-1 1 0,0-1-1,1 0 1,-1 0-1,0 0 1,0 0 0,0 1-1,0-1 1,0 0 0,0 1-1,0-1 1,0 1 0,0-1-1,0 1 1,0 0-1,0-1 1,-1 1 0,1 0-1,0 0 1,0 0 0,0 0-1,0 0 1,-1 0-1,1 0 1,0 0 0,0 0-1,0 0 189,-22 0-7340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1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96 316 9929,'13'-136'9097,"-20"124"-4249,-4 30-2649,-10 45-1720,2 1 1,4 1-1,3 0 1,2 0-1,3 1 1,3 2-480,3-49-39,0-1-1,1 0 1,1 1-1,1-1 1,0 0-1,1 0 1,2 0-1,-1-1 1,2 1-1,3 7 40,3-22-100,-10-26 56,-8-133 66,1 116-10,2 0 0,1 0-1,3 0 1,1-1 0,2 2 0,2-1-1,1 0 1,2 1 0,13-33-12,-20 65-59,1 0 0,0 1-1,0-1 1,1 1 0,-1 0 0,2 0-1,-1 0 1,0 0 0,1 1 0,0 0 0,1 0-1,-1 0 1,1 1 0,0 0 0,0 0-1,0 0 1,0 1 0,1 0 0,0 0 0,-1 0-1,1 1 1,0 0 0,0 0 0,0 1-1,1 0 1,-1 0 0,0 1 0,0 0 0,0 0-1,1 1 1,-1 0 0,7 1 59,93 55-4091,-51-1-3856,-29-18-1118</inkml:trace>
  <inkml:trace contextRef="#ctx0" brushRef="#br0" timeOffset="921.664">501 352 11243,'2'-15'5173,"9"-47"-1789,16 14 2083,-9 82-3503,-12-14-1850,1 0 1,1 0-1,1-1 1,1-1-1,0 1 0,1-2 1,14 17-115,-22-32 3,0 1 0,0-1 0,1 0 0,-1 0-1,1 0 1,0 0 0,0 0 0,0-1 0,-1 0 0,1 0 0,0 0 0,1 0 0,-1-1 0,0 1 0,0-1-1,0 0 1,0-1 0,0 1 0,0 0 0,0-1 0,0 0 0,0 0 0,0-1 0,0 1 0,0-1 0,0 1-1,-1-1 1,1 0 0,-1-1 0,1 1 0,-1 0 0,0-1 0,0 0 0,0 0 0,0 0 0,-1 0 0,1 0 0,-1-1-1,0 1 1,0-1 0,0 0 0,0 1 0,-1-1 0,2-4-3,3-7 11,-1-1-1,0 0 1,-1-1 0,-1 1-1,0-1 1,-2 1 0,0-1-1,0 0 1,-2 0 0,-1-12-11,1 26 17,0 1 0,-1-1 0,1 1 0,0-1 0,-1 1 0,0 0 0,1 0 0,-1 0 0,0-1 0,0 2 0,0-1 0,0 0 0,-1 0 0,1 1 0,0-1 0,-1 1 0,1 0 0,-1-1 0,0 1 0,1 1 0,-1-1 0,0 0 0,1 1 0,-1-1 0,0 1 0,0 0 0,0 0 0,1 0 0,-1 0 0,0 0 0,0 0 0,0 1 0,1 0 0,-1-1 0,0 1 0,1 0 0,-1 1 0,1-1 0,-1 0 0,1 1 0,-1-1 0,1 1 0,0 0 0,0-1 0,0 1 0,0 0 0,0 0 0,-1 3-16,-9 3 4,1 2 0,1-1 0,-1 2 0,1-1 0,1 1 0,0 1 0,1-1 0,0 2 0,1-1 0,0 1 0,1 0 0,1 0 0,0 1 0,0-1 0,1 1 0,1 0 1,1 1-1,0-1 0,0 0 0,2 1 0,0-1 0,0 1 0,2-1 0,-1 0 0,2 0 0,0 1 0,1-1 0,0-1 0,1 1 0,0-1 0,1 0 0,1 0 0,0 0 1,1-1-1,0 0 0,1-1 0,0 0 0,10 10-5,-8-13-133,0 1 1,0-2-1,0 1 0,1-2 1,0 1-1,0-2 1,1 1-1,0-2 1,0 0-1,0 0 0,0-1 1,0-1-1,1 0 1,-1-1-1,1-1 1,0 0-1,-1 0 0,1-2 1,-1 1-1,1-2 1,-1 0-1,0 0 1,0-1-1,0-1 0,-1 0 1,0-1-1,0 0 1,0-1-1,0-1 1,2-2 132,8-12-18,-2-2 0,-1 0 0,0-1 0,-2-1 0,-1-1 0,-1 0 0,-1-1 0,-2-1 0,-1 0 0,1-6 18,38-83 569,-25 71-240,29-84 1584,-54 130-1891,0 0-1,0 1 1,0-1-1,0 0 1,0 1-1,0-1 1,-1 0-1,1 1 1,0-1-1,0 1 1,-1-1 0,1 0-1,-1 1 1,1-1-1,0 1 1,-1-1-1,1 1 1,-1-1-1,1 1 1,-1-1-1,1 1 1,-1 0-1,1-1 1,-1 1-1,0 0 1,1-1-1,-1 1 1,0 0-1,1 0 1,-1 0-1,0-1 1,1 1-1,-1 0 1,0 0-1,1 0 1,-1 0-1,0 0 1,1 0-1,-1 0 1,0 1-1,1-1 1,-1 0-1,0 0 1,1 0-1,-1 1 1,1-1-1,-1 0 1,0 1-1,1-1 1,-1 0-1,1 1 1,-1-1-1,1 1 1,-1-1-1,1 1 1,-1-1-1,1 1 1,0-1-1,-1 1 1,1 0-1,0-1 1,-1 1-1,1-1 1,0 1 0,0 0-1,0-1 1,-1 1-1,1 0 1,0 0-23,-8 7 13,1 1-1,0 0 1,0 1-1,1 0 1,0 0-1,1 0 1,0 1-1,1 0 1,0 0-1,0 0 0,1 0 1,1 0-1,0 1 1,0-1-1,1 1 1,1 0-1,0-1 1,1 1-1,0-1 1,0 1-1,1-1 0,1 1 1,0 0-12,7 21-31,1 1 0,1-1 1,2-1-1,1 0 0,1-1 0,2-1 1,3 2 30,91 107-919,-118-136 951,-87-97 598,37 28-379,56 64-248,1 0-1,-1-1 1,1 1 0,0-1-1,0 1 1,0 0-1,0 0 1,0 0 0,0 0-1,1 0 1,-1 0-1,1 0 1,-1 0 0,1 0-1,0 0 1,-1 1-1,1-1 1,0 1 0,0-1-1,0 1 1,1 0-1,-1 0 1,0 0 0,0 0-1,1 0 1,-1 1-1,0-1 1,1 1-3,3-3 2,132-54-186,-109 49 75,-1-2 1,0 0-1,-1-2 1,0-1-1,-1-1 1,0-1-1,-1-1 1,-1-1-1,-1-2 1,0 0-1,-2-1 1,0-1-1,-1-2 1,8-11 108,-11-17-16,-17 51 31,-1-1-1,0 1 1,0-1 0,1 1-1,-1-1 1,0 1 0,0-1-1,0 1 1,0 0 0,0 0-1,0-1 1,0 1 0,0 0 0,1 0-1,-1 0 1,0 0 0,0 0-1,0 0 1,0 0 0,0 0-1,0 1 1,0-1 0,0 0-1,0 0 1,0 1 0,1-1-1,-1 1 1,0-1 0,0 1-1,0-1 1,1 1 0,-1-1-1,0 1 1,1 0 0,-1-1 0,0 1-1,1 0 1,-1 0 0,1-1-1,-1 2-14,-9 11 40,1 1 0,0 0 0,1 0 0,0 1 0,2 0 0,-1 0 0,2 1 1,0-1-1,1 1 0,1 1 0,0-1 0,1 0 0,1 1 0,0-1 0,1 1 0,1-1 0,1 1 0,0 1-40,59 322 117,-60-337-144,-1 1 0,0-1 0,1 1 0,-2-1 0,1 1 0,0-1 1,-1 1-1,1-1 0,-1 0 0,0 1 0,0-1 0,0 0 0,-1 0 0,1 0 0,-1 0 0,0 0 0,0 0 0,0 0 0,0 0 0,0-1 0,0 1 0,-1-1 0,0 1 0,1-1 0,-1 0 0,0 0 0,0 0 0,0-1 0,0 1 0,0-1 0,0 0 0,-1 1 0,1-1 0,0-1 0,-1 1 0,1 0 0,0-1 0,-4 0 27,-1 2-429,0-2 1,-1 1-1,1-1 0,0 0 0,0 0 0,0-1 0,0-1 0,0 1 0,0-1 0,0 0 0,0-1 0,1 0 0,-3-1 429,7 2-583,0 0 1,-1-1-1,1 1 0,0-1 0,0 0 0,1 1 0,-1-1 0,0-1 0,1 1 0,0 0 0,0 0 0,0-1 0,0 1 1,0-1-1,1 0 0,0 0 0,0 1 0,-1-4 583,-2-22-5675</inkml:trace>
  <inkml:trace contextRef="#ctx0" brushRef="#br0" timeOffset="1249.603">2134 396 2242,'0'0'7180,"15"-10"-2989,51-31-1090,0 15 2724,-65 27-5712,0 1 1,0-1 0,0 0 0,0 1 0,0-1 0,0 1 0,0-1-1,0 1 1,-1-1 0,1 1 0,-1 0 0,1-1 0,-1 1-1,0 0 1,0-1 0,1 1 0,-1 0 0,0 0 0,-1-1-1,1 1 1,0 0 0,0-1 0,-1 1 0,1 0 0,-1-1-1,1 1 1,-1-1 0,0 1 0,0-1 0,1 1 0,-1-1-1,0 1 1,0-1 0,-1 0 0,1 1-114,1-1 94,-27 64 824,15-43-905,1 2 0,1 0 1,2 0-1,0 0 0,1 1 0,2 0 0,1 0 0,0 1 0,2-1 0,1 1 1,2 19-14,21 7-1892,-9-42-2397,4-14-5295,-8-6-409</inkml:trace>
  <inkml:trace contextRef="#ctx0" brushRef="#br0" timeOffset="1953.599">2810 126 11947,'17'-108'5995,"-29"91"-965,-28 35-2762,20 2-1856,0 1 0,2 0 0,1 2 0,0 0 0,2 1 0,-5 12-412,12-25 2,1 0 0,0 1 0,1 0 0,1 0 0,-1 1 1,2-1-1,0 1 0,1 0 0,0 0 0,1 0 0,0 1 1,1-1-1,0 1 0,2-1 0,-1 1 0,2-1 0,-1 0 1,2 1-1,0-1 0,0 0 0,2-1 0,-1 1 0,2-1 1,-1 1-1,2-2 0,-1 1 0,2-1 0,0 0 0,0 0 1,1-1-1,0 0 0,7 5-2,-1-5-18,1-1 0,1-1 1,0 0-1,0-1 0,0-1 0,1-1 0,0 0 1,0-1-1,0-1 0,0-1 0,1-1 0,-1 0 1,1-1-1,-1-1 0,4-2 18,-13 1 6,-1 0 0,1-1-1,-1 0 1,1 0 0,-1-1 0,0 0-1,-1 0 1,1-1 0,-1 0 0,0 0-1,0-1 1,0 0 0,-1 0 0,0-1-1,0 0 1,-1 0 0,0 0 0,0-1-1,0 1 1,-1-1 0,0 0 0,-1 0-1,1-2-5,5-17 29,-1 1 0,0-1-1,-3 0 1,0 0 0,-1-1-1,-1-23-28,-1 35-13,-2 0-1,0 1 0,-1-1 0,0 0 0,-1 1 0,-1-1 1,0 1-1,-1-1 0,-1 1 0,0 1 0,-1-1 1,-1 1-1,0 0 0,-1 0 0,-1 1 0,0 0 0,-1 0 14,5 9-84,1 1 0,-1-1 0,0 1 0,0 0 0,0 0-1,-1 1 1,1 0 0,-1 0 0,1 0 0,-1 1-1,0-1 1,1 1 0,-1 1 0,0-1 0,0 1 0,0 0-1,0 0 1,1 1 0,-1 0 0,0 0 0,0 0 0,1 1-1,-1-1 1,1 1 0,-1 1 0,1-1 0,-2 2 84,-5 2-726,0 0 0,1 1 1,0 0-1,0 1 0,1 0 1,0 1-1,0 0 0,1 0 1,0 1-1,1 1 0,-5 6 726,-11 30-6662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1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230 346 15759,'12'-166'4233,"-13"166"-4129,1 0 0,0 0-1,-1 0 1,1 0 0,0 0 0,0 0-1,-1 0 1,1 0 0,0-1-1,-1 1 1,1 0 0,0 0 0,0 0-1,-1 0 1,1 0 0,0 0-1,0 0 1,-1-1 0,1 1 0,0 0-1,0 0 1,0 0 0,-1-1-1,1 1 1,0 0 0,0 0 0,0-1-1,0 1 1,0 0 0,-1 0-1,1-1 1,0 1 0,0 0 0,0 0-1,0-1 1,0 1 0,0 0-1,0 0 1,0-1-104,-13 30 1192,-16 68-667,4 1 0,5 2 0,-3 50-525,-40 333-1708,61-347-3385,5-124 4274,-1-27 282,-9-237 943,1 123 1233,5-1-1,14-100-1638,-5 159 287,3 1 0,3 1 0,3 0 0,10-20-287,-26 82 36,1-1 0,-1 1 0,2-1-1,-1 1 1,1 0 0,0 0 0,0 0 0,1 0 0,0 0-1,1 1 1,-1 0 0,1 0 0,0 0 0,0 0 0,1 1-1,0 0 1,0 0 0,0 1 0,0-1 0,1 1-1,0 1 1,0-1 0,0 1 0,0 0 0,0 1 0,1 0-1,-1 0 1,1 0 0,-1 1 0,1 0 0,5 1-36,-6 1 5,1 1 0,0 0 0,-1 0 0,1 1 0,-1 0 0,0 0 0,0 1 0,0 0 0,0 0 0,-1 1 0,1-1 0,-1 2 0,0-1 0,-1 0 0,1 1 0,-1 0 0,0 1 0,-1-1 0,0 1 0,0 0 0,0 0 0,0 0 0,1 8-5,1-1 8,-2 1 0,0 0 0,-1 1 0,0-1 0,-1 0 0,-1 1 0,0-1 0,-1 1 0,-1 0-1,0-1 1,-4 14-8,-2-6 10,-1-1-1,-1 0 0,0-1 0,-2 0 1,-1 0-1,0-1 0,-2-1 0,0 0 0,-1-1 1,-1 0-1,-1-1 0,0-1 0,-1-1 1,-1-1-1,0 0 0,-1-1 0,0-1 0,-1-1 1,0-1-1,-1-1 0,0-1 0,-3 0-9,23-7-1,-2 1 22,0 0 0,-1 0 0,1 0 0,-1-1 0,1 1 0,-1-1-1,0 0 1,1-1 0,-1 1 0,0-1 0,0 0 0,0 0 0,1 0 0,-1-1 0,0 1 0,0-1-1,1 0 1,-1-1 0,0 1 0,1-1 0,-3-1-21,7 1 20,0 0 0,1 0 0,-1 0 0,0 0-1,1 1 1,-1-1 0,1 0 0,-1 0 0,1 1 0,0-1 0,0 0 0,0 1 0,0-1-1,0 1 1,0-1 0,1 1 0,-1-1 0,0 1 0,1 0 0,-1 0 0,1 0 0,-1 0-1,1 0 1,0 0 0,-1 0 0,1 0 0,0 0 0,-1 1 0,1-1 0,0 1 0,0-1-1,0 1 1,0 0 0,0 0 0,-1 0 0,1 0 0,0 0 0,0 0 0,0 1 0,1-1-21,11-1 61,0 0-1,0 1 0,0 1 1,0 0-1,0 1 0,0 0 1,-1 1-1,1 1 0,-1 0 0,1 1 1,-1 1-1,-1-1 0,1 2 1,-1 0-1,0 1 0,-1 0 0,0 0 1,6 7-60,20 20-55,-2 2 0,-1 1 0,-2 2 0,13 22 55,-12-16-116,53 83-1586,-52-75-1273,-7-18 121,-7-16-2705,0-6-4306</inkml:trace>
  <inkml:trace contextRef="#ctx0" brushRef="#br0" timeOffset="638.952">968 665 6919,'8'-68'2706,"-6"55"7992,-5 27-8550,-3 9-975,-36 161 2515,41-173-3671,1-1-1,0 0 1,0 0 0,1 0-1,0 0 1,1 0 0,0 0-1,0 0 1,1-1 0,1 1-1,0-1 1,0 0 0,0 0-1,1 0 1,1 0 0,-1-1-1,6 6-16,-8-12-3,0 0 0,0 0-1,0-1 1,0 1 0,0-1-1,0 0 1,0 0 0,1 0-1,-1 0 1,0 0-1,1-1 1,-1 1 0,1-1-1,-1 0 1,1 0 0,-1 0-1,1 0 1,-1-1 0,0 0-1,1 1 1,-1-1-1,0-1 1,0 1 0,1 0-1,-1-1 1,0 1 0,0-1-1,0 0 1,-1 0-1,1 0 1,0 0 0,-1-1-1,1 1 1,-1-1 0,0 0-1,0 1 1,0-1 0,0 0-1,-1 0 1,1 0-1,-1 0 1,1-1 0,-1 1-1,0 0 1,0-1 0,-1 1 3,20-46-87,-2-1 0,-2-1 0,-3 0 0,-2-1 0,-2 0 0,-2-1 0,-1-42 87,-5 92 19,0 0 1,0-1-1,-1 1 0,1 0 0,-1-1 1,0 1-1,0 0 0,0-1 1,0 1-1,-1 0 0,1-1 0,-1 1 1,0 0-1,0-1 0,0 1 1,0 0-1,-1 0 0,1 0 0,-1 0 1,0 0-1,0 1 0,0-1 0,0 0 1,0 1-1,0-1 0,-1 1 1,1 0-1,-1 0 0,0 0 0,0 0 1,1 0-1,-1 1 0,-1-1 0,1 1 1,0 0-1,-2-1-19,-1 2 48,1 0 1,0 0-1,0 0 0,0 1 1,0 0-1,-1 0 0,1 0 0,0 1 1,0 0-1,1-1 0,-1 2 1,0-1-1,1 1 0,-1-1 0,1 1 1,0 0-1,0 1 0,0-1 1,0 1-1,1 0 0,-1 0 1,1 0-1,0 0 0,0 0 0,1 1 1,-1 0-49,-4 8 27,0 1 0,1-1 0,0 1 1,1 0-1,1 1 0,1-1 0,0 1 0,-1 10-27,1 8-10,2-1 0,0 1 0,3-1-1,0 1 1,3-1 0,0 0 0,2 0-1,1-1 1,9 21 10,-10-34-103,1 1-1,0-2 1,2 1 0,0-1-1,0-1 1,2 0 0,0 0-1,1-1 1,0-1 0,1 0-1,1-1 1,0 0 0,1-2-1,0 0 1,1 0 0,9 3 103,-10-6 0,0-1 1,1-1-1,0 0 1,0-1-1,0-1 0,0 0 1,1-2-1,0 0 1,0-1-1,-1 0 0,1-2 1,0 0-1,0-1 1,-1-1-1,1 0 1,-1-2-1,0 0 0,0-1 1,-1 0-1,1-1 1,-1-1-1,-1-1 1,0 0-1,0-1 0,6-6 0,9-9 26,-1-2-1,-2-2 0,0 0 0,-2-2 1,-2 0-1,-1-2 0,-1 0 0,-2-2 1,-1 0-1,-2-1 0,4-14-25,-13 31 46,0-1-1,-1 0 1,-1 0 0,-1-1-1,-1 1 1,-1-1-1,-1 0 1,-1 0 0,0 1-1,-2-1 1,0-3-46,0 19 14,0 0 1,0 0-1,0 0 0,-1 0 1,1 0-1,-1 0 0,0 1 1,-1 0-1,1-1 1,-1 1-1,0 0 0,0 1 1,0-1-1,0 1 0,-1-1 1,1 1-1,-1 1 1,0-1-1,0 1 0,0 0 1,0 0-1,0 0 0,-1 1 1,1-1-1,0 1 1,-1 1-1,-2-1-14,-4-1 29,0 1 0,0 1 0,0 0 0,-1 0 0,1 1 0,0 1 0,0 0 0,1 0 0,-1 2 0,0-1 1,1 1-1,-2 2-29,6-4-1,0 1 0,1 1-1,-1-1 1,1 1 0,0 0 0,0 1 0,0-1 0,0 1 0,1 0 0,0 1 0,0-1 0,0 1 0,1 0 0,-1 0 0,2 1 0,-1-1 0,1 1 0,0 0 0,0 0 0,1 0 0,-1 0 0,2 0 0,-1 0 0,1 1 0,0-1 0,1 1 0,0-1 0,0 0 0,0 1-1,1-1 1,0 1 0,1-1 0,-1 0 0,1 0 0,1 0 0,1 5 1,9 6 10,0-1-1,1 0 1,1-1 0,1 0-1,0-2 1,0 0 0,2 0-1,0-2 1,12 7-10,47 36 4,-72-50-9,1 0 1,-1 0-1,0 1 0,-1-1 0,1 1 1,-1 0-1,-1 1 0,1-1 1,-1 1-1,0-1 0,0 1 0,-1 0 1,0 0-1,0 0 0,-1 0 1,1 1-1,-2-1 0,1 0 0,-1 0 1,0 1-1,-1 1 5,-34 154 14,-52 78 140,-43 148 92,117-335-331,2 1 1,3 1-1,2-1 1,2 1-1,3 0 1,3 1 84,-1-44-124,1 0 0,0 0-1,1 0 1,0 0 0,1-1 0,0 1 0,1-1 0,1 0 0,6 10 124,-10-19-126,0 0 0,0 0 0,0 0 0,0 0 1,1 0-1,0 0 0,-1-1 0,1 1 0,0-1 1,0 0-1,0 0 0,1 0 0,-1 0 1,0 0-1,1-1 0,-1 0 0,1 1 0,-1-1 1,1-1-1,0 1 0,0 0 0,-1-1 0,1 0 1,0 0-1,0 0 0,-1 0 0,1-1 0,0 1 1,0-1-1,-1 0 0,1 0 0,-1 0 1,1-1-1,-1 1 0,4-3 126,76-72-6716,-47 24-165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1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198 387 10025,'0'0'3433,"-1"-14"-849,0-42-166,11 36 2495,2 39-3895,0 19-737,-2 1-1,-2 1 0,-1-1 1,-2 1-1,-2 1 1,-1-1-1,-2 0 1,-3 11-281,2 12 73,-10 289-2411,5-282-438,1-10-3758,3-35 346</inkml:trace>
  <inkml:trace contextRef="#ctx0" brushRef="#br0" timeOffset="479.754">165 686 6598,'0'-278'5040,"0"253"-4424,2 0 0,0 0 0,1 0 0,2 0 0,1 1-1,0 0 1,2 0 0,1 0 0,0 1 0,2 1 0,1 0 0,1 0 0,9-11-616,-15 26 101,1 0 0,0 1 0,0 0 0,0 1 0,1 0 0,0 0 0,0 1 0,0 0 0,1 1 0,-1 0 0,1 0 0,0 1 0,0 0 0,0 1 0,-1 0 0,1 0 0,9 2-101,-13-1 44,-1 0 1,0 0 0,1 1 0,-1 0 0,0 0 0,1 0 0,-1 1 0,0 0 0,0 0-1,0 0 1,0 0 0,0 1 0,-1 0 0,1 0 0,-1 0 0,0 1 0,0-1 0,0 1-1,0 0 1,-1 0 0,1 1 0,-1-1 0,0 1 0,0-1 0,-1 1 0,1 0 0,-1 0-1,0 0 1,-1 0 0,1 0 0,-1 1 0,0-1 0,0 1-45,-3 8 12,0 0 0,0 0 0,-2 0 0,1-1 0,-2 1 0,0-1 0,0 0 0,-1 0-1,-1-1 1,0 0 0,-1 0 0,0-1 0,-1 1 0,0-2 0,-1 0 0,0 0 0,0 0 0,-1-1 0,-1-1 0,1 0 0,-7 3-12,-22 18 67,-1-1-1,-1-2 1,-2-2 0,0-1 0,-1-3-1,-17 4-66,-28-6 150,141-24 368,-26 9-444,0 0 0,0 2 1,-1 1-1,0 1 1,0 1-1,0 1 1,-1 1-1,-1 1 1,0 1-1,0 1 1,-1 1-1,-1 0 1,0 2-1,-1 1 1,-1 0-1,0 1 1,-1 1-1,-2 0 1,0 2-1,0-1 1,9 22-75,55 84-1,-42-66-289,1-1 0,3-2 1,36 38 289,-74-91-148,0 0 0,0 0 0,1 0 0,-1 0 0,1 0 0,0-1 0,0 0 1,0 0-1,1 0 0,-1 0 0,1 0 0,-1-1 0,1 0 0,0 0 0,0 0 1,0-1-1,0 0 0,0 0 0,0 0 0,0 0 0,1-1 0,-1 0 0,0 0 1,0 0-1,0-1 0,1 0 0,-1 0 0,0 0 0,0 0 0,0-1 0,0 0 1,-1 0-1,1 0 0,0-1 0,-1 1 0,0-1 0,1 0 0,-1-1 0,0 1 1,1-2 147,1-4-187,0-1 1,0 0 0,-1 0-1,0 0 1,0-1 0,-1 1-1,-1-1 1,0 0-1,0-1 1,-1 1 0,0-5 186,2-131 1739,-4 100-462,1-86 5284,-1 230-4202,-1-57-2202,1 0-1,2 0 0,2 0 0,7 32-156,-7-54-425,1 0 1,1-1-1,0 0 0,2 0 0,0 0 0,0-1 0,7 8 425,7 0-3060,-1-17-3740,-8-7-625</inkml:trace>
  <inkml:trace contextRef="#ctx0" brushRef="#br0" timeOffset="795.957">1050 258 17200,'0'0'2787,"0"0"-1218,0 0-448,0 0-608,0 0-353,0 0-128,0 0-32,82 44-224,-39-2-1666,4 5-2914,-8-1-5478</inkml:trace>
  <inkml:trace contextRef="#ctx0" brushRef="#br0" timeOffset="1071.931">1858 696 18225,'-7'-14'2440,"-27"-44"-529,31 55-1814,0 1 0,0 0 1,0 0-1,0 0 0,-1 0 0,1 0 0,-1 1 0,1 0 0,-1-1 1,0 1-1,1 0 0,-1 1 0,0-1 0,0 1 0,1 0 1,-1-1-1,0 2 0,0-1 0,0 0 0,1 1 0,-1 0 1,0 0-1,0 0 0,1 0 0,-1 0 0,1 1 0,-1 0 0,1 0 1,0 0-1,-2 1-97,-11 8 54,0 0 0,1 0 0,1 1 1,0 1-1,0 1 0,2 0 0,-1 1 0,2 0 0,0 0 1,1 2-1,1-1 0,0 1 0,1 0 0,1 1 1,1 0-1,0 0 0,1 0 0,1 1 0,1 0 0,0 7-54,1-4-40,2 0 0,0-1-1,1 1 1,2 0 0,0 0-1,1-1 1,1 0 0,1 0-1,1 0 1,1-1 0,0 0-1,2 0 1,0-1 0,1 0-1,1-1 1,1 0 0,1-1-1,9 9 41,-21-24-35,1 1 0,-1-1 1,0 0-1,1 0 0,0 0 0,-1 0 0,1 0 0,0-1 0,0 1 0,0-1 0,0 0 0,0 0 0,1 0 0,-1 0 0,0 0 0,0-1 0,1 1 0,-1-1 0,0 0 0,1 0 0,-1 0 0,0-1 0,0 1 0,1-1 0,-1 0 0,0 0 0,0 0 0,0 0 0,0 0 0,0-1 0,0 1 0,0-1 0,0 0 0,-1 0 0,1 0 0,-1 0 0,1 0 0,-1-1 0,0 1 0,0-1 0,0 0 0,0 1 0,0-1 0,-1 0 0,1 0 0,-1 0 0,1-2 35,21-44-20,-1-2 1,-3 0-1,-2-1 0,5-33 20,1 0-1,0 6 58,27-88 221,-8-2 1,-5-11-279,-31 107 1260,-14 62 730,-4 30-1087,1 30-717,1 0-1,3 1 0,2 0 0,2 0 0,3 0 1,1 0-1,4 13-185,-2-7 43,-1 22-48,0 11-1711,4-1 1,4 1 0,4 3 1715,28 6-7239,-16-68-769</inkml:trace>
  <inkml:trace contextRef="#ctx0" brushRef="#br0" timeOffset="1396.863">2755 713 11371,'45'-199'6737,"-44"197"-6611,0-1 0,0 1 1,-1-1-1,1 0 1,-1 1-1,1-1 0,-1 0 1,0 1-1,0-1 0,0 0 1,0 1-1,0-1 0,-1 0 1,1 1-1,-1-1 0,0 1 1,1-1-1,-1 1 0,0-1 1,-1 1-1,1-1 0,0 1 1,-1 0-1,1 0 0,-1 0 1,0 0-1,0 0 0,0 0 1,0 0-1,0 1 0,0-1 1,0 0-1,0 1 0,-1 0 1,1 0-1,-1 0 0,1 0 1,-1 0-1,1 0 0,-1 0 1,1 1-1,-1-1 0,0 1 1,1 0-1,-1 0 1,0 0-1,1 0 0,-2 1-126,-11-1 48,1 1 0,0 0-1,0 2 1,0-1 0,0 2 0,0 0-1,0 1 1,1 0 0,0 1 0,0 0 0,0 1-1,1 0 1,0 1 0,1 1 0,-1 0-1,2 0 1,-1 1 0,1 0 0,1 1-1,0 0 1,1 1 0,0 0 0,0 0-1,1 1 1,1 0 0,0 0 0,1 0-1,0 1 1,1-1 0,1 1 0,0 0-1,1 1 1,0-1 0,1 0 0,1 0-1,0 1 1,3 12-48,-3-21-12,0-1-1,1 0 0,-1 0 0,1 0 1,0 0-1,1 0 0,-1 0 1,1 0-1,0 0 0,0 0 1,1 0-1,-1-1 0,1 0 1,0 1-1,0-1 0,1 0 0,-1 0 1,1-1-1,0 1 0,0-1 1,0 0-1,0 0 0,1 0 1,-1 0-1,1-1 0,0 0 0,0 0 1,-1 0-1,1 0 0,0-1 1,1 0-1,-1 0 0,0 0 1,0-1-1,0 0 0,1 0 1,-1 0-1,0 0 0,0-1 0,0 0 1,0 0-1,0 0 0,0-1 1,0 0-1,3-1 13,53-34 69,-59 38-59,-1 0-1,1-1 0,0 1 0,0 0 1,-1 0-1,1 0 0,-1 1 0,1-1 1,-1 0-1,1 0 0,-1 1 0,0-1 1,0 1-1,0-1 0,0 1 0,0 0 0,0-1 1,0 1-1,0 0 0,0 0 0,-1-1 1,1 1-1,-1 0 0,0 0 0,1 0 1,-1 0-1,0 0 0,0 0 0,0 0-9,1 3 26,6 46 281,-2 0 1,-2 1-1,-3-1 1,-1 1-1,-9 43-307,9-77 102,-14 172 53,9-1 0,8 7-155,-1-162-376,1 0 1,1 0 0,2-1-1,2 0 1,1 0 0,1 0-1,2-1 1,1 0 0,2-1-1,0 0 1,3-2 0,0 1-1,7 5 376,61 27-3168,-17-51-1976,-25-16-1048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7:1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137 371 8328,'0'0'6054,"0"0"-3428,0 0-288,0 0-160,0 0-416,0 0-865,0 0-417,87-37-223,-38 27-97,9 0-64,-3 1-96,-2 5-32,-7 2-609,-11 2-864,-13 6-1026,-19 10-2593,-6 3-3172</inkml:trace>
  <inkml:trace contextRef="#ctx0" brushRef="#br0" timeOffset="282.909">0 750 8968,'0'0'2723,"0"0"-257,90 25-576,-38-35-641,13-2-640,1-2-417,8-3-128,4-1-32,-5 0-32,-3 2-96,-8 0-384,-13 1-609,-14 2-1057,-14 0-1186,-9 0-671,-12-1-3044</inkml:trace>
  <inkml:trace contextRef="#ctx0" brushRef="#br0" timeOffset="589.078">509 133 224,'-11'-44'4989,"-6"-44"8568,22 88-8771,20 24-3994,-2 2-508,-2 1 0,0 2-1,-2 0 1,-1 1 0,-2 1-1,-1 0 1,-1 1 0,-2 1-1,6 24-283,-12-35-4,-2-1 0,0 1 0,-2 0 0,0 0 0,-1 0 0,-2 0 0,0 0 0,-1 0 0,-1 0 0,-1 0 0,-1-1 0,-1 0 0,-1 0 0,-1 0 0,-9 17 4,-98 129-2392,17-75-7483,54-60-2105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20.7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165 171 12300,'0'0'961,"0"0"-332,18-7-362,221-67 385,-137 45-83,1 5 1,1 4-1,7 4-569,-111 16 0,42 0 133,-42 0-131,1 0 1,0 0 0,-1 0-1,1 0 1,-1 0-1,1 0 1,-1 0-1,1 0 1,-1 1-1,1-1 1,0 0-1,-1 0 1,1 1 0,-1-1-1,0 0 1,1 1-1,-1-1 1,1 1-1,-1-1 1,1 0-1,-1 1 1,0-1-1,1 1 1,-1-1 0,0 1-1,0-1 1,1 1-1,-1-1 1,0 1-1,0 0 1,0-1-1,1 1 1,-1-1-1,0 1 1,0-1 0,0 1-1,0 0 1,0-1-1,0 1 1,0-1-1,-1 1 1,1-1-1,0 1 1,0 0-1,0-1 1,0 1 0,-1-1-1,1 1 1,0-1-1,-1 1 1,1-1-1,0 1 1,-1-1-1,1 0 1,-1 1-1,1-1 1,0 1 0,-1-1-1,1 0 1,-1 1-1,0-1-2,-86 66 128,-141 64 1314,-109 40-1442,315-159 26,-138 67 145,110-39-75,63-32-90,14-6 3,0-2 0,1-1 0,-1-1 0,-1-1 0,1-1 0,-1-2 0,19-7-9,20-3 6,605-142 122,-499 126-69,-130 33-70,-40 0 10,0 1-1,0-1 1,-1 0 0,1 1-1,0 0 1,-1-1-1,1 1 1,0-1 0,-1 1-1,1 0 1,-1-1-1,1 1 1,-1 0 0,0 0-1,1-1 1,-1 1-1,0 0 1,1 0 0,-1 0-1,0 0 1,0-1-1,0 1 1,0 0 0,0 0-1,0 0 1,0 0-1,0 0 1,0-1 0,0 1-1,0 0 1,0 0-1,-1 0 1,1 0-1,0-1 1,-1 1 0,1 0-1,0 0 1,-1-1-1,1 1 1,-1 0 0,1-1-1,-1 1 1,0 0-1,1-1 1,-1 1 0,0-1-1,1 1 1,-1-1-1,0 1 1,0-1 0,1 0-1,-1 1 1,0-1-1,0 0 1,0 1 0,1-1-1,-2 0 2,-27 25 60,-2-1-1,-1-1 1,-1-2-1,-32 15-59,30-17 82,-575 290 740,424-220-720,41-10-70,118-57-5,28-12-22,88-17-5,226-82 0,437-149 150,-589 192-193,-136 47 102,-57 19 58,-504 265 1858,77-60-1799,446-220-175,-34 34 25,55-32-21,17-7-13,1-1-1,-1-1 1,0-1-1,1-2 0,-1-1 1,-1-1-1,20-8 9,-4 4-4,183-58 106,180-82-102,-396 147-25,3-1-67,-45 20 150,-433 216-1,270-125-6200,163-88 4189,-35 18-7954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90 6214,'0'0'9225,"0"0"-5739,0 0-1671,0 0 288,0 0-704,7-14-636,27-41-304,-32 53-442,0 0 0,-1 0 0,1 1 0,0-1 0,0 1 0,1-1-1,-1 1 1,0 0 0,0-1 0,1 1 0,-1 1 0,0-1 0,1 0 0,-1 0 0,1 1 0,-1 0-1,1-1 1,-1 1 0,1 0 0,0 0 0,-1 0 0,3 1-17,4-1 34,-5 0-34,1 0 1,-1 1-1,0-1 0,0 1 1,0 0-1,0 0 0,1 0 1,-1 0-1,-1 1 1,1 0-1,0 0 0,0 0 1,-1 0-1,1 0 1,-1 1-1,1-1 0,-1 1 1,0 0-1,0 0 0,-1 1 1,1-1-1,0 0 1,-1 1-1,0 0 0,0-1 1,0 1-1,-1 0 0,1 0 1,-1 0-1,0 0 1,0 0-1,0 0 0,0 0 1,-1 1-1,0-1 1,1 0-1,-2 0 0,1 1 1,0-1-1,-1 0 0,0 0 1,-1 3-1,-5 14 9,-1 0 1,-2 0-1,0-1 1,-1-1-1,-1 0 1,0 0-1,-2-1 1,0 0-1,-1-2 1,-8 8-10,1 1 44,-12 11 79,25-28-90,0 0 1,1 1-1,0 0 0,0 0 1,1 1-1,0 0 0,1 0 0,0 1 1,0 0-1,1 0 0,1 0 1,-2 4-34,8-12-55,0-1 0,-1 0 0,1 1 1,0-1-1,0 0 0,0 0 0,0-1 0,1 1 1,-1 0-1,1-1 0,-1 1 0,1-1 0,-1 0 0,1 0 1,0 0-1,-1 0 0,1 0 0,0-1 0,0 1 1,0-1-1,-1 0 0,1 0 0,0 0 0,0 0 1,0 0-1,0 0 0,-1-1 0,1 0 0,0 1 1,0-1-1,-1 0 0,2-1 55,2 2-285,102-18-5908,-51 5-592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7:3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15407,'0'0'3139,"0"0"-1730,0 0 673,0 0-1249,0 0-609,0 0-224,0 0-897,0 0-2178,-10 5-4900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661 295 7719,'9'-31'1341,"16"-103"7164,-25 129-8234,0 0 0,0 0 0,0 0 0,-1 0 0,0 0 0,0 1 0,0-1 0,0 0-1,-1 0 1,0 1 0,0-1 0,0 1 0,-1-1 0,1 1 0,-1 0 0,0 0 0,0 0-1,-1 1 1,1-1 0,-1 1 0,1 0 0,-1 0 0,0 0 0,-1 0 0,-2-1-271,1 0 89,-1 1 0,0 1 1,0-1-1,0 1 1,0 0-1,0 0 0,0 1 1,0 0-1,-1 0 0,1 1 1,-1 0-1,1 0 1,0 1-1,-1 0 0,1 0 1,0 1-1,0 0 1,0 0-1,0 0 0,0 1 1,0 0-1,1 1 0,-1-1 1,1 1-1,0 1 1,0-1-1,1 1 0,-1 0 1,1 0-1,0 0 0,0 1 1,1 0-1,0 0 1,0 0-1,-3 7-89,0 6 37,1 1 0,1 0 0,1 0-1,0 1 1,2-1 0,0 1 0,2-1 0,0 1 0,1 0-1,1-1 1,1 0 0,1 1 0,0-1 0,2 0 0,0-1 0,2 1-1,0-1 1,9 14-37,13 52 52,-24-64-59,0 0 0,-2 0 0,-1 0-1,0 0 1,-1 1 0,-2-1 0,0 0 0,-1 1-1,-1-1 1,-1 1 0,-1-1 0,-1-1-1,-1 1 1,-1 0 0,-1-1 0,0-1 0,-11 19 7,-2-3-8,-1-2 1,-1 0-1,-2-1 1,-1-2-1,-2 0 1,-1-2-1,-1-1 1,-1-2-1,-1-1 1,-35 20 7,-20-9 48,89-52 37,3 12-85,1 1 1,0-1-1,0 1 0,0 1 0,1-1 0,-1 1 0,1 0 1,-1 1-1,1-1 0,0 1 0,0 1 0,0-1 0,1 1 1,-1 1-1,0-1 0,0 1 0,0 0 0,1 1 0,-1 0 1,0 0-1,0 0 0,0 1 0,0 0 0,0 0 0,0 1 0,-1 0 1,1 0-1,-1 1 0,0 0 0,0 0 0,0 0 0,0 1 1,3 4-1,5 10 0,-1 0 0,-1 2 0,-1-1 0,-1 1 0,-1 1 0,0 0 0,-2 0 0,-1 1 0,0 0 0,-2 0 0,0 0 0,-2 1 0,-1-1 0,-1 3 0,14 84 5,29 96-203,-42-203 50,0 0-1,0 0 0,1-1 0,-1 1 1,1 0-1,0 0 0,0-1 0,0 1 0,0-1 1,0 0-1,1 1 0,-1-1 0,1 0 1,-1-1-1,1 1 0,0 0 0,-1-1 0,1 1 1,0-1-1,0 0 0,0 0 0,0 0 1,0 0-1,1-1 0,-1 1 0,0-1 0,0 0 1,0 0-1,1 0 0,-1 0 0,0-1 1,0 1-1,0-1 0,0 0 0,0 1 0,0-1 1,0-1-1,0 1 0,0 0 0,0-1 0,0 0 1,-1 0-1,1 1 0,-1-1 0,1-1 1,0 0 148,34-27-5605,-14 12-834,-5 3-2188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94 13805,'2'-13'2995,"1"-5"-2021,2-12 29,5-2 3431,-11 83-1556,-29 222-1592,28-250-1302,0 0-1,2 0 1,1 0 0,1-1-1,0 1 1,2 0-1,1-1 1,0 1-1,2-1 1,1-1 0,0 0-1,2 0 1,10 17 16,-18-34-12,1 0 1,-1 0 0,1 0-1,0 0 1,0-1 0,1 0-1,-1 1 1,1-1-1,0 0 1,-1-1 0,1 1-1,1-1 1,-1 0 0,0 0-1,0 0 1,1 0 0,-1-1-1,1 0 1,0 0-1,-1 0 1,1 0 0,0-1-1,-1 1 1,1-1 0,0-1-1,0 1 1,-1-1 0,1 1-1,0-2 1,-1 1 0,1 0-1,-1-1 1,0 0-1,1 0 1,-1 0 0,0 0-1,0-1 1,0 1 0,1-3 11,3-7 20,-1-1 1,0-1 0,-1 1 0,-1-1-1,0 0 1,-1 0 0,-1-1 0,0 1-1,-1-1 1,0 0 0,-1 1 0,-1-1-1,-1 0 1,0 0 0,-1-5-21,1-1 62,1-24 14,-1 0 0,-3 0 0,-2 0 0,-2 0-1,-8-22-75,16 63-5,-1-1 0,-1 1 0,1 0 0,-1-1 0,1 1 0,-1 0 0,0 0 0,-1 0 0,1 1 0,-1-1 0,0 0 0,1 1 0,-2 0 0,1 0 0,0 0 0,-1 0 0,1 0 0,-1 1 0,0-1 0,0 1 0,0 0 0,0 0 0,0 0 0,0 1 0,0 0 0,-1 0 0,1 0 0,-1 0 0,1 0 0,-1 1 0,1 0 0,-1 0-1,1 0 1,-1 1 5,-4 1-144,0 0-1,1 1 1,-1 0-1,1 1 1,0 0-1,0 0 1,0 0-1,0 1 1,1 1-1,0-1 1,0 1-1,0 0 1,1 1-1,0-1 1,0 1-1,1 1 1,-4 5 144,-11 39-4138,22 4-4279,11-21-2335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52 14798,'0'0'6887,"0"0"-4838,0 0-127,0 0-737,0 0-832,0 0-353,0 0 0,-77-37-449,63 33-704,7-2-1153,2 5-1954,4-2-5862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4132,'0'0'13100,"0"0"-9993,0 0-1057,0 0-480,0 0-994,0 0-544,0 0-32,0 0-608,104-37-866,-51 34-1473,3-1-3362,-1 1-4101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11435,'0'0'2851,"0"0"-2851,0 0 0,103-54-1506,-63 40-1857,-4 2-3524</inkml:trace>
  <inkml:trace contextRef="#ctx0" brushRef="#br0" timeOffset="1">693 86 13132,'0'0'5061,"0"0"-3235,0 0-833,0 0-993,0 0-192,81-37-1570,-39 14-3331,1-1-5156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15663,'0'0'3491,"0"0"-1345,0 0 96,0 0-416,0 0-673,0 0-576,0 0-353,0 0-64,1 23-128,-1 20-32,0 4-128,-1 3-1057,1-3-1442,0-7-2209,10-8-5926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76 10826,'0'-14'3433,"1"-7"-2229,0-6 234,0 13 4403,-33 206-4384,30-166-1527,0 1 1,2-1-1,1 1 0,1-1 1,1 1-1,2-1 1,0 0-1,2-1 0,2 5 70,-3-15-448,0 1-1,1-1 0,1 0 0,0 0 0,1-1 1,1 0-1,0-1 0,1 0 0,8 7 449,-16-17-88,1 0-1,-1-1 1,1 1 0,0-1-1,0 1 1,0-1 0,0 0-1,0-1 1,0 1 0,0-1-1,1 0 1,-1 0 0,0 0-1,1 0 1,-1-1 0,1 0-1,-1 0 1,1 0 0,-1 0-1,0-1 1,1 1 0,-1-1-1,1-1 1,-1 1 0,0 0-1,0-1 1,0 0 0,0 0-1,0 0 1,0-1 0,0 1-1,-1-1 1,0 0 0,1 0-1,-1 0 1,0 0 0,0-1-1,0 1 1,-1-1 0,1 0-1,-1 1 1,2-5 88,9-21 764,-1-1 1,-1 0-1,-1-1 1,-2 0-1,-2 0 1,0-1-1,-2 0 1,-2 0-1,0 0 1,-3-9-765,2 26 117,0 7-94,1-1 0,-1 1-1,-1-1 1,0 1 0,0-1 0,-1 0-1,0 1 1,0-1 0,-1 1 0,0-1-1,0 1 1,-1 0 0,0 0 0,-1 0-1,0 0 1,0 1 0,0 0 0,-1-1-1,-1 0-22,3 7-10,1-1-1,-1 1 1,1 0-1,-1 0 1,0 0-1,1 0 1,-1 0-1,0 0 1,0 1-1,0-1 1,1 1-1,-1 0 1,0 0-1,0 0 1,0 0-1,0 1 1,0-1 0,1 1-1,-1 0 1,0-1-1,1 1 1,-1 1-1,0-1 1,1 0-1,-1 0 1,1 1-1,-1 0 1,1-1-1,0 1 1,0 0-1,0 0 1,0 0-1,-1 1 11,-53 81-1981,23 23-3865,28-55 764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13229,'0'0'3021,"0"0"-998,0 0-346,0 0-279,0 0-549,-14 10-417,8-6-398,-1 1-19,1-1 0,0 1 0,-1 1 0,2-1 1,-1 1-1,1 0 0,-1 0 0,2 0 0,-1 1 0,1 0 0,0 0 1,0 0-1,1 0 0,-2 4-15,-4 16-2,1-1 0,1 1 0,1 0-1,1 0 1,2 1 0,1-1 0,0 1 0,3 0 0,0-1 0,2 3 2,-3-25-42,1 1 0,0-1 1,1 0-1,-1 0 0,1 0 0,0 0 1,0 0-1,1 0 0,0-1 1,-1 1-1,1-1 0,1 1 0,-1-1 1,1 0-1,-1-1 0,1 1 1,0-1-1,1 1 0,-1-1 1,1 0-1,-1-1 0,1 1 0,0-1 1,0 0-1,0 0 0,0 0 1,0-1-1,0 0 0,0 0 0,1 0 1,-1-1-1,0 1 0,1-1 1,-1-1-1,0 1 0,1-1 1,-1 0-1,0 0 0,0 0 0,0-1 1,0 1-1,0-1 0,0-1 1,0 1-1,-1-1 0,1 0 0,-1 0 1,4-3 41,2-8 108,-2-1 1,0-1 0,0 1-1,-2-1 1,0 0-1,-1-1 1,0 1 0,-1-1-1,-1 0 1,-1 0 0,0 0-1,-1 0 1,-1 0-1,-1-1 1,0 1 0,-2 0-1,1 0 1,-2 0 0,-1 1-1,0-1 1,0 1-1,-2 0 1,-5-9-109,11 21-7,0 0-1,0 0 1,-1 0-1,1 0 0,-1 0 1,0 0-1,0 0 1,-1 1-1,1-1 1,-1 1-1,0 0 1,1 0-1,-1 0 1,-1 0-1,1 0 1,0 1-1,-1-1 1,1 1-1,-1 0 1,0 0-1,0 0 1,-3-1 7,5 5-150,1-1 0,-1 1 0,0 0 0,1-1 0,-1 1 0,1 0 0,0 0 0,-1 0 0,1 0 0,0 0 0,0 0 0,0 0 0,1 0 0,-1 1 0,0-1 0,1 0 0,-1 0 0,1 1 0,0-1 0,0 0 0,0 1 0,0-1 0,0 0 0,0 1 0,1-1 0,0 2 150,-1 2-873,1 38-5816,6 2-4489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10 20852,'0'0'3267,"0"0"-1249,-98 9-609,44-6-736,-3 1-673,3-2-449,-2-2-1857,-5-12-2563,9-4-7654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19 359 10250,'0'0'6726,"0"0"-4260,0 0-512,0 0-96,0 0-737,0 0-512,0 0-449,0 0-160,-17-11 0,16 28-32,1 3-224,2 2-289,6 1-352,6 2-320,-1 1-449,4-2-1024,-5 1-3140,0-7-4932</inkml:trace>
  <inkml:trace contextRef="#ctx0" brushRef="#br0" timeOffset="306.259">80 0 12268,'0'0'3560,"0"0"-725,0 0-176,0 0-455,0 0-874,0 0-594,0 0-207,5 18 5,24 137 144,-22-79-1122,3-1 1,3 1 0,4-2 0,3 0 0,15 33 443,2-19-4283,-11-33-4662,-8-24-2944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7:2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8872,'4'-18'1491,"10"-44"2302,2 21 1835,-9 67-3210,-3 9-2217,2-1 0,1 1 0,2-1-1,2-1 1,0 0 0,3 0-1,0-2 1,2 1 0,2-2 0,18 25-201,-31-49-54,0 0 1,0-1-1,1 1 1,0-1 0,0 0-1,0 0 1,1-1 0,0 0-1,0 0 1,0-1-1,0 1 1,0-2 0,1 1-1,-1-1 1,1 0-1,0-1 1,0 1 0,-1-1-1,1-1 1,0 0 0,0 0-1,0-1 1,0 1-1,0-2 1,-1 1 0,1-1-1,0 0 1,-1-1-1,0 0 1,1 0 0,-1 0-1,0-1 1,-1 0 0,1-1-1,-1 1 54,17-21 3,-1-1-1,-2 0 1,0-1-1,-2-2 1,-1 0 0,-1 0-1,-2-1 1,-1-1-1,3-15-2,-12 38 68,18-59 1517,-87 221-1483,17-40-289,39-136 107,8 10 98,1 0-1,0 1 1,0-1 0,1 0-1,1 1 1,0-1 0,1 1-1,0 0 1,0 0-1,1 0 1,1 0 0,0 0-1,3-3-17,-7 13 6,0-1-1,0 1 0,0 0 0,0 0 0,1-1 1,-1 1-1,0 0 0,1 0 0,-1 0 0,0 1 0,1-1 1,-1 0-1,1 1 0,0-1 0,-1 0 0,1 1 0,-1 0 1,1-1-1,0 1 0,0 0 0,-1 0 0,1 0 1,0 0-1,-1 0 0,1 1 0,0-1 0,-1 0 0,1 1 1,-1-1-1,1 1 0,0-1 0,-1 1 0,1 0 0,-1 0 1,0 0-1,1 0 0,-1 0 0,1 1-5,53 44 311,-52-42-258,59 66 545,-46-50-566,1 0 0,0-2 0,1 0 0,1-1 0,1 0 0,18 10-32,-33-23-1,1-1 0,-1 0 0,1 0 0,-1 0 0,1-1-1,0 0 1,0 0 0,0-1 0,0 0 0,1 0 0,-1 0 0,0 0 0,0-1 0,1 0-1,-1-1 1,0 1 0,0-1 0,1-1 0,-1 1 0,0-1 0,0 0 0,0 0 0,-1 0 0,1-1-1,0 0 1,-1 0 0,0-1 0,0 0 0,0 0 1,8-15 117,-2-1-1,-1-1 1,-1 0-1,0 0 1,-2-1-1,0 0 1,-1-1-1,-2 1 1,0-1-1,-2 0 1,0 0-1,-1 0 1,-2 0-1,-2-16-116,4 12-24,-1 17 10,1 3-15,0 0 0,-1-1 0,0 1 0,0-1 0,0 1 0,-1-1 0,0 1 0,-1 0 0,0-1 0,0 1 0,0 0 0,-1 0 0,0 0 0,0 1 0,-1-1 0,0 1 0,-3-5 29,5 10-130,1 0 0,-1 0 0,1 0-1,-1 0 1,0 0 0,0 1 0,1-1 0,-1 0 0,0 1 0,0 0 0,0-1 0,0 1 0,1 0 0,-1 0 0,0 0 0,0 0 0,0 0-1,0 0 1,0 0 0,0 1 0,1-1 0,-1 1 0,0-1 0,0 1 0,1 0 0,-1 0 0,0 0 0,1 0 0,-1 0 0,1 0 0,-1 0-1,1 0 1,-1 1 0,1-1 0,0 1 0,0-1 0,-1 1 130,-40 61-9506,40-60 8578,-17 34-9780</inkml:trace>
  <inkml:trace contextRef="#ctx0" brushRef="#br0" timeOffset="606.533">1419 206 10666,'0'0'2888,"0"0"-865,0 0 593,0 0-667,0 0-940,0 0-513,0 0-111,0 3-17,9 176 427,-9-178-839,1 0-1,0 1 0,-1-1 0,1 0 1,0 0-1,0 1 0,0-1 1,0 0-1,0 0 0,0 0 0,0 0 1,0 0-1,0-1 0,0 1 1,0 0-1,1 0 0,-1-1 1,0 1-1,1-1 0,-1 1 0,0-1 1,1 1-1,-1-1 0,1 0 1,-1 0-1,1 0 0,-1 0 0,0 0 1,1 0-1,-1 0 0,1 0 1,-1-1-1,1 1 0,-1 0 0,0-1 1,1 1-1,-1-1 0,0 0 1,0 1-1,1-1 0,-1 0 0,0 0 1,0 0-1,0 0 0,0 0 1,0 0-1,0 0 0,0 0 1,0 0-1,0 0 0,-1 0 0,1-1 1,0 1-1,-1 0 0,1-1 1,-1 1 44,10-18 359,-1-1 0,-2 1 0,0-1 0,-1 0 0,-1-1 0,0 0 0,-2 0 1,-1 0-1,0 0 0,-1 0 0,-2-4-359,1 24 31,0-1-1,0 1 1,0 0 0,0-1-1,0 1 1,0-1 0,0 1-1,-1-1 1,1 1-1,0 0 1,-1-1 0,0 1-1,1 0 1,-1-1 0,0 1-1,1 0 1,-1 0 0,0-1-1,0 1 1,0 0 0,0 0-1,0 0 1,0 0-1,0 1 1,-1-1 0,1 0-1,0 0 1,0 1 0,-1-1-1,1 0 1,0 1 0,-1-1-1,1 1 1,-1 0 0,1 0-1,0-1 1,-1 1 0,1 0-1,-1 0 1,1 0-1,-1 0 1,1 1 0,-1-1-1,1 0 1,0 1 0,-1-1-1,1 1 1,0-1 0,-1 1-1,1-1 1,0 1 0,-1 0-1,1 0 1,-1 0-31,-5 5 6,1-1 0,0 1-1,0 1 1,0-1 0,1 1 0,0-1 0,0 2-1,1-1 1,-1 0 0,2 1 0,-1 0 0,1 0 0,0 0-1,1 0 1,0 0 0,0 1 0,1-1 0,0 1 0,0-1-1,1 1 1,0-1 0,1 2-6,-2 1-83,1-1-1,0 1 1,0 0 0,1-1-1,0 1 1,1-1-1,1 0 1,-1 1 0,2-1-1,-1 0 1,1-1 0,1 1-1,0-1 1,0 1 0,1-2-1,0 1 1,0-1 0,1 1-1,0-2 1,1 1-1,0-1 1,0 0 0,0-1-1,1 0 1,0 0 0,6 2 83,-6-3-2,1-1 0,0-1 1,0 0-1,0 0 0,1-1 1,-1 0-1,1-1 0,-1 0 1,1-1-1,-1 0 0,1-1 1,-1 0-1,1 0 0,-1-1 1,0 0-1,0-1 0,0 0 1,0-1-1,0 0 0,0-1 1,-1 0-1,0 0 1,0-1-1,-1 0 0,1-1 1,-1 1-1,-1-2 0,1 1 1,2-5 1,130-180 2098,-125 139-625,-27 80-1318,4 1-106,2 1 1,0 1-1,2-1 1,1 1 0,2 0-1,0 0 1,4 21-50,-4-46-109,2 1 0,-1-1-1,0 1 1,1-1 0,0 1 0,0-1 0,1 0 0,-1 1 0,1-1 0,0 0 0,1 0 0,-1 0 0,1 0-1,0-1 1,0 1 0,1-1 0,-1 0 0,1 0 0,0 0 0,0 0 0,0-1 0,0 1 0,1-1-1,0 0 1,-1 0 0,1-1 0,0 0 0,0 1 0,1-2 0,-1 1 0,0-1 0,1 1 0,-1-1 0,1-1-1,-1 1 1,1-1 0,-1 0 0,1 0 0,2-1 109,31-30-4455,-18-15-4078,-14 20 2201</inkml:trace>
  <inkml:trace contextRef="#ctx0" brushRef="#br0" timeOffset="1385.851">2720 308 160,'14'-138'14569,"-13"137"-14464,-1 0-1,1 0 1,-1 0 0,0-1 0,1 1 0,-1 0 0,0 0 0,0 0 0,0 0 0,0 0 0,0-1 0,0 1 0,0 0 0,0 0 0,0 0-1,-1 0 1,1 0 0,0 0 0,-1 0 0,1 0 0,-1-1 0,1 1 0,-1 0 0,1 1 0,-1-1 0,0 0 0,0 0 0,1 0 0,-1 0-1,0 0 1,0 1 0,0-1 0,0 0 0,0 1 0,0-1 0,0 1 0,0-1 0,0 1 0,0-1 0,0 1 0,0 0 0,0 0 0,0-1 0,-1 1-1,1 0 1,0 0 0,0 0 0,0 0 0,0 0 0,0 1 0,-1-1 0,1 0 0,0 0 0,0 1 0,0-1 0,0 1 0,0-1 0,0 1-1,0-1 1,0 1 0,0 0-105,-7 7 78,0 1 0,1 1-1,0-1 1,0 1-1,1 1 1,1-1 0,-1 1-1,2 0 1,0 0-1,0 0 1,1 1 0,0-1-1,0 6-77,-1-2 3,0 0 0,1 1 0,0-1 0,2 1 0,0-1-1,0 1 1,2 0 0,0-1 0,1 1 0,0-1 0,1 0-1,1 1 1,0-1 0,1-1 0,6 12-3,-11-25-11,0 0 0,0 0 1,1 0-1,-1-1 0,0 1 0,0 0 1,1-1-1,-1 1 0,1 0 0,-1-1 0,0 1 1,1 0-1,-1-1 0,1 1 0,0-1 1,-1 1-1,1-1 0,-1 1 0,1-1 0,0 1 1,-1-1-1,1 0 0,0 1 0,-1-1 1,1 0-1,0 0 0,0 1 0,-1-1 1,1 0-1,0 0 0,0 0 0,-1 0 0,1 0 1,0 0-1,0 0 0,0 0 0,-1 0 1,1 0-1,0-1 0,0 1 0,-1 0 0,1 0 1,0-1-1,-1 1 0,1-1 0,0 1 1,-1 0-1,1-1 0,0 1 0,-1-1 0,1 0 1,-1 1-1,1-1 0,-1 1 0,1-1 1,-1 0-1,0 1 0,1-1 11,16-45-90,-16 43 116,47-192 877,-42 233 490,-2 126-1265,-8 0 0,-6 0 0,-9 7-128,18-154-85,-1-1-1,-1 1 1,0 0 0,-2-1-1,0 0 1,0 0-1,-1 0 1,-1-1-1,-1 1 1,0-2 0,-1 1-1,-1-1 1,0-1-1,-11 12 86,17-22 6,-1-1-1,1 1 0,-1-1 0,0 0 0,0 0 1,0 0-1,0-1 0,0 1 0,0-1 0,0-1 1,0 1-1,0-1 0,0 0 0,-1 0 1,1 0-1,0-1 0,0 0 0,0 0 0,0 0 1,0 0-1,0-1 0,0 0 0,0 0 0,1 0 1,-1-1-1,-2-1-5,-107-87 606,104 83-597,0-1-1,0 0 1,1-1-1,0 0 1,1 0-1,0-1 1,0 0-1,1-1 1,1 1-1,0-1 1,1-1-1,0 1 1,1-1-1,0 0 1,1 0-1,0 0 1,0-12-9,3 21-175,1-1 1,1 1 0,-1-1-1,0 1 1,1 0 0,0-1-1,0 1 1,0 0 0,1 0-1,-1 0 1,1 1 0,0-1-1,0 1 1,0-1 0,0 1-1,1 0 1,0 0-1,-1 0 1,2 0 174,79-40-8266,-39 26 1747</inkml:trace>
  <inkml:trace contextRef="#ctx0" brushRef="#br0" timeOffset="1968.038">3114 176 9417,'-1'-12'683,"-20"-97"8729,-7 82-4667,-4 48-3431,22 2-1260,0 0 1,1 1-1,1 0 0,1 0 1,2 1-1,0 0 0,2 0 1,0 0-1,2 0 0,1 0 1,2 15-55,-2-24-69,0-1 0,1 1 0,1-1-1,0 0 1,1 0 0,1 0 0,0 0 0,1-1 0,1 1 0,0-1 0,1 0 0,1-1 0,0 0 0,0 0 0,1-1 0,4 3 69,-11-13-27,0 0 0,0 0 0,0 0 0,0-1 0,0 1 0,0-1 1,0 0-1,1 1 0,-1-1 0,1 0 0,-1-1 0,1 1 0,-1 0 0,1-1 1,-1 1-1,1-1 0,0 0 0,-1 0 0,1 0 0,0 0 0,-1 0 0,1 0 0,-1-1 1,1 0-1,0 1 0,-1-1 0,0 0 0,1 0 0,-1 0 0,1 0 0,-1-1 1,0 1-1,0-1 0,0 1 0,0-1 0,0 0 0,0 0 27,67-85-111,-55 65 160,-10 17-43,54-64 506,-56 68-499,-1-1 0,1 1 0,-1 0 1,1 0-1,0 0 0,-1 0 0,1 0 0,0 0 1,0 1-1,-1-1 0,1 0 0,0 1 0,0-1 1,0 1-1,0 0 0,0 0 0,0 0 1,0 0-1,0 0 0,0 0 0,0 0 0,0 1 1,0-1-1,-1 0 0,1 1 0,0 0 0,0 0 1,0-1-1,-1 1 0,1 0 0,0 0 1,-1 0-1,1 1 0,-1-1 0,1 0 0,-1 1 1,0-1-1,1 1 0,-1-1 0,0 1 0,0-1 1,1 3-14,38 73 192,-37-68-204,0 0-1,1 0 1,0-1 0,0 1 0,1-1 0,0 0 0,0 0 0,1-1 0,0 0 0,0 0 0,1 0 0,0 0 0,0-1 0,0 0 0,1-1 0,0 0-1,0 0 1,1-1 0,6 4 12,-9-7-6,0 1 0,0-1 0,0 0-1,0 0 1,0-1 0,0 0 0,0 0-1,0 0 1,0-1 0,0 0 0,0 0-1,0 0 1,-1-1 0,1 0 0,0 0-1,-1 0 1,1-1 0,-1 0 0,0 0-1,0 0 1,0-1 0,0 0 0,-1 0-1,0 0 1,1 0 0,-1-1 0,-1 1-1,1-1 1,-1 0 0,0 0 0,0 0-1,0-1 1,-1 1 0,1-1-1,0-5 7,87-268 880,-51 137 744,-37 127-203,-14 37-1000,-9 36-338,2 0-1,2 1 1,4 1 0,-4 38-83,3 103-2210,33-135-2121,10-32-3793,-14-24 2097</inkml:trace>
  <inkml:trace contextRef="#ctx0" brushRef="#br0" timeOffset="2291.782">3791 411 11851,'0'0'2787,"0"0"416,0 0-577,0 0-1088,0 0-513,0 0-417,0 0-319,99-36-161,-62 33-96,9 0-32,5 1-64,1 0-609,-4-1-1185,1 3-1377,-7 0-3587</inkml:trace>
  <inkml:trace contextRef="#ctx0" brushRef="#br0" timeOffset="2653.371">4632 490 9993,'0'-18'3631,"-3"-59"-1939,3 73-1495,0-1 1,0 1 0,-1 0 0,0 0-1,0-1 1,0 1 0,0 0-1,0 0 1,-1 0 0,0 0-1,0 0 1,0 1 0,0-1-1,-1 1 1,1-1 0,-1 1-1,0 0 1,0 0 0,0 0-1,0 0 1,-1 0 0,1 1-1,-1 0 1,-3-2-198,1 2 133,-1 0-1,0 0 1,0 1 0,0 0 0,0 0-1,0 1 1,0 0 0,0 0 0,0 1-1,0-1 1,0 2 0,0-1 0,0 1-1,1 0 1,-1 0 0,1 1 0,-1 0-1,1 0 1,0 0 0,-2 2-133,-4 5 69,-1 0 1,2 1-1,-1 0 0,2 0 1,-1 2-1,1-1 1,1 1-1,1 0 0,0 1 1,0 0-1,1 1 1,1-1-1,1 1 0,0 0 1,1 1-1,0-1 1,1 1-1,1 0 0,1-1 1,0 1-1,1 0 1,0 0-1,3 11-69,-3-21-13,0 1 0,0 0 0,1 0 0,-1 0 0,2 0 0,-1-1 0,1 1-1,0 0 1,1-1 0,-1 0 0,1 1 0,0-1 0,1 0 0,0-1 0,0 1 0,0 0 0,0-1 0,1 0 0,0 0 0,0-1 0,0 1 0,1-1-1,-1 0 1,1-1 0,0 1 0,0-1 0,0 0 0,1 0 0,-1-1 0,1 0 0,0 0 0,-1-1 0,1 0 0,0 0 0,0 0 0,0-1 0,0 0-1,0 0 15,3-6 9,-1 0 1,1-1 0,-1 0-1,-1-1 1,1 1 0,-1-2-1,-1 1 1,0-1 0,0 0-1,0 0 1,-1-1 0,-1 0-1,0 0 1,0-1 0,-1 1-1,0-1 1,0-1-11,8-14 275,0-1 1,-2-1-1,-1 0 1,-1 0-1,4-27-275,-11 75-233,2 0-1,1 0 1,0 0-1,1 0 1,1-1-1,1 0 0,1 0 1,1-1-1,0 0 1,1 0-1,1-1 1,12 14 233,16 9-4270,10-17-4897,-27-21 2820</inkml:trace>
  <inkml:trace contextRef="#ctx0" brushRef="#br0" timeOffset="2935.804">4937 650 4324,'2'-22'2456,"20"-156"2279,-13 130-2545,3-1 0,2 2-1,2 0 1,2 0 0,15-25-2190,-26 69 3035,-4 26-2337,-5 35-529,-47 275 691,32-116-2430,17-218 1544,0 1 0,1-1-1,-1 1 1,0 0 0,0 0-1,1-1 1,-1 1 0,0 0-1,1-1 1,-1 1 0,0 0 0,1 0-1,-1 0 1,1 0 0,-1-1-1,0 1 1,1 0 0,-1 0-1,1 0 1,-1 0 0,0 0-1,1 0 1,-1 0 0,1 0 0,-1 0-1,1 0 1,-1 0 0,0 0-1,1 0 1,-1 0 0,1 1-1,-1-1 1,0 0 0,1 0-1,-1 0 1,0 0 0,1 1 0,-1-1-1,0 0 1,1 0 0,-1 1-1,0-1 1,1 0 0,-1 1-1,0-1 1,0 0 0,1 1-1,-1-1 1,0 1 0,0-1-1,0 0 1,0 1 0,0-1 0,1 1-1,-1-1 1,0 0 0,0 1-1,0-1 1,0 1 0,0-1-1,0 0 1,0 1 0,0-1-1,-1 1 1,1-1 0,0 0 0,0 1-1,0-1 1,0 1 0,0-1 26,-3-169 282,2 158-233,4-110 742,-3 117-784,1 1 1,0-1-1,0 0 0,0 1 0,0 0 1,1-1-1,-1 1 0,1 0 0,0 0 1,0 0-1,0 0 0,0 0 0,1 0 1,-1 0-1,1 1 0,0-1 0,0 1 1,-1 0-1,2 0 0,-1 0 0,0 0 0,0 1 1,0-1-1,1 1 0,-1 0 0,1 0 1,-1 0-1,1 0 0,-1 0 0,5 1-7,28 17-3027,-19 22-5791,-8-13-1865</inkml:trace>
  <inkml:trace contextRef="#ctx0" brushRef="#br0" timeOffset="3523.795">5436 409 5477,'0'0'3438,"8"-15"-940,23-51 353,-28 60-2451,-1 0 0,0 0 0,0 0 1,0-1-1,-1 1 0,0 0 0,0-1 0,-1 1 0,0-1 0,0 1 0,0-1 0,-1 1 0,0-1 1,0 1-1,-1-1 0,0 1 0,0 0 0,0 0 0,-1-1-400,1 4 84,0 0 0,0 0 0,0 0 1,0 1-1,0-1 0,-1 0 0,1 1 0,-1 0 0,0-1 0,0 1 0,0 0 1,0 0-1,0 1 0,0-1 0,0 1 0,-1-1 0,1 1 0,0 0 1,-1 1-1,1-1 0,-1 0 0,1 1 0,-1 0 0,0 0 0,1 0 1,-1 0-1,1 0 0,-1 1 0,1 0 0,-1 0 0,1 0 0,0 0 0,-1 0 1,1 1-85,-115 53 273,75-29-265,1 2 0,1 2 0,2 1 0,1 2 0,1 2 0,-29 38-8,59-66-9,0 1 1,1-1 0,1 1-1,-1 1 1,1-1 0,1 1-1,0 0 1,0 0 0,0 0-1,1 0 1,1 1 0,-1-1-1,2 1 1,-1-1 0,1 1-1,1 5 9,2-12-19,-1 0-1,1 0 1,1 0-1,-1 0 1,0 0-1,1 0 1,-1 0-1,1-1 1,0 1-1,0-1 1,0 0 0,0 0-1,0 0 1,1-1-1,-1 1 1,0-1-1,1 1 1,0-1-1,-1 0 1,1 0-1,-1-1 1,1 1-1,0-1 1,0 0-1,-1 0 1,1 0-1,0 0 1,-1-1-1,1 0 1,0 1-1,-1-1 1,1 0-1,-1-1 1,1 1 0,-1-1-1,0 1 1,2-2 19,14-8 11,-1 0 1,0-1-1,0-1 1,-2-1 0,0 0-1,0-1 1,-1-1 0,-1 0-1,-1-1 1,10-17-12,60-64 1031,-83 98-1013,0-1 0,0 0 0,1 1 0,-1-1 0,0 1 0,1-1-1,-1 1 1,1-1 0,-1 1 0,1-1 0,-1 1 0,1-1 0,-1 1-1,1-1 1,-1 1 0,1 0 0,0 0 0,-1-1 0,1 1 0,-1 0 0,1 0-1,0-1 1,-1 1 0,1 0 0,0 0 0,-1 0 0,1 0 0,0 0-1,-1 0 1,1 0 0,0 0 0,-1 0 0,1 1 0,0-1 0,-1 0 0,1 0-1,-1 1 1,1-1 0,0 0 0,-1 0 0,1 1 0,-1-1 0,1 1 0,-1-1-1,1 1 1,-1-1 0,1 1 0,-1-1 0,1 1 0,-1-1 0,0 1-1,1 0-17,8 38 291,-9-34-320,3 224 333,-11-133-549,-5 0 0,-3-1-1,-26 79 246,-9 48-1234,50-210 1236,1-1 0,-2 0 1,0 0-1,0 0 0,-1 0 0,0 0 0,-1 0 0,0 0 0,-1-1 1,0 0-1,-1 0 0,0-1 0,0 1 0,-1-1 0,-1 0 0,1-1 0,-1 0 1,0 0-1,-1-1 0,0 0 0,0 0 0,-1-1 0,0 0 0,0-1 1,-2 1-3,-9-3 90,0 0 0,0-1 0,0-1 0,-1-1 0,1-1 1,0 0-1,0-2 0,0-1 0,0 0 0,0-2 0,1 0 0,0-1 1,0-1-1,1-1 0,0-1 0,0-1 0,1 0 0,-8-7-90,15 11-36,0 1 0,0-1 0,1-1-1,0 0 1,0 0 0,1-1 0,0 0-1,1-1 1,-1 0 0,2 0 0,0 0-1,0-1 1,1-1 0,0 1-1,1-1 1,0 0 0,1 0 0,0 0-1,1 0 1,0-1 0,1 0 0,1 1-1,0-1 1,1 0 0,0 0 0,0 0-1,2 1 1,0-1 0,1-2 36,3-1-789,2 1 0,0 0 0,1 0 0,1 1 1,0 0-1,1 1 0,0 0 0,1 1 0,0 0 0,1 0 0,1 2 1,0-1-1,4-1 789,54-35-6107</inkml:trace>
  <inkml:trace contextRef="#ctx0" brushRef="#br0" timeOffset="3958.432">5754 580 3812,'0'0'8600,"0"0"-5290,0 0-807,8-14-277,28-41-832,-35 53-1337,1 0 1,-1 0-1,1 0 0,0 1 1,-1-1-1,1 1 1,0-1-1,0 1 1,0 0-1,1-1 1,-1 1-1,0 0 1,0 0-1,0 1 0,1-1 1,-1 0-1,1 1 1,-1-1-1,0 1 1,1 0-1,-1 0 1,1 0-1,-1 0 0,1 0 1,-1 1-1,0-1 1,1 1-1,-1 0 1,0-1-1,1 1 1,-1 0-1,0 0 1,0 0-1,0 1 0,0-1 1,0 0-1,0 1 1,0 0-1,0-1 1,-1 1-1,1 0 1,-1 0-1,1 0 0,-1 0 1,1 1-58,5 3 14,-6-5-11,0 0-1,-1 0 1,1-1-1,0 1 0,0 0 1,0 0-1,0 0 0,0-1 1,0 1-1,0-1 0,0 1 1,0-1-1,0 1 0,1-1 1,-1 0-1,0 1 0,0-1 1,0 0-1,0 0 1,1 0-1,-1 0 0,0 0 1,0 0-1,1 0 0,-1 0 1,0-1-1,0 1 0,0 0 1,0-1-1,0 1 0,1-1 1,-1 1-1,0-1 1,0 1-1,0-1 0,0 0 1,0 0-1,0 1 0,-1-1 1,1 0-1,0 0 0,0 0 1,-1 0-1,1 0 0,0 0 1,-1 0-1,1 0 1,-1 0-1,1 0 0,-1-1 1,0 1-3,14-62 328,-12 34 158,-8-78 1425,4 105-1868,-1 0 0,1 0-1,-1 0 1,0 0 0,0 0 0,0 1 0,0-1 0,0 1 0,0 0-1,0 0 1,0 0 0,0 1 0,-1-1 0,1 1 0,0-1 0,-1 1-1,1 0 1,0 0 0,0 1 0,-1-1 0,1 1 0,0 0 0,0-1-1,-1 1 1,1 1 0,0-1 0,0 0 0,0 1 0,1 0 0,-1-1-1,0 1 1,0 0 0,1 0 0,0 1 0,-3 1-43,-24 20 91,2 1-1,0 1 1,2 1 0,1 2 0,1 0-1,1 1 1,-13 26-91,29-48-1,0 1 0,0 1 0,1-1 0,0 1 0,0 0 0,1 0 0,0 0 0,1 0 0,0 1 0,1-1 0,0 1 0,1 0 0,0 0 0,1 0 0,0 0 0,0-1 0,1 1 0,1 0 0,0 0 0,0-1 0,1 1 0,1-1 0,-1 0 0,2 0 0,-1 0 0,1 0 0,6 6 1,0-5-35,2 0 0,0-1 0,0-1 0,0 0 0,1-1 0,1 0 0,-1-2 0,1 1 0,0-2 0,1 0 0,-1-1 0,1 0-1,0-1 1,0-1 0,0 0 0,0-2 0,1 0 0,-1 0 0,0-2 0,0 0 0,0 0 35,-7 0-42,-1 0 0,1 0 1,0 0-1,-1-1 1,0 0-1,0-1 0,0 0 1,0 0-1,-1-1 0,1 1 1,-1-2-1,0 1 0,-1-1 1,1 0-1,-1 0 0,-1-1 1,1 0-1,1-3 42,47-91-3991,-32 60-2409,-7 27 314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200 185 13453,'0'0'3689,"0"0"-1293,0 0-479,-16-1-273,-48 3-480,60-1-1105,1 0 0,0 0 0,0 1 0,0-1 1,0 1-1,0 0 0,0 0 0,0 0 0,0 0 0,1 0 0,-1 1 0,1-1 0,0 1 1,0 0-1,0 0 0,0-1 0,0 1 0,1 1 0,-1-1 0,1 0 0,0 0 0,-1 0 1,2 1-1,-1-1 0,0 1 0,1-1-59,-2 2 75,0 3-39,0-1 0,1 1 0,0 0 0,0 0 0,1 0 0,-1-1 0,2 1 0,-1 0 0,1 0 0,1 0 0,-1-1 0,1 1 0,0-1 0,1 1 0,0-1 0,0 0 0,1 0 0,0 0 0,0 0 0,0-1 0,1 0 0,0 0 0,0 0 0,1 0 0,-1-1 0,1 0 0,5 3-36,25 18 21,1-2 1,1-2 0,1-1 0,33 12-22,-29-14 35,-1 2 1,-1 1 0,-1 2-1,2 4-35,-40-27 7,0 0 0,0 0 0,1 0 0,-1 0 0,0 1 0,0-1 0,0 1 0,-1-1 0,1 1 0,0-1 0,0 1 0,-1 0 0,1 0 0,-1 0 0,0 0 0,1 0 0,-1 0 0,0 1 0,0-1 0,0 0 0,-1 0 0,1 1 0,-1-1 0,1 1 0,-1-1 0,0 0 0,0 1 0,0-1 0,0 1 0,0-1 0,0 0 0,-1 1 0,1-1 0,-1 1 0,1-1 0,-1 0 0,0 0 1,0 1-1,0-1 0,-1 0 0,1 0 0,0 0 0,-1 0 0,1 0 0,-1 0 0,0-1 0,0 1 0,-1 1-7,-25 10 80,-1-2 1,-1-1 0,0-1-1,0-1 1,-1-1 0,-7-1-81,0 1 1,-10 2-57,-1-2 0,0-1 0,0-3 0,-8-3 56,3-15-2044,53 13 1740,0 1 0,-1 0 0,1-1-1,0 1 1,0 0 0,0-1 0,0 1 0,0-1 0,0 0 0,1 1 0,-1-1-1,0 0 1,1 0 0,0 1 0,-1-1 0,1 0 0,0 0 0,0 0 0,0 1-1,0-1 1,0 0 0,0 0 0,0 0 0,1 1 0,-1-1 0,1 0 0,-1 0 0,1 1-1,0-1 1,0 0 304,13-27-5536,3-2-1622</inkml:trace>
  <inkml:trace contextRef="#ctx0" brushRef="#br0" timeOffset="346.04">292 155 8616,'7'-15'4004,"-2"2"-3223,-3 8-546,0-1-1,0 1 0,0-1 1,1 1-1,0 0 1,0 0-1,0 0 1,1 1-1,0-1 1,-1 1-1,2 0 1,-1-1-1,0 2 1,1-1-1,0 1 1,0-1-1,2 0-234,21-6 581,0 1 1,1 2-1,0 1 1,0 1-1,1 1 0,-1 1 1,1 2-1,0 1 0,-1 2 1,15 2-582,-17-1 8,0 1 0,-1 1 1,1 1-1,-1 1 1,-1 2-1,1 0 0,0 3-8,-21-10-27,-1 0 1,1 1-1,-1 0 0,0 0 0,0 0 0,0 0 0,-1 1 0,1 0 0,-1 0 0,0 0 1,1 0-1,-2 0 0,1 0 0,-1 1 0,1-1 0,-1 1 0,0 0 0,-1 0 0,1 0 1,-1 0-1,0 0 0,0 0 0,-1 0 0,0 0 0,1 0 0,-2 0 0,1 0 0,0 0 0,-1 0 1,0 0-1,-1 1 27,-59 151-1072,47-130 1029,-2-1 10,1 1 0,1 0 0,2 1 0,1 0 0,1 1 0,1 0 0,1 0 0,2 1 0,1 0 0,2 0 0,0 5 33,4-27 1,0 1 0,1-1 0,0 0 0,0 1 0,1-1 0,-1 0 0,2 0 0,-1-1 0,1 1 0,1-1 0,-1 0 0,1 0 0,0 0 0,1 0 0,0-1 0,0 0 0,0 0 0,1-1 0,-1 0 0,2 0 0,-1 0 0,0-1 0,1 0 0,-1-1 1,1 1-1,6 0-1,10 4 7,1-1 0,0-1 1,1-1-1,-1-1 0,1-1 1,0-2-1,0 0 0,8-3-7,-11 1 143,0-1-1,-1-2 1,0 0 0,1-1-1,-2-2 1,1 0-1,-1-1 1,0-1 0,1-2-143,-12 6 172,0 0 1,-1-1 0,0-1-1,0 1 1,-1-1 0,0-1-1,0 0 1,0 0 0,-1 0-1,-1-1 1,1 0 0,-1 0-1,-1-1 1,0 1 0,0-1 0,-1 0-1,0-1 1,-1 1 0,2-8-173,-2-4 137,0 1 1,-2-1 0,0 1 0,-1-1 0,-2 0 0,0 1 0,-1 0 0,-1-1-1,-1 1 1,-1 0 0,-4-7-138,6 16 9,-1 0 0,0 0-1,-1 1 1,-1-1 0,0 1-1,0 0 1,-1 1 0,0 0-1,-1 0 1,0 1 0,-1 0-1,0 1 1,0 0 0,0 0-1,-1 1 1,-1 1 0,1 0-1,-1 0 1,-3 0-9,-125-17-1424,49 40-4818,48 3-2481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144 103 14414,'4'-13'3048,"18"-41"-982,-20 51-1875,0 1 1,0-1-1,0 0 0,0 1 1,1 0-1,-1 0 1,1 0-1,-1 0 0,1 0 1,0 0-1,0 0 0,0 1 1,0 0-1,0-1 1,0 1-1,0 0 0,0 1 1,1-1-1,-1 0 1,0 1-1,0 0 0,1 0 1,-1 0-1,2 0-191,-2 0 89,2 0-46,1 0-1,-1 1 1,0 0 0,1 0 0,-1 0 0,0 0 0,0 1 0,1 0 0,-2 0 0,1 0 0,0 1 0,0 0 0,-1 0 0,1 0 0,-1 0 0,0 1 0,0-1-1,0 1 1,-1 0 0,1 0 0,-1 1 0,0-1 0,0 1 0,0-1 0,-1 1 0,0 0 0,0 0 0,2 5-43,0 3-26,0-1 0,0 1 0,-1 1 1,-1-1-1,0 0 0,-1 0 0,-1 1 0,0-1 0,0 1 1,-1-1-1,-2 6 26,-2-3-70,0-1 1,-1 1 0,-1-1-1,0-1 1,-1 1-1,-1-1 1,0-1 0,-1 0-1,0 0 1,-1 0-1,0-2 1,-1 1 0,0-2-1,-1 1 1,-1-2-1,1 0 1,-1 0 0,-1-1-1,1-1 1,-1-1-1,-1 0 1,1-1 0,-1 0-1,0-1 1,0-1-1,0-1 1,-2 0 69,17-1 42,-1-1 0,1 1 0,-1-1 0,1 0 1,-1 0-1,1 0 0,-1 0 0,1 0 0,-1 0 0,0 0 0,1 0 0,-1 0 0,1-1 0,-1 1 1,1-1-1,-1 1 0,1-1 0,0 1 0,-1-1 0,1 0 0,-1 0 0,1 0 0,0 0 0,0 0 1,0 0-1,0 0 0,0 0 0,0 0 0,0 0 0,0-1 0,0 1 0,0 0 0,0-1 0,1 1 1,-1-1-1,1 1 0,-1-1 0,1 1 0,-1-1 0,1 1 0,0-1 0,0 1 0,0-1 0,0 0-42,3-1 63,0 1 0,0 0-1,1-1 1,-1 1 0,0 0-1,1 0 1,0 1-1,-1-1 1,1 1 0,0 0-1,0 0 1,0 0 0,0 0-1,0 1 1,0 0-1,0-1 1,0 2 0,0-1-1,0 0 1,0 1 0,0 0-1,0-1 1,0 2-1,-1-1 1,1 0 0,1 1-63,6 6-43,0 0 1,0 0-1,-1 1 1,0 1-1,-1-1 1,0 1-1,0 1 1,-1 0 0,0 0-1,-1 1 1,-1 0-1,0 0 1,2 6 42,15 23-762,-13-24 232,42 68-3726,-15-32-2318,-12-23 200</inkml:trace>
  <inkml:trace contextRef="#ctx0" brushRef="#br0" timeOffset="316.082">653 863 448,'0'0'13037,"0"0"-9610,0 0-640,0 0-577,0 0-1249,0 0-801,0 0-160,0 0-1153,-75-65-2307,68 62-6085</inkml:trace>
  <inkml:trace contextRef="#ctx0" brushRef="#br0" timeOffset="722.944">760 788 8392,'0'0'6406,"0"0"-3876,0 0 65,0 0-225,0 0-1121,0 0-544,0 0-64,-43 94-97,28-48-320,-2 1-160,-3-3-64,3 5-192,4-3-1185,-3-6-2050,10-4-3716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4644,'0'0'9156,"0"0"-4982,0 0-1585,0 0-250,0 0-738,0 0-629,0 0-470,0 3-209,4 189 439,10 48-1501,-13-236 746,-1 0 0,0-1 0,0 1 0,0 0 0,-1-1 1,1 1-1,-1-1 0,0 1 0,0 0 0,0-1 0,0 0 0,0 1 0,-1-1 1,0 0-1,0 0 0,0 0 0,0 0 0,0 0 0,0 0 0,-1 0 0,1-1 0,-1 1 1,0-1-1,0 0 0,0 0 0,0 0 0,0 0 0,0 0 0,-1-1 0,1 1 1,0-1-1,-1 0 0,1 0 0,-1 0 0,-3 0 23,-89 9 523,122-2 299,175-9-2188,-134-3-2316,-1 0-3644,-39 2 1507</inkml:trace>
  <inkml:trace contextRef="#ctx0" brushRef="#br0" timeOffset="276.091">619 549 4228,'0'0'9321,"0"0"-5253,0 0-673,0 0-673,13 84-1088,-17-46-833,-11 5-545,1 8-160,-4 9-96,-5 3-96,5 6-545,-1 1-960,-3 0-2243,2-5-7302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151 112 14734,'4'-14'5221,"1"-5"-4023,6-18-202,4-5 2965,-13 75-1884,-23 194-1736,16-135-1187,-5 0 0,-3-1 0,-4 0 0,-10 21 846,-6-46-1886,32-65 1893,0 0-1,-1 0 1,1 1-1,0-1 1,-1 0-1,1 0 1,-1 0-1,1 0 1,-1-1-1,0 1 1,1 0-1,-1-1 1,0 1-1,1-1 1,-1 1-1,0-1 1,0 0-1,0 0 1,1 0-1,-1 0 1,0 0-1,0 0 1,1 0-1,-1 0 1,0-1-1,0 1 1,1-1-1,-1 1 1,0-1-1,1 0 0,-1 0 1,1 0-1,-1 0 1,1 0-1,-1 0 1,1 0-1,0 0 1,-1-1-7,3 2 78,-1 0 1,1 0-1,-1 0 0,1 0 1,-1 0-1,1 0 1,0 0-1,-1 0 0,1 0 1,-1-1-1,1 1 0,-1 0 1,1 0-1,-1-1 0,1 1 1,-1 0-1,1-1 1,-1 1-1,0 0 0,1-1 1,-1 1-1,1-1 0,-1 1 1,0-1-1,1 1 1,-1-1-1,0 1 0,0-1 1,1 1-1,-1-1 0,0 1 1,0-1-1,0 1 1,0-1-1,0 1 0,0-1 1,0 1-1,0-1 0,0 0 1,0 1-1,0-1 0,0 1 1,0-1-1,0 1 1,0-1-1,0 1 0,-1-1 1,1 0-1,0 1 0,0 0 1,-1-1-1,1 1 1,0-1-79,9 0-316,57-4 236,82-8-888,-51-1-5393,-63 8-120</inkml:trace>
  <inkml:trace contextRef="#ctx0" brushRef="#br0" timeOffset="317.024">719 802 11435,'0'0'8007,"0"0"-5124,0 0-833,-2 80-1057,-8-47-801,0 7-192,-7 2-96,-2 7-897,0 2-1345,-3 5-2531,4-3-8071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2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337 326 10698,'-1'-17'804,"9"-142"7228,-6 151-7634,-1-1 1,1 1 0,0 0 0,1 0-1,0 0 1,1 1 0,-1-1 0,1 1 0,1-1-1,-1 1 1,1 1 0,0-1 0,1 1 0,0 0-1,0 0 1,0 0 0,6-3-399,-4 6 90,0 0 0,0 0 0,1 1 0,-1 0 0,1 0 0,0 1 0,-1 0 0,1 1 0,0 0 0,0 0-1,0 1 1,-1 0 0,1 0 0,0 1 0,-1 0 0,0 1 0,1 0 0,-1 0 0,0 1 0,0 0 0,-1 0 0,1 1 0,-1 0 0,0 0 0,0 1 0,-1 0 0,1 0-90,22 26 32,-1 1 0,-1 2 0,-2 0 0,-2 2 0,-1 1 0,-2 0 0,-2 1 0,-1 1 0,4 20-32,118 336-2490,-69-128-3284,-52-185-1208,-13-63 1077</inkml:trace>
  <inkml:trace contextRef="#ctx0" brushRef="#br0" timeOffset="389.145">1005 679 7527,'-6'-43'1349,"4"28"-700,0 0 0,-1 0-1,0 1 1,-1-1 0,-1 1 0,-1-1 0,0 2 0,-2-5-649,4 11 527,1 0 1,-1 1 0,-1-1 0,1 1 0,-1-1-1,0 2 1,-1-1 0,1 0 0,-1 1-1,0 0 1,-1 0 0,1 1 0,-1 0 0,0 0-1,0 1 1,0-1 0,-4 0-528,4 3 199,1-1 0,-1 1 1,0 1-1,0-1 0,0 1 1,0 0-1,0 1 0,0-1 0,1 2 1,-1-1-1,0 1 0,1 0 1,-4 1-200,-23 12 214,0 3-1,1 0 1,1 2 0,0 1 0,2 1 0,-22 23-214,23-22 62,-62 54 21,4 4-1,4 4 1,3 4 0,-24 38-83,93-113-88,5-10-65,2 0 0,-1 1 0,0 0 0,1 0 0,0-1 0,0 2 0,1-1 0,-1 0 0,1 1 0,0-1 0,1 1 0,-1-1 0,1 4 153,1-9-132,0 1 1,0-1-1,0 0 0,0 1 0,0-1 1,0 1-1,0-1 0,1 1 0,-1-1 1,0 1-1,0-1 0,1 0 0,-1 1 1,0-1-1,0 0 0,1 1 0,-1-1 1,1 0-1,-1 1 0,0-1 1,1 0-1,-1 0 0,0 1 0,1-1 1,-1 0-1,1 0 0,-1 0 0,1 1 1,-1-1-1,1 0 0,-1 0 0,1 0 1,-1 0-1,0 0 0,1 0 0,-1 0 1,1 0-1,-1 0 0,1 0 0,-1-1 1,1 1-1,-1 0 0,1 0 0,-1 0 1,0 0-1,1-1 0,-1 1 0,1 0 1,-1 0-1,0-1 0,1 1 0,-1 0 1,0-1 131,20-10-7581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4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50 7687,'0'0'3465,"0"0"-1036,0 0-310,0 0 129,0 0-492,-2-10-555,-3-30-459,-9 54 160,12-7-849,-1-1 0,1 1 0,0 0 0,1 0 0,0 0 0,0 0 0,0 0 0,1 0 0,0 0 0,0 0 0,1 0 0,0-1 0,0 1-1,0 0 1,1 0 0,0 0 0,1-1 0,-1 1 0,1-1 0,1 0 0,-1 0 0,1 0 0,0 0 0,3 4-53,6-39 902,-12-93 123,-1 121-1053,-1 1 0,1 0 0,0-1 0,-1 1 0,1 0 0,0 0 0,-1 0 0,1-1 0,-1 1 0,1 0 0,0 0 1,-1 0-1,1 0 0,-1 0 0,1 0 0,0-1 0,-1 1 0,1 0 0,-1 0 0,1 0 0,-1 1 0,1-1 0,0 0 0,-1 0 0,1 0 0,-1 0 0,1 0 0,0 0 0,-1 0 0,1 1 0,-1-1 0,1 0 0,0 0 0,-1 1 0,1-1 1,0 0-1,0 1 0,-1-1 0,1 0 0,0 1 0,-1-1 0,1 0 0,0 1 0,0-1 0,0 0 0,0 1 0,-1-1 0,1 1 0,0-1 0,0 0 0,0 1 0,0-1 0,0 1 0,0-1 0,0 0 0,0 1 0,0-1 0,0 1 0,0-1 28,-18 93-13853,14-51 3609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5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59 12204,'0'0'3187,"0"0"-1137,0 0-561,0 0-480,0 0-331,0 0-214,0 0-21,0 0 16,1 8 27,3 21-59,-4-27-381,0-1-1,1 1 0,-1-1 0,1 0 0,-1 1 1,1-1-1,0 0 0,-1 1 0,1-1 0,0 0 1,0 0-1,0 0 0,0 0 0,0 0 0,0 0 1,0 0-1,0 0 0,1 0 0,-1 0 0,0-1 1,1 1-1,-1 0 0,0-1 0,1 1 0,-1-1 1,1 0-1,-1 1 0,0-1 0,1 0 0,-1 0 1,1 0-1,-1 0 0,1 0 0,-1 0 1,1 0-1,-1-1 0,0 1 0,1 0 0,-1-1 1,1 1-1,-1-1 0,0 0 0,1 1 0,-1-1 1,0 0-1,0 0 0,1 0-45,1-4 103,-1 1 1,1-1-1,-1 0 0,0 0 1,0-1-1,-1 1 0,1 0 1,-1 0-1,0-1 0,-1 1 0,1-1 1,-1 1-1,0-1 0,0 1 1,-1 0-1,0-1 0,-1-4-103,1 9-83,0-1-1,1 1 0,-1 0 0,0 0 1,0 0-1,0 0 0,-1 0 0,1 0 1,0 0-1,0 0 0,-1 1 0,1-1 1,0 0-1,-1 1 0,1-1 0,0 1 1,-1-1-1,1 1 0,-1 0 0,1-1 1,-1 1-1,1 0 0,-1 0 0,1 0 1,-1 0-1,1 0 0,-1 1 0,1-1 1,-1 0-1,1 1 0,0-1 0,-1 1 1,1 0-1,-1 0 84,-28 16-8790,17-3-264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3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61 964 9321,'2'-13'5445,"0"-3"-3913,1-11-458,-5 30 3511,-43 179-3352,42-160-1208,1 1-1,2-1 1,0 1 0,1 0-1,1-1 1,1 0 0,2 1-1,0-1 1,1-1 0,1 1-1,3 6-24,-5-17-129,0 0 0,1-1 0,0 1 0,1-1 0,0 0 0,0-1 0,1 0 0,1 0-1,-1-1 1,1 0 0,1 0 0,-1-1 0,1 0 0,1-1 0,-1 0 0,1 0 0,0-1 0,0-1-1,0 0 1,1 0 0,9 1 129,-15-3-84,-1 0-1,1-1 1,0 0 0,0 0-1,0 0 1,0 0-1,0-1 1,0 0-1,0 0 1,0-1 0,0 0-1,0 0 1,0 0-1,0-1 1,-1 1-1,1-2 1,0 1 0,-1 0-1,1-1 1,-1 0-1,0 0 1,0-1 0,0 0-1,-1 0 1,1 0-1,-1 0 1,3-4 84,0-6 831,-1 0 0,0 0 0,-1 0-1,0-1 1,-1 1 0,-1-1 0,-1 0 0,1-15-831,-3-123 2524,0 142-2486,0-1 1,-1 0-1,0 1 0,-1-1 0,0 1 0,-1-1 0,-1 1 1,1 0-1,-2 0 0,1 1 0,-2-1 0,1 1 1,-2 0-1,1 1 0,-1-1 0,0 1 0,-1 0 1,0 1-1,-1 0 0,0 0 0,0 1 0,0 0 1,-1 1-1,0 0 0,0 0 0,-4 0-38,0 1-250,0 1 0,-1 1 0,1 0 0,-1 0 0,0 2-1,0 0 1,0 1 0,0 0 0,-6 2 250,-77 21-6990,52-2-2475</inkml:trace>
  <inkml:trace contextRef="#ctx0" brushRef="#br0" timeOffset="682.787">1240 448 11179,'0'0'3197,"0"0"-399,7-12-167,50-78 1971,-55 89-4553,1 0 0,-1 0 0,0 0 0,1 0 0,-1 1 0,1-1 1,-1 1-1,1-1 0,-1 1 0,0 0 0,1 0 0,-1 0 0,1 0 0,-1 1 0,1-1 0,-1 0 0,1 1 0,-1 0 0,1 0 0,-1 0 0,0 0 1,0 0-1,1 0 0,-1 0 0,0 1 0,0-1 0,0 1 0,0-1 0,-1 1 0,1 0 0,0 0 0,-1 0 0,1 0 0,-1 0 0,0 0 0,1 0 1,-1 1-1,0-1 0,-1 0 0,1 1 0,0-1 0,-1 1 0,1-1 0,-1 0 0,1 1 0,-1-1 0,0 2-49,8 23 22,-1 1 0,-2 1 0,0-1-1,-2 1 1,-1-1 0,-2 23-22,5 43-19,56 404-3018,-46-418 2919,5-101 2611,-24 352-2199,3-236-287,2 48 213,-7 1 0,-6-2 0,-7 8-220,17-134 89,0 0-1,-1 0 1,0 0-1,-1 0 1,-1 0-1,-1-1 1,0 0-1,-1 0 1,0-1-1,-1 1 0,-1-2 1,0 1-1,-1-1 1,-1-1-1,0 1 1,0-2-1,-1 0 1,-1 0-1,0-1 1,0-1-1,-8 4-88,-1-6 55,0-1 0,0-2 0,0 0-1,-1-1 1,1-2 0,-1 0 0,1-1 0,-1-1 0,1-2-1,-1 0 1,1-1 0,0-1 0,1-1 0,-1-1 0,1-1 0,0-1-1,1-1 1,0 0 0,1-2 0,0 0 0,0-1 0,-2-4-55,16 14-167,1 1 0,0-1 1,0-1-1,0 1 1,0-1-1,0 1 0,1-1 1,-1 0-1,1 0 1,0-1-1,1 1 0,-1-1 1,1 1-1,-1-1 1,1 0-1,1 0 0,-1 0 1,1 0-1,0 0 1,0 0-1,0 0 0,1 0 1,0-1-1,0 1 1,0 0-1,0 0 1,1 0-1,0-1 0,0 0 167,36-39-5082,17 7-3566</inkml:trace>
  <inkml:trace contextRef="#ctx0" brushRef="#br0" timeOffset="11607.126">968 91 5189,'0'0'1447,"0"0"346,0 0 241,0 0-352,14-14-123,44-39-150,-56 50-1258,1 1 1,-1 0-1,1 0 0,0 0 0,0 0 1,0 1-1,0-1 0,0 1 0,1-1 1,-1 1-1,0 0 0,1 0 1,-1 1-1,0-1 0,1 1 0,-1 0 1,1 0-1,-1 0 0,1 0 0,0 0-151,9 1 562,-6-1-385,0 1-1,0 0 0,-1 1 1,1-1-1,0 1 0,-1 1 0,1-1 1,-1 1-1,0 0 0,0 0 1,0 1-1,0 0 0,0 0 0,-1 0 1,0 1-1,0 0 0,0 0 1,0 0-1,-1 1 0,0-1 1,3 6-177,2 4 114,0 1 0,-1-1 1,-1 2-1,0-1 1,-1 1-1,-1 0 1,-1 0-1,0 2-114,10 86 100,-4-1 1,-5 95-101,-4-111 23,0-8-47,-3-42 11,1-1 0,2 1 0,1-1 1,2 1-1,2-1 0,1 0 0,2-1 0,1 0 0,2 0 1,2-1-1,7 12 13,-14-36-71,0-1-1,1 0 1,0 0 0,1-1 0,0 0 0,0-1-1,1 0 1,0 0 0,0-1 0,1-1 0,0 1-1,0-2 1,1 1 0,8 1 71,-14-5-338,1 0 0,0 0 0,-1-1 0,1 0 1,0-1-1,0 0 0,-1 0 0,1 0 0,0-1 0,0 0 0,-1 0 0,1 0 1,-1-1-1,1 0 0,-1-1 0,1 1 0,-1-1 0,1-1 338,-3 2-423,0-1-1,-1 1 1,1-1 0,-1 0 0,0 0-1,0 0 1,0 0 0,0 0-1,0-1 1,-1 1 0,0-1-1,0 1 1,0-1 0,0 0-1,0 0 1,-1 0 0,1 0 0,-1-1-1,0 1 1,-1 0 0,1 0-1,-1-1 1,1 1 0,-1-1 423,-26-62-1553,-36 1 4187,13 32 5841,48 38-5571,0 17-1868,6 146 2129,-52 84-2967,4 280-70,44-510-132,-1 0 1,-1 0-1,-1 0 1,-1 0-1,-1-1 1,-1 1-1,-1-1 0,0 0 1,-2-1-1,0 1 1,-1-2-1,-1 1 1,-1-1-1,0 0 1,-1-1-1,-1-1 0,-1 0 1,-10 9 3,0-12 12,0-2 0,-1 0 0,0-2 0,-1-1 0,0 0 0,-1-2 1,1-1-1,-1-2 0,0 0 0,0-2 0,0-1 0,0-1 0,0-1 0,0-1 0,-23-7-12,31 7 60,0-2-1,0 0 1,1-1-1,0-1 1,0-1-1,-16-10-59,30 16-121,1 1 0,-1-2 1,0 1-1,1 0 0,0-1 0,-1 1 0,1-1 0,0 0 0,1 0 0,-1-1 1,0 1-1,1 0 0,0-1 0,0 1 0,0-1 0,0 0 0,1 0 0,-1 0 1,1 0-1,0 0 0,0 0 0,0 0 0,1 0 0,-1 0 0,1 0 0,0-1 1,0 1-1,1 0 0,-1 0 0,1 0 0,0 0 0,0 0 0,0 0 0,2-3 121,19-32-6358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52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11179,'0'0'3576,"0"0"-1894,0 0-572,0 0 310,20-1-427,278-35 433,-177 19-1146,104-17-73,2 11 0,59 8-207,-215 19-3433,-62 4-1297,-8 2-1372</inkml:trace>
  <inkml:trace contextRef="#ctx0" brushRef="#br0" timeOffset="239.596">323 221 8680,'0'0'2621,"0"0"-1195,0 0 95,0 0 33,13 8-198,-11-7-1296,5 4 130,0 0 1,1-1-1,0 0 1,-1 0-1,2-1 0,-1 0 1,0-1-1,0 1 1,1-1-1,0-1 0,-1 0 1,1 0-1,8-1-190,141-14 2772,123-28-2772,-234 34 223,137-27-116,-174 34-437,-9 2-3040,-13 6-2977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1:5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100 248 7687,'-9'-139'3027,"1"64"1548,6 41 2723,-33 316-6241,13-127-195,7 0 0,6 29-862,16-50 53,11-178 172,-7-3-123,-4 8-84,2 0 0,2 0 1,1 1-1,2 1 0,2 0 0,1 1 0,13-19-18,-27 50-2,0 0 0,0 1 0,1 0 0,0-1 0,-1 1 0,1 0 0,0 1-1,1-1 1,-1 1 0,1 0 0,-1 0 0,1 0 0,0 1 0,0-1 0,0 1 0,1 1 0,-1-1 0,0 1 0,1-1-1,-1 2 1,1-1 0,-1 0 0,1 1 0,-1 0 0,1 1 0,-1-1 0,1 1 0,-1 0 0,1 0 0,-1 1 0,0 0-1,0 0 1,0 0 0,0 0 0,0 1 0,0 0 0,0 0 0,-1 0 0,0 0 0,1 1 0,-1 0 2,8 11-10,-1 1 1,-1-1-1,0 2 1,-1-1-1,-1 1 0,-1 1 1,0 0-1,-1 0 1,-1 0-1,-1 0 1,0 1-1,-1 0 1,-2-1-1,0 1 0,0 0 1,-2 0-1,-1 0 1,0 0-1,-2 5 10,2-12-53,0-1 0,-1 1 0,0-1-1,-1 0 1,0 0 0,0-1 0,-2 1 0,1-1-1,-1 0 1,-1-1 0,1 1 0,-2-1 0,1-1-1,-1 1 1,-1-1 0,1 0 0,-1-1 0,-1 0-1,1-1 1,-1 0 0,0 0 0,-1-1 0,1 0-1,-1-1 1,0 0 0,0-1 0,0 0 0,-1-1-1,-7 1 54,11-2-3,1-1-1,-1 0 0,1 0 0,-1 0 1,1-1-1,-1 0 0,1-1 1,0 1-1,0-1 0,0-1 0,0 0 1,0 0-1,0 0 0,0 0 0,1-1 1,0-1-1,0 1 0,0-1 0,0 0 1,1 0-1,-1 0 0,1-1 1,1 0-1,-1 0 0,1 0 0,0 0 1,1-1-1,-1 0 0,1 1 0,0-3 4,1 5 8,0 0-1,1 0 0,-1-1 0,1 1 1,0 0-1,0-1 0,0 1 1,1-1-1,0 1 0,0-1 0,0 1 1,0-1-1,0 1 0,1-1 1,0 1-1,0-1 0,0 1 0,1 0 1,0 0-1,-1 0 0,1 0 0,2-3-7,-1 7 4,0-1-1,-1 1 1,1-1-1,0 1 1,0 0-1,0 0 1,-1 1-1,1-1 1,0 1-1,0-1 1,-1 1-1,1 0 1,0 0-1,-1 0 1,1 0-1,-1 0 1,1 1-1,-1-1 1,0 1-1,1 0 1,-1-1-1,0 1 1,0 0-1,0 0 1,0 0-1,-1 1 1,1-1-1,-1 0 1,2 3-4,2 1 0,47 50 28,-32-33-34,0-1 1,1-1-1,1 0 0,1-2 1,14 8 5,-28-21 3,0-2 0,0 1-1,1-1 1,-1-1 0,1 0 0,0 0 0,0-1 0,0 0-1,0-1 1,0 0 0,0-1 0,1 0 0,-1 0-1,0-1 1,0 0 0,0-1 0,0 0 0,0-1 0,0 0-1,-1 0 1,1-1 0,-1-1 0,0 1 0,0-1 0,0-1-1,-1 0 1,0 0 0,0 0 0,-1-1 0,1-1 0,-1 1-1,-1-1 1,0 0 0,3-4-3,9-18 147,-1 0 0,-1-1-1,-1-1 1,-2 0 0,-1-1 0,-2 0 0,-1-1-1,-2 0 1,-1-1 0,-1-2-147,-5-4 966,0 40-661,-2 17 95,-4 11-423,2 1 1,1-1-1,2 1 1,0 0-1,2 0 1,1-1-1,1 1 1,1-1-1,2 1 1,1-1 0,1-1-1,1 0 1,1 0-1,6 10 23,-13-30-195,1-1 0,0 1 0,0-1 0,1 0 0,-1 0 0,1-1 0,0 1 1,0-1-1,1 0 0,-1 0 0,1-1 0,0 1 0,0-1 0,0-1 0,5 3 195,26 1-3998,1-8-3606,-18-5-393</inkml:trace>
  <inkml:trace contextRef="#ctx0" brushRef="#br0" timeOffset="309.243">955 149 9033,'0'0'1089,"0"0"-609,0 0 801,0 0-608,0 0-673,0 0-32,0 0 32,27 58-32,-2-19-288,-1-2-1602,1-1-2723</inkml:trace>
  <inkml:trace contextRef="#ctx0" brushRef="#br0" timeOffset="781.28">1408 545 6182,'0'0'4169,"0"0"-1489,0 0-208,0 0 79,0 0-880,0 0-806,-13 5-422,7-3-396,-1 0 4,0 1 0,0-1 0,0 1-1,0 1 1,1-1 0,-1 1 0,1 1 0,0-1-1,0 1 1,1 0 0,-1 0 0,-2 4-51,-2 5 19,0 0 0,1 0 0,1 1 0,0 1 0,1-1 0,0 1 0,1 0 0,1 1 0,1-1 0,1 1 0,0 0 0,1 0 0,0 0 0,2 1 0,0-1 0,1 0 0,0 0 0,2 4-19,-3-18-10,1 0 0,-1 0 1,0 0-1,1 0 0,0 0 1,0 0-1,0-1 0,0 1 1,0 0-1,0 0 0,1-1 1,-1 1-1,1 0 0,0-1 1,0 0-1,0 1 0,0-1 1,0 0-1,0 0 1,1 0-1,-1 0 0,1-1 1,-1 1-1,1-1 0,0 1 1,-1-1-1,1 0 0,0 0 1,0 0-1,0 0 0,0-1 1,0 1-1,0-1 0,0 0 1,0 0-1,0 0 0,0 0 1,0 0-1,0-1 1,0 1-1,0-1 0,0 0 1,0 0-1,0 0 0,-1 0 1,1-1-1,0 1 0,-1-1 1,1 1-1,-1-1 0,1 0 1,1-2 9,6-12 44,0-1 1,-2 0-1,0-1 1,-1 0-1,0 0 0,-2-1 1,3-14-45,5-11 207,64-160 1415,-76 204-1612,0 1 0,-1-1 0,1 0-1,0 0 1,0 0 0,-1 1 0,1-1-1,0 0 1,0 1 0,-1-1 0,1 0 0,0 1-1,-1-1 1,1 1 0,0-1 0,-1 1-1,1-1 1,-1 1 0,1 0 0,-1-1-1,1 1 1,-1 0 0,0-1 0,1 1-1,-1 0 1,0 0 0,1-1 0,-1 1-1,0 0 1,0 0 0,0-1 0,0 1-1,0 0 1,1 0 0,-2 0 0,1-1-1,0 1 1,0 0 0,0 0 0,0 0 0,0-1-1,-1 2-9,2 1 17,18 112 315,-19-100-316,0 1-1,1 0 1,1-1-1,0 1 1,1-1-1,1 0 0,0 0 1,1 0-1,1-1 1,0 1-1,1-1 1,1-1-1,0 1 0,0-1 1,1-1-1,1 0 1,0 0-1,1-1 1,0 0-1,10 7-15,-16-16 4,0 1 1,0-1-1,0 0 0,0 0 1,1 0-1,-1-1 0,1 1 1,0-1-1,-1-1 1,1 1-1,0-1 0,-1 0 1,1 0-1,0-1 0,-1 0 1,1 0-1,-1 0 0,1-1 1,-1 1-1,1-1 0,-1-1 1,0 1-1,0-1 0,0 0 1,0 0-1,-1 0 0,1-1 1,-1 1-1,2-2-4,7-8 33,-1-1 0,0 0 0,-1-1 0,-1 0 0,0 0 0,-1-1 0,0 0 0,4-13-33,113-291 1137,-114 251-812,-14 68-310,1 0-1,-1 1 0,1-1 1,0 1-1,-1-1 0,1 1 0,-1 0 1,1 0-1,-1 0 0,1 0 1,-1-1-1,1 2 0,-1-1 0,1 0 1,-1 0-1,1 0 0,-1 1 1,1-1-1,0 1 0,-1-1 0,1 1 1,-1 0-1,1-1 0,0 1 1,0 0-1,0 0 0,-1 0 0,1 0 1,0 0-1,0 0 0,0 0 1,0 0-1,0 1 0,1-1 0,-1 0 1,0 1-1,0-1-14,-7 16-1,0-1-1,0 1 1,2 0 0,0 0 0,1 1-1,1 0 1,0 0 0,2 0 0,0 0-1,0 0 1,2 0 0,1 1 0,0-1-1,1 0 1,1 0 0,1 0 0,4 14 1,91 253-347,-99-284 346,1 0 0,-1-1 0,0 1-1,1 0 1,-1 0 0,0 0 0,0 0 0,0 0 0,1-1 0,-1 1 0,0 0 0,0 0 0,0 0 0,0 0 0,-1 0 0,1 0 0,0 0 0,0-1 0,0 1 0,-1 0 0,1 0 0,0 0 0,-1 0 0,1-1 0,-1 1 0,1 0 0,-1 0 0,1-1 0,-1 1 0,0 0-1,1-1 1,-1 1 0,0-1 0,1 1 0,-1-1 0,0 1 0,0-1 0,0 1 0,1-1 0,-1 0 0,0 1 0,0-1 0,0 0 0,0 0 0,0 0 0,0 0 0,1 0 0,-1 0 0,0 0 0,0 0 0,0 0 0,0 0 0,0 0 0,0 0 0,0-1 0,1 1 0,-1 0-1,0-1 1,0 1 0,0-1 0,1 1 0,-2-1 1,-8 0 22,-74-2 31,0-3 1,1-5-1,-1-3-53,20-8-907,83 20-9364,0 8 1564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7:2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21 324 12300,'2'-13'3261,"15"-64"1128,-9 70 903,0 20-3898,2 23-1119,13 238 999,-9-66-1150,17-30-1794,-34-223 250,-13-32 1122,4-1 0,3 0 1,3 0-1,4 0 0,3-1 1,4 1-1,3 0 1,11-42 297,-18 113 2,-1 1 1,1-1-1,0 0 0,0 1 1,1-1-1,0 1 1,0-1-1,0 1 1,1 0-1,0 0 1,0 0-1,1 0 1,0 0-1,0 1 1,0 0-1,0 0 0,1 0 1,0 0-1,0 1 1,0-1-1,1 1 1,-1 1-1,1-1 1,0 1-1,0 0 1,6-2-3,-1 4-68,0 0 0,0 1 1,0 0-1,1 1 1,-1 0-1,0 1 0,0 0 1,0 1-1,-1 0 0,1 1 1,-1 0-1,1 1 1,-1 0-1,7 5 68,70 70-8812,-67-52 2780</inkml:trace>
  <inkml:trace contextRef="#ctx0" brushRef="#br0" timeOffset="234.011">0 546 6822,'0'0'8264,"0"0"-5253,0 0-320,0 0-449,0 0-961,0 0-704,0 0-321,0 0 64,86 13-160,-33-25-96,8 1-64,-2 1-160,0 3-673,-3-1-992,-4 3-1795,-10 3-3939</inkml:trace>
  <inkml:trace contextRef="#ctx0" brushRef="#br0" timeOffset="1547.036">634 481 6919,'0'0'2610,"0"0"-357,0 0 160,0 0-379,0 0-588,0 0-458,0 0-379,-7 9-134,-25 31-80,29-36-364,1 0 0,0 0 0,0 1 0,0-1 0,0 1-1,1-1 1,0 1 0,0 0 0,0-1 0,1 1 0,-1 0 0,1 0 0,0-1 0,0 1 0,1 0 0,0 0 0,-1-1 0,2 1 0,-1 0 0,0-1 0,1 1 0,0-1 0,0 0 0,0 0 0,1 1-31,0-1 5,0-1 1,0 1 0,0-1-1,0 0 1,1 0-1,-1 0 1,1-1 0,0 1-1,0-1 1,0 0-1,0 0 1,0-1 0,0 1-1,0-1 1,1 0-1,-1 0 1,1 0 0,-1 0-1,1-1 1,-1 0-1,1 0 1,-1 0-1,1 0 1,-1-1 0,0 0-1,1 0-5,110-42 170,-105 37-90,-1-1-1,0 0 1,0 0 0,0-1 0,-1 0 0,0-1 0,-1 0 0,0 0-1,0 0 1,-1-1 0,0 0 0,-1 0 0,0-1 0,0 1 0,-1-1-1,-1 0 1,0 0 0,0-1 0,-1 1 0,-1 0 0,0-1 0,0 0-1,-1 1 1,-2-11-80,2 19 53,0 0-1,-1 0 1,0 1 0,1-1-1,-1 0 1,0 0-1,-1 0 1,1 1-1,0-1 1,-1 1-1,1-1 1,-1 1 0,0-1-1,0 1 1,0 0-1,0 0 1,0 0-1,-1 0 1,1 0 0,0 1-1,-1-1 1,0 1-1,1-1 1,-1 1-1,0 0 1,1 0 0,-1 0-1,0 0 1,0 1-1,0-1 1,0 1-1,0 0 1,-1 0-53,-4 0 40,1 0 1,-1 1-1,0 0 1,0 0-1,1 1 1,-1 0-1,1 0 1,-1 1-1,1 0 1,0 0-1,0 0 1,-1 2-41,-3 3 15,0 1 1,0 1-1,1 0 0,0 0 1,1 1-1,0 0 1,1 0-1,0 1 0,1 0 1,0 0-1,1 1 0,0 0 1,1 0-1,1 1 1,0-1-1,1 1 0,0 0 1,1 0-1,0 0 0,1 0 1,1 0-1,1 1 1,0-1-1,0 0 0,2 5-15,1-5-59,0 0-1,0 1 1,2-2-1,-1 1 0,2-1 1,0 0-1,1 0 1,0 0-1,0-1 1,2-1-1,-1 0 0,1 0 1,1 0-1,0-1 1,1-1-1,-1 0 0,2-1 1,-1 0-1,1-1 1,0 0-1,1-1 1,0-1-1,0 0 0,0 0 1,0-2-1,1 0 1,-1 0-1,1-2 0,0 0 1,0 0-1,9-2 60,-10 2 6,1-1-1,0 0 1,-1-1 0,1-1-1,0 0 1,-1-1-1,0-1 1,0 0-1,0-1 1,0 0 0,-1-1-1,1-1 1,-2 0-1,1-1 1,-1 0-1,0-1 1,-1 0 0,0-1-1,0 0 1,-1-1-1,0 0 1,-1-1-1,7-11-5,-6 3 198,0-1-1,-2 1 1,0-1-1,-2-1 1,0 1 0,-1-1-1,-2 0 1,0-1-1,-1 1 1,-1 0-1,-1-1 1,-3-18-198,3 37 15,1 1 1,-1-1 0,0 0-1,0 0 1,0 1 0,-1-1-1,1 0 1,-1 0 0,0 1-1,0-1 1,0 1 0,-1-1-1,1 1 1,-1-1 0,0 1-1,1 0 1,-2 0 0,1 0-1,0 0 1,-1 0-1,1 0 1,-1 1 0,0-1-1,0 1 1,0 0 0,0 0-1,0 0 1,0 0 0,-1 0-1,1 1 1,-1-1 0,1 1-1,-1 0 1,1 0 0,-1 0-1,0 1 1,0-1 0,1 1-1,-1 0 1,0 0 0,0 0-1,1 1 1,-1-1 0,0 1-1,-1 0-15,-4 6 18,0-1 1,0 1-1,0 0 0,1 1 0,0 0 0,0 0 0,1 1 1,0 0-1,1 0 0,0 1 0,0 0 0,1 0 0,0 0 0,1 0 1,0 1-1,1 0 0,0 0 0,1 0 0,0 0 0,0 1-18,0 4 8,0 1-1,1-1 0,1 0 1,0 1-1,1-1 0,1 0 1,3 16-8,-4-27-20,1 1 0,-1-1 1,1 0-1,0 0 1,1 0-1,-1 0 1,1 0-1,0 0 1,0-1-1,1 1 0,-1-1 1,1 0-1,0 0 1,0-1-1,0 1 1,1-1-1,-1 0 0,1 0 1,0 0-1,0 0 1,0-1-1,0 0 1,0 0-1,0 0 1,1-1 19,-1 0-24,1 0 1,-1-1 0,0 1 0,1-1 0,-1 0 0,1-1 0,-1 1 0,0-1 0,1 0 0,-1-1 0,0 1 0,0-1 0,0 0 0,0 0-1,0-1 1,0 1 0,-1-1 0,1 0 0,-1 0 0,0-1 0,0 1 0,0-1 0,0 0 0,-1 0 0,1-1 0,-1 1 0,0 0 0,0-1-1,-1 0 1,1-1 23,60-156 84,-37 25-52,-26 138-29,1-1-1,-1 0 1,0 0-1,0 0 1,1 0-1,-1 0 1,0 0-1,1 0 1,-1 0-1,0 0 1,1 0-1,-1 0 1,0 0-1,0 0 1,1 0-1,-1 0 1,0 0-1,1 0 1,-1 0-1,0-1 1,0 1-1,1 0 1,-1 0-1,0 0 1,1 0-1,-1 0 1,0-1-1,0 1 1,0 0-1,1-1-2,1 37 5,-1 17 203,-2-22-146,1 0 0,2 0 1,1 0-1,1-1 0,6 20-62,-8-43-2,0 0 0,0 0-1,1-1 1,0 1 0,0-1-1,1 0 1,-1 0 0,1 0-1,0 0 1,1-1 0,0 0-1,0 0 1,0 0 0,0 0 0,1-1-1,-1 1 1,1-2 0,0 1-1,1-1 1,-1 0 0,0 0-1,1 0 1,0-1 0,0 0 0,-1 0-1,8 0 3,-5-1 0,1-1-1,-1 1 0,0-2 0,0 1 1,1-1-1,-1-1 0,0 0 1,0 0-1,0 0 0,-1-1 1,1-1-1,0 0 0,-1 0 1,0 0-1,0-1 0,0 0 0,-1-1 1,0 0-1,0 0 0,0 0 1,-1-1-1,0 0 0,0 0 1,0-1-1,-1 1 0,2-7 1,10-14 17,-2-1 0,-1 0 0,-2-1 0,-1-1 1,-1 0-1,-2 0 0,0-3-17,3-17 10,-2-1 1,-3 0 0,1-46-11,-7 93-17,0 2 41,1 0 0,-1 1-1,0-1 1,0 0 0,0 0 0,0 1 0,0-1-1,-1 0 1,1 1 0,-1-1 0,1 0 0,-1 1 0,0-1-1,0 1 1,0-1 0,-1 1 0,1 0 0,-1 0-1,1-1 1,-1 1 0,0 0 0,0-1-24,0 4 7,-1 0 0,1 0 0,0 1 0,0-1 1,0 0-1,1 1 0,-1-1 0,0 1 0,0 0 0,1-1 1,-1 1-1,1 0 0,0 0 0,-1 0 0,1 0 0,0 0 0,0 0 1,0 1-1,1-1 0,-1 0 0,0 0 0,1 1-7,-3 2 14,-10 32 20,2 1 1,1 1 0,2-1-1,1 1 1,2 0 0,2 1-1,2-1 1,1 1 0,2-1-35,-2-19 8,1 20-80,1 1-1,2-1 1,1 1 0,10 30 72,45 70-2973,-3-93-1734,-8-46-3505,-23-13 845</inkml:trace>
  <inkml:trace contextRef="#ctx0" brushRef="#br0" timeOffset="2200.05">1979 632 9673,'0'0'2258,"-13"-9"-555,-41-28 844,7 27 2705,40 11-2331,25 1-2088,238-19-1060,-172 7-2997,1-2-4093,-43 5-2169</inkml:trace>
  <inkml:trace contextRef="#ctx0" brushRef="#br0" timeOffset="2625.031">2539 457 7719,'0'0'4816,"0"0"-2046,0 0-271,0 0-385,0 0-476,0 0-538,0 0-470,-4 3-219,2 2-353,-1 0-1,0 0 1,1 0-1,0 1 1,1-1 0,-1 1-1,1-1 1,0 1-1,0 0 1,1-1 0,0 1-1,0 0 1,0 0-1,1-1 1,-1 1 0,1 0-1,1-1 1,-1 1-1,1-1 1,0 1 0,2 3-58,-1 2 45,65 181 211,-65-184-249,1 0 0,0-1 1,1 1-1,0-1 0,0 0 1,1-1-1,0 1 0,0-1 0,0 0 1,1 0-1,0-1 0,0 0 0,0 0 1,1-1-1,-1 0 0,1 0 1,0-1-1,0 0 0,1 0 0,-1-1 1,1 0-1,-1-1-7,-2 0 3,-1-1-1,1-1 1,-1 1 0,1-1-1,-1 0 1,0-1 0,1 1-1,-1-1 1,0 0 0,0 0-1,0 0 1,0-1 0,-1 0-1,1 0 1,-1 0 0,1-1-1,-1 1 1,0-1 0,0 0 0,-1 0-1,1 0 1,-1-1 0,0 1-1,0-1 1,-1 0 0,1 0-1,0-2-2,48-146 82,-50 150-81,4-17 1,3-11 246,-1-1 1,-1 0-1,-2 0 0,-1 0 1,-1-25-249,-2 57 9,0 0-1,-1 1 1,1-1 0,0 0 0,0 0 0,0 1 0,-1-1 0,1 0 0,0 0 0,0 1-1,0-1 1,-1 0 0,1 0 0,0 0 0,-1 0 0,1 1 0,0-1 0,0 0 0,-1 0-1,1 0 1,0 0 0,-1 0 0,1 0 0,0 0 0,-1 0 0,1 0 0,0 0 0,0 0-1,-1 0 1,1 0 0,0 0 0,-1 0 0,1 0 0,0 0 0,-1 0 0,1-1 0,0 1-1,0 0 1,-1 0 0,1 0 0,0 0 0,0-1 0,-1 1 0,1 0 0,0 0 0,0 0-1,0-1 1,-1 1 0,1 0 0,0 0 0,0-1 0,0 1-9,-14 30 29,10-9-73,0 0 0,2 0 0,0 1 1,2-1-1,0 0 0,1 1 0,1-1 1,1 0-1,1 0 0,1 0 0,1 0 0,1-1 1,0 0-1,2 0 0,10 18 44,-16-31-220,1 0 0,0-1 0,1 1 0,-1-1 0,1 1 0,0-2 0,1 1 0,0 0-1,0-1 1,0 0 0,0 0 0,1-1 0,-1 0 0,1 0 0,0-1 0,1 1 0,-1-2 0,1 1 0,-1-1 0,1 0 0,0 0-1,-1-1 1,1 0 0,0-1 0,0 0 0,0 0 0,0 0 0,0-1 0,0 0 0,-1-1 0,5-1 220,-5-3-74,0 0 1,0-1-1,0 0 1,-1 0-1,0-1 1,-1 0-1,1 0 1,-2 0-1,1-1 1,-1 1-1,0-1 1,-1 0 0,0 0-1,0-1 1,-1 1-1,0 0 1,-1-1-1,0 0 1,-1 1-1,0-1 1,0-5 73,5-28 128,5-53 847,1-3 3362,0 133-1519,-8 189-1963,-3-26-861,-15-464 177,16 259-200,0 0 1,0 0-1,0 0 0,1 0 1,1 0-1,-1 1 0,1-1 1,0 1-1,1-1 0,0 1 1,0 0-1,0 1 0,1-1 1,0 1-1,1 0 0,-1 0 1,1 0-1,0 1 0,0 0 1,1 0-1,0 1 0,-1 0 1,7-3 28,-7 4-177,0 1 1,0 1-1,0-1 0,-1 1 1,2 0-1,-1 0 1,0 0-1,0 1 1,0 0-1,0 0 1,0 1-1,0 0 1,0 0-1,0 0 0,0 1 1,0 0-1,0 0 1,-1 0-1,1 1 1,-1 0-1,1 0 177,93 77-8595,-74-52 2787</inkml:trace>
  <inkml:trace contextRef="#ctx0" brushRef="#br0" timeOffset="3045.98">3863 590 1537,'0'0'8061,"6"-14"-4356,21-44-998,-3 26 1209,-10 47-1971,-9 133-1037,-4-146-910,-1 0 0,1 0 0,0-1-1,0 1 1,0 0 0,0 0 0,0-1 0,1 1 0,-1 0 0,0-1 0,1 1 0,-1-1 0,1 0-1,-1 0 1,1 1 0,0-1 0,-1 0 0,1 0 0,0 0 0,0-1 0,0 1 0,0 0 0,0-1-1,0 1 1,0-1 0,0 0 0,0 1 0,0-1 0,0 0 0,0 0 0,0-1 0,0 1-1,0 0 1,0-1 0,0 1 0,2-1 2,62-42-186,-60 33 257,-1 0 0,0 0 0,0-1 0,-1 1 0,-1-1 0,0 0 0,0 0 0,-1 0 0,0 0 0,-1-1-1,0 1 1,-1 0 0,0-1 0,-2-2-71,3 12 77,-1 0-1,0 0 0,0 0 1,0 0-1,0 0 1,-1 0-1,1 0 0,-1 1 1,1-1-1,-1 0 0,1 0 1,-1 0-1,0 1 1,0-1-1,0 0 0,0 1 1,0-1-1,0 1 1,0-1-1,-1 1 0,1-1 1,0 1-1,-1 0 0,1 0 1,-1 0-1,0 0 1,1 0-1,-1 0 0,0 0 1,0 0-1,1 1 0,-1-1 1,0 1-1,0-1 1,0 1-1,0 0 0,0 0 1,0 0-1,1 0 1,-1 0-1,-1 0-76,-71 34 1091,58-18-1011,2 1 0,1 0 0,0 1 0,1 0 0,0 1 0,2 1 0,1-1 1,0 2-1,1-1 0,1 1 0,1 0 0,1 0 0,1 1 0,1 0 0,1-1 0,1 1 0,1 21-80,0-35-12,1 0-1,0 0 1,0 0 0,1 0-1,0 0 1,0 0-1,1-1 1,0 1 0,1-1-1,-1 1 1,2-1-1,-1-1 1,0 1 0,1 0-1,1-1 1,-1 0-1,1 0 1,0-1 0,0 0-1,0 0 1,1 0-1,0-1 1,0 0 0,0 0-1,0 0 1,1-1-1,0 0 1,-1-1 0,1 0-1,0 0 1,2 0 12,8-1-245,1 0 0,-1 0 0,0-2 0,0-1 1,1 0-1,-1-1 0,-1-1 0,1 0 0,0-2 0,-1 0 0,0-1 1,5-3 244,-11 4-613,1 0 1,-1-1 0,-1-1 0,1 0-1,-1 0 1,-1-1 0,1 0-1,-1-1 1,-1 0 0,0 0 0,2-5 612,3-14-5307,-6 5-2754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2:0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0 420 18193,'0'0'1965,"0"0"-700,0 0 272,9-13-490,-6 8-988,1-1-26,0-1 0,1 1 0,0 0 0,0 0 0,0 0 0,1 0 0,0 1 0,0 0 1,0 1-1,0-1 0,1 1 0,0 0 0,0 1 0,0-1 0,5 0-33,644-170-272,-628 164 21,-28 9 240,0 1 1,0-1 0,0 0-1,0 0 1,0 0-1,0 0 1,0 1 0,0-1-1,0 0 1,0 0-1,0 0 1,0 1 0,-1-1-1,1 0 1,0 0-1,-1 0 1,1 1 0,0-1-1,-1 0 1,1 1-1,-1-1 1,1 0 0,-1 1-1,0-1 1,1 1-1,-1-1 1,1 1 0,-1-1-1,0 1 1,0-1-1,1 1 1,-1 0 0,0-1-1,0 1 1,1 0-1,-1-1 1,0 1 0,0 0-1,0 0 1,1 0-1,-1 0 1,0 0 0,0 0-1,0 0 1,0 0-1,1 0 1,-1 1 0,0-1-1,0 0 1,0 1 10,-3-2-9,-320-85 634,265 61 928,89 22-138,-10 6-1355,0 2 0,0 0 1,-1 0-1,0 2 0,0 0 0,0 2 0,-1 0 0,0 1 1,-1 0-1,0 2 0,12 10-60,-21-17 4,-1 1 0,0 0 0,0 0-1,0 1 1,-1 0 0,1 0 0,-2 0 0,1 1 0,-1-1 0,0 1 0,-1 1 0,0-1-1,0 1 1,-1-1 0,0 1 0,0 0 0,-1 0 0,0 1 0,-1-1 0,0 0-1,-1 1 1,1-1 0,-2 0 0,1 1 0,-2-1 0,1 0 0,-1 0 0,0 0 0,-1 0-1,0 0 1,0 0 0,-1-1 0,-4 7-4,-29 35-670,-2-1 0,-2-2-1,-2-2 1,-2-2 0,-2-2-1,-17 9 671,23-15-1583,-53 43-3259,11-7-2098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2:0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209 320 14574,'-3'-16'1842,"-8"-50"-887,11 63-821,0 1-1,0 0 1,-1 0-1,1 0 1,0 0-1,-1 0 0,1-1 1,-1 1-1,0 0 1,0 0-1,0 0 1,0 0-1,0 1 1,0-1-1,0 0 1,0 0-1,-1 1 1,1-1-1,-1 1 1,1-1-1,-1 1 1,0-1-1,0 1 1,1 0-1,-1 0 1,0 0-1,0 0 1,0 0-1,0 0 1,0 1-1,0-1 0,0 1 1,-1-1-1,1 1 1,0 0-1,0 0 1,0 0-1,0 0 1,-1 0-1,1 1-133,-59 46 955,49-26-951,2 0 0,0 1 0,1 1 0,1-1 0,1 2 0,1-1 0,1 1 0,1-1-1,2 1 1,0 0 0,1 0 0,1 0 0,2 1 0,0-1 0,2-1 0,0 1 0,2-1 0,0 1 0,3 0-4,-3-5-5,1 0 0,0-1 1,2 0-1,0-1 0,1 0 1,1 0-1,1-1 0,0 0 1,1-1-1,1-1 0,0 0 1,1 0-1,0-2 0,1 0 1,0-1-1,9 4 5,-22-13 2,-1-1 0,1 0 1,0-1-1,0 1 0,0 0 0,0-1 0,0 1 1,0-1-1,0 0 0,0 0 0,0-1 1,0 1-1,0 0 0,0-1 0,0 0 0,0 1 1,-1-1-1,1 0 0,0-1 0,0 1 0,-1 0 1,1-1-1,-1 0 0,1 1 0,-1-1 0,0 0 1,0 0-1,0-1 0,0 1 0,0 0 0,0-1 1,0 1-1,-1-1 0,1 1 0,-1-1 0,0 0 1,0 1-1,0-1 0,0 0 0,0 0 0,-1 0 1,1 0-1,-1 0 0,0 0 0,0 0 0,0 0-2,6-42 77,-3 0-1,-1 0 0,-3-1 0,-2-10-76,3 47 32,-31-273 1073,11 188 0,23 132-715,9 7-532,3 0 1,1-1 0,2-1 0,2-1-1,2 0 1,2-2 0,1 0 0,2-2 0,2-1-1,1-1 1,34 29 141,-52-53-225,1 0 0,1-1 0,0 0-1,1-2 1,0 1 0,0-2 0,1 0 0,0-1-1,8 2 226,-19-7-227,0-1 0,0 1 0,1-1 0,-1 0 0,0 0 0,1-1 0,-1 1 0,1-1 0,-1 0 0,1-1 0,-1 0 0,1 1 0,-1-2 0,0 1 0,0-1 0,1 1 0,-1-1 0,0-1 0,-1 1 0,1-1 0,0 0 0,-1 0 0,1 0 0,-1-1 0,0 1 0,0-1 0,0 0 0,-1 0 0,0-1 0,1 1 0,1-5 227,26-89-4911,-31-65 4136,-2 139 764,-5-70 814,-5 1 0,-3 0-1,-12-28-802,-45-56 8910,62 168-5568,8 29-2451,34 250 134,-29-220-1226,3 0 0,2-1-1,2-1 1,2 1 0,3-2 0,1 0-1,3 0 1,1-2 0,2-1 0,8 8 201,-24-43-639,1 0 0,1 0 0,0-1 0,0 0 0,1-1 0,0 0 0,0 0 0,0-1 0,9 4 639,59 10-10521,-48-20 2225</inkml:trace>
  <inkml:trace contextRef="#ctx0" brushRef="#br0" timeOffset="389.14">1311 308 5061,'0'0'7111,"-5"-13"-3391,-12-41-1120,5 41 2922,11 26-4588,1-12-1117,1 148 832,8 0 1,5-1-1,18 57-649,22 85-1627,-9-99-6184,-13-90-5364,-27-90 11830</inkml:trace>
  <inkml:trace contextRef="#ctx0" brushRef="#br0" timeOffset="606.089">1329 539 11371,'-1'-176'4778,"2"176"-4693,-1 1 1,1 0 0,0-1 0,0 1-1,-1 0 1,1-1 0,0 1-1,0-1 1,0 1 0,0-1 0,0 0-1,-1 1 1,1-1 0,0 0-1,0 0 1,0 1 0,0-1 0,0 0-1,0 0 1,0 0 0,0 0 0,0 0-1,0-1 1,0 1 0,0 0-1,0 0 1,0-1 0,0 1 0,0 0-1,-1-1 1,1 1 0,0-1 0,0 1-1,0-1 1,0 0 0,-1 1-1,1-1 1,0 0 0,-1 1 0,1-1-1,-1 0 1,1 0 0,-1 1-1,1-1 1,-1 0 0,1 0 0,-1 0-1,0 0 1,1 0 0,-1 0 0,0 0-1,0 0 1,0 0 0,0 0-1,0 0 1,0 0 0,0 0 0,0 0-1,0 1 1,0-1 0,0 0-1,-1 0 1,1 0 0,0 0 0,-1 0-1,1 0 1,-1 0 0,1 0 0,-1 0-86,20 25 83,-1 0 0,-1 1 0,-1 0 1,-2 2-1,0 0 0,-2 0 0,-1 1 1,-1 0-1,-2 1 0,4 24-83,-8 80 82,-5-129-132,1-1-1,-1 1 1,0 0-1,0 0 0,0-1 1,0 1-1,-1-1 1,0 1-1,1-1 0,-1 1 1,-1-1-1,1 0 1,0 0-1,-1 0 0,1 0 1,-1-1-1,0 1 0,0-1 1,0 1-1,0-1 1,-1 0-1,1 0 0,-1 0 1,1-1-1,-1 1 1,1-1-1,-1 0 0,0 0 1,0 0-1,1-1 0,-1 1 1,-1-1 50,2 0-285,0-1 0,-1 1 0,1-1 0,0 0 0,0 0 0,-1 0 0,1-1 0,0 1 0,0-1 0,0 0-1,1 1 1,-1-1 0,0-1 0,1 1 0,-1 0 0,1-1 0,0 1 0,-1-1 0,1 1 0,0-1 0,1 0 0,-1 0 0,1 0 0,-1 0 0,1 0 0,0-1 0,0 1 0,0 0 0,0 0 0,1-1 0,-1 1 0,1-1 0,0-1 285,-2-30-4714</inkml:trace>
  <inkml:trace contextRef="#ctx0" brushRef="#br0" timeOffset="1343.81">1669 275 6983,'0'0'2797,"0"0"-389,0 0 202,13-13-58,41-38-652,-53 49-1834,0 1 1,0 0-1,0 0 0,0 0 0,1 0 0,-1 0 0,0 0 0,1 0 1,-1 1-1,0-1 0,1 0 0,-1 1 0,1-1 0,-1 1 0,1 0 1,-1-1-1,1 1 0,-1 0 0,1 0 0,0 0 0,-1 0 0,1 0 1,-1 0-1,1 0 0,-1 1 0,1-1 0,-1 1 0,1-1 0,-1 1 1,1-1-1,-1 1 0,0 0 0,1 0 0,-1-1 0,0 1 0,1 0 1,-1 0-1,0 1 0,0-1 0,0 0 0,0 0 0,0 0 0,0 1 1,-1-1-1,1 0 0,0 1 0,0-1 0,-1 1 0,1-1 0,-1 1 1,0-1-1,1 1 0,-1-1 0,0 2-66,1 0 32,9 24 35,-2 1 0,-1 0 0,-1 0 1,-1 1-1,-2 0 0,-1 4-67,7 48 24,1-16-29,48 224-92,-31-240 1,-25-50 84,-1 0 0,1 1 1,-1-1-1,1 0 0,-1 0 0,0 0 0,1 0 0,-1 0 0,0 0 0,0 0 1,0-1-1,0 1 0,0 0 0,0-1 0,0 1 0,0-1 0,0 1 0,-1-1 1,1 1-1,0-1 0,-1 1 0,0-1 0,1 0 0,-1 1 0,0-1 0,0-1 12,3-5-16,46-173-19,-42 142 33,2 1 1,1 1-1,2-1 0,2 2 1,14-26 1,-27 57 5,0 1 0,1 0-1,0 1 1,0-1 0,0 0 0,0 0 0,1 1 0,-1-1 0,1 1-1,0 0 1,0 0 0,0 0 0,1 0 0,-1 1 0,1-1-1,-1 1 1,1 0 0,0 0 0,0 0 0,0 0 0,0 1 0,0-1-1,0 1 1,0 0 0,1 1 0,-1-1 0,0 1 0,1 0 0,-1 0-1,0 0 1,1 0 0,-1 1 0,4 0-5,2 7 41,-1 0 0,1 0-1,-1 1 1,-1 0 0,1 0 0,-2 1 0,1 0-1,-1 0 1,-1 1 0,0 0 0,0 0 0,-1 3-41,11 15 44,-4-7-35,2-1 0,0 0 0,1-1 0,1-1 0,0 0 0,2-1 0,15 12-9,-25-23 1,0-1 1,0-1 0,1 1 0,0-2 0,0 1 0,0-1 0,0 0 0,0-1 0,1 0 0,0-1 0,0 0 0,0 0 0,-1-1 0,1 0 0,0-1-1,1 0 1,-1 0 0,-1-2 0,1 1 0,9-3-2,-10 1 25,-1 0-1,1 0 1,-1-1-1,0 0 1,0-1-1,0 0 1,-1 0-1,0 0 1,0-1-1,0 0 1,0-1-1,-1 1 1,0-1 0,-1 0-1,0-1 1,0 0-1,0 1 1,-1-1-1,0-1 1,0 1-1,-1-1 1,0 1-1,-1-1 1,0-3-25,7-28 198,-3 1 1,-2-2 0,-1 1 0,-2-37-199,-1 55 36,1-22 125,1 24-86,-1 0 1,-1 0-1,-1 0 1,-1 0-1,-1 1 0,0-1 1,-7-19-76,8 37 6,1-1-1,-1 0 1,0 0 0,-1 1-1,1-1 1,0 1-1,-1 0 1,1-1 0,-1 1-1,0 0 1,1 1 0,-1-1-1,0 0 1,0 1 0,-1 0-1,1-1 1,0 1 0,0 0-1,0 1 1,-1-1 0,1 1-1,-1-1 1,1 1 0,0 0-1,-1 0 1,1 1 0,0-1-1,-1 1 1,1-1-1,0 1 1,0 0 0,-1 0-1,1 1 1,0-1 0,0 1-1,0-1 1,0 1 0,1 0-1,-1 0 1,0 0 0,1 1-1,0-1 1,-1 0 0,1 1-1,0 0 1,0-1 0,0 1-1,1 0 1,-1 0 0,1 0-1,-1 1-5,-11 17-23,1 0 0,1 1 1,1 1-1,1 0 0,1 0 0,1 1 0,1-1 0,1 1 0,1 1 0,1-1 1,1 1-1,1-1 0,2 1 0,0 0 23,-2-12-210,1 0 1,1 0 0,-1 0-1,2 0 1,0 0-1,0 0 1,2-1-1,-1 1 1,2-1 0,-1 0-1,2 0 1,-1 0-1,6 7 210,-10-18-24,0 0 0,0 0 0,1 1 0,-1-1 0,0 0 0,1 0 0,-1 0 0,1 0 0,-1 0 0,1-1 0,-1 1 0,1 0 0,-1-1 0,1 1 0,0-1 0,-1 1 0,1-1 0,0 0 0,0 0 0,-1 0 0,1 0 0,0 0 0,0 0 0,-1 0 0,1-1 0,0 1 0,-1 0 0,1-1 0,0 0 0,-1 1 0,1-1 0,-1 0-1,1 0 1,-1 0 0,1 0 0,-1 0 0,0 0 0,0 0 0,1 0 0,-1-1 0,0 1 0,0-1 24,40-63 128,60-256 1901,-99 318-1999,-2 2-11,-1 0-1,1 0 1,0 0-1,0 0 1,0 0-1,1 1 0,-1-1 1,0 0-1,0 0 1,0 0-1,1 0 1,-1 0-1,0 1 0,1-1 1,-1 0-1,1 0 1,-1 0-1,1 1 1,-1-1-1,1 0 1,-1 1-1,1-1 0,0 1 1,-1-1-1,1 0 1,0 1-1,0 0 1,-1-1-1,1 1 0,0-1 1,0 1-1,0 0 1,0-1-1,0 1 1,-1 0-1,1 0 1,0 0-1,0 0 0,0 0 1,0 0-1,0 0 1,0 0-1,0 0 1,-1 0-1,1 1 0,0-1 1,0 0-19,25 88 459,-19-53-320,-2-3-69,2 0 1,1 0 0,2 0 0,1-1-1,1-1 1,2 0 0,0 0 0,6 5-71,-17-31-18,0 1 0,0-1 0,1 0 0,-1 0 0,1 0 0,0-1 0,0 0 0,0 1 0,0-1 0,1 0 0,-1-1 0,1 1 0,0-1 0,0 0 1,0 0-1,0-1 0,0 1 0,0-1 0,0 0 0,0 0 0,0-1 0,1 0 0,-1 0 0,0 0 0,0 0 0,1-1 0,-1 0 0,0 0 0,0 0 0,0-1 0,0 0 1,0 0-1,0 0 0,-1 0 0,1-1 0,2-2 18,4-5-93,0-1 1,-1-1 0,0 0 0,-1 0 0,0-1-1,-1 0 1,-1-1 0,0 0 0,-1 0-1,0 0 1,-1-1 0,-1 0 0,0 0-1,-1 0 1,0 0 0,-2 0 0,0-1-1,0-12 93,-12-9-1907,9 36 1597,0 0 0,0 0 1,0 0-1,0 1 0,0-1 0,0 0 1,0 1-1,-1 0 0,1-1 0,0 1 0,0 0 1,-1 0-1,1 0 0,0 0 0,0 1 0,0-1 1,0 0-1,-1 1 0,1 0 0,0-1 1,0 1-1,0 0 0,-2 1 310,-29 16-6758</inkml:trace>
  <inkml:trace contextRef="#ctx0" brushRef="#br0" timeOffset="1620.877">1650 1741 12972,'0'0'5445,"134"-30"-3619,-44-9 64,15-4-705,9-6-704,10-8-353,8 0-128,-2-2-96,-3 2 64,-3 8-65,-8 8 97,-24 12-288,-29 16-3940,-28 13 3363,-28 5-5188</inkml:trace>
  <inkml:trace contextRef="#ctx0" brushRef="#br0" timeOffset="1914.969">1891 2073 11531,'-7'94'3715,"20"-84"-2337,29-10-161,17-10-32,20-16 32,15-15-448,19-13-513,12-12-256,10-7 0,-1-2 0,-5 4 0,-10 6-224,-15 10-1025,-14 7-1826,-22 17-3491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5:19.6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4153 2418 10282,'-43'-57'1857,"-30"-30"-1696,-21-10-97,-14 2-64,-13 9-64,-13 15 64,-11 17 64,-13 17 32,-13 17 64,-10 18-32,-10 20 64,-8 20 32,-8 21 129,-7 21 95,-4 21-63,-3 19 95,2 20 161,6 18 288,8 18-97,11 17-287,14 16-33,15 15-223,19 11-33,21 8-64,26 3-96,26-3 0,30-9-96,31-15-32,32-18 32,34-21 0,32-21 0,30-22 64,30-20 32,27-23 64,25-22-128,24-24 97,23-25 479,21-26-95,18-27-161,14-28 193,11-25-321,5-26 64,1-24 257,-7-23-449,-12-21 160,-19-19-64,-23-19-32,-29-18-96,-32-14-64,-38-14 32,-42-9 32,-44-5 64,-50-1 33,-52 6-161,-58 13-96,-58 20 31,-62 31 33,-63 39 32,-63 50-672,-64 61-2211,-65 64-5637,46 31-3107</inkml:trace>
  <inkml:trace contextRef="#ctx0" brushRef="#br0" timeOffset="6099.061">14005 1818 10794,'0'0'513,"-4"-14"-417,-4-10 0,-3-7 32,-4-3 128,-3-2 65,-4 0 223,-5-1 449,-4 1-288,-3 1 224,-5 2-193,-3 4-351,-3 4 287,-3 3-159,-2 5-225,-4 2-32,-2 5-160,-4 1 0,-3 2 1,-3 3 127,-3 1-96,-1 2-96,-1 4 0,0 5 64,0 5-64,0 4 64,1 5-64,-1 4 32,2 4-32,1 1-32,3 3 64,2 1-64,4 1 64,2 1-32,3 2-32,2 1 0,3 1 0,4 0 0,2 2 32,3 1-32,4 1-32,4 1 32,2 2 32,4 0-32,1 3-32,3 2-64,2 0 160,1 3-64,2 0 0,2 2 0,0 0 0,2 2 32,1 0-32,0 1 0,2 0 32,0 1-32,0 1 32,1 0-32,0 0 0,1 0-32,0 1 32,0-1 0,1-1-32,0 0 32,2-1 0,1 0 0,1-1 0,1-2 0,2 0 32,2-3-32,3 0 0,1-2 0,3-2 0,2 0 0,1-1 32,3-1-64,2-1 64,3-1-32,3-1 0,1-1 32,2-1 1,1-2-1,1-1 0,1-3 0,1-3 64,2-1-32,2-4 0,1-2 32,1-3 32,3-3 32,2-4-96,3-4 32,1-3 0,3-4 1,2-5-33,3-6 64,3-5 64,3-8 64,4-7-32,4-7 65,2-6 31,4-7-64,2-6 64,1-4-95,2-3-33,-1-3 32,0-3 0,-2-1-32,-3-3 97,-2-2-1,-2-2-224,-4-2 160,-3-2 0,-4-1 1,-3-1 95,-6-2-96,-5-1 64,-6-2-31,-7-2-65,-6-2 96,-9-3-96,-6-3-31,-8-4-65,-9-2 0,-7-4 32,-9-2-64,-7-1 64,-8-1-96,-9 3 0,-8 2 0,-8 5 0,-8 8 0,-9 9-32,-10 13-64,-10 14-384,-13 19-994,-16 21-1184,-18 22-3588,15 9-10634</inkml:trace>
  <inkml:trace contextRef="#ctx0" brushRef="#br0" timeOffset="8630.169">13029 4337 12396,'0'0'384,"0"0"-160,0 0 129,0 0 1216,0 0 1,0 0-866,0 0-63,0 0-33,0 0-191,-1-7-129,2-1 32,3 3 193,5 6-33,4 7 1,4 9-65,3 8-63,3 8-97,1 7-32,0 6-96,0 5-64,-2 4 64,-1 1-96,0-1 0,-1-4-32,0-8 0,2-9-32,1-11 32,5-14 32,6-16 96,10-20 33,11-23-33,13-21-32,11-22-64,13-18 32,10-16 0,9-11-64,7-6 256,4-1 545,2 4-64,-5 8-1,-6 15-95,-12 16-289,-13 20-224,-15 20 1,-17 18-33,-17 18-32,-16 13-32,-11 10 32,-9 9 128,-6 6 96,-5 6 1,-4 6-129,-4 4-32,-2 5-32,-1 1-64,-1 0 32,3-4-64,2-4 0,4-7 0,3-6-128,4-6-192,2-4-513,2-4-737,3-3-832,2-1-2370,4-2-6823,-1 1 4676</inkml:trace>
  <inkml:trace contextRef="#ctx0" brushRef="#br0" timeOffset="9967.81">13939 2144 9673,'0'0'1121,"0"0"-704,0 0 31,0 0 865,0-15-128,0-7-544,-1-4-129,-1 0 385,0 1-160,-1 1-64,1 0-193,0-1 33,0-1 31,1-4-63,0-3-97,0-3 64,1-5-95,-3-4-33,-1-3-64,-2-5-96,-4-4-128,-3-2-32,-5-4 97,-5-1-1,-4-3 32,-7 0-32,-6-1 0,-6 0 32,-7 0-32,-5 1 32,-7 1-32,-6 1-32,-7 1 32,-8 2 1,-6 1-97,-9 2-32,-8 3 0,-8 3 32,-8 3 0,-9 2 32,-7 4 0,-8 2 32,-4 4 0,-4 2 0,-4 3-64,-1 3 32,-3 3-32,-1 3 96,-2 2 32,-1 3 0,-2 2 0,1 3 32,-2 0-160,-1 3 0,-1 0 0,-2 2 0,0 2 64,-1 1 1,-1 1 63,1 2-32,-2 2-96,0 3-128,-2 2 128,-3 4 32,0 5 0,-1 3 64,-2 5 0,0 6-96,-2 6-64,-2 6 64,-1 6 0,-2 8 64,-1 8 0,0 9 32,0 8-96,1 9-256,1 8 256,3 9 0,4 9 160,6 6-64,6 8 128,7 6-64,8 5-160,7 5 64,8 2 33,7 1-1,9-1-32,8-4 32,10-4 64,9-9 0,12-9 0,9-10-64,12-11-64,10-13 0,10-12-32,11-15 0,10-13 32,9-14-32,8-13 0,5-8-64,4-7 32,3-6 32,2-6-64,4-5 32,2-4 0,3-6-256,3-4-225,3-3-319,4-5-514,2-2-479,3-4 127,0-1-736,1 0-65,-2 0 1,-1 1 448,-5 1 1025,-4 3 769,-4 1 256,-5 2 160,-3 0 256,-5 2 257,-3 2 768,-4 1-31,-2 2-65,-1 1-96,-1 1 64,1 1-159,0 2-97,2 2-65,1 2-31,1 4 32,2 4 32,1 4-96,1 3-288,0 4-289,0 6-224,-2 8-96,-3 10 32,-4 13 32,-5 12-96,-4 11 32,-4 9-32,-3 6 0,-3 4 64,0 0-64,2-1 0,4-6 33,4-5-33,7-7 96,8-9-96,9-8 0,12-9-32,14-9 32,13-9 0,15-9 96,16-9-32,12-9 0,12-8-64,10-7-32,8-5 0,6-4 32,4-3-64,1-1 64,-2-3 32,-6 1 32,-9 1 32,-15 4 64,-17 7-64,-21 7 0,-19 8-96,-21 7 32,-17 9-32,-18 7 64,-15 10-64,-13 9-512,-10 9-994,-7 9-2690,-4 6-7847,10-6 4644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41 12716,'0'0'2797,"0"0"-1211,0 0-743,0 0-341,4 15-69,1 1-284,7 77 710,-15-66-377,1-16-349,0 0 0,1-1 1,0 1-1,0 0 1,1 0-1,0 0 1,1 0-1,1 0 0,0 0 1,0 0-1,1 0 1,0-1-1,1 0 0,3 8-133,-5-16 6,0 0 0,0 1 0,0-1 0,0 0 0,0 0 0,0 0 0,1 0 0,-1 0 0,1-1 0,-1 1 0,1-1 0,0 1 0,-1-1-1,1 0 1,0 0 0,0-1 0,0 1 0,0 0 0,0-1 0,0 0 0,0 0 0,0 0 0,0 0 0,0 0 0,0 0 0,0-1 0,0 1 0,0-1-1,0 0 1,-1 0 0,1 0 0,0 0 0,0-1 0,-1 1 0,1-1 0,-1 0 0,1 1 0,-1-2-6,8-3 10,-1-1 0,-1-1 0,1 1 0,-2-1 0,1-1 0,-1 0-1,0 0 1,0 0 0,3-8-10,-2-1 29,0 0-1,-2 0 1,0-1-1,-1 1 1,-1-1-1,0 0 1,-2 0-1,0-1 1,-1 1-1,-1 0 1,-1-1-1,-1 1-28,1 17 55,0-1-1,0 1 1,-1 0-1,1-1 1,0 1-1,-1 0 1,0 0 0,1 0-1,-1 0 1,0 0-1,0 1 1,0-1-1,0 1 1,0-1 0,-1 1-1,1-1 1,0 1-1,-1 0 1,1 0-1,-1 0 1,1 1 0,-1-1-1,1 1 1,-1-1-1,1 1 1,-1 0-1,0 0 1,1 0 0,-1 0-1,1 0 1,-1 1-1,0-1 1,1 1-1,-1 0 1,1-1 0,-1 1-1,1 1 1,0-1-1,-1 0 1,1 0-1,0 1 1,0-1 0,0 1-1,0 0 1,0 0-55,-19 12 224,2 1 1,0 1 0,1 1-1,1 0 1,0 1 0,1 1 0,1 0-1,1 2 1,1-1 0,1 2-1,-7 15-224,10-20 128,1 0 1,1 1-1,1 0 0,0 1 0,2-1 0,0 1 0,1 0 0,0 0 0,1 12-128,2-22 20,1-1 0,-1 0 0,1 0 0,1 0 0,-1 0 0,1 0 0,1 0 0,-1 0 0,1 0 0,1-1 0,-1 0 0,2 1 0,-1-1 0,0-1 0,1 1 0,1-1 0,-1 0 0,1 0 0,0 0 0,0-1 0,1 0 0,-1 0-1,4 1-18,0 0-25,0-2 1,0 1-1,1-1 1,-1-1 0,1 0-1,0 0 1,0-1 0,0 0-1,0-1 1,0-1 0,1 0-1,-1 0 1,0-1 0,0 0-1,0-1 1,0 0 0,0-1-1,0 0 1,-1-1 0,1 0-1,-1-1 1,0 0 0,0 0-1,5-5 24,-4 3-300,0 0-1,-1-2 0,0 1 1,0-1-1,0-1 1,-1 1-1,-1-2 0,0 1 1,0-1-1,-1 0 1,0-1-1,-1 0 0,0-3 301,13-63-8386,-18 48-1207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0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67 19058,'0'0'3684,"0"0"-1795,0 0-95,0 0-737,0 0-545,0 0-351,0 0-129,-15-67-32,14 79-160,-1 6-609,1 11-961,-1 9-1473,-2 10-3715,-3-3-6567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0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72 15791,'0'0'3908,"0"0"-2083,0 0 289,0 0-929,0 0-63,0 0-386,0 0-480,0 0-159,0 0-97,0 0-481,-49-70-1985,50 68-4068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0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238 181 10378,'0'0'4164,"0"0"-1629,0 0-335,0 0-305,0 0-454,0 0-624,0 0-272,-1 17 154,-4 246 790,5 93-2049,-1-349-4,-10 73-1637,-3-61-2485,-7-11-4764,9-8 1485</inkml:trace>
  <inkml:trace contextRef="#ctx0" brushRef="#br0" timeOffset="475.127">98 218 9417,'22'-100'1826,"-20"93"-1551,0 1 0,1-1-1,0 1 1,0-1 0,1 1 0,-1 0 0,1 1 0,0-1 0,1 0 0,0 1 0,0 0 0,0 0 0,0 1 0,1-1 0,-1 1 0,1 1 0,0-1 0,0 1 0,1 0 0,-1 0 0,1 0 0,0 1-1,-1 0 1,1 1 0,0-1 0,0 1 0,0 1 0,0-1 0,0 1 0,0 1 0,0-1 0,0 1 0,1 0-275,0 0 80,1 1 0,-1-1 0,0 1 0,0 1 0,0 0 0,0 0 0,0 0-1,0 1 1,-1 0 0,0 1 0,0 0 0,0 0 0,0 0 0,-1 1 0,0 0 0,0 0 0,0 0 0,-1 1 0,0 0 0,0 0 0,-1 0 0,0 1 0,0-1 0,-1 1-1,2 6-79,-3-5-1,-1 0 0,-1 0 0,1 0 0,-1 0 0,-1 0 0,0 0-1,0 0 1,-1 0 0,0 0 0,0-1 0,-1 1 0,0-1-1,-1 1 1,0-1 0,0 0 0,-1 0 0,1-1 0,-2 1 0,1-1-1,-1-1 1,0 1 0,-1-1 0,0 0 0,-3 3 1,-14 10 12,-1-1 1,0 0 0,-1-3-1,-1 0 1,-1-1-1,-19 6-12,22-11 182,0-1-1,0-1 1,-1-2 0,0 0-1,0-2 1,-13 0-182,64-1 30,0 1 1,-1 2 0,0 0 0,0 1 0,0 1 0,0 2-1,-1 0 1,-1 2 0,11 6-31,7 6-3,-1 1 1,-2 2-1,0 2 0,-2 2 1,-1 1-1,15 19 3,-48-49-50,50 42-501,-12-39-3087,-19-60-1171,-14 9 4837,10-46 785,11 38 3534,-26 54-4297,0 1 0,0 0 0,0-1 0,0 1 0,0 0-1,0 0 1,0 0 0,0 0 0,0-1 0,0 2 0,0-1-1,0 0 1,1 0 0,-1 0 0,0 0 0,0 1-1,0-1 1,0 0 0,0 1 0,-1-1 0,1 1 0,0-1-1,0 1 1,0-1 0,0 1 0,0 0 0,-1-1 0,1 1-1,0 0 1,0 0 0,-1 0 0,1 0 0,-1-1-1,1 1 1,-1 0 0,1 0 0,-1 0 0,1 0 0,-1 0-1,0 0 1,0 0 0,0 0 0,1 0 0,-1 0 0,0 0-1,0 1 1,0-1 0,0 0 0,-1 0 0,1 0 0,0 0-1,0 0 1,-1 0 0,1 0 0,0 0 0,-1 0-1,0 0-49,2 84 324,-2-69-407,1 0 0,0 1 1,0-1-1,2 1 0,0-1 0,1 0 0,1 1 1,0-2-1,2 2 83,15 7-3665,11-16-3689,-16-8 713</inkml:trace>
  <inkml:trace contextRef="#ctx0" brushRef="#br0" timeOffset="790.162">738 179 3043,'0'0'7975,"0"0"-7270,0 0-160,0 0 127,0 0-576,0 0-96,0 0-128,0 0-352,23 98-2371,-6-63-4612</inkml:trace>
  <inkml:trace contextRef="#ctx0" brushRef="#br0" timeOffset="1100.792">1273 550 13901,'0'0'4442,"-8"-14"-2446,-29-42-570,34 54-1352,0-1 1,0 1 0,0 0-1,0 0 1,0 1-1,0-1 1,0 1 0,-1 0-1,1-1 1,0 2 0,-1-1-1,1 0 1,-1 0 0,1 1-1,-1 0 1,1 0-1,-1 0 1,1 0 0,-1 1-1,1-1 1,-3 1-75,-5 0 114,-7 2-36,1 0-1,-1 0 0,1 2 1,0 0-1,0 1 1,1 1-1,0 0 0,0 1 1,0 1-1,1 1 1,1 0-1,0 1 0,0 0 1,1 1-1,-7 8-77,11-11 42,1-1-1,1 2 1,0-1-1,0 1 0,0 0 1,1 0-1,1 1 1,0 0-1,0 0 1,1 0-1,1 1 0,0-1 1,0 1-1,1 0 1,1 0-1,0 0 1,0 0-1,1 0 0,1-1 1,0 1-1,0 0 1,2 0-1,1 6-41,1-7-96,1-1 0,0 0-1,1 0 1,0 0 0,0-1-1,1 0 1,0-1 0,0 0 0,1 0-1,0-1 1,1 0 0,0 0-1,0-1 1,0 0 0,1-1-1,-1-1 1,1 1 0,1-2 0,-1 1-1,0-2 1,1 1 0,-1-1-1,1-1 1,0 0 0,0-1-1,7-1 97,-8 2-50,-1-1-1,0 0 1,1-1-1,-1 0 0,0-1 1,1 0-1,-1-1 1,0 0-1,-1 0 0,1-1 1,0 0-1,-1-1 0,0 0 1,0 0-1,-1-1 1,1 0-1,-1-1 0,0 0 1,-1 0-1,0 0 0,0-1 1,-1 0-1,0-1 1,0 1-1,0-1 0,-1 0 1,-1-1-1,0 1 0,2-8 51,4-23 4,-3 0 0,-1-1 0,-2 0-1,-1 0 1,-3 0 0,-1 0-1,-3-8-2,4 48-1,0-25 192,-2-1 0,-1 1 1,0 0-1,-2 0 0,-2 0 0,-5-17-192,12 44 55,0-1 0,0 0 0,0 1 0,-1-1 0,1 0 0,0 0 1,0 1-1,0-1 0,0 0 0,0 0 0,0 1 0,-1-1 0,1 0 0,0 0 0,0 1 0,0-1 0,-1 0 0,1 0 0,0 0 0,0 1 0,-1-1 0,1 0 0,0 0 0,0 0 0,-1 0 0,1 0 0,0 0 0,-1 1 0,1-1 1,0 0-1,-1 0 0,1 0 0,0 0 0,0 0 0,-1 0 0,1 0 0,0 0 0,-1 0 0,1-1 0,0 1 0,-1 0-55,2 43-151,-1-40 239,46 362 190,-44-341-390,11 82-1889,3-39-4337,-2-33-361</inkml:trace>
  <inkml:trace contextRef="#ctx0" brushRef="#br0" timeOffset="1424.619">1975 660 11627,'19'-132'5733,"-19"125"-5502,0 0-1,0 0 1,-1 0-1,0 0 0,-1 0 1,0 0-1,0 0 0,0 0 1,-1 1-1,0-1 1,0 1-1,0 0 0,-1 0 1,0 0-1,0 0 0,-1 0 1,0 1-1,0 0 0,0 0 1,0 1-1,-1-1 1,0 1-1,0 0 0,0 1 1,0-1-1,-1 1 0,1 0 1,-1 1-1,1 0 1,-1 0-1,-2 0-230,0-1 25,-1 0 0,1 1-1,-1 0 1,0 1 0,0 0 0,0 1 0,0 0-1,1 0 1,-1 1 0,0 1 0,0-1 0,1 1-1,-1 1 1,1 0 0,-1 0 0,1 1 0,0 0-1,0 1 1,1 0 0,0 0 0,-1 1 0,-2 3-25,2-1 0,1 0-1,0 1 1,1 1 0,0-1 0,0 1 0,1 0 0,0 0-1,1 1 1,0 0 0,0 0 0,2 0 0,-1 1 0,1-1-1,1 1 1,0-1 0,1 1 0,0 0 0,0 0 0,1 0-1,1 0 1,0 0 0,1-1 0,0 1 0,1 0 0,0-1-1,1 0 1,0 0 0,1 0 0,0 0 0,1-1 0,0 1 0,0-1-1,5 4 1,-3-6 3,-1-1-1,1 0 0,1 0 0,0 0 1,0-1-1,0-1 0,0 0 1,1 0-1,0 0 0,1-1-2,-7-3 1,-1 0-1,1 0 1,0 0-1,-1 0 1,1 0-1,0-1 1,0 0-1,0 0 1,0 0-1,0 0 1,-1-1-1,1 1 1,0-1-1,0 0 1,0 0-1,-1 0 1,1-1-1,-1 1 1,1-1 0,-1 0-1,0 0 1,1 0-1,-1 0 1,0-1-1,0 1 1,-1-1-1,1 0 1,1-2-1,18-4-13,-17 42-4,-4-19 15,21 339 210,-33-54-197,-2-149-134,13-149 105,0 0 1,0 1 0,0-1-1,0 0 1,0 0-1,0 1 1,0-1 0,-1 0-1,1 0 1,0 1-1,-1-1 1,1 0 0,-1 0-1,1 0 1,-1 0 0,0 1-1,1-1 1,-1 0-1,0 0 1,0 0 0,0-1-1,0 1 1,0 0-1,0 0 1,0 0 0,0-1-1,0 1 1,0 0-1,0-1 1,0 1 0,-1-1-1,1 0 1,0 1-1,0-1 1,-1 0 0,1 0-1,0 0 1,-1 1 0,1-2-1,0 1 1,0 0-1,-1 0 1,1 0 0,0 0-1,0-1 1,-1 1-1,1-1 1,0 1 0,0-1-1,0 1 1,0-1-1,0 1 1,-1-1 0,1 0-1,0 0 1,1 0-1,-1 0 1,0 0 0,0 0-1,0 0 1,0 0-1,1 0 18,-49-111-3895,36 33-2854,8 12-4558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1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6598,'0'0'8536,"0"0"-4826,0 0-1425,0 0-721,0 0-789,20-9-482,-1-2-261,-8 5-23,0 0-1,1 0 0,-1 1 1,1 1-1,1 0 0,-1 0 0,0 1 1,1 1-1,9-1-8,60-4 77,208-33-127,-288 40 51,0 0 1,0 0 0,1-1 0,-1 1 0,0-1 0,0 1 0,0-1 0,0 0 0,0 0-1,0 0 1,0 0 0,0 0 0,0-1 0,0 1 0,-1 0 0,1-1 0,-1 1 0,1-1-1,-1 0 1,1 1 0,-1-1 0,0 0 0,0 0 0,0 0 0,0 0 0,0 0-1,0 0 1,0 0 0,-1-1 0,1 1 0,-1 0 0,0 0 0,1 0 0,-1-1 0,0 1-1,0 0 1,-1 0 0,1 0 0,0-1 0,-1 1 0,1 0 0,-1 0 0,0 0 0,0 0-1,0 0 1,0 0 0,0 0 0,0 0 0,0 0 0,-1 0 0,0 0-2,-6-9 128,0 2 0,0-1 0,-1 1 0,0 1 0,-1-1 0,0 1 1,-1 1-1,1 0 0,-1 1 0,0 0 0,-1 0 0,0 1 0,0 1 0,0 0 1,0 1-1,0 0 0,-1 0 0,0 2 0,1-1 0,-1 2 0,-2 0-128,12 0 78,-1 1 0,1 0 0,0 0 0,0 1 0,0-1 0,0 0 0,1 1 0,-1 0 0,0 0 0,1 0 0,-1 0 0,1 0 0,-1 0 0,1 1-1,0-1 1,0 1 0,0-1 0,0 1 0,1 0 0,-1 0 0,1 0 0,0 0 0,0 0 0,0 0 0,0 0 0,0 0 0,1 1 0,-1-1 0,1 0 0,0 1-78,1 101 806,42 84 147,-30-147-1376,-2 2 1,-2-1 0,-1 1-1,-3 1 1,0 40 422,-17-12-6331,1-43-919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1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54 311 3043,'1'-13'8504,"-1"1"-7051,3-46 2108,2 13 3628,-6 135-4030,2-35-3072,-1 278-1165,8-247-5915,-7-54-625</inkml:trace>
  <inkml:trace contextRef="#ctx0" brushRef="#br0" timeOffset="543.533">44 240 3363,'-5'-15'7154,"-29"-80"-967,33 92-5990,0-1 1,0 1 0,1 0 0,-1 0-1,1 0 1,0-1 0,0 1-1,0 0 1,0-1 0,1 1-1,-1 0 1,1 0 0,0-1-1,-1 1 1,2 0 0,-1 0-1,0 0 1,1 0 0,-1 0 0,1 0-1,0 1 1,0-1 0,0 1-1,0-1 1,0 1 0,1-1-1,-1 1 1,1 0 0,-1 0-1,1 1 1,0-1 0,0 0-1,0 1 1,0 0 0,1-1-198,116-25 421,-105 25-416,0 0 0,1 1 0,-1 1 0,1 0 0,-1 1 0,0 1 0,1 0 0,-1 1 0,0 1 0,-1 0 0,1 1 0,-1 1 0,0 0 0,0 1 0,3 2-5,-14-7-1,-1 0 0,1 1 1,-1-1-1,1 0 0,-1 1 1,0 0-1,0-1 0,0 1 0,-1 0 1,1 0-1,-1 0 0,1 0 1,-1 0-1,0 0 0,0 1 0,0-1 1,-1 0-1,1 0 0,-1 1 1,0-1-1,0 0 0,0 1 0,0-1 1,-1 0-1,1 1 0,-1-1 1,0 0-1,0 0 0,0 1 0,0-1 1,0 0-1,-1 0 0,1 0 1,-1 0-1,0-1 0,-1 3 1,-86 88 20,53-69 11,-1-2-1,-2-1 0,0-2 0,-1-1 1,0-3-1,-40 11-30,80-25 1,1 0 0,-1 1 0,1-1 0,0 0 0,0 1-1,0-1 1,0 0 0,0 0 0,0 0 0,0 0 0,0 0 0,0 0 0,1 0 0,-1 0 0,0 0 0,1 0-1,-1-1 1,0 1 0,1 0 0,-1-1 0,1 0 0,-1 1 0,1-1 0,-1 0 0,1 0 0,-1 1 0,1-1 0,0 0-1,-1-1 1,1 1 0,-1 0 0,1 0 0,0-1-1,1 2 7,3 0 28,174 54 823,-168-51-841,-1 1 1,0 0-1,-1 1 1,1 1-1,-1 0 1,0 0-1,-1 1 1,1 0-1,-2 0 1,1 1-1,-1 0 0,-1 1 1,1 0-1,0 2-17,20 105-136,-26-100-91,13 5-3943,5-19-4963,-8-3-428</inkml:trace>
  <inkml:trace contextRef="#ctx0" brushRef="#br0" timeOffset="948.592">966 145 14798,'0'0'3481,"7"-13"-732,22-41-507,-30 55-2184,0-1 0,0 1 0,0 0 0,-1-1 0,1 1 0,0-1 1,0 1-1,0-1 0,0 1 0,0-1 0,-1 0 0,1 0 0,0 0 0,0 1 0,-1-1 0,1 0 0,0-1 0,0 1 0,-1 0 0,1 0 0,0 0 1,0-1-1,0 1 0,0 0 0,-1-1 0,1 0 0,0 1 0,0-1 0,0 1 0,0-1 0,0 0 0,0 0 0,0 0 0,0 1 0,1-1 1,-1 0-1,0 0 0,0 0 0,1 0 0,-1 0 0,1-1 0,-1 1 0,1 0 0,-1 0 0,1 0 0,0 0 0,-1-1 0,1 1 0,0 0 1,0 0-1,0 0 0,0-1 0,0 1 0,0 0 0,0 0 0,0-1 0,1 1 0,-1 0 0,0 0 0,1 0 0,-1 0 0,1-1 0,-1 1 1,1 0-1,0 0 0,0 0 0,-1 0 0,1 0 0,0 0 0,0 0-58,-8 2 62,-20 7-51,0 0 1,0 2 0,0 1 0,2 1-1,-1 1 1,2 1 0,0 2 0,0 0-1,2 1 1,-6 7-12,23-20-13,-1-1-11,0 1-1,0 0 1,1 0-1,-1 0 0,1 1 1,0 0-1,1 0 0,-1 0 1,1 0-1,0 1 1,0 0-1,0 0 0,1 0 1,0 0-1,1 0 0,-1 1 1,1-1-1,0 1 1,-1 5 24,5-10-37,0 1 0,0-1 0,0 0 0,0 0 0,0 0 0,0 0 0,1 0 1,-1 0-1,1-1 0,-1 1 0,1-1 0,-1 1 0,1-1 0,0 0 0,0 0 1,-1-1-1,1 1 0,0 0 0,0-1 0,0 0 0,0 0 0,0 0 0,0 0 1,2 0 36,1 1-71,57 4-467,-43-5 475,1 1 1,-1 0-1,0 2 1,0 0-1,0 1 0,0 1 1,0 1-1,-1 0 0,0 2 1,0 0-1,-1 1 1,0 1-1,-1 1 0,15 12 63,-28-19 5,-1 0-1,1 0 0,-1 1 1,0 0-1,0-1 1,-1 1-1,1 0 0,-1 0 1,0 1-1,0-1 1,-1 0-1,0 1 0,0-1 1,0 1-1,-1-1 0,1 1 1,-1-1-1,0 1 1,-1-1-1,0 1 0,0-1 1,0 1-1,0-1 0,-1 0 1,0 1-1,0-1 1,0 0-1,-1 0 0,1 0 1,-1-1-1,0 1 1,-1-1-1,1 0 0,-1 1 1,0-1-1,0-1 0,0 1 1,-1-1-1,-2 2-4,-4 3 60,-1 0 0,0-1 0,-1-1 0,1 0 0,-1-1 0,-1 0 0,1-1-1,0 0 1,-1-1 0,0-1 0,0 0 0,0-1 0,0 0 0,0-2 0,0 1 0,0-1 0,0-1 0,-1-1-60,11 2-71,0 0 0,0-1 0,1 1 1,-1-1-1,0 0 0,1 0 1,0 0-1,-1 0 0,1-1 1,0 1-1,0-1 0,0 0 1,0 0-1,1 0 0,-1 0 0,1-1 1,0 1 70,0-47-5343,19 23-530,5 1-3714</inkml:trace>
  <inkml:trace contextRef="#ctx0" brushRef="#br0" timeOffset="1338.817">1561 168 8232,'0'0'6780,"8"-13"-2905,25-43-1045,-32 55-2675,0 0 1,0-1 0,0 1 0,0 0 0,-1-1 0,1 1-1,0 0 1,-1-1 0,1 1 0,-1-1 0,1 1 0,-1-1-1,0 1 1,1-1 0,-1 0 0,0 1 0,0-1 0,0 1-1,0-1 1,-1 1 0,1-1 0,0 1 0,-1-1-1,1 1 1,-1-1 0,1 1 0,-1-1 0,0 1 0,0-1-156,-56-8 1329,48 10-1273,-10 1-2,0 1 0,0 1 1,0 0-1,1 2 0,-1 0 0,1 1 1,0 0-1,1 2 0,0 0 1,0 1-1,0 1 0,1 0 0,1 1 1,0 1-1,0 0 0,1 1 0,1 1 1,-5 6-55,15-17-2,1 0 1,-1 1-1,1-1 1,0 0-1,-1 1 1,1 0-1,1 0 1,-1-1-1,1 1 1,-1 0-1,1 0 1,0 0-1,1 1 1,-1-1-1,1 0 1,0 0-1,0 0 1,0 0-1,0 0 1,1 1-1,-1-1 1,1 0-1,0 0 1,1 0-1,-1 0 1,1-1-1,0 1 1,-1 0 0,2 0-1,-1-1 1,0 0-1,1 1 1,-1-1-1,1 0 1,0 0-1,0 0 1,0 0-1,1-1 1,-1 0-1,1 1 1,-1-1-1,1 0 1,1 0 1,13 7-39,0-2 0,1 0 0,0 0 1,0-2-1,1 0 0,0-2 0,8 1 39,113 32-545,-137-34 541,-1-1 0,1 1 1,0 0-1,0-1 0,-1 2 0,1-1 1,-1 0-1,0 1 0,0 0 0,0-1 1,0 1-1,0 0 0,-1 1 0,1-1 0,-1 0 1,0 1-1,0-1 0,0 1 0,0 0 1,-1 0-1,1 0 0,-1-1 0,0 1 1,0 0-1,0 1 0,-1-1 0,0 0 1,0 0-1,0 0 0,0 0 0,0 0 1,-1 0-1,0 0 0,0 0 0,0 0 0,0 0 1,0 0-1,-1 0 0,0 0 0,0-1 1,0 1-1,0-1 0,-1 0 0,-1 3 4,-9 4 29,-1 0-1,0-1 0,-1-1 0,0 0 0,0-1 0,0-1 1,-1 0-1,0-1 0,0-1 0,-1 0 0,1-1 0,-1-1 1,0-1-1,1 0 0,-1-1 0,0-1 0,0 0 1,-1-2-29,-69-15-437,60 4-2865,5-4-4629,14 6-4999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1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86 4004,'0'0'9860,"0"0"-5680,3-13-1559,11-41-363,-14 53-2181,0 0-1,1 0 1,-1 0 0,1 0-1,-1 0 1,1 0 0,0 0-1,-1 0 1,1 0 0,0 0-1,0 1 1,0-1 0,-1 0-1,1 0 1,0 1 0,0-1-1,0 0 1,0 1 0,0-1-1,0 1 1,1-1 0,-1 1-1,0 0 1,0 0 0,0-1-1,0 1 1,0 0 0,1 0-1,-1 0 1,0 0 0,0 0-1,0 0 1,0 1 0,2-1-77,3 0 334,15 4-156,-1 1 0,0 0 0,0 2-1,0 0 1,-1 1 0,0 1 0,-1 1-1,0 0 1,0 2 0,-1 0 0,-1 1-1,0 0 1,-1 1 0,0 1 0,-1 1-1,-1 0 1,11 16-178,19 27-64,-2 3 0,-3 1 1,-3 2-1,25 66 64,12 42-4720,-63-145 1060,-6-9-5087,-2-14-259</inkml:trace>
  <inkml:trace contextRef="#ctx0" brushRef="#br0" timeOffset="313.93">482 349 8232,'0'0'5461,"0"0"-2221,-13-5-565,-42-14-406,52 19-2166,1 0-1,0 0 1,0 0 0,0 0 0,0 0 0,0 1 0,0-1-1,0 1 1,0 0 0,0 0 0,0-1 0,0 1 0,1 0 0,-1 1-1,0-1 1,0 0 0,1 0 0,-1 1 0,1-1 0,-1 1 0,1-1-1,0 1 1,0 0 0,-1-1 0,1 1 0,0 0 0,1 0 0,-1 1-104,-5 5 330,-246 428 3312,144-246-4271,184-294-8728,-47 62 2984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7:2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82 9417,'0'-12'3753,"0"-58"-999,-1 87 6255,-2 54-7779,8 250 655,0 2-6113,-2-261-4244,6-41 1356</inkml:trace>
  <inkml:trace contextRef="#ctx0" brushRef="#br0" timeOffset="343.338">318 751 12364,'0'0'6214,"0"0"-3972,0 0 256,0 0-448,0 0-673,0 0-480,0 0-320,0 0-257,0 0-256,6-43-64,-6 49-64,-2 2-320,2 2-481,0 6-1057,2 1-2402,2-3-6727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1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 10218,'0'0'2909,"0"0"-726,0 0-544,0 0-598,0 0-363,13 14 273,-6-8-341,15 10 3787,-22-34-2315,-22-38-1509,0 57-4344,17 5-1364,5 4-4784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1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36 8488,'0'0'3016,"0"0"-405,0 0 101,0 0-449,0 0-427,0 0-330,3-8-310,-2 4-1032,5-19 558,0 35-92,29 392-342,-35-402-286,1 0-1,-1 1 1,0-1-1,0 0 1,0 1-1,0-1 1,0 0-1,0 1 1,-1-1-1,1 0 1,-1 0-1,1 1 1,-1-1-1,0 0 1,0 0-1,0 0 1,0 0-1,-1 0 1,1 0-1,0 0 1,-1 0-1,1 0 1,-1-1-1,0 1 1,0-1-1,1 1 1,-1-1-1,0 1 1,0-1-1,0 0 1,-1 0-1,1 0 1,0 0-1,0-1 1,0 1-1,-1-1 1,1 1-1,0-1 1,-1 0-1,1 1 1,0-1-1,-1-1 1,1 1-1,0 0 1,-1 0-1,1-1-1,-11-6 6,0 0 0,1 0 0,0-2 0,1 1 0,0-2-1,0 1 1,1-1 0,1-1 0,-1 0 0,-1-4-6,6 9 0,-68-89-2631,66 85 1977,1 0 1,0 0-1,1 0 0,0-1 1,1 1-1,0-1 1,1 0-1,0-1 0,1 1 1,0 0-1,0-1 1,2 1-1,-1-1 0,2-4 654,2-3-9614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1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17264,'0'0'2499,"0"0"-930,0 0-768,0 0-609,0 0-192,0 0 0,0 0-192,0 0-961,0 0-1346,71 12-2946,-57 2-5253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2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123 110 5605,'0'0'8777,"8"-14"-5121,30-47-1403,-36 58-2115,1 0 1,0 0-1,0 1 0,0-1 0,1 1 0,-1-1 1,0 1-1,1 0 0,-1 0 0,1 1 0,0-1 1,0 1-1,0-1 0,0 1 0,0 1 1,0-1-1,0 0 0,0 1 0,0 0 0,0 0 1,0 0-1,1 1-138,4-1 146,-5-1-130,0 1-1,0 0 1,0 0-1,0 1 1,0-1-1,0 1 1,0 0-1,0 0 0,0 1 1,0-1-1,0 1 1,-1-1-1,1 1 1,-1 0-1,1 1 1,-1-1-1,0 1 1,0-1-1,0 1 1,0 0-1,0 0 1,-1 0-1,1 1 1,-1-1-1,0 0 0,0 1 1,0 0-1,0-1 1,-1 1-1,1 0 1,-1 0-1,0 0 1,0 0-1,-1 0 1,1 1-16,0 5-4,0 0 1,-1 1-1,0-1 1,-1 1-1,0-1 1,0 1-1,-1-1 1,-1 0 0,1 0-1,-2 0 1,1 0-1,-2-1 1,-2 6 3,-2 0-52,-1-2 0,0 1 1,-1-1-1,0-1 1,-1 0-1,0 0 0,-1-1 1,0-1-1,-1 0 1,0-1-1,-1-1 0,0 0 1,0-1-1,0 0 1,-4 0 51,16-5 6,0-1 1,0 1 0,0 0 0,-1-1 0,1 1 0,0-1 0,-1 0 0,1 0 0,-1 0-1,1-1 1,-1 1 0,1-1 0,-1 0 0,1 0 0,-1 0 0,1-1 0,-1 1-1,1-1 1,-1 0 0,1 0 0,-1 0 0,1 0 0,0 0 0,0-1 0,-1 1 0,1-1-1,0 0 1,0 0 0,1 0 0,-1-1 0,0 1 0,1-1 0,0 1 0,-1-1-1,1 0 1,0 0 0,0 0 0,0 0 0,1 0 0,-1 0 0,1-1 0,0 1-1,0 0 1,0-1 0,0-3-7,2 4 13,0 0 0,0 1-1,1-1 1,-1 0 0,1 0-1,0 1 1,0-1 0,0 1-1,0 0 1,0 0 0,1 0-1,-1 0 1,1 0 0,-1 0-1,1 0 1,0 1 0,0-1-1,-1 1 1,1 0 0,0 0-1,0 0 1,0 0 0,1 1-1,-1-1 1,0 1-1,0-1 1,0 1 0,0 0-1,0 1 1,0-1 0,1 0-1,-1 1 1,0 0 0,0 0-1,0 0 1,0 0 0,0 0-1,-1 0 1,1 1 0,0-1-1,-1 1 1,1 0 0,0 0-13,15 13 21,-1 0 0,0 1 0,-1 1 0,-1 0 0,-1 1 0,0 1 0,-1 0 0,0 2-21,68 88 19,-71-99 3,-7-5 20,-1-1 1,1 0-1,0-1 1,0 1-1,0 0 1,1-1-1,-1 0 1,1 0-1,0 0 1,0 0-1,0-1 1,0 1-1,1-1 0,-1 0 1,0 0-1,1 0 1,0-1-1,-1 0 1,1 0-1,0 0 1,0 0-1,-1-1 1,1 0-1,0 0 1,0 0-1,1-1-42,-1-3 67,-1 0-1,0 0 1,0-1-1,0 0 1,-1 0 0,1 0-1,-1 0 1,0 0-1,-1-1 1,1 1 0,-1-1-1,0 0 1,-1 1-1,1-1 1,-1 0 0,0 0-1,-1 0 1,1 0-1,-1 0 1,0 0 0,-2-6-67,-16 34-10197,12-3-1248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74 114 2787,'0'0'8584,"0"0"-4612,0 0-828,0 0-550,0 0-533,0 0-710,-4-3-492,4 3-844,0-1 1,-1 1-1,1 0 1,0-1-1,-1 1 1,1 0-1,-1-1 1,1 1-1,0 0 0,-1 0 1,1-1-1,-1 1 1,1 0-1,-1 0 1,1 0-1,-1 0 1,1 0-1,-1 0 1,1 0-1,-1-1 0,1 1 1,-1 1-1,1-1 1,-1 0-1,1 0 1,-1 0-1,1 0 1,0 0-1,-1 0 0,1 0 1,-1 1-1,1-1 1,-1 0-1,1 0 1,-1 1-1,1-1 1,0 0-1,-1 1 0,1-1 1,0 0-1,-1 1 1,1-1-1,0 1 1,-1-1-1,1 0 1,0 1-1,0-1 1,0 1-1,-1-1 0,1 1 1,0-1-1,0 1 1,0-1-1,0 1 1,0-1-1,0 1-15,-7 44 455,4-25-275,-27 446 1203,21-262-4308,8-68-7016,1-117 4373</inkml:trace>
  <inkml:trace contextRef="#ctx0" brushRef="#br0" timeOffset="421.74">0 332 10442,'0'-21'2493,"2"-122"1345,-1 134-3440,0 1-1,1-1 0,0 1 1,1 0-1,0 0 1,0 0-1,1 0 0,0 1 1,0-1-1,1 1 1,0 0-1,0 0 0,5-5-397,-4 7 102,-1 0-1,1 0 1,0 0-1,0 1 1,0 0 0,1 0-1,-1 1 1,1 0-1,0 0 1,0 0-1,0 1 1,0 0-1,1 1 1,-1-1-1,8 1-101,-4 0 20,1 1-1,0 0 0,0 0 0,0 2 1,0-1-1,-1 1 0,1 1 1,-1 0-1,5 2-19,-13-3-4,0-1 0,1 1 0,-1 0 0,0-1 1,0 1-1,0 1 0,0-1 0,0 0 0,0 1 0,-1-1 0,1 1 0,-1 0 0,0 0 1,0 0-1,0 0 0,0 0 0,0 1 0,-1-1 0,1 0 0,-1 1 0,0-1 1,0 1-1,0-1 0,-1 1 0,1 0 0,-1-1 0,0 1 0,0 0 0,0-1 0,-1 1 1,0 3 3,-3 4-160,0-1 0,-2 1 1,1-1-1,-1 0 1,0-1-1,-1 1 1,0-1-1,-1-1 1,0 1-1,0-1 0,-1-1 1,0 1-1,0-2 1,-1 1-1,0-1 1,0-1-1,0 0 1,-10 4 159,-55 13-689,88-45 758,2 13-51,1 0 0,0 2 0,1-1-1,0 2 1,0 1 0,0 0 0,1 1 0,0 0-1,0 2 1,0 0 0,1 1 0,12 1-18,-27 1 1,0 1-1,0-1 1,-1 1 0,1 0-1,0 1 1,-1-1 0,1 0 0,-1 1-1,1 0 1,-1 0 0,0 0-1,0 0 1,1 1 0,-2-1 0,1 1-1,0 0 1,0-1 0,-1 1-1,0 1 1,1-1 0,-1 0 0,-1 0-1,1 1 1,0-1 0,-1 1-1,1 0 1,-1-1 0,0 5-1,17 111 77,-17-114-73,0 5 13,0 1 0,0 0-1,-1 0 1,-1-1 0,0 1-1,0 0 1,-1 0 0,0-1-1,-1 1 1,0-1 0,-1 0-1,0 0 1,0 0 0,-1-1-1,0 1 1,-1-1 0,0 0 0,-1-1-1,0 1 1,0-1 0,-1-1-1,0 1 1,0-1 0,0-1-1,-1 0 1,0 0 0,-1 0-1,1-1 1,-1-1 0,0 1-1,0-2 1,-9 3-17,9-5 52,-1 0-1,0-1 1,1-1-1,-1 0 1,0 0-1,1-1 1,-1 0-1,1-1 1,0 0-1,0-1 1,0 0-1,0 0 1,1-1-1,-1 0 1,1-1-1,0 0 0,1 0 1,0-1-1,0 0 1,0-1-1,1 0 1,-3-4-52,5 6-360,1-1 0,0 0 0,1 0 0,-1 0 0,2-1 0,-1 1 0,1-1 0,0 1 0,0-1 0,1 0 0,0 0 0,0-5 360,2-9-6102,3 7-4297</inkml:trace>
  <inkml:trace contextRef="#ctx0" brushRef="#br0" timeOffset="893.854">752 738 10570,'0'0'5397,"0"0"-2146,0 0-817,0 0-747,0 0-517,0 0-386,0 0-357,2-11-69,4-25-78,-5 25-73,-5 32 59,0 18-375,1 1 0,3 0 0,1-1-1,2 1 1,1 0 0,2-1 0,12 38 109,-17-70-21,1-5-31,-1 0 0,0 0 1,0 0-1,0 1 0,-1-1 1,1 1-1,0-1 0,-1 0 1,0 1-1,1-1 1,-1 1-1,0-1 0,0 1 1,-1-1-1,1 1 0,0-1 1,-1 0-1,0 1 0,1-1 1,-1 1-1,0-1 0,0 0 1,0 0-1,0 0 0,-1 0 1,1 0-1,-1 0 1,1 0-1,-1 0 0,0 0 1,1 0-1,-1-1 0,0 1 1,-2 0 51,-10-1-64,0-1 0,0-1 0,0 0 0,0-1 0,1 0 0,-1-1 0,1-1 0,-1 0 0,1-1 0,0 0 0,1-1 0,-7-4 64,-6-1-92,-81-46-4643,96 48 1502,7 2-1841,2 0-2399</inkml:trace>
  <inkml:trace contextRef="#ctx0" brushRef="#br0" timeOffset="1186.22">908 357 3780,'0'0'8456,"0"0"-5899,0 0-1020,0 0 6,0 0-481,0 0-517,0 0-332,0 0-58,-7 8 69,-19 26-15,26-32-139,0 0 0,0 1 0,0-1 0,0 1 0,0-1 0,1 0 1,-1 0-1,1 1 0,0-1 0,0 0 0,0 0 0,0 0 1,0 0-1,0 1 0,0-2 0,1 1 0,-1 0 0,1 0 1,-1 0-1,1-1 0,0 1 0,0-1 0,-1 1 0,1-1 1,0 0-1,0 0 0,1 1 0,0-1-70,-2-36 3107,-11 18-3282,-2 12-5325,9 5-1109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1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98 749 8168,'0'0'3875,"0"0"-1296,0 0-43,0 0-529,0 0-539,0 0-432,13-8-540,-5 2-437,1 0-10,-1 1 0,0 0 0,1 0 0,0 1 1,0 0-1,1 0 0,-1 1 0,1 0 0,0 1 0,3 0-49,188-19 380,146-25 195,-336 36-1989,-46 7-1538,3 6-1282,1 4-2092</inkml:trace>
  <inkml:trace contextRef="#ctx0" brushRef="#br0" timeOffset="481.319">131 699 4773,'0'0'6149,"0"0"-3127,0 0-609,0 0-470,0 0-651,0 0-475,0 0-316,0 0-89,-3-1-65,2 1-335,1 0 1,-1 0 0,0 1 0,1-1 0,-1 0 0,0 0 0,0 0-1,1 1 1,-1-1 0,0 0 0,1 0 0,-1 1 0,1-1 0,-1 1-1,0-1 1,1 0 0,-1 1 0,1-1 0,-1 1 0,1 0 0,-1-1 0,1 1-1,0-1 1,-1 1 0,1 0 0,0-1 0,-1 1 0,1 0 0,0-1-1,0 1 1,0 0 0,-1-1 0,1 1 0,0 0 0,0-1 0,0 1 0,0 0-1,0 0 1,0-1 0,0 1 0,1 0 0,-1-1 0,0 1 0,0 0-1,1-1 1,-1 1 0,0 0 0,1-1 0,-1 1 0,0 0 0,1-1-1,-1 1 1,1-1 0,0 1-13,18 48 208,-7-34-195,1 0 0,1-1 0,0 0 0,0-1 0,1-1 0,1-1 0,0 0 0,1 0 0,0-2 0,0 0 0,1-1 0,0-1 0,1-1 0,-1 0 0,1-2 0,18 3-13,41 16 85,-77-23-72,0 0 1,0 0-1,0 0 0,0 0 0,0 0 0,0 1 1,-1-1-1,1 0 0,0 0 0,0 1 0,0-1 1,0 1-1,0-1 0,0 1 0,0-1 0,-1 1 1,1-1-1,0 1 0,0 0 0,-1-1 0,1 1 1,0 0-1,-1 0 0,1 0 0,-1-1 0,1 1 1,-1 0-1,1 0 0,-1 0 0,0 0 0,0 0 0,1 0 1,-1 0-1,0 0 0,0 0 0,0 0 0,0 0 1,0 0-1,0 0 0,0 0 0,0 0 0,0 0 1,-1 0-1,1 0 0,0 0 0,-1-1 0,1 1 1,0 0-1,-1 0 0,1 0 0,-1 0-13,-42 37 996,36-33-924,-132 89 919,100-71-867,1 1 0,0 2-1,2 2 1,1 1 0,2 2 0,1 1-1,-25 33-123,54-63 9,1 0 0,-1 1-1,1-1 1,0 0 0,0 1-1,0 0 1,0-1 0,0 1-1,0 0 1,1 0 0,-1 0-1,1 0 1,0 0 0,0 0 0,0 0-1,0 1 1,1-1 0,-1 0-1,1 1 1,0-1 0,0 0-1,0 0 1,0 1 0,1-1-1,0 0 1,-1 1 0,1-1-1,0 0 1,0 0 0,1 0-1,-1 0 1,0 0 0,1 0-1,0 0 1,0-1 0,0 1-1,0-1 1,0 1 0,1-1-1,1 3-8,22 1 20,-1 0-1,0-1 0,1-1 0,0-2 1,0 0-1,0-2 0,0-1 0,18-3-19,-36 3 7,75-7 59,-1-5 1,73-20-67,-92 14 59,-61 18-75,-22 10-3059,8 1-822,-2 1-3016</inkml:trace>
  <inkml:trace contextRef="#ctx0" brushRef="#br0" timeOffset="2791.398">411 137 737,'0'0'9347,"0"0"-5295,0 0-1073,0 0-673,0 0-950,0 0-534,-3 6-293,-14 122 1622,17-98-1964,-2-4-134,2 0 1,2 0-1,0 0 0,2 0 1,0 0-1,6 15-53,-12-73 123,-5 1-115,1-1 1,2 0-1,1-1 0,1 1 0,2 0 1,2-1-1,1 1 0,1 0 1,6-22-9,-9 48-1,0 0 1,0 0 0,1 0 0,0 1 0,0-1 0,0 0 0,1 1-1,0 0 1,0-1 0,0 1 0,1 0 0,0 0 0,0 1-1,0-1 1,0 1 0,1 0 0,-1 0 0,1 0 0,0 1 0,1 0-1,-1 0 1,0 0 0,1 1 0,0-1 0,-1 1 0,1 1-1,0-1 1,0 1 0,0 0 0,0 0 0,0 1 0,0-1-1,0 1 1,2 1 0,-5 0-3,0 0 1,-1 0-1,1 0 0,-1 0 0,0 1 0,1-1 0,-1 1 0,0 0 0,0 0 0,0-1 1,0 1-1,0 1 0,0-1 0,-1 0 0,1 0 0,-1 1 0,1-1 0,-1 0 1,0 1-1,0 0 0,0-1 0,0 1 0,-1 0 0,1-1 0,-1 1 0,1 0 1,-1-1-1,0 1 0,0 0 0,0 0 0,-1 1 3,1 3-5,-1-1 0,0 0 0,0 1 0,0-1 0,-1 0 0,0 0 0,0 0 0,0 0 0,-1 0 0,0 0 0,0-1 0,0 1 0,-2 0 4,-2 3 3,-1-1 0,0 0 0,-1-1 0,0 1 0,0-2 0,0 1 0,-1-1 0,0-1-1,0 1 1,-7 1-2,-37 3-6697,51-10 563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 6374,'0'0'4228,"0"0"-1601,0 0 223,0 0-960,0 0-801,0 0-512,0 0-289,73-18-128,-51 17-96,-6 1-64,0 0 64,-9 6-64,-3 4-448,-4 0-866,-1 4-1088,-11 0-705,-5 5-929,-1-2-2274</inkml:trace>
  <inkml:trace contextRef="#ctx0" brushRef="#br0" timeOffset="307.087">1 220 4420,'0'0'2691,"0"0"-289,0 0-544,0 0-481,0 0-288,0 0-256,0 0-64,0 0-161,92 33-480,-62-42-128,-2 2-64,1 1-1537,-3 1-1218,1-4-1665</inkml:trace>
  <inkml:trace contextRef="#ctx0" brushRef="#br0" timeOffset="308.087">344 1 12139,'0'0'3268,"0"0"351,0 0-1185,0 0-640,0 0-673,0 0-384,0 0-161,-1 79-127,-2-51-161,2 4-128,1-1-96,-3-2 0,1 1-64,-1-4-192,2 1-1281,1-1-1987,1-8-4355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2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11050,'0'0'4933,"0"0"-2536,0 0-545,0 0-85,0 0-405,16-4-599,183-28 113,7 23-775,-171 18-1305,-51 20-3437,-14-9-372,-5 1-1190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2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7655,'0'0'3235,"0"0"-961,0 0 1,0 0-33,0 0-481,0 0-608,124 62-384,-62-64-384,-1-6-289,5-3-32,-3-3-64,0 2 0,-7-3-96,-5 3-993,-9 5-1250,-9-3-2497,-11 3-3716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2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2 194 8168,'0'0'5146,"-1"-13"-2514,0-41-417,2 48-2019,1 1-1,-1 0 1,1 0 0,0-1-1,0 1 1,0 0-1,1 1 1,-1-1 0,1 0-1,1 1 1,-1-1-1,1 1 1,-1 0 0,1 0-1,0 1 1,0-1-1,1 1 1,-1 0 0,1 0-1,0 0 1,0 1-1,0-1 1,0 1 0,0 0-1,2 0-195,0-2 112,1 1 1,-1-1-1,1 2 0,0-1 1,0 1-1,0 0 0,0 0 1,0 1-1,1 0 0,-1 1 1,0 0-1,0 0 0,1 1 1,-1 0-1,0 0 0,0 1 1,0 0-1,0 0 0,0 1 1,-1 0-1,1 0 0,-1 1 1,0 0-1,2 1-112,45 69 370,-50-65-339,0-1 1,1 0-1,0-1 1,0 1-1,0-1 0,1 0 1,0 0-1,0 0 1,1-1-1,0 0 0,0 0 1,1-1-1,-1 0 1,1-1-1,0 1 1,0-1-1,1-1 0,-1 1 1,1-2-1,8 3-31,-12-5 13,0 0-1,1 1 0,-1-2 1,0 1-1,1-1 0,-1 0 1,0 0-1,0 0 0,1 0 1,-1-1-1,0 0 0,0 0 1,-1-1-1,1 0 0,0 1 1,-1-1-1,0-1 0,0 1 1,0-1-1,0 1 0,0-1 1,-1 0-1,1 0 0,-1-1 1,0 1-1,0-1 0,-1 0 1,0 0-1,2-2-12,21-87-240,-24 113-11489,-3 2 567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1:19.4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4375 5797,'0'0'956,"0"0"-278,0 0-5,0 0 218,0 0-127,-1-9-209,1-29-21,25-16 1505,-10 13-935,-2 0 0,-2-1 0,-1 0 0,-2-1 0,-2-7-1104,5-16 608,36-324 525,-17-2 0,-19-318-1133,-5 186 291,21-894 425,-29 1316-503,-4 1 1,-5 0-1,-13-45-213,0 81 193,22 80-290,26 174-4142,-15-141 514,0-2-2142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7:3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280 110 11147,'0'0'4761,"0"0"-2198,0 0-460,6-14-64,20-43-576,-25 55-1380,1-1 1,1 0-1,-1 1 0,0-1 0,1 1 0,-1 0 1,1-1-1,0 1 0,-1 0 0,1 1 1,0-1-1,0 1 0,0-1 0,1 1 1,-1 0-1,0 0 0,0 0 0,1 0 0,-1 1 1,1-1-1,-1 1 0,0 0 0,1 0 1,-1 0-84,3 0 52,0-1-30,-1 0 0,1 1 0,-1 0 0,0 0 1,1 0-1,-1 0 0,1 1 0,-1 0 0,0 0 0,1 0 0,-1 1 0,0 0 0,0 0 0,0 0 0,0 1 1,0 0-1,-1-1 0,1 2 0,-1-1 0,0 0 0,0 1 0,0 0 0,0 0 0,-1 0 0,1 0 1,-1 1-1,0 0 0,0-1 0,-1 1 0,0 0 0,1 0 0,-2 0 0,1 0 0,-1 1 0,1-1 0,-1 5-22,-1 3-117,0 1-1,-1-1 1,-1 0-1,0 1 1,-1-1-1,0 0 1,-1-1-1,-1 1 1,0-1-1,0 1 1,-1-2-1,-1 1 1,0-1-1,0 0 1,-1 0-1,-1-1 1,-6 7 117,-8 6-102,-1-1 0,0 0-1,-2-2 1,0-1 0,-2-2 0,-23 13 102,39-23 73,-1 1 1,0-2-1,0 0 0,0 0 1,0-1-1,-1-1 0,0 0 1,0-1-1,0 0 0,0-2 0,-1 1 1,1-2-1,0 0 0,-1 0 1,0-2-74,13 2 44,0-1 1,1 0-1,-1 0 0,0-1 1,1 1-1,-1 0 1,1 0-1,-1-1 0,1 1 1,0-1-1,-1 1 1,1-1-1,0 0 1,0 0-1,0 1 0,0-1 1,1 0-1,-1 0 1,0 0-1,1 0 0,-1 0 1,1 0-1,0 0 1,0 0-1,0 0 0,0 0 1,0 0-1,0 0 1,0 0-1,0 0 1,1 0-1,-1 1 0,1-1 1,0 0-1,-1 0 1,1 0-1,0 0 0,0 1 1,0-1-1,0 0 1,1 1-1,-1-1 1,0 1-1,1-1 0,-1 1 1,1 0-1,-1-1 1,1 1-1,0 0 0,1-1-44,3-1 40,0-1-1,0 1 0,1 0 1,-1 1-1,1-1 0,-1 1 1,1 0-1,0 1 0,0 0 0,0 0 1,0 0-1,0 1 0,0 0 1,0 1-1,0-1 0,0 1 1,0 0-1,0 1 0,-1 0 0,1 0 1,0 1-1,-1-1 0,0 1 1,1 1-1,-1-1 0,0 1 1,3 3-41,6 4 49,-1 0-1,-1 1 0,0 0 0,0 2 0,-1-1 0,-1 1 0,-1 1 0,0 0 0,0 0 1,2 8-48,5 14-325,35 60-109,2-52-7749,-36-39 1510</inkml:trace>
  <inkml:trace contextRef="#ctx0" brushRef="#br0" timeOffset="318.828">833 663 12043,'0'0'6983,"0"0"-4997,0 0 352,0 0-961,0 0-992,0 0-385,0 0-417,0 0-1729,0 0-2979,42-7-9096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39 2210,'0'0'8109,"0"0"-4249,0 0-860,0 0-464,0 0-508,0 0-442,0 0-449,4-10-283,-2 7-810,12-23 541,-10 56 227,-50 186 1468,-20 99-1282,64-312-997,1 0 0,0 0 0,0 1 0,0-1 0,1 0 0,-1 0 0,1 0 0,0 0-1,0 1 1,0-1 0,0 0 0,0 0 0,1 0 0,0 1 0,-1-1 0,1 0 0,0 0 0,1 0 0,-1 0 0,0 0 0,1-1 0,-1 1 0,1 0-1,0-1 1,0 1 0,0-1 0,1 1 0,-1-1 0,0 0 0,1 0 0,-1 0 0,1 0 0,0-1 0,0 1 0,0-1 0,0 1 0,0-1 0,0 0-1,0 0 1,3 0-1,41 6-31,0-3 0,0-1 0,1-3-1,19-3 32,-41 2-3,43-8-488,-62-8-6339,-7 13 3176,0 0-2635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2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107 129 3363,'0'0'6823,"0"0"-3268,2-13-694,6-44-549,-7 54-2193,0 1 0,0-1-1,0 1 1,0-1 0,1 1 0,-1 0 0,1-1 0,-1 1 0,1 0-1,0 0 1,0 0 0,0 0 0,0 1 0,0-1 0,1 0-1,-1 1 1,0 0 0,1-1 0,-1 1 0,1 0 0,-1 0 0,1 0-1,0 1 1,-1-1 0,1 1 0,0-1 0,1 1-119,2-1 111,0-2-50,1 1-1,0 0 0,1 0 1,-1 1-1,0 0 0,0 0 1,1 1-1,-1 0 0,0 0 0,1 1 1,-1 0-1,0 0 0,0 0 1,0 1-1,0 0 0,0 1 1,0-1-1,0 1 0,-1 1 1,1-1-1,-1 1 0,0 0 0,0 1 1,0-1-1,-1 1 0,0 0 1,0 1-1,0-1 0,0 1 1,-1 0-1,0 0 0,0 1 1,-1-1-1,0 1 0,0-1 0,0 1 1,1 6-61,-4-1 6,0 0 1,0 0-1,-1 0 1,0 0 0,-1 0-1,0 0 1,-1 0-1,-1 0 1,0-1-1,0 0 1,-1 1-1,-1-2 1,0 1 0,0-1-1,-1 0 1,0 0-1,-3 2-6,-8 10 5,-2-1-1,0-1 1,-1-1-1,-1-1 1,-1-1 0,-22 12-5,38-23 9,-1-1 0,-1 1 0,1-2 0,-1 0 0,0 0 1,0 0-1,0-1 0,0 0 0,-1-1 0,1 0 0,-1-1 0,0 1 1,1-2-1,-2 0-9,9 0 28,0-1 1,0 0-1,0 0 0,0 0 1,1 0-1,-1-1 1,0 1-1,1 0 0,-1-1 1,1 1-1,-1-1 1,1 0-1,0 1 1,-1-1-1,1 0 0,0 0 1,0 0-1,0 0 1,1 0-1,-1 0 0,0 0 1,1 0-1,-1 0 1,1 0-1,0 0 0,0 0 1,-1 0-1,1-1 1,1 1-1,-1 0 1,0-1-29,14-68 555,32 7-219,-45 63-331,1 0 1,-1 0 0,1 0 0,-1 0 0,1 0 0,-1 0 0,1 0 0,0 0 0,0 1-1,-1-1 1,1 0 0,0 1 0,0 0 0,-1-1 0,1 1 0,0 0 0,0 0-1,0 0 1,0 0 0,-1 0 0,1 1 0,0-1 0,0 0 0,0 1 0,-1 0 0,1-1-1,0 1 1,-1 0 0,1 0 0,0 0 0,-1 0 0,1 0 0,-1 0 0,0 0 0,1 0-1,-1 1 1,0-1 0,0 1 0,0-1 0,1 2-6,86 187 107,-84-182-98,0 0 0,1-1 1,-1 0-1,1 0 0,1 0 1,-1-1-1,1 0 0,0 0 0,1 0 1,0-1-1,0 0 0,0 0 1,0-1-1,0 0 0,1 0 1,0 0-1,0-1 0,0-1 1,0 1-1,1-1 0,-1 0 0,0-1 1,1 0-1,-1-1 0,1 0 1,0 0-1,-1 0 0,1-1 1,-1-1-1,0 1 0,1-1 0,-1-1 1,0 1-1,0-1 0,3-3-9,4-1 213,-10 6-156,-1-1 1,0 1-1,0-1 0,0 0 0,-1 0 1,1 0-1,0 0 0,-1-1 0,1 0 1,-1 1-1,0-1 0,0 0 0,0-1 1,0 1-1,0 0 0,-1-1 0,0 0 1,0 1-1,0-1 0,0 0 1,0 0-1,-1 0 0,1 0 0,-1-1 1,0 0-58,-25 11-6262,9 3-1148,0 0-7607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6887,'0'0'5861,"0"0"-2877,0 0-635,0 0-747,0 0-716,0 0-518,-2 12-256,-1 103-21,2-112-87,1-1 0,1 1 0,-1 0 0,0 0 1,1 0-1,-1-1 0,1 1 0,0 0 0,0-1 0,0 1 0,0-1 0,1 1 0,-1-1 1,1 1-1,-1-1 0,1 0 0,0 0 0,0 0 0,0 0 0,0 0 0,0 0 0,0 0 0,0-1 1,1 1-1,-1-1 0,1 0 0,-1 1 0,1-1 0,0 0 0,-1-1 0,1 1 0,0 0 1,-1-1-1,1 0 0,0 1 0,0-1 0,0 0 0,-1 0 0,3-1-4,-1-3 99,0 0 0,0 0 0,-1-1 0,1 1 0,-1-1 0,0 0-1,-1 0 1,1 0 0,-1-1 0,0 1 0,0 0 0,0-1 0,-1 1 0,0-1 0,0 0 0,-1 1-1,1-1 1,-1 0 0,-1-3-99,1 7 1,0 1 0,0-1 0,0 1 0,-1-1 0,1 1 0,0-1 0,-1 1 0,0 0 0,1-1 0,-1 1 0,0 0 0,1-1-1,-1 1 1,0 0 0,0 0 0,0-1 0,0 1 0,0 0 0,-1 0 0,1 0 0,0 0 0,0 1 0,-1-1 0,1 0 0,0 0 0,-1 1 0,0-1-1,-29 4-4099,14 10-1843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3 120 3107,'0'0'2098,"0"0"-459,0 0-139,0 0 208,-1 14 572,0 41-140,1-55-2066,0 1-1,0 0 1,0-1-1,-1 1 0,1 0 1,0-1-1,0 1 1,1 0-1,-1-1 0,0 1 1,0 0-1,0-1 0,0 1 1,1-1-1,-1 1 1,0 0-1,0-1 0,1 1 1,-1-1-1,1 1 1,-1-1-1,0 1 0,1-1 1,-1 1-1,1-1 1,-1 1-1,1-1 0,-1 1 1,1-1-1,0 0 1,-1 1-1,1-1 0,-1 0 1,1 0-1,0 1 1,-1-1-1,1 0 0,0 0 1,-1 0-1,1 0 1,0 0-1,-1 0 0,1 0 1,0 0-1,-1 0 1,1 0-1,0 0 0,-1-1 1,1 1-1,0 0 0,0 0-73,3-1 587,-2 1-394,1-1-1,0 1 1,0-1 0,-1 1 0,1-1 0,-1 0 0,1 0 0,0 0-1,-1 0 1,1-1 0,-1 1 0,0-1 0,0 1 0,1-1-1,-1 0 1,0 0 0,0 0 0,-1 0 0,1 0 0,0 0-1,-1-1 1,1 1 0,-1 0 0,0-1 0,0 0 0,0 1-1,0-1 1,0 1 0,0-1 0,-1-2-193,9-85 3338,-9 87-3333,0 1 0,0-1 0,0 1 0,-1-1 0,1 1 0,-1-1 0,0 1 0,1 0 1,-1-1-1,0 1 0,0 0 0,0 0 0,-1 0 0,1-1 0,-1 1 0,1 0 0,-1 1 0,1-1 0,-1 0 0,0 0 0,0 1 0,0-1 0,0 1 0,0 0 0,0-1 0,-1 1 0,1 0 0,0 0 1,0 1-1,-1-1 0,1 0 0,-1 1 0,1-1 0,-1 1 0,1 0 0,-1 0 0,0 0-5,-21 37-8259,21-18-1280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306 124 13549,'0'0'3998,"6"-13"-725,18-43-593,-23 55-2589,0 0 1,0 1 0,0-1-1,0 0 1,0 0 0,-1 0 0,1 0-1,0 0 1,0 0 0,-1 0-1,1 0 1,0-1 0,-1 1-1,1 0 1,-1 0 0,0 0 0,1-1-1,-1 1 1,0 0 0,0 0-1,0-1 1,0 1 0,0 0 0,0-1-1,0 1 1,0 0 0,0 0-1,-1-1 1,1 1 0,0 0 0,-1 0-1,1-1 1,-1 1 0,0 0-1,1 0 1,-1 0 0,0 0-1,0 0 1,1 0 0,-1 0 0,0 0-1,0 0 1,0 0 0,0 1-1,0-1 1,0 0 0,-1 1 0,1-1-1,0 1 1,0-1 0,0 1-1,-1-1 1,1 1 0,0 0 0,0 0-1,-1-1-91,-59 23 278,-64 71-186,119-88-145,0 1-1,1 0 1,0 0 0,1 0 0,-1 1 0,1-1 0,0 1-1,1 0 1,-1 1 0,1-1 0,1 0 0,-1 1 0,1-1 0,1 1-1,0 0 1,0 0 0,0-1 0,1 6 53,2-5-116,1-1 0,0 0 0,1 0 0,-1 0 0,1 0 0,1-1 0,-1 0 0,1 1 0,0-2 0,1 1 0,-1 0 0,1-1 0,0 0 0,1-1 0,-1 1 0,1-1 0,0-1 0,0 1 0,0-1 0,0 0 0,0-1 0,1 1 0,0-1 1,-1-1-1,1 0 0,7 1 116,46 18-722,-56-18 689,1 0-1,-1 0 1,1 0-1,-1 1 1,0-1-1,0 1 1,-1 1-1,1-1 1,0 1-1,-1 0 1,0 0-1,0 0 1,0 0-1,-1 1 1,1-1-1,-1 1 1,0 0-1,0 0 1,-1 0-1,1 1 1,-1-1-1,-1 1 1,1-1-1,-1 1 1,0-1-1,0 1 1,0 0-1,-1 0 1,0-1-1,0 1 1,0 0-1,-1 0 1,0-1-1,0 1 1,0 0-1,-1-1 1,0 1-1,0-1 1,0 0 0,-1 1-1,0-1 1,0-1-1,0 1 1,-3 4 33,-8 1 180,-1 0 1,0-1 0,0 0 0,-1-2 0,1 1-1,-2-2 1,1 0 0,-1-1 0,0-1 0,0 0-1,0-1 1,0-1 0,-1-1 0,1-1 0,-8 0-181,20 0-20,-1 0 0,1-1 0,0 0 0,0 0 1,0 0-1,0-1 0,0 1 0,0-1 1,0 0-1,0-1 0,1 1 0,-1-1 0,1 0 1,0 0-1,0 0 0,-3-3 20,5 4-125,1 0 1,-1 0-1,1 0 1,0 0-1,0 0 0,0 0 1,0-1-1,0 1 0,0 0 1,1 0-1,-1-1 0,1 1 1,0 0-1,-1-1 0,1 1 1,0 0-1,0-1 0,1 1 1,-1 0-1,0-1 0,1 1 1,0 0-1,-1-1 1,1 1-1,1-2 125,16-23-3321,14-4-2311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87 16912,'0'0'3870,"2"-12"-939,5-39-950,-7 50-1946,0 0 1,0 1-1,1-1 1,-1 0 0,0 0-1,0 0 1,0 1-1,-1-1 1,1 0-1,0 0 1,0 1-1,0-1 1,-1 0 0,1 0-1,0 1 1,-1-1-1,1 0 1,0 1-1,-1-1 1,1 0 0,-1 1-1,1-1 1,-1 1-1,1-1 1,-1 0-1,0 1 1,1 0 0,-1-1-1,0 1 1,1-1-1,-1 1 1,0 0-1,0-1 1,1 1 0,-1 0-1,0 0 1,0 0-1,1 0 1,-1-1-1,0 1 1,0 0 0,0 0-1,1 1 1,-1-1-1,0 0 1,0 0-36,-3 0 125,-6-1-101,-1 0 0,1 1-1,0 0 1,-1 1 0,1 0-1,0 1 1,0 0-1,0 0 1,0 1 0,0 1-1,0-1 1,1 2 0,0-1-1,0 1 1,0 1 0,0-1-1,1 1 1,0 1-1,0 0 1,1 0 0,-1 1-1,2-1 1,-1 1 0,1 1-1,0-1 1,1 1 0,0 0-1,1 1 1,-1-1 0,2 1-1,-1 0 1,2-1-1,-1 2 1,1-1 0,0 4-24,5-3-95,1-1 0,0 0 0,1 0 0,-1 0 0,2-1 0,0 1 0,0-1 0,0-1 0,1 1 0,1-1 0,-1 0 0,1-1 0,0 0 0,1 0 0,0-1 0,0 0 0,0 0 0,1-1 0,0 0 0,0-1 0,0 0 0,1-1 0,-1 0 0,1-1 96,58 32-2057,-66-33 2009,0 0 0,1 0 0,-1 1 0,0-1 0,0 1 0,0 0 0,-1 0 0,1 0 0,0 0 0,-1 0 0,1 1 0,-1-1 0,0 1-1,1-1 1,-1 1 0,-1 0 0,1 0 0,0 0 0,-1 0 0,1 0 0,-1 1 0,0-1 0,0 0 0,-1 1 0,1-1 0,0 0 0,-1 1 0,0-1 0,0 1 0,0-1 0,0 0 0,-1 1 0,1-1 0,-1 1 0,0-1 0,0 0 0,-1 3 47,-7 4 204,-1 0 0,0-1 0,0-1 0,-1 1 0,0-2 0,-1 1 0,0-2 0,0 1 0,0-2 0,-1 0 0,1 0 0,-1-1 0,0 0 0,-1-2 0,1 1 0,0-2 0,-1 1 0,1-2 0,-1 0 0,0-1 0,1 0 0,-1-1 0,-6-2-204,-46-18-362,32-9-4641,26 14-837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194 138 10602,'0'0'6758,"0"0"-3496,0 0-1142,0 0-610,0 0-431,-1 20-407,-19 221 311,-50 248-1944,69-483 533,-11 45-2454,-2-22-7032,11-25 4160</inkml:trace>
  <inkml:trace contextRef="#ctx0" brushRef="#br0" timeOffset="329.735">86 531 6983,'5'-56'1671,"-1"-5"310,2-1 1,3 1-1,3 0 1,3 1 0,2-1-1982,-15 55 115,0 0 0,0 0 1,1 0-1,-1 1 1,1-1-1,0 1 1,1-1-1,0 1 1,-1 0-1,2 0 1,-1 1-1,0-1 1,1 1-1,0 0 0,0 0 1,0 1-1,1-1 1,-1 1-1,1 0 1,0 1-1,-1-1 1,1 1-1,0 0 1,1 1-1,-1 0 1,0-1-1,0 2 0,1-1 1,-1 1-1,0 0 1,1 0-1,-1 1 1,0 0-1,0 0 1,6 2-116,-5 1 2,-1-1 0,1 2 0,-1-1 1,1 1-1,-2 0 0,1 0 0,0 0 1,-1 1-1,0 0 0,0 0 0,-1 0 0,0 1 1,0-1-1,0 1 0,-1 0 0,0 0 1,0 1-1,-1-1 0,0 0 0,0 1 0,-1 0 1,0-1-1,0 1 0,-1 0 0,0-1 1,0 1-1,-1 0 0,0 0 0,0-1 0,0 1 1,-1-1-1,-1 1 0,1-1 0,-1 0 1,-1 0-1,1 1-2,-7 9 65,-1 0-1,-1 0 1,0-1 0,-1 0 0,-1-1-1,0-1 1,-1 0 0,-1-1 0,0 0-1,0-2 1,-1 0 0,-1 0 0,0-2-1,0 0 1,-1-1 0,0-1 0,-1-1-1,1-1 1,-1 0 0,0-2 0,0 0-1,0-1 1,-17-1-65,65-8 1164,-16 6-1142,0 1 0,0 0 1,0 1-1,0 0 0,0 1 0,0 0 0,0 1 1,0 0-1,-1 1 0,1 0 0,-1 1 0,0 1 1,-1-1-1,1 1 0,-1 1 0,0 0 0,-1 1 1,0 0-1,3 3-22,19 22-247,-2 1 1,-1 2-1,-2 1 0,-2 0 1,-1 2-1,-2 2 247,-14-30-330,-7-11 309,24 38-3171,-4-17-3626,-9-15 1581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104 152 2691,'0'0'2722,"0"-14"-1115,0 3-863,1-60 4758,-6 16 3397,4 63-5428,-4 12-2566,-1 9-898,-62 591 2496,50-292-2017,17-325-482,1-1-1,0 1 0,0 0 0,0-1 1,0 1-1,0 0 0,1 0 1,-1-1-1,1 1 0,0 0 1,0-1-1,0 1 0,0-1 0,0 1 1,0-1-1,1 0 0,-1 0 1,1 1-1,0-1 0,0 0 0,-1 0 1,1 0-1,0-1 0,1 1 1,-1 0-1,0-1 0,0 1 0,1-1 1,-1 0-1,1 0 0,-1 0 1,1 0-1,0 0 0,-1-1 1,1 1-1,0-1 0,-1 0 0,1 1 1,0-1-1,-1-1 0,1 1 1,0 0-1,0-1 0,-1 1 0,1-1 1,-1 0-1,3 0-3,25-7-572,-1-1 0,0-1 0,0-1 0,-1-2 0,0-1 0,7-6 572,12-5-2969,-8 9-4211,-19 9 870</inkml:trace>
  <inkml:trace contextRef="#ctx0" brushRef="#br0" timeOffset="575.252">865 504 9801,'2'-16'5152,"10"-93"747,-12 104-5683,0 0 1,0 1-1,0-1 1,-1 0-1,0 1 1,0-1-1,0 0 1,-1 1-1,1-1 1,-1 1 0,0 0-1,-1 0 1,1 0-1,-1 0 1,1 0-1,-1 0 1,0 0-1,-1 1 1,1 0-1,-1 0 1,1 0-1,-1 0 1,0 0-1,0 1 1,0-1-1,0 1 1,-1 0 0,1 0-1,-1 1 1,1-1-1,-1 1-216,-4-1 37,0 1 0,0-1 0,0 1 0,0 1 0,0 0-1,0 0 1,-1 1 0,1 0 0,0 1 0,0 0 0,1 0 0,-1 1 0,0 0-1,1 0 1,-7 4-37,-1 4-30,1 0-1,0 2 1,1-1-1,1 2 1,0 0-1,0 0 1,2 1-1,0 1 1,0 0-1,2 0 1,0 1-1,1 1 1,0-1-1,1 1 1,2 0-1,0 1 1,0-1-1,2 1 1,0 0-1,1 0 1,1 3 30,2-10-148,-1-1 1,1 0-1,1 0 0,0 0 1,0 0-1,1 0 1,1-1-1,0 1 1,0-1-1,1 0 1,0 0-1,2 2 148,-5-9-115,1 1 0,-1-1-1,0 1 1,1-1 0,0 0 0,0 0-1,0 0 1,0-1 0,0 1 0,1-1 0,-1 1-1,1-1 1,-1 0 0,1 0 0,0-1-1,0 1 1,0-1 0,0 0 0,0 0-1,0 0 1,0-1 0,0 1 0,0-1-1,1 0 1,-1 0 0,0 0 0,0-1 0,0 0-1,0 1 1,0-1 0,0-1 0,0 1-1,3-2 116,7-6 22,-1-1-1,1 0 1,-2-1-1,1-1 1,-2 0-1,0-1 1,0 0-1,-1 0 1,0-1-1,-2-1 1,0 1-1,0-1 1,-1-1-1,-1 1 1,3-13-22,8-9 953,36-83 4023,-58 165-3215,-9 32-1179,-10 118-192,24-190-501,0-1-1,1 1 1,-1-1-1,1 1 1,0 0 0,0-1-1,1 1 1,-1-1 0,1 0-1,0 0 1,0 1 0,1-1-1,-1 0 1,1-1 0,0 1-1,0 0 112,1-1-506,-1 1-1,1-1 1,0 0-1,0-1 1,1 1-1,-1-1 1,1 1-1,-1-1 0,1 0 1,0-1-1,-1 1 1,1-1-1,0 0 1,0-1-1,0 1 507,24 2-6000,0-3-3839</inkml:trace>
  <inkml:trace contextRef="#ctx0" brushRef="#br0" timeOffset="860.138">1377 337 12107,'2'-14'4378,"1"-10"-2840,3-27 1242,-4 14 3696,-15 45-4362,-4 3-2089,1 1 0,0 0 0,0 1 0,2 1 0,-1 0 0,2 1 0,0 1-1,1 0 1,0 1 0,1 0 0,1 0 0,-7 18-25,16-32-66,-1 1 0,1 0 0,0-1-1,0 1 1,0 0 0,0-1 0,0 1 0,1 0 0,0 0-1,0 0 1,0 0 0,0-1 0,1 1 0,-1 0 0,1 0-1,0-1 1,0 1 0,0 0 0,1-1 0,-1 1 0,1-1-1,0 1 1,0-1 0,0 0 0,0 0 0,1 0 0,-1 0 0,1 0-1,0-1 1,0 1 0,0-1 0,0 0 0,0 0 66,42 25-1071,-39-25 945,1 0 1,-1 1-1,0 0 0,0 0 0,0 1 0,0 0 0,-1 0 0,0 0 0,1 0 1,-2 1-1,1 0 0,0 0 0,-1 0 0,0 1 0,0 0 0,-1-1 0,1 1 1,-1 1-1,-1-1 0,1 0 0,-1 1 0,0-1 0,0 1 0,-1 0 0,0 0 126,-1-2 69,0 1 0,0-1-1,-1 1 1,1-1 0,-1 1-1,-1-1 1,1 0 0,-1 1-1,0-1 1,0 0 0,0 0-1,-1 0 1,0 0 0,0-1-1,0 1 1,-1-1 0,1 0-1,-1 0 1,0 0 0,0 0-1,0-1 1,-1 1 0,1-1-1,-1 0 1,0-1-1,0 1 1,0-1 0,0 0-1,0 0 1,-1 0 0,1-1-1,0 0 1,-1 0 0,1 0-1,-1-1 1,-4 0-69,-96-8 376,102 8-432,1-1-1,-1 0 1,0 0-1,0 0 1,1-1-1,-1 1 1,0-1-1,1 0 1,0 0-1,-1 0 1,1-1-1,0 1 1,0-1 0,0 0-1,1 1 1,-1-1-1,1-1 1,-1 1-1,1 0 1,0 0-1,0-1 1,0 1-1,1-1 1,-1 0-1,1-1 57,6-31-3874,17 8-4097,1 9-3181</inkml:trace>
  <inkml:trace contextRef="#ctx0" brushRef="#br0" timeOffset="1185.701">1967 267 15663,'0'0'4361,"4"-15"-1387,14-46-924,-17 60-1978,-1-1 1,0 1 0,1-1-1,-1 1 1,0-1-1,0 1 1,0 0 0,0-1-1,0 1 1,-1-1-1,1 1 1,0-1 0,-1 1-1,1 0 1,-1-1-1,1 1 1,-1 0 0,0-1-1,0 1 1,1 0-1,-1 0 1,0 0 0,0-1-1,0 1 1,0 0-1,0 0 1,-1 1 0,1-1-1,0 0 1,0 0-1,-1 0 1,1 1 0,0-1-1,-1 1 1,1-1-1,0 1 1,-1 0 0,1-1-1,-1 1 1,1 0-1,-1 0 1,1 0 0,-1 0-1,1 0 1,0 0-1,-1 0 1,1 1 0,-1-1-1,1 1 1,-1-1-1,1 1 1,0-1 0,-1 1-1,1 0 1,-1 0-73,-13 4 45,1 1-1,-1 1 1,1 0 0,0 1 0,1 0-1,0 1 1,0 1 0,1 0 0,0 1-1,1 0 1,0 1 0,1 0 0,-1 2-45,6-9-4,0 1 1,1 0-1,-1 0 0,1 1 1,1-1-1,-1 1 1,1 0-1,0 0 1,1 0-1,-1 0 1,1 0-1,1 1 0,0-1 1,0 1-1,0-1 1,1 1-1,0-1 1,0 1-1,1-1 1,0 1-1,0-1 0,1 0 1,0 1-1,0-1 1,1 0-1,0 0 1,0 0-1,0-1 0,1 1 1,0-1 3,7 4-136,1-2 1,-1 1-1,1-2 0,1 1 1,0-2-1,0 0 1,0 0-1,0-1 0,12 2 136,92 49-1144,-115-54 1141,0-1-1,1 0 1,-1 1-1,0-1 1,0 1 0,0 0-1,0 0 1,0 0 0,-1 0-1,1 0 1,0 0-1,-1 0 1,0 0 0,1 1-1,-1-1 1,0 0-1,0 1 1,-1-1 0,1 1-1,0 0 1,-1-1 0,1 1-1,-1-1 1,0 1-1,0 0 1,0-1 0,0 1-1,-1 0 1,1-1-1,-1 1 1,1-1 0,-1 1-1,0-1 1,0 1 0,0-1-1,0 1 1,0-1-1,-1 0 1,1 0 0,-1 0-1,-1 2 4,-14 6 62,0 0 0,0-2 1,-1 0-1,0-1 0,-1 0 0,1-2 0,-1 0 0,0-1 0,0-1 0,-1-1 1,-4-1-63,16 0 16,-12 2-35,0-1-1,0 0 1,0-2-1,0 0 1,0-1 0,1-2-1,-1 0 1,-12-3 19,6-11-2181,26 1-4521,12 6-473</inkml:trace>
  <inkml:trace contextRef="#ctx0" brushRef="#br0" timeOffset="1519.141">2329 314 15439,'0'0'4233,"4"-14"-1142,13-43-908,-19 39 1082,-17 31-2815,19-13-353,-15 18-48,1 1 1,1 1-1,0-1 1,2 2-1,0 0 1,2 0-1,0 1 1,1 0-1,1 1 1,2 0-1,0 0 0,1 0 1,1 0-1,2 1 1,0 9-50,0-26-44,0-1 0,1 1 1,-1-1-1,2 1 0,-1 0 0,1-1 1,0 1-1,0-1 0,0 1 1,1-1-1,0 0 0,1 0 0,-1 0 1,1 0-1,0 0 0,1 0 0,-1-1 1,1 1-1,0-1 0,1 0 0,-1-1 1,1 1-1,0-1 0,0 1 0,0-2 1,1 1-1,-1 0 0,1-1 0,0 0 1,0-1-1,6 3 44,-2-3-4,0 0 0,0-1 0,0 0 0,1 0 0,-1-1 0,0-1 0,1 0 0,-1 0 0,0-1 0,0 0 0,0 0 0,0-1 0,-1-1 0,1 0 0,-1 0 0,0-1 0,0 0 0,0-1 0,0 1 0,-1-2 0,0 1 0,-1-1 0,1 0 0,-1-1 0,-1 0 0,0 0 0,0 0 0,0-1 0,-1 0 0,0 0 0,-1 0 0,0-1 0,0 0 0,-1 1 0,0-1 0,-1 0 0,0 0 0,-1-1 0,0 1 0,0 0 0,-1 0 0,-1-1 0,0 1 0,-1-4 4,0 5 31,0 0-1,-1 0 1,0 1 0,0-1 0,-1 1 0,-1 0 0,1 0-1,-1 0 1,0 1 0,-1-1 0,0 1 0,0 1 0,-1-1-1,0 1 1,0 0 0,0 1 0,0-1 0,-1 1 0,0 1-1,0 0 1,-1 0 0,1 0 0,-1 1 0,-6-1-31,-85-2-8705,82 13-984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15246,'0'0'4159,"0"0"-1976,0 0-720,20-14-518,65-41-384,11 32-137,-72 22-347,274-24 543,-297 26-618,0-1-1,0 0 1,-1 0 0,1 0 0,0 0 0,0-1 0,0 1 0,-1 0 0,1 0-1,0 0 1,0-1 0,0 1 0,-1 0 0,1-1 0,0 1 0,-1 0 0,1-1-1,0 1 1,-1-1 0,1 1 0,-1-1 0,1 0 0,-1 1 0,1-1 0,-1 1-1,1-1 1,-1 0 0,1 0 0,-1 1 0,0-1 0,1 0 0,-1 0 0,0 1 0,0-1-1,0 0 1,0 0 0,1 1 0,-1-1 0,0 0 0,0 0 0,0 0 0,-1 1-1,1-1 1,0 0 0,0 0 0,0 0 0,-1 1 0,1-1 0,0 0 0,-1 0-1,1 1 1,0-1 0,-1 0 0,0 0-2,-33-39 65,24 30-61,7 6 14,-5-6 76,0 1 1,-1 0-1,0 0 0,-1 0 0,0 1 0,0 1 0,0 0 0,-1 0 0,-10-4-94,19 12 49,-1 0-1,0 1 0,1-1 1,-1 0-1,1 1 1,-1 0-1,1-1 0,-1 1 1,1 0-1,0 0 1,0 0-1,0 1 0,0-1 1,1 0-1,-1 1 1,1-1-1,-1 1 0,1-1 1,0 1-1,0 0 1,0 0-1,0-1 0,0 1 1,1 0-1,0 0 1,-1 3-49,-3 5 108,-123 402 992,124-406-1224,-38 128-182,25-43-7587,15-74 777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14606,'0'0'3486,"0"0"-929,0 0-886,0 0-721,0 0-368,0 0-235,1 8-102,0-3-129,0 0-1,0 0 0,0 0 0,1 0 0,0 0 0,0-1 0,0 1 0,0 0 0,1-1 1,-1 0-1,1 1 0,1-1 0,-1 0 0,0 0 0,1-1 0,0 1-115,-4-5 46,0 1 0,0-1 1,0 0-1,0 0 0,0 1 0,0-1 0,0 0 0,1 1 0,-1-1 0,0 0 1,0 0-1,0 1 0,1-1 0,-1 0 0,0 1 0,1-1 0,-1 0 0,0 1 0,1-1 1,-1 1-1,1-1 0,-1 1 0,1-1 0,0 1 0,-1-1 0,1 1 0,-1-1 1,1 1-1,0 0 0,-1-1 0,1 1 0,0 0 0,-1 0 0,1 0 0,0-1 1,0 1-1,-1 0 0,1 0 0,0 0 0,-1 0 0,1 0 0,0 0 0,0 0 0,-1 0 1,1 1-1,0-1 0,0 0 0,-1 0 0,1 1 0,0-1 0,-1 0 0,1 1 1,-1-1-1,1 0 0,0 1 0,-1-1 0,1 1 0,-1-1 0,1 1 0,-1-1 1,1 1-47,-22-45 340,-11 41-4086,15 15-1358,-3 6-5364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7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80 1185,'0'0'7719,"0"0"-3277,0 0-2536,0 0-374,0 0 176,0 0-320,0 11-197,-21 344 4040,10-219-4785,-2 21-658,10-53-5899,3-81-1118</inkml:trace>
  <inkml:trace contextRef="#ctx0" brushRef="#br0" timeOffset="1264.522">14 438 6758,'0'0'6033,"0"0"-3028,0 0-779,0 0-261,0 0-534,-4-3-588,-5-11-352,34 14-288,-13 1-192,65 5 18,0-4 0,-1-3 1,1-4-1,11-4-29,-79 9-5,1 0 1,-1-1-1,0 0 0,1 0 1,-1-1-1,0 0 0,0-1 1,0 0-1,0 0 0,-1-1 1,1 0-1,-1-1 0,0 0 1,0 0-1,0-1 0,-1 1 1,0-2-1,0 1 0,-1-1 1,1 0-1,-2 0 0,1-1 1,-1 0-1,2-3 5,-1-17 36,-2 1 1,0-1-1,-2 0 1,-1 0-1,-3-20-36,2 10 112,-3-40 2221,2 78-2288,0 0 1,0 0-1,-1 0 1,1 0 0,0 0-1,0 0 1,0 0 0,0 0-1,0 0 1,-1 1 0,1-1-1,0 0 1,0 1-1,0-1 1,0 1 0,0-1-1,0 1 1,0-1 0,0 1-1,0 0 1,0 0 0,0-1-1,1 1 1,-1 0-1,0 0 1,0 0 0,1 0-1,-1 0 1,1 0 0,-1 0-1,1 0 1,-1 0 0,1 0-1,0 0 1,-1 0-1,1 1 1,0-1 0,0 0-1,0 1-45,-1-1 25,-15 38 40,2 0 0,2 1 1,1 1-1,2 0 0,2 0 0,1 1 1,3 0-1,1 0 0,3 15-65,-1-36-235,2 0 0,0 0 0,1 0 1,2 0-1,0 0 0,1-1 0,1 0 0,0 0 0,2 0 0,0-1 0,5 6 235,51 34-5017,-9-42-1795,-20-16 1404</inkml:trace>
  <inkml:trace contextRef="#ctx0" brushRef="#br0" timeOffset="1588.692">964 520 7623,'3'-17'3785,"8"-56"-692,-2 8 2318,-4 32-1958,-1 23-1292,-3 23 46,-36 275-1604,35-286-590,10 86-1176,-10-86 933,1 1 1,0-1 0,0 0-1,0 0 1,1 1 0,-1-1-1,0 0 1,1 0 0,-1 0 0,1 0-1,0-1 1,0 1 0,-1 0-1,1-1 1,0 1 0,1-1-1,-1 0 1,0 1 0,0-1-1,0 0 1,1-1 0,-1 1 0,1 0-1,-1-1 1,0 1 0,1-1-1,-1 1 1,1-1 0,-1 0-1,1 0 1,-1-1 0,1 1 0,-1 0 229,44-19-8579,-24 3 486</inkml:trace>
  <inkml:trace contextRef="#ctx0" brushRef="#br0" timeOffset="1950.966">1150 15 7303,'0'0'3267,"0"0"-1057,0 0-64,0 0 449,0 0-1506,0 0-641,0 0-416,0 0 32,0 0-64,-58 42-96,76-20-1185,2 2-3556,2-2-5348</inkml:trace>
  <inkml:trace contextRef="#ctx0" brushRef="#br0" timeOffset="2294.351">1770 321 16175,'0'0'3385,"0"0"-748,-14-11-560,5 2-1692,5 4-279,0 1 0,0 1 0,0-1 0,0 0 0,-1 1 0,0 0-1,1 0 1,-1 0 0,0 1 0,-1 0 0,1-1 0,0 2-1,0-1 1,-1 1 0,1 0 0,-1 0 0,0 0 0,1 1 0,-3 0-106,-9 3 90,0 0 0,0 1 0,0 1 0,0 1 0,1 1 1,0 0-1,0 1 0,1 0 0,0 2 0,0-1 0,1 2 0,1 0 1,0 1-1,0 0 0,1 1 0,1 0 0,0 1 0,-8 13-90,14-21-28,1-1 1,0 1-1,0 0 0,0 0 0,1 1 0,0-1 0,0 1 0,1-1 0,0 1 0,0 0 0,0 0 0,1 0 0,0 0 0,1 0 0,-1 0 0,1 0 0,1 0 0,-1 0 0,1 0 0,0 0 0,1 0 0,0 0 0,0-1 0,0 1 1,1 0-1,0-1 0,0 0 0,1 0 0,0 0 0,0 0 0,0 0 0,0-1 0,1 0 0,0 0 0,0 0 0,1 0 0,-1-1 0,1 0 28,0-1-58,0 0 0,0 0 0,1-1-1,-1 0 1,1-1 0,-1 1 0,1-1 0,-1 0 0,1-1-1,-1 0 1,1 0 0,0 0 0,-1-1 0,1 0 0,-1 0 0,1 0-1,-1-1 1,0 0 0,1 0 0,-1-1 0,0 0 0,0 0-1,-1 0 1,1-1 0,-1 0 0,0 0 0,0 0 0,0-1-1,0 1 1,-1-1 0,1-1 0,-1 1 0,-1 0 0,1-1-1,-1 0 1,0 0 0,0 0 0,0-1 58,43-167 5,-30 133 412,-16 67 1029,-58 239 252,-13 355-1586,67-580-114,4-30-2,-1 0 0,0 0 0,0 0 0,-1 0 0,0-1 0,-1 1 0,0 0 0,0-1-1,-1 0 1,-3 5 4,5-13-47,0-1-1,-1 1 0,1-1 0,0 0 0,0 1 0,0-1 0,-1 0 0,1-1 0,0 1 0,0 0 1,-1-1-1,1 1 0,0-1 0,0 1 0,0-1 0,0 0 0,0 0 0,0 0 0,0 0 0,0-1 1,0 1-1,1 0 0,-1-1 0,0 1 0,1-1 0,-1 0 0,1 1 0,0-1 0,-1 0 0,1 0 1,0 0-1,0 0 0,0 0 0,0 0 0,1 0 0,-1 0 0,0 0 48,-35-80-3659,26 22-1907,9 20-850</inkml:trace>
  <inkml:trace contextRef="#ctx0" brushRef="#br0" timeOffset="2575.031">2116 225 10282,'11'-71'4545,"-6"53"3402,-23 62-7863,1 1 1,3 1 0,2 0 0,2 1 0,1 0-1,3 0 1,2 1 0,2 0 0,3 11-85,-1-48-84,1 0-1,0 0 1,0-1-1,2 1 1,-1-1-1,1 1 1,1-1 0,-1 0-1,2 0 1,-1-1-1,2 1 1,-1-1 0,1 0-1,1 0 1,-1-1-1,8 7 85,-13-14-33,0 0-1,0-1 0,0 1 0,1-1 1,-1 1-1,0-1 0,0 1 1,0-1-1,1 0 0,-1 1 0,0-1 1,0 0-1,1 0 0,-1 0 0,0 0 1,0 0-1,1 0 0,-1 0 1,0-1-1,0 1 0,1 0 0,-1-1 1,0 1-1,0-1 0,0 1 1,0-1-1,1 0 0,-1 1 0,0-1 1,0 0-1,0 0 0,0 0 0,-1 0 1,1 0-1,0 0 0,0 0 1,-1 0-1,1 0 0,0 0 0,-1 0 1,1 0 33,24-55-98,-22 45 94,13-34 53,-10 25-9,0 0 0,1 1-1,1-1 1,1 2 0,0-1 0,2 2-1,0-1 1,1 1 0,0 1-1,2 0 1,2-2-40,-15 17 22,0 0 0,0 0 0,0 1 0,0-1 0,0 0 0,0 0 0,0 1 0,0-1 0,0 0 0,1 1 0,-1 0 0,0-1 0,0 1 0,0-1 0,1 1 0,-1 0 0,0 0 0,0 0 0,1 0 0,-1 0 0,0 0 0,0 0 0,1 0 0,-1 1 0,0-1 0,0 0 0,1 1 0,-1-1 0,0 1 0,0-1 0,0 1 0,0-1 0,0 1 0,0 0 0,0 0 0,0-1 0,0 1-1,0 0 1,0 0 0,0 0 0,-1 0 0,1 0 0,0 0 0,-1 0 0,1 1 0,-1-1 0,1 1-22,20 64 544,-19-58-477,2 10 82,53 158 819,-53-169-960,0 0 0,0 0 0,0-1 0,1 0 0,0 0 0,0 0 0,1 0 0,0-1-1,0 0 1,0 0 0,0-1 0,1 1 0,0-1 0,-1-1 0,2 1 0,-1-1 0,0-1 0,1 1 0,-1-1 0,1 0 0,0-1 0,3 0-8,-3 0-4,1-1-1,-1 0 1,0-1-1,1 0 1,-1 0-1,0 0 1,0-1 0,0-1-1,0 1 1,0-2-1,0 1 1,-1-1-1,0 0 1,1 0-1,-1-1 1,-1 0 0,1 0-1,-1 0 1,0-1-1,0 0 1,0-1-1,-1 1 1,0-1-1,-1 0 1,1 0-1,-1 0 1,-1-1 0,1 1-1,-1-1 1,0-1 4,9-47-1785,-14 20-3680,-3 26 159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282 101 15214,'7'-13'4260,"24"-44"-1767,-27 54-2295,-1 0-1,1 0 0,0 0 1,0 1-1,0-1 0,0 1 1,0 0-1,0 0 0,1 0 1,-1 1-1,1 0 0,-1 0 1,1 0-1,-1 0 0,1 0 1,0 1-1,-1 0 0,1 0 1,0 1-1,-1-1 1,1 1-1,0 0 0,-1 0 1,1 0-1,-1 1 0,0 0 1,1-1-1,-1 2 0,2 0-197,8 5 69,0 0 0,-1 0 0,0 1 0,0 1 0,-1 1 0,0-1 0,-1 2-1,0 0 1,-1 0 0,-1 0 0,0 2 0,0-1 0,-1 1 0,-1 0 0,0 1 0,3 11-69,6 23-46,-1 0 0,-3 0-1,-2 2 1,1 29 46,-5-22-759,11 59-3913,5-44-4721,-11-55 4481</inkml:trace>
  <inkml:trace contextRef="#ctx0" brushRef="#br0" timeOffset="249.886">801 408 7815,'-1'-6'483,"1"0"-1,0 0 0,-1 0 0,0 0 0,-1 0 0,1 1 1,-1-1-1,0 1 0,0-1 0,-1 1 0,0 0 0,0 0 1,0 0-1,0 0 0,-1 0 0,0 1 0,0-1 0,0 1 1,0 0-1,-1 1 0,1-1 0,-1 1 0,0 0 0,0 0 1,-1 0-1,1 1 0,-1-1 0,-2 1-482,-2 0 302,-1 0 0,0 1 0,0 1 0,-1 0 1,1 1-1,0 0 0,0 0 0,1 1 0,-1 1 0,0 0 0,1 0 0,-1 1 0,1 0 0,0 1 0,0 0 0,1 1 0,0 0 0,0 0 0,0 1 1,-5 5-303,-19 18 60,2 2 0,1 1 1,2 1-1,-12 20-60,-36 54-76,-33 44-502,24-62-2942,85-89 3365,-1 0 1,1 0 0,-1 0-1,1 0 1,-1 0-1,1 0 1,-1 0-1,0 0 1,1-1 0,-1 1-1,0 0 1,0 0-1,0-1 1,0 1-1,1 0 1,-1-1-1,0 1 1,0-1 0,0 1-1,0-1 1,0 0-1,-1 1 1,1-1-1,0 0 1,0 0 0,0 0-1,0 1 1,0-1-1,0 0 1,0 0-1,0-1 1,0 1 0,-1 0-1,1 0 1,0-1-1,0 1 1,0 0-1,0-1 1,0 1 0,0-1-1,0 1 1,0-1-1,0 0 1,1 1-1,-1-1 1,0 0 0,0 0-1,0 1 1,1-1-1,-1 0 1,1 0-1,-1 0 1,0 0-1,1 0 1,-1 0 0,1 0 154,-2-16-282,1 1 1,1 0 0,0-1-1,1 1 1,1 0 0,1-1-1,3-12 282,9-30-3593,-2 21-1521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46 2018,'0'0'4116,"0"0"-1495,0 0-443,0 0-11,0 0-122,0 0-139,0-5-379,0-15-422,0 4 2519,7 11 1592,-8 69-5163,-3 0 1,-2-1-1,-4 0 1,-6 19-54,14-70 2,-1 0 0,0-1 1,-1 1-1,-1-1 1,1 0-1,-2 0 1,0 0-1,0-1 0,-1 1 1,0-2-1,-2 3-2,8-11 2,-1 0 0,1 0 1,-1 1-1,0-1 0,1-1 0,-1 1 0,0 0 0,1 0 0,-1-1 0,0 1 0,0-1 1,0 1-1,0-1 0,0 0 0,1 0 0,-1 0 0,0 0 0,0 0 0,0 0 0,0 0 0,0-1 1,0 1-1,1-1 0,-1 1 0,0-1 0,0 0 0,0 1 0,1-1 0,-1 0 0,1 0 1,-1-1-1,1 1 0,-1 0 0,1 0 0,-1-1 0,1 1 0,0-1 0,-1 0-2,-41-63 80,-5-47-186,32 32-3647,16 64 21,4 3-2802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4100,'0'0'16399,"0"0"-13452,0 0-1025,0 0-833,0 0-576,0 0-353,0 0-160,0 0-32,18-19-545,-10 32-992,0 1-1506,7 5-3459,-5-3-7624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4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87 3523,'0'0'7656,"0"0"-3487,0 0-1511,0 0-437,0 0-331,0 0-470,0-7-529,0-6-642,0 3 246,-4 32-198,-31 292 184,26-237-551,9-77 70,-1 0-1,1 0 0,-1 0 0,0 0 1,1 0-1,-1-1 0,0 1 0,1 0 1,-1 0-1,1-1 0,-1 1 0,1 0 1,-1-1-1,0 1 0,1 0 0,-1-1 1,1 1-1,0-1 0,-1 1 0,1-1 0,-1 1 1,1-1-1,0 1 0,-1-1 0,1 1 1,0-1-1,0 0 0,-1 1 0,1-1 1,0 0-1,0 1 0,0-1 0,0 1 1,0-1-1,0 0 0,0 1 0,0-1 1,0 0-1,0 1 0,0-1 0,0 0 0,0 1 1,1-1-1,-1 1 0,0-1 0,1 0 1,-1 1-1,0-1 0,1 0 1,-3-25 9,1 0 0,2 0 1,1 0-1,1-1 0,0 1 0,3 1 0,0-1 0,1 1 0,1 0 1,2 1-1,0 0 0,2 0 0,1 1 0,4-5-9,-16 24-1,1 0 0,0 0-1,0 0 1,0 1 0,1-1-1,-1 1 1,1 0 0,-1-1 0,1 1-1,0 0 1,1 1 0,-1-1-1,0 0 1,1 1 0,-1 0-1,1 0 1,0 0 0,0 0 0,0 1-1,0-1 1,0 1 0,0 0-1,0 0 1,0 1 0,0-1-1,0 1 1,1 0 0,-1 0 0,0 0-1,0 1 1,0-1 0,1 1-1,-1 0 1,0 0 0,0 1-1,0-1 1,3 3 1,-4-1-5,-1 1-1,0 0 1,0 0-1,0 0 1,0 0-1,-1 0 1,1 0-1,-1 1 1,0-1-1,0 0 1,-1 1-1,1-1 1,-1 1-1,0-1 1,0 1-1,-1-1 1,1 0-1,-1 1 1,0-1-1,0 1 1,0-1-1,-1 0 1,0 0-1,0 0 1,0 0-1,0 0 1,0 0-1,-1-1 1,1 1-1,-1-1 1,0 1-1,-1-1 1,0 1 5,-4 3-29,-1 0 1,0-1-1,0 0 1,0-1-1,0 0 1,-1 0-1,0-1 1,0 0-1,0-1 1,0 0 0,-1 0-1,1-1 1,-1-1-1,0 0 1,0 0-1,1-1 1,-1 0-1,-2-1 29,-11-5-2179,19 0-4461,5 4-193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4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6406,'0'0'9166,"0"0"-4965,0 0-1361,0 0-704,0 0-572,-13 7-577,13-6-976,-6 1 52,0 1 0,0 0-1,1 1 1,0 0 0,-1-1 0,1 1 0,0 1 0,1-1 0,-1 1 0,1 0 0,0 0 0,0 0-1,1 1 1,-1-1 0,1 1 0,1 0 0,-1 0 0,0 3-63,-19 81-94,3 0 1,5 1 0,4 1-1,3 0 1,5 0-1,5 25 94,6 4-3726,13-45-4954,-8-51 1980</inkml:trace>
  <inkml:trace contextRef="#ctx0" brushRef="#br0" timeOffset="328.358">497 172 7463,'2'-43'4367,"1"0"429,-2 4 5281,-41 243-6581,-1-24-2809,-8 105-687,37-82-5406,20-177-2537,-2-20-209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4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227 224 12684,'0'0'5830,"0"0"-2462,0 0-870,0 0-763,0 0-688,-13 20-396,6-8-564,-78 150 851,51-45-769,6 1 0,4 2 0,-2 63-169,22-159-644,1 0 1,1 1-1,1-1 0,2 1 1,0 0-1,1-1 1,4 16 642,11-6-3450,2-23-2877,-8-10 172</inkml:trace>
  <inkml:trace contextRef="#ctx0" brushRef="#br0" timeOffset="424.867">220 349 9897,'7'-49'1377,"30"-102"3733,27 54 5,-58 91-4992,0 1 0,0 1 0,0-1 1,1 1-1,-1 0 0,1 0 0,0 1 1,0-1-1,0 2 0,1-1 0,-1 1 1,1 0-1,-1 1 0,1 0 0,0 0 1,0 0-1,-1 1 0,1 0 0,0 1 1,0 0-1,1 0-123,-4 0 6,1 0 0,0 1 1,-1 0-1,1 0 0,-1 0 0,1 0 0,-1 1 1,0 0-1,0 0 0,0 0 0,-1 1 1,1 0-1,-1 0 0,0 0 0,0 0 1,0 0-1,0 1 0,-1 0 0,0 0 1,0 0-1,0 0 0,-1 0 0,1 1 1,-1-1-1,-1 1 0,1-1 0,-1 1 1,0 0-1,0 0 0,0 1-6,0 5-47,-1-1-1,0 1 1,-1 0 0,0 0 0,0 0-1,-1-1 1,-1 1 0,0 0-1,-1-1 1,0 0 0,-1 0-1,0 0 1,0-1 0,-5 6 47,-2 2-204,-2-2-1,0 0 1,0-1 0,-1 0 0,-1-1 0,-1-1 0,0-1 0,0 0 0,-1-1 0,-1-1 0,0-1 0,0 0-1,-13 3 205,33-13 6,-1 1-1,1-1 0,0 0 1,0 1-1,-1-1 0,1 0 0,0 0 1,-1 0-1,1 1 0,-1-1 0,1 0 1,-1 0-1,1 0 0,-1 0 0,0 0 1,1 0-1,-1 0 0,0 0 0,0 0 1,0 0-1,0 0 0,0 0 0,0 0 1,0 0-1,0 0 0,0 0 0,0 0 1,0 0-1,-1 0 0,1 0 0,0 0 1,-1 0-1,1 0 0,-1 0 0,1 0 1,-1 0-1,0 0 0,1 0 0,-1 1 1,0-1-1,1 0 0,-1 1 0,0-1 1,0 0-1,0 1 0,0-1 0,0 1 1,0-1-1,0 1 0,1-1 0,-1 1 1,0 0-1,-1 0 0,1-1 0,0 1 1,0 0-1,0 0 0,0 0 0,0 0 1,0 0-1,0 0 0,0 1-5,10-12 77,1 1 0,0 1 0,0 0-1,1 0 1,0 1 0,1 0 0,0 1 0,0 1-1,1 0 1,-1 0 0,1 1 0,1 1 0,-1 0 0,1 1-1,-1 0 1,1 1 0,0 1 0,10 0-77,-17 4 8,-1 0 1,0 0 0,0 1-1,0 0 1,0 0-1,-1 0 1,0 1-1,0 0 1,0 0 0,0 0-1,-1 0 1,1 1-1,-2 0 1,1 0-1,0 0 1,-1 0 0,-1 1-1,1-1 1,-1 1-1,0 0 1,0-1 0,-1 1-1,0 0 1,0 0-1,0 0 1,-1 0-1,0 0 1,-1 1-9,4 21 26,-1 1 1,-2 0-1,-1 0 1,-1-1-1,-3 13-26,3-32 27,0 1 0,0-1 0,-1 0 0,-1 0 1,1 0-1,-2-1 0,1 1 0,-1-1 0,-1 0 0,1 0 0,-2-1 0,1 0 0,-1 0 0,0 0 0,-1-1 0,0 0 1,0 0-28,2-4 75,1 1 0,-1-1-1,0 0 1,0-1 0,-1 1 0,1-1 0,0-1 0,-1 1 0,1-1 0,-1 0 0,1 0 0,-1-1 0,0 0 0,1 0 0,-1-1 0,0 0 0,1 0 0,-1 0 0,1-1 0,0 0 0,-1 0 0,1-1 0,0 1 0,0-1 0,1-1 0,-1 1 0,-3-3-75,-1-2 39,0 1 0,1-1 0,0 0 1,0-1-1,1 0 0,0-1 0,0 1 0,1-2 1,0 1-1,1-1 0,0 0 0,1 0 0,1 0 1,-2-6-40,-8-72-303,18 29-6446,-1 53-4</inkml:trace>
  <inkml:trace contextRef="#ctx0" brushRef="#br0" timeOffset="874.913">848 807 14029,'0'0'4260,"0"0"-1046,0 0-934,0 0-642,0 0-367,0 0-460,0 0-405,-4 6-176,-68 188 257,44-107-419,-54 210-1285,82-297 1171,-1 1 0,1-1 0,-1 0 0,0 1 0,1-1 0,-1 0 0,0 1 0,1-1 0,-1 0 0,1 0 0,-1 0 0,0 0 0,1 0 0,-1 0 0,0 0 0,1 0 0,-1 0 0,0 0 0,1 0 0,-1 0 0,0 0 0,1-1 1,-1 1-1,0 0 0,1 0 0,-1-1 0,1 1 0,-1 0 0,0-1 0,1 1 0,-1-1 0,1 1 0,-1 0 0,1-1 0,0 0 0,-1 1 0,1-1 0,-1 1 0,1-1 0,0 1 0,0-1 0,-1 0 0,1 1 0,0-1 0,0 1 0,0-1 0,-1 0 0,1 1 0,0-1 0,0 0 1,0 1-1,0-1 0,0 0 0,0 1 0,1-1 0,-1 0 0,0 1 0,0-1 46,-1-2-142,-43-87-4073,18 29-4596,14 28-494</inkml:trace>
  <inkml:trace contextRef="#ctx0" brushRef="#br0" timeOffset="1200.575">1059 389 7847,'0'0'4266,"0"0"-2067,0 0-800,0 0-668,0 0-357,0 0-80,0 0-124,-2 12-84,-6 64 992,4-99 2559,-12-12-2811,16 35-1456,0 1-2071,0 3-3006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4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154 103 10154,'0'0'4793,"1"-14"-1253,0-6-2308,2-12 61,-2-4 4291,-26 123-3443,-24 112-1517,9 1 1,7 13-625,21-89-879,14-43-2716,4-56-878,4-14-3487,-1-7-379</inkml:trace>
  <inkml:trace contextRef="#ctx0" brushRef="#br0" timeOffset="344.175">493 92 14318,'0'0'3945,"0"0"-710,0 0-636,0 0-639,0 0-530,0 0-495,0 0-311,-2 11-79,-143 571 1579,135-545-2435,2 1 0,1 0 0,2 0 1,0 34 309,19-44-4525,19-29-6578,-13-8-950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19 7207,'0'0'4527,"0"0"-870,0 0-497,0 0-961,0 0-592,0 0-528,0 0-418,0 0-185,12-2-161,36-9-171,-47 11-164,0-1 0,0 0 1,0 1-1,0-1 0,0 1 1,0-1-1,0 1 0,0 0 1,0-1-1,0 1 0,0 0 1,1 0-1,-1 0 1,0-1-1,0 1 0,0 1 1,0-1-1,1 0 0,-1 0 1,0 0-1,0 1 0,0-1 1,0 0-1,0 1 0,0-1 1,0 1-1,0-1 0,0 1 1,0 0-1,0-1 0,0 1 1,0 0-1,0 0 0,0 0 1,-1 0-1,1-1 0,0 1 1,-1 0-1,1 0 1,-1 0-1,1 1 0,-1-1 1,1 0-1,-1 0 0,0 0 1,1 0-1,-1 0 0,0 0 1,0 1-1,0-1 0,0 0 1,0 0-1,0 0 0,0 0 20,-24 49-3657,-53 26-4,11-11 3617,65-65 69,1 0 1,-1 1-1,0-1 0,1 1 1,-1-1-1,0 0 1,1 1-1,-1 0 0,1-1 1,-1 1-1,1-1 1,-1 1-1,1 0 0,-1-1 1,1 1-1,0 0 1,-1-1-1,1 1 0,0 0 1,0-1-1,-1 1 1,1 0-1,0 0 0,0 0 1,0-1-1,0 1 1,0 0-1,0 0 0,0-1 1,0 1-1,0 0 1,0 0-1,1-1 1,-1 1-1,0 0 0,0 0 1,1-1-1,-1 1 1,1 0-1,-1-1 0,0 1 1,1 0-1,-1-1 1,1 1-1,-1-1 0,1 1 1,0-1-1,-1 1 1,1-1-1,0 1 0,-1-1 1,1 0-1,0 1 1,-1-1-1,1 0 0,0 1 1,0-1-1,-1 0 1,1 0-1,0 0 0,0 0 1,0 0-26,57 3-5,-49-4 47,48-4-1403,0-5-5216,-34 3 555</inkml:trace>
  <inkml:trace contextRef="#ctx0" brushRef="#br0" timeOffset="311.612">431 19 9353,'0'0'5109,"0"0"-1362,0 0-549,0 0-694,0 0-572,0 0-539,0 0-352,0 0-250,-19 83 175,-19 48-2042,25-91-2275,0 1-3630,8-21-2709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3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35 13196,'0'0'3513,"0"0"-689,0 0-774,13-1-609,590-28 1864,-588 28-3251,-4 1-798,-20 0-525,-115 1-9969,86 3 5601</inkml:trace>
  <inkml:trace contextRef="#ctx0" brushRef="#br0" timeOffset="527.576">103 1 9513,'0'0'2755,"0"0"127,0 0-116,0 0-674,0 0-501,0 0-315,0 0-192,0 0-204,-12 6-250,-33 22-170,44-26-441,0-1 1,0 0 0,0 1 0,0-1 0,0 1 0,0-1 0,0 1 0,0-1 0,1 1 0,-1 0 0,0-1 0,1 1 0,0 0-1,-1 0 1,1-1 0,0 1 0,0 0 0,0 0 0,0-1 0,0 1 0,0 0 0,1 0 0,-1-1 0,1 1 0,-1 0 0,1 0-1,0-1 1,0 2-20,0 0 24,7 13 1,1-1-1,1 0 0,0 0 0,1-1 0,0 0 1,1 0-1,1-2 0,0 1 0,1-2 0,0 0 1,1-1-1,0 0 0,1-1 0,0 0 0,15 5-24,-11-4 4,0-1 0,1-1-1,-1-1 1,2-1-1,-1 0 1,0-2-1,1 0 1,0-2-1,1 0-3,-42 10 401,-12 3-191,0 1 0,1 2 0,0 1 0,2 1 0,-8 8-210,4-4 50,27-20-51,-27 18 9,2 1-1,0 1 0,2 2 0,1 0 0,1 2 0,-14 21-7,38-47-2,1-1 1,-1 1-1,1 0 0,0 0 0,0 0 0,0 0 1,0 0-1,0 0 0,0 0 0,0 0 0,1 0 1,-1 0-1,1 1 0,-1-1 0,1 0 0,0 0 0,0 0 1,0 1-1,0-1 0,1 0 0,-1 0 0,0 1 1,1-1-1,0 0 0,-1 0 0,1 0 0,0 0 1,0 0-1,0 0 0,0 0 0,1 0 0,-1 0 0,1-1 1,-1 1-1,1 0 0,-1-1 0,1 1 0,0-1 1,0 0-1,-1 0 0,1 1 0,0-1 0,0 0 1,0-1-1,0 1 0,1 0 0,-1 0 0,0-1 1,0 0-1,0 1 0,1-1 0,-1 0 0,0 0 0,0 0 1,0 0-1,2-1 2,33 4-17,0-1 1,0-3 0,0-1-1,0-1 1,0-3-1,0 0 1,24-10 16,118-15 77,-179 31-210,1 0-1,-1 1 1,1-1-1,-1 1 1,1 0-1,-1-1 1,1 1-1,-1-1 1,0 1-1,1 0 1,-1-1-1,0 1 1,1 0-1,-1-1 1,0 1-1,0 0 1,0-1-1,0 1 1,0 0-1,0 0 1,0-1-1,0 1 1,0 0-1,0-1 1,0 1-1,0 0 1,0 0-1,0-1 1,-1 1-1,1 0 1,0-1-1,0 1 1,-1-1-1,1 1 1,-1 0-1,1-1 1,-1 1-1,1-1 1,-1 1-1,1-1 1,-1 1-1,1-1 1,-1 1-1,1-1 1,-1 0-1,0 1 1,1-1 133,-3 5-2080,-4 9-4518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5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10602,'0'0'4196,"0"0"-1986,0 0-96,0 0-544,0 0-193,0 0-320,98-3-384,-56 3-321,4 0-192,3 0-64,1 0-32,-3-2-64,-1 0-32,-8 2-160,-11 0-641,-14 0-1537,-13 10-2242,-20-2-3108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6:30.10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1089 16015,'0'0'3203,"0"0"-950,0 0-545,0 0-555,0 0-469,17-8-369,6-1-294,-1 0 0,1 1 1,0 1-1,1 1 0,-1 2 1,5-1-22,1029-57-401,-797 28 166,-221 18 243,-39 16-8,1 0 1,0 0 0,-1-1-1,1 1 1,-1-1 0,1 1-1,-1 0 1,1-1 0,0 1-1,-1-1 1,0 1 0,1-1-1,-1 0 1,1 1 0,-1-1-1,0 1 1,1-1 0,-1 0-1,0 1 1,0-1 0,1 0-1,-1 1 1,0-1 0,0 0-1,0 1 1,0-1-1,0 0 1,0 0 0,0 1-1,0-1 1,0 0 0,0 1-1,0-1 1,-1 0 0,1 1-1,0-1 1,0 0 0,-1 1-1,1-1 1,0 0 0,-1 1-1,1-1 1,-1 1 0,1-1-1,-1 1 1,1-1 0,-1 1-1,1-1 1,-1 1 0,1 0-1,-1-1 1,0 1 0,1 0-1,-1-1 0,-26-15 25,-1 2-1,-1 0 1,0 2 0,0 1-1,-10-1-24,21 6 21,-273-88 492,281 90-303,26 11-100,14 8-106,-1 1 0,-1 2 1,-1 0-1,-1 2 0,0 1 0,-2 1 0,0 2 0,-2 0 0,16 23-4,-31-35-9,-1 1 0,-1-1-1,0 2 1,-1-1-1,0 0 1,-1 1-1,0 0 1,-2 0-1,1 0 1,-2 0-1,0 0 1,0 0-1,-1 0 1,-1 0-1,-1-1 1,0 1-1,0 0 1,-1-1-1,-1 0 1,0 0-1,-1 0 1,-1-1-1,0 0 1,0 0-1,-1 0 1,-1-1-1,-3 3 10,-62 78-1962,19-37-2268,13-18-2390</inkml:trace>
  <inkml:trace contextRef="#ctx0" brushRef="#br0" timeOffset="732.936">4748 322 10922,'0'0'4276,"0"0"-1644,0 0-571,0 0-155,0 0-577,0 0-672,-1 14-311,-2 577 23,-14-486-988,17-105 615,0 1 0,0 0-1,0-1 1,0 1 0,-1 0 0,1-1 0,0 1 0,0 0 0,0-1 0,-1 1 0,1-1 0,0 1 0,0 0 0,-1-1 0,1 1 0,-1-1 0,1 1 0,0-1 0,-1 1 0,1-1 0,-1 0 0,1 1 0,-1-1 0,1 1 0,-1-1 0,0 0 0,1 1 0,-1-1 0,1 0 0,-1 0 0,0 0 0,1 1-1,-1-1 1,1 0 0,-1 0 0,0 0 0,1 0 0,-1 0 0,0 0 0,1 0 0,-1 0 0,0-1 0,1 1 0,-1 0 0,0 0 0,1 0 0,-1-1 0,1 1 0,-1 0 0,1-1 0,-1 1 0,1 0 0,-1-1 0,1 1 0,-1-1 0,1 1 0,-1-1 0,1 1 0,-1-1 0,1 1 0,0-1 0,-1 1 0,1-1-1,0 0 1,0 1 0,-1-1 4,-22-43-72,23 42 80,-19-60 40,2-1 0,4-1 0,2 0 0,3-1 0,3 0 0,3-1 0,2 1 0,7-35-48,-7 90-134,1 0-1,0 0 1,0 0-1,1 0 1,1 0 0,-1 1-1,2-1 1,-1 1-1,1 0 1,1 0 0,-1 0-1,2 1 1,-1-1 0,1 1-1,0 0 1,1 1-1,0 0 1,0 0 0,1 0-1,-1 1 1,1 0-1,1 0 1,5-2 134,-8 6 0,0-1 1,0 2-1,0-1 0,1 0 1,-1 1-1,1 0 0,-1 1 1,1-1-1,-1 1 0,1 1 1,-1-1-1,1 1 0,-1 0 0,0 1 1,1-1-1,-1 1 0,0 0 1,0 1-1,0 0 0,0 0 1,-1 0-1,1 0 0,-1 1 1,1 0-1,-1 0 0,-1 1 1,1-1-1,-1 1 0,1 0 0,-1 0 1,-1 1-1,1-1 0,-1 1 1,2 2-1,0 11-3,0 0-1,-1 0 1,0 0 0,-2 0 0,0 0 0,-1 1-1,-1-1 1,-1 1 0,-1-1 0,-1 2 3,1-5 69,-1 0 0,0 0 1,-2-1-1,0 1 1,0-1-1,-1 0 0,-1-1 1,-1 1-1,0-1 1,-1-1-1,0 1 0,-1-2 1,0 1-1,-1-1 1,-1-1-1,0 0 0,0-1 1,-1 0-1,0 0 1,-1-2-1,-5 3-69,18-10 38,-1 0 0,1 0 1,-1 0-1,0 0 0,0 0 0,1 0 0,-1 0 0,0-1 1,0 1-1,0-1 0,0 1 0,0-1 0,1 0 0,-1 0 1,0 0-1,0 0 0,0 0 0,0 0 0,0 0 0,0 0 1,0-1-1,0 1 0,0-1 0,1 0 0,-1 1 0,0-1 1,0 0-1,1 0 0,-1 0 0,0 0 0,1-1 0,-1 1 1,1 0-1,0-1 0,-1 1 0,1-1 0,0 1 0,0-1 1,0 1-1,0-1-38,2 0 15,0 1-1,0-1 1,0 1 0,1 0-1,-1-1 1,1 1 0,-1 0-1,1 0 1,-1 0 0,1 0-1,0 1 1,-1-1 0,1 0-1,0 1 1,0-1 0,-1 1-1,1-1 1,0 1 0,0 0-1,0 0 1,0 0 0,0 0 0,-1 0-1,1 0 1,0 0 0,0 1-1,0 0-14,4-1 26,7 3-16,1 0 0,-1 1 1,1 1-1,-1 0 1,0 1-1,-1 0 1,0 1-1,0 1 1,0 0-1,-1 0 1,0 1-1,-1 0 0,0 1 1,3 3-11,9 7 3,137 104-966,-102-89-2418,2-4-3977,-30-19-799</inkml:trace>
  <inkml:trace contextRef="#ctx0" brushRef="#br0" timeOffset="1458.666">5420 696 7591,'0'0'2974,"0"0"-727,0 0 54,-1-13-38,0 10-1788,-2-37 323,2 40 3588,44 132-3526,-4-55-747,-38-75-112,1 0 1,0-1-1,-1 1 0,1 0 0,0-1 1,0 1-1,0-1 0,0 1 0,0-1 0,1 0 1,-1 0-1,0 0 0,0 0 0,1 0 0,-1-1 1,1 1-1,-1-1 0,0 0 0,1 1 0,-1-1 1,1 0-1,-1 0 0,1-1 0,-1 1 1,1 0-1,-1-1 0,0 0 0,1 1 0,-1-1 1,0 0-1,1 0 0,-1 0 0,0-1 0,0 1-1,6-7 8,0 0 0,0 0 0,-1-1 0,0 1 0,0-2 0,-1 1 0,0-1 0,-1 0 0,0 0 0,-1-1 1,0 1-1,0-1 0,-1 0 0,-1 0 0,0 0 0,0 0 0,-1-1 0,-1 1 0,0 0 0,0-1 0,-1 1 0,-2-7-8,3 12 4,-1 0 0,0 0 0,0 1 0,0-1 0,-1 1 0,0-1 0,0 1 1,-1 0-1,1-1 0,-1 1 0,0 0 0,0 1 0,-1-1 0,0 1 0,1-1 1,-1 1-1,-1 0 0,1 0 0,-1 1 0,1 0 0,-1-1 0,0 1 0,0 1 1,0-1-1,-1 1 0,1 0 0,-1 0 0,1 1 0,-1-1 0,0 1 0,1 0 1,-1 1-1,0 0 0,-2 0-4,-3-1-1,1 1 0,0 1 0,-1-1 0,1 2 0,0 0 0,0 0 0,0 1 0,0 0 1,0 0-1,0 1 0,1 1 0,0 0 0,0 0 0,0 0 0,1 1 0,-1 1 0,1-1 0,1 1 0,-1 1 1,1 2 17,1-1-1,1 1 0,-1 0 1,1 1-1,1 0 0,0-1 1,1 1-1,0 1 0,0-1 1,1 0-1,1 1 0,0-1 1,0 1-1,1-1 0,1 1 0,0-1 1,0 0-1,1 1 0,1-1 1,0 0-1,0 0 0,1 0 1,0 0-1,1-1 0,1 0 1,-1 0-1,2 0 0,-1-1 1,1 1-1,1-2 0,0 1 1,0-1-1,0 0 0,1-1 1,9 7-17,13 3 9,1-2 1,1-1-1,0-1 1,1-1-1,0-3 1,1 0-1,0-2 1,0-2-1,0-1 1,1-2-1,-1-2 1,1 0 0,0-3-1,11-2-9,-1-1 8,1-1-1,-2-3 1,1-1 0,-1-3-1,-1-1 1,0-3 0,-1-1-1,-2-2 1,0-2 0,-1-1-1,-1-3 1,-1-1 0,-2-1-1,-1-3 1,-1 0 0,6-11-8,-34 36 16,1 0 0,-1 0 0,0-1 0,-1 1 0,1-1 0,-2-1 0,1 1 0,-1-1 0,0 0 0,-1 0 0,0 0 0,-1 0 0,0-1 0,0 1 0,-1-1 0,0 1 0,0-1 0,-1-1-16,-3 6 60,-1 0 0,1 0-1,-1 0 1,0 0 0,0 1 0,0 0 0,0 0-1,-1 0 1,0 0 0,0 1 0,0 0 0,0 0-1,0 0 1,-1 1 0,1 0 0,-1 0 0,1 0-1,-1 0 1,0 1 0,0 0 0,0 0 0,0 1-1,0 0 1,0 0 0,0 0 0,0 1 0,0-1-1,1 1 1,-2 1-60,7-2 1,-17 0 16,0 2-1,0-1 1,1 2 0,-1 1-1,1 0 1,-1 0 0,1 2-1,1 0 1,-1 1 0,1 1-1,0 0 1,1 1-1,0 0 1,0 1 0,1 1-1,1 0 1,-11 12-17,18-17-18,0 1 1,0-1-1,1 1 1,0 0-1,0 0 1,1 0-1,0 0 1,0 1-1,0 0 1,1-1-1,1 1 1,-1 0-1,1 0 1,0 0-1,1 0 1,0 0-1,0 0 1,1 0-1,0 0 1,0-1-1,1 1 1,0 0-1,1 0 1,-1-1-1,1 0 1,1 1-1,-1-1 1,1 0-1,1-1 1,-1 1-1,1-1 1,0 0-1,0 0 1,1 0-1,0-1 1,0 0-1,0 0 1,1 0-1,0-1 1,-1 0-1,2 0 1,-1-1-1,5 2 18,3 0-111,0-2-1,-1 0 1,1 0 0,0-2-1,0 0 1,1 0-1,-1-2 1,0 0-1,0 0 1,0-2-1,-1 0 1,1 0 0,0-1-1,-1-1 1,0-1-1,8-4 112,-21 11 2,1-1 0,0 0 0,-1 0 0,1 1-1,-1-1 1,1 1 0,-1-1 0,0 1 0,1 0 0,-1 0-1,0-1 1,1 1 0,-1 0 0,0 0 0,0 0 0,0 1-1,0-1 1,0 0 0,0 0 0,0 0 0,0 1-1,0-1 1,0 0 0,-1 1 0,1-1 0,-1 1 0,1-1-1,-1 1 1,1-1 0,-1 1 0,0-1 0,0 1 0,0 0-1,0-1 1,0 1 0,0-1 0,0 1 0,-1-1 0,1 1-1,0 0-1,1 8 39,26 271 1271,-24-207-1194,0-19-27,2-7-3,-3-1 1,-2 0-1,-2 1 1,-2-1 0,-2 0-1,-4 14-86,7-50 18,0 0 0,-1 0 0,0 0 0,-1 0 0,0-1 0,0 0 0,-1 0 0,0 0 0,-1-1 0,0 0 0,-1 0 0,0-1-1,0 0 1,-1 0 0,0-1 0,0 0 0,-1 0 0,0-1 0,0-1 0,0 1 0,-1-2 0,1 1 0,-1-2 0,0 1 0,-8 0-18,-4 0 22,1-1 1,-1-1-1,1-1 0,-1-1 1,1-1-1,-1-1 1,1-1-1,0-1 0,0 0 1,0-2-1,0-1 1,-5-3-23,11 3-320,1 0 1,-1-1-1,1-1 1,1-1-1,-1 0 1,2-1 0,-7-6 319,10 8-879,1-1 1,0-1 0,0 0 0,1 0 0,1 0 0,0-1-1,0 0 1,2-1 0,-5-10 878,-9-48-10399</inkml:trace>
  <inkml:trace contextRef="#ctx0" brushRef="#br0" timeOffset="3245.041">6976 503 12780,'0'0'3881,"0"0"-2472,0 0-314,0 0 234,0 0-85,-7 4-497,7-4-741,-3 1 20,1 1-1,0-1 1,0 1 0,0-1-1,0 1 1,0 0-1,0-1 1,0 1 0,0 0-1,1 0 1,-1 1-1,1-1 1,-1 0 0,1 0-1,0 1 1,0-1-1,0 1 1,0-1 0,0 1-1,1-1 1,-1 1-1,1 0 1,-1-1 0,1 1-1,0 0-25,1 8 19,0 0-1,1-1 0,0 1 1,1-1-1,0 1 0,1-1 1,0 0-1,0 0 0,1-1 1,0 1-1,1-1 0,0 0 1,1-1-1,-1 1 0,2-1 1,-1-1-1,1 1 1,0-1-1,3 1-18,6 5-72,0-1 0,0 0 0,1-2 0,1 0 0,0-1 0,0-1 0,0-1 0,1-1 0,13 3 72,-24-6-3,0-1 1,0 0-1,0-1 0,0 0 0,0-1 0,1 1 0,-1-2 0,0 1 1,0-1-1,0-1 0,0 1 0,0-2 0,0 1 0,0-1 1,-1-1-1,1 1 0,-1-1 0,0-1 0,0 0 0,-1 0 0,1 0 1,-1-1-1,0 0 0,0 0 0,-1-1 0,0 0 0,0 0 1,-1-1-1,0 1 0,2-5 3,-2 3 126,0 0-1,0 0 1,-1 0 0,-1 0-1,0-1 1,0 0 0,-1 0-1,0 0 1,0 0 0,-1 0 0,-1 0-1,1 0 1,-2 0 0,1 0-1,-2 0 1,1 0 0,-1 0-1,-1 0 1,0 0 0,0 1-1,-1-1 1,-3-6-126,5 14 31,1 0-1,-1 1 1,1-1-1,-1 0 1,1 1-1,-1-1 1,0 1-1,0 0 1,0 0-1,0-1 1,0 1-1,0 1 0,0-1 1,0 0-1,-1 0 1,1 1-1,0-1 1,0 1-1,-1 0 1,1 0-1,0-1 1,0 1-1,-1 1 1,1-1-1,0 0 1,0 1-1,-1-1 1,1 1-1,0 0 1,0-1-1,0 1 1,0 0-1,0 0 1,0 1-1,0-1 1,0 0-1,0 1 1,0 0-31,-3 2 18,0 1 0,0-1 0,1 1 0,0 0 0,0 0 0,0 0 0,1 1 0,-1-1 0,1 1 0,1 0 0,-1 0 0,1 0 0,-1 2-18,1 0 1,1 0 0,0 1-1,0-1 1,0 0-1,1 0 1,1 1 0,-1-1-1,1 0 1,1 0 0,-1 1-1,1-1 1,1-1-1,0 1 1,0 0 0,0 0-1,1-1 1,0 0-1,0 0 1,1 0 0,0 0-1,0-1 1,1 0-1,0 0 1,0 0 0,5 3-1,2 1-122,0-1 0,1-1 0,0 0 0,0 0 1,0-1-1,1-1 0,1-1 0,-1 0 0,0-1 0,1-1 1,0 0-1,15 1 122,-16-3-73,-1 0 1,0-1-1,1 0 1,-1-1 0,0-1-1,1 0 1,-1-1-1,0 0 1,0-1-1,-1-1 1,1 0-1,-1-1 1,0 0-1,-1-1 1,0-1 0,0 0-1,0 0 1,-1-1-1,0-1 1,-1 0-1,4-4 73,2-9 56,-1-1-1,-1 0 1,-1-1-1,-1 0 1,-2-1-1,0 0 0,-2-1 1,0 1-1,-2-2 1,-2 1-1,0-1 1,-1 0-1,-2-16-55,0 39 81,0-1 0,0 1 0,0-1 0,-1 1 0,1-1 0,-2 1 0,1 0 0,0-1 0,-1 1 0,0-1 0,0 1 0,-1 0 0,0 0 0,0-1 1,0 1-1,0 1 0,-1-1 0,0 0 0,0 0 0,0 1 0,0 0 0,-1 0 0,1 0 0,-1 0 0,0 0 0,-1 1 0,1-1 0,-1 1 0,1 0 0,-1 1 0,0-1 0,0 1 0,0 0 0,0 0 0,0 1 0,-1-1 0,1 1 0,0 0 0,-2 1-81,2 1 16,1 0-1,-1 0 0,0 1 0,0-1 0,1 1 1,-1 0-1,1 1 0,-1-1 0,1 1 0,0 0 1,0 0-1,1 0 0,-1 0 0,0 1 1,1 0-1,0 0 0,0 0 0,0 0 0,0 0 1,1 0-1,0 1 0,0-1 0,-1 2-15,-27 116-13,29-98-73,1 0 1,1-1 0,2 1 0,0 0-1,2-1 1,0 1 0,1-1 0,2-1 0,0 1-1,2-1 1,0-1 0,1 0 0,1 0-1,1-1 1,1-1 0,1 0 0,16 15 85,-11-13-470,1-1 1,2-1-1,0-1 0,0-1 1,2-1-1,0-2 0,1 0 1,0-1-1,1-2 1,1-1-1,-1 0 0,2-3 1,-1 0-1,15 0 470,-27-3-176,0-1-1,0-1 1,0-1-1,1 0 1,-1-1 0,0-1-1,0 0 1,0-1-1,0-1 1,0-1 0,0 0-1,-1-1 1,0 0-1,0-2 1,0 1 0,-1-2-1,0 0 1,0-1-1,-1 0 1,0-1-1,0 0 1,3-6 176,-2-2 283,-1-2 0,-1 0 0,0 0 0,-2-1 0,0 0 0,-2-1 0,0 0 0,-1 0-1,-2-1 1,0 0 0,-1 0 0,-2 0 0,0-1 0,-1 1 0,-2-1-283,2 18 162,-1 0 0,0 0 1,0 0-1,0 0 0,-1 0 0,0 0 0,-1 0 0,1 0 1,-1 0-1,0 1 0,0-1 0,-1 1 0,0-1 1,0 1-1,0 0 0,0 0 0,-1 0 0,0 0 0,0 1 1,0 0-1,-1-1 0,1 2 0,-1-1 0,0 0 0,0 1 1,0 0-1,-1 0 0,1 1 0,-1-1-162,-4 1 27,1 1 0,-1 0 0,0 0 0,1 1 0,-1 0 0,1 1 0,-1 0 0,1 0 1,-1 1-1,1 1 0,-1-1 0,1 1 0,0 1 0,1 0 0,-1 0 0,0 1 0,1 0 0,0 0 0,1 1 0,-1 0 0,1 0 0,0 1 0,-4 5-27,1-2 28,0 1 0,1 0 0,1 0 0,0 1-1,1 0 1,0 0 0,0 1 0,2 0 0,-1 0 0,2 0 0,0 1-1,0-1 1,1 1 0,1 0 0,0 0 0,1 1-28,2-3-46,0-1 1,1 1-1,1 0 0,-1 0 0,2-1 1,0 0-1,0 1 0,1-1 1,0-1-1,1 1 0,0-1 1,1 0-1,0 0 0,1-1 1,-1 0-1,2-1 0,-1 1 1,2-1 45,-3-2-39,0 0 1,0-1 0,0 1 0,0-2-1,1 1 1,0-1 0,0 0 0,0-1-1,1 0 1,-1 0 0,1-1 0,0 0-1,-1 0 1,1-1 0,0 0 0,0-1-1,0 0 1,0 0 0,0-1 0,0 0-1,-1-1 1,1 0 0,0 0 0,3-2 38,-4 0-8,0 0 0,0 0 1,-1-1-1,0 0 0,0-1 1,0 1-1,0-1 0,-1-1 1,0 1-1,-1-1 0,1 0 1,-1 0-1,-1-1 0,1 1 1,-1-1-1,-1 0 0,1-1 1,-1 1-1,1-7 8,1-4 54,-1 0-1,0-1 1,-2 0-1,0 0 1,-2 0-1,0 0 1,-1 0-1,-1-5-53,2 21 42,0 0-1,-1 0 0,1-1 0,-1 1 1,0 0-1,0 0 0,0 0 0,0 0 1,-1 0-1,0 0 0,0 0 0,0 1 1,0-1-1,-1 0 0,1 1 0,-1 0 1,0 0-1,0 0 0,0 0 0,0 0 1,-1 0-1,0 0-41,1 4 27,0 0-1,0 1 1,0-1 0,1 1-1,-1-1 1,0 1 0,1 0 0,-1 0-1,1 0 1,0 0 0,0 0-1,-1 0 1,1 1 0,1-1-1,-1 1 1,0 0 0,1-1-1,-1 1 1,1 0 0,0 0 0,0 0-1,0 0 1,0 3-27,-3 7-18,1 0-1,0 0 1,1 1 0,0-1-1,2 0 1,-1 1 0,2-1-1,-1 1 1,2-1-1,0 0 1,0 0 0,2 1-1,-1-2 1,2 1 0,0 0-1,0-1 1,1 0 0,0 0-1,1-1 1,1 1 0,0-2-1,0 1 1,1-1 0,0 0-1,1-1 1,0 0 0,1-1-1,-1 0 1,2 0 0,-1-1-1,1-1 1,0 0 0,0 0-1,1-1 1,-1-1 0,1 0-1,0-1 1,1 0 0,8 0 18,-15-4-30,0 0 1,1-1-1,-1 1 1,0-1 0,0-1-1,0 1 1,0-1-1,0 0 1,-1-1 0,0 0-1,1 0 1,-1 0-1,-1-1 1,1 0 0,-1 0-1,1 0 1,-1 0-1,-1-1 1,1 0 0,2-6 29,5-6-34,-1-2 0,-1 1 1,-1-1-1,0 0 0,-2-1 0,3-11 34,0-8 34,-1 0 0,-3-1 0,-1 0 0,-1 0 0,-3 0-1,-2-18-33,1 55 33,0-1-1,0 0 1,0 0-1,-1 0 0,0 1 1,0-1-1,0 0 1,0 1-1,-1-1 0,1 1 1,-1-1-1,-1 1 1,1 0-1,0-1 0,-1 2 1,0-1-1,0 0 1,0 0-1,-1 1 0,1 0 1,-1-1-1,1 1 1,-1 1-1,0-1 0,-1 0 1,1 1-1,0 0 1,-1 0-1,-1 0-32,3 3 4,0 0 0,1 0 0,-1 1 0,1 0 0,-1-1 0,1 1 0,0 0 0,0 0 0,0 0-1,0 1 1,0-1 0,0 0 0,1 1 0,-1-1 0,1 1 0,-1-1 0,1 1 0,0 0 0,0 0 0,0-1 0,1 1 0,-1 0 0,1 0 0,-1 0 0,1 0 0,0 0 0,0 2-4,-1 23 1,1 1 0,1-1-1,2 0 1,1 0 0,1 0 0,1 0 0,1-1 0,2 0 0,0 0 0,2-1 0,1 0 0,2-1 0,0 0 0,1-2 0,1 1 0,2-2 0,10 11-1,-18-21-74,0 0 0,1-1 1,0 0-1,0 0 1,2-1-1,-1-1 1,1 0-1,0-1 0,1 0 1,0-1-1,7 2 74,-14-6-34,-1-1 0,1 0 0,-1-1 0,1 1 0,0-1 0,0 0 0,0-1 0,-1 0-1,1 0 1,0 0 0,0-1 0,0 0 0,0 0 0,-1-1 0,1 0 0,-1 0 0,1 0 0,-1-1 0,0 0 0,0 0 0,0-1-1,0 0 1,-1 0 0,1 0 0,-1 0 0,0-1 0,1-1 34,8-15-1,0-1 0,-1-1 1,-1 1-1,-1-2 0,-1 0 0,-2 0 0,0-1 0,-1 0 1,-2 0-1,-1 0 0,0-1 0,-2 0 0,-1-10 1,0 22 17,1 4 78,0 0 0,-1 0 1,0-1-1,-1 1 0,0 0 1,-1 0-1,0-1 0,0 1 1,-1 0-1,-1 0 0,1 0 0,-2 0 1,1 1-1,-2-3-95,3 11 30,1 0 0,0 0 1,-1 0-1,1 0 0,-1 0 0,1 0 1,-1 0-1,1 0 0,-1 0 0,1 1 1,-1-1-1,0 1 0,0-1 0,1 1 1,-1 0-1,0 0 0,0 0 0,1 0 1,-1 0-1,0 0 0,0 0 1,1 0-1,-1 1 0,0-1 0,0 1 1,1-1-1,-1 1 0,0-1 0,1 1 1,-1 0-1,1 0 0,-1 0 0,1 0 1,0 0-1,-1 0 0,1 1 0,0-1 1,0 0-1,0 1 0,0-1 0,0 1 1,0-1-1,0 1 0,0-1 0,0 1 1,1 0-1,-1-1 0,1 1 0,-1 0 1,1-1-1,0 1 0,0 0 0,-1 0 1,1-1-1,0 1 0,1 0 0,-1 0-30,-4 22 24,1 0 0,2 0 0,0 0 0,2 0 0,0 0-1,2 0 1,0-1 0,2 1 0,0-1 0,2 0 0,1 0 0,0-1 0,2 0-1,0 0 1,2-1 0,0-1 0,2 2-24,58 51-2037,-26-59-2745,-2-38-6427,-31 7 2209</inkml:trace>
  <inkml:trace contextRef="#ctx0" brushRef="#br0" timeOffset="3574.972">9798 70 12428,'0'0'2594,"0"0"-2370,0 0-224,0 0-96,0 0-224,3 39-2755,8-25-3747</inkml:trace>
  <inkml:trace contextRef="#ctx0" brushRef="#br0" timeOffset="3999.116">10219 663 10986,'5'-15'2360,"-2"2"-1785,-2 6-335,0 1 0,1 0 0,0-1 0,0 1 0,0 0 0,1 0 0,0 0 0,0 0 0,0 1 0,1-1-1,0 1 1,0 0 0,0 0 0,1 0-240,7-3 286,0 0-1,1 1 0,0 1 0,0 0 1,0 0-1,1 1 0,0 1 1,0 0-1,0 1 0,0 1 0,0 0 1,1 1-1,-1 0 0,1 1 0,-1 1 1,7 1-286,-17-2 10,-1 0-1,0 1 1,0-1 0,0 0 0,0 1 0,0 0 0,0 0-1,0 0 1,0 0 0,-1 0 0,1 1 0,0-1 0,-1 1-1,1 0 1,-1 0 0,1 0 0,-1 0 0,0 0 0,0 0-1,0 0 1,0 1 0,0-1 0,0 1 0,-1 0 0,1-1-1,-1 1 1,0 0 0,0 0 0,0 0 0,0 0 0,0 0 0,-1 0-1,1 0 1,-1 0 0,0 0 0,0 3-10,-1 3-13,0 1-1,-1-1 1,0 0 0,0 0 0,-1 0-1,0 0 1,0 0 0,-1-1-1,-1 0 1,1 1 0,-6 5 13,-13 15-200,-1 0-1,-2-2 1,-1-1 0,-1 0 0,0-3 0,-24 14 200,87-36-529,-21-2 503,0 1 0,0 0 0,0 1 1,0 0-1,-1 1 0,1 0 0,0 1 0,-1 1 0,0 0 0,0 1 0,0 1 0,0 0 0,-1 0 0,3 3 26,-6-1 85,1 0-1,-1 0 1,0 1-1,-1 0 1,0 1-1,-1 0 1,0 0 0,0 0-1,-1 1 1,0 0-1,-1 0 1,0 1-1,2 11-84,-4-16 156,-1 0-1,-1 1 1,1-1-1,-1 0 1,0 1 0,-1-1-1,0 1 1,0-1-1,-1 1 1,0-1-1,0 1 1,0-1-1,-1 0 1,0 1-1,-1-1 1,0 0-1,0-1 1,0 1 0,-1 0-1,0-1 1,0 0-1,-1 0 1,-1 2-156,-8 3 105,1-1 0,-2-1 0,1 0 0,-1-1 1,-1-1-1,1 0 0,-1-1 0,0 0 0,-1-2 1,1 0-1,-1-1 0,0 0 0,0-1 0,0-1 1,0-1-1,0-1 0,-11-1-105,17 1-28,0 0 0,0 0 0,0-1 0,1-1 1,-1 0-1,1 0 0,-1-1 0,1 0 0,0-1 0,0 0 28,7 3-129,0 0-1,1 1 0,-1-1 1,1 0-1,-1 0 1,1-1-1,0 1 1,0 0-1,0-1 0,0 1 1,0-1-1,0 0 1,1 0-1,-1 1 1,1-1-1,0 0 0,0 0 1,0 0-1,0 0 1,0-1-1,1 1 1,-1 0-1,1 0 0,0 0 1,0-1-1,0 1 1,0 0-1,1 0 1,0 0-1,-1 0 1,1-1-1,0 1 0,0 0 1,1 0-1,-1 1 1,1-2 129,55-57-8584,-16 34 42</inkml:trace>
  <inkml:trace contextRef="#ctx0" brushRef="#br0" timeOffset="4563.198">11220 644 8232,'0'-13'5023,"-1"-45"-2103,1 54-2652,0 1 0,-1-1 0,1 1 0,-1 0 0,0-1 0,1 1 0,-2 0 0,1-1 0,0 1 0,-1 0 0,1 0 0,-1 0 0,0 0 0,0 0-1,0 1 1,0-1 0,-1 1 0,1-1 0,-1 1 0,1 0 0,-1 0 0,0 0 0,0 0 0,0 0-268,-2 0 80,1 1 0,-1-1 0,0 1 1,0 0-1,0 1 0,0-1 0,0 1 0,0 0 1,0 0-1,0 0 0,1 1 0,-1-1 0,0 1 0,0 1 1,0-1-1,1 1 0,-1 0 0,0 0 0,1 0 0,0 0 1,-1 1-1,0 1-80,-11 10 12,1 1 0,1 1 1,0 0-1,1 1 0,1 1 1,0 0-1,1 1 0,2 0 1,0 0-1,0 1 0,2 0 1,1 0-1,-1 8-12,3-16-11,2-1 1,0 1-1,0-1 1,1 1-1,1 0 1,0-1-1,0 1 1,1 0-1,2 8 12,-3-17-29,1 0 0,0 0 1,0 1-1,0-1 1,1 0-1,-1 0 1,1 0-1,-1 0 1,1 0-1,0 0 1,0-1-1,0 1 1,0-1-1,1 1 1,-1-1-1,1 0 1,0 0-1,-1 0 0,1 0 1,0 0-1,0-1 1,0 1-1,0-1 1,0 0-1,1 0 1,-1 0-1,0 0 1,1-1-1,-1 1 1,0-1-1,1 0 1,-1 0-1,0 0 1,3-1 27,6-2-24,1-1 0,-1-1 0,0 0 0,0 0 0,0-1 0,-1-1 0,0 0 0,0 0 0,-1-1 0,0-1 0,0 0 0,-1 0 0,0-1 0,0 0 0,0-3 24,2 2-9,165-168 495,-175 178-471,-1 1-1,0-1 1,1 1-1,-1-1 1,1 1-1,-1-1 1,0 1-1,1-1 1,-1 1 0,1-1-1,-1 1 1,1-1-1,-1 1 1,1 0-1,0-1 1,-1 1-1,1 0 1,-1 0 0,1-1-1,0 1 1,-1 0-1,1 0 1,0 0-1,-1 0 1,1 0-1,0 0 1,-1 0 0,1 0-1,0 0 1,-1 0-1,1 0 1,0 0-1,-1 0 1,1 1-1,0-1 1,-1 0 0,1 0-1,-1 1 1,1-1-1,0 0 1,-1 1-1,1-1 1,-1 1-1,1-1 1,-1 1 0,1-1-1,-1 1 1,0-1-1,1 1 1,-1-1-1,0 1 1,1 0-1,-1-1 1,0 1-1,0-1 1,1 1 0,-1 0-15,2 45 341,-3-34-348,-2 202 178,4-209-283,0 0 0,0 0 0,0 0 0,0-1 0,1 1 0,0 0 0,0-1 0,0 0 0,0 1 0,1-1 0,-1 0 0,1 0 0,0 0 0,1-1 0,-1 1 0,1-1 0,-1 1 0,1-1 0,0-1 0,0 1 0,0 0 0,1-1 0,-1 0 0,1 0 0,-1 0 0,1 0 0,0-1 0,-1 0 0,1 0 0,0 0 0,0-1 0,0 1 0,0-1 0,0 0 0,-1-1 0,1 1 0,0-1 0,0 0 0,0 0 0,-1-1 0,1 1 0,0-1 0,-1 0 0,1 0 0,-1-1 0,0 1 0,0-1 0,0 0 0,0 0 0,1-2 112,11-12-278,0-2-1,-2 0 1,0 0 0,-1-1 0,-1-1 0,-1 0 0,0-1 0,-2 0-1,-1-1 1,1-4 278,151-465 1266,-125 368 3314,-38 153-391,-8 82-3606,-21 487-1090,29-565-436,-2 53-3108,10-31-1546,4-26-2101</inkml:trace>
  <inkml:trace contextRef="#ctx0" brushRef="#br0" timeOffset="4874.174">11655 614 5157,'0'0'4276,"-14"-13"-1799,-72-60 2904,86 73-5293,-1-1 0,1 0 0,0 0 0,-1 0-1,1 0 1,0 1 0,0-1 0,-1 0 0,1 0 0,0 0 0,0 0 0,0 0 0,0 0-1,0 1 1,0-1 0,1 0 0,-1 0 0,0 0 0,0 0 0,0 0 0,1 0 0,-1 1-1,1-1 1,-1 0 0,0 0 0,1 1 0,-1-1 0,1 0 0,0 0 0,-1 1 0,1-1-1,0 1 1,-1-1 0,1 1 0,0-1 0,-1 1 0,1-1 0,0 1 0,0-1 0,0 1-1,0 0 1,-1 0 0,1-1 0,0 1 0,0 0 0,0 0 0,0 0 0,0 0 0,0 0-1,-1 0 1,1 0 0,0 0 0,0 0 0,0 1 0,0-1 0,0 0 0,0 1-88,3-2 168,341-76 1914,-344 77-2079,27-7 30,0 1 0,0 1 0,0 2 0,0 0-1,1 2 1,-1 2 0,0 0 0,0 2 0,20 4-33,-41-4-8,-1 1 0,1-1 0,-1 1 0,0 0 0,0 1 0,0-1 0,0 1 0,-1 1 0,0-1 0,0 1 0,0-1 0,-1 1 0,0 1 0,0-1 0,0 1 0,-1-1 0,0 1 0,0 0 0,-1 0 0,0 0 0,0 1 0,-1-1 0,1 0 0,-2 1 0,1-1 0,-1 1 0,0-1 0,-1 1 0,0-1 0,0 0 0,0 1 0,-1-1 0,0 0 0,-2 4 8,-10 50-575,-4 18-1636,14-26-7474,4-46 3215</inkml:trace>
  <inkml:trace contextRef="#ctx0" brushRef="#br0" timeOffset="5123.829">12377 0 2050,'0'0'6406,"0"0"-4196,0 0 1730,0 0-2499,0 0-1249,0 0 1,0 0-161,-20 82-32,31-36-32,5 5-1410,4 5-1825,-7-5-3427</inkml:trace>
  <inkml:trace contextRef="#ctx0" brushRef="#br0" timeOffset="5420.522">12706 548 6406,'5'-12'5995,"6"-9"-4557,9-21 354,-8 9 2238,-12 33-3955,0 0 0,-1 0 0,1 0 0,0 0-1,-1 0 1,1 0 0,0 0 0,-1 0 0,1 0-1,0 0 1,-1 0 0,1-1 0,0 1 0,0 0-1,-1 0 1,1 0 0,0 0 0,-1-1 0,1 1 0,0 0-1,0 0 1,0 0 0,-1-1 0,1 1 0,0 0-1,0-1 1,0 1 0,-1 0 0,1 0 0,0-1 0,0 1-1,0 0 1,0-1 0,0 1 0,0 0 0,0-1-1,0 1 1,0 0 0,0-1 0,0 1 0,0 0-1,0-1 1,0 1 0,0 0 0,0-1 0,0 1 0,0 0-1,0-1 1,0 1 0,1 0 0,-1 0 0,0-1-1,0 1 1,0 0 0,1 0 0,-1-1 0,0 1-1,0 0 1,1 0 0,-1-1-75,-18 23 924,11-1-873,0-1-1,1 1 0,2 0 0,0 1 0,1-1 0,1 1 1,1 0-1,1-1 0,1 1 0,3 17-50,-3-29 9,1 1-1,0-1 1,1 0-1,0 0 1,1 1-1,0-2 1,0 1-1,1-1 0,1 1 1,-1-1-1,1-1 1,1 1-1,0-1 1,5 6-9,-8-10 0,0-1 0,0 1 0,1-1 0,-1 0 0,1 0 0,0 0 0,-1 0 0,1-1 0,0 0-1,0 0 1,1 0 0,-1-1 0,0 1 0,1-1 0,-1-1 0,1 1 0,-1-1 0,1 0 0,-1 0 0,1 0 0,-1-1 0,0 0 0,1 0 0,-1 0 0,0-1 0,0 0 0,1 0 0,-1 0 0,1-1 0,6-7 15,-1 0 0,0 0 0,-1-1 0,0-1 1,0 0-1,-1 0 0,-1 0 0,0-1 1,-1 0-1,-1-1 0,0 0 0,0 0 0,-1 0 1,-1-1-1,-1 1 0,0-1 0,-1 0 0,0 0 1,-1 0-1,-1-8-15,0 19 21,0-1 1,0 1-1,0-1 0,0 1 1,-1-1-1,0 1 0,0-1 1,0 1-1,-1 0 0,1 0 1,-1-1-1,0 1 1,0 0-1,-1 1 0,1-1 1,-1 0-1,0 1 0,0-1 1,0 1-1,0 0 0,-1 0 1,1 0-1,-1 1 0,1-1 1,-1 1-1,0 0 0,0 0 1,0 0-1,-1 0 1,1 1-1,0-1 0,-1 1 1,-2 0-22,-8-3-92,0 1 0,0 1 0,0 0 0,0 1 0,0 0 0,0 1 0,0 1 0,-1 0 0,1 2 0,0-1 0,1 2 0,-1 0 0,-12 5 92,22-6-281,0 0-1,1 0 1,-1 1 0,0-1 0,1 1 0,0 0 0,0 0-1,0 1 1,0-1 0,1 1 0,0 0 0,0 0 0,0 0-1,1 0 1,-1 0 0,1 0 0,0 1 0,0 2 281,-8 64-9246,10-32-1794</inkml:trace>
  <inkml:trace contextRef="#ctx0" brushRef="#br0" timeOffset="5703.987">13418 586 7944,'16'-17'4655,"53"-55"-2056,1 29 2270,-49 54-1694,-22 37-2548,0-41-377,-26 115 1165,21-101-1281,0 0 0,1 0 0,1 0 0,0 0 0,2 1 0,1 0 0,0-1 0,2 1 0,2 16-134,-1-32-2,0-1 1,1 1 0,0-1-1,-1 1 1,1-1-1,1 0 1,-1 0-1,1 0 1,0-1-1,0 1 1,1-1-1,-1 0 1,1 0-1,0 0 1,0-1-1,0 0 1,0 0-1,1 0 1,-1-1-1,1 1 1,0-1-1,-1-1 1,1 1 0,0-1-1,0 0 1,0 0-1,0-1 1,0 0-1,0 0 1,0 0-1,0-1 1,0 0-1,0 0 1,0 0-1,0-1 1,0 0-1,0 0 1,-1 0-1,1-1 1,-1 0-1,0 0 1,0 0-1,0-1 1,0 1 0,0-1-1,-1-1 1,2 0 1,17-20-4,-1-1 0,0-1 0,-2 0 0,-1-2 0,9-21 4,31-43-44,-49 78 8,-7 10 31,0-1 1,0 0-1,1 1 1,0-1-1,0 1 1,0 0-1,0 0 1,1 1-1,0-1 0,0 1 1,0 0-1,0 1 1,1-1-1,0 1 1,-1 0-1,1 0 1,0 1-1,5-2 5,-9 6-2,1 0 0,-1 0-1,0 0 1,0 0 0,0 0 0,0 0-1,-1 1 1,1-1 0,0 1 0,-1-1-1,0 1 1,0-1 0,0 1 0,0 0-1,0 0 1,0 0 0,-1-1 0,1 1 0,-1 0-1,0 0 1,0 0 0,0 0 0,0 0-1,0 0 1,-1 0 0,1 0 2,0 0 5,1 21 75,-3-11-35,2 1-1,0 0 1,0 0-1,1-1 0,1 1 1,0 0-1,1-1 1,1 1-1,0-1 1,1 0-1,0 0 1,0-1-1,2 0 1,0 0-1,0 0 1,1-1-1,0 0 1,9 9-45,-6-12-8,0 0 1,0-1 0,1 0-1,0-1 1,1 0 0,0-1 0,-1 0-1,1-1 1,1-1 0,-1 0-1,1-1 1,-1 0 0,1-1 0,-1 0-1,1-1 1,0-1 0,-1 0-1,1-1 1,-1-1 0,1 0 0,-1 0-1,0-1 1,0-1 0,-1 0 0,1-1-1,-1-1 1,0 0 0,-1 0-1,0-1 1,0 0 0,0-1 0,-1 0-1,6-9 8,49-90-5064,-57 91 2489,2-3-4178</inkml:trace>
  <inkml:trace contextRef="#ctx0" brushRef="#br0" timeOffset="6046.026">15122 826 21396,'0'0'801,"0"0"-705,0 0-96,0 0-801,-4-74-1537,-14 61-4580</inkml:trace>
  <inkml:trace contextRef="#ctx0" brushRef="#br0" timeOffset="10606.946">8387 1958 14830,'0'0'2477,"0"0"-544,0 0 26,0 0-192,0 0-486,0 0-384,-17 17-219,-182 212 555,-132 128-368,-332 275-865,263-297 379,386-322-443,68-55-3780,-11 15-3907,-16 10-4469</inkml:trace>
  <inkml:trace contextRef="#ctx0" brushRef="#br0" timeOffset="17852.127">9203 2236 14606,'-76'-107'3267,"49"68"838,60 31-1996,158 45-1549,-148-25-517,181 50 44,929 232-249,711 43-11,-1783-324 197,239 26-179,-286-39 155,-33 0 0,-1-1 0,1 1 0,-1 0 0,0-1 0,0 1 0,1 0 0,-1-1 0,0 1 0,1 0 0,-1-1 0,0 1 0,0 0 0,0-1 0,1 1 0,-1-1 0,0 1 0,0-1 0,0 1 0,0 0 0,0-1 0,0 1 0,0-1 0,0 1 0,0-1 0,0 1 0,0-1 0,0 1 0,0-1 0,0 1 0,0 0 0,-1-1 0,1 1 0,0-1 0,0 1 0,0 0 0,-1-1 0,1 1 0,0 0 0,-1-1 0,1 1 0,0 0 0,-1-1 0,1 1 0,0 0 0,-1-1 0,1 1 0,0 0 0,-1 0 0,1 0 0,-1-1 0,1 1 0,-1 0 0,1 0 0,0 0 0,-1 0 0,1 0 0,-1 0 0,1 0 0,-1 0 0,1 0 0,-1 0 0,1 0 0,0 0 0,-1 0 0,-237-103-101,197 86 79,1-2 1,1-1 0,1-3-1,1-1 1,1-1-1,-23-22 22,32 7-26,29 39 29,0-1 0,-1 1 0,1 0 0,0 0-1,0 0 1,0 0 0,0 0 0,0 1 0,0-1 0,0 1 0,0-1 0,0 1 0,0 0 0,0-1 0,0 1 0,0 0 0,1 0 0,-1 1 0,0-1 0,0 0 0,0 1 0,0-1 0,0 1-1,0 0 1,0 0 0,0 0 0,0 0 0,-1 0 0,1 0-3,29 11 3,-2 1-1,0 2 0,-1 1 1,0 1-1,-2 1 0,0 1 1,-1 2-1,0 0 1,14 19-3,-26-27 6,0 0 0,-1 2 0,-1-1 0,0 1 1,-1 1-1,-1 0 0,0 0 0,-1 1 1,-1 0-1,0 1 0,-1 0 0,-1-1 0,-1 2 1,-1-1-1,0 0 0,-1 1 0,-1-1 1,-1 1-1,-1 0 0,0-1 0,-2 1 1,0-1-1,-1 0 0,-2 6-6,-9 10-191,-1-1 0,-2 0 0,-1-2 0,-1 0 0,-2-1 0,-1-1 0,-2-1 0,0-2-1,-8 6 192,-158 129-8482,97-92-1015</inkml:trace>
  <inkml:trace contextRef="#ctx0" brushRef="#br0" timeOffset="11601.894">4410 4318 9929,'0'0'2259,"0"0"-161,0 0 485,0 0-266,0 0-667,0 0-465,0 17-160,-14 131 459,-29 37-395,-8 111-1089,42-202-262,12-234 63,5 0 0,7 1-1,11-26 200,-22 137 0,1 0 0,2 0 0,0 1 0,2-1 0,1 2 0,2 0 0,0 0 0,2 1 0,0 0 0,7-6 0,-20 29-4,0 0 0,0 0 0,1 0 0,-1 1 0,0-1 0,1 0-1,-1 1 1,1-1 0,-1 1 0,1 0 0,0-1 0,0 1 0,-1 0-1,1 0 1,0 0 0,0 0 0,0 0 0,0 1 0,0-1 0,1 1-1,-1-1 1,0 1 0,0 0 0,0 0 0,0 0 0,0 0 0,1 0-1,-1 0 1,0 1 0,0-1 0,0 1 0,0-1 0,0 1 0,0 0-1,0 0 1,0 0 0,0 0 0,0 0 0,-1 0 0,1 0 0,0 1-1,-1-1 1,1 1 0,-1-1 0,1 1 0,-1-1 0,0 1 0,1 0-1,-1 0 1,0 0 0,0 0 0,-1 0 0,1 0 0,0 0 0,-1 0-1,1 0 1,-1 0 0,1 2 4,2 7-88,-1 0-1,0 0 0,0 1 1,-2-1-1,1 0 0,-1 1 1,-1-1-1,0 1 0,0-1 1,-1 0-1,-1 0 0,0 0 1,0 0-1,-1 0 0,-1-1 1,1 1-1,-2-1 1,0 0-1,0-1 0,0 1 1,-1-1-1,-1-1 0,1 1 1,-2-1-1,1-1 0,-1 1 1,0-1-1,0-1 0,-1 0 1,0 0-1,0-1 0,0 0 1,-10 2 88,-78 7 1212,97-13-1166,1 1 1,-1-1 0,1 1 0,-1-1 0,1 1-1,0-1 1,0 1 0,0-1 0,0 1 0,0 0-1,0-1 1,0 1 0,0-1 0,1 1 0,-1-1-1,1 1 1,-1-1 0,1 1 0,-1-1 0,1 1-1,0-1 1,0 0 0,0 1 0,0-1 0,0 0-1,0 0 1,0 0 0,0 1 0,0-1 0,1 0-47,57 66 345,2-3 1,3-2 0,59 42-346,-67-57-2,-23-11-207,19 12-3959,-47-46 1465,-4-3-2645,-1-3-1447</inkml:trace>
  <inkml:trace contextRef="#ctx0" brushRef="#br0" timeOffset="12727.775">4810 4537 7687,'0'0'2680,"0"0"-246,0 0 551,0 0-252,0 0-785,0 0-602,0 0-401,7 5-267,-4-2-625,0-1 0,0 1 1,0-1-1,0 1 0,-1 0 1,1 0-1,-1 0 1,0 1-1,1-1 0,-1 0 1,-1 1-1,1 0 0,-1-1 1,1 1-1,-1 0 1,1 3-54,20 170 304,-22-175-333,1 1 1,0-1-1,-1 0 1,1 1-1,0-1 1,0 0-1,0 0 1,1 0-1,-1 0 1,0 0-1,1 0 1,0 0-1,-1 0 1,1 0-1,0-1 1,0 1-1,0-1 1,0 1-1,0-1 1,0 0-1,0 0 1,0 0-1,1 0 1,-1 0-1,0 0 1,1-1-1,-1 1 1,0-1-1,1 1 1,-1-1-1,1 0 1,-1 0-1,1 0 1,-1 0-1,1-1 1,-1 1-1,0-1 1,1 1-1,-1-1 1,0 0-1,1 0 1,-1 0-1,0 0 1,0 0-1,0-1 1,0 1-1,1-2 29,5-7-31,-1-1 0,-1 0 0,0-1 0,0 1 0,-1-1 0,0 0 1,-2-1-1,1 1 0,-1-1 0,-1 1 0,0-2 31,3-10-12,0 2 20,0 1 0,-2-1 1,-1 0-1,0 1 1,-2-1-1,0 0 0,-4-21-8,4 41 8,0 0 0,-1 0 0,1 0-1,-1 0 1,0 0 0,1 0-1,-1 0 1,0 0 0,0 0 0,0 0-1,0 0 1,-1 1 0,1-1 0,0 0-1,-1 1 1,0-1 0,1 1-1,-1 0 1,0-1 0,1 1 0,-1 0-1,0 0 1,0 0 0,0 0-1,0 1 1,0-1 0,0 0 0,0 1-1,0-1 1,0 1 0,0 0 0,0 0-1,-1 0 1,1 0 0,0 0-1,0 0 1,0 1 0,0-1 0,0 0-1,0 1 1,0 0 0,0 0-1,0-1 1,0 1 0,0 0 0,0 1-1,0-1 1,1 0 0,-1 0 0,1 1-1,-1-1 1,1 1 0,-1-1-1,1 1 1,0 0 0,-1 0-8,-17 22 117,2 1 1,0 1-1,2 1 1,0 0-1,2 1 0,1 0 1,2 1-1,0 0 1,2 1-1,2 0 1,0 0-1,2 0 1,1 1-1,2 15-117,0-36 1,0-1 0,1 0-1,1 0 1,0 0 0,0 0 0,0 0-1,1 0 1,1 0 0,-1 0 0,2 0-1,-1-1 1,1 0 0,0 1 0,1-2-1,0 1 1,0 0 0,1-1 0,-1 0-1,2 0 1,-1-1 0,1 1 0,0-2 0,0 1-1,1-1 1,-1 0 0,1 0 0,0-1-1,3 1 0,4 0-2,0 0 0,1-1-1,0-1 1,0-1 0,0 0-1,0-1 1,0 0 0,0-2-1,0 0 1,0 0 0,0-2-1,0 0 1,0 0 0,-1-2-1,0 0 1,0-1 0,0 0-1,0-1 1,-1-1 0,0 0-1,-1-1 1,6-5 2,0 0 23,-1-1-1,-1 0 1,0-1 0,-2-1-1,1-1 1,-2 0 0,-1-1-1,0 0 1,-1-1-1,-1-1 1,-1 1 0,-1-2-1,-1 1 1,0-1 0,0-10-23,-6 29 11,0-1 0,-1 1-1,1-1 1,-1 0 0,0 0 0,0 1 0,0-1 0,0 0 0,-1 0 0,0 0 0,1 0 0,-2 0 0,1 0 0,0 0 0,-1 0 0,0 0 0,1 0 0,-2 0 0,1 1 0,0-1-1,-1 0 1,0 1 0,1-1 0,-1 1 0,-1-1 0,1 1 0,0 0 0,-1 0 0,0 0 0,0 0 0,0 1 0,0-1 0,0 1 0,0 0 0,-1 0 0,1 0 0,-1 0-1,1 0 1,-1 1 0,-1-1-11,-2 2 59,1 0 0,-1 1 0,1 0-1,-1 0 1,1 0 0,0 1 0,0 0-1,0 0 1,0 1 0,0 0 0,0 0-1,1 0 1,-1 0 0,1 1 0,0 0 0,0 0-1,0 1 1,0-1 0,1 1 0,0 0-1,-3 4-58,-3 4 34,1 2-1,0-1 1,0 1-1,1 0 1,1 1-1,1-1 0,-4 14-33,7-16-4,0 0-1,1 0 0,0 0 0,1 0 0,0 0 1,1 0-1,0 0 0,1 0 0,1 0 0,0 0 1,1 0-1,0 0 5,-1-8-52,0 1 1,0-1 0,0 0-1,1 0 1,-1 0 0,1 0 0,0 0-1,1 0 1,-1-1 0,1 0-1,0 0 1,0 0 0,0 0-1,1 0 1,-1-1 0,1 0-1,0 0 1,0 0 0,0-1-1,0 1 1,0-1 0,1-1-1,-1 1 1,1-1 0,-1 1-1,1-2 1,-1 1 0,6 0 51,-5-1-28,0-1 0,0 1 1,0-1-1,1 0 1,-1-1-1,0 1 0,0-1 1,0 0-1,-1-1 0,1 1 1,0-1-1,-1 0 0,0-1 1,0 1-1,0-1 1,0 0-1,0 0 0,-1-1 1,0 1-1,0-1 0,0 0 1,0 0-1,-1 0 0,2-5 28,55-145-399,32-309 688,-126 552 1499,18-31-1679,3 0 0,2 1 0,2 0 0,4 1 0,1 0 0,4-1 0,2 12-109,-2-62-43,1 1-1,0-1 1,0 0-1,0 0 1,1 0-1,0 0 0,1 0 1,-1-1-1,2 1 1,-1-1-1,1 0 0,0 1 1,0-2-1,1 1 1,0 0-1,1-1 1,-1 0-1,1 0 0,0-1 1,0 0-1,1 0 1,0 0-1,-1-1 1,2 0-1,-1 0 0,0 0 1,1-1-1,0-1 1,-1 1-1,1-1 1,0 0-1,0-1 0,1 0 1,-1 0-1,0-1 1,0 0-1,0 0 0,0-1 1,1 0-1,-1-1 1,0 0-1,0 0 1,2-1 43,7-9-22,0-1 1,-1-1 0,0 0-1,-1-1 1,-1 0-1,0-2 1,-1 1 0,-1-2-1,-1 1 1,0-2 0,-1 1-1,-1-2 1,-1 1 0,-1-1-1,0 0 1,-2-1 0,2-14 21,8-79 560,-42 131 508,17 1-1003,2 0 0,0 0 0,1 1 0,0 0 0,2 1 0,1 0-1,0-1 1,1 1 0,1 1 0,1-1 0,1 0 0,2 20-65,-2-33-37,1 0-1,-1 0 0,1 1 0,1-1 1,-1-1-1,1 1 0,0 0 1,1 0-1,0-1 0,0 1 1,0-1-1,1 0 0,0 0 1,0 0-1,0 0 0,1-1 0,0 0 1,0 0-1,0 0 0,0-1 1,1 1-1,0-1 0,0 0 1,0-1-1,1 0 0,-1 0 1,1 0-1,-1-1 0,1 0 0,0 0 1,0 0-1,0-1 0,5 0 38,0 0-58,1 0 0,-1-2 0,0 1-1,0-1 1,0-1 0,0 0 0,0-1-1,0 0 1,-1-1 0,1 0 0,-1-1-1,0 0 1,0-1 0,-1 0 0,1-1-1,-1 0 1,-1-1 0,0 0-1,0 0 1,0-1 0,-1 0 0,0 0-1,2-5 59,5-6-15,-2-1 0,0 0 0,-1-1 0,-1-1 0,-1 1 0,-2-2 0,0 1-1,-1-1 1,-1 0 0,-2-1 0,0 1 0,-1-4 15,-3 27 32,1-1-1,-1 1 1,0 0 0,0-1-1,0 1 1,0-1-1,0 1 1,0 0 0,0-1-1,0 1 1,0-1 0,-1 1-1,1 0 1,-1-1 0,1 1-1,-1 0 1,1 0-1,-1-1 1,0 1 0,0 0-1,1 0 1,-1 0 0,0 0-1,0 0 1,0 0 0,0 0-1,0 0 1,-1 0 0,1 0-1,0 1 1,0-1-1,0 0 1,-1 1 0,1-1-1,0 1 1,-1-1 0,1 1-1,0 0 1,-1 0 0,1-1-1,-1 1 1,1 0 0,0 0-1,-1 0 1,1 1-1,-1-1 1,1 0 0,0 0-1,-1 1 1,1-1 0,0 1-1,-1-1 1,1 1 0,0 0-1,-1 0-31,-9 6 54,1 1 0,1 0 0,-1 1 0,2 0 0,-1 0-1,1 1 1,0 0 0,1 1 0,1-1 0,-1 1 0,2 1 0,-1-1 0,2 1-1,-1 0 1,2 0 0,0 0 0,0 0 0,1 1 0,0-1 0,1 1 0,1 0-1,0 5-53,0-7-71,0 1-1,1-1 1,0 0-1,0 0 0,2 0 1,-1 0-1,1 0 1,1 0-1,0-1 1,0 1-1,1-1 0,1 0 1,4 7 71,-5-11-302,0 1 0,1-1 0,0-1 0,0 1 0,0-1 0,1 0 0,0 0 0,-1-1 0,2 1 1,-1-2-1,0 1 0,6 1 302,96 17-7093,-36-23-548,-29-3-554</inkml:trace>
  <inkml:trace contextRef="#ctx0" brushRef="#br0" timeOffset="13036.13">6918 4790 10506,'0'0'1975,"3"-14"438,10-116 5258,-14 129-7600,1 0 1,-1-1-1,1 1 0,-1 0 0,0 0 0,0 0 0,0 0 0,0 0 0,1 0 0,-1 0 0,0 0 0,-1 0 0,1 0 0,0 0 0,0 1 1,0-1-1,0 0 0,-1 1 0,1-1 0,0 1 0,-1-1 0,1 1 0,0 0 0,-1-1 0,1 1 0,0 0 0,-1 0 0,1 0 0,-1 0 1,1 0-1,0 1 0,-1-1 0,1 0 0,0 1 0,-1-1 0,1 0 0,0 1 0,0 0 0,-1-1 0,1 1 0,0 0 0,0-1 1,0 1-1,0 0 0,0 0 0,0 0 0,0 0 0,0 0 0,0 0 0,0 1 0,0-1-71,-3 5-26,0 1 1,0-1-1,1 1 0,0-1 0,0 1 0,1 0 0,-1 0 1,1 1-1,1-1 0,0 0 0,0 0 0,0 1 1,1-1-1,0 1 0,0-1 0,1 0 0,0 1 1,0-1-1,1 0 0,0 1 0,0-1 0,0 0 1,1-1-1,0 1 0,1 0 0,0-1 0,0 0 1,0 0-1,0 0 0,1 0 0,0-1 0,0 1 1,1-1-1,0-1 0,0 1 0,2 0 26,89 51-3706,-24-42-5197,-62-16 5625,-5-4-875</inkml:trace>
  <inkml:trace contextRef="#ctx0" brushRef="#br0" timeOffset="13270.895">7113 4849 2434,'0'0'833,"0"0"-59,0 0 219,0 0-96,0 0-304,0 0-193,0 0 176,0 0 348,0-7 181,-1-19-16,-25 34 5328,26-7-5947,0 3-1584,6-3-5139,-1-1 2169</inkml:trace>
  <inkml:trace contextRef="#ctx0" brushRef="#br0" timeOffset="13492.177">7083 4599 7911,'0'0'2435,"0"0"68,-13 3 225,4-1-2118,3-1-374,1 0 0,-1 0 1,1 0-1,0 1 0,0 0 0,0 0 1,0 0-1,0 1 0,0 0 0,1 0 1,-1 0-1,1 0 0,0 1 0,0-1 1,-1 2-237,-10 12 342,0 1 1,0 1-1,2 0 0,1 1 1,0 0-1,1 1 1,1 0-1,1 1 0,2 0 1,0 0-1,1 1 1,1 0-1,1 0 1,0 9-343,4-25-29,0-1 1,0 1 0,1 0 0,0 0 0,1-1 0,-1 1 0,1-1 0,1 1 0,-1-1 0,1 0 0,0 0 0,0 0 0,1 0 0,0 0 0,0-1-1,0 0 1,1 0 0,0 0 0,0 0 0,0-1 0,0 1 0,1-1 0,-1-1 0,1 1 0,0-1 0,0 0 0,1 0 0,-1-1 0,0 0 0,1 0 0,0-1-1,-1 1 1,1-1 0,0-1 0,1 1 28,10 0-891,1 0 0,-1-1 0,0-1 0,0-1 0,1-1 0,-1 0 0,-1-1 0,7-3 891,78-42-10286,-78 31 5535</inkml:trace>
  <inkml:trace contextRef="#ctx0" brushRef="#br0" timeOffset="13839.196">7404 4839 1217,'0'0'6342,"2"-15"-2738,-1 8-3180,8-57 3143,-6 11 2478,-2 52-5891,-1 0 0,0-1 0,0 1 0,0-1 0,0 1 0,0-1 0,0 1 0,0-1 0,-1 1 0,1-1 0,0 1 0,-1-1 0,1 1 0,-1 0 0,0-1 1,1 1-1,-1 0 0,0 0 0,0-1 0,0 1 0,0 0 0,0 0 0,0 0 0,0 0 0,0 0 0,-1 0 0,1 0 0,-1 0-154,-8 26 1089,9-17-1129,0 0-1,0 0 1,1 1 0,0-1-1,0 0 1,1 0 0,0 0-1,0 0 1,1 0 0,0 0-1,1 0 1,0 0 0,0-1-1,0 1 1,1-1 0,0 0-1,1 0 1,0 0 0,0-1-1,0 0 1,0 0 0,1 0-1,0 0 1,1-1-1,-1 0 1,1-1 0,0 1-1,0-1 1,0 0 0,1-1-1,-1 0 1,1 0 0,0-1-1,0 0 1,0 0 0,0-1-1,0 0 1,0 0 0,0-1-1,0 0 1,1 0 0,-1-1-1,5-1 41,-3-3-24,-1-1 0,0-1 0,-1 0 0,1 0-1,-1-1 1,0 1 0,-1-2 0,0 1 0,0-1 0,-1 0 0,0-1-1,-1 1 1,0-1 0,0 0 0,-1 0 0,-1-1 0,0 1-1,0-1 1,-1 0 0,0 0 0,0-10 24,0 17 48,0 0 1,0-1-1,-1 1 0,0 0 1,0-1-1,0 1 0,0 0 1,-1-1-1,0 1 0,0-1 1,0 1-1,0-1 0,-1 1 1,1-1-1,-1 1 0,0-1 0,-1 1 1,1 0-1,-1 0 0,0-1 1,0 1-1,0 0 0,0 1 1,-1-1-1,0 0 0,1 1 1,-2-1-1,1 1 0,0 0 1,0 0-1,-1 0 0,0 1 1,1-1-1,-1 1 0,0 0 1,0 0-1,0 0 0,-1 1 0,-2-2-48,-2 4 34,0 1-1,0 0 0,1 0 0,-1 0 0,0 1 0,1 0 0,0 1 0,0 0 0,0 0 0,0 1 1,1 0-1,-1 0 0,1 1 0,1 0 0,-1 0 0,1 1 0,0-1 0,0 1 0,1 1 0,-3 3-33,0-2 30,0 0 1,1 1-1,0-1 0,1 2 0,-1-1 0,2 1 0,0-1 0,0 2 0,1-1 0,0 0 0,1 1 0,0 0 0,1-1 0,1 1 0,0 0 0,0 0 0,1 0 0,0 0 0,1 0 0,1 0 0,0 0 0,0 0 0,2 0 0,-1-1 0,1 0 0,1 0 0,0 0 0,0 0 0,1-1 0,1 1 0,-1-1 0,6 5-30,9 2-24,0-1 0,0-1 0,2-1 0,0-1 0,0-1 0,1-1 0,0-1 0,1-1 0,0-2 0,1 0 0,0-1 0,0-2 0,0-1 0,0-1 0,0-1 0,21-2 24,-34 2-73,-1 0-1,1-1 1,0-1 0,-1 0-1,1-1 1,-1 0 0,1-1-1,-1 0 1,0-1 0,0-1-1,0 1 1,-1-2 0,0 0-1,0 0 1,0-1 0,-1-1-1,0 1 1,0-2 0,7-7 73,-14 12-103,-1 1 1,0-1-1,1 0 1,-2 1-1,1-1 1,0 0-1,-1 0 1,0 0-1,0-1 1,0 1-1,0 0 0,0 0 1,-1-1-1,0 1 1,0 0-1,0 0 1,-1-1-1,1 1 1,-2-2 102,2 4-205,-1-1 0,0 1-1,0 0 1,0-1 0,-1 1 0,1 0 0,0 0-1,-1 0 1,0 0 0,1 0 0,-1 0 0,0 0 0,0 1-1,0-1 1,0 1 0,0-1 0,0 1 0,-1 0-1,1 0 1,0 0 0,-3-1 205,-37-6-5840,-4 6-3700</inkml:trace>
  <inkml:trace contextRef="#ctx0" brushRef="#br0" timeOffset="18638.773">12611 4357 10474,'0'0'2979,"0"0"-1127,0 0 241,0 0-209,12-7-624,-2 1-1032,-6 3-150,1 0 1,-1 1-1,1-1 0,-1 1 0,1 0 1,0 0-1,0 1 0,0-1 1,0 1-1,0 0 0,0 1 0,0-1 1,0 1-1,0 0 0,0 0 1,1 0-1,2 2-78,50 11 797,1-3-1,0-2 1,0-3 0,60-2-797,-117-3 8,1 0 1,0 0-1,0 0 0,0-1 1,-1 1-1,1-1 1,0 0-1,0 0 0,-1 0 1,1 0-1,-1 0 0,1 0 1,-1-1-1,1 1 0,-1-1 1,0 0-1,0 0 1,0 0-1,0 0 0,0 0 1,0 0-1,-1 0 0,1-1 1,-1 1-1,1-1 1,-1 1-1,0-1 0,0 1 1,0-1-1,0 0 0,0 1 1,-1-1-1,1 0 1,-1 0-1,0 1 0,0-1 1,0 0-1,0 0 0,0 0 1,-1 0-1,1 1 1,-1-1-1,0 0 0,0 0-8,1 2 1,-1 0-1,0-1 1,0 1-1,0 0 1,0 0-1,-1 0 1,1 0 0,0 0-1,0 0 1,-1 0-1,1 0 1,0 1-1,-1-1 1,1 0-1,-1 1 1,1-1-1,-1 1 1,1-1-1,-1 1 1,1 0-1,-1 0 1,1 0 0,-1 0-1,0 0 1,1 0-1,-1 0 1,1 0-1,-1 1 1,1-1-1,-1 0 1,1 1-1,-1 0 1,1-1-1,-1 1 1,1 0-1,0-1 1,-1 1 0,1 0-1,0 0 1,0 0-1,0 0 1,0 1-1,0-1 1,0 0-1,0 0 1,0 1-1,0-1 1,0 0-1,1 1 1,-2 1-1,-6 17-6,1 1 1,1 0-1,0 0 0,2 1 0,1-1 1,0 1-1,1 0 0,2 0 0,0 0 1,4 21 5,-3-14-2,38 409 34,-39-434-31,0 0 0,0 1 1,0-1-1,-1 0 0,0 1 0,0-1 0,0 0 0,0 1 0,-1-1 0,1 0 0,-1 0 0,0 0 1,0 0-1,-1-1 0,1 1 0,-1-1 0,0 1 0,0-1 0,0 0 0,0 0 0,0 0 0,-1 0 1,0-1-1,1 1 0,-1-1 0,0 0 0,0 0 0,0-1 0,0 1 0,0-1 0,-1 0 0,1 0 1,0 0-1,-2 0-1,-14-2-98,0 0 1,0-2 0,1 0 0,-1-1 0,1-1 0,0-1 0,0-1-1,1 0 1,0-1 0,0-1 0,1-1 0,0-1 0,1 0-1,0-1 1,-8-8 97,-25-32-5082,48 51 4508,0-3-1011,3 2-3340,8 1 382</inkml:trace>
  <inkml:trace contextRef="#ctx0" brushRef="#br0" timeOffset="19014.238">13294 4702 9193,'0'0'4329,"0"0"-1110,0 0-352,0 0-705,0 0-678,0 0-576,0 0-476,4-1-245,-1 3-177,-1 1 0,1-1 0,-1 0 0,0 1 1,0-1-1,0 1 0,0 0 0,0-1 0,0 1 0,-1 0 1,1 0-1,-1 0 0,0 0 0,0 1 0,0-1 0,0 0 1,-1 0-1,1 1 0,-1-1 0,0 0 0,0 1 1,0-1-1,0 0 0,-1 0 0,1 1 0,-1-1 0,0 0 1,-1 3-11,2 19 40,14 235-2,-62-413 485,45 133-386,1 0 1,0 0-1,2 0 0,0 0 1,1 0-1,2 0 0,2-12-137,-3 25 17,-1-1 0,2 1 0,-1-1-1,1 1 1,1 0 0,-1 0 0,1 0 0,0 0-1,1 1 1,-1-1 0,1 1 0,1 0 0,-1 1-1,1-1 1,0 1 0,0 1 0,0-1 0,1 1-1,0 0 1,6-3-17,-3 3-17,1 1 1,0 1-1,1 0 0,-1 0 0,0 1 0,0 0 0,1 1 1,-1 0-1,1 1 0,-1 0 0,0 1 0,0 0 0,0 1 1,0 0-1,0 1 0,-1 0 0,1 1 0,-1 0 1,0 0-1,0 1 0,-1 1 0,0 0 0,0 0 0,0 0 1,-1 1-1,0 0 0,-1 1 0,0 0 0,0 0 0,-1 1 1,0-1-1,-1 1 0,2 4 17,50 82-3549,-18-33-4919,-24-40 2308</inkml:trace>
  <inkml:trace contextRef="#ctx0" brushRef="#br0" timeOffset="19579.14">14110 4674 6566,'21'-125'6956,"-17"109"-5465,-3 13-1239,1 0 1,-1 1-1,1-1 0,-1 0 1,0 0-1,0 0 1,0 0-1,0 0 1,-1 0-1,1-1 1,-1 1-1,0 0 0,1 0 1,-2 0-1,1 0 1,0-1-1,-1 1 1,1 0-1,-1 0 0,0 0 1,0 0-1,0 0 1,0 0-1,-1 0 1,1 1-1,-1-1 1,0 0-1,0 1 0,0-1 1,0 1-1,0 0 1,0-1-1,-1 1 1,1 0-1,-1 1 0,1-1 1,-1 0-1,0 1 1,0-1-1,0 1 1,-2-1-253,-5 4 73,-1 0 0,1 0 0,0 1 0,0 0 0,0 1 0,0 0 0,0 1 0,1 0 0,0 0 0,0 1 0,0 0 0,1 1 0,0 0 0,0 0 0,1 0 0,0 1 1,0 1-1,1-1 0,-5 8-73,0-1 20,0 0 1,1 0-1,1 1 1,1 0-1,0 1 0,1 0 1,1 0-1,0 1 1,1 0-1,1 0 1,1 0-1,1 0 1,0 0-1,2 1 1,0-1-1,0 1 1,2-1-1,0 0-20,1-6-88,0 0-1,1 0 1,1 0-1,-1-1 1,2 1 0,-1-1-1,2 0 1,-1-1-1,2 0 1,-1 0 0,1 0-1,1-1 1,3 3 88,-4-4-289,1 0 0,0-1 1,0 0-1,1 0 0,0-1 1,0 0-1,0 0 0,1-1 1,-1-1-1,1 0 0,0-1 0,1 0 1,-1 0-1,1-1 0,-1-1 1,1 0-1,-1 0 0,1-1 1,0-1-1,-1 0 0,1 0 1,3-2 288,-3-3 41,0-1 0,0-1 0,-1 0 0,0 0 0,-1-1 0,0 0 0,0-1 0,-1 0 0,-1-1 0,1 0 0,-2 0 0,1 0 0,-2-1 0,1-1 0,2-9-41,0 7 292,3-7 248,-1 6-28,0-2 0,-1 1 0,-1-1 0,-1-1 0,0 0 0,-2 0 0,0 0 0,-1-1 0,-1 0 0,0 0 0,-2 0 0,0-11-512,-2 30 23,0 0 1,0 1-1,1-1 1,-1 0-1,0 1 1,0-1-1,0 0 1,0 1 0,0-1-1,0 0 1,0 1-1,0-1 1,-1 0-1,1 1 1,0-1-1,0 0 1,-1 1-1,1-1 1,0 1-1,0-1 1,-1 0-1,1 1 1,-1-1 0,1 1-1,-1-1 1,1 1-1,-1-1 1,1 1-1,-1 0 1,1-1-1,-1 1 1,1-1-1,-1 1 1,0 0-1,1 0 1,-1-1 0,0 1-1,1 0 1,-1 0-1,0 0 1,1 0-1,-1 0 1,0 0-1,1 0 1,-1 0-1,0 0 1,1 0-1,-1 0 1,0 0-1,1 0 1,-1 1 0,0-1-1,1 0 1,-1 0-1,1 1 1,-1-1-1,0 0 1,1 1-1,-1-1 1,1 1-1,-1-1 1,1 1-1,-1-1-23,-29 35 194,22-14-184,2 0 1,0 0-1,1 0 0,2 1 1,0 0-1,1 0 0,1 0 1,1 0-1,1 0 0,1 0 1,1 0-1,3 7-10,-3-2-12,-2-19-4,-1 1-83,0 0 0,1 0 0,1 0 0,-1 0 0,1 0 0,1 0 0,0 0 0,0-1 0,1 1 0,-1-1 0,2 0 1,-1 0-1,4 3 99,-7-11-8,0 1 0,-1-1 0,1 1 1,0-1-1,0 0 0,0 0 1,0 0-1,0 1 0,0-1 0,0 0 1,0 0-1,0 0 0,0-1 0,0 1 1,0 0-1,0 0 0,0 0 1,0-1-1,0 1 0,0 0 0,-1-1 1,1 1-1,0-1 0,0 1 1,0-1-1,-1 1 0,1-1 0,0 0 1,0 1-1,-1-1 0,1 0 1,-1 0-1,1 1 0,-1-1 0,1 0 1,-1 0-1,1 0 0,-1 0 1,0 0-1,1 0 0,-1 0 0,0 0 1,0 0-1,0 0 0,1 1 0,-1-1 1,0 0-1,-1 0 0,1 0 1,0 0-1,0 0 0,0 0 0,0 0 1,-1 0-1,1 0 0,0 0 1,-1 0-1,1 0 0,-1 1 0,1-1 1,-1-1 7,1-1 1,2-66 101,-4 49-93,1 0-1,0 0 1,2 0 0,1 0-1,0 1 1,1-1-1,1 1 1,1-1 0,1 1-1,1 0 1,0 1 0,1 0-1,1 0 1,1 1-1,1 0 1,12-15-9,-19 27-158,1 1 0,1 0 1,-1 1-1,0-1 0,1 1 0,0 0 1,0 0-1,0 1 0,0-1 0,0 1 0,0 1 1,1-1-1,-1 1 0,1 0 0,-1 1 0,1-1 1,-1 1-1,1 1 0,2 0 158,75 24-8784,-54-9 1876</inkml:trace>
  <inkml:trace contextRef="#ctx0" brushRef="#br0" timeOffset="20535.698">14907 4593 5061,'0'0'4810,"0"0"-1890,0 0-518,0 0-453,0 0-674,0 0-511,0 0-81,3 4 187,26 65 1347,-27-60-2169,0 0 0,1 0-1,0 0 1,1-1-1,0 1 1,0-1-1,1 0 1,0 0 0,0-1-1,1 1 1,0-1-1,1 0 1,-1-1-1,1 0 1,3 3-48,-6-7 1,1-1-1,-1 1 1,1-1 0,0 1 0,-1-1-1,1 0 1,0-1 0,0 1-1,-1-1 1,1 0 0,0 0 0,0-1-1,0 1 1,-1-1 0,1 0-1,0-1 1,-1 1 0,1-1 0,-1 1-1,0-2 1,1 1 0,-1 0-1,0-1 1,2-1-1,84-80 1206,-81 72-898,0 1 0,-1-2 1,-1 1-1,0-1 1,-1 0-1,0 0 1,-1-1-1,0 1 1,1-11-309,-5 22 30,-1 0 0,0 0 0,1 0 1,-1-1-1,0 1 0,-1 0 1,1 0-1,0 0 0,-1 0 1,1 0-1,-1 0 0,1 0 1,-1 0-1,0 0 0,0 1 1,0-1-1,0 0 0,0 0 1,0 1-1,-1-1 0,1 0 1,0 1-1,-1-1 0,1 1 1,-1 0-1,0 0 0,1-1 1,-1 1-1,0 0 0,0 0 1,0 1-1,0-1 0,0 0 1,0 1-1,0-1 0,0 1 1,0-1-1,0 1 0,0 0 1,0 0-1,0 0-30,-89 6 299,72-1-285,-1 1-1,1 0 0,0 2 1,1 0-1,-1 1 0,2 1 1,-1 0-1,1 2 0,1 0 1,0 0-1,1 2 0,-7 8-13,17-15-14,0 0 0,1 1-1,0-1 1,0 1 0,1 0-1,0 0 1,1 0 0,0 1-1,0-1 1,0 0 0,1 1-1,0 0 1,1-1 0,0 1 0,0-1-1,1 1 1,0-1 0,1 1-1,0-1 1,0 0 0,1 1-1,0-1 1,0 0 0,1-1-1,0 1 1,0-1 0,1 1-1,0-1 1,0 0 0,0-1-1,1 0 1,0 0 0,1 0-1,-1 0 1,1-1 0,0 0-1,0-1 1,4 2 14,18 11-136,1-2 0,0-2 0,2 0 0,-1-2 1,1-1-1,1-2 0,-1-1 0,1-2 0,1-1 0,-1-2 0,21-1 136,-36 0 2,0-1 0,0 0-1,0-1 1,-1-2 0,1 1-1,0-2 1,-1-1 0,0 0-1,0-1 1,0 0 0,-1-2-1,0 0 1,-1 0 0,1-2-1,-2 0 1,1-1 0,-1 0 0,-1-1-1,11-12-1,-2-4 83,-1-1 0,-1 0-1,-1-1 1,-2-1 0,-2-1 0,0-1-1,-2 0 1,1-11-83,-12 42 11,-1 0 0,0 0 0,0-1-1,0 1 1,0 0 0,-1-1 0,1 1 0,-1-1 0,1 1-1,-1-1 1,0 1 0,0-1 0,0 1 0,0-1-1,-1 1 1,1-1 0,-1 1 0,1-1 0,-1 1-1,0 0 1,0-1 0,0 1 0,0 0 0,0 0 0,0-1-1,-1 1 1,1 0 0,-1 0 0,0 1 0,1-1-1,-1 0 1,0 0 0,0 1 0,0-1 0,0 1-1,0 0 1,-1 0 0,1 0 0,-1-1-11,-7 0 5,1 0 1,0 1 0,0 0-1,0 1 1,-1 0-1,1 0 1,0 1-1,0 0 1,-1 0-1,1 1 1,0 1 0,0-1-1,1 1 1,-1 1-1,1 0 1,-1 0-1,1 1 1,0-1-1,-5 6-5,-1 1-2,0 0 0,1 0 0,0 1 0,1 1 0,0 0 0,1 1 0,1 0 0,0 1 0,1 0 0,0 2 2,4-10-12,1 1-1,1 0 1,-1 0-1,1 0 1,1 1 0,0-1-1,0 1 1,0-1-1,1 1 1,0 0-1,1-1 1,0 1-1,0 0 1,1 0-1,0-1 1,1 1 0,0-1-1,0 1 1,1-1-1,0 1 1,0-1-1,1 0 1,0-1-1,0 1 1,1-1-1,0 0 1,0 0 0,1 0-1,0-1 1,2 2 12,-5-6-6,0 0 0,0-1 1,1 1-1,-1-1 1,1 0-1,-1 0 0,1 0 1,-1-1-1,1 1 0,-1-1 1,1 0-1,-1 0 1,1 0-1,0 0 0,-1-1 1,1 0-1,-1 1 0,1-1 1,-1 0-1,1-1 1,-1 1-1,0-1 0,0 1 1,0-1-1,0 0 0,0 0 1,0 0-1,0-1 1,0 1-1,-1-1 0,1 1 1,0-2 5,62-101 57,-13-39 2,-51 143-60,0 1 0,0 0 1,0 0-1,0 0 0,0-1 1,0 1-1,0 0 0,0 0 1,0 1-1,0-1 1,0 0-1,0 0 0,0 0 1,0 1-1,-1-1 0,1 0 1,0 1-1,0-1 0,0 0 1,0 1-1,0 0 1,-1-1-1,1 1 0,0-1 1,-1 1-1,1 0 0,0-1 1,-1 1-1,1 0 0,-1 0 1,1 0-1,-1-1 1,1 1-1,-1 0 0,0 0 1,1 0-1,-1 0 0,0 0 1,0 0-1,1 0 0,-1 0 1,0 0-1,0 0 1,0 0-1,0 0 0,-1 0 1,1-1-1,0 1 0,0 0 1,0 0 0,1 3 5,12 40 99,-12-34-93,0 0 0,1 0 0,0-1 0,1 1 0,0-1 0,0 1 0,1-1 0,1 0 0,-1 0 0,1-1 0,0 0 0,1 0 0,0 0 0,1 0 0,-1-1 0,1 0 0,1 0 0,-1-1 0,1 0 0,0 0 0,1-1 0,-1 0 0,1-1 0,0 1 0,3-1-11,5-2 1,1-1 0,-1 0 0,0-2 0,0 0 0,1-1 0,-1 0-1,0-2 1,-1 0 0,1-1 0,-1 0 0,1-1 0,-2-1 0,1-1 0,-1 0 0,0-1 0,-1-1 0,0 0 0,0-1 0,-1-1-1,17-15-11,0-2 0,-2-1 0,-2-2 0,-1 0 0,-1-1 0,-2-2 0,9-19 11,-25 44 17,0 0 0,-1-1 0,0 1 0,0-1 0,-2 0 0,1 0 0,-1 0 0,-1 0 0,0 0 0,0-1 0,-1-3-17,-1 13 3,-1 1 0,1 0 1,-1-1-1,1 1 0,-1 0 0,0-1 0,1 1 0,-1 0 1,0 0-1,0 0 0,0 0 0,1-1 0,-1 1 1,-1 0-1,1 1 0,0-1 0,0 0 0,0 0 0,0 0 1,-1 1-1,1-1 0,0 1 0,0-1 0,-1 1 1,1-1-1,-1 1 0,1 0 0,0-1 0,-1 1 0,1 0 1,-1 0-1,1 0 0,-1 0 0,1 1 0,0-1 0,-1 0 1,1 0-1,0 1 0,-1-1 0,1 1 0,-1 0-3,-58 21 36,53-18-37,0 0 0,0 1 0,1 0 0,0 0 0,0 0 0,0 1 0,1 0 0,-1 0 0,1 0 0,1 0 0,-1 1 0,1 0 0,0 0 0,1 0 0,0 1 0,0-1 0,1 1 0,-1 0 0,2-1 0,-1 1 0,1 0 0,0 0 0,1 0 0,0 0 0,0 0 0,0 0 0,1 0 0,1 0 0,-1 0 0,1 0 0,1-1 0,-1 1 0,4 4 1,160 230-1873,-165-242 1869,-1 1 1,1 0-1,0 0 1,-1 0-1,1-1 1,-1 1-1,1 0 1,-1 0-1,0 0 1,1 0-1,-1 0 0,0 0 1,0 0-1,1 0 1,-1 0-1,0 0 1,0 0-1,0 0 1,0 0-1,0 0 1,-1 0-1,1 0 1,0 0-1,0 0 1,-1 0-1,1 0 1,0 0-1,-1 0 1,1 0-1,-1 0 1,1-1-1,-1 1 1,0 0-1,1 0 0,-1-1 1,0 1-1,0 0 1,1-1-1,-1 1 1,0 0-1,0-1 1,0 1-1,0-1 1,0 0-1,0 1 1,0-1-1,0 0 1,0 1-1,1-1 1,-1 0-1,-1 0 1,1 0-1,0 0 1,0 0-1,0 0 4,-61-6-25,-3-24-929,34-2-4616,29 1-6340,9 18 5718</inkml:trace>
  <inkml:trace contextRef="#ctx0" brushRef="#br0" timeOffset="20945.442">16795 4644 384,'0'0'5093,"0"0"-2141,0 0-352,0 0 117,0 0-394,8-4-492,21-11-523,-9 43 1911,-17-23-3185,1-1 0,-1 0 1,1 0-1,0-1 0,0 1 1,0-1-1,1 0 1,-1 0-1,1 0 0,0-1 1,0 1-1,-1-1 0,1 0 1,1-1-1,-1 1 1,0-1-1,0 0 0,1 0 1,-1-1-1,0 1 1,1-1-1,-1-1 0,0 1 1,1-1-1,3 0-34,-3-4 117,1 0 1,-1-1-1,-1 1 1,1-1-1,-1 0 1,0 0-1,0-1 1,-1 0-1,0 1 0,0-1 1,-1-1-1,0 1 1,0-1-1,0 1 1,-1-1-1,0 0 1,-1 1-1,0-1 0,0 0 1,-1-6-118,2 6 164,-1 5-106,0 1 0,1 0 1,-1-1-1,-1 1 0,1-1 0,0 0 1,0 1-1,-1-1 0,0 0 0,1 1 0,-1-1 1,0 0-1,0 1 0,-1-1 0,1 0 1,0 0-1,-1 1 0,0-1 0,0 1 0,1-1 1,-2 1-1,1-1 0,0 1 0,0-1 1,-1 1-1,1 0 0,-1 0 0,0 0 0,0 0 1,1 0-1,-1 0 0,-1 0 0,1 1 1,0-1-1,0 1 0,-1-1 0,1 1 0,0 0 1,-1 0-1,0 0-58,-9 2 46,0 0-1,1 2 1,-1-1-1,1 2 1,0-1-1,0 2 1,0-1-1,1 1 1,0 1 0,-1 0-1,2 0 1,-1 1-1,1 1 1,0-1-1,1 1 1,-1 1 0,2-1-1,-1 2 1,1-1-1,1 1 1,0 0-1,0 0 1,1 0 0,0 1-1,1 0 1,0 0-1,0 0 1,-1 12-46,3-13 3,1 0 1,0 0 0,0 0-1,1 1 1,1-1 0,-1 0 0,2 0-1,-1 0 1,1 1 0,1-1-1,0-1 1,0 1 0,1 0-1,0-1 1,1 0 0,0 0-1,0 0 1,1-1 0,0 1-1,1-1 1,0-1 0,0 1-1,0-1 1,1-1 0,0 1-1,1-1 1,-1-1 0,1 1-1,0-2 1,0 1 0,1-1-1,8 2-3,11 4-179,0-2 0,1-1 0,-1-1 0,1-1 0,1-2-1,-1-1 1,0-2 0,1-1 0,5-1 179,67-28-1235,-100 28 1004,-1 1-1,1-1 1,0 0-1,0 0 1,-1 0 0,1 0-1,-1 0 1,0-1 0,0 1-1,0-1 1,0 1-1,0-1 1,0 0 0,-1 0-1,1 0 1,-1 0-1,0 0 1,0 0 0,0 0-1,0 0 1,-1-1 0,1 1-1,-1 0 1,0 0-1,0-1 1,0 1 0,0 0-1,-1 0 1,1-1-1,-1 1 1,0-1 231,-12-18-4666,-9 7-1937</inkml:trace>
  <inkml:trace contextRef="#ctx0" brushRef="#br1" timeOffset="86347.9">0 4580 14638,'0'0'2210,"0"0"-806,0 0 139,0 0-27,24-17-550,21-14-690,2 2 0,0 2 0,47-19-276,1336-513 544,-810 318-326,482-191-206,99-105-12,-957 411 64,-157 80-56,-2-5 0,70-54-8,-147 100 23,0 0 1,0-1 0,-1 0-1,0 0 1,0 0 0,0-1-1,-1 0 1,0-1 0,-1 1 0,1-1-1,-1 0 1,-1 0 0,0-1-1,0 1 1,0-1 0,1-8-24,-5 13 29,-1 1 1,0 0 0,0 0 0,-1 0 0,1 0-1,0 0 1,-1 0 0,0 0 0,0 1 0,0-1-1,0 1 1,0-1 0,0 1 0,-1 0 0,1-1-1,-1 1 1,0 0 0,1 1 0,-1-1 0,0 1-1,0-1 1,0 1 0,0 0 0,0 0-1,0 0 1,-1 0 0,1 1 0,0-1 0,0 1-1,-1 0 1,0 0-30,-50-8 134,-1 3-1,1 2 1,-1 3-1,1 2 1,-1 2-1,-14 5-133,-36 5 59,1 4-1,0 5 1,2 4 0,-37 18-59,130-41 9,2-3-1,1 1 1,0 1 0,0-1 0,0 1 0,0 0-1,0 0 1,1 0 0,0 1 0,-1 0-1,1 0 1,1 1 0,-1-1 0,-1 3-9,5-6 6,1 1 0,0-1 0,-1 1 0,1-1 0,0 1 0,0-1 0,0 1 0,0-1 0,0 1 0,0-1 0,0 1 0,0-1 0,1 1 0,-1-1 0,1 0 0,-1 1 0,1-1 0,0 1 0,-1-1 0,1 0 1,0 0-1,0 1 0,0-1 0,0 0 0,0 0 0,0 0 0,0 0 0,0 0 0,0 0 0,1 0 0,-1 0 0,0-1 0,1 1 0,-1 0 0,0-1 0,1 1 0,-1-1 0,1 0-6,23 12 107,2-2-1,-1-1 0,1 0 1,0-3-1,24 4-106,-2 0 114,75 15 129,-25-6 53,-2 4 1,0 4-1,62 28-296,-147-52 19,0 2 0,-1-1 1,0 2-1,0-1 0,0 1 0,0 1 0,-1 0 1,0 1-1,-1 0 0,0 0 0,0 1 1,0 0-1,-2 0 0,1 1 0,-1 0 0,0 1 1,-1 0-1,0 0 0,-1 0 0,1 2-19,-5 4-10,0 0-1,-1 1 1,-1-1 0,-1 0-1,0 0 1,-1 0-1,-1 0 1,0 0 0,-1-1-1,-1 0 1,-1 0 0,0 0-1,-1-1 1,-1 0-1,0 0 1,-1-1 0,-1 0-1,0-1 1,-4 3 10,-119 144-1185,-46 24-1517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5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8904,'0'0'2243,"0"0"-161,0 0 64,107 38-481,-48-37-512,8-1-672,2-3-321,0-5-128,-1-4 0,-10 2-32,-3-1-1377,-12-1-3204,-13 1-4323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5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6022,'0'0'4964,"0"0"-2076,0 0-208,0 0-336,0-15-780,2-45-528,21 17-73,-16 38-789,-1-1-95,0-1 1,0 1 0,1 1 0,0 0-1,0 0 1,1 0 0,-1 0-1,1 1 1,0 1 0,0-1 0,0 1-1,1 1 1,-1 0 0,0 0-1,1 0 1,0 1 0,-1 0-1,1 1 1,0 0 0,0 0 0,-1 1-1,1 0 1,0 1 0,-1 0-1,1 0 1,-1 1 0,0 0 0,0 0-1,6 4-79,60 59 123,-67-57-105,0 0 0,1-1 0,0 1 0,1-2 0,0 0 0,0 0 0,0 0 0,1-1 0,0 0 0,0-1 0,1 0 0,-1-1 0,1 0 0,0-1 0,0 0 0,11 1-18,-17-3 19,0-1 0,0 0 0,0 0 0,0-1 0,0 0 0,0 1 0,1-2 0,-2 1 0,1 0 0,0-1 0,0 0 0,0 0 0,-1-1 0,1 1 0,-1-1 0,0 0 0,0 0 0,0-1 0,0 1 0,0-1-1,-1 0 1,0 1 0,1-2 0,-1 1 0,-1 0 0,1-1 0,-1 1 0,0-1 0,2-3-19,0 0-98,0 0 0,-1-1-1,0 1 1,0-1 0,0 0-1,-1 0 1,-1 0 0,0-1-1,0 1 1,-1 0 0,0 0-1,0-4 99,-1 13-336,0-1 0,0 1-1,0 0 1,0 0 0,1 0-1,-1 0 1,0-1 0,0 1 0,0 1-1,0-1 1,0 0 0,0 0-1,0 0 1,1 0 0,-1 1-1,0-1 1,0 0 0,0 1-1,0-1 1,1 0 0,-1 1-1,0-1 1,0 1 0,1 0-1,-1-1 1,0 1 0,1-1-1,-1 1 1,1 0 0,-1 0 0,1-1-1,-1 1 1,1 0 0,-1 0-1,1 0 1,0 0 336,-14 16-12620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8:5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18 8168,'0'0'3635,"0"0"-1254,0 0-32,0 0-235,0 0-464,0 0-321,0-6-315,0 3-842,0 3-142,-1 0 0,1 0 1,0 0-1,-1 0 0,1 0 1,0 0-1,-1-1 0,1 1 0,0 0 1,-1 0-1,1 0 0,0 0 1,-1 0-1,1 0 0,0 0 1,0-1-1,-1 1 0,1 0 1,0 0-1,-1 0 0,1-1 1,0 1-1,0 0 0,0 0 1,-1-1-1,1 1 0,0 0 1,0-1-1,0 1 0,0 0 1,-1-1-1,1 1 0,0 0 1,0-1-1,0 1 0,0 0 1,0-1-1,0 1-30,-71 260 2852,47-153-2314,10-55-303,2 1 0,2 0 0,3 1-1,2 0 1,2 40-235,3-91 17,1 0 0,0 0 0,0 0-1,0 0 1,0-1 0,1 1 0,-1 0 0,1-1-1,-1 1 1,1-1 0,0 1 0,0-1-1,0 0 1,0 0 0,1 0 0,-1 0 0,1 0-1,-1 0 1,1-1 0,-1 1 0,1-1-1,0 0 1,0 0 0,0 0 0,-1 0 0,1 0-1,0-1 1,0 1 0,0-1 0,0 0-1,0 0 1,0 0 0,0 0 0,0 0 0,0-1-1,0 0 1,0 1 0,0-1 0,0 0-1,0 0 1,0-1 0,0 1-17,56-11 53,0-2 0,-1-2 0,52-23-53,-48 16-42,-60 23-245,20-9-231,-15 0-5937,-7 9 2281,-1 0-2115</inkml:trace>
  <inkml:trace contextRef="#ctx0" brushRef="#br0" timeOffset="359.635">787 324 9865,'0'0'4314,"0"0"-882,0 0-554,0 0-481,0 0-593,0 0-464,0 0-374,0 0-112,3-7-96,8-18-98,-12 52 213,-22 72-416,-5 0 0,-3-2 0,-35 72-457,54-141 14,5-15-6,1 0-1,0 0 1,1 1-1,1 0 1,0 0-1,1 0 1,1 0-1,0 1 1,0-1-1,2 1 1,0 9-8,1-23-24,0 0 1,-1 1 0,1-1 0,0 0 0,0 0 0,0 1-1,0-1 1,1 0 0,-1 0 0,0 0 0,0 0 0,1 0-1,-1-1 1,0 1 0,1 0 0,-1-1 0,1 1 0,-1-1-1,1 1 1,-1-1 0,1 0 0,-1 1 0,1-1 0,0 0-1,-1 0 1,1 0 0,-1 0 0,1-1 0,-1 1 0,1 0-1,-1-1 1,1 1 0,-1-1 0,1 1 0,-1-1 0,1 0-1,-1 1 1,0-1 0,1 0 0,-1 0 0,0 0 0,0 0-1,1 0 1,-1 0 0,0-1 0,0 1 0,0 0 0,-1 0-1,1-1 1,0 1 0,0-1 0,-1 1 0,1-2 23,15-48-6043,-16 32 475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0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97 5125,'0'0'4719,"0"0"-2407,0 0-679,0 0-74,0 0-48,0 0-246,-7 13-224,-113 188 1847,58-139-2744,60-63-133,1-1-1,0 1 1,0 0 0,0 0-1,0 0 1,0-1 0,0 1-1,0 0 1,0-1 0,0 1-1,1-1 1,-1 1 0,0-1-1,1 1 1,0-1 0,-1 1 0,1-1-1,0 0 1,0 1 0,-1-1-1,1 0 1,1 1 0,-1-1-1,0 1 1,0-1 0,1 0-1,-1 1 1,1-1 0,-1 1-1,1-1 1,-1 1 0,1-1-11,6-22 208,1 0 0,1 1 0,1 0 0,1 1 1,1 0-1,1 1 0,1 0 0,2-1-208,-11 13 72,0 1 0,1-1-1,-1 2 1,1-1 0,1 1-1,0 0 1,0 0-1,0 0 1,0 1 0,1 0-1,0 1 1,1 0 0,-1 0-1,1 1 1,0 0 0,0 0-1,0 1 1,1 0 0,-1 1-1,1 0 1,-1 0 0,1 1-1,0 1 1,0-1 0,-1 2-1,3-1-71,-6 2 3,0 0 0,0 0 0,0 0 0,-1 1 0,1 0-1,-1 0 1,1 0 0,-1 1 0,0 0 0,0 0 0,-1 0 0,1 1-1,-1-1 1,0 1 0,0 0 0,0 0 0,-1 0 0,0 1 0,0-1-1,0 1 1,-1 0 0,1 1-3,26 139 39,-30 91-6851,4-222 2958,4-6-1399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0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409 273 11179,'0'0'2503,"0"0"273,0 0-85,0 0-609,9-13-523,25-41-572,-34 53-960,1 0 1,-1 0-1,1 0 0,-1 0 0,1 0 0,-1 0 0,0 0 1,1 0-1,-1 0 0,0 0 0,0 0 0,0 0 1,0 0-1,0 0 0,0-1 0,0 1 0,0 0 1,0 0-1,0 0 0,-1 0 0,1 0 0,0 0 1,-1 0-1,1 0 0,-1 0 0,1 0 0,-1 0 1,1 0-1,-1 1 0,0-1 0,0 0 0,1 0 0,-1 0 1,0 1-1,0-1 0,0 0 0,0 1 0,0-1 1,0 1-1,0-1 0,0 1 0,0 0 0,0-1 1,0 1-1,0 0 0,0 0 0,0-1 0,0 1 1,0 0-1,0 0-27,-2-1 55,-12-2-42,0 1 0,0 0 0,0 1 0,1 1 0,-1 0 0,0 1 0,0 1 0,0 0 0,0 1 0,1 0 0,0 1 0,-1 1 0,1 0 0,1 1 0,-1 1 0,1 0-13,1-2-29,1 1 1,0-1-1,0 2 1,0 0-1,1 0 0,0 1 1,1 0-1,0 0 1,0 1-1,0 1 0,1-1 1,1 1-1,0 1 1,0-1-1,1 1 0,0 1 1,1-1-1,0 1 1,1 0-1,0 0 0,1 0 1,1 0-1,0 0 1,0 1-1,1-1 0,1 1 1,0 0-1,1 5 29,-1-15-30,1 1-1,0-1 1,0 1-1,1-1 1,-1 1-1,1-1 1,-1 0-1,1 0 1,0 0-1,0 0 1,0 0-1,1 0 1,-1 0-1,1-1 1,-1 1-1,1-1 1,0 0-1,0 0 1,0 0-1,0 0 1,1 0-1,-1-1 0,0 0 1,1 1-1,-1-1 1,1 0-1,-1-1 1,1 1-1,-1 0 1,1-1-1,2 0 31,5 1-15,0-1 0,0-1-1,0 0 1,-1 0 0,1-1 0,0 0-1,0-1 1,-1 0 0,10-4 15,-4-1 64,1 0 0,-2-1 0,1-1 0,-2 0 0,1-1 0,-1-1 0,-1 0 0,0-1 0,-1 0 0,0-1 0,-1 0 0,-1-1 0,0 0 0,-1-1 0,0 0 1,-2 0-1,2-7-64,-10 155 982,0-126-980,0 0 0,0 0 0,0 0-1,1 0 1,0 0 0,0 1 0,1-1 0,-1 0 0,1 0 0,1 0 0,-1 0-1,1 0 1,0 0 0,0 0 0,1-1 0,0 1 0,0-1 0,0 0 0,0 1 0,1-1-1,0-1 1,0 1 0,1-1 0,-1 1 0,1-1 0,0-1 0,0 1 0,0-1 0,0 1-1,1-1 1,-1-1 0,1 1 0,0-1 0,1 0-2,3-1-13,0-1-1,0 0 1,0-1-1,0 0 1,0-1-1,0 0 1,0 0 0,0-1-1,-1 0 1,1-1-1,-1 0 1,0-1 0,0 0-1,0 0 1,-1-1-1,0 0 1,0 0 0,0-1-1,-1 0 1,0 0-1,0-1 1,-1 0-1,0 0 1,2-4 13,14-25-2,-1 0 1,-2-2-1,-2 0 0,-1-1 0,0-7 2,-14 41-5,3-8 64,7-15 188,-2-1-1,0-1 0,-2 0 1,-2 0-1,-1 0 0,1-31-246,-6 62 28,0 1 0,0-1 0,0 1 0,0-1 0,0 0-1,0 1 1,0-1 0,0 0 0,0 1 0,0-1 0,-1 1 0,1-1 0,0 0 0,0 1 0,-1-1-1,1 0 1,0 0 0,0 1 0,-1-1 0,1 0 0,0 1 0,-1-1 0,1 0 0,0 0 0,-1 0-1,1 1 1,0-1 0,-1 0 0,1 0 0,0 0 0,-1 0 0,1 0 0,-1 0 0,1 0-1,0 0 1,-1 0 0,1 0 0,-1 0 0,1 0 0,0 0 0,-1 0 0,1 0 0,-1 0 0,1 0-1,0 0 1,-1-1 0,1 1 0,0 0 0,-1 0 0,1 0 0,0-1 0,-1 1 0,1 0 0,0 0-1,-1-1 1,1 1 0,0 0 0,0-1 0,0 1 0,-1 0 0,1-1 0,0 1-28,-11 32 47,2 1-1,1 1 1,1-1 0,2 1 0,2 0 0,1 0-1,1 1 1,3 24-47,-1 8 31,-6 84 268,2-41-3663,2-37-5854,1-64 2155</inkml:trace>
  <inkml:trace contextRef="#ctx0" brushRef="#br0" timeOffset="331.993">893 323 7111,'0'0'5637,"0"0"-3395,0 0 641,0 0-897,0 0-673,0 0-288,0 0-480,0 0-225,76-55-128,-44 55-192,4 0 0,-3 0 0,6 0-384,-3 0-1090,2 0-640,-8 0-2178,-2 0-2562</inkml:trace>
  <inkml:trace contextRef="#ctx0" brushRef="#br0" timeOffset="794.598">1352 306 11211,'0'0'3459,"0"0"-544,0 0-390,0 0-673,0 0-683,0 0-640,0 0-294,0 0-59,7 11-80,44 88-80,-51-97-31,0-1 0,0 1 0,0-1 0,1 1 0,-1-1-1,1 0 1,-1 1 0,1-1 0,-1 0 0,1 1 0,0-1 0,0 0 0,0 1 0,-1-1 0,1 0 0,0 0 0,1 0 0,-1 0-1,0 0 1,0 0 0,0 0 0,0-1 0,1 1 0,-1 0 0,0-1 0,1 1 0,-1-1 0,1 1 0,-1-1 0,1 0 0,-1 1 0,0-1-1,1 0 1,-1 0 0,1 0 0,-1 0 0,1 0 0,-1 0 0,1-1 0,-1 1 0,1 0 0,-1-1 0,1 1 0,-1-1 0,0 0-1,1 1 1,-1-1 0,0 0 0,0 0 0,0 0 0,1 0 15,15-15 210,-1-1 0,-1 0-1,0-1 1,-1 0 0,-1-1-1,-1-1 1,8-17-210,-19 36 47,0 0-1,0 0 1,1 0-1,-1 0 1,0 0 0,0-1-1,-1 1 1,1 0-1,0-1 1,0 1-1,-1-1 1,1 1-1,-1-1 1,1 1-1,-1-1 1,1 1 0,-1-1-1,0 0 1,0 1-1,0-1 1,0 1-1,0-1 1,0 0-1,0 1 1,-1-1 0,1 1-1,0-1 1,-1 1-1,0-1 1,1 1-1,-1-1 1,0 1-1,0-1 1,1 1 0,-1 0-1,0 0 1,0-1-1,-1 1 1,1 0-1,0 0 1,0 0-1,0 0 1,-1 0-1,1 0 1,-1 1 0,1-1-1,0 0 1,-1 1-1,1-1 1,-1 1-47,-5-1 16,0 0 1,-1 0-1,1 1 1,0 0-1,-1 1 1,1 0-1,0 0 1,0 0-1,0 1 0,0 0 1,0 0-1,0 1 1,0 0-1,1 0 1,-1 0-1,1 1 1,0 0-1,0 0 1,0 1-1,1 0 1,0 0-1,0 0 1,-5 6-17,0 1-5,0 1 0,1 0 0,1 1 0,0 0 1,0 0-1,2 1 0,-1-1 0,2 1 1,0 1-1,-1 7 5,3-13-42,0-1 0,1 0 1,0 1-1,1-1 0,0 1 1,0 0-1,1 0 0,0-1 1,0 1-1,1 0 0,1-1 1,0 1-1,0-1 0,1 1 1,0-1-1,0 0 0,1 0 1,1-1-1,-1 1 0,1-1 1,1 0-1,-1 0 0,1 0 1,1-1-1,-1 0 0,1 0 1,1-1-1,-1 0 0,1 0 1,0 0-1,1-1 0,-1-1 1,1 1-1,0-1 0,0-1 1,2 1 41,2-2-1,0-1 1,0 0 0,0-1-1,0-1 1,0 0 0,0-1-1,-1 0 1,1-1 0,0 0-1,-1-1 1,0 0 0,0-1-1,0-1 1,0 1 0,7-7 0,156-124 92,-155 119-83,309-272 370,-350 299 235,9 1-603,0 1 1,1 1-1,0 0 1,1 1-1,0-1 1,1 2-1,1-1 1,0 2-1,2-1 1,-1 1-1,2-1 1,0 2-1,1-1 1,0 0-1,1 1 1,1 0-1,1 0 1,1-1 0,1 14-12,-3-21-32,2-1 1,-1 1 0,1-1 0,1 1-1,-1 0 1,1-1 0,1 1 0,0-1-1,0 1 1,0-1 0,1 0 0,1 0 0,-1 0-1,1 0 1,1-1 0,-1 0 0,1 0-1,0 0 1,1 0 0,3 3 31,-55-18 181,7-2-353,-1 2-1,0 2 0,0 1 0,-22 1 173,-33 9-5485,51 1-1503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0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49 5573,'0'0'4287,"0"0"-1671,0 0-331,0 0 58,0 0-330,0 0-518,0 0-369,1-3-389,6 0-182,-5 22-248,-6 39-8,3-47-217,-23 320 511,22-279-601,0-32 0,1 1 0,0 0-1,2 0 1,0 0 0,2 0-1,0 0 1,1 0 0,1-1 0,1 0-1,5 11 9,-9-28-18,-1 1-1,1-1 1,0 0 0,0-1-1,1 1 1,-1 0-1,0 0 1,1-1 0,0 0-1,-1 1 1,1-1-1,0 0 1,0 0 0,0 0-1,1-1 1,-1 1-1,0-1 1,1 0 0,-1 0-1,1 0 1,-1 0-1,1-1 1,-1 1-1,1-1 1,-1 0 0,1 0-1,0 0 1,-1-1-1,1 1 1,-1-1 0,2 0 18,4-2-4,0 0 0,0 0 0,0-1 0,0 0 0,0-1 0,-1 0 0,0 0 0,0-1 0,0 0 0,-1 0 0,0-2 4,8-5 104,-2 0 0,1-2 0,-2 0 0,0 0 0,-1-1 0,-1 0 0,0-1-1,-1 0 1,-1-1 0,-1 0 0,0 0 0,-1 0 0,2-16-104,-5 11 861,-6 36-254,-20 209-575,22-220-98,1 0 1,0 0-1,1 0 0,-1 0 1,0 0-1,0 0 0,1 0 1,-1 0-1,1-1 0,-1 1 1,1 0-1,0 0 1,0-1-1,0 1 0,0 0 1,0-1-1,0 1 0,0-1 1,1 1-1,-1-1 0,1 0 1,-1 1-1,1-1 0,-1 0 1,1 0-1,-1 0 0,1 0 1,0-1-1,0 1 0,-1 0 1,1-1-1,0 1 0,0-1 1,0 1-1,0-1 0,0 0 1,0 0 65,68-24-11606,-55 11 5206</inkml:trace>
  <inkml:trace contextRef="#ctx0" brushRef="#br0" timeOffset="341.496">515 15 12396,'0'0'1890,"0"0"-833,0 0 0,0 0-673,0 0-352,0 0-32,0 0-320,0 0-673,25 34-1378,-19-20-2882</inkml:trace>
  <inkml:trace contextRef="#ctx0" brushRef="#br0" timeOffset="1050.428">722 408 12364,'0'0'3496,"0"0"-714,0 0-583,0 0-373,0 0-550,0 0-476,0 0-276,0 0-81,2 12-70,2 22-241,-1 0-1,-1 0 0,-2 0 1,-1 0-1,-3 6-131,0-13-4,-22 68-398,26-95 393,0-1-1,0 1 1,0-1-1,0 1 0,0-1 1,0 1-1,0-1 1,-1 1-1,1-1 1,0 1-1,0-1 1,0 1-1,-1-1 0,1 1 1,0 0-1,-1-1 1,1 1-1,0-1 1,-1 1-1,1 0 1,0-1-1,-1 1 0,1 0 1,-1-1-1,1 1 1,-1 0-1,1 0 1,0-1-1,-1 1 1,1 0-1,-1 0 0,1 0 1,-1 0-1,1 0 1,-1 0-1,0 0 1,1 0-1,-1 0 0,1 0 1,-1 0-1,1 0 1,-1 0-1,1 0 1,-1 0-1,1 0 1,-1 1-1,1-1 0,0 0 1,-1 0-1,1 0 1,-1 1-1,1-1 1,-1 0-1,1 1 1,0-1-1,-1 1 0,1-1 1,0 0-1,-1 1 1,1-1-1,0 1 1,0-1-1,-1 1 1,1-1 9,-2-46 45,2 45-55,3-17 19,0 0 1,1 1-1,1-1 0,0 1 1,1-1-1,1 2 1,1-1-1,1 1 1,0 0-1,1 1 1,0 0-1,1 1 0,13-13-9,-20 21 1,1 0 0,0 0 0,1 1 0,-1 0 0,1 0 0,0 1 0,0-1 0,0 1 0,1 0 0,-1 1 0,1 0 0,0 0 0,0 0 0,0 1 0,0 0 0,1 0 0,-1 1 0,1 0 0,-1 0 0,1 1 0,-1 0 0,1 0 0,-1 1 0,1-1 0,-1 2 0,0-1 0,1 1 0,-1 0 0,0 1 0,0 0 0,0 0 0,2 2 0,-2 4-6,-1 0 1,0 0 0,-1 1 0,0 0 0,0 0-1,-1 0 1,0 0 0,-1 1 0,0 0 0,-1-1 0,0 1-1,-1 0 1,0 0 0,-1 0 0,0 0 0,0 0-1,-1 0 1,-1 0 0,0 0 0,0 0 0,-1 0 0,-1-1-1,-1 4 5,-2 53 59,116-256 203,-105 181-250,0-1 0,0 1 0,0 0 0,1 1 0,0-1 0,0 1 0,1 0 0,0 0 0,0 0 0,1 1 1,0 0-1,0 1 0,0-1 0,1 1 0,0 1 0,0-1 0,0 2 0,0-1 0,1 1 0,0 0 0,-1 0 0,1 1 0,5 0-12,-8 5-14,-1 0-1,1 1 0,-1 0 0,1 0 1,-1 0-1,-1 0 0,1 1 0,0 0 1,-1 0-1,0 0 0,0 0 0,-1 1 1,1 0-1,-1 0 0,-1 0 0,1 0 1,-1 0-1,0 0 0,0 0 1,-1 1-1,1 4 15,4 7-27,1 3-236,2 1-1,0-1 1,1 0 0,1-1 0,1-1-1,8 11 264,-15-24-70,0 0 1,0 0-1,1 0 0,0-1 0,0 0 0,0 0 0,0 0 0,1-1 0,0 0 0,0 0 0,0-1 0,1 0 0,-1 0 0,1-1 0,-1 0 0,1 0 0,0-1 0,0 1 0,0-2 0,3 1 70,1-2-20,0-1 0,-1 0 0,1 0 0,-1-1 0,1-1 0,-1 0 1,0 0-1,-1-1 0,1 0 0,-1-1 0,0-1 0,0 1 0,-1-1 0,0-1 0,0 0 0,-1 0 0,2-2 20,9-12 392,0 0 0,-2-1 0,0 0 0,-2-2 0,-1 0 0,5-13-392,-15 31 254,0 0 1,-1 0-1,-1-1 1,1 1-1,-1-1 1,0 0-1,-1 0 0,0 0 1,0 0-1,-1 0 1,0 0-1,0-6-254,-2 13 33,1 1 0,0-1 0,0 1 0,-1-1 0,1 1 0,0 0 0,0-1 0,-1 1 0,1 0 0,0 0 0,-1 0 0,1 0 1,0 0-1,-1 0 0,1 0 0,0 1 0,-1-1 0,1 0 0,0 1 0,0-1 0,-1 1 0,1-1 0,0 1 0,0 0 0,0-1 0,0 1 0,0 0 0,0 0 0,0 0 0,0 0 0,0 0 0,0 0 0,0 0 0,0 0 0,1 0 0,-1 0 0,0 1 0,1-1-33,-11 15-2,2 1 1,0-1 0,0 1-1,2 1 1,0 0-1,1 0 1,1 0-1,0 1 1,2 0 0,0-1-1,1 1 1,1 0-1,1 0 1,0 0-1,4 18 2,23 31-1917,16-51-6629,-34-21 2823,-1-3-2620</inkml:trace>
  <inkml:trace contextRef="#ctx0" brushRef="#br0" timeOffset="1370.202">1892 0 8296,'0'0'3811,"0"0"-2882,0 0-448,0 0-321,0 0-160,0 0 0,0 0-1281,37 32-4100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05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36 111 8328,'0'0'3641,"0"0"-1474,0 0-21,0 0-229,0 0-647,17-7-576,125-39 75,236-6 1542,-361 50-2283,1 0 4,-28 1-124,-170 13-3578,1 21-5685,150-26 7590,-33 7-4355,18-10 11229,7-22 7190,23 28-6825,6 26-5308,8-30 248,-26 267 1497,8 150-1911,18-421 1,0 0 0,0 0-1,-1 1 1,1-1 0,1 0 0,-1 0 0,0 0-1,0 0 1,1 0 0,-1 0 0,1 0-1,0 0 1,0 0 0,-1 0 0,1 0-1,1 0 1,-1 0 0,0 0 0,0-1-1,1 1 1,-1 0 0,1-1 0,-1 1-1,1-1 1,-1 0 0,1 1 0,0-1 0,0 0-1,0 0 1,0 0 0,0 0 0,0-1-1,0 1 1,0-1 0,0 1 0,0-1-1,0 1 1,0-1 0,0 0 0,1 0-1,-1 0 1,2-1-1,18 0-73,-1-2-1,1-1 1,-1 0-1,0-2 1,0 0-1,-1-1 1,1-1-1,-2-1 1,1-1-1,-1-1 1,-1-1-1,0 0 1,4-5 73,-19 15-462,24-24-1729,-21 15-2042,-4-1-4443,-2 7-1136</inkml:trace>
  <inkml:trace contextRef="#ctx0" brushRef="#br0" timeOffset="326.059">38 403 3171,'0'0'5563,"0"0"-2878,0 0-763,0 0 10,0 0-197,0 0-374,0 0-389,-4 0-91,-3-3 363,36-1-418,5-1-323,256-57 1664,-289 61-2978,-4 1-11006,1 0 10138,-6 2-8976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1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69 8552,'0'0'3502,"0"0"-875,0 0 74,0 0-390,0 0-448,0 0-395,0 0-363,0 0-165,-3-11-118,-12-35-245,12 34-161,3 12-138,22 3-145,24 9-77,6 1-620,-26-9-5302,-56-2 186,9 4 208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1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13 6919,'0'0'4809,"0"0"-2284,0 0-629,0 0-327,0 0-501,0 0-460,0 0-255,0 0 31,7 4 59,34 19 908,-55-33 1493,-38-19-2773,50 28-245,-4 5-7884,6 1-254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1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7 423 11691,'0'0'3710,"0"0"-960,3-13-460,9-39-363,-10 61 1841,0 58-3324,-26 269-22,22-190-1752,21-353 2334,-14 148-915,2 0 1,3 0 0,3 1-1,2 0 1,2 1-1,3 1 1,3 1-1,2 1 1,5-6-90,-25 51-15,1 0 0,0 0 1,0 0-1,1 1 0,0 0 0,0 0 1,1 0-1,0 1 0,0 1 0,0-1 0,1 1 1,0 0-1,1 1 0,-1 0 0,1 1 0,0 0 1,0 1-1,0-1 0,1 2 0,-1 0 1,1 0-1,-1 1 0,1 0 0,0 1 0,-1 0 1,4 1 14,-9 0-33,-1 1 1,1 1 0,-1-1 0,0 0-1,0 1 1,0 0 0,0 0-1,0 0 1,-1 1 0,0-1 0,1 1-1,-1 0 1,-1 0 0,1 0-1,0 0 1,-1 0 0,0 1 0,0-1-1,0 1 1,-1-1 0,0 1 0,1 0-1,-2-1 1,1 1 0,0 0-1,-1 0 1,0 0 0,0 0 0,0 0-1,-1-1 1,0 1 0,0 0-1,0 0 1,0-1 0,-1 1 0,0-1-1,0 1 1,0-1 0,0 0 0,-1 1-1,0-1 1,0 0 0,-2 2 32,-13 16-42,-2 0 0,-1-1 0,0-1 0,-1 0 1,-1-2-1,-1-1 0,-1-1 0,0-1 0,-1-1 0,-1-2 1,0 0-1,-5 0 42,30-11 7,-6 3 72,-1 0 1,1-1-1,-1 0 1,0 0-1,0-1 1,0 0-1,-1 0 1,1-1-1,0-1 1,-1 1-1,1-1 1,-7-2-80,16 3 21,1-1 0,-1 0 0,0 0 0,1 0 0,-1 0 0,1 0 1,-1 0-1,0 0 0,1 0 0,-1 0 0,1 0 0,-1 0 0,0 0 0,1 0 1,-1 0-1,0-1 0,1 1 0,-1 0 0,1 0 0,-1 0 0,0-1 0,1 1 1,-1 0-1,0 0 0,0 0 0,1-1 0,-1 1 0,0 0 0,0-1 0,1 1 1,-1 0-1,0-1 0,0 1 0,0 0 0,1-1 0,-1 1 0,0 0 0,0-1 0,0 1 1,0-1-1,0 1 0,0 0 0,0-1 0,0 1 0,0-1 0,0 1 0,0 0 1,0-1-1,0 1 0,0 0 0,0-1 0,0 1 0,-1-1 0,1 1 0,0 0 1,0-1-1,0 1 0,-1 0 0,1-1 0,0 1 0,0 0 0,-1 0 0,1-1 0,0 1 1,0 0-1,-1 0 0,1-1 0,0 1 0,-1 0-21,9 0 28,1-1 0,-1 2 0,0 0 0,1 0 1,-1 0-1,0 1 0,0 0 0,0 0 0,0 1 0,0 0 0,-1 1 0,1 0 0,-1 0 0,0 0 0,0 1 0,-1 0 1,1 0-1,-1 1 0,0 0 0,0 0 0,3 5-28,8 14-21,0 1-1,-2 1 1,0 0 0,-2 1 0,2 10 21,29 54-89,-39-83-140,0 0-1,1 0 1,0-1 0,1 0-1,0 0 1,0 0 0,1-1-1,0-1 1,0 1 0,9 5 229,21 5-4040,3-10-3875,-22-7 1765</inkml:trace>
  <inkml:trace contextRef="#ctx0" brushRef="#br0" timeOffset="1142.045">692 370 6182,'0'0'3726,"0"0"-1297,0 0-166,0 0-421,0 0-534,0 0-496,6 13-273,31 87 657,-37-100-1187,1 15 83,2-1 0,-1 0 0,2 1 0,-1-1-1,2-1 1,0 1 0,1-1 0,0 0 0,1 0 0,5 7-92,-11-19 9,0 0 1,0 0-1,0 0 0,0 0 0,0 0 0,0 0 0,0 0 0,0 0 0,1-1 0,-1 1 0,0 0 0,1-1 0,-1 1 0,0-1 0,1 0 0,-1 1 1,0-1-1,1 0 0,-1 0 0,1 0 0,-1 0 0,1 0 0,-1 0 0,1 0 0,-1 0 0,0-1 0,1 1 0,-1 0 0,1-1 0,-1 1 0,0-1 1,0 0-1,1 1 0,-1-1 0,0 0 0,0 0 0,0 0 0,0 0 0,0 0 0,0 0 0,0 0 0,0 0 0,0 0-9,39-56 1079,-36 50-909,3-5 99,0 1-1,0-1 1,-1-1-1,-1 1 1,0-1-1,-1 0 0,0 0 1,-1 0-1,-1-1 1,0 1-1,-1-1 1,0 1-1,-1-1 1,0-5-269,-2 15 8,0-1 0,1 1 0,-1 0 1,0 0-1,-1-1 0,1 2 0,-1-1 1,0 0-1,0 0 0,0 1 0,0 0 1,-1 0-1,1 0 0,-1 0 0,0 0 1,0 1-1,0-1 0,0 1 0,0 0 1,-1 0-1,1 1 0,-1-1 0,1 1 1,-1 0-1,1 0 0,-1 1 0,1-1 1,-1 1-1,0 0 0,1 1 0,-1-1 1,0 1-1,1-1 0,-1 1 0,1 1 1,-1-1-1,1 1 0,-1-1 0,1 1 1,0 1-1,0-1 0,0 0 0,0 1 1,-2 2-9,-9 8-29,2 1 0,-1 0 1,2 0-1,0 1 1,1 1-1,0 0 1,2 1-1,-1 0 0,2 0 1,1 1-1,0 0 1,1 0-1,1 1 1,0-1-1,2 1 1,0 0-1,1 0 0,1 1 1,1-1-1,2 16 29,-3-22-103,2 0-1,-1 0 1,2-1-1,0 1 1,0 0-1,1-1 1,1 0-1,0 0 1,0 0-1,2 0 1,-1 0-1,1-1 1,1 0-1,0-1 1,1 1-1,0-1 1,0-1-1,1 1 0,0-2 1,1 1-1,0-1 1,0 0-1,11 5 104,-6-5 0,1 0 0,0-1 0,0 0 0,1-2-1,0 0 1,0 0 0,0-2 0,0 0-1,1-1 1,-1-1 0,1-1 0,-1 0 0,1-1-1,-1-1 1,1 0 0,-1-2 0,0 0-1,0-1 1,-1 0 0,1-2 0,-1 0 0,0 0-1,-1-2 1,4-2 0,19-14 271,-1-2 0,-1-2 0,-2-1 0,0-1 0,-3-2 0,0-2 0,-2 0-1,3-9-270,-24 35 36,-1 0 0,0-1 0,-1 0 0,0 0 0,0 0 0,-1 0 0,0-1 0,-1 0 0,0 0 0,-1-1 0,0 1 0,-1 0 0,0-1 0,-1 0 0,0-8-36,-4 16 1,0-1 0,0 0 1,-1 1-1,0 0 1,0 0-1,0 0 1,0 0-1,0 1 0,-1 0 1,0 0-1,1 0 1,-1 0-1,0 1 1,0 0-1,-1 0 0,1 0 1,0 0-1,-1 1 1,1 0-1,-1 0 1,1 1-1,-1-1 0,0 1 1,1 0-1,-1 1 1,1-1-1,-1 1 0,1 1 1,-1-1-1,-1 1-1,-8 4-5,0 1 0,1 0-1,-1 2 1,1-1 0,1 2-1,0-1 1,0 2 0,1 0-1,0 0 1,1 1 0,1 1-1,-1 0 1,2 0 0,0 1-1,1 0 1,0 1 0,1 0-1,1 0 1,0 0 0,1 1-1,0-1 1,2 1 0,0 1-1,0 0 6,-3 13-81,0 0 0,2 1 0,2 0 0,1 0-1,1 17 82,0-46-25,0 0 0,1 1-1,-1-1 1,1 0 0,-1 0-1,1 1 1,0-1 0,0 0-1,0 0 1,0 0 0,0 0-1,0 0 1,0 0 0,1 0-1,-1-1 1,1 1-1,-1 0 1,1-1 0,0 1-1,0-1 1,0 0 0,-1 1-1,1-1 1,1 0 0,-1 0-1,0 0 1,0-1 0,0 1-1,0 0 1,1-1-1,-1 1 1,0-1 0,0 0-1,1 0 1,-1 0 0,0 0-1,0 0 1,1 0 0,-1-1-1,0 1 1,0-1 0,1 0-1,-1 1 1,0-1-1,0 0 1,0 0 0,0-1-1,0 1 1,0 0 0,0 0-1,-1-1 1,1 1 0,0-1-1,-1 0 1,1 0 0,0-1 24,19-21 110,0-1 0,-2 0 0,-1-2 0,-2 0 0,0-1 0,-2-1 0,6-17-109,-12 29 65,22-55 22,-3-2 1,-3-1 0,-4 0-1,-3-2 1,-1-15-88,-8 6 784,-13 95-389,-11 42-363,2 0-1,2 0 1,3 1-1,2 1 0,2 0 1,3 0-1,2 0 0,4 33-31,-3-64-23,1 0-1,1 0 0,1-1 1,1 1-1,0-1 0,2 0 0,0-1 24,-4-13-71,0 0-1,0-1 0,0 0 1,1 1-1,0-1 0,0-1 0,0 1 1,1 0-1,0-1 0,0 0 1,0 0-1,1-1 0,-1 0 1,1 0-1,0 0 0,0 0 1,1-1-1,-1 0 0,1 0 0,0-1 1,-1 0-1,1 0 0,3 0 72,-1-1-19,0-1 0,0 0-1,1-1 1,-1 1 0,0-2 0,0 1-1,0-1 1,0-1 0,0 0-1,-1 0 1,1 0 0,-1-1-1,1-1 1,-2 1 0,1-1 0,0 0-1,-1-1 1,0 0 0,0 0-1,2-3 20,10-12 61,0 0 0,-2-1 0,0-1-1,-2 0 1,0-1 0,0-5-61,-2 7 218,-1-1-1,-2-1 1,0 0 0,-1 0-1,-2 0 1,0-1 0,-2 0-1,-1-1 1,1-20-218,-25 71 721,12-2-727,1 0 1,0 0 0,2 1-1,1 0 1,1 0 0,0 0-1,2 0 1,1 0 0,1 1-1,1-1 1,1 0 0,2 0-1,0 0 1,1-1 0,3 5 5,-8-24-58,-1 1 0,1-1-1,0 0 1,0 0 0,1 0 0,-1 0 0,1 0 0,0 0 0,0-1-1,0 1 1,1-1 0,-1 1 0,1-1 0,0 0 0,0 0 0,0 0 0,0 0-1,1 0 1,-1-1 0,1 0 0,-1 1 0,1-1 0,0-1 0,0 1 0,0 0-1,0-1 1,0 0 0,0 0 0,0 0 0,0-1 0,1 1 0,-1-1-1,0 0 1,0 0 0,1 0 0,-1-1 0,0 0 0,0 0 0,0 0 0,0 0-1,0 0 1,0-1 0,0 0 0,0 0 0,2-1 58,18-18 59,-2 0 0,0-1 0,-2-1 0,0-2 0,-2 0 0,-1 0 0,12-24-59,-8 15 249,-9 16-126,0 1 66,-1-1 0,0 0 0,-2 0 0,0-1 0,-1-1 0,-1 1 1,1-5-190,-9 25 30,1 0 0,-1 0 1,1 0-1,-1-1 1,0 1-1,1 0 0,-1-1 1,0 1-1,1-1 1,-1 1-1,0-1 0,0 1 1,0-1-1,1 1 1,-1-1-1,0 0 0,0 0 1,0 1-1,0-1 1,0 0-1,0 0 0,1 0 1,-1 0-1,0 0 1,0 0-1,0 0 0,0 0 1,0 0-1,0 0 1,0-1-1,0 1 0,1 0 1,-1-1-1,0 1 1,0 0-1,0-1 0,1 1 1,-1-1-1,0 1 1,0-1-1,1 0 0,-1 1 1,1-1-1,-1 0 1,0 1-1,1-1 0,-1 0 1,1 0-1,0 0 1,-1 1-1,1-1 0,-1 0 1,1 0-1,0 0 1,0 0-1,0 0 0,0 0 1,-1 0-1,1 0-30,-10 18 16,0-1 0,1 1 0,1 1 0,1 0 0,0 0 0,1 0 0,1 1 0,1 0 0,0 0 0,2 0 0,0 0 0,1 0 1,1 0-1,2 12-16,-1-22-75,0 0 1,1 0 0,1 0 0,-1 0 0,1 0 0,1 0 0,0-1 0,0 0 0,1 0 0,0 0 0,0 0 0,0-1 0,1 0 0,0 0 0,1 0 0,0-1 0,6 5 74,38 13-4286,7-24-4765,-35-8 1764</inkml:trace>
  <inkml:trace contextRef="#ctx0" brushRef="#br0" timeOffset="2269.441">2882 480 6470,'0'0'5114,"0"0"-2279,-12 0-812,4 0-1685,3 0-164,0 0-1,0 0 1,0 1 0,0-1-1,0 1 1,1 0-1,-1 0 1,0 1-1,0-1 1,1 1-1,-1 0 1,1 0-1,-1 1 1,1-1 0,0 1-1,0 0 1,-2 2-174,-13 15 463,1 2-1,1 0 1,1 1 0,1 1 0,1 1 0,1-1 0,2 2-1,0 0 1,1 0 0,2 2-463,5-21 24,0 0 1,1 0-1,0 0 0,0 0 1,0 0-1,1 1 0,0-1 0,1 1 1,0-1-1,0 0 0,0 1 1,1-1-1,0 0 0,0 1 1,1-1-1,0 0 0,0 0 0,1 0 1,0 0-1,0-1 0,1 1 1,0-1-1,0 0 0,0 0 1,1 0-1,0 0 0,0-1 0,0 0 1,3 2-25,0-2-144,1 0 0,-1 0 0,1-1 0,0 0 0,1-1 0,-1 0 0,0 0 0,1-1 0,0 0 0,-1-1 0,1 0 0,0 0 0,0-1 0,0-1 0,0 1 0,-1-2 0,1 1 0,0-1 0,-1-1 0,1 0 0,-1 0 0,0-1 0,0 0 0,0 0 0,-1-1 0,0 0 0,1-1 0,-2 0 0,1 0 0,-1-1 0,0 0 0,0 0 0,-1 0 0,0-1 0,0 0 0,-1 0 0,0-1 0,0-1 144,59-195-6759,-59 182 6727,4-13 1144,4 19 5592,-8 38-3795,2 172 310,-6-192-3219,-1 1 0,0-1 1,0 0-1,1 1 0,-1-1 0,1 0 0,-1 1 0,1-1 0,0 0 0,-1 0 0,1 1 0,0-1 1,0 0-1,0 0 0,0 0 0,0 0 0,0 0 0,0 0 0,0 0 0,0 0 0,0-1 0,1 1 1,-1 0-1,0-1 0,0 1 0,1-1 0,-1 1 0,1-1 0,-1 0 0,0 1 0,1-1 0,-1 0 0,1 0 1,-1 0-1,0 0 0,1 0 0,-1-1 0,1 1 0,-1 0 0,0 0 0,1-1 0,-1 1 0,0-1 1,1 0-1,-1 1 0,0-1 0,0 0 0,1 0 0,-1 1 0,0-1 0,0 0 0,0-1 0,61-52 27,-42 32 174,-1-1 0,-1-1 1,-1-1-1,-1-1 0,-1 0 0,-2-1 0,0 0 0,-2-1 0,0-3-201,-10 29 18,0 1-1,0 0 1,-1-1-1,1 1 1,0-1 0,-1 0-1,1 1 1,-1-1-1,0 1 1,1-1 0,-1 0-1,0 1 1,0-1-1,0 0 1,0 0 0,0 1-1,-1-1 1,1 1 0,0-1-1,-1 0 1,1 1-1,-1-1 1,0 1 0,1-1-1,-1 1 1,0-1-1,0 1 1,0-1 0,0 1-1,0 0 1,0 0-1,-1 0 1,1-1 0,0 1-1,-1 0 1,1 0-1,-2 0-17,-2 0 10,-1 1-1,1-1 1,-1 1 0,1 0-1,-1 1 1,1-1-1,0 1 1,-1 0-1,1 1 1,0-1-1,0 1 1,-1 0-1,2 1 1,-1-1 0,0 1-1,0 0 1,1 0-1,-1 0 1,1 0-1,0 1 1,0 0-1,0 0 1,0 1-10,-67 112-1,64-99-12,1 0-1,1 1 1,1-1-1,1 1 0,0 0 1,1 0-1,1 1 1,1-1-1,3 18 14,-3-27-98,2 0 0,-1 0 0,1-1 0,1 1 0,0 0 0,0-1 0,1 0-1,0 0 1,1 0 0,-1 0 0,2-1 0,-1 1 0,1-1 0,1-1 0,0 1 0,0-1 0,0 0-1,0-1 1,8 5 98,-9-7-61,1-1 0,0 0 0,0 0 0,0 0 0,0-1-1,1 0 1,-1-1 0,0 1 0,1-1 0,-1-1 0,1 1-1,0-2 1,-1 1 0,1-1 0,-1 0 0,1 0 0,-1-1-1,0 0 1,0 0 0,0-1 0,0 0 0,6-3 61,6-4 19,-1-1 0,0 0 0,-1-2 0,0 0 0,-1-1 0,0 0 1,6-10-20,54-63 899,-3-4 1,33-58-900,-99 139 29,-2 4 7,-1 1 0,0-1 0,0 0 0,0-1 0,-1 1-1,0 0 1,0-1 0,-1 0 0,0 0 0,0 0 0,0 0 0,-1 0 0,0-4-36,-1 11 7,-1-1-1,1 1 1,-1-1-1,1 1 1,-1-1-1,1 1 1,-1 0-1,0-1 1,1 1-1,-1 0 1,0-1-1,1 1 1,-1 0 0,0 0-1,1-1 1,-1 1-1,0 0 1,0 0-1,1 0 1,-1 0-1,0 0 1,0 0-1,1 0 1,-1 1-1,0-1 1,1 0 0,-1 0-1,0 0 1,1 1-1,-1-1 1,0 0-1,1 1 1,-1-1-1,0 0 1,1 1-1,-1-1 1,1 1-1,-1-1 1,1 1 0,-1 0-7,-8 7 1,0 1 0,1 0 0,0 0 0,1 1 0,0 0 0,0 0 1,1 1-1,1 0 0,-1 0 0,2 0 0,0 1 0,0-1 0,1 1 1,-1 5-2,-1 12-7,1 1 0,1 0 0,1 0 0,2 0 0,2 13 7,-1 0-3,24 172-2367,-63-211 2610,-184-73 187,205 61-696,-13-3-3604,28 10-1103,2 0-3549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7:5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1182 17008,'0'0'2109,"0"0"-1228,20-18-1,145-124 855,-81 74-1366,55-42-27,-5-7-1,32-43-341,-133 124 101,-1-1 0,-1-2 0,-3 0-1,-1-2 1,-2-2 0,-2 0 0,-2-1 0,-2-1 0,11-39-101,-20-9 122,-12 91-120,1 0 0,-1 0 0,1 1 0,-1-1 0,0 1-1,1-1 1,-1 1 0,0 0 0,0-1 0,0 1-1,0 0 1,0 0 0,-1 1 0,1-1 0,0 0 0,0 1-1,0-1 1,-1 1 0,1 0 0,0-1 0,-1 1 0,1 0-1,0 1 1,0-1 0,-1 0 0,1 1 0,0-1 0,0 1-1,-1 0 1,1-1 0,0 1 0,0 0 0,0 0 0,0 1-1,-1 0-1,-13 7 4,0 1 0,0 0 0,1 2 0,1-1 0,0 2 0,0 0 0,2 1-1,-1 0 1,2 1 0,0 0 0,-8 14-4,6-9 5,1 0 0,1 1-1,0 0 1,2 1 0,0 0 0,1 1-1,2 0 1,0 0 0,2 0 0,0 1-1,1-1 1,2 1 0,0 0 0,2-1-1,1 1 1,0 0 0,2-1 0,5 19-5,11 8-334,2-1 1,2-1 0,3-1 0,1-1 0,2-1 0,13 12 333,14 23-414,-56-79 399,2 1 9,0 0-1,0 0 1,-1 0 0,1 1 0,-1-1-1,0 1 1,0-1 0,0 1-1,0 0 1,0 0 0,0 0 0,-1 0-1,1 0 1,-1 0 0,0 1-1,0-1 1,0 0 0,-1 1 0,1-1-1,-1 0 1,0 1 0,0-1-1,0 1 1,0-1 0,0 0 0,-1 1-1,1-1 1,-1 1 0,0-1-1,0 0 1,-1 0 0,1 0 0,0 0-1,-1 0 1,0 0 0,0 0-1,0 0 1,0 0 0,0-1 0,-1 1-1,-1 1 7,-15 2 117,0-1-1,-1 0 1,1-1-1,-1-1 1,0-1-1,1-1 1,-1-1-1,0 0 1,0-2-1,0 0 1,0-1-1,1-1 1,0-1-1,0-1 1,0-1-1,0 0 1,-14-9-117,-58-24 117,-123-43-239,240 105-3183,1-2-1510,6 3-3171</inkml:trace>
  <inkml:trace contextRef="#ctx0" brushRef="#br0" timeOffset="1700.198">1365 508 16111,'4'-71'2120,"-4"70"-1979,1-1 0,-1 0 1,1 1-1,-1-1 0,0 0 1,0 1-1,0-1 1,0 0-1,0 1 0,0-1 1,0 0-1,-1 1 1,1-1-1,0 0 0,-1 1 1,0-1-1,1 1 0,-1-1 1,0 1-1,0-1 1,0 1-1,0-1 0,0 1 1,0 0-1,0 0 1,0-1-1,0 1 0,-1 0 1,1 0-1,-1 0 0,1 0 1,0 1-1,-1-1 1,1 0-1,-1 1 0,0-1 1,1 0-1,-2 1-141,-36 12 825,22 2-720,0 0 0,1 0 0,1 2 0,1 0-1,0 1 1,1 0 0,1 1 0,0 0-1,2 1 1,0 0 0,1 1 0,1 0-1,0 0 1,2 1 0,1 0 0,-1 5-105,0 0 66,2 0 0,0 1 1,2-1-1,0 1 0,2 0 1,1-1-1,1 1 0,5 17-66,-5-32-39,1-1-1,0 0 1,1 1-1,0-1 0,0-1 1,1 1-1,1-1 0,0 0 1,1 0-1,-1 0 1,2-1-1,-1 0 0,1-1 1,1 1-1,0-2 1,0 1-1,0-1 0,1-1 1,0 1-1,8 2 40,-5-3-181,0-1 0,1-1 0,0 0 0,0 0 0,0-2 1,0 1-1,0-2 0,1 0 0,-1-1 0,0 0 0,1-1 0,-1-1 0,0 0 0,0-1 0,0-1 0,0 0 0,-1-1 0,1 0 0,-1-1 1,0 0-1,-1-1 0,1-1 0,4-4 181,7-5-273,0-2 0,-1 0 0,-2-2 0,0 0 0,-1-1-1,-1-1 1,-1-1 0,-1-1 0,-1 0 0,10-25 273,-14 20-112,-1 0 0,-2 0 0,-1-1 1,-2 0-1,-1-1 0,-1 1 0,-1-33 112,2 0 2048,-1 61 1869,3 19-3376,7 115 1177,-14-111-1701,1 1 1,0-1 0,2-1 0,0 1-1,1 0 1,1-1 0,1 0 0,1 0-1,0 0 1,4 5-18,-10-22-23,0 1 0,1-1 0,-1 0 0,0 1 1,1-1-1,-1 0 0,1 0 0,-1 0 0,1 0 0,0-1 0,0 1 0,0 0 0,0-1 0,0 1 0,1-1 1,-1 0-1,0 1 0,1-1 0,-1-1 0,0 1 0,1 0 0,-1 0 0,1-1 0,0 1 0,-1-1 0,1 0 1,-1 0-1,1 0 0,-1 0 0,1 0 0,0-1 0,-1 1 0,1-1 0,-1 0 0,1 1 0,-1-1 0,0 0 1,1-1-1,-1 1 0,0 0 0,0-1 0,1 1 0,-1-1 0,0 1 0,-1-1 0,1 0 0,0 0 0,1-2 23,5-12 28,-1 0 0,-1-1-1,0 0 1,-1 0 0,-1-1-1,0 1 1,-1-1 0,-2 0 0,1 0-1,-2 0 1,0 0 0,-2 0-1,0-3-27,2 10 35,0-1 19,0 1-1,0-1 1,-1 0-1,0 1 0,-1-1 1,0 1-1,-1 0 1,0 0-1,-1 0 0,0 0 1,-1 0-1,0 1 0,-1 0 1,0 0-54,4 9 1,1-1 0,-1 1-1,1 0 1,-1 0 0,1 0 0,-1 0 0,0 1 0,0-1 0,0 0 0,1 1-1,-1-1 1,0 1 0,0 0 0,0-1 0,0 1 0,0 0 0,0 0 0,0 0 0,0 1-1,1-1 1,-1 0 0,0 1 0,0-1 0,0 1 0,0-1 0,1 1 0,-1 0-1,0 0 1,1 0 0,-1 0 0,0 0 0,1 0 0,-1 1 0,1-1 0,-1 1-1,-48 52 6,36-33-36,1 1-1,1 1 1,1 1-1,1-1 1,1 1-1,1 1 1,1 0-1,1 0 1,2 0-1,0 1 1,2-1-1,0 1 1,2 0-1,2 15 31,-2-30-224,0-1 0,0 1 0,1-1 0,0 1 0,1-1 0,0 1 0,1-1 0,0 0 0,1 0 0,0 0 0,0-1 0,1 1 0,0-1 0,1 0 0,0 0 0,0-1 0,1 0 0,0 0 0,1 0 0,0-1 0,0 0 0,0-1 0,1 0 0,0 0 0,3 1 224,0-2-61,0-1-1,1-1 1,-1 0-1,1 0 1,-1-1-1,1-1 1,0 0-1,0-1 1,0 0-1,0-1 1,0-1-1,-1 0 1,1 0-1,-1-1 1,1-1-1,-1 0 1,0-1-1,0 0 1,-1-1-1,1 0 1,-1-1-1,-1 0 0,8-6 63,10-13 468,-2-1 1,0-1 0,-2-1 0,-1-2-1,-2 0 1,0-1 0,-3-1 0,0-1 0,-2 0-1,5-21-469,-14 38 290,0-1 0,-1 1 0,-2-1-1,1-1 1,-2 1 0,-1 0 0,1-18-290,-29 71 555,-2 38-674,3 2 1,4 0-1,2 1 0,-2 38 119,18-100-245,-3 19-657,10-36 63,58-172 967,-59 163-108,2-9 68,1 0 0,1 0 0,1 1 0,1 0 0,0 0 0,2 1-1,11-17-87,-20 34 1,-1 0-1,1 0 0,-1 0 0,1 1 0,0-1 0,0 0 0,0 1 0,0 0 0,0-1 1,0 1-1,0 0 0,0 0 0,1 0 0,-1 0 0,0 1 0,1-1 0,-1 1 1,0-1-1,1 1 0,-1 0 0,1 0 0,-1 0 0,1 0 0,-1 0 0,1 1 0,-1-1 1,0 1-1,1-1 0,-1 1 0,0 0 0,0 0 0,1 0 0,-1 0 0,0 0 0,0 1 1,0-1-1,0 1 0,0-1 0,-1 1 0,1 0 0,0-1 0,-1 1 0,1 0 1,-1 0-1,0 0 0,1 1 0,117 233-107,-113-225 46,1-1 0,1-1 0,0 0-1,0 0 1,0 0 0,1-1 0,1 0 0,-1-1-1,1 0 1,1 0 0,-1-1 0,1-1 0,0 1 0,0-2-1,1 0 1,-1 0 0,1-1 0,0 0 0,0-1 0,0-1-1,0 0 1,0 0 0,1-1 0,11-2 61,1 0-3,0-1 0,0-2 0,-1 0 0,1-2 0,-1 0 0,0-2 1,-1-1-1,0 0 0,-1-2 0,0-1 0,14-10 3,-20 11 118,0-1 1,-1-1-1,-1 0 0,0-1 1,-1 0-1,0-1 1,-1 0-1,-1-1 0,-1 0 1,0-1-1,-1 0 0,-1-1 1,-1 0-1,-1 0 1,0-1-1,-2 1 0,0-1 1,-1 0-1,-1 0 0,-1-1 1,0 1-1,-2 0 1,0-1-119,0 17 24,0-1 0,0 1 0,-1 0 1,1-1-1,-1 1 0,0 0 1,0 0-1,0 0 0,0 0 1,-1 0-1,0 1 0,0-1 0,0 1 1,0 0-1,0 0 0,-1 0 1,1 0-1,-1 0 0,0 1 1,0-1-1,0 1 0,0 0 0,0 1 1,0-1-1,0 1 0,-1-1 1,1 1-1,-4 0-24,-2-1 10,0 1 0,0 0 0,0 0 0,0 1 0,0 1 0,0-1 0,0 2 0,0-1 0,0 1 0,0 1 0,1 0 0,-6 2-10,1 3-14,1 0 0,0 1-1,1 1 1,0 0-1,1 0 1,0 1 0,0 1-1,1 0 1,0 0 0,2 1-1,-1 0 1,1 0-1,1 1 1,1 0 0,0 1-1,0-1 1,2 1 0,0 0-1,0 1 1,1-1-1,1 0 1,1 1 0,0 0-1,1-1 1,1 1 0,2 10 14,-2-16-125,0-1-1,1 0 1,0 0 0,1-1 0,0 1 0,0 0 0,1-1 0,0 0 0,0 0 0,1 0 0,0 0 0,1-1 0,-1 1 0,6 3 125,-8-8-51,0 0 0,0 0 0,0-1 1,1 1-1,-1-1 0,1 0 1,-1 0-1,1 0 0,0 0 0,0-1 1,0 1-1,0-1 0,0 0 1,0 0-1,1 0 0,-1-1 0,0 0 1,0 0-1,1 0 0,-1 0 1,0 0-1,0-1 0,0 0 0,1 0 1,-1 0-1,0-1 0,0 1 1,-1-1-1,1 0 0,0 0 0,0 0 1,1-1 50,14-12 187,-1-1 1,0 0-1,-1-1 1,0-1-1,-2-1 1,13-20-188,-21 31 33,-7 8-15,0-1-1,0 1 1,1-1-1,-1 1 0,0-1 1,1 1-1,-1-1 1,0 1-1,1-1 1,-1 1-1,0 0 1,1-1-1,-1 1 1,1 0-1,-1-1 0,1 1 1,-1 0-1,1-1 1,-1 1-1,1 0 1,0 0-1,-1 0 1,1 0-1,-1 0 1,1-1-1,-1 1 1,1 0-1,0 0 0,-1 0 1,1 1-1,-1-1 1,1 0-1,-1 0 1,1 0-1,-1 0 1,1 0-1,0 1 1,-1-1-1,1 0 0,-1 0 1,1 1-1,-1-1 1,0 0-1,1 1 1,-1-1-1,1 1 1,-1-1-1,0 0 1,1 1-1,-1-1 1,0 1-1,1-1 0,-1 1 1,0-1-1,0 1 1,1 0-1,-1-1 1,0 1-1,0-1 1,0 1-1,0-1 1,0 1-1,0-1 1,0 1-1,0 0 0,0-1-17,9 47 332,-9-43-246,4 32 346,-5-28-407,1 0-1,0 0 0,1 0 0,0 0 0,0 0 0,0 1 0,1-2 1,0 1-1,1 0 0,0 0 0,0-1 0,1 1 0,0-1 0,0 0 1,0 0-1,1-1 0,0 1 0,1-1 0,3 3-24,-3-8-4,1 0 0,0 0 0,0 0-1,-1-1 1,1 0 0,0-1 0,0 1 0,0-1-1,-1-1 1,1 1 0,-1-1 0,1 0 0,-1-1-1,1 1 1,-1-1 0,0 0 0,0-1 0,-1 0-1,1 0 1,-1 0 0,0 0 0,0-1 0,0 0-1,0 0 1,-1 0 0,0-1 0,0 1 0,0-2 4,25-34 24,-1-1 0,-2-1 0,-3-1 0,-1-1 0,-2-1 0,-2-1 0,-2 0 0,6-35-24,-2 15 11,-13 49-26,-6 17 20,1-1 1,-1 0-1,1 1 1,-1-1-1,0 0 1,1 0 0,-1 0-1,0 0 1,0 0-1,0 0 1,-1 0-1,1 0 1,-1 0-1,1 0 1,-1-1-1,1 1 1,-1 0 0,0 0-1,0 0 1,0-1-1,0 1 1,-1 0-1,1 0 1,-1 0-1,1 0 1,-1-1-1,0 1 1,0 0-1,1 0 1,-2 0 0,1 0-1,0 1 1,0-1-1,0 0 1,-1 0-1,1 1 1,-1-1-1,0 1 1,1-1-1,-1 1 1,0 0-1,0 0 1,0-1 0,0 1-1,0 0 1,0 1-1,-1-1-5,-7 1-3,1 1 0,-1 0 0,1 1 0,0 0 0,0 0 0,-1 1 0,1 0 0,1 1-1,-1 0 1,1 0 0,-1 1 0,1 0 0,0 0 0,1 1 0,0 0 0,-1 1 0,2-1 0,-1 1 0,1 1 0,0-1 0,1 1 0,0 0-1,0 0 1,0 1 0,1-1 0,1 1 0,-1 0 0,2 0 0,-1 0 0,1 0 0,0 1 0,1-1 0,0 4 3,1 2-17,1 1 1,0-1 0,2 0-1,-1 0 1,2 0 0,0 0 0,1 0-1,0-1 1,1 0 0,1 0-1,0 0 1,1-1 0,0 0-1,8 8 17,7 8-34,2 0 0,1-2-1,1-1 1,1-1-1,16 9 35,-40-29 2,1-1-1,0 0 1,0-1 0,0 1-1,0-1 1,0 0-1,1 0 1,0-1 0,-1 1-1,1-1 1,0-1-1,0 1 1,0-1-1,0 0 1,0 0 0,1-1-1,-1 1 1,0-2-1,0 1 1,0-1 0,0 1-1,0-2 1,0 1-1,0-1 1,0 0-1,0 0 1,4-2-2,0-2 14,0 1 0,0-2 0,0 1 1,-1-1-1,0-1 0,-1 0 0,1 0 0,-1 0 0,-1-1 0,0-1 1,0 1-1,-1-1 0,0 0 0,0 0 0,-1-1 0,-1 0 1,0 0-1,0 0 0,-1 0 0,1-10-14,11-203 1831,-12 576-2787,2-325-1389,5-16-5266,-5-11 650</inkml:trace>
  <inkml:trace contextRef="#ctx0" brushRef="#br0" timeOffset="2154.078">4338 70 16111,'0'0'4933,"0"0"-3780,0 0 320,0 0 321,-83-68-609,74 67-736,2 1-353,0 0-96,2 3 0,5 7-353,0 10-1536,18 1-1571,13 4-896,4-1-12203</inkml:trace>
  <inkml:trace contextRef="#ctx0" brushRef="#br0" timeOffset="2475.396">4671 473 18385,'0'0'2707,"0"0"-1250,0 0-490,0 0-257,-5 19-59,-31 124 54,30-124-671,1 0 1,1 0 0,1 0 0,0 0 0,2 0 0,0 1-1,1-1 1,1 2-35,-1-16-7,1 0-1,-1 1 1,1-2-1,0 1 1,1 0-1,-1 0 1,1 0 0,0 0-1,0-1 1,1 1-1,-1-1 1,1 0-1,0 0 1,0 0-1,1 0 1,-1 0-1,1-1 1,0 1-1,-1-1 1,2 0-1,-1 0 1,0 0-1,1-1 1,-1 0-1,1 0 1,-1 0-1,1 0 1,0-1-1,0 1 1,0-1 0,0-1-1,0 1 1,1-1 7,3 1-36,0-1 0,-1 0 0,1 0 1,0-1-1,0-1 0,0 1 1,-1-1-1,1-1 0,-1 0 0,1 0 1,-1 0-1,0-1 0,0-1 1,-1 1-1,1-1 0,-1 0 1,0-1-1,0 0 0,-1 0 0,1 0 1,-2-1-1,1 0 0,-1 0 1,0 0-1,3-6 36,3-6 15,-1 0 1,-1 0 0,-1-1-1,-1 0 1,-1 0-1,0-1 1,-1 0 0,-2 0-1,0 0 1,-1-7-16,0 22 26,-1-1-1,0 0 1,0 1-1,0-1 1,-1 1 0,0-1-1,-1 0 1,1 1 0,-1-1-1,-1 1 1,1-1-1,-1 1 1,0-1 0,0 1-1,-1 0 1,0 0-1,0 0 1,-1 1 0,1-1-1,-1 1 1,0-1 0,-1 1-1,1 0 1,-1 1-1,0-1 1,0 1 0,0 0-1,-1 1 1,0-1 0,-5-2-26,1 3 7,-1 1 0,1 0 0,-1 1 0,1 0 0,-1 1 1,1 0-1,-1 1 0,0 0 0,1 0 0,-1 1 0,1 0 0,0 1 1,0 1-1,0-1 0,0 2 0,0-1 0,1 1 0,0 0 1,0 1-1,0 0 0,-1 3-7,6-5-175,-1 0 1,1 0 0,0 1-1,1-1 1,-1 1-1,1 0 1,0 0-1,0 1 1,1-1-1,0 1 1,0-1 0,0 1-1,0 0 1,1-1-1,-1 5 175,1 28-3913,7 0-2669</inkml:trace>
  <inkml:trace contextRef="#ctx0" brushRef="#br0" timeOffset="2866.237">5595 333 17008,'31'-131'6513,"-32"130"-6456,1 0 0,-1 0 0,1 0 0,-1 0 0,0 0 0,0 0 0,0-1 0,0 2 0,0-1 0,0 0 0,0 0 0,0 0 1,0 0-1,0 1 0,0-1 0,0 0 0,0 1 0,-1-1 0,1 1 0,0 0 0,-1-1 0,1 1 0,0 0 0,-1 0 0,1 0 0,0-1 0,-1 2 0,1-1 0,0 0 0,-1 0 0,1 0 0,0 0 0,0 1 1,-1-1-1,1 1 0,0-1 0,0 1 0,-1 0 0,1-1 0,0 1 0,0 0 0,0 0 0,0-1 0,0 1 0,0 0 0,0 0 0,0 0 0,1 0 0,-1 1 0,0-1 0,0 1-57,-11 8 15,0 0 0,0 1 0,1 0-1,1 1 1,0 0 0,1 1 0,0 0-1,1 0 1,0 1 0,1 0 0,1 0-1,0 1 1,1 0 0,0 0 0,1 0-1,1 0 1,-1 11-15,6-13-10,0 0 0,1 0 0,0 0-1,1 0 1,0-1 0,1 1 0,0-1-1,1 0 1,1-1 0,0 0 0,0 0-1,1 0 1,0-1 0,1 0 0,0 0 0,1-1-1,0-1 1,0 1 0,1-2 0,0 1-1,1-2 1,-1 1 0,1-2 0,2 1 10,-13-5-16,1 0 1,0-1-1,0 1 1,-1 0 0,1 0-1,0 0 1,-1 0-1,1 0 1,-1 1 0,1-1-1,-1 0 1,0 1-1,0-1 1,1 1 0,-1-1-1,0 1 1,0 0-1,0-1 1,-1 1 0,1 0-1,0 0 1,-1 0-1,1-1 1,-1 1 0,0 0-1,1 0 1,-1 0-1,0 0 1,0 0 0,0 0-1,0 0 1,-1 0-1,1 0 1,0 0 0,-1-1-1,0 1 1,1 0-1,-1 0 1,0 0 0,0-1-1,0 1 1,0-1-1,0 1 1,0 0 0,0-1-1,-1 0 1,1 1-1,-1-1 1,1 0 0,-1 0-1,1 1 1,-1-1-1,1-1 1,-1 1 0,0 0-1,0 0 1,0 0-1,1-1 1,-1 1 0,0-1-1,-1 0 16,-44 16 80,-1-2 0,0-2 0,-1-2 0,-1-2 1,1-3-1,-14-1-80,-109-1-5301,147-3-1025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19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18962,'0'0'6214,"0"0"-4132,0 0-256,0 0-353,0 0-320,0 0-512,0 0-321,0 0-224,0 0-96,14-5 0,-6 4 0,-3-1 0,3-2-705,0 1-1152,-6-1-1250,-2 0-3556,-6 1-12459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1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665 119 13613,'-5'-9'2253,"-61"-75"4372,63 82-6500,1-1 1,-1 1 0,1 0-1,-1 0 1,0 0 0,0 0-1,0 1 1,0-1 0,0 1-1,0-1 1,0 1 0,0 0-1,-1 1 1,1-1 0,0 0-1,-1 1 1,1 0 0,0 0 0,-1 0-1,1 0 1,-1 0 0,1 1-1,0-1 1,-1 1 0,1 0-1,0 0 1,0 0 0,0 1-1,0-1 1,0 1 0,0-1-1,0 1 1,0 0 0,0 0-1,1 1-125,-11 12 86,2 1 0,0 1 0,0 0-1,2 1 1,0 0 0,1 0-1,1 1 1,1 0 0,0 0-1,2 0 1,0 1 0,1 0-1,1 0 1,0 16-86,-2-2 71,-13 113 243,16-100-269,-3-1-1,-2 1 0,-1-1 1,-3 0-1,-2-1 1,-1 0-1,-3-1 0,-1-1 1,-3-1-1,-14 24-44,21-46-23,0-1-1,-1-1 1,-1 0-1,0-1 1,-2-1-1,0 0 1,0-1-1,-2-1 1,0 0-1,-2-1 24,21-12-62,0 0-1,-1-1 1,1 1 0,-1 0-1,0-1 1,1 1 0,-1-1-1,1 1 1,-1-1 0,0 1-1,1-1 1,-1 1 0,0-1-1,0 1 1,1-1 0,-1 0-1,0 1 1,0-1 0,0 0-1,0 0 1,1 0 0,-1 0-1,0 0 1,0 0 0,0 0-1,0 0 1,1 0 0,-1 0-1,0 0 1,0 0 0,0-1-1,0 1 1,1 0 0,-1 0-1,0-1 1,0 1-1,1-1 1,-1 1 0,0-1-1,1 1 1,-1-1 0,0 1-1,1-1 1,-1 0 0,1 1-1,-1-1 1,1 0 0,-1 1-1,1-1 1,0 0 0,-1 0-1,1 1 1,0-1 0,-1 0-1,1 0 1,0 0 0,0 0-1,0 1 1,0-2 62,50-86-10362,-28 57 4976</inkml:trace>
  <inkml:trace contextRef="#ctx0" brushRef="#br0" timeOffset="341.875">151 495 15022,'0'0'3182,"0"0"-1196,0 0-241,0 0-437,0 0-480,0 0-417,14-2-144,137-6 452,-104 8-635,1-2 1,-1-2 0,0-2-1,0-2 1,6-4-85,-51 12-28,0 0 0,0 0 0,0 0 0,0-1 0,0 1 0,0-1 0,0 1 0,-1-1 0,1 0 0,0 1 0,0-1 0,0 0-1,-1 0 1,1-1 0,-1 1 0,1 0 0,-1 0 0,1-1 0,-1 1 0,0-1 0,0 1 0,1-1 0,-1 0 0,0 1 0,0-1 0,-1 0 0,1 0 0,0 0 0,-1 1 0,1-1 0,-1 0-1,1 0 1,-1 0 0,0 0 0,0 0 0,0 0 0,0 0 0,0 0 0,0 0 0,-1 0 0,1 0 0,-1 0 0,1 0 0,-1 1 0,0-1 0,0 0 0,1 0 0,-1 0 0,-1 1-1,1-1 1,-1 0 28,-39-3-5270,17 14-1652,10 2-1695</inkml:trace>
  <inkml:trace contextRef="#ctx0" brushRef="#br0" timeOffset="672.136">866 653 6374,'0'0'5168,"0"0"-1704,0 0-362,0 0-481,0 0-475,0 0-587,0 0-326,0 0-267,0-11-138,0 5-573,2-25-70,-5 36 1521,-11 52-1578,-1-1 1,-4-1 0,-1-1-1,-19 33-128,5-9 25,-26 77-1258,58-143-3301,9-26 1365,6-29-2875,-11 18 1154,-1 1-1959</inkml:trace>
  <inkml:trace contextRef="#ctx0" brushRef="#br0" timeOffset="996.019">715 927 769,'0'0'9305,"0"0"-4506,0 0-1580,0 0-694,16-5-545,136-25 933,-147 29-2876,1 0 1,-1 0-1,1 1 1,-1 0 0,0 0-1,1 1 1,-1 0 0,0-1-1,1 2 1,-1-1-1,0 1 1,0 0 0,0 0-1,0 0 1,0 0 0,-1 1-1,1 0 1,-1 0-1,1 0 1,-1 1 0,0-1-1,0 1 1,-1 0 0,1 0-1,-1 1 1,0-1-1,0 1 1,0-1 0,-1 1-1,0 0 1,2 3-38,-3 0-28,0 0 1,0 1 0,0-1-1,-1 0 1,0 1-1,-1-1 1,0 0-1,0 1 1,-1-1-1,0 0 1,0 0-1,-1 0 1,0-1-1,0 1 1,-1 0 0,0-1-1,0 0 1,-1 0-1,0 0 1,0-1-1,-1 0 1,1 0-1,-2 1 28,-3 2-14,1 0 0,-1 0-1,-1-1 1,0 0-1,0-1 1,0 0 0,-1-1-1,0 0 1,0-1 0,-1 0-1,1-1 1,-1 0-1,0-1 1,-4 0 14,12-2 61,0 0-1,-1 0 1,1 0 0,0-1-1,-1 0 1,1 0 0,0 0-1,0 0 1,-1-1 0,1 0-1,0 0 1,0-1 0,0 1-1,0-1 1,0 0 0,0-1-1,0 1 1,1-1-1,-1 0 1,1 0 0,0 0-1,0-1 1,0 1 0,0-1-1,0 0 1,1 0 0,0 0-1,0-1 1,0 1 0,0-1-1,1 0 1,0 0 0,0 1-1,0-1 1,0-1 0,0-2-61,1 1 2,1 1 1,0-1-1,0 1 1,1-1-1,-1 1 1,1-1-1,1 1 1,-1 0-1,1-1 1,0 1-1,0 0 1,1 0-1,0 0 1,0 1-1,1-1 1,-1 1 0,1-1-1,1 0-2,-1 2-270,-1 1 0,1-1 0,0 1 0,0 0 0,0 0 0,0 1 0,0-1 0,1 1 0,-1 0 1,1 0-1,0 0 0,-1 1 0,1-1 0,0 1 0,3 0 270,20 0-4783,-3 1-3855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1:3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96,'19'-3'27,"276"-33"15,17 13 81,-399 40-246,-349 36 182,405-45-58,23-5-7,21-1-15,254-47 266,-9 3-85,-251 47-154,-24 4-23,12-6 2,-35 15-130,-20 4 33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1:37.1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598 16 96,'18'-2'64,"205"-12"438,-667 52-267,232-17-203,255-19 11,844-36 2124,-869 36-2016,-23 3-76,-31 5-98,-846 123 231,714-94-229,167-40 20,0 1 0,1 0 0,-1 0 1,0-1-1,0 1 0,0 0 0,0 0 0,1 0 1,-1 0-1,0 0 0,0 0 0,0 0 1,0 0-1,1 1 0,-1-1 0,0 0 0,0 0 1,0 1-1,1-1 0,-1 0 0,0 1 0,1-1 1,-1 1-1,0-1 0,1 1 0,-1-1 1,0 1-1,1 0 0,-1-1 0,1 1 0,-1 0 1,1-1-1,-1 1 0,1 0 0,0 0 1,-1-1-1,1 1 0,0 0 0,0 0 0,-1 0 1,1-1-1,0 1 0,0 0 0,0 0 0,0 0 1,0 0-1,0-1 0,0 1 0,0 0 1,0 0-1,1 0 0,-1-1 0,0 1 0,1 0 1,-1 0-1,0 0 0,1-1 0,-1 1 1,1 0-1,-1-1 0,1 1 0,-1 0 0,1-1 1,-1 1-1,1-1 0,0 1 0,-1-1 1,1 1-1,0-1 0,0 1 1,59 18-47,35-7 58,0-5 0,54-3-11,-96-3 5,540 17 134,-569-16-118,-35 5-32,-441 37-10,329-34 42,-313 41 92,367-31-113,68-19 0,1 0 0,0 0 0,0 0 0,0 0 0,-1 0 0,1 0 0,0 0 0,0 0 0,0 0 0,0 0 0,1 0 0,-1 0 0,0 0 0,0 0 0,1 0 0,-1 0 0,0 0 0,1-1 0,-1 1 0,1 0 0,-1 0 0,1 0 0,0 0 0,-1-1 0,1 1 0,0 0 0,-1-1 0,1 1 0,0 0 0,0-1 0,0 1 0,-1-1 0,1 0 0,0 1 0,0-1 0,0 1 0,0-1 0,0 0 0,0 0 0,0 0 0,0 1 0,0-1 0,0 0 0,0 0 0,0 0 0,0-1 0,0 1 0,0 0 0,0 0 0,0 0 0,0-1 0,0 1 0,59 9 14,0-3 1,1-2 0,-1-2-1,8-4-14,-2 2 6,625-16 656,-636 10-406,-59 3-187,-207-7 161,-7 8-166,-1 10 0,-9 10-64,106 6 0,123-24-1,-1 0 0,0 0 0,1 0 0,-1 0-1,1 0 1,-1 0 0,0 0 0,1 0 0,-1 1 0,0-1 0,1 0 0,-1 0 0,0 0 0,0 1 0,1-1 0,-1 0-1,0 1 1,0-1 0,1 0 0,-1 0 0,0 1 0,0-1 0,0 0 0,1 1 0,-1-1 0,0 0 0,0 1 0,0-1-1,0 1 1,0-1 0,0 0 0,0 1 0,0-1 0,0 0 0,0 1 0,0-1 0,0 0 0,0 1 0,0-1 0,0 1 0,0-1-1,0 0 1,-1 1 0,1-1 0,0 0 0,0 1 0,0-1 0,0 0 0,-1 1 0,1-1 0,0 0 0,0 0 0,-1 1-1,1-1 1,0 0 0,-1 0 0,1 0 0,0 1 0,-1-1 0,1 0 1,35 6 17,299 0 138,-23-26 96,-289 14-167,-35 1-125,-37 0-35,-38 3 85,0 4 0,1 3 0,-49 11-9,90 0 64,46-15-62,0 0 0,0 0 0,0 0 0,1 0 0,-1 0 1,0 0-1,1 0 0,-1 0 0,1 0 0,-1 0 0,1 0 0,0 0 0,-1 0 0,1 0 0,0-1 0,0 1 0,0 0 0,-1 0 0,1-1 0,0 1 0,0-1 0,0 1 0,0-1 0,0 1 0,0-1 0,0 1 1,0-1-1,0 0 0,0 0 0,0 0 0,0 1 0,1-1 0,-1 0 0,0 0 0,0-1 0,0 1 0,0 0 0,1 0-2,3 1 40,5 1-5,-10-2-36,-1 0-1,1 1 1,0-1 0,0 0-1,0 0 1,-1 0 0,1 1 0,0-1-1,0 0 1,0 0 0,0 1-1,0-1 1,0 0 0,0 0 0,-1 1-1,1-1 1,0 0 0,0 1 0,0-1-1,0 0 1,0 0 0,0 1-1,0-1 1,0 0 0,0 1 0,1-1-1,-1 0 1,0 0 0,0 1-1,0-1 1,0 0 0,0 0 0,0 1-1,1-1 1,-1 0 0,0 0 0,0 0-1,0 1 1,0-1 0,1 0 1,-20 7-22,15-6 2,0 0 0,1 0-1,-1 0 1,0 1 0,0-1 0,1 1 0,-1 0 0,1 0-1,-1 0 1,1 0 0,0 1 0,0-1 0,0 1 0,0 0-1,0 0 1,1 0 0,-1 0 0,1 0 0,0 1-1,0-1 1,0 1 0,0-1 0,0 4 20,1 3-961,-3-1-1345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36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6 268 10154,'0'0'3566,"0"0"-1506,0 0 1,0 0-230,0 0-491,-2-2-427,1 1-903,1 1 0,0 0-1,-1 0 1,1-1 0,0 1 0,0 0 0,-1-1 0,1 1 0,0-1 0,0 1 0,0 0 0,0-1 0,0 1-1,-1 0 1,1-1 0,0 1 0,0-1 0,0 1 0,0 0 0,0-1 0,0 1 0,0-1 0,0 1 0,0-1-1,1 1 1,-1 0 0,0-1 0,0 1 0,0 0 0,0-1 0,1 1 0,-1-1 0,0 1 0,0 0 0,0 0-1,1-1 1,-1 1 0,0 0 0,1-1 0,-1 1 0,0 0 0,1 0 0,-1-1 0,0 1 0,1 0 0,-1 0 0,0 0-1,1 0 1,-1-1 0,1 1 0,-1 0 0,0 0 0,1 0 0,-1 0 0,1 0 0,-1 0 0,0 0 0,1 0-1,-1 0 1,1 0 0,-1 0 0,0 1 0,1-1 0,-1 0 0,1 0 0,-1 0 0,0 0 0,1 1-10,49-10 99,-38 7-39,635-55 383,-537 35-299,-109 21-134,-1-1 1,1 1 0,0-1-1,-1 1 1,1-1 0,-1 1-1,1-1 1,-1 1 0,1-1 0,-1 0-1,0 1 1,0-1 0,0 1-1,0-1 1,0 0 0,0 1-1,-1-1 1,1 0 0,-1 1-1,1-1 1,-1 1 0,1-1-1,-1 1 1,0-1 0,0 1-1,1-1 1,-1 1 0,0 0-1,0 0 1,-1-1 0,1 1-1,0 0 1,0 0 0,0 0-1,-1 0 1,1 0 0,-1 0-1,1 1 1,-1-1 0,1 0 0,-1 1-1,1-1 1,-1 1 0,1 0-1,-3-1-10,-186-102 1805,231 131-364,-32-17-1435,-1 1 1,0 0-1,0 0 1,-1 0-1,-1 1 1,0 0-1,-1 1 0,0-1 1,-1 1-1,-1 0 1,0 0-1,-1 0 1,0 0-1,-1 1 1,-1-1-1,0 1 0,-1-1 1,0 0-1,-2 0 1,1 0-1,-2 0 1,0 0-1,0 0 1,-1-1-1,-1 0 0,0 0 1,-1 0-1,-1-1 1,0 1-7,-48 76-1811,17-31-3606,20-33-1096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39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38 12684,'0'0'4127,"0"0"-2051,0 0 17,0 0-107,0 0-598,0-9-401,-1 7-962,-1-24 694,-11 55-11,7-4-658,0 0 0,2 0-1,1 0 1,1 0 0,2 0-1,0 1 1,1-1 0,2 0-1,0 0 1,3 4-50,18 23-1881,-10-42-2173,4-12-4745,-8-7-778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39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5573,'0'0'7752,"0"0"-6824,0 0-95,0 0 448,0 0-864,0 0-385,0 0-32,89 30-224,-55 0-2787,-1-3-5990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39.8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95 10025,'0'0'6028,"0"0"-2815,0 0-512,0 0-934,0 0-790,-9 16-363,-30 52-213,32-53-305,0 0 1,2 1-1,0 0 1,0 0 0,2 0-1,0 1 1,1-1-1,0 1 1,2 0 0,0 12-97,-2 29 85,7-93-46,1 1-1,2 0 1,1 0-1,1 1 1,11-21-39,-13 36 5,1 1 1,0 0-1,1 0 1,1 1-1,0 1 1,1-1-1,1 2 1,1 0-1,0 0-5,-10 10 10,1-1 0,0 1-1,0 1 1,0-1 0,0 1-1,0-1 1,1 2 0,-1-1-1,1 0 1,0 1 0,-1 0 0,1 1-1,0-1 1,0 1 0,1 0-1,-1 1 1,0-1 0,0 1-1,0 0 1,0 1 0,1 0 0,-1 0-1,0 0 1,0 0 0,0 1-1,0 0 1,-1 0 0,1 1-1,4 2-9,1 3 13,0 0 0,-1 1 0,0 0 0,-1 1 0,1 0 0,-2 0-1,0 1 1,0 0 0,-1 1 0,0-1 0,-1 1 0,0 1 0,-1-1-1,1 6-12,41 189-115,-41-150-1381,-5-19-5037,-1-24-1560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47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758 68 13229,'0'0'2124,"-15"-11"54,-50-34 475,62 43-2480,0 0-1,-1 1 1,1 0-1,0 0 0,-1-1 1,1 2-1,-1-1 0,1 0 1,-1 1-1,1 0 0,-1 0 1,1 0-1,-1 0 1,1 0-1,-1 1 0,1-1 1,-1 1-1,1 0 0,-1 0 1,1 1-1,0-1 0,0 1 1,-1 0-173,1-1 109,-8 4 97,0 1 0,1 1 0,-1 0 0,1 0 0,1 1 0,0 0 1,0 0-1,0 1 0,1 0 0,0 1 0,1 0 0,0 0 0,1 1 1,0 0-1,1 0 0,-3 8-206,-4 13 167,2-1-1,1 2 1,1-1 0,2 1 0,0 20-167,-27 329 309,28-324-315,-3 0 0,-2-1 0,-3 1 0,-2-2 0,-2 0 0,-3-1-1,-23 43 7,43-98-1,-3 8-204,-1-1 1,0 1-1,0-1 1,0 0-1,-1 0 0,0 0 1,0-1-1,-1 1 1,0-1-1,0-1 1,0 1-1,-1-1 1,0 0-1,0-1 1,0 1-1,-1-1 1,1-1-1,-3 2 205,8-6-356,1 1 0,-1-1 0,1 1 0,0-1 0,-1 1 0,1-1 0,0 0 0,0 1 0,0-1 0,-1 0 0,1 0 0,0 0 0,0 0 0,0 0 0,0 0 0,1 0 0,-1-1 0,0 1 0,0 0 0,1 0 0,-1-1 0,0 1-1,1 0 1,0-1 0,-1 1 0,1-1 0,0 1 0,-1 0 0,1-1 0,0 1 0,0-1 0,0 1 0,1-1 0,-1 1 0,0 0 0,0-1 0,1 1 0,-1-1 0,1 1 0,-1 0 0,1-1 0,0 0 356,5-25-9700</inkml:trace>
  <inkml:trace contextRef="#ctx0" brushRef="#br0" timeOffset="350.174">0 596 7623,'0'0'2936,"0"0"-971,0 0 53,0 0-310,0 0-736,4-13-487,-1 6-421,-3 4-37,1 0 0,0 0 0,-1 1 0,1-1 0,0 0 0,0 0 1,1 1-1,-1-1 0,1 1 0,-1-1 0,1 1 0,0-1 0,0 1 0,0 0 0,0 0 0,0 0 0,0 0 0,1 1 0,-1-1 1,1 0-1,-1 1 0,1 0 0,0-1 0,-1 1 0,1 0 0,0 1 0,0-1 0,0 0 0,1 1-27,27-4 292,0 2-1,0 1 0,1 1 1,-1 2-1,0 1 1,0 2-1,0 1 0,0 1 1,-1 1-1,-1 2 0,1 1 1,22 13-292,-40-15 7,0 1-1,-1 0 1,0 1 0,-1 0 0,0 0-1,-1 1 1,0 1 0,-1-1-1,-1 1 1,0 1 0,1 3-7,26 42 6,-27-49-7,-3-2-2,0 1 0,0-1 0,1 0 0,0-1-1,1 1 1,0-1 0,0 0 0,0-1 0,1 1 0,0-1-1,0-1 1,1 1 0,-1-1 0,1 0 0,1-1 0,-1 0-1,0 0 1,1-1 0,0 0 0,7 1 3,-5-4 13,0 0 0,1-1 0,-1 0 0,0-1 0,0 0 0,0-1 0,0 0 0,0-1 0,0 0 0,-1-1-1,0 0 1,0 0 0,0-1 0,-1-1 0,0 1 0,0-2 0,0 1 0,-1-1 0,0 0 0,-1-1 0,1-1-13,4-4 410,-1-2-1,0 0 1,-1 0-1,-1-1 1,-1 0-1,0 0 1,-1-1-1,-1 0 1,-1-1-1,0 1 1,-1-1 0,-2 0-1,1 0 1,-2-7-410,-1 21 31,-1 1 1,1-1-1,-1 1 1,0-1-1,-1 1 1,1 0 0,-1 0-1,1-1 1,-1 1-1,-1 0 1,1 0-1,0 1 1,-1-1 0,0 0-1,0 1 1,0 0-1,0-1 1,-1 1-1,1 1 1,-1-1 0,0 0-1,1 1 1,-1 0-1,0 0 1,-1 0-1,1 0 1,0 1 0,0-1-1,-1 1 1,1 0-1,-1 1 1,0-1-32,-150-6-7,140 9-110,-1 1 0,0 0 0,1 0 0,0 2 0,-1 0 0,2 0 0,-1 2 0,1 0 0,0 0 0,0 2 0,1-1 0,-1 3 117,4-3-968,0 0 0,1 1 0,0 1 0,0 0 0,1 0 0,1 1 0,-1-1 0,2 2 0,-4 5 968,-8 23-8168</inkml:trace>
  <inkml:trace contextRef="#ctx0" brushRef="#br0" timeOffset="645.732">1336 580 7527,'0'0'10437,"0"0"-6909,0 0-1729,0 0-555,0 0-560,0 0-337,0 0-166,5 20-26,0 0-94,-1-12-32,-2 2-1,1-1 0,-2 0 0,1 0 1,-1 1-1,0-1 0,-1 1 0,0-1 1,-1 0-1,0 1 0,0-1 0,-1 1-28,-30 183 48,32-192-160,0-10 11,1-14 103,0 1 0,1 0 0,1 0 0,1 0 0,2 0 1,0 0-1,1 1 0,0 0 0,2 1 0,1 0 0,1 0 0,0 1 0,1 0 1,1 1-1,1 1 0,1 0 0,0 0 0,1 2 0,1 0 0,9-6-2,108-27-3516,-41 35-5230,-40 10-2737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43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0 627 18866,'0'0'1922,"0"0"-353,0 0-31,0 0-279,13-15-351,42-49-396,60-24 49,-86 69-512,-1-1 0,0-2 1,-2 0-1,-1-2 0,0-1 0,-2-1 1,-1 0-1,-1-2 0,11-20-49,-29 41-23,0 1 1,0 0-1,-1-1 0,0 0 1,0 0-1,-1 1 0,1-1 1,-2 0-1,1 0 0,-1 0 1,0 0-1,-1-5 23,1 11-47,0 0 0,-1 0 0,1 0 0,-1 0 1,1 0-1,-1 0 0,0 0 0,1 0 0,-1 0 0,0 0 1,0 0-1,0 0 0,1 1 0,-1-1 0,0 0 0,0 1 1,0-1-1,0 0 0,0 1 0,0-1 0,0 1 0,-1 0 1,1-1-1,0 1 0,0 0 0,0 0 0,0 0 0,0-1 1,-1 1-1,1 1 0,0-1 0,0 0 0,0 0 0,0 0 1,-1 0-1,1 1 0,0-1 0,0 1 0,0-1 0,0 1 1,0-1-1,0 1 0,0-1 0,0 1 0,0 0 0,0 0 1,1-1-1,-1 1 0,0 0 0,0 0 0,1 0 0,-1 0 1,0 1 45,-5 11-30,0 1-1,1 0 0,1 0 0,0 1 0,1-1 0,1 1 0,0 0 0,1 0 0,0 0 0,2 0 0,-1-1 0,2 6 32,-1-14-1,1 20-1,2 0 0,1 0 0,1-1 0,2 0 0,0 0 0,1 0 0,2-1 0,0-1 0,2 0 0,0 0 0,2-2-1,0 0 1,5 4 2,22 45 823,-44-68-803,0-1 1,0 1-1,0-1 1,0 0 0,0 0-1,-1 0 1,1 0 0,0-1-1,0 1 1,-1 0-1,1-1 1,0 0 0,-1 1-1,1-1 1,-1 0 0,1 0-1,0 0 1,-1-1-1,1 1 1,0-1 0,-1 1-1,-1-1-20,-18-6 9,-1 0 1,1-1-1,0-2 0,0 0 0,1-1 0,1-1 0,-9-8-9,-14-14-1462,22 6-4320,17 17-330</inkml:trace>
  <inkml:trace contextRef="#ctx0" brushRef="#br0" timeOffset="557.979">769 385 14157,'0'0'2985,"0"0"-669,0 0-458,0 0-609,0 0-608,0 0-310,0 0-53,1 9 74,-2 136 1047,3-143-1395,0 0 0,0 0 0,0 0 0,0 0 1,0 0-1,1-1 0,-1 1 0,0-1 1,1 1-1,0-1 0,-1 0 0,1 0 1,0 0-1,-1 0 0,1-1 0,0 1 1,0-1-1,0 0 0,0 0 0,-1 0 0,1 0 1,0 0-1,0 0 0,0-1 0,0 1 1,-1-1-1,1 0 0,0 0 0,2-1-4,6-1 24,0-1-1,0 0 0,-1 0 0,1-1 0,-1-1 1,0 0-1,0 0 0,-1-1 0,0 0 0,0 0 1,-1-1-1,1-1 0,-2 1 0,1-1 0,-1 0 1,-1-1-1,0 0 0,0 0 0,-1 0 0,0-1 1,-1 1-1,0-1 0,-1 0 0,0-1 0,0 1 1,-1-4-24,-1 8 67,0 1 1,0-1-1,-1 1 1,0-1 0,0 1-1,-1-1 1,0 1-1,0-1 1,-1 1 0,1 0-1,-1-1 1,-1 1 0,1 0-1,-1 0 1,0 1-1,0-1 1,-1 0 0,1 1-1,-1 0 1,-1 0 0,1 0-1,-1 1 1,0-1-1,0 1 1,0 0 0,0 0-1,-1 1 1,1 0-1,-1 0 1,0 0 0,0 0-1,0 1 1,-6-1-68,7 3 1,-1-1-1,0 2 1,0-1 0,0 0 0,0 1-1,1 0 1,-1 1 0,0-1 0,1 1-1,-1 0 1,1 1 0,-1-1-1,1 1 1,0 0 0,0 0 0,1 1-1,-1-1 1,0 1 0,1 0-1,0 1 1,0-1 0,1 1 0,-1-1-1,1 1 1,0 0 0,0 0 0,0 1-1,1 0 0,-6 10 3,1 0 0,1 1 0,1 0 0,0 0-1,1 1 1,1-1 0,1 1 0,-1 14-3,3-17-119,0 0-1,1 0 1,0 0 0,1 0 0,1 0 0,0-1 0,1 1-1,0-1 1,2 0 0,-1 0 0,2 0 0,0-1 0,0 0-1,1 0 1,1-1 0,0 0 0,1-1 0,0 0 0,1 0-1,0-1 1,0 0 0,1-1 0,1-1 0,-1 0 0,1 0-1,1-1 1,-1-1 0,1 0 0,0-1 0,1-1 0,1 1 119,-5-3-28,0 0 0,0-1 0,-1 0 0,1-1 1,0 0-1,0 0 0,0-1 0,0-1 1,-1 0-1,1 0 0,0-1 0,-1-1 1,0 0-1,0 0 0,0-1 0,0 0 1,-1 0-1,0-1 0,0-1 0,5-4 28,12-17 100,0-1-1,-2-1 0,-2-1 0,0-1 1,-2-1-1,-2-1 0,-1 0 1,-2-2-1,-1 0 0,-1-2-99,31-67 545,-25 66-236,-13 29-161,0 0 0,-1 0 0,0-1-1,-1 0 1,0 0 0,-1 0 0,0 0 0,-1 0 0,0-1 0,0-10-148,-2 22 31,-1-1-1,0 0 1,1 1-1,-1-1 1,0 1-1,1-1 1,-1 0-1,0 1 1,1-1-1,-1 1 0,0 0 1,0-1-1,0 1 1,0 0-1,1-1 1,-1 1-1,0 0 1,0 0-1,0 0 1,0 0-1,0 0 1,0 0-1,1 0 1,-1 0-1,0 0 1,0 0-1,0 0 1,0 1-1,0-1 1,1 0-1,-1 1 1,0-1-1,0 0 1,0 1-1,1-1 1,-1 1-1,0 0 1,0 0-31,-9 6 42,0 1 0,1 1 0,0 0 0,1 0 0,0 1 0,0 0 0,1 0 0,0 1 0,1 0 0,0 0 0,1 1 0,0-1 0,1 1 0,0 0 0,1 0 0,-2 13-42,-2 6 104,1 1 0,1 0-1,2 0 1,1 0-1,2 0 1,1 0 0,2 11-104,-1-28-127,0-1 0,0 0 0,2 0 0,0 0 1,0 0-1,1 0 0,1-1 0,1 0 0,-1 0 0,2 0 1,0-1-1,0 0 0,1-1 0,1 0 0,0 0 0,0-1 1,5 2 126,-8-7-508,0 0 0,1 0 0,0-1 1,0 0-1,1-1 0,-1 0 1,1 0-1,-1-1 0,1 0 1,0-1-1,0 0 0,0 0 0,1 0 508,72-11-8422,-44-4 1808</inkml:trace>
  <inkml:trace contextRef="#ctx0" brushRef="#br0" timeOffset="933.99">1970 358 10282,'0'0'3902,"0"0"-1339,0 0-556,0 0-406,0 0-341,0 0-363,-7 14-230,-21 45-96,27-55-547,0-1 0,0 0 0,0 1 0,1-1-1,-1 1 1,1 0 0,0-1 0,0 1 0,0-1-1,0 1 1,1-1 0,0 1 0,-1-1 0,1 1-1,0-1 1,1 0 0,-1 1 0,1-1 0,-1 0-1,1 0 1,0 0 0,0 0 0,0 0 0,1-1-1,-1 1 1,1 0 0,-1-1 0,1 0 0,0 0-1,0 0 1,0 0 0,0 0 0,0 0 0,0-1-1,1 0 1,-1 1 0,0-1 0,1 0 0,-1-1-1,1 1 1,-1-1 0,1 1 0,-1-1 0,1 0-1,0 0 1,-1-1 0,1 1 0,-1-1-24,7-3 11,-1-1 1,1 0-1,-1-1 0,0 0 1,-1 0-1,0-1 0,0 0 1,0 0-1,-1-1 0,0 0 1,0 0-1,-1-1 0,0 1 1,-1-1-1,0-1 0,1-1-11,0 2 150,-1-1 0,1 0 0,-2 0 0,1-1 0,-1 1 0,-1-1 0,0 0-1,-1 0 1,0 0 0,0 0 0,-1-1 0,-1 1 0,0-7-150,-1 16 19,-1 0 0,0 0 0,1 0 0,-1 1 1,0-1-1,0 1 0,0-1 0,0 1 0,0 0 0,0-1 0,0 1 1,0 0-1,-1 1 0,1-1 0,0 0 0,-1 1 0,1-1 0,0 1 1,-1 0-1,1-1 0,-1 1 0,1 0 0,0 1 0,-1-1 0,1 0 1,-1 1-1,1-1 0,0 1 0,-3 1-19,-10 2 16,0 1 0,0 0 0,1 2 0,0 0 0,0 0 0,0 1 0,1 1 0,0 0 0,1 1 0,0 0 0,1 1 0,0 0 0,0 1 0,-1 3-16,5-8-72,0 0 0,0 1 0,0 0-1,1 0 1,0 0 0,1 1 0,0 0 0,0 0-1,1 0 1,0 1 0,1 0 0,0-1-1,0 1 1,1 0 0,1 0 0,-1 1-1,2-1 1,-1 0 0,2 0 0,-1 1 0,1-1-1,1 0 1,0 0 0,0 0 0,1 0-1,0 0 1,0-1 0,2 1 0,-1-1 0,1 0-1,0 0 1,1-1 0,0 1 0,7 6 72,-5-8-849,1-1 1,0-1 0,0 1-1,1-2 1,-1 1 0,1-1-1,0-1 1,1 0 0,-1 0-1,0-1 1,9 1 848,29 1-5861</inkml:trace>
  <inkml:trace contextRef="#ctx0" brushRef="#br0" timeOffset="1245.273">2595 432 7399,'8'-17'3956,"22"-58"-1148,-14 2 3320,-17 72-5974,1-1 0,-1 0-1,0 1 1,1-1-1,-1 1 1,0-1-1,0 1 1,0 0-1,0-1 1,0 1 0,0 0-1,0 0 1,0 0-1,-1 0 1,1 0-1,0 0 1,-1 0-1,1 0 1,-1 0-1,1 0 1,-1 1 0,1-1-1,-1 1 1,1-1-1,-1 1 1,0 0-1,1-1 1,-1 1-1,0 0 1,1 0 0,-1 0-1,0 0 1,1 1-1,-2-1-153,-6 2 129,0 1 0,0-1-1,0 2 1,0-1 0,1 1-1,-1 1 1,1-1 0,0 1 0,0 1-1,1-1 1,0 1 0,0 1-1,0-1 1,1 1 0,0 1 0,0-1-1,0 1 1,0 1-129,-5 8 28,0-1 0,1 1 0,1 1 0,0 0 0,1 0 0,1 1 0,1 0 0,1 0 0,0 0 1,2 1-1,0 0 0,1-1 0,1 2-28,0-10-3,1 0 1,1-1-1,0 1 1,0 0-1,1-1 1,0 1-1,1-1 1,0 0-1,0 0 1,2 0-1,-1 0 0,1-1 1,0 1-1,1-1 1,0 0-1,0-1 1,1 0-1,0 0 1,1 0-1,0-1 1,0 0-1,0 0 1,1-1-1,9 5 3,-8-6-200,0-1 0,0 0 0,0-1 0,0 0 0,1 0 0,-1-1 0,1 0 0,0-1 0,-1 0 0,1-1 0,0 0 0,0-1 0,-1 0 0,1-1 0,0 0 0,-1-1 0,0 0 0,1 0 0,-1-1 0,0 0-1,-1-1 1,1 0 0,6-5 200,-2 0-1134,0 1-1,-1-2 0,0 0 0,-1-1 0,0 0 1,-1 0-1,0-1 0,-1-1 0,5-9 1135,6-16-6016</inkml:trace>
  <inkml:trace contextRef="#ctx0" brushRef="#br0" timeOffset="1563.987">3351 136 12172,'0'0'3181,"0"0"-1067,0 0-187,0 0-368,0 0-480,0 0-268,-2 18-128,-13 120 529,5 166-787,20-175-3402,-7-101-120,-2-11-1749,-1-5-2062</inkml:trace>
  <inkml:trace contextRef="#ctx0" brushRef="#br0" timeOffset="1887.034">3163 432 8744,'0'0'2173,"0"0"-171,-15-10 758,-48-33-278,62 42-2392,1 0 0,-1 0 0,0 0 0,0 1 0,0-1 0,0 0 0,0 1 0,-1-1 0,1 0 0,0 1 0,0 0 0,0-1 0,0 1 0,-1 0 0,1-1 1,0 1-1,0 0 0,-1 0 0,1 0 0,0 0 0,0 0 0,-1 0 0,1 0 0,0 1 0,0-1 0,-1 0 0,1 1 0,0-1 0,0 1 0,0-1 0,0 1 0,0 0 0,0-1 0,0 1 0,0 0 0,0 0 0,0 0 0,0 0 0,0-1 0,0 1 0,1 0 0,-1 1 0,0-1 0,1 0 0,-1 0 0,1 0 0,-1 0 0,1 0 0,-1 1 0,1-1 0,0 1-90,1 0 105,1 0 0,0 0-1,0 0 1,0 0 0,0 0 0,0-1-1,0 1 1,1 0 0,-1-1 0,0 0-1,1 1 1,-1-1 0,1 0-1,0 0 1,-1-1 0,1 1 0,0 0-1,-1-1 1,1 0 0,0 0 0,1 0-105,37 5 203,0-3 1,0-1-1,-1-3 1,1-1-1,0-1 1,-1-3-1,0-1 1,28-10-204,-52 13 8,-1 2 1,1 0 0,0 1 0,0 0-1,1 1 1,-1 1 0,0 1-1,6 1-8,-16 1-3,0 1 0,0 0-1,0 1 1,-1-1-1,1 1 1,-1 1 0,-1-1-1,1 0 1,-1 1 0,1 0-1,-2 0 1,1 1 0,-1-1-1,0 1 1,0-1 0,-1 1-1,0 0 1,0 0 0,0 0-1,-1 0 1,0 0-1,-1 1 1,1-1 0,-1 0-1,-1 0 1,0 2 3,3 4-4,2 29-149,7 52-689,10-38-3805,-21-56 4293,6 8-1383,-2-7-6982,-1-6 3065</inkml:trace>
  <inkml:trace contextRef="#ctx0" brushRef="#br0" timeOffset="2217.94">3830 0 8904,'0'0'1538,"0"0"-673,0 0 32,0 0-705,0 0-192,0 0-96,0 0-1762</inkml:trace>
  <inkml:trace contextRef="#ctx0" brushRef="#br0" timeOffset="2547.1">4029 296 16432,'0'0'3715,"0"0"-2124,0 0-470,0 0-534,0 0-277,-1 16-91,-5 108 64,6-112-282,1-1 0,1 1 0,0 0 0,0-1 0,1 1 0,0-1 0,1 0 0,0 0 0,1 0 0,1 0 0,-1-1 0,2 0 1,-1 0-1,1-1 0,1 0 0,0 0 0,0 0 0,0-1 0,1-1 0,1 1 0,-1-1 0,1-1 0,0 0 0,1 0 0,-1-1 0,1 0 0,0-1 1,0 0-1,1-1 0,4 0-1,-10-2-36,1-2 0,-1 1 1,1-1-1,-1 1 0,1-2 1,-1 1-1,1-1 0,-1 0 1,0 0-1,0-1 0,0 0 1,0 0-1,0 0 1,-1-1-1,1 0 0,-1 0 1,0 0-1,0-1 0,-1 1 1,1-1-1,-1 0 0,3-6 36,1-1 38,0-1-1,-1 0 0,0 0 1,-1-1-1,-1 1 0,0-1 1,-1-1-1,-1 1 0,2-13-37,-3 21 62,1 0-1,-2 0 1,1-1 0,-1 1-1,0-1 1,0 1 0,-1-1-1,1 0 1,-2 1-1,1-1 1,-1 1 0,0-1-1,0 1 1,-1-1 0,1 1-1,-2 0 1,1-1-1,-1 1 1,0 0 0,0 1-1,0-1 1,-1 1 0,0-1-1,0 1 1,0 0-1,-1 0 1,0 1 0,0-1-1,0 1 1,0 0-1,-1 1 1,1-1 0,-1 1-1,0 0 1,-1 0-62,-9 0-86,1 0 0,-1 1 0,0 0 1,0 2-1,1 0 0,-1 0 0,0 2 0,1 0 1,-1 1-1,1 0 0,-1 1 0,1 1 0,-13 6 86,-15 30-3435,29-4-2050,10-5-2117</inkml:trace>
  <inkml:trace contextRef="#ctx0" brushRef="#br0" timeOffset="2857.861">4737 341 13004,'0'0'4255,"0"0"-1789,0 0-533,0 0-785,0 0-492,0 0-239,0 0-1,1 14-58,-1-8-320,-12 100 383,-80 112-149,95-200-852,18-36 322,163-281 685,-181 294-395,0 1 0,0-1 1,0 1-1,0-1 0,1 1 0,-1 0 0,1 0 0,0 0 1,1 1-1,-1-1 0,0 1 0,1 0 0,0 0 1,0 1-1,0-1 0,0 1 0,0 0 0,0 1 1,1-1-1,-1 1 0,0 0 0,1 0 0,-1 1 0,1 0 1,-1 0-1,1 0 0,-1 0 0,1 1 0,-1 0 1,1 0-1,-1 1 0,0-1 0,0 1 0,5 2-32,0 7 2,-1 1 0,-1 0 0,0 0-1,0 1 1,-1 0 0,-1 0 0,0 1-1,-1 0 1,0 0 0,-1 0 0,-1 0-1,0 1 1,-1-1 0,0 1 0,-1 0-1,-1 0-1,24 113-172,-4-87-2057,-8-32-1230,2-5-3297,0-4-5890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8:01.6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19 572 1954,'0'0'2370,"0"0"-1025,0 0-240,0 0 65,-4-3-39,-10-7-207,27 1 1708,170 4-1116,1554-113-1291,-1298 80-125,3232-203 1095,-1222 144 3621,-793 77-1639,-645-8-2916,-958 26-421,-96 16-1429,19 6-2321,13-10 654,-7 5-5248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40.2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612 140 10474,'-5'-15'3107,"-16"-50"-1068,20 62-1784,-1 0-1,1-1 1,0 1-1,-1 0 1,1 0-1,-1 0 1,0 0-1,0 0 1,0 0-1,-1 1 1,1-1-1,-1 1 1,1 0-1,-1-1 1,0 1-1,0 0 1,0 1-1,0-1 1,0 0-1,0 1 1,0 0-1,-1 0 1,1 0-1,0 0 1,-1 0-1,1 1 1,-1-1-1,1 1 1,-1 0-1,1 0 1,-1 0-1,1 0 1,-1 1-1,1 0 1,0 0-1,-1-1 1,1 2-1,0-1 1,-1 0-1,1 1 1,0-1-1,0 1 1,-1 1-255,-5 11 143,1 0-1,0 1 1,1 0 0,0 1 0,1-1-1,1 1 1,1 0 0,0 0 0,1 1-1,0-1 1,2 1 0,0 0 0,1-1-1,0 1-142,0-2 57,-14 727 504,8-620-550,-26 200 20,32-318-121,0-1-16,0-1 1,-1 1-1,1 0 1,-1-1-1,1 1 1,-1 0 0,0-1-1,0 1 1,0-1-1,0 0 1,0 1-1,0-1 1,-1 0 0,0 0-1,1 0 1,-1 0-1,0 0 1,0 0-1,0 0 1,-1 0 105,-3-21-3742,6-43-4821,3 23 1276</inkml:trace>
  <inkml:trace contextRef="#ctx0" brushRef="#br0" timeOffset="341.187">0 627 11979,'0'0'3011,"0"0"-961,0 0 192,0 0-1089,0 0-864,94-48-225,-39 44 0,5-2 0,4 1-32,4 2-32,3-2 0,-4 1-32,-4 1-1249,-9-2-2563,-9 0-4068</inkml:trace>
  <inkml:trace contextRef="#ctx0" brushRef="#br0" timeOffset="1538.111">836 482 2338,'0'0'2819,"0"0"-1143,0 0-299,0 0-202,0 0-97,0 0-165,0 0-21,6 6-12,19 17-68,26-9 5849,20-53-5429,-57 29-568,-11 8-600,1 0-1,0-1 1,-1 1-1,1-1 1,-1 0-1,0 0 0,0 0 1,0 0-1,0-1 1,-1 1-1,1-1 1,-1 1-1,0-1 1,0 0-1,0 0 0,0 0 1,-1 0-1,0 0 1,0-1-1,0 1 1,0 0-1,-1-1 1,1 1-1,-1 0 0,0-1 1,-1-1-64,-2 3 59,0 0 1,0 0-1,0 0 0,0 0 1,-1 0-1,0 1 0,1 0 1,-1 0-1,0 0 0,0 0 1,0 0-1,0 1 1,0 0-1,0 0 0,-1 0 1,1 0-1,0 1 0,-1-1 1,1 1-1,0 0 0,-1 1 1,1-1-1,0 1 1,0 0-1,-4 1-59,0-1 13,0 1-1,0 0 1,0 1-1,0-1 1,1 2-1,-1-1 1,1 1 0,0 0-1,0 1 1,0-1-1,1 1 1,-1 1 0,1-1-1,1 1 1,-1 0-1,1 1 1,0-1 0,0 1-1,1 0 1,0 0-1,0 0 1,0 1-1,1 0 1,0-1 0,0 4-13,-1 0 0,1 0 0,0 1 1,0 0-1,2 0 0,-1-1 1,1 1-1,1 0 0,0 0 1,1 0-1,0 0 0,1 0 1,0 0-1,1-1 0,0 1 1,1-1-1,0 0 0,2 4 0,3-1-26,0-1-1,0-1 1,1 1 0,1-1-1,0-1 1,0 0-1,1-1 1,1 0-1,0 0 1,0-2 0,1 0-1,0 0 1,0-1-1,1-1 1,0 0-1,4 0 27,18 5-61,0-2 0,0-2 0,1-1 0,0-2-1,0-2 1,7-1 61,-26 1-18,0-1 0,0-1 0,0-1 0,0-1 0,0 0 0,-1-1 0,1-1 1,-1-1-1,0-1 0,0 0 0,0-2 0,-1 1 0,0-2 0,-1-1 0,0 0 0,0-1 0,-1 0 0,-1-1 0,0-1 0,0 0 0,-1-1 0,8-13 18,-13 15 12,0-2-1,-1 1 0,0-1 1,-2 0-1,1 0 0,-2-1 1,0 1-1,-1-1 1,0 0-1,-1 0 0,0 0 1,-2 0-1,0 0 1,0-1-1,-3-11-11,2 22 13,0 0 1,-1 0 0,0 0-1,1 0 1,-1 0-1,-1 1 1,1-1-1,-1 1 1,0 0-1,0-1 1,0 1 0,-1 0-1,1 1 1,-1-1-1,0 1 1,0-1-1,0 1 1,0 0-1,-1 1 1,1-1-1,-1 1 1,0 0 0,1 0-1,-1 0 1,0 1-1,0 0 1,0 0-1,-1 0 1,1 0-1,-2 1-13,-8-1 39,1 1-1,-1 1 0,0 0 1,1 1-1,-1 1 1,1 0-1,0 1 0,-1 0 1,2 1-1,-4 2-38,5-2 4,1-1-1,-1 2 1,1 0 0,0 0-1,0 1 1,1 0-1,0 0 1,0 2 0,1-1-1,0 1 1,0 0 0,1 1-1,0 0 1,1 0-1,0 1 1,1 0 0,0 0-1,1 1 1,0-1-1,1 1 1,0 0 0,0 0-1,2 1 1,-1-1 0,2 1-1,0-1 1,0 1-1,1 3-3,1-10-8,0-1-1,0 1 1,0 0-1,1 0 0,0 0 1,0-1-1,0 1 0,1-1 1,0 0-1,0 0 0,0 0 1,1 0-1,-1 0 1,1-1-1,0 0 0,1 1 1,-1-1-1,1-1 0,0 1 1,-1-1-1,2 0 1,-1 0-1,0 0 0,1-1 1,-1 0-1,1 0 0,-1 0 1,1-1-1,0 1 0,1-1 9,3 0-50,0 0 0,0 0 0,1 0 0,-1-2 0,0 1 0,0-1 0,0-1 0,0 1 0,0-2 0,0 1 0,-1-2 0,1 1-1,-1-1 1,0-1 0,0 1 0,0-1 0,3-3 50,1-4-1,0-1 0,0 1 1,-1-2-1,-1 0 0,0 0 0,-1-1 0,-1 0 1,0-1-1,-1 0 0,-1 0 0,0-1 0,-2 0 0,5-16 1,1 124 59,-9-73-52,1 0 0,1-1 0,0 1 0,2-1 0,0 0 0,0 0 0,2-1 0,0 0 0,1 0 0,5 5-7,-13-19 1,1 0 0,0 0 0,0 0 1,1 0-1,-1 0 0,0-1 0,1 1 1,-1-1-1,1 1 0,-1-1 1,1 0-1,-1 0 0,1 0 0,0-1 1,0 1-1,0-1 0,-1 1 1,1-1-1,0 0 0,0 0 0,0 0 1,-1 0-1,1-1 0,0 1 1,0-1-1,0 1 0,-1-1 0,1 0 1,0 0-1,-1-1 0,1 1 1,-1 0-1,1-1-1,68-68 27,-49 27 20,-2 0-1,-2-2 1,-1 0 0,-3-1-1,-2 0 1,-1-1 0,-3 0 0,-2-5-47,-3 34 63,2-112 1048,-5 129-1077,0 1-1,0-1 1,0 0 0,0 0 0,-1 0-1,1 1 1,0-1 0,-1 0 0,1 0-1,0 1 1,-1-1 0,1 0-1,-1 1 1,1-1 0,-1 0 0,0 1-1,1-1 1,-1 1 0,0-1-1,1 1 1,-1-1 0,0 1 0,1 0-1,-1-1 1,0 1 0,0 0 0,0-1-1,1 1 1,-1 0 0,0 0-1,0 0 1,0 0 0,1 0 0,-1 0-1,0 0 1,0 0 0,0 0-1,0 0 1,1 0 0,-1 0 0,0 1-1,0-1 1,0 0 0,1 1 0,-1-1-1,0 1 1,1-1 0,-1 0-1,0 1 1,1 0 0,-2 0-34,-31 30 586,24-11-503,0 0-1,1 0 1,1 1-1,1 0 1,1 1-1,1-1 1,1 1-1,0-1 1,2 1-1,1 0 1,0 1-83,0 8 16,1 0 0,2 0 0,1 0 0,1 0 0,2-1 0,0 1 0,3-2 0,0 1 0,2-1 0,7 11-16,-18-37-52,64 98-1965,-62-98 1610,1 1-1,-1-1 1,1 0 0,-1 0 0,1-1-1,0 1 1,0-1 0,0 0-1,1 0 1,-1 0 0,0-1-1,1 1 1,-1-1 0,1 0 0,3 0 407,9-3-4762,0-7-2920</inkml:trace>
  <inkml:trace contextRef="#ctx0" brushRef="#br0" timeOffset="1759.784">1929 465 10218,'0'0'2466,"0"0"-160,0 0 609,0 0-1089,0 0-865,0 0-289,77-30-95,-31 25 63,6 3-383,3-3-161,3 1-96,2 1 0,-8-3-1153,-4-1-2211,-8 0-5604</inkml:trace>
  <inkml:trace contextRef="#ctx0" brushRef="#br0" timeOffset="2582.508">2589 399 8104,'0'0'4900,"0"0"-2321,0 0-721,0 0-406,0 0-422,-9 14-347,-1 0-520,4-6-64,0 0-1,1 0 1,0 0-1,0 1 1,1 0-1,0 0 1,1 0-1,0 1 0,0-1 1,0 5-99,-1 19 286,0 0 1,3 0-1,0 0 1,2 1-1,2-1 1,3 16-287,-4-39 5,0-1 0,0 1 0,1-1 0,0 0 0,1 0 0,0 0 0,0 0 0,1-1 0,0 1 0,0-1 0,1 0 0,0-1 0,1 0 0,0 0 0,0 0 0,0-1 0,1 0 0,0 0 0,0 0 0,0-1 0,1-1 0,-1 0 0,1 0 0,0 0 1,1-1-1,-1-1 0,1 1 0,-1-1 0,1-1 0,-1 0 0,1 0 0,0-1 0,0-1 0,8 0-5,-10-1 8,0-1 0,-1 1 0,1-1 1,-1 0-1,0-1 0,0 0 0,0 0 1,0-1-1,0 1 0,-1-1 0,0-1 1,0 1-1,-1-1 0,1 0 0,-1-1 1,-1 1-1,1-1 0,3-6-8,58-137 620,-52 111-494,-1-1 0,-2 0 0,-2-1 0,-1 1 0,-1-24-126,-7 65 0,0 0-1,0-1 0,0 1 1,0 0-1,0 0 0,0 0 1,-1-1-1,1 1 0,0 0 1,-1-1-1,1 1 0,-1 0 0,1 0 1,0-1-1,-1 1 0,0-1 1,1 1-1,-1 0 0,1-1 1,-1 1-1,0-1 0,1 1 1,-1-1-1,0 0 0,1 1 1,-1-1-1,0 0 0,0 1 0,0-1 1,1 0-1,-1 0 0,0 0 1,0 0-1,0 0 0,1 0 1,-1 0-1,0 0 0,0 0 1,0 0-1,1 0 0,-1 0 1,0-1-1,0 1 0,1 0 1,-1 0-1,0-1 0,0 1 0,1-1 1,-1 1-1,0-1 0,1 1 1,-1-1-1,0 1 0,1-1 1,-1 1-1,1-1 0,-1 0 1,1 1-1,0-1 0,-1 0 1,1 0-1,0 1 0,-1-1 0,1 0 1,0 0-1,0 1 0,-1-1 1,1 0-1,0 0 0,0 0 1,-6 16-2,0 0-1,1 1 0,0-1 1,1 1-1,1 0 0,1 0 1,0 0-1,1 1 0,1-1 1,0 0-1,1 1 0,1-1 1,0 0-1,2 1 3,-2 0-141,1 1-1,0-1 1,1 0 0,1 0 0,1 0-1,0 0 1,2-1 0,-1 0 0,2-1-1,0 0 1,1 0 0,1-1 0,9 11 141,-17-22-238,0 0 1,0-1 0,0 0 0,0 1-1,0-1 1,0 0 0,1-1 0,-1 1-1,0-1 1,1 1 0,0-1 0,-1 0-1,1 0 1,0-1 0,-1 1 0,1-1-1,0 1 1,0-1 0,0-1 0,-1 1-1,1 0 1,0-1 0,0 0 0,-1 0-1,1 0 1,-1 0 0,1 0 0,-1-1-1,2 0 238,50-53-769,-38 25 894,-2-1-1,-1-1 1,-2 0 0,-1 0 0,2-15-125,58-137 4831,-71 184-4715,0 0 0,0 1 0,1-1 0,-1 0 0,0 1 0,0-1 0,1 0 0,-1 1 0,0-1 0,1 0 0,-1 1 0,0-1 0,1 0 0,-1 0 0,1 1 0,-1-1 0,0 0 0,1 0 0,-1 0 0,1 0 0,-1 0 0,0 0 0,1 1 0,-1-1 0,1 0 0,-1 0 0,1 0 0,-1 0 0,1-1 0,-1 1 0,0 0 0,1 0 0,-1 0-116,-34 240 1497,11-127-1488,20-223-260,2 70 254,8-109 34,-5 143-36,-1-1 0,0 0-1,1 1 1,1-1 0,-1 1-1,1-1 1,0 1 0,0 0-1,1 0 1,0 1 0,0-1-1,0 1 1,0 0 0,1 0-1,0 0 1,0 0 0,1 1-1,-1 0 1,4-2-1,-3 3-69,0 1 1,0 0-1,0 0 1,0 1-1,1-1 0,-1 1 1,0 0-1,1 1 0,-1 0 1,1 0-1,-1 0 1,1 1-1,-1 0 0,0 0 1,1 0-1,-1 1 0,0 0 1,0 0-1,0 1 1,0 0-1,-1 0 0,1 0 1,0 1 68,77 57-6782,-51-32-94</inkml:trace>
  <inkml:trace contextRef="#ctx0" brushRef="#br0" timeOffset="2990.067">3994 489 11915,'0'0'5184,"0"0"-2787,0 0-641,0 0-576,0 0-379,0 0-177,1 7-181,-1 10-182,10 63 832,-9-78-1063,-1 1-1,1-1 1,0 0 0,0 0 0,0 0-1,0 1 1,0-1 0,0 0 0,1-1 0,-1 1-1,1 0 1,-1 0 0,1 0 0,0-1-1,0 1 1,-1-1 0,1 0 0,0 1 0,0-1-1,1 0 1,-1 0 0,0 0 0,0 0-1,0-1 1,1 1 0,-1-1 0,0 1-1,1-1 1,-1 0 0,0 1 0,1-1 0,0-1-30,1-1 18,-1 0 0,1 0 0,-1 0 1,1-1-1,-1 0 0,0 0 0,0 0 1,0 0-1,0 0 0,-1 0 0,1-1 1,-1 1-1,0-1 0,0 0 0,0 0 1,-1 0-1,1 0 0,-1 0 1,1-3-20,-1 5 43,1 0 0,-1 0-1,0 0 1,0 0-1,0-1 1,0 1-1,0 0 1,0-1-1,0 1 1,-1 0-1,1-1 1,-1 1-1,0-1 1,0 1-1,0-1 1,0 1-1,0-1 1,0 1-1,-1-1 1,1 1-1,-1 0 1,0-1-1,0 1 1,0 0 0,0-1-1,0 1 1,0 0-1,0 0 1,-1 0-1,1 0 1,-1 0-1,0 0 1,1 1-1,-1-1 1,0 0-1,0 1 1,0-1-1,0 1 1,0 0-1,-1 0 1,1 0-1,0 0 1,0 0-1,-1 0 1,-1 0-42,-8 3 15,0 0 1,1 1-1,-1 1 0,0 0 0,1 0 1,0 1-1,0 0 0,0 1 1,1 0-1,0 1 0,0 0 1,1 1-1,-1 0 0,2 0 0,-2 2-15,0-2 0,1 0 0,0 1 0,0 0 0,1 0-1,0 1 1,1 0 0,0 0 0,0 1-1,1 0 1,1 0 0,0 1 0,0-1-1,1 1 1,1 0 0,0 0 0,0 0-1,1 1 1,1-1 0,0 0 0,1 1-1,0-1 1,2 11 0,2-13-85,1 0 0,0-1 0,1 1-1,0-1 1,0-1 0,1 1 0,0-1-1,0 0 1,1 0 0,0-1 0,0 0 0,1-1-1,0 1 1,0-2 0,1 1 0,0-1-1,-1-1 1,2 0 0,-1 0 0,0-1 0,1 0-1,-1-1 1,1 0 0,0-1 0,0 0 0,0-1-1,8 0 86,3 1-327,0 0 0,0-1 0,0-1 0,0-2 0,0 0 0,0-1 0,-1-1-1,0-1 1,0-1 0,20-9 327,-33 12-546,0-1-1,0 0 1,-1-1-1,0 1 0,0-1 1,0-1-1,-1 1 1,0-1-1,0 0 0,0-1 1,0-1 546,8-20-5323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37.6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18 170 9545,'0'0'2957,"0"0"-677,0 0-43,0 0-251,0 0-502,0 0-566,-1-6-379,1 6-527,-1 0-1,1 0 1,-1 1-1,1-1 1,0 0 0,-1 0-1,1 0 1,-1 0-1,1 0 1,0 0-1,-1 0 1,1 0 0,-1 0-1,1 0 1,-1 0-1,1 0 1,0 0-1,-1 0 1,1-1 0,-1 1-1,1 0 1,0 0-1,-1 0 1,1-1-1,0 1 1,-1 0 0,1 0-1,0-1 1,-1 1-1,1 0 1,0-1-1,0 1 1,-1 0-12,-3 63 280,5-36-236,1 0 0,1 1 0,2-1 0,0 0 0,2-1-1,1 1 1,1-1 0,1-1 0,11 19-44,-18-35 7,1-1 0,0 0 0,0 0 0,1 0 0,0-1 0,0 1 0,1-1 0,0 0 0,0-1 0,1 1 0,-1-1 0,2-1 0,-1 1 0,0-1 0,1-1 0,0 1 0,0-1 0,0 0 0,1-1 0,-1 0 0,1-1 0,0 1 0,0-2 0,0 1 0,0-1 0,2-1-7,-3-4 30,0 0 0,0-1-1,0 0 1,-1 0 0,0-1 0,0 0 0,0-1 0,-1 1 0,0-1 0,0 0 0,-1-1 0,1 1 0,-2-1 0,1 0 0,-1-1 0,-1 1 0,1-1 0,-1 1 0,-1-1 0,0 0 0,0 0 0,0 0 0,-1-2-30,3-4 63,27-162 1427,-29 195-1492,0 0 0,1 0 0,0 0 1,2 0-1,0 0 0,1-1 0,1 1 0,0-2 1,1 1-1,1-1 0,1 0 0,0-1 1,1 0-1,1-1 0,2 2 2,-10-11 1,1 1 0,0-1 0,0 0 0,0 0 0,1 0 0,0-1 0,0 0 0,0 0 0,0-1 0,1 1 0,0-2 0,-1 1 0,1 0 0,0-1 0,0-1 0,0 1 0,0-1 0,1 0 0,-1-1 0,0 0 0,0 0 0,1 0 0,-1-1 0,0 0 0,0 0 0,0-1 0,0 0 0,0 0 0,0-1 0,-1 0 0,1 0 0,-1 0 0,1-1-1,-1 0 1,0 0 0,-1-1 0,1 0 0,2-2-1,9-25 20,-1 0 0,-1-1 0,-2 0 0,-2-1 0,-1 0 0,1-8-20,-1 6 9,35-116 44,-33 206-165,-5-27 114,1 0-1,1 0 1,2-1 0,0-1 0,1 0-1,2 0 1,1-1 0,0-1 0,2-1 0,1 0-1,0-1 1,5 3-2,-20-21 0,0-1 0,0 1 0,0-1 0,-1 1 0,1 0 0,-1-1 0,0 1 0,0 0 0,0 1 0,0-1 0,0 0 0,-1 1 0,1-1 0,-1 1 0,0-1 0,0 1 0,0-1 0,0 2 0,-46 4 59,0-10-178,-1-2 0,0-2 1,1-2-1,-29-9 119,-32-12-4789,87 22 1290,7 1-2120,4 1-3472</inkml:trace>
  <inkml:trace contextRef="#ctx0" brushRef="#br0" timeOffset="1121.653">1387 346 3299,'0'0'3048,"0"0"-896,0 0-289,0 0-5,0 0-188,0 0-111,-2-8-117,-1-1-905,-3-8-30,4-2 2565,22 35-2037,-8-6-996,1-1 0,1 0-1,0 0 1,0-1 0,0-1-1,1-1 1,0 0 0,4 1-39,-16-7 32,0 0-1,0 1 1,1-1 0,-1-1 0,0 1 0,0 0-1,0-1 1,0 1 0,0-1 0,0 0-1,0 0 1,0 0 0,0-1 0,0 1 0,-1-1-1,1 1 1,0-1 0,-1 0 0,0 0-1,1 0 1,-1-1 0,0 1 0,0 0 0,0-1-1,0 1 1,0-1 0,-1 0 0,1 1-1,-1-1 1,0 0 0,0 0 0,0 0 0,0 0-1,0 0 1,-1 0 0,1 0 0,-1-1 0,0 1-1,0 0 1,0 0 0,0 0 0,-1 0-1,0-2-31,1-95 1068,-1 99-1065,1-1 0,0 0 0,-1 1 0,0-1 0,1 1 0,-1-1 0,0 1 0,0-1 0,0 1 0,0-1 0,0 1 0,0 0 0,0-1 0,0 1 0,0 0 0,-1 0 0,1 0 0,0 0 0,-1 0-1,1 0 1,-1 0 0,1 1 0,-1-1 0,1 1 0,-1-1 0,0 1 0,1-1 0,-1 1 0,0 0 0,1 0 0,-1 0 0,0 0 0,0 0 0,1 0 0,-1 0 0,0 0 0,1 1 0,-1-1 0,0 1 0,-1 0-3,-57 38 79,52-28-81,0 1 0,1 0 1,1 1-1,0 0 0,0 0 1,1 0-1,1 1 0,0-1 0,1 1 1,1 0-1,0 0 0,1 0 1,0 0-1,1 1 0,0-1 1,2 0-1,-1 0 0,2 0 1,0 1 1,0-5-8,1 0 0,-1-1 0,2 1 0,-1-1 0,1 0 0,1 0 1,0 0-1,0-1 0,1 1 0,0-2 0,0 1 0,1-1 0,-1 0 1,2-1-1,-1 1 0,1-2 0,0 1 0,0-1 0,9 3 8,5 2-24,1-1-1,0-1 1,1-1 0,-1-1-1,1-1 1,0-1-1,18 0 25,-24-1-13,-1-2-1,0 0 1,1-1-1,-1-1 1,1-1-1,-1 0 1,0-1 0,1-1-1,-2-1 1,1-1-1,-1 0 1,1-1-1,-2-1 1,1 0-1,-1-2 1,-1 0-1,0 0 1,0-2-1,-1 0 1,0 0-1,1-3 14,-4 3 10,-1-1 0,0-1 0,0 0 0,-2 0 0,1 0 0,-2-1 0,0 0 0,-1-1 0,0 0 0,-2 0 0,0 0 0,0 0 0,-2-1 1,0 1-1,0-1 0,-2 0-10,0 14 2,-1 1 1,1 0-1,-1 0 1,0-1-1,0 1 1,0 0-1,0 0 1,0 0-1,0 0 1,-1 0-1,1 0 1,-1 1-1,1-1 1,-1 0-1,0 1 1,0-1-1,1 1 1,-1-1-1,0 1 1,0 0-1,0 0 1,-1 0-1,1 0 1,0 0-1,0 1 1,0-1-1,-1 0 1,1 1-1,0 0 1,-1 0-1,1-1 1,0 1-1,-1 1 1,1-1-1,-2 0-2,-84 24 3,70-14 0,0 0 0,0 1-1,1 1 1,1 0 0,0 1-1,1 1 1,-1 2-3,11-10-1,-1-1 0,1 1 0,1 0 0,-1 1 0,1-1 0,0 1 0,1-1 0,0 1 1,0 1-1,0-1 0,1 0 0,0 0 0,0 1 0,1 0 0,0-1 0,0 1 0,1-1 0,0 1 0,0 0 0,1 4 1,2-5 3,0 1-1,0-1 1,0 0-1,1 0 1,0 0-1,0-1 1,1 1-1,0-1 0,0 0 1,0 0-1,1-1 1,0 1-1,0-1 1,0-1-1,1 1 1,-1-1-1,1 0 1,0 0-1,0-1 1,1 0-1,-1-1 0,1 1 1,-1-1-1,1-1 1,0 1-1,1-1-2,-6-2 0,1 1 1,-1-1-1,0 0 0,0 0 0,1 0 0,-1 0 0,0-1 1,0 1-1,0-1 0,0 0 0,-1 1 0,1-2 0,0 1 1,-1 0-1,1 0 0,-1-1 0,0 1 0,0-1 0,0 0 1,0 0-1,0 1 0,0-1 0,-1 0 0,0-1 0,1 1 1,-1 0-1,0-2 0,21-94 54,-22 95-54,11-89 18,3 1 0,4 1-1,24-67-17,-21 101-53,-20 97 251,-9 48 697,2-53-630,2 0 0,1 0 0,1 0 0,3 1 0,0-1 0,2 0 1,2 0-1,1 0 0,2-1 0,1 0 0,8 16-265,-15-44-94,1 0 0,1 0 0,-1 0 0,1 0-1,0-1 1,0 0 0,0 0 0,1 0 0,0 0 0,0 0 0,0-1-1,1 0 1,-1 0 0,1-1 0,0 0 0,0 0 0,0 0-1,0 0 1,1-1 0,-1 0 0,1-1 0,-1 1 0,1-1 0,0 0-1,0-1 1,-1 0 0,1 0 0,0 0 0,0-1 0,-1 0 0,1 0-1,-1-1 1,6-1 94,61-44-7345,-40 19 84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52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 21396,'0'0'4036,"0"0"-1890,0 0-288,0 0-449,0 0-544,0 0-545,0 0-224,0 0-96,0 0-32,42-9-544,-41 14-1026,-1 0-1377,-1 2-3875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59:10.434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2416 771 13453,'0'0'5989,"0"0"-3234,0 0-225,0 0-832,0 0-545,0 0-192,0 0-256,0 0-193,39 2-224,-39-2-191,0 0-65,0-2-32,0 0-673,-4 2-704,-7 0-1378,0 0-3555</inkml:trace>
  <inkml:trace contextRef="#ctx0" brushRef="#br0" timeOffset="-578.242">2054 137 12396,'-5'-14'3277,"-18"-41"-1045,19 49-1904,1 1 1,-1 1-1,0-1 1,0 0-1,-1 1 1,1 0-1,-1 0 0,0 0 1,0 1-1,0 0 1,-1 0-1,1 0 0,-1 0 1,1 1-1,-1 0 1,0 0-1,0 1 1,0-1-1,0 1 0,0 0 1,0 1-1,0 0 1,-5 0-329,4 0 111,0 0 1,0 1 0,1 0 0,-1 0-1,0 1 1,1-1 0,-1 1-1,1 1 1,0-1 0,0 1 0,0 0-1,0 1 1,0-1 0,0 1-1,1 0 1,0 1 0,0-1 0,0 1-1,1 0 1,-1 0 0,1 1-1,0-1 1,1 1 0,-1 0-1,1 0 1,0 0 0,1 0 0,-1 1-112,-8 21 173,2 0 0,1 0 0,0 1 0,3 0 0,-3 25-173,-15 189 382,15-129-77,-5-1 0,-5 0 0,-18 56-305,30-146 1,-2 0 1,0-1-1,-1 0 0,-1 0 1,-1-1-1,-1-1 0,-1 0 1,-2 1-2,14-20-44,1 1 1,-1-1-1,0 0 0,1 0 1,-1 1-1,0-1 1,0 0-1,0 0 1,0 0-1,0 0 0,0 0 1,0 0-1,0 0 1,-1-1-1,1 1 1,0 0-1,0-1 0,-1 1 1,1-1-1,0 1 1,-1-1-1,1 1 0,-1-1 1,1 0-1,0 0 1,-1 0-1,1 0 1,-1 0-1,1 0 0,-1 0 1,1 0-1,0-1 1,-1 1-1,1 0 1,0-1-1,-1 1 0,1-1 1,0 0-1,-1 1 1,1-1-1,0 0 0,0 0 1,0 0-1,0 0 1,0 0-1,0 0 1,0 0-1,0 0 0,0 0 44,-17-100-4958,23 34-1278,4 21-1553</inkml:trace>
  <inkml:trace contextRef="#ctx0" brushRef="#br0" timeOffset="-265.382">1528 587 5445,'0'0'7805,"0"0"-4095,0 0-1430,0 0-562,13-8-388,-1 1-1052,-7 3-182,0 0 1,1 1-1,-1 0 1,1 0-1,0 0 1,0 1-1,0 0 1,0 0-1,0 0 0,1 1 1,-1 0-1,1 0 1,5 0-97,303 2 1767,-305 0-1789,0-2-1,0 1 1,-1-1 0,1-1 0,0 1-1,-1-2 1,0 1 0,1-2 0,-1 1-1,0-1 1,-1 0 0,2-2 22,-1-16-2213,-14 11-6859,-3 10 1699</inkml:trace>
  <inkml:trace contextRef="#ctx0" brushRef="#br1" timeOffset="219564.135">145 1346 12268,'0'0'4740,"0"0"-2530,0 0 0,0 0-384,0 0-897,0 0-513,-69 76-256,48-23-31,4-2-65,4-1-64,2-1 0,5-3-129,4-5-1120,1-2-1249,-1-5-1570,0-7-3331</inkml:trace>
  <inkml:trace contextRef="#ctx0" brushRef="#br1" timeOffset="219875.576">1 1436 11371,'0'-26'904,"-1"13"-313,1-1-1,1 1 1,0 0 0,0 0 0,1 0-1,1 0 1,0 1 0,1-1 0,0 1 0,4-7-591,-5 16 183,-1-1 0,1 0 1,0 1-1,1-1 1,-1 1-1,0 0 0,1 0 1,0 0-1,0 1 0,0-1 1,0 1-1,0 0 1,0 0-1,0 0 0,1 1 1,-1 0-1,1-1 1,-1 2-1,1-1 0,0 0 1,-1 1-1,1 0 1,0 0-1,-1 0 0,1 1 1,-1-1-1,1 1 1,2 1-184,127 45 1062,-106-35-1016,-1 2-1,0 1 1,-1 1-1,-1 1 0,-1 1 1,-1 1-1,0 1 0,-1 1 1,-1 1-1,-1 1 1,-2 1-1,10 16-45,-24-34 1,0 1-1,-1 0 1,0 0 0,0 0-1,-1 0 1,0 1 0,0-1-1,-1 1 1,0-1 0,0 1-1,-1 0 1,0-1 0,0 1 0,0 0-1,-1-1 1,-1 1 0,1-1-1,-1 1 1,-1-1 0,1 0-1,-1 0 1,0 0 0,-1 0-1,1 0 1,-2-1 0,1 1 0,-1-1-1,1 0 1,-2-1 0,1 1-1,-6 4 0,-18 12 10,-1-1 1,-1-1-1,-1-2 0,0-1 0,-2-2 0,0-1 0,0-1 0,-1-2 1,-1-1-1,-1-2-10,-18 0-321,52-8-3973,7 0-4309,13-3-2330</inkml:trace>
  <inkml:trace contextRef="#ctx0" brushRef="#br1" timeOffset="220348.542">1300 1565 13036,'0'0'3299,"4"-13"-1206,7-38-523,-11 50-1516,0 0-1,0 0 1,0 0 0,0 0 0,0 0 0,0 0 0,0 0 0,-1 0 0,1 0 0,0 0 0,-1 0 0,1 0-1,0 0 1,-1 0 0,1 1 0,-1-1 0,0 0 0,1 0 0,-1 0 0,0 1 0,1-1 0,-1 0 0,0 1 0,0-1-1,1 0 1,-1 1 0,0-1 0,0 1 0,0-1 0,0 1 0,0 0 0,0-1 0,0 1 0,0 0 0,0 0 0,0 0-1,0 0 1,0 0 0,0 0 0,0 0-54,-3-1 134,-19 0-86,0 1 0,0 1 1,0 1-1,0 1 0,1 1 0,-1 1 1,1 1-1,0 1 0,1 1 1,0 0-1,0 2 0,0 1 0,2 0 1,-1 1-1,2 2 0,-1 0 1,2 0-1,0 2 0,1 0 1,0 1-1,2 0 0,-11 16-48,20-27-3,-1 1-1,1 0 0,0 0 1,0 0-1,1 0 1,0 1-1,1 0 1,-1 0-1,1 0 1,1 0-1,0 0 0,0 1 1,0-1-1,1 0 1,0 1-1,1 0 1,0-1-1,1 4 4,2-8 1,0-1 0,1 0 0,-1 0 0,1 0 1,0-1-1,0 1 0,0-1 0,0 0 0,0 0 0,0 0 0,1-1 0,-1 0 0,1 1 0,-1-2 1,1 1-1,-1 0 0,1-1 0,0 0 0,-1 0 0,1 0 0,-1-1 0,1 1 0,-1-1 1,1 0-1,-1 0 0,1-1 0,-1 0 0,0 1 0,1-2-1,34-11 237,0-2-1,-2-1 1,0-2 0,-1-1-1,-1-2 1,15-14-237,-45 33 71,-4 1-62,0 1 0,0-1 0,0 1 0,0-1 0,1 1-1,-1 0 1,1-1 0,-1 1 0,1 0 0,-1 0 0,1 0 0,0 0 0,-1 0 0,1 0 0,0 1-1,0-1 1,0 1 0,0-1 0,0 1 0,-1-1 0,1 1 0,0 0 0,0 0 0,0 0 0,0 0 0,0 1-1,0-1 1,0 0 0,0 1 0,0-1 0,-1 1 0,1 0 0,0 0 0,0 0-9,19 65-3,-21-58 1,1 0 0,0-1 0,0 1 0,1 0 0,0-1 0,0 1 0,1-1 0,0 0 0,0 0 0,1 0 0,0 0 0,0 0 0,0-1 0,1 0 0,0 0 0,0 0 0,1 0 0,-1-1 0,1 0 0,0 0 0,1-1 0,-1 0 0,1 0 0,0 0 1,0-1-1,0 0 0,1 0 0,-1-1 0,1 0 0,-1 0 0,2 0 2,7-3 4,0 0 0,0 0 1,0-2-1,-1 0 0,1-1 0,-1 0 1,1-1-1,-1-1 0,-1-1 0,1 0 1,-1 0-1,0-2 0,6-5-4,158-140 372,-139 109-110,-2 0 0,-2-3 1,-2-1-1,-2-1 0,-2-2 0,-3 0 1,-2-2-1,3-17-262,-15 32 993,-25 37-80,5 9-873,0 1 1,0 0 0,0 0-1,1 1 1,1 0-1,-1 0 1,2 1 0,-1-1-1,1 1 1,1 1 0,-1-1-1,2 1 1,-1 3-41,-11 35-198,3 1-1,2 1 1,2-1 0,2 1 0,3 1-1,2-1 1,3 31 198,3-23-3053,3-23-2515,-1-16-1682</inkml:trace>
  <inkml:trace contextRef="#ctx0" brushRef="#br1" timeOffset="221086.281">1853 1625 12172,'0'0'2423,"0"0"-346,7-13-438,25-42-785,-29 53-828,-1 0 1,1 0-1,-1 0 0,1 0 1,0 1-1,0-1 1,0 1-1,-1 0 0,2-1 1,-1 1-1,0 1 1,0-1-1,0 0 0,0 1 1,0-1-1,1 1 1,-1 0-1,0 0 0,0 1 1,1-1-27,9 0 22,530-4 52,-540 4-66,4 1 190,-1-1 1,0 0-1,1 0 0,-1 0 1,1-1-1,-1 0 0,0 0 1,1-1-1,-1 0 0,0 0 1,0 0-1,0-1 0,-1 0 1,1 0-1,-1 0 0,1-1 1,1-1-199,-7 4 41,1 1 0,0-1 1,-1 0-1,1 1 0,0-1 1,-1 0-1,1 0 0,-1 0 1,1 0-1,-1 1 0,0-1 0,1 0 1,-1 0-1,0 0 0,1 0 1,-1 0-1,0 0 0,0 0 1,0 0-1,0 0 0,0 0 1,0 0-1,0 0 0,0 0 1,-1 0-1,1 1 0,0-1 1,0 0-1,-1 0 0,1 0 1,-1 0-1,1 0 0,-1 0 1,1 1-1,-1-1 0,1 0 1,-1 0-1,0 1 0,1-1 1,-1 0-1,0 1 0,0-1 0,0 1 1,1-1-1,-1 1 0,0-1 1,0 1-1,0 0 0,0-1 1,0 1-1,0 0 0,0 0 1,0 0-1,1 0 0,-1-1 1,0 1-1,0 1 0,0-1 1,-1 0-42,-58-3 12,42 7-40,0 1-1,0 0 1,1 2-1,0 0 1,0 1 0,0 0-1,1 2 1,1 0 0,-1 1-1,2 0 1,0 1 0,0 1-1,1 0 1,0 1 0,1 0-1,-9 15 29,10-16-77,2 0 1,-1 0-1,2 1 0,0 0 1,0 0-1,1 1 0,1 0 1,1 0-1,0 1 0,1-1 1,-2 12 76,6-25-27,0 0 1,0 1-1,1-1 1,-1 0-1,0 0 1,1 0-1,-1 0 1,1 0-1,0-1 1,0 1-1,0 0 1,0 0-1,0 0 1,0-1-1,0 1 1,0 0-1,1-1 1,-1 1-1,1-1 1,-1 1-1,1-1 1,0 0-1,-1 0 1,1 0-1,0 0 0,0 0 1,0 0-1,0 0 1,0-1-1,0 1 1,0-1-1,0 1 1,0-1-1,0 0 1,0 0-1,0 0 1,1 0 26,78-7 14,-45-7 190,-1-2-1,-1-1 1,-1-2-1,0-1 0,-1-2 1,-2-1-1,0-1 1,-2-2-1,0-1 0,18-24-203,-17 28 128,-27 42-176,-16 151-21,14-156 68,8 85 4,-7-96-4,0 0 0,0 0 0,1 0 0,-1 0 0,1 0 0,-1 0 0,1-1 0,0 1 0,0-1 0,0 1 0,1-1 0,-1 0 0,1 0 0,-1 0 0,1 0 0,0 0 0,-1 0 0,1-1 0,0 1 0,0-1 0,0 0 0,0 0 0,0 0 0,1-1 0,-1 1 0,0-1 0,0 1 0,0-1 0,2 0 1,9-2 19,0 0-1,0-1 1,1-1-1,-2 0 0,1 0 1,0-2-1,-1 0 1,0 0-1,-1-1 0,1-1 1,-1 0-1,-1 0 1,1-2-1,0-1-18,6-2 132,137-117 1365,-111 90-1259,2 1-1,1 2 1,36-19-238,27-6 673,-110 62-668,-1 0-1,1 0 1,0 0 0,-1 0 0,1-1 0,0 1 0,0 0 0,-1 0-1,1 0 1,0 0 0,-1 0 0,1-1 0,0 1 0,0 0 0,0 0-1,-1-1 1,1 1 0,0 0 0,0 0 0,0-1 0,-1 1 0,1 0-5,-11 15-37,0 0 1,1 1 0,1 0-1,0 1 1,1 0-1,1 0 1,0 0 0,2 1-1,0 0 1,1 1 0,1-1-1,0 1 1,2-1 0,0 1-1,1 0 1,1 0 36,-13 97-1095,10-106 942,3-8 101,-1-1 0,0 1 0,0 0 0,0-1 0,0 1 0,0 0 0,0-1 0,0 1 0,-1 0 0,1-1 0,0 1 0,-1 0 0,0-1-1,1 1 1,-1-1 0,0 1 0,0-1 0,0 1 0,0-1 0,0 0 0,0 1 0,0-1 0,0 0 0,0 0 0,-1 0 0,1 0 0,0 0 0,-1 0 0,1 0 0,-1 0 0,1-1 0,-1 1 0,1-1 0,-1 1 0,0-1 0,1 1 0,-1-1 0,0 0 0,1 0 0,-1 0 0,0 0 0,1 0 0,-1 0 0,0 0 0,1 0 0,-1-1 52,-97-39-1388,-5 1-2261,34 18-2247,12 5-3377</inkml:trace>
  <inkml:trace contextRef="#ctx0" brushRef="#br1" timeOffset="221805.42">3733 1614 5573,'0'0'5269,"0"0"-2375,0 0-652,0 0-235,0 0-411,0 0-336,3 6-283,6 18-318,-8-19-608,0 0-1,0 0 1,1 0 0,-1 0-1,1 0 1,0 0 0,1 0-1,-1-1 1,1 1-1,0-1 1,0 0 0,0 0-1,1 0 1,-1 0-1,1-1 1,0 1 0,0-1-1,0 0 1,1 0 0,-1 0-1,1-1 1,-1 0-1,1 1 1,0-2 0,0 1-1,5 1-50,-1-4 130,0 0 0,0-1 0,0 0 0,0-1 0,-1 0 0,1 0-1,-1 0 1,1-1 0,-1-1 0,0 1 0,-1-1 0,1-1 0,-1 1 0,0-1 0,0 0 0,-1-1-1,0 0 1,0 0 0,0 0 0,-1-1 0,0 0 0,-1 0 0,0 0 0,0 0 0,-1-1 0,1 1-1,-2-1 1,0 0 0,0 0 0,1-5-130,-4 12 18,0 0-1,0 0 0,0 0 1,0 0-1,0 0 1,0 0-1,0 0 1,-1 0-1,1 0 1,-1 1-1,1-1 0,-1 1 1,0-1-1,0 1 1,1 0-1,-1 0 1,0-1-1,0 1 0,0 0 1,0 1-1,0-1 1,-1 0-1,1 1 1,0-1-1,0 1 0,0 0 1,-1-1-1,1 1 1,0 0-1,0 0 1,0 1-1,-1-1 0,1 0 1,0 1-1,0-1 1,0 1-1,0 0 1,0 0-1,-1 0 0,2 0 1,-1 0-1,0 0 1,0 0-1,0 1 1,0-1-1,1 1 0,-1-1 1,1 1-1,-2 1-17,-10 10-19,1 0-1,0 1 0,1 0 1,0 1-1,1 0 0,1 0 1,0 1-1,1 1 0,1-1 0,1 1 1,0 0-1,1 1 0,1-1 1,1 1-1,0 0 0,1 2 20,2-18 0,-3 4-26,1 1 1,0-1 0,1 1 0,-1-1-1,1 1 1,0 0 0,1-1 0,0 1-1,0 0 1,0-1 0,1 1 0,0 0-1,0-1 1,0 1 0,1 0 0,0-1 0,1 0-1,-1 0 1,1 0 0,1 0 0,-1 0-1,1 0 1,0-1 0,0 1 0,0-1-1,1 0 1,0-1 0,0 1 0,0-1-1,1 0 26,13 1 2,0-2 0,0-1 0,0 0-1,0-1 1,1-1 0,-1-1 0,0-1 0,1-1-1,-1 0 1,0-1 0,-1-1 0,1-1-1,-1-1 1,0-1 0,-1 0 0,0-1 0,0-1-1,12-9-1,5-1 166,0-1-1,-1-2 0,-2-1 0,0-2 0,-2-1 0,22-26-165,-37 38 72,-1-1 0,-1 0 0,-1-1 0,0-1-1,-1 0 1,-1 0 0,-1-1 0,0 0 0,-2 0 0,0-1-1,-1 1 1,-1-1 0,-1-1 0,0-3-72,-2 22 28,0-1 0,-1 1 1,1-1-1,-1 0 0,0 1 0,1-1 1,-1 0-1,0 1 0,0-1 0,-1 0 1,1 0-1,-1 1 0,1-1 0,-1 1 1,0-1-1,0 1 0,0-1 0,0 1 1,0-1-1,-1 1 0,1 0 0,-1-1 1,1 1-1,-1 0 0,0 0 0,0 0 1,0 1-1,0-1 0,0 0 0,0 1 1,-1-1-1,1 1 0,0 0 0,-1 0 1,1 0-1,-1 0 0,1 0 0,-1 0 1,0 1-1,1-1 0,-1 1 0,0 0 1,1 0-1,-1 0 0,0 0 0,0 0 1,1 1-1,-2-1-28,-5 5 10,1 1-1,0-1 1,0 2 0,1-1-1,0 1 1,0 0 0,0 0 0,1 1-1,0 0 1,0 0 0,1 0-1,0 1 1,1 0 0,0 0-1,0 0 1,1 0 0,0 1 0,0-1-1,1 1 1,1 0 0,-1-1-1,2 1-9,-5 21-40,2-1 0,2 1-1,1-1 1,1 1 0,1-1-1,2 0 1,1 1 0,1-1 0,2-1-1,1 0 1,9 19 40,60 99-8835,-65-131 2435,-2-8-4186</inkml:trace>
  <inkml:trace contextRef="#ctx0" brushRef="#br1" timeOffset="222183.537">4480 1732 11787,'-1'-14'3993,"-4"-45"-2439,5 57-1439,0 0 0,0 1 0,0-1 0,0 0 0,0 0 0,1 1 0,-1-1 0,0 0 0,1 0 0,0 1 0,-1-1 0,1 1 0,0-1 0,0 0 0,0 1 0,0 0 0,0-1 0,0 1 0,0 0 0,1-1 0,-1 1 0,0 0 0,1 0 0,-1 0 0,1 0 0,-1 0 0,1 0 0,-1 1 0,1-1 0,0 0 0,-1 1 0,1-1 0,0 1 0,-1 0 0,1 0 0,0-1 0,0 1 0,0 0 0,-1 0 0,1 1 0,0-1 0,0 0 1,0 1-117,7-2 250,455 0 1881,-457 1-2124,0-1 1,0 0-1,0 0 1,0 0-1,0-1 1,0 0-1,0 0 1,0-1-1,-1 0 1,1 0-1,-1-1 1,0 1-1,0-1 1,1-2-7,-5 5 20,-1 0 1,0 0-1,0 0 0,-1 0 1,1-1-1,0 1 1,0 0-1,0 0 0,-1-1 1,1 1-1,-1 0 1,1-1-1,-1 1 0,1-1 1,-1 1-1,0-1 1,0 1-1,0-1 0,0 1 1,0 0-1,0-1 1,0 1-1,0-1 0,0 1 1,-1-1-1,1 1 1,-1-1-1,1 1 0,-1 0 1,1-1-1,-1 1 1,0 0-1,0 0 0,0-1 1,0 1-1,0 0 1,0 0-1,0 0 0,0 0 1,0 0-1,0 0 1,0 0-1,-1 1 0,1-1-20,-60-28 251,59 28-256,0 1 0,0 0 0,0 0 0,1 0 0,-1 0 0,0 0 1,0 0-1,0 1 0,0-1 0,0 1 0,0-1 0,0 1 0,0 0 1,1-1-1,-1 1 0,0 0 0,1 0 0,-1 0 0,0 1 0,1-1 1,-1 0-1,1 1 0,0-1 0,-1 0 0,1 1 0,0 0 0,0-1 1,0 1-1,0 0 0,0-1 0,1 1 0,-1 0 0,0 0 0,1 0 1,-1 0-1,1 2 5,-5 73-63,5-76 60,5 37-23,1 0 0,2 0 0,1-1 0,11 28 26,17 68-152,-32-114 145,-4-17 11,0 0-1,1 0 1,-1 0-1,0 0 0,0 0 1,-1 0-1,1 0 1,0 1-1,-1-1 1,1 0-1,-1 0 0,1 0 1,-1 1-1,0-1 1,0 0-1,0 1 0,-1-1 1,1 0-1,0 0 1,-1 1-1,1-1 1,-1 0-1,0 0 0,0 0 1,0 0-1,0 0 1,0 0-1,0 0 0,-1 0 1,1 0-1,-1-1 1,1 1-1,-1 0 1,1-1-1,-1 1 0,0-1 1,0 0-1,0 0 1,0 0-1,0 1 1,-1-1-5,-29 2 498,0-2-1,-1-1 1,1-2-1,0-1 1,0-1-1,-6-3-496,-356-78 257,420 100-9098,9-2 636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2:48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 0 10378,'0'0'4287,"0"0"-1095,0 0-534,0 0-458,0 0-529,0 0-513,0 0-437,-4 3-187,-61 88 1211,45-66-1661,2 1-1,1 1 0,1 1 1,1 0-1,1 1 1,2 1-1,1 0 0,1 0 1,2 1-1,1 0 0,1 1 1,2 0-1,0 24-83,4-50-38,1 0 0,0 0 0,0 0 1,0 0-1,1 0 0,0 0 0,0 0 0,1 0 0,-1-1 0,1 1 1,1-1-1,-1 0 0,1 0 0,-1 0 0,2 0 0,-1 0 1,0-1-1,1 0 0,0 0 0,0 0 0,0-1 0,0 0 0,1 0 1,-1 0-1,1 0 0,0-1 0,-1 0 0,1 0 0,0-1 0,0 1 1,1-1-1,-1-1 0,4 1 38,18 1-839,0 0 0,0-2 0,0-2-1,0 0 1,0-2 0,8-3 839,93-32-8391,-79 20 2374</inkml:trace>
  <inkml:trace contextRef="#ctx0" brushRef="#br0" timeOffset="335.109">764 344 8520,'0'0'3652,"1"-14"-305,-1-71 1799,0 82-4949,-1-1 0,0 1-1,0 0 1,0 0 0,0 0 0,-1 0 0,1 0 0,-1 0-1,1 0 1,-1 1 0,0-1 0,0 0 0,-1 1 0,1 0 0,0-1-1,-1 1 1,1 0 0,-1 0 0,0 1 0,0-1 0,1 0-1,-1 1 1,0 0 0,-1-1 0,1 1 0,0 1 0,0-1-1,0 0 1,-2 1-197,-96 4 1232,81 3-1222,0 2 1,0 1 0,1 0-1,0 1 1,1 1 0,1 1 0,0 1-1,0 0 1,1 1 0,1 1-1,1 0 1,0 1 0,1 1-1,1 0 1,1 0 0,0 1-1,2 1 1,0 0 0,1 0-1,1 0 1,-3 16-11,7-30-27,1-1 0,0 1 0,0 0-1,1 0 1,-1 0 0,1 0 0,1 0 0,-1 1 0,1-1 0,0 0-1,0 0 1,1 0 0,0 1 0,0-1 0,0 0 0,1 0 0,0 0 0,0-1-1,1 1 1,-1 0 0,1-1 0,0 0 0,1 1 0,0-1 0,-1 0-1,1-1 1,1 1 0,-1-1 0,1 0 0,-1 0 0,1 0 0,1-1 0,-1 1-1,0-1 1,1-1 0,3 2 27,4-1-60,0-1 0,0-1 0,1 0 0,-1-1 0,0 0 1,1-1-1,-1-1 0,0 0 0,0-1 0,0 0 0,0-1 0,0 0 0,-1-1 0,0-1 0,0 0 0,0 0 0,-1-1 1,0-1-1,3-2 60,13-12 33,0 0 0,-2-2 0,0-1 0,-2 0 0,-1-2 1,16-25-34,63-112 122,-95 138-102,-22 36-8,8 3-36,0 0 0,1 1-1,0 0 1,1 1 0,0-1-1,2 1 1,0 0-1,0 0 1,1 1 0,1-1-1,1 1 1,0-1 0,1 1-1,1-1 1,0 1 0,3 11 24,26 41-3347,3-31-2686,-12-21 209</inkml:trace>
  <inkml:trace contextRef="#ctx0" brushRef="#br0" timeOffset="970.037">1299 354 8904,'0'0'4223,"1"-13"-833,4-40-507,-9 48 1544,-13 27-3719,-2 10-810,1 0 0,1 2 0,2 0 0,1 1 0,2 0 0,1 1 0,2 0-1,2 1 103,7-15-2507,7-28 914,13-35 962,-18 37 771,24-60 85,63-115 3362,-87 174-3528,1 1 1,-1 0-1,1 0 1,0 0-1,0 0 1,0 1-1,1-1 1,0 1-1,-1 0 1,1 0-1,0 0 1,0 0-1,0 1 1,1-1-1,-1 1 0,1 0 1,-1 1-1,1-1 1,0 1-1,-1 0 1,1 0-1,0 0 1,0 1-1,0 0 1,0 0-1,-1 0 1,1 0-1,0 1 0,0 0 1,0 0-1,-1 0 1,1 0-1,0 1 1,-1 0-1,1 0 1,0 0-60,12 11-6,1 1 1,-2 0-1,0 1 1,-1 1-1,0 0 1,-1 1-1,6 11 6,-11-14-4,0-1 0,1 1-1,1-2 1,0 1-1,1-2 1,0 0-1,1 0 1,0-1-1,1 0 1,0-1 0,1-1-1,-1 0 1,15 4 4,-6-6 78,1-2 1,-1 0 0,1-1-1,0-2 1,1 0 0,-1-2-1,0 0 1,0-2 0,-1-1-1,1 0 1,0-2 0,-1-1 0,-1-1-1,1 0 1,-1-2 0,0-1-1,-1 0 1,-1-2 0,0 0-1,0-2 1,-1 0 0,-1-1-1,16-18-78,-21 21 162,1-1 1,-2-1-1,0 0 0,0-1 0,-2 0 0,0 0 0,0-1 0,-2-1 0,0 0 0,-1 0 0,2-12-162,-8 26 8,-1 1 0,0-1 0,0 1 0,0 0-1,0-1 1,0 1 0,-1-1 0,0 1 0,1 0-1,-1-1 1,-1 1 0,1 0 0,0 0 0,-1 0-1,0 0 1,1 0 0,-1 0 0,0 0 0,-1 1-1,1-1 1,0 1 0,-1-1 0,1 1 0,-1 0-1,0 0 1,0 0 0,0 0 0,0 1 0,0-1-1,0 1 1,0-1 0,0 1 0,-3 0-8,-115-18 63,111 18-107,0 0 0,1 1 1,-1 0-1,0 1 0,0 0 1,0 0-1,1 1 0,-1 1 1,1 0-1,0 0 1,0 0-1,0 1 0,0 1 1,0-1-1,1 2 0,0-1 1,0 1-1,0 0 0,1 1 1,0-1-1,0 1 0,0 1 1,1 0-1,1-1 0,-1 2 1,1-1-1,0 1 0,1 0 1,0 0-1,1 0 1,0 0-1,0 0 0,1 1 1,-1 1 43,4 5-48,0 0 0,1-1 1,0 1-1,1-1 0,1 0 1,1 1-1,0-2 1,1 1-1,0-1 0,3 4 48,-1-1 0,0 0-1,-2 0 0,0 1 1,-1-1-1,0 1 1,-2 0-1,0 6 1,-4 4 1,-3-1-1,0 1 1,-1-1-1,-2 0 1,-1-1-1,-1 1 1,-1-2-1,-1 1 1,-2-1-1,0-1 1,-2 0-1,-6 6 0,-27 56-1,-44 107-10318,89-184 3598</inkml:trace>
  <inkml:trace contextRef="#ctx0" brushRef="#br0" timeOffset="1363.83">2682 430 11627,'0'0'3331,"0"0"-491,0 0-630,0 0-587,0 0-422,0 0-480,0 0-235,5 7-225,24 59-26,-26-62-231,0-1 0,0 1 0,0-1 0,0 0 0,0 0 0,1-1 1,-1 1-1,1-1 0,0 1 0,-1-1 0,1 0 0,0 0 0,0-1 0,1 1 0,-1-1 0,0 0 0,0 0 0,1-1 0,-1 1 0,1-1 0,-1 0 0,0 0 0,1 0 0,-1-1 0,0 1 0,1-1 0,-1 0 0,0 0 1,0-1-1,0 1 0,0-1 0,0 0 0,2-1-4,4-1 161,-1-1 1,0 0 0,1 0-1,-2-1 1,1 0 0,-1 0-1,0-1 1,0 0-1,-1 0 1,0-1 0,0 0-1,0-1 1,-1 1 0,-1-1-1,0 0 1,0 0 0,0-1-1,-1 0 1,-1 0 0,0 0-1,0 0 1,-1 0 0,0 0-1,-1-1 1,1-8-162,-3 18 43,1-1 0,-1 0 0,0 0 0,1 0 1,-1 0-1,0 1 0,0-1 0,0 0 0,0 1 0,-1-1 0,1 1 1,0-1-1,-1 1 0,1-1 0,0 1 0,-1 0 0,0 0 1,1 0-1,-1 0 0,0 0 0,0 0 0,1 0 0,-1 1 0,0-1 1,0 1-1,0-1 0,0 1 0,0 0 0,0 0 0,0-1 1,0 1-1,0 1 0,-1-1-43,-70 7 332,51-2-308,0 1-1,1 1 1,0 1-1,0 1 1,1 1 0,0 0-1,1 2 1,0 0-1,1 2 1,0 0-1,-9 10-23,17-16-2,1 1-1,1 0 0,-1 0 1,2 1-1,-1 0 0,1 0 1,1 1-1,0 0 0,0 0 1,1 1-1,1-1 0,0 1 1,0 0-1,2 0 0,-1 0 0,1 1 1,1-1-1,0 1 0,1-1 1,0 0-1,2 9 3,0-14-67,0 0 0,0 1 0,0-1 0,1 0 0,1-1 0,-1 1 0,1-1 1,0 1-1,0-1 0,1 0 0,0-1 0,0 1 0,0-1 0,1 0 0,0 0 0,0 0 0,0-1 0,0 0 0,1 0 0,-1-1 0,1 0 0,0 0 0,2 0 67,14 5-572,-1-2-1,1 0 1,0-1-1,0-2 0,1 0 1,20-1 572,-11-1-977,-1-1 1,0-1-1,1-2 1,-1-2-1,0-1 1,16-5 976,47-32-6788,-46 10-173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0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44 10154,'0'0'3646,"0"0"-988,0 0-165,0 0-614,0 0-726,0 0-619,0 0-235,-9 20 43,-51 132 533,58-146-846,-19 66-21,3 0 1,3 1-1,-1 32-8,16-87-1047,6-38 314,-2 5 885,106-406-46,-107 410-45,39-83 1779,-41 94-1790,1 0 1,0 0 0,0 1-1,0-1 1,-1 0 0,1 1-1,0-1 1,-1 1-1,1 0 1,-1 0 0,1-1-1,0 1 1,-1 0-1,0 0 1,1 0 0,-1 1-1,0-1 1,1 0 0,-1 0-1,0 1 1,0-1-1,0 1 1,0-1 0,0 1-1,0-1 1,-1 1-1,1 0 1,0-1 0,-1 1-1,0 0 1,1 0 0,-1-1-1,0 3-50,1-3 17,66 251 415,-64-232-417,1-1 0,0 0 0,2 0 0,0-1 0,1 1-1,1-1 1,1-1 0,1 0 0,0 0 0,1-1 0,1 0 0,0 0 0,1-2 0,1 0 0,0 0-1,1-1 1,0-1 0,1 0 0,6 2-15,-18-12 3,1-1 0,0 1 1,-1-1-1,1 0 0,0-1 0,0 1 0,0-1 0,0 0 0,0 0 0,0 0 1,-1-1-1,1 1 0,0-1 0,0 0 0,-1-1 0,1 1 0,0-1 1,-1 0-1,0 0 0,1-1 0,-1 1 0,0-1 0,0 0 0,0 0 1,-1 0-1,1 0 0,-1-1 0,1 0 0,-1 0 0,0 1 0,-1-2 1,1 1-1,-1 0 0,1-2-3,14-24 8,-1-1 0,-1 0 0,-2-1 1,-1-1-1,-2 0 0,-1 0 0,-2-1 1,-1 0-1,-1 0 0,-2 0 0,-2-1 0,-1 1 1,-1-3-9,0 38-59,1 0 1,-1-1-1,1 0 1,-1 1 0,1-1-1,-1 1 1,1-1 0,-1 1-1,1-1 1,-1 0-1,0 0 1,1 1 0,-1-1-1,0 0 1,1 0-1,-1 0 1,0 1 0,1-1-1,-1 0 1,0 0-1,1 0 1,-1 0 0,0 0-1,1 0 1,-1-1 0,0 1-1,1 0 1,-1 0-1,0 0 1,1-1 0,-1 1-1,1 0 1,-1-1-1,0 1 1,1 0 0,-1-1-1,1 1 1,-1-1-1,1 1 1,-1-1 0,1 1-1,0-1 1,-1 1 0,1-1-1,-1 1 1,1-1-1,0 0 1,0 1 0,-1-1-1,1 1 1,0-1-1,0 0 1,0 1 0,0-1-1,0 0 1,0 1-1,0-1 1,0 0 0,0 0-1,0 1 1,0-1 0,0 0-1,0 1 1,1-1 58,-8 42-9257,6-15 390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0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58 158 2626,'0'0'6524,"0"0"-4202,0 0-811,0 0-123,0 0-459,0 0-150,0 0 65,2 11 309,5 25-141,23 85 1706,-28-116-2677,0 0 1,0-1 0,0 1 0,1 0 0,0-1-1,0 0 1,0 0 0,1 0 0,-1 0 0,1 0 0,0-1-1,0 1 1,0-1 0,1 0 0,-1 0 0,1-1-1,-1 0 1,1 1 0,0-1 0,0-1 0,0 1 0,4 0-42,-1-1 97,-1 0 1,1 0-1,0-1 1,-1 0-1,1-1 1,-1 0-1,1 0 1,-1 0-1,0-1 1,1 0-1,-1 0 1,0-1-1,0 0 1,0-1-1,-1 1 1,1-1-1,-1 0 1,0-1-1,0 1 1,0-1-1,-1-1 1,1 1-1,-1-1 1,-1 0-1,1 0 1,-1 0-1,0-1 1,0 1-1,-1-1 1,0 0-1,0 0 1,-1 0-1,1 0 1,-1-2-98,0 3 80,1-1 0,-1 0 0,0 0 0,-1 1 0,1-1 0,-1 0 0,-1 0 0,1 0 0,-1 0 0,0 0 0,-1 0 1,0 0-1,0 0 0,-1 0 0,1 0 0,-1 0 0,-1 0 0,1 1 0,-1 0 0,-1-1 0,1 1 0,-1 0 0,0 0 0,0 1 1,0-1-1,-1 1 0,0 0 0,0 0 0,-1 1 0,1-1 0,-1 1 0,0 1 0,0-1 0,0 1 0,-1 0 0,1 0 0,-1 0 1,-5 0-81,2 2 6,-1 0 1,1 2-1,0-1 1,0 1-1,-1 0 1,1 1 0,0 0-1,0 1 1,0 0-1,1 1 1,-1 0 0,1 0-1,0 1 1,0 0-1,0 1 1,1 0-1,-1 0 1,2 1 0,-1 0-1,1 0 1,0 1-1,0 0 1,1 0 0,0 1-1,1-1 1,-1 1-1,-1 7-6,0-4-3,1 1-1,1 0 1,0 0-1,1 0 1,0 1-1,1-1 0,1 1 1,0 0-1,1 0 1,0-1-1,1 1 1,0 0-1,2 0 1,-1 0-1,2 0 0,0-1 1,0 1-1,1-1 1,1 0-1,3 7 4,2-4-169,0 0-1,1 0 0,1-1 0,0 0 0,1-1 1,1 0-1,0-2 0,0 1 0,1-2 1,1 0-1,0 0 0,1-2 0,0 0 1,0-1-1,1 0 0,0-2 0,0 0 1,1-1-1,-1-1 0,1-1 0,0 0 1,0-2-1,0 0 0,0-1 0,3-1 170,-10-1-40,-1 0 1,1-1-1,-1-1 0,1 0 0,-1-1 0,0 0 0,-1 0 0,1-1 1,-1 0-1,0-1 0,-1-1 0,0 1 0,0-1 0,0-1 0,-1 0 1,0 0-1,0-1 40,14-20 28,-1-1 0,-1-1-1,-1-1 1,11-29-28,-2-3 717,-3-2 0,-3 0-1,-3-1 1,2-25-717,-17 54 1356,-5 38-1312,1 1-1,-1-1 1,1 1-1,-1 0 1,0-1-1,1 1 1,-1 0 0,0-1-1,1 1 1,-1 0-1,0 0 1,1 0-1,-1-1 1,0 1-1,1 0 1,-1 0 0,0 0-1,0 0 1,1 0-1,-1 0 1,0 1-1,1-1 1,-1 0-1,0 0 1,1 0 0,-1 1-1,0-1 1,1 0-1,-1 1 1,1-1-1,-1 0 1,0 1-1,1-1 1,-1 1 0,1-1-1,-1 1 1,1-1-1,-1 1 1,1-1-1,0 1 1,-1 0-1,1-1 1,0 1 0,-1 0-44,-12 18 85,1 0 1,1 1 0,1 1 0,0-1 0,1 2 0,2-1 0,0 1-1,1 0 1,2 1 0,0-1 0,1 1 0,1 12-86,-3-10-101,2 0 1,1 1 0,1 0-1,1-1 1,1 1 0,1 0-1,2-1 1,0 0 0,2 0-1,0 0 1,2 0 0,1-1-1,1 0 1,1-1-1,8 13 101,-14-30-249,0 0 0,0 0 0,1-1-1,0 1 1,0-1 0,0-1 0,0 1 0,1-1-1,-1 0 1,1 0 0,0-1 0,1 0-1,4 1 250,-8-3-484,-1 0 0,1-1-1,-1 1 1,1-1-1,0 0 1,-1 0 0,1 0-1,0 0 1,-1-1-1,1 0 1,0 1-1,-1-1 1,1-1 0,-1 1-1,0 0 1,1-1-1,-1 0 1,0 1 0,2-3 484,17-15-6198</inkml:trace>
  <inkml:trace contextRef="#ctx0" brushRef="#br0" timeOffset="309.444">894 318 15407,'0'0'2909,"14"-1"-453,239-21 4099,-245 21-6507,32-2 56,0-2 0,0-1 0,-1-3 1,34-11-105,-58 11-1233,-24 10-5878,-4 5-582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6: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 3203,'0'0'7682,"0"0"-4025,0 0-812,0 0-651,0 0-512,0 0-145,-5 15-197,-59 235 1906,49-177-3002,2-16-347,2 0 1,3 1 0,3 0-1,1 41 103,4-92-284,0 0 1,0 0-1,1 0 0,0-1 0,0 1 0,0 0 0,1-1 0,0 1 0,1-1 0,-1 1 0,1-1 0,1 0 0,-1 0 0,1 0 0,0-1 0,1 2 284,-4-7-185,-1 0-1,1 1 1,-1-1-1,1 0 0,-1 0 1,1 1-1,-1-1 0,1 0 1,-1 0-1,1 0 0,0 0 1,-1 0-1,1 0 0,-1 0 1,1 0-1,-1 0 0,1 0 1,0 0-1,-1 0 1,1 0-1,-1 0 0,1 0 1,-1-1-1,1 1 0,-1 0 1,1 0-1,0-1 0,-1 1 1,0 0-1,1-1 0,-1 1 1,1-1-1,-1 1 1,1 0-1,-1-1 0,0 1 1,1-1-1,-1 1 0,0-1 1,0 1-1,1-1 0,-1 0 1,0 1-1,0-1 0,0 1 1,0-1-1,1 1 1,-1-1-1,0 0 0,0 1 1,0-1-1,0 1 0,0-1 1,-1 1-1,1-1 0,0 0 1,0 1-1,0-1 0,0 1 1,-1-1-1,1 1 0,0-1 1,-1 1 185,2-4-401,1-20-3486</inkml:trace>
  <inkml:trace contextRef="#ctx0" brushRef="#br0" timeOffset="333.096">98 469 8104,'0'0'2664,"0"0"-129,-12-9-170,-40-28-368,19 20 1345,32 17-2515,17-3 481,156-17 1436,116 4-2744,-286 15 29,0 1 0,0-1 1,0 1-1,0 0 0,0-1 1,0 1-1,0 0 0,1 0 0,-1 1 1,0-1-1,0 0 0,0 0 1,0 1-1,0 0 0,0-1 1,0 1-1,-1 0 0,1 0 0,0 0 1,0 0-1,0 0 0,-1 0 1,1 1-1,-1-1 0,1 0 1,-1 1-1,1-1 0,-1 1 0,0 0 1,0-1-1,0 1 0,0 0 1,0 0-1,0 0 0,0 0 0,-1 0 1,1 0-1,-1 0 0,1 0 1,-1 0-1,0 0-29,1 26 91,-1 0 0,-2 0 0,-1-1 0,-1 1 0,-1-1 0,-3 5-91,-12 83 68,18-36-965,1-79 790,1 1-1,0-1 1,0 1-1,0 0 1,0-1-1,0 1 1,0-1-1,1 1 1,-1 0-1,0-1 1,0 1-1,0-1 1,0 1-1,1 0 1,-1-1-1,0 1 1,1-1 0,-1 1-1,0-1 1,1 1-1,-1-1 1,1 1-1,-1-1 1,0 0-1,1 1 1,-1-1-1,1 0 1,-1 1-1,1-1 1,0 0-1,-1 1 1,1-1-1,-1 0 1,1 0-1,-1 0 1,1 0 0,0 0-1,-1 1 1,1-1-1,0 0 1,-1 0-1,1 0 1,-1-1-1,1 1 1,0 0-1,0 0 108,24-16-9502,-12 1 988</inkml:trace>
  <inkml:trace contextRef="#ctx0" brushRef="#br0" timeOffset="663.015">709 1 3171,'0'0'1569,"0"0"-1569,0 0-2178</inkml:trace>
  <inkml:trace contextRef="#ctx0" brushRef="#br0" timeOffset="965.865">1186 337 12011,'0'0'6978,"0"0"-3471,0 0-977,0 0-731,-14-5-800,8 3-926,2-1-45,0 2 1,0-1-1,0 0 1,-1 1-1,1 0 1,-1 0-1,1 0 1,-1 0 0,1 1-1,-1 0 1,1 0-1,-1 0 1,1 0-1,-1 1 1,1 0-1,-1 0 1,1 0-1,-1 0 1,1 1 0,0 0-1,0 0 1,0 0-1,0 0 1,0 1-29,-18 10 93,1 2 0,1 1 0,1 0 1,0 2-1,1 0 0,1 1 1,0 0-1,2 2 0,0 0 0,2 0 1,0 1-1,1 1 0,2 0 0,0 1 1,1 0-1,2 0 0,-1 5-93,8-20-9,0 0 1,0 0-1,1 0 0,0 0 1,0 0-1,1 0 0,0-1 0,1 1 1,0-1-1,0 1 0,1-1 0,0 0 1,0 0-1,1-1 0,0 1 0,0-1 1,1 0-1,0-1 0,0 1 0,0-1 1,1 0-1,0-1 0,0 0 0,1 0 1,0 0-1,0-1 0,0 0 1,3 1 8,3 1-48,1 1 1,1-2-1,-1 0 1,1-1 0,0 0-1,-1-2 1,2 0-1,-1 0 1,0-2 0,0 0-1,0 0 1,1-2-1,-1 0 1,0-1 0,6-2 47,-8-1-254,0 0 1,0 0-1,0-2 1,-1 0 0,0 0-1,-1-1 1,0-1-1,0 0 1,-1 0-1,0-1 1,-1-1 0,0 0-1,-1 0 1,0-1-1,-1 0 1,-1 0 0,5-11 253,-3-6-6273,-8 25-571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6:5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12684,'0'0'2429,"0"0"235,0 0-16,0 0-417,0 0-645,0 0-577,0 0-342,4-4 48,-7 153 257,-13 237-1079,17-376-304,0 0 0,0 0 0,1 0-1,0 0 1,0 0 0,1-1 0,1 1 0,-1-1 0,2 0-1,4 8 412,37 48-11156,-32-48 2642</inkml:trace>
  <inkml:trace contextRef="#ctx0" brushRef="#br0" timeOffset="564.265">621 258 7111,'0'0'5573,"2"-13"-1820,4-42-700,-6 52-2895,0 1 0,0-1 0,0 1 0,0-1 0,0 1-1,0 0 1,-1-1 0,1 1 0,-1-1 0,0 1 0,0 0-1,0 0 1,0-1 0,0 1 0,0 0 0,-1 0 0,1 0-1,0 0 1,-1 1 0,0-1 0,1 0 0,-1 0 0,0 1-1,0-1 1,0 1 0,0 0 0,0 0 0,-1 0 0,1 0-1,0 0 1,0 0 0,-1 0 0,1 1 0,0-1 0,-1 1-1,1-1 1,-1 1 0,0 0-158,-83 15 1167,71-5-1145,1 1 1,0 1 0,1 0 0,0 1 0,1 0 0,1 1 0,0 0 0,1 1 0,0 0 0,1 1 0,1 0-1,0 0 1,2 1 0,0 0 0,0 0 0,2 1 0,0-1 0,1 1 0,1 0 0,0 0 0,1 0 0,2 0 0,-1 0-1,3 5-22,-3-11-67,1 0 0,1 0 0,0 0 0,1 0 0,0-1 0,0 1 0,1-1 0,1 0 0,0 0 0,1-1 0,0 1 0,0-1 0,1 0 0,0-1 0,1 1 0,0-2 0,1 1 0,9 7 67,-15-16-8,1 1 1,0-1-1,0 0 1,0 0-1,0 0 1,-1 0-1,1-1 0,0 1 1,0-1-1,0 0 1,-1 0-1,1-1 1,0 1-1,-1-1 1,0 1-1,1-1 0,-1 0 1,0-1-1,0 1 1,0 0-1,0-1 1,0 0-1,0 0 0,-1 0 1,0 0-1,1 0 1,-1 0-1,0 0 1,-1-1-1,1 1 1,0-1-1,-1 0 0,0 1 1,0-1-1,0 0 1,0-3 7,8-11-6,91-230 724,-88 212-651,-10 24 119,0 3 149,-1 15 666,19 205-137,-16-190-806,35 83-1257,-36-100 967,0-1 0,-1 0-1,1 0 1,0-1-1,0 1 1,1 0-1,-1-1 1,1 0-1,-1 0 1,1 0-1,-1 0 1,1-1-1,0 1 1,0-1-1,0 0 1,0 0 0,1 0 232,41 2-5304,-15-6-2872,-10-5-2143</inkml:trace>
  <inkml:trace contextRef="#ctx0" brushRef="#br0" timeOffset="875.269">1082 278 9769,'3'-15'2232,"4"-8"-1216,1-10 379,0-2 4009,-17 64 494,-8 18-3718,-9 26-2208,21-63-18,2 0 0,0 0 0,0 1 0,0-1 0,2 1 0,-1-1 0,1 1 0,1 0 0,0-1 0,0 1 0,1 0 0,1-1 0,-1 1 0,2-1 0,-1 1 0,2-1 0,-1 0 1,1 0-1,1 0 0,0-1 0,0 0 0,1 0 0,0 0 0,1 0 0,0-1 0,0 0 46,5 1-253,-9-8 249,0 1 0,0-1 0,0 1 0,0 0 0,0 0 1,0 1-1,0-1 0,-1 0 0,1 1 0,-1 0 0,1 0 0,-1-1 0,0 1 0,0 1 0,-1-1 0,1 0 0,0 0 0,-1 1 0,0-1 0,0 1 0,0-1 0,0 1 1,-1-1-1,1 3 4,-4-2 4,0-1 1,-1 0 0,1 0 0,-1-1 0,1 1 0,-1-1 0,0 1-1,0-1 1,0 0 0,0-1 0,-1 1 0,1-1 0,0 0 0,-1 0-1,1 0 1,-1 0 0,-4-1-5,5 1 8,-222 20-290,129-22-2756,68-1-539,6-1-2519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6:5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79 145 10762,'0'0'2904,"0"0"-774,2-12 358,3-38-171,-6 65 3070,1 12-3914,-2 45-1126,-5 40 382,-3 35-752,6-1 0,12 99 23,-7-225-1002,0-2-2059,1-7-2747,-1-6-1633</inkml:trace>
  <inkml:trace contextRef="#ctx0" brushRef="#br0" timeOffset="278.502">32 115 15695,'0'0'1500,"0"0"272,0 0 198,0 0-91,0 0-437,0 0-476,0 0-299,16-13-154,53-43-134,-2 28-16,-52 25-305,-8 2-43,8-3-15,0 1 1,0 0-1,1 1 0,-1 1 0,1 1 0,-1 0 0,1 0 0,10 3 0,-24-2-87,-1-1 0,0 0 0,0 1 0,0-1 0,0 0-1,0 1 1,0-1 0,0 1 0,0 0 0,0-1 0,0 1-1,0 0 1,0 0 0,0-1 0,0 1 0,-1 0 0,1 0-1,0 0 1,-1 0 0,1 0 0,-1 0 0,1 0 0,-1 0 0,1 0-1,-1 0 1,0 1 0,1-1 0,-1 0 0,0 0 0,0 0-1,0 0 1,0 1 0,0-1 0,0 0 0,0 0 87,-27 59-11288,12-40 4748</inkml:trace>
  <inkml:trace contextRef="#ctx0" brushRef="#br0" timeOffset="656.319">85 453 2594,'0'0'3161,"0"0"-1165,0 0-197,0 0-69,0 0-59,0 0-235,0 0-139,13 12 22,43 35-171,-53-46-1067,0 1 1,0 0-1,0-1 1,0 0 0,0 1-1,0-1 1,0-1 0,0 1-1,0 0 1,1-1-1,-1 1 1,0-1 0,0 0-1,1 0 1,-1 0 0,0-1-1,0 1 1,1-1-1,-1 0 1,0 1 0,3-3-82,6 0 175,67-5 114,-78 10-406,0-1 0,-1 0 0,1 1 0,0-1 0,-1 1 0,1-1 0,-1 1 0,1-1 1,-1 1-1,0 0 0,1-1 0,-1 1 0,0-1 0,0 1 0,0 0 0,-1-1 0,1 1 0,0-1 1,-1 1-1,1-1 0,-1 1 0,1-1 0,-1 1 0,1-1 0,-1 1 0,0-1 0,0 0 1,0 1-1,0-1 117,-41 52-3934,-37 15 2626,48-43 1275,-17 12 170,34-29 512,1 2 1,0 0-1,1 0 1,0 1 0,1 0-1,0 1 1,1 1-1,-8 12-649,18-24 72,0 0-1,0 0 0,1 0 1,-1 1-1,0-1 0,1 0 1,-1 0-1,1 0 1,-1 0-1,1 0 0,0 0 1,-1 0-1,1-1 0,0 1 1,0 0-1,-1 0 0,1 0 1,0-1-1,0 1 0,0 0 1,0-1-1,0 1 0,0-1 1,0 1-1,0-1 0,0 0 1,0 1-1,1-1 0,-1 0 1,0 0-1,0 0 1,0 1-1,0-1 0,0-1 1,1 1-1,-1 0 0,0 0 1,0 0-1,0 0 0,0-1 1,0 1-1,0-1 0,0 1 1,1-1-72,5 1 320,227-22 1058,-102 3-1502,-89 14-817,5-1-7081,-29 4 2193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8:02.4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161 286 2819,'0'0'1254,"0"0"-549,-13 1 202,-116 6 4362,110-4-1286,58-3-1651,-24 0-2593,492-28 998,-363 18-704,5029-241 537,-2664 243 1298,-117 80 93,-649-12-948,-612-42-1136,-1042-28 118,-111 4-305,-144 12-4180,84-1-373,-51 0-7639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0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184 100 19442,'4'-100'1933,"0"103"2422,3 28-3820,-6 250 709,-6-137-1116,5-70-214,4 308-401,22-129-3318,9-121-225,-28-120 1658,-6-21-1206,-7-23 725,-72-163 3168,77 193-303,-49-102 2854,46 96-2292,-1 0 1,0 0-1,0 1 1,-1 0 0,0 0-1,0 1 1,-1-1-1,0 2 1,0-1-1,0 1 1,-6-3-575,12 7 108,0 0 1,0 0 0,0 0-1,0 0 1,0 0-1,0 1 1,-1-1-1,1 1 1,0-1-1,0 1 1,-1-1-1,1 1 1,-1-1 0,1 1-1,0 0 1,-1 0-1,1 0 1,0 0-1,-1 0 1,1 0-1,-1 0 1,1 1-1,0-1 1,-1 0 0,1 1-1,0-1 1,-1 1-1,1-1 1,0 1-1,0 0 1,0-1-1,-1 1 1,1 0-1,0 0 1,0 0 0,0 0-1,0 0 1,0 0-1,1 0 1,-1 0-1,0 0 1,0 1-1,1-1 1,-1 0-1,1 0 1,-1 1 0,1-1-1,-1 2-108,1 6 82,-1 1-1,2-1 1,-1 0 0,2 1-1,-1-1 1,1 1-1,0-1 1,1 0 0,0 0-1,1 0 1,0-1-1,0 1 1,0-1 0,1 0-1,1 0 1,-1-1 0,1 1-1,1-1 1,3 3-82,6 6 79,2 0 0,0-1 0,1-1 0,1-1 0,0 0-1,0-1 1,11 3-79,-9-5 45,-1-1 0,1-2 0,0 0 0,1-1 0,0-1 0,-1-1 0,2-1 0,-1-1 0,0-1-1,0-1 1,0-1 0,1-1 0,-1-2 0,0 0 0,-1-1 0,1-1 0,-1-1-45,-13 2 19,0-1-1,-1 0 1,1 0 0,-1-1-1,-1 0 1,1-1 0,-1 1-1,0-1 1,-1-1 0,0 1-1,0-1 1,-1 0 0,0 0-1,-1-1 1,0 0 0,0 1-1,-1-1 1,-1-1 0,1 1 0,-2 0-1,1 0 1,-1-1 0,-1 1-1,0-1 1,0 1 0,-1-1-1,-1 1 1,-1-9-19,2 16-71,0 0 1,1 1-1,-1-1 0,0 0 0,0 1 1,-1-1-1,1 1 0,0-1 0,-1 1 1,0 0-1,1-1 0,-1 1 0,0 0 1,0 0-1,0 0 0,0 1 1,-1-1-1,1 0 0,0 1 0,-1 0 1,1-1-1,-1 1 0,0 0 0,1 0 1,-1 0-1,0 1 0,1-1 0,-1 1 1,0-1-1,0 1 0,0 0 1,1 0-1,-1 0 0,0 1 0,0-1 1,0 1-1,1-1 0,-1 1 0,0 0 1,1 0-1,-1 0 0,1 0 0,-1 1 1,1-1-1,-1 1 0,1-1 0,0 1 1,0 0-1,0 0 0,0 0 1,0 0-1,-1 2 71,-42 34-3769,-5 17-2493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0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9001,'0'0'7772,"0"0"-3966,0 0-949,0 0-690,0 0-977,13-11-677,-11 8-496,5-3 11,0-1-1,0 1 1,1 0 0,-1 1 0,1 0 0,0 0 0,1 1 0,-1 0-1,1 0 1,0 1 0,0 0 0,0 0 0,9 0-28,165-14 555,-101 11-413,0-3 1,0-3-1,48-16-142,-127 28 3,-1 0 0,1-1-1,0 1 1,0-1 0,-1 1 0,1-1-1,0 0 1,-1 0 0,1 0 0,0-1-1,-1 1 1,0-1 0,1 1 0,-1-1-1,0 0 1,0 0 0,0 0 0,0 0-1,0 0 1,0 0 0,-1 0 0,1-1-1,-1 1 1,1-1 0,-1 1 0,0-1-1,0 1 1,0-1 0,0 0 0,-1 0-1,1 1 1,-1-1 0,0 0-1,1 0 1,-1-2-3,-3-8 11,0 0 1,-1 0-1,0 1 0,-1 0 1,0 0-1,-1 0 0,0 0 0,-1 1 1,0 0-1,-1 0 0,0 1 0,-1 0 1,0 1-1,0 0 0,-1 0 1,0 1-1,-1 0 0,-3-1-11,13 8 39,0-1 0,0 1 1,0 0-1,0 0 0,0 0 0,-1 0 0,1 0 1,0 0-1,-1 0 0,1 0 0,-1 1 0,1-1 0,-1 1 1,1-1-1,-1 1 0,1-1 0,-1 1 0,0 0 1,1 0-1,-1 0 0,0 0 0,1 0 0,-1 0 1,1 0-1,-1 0 0,0 1 0,1-1 0,-1 1 0,1-1 1,-1 1-1,1 0 0,-1-1 0,1 1 0,0 0 1,-1 0-1,1 0 0,0 0 0,0 0 0,-1 0 1,1 0-1,0 1 0,0-1 0,0 0 0,0 1 0,1-1 1,-1 1-1,0 0-39,-5 27 351,1 1 0,1-1 1,2 1-1,1 0 0,3 30-351,-2-22 150,7 143-636,-6 148 1177,-40-113-9758,30-184 525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0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48 159 12908,'0'0'4116,"0"0"-1553,0 0-289,0 0-369,1 15-511,-14 175 1222,-12 233-1559,16-271-2840,8-52-4394,1-94 5416,3 10-4729,-1-15-644</inkml:trace>
  <inkml:trace contextRef="#ctx0" brushRef="#br0" timeOffset="371.046">40 337 7719,'14'-137'2830,"20"1"4147,-32 131-6777,1 1-1,-1 0 1,1 0 0,0 0 0,0 0-1,1 0 1,-1 1 0,1 0-1,0-1 1,0 1 0,0 1 0,0-1-1,0 0 1,0 1 0,1 0 0,-1 0-1,1 0 1,0 1 0,0 0-1,-1 0 1,1 0 0,0 0 0,0 1-1,0-1 1,0 1 0,0 1 0,2-1-200,4 1 38,-1 0 0,0 0 0,0 1 0,1 0 0,-1 1 1,0 0-1,-1 1 0,1 0 0,-1 0 0,1 1 1,-1 0-1,5 5-38,-8-5-33,-1 1 1,1 0-1,-1 1 1,-1-1-1,1 1 1,-1 0 0,0 0-1,-1 1 1,0-1-1,0 1 1,0-1-1,-1 1 1,0 0-1,-1 0 1,1 0-1,-2 0 1,1 0-1,-1 0 1,0 0 0,-1 0-1,0 1 1,0-1-1,-1-1 1,0 1-1,0 0 1,-1 0-1,0-1 1,0 1-1,-1-1 1,0 0-1,0 0 1,-1 0-1,1-1 1,-2 0 0,1 0-1,-1 0 1,0 1 32,-12 8-10,0-1 1,-1-1 0,0-1 0,-1 0 0,0-2 0,0 0-1,-2-1 10,-51 27 161,71-36-149,1 1 0,0 0 1,-1-1-1,1 1 0,-1 0 0,1 0 1,0 0-1,0 0 0,0 0 0,-1 0 1,1 0-1,0 1 0,0-1 0,1 0 1,-1 0-1,0 1 0,0-1 0,1 1 1,-1-1-1,0 1 0,1-1 0,0 1 1,-1-1-1,1 1 0,0-1 0,0 1 1,0-1-1,0 1 0,0 0 0,0-1 1,0 1-1,0-1 0,1 1 0,-1-1 1,1 1-1,-1-1 0,1 1 1,-1-1-1,1 1 0,0-1-12,42 50 554,-41-50-531,363 310 2583,-358-305-2606,9 10-14,0 1 0,-1 0 1,0 1-1,-2 1 0,0 0 0,-1 1 0,1 5 14,-8-2-1061,-6-20-3217,-1-3-4001,0-1-524</inkml:trace>
  <inkml:trace contextRef="#ctx0" brushRef="#br0" timeOffset="746.799">1232 236 9513,'0'0'6241,"10"-16"-2852,28-50-821,-22 12 2321,-53 43-2768,26 13-2047,0 2 1,0-1-1,0 1 1,0 1-1,1 0 1,0 0-1,0 1 1,0 0-1,0 1 1,-6 6-75,3-3 39,-16 9-57,1 2 0,1 0-1,0 2 1,2 1 0,1 1-1,1 2 1,-6 10 18,25-34-60,1 1 0,0 0 0,0 0 0,1 0 1,-1 0-1,1 1 0,0-1 0,0 0 0,1 1 0,-1 0 0,1-1 0,0 1 0,0 0 0,0 0 1,1 0-1,0 0 0,0 0 0,0-1 0,0 1 0,1 0 0,0 0 0,0 0 0,0-1 0,1 1 0,0 0 1,-1-1-1,1 1 0,1-1 0,-1 0 0,1 0 0,0 0 0,0 0 0,0 0 0,0-1 0,1 1 0,2 2 60,105 37-1506,-100-41 1425,1 0-1,-1 1 1,1 1-1,-1 0 1,0 1-1,0 0 1,-1 0 0,1 1-1,-1 1 1,-1-1-1,1 2 1,-1-1-1,0 1 1,-1 1 0,0 0-1,0 0 1,-1 0-1,0 1 1,3 6 81,-7-10 42,0 0 0,-1 0 0,1 1 0,-1-1 0,0 1 0,-1-1-1,0 1 1,0 0 0,0-1 0,-1 1 0,0 0 0,0 0 0,-1-1 0,0 1 0,0 0 0,0-1 0,-1 1 0,0-1 0,0 1 0,-1-1 0,0 0 0,0 0 0,0 0 0,-1 0-1,0-1 1,0 1 0,0-1 0,-1 0 0,0 0 0,0-1 0,0 1 0,0-1 0,-1 0 0,1-1 0,-5 3-42,-1 0 35,0 0 0,-1 0 1,0-1-1,0-1 0,0 0 1,-1 0-1,0-2 0,1 1 0,-1-1 1,0-1-1,0-1 0,0 0 0,0 0 1,0-1-1,1-1 0,-1 0 1,0-1-1,1 0 0,-1-1 0,1 0 1,0-1-1,1 0 0,-1-1 0,1-1 1,0 0-1,0 0 0,1-1 1,-7-7-36,-10-59-2649,37 21-2769,7 24-1415</inkml:trace>
  <inkml:trace contextRef="#ctx0" brushRef="#br0" timeOffset="1133.939">1900 230 16239,'3'-13'3684,"18"-68"1654,-21 79-5246,0 1-1,-1-1 0,1 0 0,0 0 1,-1 1-1,0-1 0,1 0 0,-1 0 1,0 1-1,0-1 0,0 1 1,0-1-1,0 1 0,0-1 0,0 1 1,0 0-1,0 0 0,-1-1 1,1 1-1,-1 0 0,1 0 0,-1 0 1,1 0-1,-1 1 0,1-1 1,-1 0-1,0 1 0,0-1 0,1 1 1,-1-1-1,0 1 0,0 0 0,1 0 1,-1 0-1,0 0-91,-69-1 544,68 1-471,-17 3-16,1 1 0,0 0 0,1 1 0,-1 1 0,1 1 0,0 1 0,0 0 0,1 1 1,1 1-1,-1 1 0,1 0 0,1 1 0,-6 6-57,16-13-25,0 0 0,0 0 0,1 0 0,-1 1 1,1-1-1,0 1 0,1 0 0,0 0 0,0 0 0,0 1 0,0-1 1,1 1-1,0-1 0,1 1 0,-1 0 0,1 0 0,1 0 0,-1 0 1,1 0-1,0 0 0,1 0 0,0-1 0,0 1 0,0 0 0,1 0 1,0 0-1,0-1 0,1 1 0,-1-1 0,2 0 0,-1 0 0,1 0 25,10 9-107,1-1-1,0 0 0,1-2 0,1 1 0,0-2 1,1-1-1,0 0 0,0-1 0,1-1 0,0 0 1,0-2-1,19 4 108,-9-1-170,-1 1 1,0 1 0,-1 1-1,-1 2 1,20 12 169,-41-22 7,-1-1 0,0 0 1,0 1-1,0 0 0,-1 0 1,1 0-1,-1 0 0,0 1 0,0-1 1,-1 1-1,1 0 0,-1-1 1,0 1-1,0 0 0,-1 1 0,1-1 1,-1 0-1,0 0 0,-1 1 1,1-1-1,-1 0 0,0 1 0,0-1 1,-1 0-1,0 1 0,0-1 1,0 0-1,0 0 0,-1 0 1,0 0-1,0 0 0,0 0 0,-1 0 1,1-1-1,-1 1 0,0-1 1,-1 0-1,1 0 0,-1 0 0,0 0 1,-1 1-8,-15 12 93,-1-1 1,-1 0-1,0-2 1,-1-1 0,0-1-1,-1 0 1,0-2-1,-1-1 1,0-1 0,0-1-1,-1-1 1,0-2-1,0 0 1,0-2-1,-1-1 1,1 0 0,-20-4-94,-69-33-1854,62-20-6478,46 31-97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1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261 233 11851,'-1'-14'3257,"-3"-122"4072,5 132-7184,0-1-1,1 1 1,0-1-1,0 1 1,0 0-1,1 0 1,-1 0-1,1 0 1,0 0-1,0 0 1,1 1-1,-1-1 1,1 1-1,-1 0 1,1 0-1,0 1 1,0-1-1,0 1 1,1 0-1,-1 0 1,0 0-1,1 0 1,0 1-1,-1 0 1,1 0-1,0 0 1,-1 0-1,1 1 1,0 0 0,0 0-1,0 0 1,-1 1-1,1-1 1,0 1-1,0 0 1,-1 0-1,1 1 1,-1 0-1,1 0 1,-1 0-1,0 0 1,0 0-1,2 2-144,11 7 111,0 0 0,0 2-1,-1 0 1,-1 0 0,0 2 0,-1 0-1,0 0 1,-2 2 0,0-1-1,0 2 1,-2-1 0,0 2 0,1 3-111,92 259 426,-98-265-423,8 27-43,-2 0-145,1 0 1,2-2-1,2 1 1,2-2-1,1 0 1,3-2-1,1 0 0,17 21 185,-40-59-106,0 1 0,1 0 0,-1-1 0,0 1 0,1 0 0,-1-1 0,1 1 0,-1-1 0,1 1 0,-1-1 0,1 1 0,-1-1 0,1 1 0,-1-1 0,1 1 0,0-1 0,-1 0 0,1 1 0,0-1 0,-1 0 0,1 0 0,0 1 0,-1-1 0,1 0 0,0 0 0,0 0 0,-1 0 0,1 0 0,0 0 0,0 0 0,-1 0 0,1 0 0,0 0 0,-1 0 0,1-1 0,0 1 0,-1 0 0,1-1 0,0 1 0,-1 0 0,1-1 0,0 1 0,-1 0 0,1-1 0,-1 1 0,1-1 0,-1 1 0,1-1 0,-1 0 0,1 1 0,-1-1 0,0 1 0,1-1 0,-1 0 0,0 1 0,1-1 0,-1 0 0,0 0 0,0 1 0,0-1 0,0 0 0,0 1 106,9-49-9776,-9 48 9538,1-25-6894</inkml:trace>
  <inkml:trace contextRef="#ctx0" brushRef="#br0" timeOffset="309.23">721 502 8040,'0'0'5397,"0"0"-1821,0 0-410,0 0-513,0 0-822,0 0-475,0 0-309,0 0-199,-13 12-111,-70 88 480,42-27-968,-4-2 1,-3-1-1,-3-3 0,-3-3 0,-3-1 0,-40 33-249,86-85-12,-1 0 1,0 0-1,0-1 1,-1-1-1,-1 0 1,1-1-1,-1 0 0,-1-1 1,1-1-1,-1 0 1,0-1-1,-1 0 12,14-5-15,0 0 0,-1 0 0,1 0 1,0 0-1,0 0 0,0-1 0,0 1 0,-1-1 0,1 0 0,0 1 0,0-1 0,0 0 0,0 0 0,1 0 1,-1 0-1,0-1 0,0 1 0,1 0 0,-1-1 0,0 1 0,1-1 0,0 0 0,-1 1 0,1-1 0,0 0 0,0 0 1,0 0-1,0 0 0,0 0 0,0 0 0,1 0 0,-1 0 0,1 0 0,-1 0 0,1-1 0,0 1 0,0-1 15,0-85-894,24 13-931,13 41-4449,-27 35 1149,-4 10-2877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6919,'0'0'2012,"0"0"-159,0 0-151,0 0-314,0 0-181,0 0-38,0 0 16,0 0-96,14 1-144,42 2-182,-53-3-648,-1-1 0,0 1-1,1-1 1,-1 0 0,0 0-1,0 0 1,1 0 0,-1 0-1,0-1 1,0 1 0,0 0-1,-1-1 1,1 0 0,0 1-1,-1-1 1,1 0 0,-1 0-1,1 0 1,-1 0-1,0 0 1,0 0 0,0-1-1,0 1 1,0 0 0,0-1-1,-1 1 1,1 0 0,-1-1-1,0 1 1,1 0 0,-1-1-1,0 1-114,0 1 10,1-49 2173,-26 60-411,22-6-1746,0 0 0,0 0 0,1 0 0,-1 0 0,1 1 0,0-1 0,0 1 0,0-1 0,1 1 0,-1 0 0,1 0 0,0 0 0,1-1 0,-1 1 0,1 5-26,-14-36 144,3-15-1592,5 19-4951,4 12-2623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55 7207,'0'0'4158,"0"0"-992,0 0-256,0 0-834,0 0-437,0 0-192,-1-9-332,-1-36 620,2 45-1158,0 0-102,0 0-69,0 15 768,0-13-1168,1 69 610,-3-1 1,-3 0-1,-3 0 1,-5 12-617,13-82 0,0 1 1,1 0 0,-1 1-1,0-1 1,0 1 0,0-1 0,0 0 0,0 1-1,0-1 1,0 0 0,0 1 0,0-1 0,-1 1-1,1-1 1,0 0 0,-1 0 0,1 1 0,-1-1-1,0 0 1,1 0 0,-1 1 0,0-1 0,0 0-1,0 0 1,0 0 0,0 0 0,0 0 0,0 0-1,0-1 1,0 1 0,0 0 0,0 0 0,-1-1 0,1 1-1,0-1 1,0 1 0,-1-1 0,1 1 0,0-1-1,-1 0 1,1 0 0,-1 0 0,1 0 0,0 0-1,-1 0 1,1 0 0,0 0 0,-1 0 0,1-1-1,0 1 1,-1 0 0,1-1 0,0 1 0,-1-1-1,-116-120 149,18 25-1169,86 99-4836,12 16-3785,3-5-3182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8520,'0'0'8456,"0"0"-5477,0 0-225,0 0-1024,0 0-801,0 0-609,0 0-256,0 0-64,4-40-128,0 48-192,1 5-1378,0 6-2850,3-4-5958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85 2498,'0'0'6663,"0"0"-3423,0 0-688,0 0-48,0 0-743,0 0-239,2-9-247,-1 3-1226,5-23 1205,-4 48 358,-51 309-26,31-181-1576,9-179 172,7 3-181,2-1-1,1 0 1,2 1 0,0-1 0,2 1 0,2 0-1,0 1 1,2-1 0,1 1 0,1 1-1,1 0 1,2 1 0,0 0 0,9-9-1,-20 29-3,1 1 1,-1 0-1,1 0 1,0 0-1,1 0 1,-1 1-1,1 0 1,0-1-1,0 2 0,0-1 1,1 1-1,-1 0 1,1 0-1,0 0 1,0 1-1,0 0 1,4-1 2,-8 4-2,1 1 1,0 0-1,-1 0 0,1 0 1,-1 0-1,0 0 0,1 0 0,-1 1 1,0-1-1,0 1 0,-1-1 1,1 1-1,0 0 0,-1 0 1,0 0-1,0 0 0,0 0 1,0 0-1,0 0 0,0 0 1,-1 0-1,0 1 0,1-1 1,-1 0-1,0 0 0,-1 0 1,1 1-1,0-1 0,-1 0 1,0 0-1,0 0 0,0 0 1,0 0-1,0 0 0,-1 1 2,-3 8 5,0 0-1,0 0 0,-1 0 1,-1 0-1,0-1 0,-1 0 1,0-1-1,0 0 0,-1 0 1,0 0-1,-1-1 0,0-1 1,-1 0-1,1 0 0,-2-1 1,-10 6-5,20-12-21,0 1 0,0-1 1,0 1-1,0-1 1,-1 0-1,1 0 0,0 0 1,0 0-1,-1 0 1,1-1-1,-1 1 0,1-1 1,0 0-1,-1 1 1,1-1-1,-1 0 1,1 0-1,-1 0 0,1-1 1,-1 1-1,1-1 1,0 1-1,-1-1 0,1 0 1,0 0-1,-1 0 1,1 0-1,0 0 0,0-1 1,0 1-1,0 0 1,0-1-1,0 0 0,1 1 1,-1-1-1,0 0 1,1 0-1,-1 0 1,1 0-1,0 0 0,0-1 1,-1 0 20,16-18-4167,3 13-2092,1 1-5357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15855,'0'0'3780,"0"0"-1111,0 0-694,0 0-566,0 0-571,13-6-485,-1 1-330,0 0 0,1 1 1,-1 0-1,1 1 1,0 0-1,0 1 0,0 1 1,10-1-24,407-5 37,-420 6-32,52-11 24,-61 11-27,0 1-1,0-1 0,1 1 1,-1-1-1,0 1 1,0-1-1,0 0 0,0 1 1,1-1-1,-1 0 1,0 0-1,0 0 1,-1 0-1,1 0 0,0 0 1,0 0-1,0 0 1,-1-1-1,1 1 0,0 0 1,-1 0-1,0 0 1,1-1-1,-1 1 1,1 0-1,-1-1 0,0 1 1,0 0-1,0-1 1,0 1-1,0 0 0,0-1 1,0 1-1,0 0 1,-1-1-1,1 1 0,-1 0 1,1-1-1,-1 1 1,1 0-2,-89-107 128,-17-12 390,104 121-469,1 1 0,0-1 1,-1 0-1,1 1 1,0-1-1,0 1 0,0 0 1,0-1-1,0 1 1,1 0-1,-1-1 0,0 1 1,1 0-1,-1 0 1,1 0-1,0-1 0,-1 1 1,1 0-1,0 0 1,0 0-1,0 0 0,1 0 1,-1 0-1,0-1 1,1 1-1,-1 0 0,1 0 1,-1 0-1,1-1 1,0 2-50,0 5 103,0 68 337,-4-1-1,-3 0 1,-4 13-440,-64 211 352,69-285-442,2-4-164,-1 0 0,1 0 0,1 1 0,0-1 0,0 1 0,1 0 0,1-1 0,0 1 1,0 6 253,22-1-7117,-4-16-1258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50 11851,'0'0'3321,"0"0"-887,0 0-496,0 0-86,0 0-240,-13 13-576,-61 60-32,54-32 31,41-55 652,-17 5-1506,-1 0 0,0 0 0,0 0 1,-1 0-1,0 0 0,0-1 0,-1 1 0,-1-1 0,0 1 0,0 0 0,0-1 0,-3-8-181,4 17-32,-1 0 0,0-1-1,0 1 1,-1 0 0,1-1 0,0 1 0,0 0 0,-1-1-1,1 1 1,0 0 0,-1 0 0,1-1 0,-1 1-1,0 0 1,1 0 0,-1 0 0,0 0 0,0 0-1,0 0 1,0 0 0,0 0 0,0 0 0,0 0 0,0 0-1,0 1 1,0-1 0,0 0 0,0 1 0,-1-1-1,1 1 1,0-1 0,0 1 0,-1 0 0,0-1 32,-6 19-6465,7 3-1730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8:0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142 207 10666,'1'-14'5221,"-1"5"-4903,1-1-1,0 1 1,0-1 0,1 1-1,0-1 1,1 1-1,0 0 1,1 0 0,-1 0-1,2 1 1,-1-1 0,1 1-1,0 0 1,1 0 0,0 1-1,0 0 1,1 0-1,0 0 1,0 1 0,1-1-318,-3 4 21,0 1 0,0-1 1,0 1-1,0 1 0,1-1 1,-1 0-1,0 1 1,1 0-1,-1 1 0,1-1 1,-1 1-1,1 0 0,-1 0 1,1 1-1,-1 0 0,1 0 1,-1 0-1,0 0 0,0 1 1,1 0-1,-1 0 0,0 0 1,-1 1-1,1 0 1,0 0-1,-1 0 0,1 0 1,-1 1-1,0 0 0,0 0 1,-1 0-1,1 0 0,-1 0 1,0 1-1,0 0 0,0-1 1,0 1-1,-1 0 0,0 0 1,0 0-1,-1 1 1,1-1-1,0 4-21,1 4-112,0-1 0,-1 1 0,0 0-1,-1 1 1,-1-1 0,0 0 0,0 0 0,-2 0 0,1 0 0,-2 0 0,0 0 0,0-1 0,-1 1-1,-1-1 1,0 0 0,0 0 0,-1 0 0,-1-1 0,0 0 0,-1 0 0,0-1 0,0 0-1,-1 0 1,0-1 0,-1 0 0,0 0 0,-6 2 112,14-9 4,0-1 0,0 1 1,-1-1-1,1 0 0,-1 0 0,1 0 1,0 0-1,-1 0 0,0 0 0,1-1 0,-1 1 1,1-1-1,-1 0 0,0 0 0,1 0 0,-1 0 1,0 0-1,1-1 0,-1 1 0,1-1 0,-1 1 1,1-1-1,-1 0 0,1 0 0,-1 0 0,1-1 1,0 1-1,0 0 0,-1-1 0,1 0 1,0 1-1,0-1 0,1 0 0,-1 0 0,0 0 1,1 0-1,-1 0 0,1-1 0,-1 1 0,1 0 1,0-1-1,0 1 0,0-1 0,0 1 0,1-1 1,-1 1-1,1-1 0,0 0 0,-1 1 0,1-1 1,0 1-1,1-3-4,1 0 45,0 1-1,0-1 1,1 1 0,0 0 0,0 0-1,0 0 1,0 0 0,1 0-1,-1 1 1,1 0 0,0-1 0,0 1-1,0 1 1,1-1 0,-1 1 0,1-1-1,-1 1 1,1 1 0,0-1-1,0 0 1,0 1 0,-1 0 0,1 1-1,0-1 1,1 1 0,-1 0 0,0 0-1,0 0 1,0 1 0,0-1-1,0 1 1,0 1 0,-1-1 0,1 1-1,0-1 1,-1 1 0,1 1-45,3 2 8,0 1 0,-1 0-1,0 0 1,0 1 0,-1 0 0,1 0 0,-1 0 0,-1 1-1,0 0 1,0 0 0,0 1 0,-1-1 0,-1 1 0,1 0 0,-1 0-1,1 9-7,18 152 67,-21-161 1,-1 0 0,0-1 1,0 1-1,-1 0 0,0-1 0,-1 1 1,1-1-1,-2 1 0,1-1 0,-1 0 1,0 0-1,-1 0 0,0 0 0,0 0 0,-1-1 1,0 0-1,0 0 0,0 0 0,-1-1 1,0 0-1,-1 0 0,1 0 0,-1-1 1,0 0-1,-1 0 0,1-1 0,-1 0 0,0 0 1,0 0-1,0-1 0,0-1 0,-4 2-68,-1-2 92,0 0-1,0-1 1,0-1 0,-1 0-1,1 0 1,0-1-1,0-1 1,0 0-1,0-1 1,1 0-1,-1-1 1,1-1-1,0 0 1,0 0 0,0-1-1,1-1 1,0 0-1,0 0 1,0-1-1,1-1 1,1 1-1,-1-2 1,1 1-1,1-1 1,0-1 0,0 0-1,-2-4-91,4-16-1238,29 24-7576,-3 15-1003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210 180 14061,'2'-18'4244,"10"-57"-1409,-11 71-2593,-1 0 1,1 0-1,0 0 1,0 0-1,1 0 0,-1 0 1,1 0-1,0 0 1,0 1-1,0-1 1,0 1-1,1 0 0,-1-1 1,1 1-1,0 0 1,0 0-1,0 1 0,0-1 1,1 1-1,-1-1 1,1 1-1,-1 0 1,1 0-1,0 1 0,0-1 1,0 1-1,0 0 1,0 0-1,0 0 0,0 0 1,0 1-1,0 0 1,0 0-1,1 0 1,-1 0-1,0 0 0,1 1-242,9 2 161,0 0 0,0 1-1,0 1 1,-1 0 0,1 0-1,-1 1 1,-1 1 0,1 0-1,4 5-160,1 2 44,-1 0 0,-1 0 0,0 2-1,-1 0 1,-1 1 0,0 0 0,-2 1 0,0 1-1,-1 0 1,0 0 0,-2 1 0,3 8-44,12 41-24,-3 2 1,-2 0 0,-3 8 23,27 101-392,43 67-4476,-64-216 842,-1-19-4093,-8-10-17</inkml:trace>
  <inkml:trace contextRef="#ctx0" brushRef="#br0" timeOffset="301.117">662 543 7399,'-13'-9'5120,"-44"-31"-1992,53 37-2598,-1 0 0,0 1 0,0-1-1,0 1 1,0 0 0,0 1 0,0-1 0,0 1 0,0 0 0,-1 0 0,1 0 0,0 1 0,-1 0 0,1 0 0,-1 0-530,4 1 150,0 0 0,0 0 1,0 1-1,0-1 0,0 0 1,0 1-1,0 0 0,0-1 1,1 1-1,-1 0 0,1 0 1,-1 0-1,1 0 0,0 0 1,0 0-1,0 0 0,0 0 1,0 0-1,0 1 0,0-1 1,1 0-1,-1 1 0,1-1 1,0 0-1,0 1 0,0-1 0,0 1 1,0-1-1,0 0 0,1 1 1,-1-1-1,1 1-150,-2 10 368,-2 36-127,-3 0 0,-2 0-1,-2-1 1,-2-1 0,-3 0 0,-1 0 0,-2-2-1,-2 0 1,-18 27-241,25-49 0,-1 1-1,-1-2 0,-1 0 0,-1-1 0,-1 0 1,-1-1-1,-11 7 1,27-24-11,-1 0 0,1 0 0,-1-1 0,1 0 0,-1 0 0,0 0 0,0 0 0,0-1 1,0 1-1,0-1 0,0 0 0,0 0 0,-1-1 0,1 1 0,0-1 0,-1 0 0,1 0 0,0 0 0,0-1 0,-1 1 0,1-1 0,0 0 1,0 0-1,0-1 0,0 1 0,0-1 0,0 0 0,0 0 0,0 0 0,1-1 0,-1 1 0,1-1 0,0 0 0,0 0 0,0 0 0,0 0 0,0 0 1,1-1-1,-1 0 0,1 1 0,0-1 0,-1-3 11,-4-8-84,2 0 1,0-1-1,0 0 0,2 0 1,0 0-1,1 0 0,0-1 1,1 1-1,1 0 0,1-1 1,0 1-1,1 0 1,1 0-1,1 0 0,0 0 1,1 0-1,0 1 0,1-1 1,1 1-1,1 1 1,5-9 83,23-6-2218,-7 36-2947,-15 11-1300,-1 4-5173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223 612 9097,'0'0'5744,"0"0"-2274,0 0-678,0 0-390,0 0-560,0 0-513,-3 5-416,-6 14-616,1 0 0,0 1 0,2 0 0,1 0 1,0 1-1,1-1 0,1 3-297,-2 8 199,-67 295 652,2-10-6437,55-248 882,7-40-5390,7-24 848</inkml:trace>
  <inkml:trace contextRef="#ctx0" brushRef="#br0" timeOffset="452.402">58 831 6150,'18'-100'6112,"-16"92"-5538,0 0 0,0 0 1,1 0-1,0 0 0,1 0 0,-1 0 0,1 1 0,1 0 0,0 0 0,0 0 0,0 0 0,1 1 1,0 0-1,0 0 0,0 1 0,1-1 0,2 0-574,2-1 247,1 1 0,0 0 0,0 1 0,1 1-1,-1-1 1,1 2 0,0 0 0,0 1 0,0 0 0,0 0 0,0 2 0,1 0 0,-1 0 0,0 1 0,6 2-247,-12-2 6,0 1 0,0 0 0,0 0 0,0 1 0,-1 0 0,0 0 1,1 1-1,-1-1 0,0 1 0,-1 1 0,1-1 0,-1 1 0,0 0 0,0 0 0,0 1 1,-1-1-1,0 1 0,0 0 0,0 0 0,-1 0 0,0 1 0,0-1 0,0 1 1,-1 0-1,0-1 0,-1 1 0,1 0 0,-1 0 0,-1 1 0,1-1 0,-1 0 0,0 0 1,-1 0-1,0 0 0,0 0 0,0 0 0,-1 0 0,0 0 0,0 0 0,-1-1 1,-2 4-7,-1 3-33,-2 0 0,0-1 0,0 0 0,-1 0 0,-1-1 0,0 0 0,0 0 0,-1-1 0,-1-1 0,1 0 0,-2 0 0,1-1 0,-1-1 0,0 0 0,0-1 0,-1 0 0,0-1 0,0-1 0,-1 0 0,1-1 0,-1 0 1,1-1-1,-12 0 33,25-3-1,0 0 1,0 1 0,1-1 0,-1 0-1,0 0 1,0 0 0,1 0 0,-1 0-1,0 0 1,1 0 0,-1 0 0,1 0 0,0 0-1,-1 0 1,1 0 0,0-1 0,-1 1-1,1 0 1,0 0 0,0 0 0,0 0 0,0-1-1,0 1 1,0 0 0,1 0 0,-1 0-1,0 0 1,1 0 0,-1-1 0,0 1 0,1 0-1,-1 0 1,1 0 0,0 0 0,-1 0-1,1 0 1,0 0 0,0 1 0,-1-1-1,1 0 1,0 0 0,0 1 0,0-1 0,0 0-1,0 1 1,0-1 0,0 0 0,12-12-4,-1 0-1,2 0 1,0 1 0,0 1-1,1 0 1,0 1 0,1 0 0,0 2-1,1 0 1,0 0 0,0 2 0,0 0-1,1 1 1,0 1 0,8-1 4,-22 5 1,0-1 0,-1 1 0,1 0-1,0 1 1,0-1 0,0 1 0,0-1 0,-1 1 0,1 0 0,0 1 0,-1-1 0,1 1 0,-1-1 0,1 1 0,-1 0-1,0 0 1,0 1 0,0-1 0,0 1 0,0-1 0,0 1 0,-1 0 0,1 0 0,-1 0 0,0 0 0,0 0 0,0 1-1,0-1 1,-1 1 0,1-1 0,-1 1 0,0 0 0,0 0 0,0-1 0,-1 3-1,4 10 4,-1 0 0,-1 0 0,0 1 1,-2-1-1,0 1 0,0-1 0,-2 0 0,0 1 0,0-1 1,-2 0-1,0 0 0,-1 0 0,-1-1 0,0 0 0,-1 0 1,0 0-1,-1-1 0,-1 0 0,-1 0 0,0-1 1,0-1-1,-1 1 0,-7 4-4,14-14 2,1 0 0,-1-1 0,1 0 0,-1 0 0,0 0 0,0 0 0,0-1 0,0 1 0,0-1 0,0 0 0,0 0 0,-1-1 0,1 1 0,0-1 0,-1 0 0,1 0 0,0 0 0,0-1 0,-1 0 0,1 0 0,0 0 0,0 0 0,0 0-1,0-1 1,0 0 0,0 1 0,0-2 0,1 1 0,-1 0 0,1-1 0,-1 1 0,1-1 0,0-1-2,-7-5 6,1 0 0,0 0 0,1-1-1,0 0 1,1-1 0,0 0-1,1 0 1,0 0 0,0-1 0,-2-8-6,4 8-582,-9-28 1391,10 13-8174,3 33 62</inkml:trace>
  <inkml:trace contextRef="#ctx0" brushRef="#br0" timeOffset="885.511">764 1237 5733,'0'0'5942,"0"0"-1879,0 0-700,0 0-726,0 0-641,0 0-431,0 0-375,1-8-213,0-2-862,1-8 916,-1 44-335,-6 68-690,-4-2 1,-4 1 0,-4-1-1,-10 24-6,22-98-55,3-2 47,-1 0 0,-1 0 0,0-1 1,-1 0-1,-1 0 0,0 0 0,-1 0 0,-1-1 0,0 0 1,-1-1-1,0 0 0,-12 12 8,20-24-2,-1 1 1,0 0-1,0-1 0,0 1 1,0-1-1,0 1 0,0-1 1,0 0-1,0 0 0,-1 0 1,1 0-1,0 0 0,-1-1 1,1 1-1,0-1 0,-1 0 1,1 1-1,-1-1 0,1 0 1,-1 0-1,1-1 0,-1 1 1,1 0-1,0-1 0,-1 1 1,1-1-1,0 0 0,-1 0 1,1 0-1,0 0 0,0 0 1,0-1-1,0 1 1,0-1-1,0 1 0,0-1 1,0 0-1,0 1 0,1-1 1,-1 0-1,1 0 0,0 0 1,-1 0-1,1-1 0,0 0 2,-6-12-170,1 0-1,1 0 0,1-1 1,0 1-1,1-1 1,0 0-1,1 0 0,1 0 1,1-4 170,13-85-5287,2 69-559,2 7-3838</inkml:trace>
  <inkml:trace contextRef="#ctx0" brushRef="#br0" timeOffset="1198.436">956 915 6854,'0'0'3513,"0"0"-1164,0 0-192,0 0-81,0 0-261,-8 14-661,-28 42-562,22-14 1680,14-61 656,0 17-2923,0 0 1,-1 0 0,1 0 0,-1 0 0,1 0-1,-1 0 1,0 0 0,0 1 0,0-1-1,0 0 1,0 0 0,-1 1 0,1-1 0,0 0-1,-1 1 1,1 0 0,-1-1 0,0 1 0,1 0-1,-1 0 1,0-1 0,0 1 0,0 1-1,-1-2-5,-2 8-4436,4 5-1409</inkml:trace>
  <inkml:trace contextRef="#ctx0" brushRef="#br0" timeOffset="1866.883">1146 94 577,'0'0'11995,"5"-13"-8242,18-40-1207,-21 51-2358,0-1 0,0 1-1,0 0 1,0 0 0,0 0 0,0 1-1,1-1 1,-1 0 0,1 1 0,-1 0-1,1-1 1,-1 1 0,1 0-1,0 0 1,-1 1 0,1-1 0,0 0-1,0 1 1,0 0 0,-1 0 0,1 0-1,0 0 1,0 0 0,0 0 0,0 1-1,-1-1 1,1 1 0,0 0-1,0 0 1,1 1-188,1-1 55,0 0-1,-1 1 1,0 0-1,1 0 1,-1 0-1,0 1 1,0-1-1,0 1 1,0 0-1,-1 0 1,1 0-1,-1 1 1,0-1-1,1 1 1,-2 0 0,1 0-1,0 0 1,-1 0-1,0 0 1,0 1-1,0-1 1,0 1-1,-1-1 1,0 1-1,0 0 1,0-1-1,0 4-54,0 2 6,-1 0-1,0 0 1,0 0-1,-1 0 0,0 0 1,-1 0-1,0 0 1,-1 0-1,0-1 1,0 1-1,-1-1 1,-4 8-6,3-7 7,-1 0 1,0 0-1,-1 0 1,0-1-1,0 0 1,-1 0-1,0 0 1,0-1-1,-1-1 1,0 1-1,-1-2 1,0 1-1,0-1 1,0-1-1,-1 1 1,1-2 0,-1 0-1,0 0 1,-1-1-1,1 0 1,-1-1-1,-4 0-7,14-2 5,0 0 0,0 0 1,0-1-1,0 1 0,1-1 0,-1 1 0,0-1 0,0 0 0,1 0 1,-1 1-1,1-1 0,-1 0 0,1-1 0,-1 1 0,1 0 1,-1 0-1,1-1 0,0 1 0,0-1 0,0 1 0,-1-1 0,2 1 1,-1-1-1,0 0 0,0 1 0,0-1 0,1 0 0,-1 0 0,1 1 1,0-1-1,-1 0 0,1 0 0,0-1-5,-1-68 58,2 66-67,-2 4 9,1 1 0,-1-1 0,1 0 0,0 1 0,0-1 0,-1 0 0,1 0 0,0 1 0,0-1 0,0 0 0,0 0 0,0 1 0,0-1 0,0 0 0,0 0 0,0 1 0,0-1 0,0 0 0,0 1 0,1-1 0,-1 0 0,0 0 0,0 1 0,1-1 0,-1 0 0,0 1 0,1-1 0,-1 1 0,1-1 0,-1 0 0,1 1 0,-1-1 0,1 1 0,0-1 0,-1 1 0,1 0 0,-1-1 0,1 1 0,0 0 0,-1-1 0,1 1 0,0 0 0,0 0 0,-1-1 0,1 1 0,0 0 0,0 0 0,-1 0 0,1 0 0,0 0 0,0 0 0,-1 0 0,1 0 0,0 1 0,0-1 0,-1 0 0,1 0 0,0 0 0,-1 1 0,1-1 0,39 103 5,-35-86 0,1 1 0,0-1 0,1 0 1,1-1-1,0 0 0,2 0 0,0-1 0,0 0 0,1 0 0,1-2 0,1 1 0,-1-1 0,2-1 0,0 0 0,1-1 0,0-1 0,0 0 0,4 0-5,-15-9-1,0-1 0,0 1 0,0-1 0,1 0-1,-1-1 1,0 1 0,0-1 0,1 1 0,-1-1 0,0-1 0,0 1 0,0 0-1,0-1 1,0 0 0,-1 0 0,1 0 0,0-1 0,-1 1 0,0-1 0,1 0 0,-1 0-1,0 0 1,0 0 0,-1 0 0,1-1 0,-1 1 0,0-1 0,0 1 0,0-1-1,0 0 1,0 0 0,-1 0 0,0 0 0,0 0 0,0-1 0,0 1 0,-1-1 1,28-48-2361,-18 44-700,-1 7-3343,0 2-6296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57 3972,'0'0'6272,"0"0"-2054,0 0-647,0 0-838,0 0-656,0 0-678,0 0-577,0 0-315,15-9-165,45-26-166,-57 34-171,0-1-1,0 0 1,0 1 0,0 0 0,0 0 0,0 0 0,0 0-1,1 0 1,-1 0 0,0 1 0,1 0 0,-1 0 0,0 0-1,1 0 1,-1 0 0,0 1 0,1-1 0,1 2-5,-4-2-68,0 1 0,0 0 0,0 0-1,0-1 1,0 1 0,-1 0 0,1 0 0,0 0 0,-1 0 0,1 0 0,0 0 0,-1 0-1,1 0 1,-1 0 0,0 0 0,1 0 0,-1 1 0,0-1 0,0 0 0,0 0 0,0 0-1,0 0 1,0 1 0,0-1 0,0 0 0,0 0 0,0 0 0,-1 0 0,1 0 0,0 0 0,-1 1-1,1-1 1,-1 0 0,0 0 0,1 0 0,-1 0 0,0 0 0,1-1 0,-1 1 0,-1 1 68,-69 78-6259,0-1 5380,70-79 931,0 1-1,0 0 1,1-1-1,-1 1 1,0 0-1,1-1 1,-1 1 0,1 0-1,-1 0 1,1-1-1,-1 1 1,1 0-1,-1 0 1,1 0-1,0 0 1,-1 0 0,1 0-1,0 0 1,0-1-1,0 1 1,0 0-1,0 0 1,0 0-1,0 0 1,0 0 0,0 0-1,0 0 1,0 0-1,1 0 1,-1 0-1,0 0 1,1-1-1,-1 1 1,1 0 0,-1 0-1,1 0 1,-1 0-1,1-1 1,-1 1-1,1 0 1,0-1-1,0 1 1,-1-1 0,1 1-1,0 0 1,0-1-1,-1 1 1,1-1-1,0 0 1,0 1-1,0-1 1,0 0 0,0 0-1,0 1-51,54-6 1193,27-19-1772,-27 12-6903,-36 9 729</inkml:trace>
  <inkml:trace contextRef="#ctx0" brushRef="#br0" timeOffset="332.513">398 31 2851,'0'0'9353,"0"0"-4522,0 0-1788,0 0-470,0 0-694,0 0-374,0 0-362,0 0-321,0-7-310,0 6-486,1-18 207,-2 26-59,-15 118 347,3-38-2562,9-30-4607,4-37-2150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2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62 143 9193,'0'0'3811,"0"0"-1008,0 0 138,0 0-528,0 0-560,-2-5-588,2 4-1233,0 0-1,0 0 1,-1-1 0,1 1 0,0 0 0,1 0-1,-1 0 1,0 0 0,0 0 0,0 0-1,1 0 1,-1-1 0,0 1 0,1 0-1,-1 0 1,1 0 0,-1 0 0,1 0-1,0 1 1,-1-1 0,1 0 0,0 0-1,0 0 1,0 1 0,-1-1 0,1 0 0,0 1-1,0-1 1,0 0 0,0 1 0,0-1-1,0 1 1,0 0 0,1-1 0,-1 1-1,0 0 1,0 0 0,0 0 0,0-1-1,0 1 1,0 0 0,0 1 0,1-1-1,-1 0 1,0 0 0,0 0 0,0 1-1,0-1 1,0 0 0,0 1 0,0-1 0,0 1-1,0 0-31,23-3 169,235-17 803,-94 9-780,119-25-192,-223 20 32,-61 15-33,-1 0 0,1 0 0,0 0 0,-1 0 0,1-1 0,0 1 0,-1 0 0,1 0 0,-1 0 0,1-1 0,0 1 0,-1 0 0,1 0 0,0-1 0,0 1 0,-1 0 0,1-1 0,0 1 0,0 0 0,-1-1 0,1 1 0,0 0 0,0-1 0,0 1 0,0 0 0,-1-1 0,1 1 0,0-1 0,0 1 0,0 0 0,0-1 0,0 1 0,0-1 0,0 1 0,0 0-1,0-1 1,0 1 0,0-1 0,0 1 0,1 0 0,-1-1 0,0 1 0,0-1 0,0 1 0,1 0 0,-1-1 0,0 1 0,0 0 0,1-1 0,-1 1 0,0 0 0,0 0 0,1-1 0,-1 1 0,0 0 0,1 0 0,-1-1 0,0 1 0,1 0 0,-1 0 0,1 0 0,-1 0 0,0 0 0,1-1 0,-1 1 0,1 0 0,-1 0 0,1 0 1,-32-10-491,-81 18-4563,41 14-2480,33-6 209</inkml:trace>
  <inkml:trace contextRef="#ctx0" brushRef="#br0" timeOffset="558.269">82 121 5381,'0'0'3705,"0"0"-1105,0 0-321,0 0 289,0 0-246,0 0-523,0 0-309,-13-5-295,-37-14-271,49 18-899,1 1 0,-1 0-1,1 0 1,0-1 0,-1 1 0,1 0 0,-1 0 0,0 0 0,1 0-1,-1 0 1,1 0 0,-1 0 0,1 0 0,-1 0 0,1 0 0,-1 0-1,1 0 1,-1 0 0,1 0 0,-1 0 0,1 1 0,-1-1-1,1 0 1,-1 0 0,1 0 0,-1 1 0,1-1 0,0 0 0,-1 1-1,1-1 1,-1 1 0,1-1 0,0 0 0,-1 1 0,1-1-1,0 1 1,-1-1 0,1 1 0,0-1 0,0 1 0,0-1 0,0 1-1,-1-1 1,1 1 0,0-1 0,0 1 0,0-1 0,0 1-1,0-1 1,0 1 0,0-1 0,0 1 0,0-1 0,0 1 0,1-1-1,-1 1 1,0-1 0,0 1 0,0-1 0,1 1 0,-1-1-1,0 1 1,0-1 0,1 1-25,-1 0 76,4 7-26,1 0 0,0 0 0,0 0 0,1 0 1,-1-1-1,2 0 0,-1 0 0,1-1 1,0 0-1,0 0 0,1 0 0,0-1 1,0 0-1,0-1 0,0 0 0,1 0 1,0-1-1,4 2-50,-8-3 8,349 144 115,-255-115-48,-114-9 571,-41 16-253,3 3 0,1 3 1,3 1-1,1 3 0,3 1 0,1 3 1,3 1-1,3 3 0,-10 19-393,42-65 8,1-1-1,0 1 0,0 0 1,1 0-1,0 1 1,1-1-1,0 1 0,0 0 1,1 0-1,1 0 1,0 0-1,1 0 0,0 3-7,2-10-4,1 0 0,0 0-1,0-1 1,1 1 0,-1-1-1,1 0 1,-1 0 0,1 0 0,0 0-1,0 0 1,1-1 0,-1 0-1,0 0 1,1 0 0,-1-1-1,1 1 1,0-1 0,-1 0-1,1 0 1,0-1 0,0 1 0,0-1-1,-1 0 1,1-1 0,0 1-1,0-1 1,0 0 0,3-1 4,2 2-2,64-5-113,-1-4 0,-1-3 0,28-9 115,11-2-104,91-16-601,-164 37-944,-38 2 816,0 0-544,-2 1-5398,-1 3-528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3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77 138 11915,'0'0'3379,"0"0"-389,0 0-460,0 0-613,0 0-753,0 0-577,0 0-326,-1 15-127,-18 141 63,-9 17-181,16-164-29,4-32 16,4-6 17,1 1-1,2 0 1,1-1 0,1 1 0,1-1 0,1 1 0,2 0-1,1 0 1,1 0 0,1 1 0,2 0 0,1 1-1,0 0 1,4-2-20,-14 25 1,0 0-1,0 0 0,1 0 0,-1 1 1,1-1-1,0 0 0,0 1 0,0-1 1,0 1-1,0-1 0,0 1 0,1 0 1,-1 0-1,1 0 0,-1 1 0,1-1 1,0 0-1,0 1 0,0 0 0,0 0 1,0 0-1,0 0 0,0 0 0,0 0 1,0 1-1,0 0 0,0-1 0,1 1 1,-1 0-1,0 1 0,0-1 0,0 0 1,0 1-1,1 0 0,-1 0 0,0 0 1,0 0-1,0 0 0,-1 1 0,1-1 1,0 1-1,2 2 0,0 3-1,-1 1-1,-1 0 1,1 0-1,-1 0 1,0 0-1,-1 0 1,0 1-1,0-1 1,-1 1-1,0 0 1,-1 0 0,1-1-1,-2 1 1,1 0-1,-1-1 1,-1 1-1,0-1 1,0 1-1,0-1 1,-1 1-1,0-1 1,-1 0 0,0-1-1,0 1 1,-1-1-1,0 1 1,0-1-1,0-1 1,-1 1-1,0-1 1,-1 0-1,1 0 1,-1-1 0,0 0-1,0 0 1,-1 0-1,0-1 1,1-1-1,-1 1 1,-1-1-1,1 0 1,0-1-1,-1 0 1,-7 1 1,15-3 6,-34 0-1119,31-16-4320,16 5-1208,7-2-4553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3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11 9225,'0'0'5408,"0"0"-1506,0 0-763,0 0-614,0 0-678,0 0-667,0 0-412,-4 22-212,-54 305 410,24-12-1252,34-178-3405,10-83-3607,-2-33 75</inkml:trace>
  <inkml:trace contextRef="#ctx0" brushRef="#br0" timeOffset="412.512">452 118 15246,'-15'-81'3529,"15"79"-3369,0 1 0,0-1 0,0 1 0,0-1 0,0 1 0,0-1 1,-1 1-1,1-1 0,-1 1 0,1 0 0,-1-1 0,0 1 0,1 0 0,-1 0 0,0-1 0,0 1 0,0 0 0,0 0 0,0 0 0,0 0 0,0 0 0,0 0 1,0 0-1,0 0 0,-1 1 0,1-1 0,0 0 0,-1 1 0,1-1 0,0 1 0,-1-1 0,1 1 0,-1 0 0,1 0 0,-1-1 0,1 1 0,-1 0 1,1 0-1,-1 0 0,1 1 0,0-1 0,-1 0 0,1 1 0,-1-1 0,1 0 0,-1 1 0,1 0 0,0-1 0,0 1 0,-1 0 0,1 0 0,0-1 0,0 1 1,0 0-1,0 0 0,0 1 0,0-1 0,0 0 0,0 0 0,0 0 0,0 1-160,-9 19 361,1 0 0,1 0-1,1 1 1,0 0 0,2 1 0,1-1 0,0 1-1,2 0 1,1 0 0,0 0 0,3 21-361,-2-34 72,21 379 115,-14-277-2538,-20 53-5446,5-134-152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95 270 11243,'0'0'5605,"0"-12"-2306,1-1-3223,-1-20 4016,-5 61-727,-7 236-1280,10-159-2121,-5-1-1,-16 85 37,13-141-843,-17 104-4090,18-51-3705,8-68 1976</inkml:trace>
  <inkml:trace contextRef="#ctx0" brushRef="#br0" timeOffset="307.278">15 591 11627,'30'-250'6401,"23"56"-1458,-49 184-4784,1 1 1,0 0 0,0 1-1,1-1 1,0 1-1,0 0 1,1 1-1,0-1 1,0 1 0,1 1-1,0-1 1,0 1-1,1 1 1,-1 0-1,1 0 1,0 0 0,1 1-1,5-1-159,-1 1 10,1 0-1,-1 1 0,1 1 1,-1 0-1,1 2 0,0-1 1,0 2-1,0 0 1,-1 0-1,1 2 0,0-1 1,-1 2-1,0 0 1,6 3-10,-12-4-6,-1 0 0,0 0 1,0 1-1,-1 0 0,1 0 1,-1 0-1,0 1 0,0 0 1,0 0-1,-1 1 0,1 0 1,-1 0-1,-1 0 0,1 0 1,-1 1-1,0 0 0,-1-1 1,1 1-1,-2 1 0,1-1 1,-1 0-1,0 1 0,0-1 1,-1 1-1,0 0 0,0-1 1,-1 9 5,-3 0-183,-1 1 0,-1-1-1,0 0 1,-2 0 0,1-1 0,-2 0 0,0 0 0,-1 0 0,0-1-1,-1-1 1,-1 0 0,0 0 0,-1-1 0,0 0 0,-1-1 0,0 0 0,-1-1-1,0-1 1,0 0 0,-1-1 0,0-1 0,-1 0 0,-8 2 183,6 0-31,-1-2 0,0 0 1,0-1-1,0 0 0,0-2 1,-1-1-1,0 0 0,-1-1 31,20-3 7,1 0 0,-1 0 0,1-1 0,-1 1-1,1 0 1,0 0 0,0-1 0,0 1 0,0 0-1,0-1 1,0 1 0,0 0 0,0 0 0,0-1 0,1 1-1,-1 0 1,0 0 0,1 0 0,-1-1 0,1 1-1,-1 0 1,1 0 0,0 0 0,0 0 0,-1 0 0,1 0-1,0 0 1,0 0 0,0 0 0,0 0 0,0 1 0,0-1-1,0 0 1,0 1 0,0-1 0,1 0-7,16-10 23,0 1 0,1 1 0,1 0 0,-1 2 0,1 0 0,0 1-1,1 1 1,-1 1 0,1 1 0,11 0-23,-27 1 1,1 0-1,-1 1 0,1 0 1,0 0-1,-1 0 0,1 1 1,0 0-1,0 0 0,-1 0 1,1 1-1,0 0 0,0 0 1,-1 0-1,1 1 0,-1 0 1,1 0-1,-1 0 0,0 0 1,0 1-1,0 0 0,0 0 1,0 1-1,-1-1 0,0 1 1,1 0-1,-1 0 0,-1 1 1,1-1-1,-1 1 0,1 0 1,-1-1-1,1 5 0,2 3 6,-2 0 0,0 1 0,0-1 0,-1 1 0,-1 0-1,0 0 1,-1 0 0,0 0 0,-1 0 0,0 0 0,-1-1 0,0 1 0,-2 0 0,1 0 0,-1 0-1,-1-1 1,0 0 0,-1 0 0,-1 0 0,1 0 0,-2-1 0,0 0 0,0 0 0,-1-1 0,0 0-1,-1 0 1,0 0 0,0-2 0,-1 1 0,0-1 0,-1 0 0,1-1 0,-2-1 0,1 1 0,-1-2-1,0 0 1,0 0 0,-10 2-6,8-4 12,0-1 1,-1-1-1,1 0 0,0-1 0,0-1 0,-1 0 0,1 0 1,0-2-1,0 0 0,0 0 0,1-1 0,-1-1 0,1-1 1,0 1-1,0-2 0,1 0 0,-1 0 0,2-2 0,-1 1 1,1-1-1,1-1 0,-1 0 0,2 0 0,-1-1 1,-5-9-13,2-40-796,34 28-7884,0 26-2045</inkml:trace>
  <inkml:trace contextRef="#ctx0" brushRef="#br0" timeOffset="604.674">727 861 6182,'0'0'10976,"0"0"-6802,0 0-2060,2-13-208,10-41 1281,-13 369-2845,-33-176-4335,-14-59-2851,-2-49 2103,10-32-3896,25-9 4259</inkml:trace>
  <inkml:trace contextRef="#ctx0" brushRef="#br0" timeOffset="836.923">900 406 15375,'0'0'5381,"0"0"-2755,0 0-832,0 0-641,0 0-577,0 0-415,0 0-161,0 0 0,0 0 0,4 3-257,5 7-1184,-2 3-2531,2-2-5541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3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85 8552,'0'0'4682,"1"-13"-1298,1-8-2188,0-6 429,-1 3 5916,-6 151-6137,-6 0 0,-16 65-1404,-25 68-53,26-149-2720,8-33-2093,13-54-120,5-3-2611</inkml:trace>
  <inkml:trace contextRef="#ctx0" brushRef="#br0" timeOffset="339.89">453 138 9705,'-1'-70'5280,"-5"38"1465,-4 36-2140,-8 40-2433,-2 37-1842,3 1-1,3 1 1,4 1 0,2 45-330,6-91-248,1 1 0,2-1 0,1 1 0,3-1 0,3 13 248,27 47-9533,-25-82 1755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3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346 316 4452,'0'0'4175,"0"0"-1335,0 0-219,0 0-107,0 0-549,0 0-422,0 0-97,3-12-42,14-55 929,-27 157 2918,3 150-5126,8-235-158,0 0-1,0 0 1,0 0-1,-1 0 1,0 1-1,0-1 1,0 0-1,0 0 1,-1 1 0,0-1-1,0 0 1,-1 0-1,1 0 1,-1 0-1,0 0 1,-1 0-1,1-1 1,-1 1 0,0-1-1,0 0 1,0 0-1,0 0 1,-1 0-1,0 0 1,0 0 0,0-1-1,0 0 1,0 0-1,-1 0 1,1-1-1,-1 1 1,0-1-1,0 0 1,-1 0 33,-5-4-15,0 0 0,-1-1 0,1-1 0,1 0 0,-1 0 0,0-1 0,1 0 0,0-1 0,0 0 0,1-1 0,0 0 0,0 0 0,0-1 0,1 0 0,0-1 0,1 1 0,0-1 15,5 7-1,-75-105-194,60 21-4287,39 45-6162,-1 23-1742</inkml:trace>
  <inkml:trace contextRef="#ctx0" brushRef="#br0" timeOffset="310.057">358 1 17521,'0'0'3971,"0"0"-1697,0 0-544,0 0-865,0 0-545,0 0-288,0 0-32,0 0 0,0 0-192,85-1-1249,-65 12-1698,2 5-3684,-6-3-7783</inkml:trace>
  <inkml:trace contextRef="#ctx0" brushRef="#br0" timeOffset="637.037">750 208 7623,'0'0'6166,"0"0"-2114,0 0-1084,0 0-544,0 0-652,0 0-630,0 0-480,0 0-229,11-3-118,34-6-118,-43 8-205,0 1 0,1 0 0,-1 0-1,1 0 1,-1 0 0,0 0 0,1 0-1,-1 0 1,0 1 0,0 0 0,1-1-1,-1 1 1,0 0 0,0 0 0,0 0-1,0 0 1,0 0 0,0 1 0,0-1-1,0 1 1,0-1 0,-1 1 0,1 0-1,0-1 1,-1 1 0,0 0 0,1 0-1,-1 0 1,0 0 0,0 0 0,0 1 0,0-1-1,-1 0 1,1 0 0,0 1 0,-1-1-1,0 0 1,1 1 0,-1-1 0,0 0-1,0 1 1,-1-1 0,1 0 0,0 1-1,-1-1 1,1 0 0,-1 0 0,0 1-1,0-1 1,0 0 0,0 0 0,0 0-1,0 0 1,-1 0 0,1 0 0,0 0-1,-3 1 9,-141 146-501,145-149 491,-1 1 1,0-1-1,1 0 1,-1 1-1,1-1 0,-1 1 1,1-1-1,-1 1 1,1 0-1,-1-1 1,1 1-1,0-1 1,-1 1-1,1 0 1,0-1-1,0 1 1,-1 0-1,1 0 1,0-1-1,0 1 0,0 0 1,0-1-1,0 1 1,0 0-1,0 0 1,0-1-1,0 1 1,0 0-1,0 0 1,0-1-1,1 1 1,-1 0-1,0-1 0,0 1 1,1 0-1,-1-1 1,0 1-1,1 0 1,-1-1-1,1 1 1,-1-1-1,1 1 1,-1-1-1,1 1 1,0-1-1,-1 1 1,1-1-1,-1 0 0,1 1 1,0-1-1,-1 0 1,1 0-1,0 1 1,0-1-1,-1 0 1,1 0-1,0 0 1,-1 0-1,1 0 1,0 0 9,52 1-1264,-44-1 1071,99-22-6162,-38-2-2921,-46 16 3132</inkml:trace>
  <inkml:trace contextRef="#ctx0" brushRef="#br0" timeOffset="893.296">1126 175 7847,'2'-15'4634,"2"-6"-3149,7-45 3687,-19 112 3963,-12 41-7030,-6 30-2380,15-67-13,-4 26-2020,11-24-9606,4-32-3679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6:07:3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207 199 9673,'0'0'5595,"0"0"-2264,5-13-1164,19-56 1586,-23 91-415,1-6-3056,4 264 1687,-8-262-3087,-2-19-3507,0-9-3976,2 3-3031</inkml:trace>
  <inkml:trace contextRef="#ctx0" brushRef="#br0" timeOffset="313.134">180 116 7079,'0'0'6464,"0"0"-2380,0 0-1324,0 0-480,0 0-535,0 0-415,0 0-396,0-12-224,1-38-91,0 49-599,-1-1 0,1 0 0,0 1 0,0-1 0,0 1 0,0-1 0,0 1 0,0 0 0,0-1 0,1 1 0,-1 0 0,0 0 0,1 0 0,-1 0-1,1 0 1,-1 0 0,1 0 0,0 0 0,-1 1 0,1-1 0,0 1 0,-1-1 0,1 1 0,0-1 0,0 1 0,-1 0 0,1 0 0,1 0-20,5-2 50,59-8-6,-1 2 1,1 3 0,0 3-1,23 4-44,-44-1 3,254 21-745,-288-22-1023,-18-4 80,-18-5-491,-42 0-4492,30 9 550</inkml:trace>
  <inkml:trace contextRef="#ctx0" brushRef="#br0" timeOffset="720.163">278 88 545,'0'0'9240,"0"0"-4467,0 0-1405,-13-2-554,-59-14 1109,69 21-323,19 19-3287,215 174 84,-212-183-383,117 81-78,-59-85-123,-58-11 188,-19 0 25,-28 9 172,16-6-302,-2-4-43,12-15-3702,2 13 2516,0 3-7942,0 4 2005</inkml:trace>
  <inkml:trace contextRef="#ctx0" brushRef="#br0" timeOffset="1233.467">645 531 3908,'0'0'4340,"0"0"-1185,0 0-192,0 0-129,0 0-458,0 0-380,1-5-319,-1 4-1650,0-15 1593,-24 27-72,24-11-1540,-158 91 2020,-100 79-2028,224-146 31,1 1 0,1 1 0,1 2 0,1 1 0,-3 7-31,32-35-2,0 0 0,0 1 0,0-1-1,0 0 1,0 0 0,0 1 0,0-1 0,0 1 0,1-1 0,-1 0-1,0 1 1,1-1 0,-1 1 0,1 0 0,0-1 0,-1 1 0,1-1-1,0 1 1,0 0 0,0-1 0,0 1 0,0-1 0,1 1-1,-1 0 1,0-1 0,1 1 0,-1-1 0,1 1 0,-1-1 0,1 1-1,0-1 1,0 0 0,0 1 0,0-1 0,0 0 0,0 0-1,0 1 1,0-1 0,0 0 0,0 0 0,1 0 0,-1 0 0,0 0-1,1-1 1,-1 1 0,1 0 0,-1-1 0,1 1 0,0-1 2,80 20-119,-13-18-356,0-3-1,-1-2 1,1-4 0,-1-3 0,14-5 475,102-14-678,38 8 588,-222 21 132,-20 6 140,-10 2-112,-5 3-646,13-1-3322,9-1-2519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8:0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 7431,'0'0'15278,"0"0"-12171,0 0-384,0 0-609,0 0-1121,0 0-705,0 0-224,0 0-64,-37-30-352,31 34-481,3 12-608,0 6-1506,3-1-4420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6:0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285 242 10666,'0'0'2071,"0"0"-982,0 0 588,0 0 228,-15-10-522,-49-25-598,61 35-762,1-1 1,-1 1-1,1-1 0,-1 1 1,1 0-1,-1 0 1,1 1-1,-1-1 0,1 0 1,-1 1-1,1-1 1,0 1-1,-1 0 0,1 0 1,0 0-1,-1 0 1,1 0-1,0 1 0,0-1 1,0 0-1,0 1 1,0 0-1,1-1 0,-1 1 1,0 0-1,0 1-23,-5 4 70,-8 8 19,2 1-1,-1 1 1,2 0 0,1 1 0,0 0 0,1 1-1,1 0 1,1 0 0,0 1 0,2 0-1,0 1 1,1-1 0,1 1 0,2 0 0,0 0-1,0 0 1,2 0 0,1 0 0,1 5-89,-1-13-16,0-1 1,1 1-1,0-1 1,1 1-1,0-1 1,1 0 0,0 0-1,1 0 1,0-1-1,1 0 1,1 0-1,0 0 1,0-1-1,1 0 1,0 0-1,0-1 1,1 0-1,1 0 1,-1-1 0,2-1-1,-1 1 1,1-2-1,0 1 1,0-1-1,0-1 1,1 0-1,0-1 1,0 0-1,12 2 16,-13-5-66,1-1-1,-1 0 0,0 0 1,0-1-1,0 0 1,0-1-1,0 0 0,0-1 1,0 0-1,-1-1 1,1 0-1,-1-1 0,0 0 1,0 0-1,-1-1 1,0-1-1,0 1 0,0-1 1,-1-1-1,0 0 0,0 0 1,-1 0-1,5-7 67,1-1 16,-1 0-1,0-1 1,-1 0 0,0-1-1,-2 0 1,0-1-1,-1 1 1,-1-2 0,-1 1-1,-1-1 1,0 0-1,-2 0 1,1-4-16,-5 24 32,1 1-1,0-1 1,-1 0 0,1 1-1,0-1 1,-1 0 0,1 0-1,-1 0 1,1 1-1,0-1 1,-1 0 0,1 0-1,-1 0 1,1 0 0,0 0-1,-1 0 1,1 0 0,-1 0-1,1 1 1,-1-2 0,1 1-1,0 0 1,-1 0-1,1 0 1,-1 0 0,1 0-1,-1 0 1,1 0 0,0 0-1,-1-1 1,1 1 0,-1 0-1,1 0 1,0-1 0,-1 1-1,1 0 1,0-1-1,-1 1 1,1 0 0,0-1-1,0 1 1,-1 0 0,1-1-1,0 1 1,0 0 0,0-1-1,0 1 1,-1-1 0,1 1-1,0 0 1,0-1-1,0 1 1,0-1 0,0 1-1,0-1-31,-5 21 47,1-1 0,1 1-1,1-1 1,0 1 0,2 0-1,0 0 1,2 13-47,-1 3 4,10 80 130,-37-338 250,26 219-377,9-112 512,-8 111-513,0 0 0,0 1 0,0-1 0,0 1 0,1-1 0,-1 1 0,1 0 0,0-1 0,0 1 0,0 0 0,1 0 0,-1 0 0,1 1 0,-1-1 0,1 0 0,0 1 0,0 0 0,0 0 0,0 0 0,1 0 0,-1 0 0,1 1 0,-1-1 0,1 1 0,-1 0 0,1 0 0,0 0 0,-1 1 0,1-1-6,4 1-152,0 0-1,0 1 1,0-1 0,0 2 0,0-1 0,0 1 0,0 0 0,-1 1 0,1 0 0,-1 0 0,0 0 0,0 1 0,0 0 0,2 3 152,57 42-7287,-65-48 7125,27 22-6922</inkml:trace>
  <inkml:trace contextRef="#ctx0" brushRef="#br0" timeOffset="337.994">1083 487 12364,'0'0'3390,"0"0"-737,0 0-144,0 0-732,0 0-800,0 0-448,0 0-284,-13-2-159,5 1-78,6 0-5,0 1 0,0-1-1,-1 0 1,1 1-1,0 0 1,-1-1-1,1 1 1,0 0 0,-1 0-1,1 0 1,0 1-1,-1-1 1,1 1 0,0-1-1,0 1 1,-1 0-1,1-1 1,0 1-1,0 0 1,0 1 0,0-1-1,0 0 1,0 1-1,0-1 1,0 1 0,1-1-1,-1 1 1,1 0-1,-1 0 1,1-1-1,0 1 1,-1 0 0,1 0-1,0 1 1,0-1-1,0 0-2,-6 27 9,1 0-1,1 0 0,2 0 1,1 1-1,1-1 1,1 1-1,2 3-8,-2-26-87,-1 0 0,2 0-1,-1 1 1,1-1 0,0 0 0,1 0-1,0 0 1,0 0 0,0 0 0,1 0-1,0 0 1,0-1 0,1 1 0,0-1-1,0 0 1,0 0 0,1-1 0,0 1-1,0-1 1,0 0 0,1 0 0,-1-1-1,1 0 1,0 0 0,1 0 0,-1 0-1,1-1 1,-1 0 0,1-1 0,0 0-1,0 0 1,7 1 87,-6-3-51,0-1 0,-1 0-1,1 0 1,0-1 0,-1 0 0,1-1-1,-1 0 1,0 0 0,0 0 0,0-1-1,0 0 1,0 0 0,-1-1 0,0 1-1,0-1 1,0-1 0,-1 1 0,0-1-1,0 0 1,0-1 0,-1 1 0,1-1-1,-2 1 1,1-1 0,-1-1 0,0 1-1,0 0 1,-1-1 0,0 1 0,0-1-1,-1 0 1,0 0 0,-1 1 0,1-1-1,-1-1 52,2-12 190,-1 1-1,-1-1 0,-1 0 1,-1 0-1,0 0 0,-2 0 1,-4-12-190,7 26 44,-1 1 0,0-1 0,0 1 0,-1 0 0,0 0 1,0 0-1,0 1 0,-1-1 0,0 1 0,0-1 0,0 1 0,-1 0 1,1 1-1,-1-1 0,0 1 0,-1 0 0,1 0 0,-1 1 0,0 0 1,0 0-1,0 0 0,0 0 0,0 1 0,0 0 0,-5 0-44,1 0-104,1 1-1,-1 1 1,1 0-1,0 0 0,-1 1 1,1 0-1,-1 1 0,1-1 1,0 2-1,0 0 1,0 0-1,0 0 0,1 1 1,-2 1 104,6-3-471,0 1 1,0 0-1,1-1 1,-1 1-1,1 0 1,0 1-1,-1-1 1,2 0-1,-1 1 1,0 0-1,1 0 1,-1 0-1,1 0 0,0 0 1,1 0-1,-1 0 1,1 1-1,-1-1 1,1 3 470,-1 21-5787</inkml:trace>
  <inkml:trace contextRef="#ctx0" brushRef="#br0" timeOffset="667.339">1667 570 11147,'6'-14'6085,"17"-45"-3779,-21 58-2153,-1-1-1,0 0 1,0 1-1,-1-1 1,1 0-1,0 0 1,0 1-1,-1-1 1,1 0-1,-1 0 1,0 0-1,0 0 1,1 0-1,-1 0 1,-1 0-1,1 0 1,0 0-1,0 0 1,-1 1-1,1-1 0,-1 0 1,1 0-1,-1 0 1,0 0-1,0 1 1,1-1-1,-1 0 1,-1 1-1,1-1 1,0 1-1,0-1 1,-1 1-1,1 0 1,-1-2-153,-58 6 714,49 2-700,1 0 0,-1 1 0,1 0 0,1 0 0,-1 1 0,1 0 0,0 1 0,1 0 0,0 0 0,0 1 0,0 0 0,1 0 0,1 1 0,0 0 0,0 0 0,-1 4-14,4-9-29,1 1-1,-1 0 0,1 0 1,0 1-1,0-1 1,1 0-1,-1 1 0,1-1 1,1 1-1,0-1 0,-1 1 1,2-1-1,-1 1 1,1-1-1,0 0 0,0 1 1,1-1-1,0 0 0,0 0 1,1 1-1,-1-2 1,1 1-1,1 0 0,-1-1 1,1 1-1,0-1 0,0 0 1,0 0-1,3 1 30,4 3-375,0-1 0,0-1-1,1 0 1,0 0 0,1-2-1,0 1 1,-1-2 0,1 1-1,12 1 376,5 3-743,-30-9 738,-1 0 0,0 0 0,0 1 0,0-1 0,0 0 0,0 1 0,1-1 0,-1 0 0,0 1 1,0-1-1,0 1 0,1 0 0,-1-1 0,0 1 0,1-1 0,-1 1 0,1 0 0,-1-1 0,1 1 0,-1 0 0,1 0 0,-1 0 0,1-1 0,-1 1 1,1 0-1,0 0 0,0 0 0,-1 0 0,1 0 0,0-1 0,0 1 0,0 0 0,0 0 0,0 0 0,0 0 0,0 0 0,1 0 0,-1 0 0,0 0 1,0-1-1,1 1 0,-1 0 0,0 0 0,1 0 0,-1-1 0,1 1 0,-1 0 0,1 0 0,-1-1 0,1 1 0,0 0 0,-1-1 0,1 1 0,0-1 1,0 1-1,-1-1 0,1 1 0,0-1 0,0 1 0,0-1 0,-1 0 0,1 1 0,0-1 0,0 0 0,0 0 0,0 0 5,-25 11 443,-1-1 0,0-1 1,-1-1-1,0-2 0,0 0 0,0-2 0,-1 0 0,0-2 0,-15-2-443,36 1-98,0-1 1,0 0-1,0 0 0,1-1 0,-1 1 1,0-1-1,0-1 0,1 1 0,-1-1 1,1 0-1,0 0 0,-1-1 0,-4-2 98,4-14-6331,11 9-993</inkml:trace>
  <inkml:trace contextRef="#ctx0" brushRef="#br0" timeOffset="1011.174">2097 492 8936,'0'0'5830,"4"-12"-2760,13-40-529,-17 52-2441,1-1 1,-1 0-1,0 0 1,1 0-1,-1 0 1,0 0-1,1 0 1,-1 0-1,0 0 1,0 0 0,0 0-1,0 0 1,0 0-1,0 0 1,0 0-1,0 0 1,-1 0-1,1 0 1,0 0-1,-1 0 1,1 0-1,0 0 1,-1 0 0,1 0-1,-1 0 1,0 0-1,1 0 1,-1 1-1,1-1 1,-1 0-1,0 1 1,0-1-1,0 0 1,1 1 0,-1-1-1,0 1 1,0-1-1,0 1 1,0-1-1,0 1 1,0 0-1,0-1 1,0 1-1,0 0 1,0 0-1,0 0 1,0 0 0,0 0-1,0 0 1,-1 0-101,-46 9 284,30-2-232,1 1 0,0 1-1,0 1 1,1 0-1,0 1 1,0 0 0,2 1-1,-1 1 1,-10 14-52,23-26-2,0 1 1,0 0 0,1 0 0,-1 0-1,0 0 1,1 0 0,0 0 0,0 1-1,0-1 1,0 0 0,0 1 0,0-1-1,0 1 1,1-1 0,-1 1 0,1-1-1,0 1 1,0-1 0,0 1 0,0 0-1,0-1 1,0 1 0,1-1 0,-1 1-1,1-1 1,0 1 0,0-1-1,0 0 1,0 1 0,0-1 0,0 0-1,1 0 1,-1 0 0,1 0 0,-1 0-1,1 0 1,0 0 0,0 0 0,0-1-1,0 1 1,0-1 0,1 1 1,102 43-198,-59-36 25,-36-9-5,-1 1-1,0 1 1,1-1-1,-1 2 1,0-1-1,0 1 1,0 1-1,0-1 1,-1 2-1,1-1 1,-1 1-1,0 0 1,5 5 178,-12-8-13,1-1 1,-1 1 0,0 0-1,1 0 1,-1 0 0,0 0-1,0 1 1,0-1 0,-1 0-1,1 0 1,0 0 0,-1 1-1,0-1 1,1 0 0,-1 1-1,0-1 1,0 0 0,0 1-1,-1-1 1,1 0 0,0 1-1,-1-1 1,0 0 0,1 0-1,-1 1 1,0-1 0,0 0-1,0 0 1,0 0 0,-1 0-1,1 0 1,0 0 0,-1-1 12,-55 55 44,40-45 52,0-1 0,-1 0 0,0-1 0,0-1 0,-1-1 0,0-1 0,-1 0 1,1-2-1,-1 0 0,0-1 0,0-1 0,0-1 0,-13 0-96,-3-10-1441,17-6-2985,10 2-2119</inkml:trace>
  <inkml:trace contextRef="#ctx0" brushRef="#br0" timeOffset="1616.407">2720 371 11467,'0'0'4415,"0"-13"-2355,2-59 1650,-13 79-853,4 26-2832,2 0 0,2 0 0,0 0 0,3 0 0,0 0 0,2 1 0,2-1 0,1-1 0,1 1 0,6 12-25,-11-35-9,0-1-1,1 0 0,0 0 0,1 0 0,-1-1 0,2 1 1,-1 0-1,1-1 0,1 0 0,0 0 0,0 0 1,0-1-1,1 0 0,0 0 0,0 0 0,1-1 0,0 1 1,0-2-1,1 1 0,-1-1 0,1 0 0,0-1 1,0 1-1,1-2 0,0 1 10,-3-6-12,0 0 0,-1 0 0,1-1 0,0 1-1,-1-1 1,1 0 0,-1-1 0,0 1 0,0-1 0,0 0 0,-1 0 0,1-1 0,-1 0 0,0 1 0,-1-1-1,1-1 1,-1 1 0,0 0 0,0-1 0,0 1 0,-1-1 0,0 0 0,0 0 0,0 0 0,0-5 12,0 6 3,15-40 16,-1 1 0,-3-2 0,-2 0 0,-1 0 0,-3-1 0,-1 0 0,-2-26-19,-4 72 0,0 0-1,1 0 0,-1 0 1,0 0-1,0 1 0,0-1 0,0 0 1,0 0-1,0 0 0,0 0 1,0 0-1,0 0 0,0 0 1,0 1-1,-1-1 0,1 0 0,0 0 1,-1 0-1,1 0 0,-1 1 1,1-1-1,-1 0 0,1 0 0,-1 1 1,1-1-1,-1 0 0,0 1 1,1-1-1,-1 1 0,0-1 1,1 0-1,-1 1 0,0 0 0,0-1 1,0 1-1,1-1 0,-1 1 1,-1 0 0,0 63-7212,15-35 2887,2 3-1221</inkml:trace>
  <inkml:trace contextRef="#ctx0" brushRef="#br0" timeOffset="2364.176">3746 555 11627,'1'-15'4057,"0"-52"-2007,-1 63-1838,-1-1 1,1 0-1,-1 1 0,0 0 0,0-1 1,-1 1-1,1 0 0,-1-1 1,0 1-1,0 0 0,0 0 0,-1 0 1,0 1-1,1-1 0,-1 1 0,0-1 1,-1 1-1,1 0 0,-1 0 1,1 0-1,-1 1 0,0-1 0,0 1 1,-1 0-213,-98-22 1050,92 24-1049,0 0 0,-1 1 1,1 1-1,0 0 1,0 0-1,0 1 1,1 0-1,-1 1 1,0 0-1,1 1 1,0 0-1,0 1 1,1 0-1,0 0 0,0 1 1,0 0-1,1 1 1,0-1-1,0 2 1,1-1-1,0 1 1,0 0-1,1 1 1,0 0-1,1 0 0,0 0 1,1 0-1,0 1 1,0-1-1,1 1 1,1 0-1,0 0 1,0 2-2,1 4-2,0 0 1,1 0-1,1 0 0,0 0 1,1 0-1,1-1 1,1 1-1,0-1 1,3 7 1,-4-16-43,0 0 0,0-1 0,0 1 1,1-1-1,0 0 0,0 0 0,1 0 0,0-1 1,0 0-1,0 0 0,0 0 0,1 0 0,0-1 1,0 0-1,0 0 0,0-1 0,1 1 0,-1-1 1,1-1-1,0 1 0,0-1 0,0 0 0,1-1 43,0 1-25,-1-1 0,1-1 0,0 0-1,-1 0 1,1 0 0,0-1 0,-1 0 0,1 0-1,0-1 1,-1 0 0,0 0 0,1-1 0,-1 0-1,0 0 1,0-1 0,-1 0 0,1 0-1,-1 0 1,0-1 0,0 0 0,0 0 0,-1-1-1,0 1 1,0-1 0,0 0 0,0-1-1,-1 1 1,-1-1 0,4-6 25,7-11 33,-1-1-1,-1 0 1,-2-1-1,0 0 1,-1-1-1,-2 0 1,-1 0 0,-1-1-1,-2 0 1,1-14-33,-11 16 37,4 50 80,4 0-118,2 1 0,1-1 0,1 0 0,1 0 0,1-1-1,1 0 1,1 0 0,1 0 0,7 8 1,-13-21-44,2-1 0,-1 0 1,1 0-1,0-1 0,1 1 1,0-1-1,0-1 0,1 1 1,0-1-1,0-1 0,1 0 1,0 0-1,0 0 0,0-1 0,1 0 1,0-1-1,-1 0 0,2-1 1,-1 0-1,0-1 0,1 1 1,-1-2-1,1 0 0,-1 0 1,1-1-1,-1 0 0,1-1 0,0 0 1,-1-1-1,0 0 0,1 0 1,-1-1-1,0-1 0,0 0 1,0 0-1,-1-1 0,0 0 1,1-1 43,1-4 3,0-1 0,-1 0 1,-1 0-1,0-1 0,0 0 1,-1-1-1,-1 0 0,0 0 1,-1 0-1,0-1 0,-1 0 1,-1 0-1,2-9-3,24-193 416,-28 187-319,0 14 19,-1-1 0,0 1 0,-1 0 0,0-1 0,-2 1 0,0 0 0,0 0 0,-4-9-116,5 22 31,0 0 0,0 1 1,-1-1-1,1 0 0,-1 0 1,1 1-1,-1-1 1,0 1-1,1 0 0,-1-1 1,0 1-1,0 0 0,0 0 1,0 0-1,0 0 0,0 1 1,-1-1-1,1 0 0,0 1 1,0 0-1,0-1 1,-1 1-1,1 0 0,0 0 1,0 0-1,-1 0 0,1 1 1,0-1-1,0 1 0,0-1 1,0 1-1,-1 0 1,1 0-1,0 0 0,0 0 1,0 0-1,1 0 0,-1 0 1,0 1-1,0-1 0,1 1 1,-1-1-1,1 1 1,-1 0-1,1 0 0,0-1 1,-1 1-1,1 0 0,0 0 1,0 0-1,0 0 0,1 0 1,-1 1-1,1-1 1,-1 0-1,1 1-31,-10 19 14,1 1 0,1 0 0,1 0 0,1 1 0,2 0 0,0 0 0,1 0 1,1 1-1,2-1 0,0 1 0,4 19-14,-3-29-65,1 1 0,1-1 0,0 0 0,1-1 0,1 1 0,0-1 0,1 0 0,0 0 0,1 0 1,1-1-1,0 0 0,1 0 0,0-1 0,1 0 0,0-1 0,1 0 0,0-1 0,1 0 0,0-1 0,0 0 0,1-1 0,0 0 1,1-1-1,0 0 0,0-2 0,0 1 0,1-2 0,0 0 0,-1 0 0,2-2 0,5 1 65,-8-2-43,0-1 0,-1-1-1,1 0 1,-1 0 0,1-1-1,-1-1 1,0 0 0,0-1-1,0 0 1,0-1 0,-1 0-1,0-1 1,0 0 0,0-1-1,-1 0 1,0-1 0,0 0-1,-1 0 1,0-1 0,0 0-1,-1-1 1,-1 0 0,1 0-1,-1-1 1,-1 1 0,3-8 43,-2 3 169,-1 1 0,0-1 0,-1 0 0,-1 0 0,0 0 0,-1-1 0,-1 1 0,0-1 0,-1 0 0,-1 1 0,0-1 0,-2 0 0,1 1 0,-2-1 1,0 1-1,-1-1 0,0 1 0,-2-1-169,6 15 21,0-1 0,0 1 0,-1 0 0,1 0 0,0 0 1,-1 0-1,1 0 0,-1-1 0,1 1 0,-1 0 0,1 0 0,-1 0 1,0 0-1,0 0 0,1 1 0,-1-1 0,0 0 0,0 0 0,0 0 1,0 1-1,0-1 0,0 0 0,0 1 0,0-1 0,0 1 0,-1-1 1,1 1-1,0 0 0,0-1 0,0 1 0,0 0 0,-1 0 0,1 0 1,0 0-1,0 0 0,0 0 0,-1 0 0,1 0 0,0 1 0,0-1 1,0 0-1,0 1 0,-1-1 0,1 1 0,0-1 0,0 1 0,0 0 1,0-1-1,0 1 0,0 0 0,0 0-21,-7 16 8,1 1 0,0-1 0,2 1 0,0 0 0,1 0 0,1 1 0,1-1 0,0 1 0,1 0 0,1-1 0,1 1 0,1 0 0,0-1 0,4 12-8,-4-22-42,0-1-1,1 1 0,0-1 1,0 0-1,0 1 0,1-2 1,0 1-1,0 0 1,1-1-1,0 0 0,0 0 1,1 0-1,2 2 43,61 20-6162,-44-28 450</inkml:trace>
  <inkml:trace contextRef="#ctx0" brushRef="#br0" timeOffset="2660.38">4756 57 10570,'0'0'5285,"0"0"-3844,0 0 705,0 0-736,0 0-1122,0 0-288,0 0 0,0 0-320,27 10-2339,-8 3-4259</inkml:trace>
  <inkml:trace contextRef="#ctx0" brushRef="#br0" timeOffset="3128.027">5673 617 2723,'-3'-13'6993,"3"5"-6506,-2 0-1,1 0 1,-1-1 0,-1 1 0,1 1-1,-1-1 1,-1 0 0,1 1-1,-1-1 1,-1 1 0,1 0 0,-1 1-1,0-1 1,-1 1 0,0 0 0,0 0-1,-5-4-486,1 4 152,-1 1 0,0-1 0,0 2 0,0 0 0,-1 0 0,1 1 0,-1 0 0,0 1 0,0 0 0,0 1 0,0 0 0,0 1-1,0 1 1,0 0 0,0 0 0,0 1 0,0 1 0,0 0 0,-4 2-152,7-2 34,1 0 0,0 0-1,0 1 1,0 0 0,1 0-1,-1 1 1,1 0 0,0 0 0,1 1-1,-1 0 1,1 0 0,0 0-1,0 1 1,1 0 0,0 0 0,0 1-1,1-1 1,0 1 0,0 0 0,1 0-1,0 0 1,0 1 0,1-1-1,0 1 1,1-1 0,-1 9-34,1-9 17,1 0-1,0 0 1,0 0-1,0 0 1,1 0 0,1 0-1,-1-1 1,1 1 0,0 0-1,1-1 1,0 1 0,0-1-1,1 0 1,0 0 0,0 0-1,0 0 1,1-1 0,0 0-1,1 0 1,-1 0-1,1-1 1,0 0 0,0 0-1,1 0 1,-1-1 0,1 1-1,0-2 1,0 1 0,1-1-1,-1 0 1,1-1 0,-1 0-1,1 0 1,6 1-17,-6-3 6,-1 0 0,0 0 0,0-1-1,0 0 1,0-1 0,0 1 0,0-1 0,0 0 0,-1-1 0,1 0 0,0 0 0,-1 0 0,0-1 0,0 0-1,0 0 1,-1 0 0,1-1 0,-1 0 0,0 0 0,0 0 0,-1-1 0,1 0 0,-1 0 0,-1 0 0,1 0-1,-1 0 1,0-1 0,2-4-6,44-82 47,-3-1-1,-5-3 0,23-81-46,-45 63 678,-19 115-652,0-1-1,1 1 1,-1-1 0,0 1-1,0 0 1,0-1 0,0 1-1,1 0 1,-1-1 0,0 1-1,0-1 1,0 1-1,0 0 1,0-1 0,0 1-1,0-1 1,0 1 0,0-1-1,0 1 1,0 0 0,0-1-1,0 1 1,0-1 0,-1 1-1,1 0 1,0-1 0,0 1-1,0-1 1,-1 1-1,1 0 1,0-1 0,0 1-1,-1 0 1,1-1 0,0 1-1,-1 0 1,1 0 0,0-1-1,-1 1 1,1 0 0,0 0-1,-1 0 1,1-1 0,-1 1-1,1 0 1,0 0-1,-1 0 1,1 0 0,-1 0-1,1 0 1,0 0 0,-1 0-1,1 0 1,-1 0 0,1 0-1,-1 0 1,1 0 0,0 0-1,-1 0 1,1 1 0,-1-1-1,1 0 1,0 0-1,-1 0 1,1 1 0,0-1-1,-1 0 1,1 0 0,0 1-1,-1-1-25,-18 26 212,15-5-201,0 1 0,2 0-1,0 0 1,2 0 0,0-1-1,2 1 1,0 0 0,1 0-1,1-1 1,1 1-1,1-1 1,1-1 0,1 1-1,9 15-10,-15-30 1,59 136-1987,-35-98-1644,4-5-3310,-13-20-1223</inkml:trace>
  <inkml:trace contextRef="#ctx0" brushRef="#br0" timeOffset="3617.366">6073 316 10218,'0'0'2108,"0"0"-207,0 0 517,0-12-619,4-51-288,-4 63-1244,0 11-59,2 28 50,2-11-118,-2-1 0,-1 1 1,-1-1-1,-1 1 0,-1-1 0,-2 0 0,-1 1 0,-1-2 0,-1 1 0,-1-1 0,-9 19-140,83-185 1308,-57 127-1207,0 0 0,1 0 0,0 1 1,1 0-1,1 1 0,0 0 0,0 1 0,1 1 0,4-3-101,-12 9 27,1 0-1,-1 0 1,1 1 0,0 0-1,0 0 1,0 0-1,0 1 1,0-1-1,0 2 1,0-1 0,0 1-1,1-1 1,-1 2-1,0-1 1,0 1 0,0 0-1,0 0 1,1 1-1,-2-1 1,1 1-1,0 1 1,0-1 0,-1 1-1,1 0 1,1 1-27,5 6 33,0 0 1,-1 1 0,0 0 0,0 1-1,-1 0 1,-1 1 0,0 0 0,-1 0-1,0 1 1,-1 0 0,1 5-34,-3-6 2,0-2 1,1 1-1,0 0 1,1-1-1,0 0 1,1-1-1,0 1 1,0-2-1,1 1 1,1-1-1,0 0 1,0-1-1,0-1 1,1 1-1,0-1 1,7 2-3,-12-7 4,0 0 0,1 0-1,-1-1 1,0 0 0,1 0 0,-1 0 0,1-1 0,-1 0 0,1 0-1,-1-1 1,1 0 0,-1 0 0,0 0 0,1-1 0,-1 0-1,0 0 1,0-1 0,0 1 0,-1-1 0,1-1 0,-1 1 0,1-1-1,-1 0 1,0 0 0,0 0 0,-1-1 0,0 0 0,1 0 0,-1 0-1,-1 0 1,1-1 0,-1 1 0,0-1 0,0 0 0,-1 0 0,1-1-4,1-2 4,0 0 1,0-1 0,-1 0 0,0 1-1,-1-1 1,0 0 0,0 0 0,-1 0-1,0 0 1,-1 0 0,0 0 0,-1-1-1,0 1 1,-1 0 0,0 0 0,0 1-1,-1-1 1,-1-2-5,2 10-93,0-1 0,0 1 0,0 0 0,0 0 0,0 0 0,0 1 0,-1-1 0,1 0 0,0 1 0,-1 0 0,0-1 0,1 1 0,-1 0 0,0 0 0,0 0 1,1 1-1,-1-1 0,0 1 0,0 0 0,0 0 0,0-1 0,0 2 0,1-1 0,-1 0 0,0 1 0,0-1 0,0 1 93,-75 24-9395,34-5-1885</inkml:trace>
  <inkml:trace contextRef="#ctx0" brushRef="#br0" timeOffset="4116.046">657 1557 10986,'0'0'1597,"0"0"-332,0 0 230,14-4 197,47-10-1166,0 2 0,0 3-1,1 3 1,15 2-526,-47 2 48,3091-140-1468,-1609 95 2759,-8-33 3830,-1467 77-5001,99-6 559,0-6 1,26-11-728,-146 23 34,-11 3-21,0-1 0,0 1 0,0-1 0,1-1 0,-1 1 0,0-1 0,0 0 0,-1 0 0,1 0 0,0-1 0,-1 0 0,1 1 0,-1-2 0,0 1 0,0 0-13,-4 1 1,1 1 0,-1 0 1,0-1-1,0 1 0,0 0 0,0-1 0,0 1 1,0 0-1,0-1 0,0 1 0,-1 0 0,1-1 0,0 1 1,-1 0-1,1 0 0,-1-1 0,0 1 0,1 0 1,-1 0-1,0 0 0,0 0 0,1 0 0,-1 0 1,0 0-1,0 0 0,0 0 0,0 0 0,-1 0 0,1 1 1,0-1-1,0 0 0,0 1 0,-1-1 0,1 1 1,0-1-1,0 1-1,0 0 0,-16-10-491,-1 1 0,0 0 0,-1 2 0,1 0 0,-1 1 0,-1 1 0,-1 1 491,-140-19-8537,98 17-4537</inkml:trace>
  <inkml:trace contextRef="#ctx0" brushRef="#br0" timeOffset="20224.183">4821 50 4869,'0'0'843,"0"0"-464,0 0-11,0 0 294,0 0-176,0 0-262,-5 1-127,3 0-94,1-1-2,0-1-1,1 1 1,-1 0 0,0 0 0,0 0 0,1 0 0,-1 0-1,0 0 1,1 1 0,-1-1 0,0 0 0,0 0-1,1 0 1,-1 1 0,0-1 0,1 0 0,-1 1-1,0-1 1,1 0 0,-1 1 0,1-1 0,-1 1 0,1-1-1,-1 1 1,1-1 0,-1 1 0,1 0 0,-1-1-1,1 1 1,0 0 0,-1-1 0,1 1 0,0 0-1,-1-1 1,1 1 0,0 0 0,0-1 0,0 1 0,0 0-1,0 0 1,0-1 0,0 1 0,0 0 0,0 0-1,0-1 1,0 1 0,0 0 0,1 0 0,-1-1-1,0 1 1,0 0 0,1-1 0,-1 1 0,1 0 0,-1-1-1,2 2 44,-1 0 1,1 0-1,-1-1 1,1 1-1,0-1 1,0 1-1,0-1 1,0 0-1,0 0 1,0 1-1,1-2 1,-1 1-1,0 0 1,0 0-1,1-1 1,-1 1-1,0-1 1,1 0-1,-1 1 1,0-1-1,1 0 1,-1-1 0,1 1-1,-1 0 1,0-1-1,1 1 1,-1-1-1,0 0 1,0 0-1,1 0 1,-1 0-1,0 0 1,0 0-1,0 0 1,0-1-1,0 1 1,-1-1-1,1 1 1,0-1-1,-1 0 1,1 0-1,-1 0 1,0 0-1,1 0 1,-1 0-1,0 0 1,0 0 0,0 0-1,0-1 1,-1 1-1,1 0 1,-1-1-1,1-1-44,-1 3 47,1 0 1,0-1-1,-1 1 0,1-1 1,-1 1-1,0 0 0,1-1 1,-1 1-1,0-1 0,0 1 1,0-1-1,0 1 0,0-1 1,0 1-1,0 0 0,-1-1 1,1 1-1,0-1 0,-1 1 0,1 0 1,-1-1-1,0 1 0,1 0 1,-1-1-1,0 1 0,0 0 1,0 0-1,0 0 0,0 0 1,0 0-1,0 0 0,0 0 1,0 0-1,0 0 0,0 0 1,-1 1-1,1-1 0,0 0 1,-1 1-1,1-1 0,-1 1 0,1 0 1,0-1-1,-2 1-47,-1 0 6,-1 0 1,1 1-1,-1 0 1,1-1-1,-1 1 1,1 1-1,0-1 0,-1 1 1,1 0-1,0 0 1,0 0-1,0 0 0,0 1 1,1-1-1,-1 1 1,1 0-1,-1 0 0,1 0 1,0 1-1,0-1 1,1 1-1,-1 0 0,1 0 1,0 0-1,-1 0 1,2 0-1,-1 0 0,0 0 1,1 1-1,0 0-6,2-4 5,0 1 0,0 0 1,0-1-1,1 1 0,-1-1 0,0 1 0,1-1 0,-1 0 0,1 1 0,-1-1 0,1 0 0,0 0 1,-1 0-1,1 0 0,0 0 0,0-1 0,0 1 0,0-1 0,0 1 0,0-1 0,0 1 0,0-1 1,0 0-1,0 0 0,0 0 0,0 0 0,0-1 0,0 1 0,-1 0 0,1-1 0,0 1 1,0-1-1,0 0 0,0 0 0,0 1 0,-1-1 0,1 0 0,0-1 0,-1 1 0,1 0 0,-1 0 1,1-1-1,-1 1 0,0-1 0,1 0-5,-1 1 46,0 0 1,0 0 0,0-1-1,-1 1 1,1 0 0,0-1-1,-1 1 1,1-1 0,-1 1-1,1 0 1,-1-1 0,0 1-1,1-1 1,-1 0 0,0 1-1,0-1 1,0 1 0,0-1-1,0 1 1,-1-1 0,1 1-1,0-1 1,-1 1 0,1-1-1,-1 1 1,0-1 0,1 1-1,-1 0 1,0-1 0,0 1-1,0 0 1,0 0 0,0 0-1,0 0 1,0-1 0,0 1-1,0 0 1,-1 1 0,1-1-1,0 0 1,0 0 0,-1 1-1,1-1 1,-1 0 0,1 1-1,-1 0 1,1-1 0,-1 1-1,1 0 1,-1 0 0,1-1-1,-1 1 1,1 1 0,-1-1-47,-33 2-2990,17 1-4254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6:38.3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134 640 769,'0'0'240,"0"0"75,0 0 80,0 0 69,0 0-95,-3-13-65,2 10-287,-1 0-3,1 0 0,0 0 0,0 0 0,0 0 0,1-1-1,-1 1 1,1 0 0,-1-1 0,1 1 0,0 0 0,1-1-1,-1 1 1,0 0 0,1-1 0,0 1 0,0 0 0,0 0-1,0 0 1,0 0 0,1 0 0,-1 0 0,1 0 0,0 0-1,0 0 1,0 1 0,0-1 0,0 1 0,1-1 0,-1 1-1,3-2-13,50-41 106,3 3 0,1 2 0,1 2 0,3 4 0,0 2 0,35-11-106,-86 38 12,0 1-1,1 0 1,-1 1 0,1 0 0,0 1 0,0 0 0,0 1 0,0 0-1,1 1-11,-13 0 0,0 0 0,0 1-1,0-1 1,0 0 0,0 0-1,0 0 1,0 1-1,0-1 1,-1 0 0,1 1-1,0-1 1,0 1-1,0-1 1,0 1 0,-1 0-1,1-1 1,0 1 0,-1 0-1,1-1 1,0 1-1,-1 0 1,1 0 0,-1 0-1,1-1 1,-1 1-1,1 0 1,-1 0 0,0 0-1,1 0 1,-1 0 0,0 0-1,0 0 1,0 0-1,0 0 1,0 0 0,0 0-1,0 0 1,0 0-1,0-1 1,0 1 0,0 0-1,-1 0 1,1 0 0,0 0-1,-1 0 1,1 0-1,-1 0 1,1 0 0,-1-1-1,1 1 1,-1 0-1,0 0 1,-31 45-161,-40 23 267,-2-3 1,-3-4-1,-3-4 1,-75 42-107,111-71 44,-175 107 436,698-427-282,80-31-257,-539 311 67,119-48 107,-139 59-113,-1 1-1,0-1 1,0 0 0,1 1 0,-1-1-1,0 1 1,1-1 0,-1 1 0,0-1-1,1 1 1,-1 0 0,1-1 0,-1 1-1,1 0 1,-1-1 0,1 1 0,0 0-1,-1-1 1,1 1 0,0 0 0,-1 0-1,1 0 1,0-1 0,0 1 0,0 0-1,0 0 1,0 0 0,0 0 0,0-1-1,0 1 1,0 0 0,0 0 0,0 0-1,0-1 1,1 1 0,-1 0 0,0 0-1,1 0 1,-1-1 0,0 1 0,1 0-1,-1-1 1,1 1 0,-1 0 0,1-1-1,0 1 1,-1-1 0,1 1 0,0-1-1,-1 1 1,1-1 0,0 1 0,-1-1-1,1 0 1,0 1 0,0-1 0,0 0 0,-1 1-1,1-1 1,0 0 0,0 0 0,0 0-1,-1 0 1,1 0 0,0 0 0,0 0-1,0 0 1,0 0 0,-1-1 0,2 1-2,-107 107 116,80-85 8,-171 131 1010,-65 32-1134,222-158 14,25-8-46,32-21 1,0-1 0,1-1 0,-1-1 0,-1-1 0,1 0 1,-1-1-1,13-8 31,-7 5 7,631-326-97,-635 327 86,-2 0 20,1 0 0,0 0 0,0 2-1,1 0 1,0 2 0,1 0 0,-1 0 0,1 2-1,12 0-15,-31 3 1,0 1 0,0 0-1,0 0 1,0 0 0,0 0-1,0 0 1,0 0-1,0 0 1,-1 0 0,1 1-1,-1-1 1,1 0 0,-1 0-1,1 1 1,-1-1 0,1 0-1,-1 0 1,0 1 0,0-1-1,0 0 1,0 1-1,0-1 1,0 0 0,0 1-1,0-1 1,0 0 0,-1 1-1,1-1 1,0 0 0,-1 0-1,0 1 1,1-1 0,-1 0-1,1 0 1,-1 0-1,0 0 1,0 0 0,0 0-1,0 0 1,0 0 0,0 0-1,0 0 1,0 0 0,0 0-1,0-1 1,0 1-1,0-1 1,0 1 0,-1-1-1,0 1 0,-48 47 103,-3-2-1,-2-2 1,-39 23-103,44-31 93,-378 252 8,419-277-101,72-26-240,657-295 278,-309 126 9,-390 175-45,18-10 21,1 2 1,1 1 0,1 3 0,0 1 0,1 2 0,37-3-24,-78 12 1,-1 0 0,0 1 0,1 0 0,-1-1 0,1 1 0,-1 0 0,0 0 0,1-1 1,-1 1-1,1 0 0,-1 1 0,1-1 0,-1 0 0,0 0 0,1 0 0,-1 1 1,0-1-1,1 1 0,-1-1 0,0 1 0,1 0 0,-1-1 0,0 1 0,0 0 1,0 0-1,0 0 0,0 0 0,0 0 0,0 0 0,0 0 0,0 0 0,0 0 0,0 1 1,-1-1-1,1 0 0,0 0 0,-1 1 0,1-1 0,-1 0 0,0 1 0,1-1 1,-1 1-1,0-1 0,0 0 0,0 1 0,0-1 0,0 1 0,0-1 0,0 1 0,-1-1 1,1 0-1,0 1 0,-1-1 0,1 0 0,-1 1 0,1-1 0,-1 0 0,0 0 1,0 1-1,1-1 0,-1 0 0,-1 1-1,-10 15-27,-2-1 1,0 0-1,0-1 1,-1 0-1,-1-1 0,-1-1 1,-9 6 26,-6 5 4,-147 106 47,-121 62-51,-94 67 131,371-241-120,24-19-12,-1 1 0,0 0 0,0 0 0,1-1 0,-1 1 0,0 0 1,0 0-1,1 0 0,-1 0 0,0-1 0,1 1 0,-1 0 0,0 0 1,1 0-1,-1 0 0,0 0 0,1 0 0,-1 0 0,0 0 0,1 0 1,-1 0-1,0 0 0,1 0 0,-1 0 0,0 0 0,1 0 0,-1 0 1,0 0-1,1 0 0,-1 1 0,0-1 0,1 0 0,-1 0 0,0 0 0,0 0 1,1 1-1,-1-1 0,0 0 0,0 0 0,1 1 0,-1-1 0,0 0 1,0 1-1,0-1 0,0 0 0,1 0 0,-1 1 0,0-1 0,0 0 1,0 1-1,0-1 0,0 0 0,0 1 0,0-1 0,0 0 0,0 1 1,0-1-1,0 0 0,0 1 0,0-1 0,0 0 0,0 1 1,39-12-35,0-2-1,-1-1 0,0-2 0,-2-2 1,1-1 35,1 0 2,949-528 116,-943 523-58,1 1 0,0 2 0,2 2 0,0 3 1,1 1-1,1 2 0,7 2-60,-55 11 0,2-2-1,-1 1 1,0 0-1,0 1 0,1-1 1,-1 0-1,1 1 0,-1-1 0,0 1 1,1 0-1,-1 0 0,1 0 1,-1 0-1,1 0 0,-1 0 0,0 1 1,1-1-1,-1 1 0,0 0 1,1 0-1,-1 0 0,0 0 0,0 0 1,1 0-1,-1 0 0,0 1 0,0-1 1,-1 1-1,1-1 0,0 1 1,0 0-1,-1 0 0,1 0 0,-1 0 1,0 0-1,1 0 0,-1 0 1,0 2 0,-4 5-12,0-1 1,-1 1 0,0-1 0,-1 0 0,0 0 0,0 0-1,-1-1 1,1 0 0,-2 0 0,1 0 0,-1-1 0,0 0 0,0 0-1,-6 3 12,-1 3 12,-296 216 293,-59-7 122,362-213-324,33-16-62,325-145 258,-261 110-272,802-385 37,-803 385-40,2 4 0,2 4 0,1 4 0,47-7-24,-69 32-150,-72 6 145,1 1 0,-1 0 0,1-1 0,-1 1 0,1 0 0,-1 0 0,1 0 0,-1-1 1,0 1-1,1 0 0,-1 0 0,0 0 0,0 0 0,0-1 0,0 1 0,0 0 0,0 0 0,0 0 0,0 0 0,0 0 0,0 0 0,0-1 0,0 1 0,-1 0 0,1 0 0,0 0 0,0 0 0,-1-1 0,1 1 0,-1 0 0,1 0 0,-1-1 0,1 1 0,-1 0 0,0-1 0,1 1 0,-1 0 1,0-1-1,1 1 0,-1-1 0,0 1 0,0-1 0,1 0 5,-36 37-63,-1-2 1,-1-2 0,-2-1-1,-27 15 63,30-21 4,-518 361 60,438-295-58,116-92-7,0 0 0,0 0 1,-1 1-1,1-1 1,0 0-1,0 1 1,0-1-1,0 1 1,0-1-1,0 1 1,0 0-1,0 0 1,0-1-1,0 1 1,0 0-1,0 0 1,0 0-1,1 0 1,-1 0-1,0 0 0,1 0 1,-1 0-1,1 0 1,-1 0-1,1 0 1,-1 1-1,1-1 1,0 0-1,-1 0 1,1 0-1,0 1 1,0-1-1,0 0 1,0 0-1,0 0 1,0 1-1,1-1 1,-1 0-1,0 0 1,1 0-1,-1 1 0,0-1 1,1 0-1,-1 0 1,1 0-1,0 0 1,-1 0-1,1 0 1,0 0-1,0 0 1,0 0-1,0 0 1,-1-1-1,1 1 1,0 0-1,0 0 1,1-1-1,-1 1 1,0-1-1,0 1 0,1-1 1,18 1-18,0-2 0,0 0 0,-1-2 0,1 0 0,-1-1 0,1-1 0,-1 0 0,13-7 18,-13 6 0,241-89 135,211-111-135,-346 148 42,-81 38-35,210-96 188,240-73-195,-451 176 44,1 1 0,0 2 0,0 2 1,27 0-45,-70 7 0,0 0 0,1 1 0,-1-1 0,0 1 0,0-1 0,1 1 0,-1 0 0,0-1 0,0 1 0,1 0 0,-1 0 0,0 0 0,1 0 0,-1 0 0,0 0 0,1 0 0,-1 1 0,0-1 0,0 0 0,1 1 0,-1-1 0,0 1 0,0-1 0,0 1 0,0 0 0,1-1 0,-1 1 0,0 0 0,0 0 0,0 0 0,-1 0 0,1 0 0,0 0 0,0 0 0,0 0 0,-1 0 0,1 0 0,0 0 0,-1 1 0,1-1 0,-1 0 0,0 0 0,1 1 0,-1-1 0,0 0 0,0 0 0,0 1 0,0-1 0,0 0 0,0 1 0,0-1 0,0 0 0,0 0 0,-1 1 0,1-1 0,0 0 0,-1 0 0,1 1 0,-1-1 0,0 0 0,1 0 0,-1 0 0,0 1 0,-9 10-2,-1-1 0,0 0 0,-1 0 1,0-1-1,0 0 0,-1-1 1,0-1-1,-1 0 0,-11 4 2,-3 4 21,-121 61 127,-3-6-1,-4-7 1,-140 36-148,23-27 267,318-99-86,695-288 22,-675 282-203,2 4-1,1 2 0,0 3 1,2 4-1,1 2 1,0 4-1,1 2 1,0 4-1,56 2 1,-124 5 1,-1-1-1,1 1 1,-1-1 0,1 1 0,-1 1 0,1-1-1,-1 0 1,1 1 0,-1-1 0,0 1 0,1 0-1,-1 0 1,0 1 0,1-1 0,-1 1-1,0-1 1,0 1 0,0 0 0,-1 0 0,1 1-1,0-1 1,-1 0 0,1 1 0,-1 0-1,0-1 1,0 1 0,0 0 0,0 0 0,-1 0-1,1 0 1,-1 0 0,1 1 0,-1-1-1,0 0 1,-1 1 0,1-1 0,0 1 0,-1-1-1,0 1 1,0-1 0,0 1-1,-5 4-4,0-1-1,0 0 1,-1 0 0,0 0-1,-1-1 1,1 0 0,-1 0-1,0 0 1,-1-1 0,1-1-1,-1 1 1,0-1 0,0 0-1,-1-1 1,0 1 4,-3 2 6,-83 34 93,-1-4 0,-80 19-99,43-15 53,-164 52 70,298-92-122,-1 0 0,0 0 1,1 1-1,-1-1 0,0 0 0,1 0 0,-1 1 1,0-1-1,1 0 0,-1 1 0,0-1 0,1 0 1,-1 1-1,0-1 0,0 0 0,0 1 0,1-1 1,-1 1-1,0-1 0,0 0 0,0 1 0,0-1 1,0 1-1,0-1 0,0 1 0,0-1 0,0 1 1,0-1-1,0 0 0,0 1 0,0-1 0,0 1 1,0-1-1,0 0 0,-1 1 0,1-1 0,0 1 1,0-1-1,0 0 0,-1 1-1,148-1 10,0-6-1,-1-7 1,11-8-10,9 1-34,100-4-420,144 8 454,-344 21 0,-66-5-1,0 0 1,0 0 0,-1 0-1,1 0 1,0 0-1,0 0 1,-1 1 0,1-1-1,0 0 1,0 0-1,0 0 1,0 1 0,-1-1-1,1 0 1,0 0-1,0 0 1,0 1 0,0-1-1,0 0 1,0 0-1,0 1 1,-1-1 0,1 0-1,0 0 1,0 1-1,0-1 1,0 0 0,0 0-1,0 1 1,0-1-1,0 0 1,0 0 0,0 1-1,1-1 1,-1 0-1,0 0 1,0 1 0,0-1-1,0 0 1,0 0-1,0 1 1,0-1 0,1 0-1,-1 0 1,0 0-1,0 1 1,0-1-1,1 0 1,-1 0 0,0 0-1,0 0 1,0 0-1,1 1 1,-1-1 0,0 0-1,0 0 1,1 0-1,-1 0 1,0 0 0,1 0 0,-29 11-48,24-10 40,-119 38 282,-3-5 0,0-6 0,-107 8-274,129-29 256,104-8-255,-1 0-1,1 1 0,-1-1 1,1 1-1,0-1 0,-1 0 1,1 1-1,0-1 1,0 0-1,0 0 0,-1 1 1,1-1-1,0 0 1,0 1-1,0-1 0,0 0 1,0 0-1,0 1 1,0-1-1,1 0 0,-1 0 1,0 1-1,0-1 1,0 0-1,1 1 0,-1-1 1,0 0-1,1 1 1,-1-1-1,1 1 0,-1-1 1,1 1-1,-1-1 1,1 0-1,-1 1 0,1 0 1,-1-1-1,1 1 0,0-1 1,-1 1-1,1 0 1,0-1-1,-1 1 0,1 0 1,0 0-1,-1 0 1,1-1-1,0 1 0,0 0 1,-1 0-1,1 0 1,0 0-1,0 0 0,4-4-32,54-46-1307,17-17-3434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7:4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32 493 769,'0'0'7965,"0"0"-4293,0 0-1104,0 0 37,0 0-592,0 0-588,0 0-240,-2-11-181,-6-35 266,-12 392 359,19-335-1626,1-9 33,4-29 69,6-18-103,3 0-1,1 1 1,2 1 0,1 0 0,3 1 0,18-28-2,-32 61-6,0 0 1,1 1-1,-1 0 1,2 0-1,-1 0 1,1 1-1,0 0 1,1 0-1,6-3 6,-13 8-1,1 0 0,0 1-1,0-1 1,0 1 0,0 0 0,0 0 0,0 0-1,0 0 1,0 0 0,0 1 0,0 0 0,1-1-1,-1 1 1,0 0 0,0 1 0,0-1-1,0 0 1,1 1 0,-1 0 0,0 0 0,0 0-1,0 0 1,0 0 0,-1 1 0,1-1-1,0 1 1,0-1 0,-1 1 0,1 0 0,-1 0-1,0 1 1,1-1 0,-1 0 0,0 2 1,9 13-3,-1 0-1,-2 0 1,1 1 0,-2 0 0,-1 1 0,0 0 0,-1 0 0,-1 0 0,-1 1-1,1 14 4,-1-13 0,14 176 26,-16-227-23,0-1 0,2 0 0,2 1 0,0-1 0,2 1 0,2 1 0,0-1-1,2 2 1,1-1 0,2 2 0,0-1 0,2 2 0,4-5-3,-16 26 1,-1 1 0,1 0 0,0 0 0,0 0 0,1 0 0,-1 1 0,1-1 0,-1 1 0,1 0-1,0 1 1,0-1 0,1 1 0,-1 0 0,0 1 0,1-1 0,-1 1 0,1 0 0,-1 0 0,1 0 0,0 1 0,-1 0 0,1 0 0,-1 1 0,1 0 0,0-1 0,-1 2 0,1-1 0,-1 1 0,0 0 0,1 0 0,-1 0 0,0 1 0,1 0-1,5 8-5,-1 1 1,-1 0-1,0 0 0,-1 1 1,0 0-1,0 1 0,-2 0 1,0 0-1,0 0 0,-1 0 1,-1 1-1,-1 0 0,0 0 1,0 3 4,8 26-47,-4-12-282,10 30-1854,5-25-5160,-10-26 1199</inkml:trace>
  <inkml:trace contextRef="#ctx0" brushRef="#br0" timeOffset="349.004">1098 376 8360,'0'0'2434,"4"-16"59,0 0-1595,13-50 1463,2 19 3573,-21 80-3799,-29 87-1588,-7 55-394,36-154-169,0-14-6,1 0 0,-1 0 0,1 1-1,0-1 1,1 0 0,0 0 0,0 0 0,0 1-1,1-1 1,0 0 0,0 0 0,1 0 0,0 0-1,0 0 1,1-1 0,0 1 0,0-1 0,0 1-1,1-1 1,0 0 0,0 0 0,1-1 0,0 1-1,0-1 1,0 0 0,5 4 22,-5-8-70,-1 0 0,1 0 0,0-1 0,0 0 0,-1 0-1,1 0 1,0 0 0,-1-1 0,1 1 0,0-1 0,-1 0 0,1-1 0,-1 1 0,0-1-1,1 0 1,-1 0 0,0-1 0,0 1 0,0-1 0,0 1 0,-1-1 0,1-1 0,-1 1-1,2-1 71,68-94-426,-64 80 543,0-1 0,-1 0-1,-1 0 1,-1 0-1,-1-1 1,-1 0-1,0 0 1,-1-1-1,-2 1 1,0 0-1,-1-1 1,-2-20-117,1 37-4,0 1 0,1-1 0,-2 0 1,1 0-1,0 0 0,-1 1 0,1-1 0,-1 1 0,0-1 0,0 1 0,0 0 0,-1-1 1,1 1-1,-1 1 0,0-1 0,0 0 0,0 1 0,0-1 0,0 1 0,-1 0 0,1 0 1,0 0-1,-1 0 0,0 1 0,1-1 0,-1 1 0,0 0 0,0 0 0,0 1 1,0-1-1,0 1 0,0 0 0,0 0 0,0 0 0,1 0 0,-1 1 0,0-1 0,0 1 1,0 0-1,0 0 4,-53 42-3422,41-1-3347,16-18 1079</inkml:trace>
  <inkml:trace contextRef="#ctx0" brushRef="#br0" timeOffset="820.742">1879 418 13068,'0'0'3155,"-6"-13"-768,-24-39-519,29 51-1788,-1-1 1,1 1-1,0 0 0,-1-1 0,1 1 0,0 0 1,-1 0-1,0 0 0,1 0 0,-1 0 1,0 0-1,1 0 0,-1 0 0,0 1 1,0-1-1,0 1 0,0-1 0,1 1 1,-1 0-1,0 0 0,0 0 0,0 0 0,0 0 1,0 0-1,-1 1-80,-6-1 231,-3 1-185,1 0 0,0 1 0,-1 0 0,1 1 0,0 0 0,1 1 0,-1 0 0,1 0 0,-1 1 0,1 1 0,1 0 0,-1 0 0,1 1 0,0 0 0,1 1 0,0-1 0,0 2 0,0-1 0,1 1 0,0 0 0,1 1 0,0 0 0,1-1 0,0 2 0,0-1 0,1 1 0,0 0 0,1-1 0,-1 9-46,2-6 10,1 0 0,0 1 0,0 0 0,2-1 0,0 1 0,0-1 0,1 0 0,1 1 0,0-1 0,5 11-10,-6-18-53,0-1-1,1 0 1,0 1 0,0-1 0,0 0 0,0 0 0,1-1 0,0 1 0,0-1 0,0 0 0,1 0 0,-1 0 0,1 0-1,0-1 1,0 0 0,0 0 0,0 0 0,1-1 0,-1 1 0,1-1 0,0-1 0,-1 1 0,1-1 0,0 0 0,2 0 53,1 0-90,0-1 0,0 0 0,0 0 1,0-1-1,0 0 0,0-1 0,0 0 1,0 0-1,0-1 0,-1 0 0,1 0 1,-1-1-1,0 0 0,0-1 0,-1 0 1,1 0-1,-1-1 0,0 1 1,0-1-1,-1-1 0,0 0 0,0 0 1,0 0-1,-1 0 0,0-1 0,0-1 90,5-10 94,0 0 0,-2-1 0,0 0 0,-1 0 0,-1-1 0,-1 0 0,-1 0 0,-1 0 0,0 0 0,-2-15-94,-7-303 3929,-6 414-2226,4 34-1444,4 1 0,11 102-259,-7-208-7,20 104-3446,-19-104 3244,1 0 0,-1-1 0,1 1 0,0-1 0,0 1 0,0-1 0,0 0 0,1 0 0,-1 0 0,1 0 0,0 0 0,-1 0 0,2-1 0,-1 1 0,0-1 0,0 0 0,1 0 0,-1 0 0,1-1 0,-1 1 0,1-1 0,0 0 0,0 0 0,0 0 0,-1 0 0,2-1 209,16 1-5813,-2-1-2414</inkml:trace>
  <inkml:trace contextRef="#ctx0" brushRef="#br0" timeOffset="1253.609">2253 483 1954,'0'0'6972,"2"-14"-3374,10-73 1772,-3 66-1281,-4 37-2163,-3 36-1342,-3-42-576,1 0 1,0 0 0,0 0-1,1 0 1,0 0 0,0 0-1,1 0 1,1-1 0,0 1-1,0-1 1,1 1 0,0-1-1,0 0 1,1-1 0,1 1-1,1 2-8,-3-10-51,0 1-1,0 0 0,0-1 0,0 0 1,0 0-1,0-1 0,1 1 0,-1-1 0,0 1 1,0-1-1,1-1 0,-1 1 0,0-1 1,0 1-1,0-1 0,1 0 0,-1-1 1,0 1-1,0-1 0,-1 0 0,1 0 1,0 0-1,1-1 52,3-5 24,0 1 1,-1-1-1,0-1 1,0 0-1,-1 0 1,0 0-1,-1 0 0,0-1 1,-1 0-1,1 0 1,-2 0-1,0-1 1,0 1-1,-1-1 1,0 0-1,0 0 0,-2 1 1,1-1-1,-1-4-24,0 11 41,0 1-1,0 0 0,-1 0 0,1 0 1,-1 0-1,1 0 0,-1 0 1,0 0-1,0 0 0,-1 0 1,1 0-1,0 1 0,-1-1 0,0 0 1,1 1-1,-1-1 0,0 1 1,0 0-1,-1-1 0,1 1 1,0 0-1,-1 1 0,1-1 0,-1 0 1,0 1-1,1-1 0,-1 1 1,0 0-1,0 0 0,0 0 1,0 0-1,0 0 0,0 1 0,0-1 1,0 1-1,-1 0 0,1 0 1,0 0-1,0 0 0,0 1 1,0-1-1,0 1 0,0 0 0,0 0 1,0 0-1,0 0 0,0 1 1,1-1-1,-1 1 0,0-1 1,-2 3-41,-7 6 22,0 1 0,0 1 0,1 0 0,0 0 0,2 1 0,-1 1 1,1 0-1,1 0 0,0 0 0,2 1 0,-1 0 0,2 0 1,0 1-1,0 0 0,2 0 0,0 0 0,1 0 0,0 0 0,1 1 1,2 10-23,-2-19-12,1 1 1,0-1-1,1 1 0,-1-1 1,2 1-1,-1-1 1,1 0-1,0 1 1,1-1-1,0 0 0,1-1 1,-1 1-1,1-1 1,1 1-1,-1-1 1,1 0-1,1-1 0,-1 1 1,1-1-1,0 0 1,0 0-1,1-1 1,0 0-1,0 0 0,0-1 1,0 0-1,1 0 1,0 0-1,0-1 1,1 0 11,3-1-223,1 0 0,-1-1 0,0 0 1,0-1-1,1 0 0,-1-1 0,0-1 1,0 0-1,0-1 0,0 0 0,0 0 0,0-1 1,-1-1-1,0 0 0,0-1 0,5-3 223,39-37-4323,-16-13-4093,-29 33 617</inkml:trace>
  <inkml:trace contextRef="#ctx0" brushRef="#br0" timeOffset="1595.93">2847 207 10730,'0'0'3433,"0"0"-145,0 0-314,0 0-716,0 0-715,0 0-513,0 0-320,0 5-192,4 194 1243,-4-145-1635,-3 1-1,-2-1 1,-2 0-1,-12 44-125,18-94-44,-13 76-3681,18-71-4288,2-8 369</inkml:trace>
  <inkml:trace contextRef="#ctx0" brushRef="#br0" timeOffset="1897.898">3151 662 7175,'0'0'5493,"0"0"-2087,0 0-523,0 0-492,0 0-667,0 0-618,0 0-290,-4 13-127,-15 38-59,16-32 864,9-26-1152,-3-46-1618,-3 37-2487,1 2-3770,-1 6-5610</inkml:trace>
  <inkml:trace contextRef="#ctx0" brushRef="#br0" timeOffset="2244.864">4025 58 9097,'0'0'3256,"0"0"-1105,0 0 471,-15-10-183,-47-29-549,61 38-1815,-1 0-1,0 0 1,0 0 0,1 0 0,-1 0 0,0 1-1,0-1 1,0 1 0,0-1 0,0 1-1,0 0 1,0 0 0,0 0 0,0 0-1,0 0 1,0 0 0,0 1 0,0-1 0,1 1-1,-1-1 1,0 1 0,0 0 0,0-1-1,0 1 1,1 0 0,-1 0 0,0 0-1,1 1 1,-1-1 0,1 0 0,-1 1-75,-4 3 212,-14 14-13,2 0 0,1 2-1,0 0 1,2 0-1,0 2 1,1 0-1,2 0 1,0 1 0,2 1-1,0 0 1,2 0-1,1 1 1,1 0 0,1 0-1,0 9-198,-10 83-80,4 1-1,6 1 1,7 56 80,-1-49-1814,-1-123 1440,-2 16-2588,-7-10-2281,3-7-581</inkml:trace>
  <inkml:trace contextRef="#ctx0" brushRef="#br0" timeOffset="2543.886">3524 659 7495,'0'0'2808,"0"0"-1724,-2-13 117,-6-42 582,8 53-1682,0 0-1,0 0 1,0 0-1,0 1 1,1-1 0,-1 0-1,1 1 1,-1-1-1,1 0 1,-1 1 0,1-1-1,0 0 1,0 1-1,0-1 1,0 1 0,0-1-1,0 1 1,0 0-1,0 0 1,1-1 0,-1 1-1,0 0 1,1 0-1,-1 0 1,1 0 0,-1 0-1,1 1 1,0-1-1,-1 0 1,1 1 0,0-1-1,-1 1 1,1 0 0,0-1-1,1 1-100,4-2 264,48-12 392,2 2 1,-1 3 0,1 2-1,1 2 1,25 4-657,-75 0 76,105 11 1317,-109-9-1357,-1 0 0,0 1 0,0-1 0,0 1 0,0-1 1,0 1-1,0 0 0,0 0 0,0 0 0,-1 0 0,1 1 0,-1-1 0,0 1 0,0-1 0,0 1 0,0 0 0,0 0 1,0 0-1,-1 0 0,1 0 0,-1 0 0,0 1 0,0-1 0,0 0 0,0 1 0,-1-1 0,1 0 0,-1 1 1,0-1-1,0 4-36,-49 210 448,61-191-3861,7-21-4705,-14-5 1424</inkml:trace>
  <inkml:trace contextRef="#ctx0" brushRef="#br0" timeOffset="2877.911">4140 260 9673,'0'0'3812,"0"0"-2371,0 0 1186,0 0-706,0 0-1056,-4-74-576,4 72-161,6 2-96,4 2-32,0 6-128,6 7-1122,-3 0-3138,0 5-4612</inkml:trace>
  <inkml:trace contextRef="#ctx0" brushRef="#br0" timeOffset="3195.641">4600 220 16784,'0'0'3005,"0"0"-538,0 0-284,0 0-603,0 0-523,0 0-347,0 0-267,-5 16-144,-40 170 251,-17 143-827,52-239-2505,15-32-5524,-1-44 1355</inkml:trace>
  <inkml:trace contextRef="#ctx0" brushRef="#br0" timeOffset="3196.641">4386 644 7015,'0'0'3075,"0"0"-1474,14-75 449,2 60-160,6 2-545,8 1-608,5 6-417,4 1-192,3 0-96,2 3-32,6-1 0,-3 1-128,2 1-513,-1-2-1408,-3 3-1379,-8-1-2465</inkml:trace>
  <inkml:trace contextRef="#ctx0" brushRef="#br0" timeOffset="3461.791">5381 113 11018,'0'0'3326,"0"0"-582,-3-13 48,-11-39-464,13 51-2239,0 1 0,0-1 0,0 0 0,0 0 1,0 1-1,0-1 0,0 0 0,0 1 1,0-1-1,0 1 0,-1 0 0,1-1 0,0 1 1,0 0-1,-1 0 0,1 0 0,0-1 0,0 1 1,-1 1-1,1-1 0,0 0 0,0 0 0,-1 0 1,1 1-1,0-1 0,0 0 0,0 1 0,0-1 1,-1 1-1,1 0 0,0-1 0,0 1 0,0 0 1,0 0-1,0-1 0,0 1 0,1 0 0,-1 0 1,0 0-1,0 0 0,1 0 0,-1 0 0,0 1 1,1-1-1,-1 0 0,1 1-89,-3 1 199,-22 23 113,0 2-1,2 1 1,2 1-1,0 1 0,2 1 1,2 0-1,1 1 1,1 1-1,2 1 0,1 0 1,2 0-1,-6 35-311,12-46 16,0 0-1,1-1 0,1 1 1,2 0-1,0 0 0,1 0 1,2 0-1,0-1 0,2 1 1,0-1-1,2 0 0,0 0 1,2-1-1,0 0 0,2 0 1,2 3-16,-6-17-87,1 0-1,-1 0 1,1-1 0,1 0-1,-1 0 1,1-1 0,0-1-1,1 1 1,-1-1 0,1-1-1,0 0 1,0 0 0,1-1 0,-1 0-1,1-1 1,-1 0 0,1 0-1,0-1 1,0-1 0,4 0 87,-5 0-694,-1-1 1,1 0 0,0 0 0,0-1 0,-1-1 0,1 1-1,-1-1 1,0-1 0,0 0 0,0 0 0,0-1-1,-1 0 1,0 0 0,4-4 693,12-14-6774</inkml:trace>
  <inkml:trace contextRef="#ctx0" brushRef="#br0" timeOffset="3914.561">5453 433 10474,'0'0'4164,"0"0"-1927,0 0-70,0 0-186,0 0-636,0 0-657,0 0-410,16-2-139,-5 0-114,-6 1-19,0 0 1,-1 0 0,1 0 0,0 1-1,0 0 1,0 0 0,0 0 0,0 0 0,-1 1-1,1-1 1,0 1 0,0 1 0,-1-1-1,1 1 1,0-1 0,-1 1 0,0 1-1,1-1 1,-1 1 0,0 0-7,228 201-1153,-185-178-1858,-47-25 2792,-20-60 251,-8-148 3289,18 89-316,-17 148-1062,-163 307-1660,152-282-433,-32 55-488,43-30-5279,26-54-94</inkml:trace>
  <inkml:trace contextRef="#ctx0" brushRef="#br0" timeOffset="4193.358">6123 870 16848,'0'0'4260,"0"0"-2253,0 0-389,0 0-140,0 0-431,0 0-380,0 0-235,6 4-127,-4-2-274,0-1-15,0 0-1,-1 1 0,1-1 1,0 0-1,-1 1 0,1-1 1,-1 1-1,1 0 0,-1-1 1,0 1-1,0 0 0,0 0 1,0 0-1,0 0 0,0 0 1,-1 0-1,1 0 0,0 0 1,-1 0-1,0 0 0,1 1 1,-1-1-1,0 2-15,-26 97 629,7-46-3447,11 3-9711,8-46 2429</inkml:trace>
  <inkml:trace contextRef="#ctx0" brushRef="#br0" timeOffset="4568.679">6286 297 13805,'3'-12'3614,"7"-39"-1809,-10 50-1707,0 0 0,0 0 1,0 0-1,0 1 1,0-1-1,0 0 1,0 0-1,0 0 0,0 1 1,0-1-1,0 0 1,0 0-1,0 0 1,1 0-1,-1 1 1,0-1-1,1 0 0,-1 1 1,1-1-1,-1 0 1,0 0-1,1 1 1,0-1-1,-1 1 0,1-1 1,-1 0-1,1 1 1,0-1-1,-1 1 1,1 0-1,0-1 0,-1 1 1,1 0-1,0-1 1,0 1-1,0 0 1,-1 0-1,1-1 1,0 1-1,0 0 0,0 0 1,-1 0-1,1 0 1,0 0-1,0 0 1,0 0-1,0 1 0,-1-1 1,1 0-1,0 0-98,22 28 1052,-21-24-1175,5 7 160,0 4-35,1 0 0,0 0 0,1-1 0,1 0 0,0-1 0,1 0 0,0 0 0,1-2 0,0 1 0,1-1 0,0-1 0,1 0 0,0-1 0,0-1 0,1 0 0,0-1 0,1 0 0,0-2 0,5 2-2,-18-7-3,0 0-1,0-1 1,0 1 0,0-1-1,-1 1 1,1-1 0,0 0-1,0 0 1,0 0 0,-1-1-1,1 1 1,-1-1 0,1 1-1,-1-1 1,1 0 0,-1 0-1,0 0 1,0 0 0,0 0-1,0 0 1,0-1-1,-1 1 1,1-1 0,-1 1-1,0-1 1,1 0 0,0-2 3,24-79 53,-15-34 2087,-26 128-853,-5 43-1379,3 1 0,2 0 0,2 2 0,3-1 0,2 1-1,3 1 1,2-1 0,3 8 92,7-8-3626,10-23-5095,-6-23-40</inkml:trace>
  <inkml:trace contextRef="#ctx0" brushRef="#br0" timeOffset="4934.52">7008 137 11627,'0'0'3523,"0"0"-1334,0 0-86,15-11-106,50-28-337,-62 39-1583,0-1 0,0 1 0,0 0 0,0 0 0,1 0 0,-1 1 0,0-1 0,0 1 0,0 0 0,0 0 0,-1 0 0,1 0 0,0 0 0,0 1 0,0-1 0,-1 1 0,1-1 0,-1 1 0,1 0 0,-1 0-1,0 0 1,0 1 0,0-1 0,0 0 0,0 1 0,0 0-77,5 5 204,8 6-155,-1 0 0,0 2 0,-1-1-1,-1 2 1,-1-1 0,0 2 0,-1 0 0,-1 0 0,-1 0 0,0 1 0,-1 1-1,-1-1 1,-1 1 0,-1 0 0,-1 0 0,-1 0 0,0 0 0,-2 1 0,0-1 0,-1 1-1,-1-1 1,-1 0 0,-1 0 0,0 0 0,-2 0 0,0-1 0,-2 0 0,0 0-1,0-1 1,-2 0 0,-1-1 0,-4 7-49,-8 1-569,-1 0 0,-1-2 1,-2-1-1,0-1 0,-1-1 0,-1-2 0,0 0 569,-131 66-10795,102-54 594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7:5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103 130 13805,'1'-14'1308,"-1"10"-938,1-57 795,0 11 6834,-25 399-5575,-45 852-1629,57-491-731,18-603-122,-6-107 35,0-1 1,0 1-1,0 0 1,0 0-1,1 0 0,-1 0 1,0-1-1,0 1 1,0 0-1,1 0 1,-1 0-1,0 0 1,0 0-1,1 0 1,-1 0-1,0 0 1,0-1-1,1 1 1,-1 0-1,0 0 0,0 0 1,1 0-1,-1 0 1,0 0-1,0 0 1,1 0-1,-1 1 1,0-1-1,0 0 1,0 0-1,1 0 1,-1 0-1,0 0 0,0 0 1,1 0-1,-1 0 1,0 1-1,0-1 1,0 0-1,1 0 1,-1 0-1,0 1 1,0-1-1,0 0 1,0 0-1,0 0 23,8-25-928,9-98-6017,-10 77 379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7:5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78 12556,'0'0'6566,"0"0"-4644,0 0 736,0 0-896,0 0-801,0 0-513,0 0-223,0 0-161,-13-76-64,9 75-128,-2 1-801,-2 0-865,0 4-2082,1 2-5188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7:5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85 9801,'-4'-13'4874,"-12"-40"-2103,15 52-2607,0-1 0,-1 1 0,1-1 0,-1 1 1,1 0-1,-1-1 0,0 1 0,1 0 0,-1 0 0,0 0 1,0 0-1,0 1 0,0-1 0,0 0 0,1 1 0,-1-1 0,0 1 1,0 0-1,-1 0 0,1-1 0,0 1 0,0 1 0,0-1 1,0 0-1,0 0 0,0 1 0,0-1 0,0 1 0,1 0 0,-1-1 1,0 1-1,0 0 0,0 0 0,1 0 0,-1 1 0,0-1 1,1 0-1,-1 0 0,1 1 0,-2 1-164,-15 12 399,0 1-1,0 2 1,2-1-1,0 2 1,1 0 0,1 1-1,1 1 1,1 0-1,-3 6-398,-2 5 154,1 0 0,1 0 0,2 1 0,1 1 0,1 0 0,2 1 0,-1 18-154,8-38 6,0 0 0,1 1 0,0-1 0,1 0 0,1 1 0,1-1 0,0 0 0,1 1 0,0-1 0,1-1 0,1 1 0,1 0 0,0-1 0,0 0 0,2-1 0,-1 0 0,2 0 0,5 6-6,-7-11-22,1-1 1,0 1 0,1-1-1,-1-1 1,2 0-1,-1 0 1,0-1 0,1 0-1,0 0 1,0-1 0,1-1-1,-1 0 1,1 0 0,0-1-1,-1 0 1,1-1 0,0 0-1,0-1 1,0 0 0,0-1-1,0 0 1,0 0-1,3-2 22,-10 1-138,0 1-1,0-1 0,0 0 0,0 0 0,0 0 0,0-1 0,-1 1 1,1-1-1,-1 0 0,0 0 0,0 0 0,0 0 0,0-1 1,0 1-1,-1-1 0,1 0 0,-1 0 0,0 0 0,0 0 0,-1 0 1,1 0-1,-1 0 0,0 0 0,0-2 139,8-68-8844,-9 42-290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7:5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13 341 13837,'0'0'3155,"0"0"-972,0 0 145,0 0-246,0 0-742,0 0-582,0 0-374,10 7-85,67 78 251,-41-30-453,2-2 0,3-2 0,19 18-97,79 61-4177,-90-97 692,-25-26-1481,-17-16 1351,-7-17 3163,0 23 328,-42-169 2634,-18-133 9490,60 304-11942,0 0 0,0 0-1,0 0 1,-1 1 0,1-1 0,0 0-1,0 0 1,-1 0 0,1 1-1,0-1 1,-1 0 0,1 0 0,-1 1-1,1-1 1,-1 0 0,1 1-1,-1-1 1,0 1 0,1-1 0,-1 1-1,0-1 1,1 1 0,-1-1-1,0 1 1,0-1 0,1 1 0,-1 0-1,0 0 1,0-1 0,0 1-1,0 0 1,1 0 0,-1 0 0,0 0-1,0 0 1,0 0 0,0 0-1,1 0 1,-1 0 0,0 0 0,0 1-1,0-1 1,0 0 0,1 0-1,-1 1 1,0-1 0,0 1 0,1-1-1,-1 1 1,0-1 0,1 1 0,-1-1-1,0 1 1,1-1 0,-1 1-1,1 0 1,-1 0 0,1-1 0,-1 1-58,-36 49 637,32-41-548,-243 355 573,240-353-754,-42 77-403,44-25-3418,32-31-2114,2-23-1121,3-5-3652</inkml:trace>
  <inkml:trace contextRef="#ctx0" brushRef="#br0" timeOffset="237.123">815 97 13965,'-1'-94'5243,"1"94"-5126,0 0-1,0 1 1,0-1 0,0 0 0,-1 0 0,1 0 0,0 0 0,0 0 0,0 1 0,-1-1 0,1 0 0,0 0 0,0 0 0,0 0 0,-1 0 0,1 0 0,0 0 0,0 0 0,-1 0 0,1 0 0,0 0 0,0 0 0,0 0 0,-1 0 0,1 0 0,0 0 0,0 0 0,-1 0 0,1 0 0,0 0 0,0 0 0,0 0 0,-1 0 0,1-1 0,0 1 0,0 0 0,0 0 0,0 0 0,-1 0 0,1 0 0,0-1 0,0 1 0,0 0 0,0 0 0,0 0 0,-1-1 0,1 1 0,0 0 0,0 0 0,0 0 0,0-1 0,0 1-117,-9 23 1406,-4 28-912,3 1-1,2 1 1,2 0-1,3 0 1,2 0-1,4 28-493,-2-44 29,26 253-1449,-26-280 436,2 25-895,4-18-8086,-5-17 3302</inkml:trace>
  <inkml:trace contextRef="#ctx0" brushRef="#br0" timeOffset="563.261">705 416 7591,'0'0'4036,"0"0"-1698,0 0 897,-20-82-1025,34 69-1345,2 0-545,10 2-287,9 1-33,2 4 0,8 3-225,1 3-1120,5 2-2210,-3 6-2179</inkml:trace>
  <inkml:trace contextRef="#ctx0" brushRef="#br0" timeOffset="1000.556">1219 441 5189,'0'0'4981,"0"0"-2056,0 0 107,0 0-352,0 0-982,0 0-369,-6 13-267,-20 41-357,25-52-679,0 1 1,0-1-1,1 1 1,-1-1-1,1 1 0,0-1 1,0 1-1,0-1 0,0 1 1,0 0-1,1-1 1,-1 1-1,1-1 0,-1 0 1,1 1-1,0-1 1,0 1-1,0-1 0,0 0 1,1 0-1,-1 0 0,1 1 1,-1-1-1,1-1 1,0 1-1,-1 0 0,1 0 1,0-1-1,0 1 1,0-1-1,1 1 0,-1-1 1,0 0-1,0 0 1,3 1-27,0-2 42,-1 0 1,1-1-1,0 1 1,-1-1-1,1 0 1,-1 0-1,1-1 1,-1 1-1,1-1 1,-1 0-1,0 0 1,0 0-1,0-1 1,0 1-1,0-1 1,-1 0-1,1 0 1,-1-1-1,0 1 1,0-1-1,0 1 1,0-1 0,-1 0-1,1 0 1,-1 0-1,0 0 1,0-1-1,-1 1 1,1-1-43,4-6 93,0 0 0,0 0 0,-2 0 1,1-1-1,-1 0 0,-1 0 0,0 0 0,-1 0 1,0 0-1,0-1 0,-2 1 0,0 0 1,-1-10-94,-1 20-1,-1 0 1,1 1 0,-1-1 0,0 1 0,1 0-1,-1-1 1,0 1 0,0 1 0,0-1 0,0 0 0,0 1-1,0-1 1,0 1 0,0 0 0,-1 0 0,1 0 0,0 0-1,0 1 1,0-1 0,0 1 0,0 0 0,0 0 0,0 0-1,1 0 1,-1 1 0,0-1 0,0 1 0,1-1 0,-1 1-1,1 0 1,-1 1 0,-10 8-11,2 0 0,-1 1 0,2 0 0,-1 1 1,2 1-1,0-1 0,0 1 0,1 1 0,1 0 0,1 0 0,0 0 0,1 1 0,0 0 0,1-1 0,1 2 0,1-1 1,0 0-1,1 1 0,1-1 0,0 0 0,2 1 0,0 0 11,-3-10-59,2 1 1,-1-1-1,1 1 0,1-1 0,-1 1 1,1-1-1,0 0 0,1 0 0,0 0 1,0 0-1,0 0 0,1-1 1,0 1-1,0-1 0,1 0 0,0 0 1,0 0-1,0-1 0,1 0 0,-1 0 1,1 0-1,1-1 0,-1 0 1,1 0-1,-1 0 0,1-1 0,0 0 1,0-1-1,0 1 0,1-1 1,-1-1-1,0 1 0,1-1 0,0-1 59,6 1 2,0-1 0,1-1 0,-1-1 0,0 0 0,0-1 0,0 0 0,0-1 1,0-1-1,-1 0 0,0 0 0,0-2 0,0 0 0,-1 0 0,0-1 0,0 0 0,-1-1 0,9-10-2,11-10 281,-2-2 0,-2-1 1,0-1-1,-3-1 1,11-20-282,63-122 977,-91 141-844,-7 34-128,0 1-1,0-1 0,-1 1 0,1-1 0,0 1 0,0-1 1,0 1-1,-1-1 0,1 1 0,0-1 0,-1 1 0,1-1 1,0 1-1,-1 0 0,1-1 0,0 1 0,-1-1 0,1 1 1,-1 0-1,1 0 0,-1-1 0,1 1 0,-1 0 0,1 0 1,-1-1-1,1 1 0,-1 0 0,1 0 0,-1 0 0,0 0 1,1 0-1,-1 0 0,1 0 0,-1 0 0,1 0 0,-1 0 1,1 0-1,-1 0 0,0 0 0,1 1 0,-1-1 0,1 0 1,-1 0-1,1 0 0,-1 1 0,1-1 0,0 0 1,-1 1-1,1-1 0,-1 0 0,1 1 0,0-1 0,-1 1 1,1-1-1,-1 1-4,-6 6 7,-1 0 1,1 0 0,1 1-1,-1 0 1,1 0-1,1 1 1,-1-1 0,1 1-1,1 1 1,0-1 0,0 0-1,1 1 1,0 0-1,1 0-7,-6 18-62,2-1 0,2 1 0,0 1-1,2-1 1,1 0 0,1 1-1,1-1 1,2 0 0,3 16 62,31 58-1559,-37-102 1559,-1 0-1,1 0 1,-1-1-1,1 1 1,-1 0 0,1 0-1,-1-1 1,1 1-1,-1 0 1,1 0 0,-1 0-1,1 0 1,-1 0-1,0 0 1,1 0 0,-1 0-1,1 0 1,-1 0-1,1 0 1,-1 0 0,1 0-1,-1 0 1,1 1-1,-1-1 1,1 0-1,-1 0 1,1 1 0,-1-1-1,1 0 1,-1 1-1,1-1 1,0 0 0,-1 1-1,1-1 1,-1 0-1,1 1 1,0-1 0,-1 1-1,1-1 1,0 1-1,0-1 1,0 1-1,-1-1 1,1 1 0,0-1-1,0 1 1,0-1-1,0 1 1,0 0 0,0-1-1,0 1 1,0-1-1,0 1 1,0-1 0,0 1-1,0-1 1,0 1-1,0-1 1,1 1 0,-1-1-1,0 1 1,0-1-1,1 1 1,-1-1-1,0 1 1,0-1 0,1 1-1,-1-1 1,1 1 0,-46-13 35,43 12-42,-45-18-102,-21-5-64,22 13-4606,43 10 3693,3 0-846,0 0-4600,10 0-3136</inkml:trace>
  <inkml:trace contextRef="#ctx0" brushRef="#br0" timeOffset="1381.987">2270 316 14990,'1'-14'3545,"1"-40"-278,-3 55-3149,1-1 0,-1 0-1,1 0 1,-1 0 0,1 1 0,-1-1 0,1 0-1,0 0 1,-1 0 0,1 0 0,-1 0 0,1 0 0,-1 0-1,1 0 1,-1 0 0,1 0 0,-1 0 0,1-1-1,-1 1 1,1 0 0,-1 0 0,1 0 0,-1-1-1,1 1 1,-1 0 0,1-1 0,0 1 0,-1 0-1,1-1 1,0 1 0,-1 0 0,1-1 0,0 1 0,-1-1-1,1 1 1,0 0 0,0-1 0,0 1 0,-1-1-1,1 1 1,0-1 0,0 1 0,0-1 0,0 1-1,0-1 1,0 1 0,0-1 0,0 1 0,0-1 0,0 1-1,0-1 1,0 1 0,0-1 0,0 1 0,0-1-1,1 1 1,-1-1 0,0 1-118,-20 30 881,7 2-796,1 1 0,2 0 0,1 0 0,2 1 0,1 0 0,1 1 0,3-1 0,0 1 0,2-1 0,3 10-85,-9 120-1571,4-132-266,0-7-1652,0-2-4659,1-13 290</inkml:trace>
  <inkml:trace contextRef="#ctx0" brushRef="#br0" timeOffset="1709.446">2156 593 5349,'0'0'3139,"0"0"-1730,0 0 129,85-69-994,-53 59-384,-3-1-63,6 0-97,-1-1 0,-2-1-833,-1 2-1602,-5-4-4195</inkml:trace>
  <inkml:trace contextRef="#ctx0" brushRef="#br0" timeOffset="1710.446">2719 104 2146,'0'0'10842,"0"0"-7244,0 0-1356,0 0 6,0 0-428,0 16-223,11 200 2433,10-98-3036,-6-43-654,-3 0 0,-4 1 0,-2 0 0,-5 14-340,-1-76-9,-1 0 0,0 0 0,-1 0 0,-1 0 0,0 0 0,-1-1 0,-1 1 0,0-1 0,0 0-1,-2 0 1,1-1 0,-2 0 0,1 0 0,-2-1 0,0 1 0,0-2 0,-1 0 0,0 0 0,0 0 0,-6 2 9,-20 10-616,0-1 1,-2-2-1,0-2 1,-1-1-1,0-2 0,-28 5 616,63-17-97,-146 41-4419,-21-3-3780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7:5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44 10954,'0'0'4490,"0"0"-1928,0 0-629,1 14-273,-15 430 1885,7-240-3123,7-117-2799,0-25-2528,-40-188 4467,28 83 779,1-1 1,2 0-1,2-1 0,2 0 0,1 0 0,3 0 1,2 0-1,2 0 0,2 0 0,1 0 1,3 1-1,10-31-341,-17 68 60,-1 1 1,1-1-1,0 1 1,1-1 0,0 1-1,0 0 1,0 0-1,0 1 1,1-1 0,0 1-1,0-1 1,1 1-1,0 1 1,-1-1-1,1 1 1,1-1 0,-1 1-1,1 1 1,0-1-1,-1 1 1,1 0-1,1 0 1,0 1-61,1 1 4,1 1-1,-1 0 1,1 1-1,-1 0 1,1 1-1,-1-1 0,0 2 1,0-1-1,0 1 1,0 0-1,0 1 1,0 0-1,-1 0 1,0 0-1,0 1 1,0 0-1,0 1 1,-1 0-1,0 0 1,0 0-1,-1 0 1,0 1-1,0 0 1,0 0-1,0 2-3,1-1-2,-1 1 0,0 1 0,0-1 0,-1 1 0,0-1 1,-1 1-1,0 0 0,0 1 0,-1-1 0,0 0 0,-1 1 0,0-1 0,-1 1 0,0-1 0,-1 1 0,0-1 0,-1 1 0,0-1 0,0 0 0,-2 4 2,-3-3-73,0 0 0,-1-1 0,0 1 0,-1-1 0,0-1 0,0 0 0,-1 0 0,0-1 0,-1 0 1,0-1-1,0 0 0,-1-1 0,1 0 0,-1 0 0,-1-2 0,1 1 0,-1-2 0,-4 1 73,-2-1-2837,18-4-7330,13-1 2287</inkml:trace>
  <inkml:trace contextRef="#ctx0" brushRef="#br0" timeOffset="266.565">540 245 8584,'0'0'4730,"0"0"-1991,0 0-246,0 0-529,0 0-651,0 0-384,10 18-310,29 59-256,-29 15-144,-10-61-397,-2 0 0,0 0 0,-2-1 1,-1 1-1,-2-1 0,-6 17 178,9-95-684,12 6 722,2 0-1,1 1 0,2 0 1,18-38-38,46-49 425,-19 82-1599,12 34-4606,-46 19-146,-5 6-2530</inkml:trace>
  <inkml:trace contextRef="#ctx0" brushRef="#br0" timeOffset="1274.521">1055 277 10890,'0'0'2728,"0"0"-769,0 0 49,0 0-647,0 0-630,0 0-197,0 0-37,0 0-97,7 1-160,-4-1-221,-1 0-8,-1-1-1,0 1 1,0 0-1,1 0 1,-1 0-1,0 1 1,0-1-1,0 0 1,1 0-1,-1 1 1,0-1-1,0 0 0,0 1 1,0-1-1,0 1 1,0 0-1,0-1 1,0 1-1,0 0 1,0 0-1,0-1 1,0 1-1,0 0 1,0 0-1,-1 0 0,1 0 1,0 0-1,-1 0 1,1 0-1,-1 0 1,1 1-1,-1-1 1,0 0-1,1 0 1,-1 0-1,0 1 1,0-1-1,0 0 0,0 0 1,0 1-11,6 127 614,-4-128-591,0 0 0,0 0 0,0 0-1,0 0 1,0 0 0,0-1 0,0 1 0,0-1 0,0 1 0,0-1 0,0 0 0,0 0 0,0 0-1,0 0 1,0 0 0,1-1 0,-1 1 0,0-1 0,0 1 0,0-1 0,0 0 0,0 0 0,-1 1-1,1-1 1,0-1 0,0 1 0,-1 0 0,1 0 0,0-1 0,-1 1 0,1-1 0,-1 1 0,0-1-1,1 0 1,-1 1 0,0-1 0,0 0 0,1-1-23,6-7 246,-1-1 1,0 0-1,0 0 0,-1 0 0,0-1 1,-1 0-1,0 0 0,-1 0 1,0 0-1,-1-1 0,-1 0 0,0 1 1,0-1-1,-1 0 0,-1-7-246,0 18 21,0 0 0,-1 0 0,1 0 0,0 0 0,-1 1 0,0-1-1,1 0 1,-1 0 0,0 0 0,0 0 0,0 1 0,0-1 0,0 1 0,0-1 0,0 0 0,-1 1-1,1 0 1,-1-1 0,1 1 0,-1 0 0,1 0 0,-1 0 0,0 0 0,1 0 0,-1 0 0,0 0-1,0 1 1,0-1 0,0 0 0,0 1 0,0 0 0,1-1 0,-1 1 0,0 0 0,0 0 0,0 0-1,0 1 1,0-1 0,0 0 0,0 1 0,0-1 0,0 1-21,-77 37 24,69-24-38,1 1 0,1 1 0,0 0 0,1 0 0,1 0 0,0 1 0,1 0 0,1 0 0,1 0 0,0 0 0,1 1 0,1-1 0,1 1 0,0-1-1,3 17 15,-3-21-40,0-4-91,0 1 0,0 0-1,1-1 1,0 1-1,1-1 1,0 1-1,0-1 1,1 0 0,1 0-1,-1 0 1,1 0-1,1-1 1,-1 1 0,1-1-1,1 0 1,0-1-1,0 1 1,0-1-1,1 0 1,0-1 0,6 4 131,1-1-1,2 0 0,-1-1 1,1-1-1,0-1 0,1 0 1,-1-1-1,1-1 0,0 0 1,0-2-1,1 0 0,-1 0 1,0-2-1,1 0 1,-1-1-1,0-1 0,1-1 1,-1 0-1,0-1 0,-1-1 1,1 0-1,-1-1 0,0-1 1,0-1-1,-1 0 1,10-7-1,-12 5 93,0 0 0,-1 0 0,0-1 0,0-1 0,-1 0 0,-1-1 0,0 0 0,-1 0-1,0-1 1,-1 0 0,-1-1 0,0 1 0,-1-2 0,-1 1 0,0-1 0,-1 1-1,0-1 1,-2 0 0,1-12-92,-2 25 10,-1 0 1,0 0-1,-1 0 0,1 0 0,0 0 0,-1 0 1,0 0-1,0 0 0,0 1 0,0-1 0,0 0 1,0 1-1,-1-1 0,1 0 0,-1 1 1,0 0-1,1-1 0,-1 1 0,0 0 0,-1 0 1,1 0-1,0 0 0,-1 1 0,1-1 0,-1 0 1,1 1-1,-1 0 0,1 0 0,-1 0 1,0 0-1,0 0 0,0 0 0,0 1 0,0-1 1,-1 1-11,-5-1 2,0 0 0,1 1 1,-1 0-1,0 1 1,1 0-1,-1 0 1,0 1-1,1 0 1,0 1-1,-1 0 1,-6 3-3,4 0-9,0 1 1,0 1 0,1-1 0,0 2-1,0 0 1,1 0 0,0 0 0,1 1 0,0 1-1,0-1 1,1 1 0,1 1 0,0-1 0,0 1-1,1 0 1,1 0 0,0 1 0,0-1-1,1 1 1,1 0 0,0 0 0,1 0 0,1 0-1,-1 0 1,2 0 0,0 3 8,0-11-20,0-1 0,0 1 0,1 0 0,0-1 0,-1 1 0,1-1 0,1 1 0,-1-1 0,1 0 0,-1 0 0,1 0 0,0 0 0,1 0 0,-1-1 0,1 0 0,-1 1 0,1-1 0,0 0 0,0-1 0,1 1 0,-1-1 0,0 0 0,1 0 0,0 0 0,-1-1 0,1 1 0,0-1 0,0 0 0,-1-1 0,1 1 0,0-1 0,0 0 0,0 0 0,0 0 0,0-1 0,0 0 0,-1 0 0,1 0 0,0 0 0,-1-1 0,1 0 0,-1 0 0,1 0 0,-1-1 0,0 1 0,0-1 0,3-2 20,6-7 22,0 0 0,-1 0 0,0-1 0,-1-1 0,0 0 0,-1 0 0,-1-1 0,-1-1 0,0 1 0,0-1 0,-2-1 0,5-16-22,40-210 321,-48 220-313,12-124 707,-23 614-805,8-453 61,0 1 0,1-1 0,1 0 1,0 0-1,1 0 0,1 0 1,0-1-1,3 7 29,-6-18-14,0-1 1,0 1-1,0 0 1,0 0-1,0-1 0,0 1 1,1-1-1,-1 1 1,0-1-1,1 0 0,-1 1 1,1-1-1,0 0 0,-1 0 1,1 0-1,0 0 1,0 0-1,-1-1 0,1 1 1,0 0-1,0-1 1,0 0-1,0 1 0,0-1 1,0 0-1,0 0 1,0 0-1,0 0 0,0 0 1,0 0-1,0-1 0,0 1 1,0-1-1,-1 1 1,1-1-1,0 0 0,0 0 14,62-43 2,-46 20 75,-2 0 0,-1 0-1,0-1 1,-2-1 0,-1-1 0,-2 0-1,0 0 1,-2-1 0,0 0-1,-2 0 1,1-26-77,-5 47 42,2-31 540,-30 131 86,22-77-735,1 1 1,1 0 0,0-1 0,1 1 0,1 0-1,1 0 1,1 0 0,0-1 0,1 1 0,0-1-1,2 1 1,0-1 0,0 0 0,2-1 0,4 8 66,30 7-4236,-6-27-6561,-18-9 1396</inkml:trace>
  <inkml:trace contextRef="#ctx0" brushRef="#br0" timeOffset="1631.448">2184 21 13293,'0'0'1537,"0"0"-864,0 0 1248,0 0-1472,0 0-449,0 0-64,0 0-32,2 27-1153,9-4-2211,7 0-1921</inkml:trace>
  <inkml:trace contextRef="#ctx0" brushRef="#br0" timeOffset="1912.473">2574 245 11211,'0'0'5573,"0"0"-2957,0 0-348,0 0-239,0 0-790,0 0-529,-15 4-267,6-1-381,3-2-38,0 0-1,1 0 0,-1 1 1,0 0-1,1 0 0,-1 1 1,1 0-1,0 0 0,-1 0 1,1 0-1,1 1 0,-1 0 1,1 0-1,-1 0 0,1 0 0,0 1 1,-1 2-24,-2 5-16,0 0 0,1 0 0,1 1 0,0 0 1,1 0-1,0 1 0,1-1 0,0 1 0,1-1 0,1 1 1,0 0-1,1 0 0,0 0 0,1-1 0,1 1 0,0 0 0,1-1 1,1 1-1,0-1 0,0 0 0,1 0 0,1-1 0,0 1 1,1-1-1,0 0 0,1-1 0,0 0 0,1 0 0,0-1 0,1 0 1,1 1 15,-6-8-106,0 0 0,1 0 1,-1 0-1,0-1 0,1 1 1,-1-1-1,1-1 1,0 1-1,-1-1 0,1 0 1,0 0-1,0-1 0,0 0 1,0 0-1,0 0 0,0-1 1,0 0-1,-1 0 0,1 0 1,0-1-1,-1 1 0,1-1 1,-1-1-1,1 1 1,-1-1-1,0 0 0,0 0 1,0-1-1,-1 1 0,1-1 1,-1 0-1,0-1 0,0 1 1,0-1-1,0 1 0,-1-1 1,0 0-1,2-4 106,13-22 291,-2 0 1,-1 0-1,-2-2 0,-1 1 0,-1-2 1,-2 1-1,-2-1 0,0-1 0,-1-16-291,1 8 390,6-107 2076,-30 175-528,3 16-1830,2 1 0,2 0 0,1 0 0,3 1 0,1 0 0,2 0 0,2 0 0,2 0 0,4 23-108,23 80-986,23-67-6452,-38-72 3871,-3-5-2934,0-2-2585</inkml:trace>
  <inkml:trace contextRef="#ctx0" brushRef="#br0" timeOffset="2237.407">2850 368 9417,'0'0'2562,"0"0"-928,0 0 1088,0 0-1056,79-37-705,-41 37-449,-3 0-383,-1 0-97,2 0-32,-2 0-1057,-5-1-2595,-5-2-2466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7:5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334 366 15439,'0'-18'2898,"-2"-60"-800,1 73-1920,0 0 0,0 0 0,0 0 0,0 0 1,-1 0-1,0 0 0,0 1 0,0-1 0,-1 1 0,1-1 0,-1 1 0,0 0 0,0 0 0,-1 0 0,1 0 0,-1 1 0,0-1 0,0 1 0,0 0 0,0 0 0,-2 0-178,-2-1 60,1 1 0,-1 0-1,1 0 1,-1 1 0,0 0 0,0 0 0,0 1 0,0 0-1,0 0 1,0 1 0,0 0 0,-1 0 0,1 1-1,0 0 1,0 1 0,0 0 0,0 0 0,-2 2-60,3-1 11,0 1 0,0 0 0,0 1 0,1-1 0,-1 1 0,1 1 0,0-1 0,1 1 0,0 0 0,-1 0 0,2 1 0,-1-1 0,1 1 0,0 0 0,1 1 0,-1-1 0,1 0 0,1 1 0,-1 0 0,1 1-11,-3 12-1,1 1 0,1-1 0,1 1-1,1 0 1,0 0 0,3 19 1,-1-27-46,0 1 1,1-1-1,0 1 0,2-1 1,-1 0-1,2 0 0,0 0 0,0-1 1,1 0-1,1 0 0,0 0 1,1-1-1,0 0 0,1 0 0,1-1 1,2 3 45,-10-13-20,-1 1 1,1-1-1,-1 1 0,1-1 1,0 0-1,0 0 1,0 0-1,0 0 1,-1 0-1,1 0 0,0 0 1,1-1-1,-1 1 1,0-1-1,0 0 1,0 1-1,0-1 0,0 0 1,0 0-1,1 0 1,-1 0-1,0-1 1,0 1-1,0-1 0,0 1 1,0-1-1,0 0 1,0 0-1,0 0 1,0 0-1,0 0 0,0 0 1,-1 0-1,1 0 1,0-1-1,-1 1 1,1-1-1,-1 1 0,0-1 1,1 0-1,-1 0 1,0 1-1,0-1 0,0 0 1,0 0-1,0 0 1,-1 0-1,1 0 1,0 0-1,-1-1 0,0 1 20,17-47 45,-3 0 0,-2-2 0,-2 0 0,1-30-45,-4 36 45,17-244 1695,-30 251-363,-5 62-677,8 17-693,1 0-1,2-1 1,2 1 0,2 0 0,1 0 0,3-1 0,1 0 0,1 0 0,3-1 0,4 8-7,-11-33-333,0 1 0,1-1 0,1 0 0,0 0 1,0-1-1,2 0 0,-1-1 0,8 7 333,22 11-3623,7-14-3336,-22-15 1167</inkml:trace>
  <inkml:trace contextRef="#ctx0" brushRef="#br0" timeOffset="666.378">596 501 384,'2'-17'5744,"29"-141"1469,-25 132-5602,5-40 5159,-11 96-6393,-2-15-178,1 0 0,1 1 1,0-1-1,1 1 0,1-1 0,1 1 0,0-1 0,0 0 1,2 0-1,0-1 0,0 1 0,2-1 0,0 0 1,4 6-200,-10-18 1,1 0 0,-1 0 0,1 0 0,-1-1 0,1 1 0,0 0 0,0-1 0,0 0 1,0 1-1,0-1 0,0 0 0,0 0 0,0 0 0,0 0 0,0 0 0,1-1 0,-1 1 1,0-1-1,1 1 0,-1-1 0,0 0 0,1 0 0,-1 0 0,0 0 0,1 0 0,-1 0 1,0-1-1,1 0 0,-1 1 0,0-1 0,0 0 0,1 0 0,-1 0 0,0 0 0,0 0 1,1-1-2,52-67 56,-44 41 275,-1 0 1,-2-1 0,-1 1 0,-1-2-1,-2 1 1,0 0 0,-2-23-332,-1 50 6,-1 0 0,0 0 0,0-1 0,0 1 0,0 0 0,0 0 0,0-1 0,0 1 0,-1 0-1,1 0 1,-1 0 0,0 0 0,0-1 0,0 1 0,0 0 0,0 0 0,0 1 0,0-1 0,0 0 0,-1 0 0,1 0 0,-1 1 0,0-1 0,1 1 0,-1-1 0,0 1 0,0 0 0,0 0 0,0 0 0,0 0 0,0 0 0,0 0 0,0 0 0,0 1 0,0-1 0,-1 1 0,1-1 0,0 1 0,0 0-1,-1 0 1,1 0 0,0 0 0,0 0 0,-1 1 0,1-1 0,0 1 0,0-1 0,0 1 0,0 0 0,0 0 0,-1 0-6,-5 6-2,1 0 1,0 0-1,0 1 1,1-1-1,0 1 0,1 1 1,-1-1-1,2 1 0,-1 0 1,1 0-1,0 1 1,1-1-1,0 1 0,1-1 1,0 1-1,0 0 0,1 0 1,0 0-1,1 0 1,0 0-1,1 0 0,0 0 1,1 2 1,-3 1-50,1 0 0,0-1 0,1 1 0,0 0 0,1-1 0,1 1 0,0-1 0,0 0 0,1 0 0,1 0 0,0 0 0,0-1 0,2 1 0,-1-2 0,1 1 0,1-1 0,0 0 0,0 0 0,1-1 0,0 0 0,0-1 0,1 0 0,1 0 0,-1-1 0,1-1 0,0 1 0,0-2 0,1 0 0,0 0 0,8 1 50,-10-3-33,0-1 1,1-1 0,-1 1 0,1-2-1,0 0 1,-1 0 0,1-1 0,0 0-1,-1 0 1,1-2 0,-1 1 0,0-1 0,0-1-1,0 0 1,0 0 0,-1-1 0,1 0-1,-1 0 1,0-1 0,-1-1 0,0 1-1,0-1 1,0-1 0,-1 0 0,7-8 32,6-16 146,-2-2 0,-1 0 0,-2 0 0,-1-2 1,-2 0-1,-1 0 0,-2-1 0,-2-1 0,-1 1 0,-2-1 1,-1 0-1,-3 0 0,-2-21-146,3 58 23,-1 0 0,1 0 0,-1 0 0,1 0 0,-1 0 0,0 0-1,1 0 1,-1-1 0,0 1 0,0 0 0,0 0 0,0 0 0,0 0 0,0 0 0,-1-1 0,1 1 0,0 0-1,0 0 1,-1 0 0,1 0 0,-1 0 0,1 0 0,-1 0 0,1 0 0,-1 0 0,0 0 0,1 0 0,-1 0-1,0 0 1,0 1 0,0-1 0,1 0 0,-1 1 0,0-1 0,0 0 0,0 1 0,0-1 0,0 1 0,0-1-1,-1 1 1,1 0 0,0-1 0,0 1 0,0 0 0,0 0 0,0 0 0,-1 0 0,1 0-23,-6 6 26,1 1 0,0 0 1,1 0-1,-1 1 0,1 0 0,1-1 1,-1 2-1,1-1 0,1 0 1,0 1-1,0 0 0,1 0 0,-1 2-26,-7 23 41,2 1-1,1-1 0,1 2 0,3-1 1,0 0-1,3 18-40,0-37 13,1 1 1,1-1-1,0-1 1,1 1-1,1 0 1,1-1-1,0 0 0,1 0 1,0 0-1,2 0 1,-1-1-1,2-1 1,0 1-1,0-1 0,6 5-13,-8-11-22,0-1 0,1 0-1,-1 0 1,1-1-1,0 0 1,1 0-1,-1-1 1,1 0-1,0 0 1,0-1-1,0 0 1,0-1-1,1 0 1,-1 0-1,1-1 1,-1 0 0,1-1-1,6-1 23,-10 1-15,0 0-1,0-1 1,0 0 0,0-1-1,0 1 1,0-1 0,-1 0-1,1-1 1,0 1 0,-1-1 0,0 0-1,0 0 1,0-1 0,0 1-1,-1-1 1,1 0 0,-1-1-1,0 1 1,0-1 0,0 0-1,-1 0 1,0 0 0,0 0-1,0 0 1,0-1 0,-1 1-1,0-1 1,0 0 0,0-4 15,0-88-1316,-7 67-1696,-3 0-3786,7 29-1182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7:5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10890,'0'0'2653,"0"0"-1008,0 0 234,0 0-534,0 0-843,0 0-369,3 17-69,21 104 182,-15-57-121,-3 0 1,-4 1-1,-1-1 1,-5 5-126,2-52 25,-2-30 84,-1-27 152,2 17-145,0 0 0,1 0 1,2 0-1,0 0 0,2 0 1,0 0-1,1 0 0,2 1 1,0-1-1,2 1 0,0 0 0,1 1 1,1-1-1,8-11-116,-15 30 3,0 0 0,0 0 0,0 0 0,0 0 0,0 1 0,0-1 0,1 1 0,0 0 0,-1-1 0,1 1 0,0 0 0,0 0 0,0 1 0,0-1 0,0 1 0,0 0 0,1-1 0,-1 1 0,0 1 0,1-1 0,-1 0 0,1 1 0,-1 0 0,1-1 0,-1 2 0,1-1 0,-1 0 0,1 1 0,-1-1 0,0 1 0,1 0 0,-1 0 0,0 0 0,1 1 0,-1-1 0,0 1 0,0 0 0,0 0 0,-1 0 0,1 0 0,0 1-3,11 15 17,-1 0 1,-2 2-1,0 0 0,0 0 1,-2 0-1,-1 1 0,0 1 1,-2 0-1,-1-1 1,0 2-1,0 6-17,-2-13 1,22 150-1,-8-210 149,8-37-147,-10 28 303,2 0 1,2 1 0,25-45-306,-41 90 42,0-1 0,1 1 1,0 1-1,1-1 0,-1 1 0,1-1 1,0 1-1,1 1 0,-1-1 0,1 1 1,1 0-1,-1 0 0,0 1 1,1-1-1,0 2 0,0-1 0,0 1 1,1 0-1,-1 0 0,1 1 1,0 0-1,-1 0 0,1 1 0,0 0 1,2 1-43,-4 3 18,-1 0 1,1 1 0,-1 0 0,0 0-1,0 0 1,-1 1 0,1 0 0,-1-1-1,0 2 1,0-1 0,-1 0-1,0 1 1,0 0 0,0-1 0,0 1-1,-1 0 1,0 1 0,0-1 0,-1 0-1,0 0 1,0 1 0,0-1-1,-1 1 1,0-1 0,0 1 0,-1-1-19,2-3 9,28 152-1475,11-57-7275,-25-72 3227</inkml:trace>
  <inkml:trace contextRef="#ctx0" brushRef="#br0" timeOffset="340.57">993 191 4837,'19'-96'6813,"0"53"-772,-19 51-1505,-9 47-4449,4-33-84,1 1-1,1 0 1,2 0-1,0 0 1,1 0-1,1 0 1,1 0-1,2 0 1,0 0-1,1 0 1,1-1-1,1 0 1,1-1-1,1 1 1,5 7-3,-12-27-5,0 1 1,-1-1 0,1 1-1,0-1 1,0 0 0,1 0-1,-1 0 1,0 0 0,0 0-1,1-1 1,0 1 0,-1-1-1,1 0 1,0 1 0,-1-1-1,1 0 1,0-1 0,0 1-1,0 0 1,0-1 0,0 0-1,0 1 1,0-1 0,0-1-1,0 1 1,-1 0 0,1-1-1,0 1 1,0-1 0,0 0-1,0 0 1,0 0 0,-1 0-1,1 0 1,0-1 0,-1 1-1,0-1 1,1 0 0,-1 0-1,0 0 1,1 0 0,-1 0-1,-1 0 1,1 0 0,0-1-1,0 1 1,-1-1 0,1 0 4,16-28 369,-1-1 0,-2-1 0,-1 0 0,-1-1 0,-2 0 0,-2-1 0,4-24-369,-9 40 42,0-1 0,0 1 0,-2-1 0,-1 1 0,0-1 0,-1 0 0,-2-3-42,2 22-39,-1-1 0,1 1 0,-1-1-1,0 1 1,1-1 0,-1 1 0,0 0 0,0-1 0,0 1 0,0 0-1,0 0 1,0 0 0,-1-1 0,1 1 0,0 0 0,-1 1 0,1-1-1,0 0 1,-1 0 0,1 1 0,-1-1 0,1 0 0,-1 1-1,0 0 1,1-1 0,-1 1 0,1 0 0,-1 0 0,0 0 0,1 0-1,-1 0 1,1 0 0,-1 0 0,0 1 0,1-1 0,-1 0 0,1 1-1,-1 0 1,1-1 0,-1 1 0,1 0 0,-1-1 0,1 1 0,0 0-1,0 0 1,-1 0 0,1 1 0,0-1 0,0 0 0,0 0-1,0 0 1,0 1 0,0-1 0,0 1 39,-2 3-813,1 0 0,-1 0 0,1 0 0,-1 1 0,2-1 0,-1 1-1,0 0 1,1 0 0,0-1 0,1 1 0,-1 0 0,1 0 0,0 4 813,0 25-7885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7:4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3624 288 9257,'0'0'3480,"0"0"-1980,0 0 11,0 0 283,0 0-673,-14 8-502,8-4-554,-1-1-13,0 1 0,0 0 0,1 0 0,-1 1 0,1 0 0,0 0 1,1 0-1,-1 1 0,1 0 0,0 0 0,0 0 0,1 1 0,-4 6-52,-1 8 108,0 0-1,1 0 1,2 1-1,0 0 1,1 0-1,1 1 0,1 0 1,1-1-1,1 1 1,1 0-1,2 2-107,-1-14 1,0 0 0,1 1 0,0-1 0,1 0 0,1 0-1,0 0 1,0-1 0,1 1 0,0-1 0,1 0 0,0 0 0,1-1 0,-1 0-1,2 0 1,0 0 0,0-1 0,0 0 0,1-1 0,0 0 0,0 0 0,1-1-1,8 4 0,-10-6 4,0 1-1,1-2 1,-1 1-1,1-1 1,0 0-1,0-1 1,0 0-1,0-1 0,0 0 1,0 0-1,1-1 1,-1 0-1,0 0 1,0-1-1,1 0 1,-1-1-1,0 0 0,0-1 1,0 0-1,-1 0 1,1 0-1,-1-1 1,0-1-1,0 0 1,0 0-1,0 0 0,-1-1 1,0 0-1,0 0 1,-1-1-1,1 0-3,17-31 434,-1-1 0,-1-1 0,-3-1 0,-1 0 0,9-36-434,-24 69 19,9-40 335,-9 35 15,-10 34 50,1-1-392,1-1-1,1 1 1,0 0-1,1 0 0,1 1 1,1-1-1,1 1 1,1-1-1,1 0 0,1 0 1,0 1-1,1-2 1,2 1-1,0 0 0,1-1 1,0 0-1,2-1 1,0 0-1,2 1-26,-6-12-7,1-1 0,-1 0 1,1 0-1,0-1 0,0 1 0,1-1 0,0-1 0,-1 1 1,2-1-1,-1 0 0,0-1 0,1 0 0,0 0 0,-1 0 0,1-1 1,0 0-1,0-1 0,1 0 0,-1 0 0,0-1 0,0 0 0,0 0 1,1-1-1,-1 0 0,0 0 0,0-1 0,0 0 0,0-1 1,-1 1-1,1-2 0,-1 1 0,1-1 0,-1 0 0,0 0 0,0-1 1,-1 0-1,0 0 0,0-1 0,0 0 0,0 0 0,-1 0 1,0-1-1,0 1 0,-1-1 0,0 0 0,1-2 7,0-6 20,0-1 0,-1 0-1,0 0 1,-2 0 0,0 0-1,0 0 1,-2-1 0,0 1-1,-1 0 1,0-1 0,-1 1-1,-5-14-19,6 22 4,-1 0 0,-1 0-1,1 0 1,-2 1 0,1-1-1,-1 1 1,0 0-1,0 0 1,-1 1 0,0-1-1,0 1 1,0 0 0,-1 0-1,0 1 1,0-1 0,0 1-1,-1 1 1,0-1 0,0 1-1,0 0 1,0 1 0,-1 0-1,0 0 1,1 1 0,-1-1-1,-4 1-3,5 0-82,-1 1 0,0 0 0,1 0-1,-1 1 1,0 0 0,0 0 0,1 1 0,-1 0-1,0 1 1,1-1 0,-1 1 0,1 1 0,0-1 0,-1 1-1,1 1 1,-6 3 82,9-4-406,0 1-1,0 0 0,0 0 1,0 0-1,0 0 0,1 0 1,0 1-1,0 0 1,0 0-1,1 0 0,-1 0 1,1 0-1,0 0 1,1 0-1,-1 1 0,1-1 407,-4 31-6251,4 1-4858</inkml:trace>
  <inkml:trace contextRef="#ctx0" brushRef="#br0" timeOffset="620.215">4639 338 7495,'31'-76'3694,"5"33"-112,-31 57-299,-43 179-1985,29-150-1087,1 0 1,2 0-1,2 0 1,3 1-1,1-1 1,1 1-1,3-1 1,4 14-212,-7-51-11,1 0 1,0-1-1,-1 1 0,2-1 1,-1 1-1,1-1 0,-1 0 0,2 0 1,-1 0-1,0 0 0,1-1 1,0 1-1,0-1 0,0 0 1,1 0-1,-1-1 0,1 1 1,0-1-1,0 0 0,0 0 1,0-1-1,1 1 0,-1-1 1,1 0-1,-1-1 0,1 1 1,0-1-1,0 0 0,-1-1 1,1 1-1,0-1 0,0 0 1,0-1-1,0 0 0,0 1 1,1-2 10,5-1 4,0 0 1,-1-1-1,1-1 0,-1 0 1,0 0-1,0-1 1,-1-1-1,1 1 1,-2-2-1,1 1 1,-1-1-1,0-1 1,0 0-1,-1 0 1,1-2-5,101-159 1155,46-175 1194,-137 298-1618,-36 62 428,-2 18-971,2 1 1,2 0 0,1 1-1,1 1 1,2 0-1,-5 28-188,11-42 3,1 1-1,0 0 1,2-1-1,1 1 0,0 0 1,2 0-1,1 0 0,0 0 1,6 19-3,-6-36-61,0 0 0,1-1 0,0 0 0,0 1-1,0-1 1,0 0 0,1-1 0,0 1 0,0-1 0,0 1 0,1-1 0,-1 0 0,1-1 0,0 1 0,0-1 0,0 0 0,1 0 0,-1-1 0,1 1-1,-1-1 1,1-1 0,0 1 0,0-1 0,0 0 0,0 0 0,0 0 0,0-1 0,0 0 0,0 0 0,0-1 0,0 0 0,0 0 0,0 0 0,-1-1-1,1 0 1,0 0 0,-1 0 0,1 0 0,-1-1 0,0 0 0,4-3 61,6-9 2,0-1-1,-1 0 0,-1-1 1,0 0-1,-2-1 1,0-1-1,-1 0 1,0 0-1,-2-1 1,0 0-1,-1-3-1,2-5 118,0-1-1,-3 0 0,0 0 1,-2 0-1,-1-1 1,-1 1-1,-2-6-117,0 35 22,-1 0 1,1 0-1,0 1 0,0-1 0,-1 0 0,1 0 1,0 0-1,-1 0 0,1 0 0,0 0 0,-1 0 0,1 0 1,0 0-1,-1 0 0,1 0 0,0 0 0,-1 0 1,1 0-1,0 0 0,-1 0 0,1 0 0,0 0 1,-1 0-1,1-1 0,0 1 0,0 0 0,-1 0 1,1 0-1,0 0 0,0-1 0,-1 1 0,1 0 0,0 0 1,0-1-1,-1 1 0,1 0 0,0 0 0,0-1 1,0 1-1,0 0 0,-1-1 0,1 1 0,0 0 1,0-1-1,0 1 0,0 0 0,0 0 0,0-1-22,-15 32 355,3-1-287,2 1 1,2-1-1,1 2 0,1-1 0,1 1 1,2 0-1,1 0 0,2 0 0,1 4-68,0-28-95,0-1-1,0 0 1,0 1 0,1-1-1,0 0 1,0 0-1,1 0 1,0 0 0,0-1-1,0 1 1,1-1-1,0 0 1,1 0 0,-1 0-1,1 0 1,0-1-1,0 0 1,1 0 0,0 0-1,1 1 96,-3-4-469,0 0 0,1 0 0,-1-1-1,0 1 1,0-1 0,1 0 0,-1 0 0,1 0-1,-1-1 1,1 1 0,-1-1 0,1 0 0,0 0-1,-1-1 1,1 1 0,-1-1 0,0 0 0,1-1-1,-1 1 1,0-1 0,1 1 0,0-2 469,21-12-5365,-4-4-1767</inkml:trace>
  <inkml:trace contextRef="#ctx0" brushRef="#br0" timeOffset="869.013">5530 104 9225,'0'0'2274,"0"0"-1505,0 0 704,0 0-736,-81 3-705,78 10-32,2 4-737,1-4-4356</inkml:trace>
  <inkml:trace contextRef="#ctx0" brushRef="#br0" timeOffset="1321.192">6095 397 8744,'0'0'2963,"0"0"-865,0 0 486,0 0-502,0 0-812,0 0-111,-6 13 21,-34 88 416,39-101-1593,-19 61 176,3 1-1,2 0 1,-3 44-179,20-129 35,1-1 0,1 1 0,0 0 0,2 1 1,1-1-1,1 1 0,1 1 0,1-1 0,0 2 0,2-1 1,0 1-1,2 1-35,-10 13 39,1 1 0,-1-1 0,1 1 0,0 1 1,1-1-1,-1 1 0,1 0 0,0 0 0,0 0 1,0 1-1,0 0 0,0 0 0,1 1 0,0-1 1,-1 2-1,1-1 0,0 1 0,0 0 0,0 0 1,0 0-1,0 1 0,0 1 0,0-1 0,0 1 0,0 0 1,-1 0-1,1 1 0,0 0 0,-1 0 0,1 1 1,-1 0-1,0 0 0,1 0 0,-1 1 0,-1 0 1,1 0-1,-1 1 0,5 4-39,0 6 1,-1 1 0,0 1-1,-1 0 1,-1 0 0,-1 1-1,0-1 1,-1 2 0,-1-1 0,-1 0-1,-1 1 0,20 76-1406,-1-40-1868,6-4-4096,-7-25-307</inkml:trace>
  <inkml:trace contextRef="#ctx0" brushRef="#br0" timeOffset="-2674.116">95 351 11979,'0'0'3764,"0"0"-1591,0 0-422,-2 15-187,-41 281 2173,27 2-5510,20-267-1372,6-15-6111,-5-13-417</inkml:trace>
  <inkml:trace contextRef="#ctx0" brushRef="#br0" timeOffset="-1831.782">1 343 5573,'0'0'4890,"0"0"-2279,0 0-321,0 0-240,0 0-1159,0 0-576,3 15 16,53 152 726,-46-148-1017,1-1 0,1-1 0,0 1 0,2-2 0,0 0-1,1-1 1,0 0 0,6 3-40,63 24-1017,14-43-3351,-29-45 1104,-3-67 3311,-54 88-44,64-134 1599,-75 150 100,-10 23-1262,-13 29-287,-134 279 4049,156-322-4201,0 1 1,1 0-1,-1-1 1,0 1-1,0-1 1,0 1-1,0 0 1,0-1-1,-1 1 1,1-1-1,0 1 1,0 0-1,0-1 1,0 1-1,-1-1 1,1 1-1,0-1 1,-1 1-1,1 0 1,0-1-1,-1 0 1,1 1-1,-1-1 1,1 1-1,0-1 1,-1 1-1,1-1 1,-1 0-1,1 1 1,-1-1-1,0 0 1,1 0-1,-1 1 1,1-1-1,-1 0 1,1 0-1,-1 0 1,0 0-1,1 0 1,-1 1-1,0-1 1,1 0-1,-1-1 1,1 1-1,-1 0 0,0 0 1,1 0-1,-1 0 1,1 0-1,-2-1-1,5-20 133,0-1-1,2 1 1,0 0-1,1 0 0,1 0 1,1 1-1,1 0 1,0 1-1,2 0 0,10-15-132,-18 30 38,42-54 329,-44 57-350,0-1 0,0 1 0,0 0 0,0 0 1,1 0-1,-1 0 0,0 0 0,0 0 0,1 1 0,-1-1 1,0 0-1,1 1 0,-1-1 0,1 1 0,-1-1 0,1 1 1,-1 0-1,1-1 0,-1 1 0,1 0 0,-1 0 0,1 0 1,-1 0-1,1 0 0,-1 1 0,1-1 0,-1 0 0,1 1 1,-1-1-1,0 1 0,1 0 0,-1-1 0,0 1 0,1 0 1,-1 0-1,0 0 0,0 0 0,1 0 0,-1 0 0,0 0 1,0 0-1,0 0 0,0 1-17,10 16 170,-1 0 1,-1 1-1,0 0 1,-2 1-1,0 0 1,-1 0 0,-1 1-1,1 11-170,34 103 387,-38-127-398,0-1 0,1 1 0,0-1 0,1 0 0,-1 0 0,2 0 0,-1 0 0,0-1 0,1 1 0,1-1 0,-1 0 0,1-1 0,0 1 0,0-1-1,0-1 1,1 1 0,0-1 0,-1 0 0,2 0 0,-1-1 0,0 0 0,1 0 0,-1-1 0,1 0 0,0 0 0,0-1 0,0 0 0,0-1 0,0 1 0,0-1 0,6-1 11,-5-2-45,0-1 1,0 0-1,-1 0 0,1 0 1,-1-1-1,0-1 0,0 1 1,-1-1-1,0 0 0,0-1 0,0 0 1,-1 0-1,0 0 0,0-1 1,-1 0-1,2-3 45,68-141 52,-70 140-72,92-223 1733,-109 257-1584,1 1-1,1 0 0,1 1 0,1 0 0,1 0 0,2 1 0,0 0 0,2 0 1,0 0-1,2 0 0,0 0 0,2 1 0,1-1 0,1 0 0,6 21-128,-8-41-24,0-1-1,0 1 0,1-1 1,0 1-1,-1-1 1,2 0-1,-1 0 0,0 0 1,1 0-1,0 0 1,0 0-1,0-1 0,0 0 1,0 1-1,1-1 1,0 0-1,-1-1 0,1 1 1,0-1-1,0 1 1,1-1-1,-1 0 0,0-1 1,1 1-1,-1-1 0,1 0 1,-1 0-1,1 0 1,0-1-1,-1 1 0,1-1 1,0-1-1,-1 1 1,1 0-1,0-1 0,-1 0 1,1 0-1,-1 0 1,1-1-1,-1 0 0,1 0 25,13-13-26,-1 0 0,-1-2 0,0 0 0,-1-1-1,0 0 1,-2-1 0,0-1 0,-1 0-1,-2 0 1,0-2 0,0 1 0,-2-1 0,3-14 26,-5 19-7,0 2 27,2-3 32,0 0 0,-2 0 0,0-1 0,-1 0-1,-2 0 1,3-17-52,-25 66 604,15-15-578,0 0 0,1 1 0,1-1 0,0 1 0,1 0 0,1-1 1,0 1-1,1 0 0,1-1 0,1 1 0,0-1 0,1 1 1,5 12-27,-6-19-12,0-1 1,1 1 0,0-1-1,0 0 1,1 0 0,0 0 0,1-1-1,-1 0 1,2 0 0,-1 0 0,1-1-1,0 0 1,0 0 0,0-1-1,1 0 1,0 0 0,0-1 0,0 1-1,0-2 1,1 1 0,0-2-1,0 1 1,0-1 0,3 0 11,-3 0-236,0-1 1,1-1-1,-1 0 1,0 0 0,1 0-1,-1-2 1,0 1-1,1-1 1,-1 0-1,0-1 1,0 0 235,54-40-8674,-46 21 1152</inkml:trace>
  <inkml:trace contextRef="#ctx0" brushRef="#br0" timeOffset="-1377.85">2145 114 13132,'0'0'2595,"0"0"-171,0 0 127,0 0-666,0 0-802,-3 12-303,-57 276 2417,53-254-3106,1 0-1,2 1 1,1-1-1,2 1 1,2 16-91,0-42-87,-1-1 0,2 1 1,-1 0-1,1-1 0,0 1 1,1-1-1,0 0 0,0 0 1,1 0-1,0 0 0,0 0 1,1-1-1,0 0 0,0 0 1,1 0-1,-1-1 0,2 1 0,-1-1 1,1-1-1,0 1 0,0-1 1,0-1-1,1 1 0,0-1 87,1-1-567,0-2-1,0 1 0,0-1 1,0 0-1,0-1 1,0 0-1,0 0 1,0-1-1,0 0 0,0 0 1,0-1-1,-1-1 1,1 1-1,-1-2 0,1 1 1,-1-1-1,0 0 1,0 0-1,0-1 0,-1-1 1,0 1-1,0-1 1,0 0-1,-1 0 0,0-1 1,0 0-1,0 0 1,-1 0-1,0-1 0,-1 0 1,0 0-1,0 0 1,0 0-1,1-7 568,18-35-3550</inkml:trace>
  <inkml:trace contextRef="#ctx0" brushRef="#br0" timeOffset="-1127.841">2564 281 4837,'0'0'3053,"1"-15"-304,1-6-1702,0-52 3613,-9 54-470,5 22 300,18 203-1922,-18 51-2205,-1-74-3182,3-175 2238,2 34-3380,7-17-4255,2-12-1441</inkml:trace>
  <inkml:trace contextRef="#ctx0" brushRef="#br0" timeOffset="-803.379">2473 650 6887,'-11'-12'2845,"-37"-40"-459,43 48-1800,0 0 0,0 0 0,0 0 0,-1 1 1,0-1-1,0 1 0,0 1 0,0-1 0,0 1 0,0 0 0,-1 0 0,1 1 0,-3-1-586,-29-8 3469,55 5-2124,358-42-838,-194 39-106,-176 9-391,0 0 1,0 1 0,1 0-1,-1 0 1,0 0 0,0 0-1,-1 1 1,1 0 0,-1 0 0,1 0-1,-1 1 1,0-1 0,0 1-1,0 0 1,-1 0 0,1 1-1,-1-1 1,0 1 0,0-1-1,-1 1 1,1 0 0,-1 0-1,0 0 1,0 0 0,-1 1-1,0-1 1,0 0 0,0 1-1,0-1 1,-1 1 0,0-1-1,0 1 1,-1-1 0,1 1-1,-1-1 1,0 0 0,-1 1-1,1-1 1,-2 2-11,-11 55 49,-5 44-3659,24-96-3602,0-9 566</inkml:trace>
  <inkml:trace contextRef="#ctx0" brushRef="#br0" timeOffset="-802.379">2975 18 11435,'0'0'3395,"0"0"-1729,0 0-385,0 0-961,0 0-256,0 0-64,0 0-544,-27 77-5446</inkml:trace>
  <inkml:trace contextRef="#ctx0" brushRef="#br0" timeOffset="2458.935">6990 460 9705,'3'-77'3841,"-2"22"2979,-1 55-6761,-1-1 0,1 1 0,0 0 0,-1-1 0,1 1 0,-1 0 0,1-1 0,-1 1 0,1 0 0,-1 0 0,1-1 0,-1 1 0,0 0 0,1 0 0,-1 0 0,1 0 0,-1 0 0,1 0 0,-1 0 0,0 0 0,1 0 0,-1 0 0,1 0 0,-1 0 0,1 0 0,-1 0 0,1 1 0,-1-1 1,1 0-1,-1 0 0,1 0 0,-1 1 0,1-1 0,-1 0 0,1 1 0,-1-1 0,1 1 0,-1-1 0,1 0 0,0 1 0,-1-1 0,1 1 0,0-1 0,-1 1 0,1-1 0,0 1 0,0-1 0,0 1 0,-1 0 0,1-1 0,0 1 0,0-1 0,0 1 0,0 0-59,-7 10-40,1 1 1,0 0-1,1 0 0,0 0 1,1 1-1,0 0 0,1 0 0,1 0 1,0 0-1,0 0 0,2 0 1,-1 0-1,2 1 0,0-1 1,0 0-1,1 0 0,1 0 1,0 0-1,1 0 0,0-1 1,1 1-1,0-1 0,1 0 1,1-1-1,0 0 0,0 0 1,1 0-1,0-1 0,1 0 0,9 8 40,-14-16-85,0 1-1,0-1 1,0 0-1,0 0 1,0-1-1,0 1 1,0-1-1,1 0 1,-1 0-1,0 0 0,1-1 1,-1 1-1,1-1 1,-1 0-1,1-1 1,-1 1-1,1-1 1,-1 0-1,0 0 0,1 0 1,-1 0-1,0-1 1,0 0-1,0 0 1,0 0-1,0 0 1,0-1-1,-1 1 1,1-1-1,-1 0 0,0 0 1,0 0-1,0-1 1,0 1-1,0-1 1,-1 0-1,1 1 1,-1-1-1,0-1 86,17-21 540,-2-1 0,0 0 0,-2-2-1,-1 0 1,-2 0 0,0-2 0,-2 1 0,5-30-540,-15 57 31,0 0 0,0 1 0,0-1 0,0 0 0,-1 1 0,1-1 0,-1 0 0,1 1 0,-1-1 0,0 1 0,0-1 0,0 1 0,-1 0 0,1-1 1,-1 1-1,1 0 0,-1 0 0,0 0 0,1 0 0,-1 0 0,0 0 0,0 1 0,-1-1 0,1 0 0,0 1 0,0 0 0,-1 0 0,1 0 0,-1 0 0,1 0 0,-1 0 0,1 0 0,-1 1 0,0-1 0,1 1 1,-1 0-1,0 0 0,1 0 0,-1 0 0,0 0 0,1 1 0,-1-1 0,0 1 0,1 0 0,-1-1 0,1 1 0,-1 0 0,1 1 0,-1-1-31,-15 5 7,1 1-1,0 1 1,0 0-1,0 1 1,1 1 0,1 0-1,0 2 1,0-1-1,1 2 1,0 0-1,1 0 1,1 2 0,-6 8-7,7-9 1,1 0 1,1 0-1,0 1 1,1 0-1,0 0 1,1 1-1,1 0 1,1 0-1,0 0 1,1 1-1,1 0 1,1 0-1,0 3-1,1-11-32,1 0 0,0 0 0,0 0-1,1 0 1,0 0 0,1 0 0,0 0 0,0-1 0,1 1-1,0-1 1,1 1 0,-1-1 0,2 0 0,-1 0 0,1-1-1,0 1 1,1-1 0,0 0 0,0-1 0,0 1 0,1-1-1,0 0 1,0-1 0,1 0 0,2 2 32,5 0-29,1 0 0,-1 0 0,1-2-1,1 0 1,-1-1 0,0 0 0,1-2 0,0 0 0,0-1 0,-1 0 0,1-1 0,0-1-1,0-1 1,0 0 0,-1-1 0,1-1 0,-1-1 0,0 0 0,0-1 0,-1-1 0,8-4 29,9-5 44,-1-2 1,-1-1 0,0-1 0,-2-2 0,0-1-1,-2-1 1,0-1 0,-2-1 0,15-22-45,-18 23 116,-2-1 0,-1-1 1,-2-1-1,0-1 1,7-19-117,-22 46 1,0 1 0,1-1 0,-1 1 1,0-1-1,0 0 0,-1 0 1,1 1-1,0-1 0,0 0 1,-1 0-1,1 0 0,-1 0 1,0 0-1,0 0 0,1 0 0,-1 1 1,0-1-1,-1 0 0,1 0 1,0 0-1,0 0 0,-1 0 1,1 0-1,-1 0 0,0 0 1,0 1-1,1-1 0,-1 0 0,0 1 1,0-1-1,-1 0 0,1 1 1,0-1-1,0 1 0,-1 0 1,1-1-1,-1 1 0,1 0 1,-1 0-1,0 0 0,1 0 1,-1 0-1,0 0 0,0 1 0,0-1 1,1 0-1,-1 1 0,0 0 1,0-1-1,0 1 0,0 0 1,0 0-1,-1 0-1,-9 3-2,0 0-1,1 1 1,-1 1-1,1 0 1,0 0 0,0 1-1,1 1 1,0-1 0,0 2-1,0-1 1,1 1-1,0 1 1,1 0 0,-1 0-1,2 1 1,0 0 0,0 0-1,-4 9 3,1-8 3,1 1 0,0 0 1,1 0-1,1 1 0,0 0 0,1 0 0,0 1 0,1-1 0,0 1 0,1 1 0,1-1 0,0 1 0,1-1 1,1 1-1,0-1 0,1 1 0,0 0 0,2 0 0,1 8-3,-2-20-4,0-1 1,1 1 0,-1 0-1,1-1 1,0 1-1,-1-1 1,1 0-1,0 0 1,1 0-1,-1 0 1,0 0-1,1 0 1,-1 0-1,1-1 1,-1 1-1,1-1 1,0 0-1,-1 0 1,1 0-1,0 0 1,0 0-1,0-1 1,0 1 0,0-1-1,0 0 1,0 0-1,0 0 1,0 0-1,0 0 1,-1 0-1,1-1 1,0 0-1,0 0 1,0 0-1,0 0 1,-1 0-1,1 0 1,0-1-1,-1 1 1,1-1-1,-1 1 1,1-1-1,0-2 4,10-9 18,-1-1 0,-1 0 0,0-1 0,-1 0 0,0-1 0,-2 0 0,0-1 0,0 0 0,-2 0 0,0 0 0,-1-1 0,-1 0-1,0 0 1,0-15-18,-3 33 10,-1 0 0,0 0 0,0 0 0,1 0 0,-1 0 0,0 0 0,1 0 0,-1 0 0,0 0 0,1 0 0,-1 0 0,0 0 0,1 0 0,-1 0 0,0 0 0,1 0 0,-1 0 0,0 0 0,0 0 0,1 0 0,-1 0 0,0-1 0,1 1 0,-1 0 0,0 0 0,0 0 0,1 0 0,-1-1 0,0 1 0,0 0 0,0 0 0,1-1 0,-1 1 0,0 0 0,0-1-10,6 37 296,-3 21-132,-3-36-63,0 1 0,1-1 0,2 1 0,0-1 0,1 0 1,1 0-1,1 0 0,0-1 0,2 0 0,1 0 0,6 11-101,-10-26-4,1-1-1,0 1 1,0-1-1,0 0 1,0 0-1,0-1 1,1 0-1,-1 0 1,1 0-1,0-1 1,0 0 0,0 0-1,0-1 1,0 0-1,0 0 1,1-1-1,-1 0 1,0 0-1,0-1 1,1 1-1,-1-2 1,0 1-1,0-1 1,0 0-1,0 0 1,-1-1-1,1 0 1,-1 0 0,1-1-1,-1 0 1,0 0-1,-1 0 1,1-1-1,-1 1 1,1-1-1,-1-1 1,3-4 4,20-19 3,-1-1 0,-2-2 0,-2 0 0,0-1 0,-3-2 0,0 0 1,-2-1-1,-2-1 0,-2 0 0,-1-1 0,-2-1 0,1-9-3,-4-47 52,-8 93-51,0 0 0,0 0 0,0 0 0,-1 0 0,1 0 0,-1 0 0,1 0 0,-1 0 0,1 0 0,-1 1 0,0-1 0,0 0 0,0 0 0,0 1 0,0-1 0,-1 1 0,1-1 0,0 1 0,-1-1 0,1 1 0,-1 0 0,1 0 0,-1 0 0,0 0 0,1 0 0,-1 0 0,0 0 0,0 0 0,0 1 0,0-1 0,0 1 0,0-1 0,1 1 0,-1 0-1,0 0 1,0 0 0,0 0 0,0 0 0,0 0 0,0 0 0,0 1 0,0-1 0,0 1 0,0 0 0,-1 0-1,-1 0-1,0 1 0,1 0-1,-1 0 1,1 0 0,0 0 0,0 1-1,-1-1 1,1 1 0,1 0 0,-1 0-1,0 0 1,1 0 0,0 0 0,-1 1-1,1-1 1,0 1 0,1-1 0,-1 1-1,1 0 1,0-1 0,-1 1 0,2 0-1,-1 0 1,0 0 0,1 0 0,0 0 1,3 108-27,72 171 86,-70-256-51,-6-21-12,1 1-1,0 0 1,1 0 0,-1-1-1,1 1 1,1 0-1,-1-1 1,1 1 0,0-1-1,1 1 1,-1-1 0,1 0-1,0 0 1,1 0 0,0-1-1,0 1 1,0-1 0,0 0-1,1 0 1,0 0 0,0 0-1,0-1 1,1 0 0,-1 0-1,1-1 1,0 1-1,0-1 1,0-1 0,0 1-1,4 0 5,4-2-15,-1-1-1,0 0 1,0-1-1,0-1 0,0 0 1,0-1-1,-1 0 1,1-1-1,-1 0 0,1-1 1,-2-1-1,1 0 0,0 0 1,-1-1-1,0-1 1,-1 0-1,0 0 0,0-1 1,-1 0-1,0-1 1,0 0-1,-1 0 0,-1-1 1,4-5 15,3-6 32,-1 0 1,-1-1-1,-2-1 1,0 0 0,-1 0-1,-1-1 1,-2 0-1,0 0 1,-2-1-1,0 1 1,-2-1-1,-1-3-32,-2 29 33,1 1 0,-1-1 0,1 1 0,-1-1 0,0 0 0,1 0 0,-1 1 0,1-1 0,-1 0 0,0 0 0,1 0 0,-1 1 0,0-1 0,1 0 0,-1 0 0,0 0 0,1 0-1,-1 0 1,0-1 0,1 1 0,-1 0 0,0 0 0,1 0 0,-1-1 0,0 1 0,1 0 0,-1 0 0,1-1 0,-1 1 0,1-1 0,-1 1 0,1 0 0,-1-1 0,1 1 0,-1-1 0,1 1-1,-1-1 1,1 0 0,0 1 0,-1-1 0,1 1 0,0-1 0,-1 0 0,1 1 0,0-1 0,0 1 0,0-1 0,0 0 0,0 1 0,0-1 0,0 0 0,0 0 0,0 1 0,0-1 0,0 0 0,0 1-1,0-1 1,0 1 0,0-1 0,1 0 0,-1 1 0,0-1 0,1 0 0,-1 1-33,-4 10 30,-1 0 1,2 0-1,0 0 0,0 1 1,1 0-1,0-1 1,1 1-1,0 0 0,0 0 1,2 0-1,0 6-30,-1-9 2,-1 9-84,1 1 0,1-1 0,1 1 0,1-1 0,0 0 0,1 0-1,1 0 1,0 0 0,1-1 0,1 0 0,1 0 0,0-1 0,2 2 82,19 9-4029,-4-21-4226,-10-5-142</inkml:trace>
  <inkml:trace contextRef="#ctx0" brushRef="#br0" timeOffset="2757.121">8740 1 9321,'0'0'1473,"0"0"-352,0 0 128,0 0-928,-82 5-321,72 13-256,4-4-3620</inkml:trace>
  <inkml:trace contextRef="#ctx0" brushRef="#br0" timeOffset="3053.003">9507 8 11018,'0'0'2755,"0"0"-374,0 0-230,0 0-704,0 0-214,-2 20-53,-17 142 203,-39 124-584,16-88-4652,33-114-6680,9-53 604</inkml:trace>
  <inkml:trace contextRef="#ctx0" brushRef="#br0" timeOffset="3637.434">9407 698 6022,'-4'-18'3304,"1"2"-2766,-1 1 0,-1-1 0,0 1 0,0 0 0,-2 1 0,0-1 0,0 1 0,-1 0 0,-1 1 0,0 0 1,-1 1-1,-1 0 0,0 0 0,-7-5-538,-81-21 6347,259 60-5760,351-28-491,-503 5-96,-1 1 0,1-1 0,0 1 0,-1 1-1,1 0 1,0 0 0,-1 0 0,1 1 0,-1 0 0,1 1-1,-1-1 1,0 1 0,0 1 0,0-1 0,-1 1 0,1 0-1,-1 1 1,0 0 0,0 0 0,0 0 0,-1 1 0,0-1-1,0 1 1,0 1 0,-1-1 0,0 1 0,0-1 0,-1 1-1,0 0 1,0 0 0,0 1 0,0 1 0,3 84-359,-6-79 152,0 0 0,0 0 0,2 0 0,-1 0 1,2 0-1,0 0 0,1-1 0,0 1 0,3 4 207,-6-16-29,-1 0 0,2 0 0,-1-1 0,0 1 0,0 0 0,0-1-1,1 1 1,-1-1 0,1 1 0,-1-1 0,1 0 0,-1 0 0,1 1 0,0-1 0,0 0 0,-1-1-1,1 1 1,0 0 0,0 0 0,0-1 0,0 1 0,0-1 0,0 0 0,0 0 0,0 1 0,0-1-1,0-1 1,0 1 0,0 0 0,0 0 0,0-1 0,0 1 0,0-1 0,0 0 0,0 1-1,1-2 30,59-45 135,48-162 2885,-81 145-2196,20-33 633,-43 109-1377,-11 316 43,-19-123-120,-9-1-1,-13 17-2,8-36-240,27-130 73,1 11 21,-2 0 0,-4 0-1,-2-2 1,-3 0 0,-3-1 0,-3-2 0,-30 52 146,49-102 48,0 0 0,0-1 0,-1 0 0,-1 0 0,1-1 0,-2 0 0,1-1 0,-1 0 0,0 0 0,-1-1 0,0-1 0,0 0 0,0-1 0,0 0 1,-1-1-1,0 0 0,0-1 0,0 0 0,-1-1 0,1-1 0,0 0 0,-1-1 0,1 0 0,-1-1 0,1-1 0,0 0 0,-9-3-48,11 3 29,0-1 0,0 0 0,1 0-1,-1-1 1,1-1 0,0 0 0,0 0 0,0-1 0,1 0-1,0-1 1,0 0 0,1 0 0,0-1 0,0 0-1,1-1 1,0 1 0,0-2 0,1 1 0,0 0 0,1-1-1,0 0 1,0-1 0,1 1 0,1-1 0,-3-8-29,4 2 19,1-1 1,1 0-1,0 1 1,1-1-1,1 1 1,0-1 0,2 1-1,0 0 1,0 0-1,2 0 1,0 1-1,1 0 1,1 0-1,3-5-19,9-13 34,2 2 0,1 0 0,1 1 0,2 2 0,27-26-34,1 7 7,2 2 1,2 3-1,2 2 1,1 3-1,2 3 0,2 3 1,58-21-8,-12 12 7,3 6 0,0 4 0,2 5 0,48-1-7,-73 14-109,1 5 1,0 3-1,46 5 109,-132 0-52,-3 0 0,-1 0 0,1 0 0,-1 0 0,1 0 0,0 0 0,-1 0 0,1 1 0,-1-1 0,1 1 0,0 0 0,-1 0 0,0 0 0,1 0 0,-1 0 0,0 0 0,1 1 0,-1-1 0,0 1 0,0-1 0,0 1 0,0 0 0,0 1 52,-2-2-101,0 1 0,0-1 0,0 1 0,0-1 0,0 1 0,-1-1 0,1 1 0,-1-1 0,1 1 0,-1-1-1,1 1 1,-1-1 0,0 0 0,0 1 0,0-1 0,0 0 0,0 0 0,0 1 0,0-1 0,0 0 0,0 0 0,0 0-1,-1 0 1,1-1 0,0 1 0,-1 0 0,1 0 0,0-1 0,-1 1 101,0 0-202,-38 22-3610,-10-1-2823</inkml:trace>
  <inkml:trace contextRef="#ctx0" brushRef="#br0" timeOffset="26325.15">1208 2950 9769,'0'-39'2510,"1"11"629,-1 8 5434,-42 249-5115,13-106-3302,27-115-255,-21 163-580,36-60-6583,-4-88 1043,2-7-3155</inkml:trace>
  <inkml:trace contextRef="#ctx0" brushRef="#br0" timeOffset="26791.205">1095 2906 5477,'-9'-93'6134,"-5"49"-1013,15 44-36,-1 1-4433,224 242 549,-193-212-1202,-8-10-2,0 2-1,-2 0 0,0 1 1,-2 1-1,-1 0 0,-1 2 1,5 11 3,-19-33 4,-1 1 0,0 0 0,0 0 0,0 1 0,-1-1 0,0 0 0,0 1 0,0-1 0,-1 0 0,0 1 0,0-1 0,-1 1 0,0-1 0,0 0 0,0 1 0,-1-1 0,0 0 0,0 0 0,0 0 0,-1 0 0,0 0 0,0-1 0,-1 1 0,1-1 0,-1 0 0,0 0 0,-1 0 0,1-1 0,-1 0 0,0 1 0,0-2 0,-3 3-4,-27 15 131,-1-3 0,-1 0 1,0-3-1,-1-1 0,-1-1 1,0-3-1,0-1 0,-26 2-131,33-4 1,-9 2 14,24-5-117,36-9-19,221-72-439,-181 59 529,0-2-1,-1-3 1,-2-3 0,0-2 0,-2-3 0,26-20 31,-65 38 154,0-1 1,-1-1-1,-1 0 1,-1-1-1,0-1 1,-1 0-1,0 0 1,-1-3-155,13-19 750,-23 39-726,0-1 0,0 1 0,1-1 0,-1 1 1,0-1-1,0 1 0,0 0 0,0-1 0,1 1 0,-1-1 0,0 1 1,1-1-1,-1 1 0,0 0 0,1-1 0,-1 1 0,0 0 0,1-1 1,-1 1-1,1 0 0,-1-1 0,0 1 0,1 0 0,-1 0 0,1-1 1,-1 1-1,1 0 0,-1 0 0,1 0 0,-1 0 0,1 0 0,-1 0 1,1 0-1,-1 0 0,1 0 0,-1 0 0,1 0 0,-1 0 0,1 0 1,-1 0-1,1 0 0,-1 1 0,1-1 0,-1 0 0,1 0 1,-1 0-1,0 1 0,1-1 0,-1 0 0,1 1 0,-1-1 0,0 0 1,1 1-1,-1-1 0,0 1 0,1-1 0,-1 0 0,0 1 0,0-1 1,1 1-1,-1-1 0,0 1 0,0-1-24,11 35 256,-11-35-256,5 178 267,-10-90-242,3-64-517,0 0 1,1 0-1,1 0 0,2-1 1,0 1-1,3 8 492,-5-30-205,9 20-3004,3-15-5618,-6-6 67</inkml:trace>
  <inkml:trace contextRef="#ctx0" brushRef="#br0" timeOffset="27010.065">1810 2741 11531,'-19'-88'3491,"4"79"-1153,3 5 161,2 4-1346,4 0-128,3 6-737,3 6-256,0 7-32,3 5-448,7 4-1314,-1-4-3747</inkml:trace>
  <inkml:trace contextRef="#ctx0" brushRef="#br0" timeOffset="27691.7">2210 3238 11243,'0'-12'3320,"-1"-6"-2161,1-11-78,0-6 5044,8 62-4069,-4 10-1831,-1 1 0,-3 0 0,-1 0 0,-1 0 0,-3 5-225,-4 96-890,10-124 516,2-24 182,1-26 181,-2 10 168,2 0 0,1 0 0,1 0 0,0 1 0,2-1 0,1 2 0,1-1 0,5-6-157,-10 22 52,-1-1 0,1 1 0,1 0 0,0 1 0,0-1 0,0 1 0,1 0-1,0 0 1,1 1 0,-1 0 0,1 1 0,0-1 0,1 1 0,-1 1 0,1 0 0,0 0 0,0 1 0,0 0 0,0 0 0,1 1-1,-1 0 1,1 1 0,2 0-52,-7 0 12,1 1-1,0 1 1,0-1-1,-1 1 1,1 0 0,0 0-1,-1 0 1,1 1-1,-1 0 1,0 0-1,0 0 1,1 1-1,-1 0 1,-1 0-1,1 0 1,0 0 0,-1 1-1,0 0 1,0 0-1,0 0 1,0 0-1,0 1 1,-1-1-1,0 1 1,0 0-1,0 0 1,1 5-12,3 6-6,-2 1-1,0 0 1,0 0 0,-2 1 0,0-1-1,-1 1 1,-1-1 0,0 9 6,-4 178-1148,30-266 1207,-9 16 3,-5 11 97,1 0 1,2 1 0,1 0-1,2 2 1,1 0-1,2 1-159,-19 25 25,0 1-1,1 0 0,-1 0 0,1 0 0,0 1 1,1 0-1,-1-1 0,1 2 0,0-1 0,0 0 1,0 1-1,0 0 0,1 0 0,-1 0 0,1 1 1,0 0-1,-1 0 0,1 0 0,0 1 0,0 0 0,0 0 1,1 1-1,-1-1 0,0 1 0,0 1 0,0-1 1,0 1-1,0 0 0,0 0 0,0 1 0,0 0 1,5 2-25,-2 7 10,0 0 1,0 1 0,-1 1 0,-1-1 0,0 1 0,0 0 0,-2 1 0,1-1 0,-2 1 0,0 0 0,0 1 0,-2-1 0,0 1 0,0 9-11,6 18-4,-3-19-299,18 71-800,5-41-6326,-17-44 292</inkml:trace>
  <inkml:trace contextRef="#ctx0" brushRef="#br0" timeOffset="28661.809">3348 3270 9705,'0'0'3566,"0"0"-1180,0 0 246,0 0-603,0 0-865,0 0-593,7 4-171,38 23 49,-31-17-393,0 0 0,1-1-1,1-1 1,0 0-1,0-1 1,0-1-1,17 5-55,-25-9 49,-1 0-1,1-1 1,0 1-1,0-1 1,0-1 0,0 1-1,1-2 1,-1 1-1,0-1 1,0 0-1,0-1 1,-1 1-1,1-2 1,0 1-1,-1-1 1,1 0-1,-1-1 1,0 0-1,0 0 1,0 0 0,-1-1-1,4-2-48,-3-1 169,-1 1 0,0-1 1,0 0-1,-1 0 0,0-1 0,-1 1 1,0-1-1,0 0 0,0 0 0,-1-1 1,-1 1-1,0-1 0,0 1 0,-1-1 0,0 0 1,0 1-1,-1-1 0,-1 0 0,0 0 1,-1-6-170,2 12 28,-1 0 1,0 0 0,0 0 0,-1 0 0,1 0-1,-1 1 1,0-1 0,0 0 0,0 1 0,0-1-1,-1 1 1,1 0 0,-1 0 0,0 0 0,0 0-1,0 0 1,0 1 0,-1-1 0,1 1 0,-1 0 0,1 0-1,-1 0 1,0 1 0,1-1 0,-1 1 0,0 0-1,0 0 1,0 0 0,0 0 0,-1 1 0,0 0-29,-4-1-1,-1 1 1,1 1-1,-1 0 0,1 0 1,-1 1-1,1 0 1,0 0-1,0 1 1,0 0-1,0 1 1,0 0-1,1 0 1,-1 2 0,-3 3-22,1 0-1,0 1 1,1 1 0,0 0 0,1 0 0,0 1-1,1 0 1,0 0 0,1 1 0,0 0-1,1 1 1,0-1 0,1 1 0,1 0 0,0 0-1,1 1 1,1-1 0,0 1 0,1-1 0,0 1-1,2 0 1,-1-1 0,2 1 0,0 0 0,2 7 22,-2-13-91,1 1 0,1-1 1,-1 0-1,1 0 0,1 0 1,-1 0-1,2-1 0,-1 0 1,1 0-1,0 0 0,1-1 1,0 0-1,0 0 0,0 0 1,1-1-1,0 0 0,0-1 1,1 0-1,-1 0 0,1-1 1,8 3 90,3 1-190,0-2 0,1 0 0,0-1 0,0-1 0,1-1 0,-1 0 0,1-2 0,-1-1-1,12-1 191,-17-1 27,1-1 0,-1 0 0,0-1 0,0-1 0,0-1 0,0 0 0,-1-1 0,0 0 0,-1-1 0,0-1 0,0 0 0,0-1 0,-2-1 0,1 0 0,-1-1 0,-1 0 0,0-1 0,0 0 0,-2 0 0,8-14-27,-15 25 28,16-23 277,-2 0-1,0-2 1,-2 1 0,0-2 0,-2 0-1,-1 0 1,-2-1 0,2-11-305,-10 38 24,0 1 1,0 0-1,0-1 0,-1 1 1,1-1-1,-1 1 0,1-1 1,-1 1-1,0-1 0,0 1 1,1-1-1,-1 1 0,0-1 1,0 1-1,0-1 0,-1 0 1,1 1-1,0-1 0,-1 1 1,1-1-1,0 1 0,-1 0 1,0-1-1,1 1 0,-1-1 1,0 1-1,0 0 0,0 0 1,0-1-1,0 1 0,0 0 1,0 0-1,0 0 0,0 0 1,-1 0-1,1 0 0,0 0 1,-1 1-1,1-1 0,0 0 1,-1 1-1,1-1 0,-1 1 1,1 0-1,-1-1 0,1 1 1,-1 0-1,1 0 0,-1 0 1,0 0-1,1 0 0,-1 0-24,-4 5 21,0 0-1,1 1 0,0-1 1,0 1-1,0 0 1,0 1-1,1-1 0,0 1 1,1 0-1,-1-1 1,1 2-1,0-1 1,1 0-1,0 1 0,0-1 1,1 1-1,-1 3-20,-3 12-50,1-1-1,0 1 1,2 0-1,1 1 1,0-1-1,2 0 1,1 0-1,1 0 1,0 0-1,2 0 1,3 8 50,3-4-1036,-8-47 652,-3-23 392,-3 20 45,2 1 1,0-1-1,2 1 0,1-1 0,0 1 0,1 0 0,2-1 0,0 2 1,2-1-1,0 1 0,1 0 0,1 0 0,10-15-53,-15 32 24,0 0 0,0-1 0,1 2-1,0-1 1,-1 0 0,2 1 0,-1 0-1,0 0 1,0 0 0,1 1 0,0 0-1,-1 0 1,1 0 0,0 1 0,0 0-1,0 0 1,0 0 0,0 1 0,0 0-1,0 0 1,0 1 0,0-1 0,0 1-1,0 1 1,-1-1 0,1 1 0,0 0-1,0 0 1,-1 0 0,0 1 0,1 0-1,-1 0 1,0 1 0,0-1 0,-1 1-1,1 0 1,-1 0 0,0 1 0,0-1 0,1 3-24,9 13-46,-1 1 1,-1 0-1,0 1 1,-2 1-1,-1-1 1,-1 2 0,-1-1-1,-1 1 1,0 0-1,-2 0 1,-1 0 0,-1 1-1,-1 4 46,-1-26-50,16 62-3146,17-37-5550,-17-24 1961</inkml:trace>
  <inkml:trace contextRef="#ctx0" brushRef="#br0" timeOffset="29001.758">4913 3260 4805,'55'-144'13767,"-42"85"-6944,-15 58-6751,0-1 1,-1 1 0,1 0-1,0 0 1,-1 0 0,1 1-1,0-1 1,-1 0 0,1 1 0,-1 0-1,1-1 1,-1 1 0,1 0-1,0 0 1,-1 1 0,1-1-1,-1 0 1,1 1 0,-1-1-1,1 1 1,0 0 0,-1 0-1,1 0 1,0 0 0,0 0-1,-2 2-72,-2-1-5,-1 0 0,1 0-1,0 1 1,-1 0-1,1 1 1,1 0-1,-1-1 1,0 2-1,1-1 1,0 1-1,0-1 1,0 2-1,1-1 1,0 0-1,0 1 1,0 0-1,1 0 1,-1 0-1,1 0 1,1 0 0,-1 1-1,1-1 1,0 1-1,1 0 1,0-1-1,0 1 1,0 0-1,1 0 1,0 0-1,0 0 1,0 0-1,1-1 1,1 1-1,-1 0 1,1 0-1,0-1 1,0 1-1,1-1 1,1 3 5,138 153-384,-133-151 330,24 64-95,-35-72 169,0-1 1,0 0-1,0 0 0,0 1 1,0-2-1,-1 1 1,1 0-1,-1 0 1,1-1-1,-1 1 0,0-1 1,1 0-1,-1 0 1,0 0-1,0 0 1,0 0-1,0-1 0,0 1 1,0-1-1,0 0 1,0 0-1,0 0 1,-1 0-21,-31 2-110,0 0 0,0-3 0,-1-1 0,1-1 0,-34-8 110,52 6-457,1 1-1858,4 2-8857,14 2 762</inkml:trace>
  <inkml:trace contextRef="#ctx0" brushRef="#br0" timeOffset="29295.856">5175 3254 10794,'0'0'6470,"0"0"-3971,0 0 127,0 0-704,76-39-769,-71 58-704,-1 9-321,-4 7-64,0 3-32,-6 7 0,-1-4-32,-3 1-160,0-4-289,1-3-544,5-2-704,4-6-1186,0-6-1729,4-8-1859</inkml:trace>
  <inkml:trace contextRef="#ctx0" brushRef="#br0" timeOffset="29609.175">5258 2720 10826,'0'0'2403,"0"0"127,0 0 481,0 0-1410,0 0-1377,0 0-224,0 0-256,0 0-897,0 0-3651,32 37-7848</inkml:trace>
  <inkml:trace contextRef="#ctx0" brushRef="#br0" timeOffset="30001.589">5758 3022 4805,'0'0'7756,"0"-12"-5396,-1-39-1116,-16 31 3600,-14 33-2642,21 0-2079,0 0 0,1 1 0,1-1-1,0 2 1,1-1 0,0 1 0,2 0 0,-1 1-1,2-1 1,0 1 0,1 0 0,1 0-1,0 0 1,1 1 0,1-1 0,0 0 0,2 7-123,-1-11-5,1 0-1,1 0 1,0 0 0,1 0 0,0 0 0,1-1 0,0 0 0,1 0 0,0 0 0,0 0 0,1-1 0,1 0-1,0-1 1,0 0 0,1 0 0,0-1 0,0 0 0,1 0 0,6 3 5,1 0-13,0 0 0,1-1 0,1 0 0,-1-2 0,2 0 0,-1-2 0,1 0 0,0 0-1,0-2 1,0-1 0,9 0 13,-21-2 0,0 0 0,0-1-1,-1 0 1,1 0 0,0-1-1,0 0 1,-1 0 0,1-1-1,-1 0 1,1-1 0,-1 1-1,0-1 1,0-1 0,0 1-1,0-1 1,-1 0 0,1-1-1,-1 0 1,0 0-1,0 0 1,-1-1 0,0 1-1,0-1 1,0 0 0,-1-1-1,1 1 1,-2-1 0,1 0-1,-1 0 1,0 0 0,2-8 0,-2 5 60,0 0 1,0 0-1,-1 0 1,-1 0-1,1 0 1,-2 0 0,1-1-1,-2 1 1,1 0-1,-1-1 1,-1 1-1,0 0 1,0 0-1,-1 0 1,0 1-1,-1-1 1,0 0 0,-1 1-1,0 0 1,0 0-1,-1 1 1,0-1-1,0 1 1,-1 1-1,0-1 1,-1 1 0,1 0-1,-1 1 1,-1 0-1,1 0 1,-1 1-1,0 0 1,0 0-1,0 1 1,-1 0-1,0 1 1,0 0 0,-10-2-61,3 2-53,-1 1 1,1 0-1,-1 1 1,0 1-1,0 1 1,1 0 0,-1 1-1,1 1 1,-18 6 52,27-7-227,0 1 0,0 0 1,1 0-1,-1 1 0,1 0 0,0 1 1,0-1-1,0 1 0,1 1 0,0-1 1,0 1-1,0 0 0,0 1 0,0 1 227,-11 56-5152,23-20-1568,5-9-1939</inkml:trace>
  <inkml:trace contextRef="#ctx0" brushRef="#br0" timeOffset="31143.881">6298 3149 12684,'51'-136'7933,"-32"101"-4025,-11 77-3156,-34 287-784,30-187-2760,18-230 1842,-15 64 1218,1 0 0,1 0 0,1 1-1,1 1 1,2 0 0,0 0 0,10-12-268,-17 25 149,1 1 1,0-1-1,0 1 1,1 1-1,0-1 0,1 1 1,0 1-1,0 0 1,0 0-1,0 0 0,1 1 1,0 1-1,0 0 1,1 0-1,-1 1 1,1 0-1,0 1 0,7-1-149,-13 3 48,1 0-1,0 0 1,-1 0-1,1 1 0,-1 0 1,1 0-1,0 0 1,-1 1-1,0-1 0,1 1 1,-1 1-1,0-1 1,0 1-1,0 0 0,-1 0 1,1 0-1,-1 1 1,1 0-1,-1 0 1,0 0-1,-1 0 0,1 0 1,0 2-48,58 121 166,-43-78-136,-9-27-293,1 1 0,1-1 0,0-1 0,2 0 1,1-1-1,2 2 263,-7-12-675,0 0 1,0 0 0,0-1-1,1-1 1,1 0-1,-1 0 1,1-1 0,0-1-1,1 0 1,0 0 0,11 2 674,-9-3-1254,1-1 1,-1 0 0,1-2 0,0 0 0,0 0-1,0-2 1,0 0 0,0-1 0,-1 0-1,1-1 1,3-2 1253,40-20-876,-9-19 3393,-34 19-919,0 0 0,-2-1 0,-1-1 0,0 0 0,-2-1 0,-2 0 0,0 0 0,-2-1-1,1-10-1597,-7 33 195,2-1 3,0-1 0,-1 1-1,0-1 1,-1 0 0,1 0 0,-1 1 0,-1-1 0,1 0 0,-1 0-1,0 0 1,-1 0 0,0 0 0,0 0 0,0 0 0,-1 1-1,0-1 1,0 0 0,-1 1 0,1 0 0,-2-1 0,1 1 0,-1 0-1,1 1 1,-2-1 0,1 1 0,-2-2-198,-6 2 54,0 0 1,0 1-1,0 0 0,0 1 1,-1 0-1,1 1 0,-1 1 1,0 0-1,0 0 0,1 2 1,-1-1-1,0 2 0,0 0 1,1 0-1,-1 1 1,1 0-1,0 1 0,0 1 1,0 0-1,1 1 0,-1 0 1,0 1-55,1-1 2,0 1-1,0 0 1,1 0 0,0 1 0,1 1 0,-1 0 0,2 0-1,-1 0 1,1 1 0,1 1 0,0-1 0,0 1 0,1 0-1,0 1 1,1-1 0,1 1 0,-1 0 0,2 0 0,0 1-1,0-1 1,1 1 0,1 0 0,0-1 0,1 1 0,0 0-1,1-1 1,1 1 0,-1 0 0,2-1 0,0 1 0,1-1-1,0 2-1,-1-7-9,-1 0 0,1 0 0,1 0 0,-1-1 0,1 1 0,0-1-1,0 0 1,1 0 0,0 0 0,0 0 0,1-1 0,-1 0 0,1 0 0,0-1-1,0 0 1,1 0 0,-1 0 0,1 0 0,0-1 0,0-1 0,0 1-1,0-1 1,1 0 0,-1 0 0,0-1 0,1 0 0,-1-1 0,1 1 0,-1-2-1,1 1 1,0-1 0,-1 0 0,0 0 0,1-1 0,-1 0 0,0 0-1,0-1 1,3-1 9,6-11 9,0 0-1,-1-1 0,-1 0 1,-1-1-1,0-1 0,-1 0 1,-1-1-1,-1 0 0,4-11-8,28-89 123,-36 170-192,-8 8 77,0-41-1,1 0-1,1 0 0,0 1 0,2-1 1,0 0-1,0 0 0,2-1 0,4 15-6,-5-27-1,0 0 0,0 0-1,0 0 1,0-1 0,1 1-1,0-1 1,0 0 0,0 0 0,0 0-1,1-1 1,-1 0 0,1 0-1,0 0 1,0 0 0,0-1-1,0 1 1,1-1 0,-1-1-1,1 1 1,-1-1 0,1 0 0,-1 0-1,1 0 1,0-1 0,-1 0-1,1 0 1,0-1 0,-1 1-1,1-1 1,-1-1 0,1 1 0,-1-1-1,1 0 1,-1 0 0,0 0-1,0-1 1,0 1 0,0-1-1,-1-1 1,1 1 0,1-2 1,18-18 20,-2-1 0,-1-1 0,-1 0-1,-1-2 1,-1 0 0,-1-1 0,-2-1 0,0 0 0,-3-1 0,0 0 0,6-31-20,80-245 32,-93 292-24,-1 0 1,0-1 0,-2 1-1,1-1 1,-2 0 0,0 1-1,0-1 1,-2-1-9,1 15 11,-1 0 0,1 0-1,-1 0 1,1 0 0,-1 0-1,0 0 1,0 0 0,1 0-1,-1 0 1,0 0 0,0 0-1,0 0 1,0 0 0,0 1-1,0-1 1,-1 0 0,1 1-1,0-1 1,0 1 0,0-1-1,-1 1 1,1 0 0,0 0-1,0-1 1,-1 1 0,1 0-1,0 0 1,0 0 0,-1 0-1,1 0 1,0 1 0,-1-1 0,1 0-1,0 0 1,0 1 0,0-1-1,-1 1 1,1-1 0,0 1-1,0 0 1,0-1 0,0 1-1,0 0 1,0 0 0,0 0-1,0 0 1,0 0 0,0 0-1,1 0 1,-1 0 0,0 0-1,1 0 1,-1 0 0,1 0-1,-1 1 1,0 0-11,-9 15 15,0 1 1,0 0-1,2 1 0,0 0 1,2 1-1,0-1 0,1 1 0,0 0 1,2 0-1,1 1 0,0-1 1,1 1-1,2-1 0,0 1 1,3 15-16,-1-12-37,1 0 1,1 0-1,0-1 1,2 0-1,1 0 1,1 0-1,1-1 1,1-1-1,0 1 1,2-2-1,1 0 1,12 15 36,-18-25-57,1-1 0,0 0 0,0-1 1,1 0-1,0 0 0,0-1 0,1 0 0,0-1 0,0 0 0,0-1 1,1 0-1,0-1 0,0 0 0,0-1 0,0 0 0,1-1 1,4 0 56,-10-4 5,0-1 0,-1 0 0,1 0 0,-1-1 0,1 1 0,-1-1 0,0-1 1,-1 1-1,1-1 0,-1 0 0,0-1 0,0 1 0,0-1 0,-1 0 0,0 0 1,0 0-1,-1 0 0,1-1 0,-1 0 0,-1 0 0,1 1 0,-1-1 0,-1-1 1,1 1-1,-1-2-5,77-302 699,-54 240-475,-35 140-122,0-11-48,2 1 1,2 0 0,3 0 0,3 38-55,0-92-81,0 0-1,1 0 1,0 0 0,0 0 0,0 0 0,1 0 0,-1 0 0,1 0 0,0 0 0,1 0 0,-1 0 0,1-1 0,0 1 0,0 0 0,0-1 0,1 1 0,0-1 0,-1 0-1,2 0 1,-1 0 0,0 0 0,1-1 0,0 1 0,0-1 0,0 0 0,0 0 0,0 0 0,0-1 0,1 1 0,0-1 0,-1 0 0,1-1 0,0 1 0,0-1-1,0 0 1,0 0 0,0 0 0,0-1 81,-1-2-512,0 1 0,-1-1 0,1-1 0,-1 1 0,1-1 0,-1 1 0,0-1 0,0 0 0,0 0 0,0 0 0,-1-1-1,1 1 1,-1 0 0,0-1 0,0 0 0,0 0 0,-1 1 0,1-1 0,-1 0 0,0 0 0,0 0 0,0-1 0,0 1 0,-1 0-1,0 0 1,0-4 512,2-21-5130</inkml:trace>
  <inkml:trace contextRef="#ctx0" brushRef="#br0" timeOffset="31467.091">8539 2537 2498,'0'0'7527,"0"0"-4516,0 0-32,-75-55-769,68 53-1249,3 0-512,4 2-353,0 0-96,0 3 0,0 7-577,7 0-2017,-1 0-4165</inkml:trace>
  <inkml:trace contextRef="#ctx0" brushRef="#br0" timeOffset="31813.824">9029 2793 10570,'8'-159'9017,"-7"156"-8668,1-23 2665,-2 27-2957,0-1-1,0 0 0,0 0 0,1 0 0,-1 1 0,0-1 0,0 0 1,0 0-1,0 1 0,0-1 0,0 0 0,1 0 0,-1 0 0,0 0 1,0 1-1,0-1 0,1 0 0,-1 0 0,0 0 0,0 0 0,0 0 0,1 0 1,-1 1-1,0-1 0,0 0 0,1 0 0,-1 0 0,0 0 0,0 0 1,1 0-1,-1 0 0,0 0 0,0 0 0,1 0 0,-1 0 0,0 0 0,0 0 1,0 0-1,1-1 0,-1 1 0,0 0 0,0 0 0,1 0 0,-1 0 1,0 0-1,0 0 0,0-1 0,1 1 0,-1 0 0,0 0 0,0 0 1,0 0-1,0-1 0,0 1 0,1 0 0,-1 0-56,10 27 226,-2 1 0,0 0 0,-2 0 0,-1 0 0,-1 1 0,0 24-226,-3-36 53,12 298-643,-13-181-7173,0-66-956,0-43-399</inkml:trace>
  <inkml:trace contextRef="#ctx0" brushRef="#br0" timeOffset="32229.845">9006 3228 6246,'-8'-19'3032,"-58"-109"865,-48 19 4634,113 109-8489,1 0 0,-1-1 0,1 1 1,-1 0-1,1 0 0,-1-1 0,1 1 0,-1 0 0,1-1 1,0 1-1,-1-1 0,1 1 0,-1-1 0,1 1 0,0 0 1,-1-1-1,1 1 0,0-1 0,0 1 0,-1-1 0,1 0 0,0 1 1,0-1-1,0 1 0,0-1 0,0 1 0,-1-1 0,1 1 1,0-1-1,0 0 0,1 1 0,-1-1 0,0 1 0,0-1 1,0 1-1,0-1 0,0 0 0,1 1 0,-1-1 0,0 1 1,0-1-1,1 1 0,-1-1 0,0 1 0,1 0 0,-1-1 1,1 1-1,-1-1 0,0 1 0,1 0 0,-1-1 0,1 1 1,-1 0-1,1-1 0,-1 1 0,1 0 0,-1 0 0,1 0 1,0-1-1,-1 1 0,1 0 0,-1 0-42,43-4 143,-36 4-39,384 3 628,-367-1-756,1 1 1,-2 1 0,1 1-1,0 1 1,-1 1-1,14 7 24,-30-11-3,-1 0 0,1 0 0,-1 1-1,0 0 1,0 0 0,-1 0 0,1 0-1,-1 1 1,0 0 0,0 1-1,-1-1 1,1 1 0,-1-1 0,0 1-1,-1 1 1,1-1 0,-1 0-1,-1 1 1,1 0 0,-1-1 0,0 1-1,-1 0 1,0 0 0,1 5 3,-1 222-459,-1-232 445,0 1 1,0-1-1,1 1 1,-1 0-1,0-1 1,1 1-1,-1-1 1,1 1-1,0-1 1,0 1-1,0-1 1,0 0 0,1 1-1,-1-1 1,0 0-1,1 0 1,0 0-1,-1 0 1,1 0-1,0 0 1,0-1-1,0 1 1,0 0-1,0-1 1,1 0 0,-1 1-1,0-1 1,1 0-1,-1 0 1,1 0-1,-1-1 1,1 1-1,-1-1 1,1 1-1,-1-1 1,1 0-1,0 0 1,-1 0-1,1 0 1,-1 0 0,1-1-1,0 1 1,-1-1-1,2 0 14,8-7 13,0 0 0,-1 0 0,0-2 0,0 1 0,-1-1 0,0-1 0,-1 0 0,2-2-13,2-3 46,157-225 1523,-144 204-1288,-16 22-132,0 0 0,1 0 0,1 1 0,0 1 0,1 0 0,0 0 0,8-4-149,-20 17 9,-1 0 0,1 0 0,-1 0 0,1 0 0,0 1 0,-1-1 0,1 0 0,-1 0 0,1 0 0,-1 0-1,1 1 1,-1-1 0,1 0 0,-1 1 0,1-1 0,-1 0 0,1 1 0,-1-1 0,1 1 0,-1-1 0,0 0 0,1 1 0,-1-1 0,0 1 0,1-1 0,-1 1 0,0 0 0,0-1 0,0 1 0,1-1 0,-1 1 0,0-1 0,0 1-1,0-1 1,0 1 0,0 0 0,0-1 0,0 1 0,0-1 0,0 1 0,0 0 0,0-1 0,-1 1 0,1-1 0,0 1 0,0-1 0,0 1 0,-1-1 0,1 1 0,0-1 0,-1 1 0,1-1 0,-1 1-9,1 6 27,-1 158-385,-6 1 0,-8-1 1,-7 0-1,-29 98 358,42-226-239,-2 0 1,-1-1-1,-1 0 1,-16 26 238,23-51-17,0-1 0,0 1 1,-1-2-1,-1 1 0,0-1 0,0 0 1,0 0-1,-1-1 0,-1 0 1,1-1-1,-1 0 0,-1-1 0,1 0 1,-1 0-1,0-1 0,0-1 1,-2 1 16,-10 0 131,0-1 0,0-1 0,0-1 0,-1-1 0,1-1 0,-1-1 0,1-1 0,0-1 0,0-1 0,0-1 0,1-1 0,-1-1 0,1-1 0,1-1 0,0-1 0,0-1 1,1-1-1,0 0 0,1-2 0,-8-7-131,20 16 15,0 0 0,1 0 0,0-1 1,0 0-1,0 0 0,1-1 0,0 1 1,0-1-1,1 0 0,0-1 0,0 1 1,0-1-1,1 1 0,0-1 1,1 0-1,0 0 0,0-1 0,1 1 1,0 0-1,0 0 0,1-1 0,0 1 1,0-1-1,1 1 0,0 0 0,1 0 1,-1-1-1,2 0-15,9-14-160,0 0 1,2 1 0,1 1-1,0 0 1,2 1 0,0 0-1,1 2 1,1 0 0,1 1-1,0 1 1,2 1 0,-1 1-1,20-10 160,80-44-3512,16 4-3546</inkml:trace>
  <inkml:trace contextRef="#ctx0" brushRef="#br0" timeOffset="32821.707">11504 3104 14958,'0'0'3812,"0"0"-1805,0 0-32,0 0-80,0 0-592,0 0-652,13-11-320,-6 5-290,-3 2-21,1 0 0,-1 0 0,1 1 0,0 0 1,0 0-1,0 0 0,0 0 0,0 1 0,1-1 0,-1 2 0,1-1 0,-1 0 0,1 1 1,0 0-1,0 1 0,0-1 0,-1 1 0,1 0 0,0 0 0,0 1-20,10 1 27,86 13-47,1-4 0,0-4 0,0-6 0,49-6 20,-150 6 0,0-1 0,1 1 0,-1-1 0,0 1 0,0-1 0,1 0 0,-1 0 0,0 0 0,1 0 0,-1 0 0,0-1 0,1 1 0,-1-1 0,0 1 0,0-1 0,1 0 0,-1 0 0,0 0 0,0 0 0,0 0 0,0-1 0,0 1 0,-1 0 0,1-1 0,0 0 0,0 1 0,-1-1 0,1 0 0,-1 0 0,0 0 0,0 0 0,0 0 0,1 0 0,-2 0 0,1 0 0,0 0 0,0-1 0,-1 1 0,1 0 0,-1-1 0,0 1 0,0 0 0,0-1 0,0 1 0,0 0 0,0-1 0,-1-1 0,-88-107 32,79 99-31,4 7 1,1-1 0,0 0 0,0 0 0,0 0 0,1-1 0,0 0 0,0 0 0,1 0 1,0 0-1,0 0 0,0-1 0,1 1 0,1-1 0,-1 1 0,0-8-2,4 14-3,-1-1 1,0 1-1,1 0 0,-1-1 1,1 1-1,-1 0 0,1 0 1,0 0-1,-1 0 0,1 0 1,0 0-1,0 1 0,0-1 1,-1 1-1,1-1 0,0 1 1,0 0-1,0-1 0,0 1 1,0 0-1,0 0 0,0 0 1,0 1-1,0-1 0,0 0 0,-1 1 1,1 0-1,0-1 0,0 1 1,0 0-1,-1 0 0,1 0 1,0 0-1,1 1 3,10 4 11,-1 1-1,0 1 0,0 0 1,0 0-1,-1 2 0,-1-1 1,1 1-1,-2 1 1,1-1-1,-1 2 0,-1-1 1,0 1-1,-1 1 0,0-1 1,-1 1-1,0 0 1,-1 1-1,-1-1 0,0 1 1,-1 0-1,0 0 1,-1 0-1,-1 0 0,0 1 1,-1-1-1,0 0 0,-1 1 1,-1-1-1,0 0 1,-1 0-1,-1 0 0,0-1 1,-1 1-1,0-1 0,-1 0 1,-5 9-11,-14 14 1,-1 0-1,-2-2 1,-1-1 0,-2-1 0,-2-2-1,-8 6 0,-64 51-3162,80-66 1633,-18 14-4445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8:19.6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0 553 160,'0'0'315,"0"0"374,0 0 85,0 0-219,21-9-224,177-62-53,1165-321 656,-1018 311-235,-509 134-293,-927 309-86,906-290-309,186-72-11,-1 0 0,0 1 0,1-1 0,-1 0 0,0 0 0,0 1 0,1-1 0,-1 0 0,0 1 0,0-1 0,1 0 0,-1 1 0,0-1 0,0 0 0,0 1 0,0-1 0,0 1 0,0-1 0,0 0 0,0 1-1,1-1 1,-1 0 0,0 1 0,-1-1 0,1 1 0,0-1 0,0 0 0,0 1 0,0-1 0,0 1 0,0-1 0,0 0 0,-1 1 0,1-1 0,0 0 0,0 1 0,0-1 0,-1 0 0,1 1 0,0-1 0,0 0 0,-1 0 0,1 1 0,0-1 0,-1 0 0,1 0 0,0 0 0,-1 1 0,1-1 0,-1 0 0,1 0 0,0 0 0,-1 0 0,1 0 0,0 0 0,-1 0 0,1 0 0,-1 0 0,1 0 0,0 0 0,-1 0 0,1 0 0,-1 0 0,1 0 0,33 1-31,-33-1 31,62-5-23,0-4-1,-1-2 1,31-11 23,-18 5-16,567-148 219,3-32-203,-412 135 1041,-220 65-843,-28 9-150,-231 90 144,-280 74-65,152-54 8,-66 46-135,412-156-2,7-4-13,0 1 0,1 2 0,0 0 0,1 1 1,0 0-1,-11 12 15,31-24 0,1-1 0,0 1 0,0 0 0,0 0 0,0 0 0,0 0 0,0 0 0,0 0 1,0 0-1,0 0 0,0 0 0,0 0 0,0 0 0,0 1 0,0-1 0,0 0 0,0 1 0,0-1 0,-1 1 0,1-1 1,0 1-1,0-1 0,0 1 0,-1-1 0,1 1 0,0 0 0,-1 0 0,1-1 0,0 1 0,-1 0 0,1 0 0,-1 0 0,1 0 1,-1-1-1,0 1 0,1 0 0,-1 0 0,0 0 0,0 0 0,0 0 0,1 0 0,-1 0 0,0 0 0,0 0 0,0 0 1,-1 0-1,1 0 0,0 0 0,0 0 0,0 0 0,-1 0 0,1 0 0,0 0 0,-1-1 0,1 1 0,-1 0 0,1 0 1,-1 0-1,0-1 0,1 1 0,-1 0 0,0 0 0,1-1 0,-1 1 0,0-1 0,0 1 0,73 0 8,1-4 0,-1-3-1,0-3 1,-1-3 0,8-6-8,-14 6 15,837-201-42,-646 152 96,-241 64 60,-50 11-93,28-11-41,-772 259 201,-113 43-125,599-179-124,251-102 64,43-24-11,-1 0 1,0 0-1,1 0 1,-1 0 0,1 1-1,-1-1 1,0 0-1,1 0 1,-1 1 0,1-1-1,-1 0 1,0 0-1,0 1 1,1-1 0,-1 0-1,0 1 1,1-1-1,-1 1 1,0-1-1,0 0 1,0 1 0,1-1-1,-1 1 1,0-1-1,0 1 1,0-1 0,0 0-1,0 1 1,0-1-1,0 1 1,0-1 0,0 1-1,0-1 1,0 1-1,0-1 1,0 0 0,0 1-1,-1-1 1,1 1-1,0-1 1,0 1 0,0-1-1,-1 0 1,1 1-1,0-1 0,60-4 28,-1-3 0,1-3-1,-1-2 1,0-3-28,14-2 12,1128-312 75,-1067 289-78,-11 8 429,-123 33-415,0-1 0,0 0 1,0 1-1,0-1 0,0 0 0,0 1 1,0-1-1,0 0 0,0 1 1,0-1-1,0 0 0,0 1 0,0-1 1,1 0-24,-599 193 182,-410 153 159,910-302-336,98-43-3,1-1 1,-1 0-1,0 0 1,0 0-1,0 1 1,1-1-1,-1 0 0,0 0 1,0 1-1,0-1 1,0 0-1,1 0 1,-1 1-1,0-1 0,0 0 1,0 1-1,0-1 1,0 0-1,0 0 1,0 1-1,0-1 0,0 0 1,0 1-1,0-1 1,0 0-1,0 1 1,0-1-1,0 0 0,0 0 1,0 1-1,-1-1 1,1 0-1,0 1-2,43-8 32,0-2-1,-1-2 1,-1-2-1,20-9-31,-11 5 18,925-328 169,-877 309-155,-98 36-31,0 1-1,0-1 0,-1 0 1,1 0-1,0 1 0,-1-1 1,1 0-1,0 0 1,-1 1-1,1-1 0,0 0 1,-1 0-1,1 0 0,0 0 1,-1 0-1,1 0 0,-1 0 1,1 0-1,0 0 1,-1 0-1,1 0 0,0 0 1,-1 0-1,1 0 0,-1 0 1,1 0-1,0 0 1,-1 0-1,1 0 0,0 0 1,-1-1-1,1 1 0,0 0 1,-1 0-1,1 0 1,0-1-1,-1 1 0,1 0 1,0 0-1,0-1 0,-1 1 1,1 0-1,0-1 1,0 1-1,0 0 0,-1-1 1,1 1-1,0 0 0,0-1 1,0 1-1,0 0 0,0-1 1,0 1-1,0-1 1,0 1-1,0 0 0,0-1 1,0 1-1,0 0 0,0-1 1,0 1-1,0-1 1,0 1-1,0 0 0,0-1 1,0 1-1,1 0 0,-1-1 1,0 1-1,-1 0 1,-55-1 11,0 3-1,0 2 1,0 2 0,1 3 0,-49 15-12,44-2 42,85-13-10,84-21 64,-104 4 38,46 7-145,-51 1-10,0 1 15,0 1 12,0-2 10,-3 24-1623,-1-16-213,-3-6-1181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8:5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2851,'0'0'10420,"0"0"-5920,0 0-1772,0 0-341,0 0-679,0 0-470,8 13-282,-6-9-891,3 4 55,-1 0 0,0 1 0,0 0-1,0 0 1,-1 0 0,-1 1 0,1-1-1,-2 1 1,1-1 0,-1 1 0,-1 4-120,-17 219 820,-1 18-4523,22-210-468,6-17-4972,-4-19 2390</inkml:trace>
  <inkml:trace contextRef="#ctx0" brushRef="#br0" timeOffset="1">69 399 8232,'-7'-14'2365,"-24"-45"-16,0 18 4211,67 34-2764,74 9-2028,115-3-606,-196-1-1577,1-2 1,-1 0-1,0-2 1,-1-2 0,1 0-1,11-7 415,-8-6-5376,-33 16-587,-9 2-3720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7:17.89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1974 9448 6822,'0'0'5526,"0"0"-2526,0 0-817,0 0-485,0 0-679,0 0-645,18-11-283,60-32-75,8 30 46,-64 14-44,49-1 1,-20 2-30,0-2-1,1-3 1,-1-2-1,7-4 12,-56 9 66,1 1-1,-1-1 0,1 0 1,-1-1-1,1 1 1,-1 0-1,1-1 0,-1 1 1,1-1-1,-1 0 0,1 0 1,-1 0-1,0 0 0,1 0 1,-1 0-1,0-1 1,0 1-1,0-1 0,0 1 1,0-1-1,-1 0 0,1 0 1,0 0-1,-1 0 0,1 0 1,-1 0-1,0 0 1,0-1-1,0 1 0,0 0 1,0-1-1,0 1 0,0-1 1,-1 1-1,0-1 0,1 1 1,-1-1-1,0 1 1,0-1-1,0 1 0,0-1 1,-1 1-1,1-1 0,-1 1 1,0-3-66,-41-48 2754,41 53-2731,0 0 0,0 0 0,0 1 0,0-1 1,0 0-1,0 1 0,0-1 0,0 1 0,0-1 0,1 1 0,-1 0 0,0-1 0,0 1 0,0 0 0,1-1 0,-1 1 0,1 0 0,-1 0 0,0 0 0,1 0 0,-1 0 0,1-1 0,0 1 0,-1 0 0,1 0 0,0 0 0,-1 0 0,1 0 0,0 0 0,0 0 0,0 0 0,0 0 0,0 0 0,0 1-23,-1 2 61,-5 26-6,1 0 0,1 0-1,2 0 1,0 1 0,3-1 0,1 5-55,-1 39 29,-4 47-40,4 191-3406,9-239-2567,1-52 16</inkml:trace>
  <inkml:trace contextRef="#ctx0" brushRef="#br0" timeOffset="330.983">2830 9486 3363,'0'0'7527,"3"-12"-3299,9-39-849,-12 61 1960,0 46-4859,-26 362 118,28-462-779,1-1-1,3 2 1,2-1-1,1 1 1,6-13 181,-14 49-72,0 0 0,0 0 0,1-1-1,0 1 1,0 0 0,1 0 0,-1 1 0,2-1 0,-1 1 0,1-1 0,0 1 0,0 0 0,0 0 0,1 1 0,0-1 0,0 1 0,1 0-1,-1 1 1,1-1 0,0 1 0,1 0 0,-1 0 0,0 1 0,1 0 0,0 0 0,0 1 0,0 0 0,0 0 0,0 0 0,0 1 0,1 0 0,-1 0-1,0 1 1,1 0 72,61 32-3631,-12 19-3318,-34-27 2251</inkml:trace>
  <inkml:trace contextRef="#ctx0" brushRef="#br0" timeOffset="891.959">3486 9559 9577,'0'0'2776,"-2"-16"16,-6-52 64,7 63-2557,0-1 0,-1 1 0,1 0 0,-1 0 0,0 0 0,0 0 0,-1 1 0,0-1 0,1 0 0,-1 1 0,-1 0 0,1 0 0,-1 0 0,1 0 0,-1 0 0,-3-2-299,3 4 52,1 0 0,0 0 0,-1 0 1,0 0-1,1 1 0,-1-1 0,0 1 1,0 0-1,0 0 0,0 0 0,0 0 1,0 1-1,0 0 0,0 0 1,0 0-1,0 0 0,0 1 0,0-1 1,0 1-1,0 0 0,0 0 0,0 1 1,0-1-1,1 1 0,-1 0 1,1 0-1,-1 0 0,1 0 0,-2 1-52,-6 11 6,0 0 0,1 1-1,1 0 1,0 0-1,1 1 1,1 0 0,0 0-1,1 1 1,1-1 0,1 1-1,0 1 1,1-1-1,1 1 1,0-1 0,2 1-1,0-1 1,1 1-1,0 0 1,3 9-6,-3-14 4,1 0-1,-1 0 1,2-1 0,0 1-1,1 0 1,0-1 0,0 0-1,2 0 1,-1 0 0,5 6-4,-7-13-7,0 0 0,1 0 1,-1-1-1,1 1 0,0-1 1,0 0-1,1 0 0,-1 0 1,1 0-1,0-1 1,0 0-1,0 0 0,0 0 1,0-1-1,0 0 0,1 0 1,0 0-1,-1-1 0,1 1 1,0-1-1,-1-1 1,1 1-1,0-1 0,1 0 7,-1-1-35,-1 0-1,1 0 1,-1-1-1,1 0 1,-1 0-1,0 0 0,0-1 1,0 1-1,0-1 1,-1 0-1,1-1 1,-1 1-1,0-1 1,1 0-1,-2 0 1,1 0-1,0-1 0,-1 1 1,0-1-1,2-3 36,47-105-25,14-146 46,-65 361 369,-1-92-381,-2 9-4,1 1 0,1-1 0,1 0 0,1 0 0,1 0 0,0 0 0,1-1 0,1 1 0,1-1 0,1 0 0,0 0 0,8 13-5,-12-28-20,-1 0-1,0-1 1,1 1 0,-1-1 0,1 0-1,0 1 1,-1-1 0,1 0-1,0-1 1,1 1 0,-1 0 0,0-1-1,0 0 1,1 0 0,-1 0-1,0 0 1,1 0 0,-1-1 0,1 1-1,-1-1 1,1 0 0,-1 0-1,1-1 1,-1 1 0,1-1 0,-1 1-1,1-1 1,-1 0 0,0 0-1,1-1 1,-1 1 0,0-1 0,0 0-1,2-1 21,5-3-34,0 0 0,-1-1 0,0 0 0,0 0 0,0-1 0,-1-1 0,-1 1 0,1-1 0,-1 0 0,0-3 34,6-13 97,-1-2 1,-1 0-1,-1 0 1,-2 0-1,0-2 1,-2 1 0,-2 0-1,0-1 1,-2 0-1,-1 0 1,-2-14-98,1 43 61,0 1 1,0-1 0,0 0-1,-1 0 1,1 0 0,0 0-1,-1 0 1,1 1 0,0-1-1,0 0 1,-1 0 0,1 0-1,0 0 1,-1 0 0,1 0-1,0 0 1,0 0 0,-1 0-1,1 0 1,0 0 0,-1 0-1,1 0 1,0 0 0,0 0-1,-1 0 1,1 0 0,0-1-1,-1 1 1,1 0 0,0 0-1,0 0 1,-1 0 0,1-1-1,0 1 1,0 0 0,0 0-1,-1-1-61,-11 35 137,7-12-101,2 1 0,0 0 0,1 0 0,1-1 0,2 1 0,0 0 0,1 0 0,2 4-36,33 81-1241,-13-81-2304,9-12-3958,-12-13-131</inkml:trace>
  <inkml:trace contextRef="#ctx0" brushRef="#br0" timeOffset="1201.611">3993 9121 14798,'0'0'1954,"0"0"64,0 0-321,0 0-768,0 0-544,0 0-257,0 0-128,0 0-96,3-3-129,14 22-896,3 5-1569,-2 3-3396</inkml:trace>
  <inkml:trace contextRef="#ctx0" brushRef="#br0" timeOffset="1634.975">4312 9559 9257,'0'0'3400,"-1"18"-506,1 5-2006,-17 82 2099,-38 56-1294,55-161-1692,0-1 0,0 1 0,0 0 0,1-1 0,-1 1 0,0 0 0,0 0 0,0-1 0,1 1 0,-1 0 0,0 0 0,0 0 0,1-1 0,-1 1 0,0 0 0,0 0 0,1 0 0,-1 0 0,0-1-1,1 1 1,-1 0 0,0 0 0,1 0 0,-1 0 0,0 0 0,1 0 0,-1 0 0,0 0 0,1 0 0,-1 0 0,0 0 0,1 0 0,-1 0 0,0 1 0,1-1 0,-1 0 0,0 0 0,1 0 0,-1 0 0,0 0 0,0 1 0,1-1 0,-1 0 0,0 0 0,0 0 0,1 1 0,-1-1 0,0 0 0,0 1 0,0-1 0,1 0 0,-1 0 0,0 1 0,0-1 0,0 0 0,0 1 0,0-1 0,0 0-1,22-26 145,99-199 2050,-36 111-1213,-81 110-958,0-1 0,1 1-1,0 0 1,0 1 0,0-1 0,0 1-1,0 0 1,1 0 0,-1 1 0,1 0 0,0 0-1,0 0 1,0 0 0,0 1 0,0 0-1,0 0 1,0 1 0,0 0 0,0 0-1,0 0 1,0 1 0,1 0-24,0 2 18,0 1-1,-1 0 1,1 0-1,-1 0 1,0 1-1,0 0 1,0 1-1,-1-1 1,0 1-1,0 0 1,0 0-1,-1 0 1,0 1-1,0 0 1,-1 0-1,1 0 1,-2 0-1,2 5-17,13 22 32,-10-24-34,0 0 1,1-1-1,0 0 0,0 0 1,1 0-1,0-1 0,0-1 1,1 1-1,0-2 0,0 1 0,1-1 1,0-1-1,0 0 0,0 0 1,0-1-1,1-1 0,0 0 1,0-1-1,11 2 2,-3-2-3,0 0 0,0-1 0,1-1 0,-1-1 0,0-1 1,0-1-1,0 0 0,0-2 0,0 0 0,-1-1 0,12-6 3,-21 7 7,0-1 1,0 0-1,0-1 0,-1 0 1,0-1-1,0 0 0,-1 0 0,0-1 1,0 0-1,-1 0 0,0 0 1,-1-1-1,0-1 0,0 1 1,-1-1-1,-1 1 0,0-1 1,0-1-1,-1 1 0,-1 0 1,0-1-1,0 0 0,-1 1 0,0-1 1,-1 0-1,-1 0 0,-1-6-7,2 12 14,-1-1 0,0 1-1,0 0 1,-1 0-1,1 0 1,-2 0-1,1 0 1,0 0 0,-1 1-1,0-1 1,-1 1-1,1 0 1,-1 0-1,0 0 1,0 0-1,-1 1 1,1-1 0,-1 1-1,0 0 1,0 1-1,0-1 1,-1 1-1,1 0 1,-1 0 0,0 1-1,0 0 1,0 0-1,0 0 1,0 1-1,0-1 1,0 2-1,0-1 1,-1 1 0,1-1-1,0 2 1,0-1-1,-3 1-13,6 0 0,-1 0 1,1 0-1,0 0 0,-1 0 0,1 0 0,0 1 0,0 0 1,0-1-1,0 1 0,0 1 0,0-1 0,0 0 1,1 0-1,-1 1 0,1 0 0,0-1 0,-1 1 0,1 0 1,1 0-1,-1 0 0,0 1 0,1-1 0,-1 0 0,1 0 1,0 1-1,0-1 0,1 1 0,-1 1 0,-7 108 78,8-95-38,-7 820 2688,1-591-3577,5-248 746,1 1 0,-1-1 0,1 0 0,-1 1 0,0-1 0,1 0 0,-1 1 0,1-1 0,-1 1 0,0-1 0,0 1 0,1-1 0,-1 1 0,0 0 0,0-1 0,0 1-1,1 0 1,-1-1 0,0 1 0,0 0 0,0 0 0,0 0 0,0 0 0,1 0 0,-1 0 0,0 0 0,0 0 0,0 0 0,0 1 0,1-1 0,-1 0 0,0 0 0,0 1 0,0-1 0,1 0 0,-1 1 0,0-1 0,0 1 0,1-1 0,-1 1 0,0 0-1,1-1 1,-1 1 0,1-1 0,-1 1 0,1 0 0,-1 0 0,1-1 0,-1 1 0,1 0 0,0 0 0,-1 0 0,1-1 0,0 1 0,0 0 0,0 0 0,0 0 0,-1 0 0,1-1 0,0 1 0,0 0 0,1 0 0,-1 0 103,-32-62-9428,17 19-2081</inkml:trace>
  <inkml:trace contextRef="#ctx0" brushRef="#br0" timeOffset="1953.518">4547 9064 14510,'0'0'4676,"0"0"-3779,0 0 160,0 0-416,0 0-481,78-26-160,-69 53-96,-8 9-1538,-1-4-4131</inkml:trace>
  <inkml:trace contextRef="#ctx0" brushRef="#br1" timeOffset="-31691.159">699 5369 5637,'0'0'4458,"0"0"-2680,0 0-695,8 12 38,47 88 801,-42-63-1653,1-1-1,2 0 0,1-2 1,2 0-1,17 23-268,-30-48 11,1 0 0,1 0 0,0 0 1,0-1-1,1 0 0,0-1 0,0 0 0,0 0 0,1-1 0,0 0 0,1-1 0,-1 0 0,1 0 0,0-1 0,0-1 1,0 0-1,0-1 0,1 0 0,-1 0 0,1-1 0,3-1-11,-8 0 58,0-1 0,0 0 0,0-1 1,0 0-1,-1 0 0,1 0 0,0-1 0,-1 0 0,0 0 1,0-1-1,0 1 0,0-1 0,0-1 0,-1 1 0,1-1 1,-1 0-1,0 0 0,-1-1 0,1 1 0,-1-1 0,-1 0 1,1 0-1,1-3-58,4-8 391,-1 0 0,-1 0 1,0-1-1,-1 0 0,-1 0 1,-1-1-1,0 1 0,-1-8-391,-3-65 2370,0 91-2321,-1 0 0,0-1 0,1 1 0,-1 0 0,0 0 0,1 0-1,-1 0 1,0 0 0,0 0 0,1 0 0,-1 0 0,0 0 0,1 0-1,-1 0 1,0 0 0,1 1 0,-1-1 0,0 0 0,1 0 0,-1 1-1,0-1 1,1 0 0,-1 1 0,1-1 0,-1 1 0,0-1 0,1 1-1,-1-1 1,1 1 0,0-1 0,-1 1 0,1 0 0,-1-1 0,1 1-1,0-1 1,-1 1 0,1 0 0,0-1 0,0 1 0,0 0 0,0 0-1,-1-1 1,1 1 0,0 0 0,0-1 0,0 1 0,0 0 0,0 0-1,1-1 1,-1 1 0,0 0 0,0-1 0,0 1-49,-1 2 106,-69 227 662,39-102-505,-56 238-50,53-183-496,27-211-5669,8 0 1548,2-2-3091</inkml:trace>
  <inkml:trace contextRef="#ctx0" brushRef="#br1" timeOffset="-32708.912">601 2137 18257,'0'0'860,"0"0"143,0 0 247,0 0 212,0 0-399,17-3-396,-1-1-530,-10 2-92,0 0 0,0 1 0,0-1-1,1 1 1,-1 1 0,1-1 0,-1 1 0,0 0-1,1 1 1,-1 0 0,0 0 0,1 0 0,-1 1-1,0-1 1,0 1 0,5 3-45,65 36 174,-2 4-1,-2 2 1,-3 4-1,17 17-173,-82-64-39,105 91-567,-49-23-3863,-50-52 1,-5-3-3092</inkml:trace>
  <inkml:trace contextRef="#ctx0" brushRef="#br1" timeOffset="-32394.386">1190 2118 11179,'0'0'4484,"0"0"-1868,0 0-278,0 0-117,0 0-604,0 0-512,0 0-373,0 0-204,-8 16 1,-149 241 848,-1-51-818,37-48-3184,105-136-1032,1-5-2690</inkml:trace>
  <inkml:trace contextRef="#ctx0" brushRef="#br1" timeOffset="-14858.978">6463 322 5894,'0'0'2119,"0"0"-806,0 0 395,0 0-442,0 0-386,0 4 76,-33 133 5696,20-69-6310,3 1 1,3 0-1,3 1 1,3-1-1,3 0 1,11 65-343,5 138 32,-11 1 0,-29 259-32,12-96 50,19 0 0,32 145-50,-39-550-4,63 685 84,19 304-96,-58 99 11,17-87 448,-41-801-1457,-4-220-1976,-2-8-3154</inkml:trace>
  <inkml:trace contextRef="#ctx0" brushRef="#br1" timeOffset="-13912.878">2375 265 3651,'0'0'6876,"0"0"-4399,0 0-1035,0 0 218,0 0-208,0 0-635,14-8-550,-10 5-254,5-3 11,1 0-1,0 1 1,0 0 0,0 1 0,1 0-1,0 0 1,0 1 0,0 1 0,0 0 0,2 0-24,473-45 710,-486 46-710,0 1 1,0-1 0,-1 1 0,1 0 0,0-1 0,0 1 0,0-1-1,-1 1 1,1 0 0,0-1 0,0 1 0,0-1 0,0 1-1,0-1 1,0 1 0,0-1 0,0 1 0,0-1 0,0 1 0,0-1-1,0 1 1,0 0 0,1-1 0,-1 1 0,0-1 0,0 1 0,0-1-1,1 1 1,-1 0 0,0-1 0,0 1 0,1 0 0,-1-1 0,0 1-1,1 0 1,-1-1 0,1 1 0,-1 0 0,0 0 0,1-1 0,-1 1-1,1 0 1,-1 0 0,0 0 0,1 0 0,-1-1 0,1 1 0,-1 0-1,1 0 1,-1 0 0,1 0 0,-1 0 0,1 0 0,-1 0-1,0 0 1,1 0 0,-1 1 0,1-1 0,-1 0 0,1 0 0,-1 0-1,1 0 1,-1 1 0,0-1-1,-35-14 42,34 13-42,-155-19-64,152 21 81,1 1 1,0-1-1,0 1 1,0-1 0,0 1-1,0 0 1,0 0 0,1 0-1,-1 0 1,1 1 0,-1-1-1,1 1 1,0-1-1,0 1 1,0 0 0,0 0-1,0 0 1,1 0 0,-1 0-1,1 0 1,0 1 0,0-1-1,0 0 1,1 1-1,-1-1 1,1 1 0,-1-1-1,1 0 1,0 1 0,1-1-1,-1 1 1,1-1 0,-1 1-1,1-1 1,0 0-1,1 3-17,-2 9 268,10 330 837,7-195-2011,5-53-4888,-14-70 845</inkml:trace>
  <inkml:trace contextRef="#ctx0" brushRef="#br1" timeOffset="-13583.355">2963 603 7111,'0'0'3059,"4"-14"-1095,4-11-1023,2-7 412,0-6 3720,-4 68-2532,12 265-1457,-10-272-1087,-8-23 3,0-1 1,0 1-1,0 0 0,0-1 0,0 1 1,0 0-1,0 0 0,0-1 0,1 1 1,-1 0-1,0 0 0,0-1 0,0 1 0,0 0 1,0 0-1,0-1 0,1 1 0,-1 0 1,0 0-1,0 0 0,0-1 0,0 1 1,1 0-1,-1 0 0,0 0 0,0 0 0,1-1 1,-1 1-1,0 0 0,0 0 0,1 0 1,-1 0-1,0 0 0,0 0 0,1 0 1,-1 0-1,0 0 0,0 0 0,1 0 0,-1 0 1,0 0-1,0 0 0,1 0 0,-1 0 1,0 0-1,1 0 0,-1 0 0,0 0 1,0 0-1,1 1 0,-1-1 0,0 0 0,0 0 1,0 0-1,1 0 0,-1 0 0,0 1 1,0-1-1,10-113-6,-11 98-55,1-1 1,0 1 0,2-1 0,-1 1 0,2 0-1,0 0 1,0 0 0,2 0 0,0 0 0,0 1-1,2 0 1,0 0 0,0 0 0,8-9 60,-11 19-201,0 0 0,0 1 1,0 0-1,1-1 0,-1 2 1,1-1-1,0 1 1,0-1-1,0 1 0,0 1 1,0-1-1,0 1 0,0 0 1,1 0-1,-1 0 0,0 1 1,4-1 200,55 12-8478,-41-2 2467</inkml:trace>
  <inkml:trace contextRef="#ctx0" brushRef="#br1" timeOffset="-12961.341">3681 477 1730,'0'0'6940,"0"0"-4090,-5-15-811,-17-43 75,20 55-1954,1 0 0,-1 1 0,0-1 0,0 1 0,0 0 0,0-1 0,0 1-1,-1 0 1,1 0 0,-1 1 0,1-1 0,-1 0 0,0 1 0,1 0 0,-1 0-1,0-1 1,0 2 0,0-1 0,0 0 0,0 0 0,0 1 0,0 0 0,0 0-1,0 0 1,0 0 0,0 0 0,0 0 0,-1 1-160,-3-1 157,-1 0-116,0 1-1,1 0 1,-1 0-1,0 1 0,1 0 1,-1 0-1,1 1 1,0 0-1,-1 0 1,1 1-1,1-1 1,-1 2-1,1-1 1,-1 1-1,1 0 0,0 0 1,1 0-1,0 1 1,-1 0-1,2 0 1,-1 1-1,1-1 1,0 1-1,0 0 0,1 0 1,-1 3-41,-3 7-5,1 0 0,0 0 0,2 1 0,0-1 1,1 1-1,0 0 0,2 0 0,0 0 0,1 0 0,1 0 0,1 0 5,-1-5-14,2 0-1,0 0 1,0-1-1,2 1 1,-1-1-1,1 0 0,1 0 1,0-1-1,1 1 1,0-1-1,1-1 0,0 0 1,1 0-1,-1 0 1,5 2 14,-10-9-7,0-1 0,1 0 0,-1 0 0,0 0 0,1 0 0,-1 0 0,1-1 0,-1 1 0,1-1 0,0 0 0,0 0 0,0 0 0,0-1 0,-1 0 0,1 1 0,0-1 0,0-1 0,0 1 0,0 0 0,0-1 0,0 0 0,-1 0 0,1 0 0,0 0 0,-1-1 0,1 1 0,0-1 0,-1 0 0,0 0 0,0 0 0,1-1 0,-1 1 0,-1-1 0,1 0 0,0 0 0,-1 0 0,1 0 0,-1 0 0,2-3 7,9-19-4,-2 0 0,0-1 0,-2 0 0,-1-1-1,-1 0 1,3-25 4,7-21-1,-6-15 139,-18 152 23,6-53-149,0 0 0,1 0-1,0-1 1,0 1 0,2 0 0,-1 0 0,1-1 0,1 1 0,0 0 0,0-1 0,1 0 0,0 0 0,1 0 0,0-1 0,0 1 0,1-1 0,1 0 0,-1-1 0,2 0 0,-1 0 0,3 2-12,-9-9-113,1 0 0,0 0 1,-1-1-1,1 1 0,0 0 1,0 0-1,0-1 1,0 1-1,0-1 0,0 0 1,0 0-1,0 0 1,0 1-1,0-2 0,0 1 1,-1 0-1,1 0 1,0-1-1,0 1 0,0-1 1,0 1-1,0-1 1,0 0-1,-1 0 0,1 0 1,0 0-1,-1 0 1,1 0-1,-1 0 0,1-1 1,-1 1-1,1 0 0,-1-1 1,0 1-1,0-1 1,0 0-1,0 1 0,0-1 1,1-1 112,26-77-2381,-26 71 2534,25-76-331,0 4 4936,-27 80-3781,0 4 374,-20 70-438,16-52-861,0 1-1,2 0 1,0-1 0,2 1 0,0 0 0,2-1 0,1 8-52,-2-25-104,0-1-1,0 0 1,0 0 0,1 1 0,-1-1 0,1 0 0,0 0 0,0 0 0,0-1 0,0 1 0,1 0 0,-1-1 0,1 1-1,-1-1 1,1 0 0,0 0 0,0 0 0,0 0 0,0-1 0,0 1 0,1 0 104,21 4-3641,1-7-3489,-14-4-1598</inkml:trace>
  <inkml:trace contextRef="#ctx0" brushRef="#br1" timeOffset="-12681.377">3960 129 1505,'0'0'10154,"0"0"-8617,0 0 97,0 0 64,0 0-385,0 0-705,0 0-511,0 0-97,-34-17 0,46 44-129,2 3-2145,1-1-3619</inkml:trace>
  <inkml:trace contextRef="#ctx0" brushRef="#br1" timeOffset="-12377.426">4276 508 15503,'0'0'3480,"0"0"-1782,0 0-364,0 0-453,0 0-283,0 0-155,-8 18-229,-54 137-27,46-46-155,17-108-43,-1-1 0,1 0 0,0 0 1,0 0-1,0 1 0,0-1 0,0 0 0,0-1 1,0 1-1,0 0 0,-1 0 0,1 0 0,0 0 1,0-1-1,0 1 0,0 0 0,0-1 0,0 1 1,-1-1-1,1 1 0,0-1 0,0 1 0,-1-1 1,1 1-1,0-1 0,-1 0 0,1 1 0,-1-1 1,1 0-1,-1 0 0,1 1 0,-1-1 0,1 0 1,-1 0-1,0 0 0,1 0 0,-1 0 0,0 1 1,0-1-1,0 0 0,0 0 0,0 0 0,0 0 11,75-212-10,-17 136 19,-56 75-8,1 1 0,-1-1 0,0 0 0,0 1-1,1 0 1,-1-1 0,0 1 0,1 0 0,-1 0 0,1 1-1,0-1 1,-1 0 0,1 1 0,0 0 0,-1-1-1,1 1 1,0 0 0,-1 0 0,1 1 0,0-1-1,-1 1 1,1-1 0,0 1 0,-1 0 0,1 0-1,-1 0 1,1 0 0,-1 0 0,0 0 0,1 1 0,-1-1-1,0 1 1,0 0 0,1 1-1,5 6 13,0 0 0,0 1 0,-1 0 0,-1 1 0,0-1 0,0 1 0,-1 0 0,0 1 0,0 2-13,14 29 97,-18-38-92,1 0 0,-1 0 1,1 0-1,0 0 0,0-1 1,1 1-1,-1-1 0,1 1 1,0-1-1,0 0 0,0 0 1,1 0-1,-1-1 0,1 1 1,0-1-1,0 0 0,0 0 1,1 0-1,-1-1 0,1 1 1,-1-1-1,1 0 0,0 0 1,0-1-1,0 1 0,0-1 1,0 0-1,0-1 0,0 1 1,0-1-1,3 0-5,-4-2-39,0-1 1,-1 1-1,1-1 0,-1 0 1,0 0-1,0 0 0,0 0 1,0-1-1,-1 1 0,1-1 1,-1 0-1,0 1 0,0-1 1,0 0-1,-1 0 0,1 0 1,-1 0-1,0-1 1,0-2 38,10-52-3996,-9 41-216,-2 3-2285</inkml:trace>
  <inkml:trace contextRef="#ctx0" brushRef="#br1" timeOffset="-11722.427">7792 228 14029,'0'0'2168,"0"0"-551,0 0 289,0 0-267,2-13-598,8-36-619,-10 48-419,1 0 1,0 0 0,-1-1-1,1 2 1,0-1 0,0 0-1,0 0 1,0 0 0,0 0-1,0 1 1,0-1 0,0 0-1,1 1 1,-1-1 0,0 1-1,0-1 1,0 1 0,1 0-1,-1-1 1,0 1 0,0 0-1,1 0 1,-1 0 0,0 0-1,1 0 1,-1 0 0,0 0-1,0 0 1,1 1 0,-1-1-1,1 1-3,6-1-1,322-4 65,-328 5-60,0-1 0,1 0 0,-1 1 0,0-1 0,1 0 0,-1 0 0,1-1 0,-1 1 0,0 0-1,1-1 1,-1 1 0,0-1 0,1 0 0,-1 0 0,0 0 0,0 0 0,0 0 0,0 0 0,0-1 0,0 1 0,0-1 0,0 1 0,-1-1 0,1 0 0,0 0 0,-1 1 0,1-1 0,-1 0 0,0 0 0,0-1 0,0 1 0,0 0 0,0 0 0,0-1 0,-1 1 0,1 0 0,-1-1 0,1 1 0,-1 0 0,0-1 0,0 1 0,0-1 0,0 0-4,-3-3 117,0 0 0,0 0 1,0 1-1,-1-1 1,0 1-1,0 0 1,0 0-1,-1 0 1,1 1-1,-1-1 0,0 1 1,0 0-1,-1 1 1,1-1-1,-1 1 1,0 0-1,0 1 1,0-1-1,0 1 0,-1 0-117,3 3 19,1 0-1,0 0 1,0 1-1,-1-1 0,1 1 1,0 0-1,1 0 0,-1 0 1,0 0-1,0 1 0,1-1 1,-1 1-1,1 0 0,0-1 1,0 1-1,0 0 1,0 0-1,1 0 0,-1 0 1,1 1-1,-1-1 0,1 0 1,0 1-1,1-1 0,-1 1 1,0-1-1,1 1 1,0-1-1,0 1 0,0-1 1,1 3-19,-3 4 34,-22 263 297,3-3-1206,21-180-2037,5-2-3332,-1-53-1593</inkml:trace>
  <inkml:trace contextRef="#ctx0" brushRef="#br1" timeOffset="-11084.396">8388 513 1602,'0'0'8509,"0"0"-5183,0 0-1367,0 0-96,0 0-251,0 0-507,0 0-566,0 0-309,1-4-86,-1 4-98,0 0 1,0 0-1,0 0 1,1 0-1,-1 0 0,0 0 1,0 0-1,1 0-46,7 51 302,-8-49-298,1 1 0,0-1-1,0 1 1,0-1 0,0 1 0,1-1 0,-1 1 0,0-1 0,1 0 0,0 0 0,0 0-1,-1 0 1,1 0 0,0 0 0,1 0 0,-1-1 0,0 1 0,0-1 0,1 0 0,-1 1-1,1-1 1,-1 0 0,1 0 0,-1-1 0,1 1 0,0 0 0,-1-1 0,1 0 0,0 0 0,0 1-1,-1-2 1,1 1 0,0 0 0,-1 0 0,1-1 0,0 0 0,-1 1 0,1-1 0,-1 0-1,1 0 1,-1-1 0,1 1 0,-1 0 0,0-1 0,1 1 0,-1-1 0,0 0 0,1-1-4,8-7 49,-1 0 0,0 0 1,-1-1-1,0-1 0,0 0 1,-1 0-1,-1 0 1,0-1-1,-1 0 0,0 0 1,-1-1-1,0 0 1,-2 0-1,1 0 0,-2 0 1,1-7-50,-3 20 41,0 0 0,0-1-1,0 1 1,0 0 0,0 0 0,0-1 0,0 1 0,-1 0 0,1-1 0,0 1 0,-1 0 0,1 0 0,-1 0 0,0-1 0,1 1-1,-1 0 1,0 0 0,0 0 0,0 0 0,1 0 0,-1 0 0,0 1 0,0-1 0,0 0 0,-1 0 0,1 1 0,0-1 0,0 0-1,0 1 1,0-1 0,-1 1 0,1 0 0,0-1 0,0 1 0,-1 0 0,1 0 0,0 0 0,-1 0 0,1 0 0,0 0 0,-1 0-1,1 0 1,0 0 0,0 1 0,-1-1 0,1 0 0,0 1 0,0-1-41,-60 25 230,51-16-230,0-1-1,1 1 1,0 0 0,0 1 0,1 0-1,0 0 1,1 1 0,0 0 0,1 1 0,0-1-1,1 1 1,0 0 0,1 0 0,0 1-1,1-1 1,1 1 0,0 0 0,0 0 0,1 0-1,1 0 1,0-1 0,1 1 0,0 0-1,2 3 1,-1-9-45,0 0 0,0 0 0,1 0 1,0 0-1,0 0 0,1-1 0,0 0 0,0 0 0,1 0 0,-1 0 0,1 0 0,1-1 0,-1 0 0,1 0 0,-1-1 0,2 1 0,-1-1 0,0-1 0,1 1 0,-1-1 0,1 0 0,0 0 0,0-1 0,0 0 0,1 0 0,6 0 45,-6-1-40,0 0 0,0-1 1,-1 1-1,1-2 0,0 1 0,0-1 0,0 0 0,-1-1 0,1 0 0,0 0 0,-1-1 0,0 0 0,1 0 1,-1 0-1,-1-1 0,1 0 0,0-1 0,-1 1 0,0-1 0,0-1 0,3-3 40,10-15-7,-1-2 0,-1 0 0,-2 0 0,0-2 0,-2 0 0,6-19 7,12-25 5,3-31 1287,-47 117-646,11 1-649,0 1 0,2-1 0,-1 1 0,2 0 0,0-1 1,1 1-1,1-1 0,0 0 0,1 0 0,0 0 1,1 0-1,1 0 0,1-1 0,0 0 0,1-1 0,0 1 1,4 3 2,87 137-102,-99-153 103,1-1-1,-1 1 1,0 0-1,0-1 1,1 1-1,-1 0 0,0 0 1,0-1-1,0 1 1,0 0-1,0 0 1,0-1-1,0 1 1,0 0-1,0-1 1,0 1-1,0 0 1,0 0-1,0-1 1,-1 1-1,1 0 1,0-1-1,-1 1 0,1 0 1,0-1-1,-1 1 1,1 0-1,-1-1 1,1 1-1,-1-1 1,1 1-1,-1-1 1,0 1-1,1-1 1,-1 0-1,1 1 1,-1-1-1,0 0 1,1 1-1,-1-1 0,0 0 1,0 0-1,1 1 1,-1-1-1,0 0 1,1 0-1,-1 0 1,0 0-1,0 0 1,1 0-1,-1 0 1,0 0-1,0-1 0,-51 1 89,43 0-80,-218-44-52,198 31-863,29 13 821,-1 0 0,1 0 0,-1-1 0,1 1 0,0 0 0,-1-1 0,1 1 0,0 0 0,-1-1 0,1 1 0,0-1 0,0 1 0,-1-1 0,1 1 0,0-1 0,0 1 0,0 0 0,0-1 0,0 1 0,0-1 0,-1 1 0,1-1 0,0 1 0,0-1 0,0 1 0,1-1 0,-1 1 0,0-1 0,0 1 0,0-1 0,0 1 0,0-1 0,1 1 0,-1-1 0,0 1 0,0 0 0,1-1 0,-1 1 0,0-1 0,0 1 0,1 0 0,-1-1 0,1 1 0,-1 0 0,0-1 0,1 1 0,-1 0 0,1 0 0,-1 0 0,0-1 0,1 1 0,-1 0 0,1 0 0,-1 0 0,1 0 0,-1 0 0,1 0 0,-1 0 0,1-1 0,-1 2 0,1-1 85,21-9-4628,3 1-1613</inkml:trace>
  <inkml:trace contextRef="#ctx0" brushRef="#br1" timeOffset="-10801.153">9227 279 11691,'0'0'2595,"0"0"293,0 0-395,0 0-668,0 0-511,0 0-642,4 4-351,0 1-265,0 1 0,-1 0 0,0 1 0,0-1 0,-1 1 0,1-1 0,-2 1 0,1 0 0,-1-1 0,0 1 0,0 0 0,-1 0 0,1 0 1,-2 0-1,1 0 0,-1 0 0,0 1-56,0 18 61,-3 237-387,19-186-3376,-4-54-559,4-6-3812,-4-11 935</inkml:trace>
  <inkml:trace contextRef="#ctx0" brushRef="#br1" timeOffset="-10489.473">9164 551 12107,'0'0'2835,"0"0"-662,0 0-139,0 0-555,0 0-481,15-6-491,114-28-192,-34 24-326,0-5 1,88-25 10,-145 25-1290,-33 13-1817,-9 4-3552,-11 5-1285</inkml:trace>
  <inkml:trace contextRef="#ctx0" brushRef="#br1" timeOffset="-9857.351">0 4019 1505,'0'0'4736,"0"0"-2670,0 0-977,0 0-22,0 0 81,0 0-75,0 0-155,10 0-85,390-31 1404,1947-124-3631,-1257 82 1451,1749-105 1835,17 52 2085,-1092 4-3080,-1743 119-880,42-3 34,-1-2 1,0-3 0,-1-3 0,39-15-52,-99 29 0,-1 0-1,1 0 1,0 0-1,0 0 1,-1 1-1,1-1 1,0 0-1,-1 0 1,1 0-1,0-1 1,-1 1-1,1 0 1,0 0-1,-1 0 1,1 0-1,0-1 1,-1 1-1,1 0 1,-1-1-1,1 1 1,0 0-1,-1-1 1,1 1-1,-1-1 1,1 1-1,-1-1 1,1 1-1,-1-1 1,1 1-1,-1-1 1,0 1-1,1-1 1,-1 0-1,0 1 1,0-1-1,1 1 1,-1-1-1,0 0 1,0 1-1,0-1 1,0 0-1,0 0 1,0 1-1,0-1 1,0 0-1,0 1 1,0-1-1,0 0 1,0 1 0,0-1-1,-1 0 1,-34-9-680,-49 8-3873,33 2-1432</inkml:trace>
  <inkml:trace contextRef="#ctx0" brushRef="#br1" timeOffset="-7288.649">2683 2419 5477,'0'0'3609,"0"0"-267,-6-13 2226,-19-38-3711,24 50-1773,0 1-1,1 0 0,-1 0 0,1 0 1,-1-1-1,1 1 0,0 0 0,-1-1 1,1 1-1,-1 0 0,1-1 0,-1 1 1,1 0-1,0-1 0,-1 1 0,1-1 1,0 1-1,0-1 0,-1 1 0,1-1 1,0 1-1,0-1 0,0 1 0,-1-1 1,1 1-1,0-1 0,0 1 0,0-1 1,0 1-1,0-1 0,0 1 0,0-1 1,0 1-1,0-1 0,0 0 0,1 1 1,-1-1-1,0 1 0,0-1 0,0 1 1,1-1-1,-1 1 0,0-1 0,0 1 1,1 0-1,-1-1 0,0 1 0,1-1 1,-1 1-1,1 0 0,-1-1 0,1 1 1,-1 0-1,0-1 0,1 1 0,-1 0 1,1 0-1,-1 0 0,1-1 0,0 1 1,-1 0-1,1 0 0,-1 0 0,1 0 1,-1 0-84,28 14-265,-24-12 564,319 213-278,-199-119-5226,-124-96 5065,1 0 0,0 0 0,-1 0 0,1 1 1,0-1-1,0 0 0,-1 0 0,1 0 0,0 0 0,-1-1 0,1 1 0,0 0 1,0 0-1,-1 0 0,1 0 0,0-1 0,-1 1 0,1 0 0,0-1 0,-1 1 0,1-1 1,-1 1-1,1 0 0,-1-1 0,1 1 0,-1-1 0,1 0 0,-1 1 0,1-1 0,-1 1 1,1-1-1,-1 0 0,0 1 0,0-1 0,1 0 0,-1 1 0,0-1 0,0 0 1,0 1-1,0-1 0,1 0 0,-1 0 0,0 1 0,0-1 0,-1 0 0,1 1 0,0-1 1,0 0-1,0 0 0,0 1 0,-1-1 0,1 0 0,0 1 0,-1-1 140,-4-48-971,-77-204 3896,47 138 2808,21 108-2082,-3 38-2930,14-25-544,-128 326 576,107-284-1237,-69 165 972,58-64-8815,34-133 2599</inkml:trace>
  <inkml:trace contextRef="#ctx0" brushRef="#br1" timeOffset="-6979.209">3372 2065 15727,'0'0'3037,"0"0"-1008,0 0-203,0 0-428,0 0-554,0 0-374,0 0-177,3 15 92,51 257 576,-41-170-903,7 37-1228,2-48-2368,-17-74 2284,6 20-2659,-8-13-3855,-3-16 1490</inkml:trace>
  <inkml:trace contextRef="#ctx0" brushRef="#br1" timeOffset="-6665.008">3339 2551 6214,'0'0'3801,"0"0"-1057,-5-14-283,-12-43-315,20 5 1853,50 19-2602,-38 27-1060,18-6-227,0 1 0,0 2 0,0 2-1,1 1 1,0 1 0,1 2 0,26 1-110,-55 3 1,-1-1-1,0 1 1,0 0-1,0 0 1,0 0 0,0 1-1,0 0 1,0 0-1,0 0 1,0 0 0,-1 1-1,1 0 1,-1 0-1,0 0 1,0 0 0,0 1-1,0-1 1,-1 1-1,0 0 1,1 0 0,-1 1-1,-1-1 1,1 1 0,-1-1-1,1 1 1,-1 0-1,-1 0 1,1 0 0,-1 0-1,1 0 1,-2 0-1,1 0 1,0 1 0,-1-1-1,0 3 0,2 214 86,-2-240-66,-3-6-18,2 0 0,0 0 0,2 0 0,1 0 0,1 0 0,1 0 0,0 1 0,2-1 0,1 1 0,1 1 0,1-1 0,1 1 0,1 1 0,12-19-2,-18 35-35,0 0 0,0 0 0,1 1 0,0 0 0,0 0 0,0 0 0,0 1 0,1-1 0,-1 2 1,1-1-1,0 1 0,-1 0 0,1 0 0,0 1 0,1-1 35,67 15-4249,-24 20-3534,-30-12 1249</inkml:trace>
  <inkml:trace contextRef="#ctx0" brushRef="#br1" timeOffset="-6079.149">4472 2302 10794,'0'0'3075,"-4"-14"-96,-18-40-577,20 51-2282,0 0 1,0 0-1,-1 1 0,1-1 0,-1 1 0,0 0 1,0 0-1,0 0 0,0 0 0,0 0 0,0 1 1,0-1-1,-1 1 0,1 0 0,-1 0 0,1 0 1,-1 0-1,1 1 0,-1-1 0,1 1 1,-1 0-1,1 0 0,-1 0 0,0 1 0,1-1 1,-1 1-1,1 0 0,-1 0 0,0 0-120,-7 3 39,0 0-1,1 0 1,-1 1 0,1 0-1,0 1 1,0 0-1,1 0 1,0 1-1,0 1 1,0-1 0,1 1-1,0 1 1,0 0-1,1 0 1,1 0 0,-1 1-1,2 0 1,-1 0-1,1 0 1,1 1 0,0 0-1,0 0 1,1 0-1,0 0 1,1 0-1,1 1 1,0-1 0,0 1-1,1-1 1,0 1-1,1-1 1,1 1 0,0-1-1,0 0 1,1 1-39,0-3-87,0-1 1,1 0-1,-1 0 1,2 0 0,-1 0-1,1-1 1,1 0-1,-1 0 1,1 0-1,0-1 1,0 1-1,1-2 1,0 1 0,0-1-1,1 0 1,-1 0-1,1-1 1,0 0-1,0 0 1,0-1-1,1 0 1,-1 0 0,1-1-1,0-1 1,0 1-1,-1-1 1,1-1-1,0 1 1,0-2-1,0 1 1,5-2 86,-8 1-20,-1 0 1,1-1-1,0 0 0,-1 0 1,0-1-1,1 1 0,-1-1 1,0 0-1,0 0 0,-1-1 0,1 0 1,-1 1-1,0-2 0,0 1 1,0 0-1,0-1 0,-1 0 1,1 1-1,-1-1 0,-1-1 1,1 1-1,-1 0 0,0-1 1,2-4 19,27-144 254,-30 142-186,3-115 2591,-5 155-2428,2 0 1,0-1-1,2 1 0,1-1 1,2 1-1,1 2-231,32 57 74,-38-84-131,1-1 0,-1 1-1,1-1 1,0 0 0,-1 1-1,1-1 1,0 0 0,0 0-1,0-1 1,1 1 0,-1 0-1,0-1 1,1 1 0,-1-1-1,1 0 1,-1 0 0,1 0-1,0 0 1,0 0 0,-1 0-1,1-1 1,0 1 0,0-1-1,0 0 1,-1 0 0,1 0-1,0 0 1,0-1 0,0 1-1,-1-1 1,3 0 57,1-3-37,-1 0 1,0 0-1,0-1 1,0 0-1,-1 0 1,0 0-1,0-1 1,0 1-1,0-1 1,-1 0-1,0 0 1,0 0-1,-1 0 1,1 0-1,-1-1 1,-1 1-1,1-2 37,0 0-9,37-124 334,-32 100 2222,-7 36-2657,-2 17 100,1 0-1,1 0 1,1 0 0,1 0 0,1 0 0,1-1-1,1 3 11,31 37-5904,-27-53 1447,2-3-1907</inkml:trace>
  <inkml:trace contextRef="#ctx0" brushRef="#br1" timeOffset="-5777.071">4760 1831 9129,'0'0'1793,"0"0"-672,0 0-192,0 0-576,0 0-321,0 0-32,0 0-193,0 0-415,34 73-2147,-18-52-3715</inkml:trace>
  <inkml:trace contextRef="#ctx0" brushRef="#br1" timeOffset="-5500.158">5056 2333 8904,'-3'13'2253,"-38"141"2915,31-99-3572,121-312 2541,-108 246-4007,1 1 1,1 0-1,-1 0 0,2 0 0,-1 0 0,2 1 0,-1 0 1,1 0-1,0 1 0,1-1 0,0 2 0,0-1 0,8-4-130,-14 11 15,0 0-1,0 1 0,1-1 1,-1 1-1,0 0 0,0-1 1,0 1-1,1 0 0,-1 0 0,0 1 1,0-1-1,0 0 0,1 1 1,-1-1-1,0 1 0,0 0 1,0 0-1,0 0 0,0 0 0,0 0 1,0 0-1,-1 0 0,1 0 1,0 1-1,-1-1 0,1 1 1,0-1-1,-1 1 0,0 0 0,1 0 1,-1 0-1,0-1 0,1 3-14,31 70 343,-32-74-341,1 11 7,1-1 0,0 0-1,1 0 1,0 0 0,1 0 0,0-1-1,0 1 1,1-1 0,0 0 0,1-1-1,0 0 1,0 0 0,1 0 0,0-1-1,0 0 1,0-1 0,1 0-1,0 0 1,1-1 0,-1 0 0,1 0-1,1-1-8,-8-2-12,0 0 0,0-1 0,0 1 0,0-1 0,0 0-1,1 0 1,-1 0 0,0-1 0,1 1 0,-1-1-1,0 1 1,1-1 0,-1 0 0,1-1 0,-1 1-1,0 0 1,1-1 0,-1 0 0,0 0 0,0 0 0,1 0-1,-1 0 1,0-1 0,0 0 0,0 1 0,0-1-1,-1 0 1,1 0 0,0-1 0,-1 1 0,0 0 0,1-1-1,-1 0 1,0 1 0,0-1 0,-1 0 0,1 0-1,0 0 1,0-2 12,-5-43-2745,-21 31-5421,7 16 78</inkml:trace>
  <inkml:trace contextRef="#ctx0" brushRef="#br1" timeOffset="-4779.148">2420 5539 3523,'0'0'2883,"0"0"-1847,0 0-599,8 13 209,14 24-225,-1 1 891,1-2 0,2-1 0,1 0 1,9 6-1313,-33-39 85,1 1 1,0-1 0,0 0 0,-1 0-1,1 0 1,1-1 0,-1 1-1,0 0 1,0-1 0,1 1-1,-1-1 1,1 0 0,-1 0-1,1 0 1,-1 0 0,1 0-1,0-1 1,-1 1 0,1-1 0,0 0-1,-1 1 1,1-1 0,0-1-1,0 1 1,-1 0 0,1-1-1,0 1 1,-1-1 0,1 0-1,0 0 1,-1 0 0,1 0-1,-1 0 1,1 0 0,-1-1 0,0 1-1,0-1 1,1 0 0,0-1-86,10-13 490,-1-1-1,0-1 1,-1 0 0,-1 0 0,-1-1 0,0 0 0,-2-1 0,0 0 0,0-4-490,4-59 3064,-20 97-2172,1 33-878,1 0 1,3 1-1,1 0 0,3-1 1,3 11-15,-2 25 8,2 37-53,6-2-1,10 34 46,-16-133-32,0-10 4,-1 1-1,0 0 1,-1-1-1,0 1 1,0 0-1,-1-1 1,-1 1-1,1 0 1,-2 0-1,1-1 1,-1 1-1,-1-1 1,0 1 0,0-1-1,-1 2 29,2-9-18,0 0 0,-1 1 0,1-1 0,0 0 0,-1 0 0,1 0-1,-1-1 1,1 1 0,-1-1 0,0 1 0,0-1 0,1 0 0,-1 0 0,0 0 0,0-1 0,0 1 0,0-1 0,0 1 0,0-1-1,-1 0 1,1 0 0,0 0 0,0-1 0,0 1 0,0-1 0,0 1 0,0-1 0,0 0 0,0 0 0,-2-2 18,-81-50-398,84 51 415,-16-10-222,0 0 1,2-2-1,-1 0 1,2-1 0,0-1-1,0 0 1,2-1-1,0 0 1,1-1 0,1-1-1,0 0 1,2 0 0,0-1-1,-2-9 205,10 8-2424,14 8-4547,6 8-1501</inkml:trace>
  <inkml:trace contextRef="#ctx0" brushRef="#br1" timeOffset="-4483.361">3261 5430 14926,'0'0'3940,"0"0"-1383,0 0-347,0 0-475,0 0-571,0 0-476,0 0-277,-1 6-208,-10 172-48,10 120-155,19-157-4129,14-52-6887,-23-77 6628</inkml:trace>
  <inkml:trace contextRef="#ctx0" brushRef="#br1" timeOffset="-4137.054">3135 5872 7847,'0'0'3118,"0"0"-1111,0 0-320,0 0-240,0 0-390,0 0-352,0 0-59,-5-12 58,1 4-575,3 7-109,0-1 1,0 1-1,-1-1 1,1 0 0,0 0-1,0 1 1,1-1 0,-1 0-1,0 0 1,1 0-1,-1 0 1,1 0 0,-1 0-1,1 0 1,0 0 0,0 0-1,0 0 1,0-1-1,0 1 1,1 0 0,-1 0-1,1 0 1,-1 0 0,1 0-1,0 1 1,-1-1-1,1 0 1,0 0 0,0 0-1,1 1 1,-1-1 0,0 0-1,0 1 1,1-1-1,-1 1 1,1 0 0,0-1-21,8-4 166,17-11 199,0 0-1,1 2 1,1 1 0,0 2 0,1 1 0,1 1 0,-1 1 0,1 2 0,1 1 0,-1 1 0,22 1-365,-48 4 15,-1 0 1,1 1-1,-1 0 1,1-1-1,-1 2 1,1-1-1,-1 1 1,0-1-1,0 1 1,1 0-1,-1 1 1,-1-1-1,1 1 1,0-1-1,-1 1 1,1 0-1,-1 1 1,0-1-1,0 1 1,0-1-1,-1 1 1,1 0 0,-1 0-1,0 0 1,0 0-1,0 0 1,0 0-1,-1 1 1,0-1-1,0 1 1,0-1-1,0 4-15,15 231 1025,-11-218-1027,0-28-45,3-32-21,6-66-183,-10 68 153,1 0-1,1 0 1,2 1 0,2 0 0,7-15 98,-15 46-81,0-1 1,1 1-1,0 0 1,0 0-1,0 0 1,0 0-1,1 1 1,0-1-1,0 1 1,0 0-1,1 0 1,-1 0-1,1 1 1,0 0-1,0 0 1,0 0-1,0 0 1,1 1-1,-1 0 1,1 0-1,0 0 1,-1 1-1,4-1 81,86 17-9813,-66-1 4662</inkml:trace>
  <inkml:trace contextRef="#ctx0" brushRef="#br1" timeOffset="-3550.167">4338 5595 6887,'0'0'3832,"0"0"-746,-2-13-102,-9-40-736,10 51-2175,0 0 0,0 1 0,0-1 0,-1 0 0,1 1 0,0-1 0,-1 1 0,1-1 0,-1 1 0,1 0 0,-1 0 0,0 0 0,1 0 0,-1 0 0,0 0 0,0 0 0,0 0 0,0 1 0,0-1 0,0 1 0,0-1 0,0 1 0,0 0 0,0 0 0,0 0 0,0 0 1,0 0-1,0 0 0,0 1 0,0-1 0,0 0 0,-1 1-73,-6 0 161,-1 0-109,0 0 0,1 1 0,-1 0 0,0 1-1,1 0 1,-1 0 0,1 1 0,0 0 0,0 0 0,0 1 0,1 1-1,0-1 1,0 1 0,0 1 0,0-1 0,1 1 0,1 1 0,-1-1 0,1 1-1,0 0 1,1 1 0,0-1 0,-3 9-52,-5 9 26,1 1-1,1 0 1,2 1-1,1 0 1,1 0-1,1 1 1,0 17-26,9 70-43,-2-112 5,0 0-1,0-1 0,1 0 0,-1 1 0,1-1 1,0 0-1,0 0 0,0 0 0,0 0 0,0 0 1,0 0-1,1 0 0,0-1 0,-1 0 1,1 1-1,0-1 0,0 0 0,0 0 0,1 0 1,-1-1-1,0 1 0,1-1 0,-1 0 0,1 0 1,-1 0-1,1 0 0,0-1 0,-1 1 0,1-1 1,0 0 38,3 0-12,0-1 1,0 0 0,-1 0 0,1 0 0,-1-1 0,1 0 0,-1 0 0,0-1 0,1 0 0,-1 0 0,-1 0 0,1 0 0,0-1 0,-1 0-1,0-1 1,0 1 0,0-1 0,0 0 0,-1 0 0,0 0 0,3-4 11,66-129 62,21-139 370,-88 349 913,-6-46-1265,1 1-1,1-1 1,1 0-1,2 0 1,1 0-1,0 0 1,2-1-1,1 0 1,11 22-80,-17-43-16,-1-1 1,0 1 0,1-1-1,0 0 1,-1 1-1,1-1 1,1-1 0,-1 1-1,0 0 1,1-1-1,-1 1 1,1-1 0,0 0-1,0 0 1,0-1-1,0 1 1,0-1 0,0 0-1,0 0 1,0 0-1,0 0 1,1-1 0,-1 0-1,0 0 1,0 0-1,1 0 1,-1-1 0,0 1-1,0-1 1,0 0 0,1-1-1,-1 1 1,0-1-1,-1 1 1,1-1 0,0-1-1,0 1 1,-1 0-1,1-1 1,-1 0 0,0 1-1,0-1 1,2-3 15,9-17 4,0-2 0,-2 0 0,-1 0 0,-1-1 0,-1 0 1,-1-1-1,-1 0 0,-2 0 0,1-13-4,3-4 21,2-24 882,-10 101 212,-5 31-1042,2-53-54,0 0 0,1 0 0,0 1 0,1-1 1,0 0-1,0 1 0,1-1 0,1 0 0,0 1 0,1-1 1,0 0-1,0-1 0,1 1 0,1-1 0,0 1 0,4 5-19,26 6-2785,26-30-5715,-47-2 1592</inkml:trace>
  <inkml:trace contextRef="#ctx0" brushRef="#br1" timeOffset="-3266.018">4716 5069 12684,'0'0'3748,"0"0"-1154,0 0-800,0 0-705,0 0-769,0 0-256,0 0-64,0 0 0,-13-1-96,29 15-705,3 5-1249,0 5-3555,-5 2-7527</inkml:trace>
  <inkml:trace contextRef="#ctx0" brushRef="#br1" timeOffset="-2941.037">5057 5799 8488,'0'0'3865,"0"0"-1062,-3 15-454,-17 73-198,59-135 1479,97-223-1003,-134 265-2595,0 0 1,1 1-1,-1-1 1,1 1-1,0-1 1,0 1-1,0 0 1,0 0-1,1 0 1,0 0-1,-1 1 1,1 0-1,1 0 1,-1 0-1,0 0 1,1 0 0,0 1-1,-1 0 1,1 0-1,0 0 1,0 1-1,0-1 1,0 1-1,0 0 1,1 1-1,-1-1 1,0 1-1,0 0 1,0 1-1,1-1 1,-1 1-1,5 1-32,0 6 35,-1 1-1,0 0 0,0 0 0,-1 1 1,0 0-1,0 1 0,-1-1 0,-1 1 1,0 1-1,0-1 0,-1 1 0,-1 0 1,0 0-1,0 1 0,-2-1 0,1 1 1,-1 3-35,17 52 47,-18-64-44,0-1-1,0 1 0,0 0 0,0-1 0,1 1 0,0 0 0,-1-1 0,1 0 0,0 1 0,1-1 0,-1 0 0,1 0 1,-1 0-1,1-1 0,0 1 0,0-1 0,0 1 0,0-1 0,1 0 0,-1 0 0,0 0 0,1-1 0,0 1 0,-1-1 1,1 0-1,0 0 0,0 0 0,-1 0 0,1-1 0,0 0 0,0 0 0,0 0 0,0 0 0,0 0 0,0-1 0,-1 0 1,1 1-1,0-1 0,0-1 0,-1 1 0,1-1-2,9-6-5,-2 0 1,1-1-1,-1-1 0,0 0 1,-1 0-1,0-1 1,-1-1-1,0 1 0,0-1 1,-2-1-1,1 0 1,-2 0-1,0 0 0,0-1 1,-1 0-1,-1 0 0,0 0 1,-1 0-1,-1-1 1,0 1-1,-1-1 0,0-3 5,-1 16-72,0 0 0,0 1 0,0-1 1,0 0-1,0 1 0,0-1 0,0 0 0,-1 1 0,1-1 0,-1 1 0,1-1 0,-1 0 0,0 1 0,1-1 0,-1 1 0,0-1 0,0 1 0,0 0 0,0-1 0,0 1 0,0 0 0,-1 0 0,1 0 0,0 0 0,0 0 0,-1 0 0,1 0 0,-1 0 0,1 0 0,-1 1 0,1-1 0,-1 1 0,0-1 0,0 1 72,-56 3-7423,23 9-1754</inkml:trace>
  <inkml:trace contextRef="#ctx0" brushRef="#br0" timeOffset="-1186.991">1571 7859 801,'0'0'5584,"0"0"-2552,0 0-763,0 0-22,0 0 49,0 0-369,0 0-539,0-3-358,0 4-976,0-1 0,1 0 0,-1 1 0,0-1 0,0 1-1,1-1 1,-1 1 0,0-1 0,1 0 0,-1 1 0,0-1 0,1 1 0,-1-1-1,1 0 1,-1 0 0,1 1 0,-1-1 0,1 0 0,-1 0 0,1 0 0,-1 1-1,1-1 1,-1 0 0,1 0 0,-1 0 0,1 0 0,-1 0 0,1 0 0,-1 0-1,1 0 1,-1 0 0,1 0 0,-1 0 0,1 0 0,-1-1 0,1 1 0,-1 0-1,1 0 1,-1 0 0,1-1 0,-1 1 0,1 0 0,-1-1 0,0 1 0,1 0-1,-1-1 1,0 1 0,1-1 0,-1 1 0,0 0 0,1-1 0,-1 1 0,0-1 0,0 1-1,1-1 1,-1 1 0,0-1 0,0 1 0,0-1 0,0 1 0,0-1 0,0 1-1,0-1 1,0 1 0,0-1-54,19 27 330,-3-2-213,0-2 0,2 0-1,0-1 1,2 0 0,0-2-1,2 0-116,-4-5 11,1-2 0,0 0-1,1 0 1,1-2 0,0-1-1,0 0 1,1-2 0,0 0 0,0-2-1,0 0 1,1-1 0,0-2-1,0 0 1,0-1 0,-1-2-1,18-2-10,77-15 18,0-5-1,-1-5 1,-2-5-1,49-24-17,118-33 555,-264 83-477,-1 1 0,1 0 0,0 2 1,0 0-1,1 1 0,-1 1 0,1 0 0,-1 1 1,1 1-1,0 1 0,-1 1 0,1 0 1,-1 1-1,0 1 0,0 1 0,0 0 0,0 1 1,-1 1-1,0 0 0,3 3-78,3 10 39,-1 2 0,0 0-1,-2 1 1,0 1 0,-2 1 0,-1 1 0,10 21-39,-1-6-251,-7-22-2921,0-18-4028,-7-3-1011</inkml:trace>
  <inkml:trace contextRef="#ctx0" brushRef="#br0" timeOffset="-638.968">3609 8169 9225,'0'0'2584,"0"0"-470,0-13 106,3-45-394,-2 52-1641,1 0 0,-1 0 0,1 0 0,0 1 0,1-1 0,-1 1 0,1-1 0,0 1 0,1 0 0,-1 0 0,1 0 0,0 1 0,0-1 0,1 0-185,4-5 282,9-8-60,-1 0 1,2 2-1,0 0 1,1 1-1,1 1 1,0 1-1,1 1 1,0 1-1,0 1 0,2 1 1,-1 1-1,1 1 1,0 1-1,0 1 1,17-1-223,27-1 113,0 4 0,1 2 0,-1 4 0,0 2 0,8 5-113,78 6 153,0-6-1,93-9-152,-224-1-20,1-2 0,-1 0 0,1-2 0,-1 0 0,0-2 0,9-3 20,-25 6-1,-1 1 1,1-1-1,-1 0 1,0-1-1,1 0 0,-2 0 1,1 0-1,0 0 1,-1-1-1,0 0 0,0 0 1,0 0-1,-1-1 1,0 0-1,0 0 0,0 0 1,-1 0-1,0-1 1,0 1-1,0-1 0,-1 1 1,0-1-1,0-1 1,2-20 0,-1 1 0,-1-1 0,-2 0 0,-1 0 0,0 0 0,-3 0 0,-5-24 0,-8 30-1750,-3 49-6460,16-20 5609,-8 13-9336</inkml:trace>
  <inkml:trace contextRef="#ctx0" brushRef="#br0" timeOffset="5412.082">7902 8029 8296,'0'0'5707,"3"-13"-3177,1-6-1789,2-12 110,5-3 3066,-14 47 265,-1 12-3239,-1 8-1002,-16 88 590,4 1 1,1 123-532,15-217-533,1 49-1374,15-34-7013,-10-37 1718</inkml:trace>
  <inkml:trace contextRef="#ctx0" brushRef="#br0" timeOffset="5942.745">7333 8280 9417,'0'0'4441,"0"0"-1857,0 0-625,0 0-394,0 0-338,0 0-287,0 0-347,8-4-273,30-8-275,1 1 0,0 2 0,0 1 0,1 3 0,38-1-45,-6-2 15,1231-69-2457,-1285 76 2444,1754-126 30,-1307 81-58,210-58 26,-648 98 0,9 0 0,0-1 0,0-2 0,0-2 0,-1-1 0,-1-2 0,20-11 0,-53 25 2,0-1 1,1 1 0,-1-1-1,0 0 1,1 0 0,-1 1-1,0-1 1,0 0 0,0 0-1,0 0 1,0 0 0,0 0-1,0 0 1,0 0 0,0-1-1,0 1 1,-1 0 0,1-1-1,0 1 1,-1 0 0,1-1-1,-1 1 1,0 0 0,1-1-1,-1 1 1,0-1 0,0 1-1,0-1 1,0 1 0,0-1-1,0 1 1,0 0 0,-1-1-1,1 1 1,0-1 0,-1 1 0,1 0-1,-1-1 1,1 1 0,-1 0-1,0-1 1,0 1 0,0 0-1,1 0 1,-1 0 0,0 0-1,0 0 1,-1 0 0,1 0-1,0 0 1,0 0 0,0 0-3,-139-87 736,141 88-680,-1 0 1,0 0-1,1 0 0,-1 0 0,1-1 1,-1 1-1,0 0 0,1 0 0,-1 0 0,1 0 1,-1-1-1,0 1 0,1 0 0,-1 0 1,0-1-1,1 1 0,-1 0 0,0-1 0,0 1 1,1 0-1,-1-1 0,0 1 0,0-1 0,0 1 1,1 0-1,-1-1 0,0 1 0,0-1 1,0 1-1,0 0 0,0-1 0,0 0-56,7 20 346,0 0 0,-2 0-1,0 0 1,-2 1 0,0 0-1,-1 0 1,0-1-1,-2 1 1,-2 17-346,2-18 114,-2 26 83,-2 0 1,-2 0 0,-2 0 0,-2-1-1,-11 29-197,-20 51-5910,37-110-966,2-3-6540</inkml:trace>
  <inkml:trace contextRef="#ctx0" brushRef="#br0" timeOffset="8831.278">12417 9987 19731,'0'0'2818,"0"0"-1504,0 0-225,0 0-833,-91-7-256,61 7-833,-2 4-1217,-4 2-2274,7 4-8969</inkml:trace>
  <inkml:trace contextRef="#ctx0" brushRef="#br0" timeOffset="6569.834">8576 9177 13581,'0'0'4623,"0"0"-3326,0 0-827,0 0 560,0 0 134,0 0-433,0 0-400,15-13-181,48-38-59,4 32-28,-51 18-41,52-6 30,0-3-1,0-2 1,34-14-52,-53 1-79,-48 25 102,-1-1 0,1 1 0,0-1 0,0 0 0,0 1-1,-1-1 1,1 0 0,0 0 0,-1 1 0,1-1 0,-1 0 0,1 0 0,-1 0-1,1 0 1,-1 0 0,1 0 0,-1 0 0,0 0 0,0 0 0,1 0 0,-1 0 0,0 0-1,0 0 1,0 0 0,0 0 0,0 0 0,0 0 0,-1 0 0,1 0 0,0 0-1,0 0 1,-1 0 0,1 0 0,-1 0 0,1 0 0,-1 1 0,1-1 0,-1 0-1,1 0 1,-1 0 0,0 1 0,1-1 0,-1 0 0,0 0 0,0 1 0,0-1-1,1 1 1,-1-1-23,-1 0 54,0-1 0,1 1 0,-1 0 0,0 0 0,1 0 0,-1 0 0,0 0-1,0 0 1,0 0 0,0 1 0,0-1 0,0 1 0,0-1 0,0 1 0,0 0-1,0 0 1,0 0 0,0 0 0,0 0 0,0 0 0,0 1 0,0-1 0,0 1 0,0-1-1,0 1 1,0 0 0,0 0 0,0 0 0,0 0 0,1 0 0,-1 0 0,0 0-1,1 1 1,-1-1 0,1 0 0,-1 1 0,1-1 0,0 1 0,0 0 0,-1 0 0,1-1-1,0 1 1,0 1-54,-18 36 132,2 1-1,1 0 0,3 1 1,1 1-1,2 0 0,2 0 1,1 1-1,3 0 0,1 0 1,3 19-132,-2-37-17,-4 126-893,7-51-2504,8-41-4300,-2-41 508</inkml:trace>
  <inkml:trace contextRef="#ctx0" brushRef="#br0" timeOffset="7191.733">9276 9250 2947,'0'0'6267,"0"0"-3085,0 0-700,0 0-341,0 0-881,0 0-646,0 0-235,-3 13 64,-15 104 827,37-15-346,-19-100-919,1-1 0,0 0 0,0 0 1,0 0-1,1 0 0,-1 0 0,0 0 1,0 0-1,1 0 0,-1-1 0,0 1 1,1 0-1,-1-1 0,0 1 0,1-1 0,-1 1 1,1-1-1,-1 0 0,1 0 0,-1 0 1,1 0-1,-1 0 0,1 0 0,0 0 1,-1 0-1,1 0 0,-1-1 0,0 1 1,1-1-1,-1 1 0,1-1 0,-1 1 0,0-1 1,1 0-1,-1 0 0,0 0 0,0 0 1,1 0-1,-1 0 0,0 0 0,0 0 1,0 0-1,0 0 0,0 0 0,-1-1 1,1 1-1,0 0 0,-1-1 0,1 1 0,-1-1 1,1 1-6,6-12 169,0 1 0,-1-1 1,0-1-1,-1 1 0,-1-1 0,0 0 1,-1 0-1,0 0 0,-1 0 1,-1-1-1,0 1 0,-1-1 1,0 1-1,-1-2-169,0 13 11,1 0 0,0 0 0,-1 0-1,0 0 1,1 0 0,-1 0 0,0 0 0,-1 0 0,1 0 0,0 0 0,-1 0 0,0 1 0,0-1-1,0 1 1,0-1 0,0 1 0,0 0 0,0 0 0,-1 0 0,1 0 0,-1 0 0,1 0-1,-1 1 1,0-1 0,0 1 0,0 0 0,0-1 0,0 2 0,0-1 0,0 0 0,0 0 0,0 1-1,0 0 1,0 0 0,-1 0 0,1 0 0,0 0 0,0 1 0,0-1 0,0 1 0,0 0-1,0 0 1,0 0 0,0 0 0,0 0 0,0 1 0,0-1 0,1 1 0,-1 0-11,-6 8 2,0 1 1,0 0-1,2 0 1,-1 1-1,1 0 0,1 0 1,0 0-1,1 1 1,1 0-1,-1 0 1,2 0-1,0 1 1,1-1-1,0 1 0,1-1 1,0 1-1,1 0 1,1 0-1,0-1 1,1 1-1,0-1 1,1 1-1,1-1 0,5 12-2,-7-15-16,0-1 0,0-1-1,1 1 1,1 0-1,-1-1 1,1 1-1,1-1 1,0 0-1,0 0 1,0-1-1,1 0 1,0 0-1,0 0 1,1 0 0,0-1-1,0 0 1,1-1-1,-1 0 1,1 0-1,0 0 1,1-1-1,-1 0 1,1-1-1,1 0 17,-1-2-18,0 0-1,0-1 1,0 0-1,1-1 1,-1 0-1,0-1 1,0 0-1,0 0 1,-1-1-1,1 0 1,-1 0-1,1-1 1,-1 0-1,0-1 1,0 1-1,-1-2 1,1 1-1,-1-1 1,0 0-1,-1 0 1,0-1-1,0 0 1,0 0-1,-1-1 1,0 1-1,0-1 1,-1 0-1,0-1 1,0 1-1,-1-2 19,133-321 123,-79 211 758,-56 119-540,-2 21 471,-2 39-793,3 1 1,2 0 0,2-1-1,3 1 1,3-1-1,7 18-19,-10-47-10,16 114-17,-24-143 25,0 0 0,1 0 1,-1-1-1,0 1 0,0 0 0,0 0 0,0-1 0,-1 1 1,1 0-1,0-1 0,0 1 0,0-1 0,0 0 0,-1 1 1,1-1-1,0 0 0,0 0 0,-1 0 0,1 0 0,0 0 1,0 0-1,-1 0 0,1 0 0,0 0 0,0-1 0,0 1 1,-1 0-1,1-1 0,0 1 0,0-1 0,0 1 0,0-1 1,0 0-1,0 0 0,-1 0 2,-137-81-3625,136 80 3100,-25-19-2322,15 4-5691,12 11 1492</inkml:trace>
  <inkml:trace contextRef="#ctx0" brushRef="#br0" timeOffset="7469.005">10196 9058 4708,'6'-13'7138,"16"-40"-3577,-6 38 3588,-16 42-5442,0-26-1819,-49 266 2210,10 19-2610,34-165-9637,5-101 3241</inkml:trace>
  <inkml:trace contextRef="#ctx0" brushRef="#br0" timeOffset="7765.352">10087 9329 8552,'0'0'2066,"0"0"-566,0 0-171,0 0-314,0 0-263,0 0-31,0 0 69,0 0 48,8 5 97,-5-2-811,1 0 24,0 0 0,0 0 0,1-1 0,-1 0-1,0 1 1,1-1 0,0-1 0,-1 1 0,1-1-1,0 0 1,0 0 0,0 0 0,0 0 0,3-1-148,91-15 1889,-83 11-1637,-1 0 0,1 1-1,0 1 1,-1 1-1,1 0 1,0 1-1,0 1 1,10 1-252,-20 2 66,0-1 1,0 1 0,-1 0-1,1 1 1,-1 0-1,0-1 1,0 1-1,0 1 1,-1-1-1,0 1 1,0 0-1,0 0 1,-1 0-1,0 0 1,0 1 0,-1-1-1,0 1 1,0 0-1,0-1 1,-1 1-1,0 0 1,0 0-1,0 0 1,-1 0-1,0 0 1,-1 0-1,0 0 1,0 2-67,5 49-80,-3-58-33,0 0 0,-1 0 0,1 0 0,-1 0 0,1 0 0,0-1-1,-1 1 1,1 0 0,-1 0 0,1 0 0,0-1 0,-1 1 0,1 0 0,-1 0 0,1-1 0,-1 1 0,1-1 0,-1 1 0,1 0 0,-1-1 0,0 1-1,1-1 1,-1 1 0,1-1 0,-1 1 0,0-1 0,0 1 0,1-1 0,-1 0 0,0 1 0,0-1 0,0 1 0,0-1 0,1 0 0,-1 1 0,0-1-1,0 1 1,0-1 0,0 0 0,0 1 0,-1-1 0,1 1 0,0-1 0,0 0 0,0 1 0,0-1 0,-1 1 0,1-1 0,0 1 0,-1-1 113,-7-52-9279,3 33 2895</inkml:trace>
  <inkml:trace contextRef="#ctx0" brushRef="#br0" timeOffset="8098.559">10559 8924 8456,'10'-76'3075,"-3"54"-2082,-1 4 320,-2 5 225,3 1-513,-1 7-705,0 0-256,3 5-64,2 3-32,1 9-641,2 6-1857,3 10-2115</inkml:trace>
  <inkml:trace contextRef="#ctx0" brushRef="#br0" timeOffset="8501.543">10788 9380 32,'0'0'7997,"0"0"-4410,-7 13-1211,-55 80 1243,51-80-2888,47-55 337,23-47-99,-51 72-834,1 2 1,1-1-1,1 1 1,0 1-1,0 0 0,1 0 1,1 2-1,1-1 0,0 1 1,14-9-136,-25 19 42,0 1 0,0-1 1,1 0-1,-1 1 1,0-1-1,1 1 1,-1 0-1,1 0 1,0 1-1,-1-1 1,1 1-1,-1 0 0,1 0 1,0 0-1,-1 0 1,1 0-1,0 1 1,-1 0-1,1-1 1,-1 2-1,1-1 0,-1 0 1,0 1-1,1-1 1,-1 1-1,0 0 1,0 0-1,0 0 1,0 0-1,-1 1 1,1-1-1,0 1 0,-1 0 1,0 0-1,0 0 1,0 0-1,0 0 1,0 0-1,0 0-42,5 13 59,1-1-1,-2 1 1,0 0 0,-1 1-1,-1-1 1,-1 1 0,2 14-59,-2 0 62,-4-24-61,1 0-1,0 0 1,1 0-1,0 0 1,0-1-1,1 1 0,-1 0 1,1-1-1,1 1 1,-1-1-1,1 0 1,0 0-1,1 0 0,-1 0 1,4 4-1,-2-9 3,-1 0-1,0 0 1,0-1 0,1 1 0,-1-1-1,0 0 1,1-1 0,-1 1-1,0-1 1,0 1 0,1-1 0,-1-1-1,0 1 1,0 0 0,0-1-1,0 0 1,0 0 0,-1 0 0,1 0-1,-1-1 1,1 0 0,-1 1-1,0-1 1,0 0 0,0-1 0,0 1-1,0 0 1,-1-1 0,0 0 0,1-1-3,-1 4 3,16-21 181,-1-1 0,-1 0-1,-1-1 1,-2 0 0,0-2-1,-1 1 1,-1-2-1,-2 1 1,-1-1 0,5-25-184,-14 52 66,1 0 0,-1 0 1,1 0-1,0 0 0,-1 0 1,1 0-1,0 0 0,-1 0 1,1-1-1,0 1 0,-1 0 0,1 0 1,0 0-1,-1-1 0,1 1 1,0 0-1,0 0 0,-1-1 1,1 1-1,0 0 0,0-1 1,-1 1-1,1 0 0,0-1 0,0 1 1,0 0-1,0-1 0,0 1 1,-1-1-67,-18 39 201,-4 25-146,2 1-1,4 1 1,2 1-1,3 0 1,3 2-55,-6 101-320,7 1 1,8 0 0,16 107 319,-14-237-121,0-16 99,0 1 25,0 0-1,-2 0 1,-1 1 0,-1-1 0,-1 0 0,-5 22-3,7-44 1,0 1 0,0 0 0,-1 0 0,1 0 0,-1-1 0,0 1 1,0-1-1,0 1 0,0-1 0,-1 0 0,1 0 0,-1 0 0,0 0 0,0 0 0,0-1 0,0 1 0,-1-1 1,1 0-1,0 0 0,-1 0 0,0 0 0,1-1 0,-1 1 0,0-1 0,0 0 0,0 0 0,0-1 0,0 1 0,0-1 1,0 0-1,0 0 0,0 0 0,0 0 0,0-1 0,-2 0-1,-6-2 2,1 1 0,0-2 0,1 1 1,-1-2-1,1 1 0,-1-1 0,1-1 0,1 0 1,-1 0-1,1-1 0,0 0 0,0-2-2,2 1 13,0-1 0,1-1 0,0 1 0,1-1 0,0 0 0,1-1 0,0 1 0,0-1 0,1 1 0,0-1 0,1 0 0,0 0 0,1 0 0,1-1 0,-1 1 0,2 0 0,-1 0 0,2 0 0,-1 0 0,2 0 0,-1 0 0,1 0 0,1 0 0,0 1 0,1 0 0,0 0 0,0 0 0,1 0 0,0 1 0,1 0 0,0 0 0,1 0-13,23-22 12,2 1 0,1 2 0,1 2 0,1 0 0,2 3 0,0 1 0,1 2 0,1 1 0,1 3 0,1 1-1,0 2 1,1 1 0,0 3-12,-8-1-40,1 1 0,0 2 0,0 1 0,1 2 0,0 1 0,28 3 40,-74 17-5627,-8-8-1243,3-3-4544</inkml:trace>
  <inkml:trace contextRef="#ctx0" brushRef="#br1" timeOffset="10751.882">7645 2170 11147,'0'0'4735,"-3"-15"-2344,-10-45-592,16 35 3124,14 24-3587,23 26-1613,-38-23 515,48 42-211,-1 2 1,-3 2 0,38 51-28,8 7-1194,-61-72-147,41 48-2365,-35-22-5709,-32-46 4750</inkml:trace>
  <inkml:trace contextRef="#ctx0" brushRef="#br1" timeOffset="11039.596">8072 2276 7623,'-10'-185'5375,"7"59"5447,-10 162-8340,-40 76-1712,-4-2-1,-69 99-769,-54 100-252,142-209-3571,38-85 1056,7-10-2863,4-5-2308</inkml:trace>
  <inkml:trace contextRef="#ctx0" brushRef="#br1" timeOffset="11357.155">8521 1732 18770,'0'0'3224,"0"0"-1201,0 0-389,0 0-342,0 0-369,0 0-351,0 0-209,-1 19-16,-3 130 218,27 297-570,-22-373-924,1 9-2245,-4-29-4627,0-49 3359,-3-3-880</inkml:trace>
  <inkml:trace contextRef="#ctx0" brushRef="#br1" timeOffset="11650.651">8424 2223 9833,'0'0'3219,"-5"-13"-549,-16-42-172,19 3 2154,51 17-2973,-34 28-1503,46-19-249,1 3 0,1 2 0,59-10 73,-7 0-9774,-103 27 3400</inkml:trace>
  <inkml:trace contextRef="#ctx0" brushRef="#br1" timeOffset="11989.523">8879 2206 9513,'0'0'2648,"0"0"-582,0 0-321,0 0-394,0 0-454,4 14-486,13 42-128,-17-54-239,1 0 0,-1 0 0,0 0 0,0 0 0,1 0 0,-1 0-1,1 0 1,0 0 0,0 0 0,-1 0 0,1 0 0,0-1 0,0 1 0,1 0 0,-1-1 0,0 1 0,1-1 0,-1 1 0,1-1 0,-1 1 0,1-1 0,-1 0 0,1 0-1,0 0 1,0 0 0,0 0 0,-1 0 0,1-1 0,0 1 0,0-1 0,0 1 0,0-1 0,0 0 0,0 1 0,0-1 0,0 0 0,0-1 0,0 1 0,0 0-1,0 0 1,0-1 0,0 1 0,0-1-44,54-52 1341,-46 35-991,-2 0 0,0 0 0,0-1 0,-2 0 0,0-1 0,-2 1 0,0-1 0,-1 0 1,-1 0-1,0 0 0,-2 0 0,-1-8-350,1 26 15,0 0 0,0 0-1,0 0 1,0 0 0,0 0 0,-1 1 0,1-1-1,0 0 1,-1 0 0,0 0 0,0 0 0,1 0-1,-1 1 1,0-1 0,0 0 0,0 1 0,-1-1-1,1 0 1,0 1 0,-1 0 0,1-1 0,-1 1-1,1 0 1,-1 0 0,0 0 0,1 0 0,-1 0 0,0 0-1,0 0 1,0 0 0,1 1 0,-1-1 0,0 1-1,0-1 1,0 1 0,0 0 0,0 0 0,0 0-1,0 0 1,0 0 0,0 0 0,0 1 0,0-1-1,0 1 1,0-1 0,0 1 0,0 0 0,1 0-1,-1 0 1,0 0 0,0 0 0,1 0 0,-1 0-15,-12 13-9,0 0 1,1 1 0,1 0-1,1 1 1,0 0 0,1 1-1,0 0 1,2 1 0,0 0-1,1 0 1,0 1 0,2 0-1,0 0 1,2 0 0,0 0-1,0 12 9,3 131-562,2-155 531,-1 0 1,1 0-1,0 0 0,0 0 1,1-1-1,0 1 1,0 0-1,0-1 0,1 0 1,0 0-1,0 0 1,1 0-1,-1-1 0,1 0 1,1 0-1,-1 0 1,1 0-1,0-1 0,0 0 1,5 3 30,-1-3-7,-1 0 0,1-1 0,0 1 0,0-2 0,1 0 0,-1 0 0,0-1 0,1 0 1,-1 0-1,1-1 0,-1-1 0,1 0 0,-1 0 0,0-1 0,0-1 0,0 1 0,0-2 0,0 1 0,0-1 0,-1-1 0,1 0 1,-1 0-1,-1-1 0,3-1 7,11-9-1,-1-1 1,0-1-1,-2 0 0,0-2 1,-1 0-1,-1-1 1,-1-1-1,12-22 1,13-23 302,-4-1-1,-2-3 1,-4-1-1,1-12-301,-24 50 113,-8 34-111,0-1 0,0 1-1,0-1 1,0 1 0,0-1 0,-1 1 0,1-1-1,0 1 1,0 0 0,0-1 0,0 1-1,-1-1 1,1 1 0,0 0 0,0-1-1,-1 1 1,1 0 0,0-1 0,-1 1 0,1 0-1,0-1 1,-1 1 0,1 0 0,0 0-1,-1-1 1,1 1 0,-1 0 0,1 0-1,0 0 1,-1 0 0,1-1 0,-1 1 0,1 0-1,-1 0 1,1 0 0,-1 0 0,1 0-1,0 0 1,-1 0 0,1 0 0,-1 0-1,1 1 1,-1-1 0,1 0 0,0 0 0,-1 0-1,1 0 1,-1 1 0,1-1 0,0 0-1,-1 0 1,1 1 0,-1-1 0,1 0-1,0 0 1,0 1 0,-1-1 0,1 1 0,0-1-1,-1 0 1,1 1 0,0-1 0,0 0-1,0 1 1,0-1 0,-1 1 0,1-1-1,0 1 1,0-1-2,-10 12 1,1 0 0,1 0 0,0 1 0,0 0 0,1 0 0,1 1-1,0 0 1,1 0 0,0 0 0,1 1 0,1-1 0,0 1 0,2 0-1,-1 0 1,2 0 0,0 0 0,0 0 0,2 0 0,-1 0 0,3 4-1,-4-9-7,36 186-420,-36-194 400,1-1-1,0 1 1,0 0-1,-1-1 1,1 1 0,0 0-1,-1 0 1,0 0-1,0 0 1,1 0 0,-1 0-1,0-1 1,0 1-1,-1 0 1,1 0 0,0 0-1,-1 0 1,1 0 0,-1-1-1,1 1 1,-1 0-1,0 0 1,0-1 0,0 1-1,0 0 1,0-1-1,0 1 1,0-1 0,-1 1-1,1-1 1,0 0-1,-1 0 1,1 0 0,-1 1-1,1-1 1,-1-1 0,0 1-1,0 0 1,1 0-1,-1 0 1,0-1 0,0 1-1,0-1 1,1 0-1,-1 0 1,-2 1 27,-100-21-1523,62-11-812,27-17-4729,20 31 1725,6 1-3015</inkml:trace>
  <inkml:trace contextRef="#ctx0" brushRef="#br1" timeOffset="12236.922">9916 1889 1762,'4'-13'11856,"5"-17"-8883,1-2-1027,0-2 2515,-13 55-489,4 26-2796,-1 18-1135,-53 318-15,51-374-184,-10 62-2021,15-26-2295,5-29-152,8-10-3347,-8-6 515</inkml:trace>
  <inkml:trace contextRef="#ctx0" brushRef="#br1" timeOffset="12469.601">9812 2224 4965,'0'0'4025,"0"0"-1287,0 0-186,0 0-59,0 0-470,0 0-837,19-12-567,-4 2-491,-1 0-10,0 1 0,0 1 0,0 0 0,1 1 0,0 1 1,1 0-1,-1 1 0,3 0-118,45-10 141,268-72-2183,-279 65-5575,-39 15 266</inkml:trace>
  <inkml:trace contextRef="#ctx0" brushRef="#br0" timeOffset="13952.529">11167 2103 7335,'0'0'7463,"0"0"-4666,14-5-1398,108-26 859,461-33-1051,-657 60-10528,25 7 4799</inkml:trace>
  <inkml:trace contextRef="#ctx0" brushRef="#br0" timeOffset="14371.982">11310 1761 6919,'0'0'5947,"0"0"-2809,0 0-602,0 0-438,0 0-592,0 0-711,0 0-250,-5 15-28,-42 102 97,27-85-579,-2-1 0,-2-1-1,-1-1 1,-1-1 0,-1-2-1,-20 15-34,-22 11-122,138-48-135,-53 3 256,1 0 0,-2 1 0,1 1 0,-1 1 0,-1 0 0,1 1 0,-2 1 0,0 0 0,0 1 0,6 8 1,18 21 1,74 61 35,-111-102-34,1-1 0,-1 1 0,1-1 0,0 0 0,-1 1 0,1-1 0,-1 0 0,1 1 0,0-1 0,-1 0 0,1 0 0,0 0 0,-1 0 0,1 0 0,0 1-1,-1-1 1,1 0 0,0-1 0,-1 1 0,1 0 0,0 0 0,-1 0 0,1 0 0,0 0 0,-1-1 0,1 1 0,0 0 0,-1 0 0,1-1 0,-1 1 0,1-1 0,-1 1 0,1 0 0,-1-1 0,1 1 0,-1-1 0,1 1 0,-1-1-1,1 0 1,-1 1 0,0-1 0,1 1 0,-1-1 0,0 0 0,0 1 0,1-1 0,-1 0 0,0 1 0,0-1 0,0 0 0,0 1 0,0-1 0,0 0 0,0 1 0,0-1 0,0 0 0,0 1 0,0-1 0,-1 0 0,1 1 0,0-1-1,0 0 0,-8-43-1431,3 29-813,-2-5-7034,3 12-2366</inkml:trace>
  <inkml:trace contextRef="#ctx0" brushRef="#br0" timeOffset="15080.321">12452 1748 3043,'0'0'10901,"0"0"-6849,0 0-2114,0 0-252,0 0-319,0 0-310,-2 20-347,-9 137 288,5-61-916,-9 132 112,6-78-4052,7-77-4181,1-88 4406,-3-13 3275,-1-9 2016,-2-131 4943,12-1-3935,-3 136-2359,1 1 0,1 0-1,2 0 1,1 1 0,1-1-1,2 2 1,1-1 0,1 1-1,11-16-306,-19 39 19,0 2 0,0-1 1,1 0-1,0 1 0,0 0 0,0 0 0,0 0 0,1 1 1,0 0-1,0 0 0,0 0 0,1 1 0,-1 0 0,1 0 0,-1 1 1,1-1-1,0 2 0,0-1 0,0 1 0,0 0 0,1 0 0,-1 1 1,0 0-1,0 0 0,0 1 0,0 0 0,0 0 0,0 0 0,6 3-19,-8-2-14,0 1 0,0 0 0,0 0 0,0 1 0,0-1 0,-1 1 0,0 0 0,1 1 0,-1-1 0,-1 1 0,1-1 0,-1 1 0,0 0 0,0 0 0,0 1 0,-1-1 0,0 0 0,0 1-1,0 0 1,-1-1 0,1 1 0,-1 0 0,-1 0 0,1 0 0,-1 0 0,0 0 0,0-1 0,-1 1 0,0 0 0,0 0 0,0 0 0,-1-1 0,0 1 0,0 0 0,0-1 0,-1 0 0,0 0 0,0 2 14,-7 9-368,-1 1 0,-1-1 0,0-1 0,-1 0 0,-1-1 0,0 0 0,-1-1 0,0-1 0,-1 0 0,-8 3 368,-58 37-5191,34-22-758,35-21 477</inkml:trace>
  <inkml:trace contextRef="#ctx0" brushRef="#br0" timeOffset="15418.881">12807 1961 10250,'0'0'2295,"0"0"-47,0 0-177,0 0-694,12 15-656,36 49-353,-46-61-332,0 1-1,0-1 0,-1 1 0,1-1 1,-1 1-1,0 0 0,0-1 0,0 1 1,0 0-1,-1 0 0,0 0 1,1-1-1,-1 1 0,-1 0 0,1 0 1,-1 0-1,0 2-35,0 3 78,-3 22 41,-1-1-1,-2 0 0,-1 0 1,-1 0-1,-2-1 0,-1 1-118,1-19 622,21-41 507,12-14-955,79-143-281,-15 80-2880,-30 65-4775,-33 32 427</inkml:trace>
  <inkml:trace contextRef="#ctx0" brushRef="#br0" timeOffset="16300.947">13380 1958 4612,'0'0'5269,"0"0"-3197,0 0-1010,0 0-106,0 0-369,-5 16-160,-41 114 657,38-22-1084,9-107-19,0-1 1,1 1 0,-1-1-1,0 1 1,0-1 0,0 0-1,0 0 1,1 1 0,-1-1-1,0 0 1,0 0 0,0 0-1,1 0 1,-1 0 0,0-1-1,0 1 1,0 0 0,1 0-1,-1-1 1,0 1 0,0-1-1,0 1 1,0-1 0,0 0-1,0 1 1,0-1 0,0 0-1,0 0 1,0 1 0,0-1 0,-1 0-1,1 0 1,0 0 0,0 0-1,-1 0 1,1 0 0,0-1 18,20-23 822,-2-2 0,0 0 0,-1-1 0,-2-1 0,-1 0 0,8-24-822,-6-10 1707,-17 61-1685,0 1 1,1 0 0,-1-1 0,0 1 0,0-1 0,-1 1-1,1-1 1,0 1 0,0-1 0,-1 1 0,1 0 0,-1-1-1,1 1 1,-1 0 0,0-1 0,1 1 0,-1 0 0,0 0-1,0-1 1,0 1 0,0 0 0,0 0 0,0 0 0,0 0-1,0 0 1,0 1 0,-1-1 0,1 0 0,0 0 0,-1 1-1,1-1 1,0 1 0,-1-1 0,1 1 0,-1 0 0,1-1-1,0 1 1,-1 0 0,1 0 0,-1 0 0,0 0-23,-7 2-7,0 0 0,0 1 1,1 0-1,-1 0 0,0 1 0,1 0 1,0 1-1,0 0 0,0 0 0,1 0 1,-1 1-1,1 0 0,1 1 1,-1 0-1,1 0 0,0 0 0,1 0 1,0 1-1,0 0 0,0 0 1,1 1-1,1-1 0,-1 1 0,1 0 1,1 0-1,0 0 0,-1 4 7,0 3-195,1-1-1,0 1 1,1 0-1,1 0 1,1 1-1,0-1 0,3 12 196,-2-16-425,0 1 0,1-1 0,1 0 0,0-1-1,1 1 1,0-1 0,1 1 0,0-1 0,0-1-1,2 1 1,-1-1 0,1-1 0,0 1 0,1-1-1,0-1 1,1 0 0,0 0 0,0-1 0,0 0-1,1 0 1,0-2 0,0 1 0,1-1 0,9 2 425,-4-2-49,-1-1 0,1-1 1,-1-1-1,1 0 0,0-1 1,0-1-1,0 0 1,-1-1-1,1-1 0,0-1 1,-1-1-1,1 0 0,-1-1 1,0 0-1,9-6 49,-6 2 494,-1-1 1,0 0-1,0-2 0,-2 0 0,1-1 0,-1-1 1,-1 0-1,0-2-494,5-5 939,0-2 0,-2 0 0,-1-2 0,-1 0 0,-1 0 0,-1-1 0,-1-1 0,-2 0 0,8-27-939,-18 52 27,1 0 0,-1 0 0,0-1-1,0 1 1,0-1 0,0 1 0,-1 0 0,1-1 0,-1 0 0,0 1 0,1-1 0,-1 1 0,0-1 0,0 1 0,-1-1 0,1 1 0,0-1 0,-1 0 0,0 1 0,1 0 0,-1-1 0,0 1 0,0-1 0,-1 1 0,1 0 0,0 0 0,-1 0-1,1 0 1,-1 0 0,0 0 0,0 0 0,1 0 0,-1 1 0,-1-1 0,1 0 0,0 1 0,0 0 0,0 0 0,-1 0 0,-1-1-27,-8 2-13,0 0 0,0 1-1,1 1 1,-1 0 0,0 0 0,1 2 0,0-1-1,-1 1 1,1 1 0,1 0 0,-1 0 0,1 1 0,0 0-1,0 1 1,1 0 0,0 1 0,0 0 0,0 0-1,1 1 1,1 0 0,0 1 0,0-1 0,0 1-1,1 1 1,1-1 0,0 1 0,0 0 0,1 0 0,1 0-1,0 1 1,0-1 0,1 1 0,0 0 0,1 8 13,0-5-155,1 1 1,0-1 0,1 0 0,1 0 0,0 0 0,1 0 0,1 0 0,0 1 154,-3-13-62,0 1 0,1-1-1,-1 1 1,1-1 0,-1 1 0,1-1 0,0 0 0,0 0 0,1 0 0,-1 0 0,1 0 0,-1-1 0,1 1 0,0-1-1,0 1 1,0-1 0,0 0 0,0 0 0,1-1 0,-1 1 0,0 0 0,1-1 0,-1 0 0,1 0 0,0 0-1,-1-1 1,1 1 0,0-1 0,0 0 0,-1 0 0,1 0 0,0 0 0,0-1 0,-1 1 0,2-1 62,6-5 29,0 1 1,-1-1-1,0-1 0,-1 0 1,1 0-1,-1-1 1,0 0-1,-1-1 0,0 0 1,-1 0-1,1 0 1,-2-1-1,1 0 0,-2-1 1,1 0-1,2-7-29,-2 8 176,25-54 469,-3-1-1,-2-1 1,-4-2 0,-2 0 0,6-47-645,-18 49 464,-21 71 417,3 8-825,1 2-1,0-1 1,1 1-1,1 0 1,0 1-1,1 0 1,1 0-1,0 0 1,1 1-1,-1 14-55,-4 16 24,2 1-1,3 0 0,1 0 0,3 0 0,2 0 0,5 30-23,-7-75-56,-1 0 0,2 1 0,-1-1 0,0 0-1,1 1 1,-1-1 0,1 0 0,0 1 0,0-1-1,0 0 1,1 0 0,-1 0 0,1 0 0,0 0-1,0 0 1,0-1 0,0 1 0,0 0 0,0-1 0,1 0-1,-1 0 1,1 1 0,0-1 0,0-1 0,-1 1-1,1 0 1,0-1 0,0 1 0,1-1 0,-1 0 0,0 0-1,0 0 1,1-1 0,-1 1 0,0-1 0,1 0-1,-1 0 1,0 0 0,1 0 0,2-1 56,8-4-54,0 0 0,0-2 0,-1 1 0,0-2 0,0 0 0,-1 0 0,0-1 0,0-1 0,-1 0 0,-1 0 0,1-1 0,-2-1 0,6-7 54,-14 18-3,25-28 218,-1-1-1,-1-1 1,-2-1 0,-1-1-1,10-23-214,-14-12 1799,-39 83-395,13 0-1403,0 1 0,1 0 0,1 0 0,0 0 0,2 1 0,-1 0 0,2 0 0,0 0 0,1 1 0,1-1 0,1 1 0,0-1 0,2 1 0,-1 0 0,2-1 0,1 6-1,20 28-2238,-10-40-1553,4-7-4278,-7-4 477</inkml:trace>
  <inkml:trace contextRef="#ctx0" brushRef="#br0" timeOffset="16605.927">14650 1699 11211,'0'0'416,"0"0"-352,0 0 0,0 0-64,0 0-288,0 0-1570,0 0-1793</inkml:trace>
  <inkml:trace contextRef="#ctx0" brushRef="#br0" timeOffset="16887.981">15041 1866 13068,'0'0'5184,"0"0"-2499,0 0-448,0 0-582,0 0-598,-16-7-507,-54-18-315,68 24-226,-1 1 1,0 0-1,1 0 1,-1 0-1,0 0 1,0 0-1,1 1 1,-1-1-1,0 1 1,1-1 0,-1 1-1,1 0 1,-1 0-1,1 1 1,-1-1-1,1 0 1,0 1-1,-1 0 1,1-1-1,0 1 1,0 0-1,0 0 1,1 0 0,-3 2-10,-3 3 32,-1 2-19,-1 1 0,2 0 0,-1 0-1,2 0 1,-1 1 0,1 0 0,1 0 0,0 1-1,1-1 1,0 1 0,0 0 0,1 1 0,1-1 0,0 0-1,1 1 1,0-1 0,1 1 0,1-1 0,0 1-1,0-1 1,1 0 0,1 1 0,0-1 0,0 0-1,5 9-12,-1-6-214,0-1 0,0 0 0,2 0 0,-1-1 0,2 0 0,0-1-1,0 0 1,12 11 214,-17-19-351,1 1-1,-1-1 1,1-1 0,0 1-1,0-1 1,0 0 0,0 0-1,0 0 1,1-1-1,-1 0 1,1-1 0,-1 1-1,1-1 1,0 0 0,-1-1-1,1 0 1,0 0-1,0 0 1,0-1 0,-1 0-1,1 0 1,1-1 351,61-40-3050,12-59 3549,-71 87-409,24-41 1192,-2-2 1,-2 0-1,-3-2 1,12-41-1283,-3-38 5995,-45 152-4837,-8 18-1032,3 0-1,1 1 1,1 1-1,1 0 1,3 0-1,0 1 1,3 0-1,-2 25-125,6 162-2173,11-173-1575,4-20-4125,-10-23 2705</inkml:trace>
  <inkml:trace contextRef="#ctx0" brushRef="#br0" timeOffset="17200.931">15310 2028 993,'0'0'6385,"0"0"-3503,0 0-720,0 0 16,0 0-80,17-11-336,58-34-582,2 32-108,-58 13-884,38 0-249,75-4 337,-46-5-5883,-77 7 1198,-6-1-2302</inkml:trace>
  <inkml:trace contextRef="#ctx0" brushRef="#br1" timeOffset="47489.584">8030 4898 9641,'0'0'5381,"0"0"-2776,0 0-998,0 0 21,0 0 81,0 0-497,0 0-609,-8 0-336,7 0-260,0 0 0,-1 0 0,1-1 0,-1 1 1,1 0-1,-1 1 0,1-1 0,0 0 0,-1 0 1,1 1-1,0-1 0,-1 0 0,1 1 0,0-1 1,-1 1-1,1 0 0,0 0 0,0-1 0,0 1 1,-1 0-1,1 0 0,0 0 0,0 0 0,0 0 1,1 0-1,-1 0 0,0 0 0,0 1 0,0-1 1,1 0-1,-1 0 0,1 1 0,-1-1 0,1 0 0,0 1 1,-1-1-1,1 1 0,0-1 0,0 0 0,0 1 1,0-1-1,0 1 0,0-1 0,0 0 0,1 1 1,-1 0-8,3 13 10,0 0 0,1-1 0,0 0 1,1 1-1,1-2 0,0 1 1,1-1-1,1 0 0,0 0 0,0-1 1,1 0-1,1-1 0,0 0 1,0 0-1,1-1 0,1 0 0,-1-1 1,2 0-1,-1-1 0,1-1 1,0 0-1,1-1 0,0 0 0,0-1 1,0 0-1,0-1 0,3 0-10,-9-4-24,0-1 0,-1 1 0,1-1 0,0-1 0,-1 1 0,0-1 0,1-1 0,-1 1 0,0-1 0,0-1 0,0 1 0,0-1 0,-1 0 0,0 0 0,0-1 0,0 0-1,0 0 1,-1-1 0,1 1 0,-2-1 0,1 0 0,0-1 24,9-12 15,-2-1-1,0 0 0,-1-1 1,-1 0-1,-1 0 0,5-18-14,-7 16 219,-2 0 0,0-1 0,-2 0 0,0 1 0,-2-1-1,0 0 1,-2 0 0,-1 0 0,0 0 0,-2 0 0,-1 1-219,-6-3 656,2 29 131,-4 45-287,5 49-701,4-1-1,5 0 1,3 1 0,5-1-1,4-1 1,4 0 0,29 91 201,-42-169-915,26 70-1210,11-51-7632,-28-35 3762</inkml:trace>
  <inkml:trace contextRef="#ctx0" brushRef="#br1" timeOffset="47749.004">8930 4647 1762,'9'-81'7719,"7"32"2205,-15 51-6132,2 18-2632,-3-20-1131,20 190 3242,12 84-2560,-20-209-757,11 71-1182,-14-44-2932,-9-92 4109,3 31-4165,2-12-1527,2-1-3241</inkml:trace>
  <inkml:trace contextRef="#ctx0" brushRef="#br1" timeOffset="48483.837">8871 4988 1153,'0'0'9828,"0"0"-5846,0 0-1681,0 0-171,0 0-544,0 0-588,0 0-491,14-15-234,-1 1-225,-5 5-28,0 0 1,0 0 0,2 1 0,-1 0 0,1 1 0,0 0-1,0 0 1,1 1 0,-1 0 0,3 0-21,43-17-327,116-52 84,-65 14-7467,-107 61 7630,0 1 0,0-1 0,0 1 0,0-1 0,0 0 0,0 1 0,1-1 0,-1 1 0,0-1 0,0 1 0,0-1 0,0 0 0,1 1 0,-1-1 0,0 0 0,0 1 0,1-1-1,-1 0 1,0 1 0,1-1 0,-1 0 0,0 1 0,1-1 0,-1 0 0,0 0 0,1 1 0,-1-1 0,1 0 0,-1 0 0,0 0 0,1 0 0,-1 0 0,1 0 0,-1 0 0,0 1 0,1-1 0,-1 0 0,1 0 0,-1-1 0,1 1 0,-1 0 0,1 0 0,-1 0 0,0 0 0,1 0 0,-1 0 0,1 0 0,-1-1 0,0 1 0,1 0 0,-1 0 0,0-1 0,1 1 0,-1 0 0,0-1 0,1 1-1,-1 0 1,0-1 0,0 1 0,1 0 0,-1-1 0,0 1 0,0-1 80,2 18 1764,19 69 5335,-4 46-4850,-17-129-2214,7 48 1018,-7-50-1034,1 0 1,-1 0-1,0 0 0,0 0 0,1 0 0,-1 0 0,1 0 0,-1 0 0,1-1 0,-1 1 0,1 0 0,-1 0 1,1 0-1,0-1 0,-1 1 0,1 0 0,0-1 0,0 1 0,0 0 0,-1-1 0,1 1 0,0-1 0,0 0 1,0 1-1,0-1 0,0 0 0,0 1 0,0-1 0,0 0 0,0 0 0,0 0 0,0 0 0,0 0 0,0 0 1,0 0-1,0 0 0,0 0 0,0 0 0,0-1 0,0 1 0,0 0 0,0-1 0,-1 1 0,1-1 0,0 1 0,0-1 1,0 0-20,8-6 83,-1 0-1,-1-1 1,0 0 0,0-1 0,0 0 0,-1 0 0,-1 0 0,0-1 0,0 1 0,3-11-83,-4 12 73,5-11 212,0-1 1,-2 0 0,0-1-1,-2 1 1,0-1-1,-1 0 1,-1-1 0,-1 1-1,-1-1 1,-1 1-1,-1-1 1,-1-5-286,2 24 22,0 1 0,0-1 1,0 1-1,-1-1 0,1 1 0,-1-1 1,1 1-1,-1-1 0,0 1 0,0 0 0,0-1 1,0 1-1,0 0 0,-1 0 0,1 0 1,-1 0-1,1 0 0,-1 0 0,0 0 0,0 0 1,0 1-1,0-1 0,0 1 0,0-1 1,0 1-1,0 0 0,-1 0 0,1 0 0,0 0 1,-1 0-1,1 0 0,-1 1 0,1-1 1,-1 1-1,1 0 0,-1 0 0,1 0 0,-1 0 1,0 0-1,1 0 0,-1 1 0,1-1 1,-2 1-23,-6 6 11,0 0 0,1 1 0,0 0 0,1 0 0,-1 1 0,2 0 0,-1 0 0,1 1 0,1 0 0,-1 0 0,2 1 0,0-1 0,0 1 0,1 0 0,0 1 0,-1 5-11,1-3-37,0 0 1,1 0-1,0 1 1,2-1-1,-1 1 0,2-1 1,0 1-1,1-1 1,0 1-1,1-1 1,0 0-1,2 0 1,-1 0-1,2 0 1,0 0-1,0-1 0,2 0 1,-1 0-1,2 0 1,0-1-1,0 0 1,1-1-1,0 1 1,1-2-1,0 0 0,4 3 37,-6-9-22,0 0-1,0 0 1,0-1-1,0 0 0,1-1 1,-1 0-1,1 0 0,-1-1 1,1 0-1,0 0 0,-1-1 1,1 0-1,0-1 0,0 0 1,-1 0-1,1-1 0,-1 0 1,1 0-1,-1-1 0,0 0 1,0-1-1,0 1 1,0-2-1,-1 1 0,0-1 1,0 0-1,0-1 0,0 1 1,-1-1-1,0-1 0,0 1 1,-1-1-1,1 0 0,-2 0 1,1-1-1,-1 1 0,3-8 23,18-45 261,-2-1-1,-3-2 1,5-33-261,-8 29 233,12-55 247,-31 141-479,2 0 0,0 0 1,1 0-1,0 0 0,2 0 0,1 0 0,0 0 1,1-1-1,5 13-1,9 18-34,2-2 1,2 0 0,2-2-1,25 36 34,-8 3 32,-43-83-32,0 1 0,-1-1 0,0 1 0,1-1 0,-1 0 0,0 0 0,0 0 0,0 0 0,0 0 0,0 0 0,0 0-1,0 0 1,0-1 0,0 1 0,0-1 0,0 0 0,0 1 0,0-1 0,0 0 0,-1 0 0,1-1 0,0 1 0,0 0-1,0-1 1,0 1 0,-1-1 0,-4 1-3,-27-1-404,0-1 0,0-1-1,0-2 1,1-2 0,0-1 0,0-1-1,0-2 408,29 10-320,-19-10-1203,17-1-2917,10 8-1389,7 0-3962</inkml:trace>
  <inkml:trace contextRef="#ctx0" brushRef="#br1" timeOffset="48780.467">10365 4427 5445,'3'-30'4081,"3"-30"2868,-5 19 2195,-5 212-6581,0-93-2527,2-1 0,5 1 1,2-1-1,4 0 0,4 4-36,17 8-3005,10-44-2569,-29-40 2047,-2-4-1984,-3-1-1327</inkml:trace>
  <inkml:trace contextRef="#ctx0" brushRef="#br1" timeOffset="49114.638">10374 4778 6406,'-3'-13'3294,"-5"-16"-1825,-4-19 2785,22 17 3484,46 7-6521,-40 19-494,402-147 1364,-402 141-2217,-30 7-812,-33 9-1851,-18 20-5652,31-10 229</inkml:trace>
  <inkml:trace contextRef="#ctx0" brushRef="#br1" timeOffset="88737.466">15543 4712 8680,'0'0'1329,"0"0"59,0 0 486,0 0 91,0 0-380,0 0-506,0 0-375,15-1-95,90-7 272,-72 2-925,69-8 518,-35 10-3018,-70 4-2987,-8 4-3170</inkml:trace>
  <inkml:trace contextRef="#ctx0" brushRef="#br1" timeOffset="88985.944">15503 4956 5830,'0'0'2146,"85"15"-1154,-36-15 65,6-5-96,7-2-160,-1-1-352,4-1-129,-7-2 160,-2-1-223,-11 2-225,-12 2-32,-6 0-129,-8-2-1216,-12 2-1826,-5-4-1569</inkml:trace>
  <inkml:trace contextRef="#ctx0" brushRef="#br1" timeOffset="89204.419">15913 4629 4260,'0'0'2264,"0"0"-946,0 0-224,0 0 145,0 0 42,0 0-379,0 0-475,0 0-48,15-4 161,-5 2-383,-7 0-98,1 1 0,0-1 0,-1 1 0,1 0 0,0 1 0,0-1 1,0 1-1,0-1 0,-1 1 0,1 0 0,0 1 0,0-1 0,0 1 0,0-1 0,-1 1 0,1 0 0,0 1 0,-1-1 0,1 1 0,-1-1 0,1 1 0,-1 0 0,0 0 0,2 2-59,2 2 149,0 1 1,-1 0-1,0 0 0,0 0 0,-1 1 0,0-1 0,0 1 0,-1 1 0,0-1 0,0 1 0,-1-1 0,0 1 0,-1 0 0,0 0 0,0 0 0,-1 1 0,0-1 0,0 0 0,-1 1 0,-1-1 0,0 0 1,0 0-1,0 1 0,-1-1 0,-3 7-149,-6 6 4,-2 0 0,-1-1 0,0 0 1,-2-1-1,0 0 0,-1-2 1,-1 0-1,-17 13-4,-20 23-1225,15-15-2869,1-6-3284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8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66 12428,'0'0'3523,"0"0"-640,0 0-1025,0 0-962,0 0-607,0 0-225,0 0-64,0 0-32,-16-66-1314,28 66-2561,-5 0-4005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0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412 168 8040,'5'-79'4868,"-5"61"-2786,0 6 769,0 8-609,-6 4-320,-6 14-897,1 19-577,-8 20-288,2 14 65,2 9 31,4 3-160,3-2 0,4-1-96,3-4 0,1-5-641,3-4-1889,8-9-2146,5-12-4485</inkml:trace>
  <inkml:trace contextRef="#ctx0" brushRef="#br0" timeOffset="292.24">958 232 12364,'14'-175'4900,"-13"168"-4272,-8-43 5327,-20 75-4220,11 9-1655,2 1 1,1 0 0,1 1 0,3 0 0,-1 7-81,5-24 17,-33 156 29,-3 5-1555,8-61-3204,10-49-2558,2-12-5285</inkml:trace>
  <inkml:trace contextRef="#ctx0" brushRef="#br0" timeOffset="627.682">171 753 11211,'-14'-11'4238,"-48"-32"-1376,60 41-2721,0 1-1,0-1 1,0 1 0,-1 0 0,1 0 0,0 0 0,0 0-1,-1 0 1,1 0 0,-1 1 0,1-1 0,0 1 0,-1 0 0,1 0-1,-1-1 1,1 2 0,-1-1 0,1 0 0,-1 0 0,1 1 0,-1 0-1,1-1 1,0 1 0,-1 0 0,1 0 0,0 0 0,0 0 0,-1 1-1,1-1 1,0 0 0,0 1 0,1 0 0,-1-1 0,0 1 0,-1 2-141,1-1 31,1 0 0,-1 0 0,1 0 0,-1 0 0,1 0 1,0 1-1,0-1 0,1 1 0,-1-1 0,1 0 1,-1 1-1,1-1 0,0 1 0,0-1 0,1 1 1,-1-1-1,1 0 0,0 1 0,0-1 0,0 0 0,0 1 1,1 1-32,7 6 2,-1-1 1,2 0-1,-1 0 0,1-1 1,1 0-1,0-1 1,0 0-1,1-1 1,-1 0-1,2 0 1,-1-2-1,1 1 1,10 1-3,12 7 2,1-2 1,1-1-1,0-2 1,1-2-1,-1-1 0,1-2 1,1-2-1,-1-1 1,0-2-1,0-2 1,0-1-1,-1-2 1,29-9-3,-51 11 7,-1-1 1,0-1 0,0-1 0,0 1-1,-1-2 1,0 0 0,-1-1 0,0 0-1,0-1 1,-1 0 0,0 0 0,-1-2-1,0 1 1,0-1 0,-2-1 0,1 1-1,-2-2 1,0 1 0,0-1-1,3-12-6,16-50 36,-21 59-29,0-1 0,1 1 0,1 0 0,1 0 0,0 1 0,1-1 0,0 2 0,12-15-8,-20 29-85,0 0 1,-1 0 0,1 0-1,0 0 1,0-1-1,0 1 1,-1 0-1,1 0 1,0 1-1,0-1 1,0 0-1,1 0 1,-1 0-1,0 1 1,0-1-1,0 0 1,1 1-1,-1 0 1,0-1 0,0 1-1,1-1 1,-1 1-1,0 0 1,1 0-1,-1 0 1,1 0-1,-1 0 1,0 0-1,1 0 1,-1 0-1,0 1 1,1-1-1,-1 0 1,0 1-1,0-1 1,1 1-1,-1 0 1,0-1 0,0 1-1,0 0 1,0 0-1,0 0 1,0-1-1,0 1 1,0 0-1,0 0 1,0 1-1,0-1 1,-1 0-1,1 0 1,0 1 84,6 16-5990,-2-1-6261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0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433 202 3171,'30'-102'12476,"-29"100"-12283,0 1-1,0-1 1,0 0 0,0 1 0,0-1-1,0 0 1,-1 0 0,1 0 0,-1 0-1,1 1 1,-1-1 0,0 0 0,1 0-1,-1 0 1,0 0 0,0 0 0,-1 0-1,1 0 1,0 0 0,-1 0 0,1 1-1,-1-1 1,1 0 0,-1 0 0,0 0-1,0 1 1,0-1 0,0 0 0,0 1-1,0-1 1,0 1 0,0-1 0,-1 1-1,1 0 1,-1-1 0,1 1 0,-1 0-1,1 0 1,-1 0 0,0 0 0,0 0-1,1 1 1,-1-1 0,0 0 0,0 1-1,0-1 1,0 1-193,-12 0 103,-1 0 0,0 1 1,1 1-1,0 0 0,-1 1 0,1 1 0,0 0 1,0 1-1,1 0 0,-1 1 0,1 1 1,1 0-1,-1 1 0,1 0 0,0 1 0,1 0 1,0 1-1,1 0 0,0 0 0,0 1 0,-2 5-103,5-8-6,0 2 0,1-1 1,0 1-1,0 0 0,1 0 0,0 0 0,1 1 0,0 0 0,1 0 0,0 0 0,1 0 0,0 0 0,1 0 0,0 1 0,0-1 0,1 1 0,1 0 6,3-3-11,0-1 0,1 1 0,0-1 0,1 0 0,0-1-1,0 1 1,0-1 0,1 0 0,0-1 0,0 1 0,1-1 0,0-1 0,0 0 0,0 0 0,1 0 0,-1-1-1,1 0 1,3 0 11,2 3-24,95 60-361,-107-66 384,-1 0-1,1 1 0,-1-1 0,0 0 1,1 0-1,-1 1 0,0-1 0,0 1 0,0-1 1,0 1-1,0 0 0,0-1 0,-1 1 1,1 0-1,0 0 0,-1-1 0,1 1 0,-1 0 1,0 0-1,0 0 0,1 0 0,-1 0 1,-1-1-1,1 1 0,0 0 0,0 0 0,-1 0 1,1 0-1,-1-1 0,1 1 0,-1 0 0,0 0 1,0-1-1,0 1 0,0 0 0,0-1 1,0 1-1,0-1 0,0 0 0,0 1 0,-1-1 1,1 0-1,-1 0 0,1 1 0,-1-1 1,1-1-1,-1 1 0,0 0 0,0 0 0,1 0 1,-2-1 1,-23 11 10,0-2 0,-1-2 0,0 0 0,0-1 0,0-2 0,-1-1 0,1-1 0,-1-1 0,-25-4-10,14-18-2263,55 0-7405,-3 15 2258</inkml:trace>
  <inkml:trace contextRef="#ctx0" brushRef="#br0" timeOffset="510.307">468 419 801,'0'0'5247,"0"0"-2823,0 0-582,0 0 170,0 0-432,0 0-512,0 0-299,0 0-128,12 1-102,35 2-128,23 26 1681,-67-29-2037,0 0 1,0 0-1,1 0 0,-1-1 0,0 1 0,0-1 0,0 1 0,0-1 0,-1 0 0,1-1 1,0 1-1,0 0 0,0-1 0,-1 1 0,1-1 0,-1 0 0,1 0 0,-1 0 0,0 0 0,0 0 1,0-1-1,0 1 0,0-1 0,0 1 0,-1-1 0,1 0 0,-1 1 0,0-1 0,0 0 1,0 0-1,1-3-55,2-2 183,0-1-1,-1 1 1,0-1 0,0 0 0,-1 0 0,0-1 0,-1 1-1,1 0 1,-2-1 0,0 1 0,0 0 0,0-1 0,-1 1-1,-1 0 1,1 0 0,-2-1-183,2 7 47,0 0 0,0 0-1,-1 1 1,0-1 0,1 0 0,-1 1-1,0 0 1,0-1 0,0 1 0,-1 0-1,1 0 1,0 0 0,-1 0-1,0 1 1,1-1 0,-1 0 0,0 1-1,0 0 1,0 0 0,1 0 0,-1 0-1,0 0 1,-1 1 0,1-1 0,0 1-1,0 0 1,0 0 0,0 0 0,0 0-1,0 0 1,0 1 0,-2 0-47,-2 0 5,-1 1 0,1 0 1,0 0-1,0 1 0,0 0 0,0 0 1,0 1-1,1 0 0,-1 0 0,1 0 1,0 1-1,-3 4-5,1-1-10,1 1 0,1 0 0,-1 0-1,1 0 1,1 1 0,0 0 0,0 1 0,1-1 0,1 1 0,-1-1 0,2 1-1,0 0 1,0 0 0,0 0 0,2 1 0,-1-1 0,2 0 0,-1 0 0,1 0-1,1 0 1,0 0 0,1 0 0,0 0 0,0 0 0,1-1 0,1 0 0,0 1-1,0-2 1,4 6 10,-3-7-109,-1 0 1,1 0-1,0-1 0,1 0 0,-1 0 0,2-1 0,-1 0 0,0 0 1,1 0-1,0-1 0,1-1 0,-1 1 0,1-1 0,0-1 0,0 1 1,0-2-1,0 1 0,0-1 0,1-1 0,-1 1 0,1-2 0,-1 1 1,2-1 108,1 0-87,1-1 1,0 0 0,-1 0 0,1-1-1,-1-1 1,0 0 0,0-1 0,0 0-1,0-1 1,-1 0 0,1-1 0,-1 0-1,-1-1 1,1 0 0,-1-1-1,0 0 1,-1-1 0,0 0 0,7-9 86,9-13 347,-1-2 1,-2 0-1,-1-2 1,-2 0-1,-1-1 1,-2-1-1,-2 0 1,-1-1-1,-2-1 1,4-30-348,-6-40 1975,-9 107-1941,-1 0 0,0 1 0,0-1 0,0 1 0,0 0 0,0-1 0,0 1 0,0 0 0,0 0 0,-1 0 0,1 0 0,0 0 0,-1 0 0,1 0 0,-1 0 0,1 0 0,-1 0 0,1 1 0,-1-1 0,0 1 0,1-1 0,-1 1 0,0 0 0,1 0 0,-1 0 0,0 0 0,1 0 0,-1 0 0,0 0 0,1 0 0,-1 0 0,0 1 0,1-1 0,-1 1 0,0-1 0,1 1 0,-1 0 0,1 0 0,-1 0 0,1 0 0,0 0 0,-1 0 0,1 0 0,0 0 1,0 0-1,0 0 0,-1 1 0,1-1 0,1 1 0,-1-1 0,0 1 0,0-1 0,0 1 0,1-1-34,-11 19 10,1 0 0,1 1 0,1-1 1,0 2-1,2-1 0,1 1 0,0 0 1,2 0-1,0 0 0,2 0 1,0 1-1,2-1 0,2 20-10,5 27-1283,3-2 0,3 1 0,19 52 1283,-33-119-11,25 72-6587,-10-44 432</inkml:trace>
  <inkml:trace contextRef="#ctx0" brushRef="#br0" timeOffset="1230.042">1379 455 10250,'2'-13'2023,"5"-60"1084,-7 73-3015,0 0 1,0 1 0,-1-1-1,1 1 1,0-1-1,0 0 1,0 1 0,0-1-1,0 0 1,-1 1-1,1-1 1,0 0 0,0 0-1,-1 1 1,1-1-1,0 0 1,-1 0 0,1 1-1,0-1 1,0 0-1,-1 0 1,1 0 0,0 1-1,-1-1 1,1 0-1,-1 0 1,1 0 0,0 0-1,-1 0 1,1 0-1,0 0 1,-1 0 0,1 0-1,-1 0 1,1 0-1,0 0 1,-1 0 0,1 0-1,0 0 1,-1 0-1,1 0 1,0-1 0,-1 1-1,1 0 1,0 0-1,-1 0 1,1-1 0,0 1-1,-1 0 1,1 0-1,0-1 1,0 1 0,-1 0-1,1-1 1,0 1-93,2 8 21,0-1 0,0 0 1,1 0-1,0 0 0,0 0 1,1 0-1,-1 0 1,2-1-1,-1 0 0,1 0 1,0 0-1,0 0 0,0-1 1,1 0-1,0 0 0,5 3-21,-9-6-1,1 0 0,-1 0-1,1-1 1,0 1 0,-1-1-1,1 0 1,0 1 0,0-1-1,0-1 1,0 1-1,0 0 1,0-1 0,0 1-1,0-1 1,0 0 0,0 0-1,0 0 1,0-1 0,0 1-1,0-1 1,0 1 0,0-1-1,0 0 1,0 0 0,0-1-1,-1 1 1,1 0-1,0-1 1,-1 0 0,1 1-1,-1-1 1,0 0 0,0 0-1,1-1 1,-1 1 0,0 0-1,0-2 2,65-97 2143,-65 100-2059,-1-1 1,0 1-1,0 0 0,1-1 1,-1 0-1,0 1 1,0-1-1,-1 0 0,1 1 1,0-1-1,0 0 0,-1 0 1,1 1-1,-1-1 1,0 0-1,1 0 0,-1 0 1,0 0-1,0 0 0,0 0 1,-1 0-1,1 1 0,0-1 1,-1 0-1,1 0 1,-1 0-1,1 0 0,-1 1 1,0-1-1,0 0 0,0 1 1,0-1-1,0 0 0,0 1 1,0-1-1,-1 1 1,1 0-1,0-1 0,-1 1 1,1 0-1,-1 0 0,0 0 1,1 0-1,-1 0 1,0 0-1,1 1 0,-1-1 1,0 1-1,0-1 0,0 1 1,-1-1-85,-9 2 20,-1 1-1,1 0 1,0 1 0,0 0 0,0 1 0,0 0 0,1 1 0,0 0-1,-1 1 1,2 0 0,-1 1 0,1 0 0,0 0 0,1 1 0,-1 1-1,2-1 1,-1 2 0,1-1 0,1 1 0,0 0 0,0 1 0,1-1-1,0 1 1,1 1 0,-4 9-20,7-13-75,0-1-1,0 1 0,1-1 0,0 1 1,1 0-1,-1-1 0,2 1 1,-1 0-1,1-1 0,0 1 0,0-1 1,1 1-1,0-1 0,1 1 1,-1-1-1,1 0 0,1 0 0,-1 0 1,1-1-1,0 1 0,1-1 1,0 0-1,0 0 0,0-1 0,0 1 1,1-1-1,0 0 0,0-1 1,0 0-1,1 1 0,0-2 1,0 1-1,3 0 76,3 4-281,1-1 1,0-1-1,0 0 1,0-1-1,1-1 1,0 0-1,0-1 1,0 0-1,0-1 1,0-1-1,0-1 1,1 0-1,-1-1 1,0 0-1,0-1 1,0-1-1,0-1 1,0 0-1,-1 0 1,1-2-1,-1 0 1,12-7 280,-4-3 159,-1-1 1,0 0-1,-1-2 1,-2 0-1,1-1 1,-2-1-1,10-17-159,50-97 3667,-65 74-411,-45 78-2124,22-2-1141,1 0 0,1 0 0,0 1 0,1 0 1,1 0-1,0 1 0,1 0 0,1 1 0,1-1 0,0 1 0,2 0 0,0 0 0,0 0 0,2 0 1,0 0-1,2 0 0,-1-1 0,3 6 9,-3-17-150,-1-1 0,1 1 0,1-1 0,-1 0 0,1 0 0,0 1 0,0-1 0,0 0 0,1-1 0,-1 1 0,1 0 0,1-1 0,-1 1-1,1-1 1,-1 0 0,1 0 0,0-1 0,0 1 0,1-1 0,-1 0 0,1 0 0,0 0 0,0-1 0,0 0 0,0 0 0,0 0 0,0 0 0,0-1 0,5 1 150,0-1-128,1-1 0,0-1 1,0 1-1,0-2 0,0 1 0,0-2 0,-1 1 0,1-2 0,-1 1 1,0-1-1,0-1 0,0 0 0,0 0 0,-1-1 0,0 0 0,0-1 1,-1 0-1,1 0 0,-2-1 0,5-5 128,2-3 71,0 0-1,-1-1 0,-2-1 1,1 0-1,-2 0 1,0-1-1,-2-1 1,0 0-1,-1 0 1,1-7-71,6-34 1138,-2 0 0,-3 0 0,-3-1 0,-3 1 0,-2-10-1138,-1 70 21,1 1 0,-1-1 1,0 0-1,1 0 0,-1 0 0,0 0 0,0 0 0,0 1 0,0-1 0,0 0 0,0 0 0,0 0 0,0 0 0,0 0 0,0 0 0,0 0 0,-1 1 0,1-1 0,0 0 0,-1 0 0,1 0 0,0 0 0,-1 1 0,1-1 0,-1 0 0,0 0 0,1 1 1,-1-1-1,1 1 0,-1-1 0,0 0 0,0 1 0,1-1 0,-1 1 0,0-1 0,0 1 0,1 0 0,-1-1 0,0 1 0,0 0 0,0 0 0,0-1 0,0 1 0,0 0 0,1 0 0,-1 0 0,0 0 0,0 0 0,0 0 0,0 0 0,0 1 0,0-1 1,0 0-1,1 0 0,-1 1 0,0-1 0,0 0 0,0 1 0,1-1 0,-1 1 0,0-1 0,0 1 0,1-1 0,-1 1 0,0 0 0,1-1 0,-1 1 0,0 1-21,-9 13 21,0 2-1,1 0 0,1 0 1,0 0-1,1 1 1,1 0-1,1 1 1,0-1-1,2 1 1,0 0-1,1 0 1,1 14-21,-7 201-151,24-79-3414,-4-106-676,0-19-1527,-3-15-110</inkml:trace>
  <inkml:trace contextRef="#ctx0" brushRef="#br0" timeOffset="1666.172">2364 678 5958,'0'-17'5370,"2"-126"1816,-2 140-7017,-1-1 1,1 1-1,0 0 1,1-1 0,-1 1-1,0 0 1,1-1 0,0 1-1,0 0 1,0-1 0,0 1-1,1 0 1,-1 0 0,1 0-1,-1 0 1,1 0 0,0 1-1,0-1 1,1 0 0,-1 1-1,1 0 1,-1-1 0,1 1-1,-1 0 1,1 0 0,0 1-1,0-1 1,0 0 0,0 1-1,1 0 1,-1 0 0,2-1-170,40-7 47,0 2 0,1 2 0,0 1 0,-1 3 0,29 4-47,-71-4-1,1 1 0,-1 0 0,0 0 0,1 0 0,-1 0 0,0 1 0,0-1 1,1 1-1,-1 0 0,0 0 0,0 0 0,0 0 0,0 1 0,0-1 1,0 1-1,0 0 0,-1 0 0,1 0 0,-1 0 0,1 0 0,-1 1 1,0-1-1,0 1 0,0-1 0,0 1 0,0 0 0,0 0 0,-1-1 0,0 1 1,1 1-1,-1-1 0,0 0 0,0 0 0,-1 0 0,1 0 0,-1 1 1,1 2 0,-2 12 3,-1-1 1,0 0 0,-1 0 0,-1 0 0,0 0 0,-1 0 0,-1-1 0,-1 0 0,-3 6-4,-32 109 29,42-130-34,-1 1-1,1-1 1,0 1 0,-1 0 0,1-1 0,0 1 0,0 0 0,0 0 0,0-1 0,0 1 0,1 0 0,-1-1 0,0 1 0,1-1 0,0 1 0,-1 0 0,1-1 0,0 1 0,-1-1 0,1 1-1,0-1 1,0 0 0,0 1 0,0-1 0,1 0 0,-1 0 0,0 0 0,0 0 0,1 0 0,-1 0 0,1 0 0,-1 0 0,1 0 0,-1-1 0,1 1 0,-1 0 0,1-1 0,0 0 0,-1 1-1,1-1 1,0 0 0,-1 0 0,1 0 0,0 0 0,-1 0 0,1 0 0,0 0 0,-1-1 0,1 1 0,0-1 0,-1 1 0,1-1 0,-1 1 0,1-1 0,-1 0 0,2-1 5,8-3 20,1-1 0,-1 0 1,0-1-1,0 0 1,-1-1-1,0 0 1,-1 0-1,1-1 0,-2-1 1,1 0-1,3-5-20,12-12 187,2-3 253,-21 22-258,1 0 0,0 1 0,0-1 0,0 2 0,1-1 0,0 1 0,0 0 0,1 0 0,0 1 0,0 0 0,0 0 0,0 1 0,1 0 0,0 0 0,0 1 0,7-2-182,-7 7 42,-1 0 0,1 0 0,-1 0 0,1 1 0,-1 0 0,0 1 0,0 0-1,-1 0 1,1 1 0,-1 0 0,0 0 0,0 1 0,-1 0 0,3 2-42,24 18 64,76 37-389,-108-63 207,-1-1 1,1 0 0,-1 1-1,0-1 1,0 1-1,1-1 1,-1 0-1,0 1 1,0-1-1,1 0 1,-1 1 0,0-1-1,0 0 1,0 1-1,0-1 1,0 0-1,0 1 1,0-1-1,-1 0 1,1 0 0,0 1-1,0-1 1,0 0-1,-1 1 1,1-1-1,0 1 1,-1-1-1,1 0 1,0 1 0,-1-1-1,1 1 1,-1-1-1,1 1 1,-1-1-1,1 1 1,-1-1-1,1 1 1,-1 0 0,1-1-1,-1 1 1,0 0-1,1-1 1,-1 1-1,0 0 1,1 0-1,-1 0 1,0 0 0,1-1-1,-1 1 1,0 0-1,0 0 118,-44-28-9977,18 14-567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8:5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30 535 6374,'0'-15'2867,"0"-57"-387,0 40 832,0 1 3462,-20 301-4948,16-249-1824,-2 8 17,19-49 83,18-49-5,57-101-45,-84 163-40,1 0 0,0 1 0,0-1 0,1 1 0,0 0 0,0 0 0,0 1 0,1 0-1,-1 0 1,1 0 0,0 1 0,1 0 0,-1 0 0,1 1 0,0 0 0,0 1 0,0-1 0,0 1 0,0 1-1,0 0 1,0 0 0,1 0 0,-1 1 0,0 1 0,1-1 0,6 2-12,-8 5 10,-1 0 0,1 0 1,-1 1-1,-1 0 0,0 0 0,0 0 0,0 1 1,-1-1-1,0 1 0,-1 0 0,0 1 0,-1-1 1,1 0-1,-2 1 0,1-1 0,-1 1 0,-1-1 1,0 1-1,0 0 0,-1-1 0,-2 9-10,3-15 5,-23 174-1543,23-221 882,3 25 800,0 0 0,1 0 0,1 0 0,0 1 0,2 0 1,0 0-1,1 1 0,1-1 0,0 2 0,2-1 0,0 2 0,0-1 0,1 1 1,1 1-1,1 1 0,0-1 0,1 2 0,0 0 0,0 1 0,8-3-144,-18 12 12,1 0-1,1 0 1,-1 1-1,0 0 0,0 0 1,0 0-1,1 1 1,-1 0-1,0 0 0,1 1 1,-1-1-1,0 1 1,0 1-1,0-1 0,1 1 1,-2 0-1,1 1 1,0-1-1,0 1 1,-1 0-1,1 1 0,-1-1 1,0 1-1,0 0 1,-1 0-1,1 1 0,-1 0 1,0-1-1,0 1 1,0 1-1,-1-1 0,0 0 1,0 1-1,0 0 1,-1-1-1,1 1 0,-2 0 1,1 0-1,0 1 1,-1-1-1,0 0 0,-1 0 1,0 1-1,0 2-11,6 90-906,-4-51-2079,1 1-4580,-2-33 1437</inkml:trace>
  <inkml:trace contextRef="#ctx0" brushRef="#br0" timeOffset="321.151">1151 358 8584,'4'-14'2146,"3"-4"-1357,13-38 3115,-22 55-26,-13 14-2898,7 0-871,0 1 0,1 0 1,0 1-1,1 0 1,1 0-1,0 0 1,1 1-1,1-1 0,1 1 1,0 0-1,1 0 1,0 0-1,1 0 1,2 13-110,-1-23-39,0 0 1,0 1-1,1-1 1,0 0 0,0 0-1,0 0 1,1 0-1,0-1 1,0 1-1,1-1 1,-1 1 0,1-1-1,0 0 1,1 0-1,-1-1 1,1 1 0,0-1-1,0 0 1,0-1-1,0 1 1,1-1 0,-1 0-1,1 0 1,0-1-1,0 1 1,0-1-1,0-1 1,1 1 0,-1-1-1,0 0 1,1 0-1,-1-1 1,1 0 0,-1 0-1,0-1 1,1 0-1,-1 0 1,0 0-1,1-1 1,-1 1 0,0-2-1,0 1 1,0-1-1,-1 0 1,1 0 0,-1 0-1,1-1 1,-1 0-1,0 0 1,-1 0-1,4-3 39,3-6 294,1 0-1,-2-1 0,0-1 0,0 1 1,-2-1-1,0-1 0,0 1 0,-2-2 1,0 1-1,0-1 0,-2 1 0,0-1 0,-1 0 1,0-7-294,-3 21 40,0-1 0,0 1 0,-1 0 0,1 0 0,-1-1 0,1 1 0,-1 0 0,0 0 0,0-1 0,-1 1 0,1 0 0,-1 0 0,0 1 0,1-1 0,-1 0 1,0 0-1,-1 1 0,1-1 0,0 1 0,-1 0 0,1 0 0,-1 0 0,0 0 0,0 0 0,0 0 0,1 1 0,-2 0 0,1-1 0,0 1 0,0 0 0,0 0 0,-1 1 0,1-1 1,-1 1-41,-119-5 4,-3 36-2073,57 19-7654,49-26-639</inkml:trace>
  <inkml:trace contextRef="#ctx0" brushRef="#br0" timeOffset="885.147">2017 460 160,'0'0'7388,"-3"-14"-4158,-11-43-1137,12 53-1918,0 0 0,-1 1 1,1-1-1,-1 1 0,0-1 1,0 1-1,0 0 0,0 0 0,-1 0 1,1 1-1,-1-1 0,0 1 1,1 0-1,-1 0 0,0 0 1,0 1-1,-1-1 0,1 1 0,0 0 1,0 0-1,-1 1 0,1-1-175,3 1 9,-9-1 49,0 0 0,0 1 0,0 0 0,0 1 0,-1 0 0,1 1 0,0 0-1,1 0 1,-1 1 0,0 0 0,1 1 0,-1 0 0,1 0 0,0 1 0,1 0 0,-1 1 0,1 0 0,0 0 0,0 1 0,1 0 0,0 1 0,0-1 0,1 1 0,0 0 0,0 1 0,1-1 0,0 1 0,0 0 0,1 1 0,1-1 0,-1 1 0,2 0-1,-1 0 1,1 0 0,0 2-58,2 87-2,1-97-6,0 1 1,-1-1-1,1 0 0,0 0 1,0 0-1,0 0 0,1 0 1,-1 0-1,0 0 0,1 0 0,-1 0 1,1 0-1,0-1 0,0 1 1,-1-1-1,1 1 0,0-1 1,0 0-1,0 0 0,1 0 1,-1 0-1,0 0 0,0 0 1,1-1-1,-1 1 0,0-1 1,0 1-1,1-1 0,-1 0 1,1 0-1,-1 0 0,0 0 1,1 0-1,-1-1 0,0 1 0,1-1 1,-1 1-1,0-1 0,0 0 1,1 0 7,7-3 26,0 0 0,0-1 0,-1 0 0,1-1 0,-1 0 0,0 0 0,0-1 0,-1 0 0,0-1 0,0 0 0,-1 0 0,0-1 0,-1 1 0,1-1 0,2-7-26,66-153 3272,-62 119-2643,-2 0 0,-2-1 0,-2-1 0,-2 1 0,-3-1 0,-3-31-629,-4 135 1783,10 145-3051,29 173 1268,-22-257-3814,-7-75-1023,2-8-2828</inkml:trace>
  <inkml:trace contextRef="#ctx0" brushRef="#br0" timeOffset="1472.519">2366 435 9513,'0'0'2434,"0"0"-592,0 0-43,0 0-352,0 0-545,0 0-384,0 0-177,0 0-31,-10 1 32,-31 4-91,40-3-228,0 1 0,0-1 0,0 1 0,0-1 1,0 1-1,1-1 0,0 1 0,-1-1 0,1 1 1,0 0-1,0-1 0,0 1 0,1-1 0,-1 1 1,1 0-1,-1-1 0,1 1 0,0-1 0,0 1 1,0-1-1,0 0 0,0 1 0,1-1 0,-1 0 1,1 0-1,-1 0 0,1 0 0,0 0 0,1 0-23,-1 3 11,1-1 0,0 0 0,0 0 0,0-1-1,1 1 1,-1-1 0,1 1 0,0-1 0,0 0-1,0-1 1,0 1 0,0-1 0,1 0 0,-1 0-1,1 0 1,0 0 0,-1-1 0,1 0 0,0 0 0,0 0-1,0 0 1,0-1 0,0 0 0,0 0 0,-1-1-1,1 1 1,0-1 0,0 0 0,0 0 0,0 0 0,-1-1-1,1 0 1,-1 0 0,1 0 0,-1 0 0,0-1-1,0 0 1,0 1 0,2-3-11,5-5 303,0-1-1,-1-1 1,0 0-1,-1 0 1,-1-1 0,1 0-1,-2 0 1,0-1-1,-1 0 1,0 0 0,-1-1-1,-1 0 1,0 0-1,-1 0 1,0 0 0,-2 0-1,1 0 1,-2-1-1,0 1-302,0 12 38,-1 1 0,1 0-1,-1 0 1,0-1-1,1 1 1,-1 0 0,0 0-1,0 0 1,0 0-1,0 0 1,-1 0 0,1 0-1,-1 1 1,1-1-1,-1 0 1,1 1 0,-1-1-1,0 1 1,0-1-1,0 1 1,0 0 0,0 0-1,0 0 1,0 0-1,0 0 1,0 1 0,0-1-1,-1 0 1,1 1-1,0 0 1,0-1 0,-1 1-1,1 0 1,0 0-1,-1 1 1,1-1 0,-1 0-38,-83 27 194,76-21-212,0 1 0,0 1-1,0 0 1,1 0 0,1 1 0,-1 0 0,1 1-1,1 0 1,0 0 0,0 0 0,1 1 0,0 0 0,1 0-1,0 1 1,1 0 0,0-1 0,1 1 0,0 1-1,1-1 1,1 0 0,0 0 0,0 1 0,1-1 0,1 1-1,0-1 1,1 0 0,0 1 0,1-1 0,0 0-1,1-1 1,0 1 0,2 3 18,0-5-153,0 0-1,0-1 1,1 1 0,1-2-1,-1 1 1,1-1 0,1 0 0,-1-1-1,1 0 1,1 0 0,-1-1-1,1 0 1,0 0 0,1-2-1,-1 1 1,1-1 0,0 0-1,0-1 1,0-1 0,0 0-1,0 0 1,1-1 0,-1 0-1,1-1 1,7-1 153,-4-1-27,-1 1 1,1-2-1,-1 0 1,1-1-1,-1-1 0,0 0 1,0 0-1,-1-2 0,0 1 1,0-2-1,0 0 0,-1 0 1,-1-1-1,1-1 0,-1 0 1,-1 0-1,0-1 1,0-1-1,-1 1 0,7-13 27,6-11 491,-1-2 0,-2 0 0,-2-1 0,-1-1 0,-2 0 0,7-36-491,17-120 1858,-38 194-1838,0 0 0,0 1 0,1-1 0,-1 0 0,0 1 0,0-1 0,0 0 1,0 0-1,0 1 0,0-1 0,0 0 0,0 0 0,0 1 0,-1-1 0,1 0 0,0 1 0,0-1 1,-1 0-1,1 1 0,0-1 0,-1 0 0,1 1 0,0-1 0,-1 1 0,1-1 0,-1 0 0,1 1 1,-1-1-1,0 1 0,1 0 0,-1-1 0,1 1 0,-1-1 0,0 1 0,1 0 0,-1-1 0,0 1 0,1 0 1,-1 0-1,0 0 0,0 0 0,1-1 0,-1 1 0,0 0 0,0 0 0,1 0 0,-1 0 0,0 1 1,1-1-1,-1 0 0,0 0 0,0 0 0,1 1 0,-1-1 0,0 0 0,1 1 0,-1-1 0,1 0 1,-1 1-1,0-1 0,1 1 0,-1-1 0,1 1 0,-1-1 0,1 1 0,-1-1 0,1 1 0,-1 0-20,-42 38 294,30-19-280,0 1 1,1 0-1,1 1 0,1 0 1,1 1-1,1 0 0,0 0 1,2 1-1,1-1 1,1 1-1,1 1 0,2-1 1,0 0-1,1 1 0,1-1 1,2 2-15,-1-9 7,1-1 0,1 1 0,0-1 0,1 0 0,1 0 0,1-1 0,0 1 0,1-1 0,0-1 0,2 0 0,-1 0 0,2-1 0,2 3-7,82 54-2034,-87-66 1401,1-1-1,0 0 1,0-1 0,0 0-1,0 0 1,1-1-1,-1 0 1,0-1 0,1 0-1,-1 0 1,8-2 633,1-3-4009,-2-5-1928</inkml:trace>
  <inkml:trace contextRef="#ctx0" brushRef="#br0" timeOffset="1684.247">3334 724 8680,'0'0'4997,"0"0"-3011,0 0-160,0 0-97,0 0-319,85-10-418,-50 7-607,-1-1-257,5 0-128,5 0-64,2-2-320,0 4-545,2 2-1858,-3 0-3010,-11 0-4998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8:5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390 251 8488,'3'-14'3240,"13"-113"3962,-17 124-7106,1 0-1,-1 0 1,0 0 0,1 0 0,-1 0 0,-1 0-1,1 0 1,0 1 0,-1-1 0,1 0 0,-1 1-1,0-1 1,0 1 0,0 0 0,0-1-1,0 1 1,-1 0 0,1 0 0,-1 0 0,1 1-1,-1-1 1,1 1 0,-1-1 0,0 1-1,0 0 1,0 0 0,0 0 0,0 0 0,0 1-1,0-1 1,0 1 0,0 0 0,0 0 0,0 0-1,0 0 1,0 0 0,0 1 0,0-1-1,0 1 1,0 0 0,0 0 0,0 0 0,0 0-1,0 1 1,0-1 0,1 1 0,-1 0-1,1-1 1,-1 1 0,1 0 0,0 1 0,-2 0-96,-4 5-1,0-1 0,0 2 0,1-1 1,0 1-1,0 0 0,1 0 1,0 1-1,1-1 0,0 1 0,0 1 1,1-1-1,0 1 0,1-1 0,1 1 1,-1 0-1,2 0 0,0 1 1,0-1-1,1 0 0,0 0 0,1 0 1,1 6 0,-1-11-3,2-1 0,-1 0 0,0 0 0,1-1 0,0 1 0,0 0 0,0-1 0,1 0 0,0 0 0,0 0 0,0 0 0,0-1 0,0 1 0,1-1 0,-1 0 0,1 0 0,0-1 0,0 1 0,0-1 0,0 0 0,0-1 0,3 1 3,-2 1-2,1-1 0,0 1 0,-1 0 0,1 1 0,-1-1 0,0 1 0,0 1 0,-1-1 1,1 1-1,-1 0 0,0 0 0,0 1 0,0-1 2,-4-2 2,1 0 1,0 1-1,-1-1 0,0 0 1,0 1-1,0-1 1,0 0-1,-1 1 0,1-1 1,-1 1-1,0-1 1,0 1-1,0-1 0,0 1 1,0-1-1,-1 1 0,0-1 1,0 1-1,0-1 1,0 0-1,0 1 0,-1-1 1,1 0-1,-1 0 1,0 0-1,0 0 0,0 0 1,0 0-1,-1-1 1,1 1-1,-1-1 0,0 0 1,1 0-1,-1 0 0,0 0 1,0 0-1,0 0 1,-3 0-3,-9 5-4,1 0 0,-1-2 1,0 0-1,-1 0 1,1-1-1,-1-1 1,0-1-1,0 0 1,0-2-1,0 1 0,0-2 1,0 0-1,0-1 1,0 0-1,-7-3 4,-40-36-2175,54 19-1707,15-2-3695,3 14 733</inkml:trace>
  <inkml:trace contextRef="#ctx0" brushRef="#br0" timeOffset="581.064">618 145 9897,'5'-14'3609,"17"-46"-667,11 10 4745,-29 67-6326,-1 36-1133,-3 0-1,-2-1 0,-2 1 1,-5 11-228,-7 136-50,15-173-2,0-18-20,0-1-1,1 0 1,0 1 0,0-1-1,0 0 1,1 0-1,1 1 1,-1-1 0,1 0-1,1 0 1,0 0 0,0-1-1,0 1 1,1-1 0,1 2 72,-4-7-23,1-1 0,-1 0 1,0 1-1,1-1 1,-1 0-1,1 0 1,0 0-1,-1 0 1,1-1-1,0 1 1,0 0-1,-1-1 1,1 1-1,0-1 0,0 0 1,0 1-1,0-1 1,0 0-1,-1 0 1,1 0-1,0 0 1,0-1-1,0 1 1,0 0-1,0-1 1,-1 1-1,1-1 0,0 0 1,0 0-1,-1 0 1,1 1-1,-1-1 1,1-1-1,-1 1 1,1 0-1,-1 0 1,1-1-1,-1 1 1,0 0-1,0-1 0,1 0 23,46-65 17,15-57 22,-47 88 18,2 1-1,1 1 1,1 0 0,2 1-1,1 2 1,4-2-57,-19 24 210,-14 16-173,-15 14-54,-180 113 81,201-133-66,-1 0 1,1 0-1,0 0 1,0 0 0,-1 1-1,1-1 1,0 0-1,0 0 1,0 0 0,0 0-1,0 0 1,1 0-1,-1 0 1,0 0-1,0 0 1,1 0 0,-1 0-1,1 0 1,-1 0-1,1 0 1,-1 0 0,1 0-1,-1 0 1,1-1-1,0 1 1,-1 0 0,1 0-1,0-1 1,0 1-1,0 0 1,0-1-1,0 1 1,0-1 0,-1 1-1,1-1 1,0 1-1,0-1 1,0 0 0,1 1 1,1 0-4,81 58 32,-57-42-24,-1 1 0,-1 1 1,-1 1-1,0 1 0,-2 1 0,3 4-4,-14-3-26,-40-67-4822,23 17-4141,5 10 917</inkml:trace>
  <inkml:trace contextRef="#ctx0" brushRef="#br0" timeOffset="1730.101">1299 85 8776,'0'0'2990,"3"-13"69,13-57 2434,-16 69-3491,0 19 363,-40 236-1132,35-229-1259,1 0 1,1 1 0,2-1-1,0 1 1,2-1 0,1 0-1,1 1 1,0-1 0,3 0-1,0 0 1,1-1 0,8 17 25,-13-37-64,1 1 0,0-1 0,0 1 1,1-1-1,-1 0 0,1 0 0,0-1 1,0 1-1,0-1 0,0 0 0,1 0 0,0 0 1,-1-1-1,1 1 0,0-1 0,0 0 1,0 0-1,0-1 0,1 0 0,-1 0 1,0 0-1,1 0 0,-1-1 0,0 0 1,1 0-1,-1-1 0,0 1 0,1-1 1,-1 0-1,0-1 0,0 1 0,0-1 1,0 0-1,0 0 0,2-2 64,9-7-341,0 0 0,-1-2 0,-1 1 0,0-2 0,-1 0 0,0-1 0,-1 0 0,-1-1 0,0 0-1,-1-1 1,-1 0 0,7-18 341,-8 20-466,-1 1-130,0 0 0,-1-1 0,0 1 0,-1-1 0,-1-1-1,0 1 1,-1-1 0,-1 1 0,0-16 596,-1 30 52,-1 0-1,0-1 1,0 1-1,0 0 1,0 0-1,0-1 1,0 1-1,-1 0 1,1 0-1,0-1 1,-1 1-1,1 0 1,-1 0-1,1 0 1,-1 0-1,1 0 1,-1-1-1,0 1 1,1 0-1,-1 0 1,0 1-1,0-1 1,0 0-1,0 0 1,0 0-1,0 1 1,0-1-1,0 0 1,0 1 0,0-1-1,0 1 1,-1-1-1,1 1 1,0 0-1,0-1 1,0 1-1,-1 0 1,1 0-1,0 0 1,-1 0-52,7 59 4132,43 94-919,-47-153-3189,0 1 0,0-1 1,1 0-1,-1 1 0,0-1 0,0 0 0,1 0 0,-1 0 0,0 0 0,1 0 0,-1 0 0,0 0 0,0 0 1,1 0-1,-1-1 0,0 1 0,0-1 0,1 1 0,-1-1 0,0 1 0,0-1 0,0 1 0,0-1 0,0 0 0,0 0 1,0 0-1,0 0 0,0 0 0,0 0 0,0 0 0,0 0 0,-1 0 0,1 0 0,0 0 0,-1 0 0,1 0 1,-1-1-1,1 1 0,-1 0 0,0 0 0,1-1-24,83-192 918,-66 139-518,-20 54-396,0 0 0,1 1 0,-1-1-1,1 1 1,-1 0 0,0-1-1,0 1 1,1 0 0,-1 0-1,0 0 1,1 0 0,-1 1-1,0-1 1,1 0 0,-1 1-1,0-1 1,1 1 0,-1-1-1,1 1 1,-1 0 0,1 0-1,-1 0 1,1 0 0,0 0 0,-1 0-1,1 0 1,0 0 0,0 0-1,-1 1-3,-7 7 2,1 0-1,0 0 1,1 1 0,0-1-1,0 2 1,1-1-1,0 1 1,1 0 0,0 0-1,1 1 1,0-1-1,1 1 1,0 0 0,1 0-1,0 0 1,1 0-1,0 0 1,1 0 0,1 0-1,0 7-1,-2-10-53,-1 1 1,2-1-1,-1 0 0,1 1 0,1-1 1,0 0-1,0 1 0,1-1 0,0 0 0,0 0 1,1 0-1,1 0 0,-1-1 0,1 1 0,1-1 1,-1 0-1,1 0 0,1 0 0,0-1 0,0 0 1,0 0-1,1 0 0,0-1 0,0 0 0,0-1 1,1 1-1,3 0 53,6 0-15,1 0 1,0-2-1,1 0 0,-1-1 1,0-1-1,1-1 1,0 0-1,-1-2 0,1 0 1,-1-1-1,1-1 1,-1 0-1,0-1 0,0-2 1,0 1-1,-1-2 1,0-1-1,0 0 0,15-10 15,-15 9 69,0 0-1,-1-1 1,0-1-1,-1-1 1,0 0-1,-1-1 1,0 0-1,-1-1 1,-1-1-1,0 0 1,-1 0-1,-1-1 0,0-1 1,-1 0-1,-1 0 1,0-1-1,-2 0 1,0 0-1,-1 0 1,0-1-1,-2 0 1,0 0-1,-1-2-68,-3 18 0,1 0 0,0 0 0,0 1 0,-1-1 0,0 0 0,1 0 0,-1 0 0,0 1 1,-1-1-1,1 1 0,0-1 0,-1 1 0,1-1 0,-1 1 0,0 0 0,0 0 0,0 0 0,0 0 0,0 0 0,0 0 0,0 0 0,-1 1 0,1-1 0,-1 1 0,1-1 0,-1 1 0,1 0 0,-1 0 0,0 1 0,0-1 0,1 0 0,-1 1 0,0 0 0,0-1 1,-1 1-2,-3 0 1,1 0 0,0 1-1,-1-1 1,1 1-1,0 1 1,0-1-1,-1 1 1,1 0-1,0 0 1,1 1 0,-1-1-1,0 2 1,1-1-1,0 0 1,-5 4 0,-3 8-8,1 0 0,1 0 0,0 2 1,0-1-1,2 1 0,0 0 0,1 1 0,1 0 1,1 0-1,0 1 0,1 0 0,2 0 0,-2 13 8,2 64-104,3-93 90,0-1-1,0 0 0,1 1 0,-1-1 0,1 0 0,0 1 1,0-1-1,0 0 0,0 0 0,0 0 0,0 0 1,0 0-1,1 0 0,-1 0 0,1 0 0,-1-1 0,1 1 1,0 0-1,0-1 0,0 0 0,0 1 0,0-1 0,0 0 1,0 0-1,0 0 0,0 0 0,0 0 0,1-1 1,-1 1-1,0-1 0,0 1 0,1-1 0,-1 0 0,1 0 1,-1 0-1,0 0 0,1 0 0,-1-1 15,6-1 4,0-2 0,-1 1-1,0-1 1,0 0 0,0 0 0,0-1-1,0 0 1,-1 0 0,0-1 0,0 0 0,-1 0-1,1 0 1,-1 0 0,-1-1 0,1 0-1,-1 0 1,2-6-4,61-144 160,-67 157-161,0 0-1,0 1 0,0-1 1,1 1-1,-1-1 0,0 0 1,0 1-1,0-1 1,1 0-1,-1 0 0,0 1 1,1-1-1,-1 0 0,0 0 1,1 1-1,-1-1 0,0 0 1,1 0-1,-1 0 1,0 1-1,1-1 0,-1 0 1,0 0-1,1 0 0,-1 0 1,1 0-1,-1 0 0,0 0 1,1 0-1,-1 0 1,1 0-1,-1 0 0,0 0 1,1 0-1,-1 0 0,0 0 1,1-1-1,-1 1 0,0 0 1,1 0-1,-1 0 0,1-1 1,-1 1-1,0 0 1,0 0-1,1-1 0,-1 1 1,0 0-1,0 0 0,1-1 1,-1 1-1,0 0 0,0-1 1,1 1-1,-1 0 1,0-1 1,8 40-69,0 131 58,-5-165-93,-1 0 0,1 0-1,-1 0 1,1-1 0,1 1-1,-1-1 1,1 1 0,-1-1-1,1 0 1,0-1 0,1 1-1,-1-1 1,1 1 0,-1-2-1,1 1 1,0 0-1,0-1 1,0 0 0,0 0-1,1 0 1,-1-1 0,0 0-1,1 0 1,-1 0 0,1 0-1,-1-1 1,1 0 0,0-1-1,-1 1 1,1-1 0,-1 0-1,1 0 1,-1 0-1,0-1 1,0 0 0,0 0-1,1 0 1,-2-1 0,1 0-1,0 0 1,-1 0 0,4-3 104,9-9 159,0 0 1,-2 0-1,0-2 1,0 0-1,-2-1 1,0 0-1,-1-1 1,-1 0-1,-1-1 1,-1 0-1,0 0 1,-2-1-1,0 0 1,-1-1 0,-2 0-1,0 0 1,0-10-160,-2 10 739,-2 22-695,0 0 1,0 0-1,0 0 0,-1 0 1,1 0-1,0 0 1,0 0-1,0 0 0,0 0 1,-1 0-1,1 0 0,0 0 1,0 0-1,0 0 1,0 0-1,-1 0 0,1 0 1,0 0-1,0 0 1,0 0-1,0 0 0,-1 0 1,1 0-1,0 0 1,0 0-1,0 0 0,0-1-44,-65 215-384,64-189-1413,20-26-3533,7-20-323,-10 4 1169</inkml:trace>
  <inkml:trace contextRef="#ctx0" brushRef="#br0" timeOffset="2226.554">2839 464 2018,'0'0'7591,"0"0"-5893,18-87 576,-6 64-96,1 5-448,3 3-898,0 4-543,2 2-65,3 2-96,0 4-128,2 3 0,-1 0 0,-2 0-32,3 6-96,-1 0-1121,0 2-3011,-2-2-2819</inkml:trace>
  <inkml:trace contextRef="#ctx0" brushRef="#br0" timeOffset="2776.218">3540 278 8072,'0'0'2834,"0"0"-517,0 0 59,0 0-182,0 0-561,0 0-490,0 0-364,0 0-293,-14 3-240,4-2-212,5-1-26,1 0 0,0 1-1,-1-1 1,1 1 0,0 0-1,0 0 1,0 1 0,-1-1 0,1 1-1,1 0 1,-1 0 0,0 0 0,0 1-1,1-1 1,-1 1 0,1 0 0,0 0-1,0 0 1,-2 3-8,-149 251-2130,155-258 2093,111-156-947,-105 148 1131,1 1 0,0 0-1,0 0 1,1 1 0,0 0-1,0 1 1,1 0 0,0 0 0,0 1-1,0 0 1,1 1 0,-1 0 0,1 1-1,0 0 1,0 1 0,0 0-1,2 0-146,-8 4 78,0 0 0,0 0 0,0 0 0,0 0 0,0 1 0,0 0 0,-1 0 0,1 0 0,-1 0 0,0 1 0,0 0 0,0 0 0,-1 0 0,1 0-1,-1 1 1,0-1 0,0 1 0,-1 0 0,1 0 0,-1 0 0,0 0 0,0 0 0,-1 0 0,1 0 0,-1 1 0,0-1 0,-1 1 0,1-1 0,-1 4-78,6 13 51,-5-15-47,0 0 0,0 0 0,1 0 0,0-1 0,1 1 0,0-1 0,0 1 0,0-1 0,0 0 0,1 0 0,0 0 0,1-1 0,-1 0 0,1 1 0,0-2 0,0 1 0,0 0 0,1-1 0,0 0 0,0 0 0,0-1 0,0 0 0,0 0 0,1 0 0,0-1 0,-1 0 0,1 0 0,4 0-4,-7-1 3,0 0 0,0 0 0,0 0 0,0-1 0,0 1 0,0-1 0,0 0-1,0-1 1,0 1 0,0-1 0,0 0 0,0 1 0,0-2 0,0 1 0,-1 0 0,1-1 0,0 0 0,-1 0 0,1 0 0,-1 0 0,0 0-1,0-1 1,0 0 0,0 1 0,0-1 0,0 0 0,-1 0 0,1-1 0,-1 1 0,0 0 0,2-4-3,3-55-346,-7 35-3215,0 7-3124,0 19-564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2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67 102 10794,'0'0'2402,"-34"-83"-608,23 74 512,4 1-672,-1 6-993,4 2-545,1 6-96,3 8 0,2 5-257,8 5-1761,0 3-2434,1 2-3876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2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44 12940,'0'0'4319,"0"0"-1623,0 0-710,0 0-443,0 0-647,0 0-527,0 0-262,0 0-33,0 7 33,-4 155-758,27-169 42,-7-10 1001,-1 0-1,0-1 1,-2-1-1,0 0 1,-1-1-1,0 0 1,-2-1-1,-1 0 0,4-13-391,-64 81 1378,37-34-1381,1 2 0,1 0 0,0 1 0,1 0 1,1 0-1,1 1 0,0 1 0,1-1 0,0 2 1,2-1-1,0 1 0,1-1 0,1 2 0,1-1 0,1 0 1,0 1-1,2 1 3,1-13-33,1 0 1,1-1 0,-1 1-1,1-1 1,0 0-1,1 0 1,0 0-1,0 0 1,1-1 0,-1 1-1,1-1 1,1 0-1,-1-1 1,1 1 0,0-1-1,0 0 1,0-1-1,1 0 1,0 0-1,0 0 1,0 0 0,0-1-1,0-1 1,1 1-1,0-1 1,3 1 32,6 1-75,-1-1 0,0 0 1,1-2-1,0 1 0,-1-2 0,1 0 0,0-1 1,-1-1-1,1-1 0,-1 0 0,0-1 0,4-2 75,-7 3 2,1-1-1,-1-1 1,0 0-1,-1-1 1,1 0-1,-1-1 0,0-1 1,-1 1-1,0-2 1,0 0-1,-1 0 1,0-1-1,0 0 0,-1-1 1,4-7-2,-12 17-15,0 0 0,-1 0 0,1 0 0,0 0-1,-1 0 1,1 0 0,-1 0 0,1 0 0,-1 0 0,0 0 0,1 0 0,-1 0 0,0-1 0,0 1 0,0 0 0,0 0 0,0 0 0,0-1-1,0 1 1,0 0 0,0 0 0,-1 0 0,1 0 0,0 0 0,-1-1 0,1 1 0,-1 0 0,1 0 0,-1 0 0,0 0 0,1 0 0,-1 0-1,0 1 1,0-1 0,0 0 0,1 0 0,-1 0 0,0 1 0,0-1 0,0 0 0,0 1 0,0-1 0,-1 1 0,1-1 0,0 1 0,0 0 0,0-1-1,0 1 1,0 0 0,-1 0 0,1 0 0,0 0 0,0 0 0,0 0 0,0 0 0,-2 0 15,-71 12-3181,19 6-1170,-6 2-4319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8:1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149 158 7847,'0'0'5889,"0"0"-2441,0 0-1035,0 0-235,0 0-496,0 0-502,0 0-358,-10 12-230,3-3-484,0-2-39,2-1-1,-1 1 1,1 1 0,0-1 0,0 1 0,1 0 0,0 0 0,1 0-1,0 0 1,0 1 0,-1 5-69,-9 89 198,4 0 0,5 0 0,5 24-198,-1-75-300,4 59-3188,1-74-689,1-2-3698,-1-15-624</inkml:trace>
  <inkml:trace contextRef="#ctx0" brushRef="#br0" timeOffset="546.155">1 689 5605,'0'0'4565,"0"0"-1934,0 0-175,0 0 288,0 0-822,0 0-913,0 0-507,0 0-203,7-5-107,-3 2-172,-2 1-15,-1 1 1,1 0-1,0-1 0,0 1 1,0 0-1,-1 0 1,1 0-1,0 0 0,0 1 1,0-1-1,1 0 0,-1 1 1,0-1-1,0 1 1,0 0-1,0 0 0,0 0 1,0 0-1,1 0 1,-1 0-1,0 1 0,0-1 1,0 1-1,0-1 0,0 1 1,0 0-1,0 0 1,1 0-6,14 7-27,0 0 1,1-1 0,0-1 0,1-1-1,-1-1 1,1 0 0,0-1 0,0-1 0,0-1-1,0-1 1,0 0 0,1-2 0,-1 0-1,-1-1 1,1-1 0,0-1 0,-1 0-1,0-1 1,0-1 0,-1-1 0,0-1 0,0 0-1,2-3 27,-10 3 193,-1 0-1,0 0 0,0-1 0,-1 0 0,0-1 0,-1 0 1,0 0-1,-1 0 0,0 0 0,0-1 0,-1 0 1,-1 0-1,0 0 0,-1-1 0,0 1 0,-1 0 0,-1-1 1,1 1-1,-2-1 0,0 1 0,0-1 0,-3-6-192,4 16 84,0 0 0,0 0 0,0-1-1,0 1 1,-1 0 0,1-1 0,-1 1 0,0 0-1,0 0 1,-1 0 0,1 0 0,0 0-1,-1 0 1,0 0 0,0 1 0,1-1-1,-2 0 1,1 1 0,0-1 0,0 1 0,-1 0-1,0 0 1,1 0 0,-1 0 0,0 1-1,0-1-83,-34 48 441,35-40-417,-6 11-27,2 1 0,0-1 1,1 1-1,1 0 0,0 1 1,2-1-1,0 1 0,1-1 1,1 1-1,0 0 0,2-1 1,0 1-1,1-1 0,1 1 1,1-1-1,0 0 0,1-1 1,1 0-1,1 0 0,0 0 1,1-1-1,9 11 3,-12-21-77,1 1 0,0-2 0,0 1 0,0-1 1,0 0-1,1-1 0,0 0 0,0 0 0,1-1 0,-1 0 0,0 0 0,1-1 0,0 0 0,0 0 0,-1-1 0,1 0 0,0-1 1,0 0-1,0 0 0,0-1 0,0 0 0,0-1 0,-1 0 0,1 0 0,-1-1 0,1 0 0,-1-1 0,0 1 0,0-1 0,0-1 1,-1 0-1,1 0 0,-1 0 0,-1-1 0,1 0 0,-1 0 0,0-1 0,0 0 0,0 0 0,-1 0 0,-1-1 0,1 0 0,-1 0 1,1-4 76,9-16 270,-2 0 1,-2-2-1,0 1 0,-2-1 1,-1 0-1,-2-1 1,-1 0-1,-1 1 1,-1-21-271,-2 51 24,-1 1 1,1-1 0,0 0-1,0 0 1,-1 0-1,1 0 1,0 0-1,-1 1 1,1-1 0,0 0-1,0 0 1,-1 0-1,1 0 1,0 0 0,-1 0-1,1 0 1,0 0-1,0 0 1,-1 0-1,1 0 1,0 0 0,-1-1-1,1 1 1,0 0-1,0 0 1,-1 0-1,1 0 1,0 0 0,0-1-1,-1 1 1,1 0-1,0 0 1,0 0-1,0-1 1,-1 1 0,1 0-1,0 0 1,0 0-1,0-1 1,0 1-1,-1 0 1,1-1 0,0 1-1,0 0 1,0 0-1,0-1 1,0 1-1,0 0-24,-14 27 216,14-26-212,-12 25 20,2 1 1,2 0 0,0 0 0,1 0 0,2 1 0,1 0 0,1 1 0,2-1 0,1 22-25,0-42-148,1-1 1,0 1-1,1-1 1,0 0-1,0 0 1,0 1-1,1-1 1,0-1 0,0 1-1,0 0 1,1-1-1,0 0 1,1 0-1,-1 0 1,1 0-1,0-1 1,6 5 147,-7-7-491,0 0-1,0-1 1,1 1 0,-1-1 0,1 0-1,-1 0 1,1-1 0,0 1 0,0-1-1,0 0 1,0 0 0,0-1-1,0 0 1,0 0 0,0 0 0,0 0-1,4-1 492,33-18-9037,-26 6 1686</inkml:trace>
  <inkml:trace contextRef="#ctx0" brushRef="#br0" timeOffset="842.644">1095 118 2691,'0'0'5861,"-23"-86"-3939,14 71 0,-1 5 32,5 5-449,2 3-448,1 2-545,1 0-319,1 9-193,4 4-385,6 4-1216,9 4-2115,1-2-4964</inkml:trace>
  <inkml:trace contextRef="#ctx0" brushRef="#br0" timeOffset="1152.125">1671 445 16976,'0'0'3321,"-3"-14"-610,-14-48-522,15 58-2090,0 0 0,0 1-1,-1-1 1,0 0 0,0 1-1,0-1 1,0 1 0,0 0-1,-1 0 1,1 0 0,-1 1-1,0-1 1,0 1 0,0 0-1,0 0 1,0 0 0,-1 0-1,1 1 1,0 0 0,-1 0-1,1 0 1,-1 0 0,1 1-1,-1 0 1,1 0 0,-1 0-1,0 0 1,1 1 0,-2 0-99,-4 1 0,-1 0 0,1 1 1,0 1-1,0 0 1,0 0-1,0 1 1,1 0-1,0 1 1,0 0-1,0 0 1,0 1-1,1 0 1,1 1-1,-1 0 1,1 0-1,0 0 1,1 1-1,0 0 0,0 0 1,1 1-1,0-1 1,1 1-1,0 0 1,1 0-1,0 1 1,0-1-1,1 1 1,1 0-1,-1-1 1,2 1-1,0 0 1,0 0-1,1-1 1,1 9-1,0-13-107,0 1 0,0-1 0,1 1 0,0-1 1,0 0-1,1 0 0,-1 0 0,1 0 1,1-1-1,-1 0 0,1 1 0,0-2 1,0 1-1,0-1 0,1 1 0,0-1 1,0-1-1,0 1 0,0-1 0,0 0 0,0-1 1,1 1-1,0-1 0,-1 0 0,1-1 1,0 0-1,0 0 0,0 0 0,0-1 1,0 0-1,0 0 0,4-2 107,-6-1-48,0-1 1,0 0-1,0 0 1,0-1-1,-1 1 1,0-1-1,0 0 0,0 0 1,-1-1-1,1 1 1,-1-1-1,-1 0 0,1 1 1,-1-1-1,0 0 1,0-1-1,-1 1 1,0 0-1,0 0 0,0-1 1,-1 1-1,0 0 1,0-1-1,0 1 0,-2-6 48,4-10 133,4-103 4138,-39 417-3043,4-75-1148,4 344-625,26-558 530,0-1 1,-1 0-1,1 0 0,-1 1 1,0-1-1,0 0 0,0 1 1,0-1-1,0 0 0,0 1 1,0-1-1,-1 0 0,1 0 1,-1 1-1,0-1 0,0 0 1,1 0-1,-1 0 0,-1 0 0,1 0 1,0 0-1,0 0 0,-1 0 1,1 0-1,-1-1 0,0 1 1,1 0-1,-1-1 0,0 1 1,0-1-1,0 0 0,0 0 1,0 0-1,0 0 0,-1 0 1,1 0-1,0-1 0,0 1 1,-1-1-1,1 1 0,0-1 0,0 0 1,-1 0-1,1 0 0,0 0 1,-1 0-1,1 0 0,-1-1 15,-10-7-270,2 0-1,-1-1 0,2 0 1,-1-1-1,1 0 0,0-1 1,1 0-1,0 0 1,1-1-1,-1-4 271,-51-95-5126,35 31-1877,16 39 1563</inkml:trace>
  <inkml:trace contextRef="#ctx0" brushRef="#br0" timeOffset="1610.048">1980 325 13805,'10'-79'4750,"-3"43"1502,-44 186-2466,23-106-3779,2 2 0,2 0-1,2 0 1,2 1 0,2 0 0,2 0-1,4 41-6,-2-81-82,1 0 0,0-1-1,0 1 1,1 0 0,0-1-1,0 0 1,0 1 0,1-1-1,0 0 1,0 0 0,1 0-1,-1-1 1,1 1 0,0-1-1,1 0 1,0 0 0,-1 0-1,1-1 1,1 0 0,-1 0-1,1 0 1,-1 0 0,1-1-1,0 0 1,1 0 0,-1-1-1,0 0 1,1 0 0,-1 0-1,1-1 1,-1 0 0,1 0-1,1-1 83,-3-2-37,1-1-1,-1 0 0,0-1 1,0 1-1,0-1 0,0 0 1,-1 0-1,0-1 1,0 1-1,0-1 0,0 0 1,-1 0-1,1 0 0,-1-1 1,-1 1-1,1-1 1,1-5 37,1 2-12,5-11 42,-6 10 19,-1 1 0,2-1 1,-1 1-1,1 1 1,0-1-1,1 1 1,0 0-1,1 0 1,-1 0-1,2 1 0,-1 0 1,1 1-1,0-1 1,0 2-1,0-1 1,1 1-1,6-3-49,-11 9 40,-1-1 0,1 1 0,0 0 0,-1 0 0,1 0 0,-1 1 0,1-1 0,-1 1-1,1 0 1,-1 0 0,0 0 0,0 0 0,0 1 0,0-1 0,-1 1 0,1 0 0,-1-1 0,1 1 0,-1 1 0,0-1 0,0 0 0,0 0 0,-1 1 0,1-1-1,-1 1 1,0-1 0,0 1 0,1 1-40,7 14 153,-5-8-120,1-1 1,0 0 0,1 0 0,-1-1 0,2 1-1,-1-1 1,2-1 0,-1 1 0,1-1 0,0-1 0,0 1-1,1-1 1,0-1 0,1 0 0,-1 0 0,1-1-1,0 0 1,1 0 0,-1-1 0,1-1 0,2 1-34,-7-3-5,-1 0 1,1 0 0,0 0 0,0-1-1,-1 0 1,1 0 0,0 0 0,0-1-1,-1 0 1,1 0 0,0 0 0,-1-1-1,1 1 1,-1-2 0,0 1 0,0 0 0,1-1-1,-2 0 1,1 0 0,0-1 0,-1 1-1,1-1 1,-1 0 0,0 0 0,0-1-1,-1 1 1,1-1 0,-1 0 0,0 0-1,0 0 1,-1 0 0,1 0 0,-1 0-1,1-6 5,2-70-1379,-28 38-5922,9 34-306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2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76 9865,'0'0'3844,"0"0"-790,0 0-385,0 0-529,0 0-517,0 0-491,0 0-331,1-6-278,7-6-78,-8 58-37,-1-16-257,-11 139 248,6-112-3016,1 0-4732,5-46 1215</inkml:trace>
  <inkml:trace contextRef="#ctx0" brushRef="#br0" timeOffset="609.179">420 70 14958,'0'0'3193,"0"0"-1042,16-10-251,49-32-464,-64 40-1413,1 1 1,0-1-1,0 1 0,0-1 0,0 1 0,0 0 0,0-1 0,0 1 0,0 0 0,0 1 0,1-1 0,-1 0 0,0 1 1,1-1-1,-1 1 0,0 0 0,1-1 0,-1 1 0,1 0 0,-1 1 0,0-1 0,1 0 0,-1 1 0,0-1 0,1 1 0,-1 0 1,0 0-1,0 0 0,0 0 0,1 0 0,-1 0 0,0 1 0,0-1 0,-1 0 0,1 1 0,0 0 0,0-1 0,-1 1 1,1 0-1,-1 0 0,0 0 0,1 0 0,-1 0 0,0 0 0,0 1 0,0-1 0,-1 0 0,1 0 0,0 1 0,-1-1 1,0 1-1,1-1 0,-1 0 0,0 1 0,0-1 0,0 0 0,-1 1 0,1-1 0,-1 1 0,1-1 0,-1 0 0,0 0 0,0 1 1,0-1-1,0 0 0,0 0 0,0 0 0,-1 1-23,-107 141-2205,107-141 2087,1 0 0,-1-1 1,1 1-1,-1 0 0,1 0 0,0 0 0,0 0 1,1 0-1,-1 0 0,1 0 0,-1 0 0,1 0 0,0 0 1,0 1-1,0-1 0,1 0 0,-1 0 0,1 0 1,-1 0-1,1 0 0,0 0 0,0 0 0,1 0 0,-1 0 1,1-1-1,-1 1 0,1 0 0,0-1 0,0 1 1,0-1-1,0 0 0,0 0 0,1 0 0,-1 1 118,23 36-94,-15-18 487,-1 1-1,0 0 0,-2 1 1,-1 0-1,-1 0 0,-1 1 1,0-1-1,-2 1 1,-1 0-1,-1-1 0,-1 1 1,-2 10-393,2-30 87,0 0 1,0 0-1,-1-1 1,1 1 0,-1 0-1,0 0 1,0-1-1,0 0 1,-1 1-1,1-1 1,-1 0 0,1 0-1,-1 0 1,0 0-1,0-1 1,-1 1 0,1-1-1,0 0 1,-1 0-1,0 0 1,1 0-1,-1-1 1,0 1 0,0-1-1,0 0 1,0 0-1,0 0 1,0-1-1,0 1 1,0-1 0,0 0-1,0 0 1,0-1-1,0 1 1,0-1 0,0 0-1,-1 0-87,-8-1-22,0-1-1,0 0 0,0 0 1,0-1-1,1-1 1,0 0-1,0-1 1,0-1-1,0 1 0,1-2 1,1 0-1,-1 0 1,1 0-1,0-2 1,1 1-1,0-1 0,1 0 1,0-1-1,0 0 1,1 0-1,1-1 1,-4-8 22,-5-71-4222,33 39-6707,-6 42 2543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2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1890,'0'0'10799,"0"0"-5668,0 0-2211,0 0-780,0 0-800,0 0-502,1 16-85,-9 162 742,-1-116-1408,2 0-1,3 1 1,3 0 0,3 16-87,30-2-3913,-11-58-527,3-5-3745,-5-7-2930</inkml:trace>
  <inkml:trace contextRef="#ctx0" brushRef="#br0" timeOffset="259.018">1 291 3043,'0'0'8136,"0"0"-5702,0 0-192,0 0-64,0 0-544,0 0-577,0 0-417,23-77-384,20 69 33,5 3-65,7 0-160,0 1-64,3 1-64,-6-1-577,-5 0-960,-11-1-2435,-11 1-3235</inkml:trace>
  <inkml:trace contextRef="#ctx0" brushRef="#br0" timeOffset="471.948">571 725 9129,'0'0'5765,"0"0"-4035,0 0-385,0 0-256,0 0-448,88-41-545,-44 31-96,2 2-961,0 1-1506,-5-2-1280,-5 2-1698</inkml:trace>
  <inkml:trace contextRef="#ctx0" brushRef="#br0" timeOffset="840.039">1013 710 7271,'0'0'5755,"0"0"-2285,0 0-924,0 0-565,6-14-439,21-46-554,23 4 48,-16 23-607,-3 7-287,-3-2-1,0-1 1,-2-1-1,0-2 1,-3 0-1,-1-2 1,0-3-142,-12 21-1,-2-1 0,0 0 1,-1-1-1,-1 1 1,-1-1-1,0-1 0,-1 1 1,-2-1-1,1-9 1,-19 64-608,13-24 440,2 0 0,0 0 0,0 0 0,1 0 0,0 0 0,1 0 0,1 0 0,0 0 0,0 0-1,2 0 1,-1 0 0,5 9 168,4 19-396,2 14-88,27 145-2310,-43-195 2860,0-1 1,0 0-1,0 1 0,0-1 0,-1 0 1,1-1-1,-1 1 0,1 0 1,-1-1-1,0 1 0,0-1 0,-1 0 1,1 0-1,0 0 0,0-1 1,-1 1-1,0-1 0,1 1 1,-1-1-1,1-1 0,-1 1 0,0 0 1,0-1-1,1 0 0,-1 0 1,0 0-1,0 0 0,0 0 0,1-1 1,-1 0-1,0 0 0,-2 0-66,-3 1 57,5 0-94,0 1 0,0-1 1,1 0-1,-1 0 0,0 0 0,0-1 1,0 1-1,1-1 0,-1 0 0,0 0 0,1 0 1,-1-1-1,0 1 0,1-1 0,0 0 1,-1 0-1,1 0 0,0 0 0,0-1 1,0 1-1,0-1 0,1 0 0,-1 1 0,1-1 1,0 0-1,-1-1 0,1 1 0,1 0 1,-1-1-1,0 1 0,1-1 0,0 1 0,0-1 1,0 0-1,0 0 0,0-2 37,47-35-8803,-22 31 4159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1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 11627,'0'0'2466,"0"0"-192,0 0 49,0 0-588,0 0-470,0 0-213,1-4-188,-1-6-232,-5 21-207,-5 31 333,1-2-634,2 1 0,2 0 0,2 0 0,2 1 0,1-1 0,2 1 0,2-1 1,2 0-1,1 0 0,3-1 0,1 0 0,1-1 0,13 25-124,-17-50-397,1 0 0,0 0 1,1-1-1,0 0 0,1 0 1,0-2-1,1 1 0,1-1 1,11 7 396,-18-13-221,-1-1-1,1-1 1,0 1 0,1-1 0,-1 0 0,1 0 0,-1-1 0,1 0 0,0 0 0,0-1 0,0 1 0,0-1 0,0-1 0,0 0 0,0 0 0,0 0 0,0-1 0,0 0 0,0 0 0,0-1 0,0 1 0,0-2 0,5-1 221,21-29-8488,-24 12 1927</inkml:trace>
  <inkml:trace contextRef="#ctx0" brushRef="#br0" timeOffset="249.962">88 256 8776,'0'0'3267,"0"0"-1825,0 0 127,0 0-288,0 0-608,0 0-160,107-13-33,-63 6-256,3-1-192,0 0-32,-2-4-96,-2 4-1762,-8-1-2434,-6 1-3811</inkml:trace>
  <inkml:trace contextRef="#ctx0" brushRef="#br0" timeOffset="827.567">671 341 6662,'0'0'1869,"0"0"-738,0 0-212,0 0 15,0 0-101,0 0-219,0 0-43,0 0 187,12 2 69,60 3 844,-68-6-1499,0-1 0,1 0 0,-1-1 0,0 1 0,0-1 0,0 1 0,0-1 0,-1 0 0,1-1 0,-1 1 0,0-1 0,0 1 0,0-1 0,0 0 0,0 0 0,-1 0 0,0-1 0,0 1 0,0 0 0,-1-1 0,1 0 0,-1 1 0,0-1 0,0 0 0,-1 1 0,1-1-1,-1 0 1,0 0-172,-8-105 1602,8 107-1551,-1 0-1,0 1 0,1-1 0,-1 0 0,0 1 1,-1-1-1,1 0 0,0 1 0,-1 0 0,1-1 1,-1 1-1,0 0 0,0 0 0,1 0 0,-2 0 1,1 0-1,0 0 0,0 0 0,0 1 0,-1-1 1,1 1-1,-1 0 0,1 0 0,-1 0 0,0 0 1,0 0-1,1 0 0,-1 1 0,0-1 0,0 1 1,1 0-1,-1 0 0,0 0 0,0 0 0,0 0 0,1 1 1,-2 0-51,-2 2 15,0 2 0,1-1 0,-1 0 1,1 1-1,0 0 0,1 0 0,-1 1 0,1-1 1,0 1-1,0 0 0,1 0 0,-1 1 0,2-1 1,-1 0-1,1 1 0,0 0 0,0 0 1,0-1-1,1 1 0,0 7-15,-6 22-7,2 0 0,1 0 0,2 1 1,2-1-1,1 0 0,2 1 0,6 27 7,-6-50-145,0 0 0,1-1 0,1 0 0,0 1-1,1-2 1,1 1 0,-1-1 0,2 0 0,0 0 0,1 0 145,-6-9-18,-1 0 1,1 0-1,0 0 1,0 0-1,0 0 1,1-1-1,-1 1 0,1-1 1,-1 0-1,1 0 1,0 0-1,0 0 1,0-1-1,0 0 0,0 0 1,0 0-1,0 0 1,0 0-1,0-1 1,1 0-1,-1 0 0,0 0 1,0 0-1,0-1 1,1 0-1,-1 1 1,0-1-1,0-1 0,0 1 1,0-1-1,-1 0 1,1 1-1,0-2 1,-1 1-1,1 0 18,18-17 170,0 0-1,-1-2 1,-1 0 0,-1-1-1,-1-1 1,-1-1 0,-1-1-1,-1 0 1,-2 0 0,0-2 0,-2 0-1,1-4-169,17-32 489,42-91 381,-71 154-849,-1 1-1,1-1 1,-1 0 0,1 0-1,-1 0 1,1 0 0,-1 0-1,0 0 1,1 0-1,-1 0 1,1 0 0,-1 0-1,1 0 1,-1 0-1,1 0 1,-1 0 0,1 0-1,-1 0 1,1-1 0,-1 1-1,1 0 1,-1 0-1,1-1 1,-1 1 0,1 0-1,-1-1 1,1 1-1,-1-1 1,1 1-21,-1 15-3,0 0 0,1-1 1,1 1-1,0 0 0,1 0 0,1 0 0,0-1 0,1 0 0,0 1 1,2-1-1,-1-1 0,7 11 3,-5-7-30,105 270-1913,-111-285 1942,0 1 0,0-1 0,0 1 0,-1-1 1,1 1-1,0 0 0,-1 0 0,0-1 0,0 1 0,0 0 0,0 0 0,0-1 1,-1 1-1,1 0 0,-1-1 0,1 1 0,-1 0 0,0-1 0,0 1 0,0-1 1,-1 1-1,1-1 0,-1 0 0,1 1 0,-1-1 0,0 0 0,1 0 1,-1 0-1,0 0 0,-1 0 0,1-1 0,0 1 0,0-1 0,-1 1 0,1-1 1,-1 0-1,1 0 0,-1 0 0,1 0 0,-1 0 0,0-1 0,1 1 1,-1-1 0,-9 2-89,-1-1 0,1-1 0,0 0 0,0 0 0,-1-1 0,1 0 0,0-1 0,0-1 0,0 0 0,1-1 0,-1 0 0,1 0 0,-8-5 89,11 5-346,0-1 0,0 0 1,0-1-1,0 1 0,1-1 1,0-1-1,0 1 0,1-1 1,0 0-1,0-1 0,-2-4 346,-6-42-6806,15 33 1313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1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3385 11499,'0'0'2509,"0"0"-411,0 0 32,0 0-342,14-7-437,48-19-577,-59 25-746,-1 1-1,1 0 1,0 0 0,-1 0-1,1 0 1,-1 0 0,1 1-1,0-1 1,-1 1 0,1-1-1,-1 1 1,1 0 0,-1 0-1,1 1 1,-1-1 0,0 0-1,1 1 1,-1-1 0,0 1 0,0 0-1,0-1 1,0 1 0,-1 0-1,1 0 1,0 1-28,6 4 71,70 76 226,-3 3 0,39 61-297,-99-127 4,170 233-772,-185-252 738,0 0 0,1 0 0,-1-1 0,0 1 0,0 0 0,1 0 0,-1-1 0,1 1 0,-1 0 0,1-1 0,-1 1 0,1 0 0,-1-1 0,1 1 0,-1-1 0,1 1 0,-1-1 0,1 1 0,0-1 0,-1 0 0,1 1 0,0-1 0,0 0 0,-1 1 0,1-1 0,0 0 0,0 0 0,-1 0 0,1 1 0,0-1 0,0 0 0,0 0 1,-1 0-1,1 0 0,0-1 0,0 1 0,0 0 0,-1 0 0,1 0 0,0-1 0,0 1 0,-1 0 0,1-1 0,0 1 0,-1-1 0,1 1 0,0 0 0,-1-1 0,1 0 0,-1 1 0,1-1 0,-1 1 0,1-1 0,-1 0 0,1 1 0,-1-1 0,1 0 30,2-142 54,-3-215 1376,0 357-1357,1-1-1,-1 0 0,0 0 0,1 0 1,-1 0-1,0 0 0,0 0 0,0 0 1,0 0-1,-1 0 0,1 0 1,-1 0-1,1 0 0,-1 1 0,1-1 1,-1 0-1,0 0 0,0 0 0,0 1 1,0-1-1,0 1 0,0-1 1,-1 1-1,1-1 0,0 1 0,-1-1 1,1 1-1,-1 0 0,0 0 0,1 0 1,-1 0-1,0 0 0,0 0 1,1 1-1,-1-1 0,0 0 0,0 1 1,0-1-1,0 1 0,0 0 1,0 0-1,0 0 0,0 0 0,0 0 1,0 0-1,0 0 0,1 1 0,-1-1 1,0 1-1,0-1 0,0 1 1,-1 0-73,-15 12 43,0 0 0,1 1 1,1 0-1,0 1 1,1 1-1,-13 18-43,15-20 17,-6 8-20,-70 77-107,4 2 0,6 5 0,3 3 0,-5 22 110,80-131-46,-22 54-2384,26-18-5301,5-26 156</inkml:trace>
  <inkml:trace contextRef="#ctx0" brushRef="#br0" timeOffset="1017.314">8273 3129 10122,'3'-13'4441,"14"-64"-346,-19 125 1448,27 108-5534,-20-136-7,1-1 1,2 1 0,0-1-1,0-1 1,2 1 0,0-2-1,2 1 1,-1-1 0,2-1-1,0 0 1,1-1 0,4 2-3,-15-14-7,1-1 1,-1 0 0,0 0-1,1 0 1,-1 0 0,1 0 0,0-1-1,0 1 1,0-1 0,-1 0-1,1 0 1,0-1 0,0 1 0,0-1-1,0 0 1,0 0 0,1 0-1,-1-1 1,0 1 0,-1-1 0,1 0-1,0 0 1,0 0 0,0-1-1,0 0 1,-1 1 0,1-1 0,-1 0-1,1-1 1,-1 1 0,0 0-1,0-1 1,0 0 0,0 0-1,-1 0 1,1-1 6,8-7 13,-2-1 0,0-1 0,0 0 0,-1 0 0,-1-1 0,0 0 0,-1 0 0,4-13-13,9-119 2231,-45 173-891,-96 256-1036,-132 165-170,213-347-823,70-157-5279,-14 30 811,-4 4-1932</inkml:trace>
  <inkml:trace contextRef="#ctx0" brushRef="#br0" timeOffset="-17009.52">8628 201 10922,'0'0'3267,"0"0"-421,0 0-353,0 0-550,0 0-571,0 0-614,0 0-294,-2 18-143,-28 126 47,20-111-332,1 0 0,1 1 0,2-1 0,1 2 0,2-1 0,2 0 0,0 0 0,4 22-36,-3-48-108,1-1 0,-1 1 0,2-1 0,-1 1 0,1-1 0,0 0 0,0 1 0,0-1 0,1 0 0,1-1 0,-1 1 0,1 0 0,0-1 0,0 0 0,1 0 0,0 0 0,0-1 0,0 1 0,1-1 0,0 0 0,0-1 0,0 0 0,0 0 0,1 0 0,0 0 0,-1-1 0,1 0 0,1-1 0,-1 0 0,0 0 0,0 0 0,1-1 0,-1 0 0,1 0 0,-1-1 0,1 0 0,0 0 0,-1-1 0,2 0 108,6-7 26,0-1-1,-1 0 1,0-1-1,-1 0 1,0-1-1,0 0 1,-1-2-1,-1 1 1,0-1-1,-1-1 0,0 0 1,-1 0-1,6-14-25,-4 13 443,0-1-1,-2 0 1,0 0 0,-1-1-1,-1 0 1,0-1-1,-1 1 1,-1-1-1,-1-1 1,1-9-443,-5 27 19,1 1-1,-1-1 1,0 1 0,0-1 0,0 1-1,0-1 1,0 1 0,0-1 0,0 1-1,0-1 1,0 1 0,0-1 0,0 1-1,0-1 1,0 0 0,0 1 0,0-1-1,0 1 1,-1-1 0,1 1 0,0-1-1,0 1 1,-1 0 0,1-1 0,0 1-1,-1-1 1,1 1 0,0-1 0,-1 1-1,1 0 1,-1-1 0,1 1 0,0 0-1,-1 0 1,1-1 0,-1 1 0,1 0-1,-1 0 1,1-1 0,-1 1 0,1 0-1,-1 0 1,1 0 0,-1 0 0,0 0-1,1 0 1,-1 0 0,1 0 0,-1 0-1,1 0 1,-1 0 0,1 0 0,-1 1-1,1-1 1,-1 0 0,1 0 0,-1 0-1,1 1 1,-1-1 0,1 0 0,-1 1-1,1-1 1,0 0 0,-1 1 0,1-1-1,0 0 1,-1 1-19,-26 27 271,21-20-280,0 0 1,1 1 0,1 0 0,-1 0 0,2 0 0,-1 1 0,1-1-1,0 1 1,1 0 0,0-1 0,1 1 0,0 0 0,1 0-1,0 0 1,0 0 0,1 0 0,0 0 0,1 0 0,0 0-1,0 0 1,1-1 0,1 1 0,0-1 0,0 0 0,0 0-1,1 0 1,1-1 0,-1 0 0,1 0 0,1 0 0,0 0-1,0-1 1,0 0 0,4 1 8,43 5-3806,-18-22-4186,-18 2 545</inkml:trace>
  <inkml:trace contextRef="#ctx0" brushRef="#br0" timeOffset="-16762.369">9103 89 14125,'0'0'449,"-56"-85"-33,39 83 1890,5 0-512,2 2-961,7 2-449,3 8-320,10 4-64,6 3-32,11 2-32,5 4-1089,1-3-3171,1-2-4100</inkml:trace>
  <inkml:trace contextRef="#ctx0" brushRef="#br0" timeOffset="-17843.858">7609 395 8488,'0'0'3459,"2"-13"-704,10-41-6,-11 52-2534,-1 0 0,0 1 0,1-1 1,-1 0-1,0 1 0,0-1 0,0 0 0,0 1 0,0-1 0,0 0 0,-1 1 0,1-1 0,-1 0 1,1 1-1,-1-1 0,1 1 0,-1-1 0,0 1 0,0-1 0,0 1 0,0-1 0,0 1 0,0 0 1,0-1-1,0 1 0,0 0 0,-1 0 0,1 0 0,-1 0-215,-62-5 1583,52 10-1571,1 1 1,0 0-1,0 1 1,1 0-1,0 1 1,0 0-1,0 1 1,1-1-1,0 2 0,0 0 1,1 0-1,1 0 1,-1 1-1,1 0 1,1 0-1,0 1 1,0 0-1,1 0 1,1 0-1,0 1 0,0 2-12,3-9-8,0-1-1,1 1 0,0 0 0,0 0 0,1-1 0,-1 1 0,1 0 0,0-1 0,0 1 0,1-1 0,-1 1 0,1-1 0,0 1 0,0-1 0,1 0 0,-1 0 0,1 0 0,0 0 0,0-1 1,0 1-1,0-1 0,1 0 0,-1 0 0,1 0 0,0 0 0,0 0 0,0-1 0,0 0 0,0 0 0,1 0 0,-1 0 0,1-1 0,-1 0 0,5 1 9,116 41-145,-106-39 138,1 1-1,-1 1 1,0 1-1,0 0 1,0 2 0,-1 0-1,-1 1 1,0 0 0,0 2-1,0 1 8,-15-12 3,-1 0 0,0 0-1,1 0 1,-1 0 0,0 1 0,0-1-1,0 0 1,0 1 0,0-1 0,0 1-1,0-1 1,-1 1 0,1-1-1,0 1 1,-1-1 0,0 1 0,1 0-1,-1-1 1,0 1 0,1 0 0,-1-1-1,0 1 1,0 0 0,-1-1-1,1 1 1,0 0 0,-1-1 0,1 1-1,0 0 1,-1-1 0,0 1 0,1-1-1,-1 1 1,0-1 0,0 1-1,0-1 1,0 0 0,0 1 0,0-1-1,0 0 1,-1 0 0,1 0-1,0 0 1,-1 0 0,1 0 0,-1 0-1,1 0 1,-1 0 0,0 0-3,-23 9 68,0 0 0,-1-2 0,0-1 0,0-1 0,-1-1 0,0-1 0,0-2 0,-22 0-68,-209 2-171,254-4-28,-28-3-642,21-6-2832,15 3-326,11-1-2524</inkml:trace>
  <inkml:trace contextRef="#ctx0" brushRef="#br0" timeOffset="-17632.799">7961 458 13004,'0'0'3353,"0"0"-476,0 0-410,0 0-599,0 0-587,0 0-405,0 0-177,-5 16-37,-17 108 310,30 211-1490,-6-219-1557,0-58-1464,-1-1-5175,-2-49 3130,0-5-1917</inkml:trace>
  <inkml:trace contextRef="#ctx0" brushRef="#br0" timeOffset="-17414.089">7913 1081 96,'0'-17'6198,"4"-278"2141,-2 263-7667,2-1 1,1 1-1,2 0 1,0 1 0,3-1-1,0 1 1,2 1 0,1 0-1,2 1 1,7-10-673,-19 35 76,0 0 0,1 1 1,-1-1-1,1 0 0,0 1 0,0 0 1,0 0-1,1 0 0,-1 1 1,1 0-1,-1-1 0,1 1 0,0 1 1,0-1-1,0 1 0,0 0 0,0 0 1,0 0-1,0 1 0,0 0 0,0 0 1,0 0-1,0 0 0,0 1 1,0 0-1,0 0 0,0 0 0,0 1 1,0 0-1,0 0 0,-1 0 0,1 0 1,-1 1-1,4 2-76,0 0 3,-1 0 0,1 0 0,-1 1 1,0 0-1,-1 0 0,1 1 0,-1 0 0,0 0 0,-1 0 1,0 1-1,0 0 0,-1 0 0,0 0 0,0 0 0,-1 1 1,0 0-1,0-1 0,-1 1 0,0 3-3,-2-5-10,0 0 1,0 0-1,-1-1 0,0 1 1,0 0-1,0 0 0,-1-1 1,0 1-1,0-1 0,-1 0 1,0 0-1,0 1 1,-1-2-1,1 1 0,-1 0 1,0-1-1,-1 0 0,1 0 1,-1 0-1,0 0 0,0-1 1,-1 0-1,0 0 0,1 0 1,-1-1-1,-2 1 10,-13 7-91,0-1-1,0-1 1,-1-1-1,0-1 1,-1-1-1,0-1 1,-3-1 91,-55 4-1414,28-8-2634,39-1-601,10-2-2275</inkml:trace>
  <inkml:trace contextRef="#ctx0" brushRef="#br0" timeOffset="-20125.439">3194 933 5894,'0'0'7783,"0"0"-5060,0 0 544,0 0-737,0 0-1025,0 0-608,0 0-576,0 0-225,78-28-96,-17 21 0,8-4 0,2 1-64,1-1-385,-3 1-1120,-5 3-1634,-6-5-3492</inkml:trace>
  <inkml:trace contextRef="#ctx0" brushRef="#br0" timeOffset="-19783.218">4211 258 9833,'-1'-13'2808,"-5"-42"-229,-7 29 4229,2 52-4504,-4 32-1671,4 1 0,2 1 0,2-1 0,3 26-633,2-51 31,-2 10-510,2-1 1,2 1 0,1-1-1,3 1 1,4 17 478,4-30-2359,2-15-3412,-6-12 288</inkml:trace>
  <inkml:trace contextRef="#ctx0" brushRef="#br0" timeOffset="-19420.591">3922 567 6887,'0'0'4772,"0"0"-2466,0 0-416,-63-76-481,63 67-704,10 5-417,14-3-224,5 1 0,11 2-32,7 0-32,5-1-32,1 3 0,3-3-320,1 1-929,-1 3-1378,-7-1-1152,-10-1-1731</inkml:trace>
  <inkml:trace contextRef="#ctx0" brushRef="#br0" timeOffset="-19017.667">4521 450 5990,'0'0'2845,"0"0"-315,0 0-234,0 0-113,0 0-159,0 0-460,0 0-272,-3 13-113,-7 45-351,10-56-793,0 1 0,0-1 0,0 0 0,0 1 0,1-1 0,-1 0 0,1 1 0,-1-1 0,1 0 0,0 0 0,0 0 0,0 1 0,0-1 0,0 0 1,1 0-1,-1 0 0,1-1 0,-1 1 0,1 0 0,-1-1 0,1 1 0,0-1 0,0 1 0,0-1 0,0 0 0,1 1-35,1 0 23,-2 0-16,-1 0 0,1 0-1,1 0 1,-1 0 0,0-1 0,0 1-1,0-1 1,1 1 0,-1-1 0,1 0-1,-1 0 1,1 0 0,0-1 0,-1 1-1,1-1 1,0 1 0,-1-1 0,1 0 0,0 0-1,-1 0 1,1 0 0,0 0 0,0-1-1,-1 1 1,1-1 0,-1 0 0,1 0-1,0 0 1,-1 0 0,1 0-7,109-145 229,-89 83 359,-50 56 15,14 11-577,0 0 0,0 2 0,0-1-1,1 2 1,0 0 0,0 0 0,1 1 0,0 0 0,0 1 0,1 1 0,0-1-1,1 2 1,-2 1-26,4-3-7,0 1 0,0 0-1,1 0 1,0 1 0,1-1-1,0 1 1,1 1 0,0-1 0,1 0-1,0 1 1,0 0 0,2 0-1,-1-1 1,2 1 0,-1 0-1,2 0 1,-1 0 0,2 0-1,0 0 1,0 0 0,1-1 0,0 1-1,1-1 1,0 0 0,1 0-1,1 0 1,-1-1 0,2 1-1,-1-2 1,1 1 0,1-1 0,0 0-1,0 0 1,1-1 0,0 0-1,0 0 1,1-1 0,5 3 7,-3-3-11,-1 0 0,1-1 0,0 0-1,0-1 1,0 0 0,1-1 0,0 0 0,0-1 0,0-1 0,0 0 0,0-1 0,1 0 0,-1-1 0,0 0 0,1-1 0,-1-1 0,0 0 0,0 0 0,0-2 0,0 0 0,-1 0 0,1-1 0,-1 0 0,0-1 0,-1-1-1,1 0 1,-1 0 0,-1-1 0,2-2 11,7-12 20,0-1-1,-1 0 1,-2-2 0,0 0-1,-2 0 1,0-2-1,-2 0 1,-1 0 0,3-14-20,6-74 330,-21 115-312,1-1-1,-1 0 0,1 0 0,-1 0 0,0 1 0,1-1 0,-1 0 0,0 1 0,0-1 0,1 0 0,-1 1 0,0-1 0,0 1 0,0-1 0,0 1 1,0 0-1,0-1 0,0 1 0,0 0 0,0 0 0,0 0 0,0-1 0,0 1 0,0 0 0,0 0 0,0 1 0,0-1 0,0 0 0,0 0 0,0 0 0,0 1 1,0-1-1,0 0 0,0 1 0,0-1 0,1 1 0,-1-1 0,0 1 0,0 0 0,0-1 0,1 1 0,-1 0 0,0-1 0,1 1 0,-1 0 0,0 0 0,1 0 1,-1-1-1,1 1 0,-1 0 0,1 0 0,0 0 0,-1 0 0,1 0 0,0 0 0,0 0-17,-6 12 16,1 0 0,0 0 0,2 1-1,-1-1 1,1 1 0,1 0 0,1 0 0,0 0 0,1 0 0,0 0-1,1-1 1,0 1 0,1 0 0,4 13-16,-5-23 2,53 222-12,-52-218-17,-2-7 25,1 0 0,0 0 0,0 0 0,-1 0-1,1 0 1,0 1 0,-1-1 0,1 0 0,-1 0 0,0 1 0,1-1 0,-1 0 0,0 1-1,0-1 1,0 0 0,0 1 0,0-1 0,0 0 0,0 1 0,0-1 0,-1 0 0,1 0-1,-1 1 1,1-1 0,-1 0 0,1 0 0,-1 1 0,1-1 0,-1 0 0,0 0 0,0 0-1,0 0 1,1 0 0,-1 0 0,0 0 0,0 0 0,-1 0 0,1-1 0,0 1-1,0 0 1,0-1 0,0 1 0,-1-1 2,-7 0-84,-1 0-1,0-1 0,0 0 1,0-1-1,0 0 1,1 0-1,-1-1 1,1-1-1,0 1 1,0-1-1,0-1 0,-1-1 85,-62-45-5055,48 20-3561,22 18 1842</inkml:trace>
  <inkml:trace contextRef="#ctx0" brushRef="#br0" timeOffset="-18751.493">5487 338 12460,'0'0'3822,"0"0"-571,0 0-667,0 0-801,0 0-641,1 18-165,1 113 662,-8 174-1650,15-255-4387,6-22-4907,-7-18-91</inkml:trace>
  <inkml:trace contextRef="#ctx0" brushRef="#br0" timeOffset="-18531.639">5412 677 7815,'0'0'4421,"0"0"-1955,0 0-160,0 0-288,97-37-609,-48 30-608,2 0-609,2 1-192,1 3 32,-7 3-32,-4 0-416,-8 1-1602,-10 5-4548</inkml:trace>
  <inkml:trace contextRef="#ctx0" brushRef="#br0" timeOffset="-18329.496">6101 1021 8104,'0'0'10666,"0"0"-8200,82-26-448,-47 19-833,1-2-480,10 1-129,2-1-287,0 3-161,1-1-128,-2 0 0,1-2-417,-3 2-704,-2 1-1281,2-2-3331,-5 4-8553</inkml:trace>
  <inkml:trace contextRef="#ctx0" brushRef="#br0" timeOffset="-22340.391">0 461 9225,'0'0'3091,"0"0"-1543,0 0-59,0 0 374,0 0-496,16-12-775,57-35-335,-65 43-223,0 1 0,0 0 0,0 0 0,1 1 0,-1 0 0,1 0 0,-1 1 0,1 0 0,-1 1 0,1 0 1,0 0-1,6 1-34,17 0 98,224-9 73,-257 7-171,0 1 1,0 0 0,1-1-1,-1 1 1,0-1 0,1 0-1,-1 1 1,1-1 0,-1 1-1,1-1 1,-1 0-1,1 1 1,-1-1 0,1 0-1,0 0 1,-1 1 0,1-1-1,0 0 1,0 0 0,-1 0-1,1 1 1,0-1 0,0 0-1,0 0 1,0 0 0,0 0-1,0 1 1,0-1-1,0 0 1,1 0 0,-1 0-1,0 0 1,0 1 0,1-1-1,-1 0 1,0 0 0,1 1-1,-1-1 1,1 0 0,-1 1-1,1-1 1,-1 0-1,1 1 1,0-1 0,-1 1-1,1-1 1,0 1 0,-1-1-1,1 1 1,0 0 0,0-1-1,-1 1 1,1 0 0,0-1-1,0 1 1,0 0 0,-1 0-1,1 0 1,0 0-1,0 0 1,0 0 0,0 0-1,-1 0 1,1 0 0,0 0-1,0 0 0,-11-8 91,-1-1 0,1 1 0,-2 1-1,1 0 1,-1 1 0,0 0 0,-1 0-1,1 2 1,-1-1 0,0 2 0,-7-2-91,17 6 57,1 0 0,-1 1 0,1-1 0,0 1 0,-1-1 1,1 1-1,0 0 0,0 0 0,0 0 0,0 0 0,0 0 1,0 0-1,1 1 0,-1-1 0,1 0 0,0 1 0,-1 0 0,1-1 1,0 1-1,1-1 0,-1 1 0,0 0 0,1 0 0,-1 0 1,1-1-1,0 1 0,0 0 0,0 0 0,1 2-57,-3 5 62,-64 385 893,52-289-1628,12-36-3565,2-34-1544</inkml:trace>
  <inkml:trace contextRef="#ctx0" brushRef="#br0" timeOffset="-21966.919">608 703 1986,'0'0'10420,"4"-14"-6330,16-57-167,-19 70-2412,-1 1-443,-1 2-502,-19 154 955,31 20-1302,-9-163-150,-14-144 86,11 112-167,2 0 0,0 0 0,1 0-1,2 0 1,-1 1 0,2-1 0,2-4 12,-5 16-9,1 0 0,0 1 0,0-1-1,0 1 1,1 0 0,0 0 0,0 0 0,0 1 0,1-1 0,0 1 0,0 0 0,0 0 0,1 1 0,-1-1 0,1 1 0,0 0-1,1 1 1,-1 0 0,0 0 0,8-2 9,-2 2-259,0 0 1,0 1-1,1 1 0,-1 0 0,1 1 0,-1 0 1,1 1-1,-1 1 0,1 0 0,-1 0 0,0 1 1,0 1-1,0 0 0,5 2 259,100 54-9125,-82-40 4331</inkml:trace>
  <inkml:trace contextRef="#ctx0" brushRef="#br0" timeOffset="-21374.83">1459 657 3235,'0'0'6524,"0"-13"-2745,1-41-805,-1 51-2729,-1 0 0,1 0 0,0 1 0,-1-1 0,0 0 0,1 0 0,-1 1 0,0-1 0,-1 0 1,1 1-1,0-1 0,-1 1 0,1 0 0,-1-1 0,0 1 0,0 0 0,0 0 0,0 0 0,0 0 1,0 0-1,-1 1 0,1-1 0,-1 0-245,-3 0 174,-1-1 0,1 1 0,0 0 0,-1 0 0,1 1 0,-1-1-1,0 2 1,0-1 0,1 1 0,-1 0 0,0 0 0,-6 2-174,6-1 23,0 1 0,0 0 1,1 0-1,-1 1 0,1-1 0,-1 2 0,1-1 0,0 1 0,0 0 0,1 0 0,-1 0 0,1 1 0,0 0 1,0 0-1,0 0 0,1 1 0,0-1 0,0 1 0,0 0 0,1 1 0,0-1 0,0 0 0,0 1 1,1 0-1,0 0-23,-5 15-8,2 0 0,0 0 0,2 0 1,0 1-1,2-1 0,0 1 0,2 7 8,-2-22-62,1 0-1,0-1 1,0 1-1,1 0 1,0 0-1,1-1 1,0 1-1,0-1 1,0 1-1,1-1 1,0 0-1,0 0 1,1 0-1,0 0 1,0-1-1,1 1 1,0-1-1,0 0 1,0-1-1,1 1 1,-1-1-1,1 0 1,1 0-1,-1-1 1,1 0-1,0 0 1,0-1-1,0 1 1,0-1-1,0-1 1,1 0-1,-1 0 1,1 0-1,0-1 1,-1 0-1,1 0 1,0-1-1,0 0 1,-1-1-1,1 1 1,1-2 62,3-4 15,-1-1 0,0 0 1,0 0-1,-1-1 0,0-1 0,-1 0 0,0 0 1,0-1-1,-1 0 0,0 0 0,-1-1 0,0 0 1,4-9-16,0 5 205,-1 0 1,-1-1-1,0 0 1,-1-1-1,-1 0 1,0-1-1,-2 1 1,0-1-1,-1 0 1,0 0-1,-2-1 1,1-9-206,-4 28 6,1 1 0,-1-1 0,1 1 1,-1-1-1,1 1 0,-1-1 0,1 1 0,-1-1 0,0 1 1,1-1-1,-1 0 0,0 1 0,0-1 0,1 0 0,-1 1 1,0-1-1,1 0 0,-1 0 0,0 0 0,0 0 0,0 0 1,1 0-1,-1 0 0,0 0 0,0 0 0,1 0 0,-1 0 0,0-1 1,1 1-1,-1 0 0,0-1 0,0 1 0,1 0 0,-1-1 1,0 1-1,1 0 0,-1-1 0,1 1 0,-1-1 0,1 0 1,-1 1-1,1-1 0,-1 1 0,1-1 0,-1 0 0,1 1 1,0-1-1,-1 0 0,1 1 0,0-1 0,0 0 0,-1 0 1,1 1-1,0-1 0,0 0 0,0 0 0,0 1 0,0-2-5,-1 25-3,1 1 1,1-1 0,2 0-1,0-1 1,1 1 0,1 0-1,1-1 1,9 21 1,-10-26-32,-5-14-34,1 1 1,-1-1-1,1 1 0,0-1 1,0 0-1,0 1 0,1-1 1,-1 0-1,1 0 0,0 0 1,0 0-1,0 0 0,0 0 1,0 0-1,1-1 0,-1 1 1,1-1-1,0 1 0,-1-1 1,1 0-1,0 0 1,0-1-1,1 1 0,-1-1 1,0 1-1,0-1 0,1 0 1,-1 0-1,1 0 0,-1-1 1,1 1-1,-1-1 0,1 0 1,-1 0-1,1 0 0,-1 0 1,1-1-1,-1 1 0,1-1 1,-1 0-1,1 0 1,-1 0-1,0-1 0,1 1 1,-1-1-1,0 0 0,1 0 66,11-15 24,0 0-1,-1-1 1,0 0-1,-2-1 1,0 0-1,-1-1 1,-1-1-1,-1 1 1,-1-2-1,0-2-23,0-51 2413,-19 102-1361,8-11-989,0 0 1,1 0 0,1 0 0,0 0-1,1 0 1,1 1 0,1-1-1,2 8-63,23 49-1046,27-24-4423,-21-44-3868,-16-5 1741</inkml:trace>
  <inkml:trace contextRef="#ctx0" brushRef="#br0" timeOffset="-21100.05">1984 201 10314,'0'0'1345,"0"0"-1057,0 0 1282,0 0 288,0 0-866,0 0-799,0 0-129,0 0-32,2 61-32,19-38-64,1 3-1185,0 2-3716</inkml:trace>
  <inkml:trace contextRef="#ctx0" brushRef="#br0" timeOffset="-20833.444">2371 581 4388,'0'0'6983,"0"0"-6375,0 0-448,0 0-127,0 0-33,0 0-321,0 0-2305,0 0-1602,0 0-769</inkml:trace>
  <inkml:trace contextRef="#ctx0" brushRef="#br0" timeOffset="-20832.444">2371 581 224,'62'-26'1954,"-63"18"-1698,-2 5-128,0 0-128,0 3-256,0 0-609</inkml:trace>
  <inkml:trace contextRef="#ctx0" brushRef="#br0" timeOffset="-20467.128">2378 640 4100,'0'0'4084,"0"0"-1896,0 0-175,0 0-59,0 0-6,4-13-234,12-36-321,-13 36-117,-3 13-59,-6 103 1871,-19 50-2647,20-125-340,-13 37-122,17-65 21,1 0-1,-1 1 0,0-1 1,1 0-1,-1 0 0,0 0 1,1 0-1,-1 0 1,0 0-1,1 0 0,-1 0 1,0 0-1,1 0 1,-1 0-1,0-1 0,1 1 1,-1 0-1,1 0 1,-1-1-1,0 1 0,1 0 1,-1-1-1,1 1 1,-1 0-1,1-1 0,-1 1 1,1-1-1,-1 1 1,1-1-1,-1 1 0,1-1 1,0 1-1,-1-1 1,1 0-1,0 1 0,0-1 1,-1 1-1,1-1 1,0 0-1,0 1 0,0-1 1,0 0-1,0 1 1,0-1-1,0 0 0,0 1 1,0-1-1,0 0 1,0 1-1,0-1 0,0 0 1,1 1-1,-1-1 1,-2-17-7,0 0 0,2 0 1,0-1-1,1 1 0,1 0 0,0 0 0,2 0 0,0 0 0,1 1 0,0 0 1,2 0-1,0 0 0,1 0 0,2-1 7,-7 12-2,0 0 1,1 0-1,-1 0 0,1 1 0,1-1 1,-1 1-1,1 0 0,0 0 0,0 1 1,0-1-1,1 1 0,-1 1 1,1-1-1,0 1 0,0 0 0,0 0 1,1 0-1,-1 1 0,1 0 0,-1 0 1,1 1-1,0 0 0,0 0 0,-1 1 1,1-1-1,0 1 0,0 1 1,0 0-1,0 0 0,-1 0 0,1 0 1,0 1-1,-1 0 0,0 1 0,1 0 1,-1 0-1,5 3 2,-2 3 6,0 0 1,0 0 0,-1 1-1,0 1 1,-1-1-1,0 1 1,-1 1-1,0-1 1,-1 1-1,0 0 1,-1 0-1,0 0 1,-1 1-1,0-1 1,-1 1-1,-1 0 1,0 0-1,0 6-6,1 90-4931,-2-107 4780,1 19-5774,1-4-4133</inkml:trace>
  <inkml:trace contextRef="#ctx0" brushRef="#br0" timeOffset="-657.474">4988 1304 7911,'0'0'3075,"0"0"-1911,-20 10-352,-228 139 3234,-704 442 641,333-174-3454,394-262-1174,221-153-58,-18 17-297,38-11-3530,31-18-4272,-20-1 693</inkml:trace>
  <inkml:trace contextRef="#ctx0" brushRef="#br0" timeOffset="-467.039">4988 1330 4324,'0'0'9385,"0"0"-6113,-4-6-2823,-12-17-246,16 23-184,0-1 1,0 1 0,0 0-1,0 0 1,0-1 0,0 1-1,0 0 1,0-1 0,0 1-1,0 0 1,-1-1 0,1 1-1,1 0 1,-1 0 0,0-1-1,0 1 1,0 0 0,0-1-1,0 1 1,0 0 0,0-1-1,0 1 1,0 0 0,1 0-1,-1-1 1,0 1 0,0 0-1,0 0 1,0 0 0,1-1-1,-1 1 1,0 0 0,0 0-1,1 0 1,-1-1-1,0 1 1,0 0 0,1 0-1,-1 0 1,0 0 0,1 0-1,-1 0 1,0 0 0,0-1-1,1 1 1,-1 0 0,0 0-1,1 0 1,-1 0 0,0 0-1,1 1 1,-1-1 0,0 0-1,0 0 1,1 0 0,-1 0-1,0 0 1,1 0 0,-1 0-1,0 0 1,0 1 0,1-1-1,-1 0 1,0 0 0,0 0-1,0 1 1,1-1 0,-1 0-20,1 0 88,220 76 430,456 198 1203,343 128 44,770 135 525,-1771-532-2265,49 14 25,1-4 1,1-2-1,55 2-50,-124-14-10,0-1-1,0 1 0,1-1 1,-1 1-1,0-1 1,1 1-1,-1-1 1,1 0-1,-1 0 0,0 0 1,1 0-1,-1 0 1,1 0-1,-1 0 1,0 0-1,1 0 0,-1 0 1,1-1-1,-1 1 1,0-1-1,1 1 0,-1-1 1,0 0-1,0 1 1,1-1-1,-1 0 1,0 0-1,0 0 0,0 0 1,0 0-1,0 0 1,0 0-1,0 0 1,-1 0-1,1 0 0,0 0 1,0-1-1,-1 1 1,1 0-1,-1-1 1,1 1-1,-1 0 0,0-1 1,1 1-1,-1-1 1,0 1-1,0 0 1,0-1-1,0 1 0,0-1 1,-1 1-1,1 0 1,0-1 10,-16-36-2760,-3 17-2077,-3 5-3277</inkml:trace>
  <inkml:trace contextRef="#ctx0" brushRef="#br0" timeOffset="8747.803">4840 1297 5573,'0'0'3203,"0"0"-656,0 0-743,0 0-427,0 0-635,-1 12-181,-43 325 3822,-2 18-3070,16 158-544,25 229-769,-3 132-203,-12-585 320,-56 270-117,63-483 10,-46 199-9,43-244-146,16-31 125,-1 0 0,1 1 0,-1-1 0,1 0 0,-1 0 0,1 1 0,-1-1 0,1 0 0,-1 0-1,1 0 1,-1 0 0,1 0 0,-1 1 0,1-1 0,-1 0 0,0 0 0,1-1 0,-1 1 0,1 0 0,-1 0 0,1 0 0,-1 0 0,1 0 0,-1-1 0,1 1 0,-1 0 0,1 0 0,-1-1-1,1 1 1,-1 0 0,1-1 0,0 1 0,-1 0 0,1-1 0,-1 1 0,1-1 0,0 1 0,-1-1 0,1 1 0,0-1 0,0 1 0,-1-1 0,1 1 0,0-1 0,0 1 0,0-1 0,0 1-1,0-1 1,0 1 0,0-1 0,0 1 0,0-1 0,0 0 0,0 1 20,-26-69-1903,22 54 1756,0 0 0,-2 0 0,0 0 0,0 1 0,-1 0 0,-1 0 0,-1 1 0,0 0 0,0 1 0,-1 0 0,-1 0 0,-9-8 147,-68-24 600,86 43-552,0 1-1,0-1 1,0 1 0,0 0 0,-1 0 0,1-1 0,0 1 0,0 1-1,0-1 1,-1 0 0,1 0 0,0 1 0,0-1 0,0 1 0,0 0 0,0 0-1,0 0 1,0 0 0,0 0 0,0 0 0,0 0 0,0 1 0,1-1-1,-1 0 1,0 1 0,1 0 0,-1-1 0,1 1 0,0 0 0,0 0-1,0 0 1,-1 0 0,2 0 0,-1 0 0,0 0 0,0 0 0,1 0 0,-1 0-1,1 0 1,0 1 0,-1 0-48,2 8 51,0 1-1,1-1 1,1 1 0,-1-1-1,2 0 1,0 0-1,0-1 1,1 1 0,0-1-1,0 0 1,1 0-1,1 0 1,0-1 0,0 0-1,1-1 1,0 1-1,0-1 1,1-1 0,0 0-1,0 0 1,1-1 0,0 0-1,0 0 1,0-1-1,7 2-50,0 1 1,1 0 0,0-1 0,0 0 0,1-2 0,-1 0 0,1-1 0,1-1-1,-1-1 1,0 0 0,0-2 0,1 0 0,6-2-1,-13-3 0,0-1 0,0-1 0,0 1 0,-1-2 0,0 0 0,0-1 0,-1 0 0,0 0 0,-1-1 0,0-1 0,-1 1 0,0-2 0,0 1 0,-1-1 0,-1-1 0,0 1 0,-1-1 0,0 0 0,2-11 0,0 11-90,-1 0 1,-1-1-1,0-1 0,-1 1 1,-1-1-1,0 0 0,-1 1 1,-1-2-1,0 1 0,0-5 90,-29 22-5819,6 16 1196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2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8744,'0'0'5211,"0"0"-2750,0 0-1164,0 0 27,0 0-379,21-4-534,131-19-246,-36 25-144,-115-2-26,0 0-1,-1 0 0,1 1 1,0-1-1,0 0 0,-1 0 1,1 1-1,0-1 0,-1 0 1,1 1-1,-1-1 0,1 1 1,0-1-1,-1 1 0,1-1 1,-1 1-1,1-1 0,-1 1 0,0 0 1,1-1-1,-1 1 0,1-1 1,-1 1-1,0 0 0,0 0 1,1-1-1,-1 1 0,0 0 1,0-1-1,0 1 0,0 0 1,0 0-1,0-1 0,0 1 1,0 0-1,0 0 0,0-1 1,0 1-1,0 0 0,-1 0 0,1-1 1,0 1-1,-1 0 0,1-1 1,0 1-1,-1-1 0,1 1 1,-1 0-1,1-1 0,-1 1 1,1-1-1,-1 1 0,0 0 6,-29 30-174,-196 93 329,195-94 454,75-17-447,-39-13-148,199-11-569,-137-1-2678,-1-5-4147,-40 9-574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2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40 12620,'0'0'5477,"0"0"-2690,0 0-743,0 0-373,0 0-539,0 0-486,0 0-272,-12 16-33,-68 98 220,76-105-547,0-1 0,0 0 0,1 1 0,0-1 1,0 1-1,1 0 0,0 0 0,1 0 0,0 0 0,0 1 0,1-1 1,0 0-1,1 0 0,0 0 0,0 0 0,1 0 0,0 0 0,1 0 1,-1 0-1,3 2-14,0-6-8,1 0 0,0 0 0,0-1 0,1 0 0,-1 0 0,1 0 0,0-1 0,0 0 0,0 0 0,0 0 0,0-1 0,1 0 0,-1-1 0,1 0 0,0 0 0,-1-1 0,1 1 0,-1-2 0,1 1 0,0-1 0,-1 0 0,1-1 0,-1 1 0,0-2 0,1 1 0,-1-1 0,0 0 0,1-1 8,4 0 49,0-1 0,0-1 0,0 0 0,-1 0 0,0-1 0,0-1 0,-1 0 0,0 0 0,0-1 0,-1 0 0,0-1 0,0 0 0,-1 0 0,-1-1 0,0 0 0,0 0 0,-1-1 0,0 0 0,-1 0 0,-1 0 0,0-1 0,0 1 0,-1-1 0,-1 0 0,0 0 0,-1 0 0,0-8-49,-1 17 7,0 0 0,-1 0-1,1 0 1,-1 1-1,1-1 1,-1 0-1,0 0 1,-1 1-1,1-1 1,-1 0-1,1 1 1,-1 0 0,0-1-1,0 1 1,-1 0-1,1 0 1,-1 0-1,1 0 1,-1 0-1,0 1 1,0-1-1,0 1 1,-1 0 0,1 0-1,0 0 1,-1 0-1,1 1 1,-1-1-1,0 1 1,1 0-1,-4 0-6,-17-4-363,1 2 0,-1 0 0,0 2 0,0 1 0,0 0 0,0 2 0,0 1 0,1 1 0,-1 1 0,1 1 0,-5 3 363,-42 16-4975,12 3-3860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2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20435,'0'0'2819,"0"0"-2210,98-61 287,-24 42 450,18-1-449,25 0-513,19 3-224,11 1-96,6 3 0,0-1-64,-5-1 0,-18 0-32,-25 0-929,-34 5-1089,-34 6-1569,-24 4-2755,-14 0-5766</inkml:trace>
  <inkml:trace contextRef="#ctx0" brushRef="#br0" timeOffset="281.374">258 336 6694,'-12'13'8670,"-34"42"-5611,45-55-2990,1 1 1,-1-1 0,0 1-1,1-1 1,-1 1-1,0-1 1,1 1-1,-1-1 1,0 1 0,1 0-1,-1-1 1,1 1-1,0 0 1,-1 0 0,1-1-1,-1 1 1,1 0-1,0 0 1,0 0 0,-1-1-1,1 1 1,0 0-1,0 0 1,0 0-1,0 0 1,0 0 0,0-1-1,0 1 1,0 0-1,0 0 1,1 0 0,-1 0-1,0-1 1,0 1-1,1 0 1,-1 0 0,0-1-1,1 1 1,-1 0-1,1 0 1,-1-1-1,1 1 1,0 0 0,-1-1-1,1 1 1,-1-1-1,1 1 1,0-1 0,0 1-1,-1-1 1,1 0-1,0 1 1,0-1-1,-1 0 1,1 1 0,0-1-1,0 0 1,0 0-1,0 0 1,0 0 0,0 0-70,2 1 148,27 6 392,1-1-1,-1-2 1,1-1-1,0-1 1,0-2-1,7-1-539,4 0 207,108-4 625,-1-7 1,-1-6 0,64-20-833,-170 30-100,-1-2-1,-1-1 1,0-3-1,-1-1 1,5-4 100,-8-4-2049,-26-2-4240,-9 14-2194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2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89 182 14446,'0'0'1857,"0"0"-714,-2 13 437,-35 139 1025,-10 60-1065,46-199-1515,0 0-1,1 0 1,0 0 0,1-1 0,0 1-1,1 0 1,1-1 0,0 1 0,1-1-1,0 0 1,0 0 0,2 0 0,-1 0 0,1-1-1,7 9-24,-9-15-9,1 0-1,0-1 0,-1 0 0,1 0 1,1 0-1,-1 0 0,1-1 0,-1 0 0,1 0 1,0-1-1,0 1 0,0-1 0,0 0 1,0-1-1,1 0 0,-1 0 0,1 0 1,-1-1-1,0 0 0,1 0 0,-1 0 1,1-1-1,-1 0 0,5-1 10,7-2 24,0-1 1,0-1-1,0 0 0,-1-1 1,0-1-1,0-1 0,14-10-24,-18 10 202,-1 0 0,-1 0-1,0-1 1,0-1 0,-1 0-1,0 0 1,0-1 0,-2 0-1,1 0 1,-2-1 0,0-1-1,0 1 1,-1-1 0,-1 0-1,0 0 1,-1-1 0,-1 1-1,0-1 1,-1 0 0,0 0-1,-1 0 1,-1 0 0,-1 0-1,0 0 1,-1 0 0,0 0-1,-2-4-201,1 6 28,-1 0-1,0 0 1,-1 1-1,0-1 1,-1 1-1,0 1 0,-1-1 1,0 1-1,-1 0 1,0 0-1,-1 1 1,0 0-1,-1 1 0,0 0 1,0 1-1,-1 0 1,0 0-1,-1 1-27,5 3-203,-1 0-1,0 0 1,0 1 0,0 0 0,-1 1-1,1 0 1,-1 0 0,1 1-1,-1 0 1,1 0 0,-1 1 0,0 0-1,1 1 1,-1 0 0,1 0-1,-1 1 1,1 0 0,-6 2 203,-53 38-8157,44-19-636</inkml:trace>
  <inkml:trace contextRef="#ctx0" brushRef="#br0" timeOffset="322.99">831 634 17168,'0'0'4260,"0"0"-3299,0 0-224,-1-84 96,-7 71-577,0 4-256,3 4-224,3-1-609,2 5-1057,1 1-2466,8 0-4484</inkml:trace>
  <inkml:trace contextRef="#ctx0" brushRef="#br0" timeOffset="619.903">1215 138 11082,'5'-16'6348,"18"-49"-3535,-21 61-2630,1 1 1,-1-1-1,1 0 0,0 1 1,0 0-1,0 0 0,0 0 1,0 0-1,1 0 0,-1 1 1,1-1-1,0 1 0,-1 0 1,1 0-1,0 0 0,1 1 0,-1-1 1,0 1-1,0 0 0,0 0 1,1 1-1,-1-1 0,5 1-183,-8 0 33,8-2 13,0 1-1,-1 1 0,1-1 0,0 1 0,0 1 0,0 0 0,-1 0 0,1 0 0,0 1 0,-1 1 0,1-1 0,-1 1 1,0 1-1,0 0 0,0 0 0,0 0 0,-1 1 0,0 0 0,0 1 0,0-1 0,-1 1 0,1 1 0,-1-1 0,-1 1 1,1 0-1,-1 0 0,0 2-45,-2-4-56,0 1 0,-1 0 0,1 0 0,-1 0 0,-1 0 0,1 0 0,-1 0 0,0 0 0,0 1 0,-1-1 0,0 0 0,0 1 0,0-1 0,-1 0 0,0 1 0,0-1 0,-1 0 0,1 0 0,-1 0 0,-1 0 0,1 0 0,-1 0 0,0-1 0,-1 1 1,1-1-1,-1 0 0,0 0 0,0 0 0,0-1 0,-5 5 56,-6 5-228,-1-1 0,-1 0 0,1-1 0,-2 0 0,0-2 0,0 0 1,-1-1-1,-19 7 228,16-12-347,31-20 389,-4 11-45,0 1-1,1 0 0,0 0 0,0 0 0,0 1 0,0 0 1,1 0-1,-1 1 0,1-1 0,0 1 0,0 1 0,-1-1 1,1 1-1,0 1 0,0-1 0,0 1 0,0 0 0,0 1 0,0 0 1,0 0-1,0 0 0,0 1 0,-1 0 0,1 0 0,0 1 1,-1 0-1,0 0 0,0 0 0,0 1 0,0 0 0,0 0 1,0 1 3,-2 1 16,1 0 1,-2 1 0,1-1-1,-1 1 1,0 0-1,0-1 1,0 1 0,-1 0-1,-1 1 1,1-1 0,-1 0-1,0 0 1,-1 1 0,1-1-1,-1 0 1,-1 1-1,0-1 1,0 0 0,0 1-1,-1-1 1,0 0 0,0 0-1,-1 0 1,0 0 0,0-1-1,-3 5-16,0-1 40,0-1 1,-1 0-1,0 0 0,0 0 0,-1-1 0,0 0 0,0 0 1,-1-1-1,0 0 0,-1 0 0,1-1 0,-1-1 1,-1 0-1,1 0 0,-1-1 0,1 0 0,-2 0-40,-7 0-13,-1 0 1,1-2-1,-1 0 0,0-1 0,0-1 0,1-1 0,-1-1 0,0 0 0,1-2 0,-15-4 13,-56-28-5214,67 20 265,7 1-2178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3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9609,'0'0'4052,"0"0"-1458,0 0 17,0 0-620,0 0-768,-10 9-615,-65 82 305,33 7-25,5 2 0,-12 55-888,48-154 2,-14 45-3,1-1 0,3 2 1,2-1-1,1 2 1,3-1-1,2 1 1,2-1-1,2 1 0,6 38 1,-4-71-36,1 1 0,1-1 0,1 0 0,0-1-1,0 1 1,2-1 0,0-1 0,0 1 0,2-1 0,-1-1-1,1 0 1,1 0 0,0-1 0,1 0 0,0-1-1,1-1 1,0 0 0,0 0 0,1-1 0,0-1 0,1 0-1,-1-2 1,1 1 0,0-1 0,1-1 0,-1-1-1,8 1 37,-1 0-62,1 0 1,0-1-1,0-1 0,0-1 0,0-1 0,0-2 0,0 0 0,0-1 0,-1-1 0,1-1 0,-1-1 0,0-1 0,0-2 0,-1 1 1,0-2-1,-1-1 0,0-1 0,-1 0 0,0-2 0,5-5 62,-17 12 40,-1-1-1,0 1 1,0-1 0,-1-1 0,0 1-1,-1-1 1,1 0 0,-2 0 0,1 0-1,-1 0 1,-1-1 0,0 0 0,0 1 0,-1-1-1,0 0 1,-1 1 0,0-1 0,0 0-1,-1 0 1,0 0 0,-1 1 0,0-1-1,-1 1 1,0-1 0,0 1 0,-1 0-1,0 0 1,-1 1 0,1-1 0,-2 1-1,1 0 1,-1 0 0,-1 1 0,1-1-1,-1 1 1,0 1 0,-1-1 0,-4-2-40,26 41 256,3-11-236,-2-1-1,0 2 1,-1 0-1,-2 1 1,0 0 0,-1 0-1,3 16-19,-10-30 6,-1 1-1,-1-1 1,0 1-1,0 0 0,-1-1 1,0 1-1,-1 0 1,0 0-1,-1 0 0,0-1 1,0 1-1,-1 0 1,0-1-1,-1 1 0,0-1 1,0 0-1,-1 0 1,0 0-1,-1 0 0,0-1 1,-3 5-6,-4 1-221,0-1 1,-1 0-1,-1-1 1,1 0-1,-2-1 1,0 0-1,0-2 1,-1 0 0,0 0-1,-14 4 221,0-5-7180,19-8-59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3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22742,'0'0'3010,"0"0"-2625,0 0-321,119 20 608,-33-26-31,27-7-193,25-1-319,14-3-129,8 2 96,8 3-32,-6-3-64,-14 1 0,-21-3-417,-27 0-960,-29 5-1217,-34 6-1538,-25 6-5253</inkml:trace>
  <inkml:trace contextRef="#ctx0" brushRef="#br0" timeOffset="1">202 377 7015,'0'0'9475,"0"0"-6304,0 0-1906,18 9 460,-4-2-1520,0-1 0,1 0 0,0 0 0,0-2 0,0 0 0,0 0 0,1-2 0,-1 0 0,1 0 0,3-2-205,183-7 1078,0-9 0,97-24-1078,-241 31-431,-1-2 0,0-3 0,-2-3 0,39-17 431,-63 18-2416,-17 3-2610,-9 3-4497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1:24.8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22 6662,'0'0'2371,"0"0"-1411,0 0 65,0 0-288,0 0-320,63-6-289,-27 6-64,2 0-32,5 0-32,0 0 0,1-1-32,-2-1-193,-5-1 1,-6 2-320,-7-2-834,-5 0-31,-12 2-577,-7-1-800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8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2116 10570,'0'0'4415,"0"0"-1388,0 0-662,-12-15-214,-35-47-683,46 61-1432,0-1 0,0 1 0,0 0 0,0 0 0,0 0 0,1-1 0,-1 1 0,0 0 0,1-1-1,-1 1 1,1 0 0,0-1 0,0 1 0,-1-1 0,1 1 0,0-1 0,0 1 0,0-1 0,0 1 0,0-1 0,1 1 0,-1 0 0,0-1 0,1 1 0,-1-1 0,1 1 0,-1 0-1,1-1 1,0 1 0,0 0 0,-1 0 0,1-1 0,0 1 0,0 0 0,0 0 0,0 0 0,0 0 0,1 0 0,-1 1 0,0-1 0,0 0 0,1 0 0,-1 1 0,0-1 0,1 1-1,-1-1 1,0 1 0,1-1 0,0 1-36,5-3 91,20-9-39,0 1-1,1 2 0,0 0 1,1 2-1,0 2 0,3 0-51,7-3 34,615-104-829,-500 69 5,-153 43 780,0-1-1,0 0 1,0 0 0,0 0 0,0-1 0,0 1 0,-1 0 0,1 0 0,0 0 0,-1-1-1,1 1 1,-1 0 0,1-1 0,-1 1 0,0 0 0,1-1 0,-1 1 0,0 0 0,0-1-1,0 1 1,0-1 0,0 1 0,0 0 0,0-1 0,-1 1 0,1 0 0,0-1 0,-1 1-1,1 0 1,-1-1 0,0 1 0,1 0 0,-1 0 0,0 0 0,0-1 0,0 1 0,0 0-1,0 0 1,0 0 0,0 1 0,0-1 0,0 0 0,0 0 0,0 0 0,0 1 0,-1-1-1,1 1 1,0-1 0,-1 1 0,1-1 0,0 1 0,-1 0 0,1 0 0,-1-1 0,1 1 0,0 0-1,-1 0 1,0 1 10,-2-4-1,-34-16 54,0 2 0,-1 1 0,-1 2-1,0 2 1,-1 2 0,0 1-1,0 2 1,-2 2-53,44 8 41,-1 1 1,1-1-1,0 0 0,0 0 1,0 0-1,0 0 0,0 0 1,1-1-1,-1 1 0,1 0 0,0 0 1,0-1-1,0 1 0,0-1 1,0 0-1,0 0 0,1 0 1,-1 0-1,2 1-41,13 14 77,-1 1-1,-1 0 1,0 1 0,-2 1-1,0 0 1,-1 1 0,-1 0-1,-1 1 1,-1 0 0,-1 1-1,5 23-76,-8-16-88,-2 0-1,-1 1 0,-2 0 0,0-1 0,-2 1 1,-2-1-1,-1 1 0,-1-1 0,-1 0 1,-8 19 88,-41 94-7595,40-110 772</inkml:trace>
  <inkml:trace contextRef="#ctx0" brushRef="#br0" timeOffset="702.957">2096 1248 10218,'0'0'2530,"0"0"-122,12-14 341,59-63 1297,-70 76-3972,-1 1-1,0-1 1,0 1-1,0-1 1,1 1-1,-1 0 1,0-1-1,1 1 1,-1 0-1,0-1 1,1 1-1,-1 0 1,0-1-1,1 1 0,-1 0 1,1 0-1,-1-1 1,0 1-1,1 0 1,-1 0-1,1 0 1,-1 0-1,1-1 1,-1 1-1,1 0 1,-1 0-1,1 0 0,-1 0 1,1 0-1,-1 0 1,0 0-1,1 0 1,-1 1-1,1-1 1,-1 0-1,1 0 1,-1 0-1,1 0 1,-1 1-1,0-1 1,1 0-1,-1 0 0,1 1 1,-1-1-1,0 0 1,1 1-1,-1-1 1,0 0-1,1 1 1,-1-1-1,0 1 1,0-1-1,0 0 1,1 1-1,-1-1 1,0 1-1,0-1 0,0 1 1,0-1-1,0 1 1,1-1-1,-1 0 1,0 1-1,0-1 1,0 1-1,0-1 1,-1 1-74,5 44-25,-4-31 402,-3 517 285,32-345-1890,-23-175 624,-12-29 466,-14-24 160,3-1 0,1 0 0,3-1-1,1-1 1,2 1 0,2-2 0,2 1 0,3-1 0,1 0 0,4-46-22,2 57-4,2 0 0,1 0 1,2 1-1,1 0 0,1 1 1,2 0-1,2 1 0,0 1 0,3 0 1,0 1-1,2 0 0,1 2 1,11-11 3,-28 34-2,1 0 1,-1 0-1,1 0 1,-1 1 0,1 0-1,1 0 1,-1 0-1,0 0 1,1 1 0,0 0-1,0 0 1,0 1-1,0-1 1,0 1 0,1 1-1,-1-1 1,1 1-1,-1 0 1,1 1-1,-1-1 1,1 1 0,-1 0-1,1 1 1,-1 0-1,1 0 1,-1 0 0,1 1-1,-1 0 1,0 0-1,0 1 1,0-1-1,0 1 1,0 1 0,4 3 1,0 7-1,0 1 1,-1 1 0,-1-1-1,-1 2 1,0-1 0,-1 1-1,-1 0 1,0 0-1,-1 0 1,-1 1 0,-1-1-1,-1 1 1,0 0 0,-1 0-1,-1 0 1,2-8-17,-1 1-1,-1 0 0,1-1 0,-2 1 1,0-1-1,0 1 0,0-1 1,-2 0-1,1 0 0,-1 0 0,-1 0 1,1-1-1,-2 0 0,1 0 0,-1 0 1,-1 0-1,0-1 0,0 0 1,0-1-1,-1 1 0,0-2 0,-1 1 1,1-1-1,-1 0 0,-10 4 18,-81 6 64,97-13-41,-1 0 0,1 0-1,0 1 1,0-1 0,1 1 0,-1 0-1,1 0 1,0 0 0,0 0 0,0 0-1,0 0 1,1 0 0,-1 1 0,1-1-1,0 0 1,0 1 0,1-1-1,0 1 1,0-1 0,0 1 0,0 0-1,0-1 1,1 1 0,0-1 0,0 0-1,0 1 1,1-1 0,-1 0-1,1 0 1,0 0 0,1 2-23,13 24 34,1-2 0,1 0 1,1-1-1,2-1 0,0 0 0,2-2 1,0-1-1,2-1 0,1-1 0,0-1 1,2-1-1,1 0-34,-10-7-170,0 0 0,1-2 0,0 0 0,1-1-1,0-1 1,9 2 170,24-1-4026,3-9-4839,-36-4 2475</inkml:trace>
  <inkml:trace contextRef="#ctx0" brushRef="#br0" timeOffset="1484.647">3063 1535 6246,'0'0'1682,"4"-13"-513,2-9-617,13-43 3353,-17 69 1218,2 30-3872,-5 34-195,-1-53-856,1 0 1,0 0 0,1 0-1,0 1 1,2-1 0,0 0-1,0 0 1,2 0 0,0 0-1,0-1 1,1 0 0,1 0-1,0 0 1,4 4-201,-6-15 32,1 0-1,-1 0 0,1-1 1,0 1-1,0-1 1,0 0-1,0 0 0,1-1 1,-1 0-1,0 0 1,1 0-1,-1 0 0,0-1 1,1 0-1,-1 0 1,1-1-1,-1 1 0,0-1 1,1 0-1,-1-1 1,0 1-1,0-1 0,0 0 1,0 0-1,0-1 1,0 0-1,-1 1 0,1-1 1,-1-1-1,0 1 1,0-1-1,0 0 0,0 0 1,0 0-32,10-11 157,0 0 0,-2-1 1,0 0-1,-1-1 0,0-1 1,-1 1-1,-1-2 0,-1 1 1,-1-1-1,0 0 0,-2-1 1,0 1-1,-1-1 0,-1 0 0,0-8-157,-2 23 15,0 0 0,-1 0 0,0 0 0,0 0 0,0 0 0,0 0-1,-1 0 1,0 0 0,0 0 0,0 0 0,-1 0 0,1 0 0,-1 1-1,0-1 1,0 1 0,-1-1 0,0 1 0,1 0 0,-2 0 0,1 0-1,0 0 1,-1 1 0,1-1 0,-1 1 0,0 0 0,0 0 0,0 0 0,-1 1-1,1-1 1,-1 1 0,1 0 0,-1 0 0,0 1 0,0-1 0,0 1-1,0 0 1,-2 0-15,-4 3-3,0 0 0,0 0-1,0 1 1,1 1 0,-1 0 0,1 0-1,0 1 1,0 0 0,1 0 0,0 1-1,0 1 1,0 0 0,0 0-1,1 0 1,1 1 0,-1 0 0,1 1-1,0 0 1,1 0 0,0 0 0,1 1-1,0 0 1,0 0 0,1 0-1,0 0 1,1 1 0,0 0 0,1 0-1,0-1 1,1 1 0,0 1 3,-2 5-8,1 0 0,1 0 0,0 0 0,2 0 0,0 0 0,0-1 0,2 1 0,0 0 0,1-1 0,1 1 0,0-1 0,1 0 0,1-1 0,0 0 0,1 0 0,1 0 0,1-1 0,0 0 0,0-1 0,1 0 0,1-1 0,11 9 8,-2-7 2,1-2 0,0-1 0,1 0 0,0-2 0,1-1 0,0 0 0,0-2 0,1-1 0,0-1 0,-1-1 0,1-1 0,1-1 0,-1-1 0,0-2 0,0 0 1,0-2-1,-1 0 0,1-2 0,-1-1 0,0 0 0,-1-2 0,0-1 0,0-1 0,-1-1 0,0-1 0,13-10-2,3-6 56,0-2 0,-2-1-1,-2-2 1,-1-2 0,-1-1 0,-3-1-1,-1-1 1,-1-2 0,13-29-56,-36 63 10,0 1 0,0-1 0,-1 1 0,1-1-1,-1 0 1,0 0 0,-1 0 0,0 0 0,0 0 0,0 0 0,-1-1 0,0 1 0,-1 0 0,1-7-10,-4 11 5,0 0 1,0 0 0,0 0 0,-1 0-1,1 0 1,-1 1 0,1 0-1,-1-1 1,0 1 0,0 1 0,0-1-1,0 0 1,0 1 0,0 0-1,0 0 1,-1 0 0,1 1 0,0-1-1,-1 1 1,1 0 0,0 0-1,-1 1 1,1-1 0,0 1 0,0 0-1,-1 0 1,1 0 0,-1 1-6,-12 2-8,0 1 1,0 1-1,1 0 1,0 1-1,0 0 1,1 2-1,0 0 1,0 0-1,1 1 0,0 1 1,1 1-1,0 0 1,1 0-1,1 1 1,0 1-1,0 0 1,-8 15 7,14-22-21,1 1 1,0 1 0,0-1 0,1 1 0,0-1 0,1 1-1,-1 0 1,2 0 0,-1 0 0,1 0 0,1 0-1,-1 1 1,2-1 0,-1 0 0,1 0 0,1 0-1,0 0 1,0 0 0,0 0 0,1-1 0,1 1-1,-1-1 1,1 1 0,1-1 0,0 0 0,0-1-1,0 1 1,1-1 0,0 0 0,0-1 0,1 1-1,0-1 1,0-1 0,0 1 0,1-1 0,0 0-1,4 1 21,-3-2-15,1 0 0,0-1 0,0-1 0,0 1 0,1-1 0,-1-1 0,0 0 0,1-1 0,-1 1 0,1-2 0,-1 0 0,1 0 0,-1-1 0,0 0 0,0-1 0,0 0 0,0 0 0,0-1-1,-1-1 1,1 1 0,-1-2 0,0 1 0,-1-1 0,0-1 0,0 1 0,0-1 0,0-1 0,-1 1 0,-1-1 0,1-1 0,-1 1 0,0-1 0,3-8 15,-2 4 25,-1-1 1,-1 1 0,0-1-1,-1 0 1,-1-1 0,0 1-1,-1 0 1,0-1-1,-1 0 1,-1-13-26,0 29 8,0-1 1,0 1-1,0-1 0,0 1 1,0-1-1,0 1 0,0-1 1,0 1-1,-1-1 1,1 1-1,0-1 0,0 1 1,0-1-1,-1 1 0,1-1 1,0 0-1,0 1 0,-1-1 1,1 1-1,-1-1 0,1 0 1,0 1-1,-1-1 0,1 0 1,-1 1-1,1-1 0,0 0 1,-1 0-1,1 1 0,-1-1 1,1 0-1,-1 0 0,1 0 1,-1 0-1,1 0 0,-1 0 1,1 0-1,-1 0 0,1 0 1,-1 0-1,1 0 0,-1 0 1,0 0-1,1 0 0,-1 0 1,1 0-1,0 0 0,-1-1 1,1 1-1,-1 0 1,1 0-1,-1-1 0,1 1 1,-1 0-1,1-1 0,0 1 1,-1 0-1,1-1 0,0 1 1,-1-1-1,1 1 0,0-1 1,0 1-1,-1 0-8,-13 50 106,2 2 0,3 0 1,1 0-1,3 1 0,2 0 0,3 22-106,-1-33 4,-1 64 30,3 1 1,6-1 0,4 0-1,11 32-34,15 20 28,-19-94-52,-3 1-1,-4 0 1,-1 0 0,-3 27 24,-6-89-16,0 0 1,-1 0 0,1 0-1,-1 0 1,1 0-1,-1 0 1,0 0-1,-1 0 1,1 0 0,0 0-1,-1 0 1,0 0-1,1 0 1,-1-1-1,0 1 1,-1 0 0,1 0-1,0-1 1,-1 1-1,0 0 1,1-1-1,-1 0 1,0 1-1,0-1 1,0 0 0,-1 0-1,1 0 1,0 0-1,-1 0 1,0-1-1,1 1 1,-1-1 0,0 0-1,1 0 1,-1 0-1,0 0 1,0 0-1,0 0 1,0-1 0,0 0-1,0 1 1,0-1-1,0 0 1,0 0-1,0-1 1,0 1 15,-3-4-467,0 0-1,0-1 1,1 1 0,0-1 0,0 0-1,1-1 1,-1 1 0,1-1 0,0 0-1,0 0 1,1 0 0,0 0 0,0-1-1,1 1 1,-1-1 0,1 0 0,1 1-1,-1-1 1,1-1 467,-5-43-6587</inkml:trace>
  <inkml:trace contextRef="#ctx0" brushRef="#br0" timeOffset="2062.866">4909 1721 12492,'0'-14'2669,"-1"-43"-256,-3 36 967,-4 26-943,2 9-1976,-2 10-436,2-1-1,0 1 1,2 0-1,1 1 1,1-1 0,1 0-1,1 1 1,1-1 0,1 1-1,1-1 1,1 0 0,1 0-1,2 0-24,30 39-292,-36-62 283,0 0 1,1 0-1,-1 0 1,0 0-1,0 0 1,1 0-1,-1-1 1,1 1-1,-1 0 0,1-1 1,-1 1-1,1-1 1,-1 1-1,1-1 1,-1 0-1,1 1 1,-1-1-1,1 0 1,0 0-1,-1 0 0,1-1 1,-1 1-1,1 0 1,0 0-1,-1-1 1,1 1-1,-1-1 1,1 0-1,-1 1 0,0-1 1,1 0-1,-1 0 1,0 0-1,1 0 1,-1 0-1,0 0 1,0 0-1,0 0 1,0-1-1,0 1 0,0 0 1,0-1 8,64-127 44,-34 54 8,43-35 642,-71 109-652,0 0 0,0 0 0,0 0 0,0 0 0,0 0-1,1 1 1,-1-1 0,0 1 0,0 0 0,0 0 0,0 0 0,1 1 0,-1-1 0,0 1 0,0-1-1,0 1 1,0 0 0,0 0 0,0 0 0,0 1 0,0-1 0,-1 1 0,1 0 0,0-1 0,-1 1 0,1 1-1,-1-1 1,0 0 0,0 0 0,0 1 0,0-1 0,0 1 0,0 0 0,-1-1 0,1 1 0,-1 0-1,0 0 1,0 0 0,0 0 0,0 2-42,8 7 96,5 9 29,1 0 0,1 0 0,1-2 0,1 0 0,0-1 0,1-1 0,1 0 0,1-2 0,0 0 0,1-2-1,1 0 1,0-2 0,1 0 0,0-1 0,23 5-125,-46-14-11,0 0 0,0-1 0,0 1-1,1-1 1,-1 1 0,0-1 0,0 1 0,0-1 0,0 0-1,1 0 1,-1 1 0,0-1 0,0 0 0,1 0 0,-1 0 0,0-1-1,0 1 1,0 0 0,1 0 0,-1 0 0,0-1 0,0 1-1,0-1 1,0 1 0,1-1 0,-1 1 0,0-1 0,0 0-1,0 0 1,0 1 0,-1-1 0,1 0 0,0 0 0,0 0-1,0 0 1,-1 0 0,1 0 0,0 0 0,-1 0 0,1 0-1,-1 0 1,1-1 0,-1 1 0,0 0 0,1 0 0,-1 0 0,0-1-1,0 1 1,0 0 0,0 0 0,0 0 0,0-1 0,0 1-1,0 0 1,-1-1 11,-28-55-3129,-2 25-2397,12 15-878,3-2-5880</inkml:trace>
  <inkml:trace contextRef="#ctx0" brushRef="#br0" timeOffset="2549.663">6068 1344 7751,'-3'-107'7956,"-18"-1"-3980,8 74-3646,-2 0 0,-1 1 0,-2 0 0,-1 2 1,-1 0-1,-2 1 0,-1 2 0,-1 0 0,-1 1 0,-2 2 1,-13-10-331,-20-12-25,-2 2 0,-2 2 0,-1 4 0,-3 3 0,-2 2 25,-17-4 72,-1 3-1,-2 5 1,-2 4 0,0 4-1,-1 3 1,-1 5 0,-1 4-1,0 4 1,0 4 0,-17 6-72,-7 4 237,0 6 0,0 4 0,2 6 0,1 5 0,1 5 0,1 5 0,-94 48-237,121-45 75,2 4 0,2 4 1,2 3-1,3 4 0,2 3 1,2 3-1,4 4 0,-33 42-75,57-56-9,2 3 1,3 2-1,2 1 0,3 2 0,2 2 0,4 1 0,2 1 0,3 1 1,3 1-1,3 2 0,2 0 0,4 1 9,5-15 11,2 1-1,3 0 1,2 0 0,3 1-1,2-1 1,3-1 0,2 1-1,2-1 1,3-1 0,2 0-1,2-1 1,3 0 0,2-2-1,2-1 1,3-1 0,1-1-1,3-1 1,14 14-11,-1-11 4,1-3 0,3-2-1,1-2 1,3-2 0,1-2-1,2-3 1,1-2 0,2-3 0,35 13-4,26 4 34,2-6 0,1-4 1,2-6-1,62 5-34,-11-8 156,2-6 1,0-9-1,0-8 0,1-7 0,-1-8 1,0-8-1,-1-7 0,-1-8 0,-2-8 1,-2-8-1,139-58-156,-207 61 12,-2-4 0,-2-5 0,-2-4 0,-4-4 0,-2-4 0,41-41-12,-81 61 16,-2-2 0,-2-3 1,-2-2-1,-3-1 0,-2-2 1,-2-3-1,-3 0 0,-3-3 0,-2 0 1,-3-2-1,-1-6-16,-14 26-17,-1-1-1,-2 0 1,-1 0 0,-3-1 0,-2 1 0,-2-1-1,-2-1 1,-2 1 0,-2 1 0,-2-1 0,-2 1-1,-2 0 1,-2 0 0,-2 1 0,-1 1 0,-3 0-1,-1 2 1,-23-36 17,-2 10-28,-4 3 1,-2 1-1,-2 3 0,-3 2 0,-3 2 1,-2 4-1,-2 1 0,-3 4 0,-37-20 28,-34-14-376,-3 7-1,-4 5 0,-2 7 1,-60-13 376,-266-65-913,-65 25 75,-58 29-102,-57 34-683,-54 37-923,-53 38-3438,-48 28-5291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3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125 251 11147,'0'-12'5621,"-4"-40"-2909,3 50-2558,0 0-1,0 0 1,0 1 0,-1-1 0,1 0 0,0 1 0,-1-1 0,0 1-1,1 0 1,-1 0 0,0-1 0,0 1 0,1 0 0,-1 0-1,0 1 1,0-1 0,0 0 0,0 1 0,0-1 0,0 1-1,-1-1 1,1 1 0,0 0 0,0 0 0,0 0 0,0 0 0,0 1-1,0-1 1,0 0 0,0 1 0,-1-1 0,2 1 0,-2 0-154,-2 3 50,0 0 1,1 0 0,0 1-1,0-1 1,0 1 0,0 0 0,1 0-1,-1 0 1,1 1 0,1-1-1,-1 1 1,1 0 0,0-1 0,0 1-1,0 0 1,1 0 0,0 0-1,1 1 1,-1-1 0,1 3-51,-2 13-11,1 0 0,1 0 0,1 0 0,1 0 0,1 0 0,1 0-1,1-1 1,1 1 0,0-1 0,2 0 0,0-1 0,2 0 0,0 0 0,4 3 11,-11-19-21,-1 0-1,1-1 1,0 1-1,0-1 1,0 0 0,0 0-1,1-1 1,-1 1-1,1 0 1,0-1 0,0 0-1,-1 0 1,2 0-1,-1-1 1,0 1 0,0-1-1,0 0 1,1 0-1,-1 0 1,0-1 0,1 0-1,-1 1 1,1-1-1,-1-1 1,0 1 0,1-1-1,-1 0 1,0 0-1,5-1 22,1-2 23,0 0-1,0-1 1,0 0-1,-1 0 1,1-1-1,-1 0 1,-1-1-1,1 0 0,-1 0 1,0-1-1,4-5-22,-2 0 183,0-1-1,-1 0 0,-1-1 0,0 1 0,0-2 0,-2 1 0,0-1 1,-1 0-1,0 0 0,-1 0 0,-1-1 0,-1 0 0,0 1 0,-1-1 1,-1 0-1,-1 0 0,0 0 0,-1 1 0,-1-1 0,0 1 0,-1-1 1,-1 1-1,-1 0 0,0 1 0,-4-7-182,3 13 9,-1 0 1,0 1-1,0 0 1,0 0-1,-1 1 0,0 0 1,-1 0-1,1 1 1,-1 0-1,-1 1 0,1 0 1,-1 1-1,1 0 1,-1 1-1,-1 0 0,1 0 1,0 1-1,0 1 1,-1 0-1,1 1 1,-6 0-10,-38 13-1203,31 35-3440,25-18-252,5 0-2755</inkml:trace>
  <inkml:trace contextRef="#ctx0" brushRef="#br0" timeOffset="295.547">688 569 21813,'0'0'3491,"0"0"-1793,0 0-225,0 0-544,-30-89-513,17 75-288,7 1-128,2 2 0,2 4-32,2-1-352,3 7-481,10 1-800,6 0-994,4 10-1409,-2 0-3171</inkml:trace>
  <inkml:trace contextRef="#ctx0" brushRef="#br0" timeOffset="606.689">832 90 15759,'0'0'3715,"-9"-13"-1467,-42-57 1398,86 64-1655,463 12-629,-496-7-1339,0 1 1,0-1-1,-1 1 1,1 0-1,0 0 1,0 0-1,0 0 1,0 0-1,0 0 1,0 0-1,0 1 1,0-1-1,-1 1 1,1-1-1,0 1 1,0 0 0,-1 0-1,1 0 1,0 0-1,-1 0 1,1 0-1,-1 0 1,1 0-1,-1 1 1,0-1-1,1 1 1,-1-1-1,0 1 1,0-1-1,0 1 1,0 0 0,0-1-1,0 1 1,-1 0-1,1 0 1,-1 0-1,1-1 1,-1 1-1,0 0 1,1 0-1,-1 0 1,0 0-1,0 0 1,0 0-1,-1 0 1,1 0 0,0-1-1,-1 1 1,1 0-24,-69 219 267,57-168-330,2 0 1,2 0 0,3 0 0,2 42 62,9 37-4540,-6-131 4384,2 19-2934,1-7-1933,1-4-2707</inkml:trace>
  <inkml:trace contextRef="#ctx0" brushRef="#br0" timeOffset="925.844">1677 310 10506,'3'-13'3304,"7"-39"-779,-15 66 4972,-23 69-5630,25-66-1827,1-1 0,0 0 0,1 0 0,1 1 0,0-1 0,1 0 0,1 0 0,0 0 0,1 1 0,1-2 0,1 1 0,4 10-40,-6-19-26,0 0 0,1 0-1,0 0 1,0 0 0,0-1 0,1 0 0,0 0 0,0 0 0,0-1 0,1 1 0,0-1 0,0-1 0,0 1 0,1-1 0,-1 0 0,1 0-1,0-1 1,0 0 0,0 0 0,1-1 0,-1 0 0,1 0 0,-1-1 0,1 0 0,0 0 0,-1-1 0,8 0 26,-4-1 59,0-1 1,-1 0-1,1 0 0,0-2 1,-1 1-1,0-1 0,0-1 1,0 1-1,0-2 1,-1 1-1,0-2 0,0 1 1,0-1-1,-1 0 0,0-1 1,-1 0-1,1 0 1,-2-1-1,1 1 0,-1-2 1,0 1-1,-1-1 1,2-6-60,-2 9 79,-2-1 1,1 0 0,-1 0 0,0 0 0,-1 0 0,0 0 0,0-1 0,-1 1 0,0 0 0,-1-1 0,0 0 0,0 1 0,0-1-1,-1 1 1,-1-1 0,1 1 0,-1 0 0,-1 0 0,0-1 0,0 1 0,0 1 0,-1-1 0,0 1 0,-1-1 0,1 1 0,-1 0 0,-1 1-1,1-1 1,-1 1 0,-2-1-80,-3-1-37,0 1 1,0 0-1,-1 1 0,0 0 0,0 1 0,0 1 0,-1 0 0,1 0 0,-1 1 0,0 1 0,0 0 0,0 1 1,0 0-1,0 1 0,0 0 0,-1 1 0,0 1 37,-140 36-5741,90-9-1813,8 5-6321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2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297 138 12268,'2'-17'3293,"9"-81"2377,-12 98-5579,1 1-1,0 0 1,0-1 0,0 1 0,0-1 0,-1 0 0,1 1-1,0-1 1,0 1 0,-1-1 0,1 1 0,0-1 0,-1 1-1,1-1 1,0 0 0,-1 1 0,1-1 0,-1 0 0,1 1-1,-1-1 1,1 0 0,-1 0 0,1 0 0,-1 1 0,1-1-1,-1 0 1,1 0 0,-1 0 0,1 0 0,-1 0 0,1 0-1,-1 0 1,1 0 0,-1 0 0,1 0 0,-1 0 0,1 0-1,-1 0 1,1 0 0,-1-1 0,1 1 0,-1 0 0,1 0-1,-1 0 1,1-1 0,-1 1 0,1 0 0,0-1 0,-1 1 0,1 0-1,-1-1 1,1 1 0,0-1 0,-1 1 0,1-1 0,0 1-1,0 0 1,-1-1 0,1 1 0,0-1 0,0 1 0,0-1-1,0 1 1,0-1 0,-1 0-91,-16 31 208,1 0-1,1 1 1,2 1-1,1 0 1,1 0 0,2 1-1,1 1 1,2-1-1,-1 25-207,1-14 21,3 1 0,1 0 0,2 0-1,2 0 1,2 0 0,2-1-1,2 0 1,10 28-21,-16-63-124,2 1-1,-1-1 1,1 0 0,1 0-1,0-1 1,0 1 0,1-1-1,-1 0 1,2 0 0,-1-1-1,1 0 1,0 0 0,1 0-1,6 3 125,-8-6-391,0 0 1,1-1-1,-1 0 0,1-1 0,-1 1 0,1-1 0,0-1 0,0 1 0,0-1 0,0 0 0,0-1 0,0 1 0,6-2 391,28-15-7932,-31-2 2615</inkml:trace>
  <inkml:trace contextRef="#ctx0" brushRef="#br0" timeOffset="418.657">1 434 9705,'0'0'3043,"0"0"-1762,0 0-160,0 0 129,0 0-290,114-7-287,-60 7-353,10 0-256,5 0-64,-1 0 0,3 0-96,-9 0-1313,-11-2-2435,-18 0-3394</inkml:trace>
  <inkml:trace contextRef="#ctx0" brushRef="#br0" timeOffset="751.279">842 397 4933,'0'0'11168,"0"0"-6812,0 0-2136,0 0-319,0 0-502,3-13-652,5-36-363,-8 48-377,0 1 0,0-1 0,0 0 0,0 1 0,-1-1 0,1 1 0,0-1 0,0 1 0,-1-1 0,1 0 0,-1 1 0,1 0 0,0-1 0,-1 1 0,1-1 0,-1 1 0,1-1 0,-1 1 0,1 0 0,-1-1 0,1 1 0,-1 0 0,0 0 0,1-1 0,-1 1 0,1 0 0,-1 0 0,0 0 0,1 0 0,-1 0 0,1 0 0,-1 0 0,0 0 0,1 0 0,-1 0 0,1 0 0,-1 0 0,0 0 0,1 1 0,-1-1 0,1 0-1,-1 0 1,0 1 0,1-1 0,-1 0 0,1 1 0,-1-1 0,1 0 0,-1 1 0,1-1 0,0 1 0,-1-1 0,1 1 0,-1-1 0,1 1 0,0-1 0,-1 1-7,-1 0 24,-8 9-15,-1-1 0,2 2-1,-1-1 1,1 1 0,1 1 0,0 0 0,1 0-1,0 0 1,1 1 0,0 0 0,1 0 0,0 0-1,1 1 1,1 0 0,0 0 0,1 0 0,0 7-9,-4 19-1268,2 1 0,2-1 0,2 1 0,3 29 1268,8-24-2637,-4-76 2487,1-93 2126,-8 95-1495,0 0-1,2-1 1,2 1-1,0 1 0,2-1 1,1 1-1,1 0 0,1 0 1,7-13-481,-11 33 19,-1 0 1,1 0 0,1 0 0,-1 1-1,1-1 1,0 2 0,1-1 0,-1 0-1,1 1 1,0 1 0,1-1 0,-1 1-1,1 0 1,0 1 0,0-1 0,0 2-1,0-1 1,0 1 0,4 0-20,-4 1-213,-1 0-1,0 0 1,1 1 0,-1 0 0,0 1-1,1-1 1,-1 2 0,0-1 0,1 1-1,-1 0 1,0 0 0,-1 1 0,1 0-1,5 3 214,43 35-7276,-36-20 587</inkml:trace>
  <inkml:trace contextRef="#ctx0" brushRef="#br0" timeOffset="1125.59">1411 434 14638,'0'0'5034,"1"-15"-1890,-2-49-998,0 60-2052,0 1 1,0 0-1,0 0 0,0 0 0,0 0 0,-1 0 1,1 0-1,-1 1 0,0-1 0,0 0 0,0 1 0,0-1 1,0 1-1,-1 0 0,1 0 0,-1 0 0,1 0 0,-1 0 1,0 1-1,0-1 0,0 1 0,0-1 0,0 1 0,0 0 1,0 0-1,0 1 0,0-1 0,0 1 0,-1-1 1,1 1-1,0 0 0,0 0 0,-1 0 0,1 1 0,0-1 1,0 1-1,0 0 0,0 0 0,-2 0-94,-9 3 30,-1 1-1,1 1 1,0 0-1,1 0 1,-1 2-1,1-1 1,1 2-1,-1 0 1,1 0-1,1 1 1,0 1 0,0 0-1,1 0 1,1 1-1,-1 1-29,1-2-108,1-1 1,1 1-1,0 1 0,1-1 0,0 1 0,0 0 1,1 0-1,1 1 0,0 0 0,1-1 0,0 1 1,1 0-1,1 1 0,0-1 0,1 0 0,0 0 1,1 1-1,0-1 0,1 0 0,0 0 0,2 0 1,-1-1-1,1 1 0,1-1 0,0 1 0,1-2 1,0 1-1,1-1 0,1 0 0,-1 0 0,4 2 108,-5-8-142,1 0 0,0-1 0,0 0 0,0 0-1,1-1 1,-1 1 0,1-2 0,0 1 0,0-1 0,0 0-1,0-1 1,0 0 0,0 0 0,1-1 0,-1 0-1,0 0 1,0-1 0,0 0 0,1 0 0,-1-1 0,0 0-1,-1-1 1,1 0 0,0 0 0,-1 0 0,0-1 0,1 0-1,-1-1 1,-1 1 0,7-6 142,5-11 392,-1-1-1,-1-1 1,0 0 0,-2-2 0,-1 1 0,-1-1-1,4-14-391,-1 6 578,-11 24-435,3-3 75,-1-1 0,-1 0-1,0 0 1,-1 0 0,0-1-1,-1 1 1,0-1 0,0-13-218,-3 27 11,0 1-1,-1-1 1,1 1 0,0-1-1,0 0 1,-1 1-1,1-1 1,0 0 0,-1 0-1,1 1 1,0-1 0,-1 0-1,1 0 1,0 1 0,-1-1-1,1 0 1,0 0 0,-1 0-1,1 1 1,-1-1 0,1 0-1,0 0 1,-1 0 0,1 0-1,-1 0 1,1 0 0,-1 0-1,1 0 1,0 0-1,-1 0 1,1 0 0,-1 0-1,1-1 1,-1 1 0,1 0-1,0 0 1,-1 0 0,1 0-1,0-1 1,-1 1 0,1 0-1,0 0 1,-1-1 0,1 1-1,0 0 1,-1-1 0,1 1-1,0 0 1,0-1 0,-1 1-1,1 0 1,0-1-1,0 1 1,0-1 0,0 1-1,-1-1 1,1 1 0,0 0-1,0-1 1,0 1 0,0-1-1,0 1 1,0 0 0,0-1-1,0 1 1,0-1 0,0 1-1,1-1 1,-1 1 0,0 0-11,-22 25 103,16-12-163,2 0 0,-1 1 0,2 0 1,0-1-1,0 1 0,1 0 0,1 0 0,1 0 1,0 0-1,0 0 0,2 1 0,-1-1 0,2-1 1,0 1-1,1 0 0,0-1 0,1 0 0,0 0 1,1 0-1,1 0 0,0-1 0,0 0 1,1-1-1,1 1 0,3 1 60,-8-9-81,0 0 1,0 0-1,1-1 0,0 0 1,-1 0-1,1 0 0,0 0 1,1-1-1,-1 0 0,0 0 1,1 0-1,-1-1 0,1 0 1,-1 0-1,1 0 0,0 0 1,0-1-1,-1 0 0,1-1 1,0 1-1,-1-1 0,1 0 1,-1 0-1,1-1 0,-1 0 1,1 0-1,-1 0 0,0 0 1,0-1-1,0 0 0,0 0 1,-1 0-1,1-1 0,-1 1 1,0-1-1,1-2 81,19-21 498,-3-2 0,0 0 0,-2-1 0,-1-1 0,-1-1 0,-2 0 0,9-30-498,-1-32 2333,-42 132-1874,13-24-602,0 0 1,1 0-1,1 0 1,0 0-1,1 1 1,0 0 0,1 0-1,1 0 1,1 0-1,0 0 1,0-1-1,2 1 1,0 0-1,0 0 1,2 0-1,2 8 143,-1-11-1210,4 11-2045,-2-9-7761,-4-9-18</inkml:trace>
  <inkml:trace contextRef="#ctx0" brushRef="#br0" timeOffset="1483.994">2026 108 10506,'0'0'2915,"-44"-88"-609,31 77 64,0 5-512,7 3-961,2 3-609,-1 2-288,5 9 0,8 8-160,5 1-609,8 4-1473,7 6-2659,-1-3-3362</inkml:trace>
  <inkml:trace contextRef="#ctx0" brushRef="#br0" timeOffset="1794.635">2320 567 7655,'0'0'6764,"0"0"-2995,0 0-1490,0 0-309,-9 13-555,-66 86 443,61-82-1674,15-22-106,2-6-52,106-211 91,-30 129 281,-76 90-381,0 1 1,0-1 0,1 1 0,-1 0 0,0 0-1,1 0 1,0 1 0,-1-1 0,1 1-1,0 0 1,0 0 0,0 0 0,0 0 0,0 1-1,0-1 1,0 1 0,0 0 0,0 1-1,0-1 1,0 1 0,-1-1 0,1 1 0,0 0-1,0 1 1,0-1 0,-1 1 0,1-1-1,0 1 1,1 2-18,6 6 16,-1 1 1,-1 0-1,0 1 0,-1 0 0,0 1 0,-1-1 0,0 2 1,-1-1-1,0 1 0,-1-1 0,-1 2 0,0-1 0,1 11-16,3 2 14,1 9-14,-8-27-136,0-1 0,1 1 0,0-1-1,0 0 1,1 0 0,-1 0-1,2 0 1,-1-1 0,1 1 0,1-1-1,-1 0 1,1 0 0,0 0 0,1-1-1,-1 0 1,1 0 0,1 0 0,-1-1-1,2 1 137,-5-5-107,-1 1 0,1-1 0,0 0 1,-1-1-1,1 1 0,0 0 0,0-1 0,0 0 0,-1 0 0,1 1 0,0-2 0,0 1 0,0 0 0,0-1 0,0 1 0,-1-1 0,1 0 0,0 0 0,0 0 0,-1 0 0,1 0 0,-1 0 0,1-1 0,-1 1 1,0-1-1,1 0 0,-1 0 0,0 0 0,0 0 0,0 0 0,0 0 0,-1-1 0,1 1 0,-1-1 0,1 1 0,-1-1 0,0 1 0,0-1 0,0 0 0,0 1 0,0-1 0,-1 0 0,0 0 0,1 0 1,-1 0-1,0 0 0,0 1 0,0-1 0,-1 0 0,1 0 0,-1 0 0,1 0 0,-1 1 0,0-1 0,0 0 0,0 1 0,0-1 0,-1 0 107,-41-38-6235,15 25 1121</inkml:trace>
  <inkml:trace contextRef="#ctx0" brushRef="#br0" timeOffset="3852.519">3029 780 12139,'0'0'5606,"0"0"-3652,0 0-609,0 0 160,78-51-672,-35 45-481,-4 0-287,1 2-1,1 0-64,-8 2-97,-3 1-383,-5-2-833,-6 3-993,-12-1-3172,-7-1-4995</inkml:trace>
  <inkml:trace contextRef="#ctx0" brushRef="#br0" timeOffset="4257.238">3840 184 14830,'0'0'4025,"13"-13"-1553,43-38-347,-12 27 1585,-48 29-3176,-91 71-220,75-63-341,0 1-1,2 1 1,0 1-1,0 0 1,2 2-1,-11 13 28,24-28-86,0 0 0,0 1 0,0-1 0,1 1 0,0 0 0,-1-1 0,1 1 0,1 0 0,-1 1 0,1-1 0,-1 0 0,1 0 0,0 1 0,1-1 0,-1 0-1,1 1 1,0-1 0,0 1 0,0-1 0,0 1 0,1-1 0,0 0 0,0 1 0,0-1 0,0 0 0,1 0 0,0 0 0,0 0 0,0 0 0,0 0 0,0 0 0,1-1 0,0 1 0,0-1 0,0 0 0,0 1 0,0-2 0,1 1 0,-1 0 0,1-1 0,0 1 0,0-1 0,2 1 86,46 16-496,84 43-108,-131-59 602,-1 0-1,1 1 0,-1 0 0,0 0 1,0 0-1,0 0 0,-1 1 1,0 0-1,0-1 0,0 1 1,0 0-1,-1 1 0,1-1 1,-1 0-1,-1 1 0,1-1 1,-1 1-1,0-1 0,0 1 0,-1 0 1,1-1-1,-1 1 0,-1 0 1,1 2 2,-1-3 38,0-1 1,0 1 0,-1 0-1,1-1 1,-1 1 0,0-1-1,0 0 1,-1 0 0,1 0-1,-1 0 1,0 0 0,0 0-1,0-1 1,0 1 0,-1-1-1,0 0 1,1 0 0,-1 0-1,0-1 1,0 1 0,-1-1-1,1 0 1,0 0 0,-1 0 0,1-1-1,-1 0 1,-2 1-39,-129 14 344,41-29-2645,86 3-1385,9-3-3582,7 3-420</inkml:trace>
  <inkml:trace contextRef="#ctx0" brushRef="#br0" timeOffset="4535.291">4244 464 14702,'0'0'3246,"0"0"-972,0 0-299,0 0-502,0 0-640,0 0-278,0 0-138,0 16-129,-3 54-117,27 61-16,-15-103-593,5 23-1847,-18-19-8333,-1-25 1265</inkml:trace>
  <inkml:trace contextRef="#ctx0" brushRef="#br0" timeOffset="4786.141">4302 128 1922,'0'0'9545,"0"0"-8296,0 0-1089,0 0-96,0 0-64,0 0-1505,0 0-5061</inkml:trace>
  <inkml:trace contextRef="#ctx0" brushRef="#br0" timeOffset="5084.969">4489 392 15599,'0'0'4004,"16"-10"-1469,56-31-666,-65 38-1678,1 0 0,-1 1 0,1-1 0,0 1 0,-1 1 0,1-1 0,0 1 0,0 1 0,0 0 0,0 0 0,0 0 0,0 1 0,4 1-191,-4-1 63,-3-1-54,-1 1 0,0 0-1,1 0 1,-1 0 0,0 0 0,0 1 0,1 0-1,-1 0 1,-1 0 0,1 0 0,0 0-1,0 1 1,-1 0 0,1 0 0,-1 0 0,0 0-1,0 0 1,0 1 0,-1-1 0,1 1-1,-1 0 1,0 0 0,0 0 0,0 0 0,0 0-1,-1 0 1,1 0 0,-1 1 0,0-1-1,-1 1 1,1-1 0,-1 0 0,0 1 0,0-1-1,0 1 1,0-1 0,-1 1 0,0-1 0,0 0-1,0 1 1,0-1 0,-1 0 0,0 0-1,0 0 1,0 1-9,-10 13-213,-1 0 0,-1-1 0,0 0 0,-1-1 0,0-1 0,-2-1 0,0 0 0,0-1 0,-19 11 213,32-22-58,-38 34-2547,63-34 1030,-16-2 1559,3-1 11,-1 0 1,1 1 0,-1-1-1,1 1 1,-1 1-1,1-1 1,-1 1 0,1 1-1,-1 0 1,0 0-1,0 0 1,1 0 0,-2 1-1,1 1 1,0-1-1,-1 1 1,1 0 0,-1 0-1,0 1 1,-1 0-1,1 0 1,-1 0 0,0 1 4,0 1 140,-1 1 1,0 0 0,0 0 0,0 0 0,-1 0 0,-1 1 0,1-1 0,-2 1-1,1-1 1,-1 1 0,0 0 0,-1 0 0,0-1 0,0 1 0,-1 0 0,0 0 0,-1-1-1,1 1 1,-2-1 0,1 1 0,-1-1 0,-1 0 0,1 0 0,-2 0 0,1 0-1,-1-1 1,0 0 0,0 0 0,-1 0 0,0-1 0,0 1 0,0-1 0,-1-1-1,0 1 1,0-1 0,-1-1 0,1 1 0,-1-1 0,0 0 0,0-1 0,-1 0-141,0 1-55,0 0-1,0-1 1,0-1 0,-1 1 0,1-1 0,-1-1 0,1 0-1,-1 0 1,1-1 0,-1 0 0,0-1 0,1 0 0,-1 0-1,1-1 1,-1 0 0,1-1 0,0 0 0,0 0 0,0-1-1,1 0 1,-2-2 55,8 4-297,1 1-1,0-1 0,0 1 0,0-1 1,0 0-1,0 0 0,0 0 1,0 1-1,1-1 0,-1 0 0,1 0 1,-1 0-1,1 0 0,0 0 1,0 0-1,0 0 0,0 0 0,0 0 1,0 0-1,1 0 0,-1 0 0,1 0 1,-1 0-1,1 0 0,0 0 1,0 0 297,14-20-6278</inkml:trace>
  <inkml:trace contextRef="#ctx0" brushRef="#br0" timeOffset="5446.983">5174 498 10570,'0'0'4762,"0"0"-1815,0 0-881,0 0-358,0 0-699,0 0-577,0 0-293,0 0-70,6 7-5,32 55 1,-28-19-151,15-55-74,-11-2 187,66-91 2610,-80 105-2586,1-1 1,-1 0-1,0 0 0,1 1 1,-1-1-1,0 0 0,0 0 1,0 0-1,0 0 1,1 1-1,-1-1 0,0 0 1,0 0-1,-1 0 0,1 1 1,0-1-1,0 0 1,0 0-1,-1 0 0,1 1 1,0-1-1,-1 0 0,1 0 1,0 1-1,-1-1 1,1 0-1,-1 1 0,1-1 1,-1 0-1,0 1 0,1-1 1,-1 1-1,1-1 1,-1 1-1,0-1 0,0 1 1,1 0-1,-1-1 0,0 1 1,0 0-1,1 0 1,-1-1-1,0 1 0,0 0 1,0 0-1,1 0 0,-1 0 1,0 0-1,0 0 1,0 0-1,0 0 0,1 0 1,-1 0-1,0 1 0,0-1 1,1 0-1,-1 1 1,0-1-1,0 0-51,-54 15 156,42-12-138,0 1 1,1 0-1,0 0 1,0 2 0,0-1-1,1 2 1,-1 0-1,1 0 1,1 1-1,0 0 1,0 0-1,0 1 1,1 1-1,1 0 1,-1 0 0,2 0-1,-1 1 1,2 0-1,-6 12-18,10-17-21,1 1 0,0 0 0,1 0-1,0 0 1,0 0 0,0 0 0,1 0 0,0 0 0,0 0-1,1 0 1,-1-1 0,2 1 0,-1-1 0,1 1-1,0-1 1,0 0 0,1 0 0,-1 0 0,1 0 0,1-1-1,-1 1 1,1-1 0,0 0 0,0-1 0,1 1-1,-1-1 1,1 0 0,0 0 0,0-1 0,0 0 0,3 1 21,5 3-333,1 0 0,1-1 1,-1-1-1,1 0 1,0-1-1,0-1 0,0 0 1,16 0 332,-16-3-699,0 1 1,1-2-1,-1 0 1,0-1-1,0-1 1,0 0-1,0-2 1,-1 1-1,1-2 699,42-32-5674,-38 15 1061</inkml:trace>
  <inkml:trace contextRef="#ctx0" brushRef="#br0" timeOffset="5738.286">5853 361 4580,'0'0'10015,"0"0"-5242,0 0-2131,0 0-555,0 0-624,0 0-577,17-6-405,54-17-124,-64 21-314,-1 1-1,0-1 0,0 1 0,1 1 0,-1-1 0,0 1 0,1 0 0,-1 0 0,1 1 0,-1 0 0,0 0 0,0 0 1,1 1-1,-1 0 0,0 0 0,-1 1 0,6 2-42,-10-4 5,0 1 1,0 0 0,0 0-1,-1 0 1,1 0 0,0 0-1,-1 0 1,0 1 0,1-1-1,-1 0 1,0 0-1,0 0 1,0 0 0,0 0-1,0 0 1,-1 1 0,1-1-1,-1 0 1,1 0-1,-1 0 1,0 0 0,0 0-1,0 0 1,0-1 0,0 1-1,0 0 1,0 0-1,-1-1 1,1 1 0,-1-1-1,1 1 1,-1-1 0,0 1-1,1-1 1,-1 0 0,0 0-1,0 0 1,0 0-1,0 0 1,0 0 0,0-1-1,-1 1-5,1 0 9,-179 109 152,179-110-164,1 1 1,-1-1-1,1 1 1,-1-1-1,0 1 1,1 0-1,0 0 1,-1 0-1,1 0 1,-1 0-1,1 0 1,0 0-1,0 0 1,0 0-1,0 1 1,0-1 0,0 1-1,0-1 1,0 0-1,0 1 1,0-1-1,1 1 1,-1 0-1,1-1 1,-1 1-1,1 0 1,0-1-1,0 1 1,-1 0-1,1-1 1,0 1-1,0 0 1,1-1 0,-1 1-1,0 0 1,1-1-1,-1 1 1,1-1-1,-1 1 1,1 0-1,0-1 1,-1 1-1,1-1 1,0 0-1,0 1 1,0-1-1,0 0 1,0 1-1,1-1 1,-1 0 0,0 0-1,1 0 1,-1 0-1,1 0 3,19 4-472,0-1 1,1-1-1,-1-1 0,1-1 0,0 0 0,-1-2 1,1-1-1,7-1 472,52-11-4443,-30-1-2378,-20 2-1288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38.4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1 334 9609,'0'0'2691,"0"0"-1560,0 0 161,14-4 619,52-6-1193,0 2 0,1 4 0,27 2-718,-66 1 73,1310-13 97,2120 7 6957,-3346 8-6993,1747-35 2449,-1683 21-2129,0-8 0,123-33-454,-157 7 240,-140 47-233,0-1-1,0 0 1,1 1-1,-1-1 1,0 0-1,0 0 1,0 0-1,0-1 1,0 1-1,0 0 1,-1-1 0,1 1-1,0-1 1,-1 0-1,1 1 1,-1-1-1,1 0 1,-1 0-1,0 0 1,0 0-1,0 0 1,0 0-1,0 0 1,0-1-1,-1 1 1,1 0 0,-1 0-1,0-1 1,1 1-1,-1 0 1,0-1-1,0 1 1,0 0-1,-1 0 1,1-1-1,-1 1 1,1 0-1,-1 0 1,0-1 0,0 1-1,1 0 1,-2 0-1,1 0 1,0 0-1,0 0 1,-1 0-1,1 1 1,-1-1-1,0-1-6,-14-21 112,27 23-197,123 59-849,-128-56 856,-1 0-47,1 1-1,0-1 1,-1 1 0,0-1 0,1 2 0,-1-1-1,0 1 1,-1-1 0,1 1 0,0 1-1,-1-1 1,0 0 0,0 1 0,-1 0 125,-3-3-196,0 0 1,-1-1-1,1 1 0,-1 0 1,1-1-1,-1 1 1,0-1-1,0 1 1,0-1-1,1 1 0,-2-1 1,1 1-1,0-1 1,0 0-1,0 1 0,-1-1 1,1 0-1,0 0 1,-1 0-1,1 0 1,-1 0-1,1-1 0,-1 1 1,0 0-1,1-1 1,-1 1-1,0-1 0,1 1 1,-1-1-1,0 0 1,1 0-1,-1 0 1,-1 0 195,2 0-166,-42 8-6945,-5-3-6218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7:49:42.3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53 3427,'0'0'6011,"0"0"-3897,0 0-1324,18-6 315,141-28-651,308 22 234,19 20-688,-365-5 391,3563 75 8908,-485-58-7201,-3115-21-2078,187-2-184,70-19 164,-301 16-198,-33-4-964,-29 5 157,-116-3-8775,80 6 1041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1:25.2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19058,'0'0'96,"0"0"-64,0 0-32,0 0 0,0 0 0,0 0-96,0 0-352,0 0-225,64 74-352,-27-51-673,2-17-1505,-10-10-3875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1:40.5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121 315 6758,'-13'-5'4244,"0"0"-3323,-75-41 4543,87 46-5388,0-1-1,1 1 1,-1-1-1,1 0 1,-1 1-1,1-1 1,0 0 0,-1 0-1,1 1 1,0-1-1,-1 0 1,1 0-1,0 0 1,0 1-1,0-1 1,-1 0 0,1 0-1,0 0 1,0 0-1,0 1 1,1-1-1,-1 0 1,0 0-1,0 0 1,0 0-1,1 1 1,-1-1 0,0 0-1,1 0 1,-1 1-1,0-1 1,1 0-1,-1 0 1,1 1-1,-1-1 1,1 1 0,0-1-1,-1 0 1,1 1-1,0-1 1,-1 1-1,1 0 1,0-1-1,0 1 1,-1-1 0,1 1-1,0 0 1,0 0-1,0-1 1,-1 1-1,1 0 1,0 0-1,0 0 1,0 0-1,0 0 1,-1 0 0,1 0-1,0 0 1,0 0-76,62-17 240,0 3 0,0 2 0,1 3 0,58-1-240,-79 7 43,1074-53 99,-775 44-156,1991-59-23,1285 49 2930,-3902 22-9070,211 0 2505,-72 0-7795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1:40.9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318 265 10954,'-76'4'1887,"-166"13"5173,365-19-4177,698-35-2130,1121-33-785,1023 20 144,-2514 34 155,-398 10-272,-53 6 3,0 0 0,-1 0-1,1 0 1,-1-1 0,1 1 0,0 0 0,-1 0 0,1 0 0,-1-1 0,1 1 0,0 0 0,-1 0 0,1-1 0,0 1 0,0 0 0,-1-1 0,1 1 0,0 0 0,0-1 0,-1 1 0,1 0 0,0-1 0,0 1 0,0-1-1,-1 1 1,1 0 0,0-1 0,0 1 0,0-1 0,0 1 0,0 0 0,0-1 0,0 1 0,0-1 0,0 1 0,0-1 0,0 1 0,0 0 0,0-1 0,1 1 0,-1-1 0,0 1 0,0 0 0,0-1 0,1 1 0,-1-1-1,0 1 4,-172-39-1260,54 14-3696,23 1-5856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1:5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36 7591,'0'0'8408,"0"0"-4965,0 0-1361,0 0-176,0 0-662,0 0-550,0 0-363,10-8-160,33-20-70,-42 29-97,1 0 0,0 0 0,-1 0 0,1 0 0,-1 0 0,1 0 0,-1 1 0,1-1 0,-1 0 0,0 1 1,0-1-1,0 1 0,0 0 0,0-1 0,0 1 0,0 0 0,0-1 0,-1 1 0,1 0 0,-1 0 0,1 0 0,-1-1 0,0 1 0,1 0 0,-1 0 0,0 0 0,0 0 0,-1 0 0,1 0 0,0-1 0,-1 1 0,1 0 0,-1 0-4,1-2 1,-1 10 25,0-1 1,-1 0-1,0 0 0,-1 0 1,0 0-1,0 0 1,-1 0-1,0-1 1,-1 0-1,0 0 1,0 0-1,-1 0 0,0-1 1,-3 4-27,-16 22 302,25-33-296,-1 0 0,0 1 0,1-1 0,-1 1 0,1-1 0,-1 1 0,1-1 0,-1 1 0,1-1 0,-1 1 0,1-1 0,0 1 0,-1 0 0,1-1 0,0 1 0,-1 0-1,1-1 1,0 1 0,0 0 0,0-1 0,-1 1 0,1 0 0,0-1 0,0 1 0,0 0 0,0 0 0,0-1 0,0 1 0,1 0 0,-1-1 0,0 1 0,0 0 0,0-1 0,1 1 0,-1 0 0,0-1-1,1 1 1,-1 0 0,0-1 0,1 1 0,-1-1 0,1 1 0,-1-1 0,1 1 0,-1-1 0,1 1 0,0-1 0,-1 0 0,1 1 0,-1-1 0,1 0 0,0 1 0,0-1-6,41 0-22,85-31-3913,-68 15-4622,-28 8-3043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1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91 12396,'0'0'2909,"0"0"-80,0 0-389,-4-14-764,-16-39-619,19 51-1004,0 1-1,0-1 0,0 0 0,0 1 1,-1 0-1,1-1 0,0 1 0,0 0 1,-1 0-1,1-1 0,-1 1 0,0 0 1,1 0-1,-1 1 0,1-1 0,-1 0 1,0 1-1,0-1 0,0 1 0,1-1 1,-1 1-1,0 0 0,0-1 0,0 1 0,0 0 1,1 1-1,-1-1 0,0 0 0,0 0 1,0 1-53,-7-1 189,5 0-154,0 1 0,0-1 0,0 1 0,1 0 0,-1 0 0,0 0 0,1 1 0,-1-1 0,1 1 0,-1 0 0,1 0 0,0 0 0,0 0 0,0 1 0,0-1 0,0 1 0,0 0 0,1-1 0,-1 1 0,1 1 0,0-1 0,0 0 0,0 0 0,0 1 0,1-1 0,-2 4-35,-24 100 227,24-62-170,3 0 1,2 1 0,1-1-1,3 0 1,3 8-58,-4-33 5,-1 0 0,0 0 0,-1 1 0,-2 0 0,0 0 0,-1-1 0,-1 1 0,-1 0 0,0-1 0,-2 1 0,-1-1 0,0 0 0,-1 0 0,-1-1 0,-1 1 0,-6 7-5,-11 5 659,-4-8-3845,25-21 2336,1-1-1,-1 0 1,0-1-1,1 1 1,-1-1-1,0 1 0,0-1 1,0 0-1,0-1 1,0 1-1,0-1 0,0 1 1,0-1-1,0-1 1,0 1-1,0 0 0,0-1 1,0 0-1,0 0 1,0 0-1,0 0 1,0-1-1,0 0 0,1 0 1,-1 0-1,-2-2 851,-14-12 3657,8 4 2045,1 0 3650,11 12-7398,0 0-470,13 4 774,-5 3-2167,1 0-1,-1 1 1,0 0-1,0 0 1,-1 1-1,0 0 0,-1 0 1,0 1-1,0 0 1,-1 0-1,-1 0 1,1 1-1,-2-1 1,1 1-1,-2 0 1,1 0-1,-1 1 0,-1 0-90,8 46 9,-2 1-1,-3 0 0,-3 0 0,-4 30-8,1 12 26,3-101-27,-1 1 0,0-1 0,0 1 0,0-1 0,0 1-1,1-1 1,-1 1 0,0-1 0,0 1 0,1-1 0,-1 1 0,0-1-1,1 0 1,-1 1 0,1-1 0,-1 0 0,0 1 0,1-1 0,-1 0 0,1 1-1,-1-1 1,1 0 0,-1 0 0,1 0 0,-1 1 0,1-1 0,-1 0 0,1 0-1,-1 0 1,1 0 0,-1 0 0,1 0 0,0 0 0,-1 0 0,1 0-1,-1 0 1,1 0 0,-1-1 0,1 1 0,-1 0 0,1 0 0,-1 0 0,1-1-1,-1 1 1,0 0 0,1 0 0,-1-1 0,1 1 0,-1-1 0,0 1 0,1 0-1,-1-1 1,1 1 0,-1-1 0,0 1 0,0-1 0,1 1 1,28-23-32,88-62-1145,-75 62-2786,1 0-5033,-26 14-3191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0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13196,'0'0'5681,"3"-14"-3365,13-45-677,-15 57-1585,0 0 0,0 0 0,0 0 0,0 0 1,0 0-1,0 1 0,1-1 0,-1 0 0,1 0 0,-1 1 0,1-1 0,0 1 0,-1-1 0,1 1 0,0 0 0,0 0 0,0 0 0,0 0 0,0 0 0,0 0 0,0 1 0,0-1 0,0 0 0,1 1 1,-1 0-1,0 0 0,0-1 0,1 1 0,-1 1 0,0-1 0,0 0 0,0 0 0,1 1 0,-1-1 0,0 1 0,0 0 0,0 0 0,0 0 0,0 0 0,0 0 0,0 0 0,0 0 0,-1 0 1,1 1-1,0-1 0,-1 1 0,1 0 0,-1-1 0,1 1 0,-1 0 0,0 0 0,0 0 0,0 0 0,0 0 0,0 0 0,0 2-54,1 6 88,0 0 1,-1 1-1,-1-1 1,1 1-1,-2-1 0,0 1 1,0-1-1,-1 1 0,0-1 1,0 0-1,-1 0 0,-1 0 1,0 0-1,0-1 1,-1 1-1,0-1 0,-1 0 1,0-1-1,0 1 0,-5 4-88,-21 40 299,31-52-304,0 0 1,0 1-1,0-1 0,0 0 0,0 1 1,0 0-1,0-1 0,0 1 0,1-1 1,-1 1-1,1 0 0,-1 0 0,1-1 1,0 1-1,-1 0 0,1 0 0,0-1 1,0 1-1,0 0 0,1 0 0,-1-1 1,0 1-1,1 0 0,-1 0 0,1-1 1,-1 1-1,1 0 0,0-1 0,0 1 1,0-1-1,0 1 0,0-1 0,0 1 1,0-1-1,0 0 0,2 1 5,19 0-981,1-1-1,0-1 0,0-1 1,0-1-1,-1-1 0,1-1 0,9-3 982,0 1-2139,25-5-4342,-7 0-4468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8:2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3810 17328,'0'0'2835,"0"0"-1233,0 0 95,0 0-79,0 0-625,0 0-550,-9 11-251,0-1-167,1 1-1,0 0 1,0 0 0,1 1-1,1 0 1,0 0 0,0 1-1,-1 7-24,-1 7 26,2-1-1,0 1 0,2 1 0,1-1 0,1 1 0,2-1 0,2 27-25,-1-43-34,1 0 0,-1 0 0,2 0 0,0-1 0,0 1 0,1-1 0,0 0 0,0 0 0,1 0 0,1 0 0,0-1 0,0 0 0,1 0 0,0-1 0,0 0-1,1 0 1,0 0 0,1-1 0,-1-1 0,1 1 0,4 1 34,-3-3 21,0-1-1,1 0 0,-1-1 0,1 0 1,0 0-1,-1-1 0,1 0 0,0-1 1,0-1-1,0 1 0,1-2 0,-1 0 1,0 0-1,-1-1 0,1 0 0,0-1 1,0 0-1,-1-1 0,0 0 0,0 0 1,0-1-1,0-1 0,-1 1 0,1-2 1,-2 1-1,1-1 0,-1-1 1,0 1-1,0-1 0,-1-1 0,0 1 1,-1-1-1,0-1 0,0 1 0,-1-1 1,0 0-1,-1 0 0,0 0 0,1-3-20,0-4 96,-1-1 1,0 0-1,-1 1 0,-1-1 0,0 0 0,-1 0 0,-2 0 0,1 0 0,-2 0 0,-1 0 0,0 0 0,-1 0 1,-1 1-1,0 0 0,-2 0 0,0 0 0,0 1 0,-2 0 0,0 0 0,-1 1 0,-1-1-96,5 11-78,1-1 0,-2 1-1,1 0 1,-1 0-1,1 1 1,-1 0 0,-1 0-1,1 1 1,0 0-1,-1 0 1,0 1 0,1-1-1,-1 2 1,0-1 0,0 1-1,-5 0 79,9 1-336,1 0 0,-1 0 0,0 1 0,0-1 0,0 1 0,0 0-1,1 0 1,-1 0 0,0 0 0,1 1 0,-1-1 0,1 1 0,-1 0 0,1 0 0,0 0 0,0 1 0,0-1-1,0 1 1,0 0 0,0-1 0,1 1 0,-2 2 336,-11 26-7207,5 0-5279</inkml:trace>
  <inkml:trace contextRef="#ctx0" brushRef="#br0" timeOffset="307.002">859 3696 16303,'36'-148'8681,"-35"156"-5460,-6 45-2556,-108 275 1470,66-201-1686,5 2-1,6 2 1,-15 106-449,47-219-229,1 0 1,0 0 0,1 0-1,1 1 1,0-1 0,2 1 0,0-1-1,1 0 1,1 0 0,1 0-1,0 0 1,1 0 0,1-1-1,1 0 1,0 0 0,1 0 0,6 7 228,-12-22-189,-1-1 0,0 1 1,0-1-1,1 1 1,-1-1-1,1 0 1,-1 1-1,1-1 0,0 0 1,-1 0-1,1 0 1,0-1-1,0 1 0,0 0 1,-1-1-1,1 1 1,0-1-1,0 1 1,0-1-1,0 0 0,0 0 1,0 0-1,0 0 1,1 0 188,33-31-11682,-26 10 2367</inkml:trace>
  <inkml:trace contextRef="#ctx0" brushRef="#br0" timeOffset="723.298">1823 3908 19282,'1'-15'2413,"1"-49"-774,-3 58-1455,0 0 1,-1 0-1,0 0 0,0 0 0,0 1 1,-1-1-1,0 1 0,0-1 0,0 1 1,-1 0-1,1 0 0,-1 1 1,-1-1-1,1 1 0,-1 0 0,1 0 1,-1 0-1,0 0 0,0 1 0,-1 0 1,1 0-1,-1 1 0,1-1 0,-1 1 1,0 0-1,0 1 0,0-1 1,0 1-1,-5 0-184,3-1 57,0 1 0,-1 0 0,1 0-1,0 1 1,-1 0 0,1 0 0,-1 1 0,1 0 0,0 0 0,0 1 0,0 0 0,0 1 0,0 0 0,0 0 0,1 1-1,-1 0 1,1 0 0,0 0 0,0 1 0,0 0 0,1 1 0,0-1 0,0 1 0,0 0 0,1 1 0,0 0 0,-1 0-57,-5 10 34,1 0 0,0 1 0,1 0 1,1 1-1,1 0 0,0 0 0,2 0 0,0 1 1,1-1-1,-1 20-34,2 27 40,3-1 1,3 1-1,8 43-40,-4-52 27,-2-1 0,-3 0 0,-2 1 0,-3-1 0,-5 24-27,-4-18-139,-3-1 1,-3 0-1,-2-2 0,-11 17 139,27-66-131,-1 0 1,0 0-1,-1-1 1,0 0-1,-1 0 1,0-1-1,0 0 1,-1 0-1,0 0 1,0-1-1,-3 1 131,7-5-347,-1 0-1,1 0 1,-1-1 0,0 0-1,1 0 1,-1 0 0,0 0-1,-1-1 1,1 0-1,0 0 1,0 0 0,0-1-1,-1 1 1,1-1 0,-3-1 347,6 0-485,-1 0 0,1 0-1,0-1 1,-1 1 0,1-1 0,0 1 0,0-1 0,0 0 0,0 0 0,1 0 0,-1 0 0,0 0 0,1 0 0,-1 0 0,1-1 0,0 1-1,0 0 1,0-1 0,0 1 0,0-1 0,1 1 0,-1-1 0,1 0 0,-1 1 0,1-1 0,0 0 0,0 1 0,0-1 0,1 0 0,-1 1 0,1-1-1,-1 0 486,0-2-802,0-27-6453</inkml:trace>
  <inkml:trace contextRef="#ctx0" brushRef="#br0" timeOffset="1037.321">1232 4499 8296,'0'0'6224,"0"0"-2551,0 0-1271,0 0-426,16-3-679,114-7-64,-54 11-1442,-1-3 0,1-3-1,-1-4 1,0-3 0,11-6 209,-30 0-2587,-22 1-2999,-20 7-1199</inkml:trace>
  <inkml:trace contextRef="#ctx0" brushRef="#br0" timeOffset="1038.321">2165 4580 9033,'0'0'11723,"0"0"-8136,0 0-1185,0 0-544,0 0-769,0 0-737,0 0-352,0 0 0,0 0-576,-9 15-930,8-15-1600,-4-6-3493</inkml:trace>
  <inkml:trace contextRef="#ctx0" brushRef="#br0" timeOffset="12988.129">2617 245 13357,'0'0'1238,"0"0"-106,0-14 176,0-47-86,1 53-1017,0 0 0,1 0-1,-1 0 1,2 1 0,-1-1 0,1 1-1,0-1 1,1 1 0,0 0 0,0 1-1,0-1 1,1 0 0,0 1-1,0 0 1,1 1 0,0-1 0,0 1-1,0 0 1,0 0 0,3 0-205,-3 0 54,1 2-1,0-1 1,0 1 0,0 0-1,1 0 1,-1 1 0,1 0-1,-1 0 1,1 1 0,0 0 0,-1 0-1,1 1 1,0 0 0,0 0-1,0 1 1,-1 0 0,1 0 0,0 1-1,-1 0 1,1 0 0,0 1-54,8 3 6,0 1 0,-1 1 1,0 0-1,0 1 0,-1 0 1,0 1-1,-1 1 1,0 0-1,1 3-6,5 6 2,-1 2 1,0 0-1,-2 1 0,-1 1 1,0 1-1,-2 0 0,-1 0 1,-1 1-1,-1 1 0,-2 0 1,0 0-1,-2 1 0,-1 0 1,-1 0-1,-1 4-2,0 40 72,-2 1 0,-4-1 0,-3 1 0,-3-1 0,-8 23-72,-93 355 678,61-275-376,9 2-1,0 39-301,30-128 75,3 1-1,4-1 0,4 1 1,4 10-75,-1-57 15,2-1 1,1-1-1,2 0 1,2 0 0,2 0-1,1-2 1,2 1-1,2-2 1,21 33-16,-30-54 4,2-1 0,0 1 0,0-2 0,1 0 0,1 0 0,1-1 0,0-1 0,0 0 1,1-1-1,1 0 0,0-2 0,0 0 0,1 0 0,0-2 0,0 0 0,1-1 0,0-1 0,0 0 0,0-1 0,0-1 0,5-1-4,-12-1 7,0 0 0,0 0 0,0-2-1,1 1 1,-1-1 0,0-1 0,0 0-1,0 0 1,-1-1 0,1-1 0,-1 0-1,1 0 1,-1-1 0,0 0 0,-1-1-1,1 0 1,-1-1 0,-1 0-1,9-7-6,-18 14 19,1 1-1,-1 0 1,0-1-1,1 1 1,-1 0-1,1-1 1,-1 1-1,0-1 0,0 1 1,1-1-1,-1 0 1,0 1-1,0-1 1,1 0-1,-1 1 1,0-1-1,0 0 0,0 0 1,0 0-1,0 0 1,1 0-1,-1 0 1,0 0-1,0 0 0,0 0 1,0 0-1,1 0 1,-1 0-1,0-1 1,0 1-1,0 0 1,1-1-1,-1 1 0,0-1 1,0 1-1,1-1 1,-1 1-1,0-1 1,1 1-1,-1-1 1,0 1-1,1-1 0,-1 0 1,1 1-1,-1-1 1,1 0-1,0 0 1,-1 0-1,1 1 1,0-1-1,-1 0 0,1 0 1,0 0-1,0 1 1,0-1-1,0 0 1,0 0-1,0 0 0,0 0 1,0 0-1,0 1 1,0-1-1,0 0 1,1 0-1,-1 0 1,0 0-19,-14 11 44,1 1 1,-1 0-1,2 1 1,-1 1-1,2 0 1,0 1-1,0 0 1,2 0-1,-7 13-44,-9 18 28,2 1-1,2 1 1,2 0 0,3 2-1,1 0 1,3 1-1,-6 50-27,1 35-51,7 0 0,5 56 51,10-7-272,8 0-1,21 90 273,-22-196-33,5 31-4,-4 0 0,-5 1 0,-6 71 37,-2-158 4,-2 0 0,-1 0 0,0-1 0,-2 1 0,-1-1-1,0 0 1,-2 0 0,0 0 0,-2-1 0,0-1 0,-1 0 0,-1 0 0,-1-1-1,-1-1 1,-1 0 0,0-1 0,-1 0 0,-1-1 0,0-1 0,-1-1 0,-1 0 0,-19 10-4,-8-4 87,-1-2 1,0-3 0,-1-1 0,-1-2 0,0-2 0,0-3 0,-1-2 0,0-2-1,0-2 1,1-2 0,-1-3 0,0-1 0,-4-4-88,10 4 24,1-2 0,-1-1 0,1-3 0,0-2 0,1-1 0,1-2 0,1-2 0,-22-14-24,53 27-69,0-1-1,1-1 0,0 1 1,0-1-1,1-1 0,0 1 1,0-1-1,1 0 1,0-1-1,0 0 0,1 0 1,0 0-1,1 0 1,0-1-1,0-2 70,-4-99-4620,25 40-1877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03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458 244 6887,'4'-35'3330,"-2"26"-2535,1-1 0,-2 0 1,1 0-1,-1 0 1,-1 1-1,0-1 1,0 0-1,-1 0 1,0 0-1,-1 0 1,0 0-1,0 1 1,-1-1-1,-1 1 1,1 0-1,-1 0 1,-1 0-1,0 0 1,-5-6-796,8 14 35,0-1 1,0 1-1,-1 0 1,1 0-1,0 0 1,-1 0 0,1 0-1,-1 0 1,1 1-1,-1-1 1,0 1-1,1 0 1,-1 0-1,1 0 1,-1 0 0,0 0-1,1 0 1,-1 1-1,1 0 1,-1-1-1,1 1 1,-1 0-1,1 0 1,0 0 0,-1 0-1,1 1 1,0-1-1,0 1 1,0-1-1,0 1 1,0 0-1,0-1 1,0 1 0,1 0-1,-1 0 1,1 1-1,-1-1 1,1 0-1,0 0 1,0 1-1,0-1 1,0 1 0,0-1-1,0 1 1,1-1-1,-1 1 1,1-1-1,0 1 1,0-1 0,0 1-1,0 0 1,0-1-1,1 1 1,-1-1-1,1 1 1,0 1-36,0 26-3,1 1 1,1-1 0,2 0-1,1 0 1,2 0 0,1-1-1,8 19 3,32 141-42,-46-171 19,-1 0-1,-1 0 0,0 1 1,-2-1-1,0 1 1,-1-1-1,-1 0 0,0 0 1,-2 0-1,0 0 1,-1-1-1,0 0 0,-2 0 1,0 0-1,-1-1 0,0-1 1,-2 1-1,1-1 1,-10 8 23,11-12-47,-1 0 1,0 0-1,-1-1 0,0-1 1,0 0-1,-1-1 1,0 0-1,-1 0 1,0-1-1,0-1 1,0 0-1,-1-1 0,0-1 1,0 0-1,0 0 1,0-2-1,0 0 1,-14 0 46,23-3 0,0 0 0,1-1 0,-1 0 0,1 0 0,-1 0 0,1-1 1,0 1-1,0-1 0,0 0 0,0 0 0,0-1 0,1 1 0,-1-1 1,1 0-1,0 0 0,0 0 0,1 0 0,-1 0 0,1-1 0,0 1 1,0-1-1,0 1 0,1-1 0,-1 0 0,1 0 0,0 0 0,1 1 1,-1-1-1,1 0 0,0 0 0,0 0 0,1 0 0,-1 0 0,1 0 1,0 0-1,0 0 0,1-1 0,-1 3 13,0 0 1,0 0 0,1 0-1,-1 0 1,0 0-1,1 0 1,0 1-1,0-1 1,0 0-1,0 1 1,0 0 0,0-1-1,0 1 1,1 0-1,-1 0 1,1 0-1,0 0 1,0 1-1,-1-1 1,1 1-1,0 0 1,0 0 0,1 0-1,-1 0 1,0 0-1,0 1 1,0-1-1,0 1 1,1 0-1,-1 0 1,0 0 0,0 0-1,0 1 1,1-1-1,-1 1 1,0 0-1,0 0 1,0 0-1,0 0 1,0 0-1,0 1 1,0-1 0,-1 1-1,1 0 1,-1 0-1,1 0 1,-1 0-1,1 0 1,-1 1-1,0-1 1,0 1 0,0 1-14,11 12 6,-1 1 1,-1 0-1,-1 1 1,0 0-1,-2 1 1,0 0 0,-1 1-1,-1-1 1,0 1-1,-2 0 1,-1 1-1,0-1 1,-1 0 0,-1 10-7,10 51 4,-5-49 7,-3-3 0,2-1 1,1 0-1,1 0 0,1 0 1,2-1-1,0 0 0,15 24-11,-23-48-24,0 1 0,0 0-1,0-1 1,0 0 0,1 1-1,-1-1 1,1 0 0,0 0-1,0-1 1,0 1 0,0-1-1,1 1 1,-1-1 0,1 0-1,-1 0 1,1-1-1,0 1 1,0-1 0,0 1-1,-1-1 1,1-1 0,0 1-1,1 0 1,-1-1 0,0 0-1,0 0 1,0 0 0,0-1-1,0 1 1,0-1 0,0 0-1,0 0 1,0 0 0,0 0-1,-1-1 1,1 0 0,0 0-1,-1 0 1,0 0-1,1 0 1,0-2 24,8-6-112,-1-2 1,0 1-1,-1-1 0,0-1 0,-1 0 1,0 0-1,-1-1 0,-1 0 0,1-3 112,22-84-6612,-26 74-402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0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8 491 7399,'-1'-13'6951,"-5"-62"-1714,21 57-974,31 25-3464,-40-5-657,33 6 498,1-2-1,0-1 0,0-2 1,33-3-640,-75 28 357,-43 268 22,44-12-1320,25-167-8330,-19-100 2705</inkml:trace>
  <inkml:trace contextRef="#ctx0" brushRef="#br0" timeOffset="449.227">614 155 15503,'0'0'3219,"7"-16"-1516,25-49-171,-28 60-1431,-1 0 1,1 1 0,0-1-1,1 1 1,-1 0 0,1 0 0,0 1-1,0-1 1,0 1 0,0 0-1,1 1 1,-1-1 0,1 1-1,0 0 1,-1 0 0,1 1-1,0 0 1,1 0-102,6-3 92,-5 2-73,0-1 1,0 1-1,1 1 1,-1-1-1,0 2 1,1-1-1,-1 1 1,0 0-1,1 1 1,-1-1-1,0 2 1,0-1-1,1 1 1,-1 1-1,0-1 1,-1 1-1,1 1 1,0 0 0,-1 0-1,0 0 1,0 1-1,0 0 1,-1 0-1,1 0 1,-1 1-1,-1 0 1,1 0-1,-1 1 1,0 0-1,0 0 1,-1 0-1,0 0 1,0 1-1,-1-1 1,0 2-20,0 10 0,-2 0 1,0 1-1,-1-1 0,-1 1 1,-1-1-1,0 0 1,-2 1-1,0-1 0,-1-1 1,-1 1-1,-1-1 1,-1 0-1,0 0 0,-1-1 0,-12 33 0,16-36-3,-5 6 7,2 1-1,0 0 1,1 1-1,1 0 1,1 0-1,1 0 1,1 0-1,1 1 1,1-1-1,2 19-3,3 12 11,-2-1 0,-2 1-1,-3-1 1,-2 0 0,-2 0-1,-3 3-10,-31 297 257,41-349-257,-1 0 1,1 0-1,-1 0 1,0 0 0,0-1-1,0 1 1,0 0 0,0 0-1,-1-1 1,1 1 0,-1-1-1,0 0 1,0 1-1,1-1 1,-1 0 0,-1 0-1,1 0 1,0 0 0,0 0-1,-1-1 1,1 1 0,-1-1-1,0 1 1,1-1-1,-1 0 1,0 0 0,0 0-1,0 0 1,1-1 0,-1 1-1,0-1 1,0 0 0,0 0-1,0 0 1,0 0-1,0 0 1,0-1 0,0 1-1,0-1 1,1 0 0,-1 0-1,-1 0 0,-4 0-81,-1-1-1,1 0 1,0 0-1,0-1 1,0 0-1,0 0 1,0-1-1,1 0 1,0 0-1,-1-1 1,2 0-1,-1 0 1,0-1-1,0-1 82,3 3-607,1 0 0,0 0-1,0 0 1,0-1 0,1 1 0,-1-1-1,1 0 1,0 1 0,0-1 0,1 0-1,0 0 1,-1 0 0,2-1 0,-1 1 0,0-2 607,1-23-8675</inkml:trace>
  <inkml:trace contextRef="#ctx0" brushRef="#br0" timeOffset="774.685">1319 1259 6854,'0'0'9321,"0"0"-6630,0 0-417,0 0-544,0 0-1730,0 0-96,0 0-2371,0 0-3747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0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2819,'0'0'12903,"0"0"-8510,0 0-2663,0 0-43,0 0-598,0 0-614,0 0-304,0 0-81,13-3-42,269-26 134,-274 28-182,41-5 33,-1-3 1,-1-1-1,0-2 0,24-11-33,-68 23 11,0-1-1,0 1 0,0-1 1,0 0-1,0 0 0,0 0 1,0 0-1,0 0 0,0-1 1,0 0-1,-1 1 0,1-1 1,-1 0-1,1 0 0,-1 0 1,0-1-1,0 1 0,0 0 1,0-1-1,0 0 0,0 1 1,-1-1-1,1 0 0,-1 0 1,0 0-1,0 0 0,0 0 1,0 0-1,0 0 0,-1 0 0,1 0 1,-1-1-1,0 1 0,0 0 1,0 0-1,-1 0 0,1 0 1,-1-1-1,1 1 0,-1 0 1,0 0-1,0 0 0,-1 0 1,1 1-1,0-1 0,-1-1-10,0 2 64,0-1 0,0 0 0,0 1 0,0-1 0,0 1 0,0-1 0,0 1 0,-1 0 0,1 0 0,-1 0-1,0 0 1,1 1 0,-1-1 0,0 1 0,0 0 0,0-1 0,0 1 0,0 1 0,0-1 0,-1 0 0,1 1-1,0-1 1,0 1 0,0 0 0,-1 0 0,1 1 0,0-1 0,0 0 0,0 1 0,0 0 0,-1 0 0,1 0-1,0 0 1,0 0 0,0 1-64,-4 7 53,2-1-1,-1 1 1,1 0-1,1 0 1,-1 1-1,1-1 1,1 1-1,0 0 1,1 0-1,-1 0 1,1 5-53,0-7 25,-86 552 952,75-475-1621,5 1 0,3 0 0,6 79 644,29-78-4199,20-59-5888,-24-27-248</inkml:trace>
  <inkml:trace contextRef="#ctx0" brushRef="#br0" timeOffset="565.96">772 531 3363,'0'0'7469,"0"0"-4325,0 0-1019,0 0-81,0 0-784,-1 13-609,-5 163 839,5-173-1483,1-1 0,0 1 0,-1-1 0,1 1 0,0-1 0,1 1 0,-1-1 0,0 1 0,1 0 1,-1-1-1,1 0 0,0 1 0,0-1 0,0 1 0,0-1 0,0 0 0,1 0 0,-1 0 0,0 0 0,1 0 0,0 0 1,0 0-1,-1 0 0,1 0 0,0-1 0,0 1 0,0-1 0,1 1 0,-1-1 0,0 0 0,1 0 0,-1 0 0,0 0 1,1-1-1,-1 1 0,1 0 0,-1-1 0,1 0 0,-1 0 0,1 0 0,-1 0 0,1 0 0,0 0 0,-1-1 0,1 1 0,-1-1 1,1 1-1,-1-1 0,1 0-7,7-12 227,-1 0 1,0-1 0,-1 0-1,0 0 1,-1 0 0,-1-1-1,0 0 1,-1-1 0,-1 1 0,0-1-1,-1 0 1,-1 0 0,-1 0-1,1-8-227,1-2 267,9-84 512,-13 110-777,1-1 0,-1 1 0,1-1 0,-1 1 0,1-1 0,-1 1 0,1-1 0,-1 1 0,1 0 0,-1-1 0,0 1-1,1 0 1,-1 0 0,0-1 0,1 1 0,-1 0 0,0 0 0,1 0 0,-1 0 0,0 0 0,1 0 0,-1 0 0,0 0 0,1 0 0,-1 0 0,0 0 0,1 0 0,-1 1 0,0-1 0,1 0 0,-1 0-1,1 1 1,-1-1 0,0 0 0,1 1 0,-1-1 0,1 1 0,-1-1 0,1 0 0,-1 1 0,1-1 0,0 1 0,-1 0 0,1-1 0,0 1 0,-1-1 0,1 1 0,0 0 0,-1-1 0,1 1 0,0-1 0,0 1-3,-11 16-4,2 0-1,0 0 0,0 1 1,2 0-1,0 1 0,2-1 0,0 1 1,0 0-1,2 1 0,1-1 1,0 1-1,1-1 0,1 1 0,1-1 1,1 1-1,1 4 6,-2 24-63,-2-39-58,0-1 1,1 0 0,-1 0 0,1 0-1,1 1 1,0-1 0,0 0-1,0 0 1,1 0 0,0 0 0,1 0-1,0-1 1,0 1 0,1-1-1,0 0 1,0 1 0,0-2 0,1 1-1,0 0 1,0-1 0,1 0-1,0 0 1,0-1 0,0 0 0,1 0-1,0 0 1,0-1 0,0 0 0,0 0-1,1-1 1,-1 0 0,8 2 120,-6-5 11,0 0 1,0 0 0,1-1-1,-1 0 1,0-1 0,0 0-1,-1 0 1,1-1 0,0 0-1,-1-1 1,1 0 0,-1 0-1,0-1 1,-1 1-1,1-2 1,-1 1 0,0-1-1,0-1 1,-1 1 0,0-1-1,0 0 1,0 0 0,3-7-12,13-20 412,-2-1 0,-1-1 0,-2 0 0,10-31-412,54-159 1388,-95 282-1266,2 0-1,3 1 1,2 0 0,3 0-1,2 0 1,3 1-1,2-1 1,3 0 0,3 2-122,1 41 26,-11-98-68,-1 0 0,1 0-1,-1 0 1,1-1 0,-1 1-1,0-1 1,0 1 0,0-1 0,0 1-1,0-1 1,0 0 0,-1 0-1,1 0 1,0 0 0,0-1-1,-1 1 1,1 0 0,-1-1 0,1 0-1,0 0 1,-1 1 0,1-1-1,-1-1 1,1 1 0,0 0 0,-1-1-1,1 1 1,-1-1 0,1 1-1,0-1 1,0 0 0,-1 0-1,1 0 1,0-1 0,0 1 0,0 0-1,0-1 1,0 1 0,-1-3 42,-80-79-3654,48 13-3289,23 33 419</inkml:trace>
  <inkml:trace contextRef="#ctx0" brushRef="#br0" timeOffset="873.985">1764 440 11211,'0'0'4938,"0"0"-1570,0 0-736,0 0-806,0 0-913,4 14-465,0-3-403,-1 1 0,-1-1-1,0 1 1,0 0 0,-1 0 0,-1-1 0,0 1 0,0 0 0,-1 0-1,-1 4-44,-80 364 796,76-279-4207,19-79-3780,-4-20 1655</inkml:trace>
  <inkml:trace contextRef="#ctx0" brushRef="#br0" timeOffset="1199.674">1712 732 12812,'0'0'3588,"0"0"-1314,0 0-545,0 0-351,0 0-289,88-8-641,-49 8-384,7-3-64,5-6-833,-2-4-1345,3-1-1890,-6 1-2818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1:5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109 532 5349,'0'0'3999,"0"0"-1394,0 0-214,0 0-47,0 0-337,1-12-395,6-26 239,-5 27 310,-6 37-1267,-36 408-168,40-429-736,0 0-1,-1 0 1,1 0 0,-1 0-1,-1 0 1,1 0 0,0 0-1,-1-1 1,0 1-1,0 0 1,-1-1 0,1 1-1,-1-1 1,0 0 0,0 0-1,-1 0 1,1 0-1,-4 2 11,6-7 22,-1 1-1,0-1 0,0 0 1,0 1-1,0-1 0,1 0 1,-1 0-1,1 0 1,-1-1-1,0 1 0,1 0 1,0 0-1,-1-1 0,1 1 1,0-1-1,0 1 0,0-1 1,0 0-1,0 1 0,0-1 1,0 0-1,0 0 0,1 0 1,-1 0-1,1 1 1,-1-1-1,1 0 0,0 0 1,0 0-1,0 0 0,0 0 1,0 0-1,0 0 0,1 0 1,-1 0-1,0 0 0,1 0 1,0 1-1,-1-1 0,1 0 1,0 0-1,0 1 1,0-1-1,0 0 0,0 1 1,0-1-1,1 1 0,0-1-21,6-1 2,1 0 0,-1 0 0,1 1 0,0 0 0,-1 1 0,1 0 0,0 1 0,0-1 0,0 2-1,0-1 1,4 2-2,18-1-288,33 2-2444,-43 1-631,-1 3-3279,-8-3-1398</inkml:trace>
  <inkml:trace contextRef="#ctx0" brushRef="#br0" timeOffset="279.554">471 915 3972,'0'0'10047,"0"0"-5205,0 0-1960,0 0-453,0 0-672,0 0-492,0 0-246,0 0-223,2 3-262,-1 3-500,0 1 0,-1 0 1,0 0-1,0 0 0,0 0 1,-1 0-1,0 0 0,0-1 1,-1 1-1,0 0 0,0-1 1,-1 1-1,1-1 0,-2 0 1,0 2-35,-7 21-24,-13 52-2542,17-26-4803,7-24-1808</inkml:trace>
  <inkml:trace contextRef="#ctx0" brushRef="#br0" timeOffset="673.218">1040 474 13004,'6'-14'3086,"22"-43"-1271,-26 54-1630,0 0 0,0 1 0,0-1 0,0 0 1,1 1-1,-1-1 0,1 1 0,-1 0 0,1 0 0,0 0 0,0 0 0,0 0 0,0 1 1,0-1-1,0 1 0,1 0 0,-1 0 0,0 0 0,1 1 0,-1-1 0,0 1 0,1-1 1,-1 1-1,1 0 0,-1 1 0,2-1-185,0 1 80,0 0 1,-1 0 0,1 0-1,0 1 1,0-1-1,-1 1 1,1 0-1,-1 1 1,0-1-1,1 1 1,-1 0 0,0 0-1,-1 0 1,1 0-1,-1 1 1,1 0-81,3 7 6,0 1 1,-1 1 0,0-1-1,-1 1 1,-1 0 0,0 0-1,-1 0 1,0 0-1,-1 1 1,0-1 0,-1 1-1,-1-1 1,0 1 0,-1 0-1,0-1 1,-1 1-1,-1-1 1,0 0 0,0 0-1,-2 0 1,1 0 0,-2-1-1,0 1 1,0-1 0,-1-1-1,-1 1 1,0-1-1,0 0 1,-1-1 0,0 0-1,-1-1 1,0 0 0,-11 7-7,15-11-3,-1 0 0,0 0 0,0-1 0,-1 0 0,1 0 1,-1-1-1,0 0 0,0-1 0,0 1 0,0-1 0,-1-1 0,1 0 1,0 0-1,-1-1 0,-7 0 3,13-1 17,0-1-1,0 1 1,0-1 0,0 0 0,0 0-1,1 0 1,-1 0 0,1 0 0,-1-1-1,1 1 1,0-1 0,0 1-1,0-1 1,0 0 0,0 0 0,1 0-1,0 0 1,-1 0 0,1 0 0,0-1-1,0 1 1,1 0 0,-1-1 0,1 1-1,0 0 1,-1-1 0,1 1-1,1-2-16,-2 2 43,1 1 0,0 0-1,-1 0 1,1 0 0,0 0-1,0-1 1,0 1-1,1 0 1,-1 0 0,0 0-1,1-1 1,0 1-1,-1 0 1,1 0 0,0 0-1,0 0 1,0 0-1,0 0 1,1 1 0,-1-1-1,0 0 1,1 1-1,-1-1 1,1 0 0,-1 1-1,1 0 1,0-1-1,0 1 1,0 0 0,0 0-1,0 0 1,0 0 0,0 0-1,0 1 1,0-1-1,0 1 1,0-1 0,0 1-1,1 0 1,-1-1-1,0 1 1,2 1-43,2 1 9,0 1 0,-1 0 0,0 0 1,1 0-1,-1 1 0,-1 0 0,1 0 0,0 0 0,-1 0 0,0 1 0,0 0 1,0 0-1,-1 0 0,2 2-9,2 3 16,153 210-2087,-156-216 1783,29 36-3739,-10-16-1908,-6-8-1539</inkml:trace>
  <inkml:trace contextRef="#ctx0" brushRef="#br0" timeOffset="982.017">1466 1053 3908,'0'0'9705,"0"0"-7239,0 0 545,0 0-320,0 0-1026,0 0-736,0 0-416,0 0-257,0 0-224,16-34-32,-10 37-96,0 0-481,1 2-1088,-1 0-1474,1-1-2787,1 3-4868</inkml:trace>
  <inkml:trace contextRef="#ctx0" brushRef="#br0" timeOffset="1310.26">1800 558 9033,'0'0'2888,"9"-14"-614,29-43 240,-36 54-2299,0 0-1,-1 0 0,1 1 1,0-1-1,1 1 0,-1-1 1,0 1-1,1 0 0,0-1 1,-1 1-1,1 1 0,0-1 1,0 0-1,0 1 0,0-1 1,0 1-1,0 0 1,1 0-1,-1 0 0,0 1 1,1-1-1,-1 1 0,0-1 1,1 1-1,-1 0 0,2 1-214,-3 0 4,-1 1-1,1-1 0,0 1 0,-1-1 0,1 1 1,-1 0-1,0-1 0,1 1 0,-1 0 1,0 0-1,0 0 0,0 0 0,0 0 0,-1 0 1,1 0-1,0 1 0,-1-1 0,0 0 0,1 0 1,-1 0-1,0 1 0,0-1 0,0 0 0,0 0 1,-1 1-1,1-1 0,-1 0 0,1 0 1,-1 0-1,0 0 0,0 0 0,0 0 0,0 0 1,0 0-1,0 0 0,0 0 0,-1 0 0,0 0-3,-21 24-6277,9-21-444,5-4 1863</inkml:trace>
  <inkml:trace contextRef="#ctx0" brushRef="#br0" timeOffset="1622.5">1800 558 5381,'28'-70'10309,"-27"64"-9825,1 0 1,0 1-1,0-1 1,0 1-1,1 0 1,0 0 0,0 0-1,0 0 1,1 0-1,-1 0 1,1 1-1,0 0 1,1 0 0,-1 0-1,1 0 1,0 0-485,5-2 106,-1 1 1,1-1-1,0 1 1,0 1 0,0 0-1,1 0 1,0 1 0,0 1-1,-1-1 1,1 2-1,1 0 1,6 0-107,-13 1 3,0 0 0,0 0 0,-1 1 0,1-1 0,0 1-1,-1 1 1,1-1 0,-1 0 0,0 1 0,1 0 0,-1 0 0,0 1 0,0-1 0,0 1 0,0-1-1,-1 1 1,1 1 0,-1-1 0,1 0 0,-1 1 0,0 0 0,-1-1 0,1 1 0,-1 0 0,1 1-1,-1-1 1,-1 0 0,1 1 0,0-1 0,-1 1 0,0-1 0,0 1 0,0-1 0,-1 1-1,0 4-2,1 2-106,-1 1-1,-1-1 0,0 0 0,-1 0 1,0 0-1,0 0 0,-1 0 0,-1 0 1,0 0-1,0-1 0,-1 0 0,0 0 0,-1 0 1,0-1-1,-1 1 0,0-2 0,0 1 1,-1-1-1,0 0 0,-6 5 107,-31 25-203,52-44 214,1 0 0,0 1 0,0 0 0,0 1 0,0 0 0,1 0 0,-1 1 0,1 0 0,0 0 0,0 1 0,8-1-11,-13 2 7,0 1 0,0-1 1,0 1-1,0 0 0,0 0 0,0 0 0,0 1 1,0-1-1,0 1 0,0 0 0,0 1 0,0-1 1,-1 0-1,1 1 0,0 0 0,-1 0 0,1 0 0,-1 0 1,0 1-1,0-1 0,0 1 0,0 0 0,0 0 1,0 0-1,-1 0 0,1 0 0,0 3-7,2 6 10,-1 1-1,-1-1 1,0 1-1,-1 0 1,0 0 0,-1 0-1,-1 0 1,0 0-1,0 0 1,-1 0-1,-1-1 1,0 1 0,-1 0-1,0-1 1,-1 1-1,-1-1 1,0 0-1,0 0 1,-1-1 0,-1 1-1,0-2 1,0 1-1,-1-1 1,-9 9-10,13-13 20,-1-1 1,0 0-1,-1-1 1,1 1 0,-1-1-1,0 0 1,0-1-1,0 1 1,0-1-1,-1 0 1,1-1-1,-1 0 1,0 0 0,1 0-1,-1-1 1,0 1-1,0-2 1,0 1-1,0-1 1,0 0-1,0-1 1,0 1 0,0-1-1,-2-1-20,-6-2 19,0-1-1,0 0 1,0-1-1,1 0 0,0-1 1,0-1-1,1 0 1,0-1-1,0 0 1,-3-5-19,-26-26-551,-4-3-4685,36 37-546,1 5-3666</inkml:trace>
  <inkml:trace contextRef="#ctx0" brushRef="#br0" timeOffset="1939.2">1481 1121 17008,'0'0'3459,"0"0"-1345,0 0-160,0 0-929,0 0-608,0 0-257,-21 80-160,10-44 32,-2-2-32,1 2-481,1-1-1473,5 1-2209,0-10-5831</inkml:trace>
  <inkml:trace contextRef="#ctx0" brushRef="#br0" timeOffset="2200.129">2545 1126 16207,'0'0'5542,"0"0"-3717,0 0 97,0 0-545,0 0-608,0 0-513,0 0-160,0 0-31,-22 91-33,18-59-32,0-1 0,2-3-64,1-2-865,1-3-897,0-6-1345,0-3-2883,0-5-4836</inkml:trace>
  <inkml:trace contextRef="#ctx0" brushRef="#br0" timeOffset="2688.444">2878 487 10218,'0'0'7746,"0"0"-4282,0 0-1312,0 0-658,0 0-736,0 0-459,0 0-112,-5 16-48,-32 107 48,-19 78-305,52-195 4,4-16 129,6-17 42,-6 25-57,0 0 0,1 0 0,-1 0 0,1 0 0,0 0 0,0 1 0,-1-1 0,1 0 0,0 0 0,1 1 0,-1-1 0,0 1 0,0-1 0,1 1 0,-1-1 0,1 1 0,-1 0 0,1 0 0,-1 0 0,1 0 0,0 0 0,-1 0 0,1 0 0,0 0 0,0 1 0,0-1 0,0 1 0,0-1 0,0 1 0,0 0 0,0 0 0,0 0 0,-1 0 0,1 0 0,0 0 0,0 0 0,0 1 0,0-1 0,0 1 0,0 0 0,0-1 0,0 1 0,-1 0 0,1 0 0,0 0 0,-1 0 0,1 0 0,-1 0 0,1 1 0,22 15-3,-16-9 4,1 0-1,1 0 1,0-1-1,0 0 0,0 0 1,1-1-1,0-1 1,0 0-1,0 0 0,1-1 1,-1-1-1,1 0 1,0 0-1,0-1 0,0-1 1,1 0-1,-1-1 1,0 0-1,9-1 0,-12-5 30,1 0 0,-1-1-1,-1 0 1,1 0 0,-1-1 0,0 0-1,-1 0 1,0-1 0,0 0-1,-1 0 1,0 0 0,-1-1 0,0 0-1,0 0 1,-1-1 0,-1 1 0,1-1-1,-2 0 1,0 0 0,0 0 0,0-7-30,-7 11 1393,-6 22-1126,-5 30-218,1 1 0,3 0 0,1 1 0,3 0 0,2 1 0,1 12-49,3-46-88,-7 85-2566,9-34-3071,4-27-815</inkml:trace>
  <inkml:trace contextRef="#ctx0" brushRef="#br0" timeOffset="2914.437">3416 1155 1441,'0'0'14574,"0"0"-11275,0 0-896,0 0-257,0 0-577,-34 77-384,23-40-480,2 5-513,1-8-128,3-2-64,5-5-224,0 0-897,-1-2-993,-1-4-2082,2-5-5029</inkml:trace>
  <inkml:trace contextRef="#ctx0" brushRef="#br0" timeOffset="5135.828">6512 481 20563,'0'0'1730,"0"0"-385,5-75 705,-6 67-865,-5 1-768,-4 4-225,0 1-192,3 2 0,-3 13 0,4 10-961,1 10-1313,0 9-2338,-3-2-5574</inkml:trace>
  <inkml:trace contextRef="#ctx0" brushRef="#br0" timeOffset="5424.903">6432 1148 9929,'0'0'8649,"0"0"-7432,0 0 1185,0 0-480,0 0-1442,0 0-384,0 0-96,0 0-320,-37-76-993,55 67-1762,3 5-3459</inkml:trace>
  <inkml:trace contextRef="#ctx0" brushRef="#br0" timeOffset="5743.294">6867 331 15407,'0'0'3720,"6"-14"-2417,22-42-187,-27 55-1068,0 0-1,-1-1 1,1 1 0,0 0 0,0 0-1,0-1 1,0 1 0,0 0 0,0 0 0,1 0-1,-1 0 1,0 0 0,0 1 0,1-1-1,-1 0 1,1 1 0,-1-1 0,1 0 0,-1 1-1,0 0 1,1-1 0,0 1 0,-1 0 0,1 0-1,-1 0 1,1 0 0,-1 0 0,1 0-1,1 0-47,5 1 115,20 1-48,-1 1 0,1 1 0,-1 2 0,0 0 0,0 2 0,0 1 0,6 5-67,-8-5 22,33 4-6,-59-40 1991,-6 10-74,-35 225-1533,4 82 9,-4 27-4042,25-215-3110,13-63-229</inkml:trace>
  <inkml:trace contextRef="#ctx0" brushRef="#br0" timeOffset="6070.93">7476 761 15086,'0'0'3054,"0"0"-219,0 0-273,0 0-913,0 0-757,0 0-518,0 0-241,0 0-42,4 14-32,12 105-22,-14-70-19,-1-34-385,1 0 1,-2 0-1,0 1 0,-1-1 0,0 0 1,-1 1-1,-1-1 0,-1 0 0,0-1 1,-1 1-1,0-1 0,-6 12 367,11-25-50,0-1 0,0 1 0,0-1 0,0 1 0,0-1 0,0 1 0,0-1 0,-1 1 0,1-1 0,0 1 0,0-1 0,0 1 0,0-1 0,-1 1 0,1-1 0,0 1 0,-1-1 0,1 0-1,0 1 1,-1-1 0,1 1 0,0-1 0,-1 0 0,1 1 0,-1-1 0,1 0 0,0 1 0,-1-1 0,1 0 0,-1 0 0,1 0 0,-1 1 0,1-1 0,-1 0 0,1 0 0,-1 0 0,1 0 0,-1 0 0,1 0 0,-1 0 0,0 0 0,1 0 0,-1 0 0,1 0-1,-1 0 1,1-1 0,-1 1 0,1 0 0,-1 0 0,1 0 0,-1-1 0,1 1 0,0 0 0,-1-1 0,1 1 0,-1 0 0,1-1 0,0 1 0,-1 0 0,1-1 0,0 1 0,-1-1 0,1 1 0,0-1 50,-5-34-529,5-2 979,1 1 0,1-1 0,2 1 0,2 0 1,1 0-1,2 1 0,2 0 0,1 0 0,10-20-450,-20 49 0,1 0 0,0 0-1,0 1 1,0-1-1,1 1 1,0 0-1,0 0 1,0 0-1,1 0 1,-1 1-1,1-1 1,0 1-1,0 1 1,1-1-1,-1 1 1,1 0-1,0 0 1,0 0-1,0 1 1,0 0-1,0 0 1,0 0-1,0 1 1,1 0-1,-1 0 1,1 1-1,-1 0 1,1 0-1,-1 1 1,0-1-1,1 1 1,-1 0 0,2 1-1,58 33-2919,-29-2-1922,-7-5-1857</inkml:trace>
  <inkml:trace contextRef="#ctx0" brushRef="#br0" timeOffset="6494.938">8216 842 12107,'0'-15'3497,"-2"-45"-614,2 58-2741,0-1 1,0 0-1,0 1 0,-1-1 1,1 0-1,-1 1 0,1-1 1,-1 1-1,0-1 0,0 1 1,0-1-1,0 1 0,-1 0 1,1 0-1,-1-1 1,1 1-1,-1 0 0,0 0 1,0 0-1,0 1 0,0-1 1,0 0-1,0 1 0,0-1 1,-1 1-1,1 0 0,0 0 1,-1 0-1,-1-1-142,-2 1 35,1 1-1,-1 0 1,0 0 0,1 0-1,-1 1 1,0 0-1,1 0 1,-1 0 0,1 1-1,-1 0 1,1 0-1,0 0 1,-1 0 0,1 1-1,1 0 1,-1 0-1,0 0 1,0 1-35,-7 11 7,1-1-1,0 2 1,0-1-1,2 1 1,0 1 0,1 0-1,1 0 1,0 0-1,2 1 1,0 0 0,0 0-1,2 1 1,0-1-1,2 1 1,0-1 0,0 1-1,3 9-6,13 92-528,-14-116 512,0-1 1,0 0 0,0 0 0,0 0 0,0 0 0,1-1 0,-1 1 0,1 0 0,0 0 0,0-1-1,0 1 1,0-1 0,1 0 0,-1 0 0,0 1 0,1-1 0,0-1 0,-1 1 0,1 0 0,0-1-1,0 1 1,0-1 0,0 0 0,0 0 0,0 0 0,0-1 0,1 1 0,-1-1 0,0 1 0,0-1-1,0 0 1,1 0 0,-1-1 0,0 1 0,3-1 15,5-4 10,-1-1 1,0 1-1,0-2 0,0 1 1,-1-1-1,0-1 0,0 0 1,-1 0-1,0-1 0,0 1 1,-1-2-1,0 1 0,-1-1 0,3-5-10,-7 12 6,172-314 1029,-175 358-992,-8 24 252,3 1 1,3 0-1,4 46-295,-1-109-15,0 0-1,0 0 1,1 0-1,-1 1 1,1-1-1,0 0 1,-1 0-1,1 0 1,1 0-1,-1 0 1,0-1-1,1 1 1,0 0-1,-1 0 1,1-1-1,0 1 1,0-1-1,1 0 1,-1 0-1,0 1 1,1-1-1,-1-1 1,1 1-1,0 0 1,-1-1-1,1 1 1,0-1-1,0 0 1,0 0-1,0 0 1,0 0-1,0-1 1,1 1-1,-1-1 1,0 0-1,0 0 1,0 0-1,0 0 1,1 0-1,-1-1 1,0 1-1,0-1 1,0 0-1,0 0 1,0 0-1,0-1 1,0 1-1,-1-1 1,1 1 0,0-1-1,1-1 16,16-15-22,0 0 0,-1-2 1,-2 0-1,0-1 0,-1 0 0,-1-1 0,-1-1 1,0-1-1,-2 0 0,-1-1 0,-2 0 0,6-21 22,-1 13-96,2-23 1287,-24 72-1158,2 0 0,0 0-1,1 0 1,0 1 0,1-1 0,1 1 0,1 0 0,0 0-1,1 0 1,1 0 0,1 1 0,0-1 0,3 9-33,18 28-1894,5-27-6232,-17-20 1885</inkml:trace>
  <inkml:trace contextRef="#ctx0" brushRef="#br0" timeOffset="6710.592">8735 471 9385,'0'0'1826,"0"0"-1602,0 0 0,0 0-96,0 0-128,0 0-865,0 0-3715</inkml:trace>
  <inkml:trace contextRef="#ctx0" brushRef="#br0" timeOffset="7058.236">8887 979 11050,'-5'13'4068,"-10"17"-2866,6-13-798,1 1 0,1-1 0,0 1 0,1 0 0,1 1 1,0 0-1,0 13-404,5-31 27,1 0 1,0 0-1,0 0 0,0 0 1,0 0-1,0 0 0,0 0 1,0 0-1,0-1 1,0 1-1,0 0 0,0-1 1,0 1-1,0 0 0,1-1 1,-1 1-1,0-1 1,1 0-1,-1 1 0,0-1 1,1 0-1,-1 0 0,0 0 1,1 0-1,-1 0 1,0 0-1,1 0 0,-1-1 1,0 1-1,0 0 0,1-1 1,-1 1-1,0-1 1,0 1-1,1-1 0,-1 0 1,0 1-1,0-1 0,0 0 1,0 0-1,0 0 0,0 0 1,0 0-1,0 0 1,-1 0-1,1 0 0,0 0-27,18-15 484,-1 0-1,-1-1 1,0-1 0,-1-1-1,-1 0 1,3-7-484,15-18 622,-24 32-522,5-8 227,1 1 0,1 0 0,0 1-1,2 0 1,0 2 0,1 0 0,0 1 0,1 1-1,1 0 1,1 2-327,-21 10 24,1 1 0,0 0-1,0 0 1,0 0 0,0 0-1,0 1 1,0-1 0,0 0-1,1 1 1,-1 0 0,0-1-1,0 1 1,0 0 0,0 0-1,1 0 1,-1 0 0,0 1-1,0-1 1,0 1 0,0-1-1,1 1 1,-1 0 0,0-1 0,0 1-1,0 0 1,-1 0 0,1 1-1,0-1 1,0 0 0,0 1-1,-1-1 1,1 1 0,-1-1-1,1 1 1,-1 0 0,0 0-1,0-1 1,0 1 0,1 2-24,6 16 69,-2 0 0,0 0-1,-1 1 1,-1-1 0,-1 1 0,-1 0 0,-1 0 0,-1 8-69,0-10 12,1 1 1,0 0-1,2-1 0,0 1 1,1-1-1,1 0 0,1 0 0,0 0 1,6 10-13,-10-26-19,0-1 1,-1 1-1,1 0 0,1 0 1,-1-1-1,0 1 1,1-1-1,-1 1 1,1-1-1,0 0 1,0 0-1,0 0 0,0-1 1,0 1-1,0-1 1,0 1-1,0-1 1,1 0-1,-1 0 1,0-1-1,1 1 0,-1-1 1,1 0-1,-1 0 1,0 0-1,1 0 1,-1 0-1,1-1 1,-1 1-1,1-1 1,-1 0-1,0 0 0,0 0 1,1-1-1,-1 1 1,0-1 18,5-2-119,0 0 1,-1 0-1,0-1 1,0 0-1,0 0 1,0 0-1,-1-1 0,0 0 1,0-1-1,0 1 1,-1-1-1,0 0 1,0-1-1,-1 0 119,-2 5-315,0-1 0,-1 0 0,0 1-1,0-1 1,0 0 0,0 0 0,0 1 0,-1-1-1,0 0 1,0 0 0,0 0 0,0 0 0,0 0-1,-1 1 1,0-1 0,0 0 0,0 0 0,0 1-1,0-1 1,-1 0 0,0 1 0,1-1 0,-2 0 315,-19-24-7709</inkml:trace>
  <inkml:trace contextRef="#ctx0" brushRef="#br0" timeOffset="4276.196">5031 318 18962,'0'0'3166,"0"0"-834,0 0-527,0 0-764,0 0-513,-13 16-207,2-3-255,-71 112 487,69-91-497,1 0-1,2 1 1,2 0 0,1 1 0,1 0-1,3 0 1,0 0 0,3 1 0,2 16-56,24 68-361,-24-117 273,0 1-1,0-1 0,0 0 1,1 0-1,-1 0 0,1 0 1,0 0-1,0 0 1,1-1-1,-1 1 0,1-1 1,0 0-1,0 0 0,0-1 1,0 1-1,0-1 0,0 0 1,1 0-1,-1 0 1,1 0-1,0-1 0,-1 0 1,1 0-1,0 0 89,3-2 30,0-1 1,0 1-1,0-2 0,-1 1 0,1-1 1,-1 0-1,0 0 0,0-1 0,0 0 1,0 0-1,-1-1 0,1 0 0,-1 0 1,0-1-1,-1 1 0,1-1 0,-1 0 1,-1-1-1,1 1 0,-1-1 0,0 0 1,0 0-1,-1 0 0,0-1 0,0 1 1,-1-1-1,0 0 0,0 1 0,-1-1 1,0 0-1,0 0 0,-1 0 0,0 0 1,0 0-1,-1 0 0,-1-7-30,1 11 9,-1 0 1,1 0-1,-1 0 0,1 0 0,-1 1 1,0-1-1,0 0 0,-1 1 0,1-1 1,-1 1-1,0 0 0,0 0 0,0 0 1,0 0-1,0 0 0,-1 1 0,1-1 1,-1 1-1,1 0 0,-1 0 0,0 1 1,0-1-1,0 1 0,0-1 0,-2 1-9,-107-11-204,24 32-2228,66-2-1566,10 9-3922,12-6-4257</inkml:trace>
  <inkml:trace contextRef="#ctx0" brushRef="#br0" timeOffset="4777.837">5469 182 9801,'0'0'3652,"2"-14"-599,26-101 3487,-26 112-6472,-1 0 1,1 0-1,-1 0 1,1 0-1,0 0 1,0 0-1,0 0 1,0 1-1,1-1 1,-1 1-1,1-1 0,0 1 1,-1 0-1,1 0 1,0 0-1,0 1 1,0-1-1,1 1 1,-1 0-1,0-1 1,1 2-1,-1-1 1,0 0-1,1 0 1,-1 1-1,1 0 1,-1 0-1,1 0 0,-1 0 1,0 0-1,1 1 1,-1 0-1,1 0 1,-1-1-1,0 2 1,1-1-1,-1 0 1,0 1-1,0-1 1,0 1-1,0 0 1,0 0-1,-1 0 1,1 1-1,-1-1 0,3 3-68,4 10 0,-1 1 0,0 0 0,-1 0-1,-1 1 1,0-1 0,-2 2-1,0-1 1,0 0 0,-2 1 0,0-1-1,-1 1 1,-1 0 0,-1-1-1,0 1 1,-3 11 0,3-3 4,-35 403-1274,35-427 1269,1 1 1,0-1-1,0 0 1,0 0-1,0 0 1,0 1-1,1-1 1,-1 0-1,1 0 1,-1 0-1,1 0 1,0 0-1,0 0 1,0 0-1,0 0 1,0 0-1,0 0 1,1 0-1,-1-1 1,1 1-1,-1 0 1,1-1-1,-1 0 1,1 1-1,0-1 1,0 0-1,0 0 1,0 1-1,0-2 1,0 1-1,0 0 0,0 0 1,0-1-1,0 1 1,0-1-1,0 1 1,1-1-1,-1 0 1,0 0-1,0 0 1,0 0-1,1 0 1,-1-1-1,0 1 1,0-1-1,0 1 1,0-1-1,0 0 1,0 0-1,0 0 1,0 0-1,1-1 1,11-5 175,0-1 0,-1 0 0,0-1 0,0-1-1,-1 0 1,0-1 0,-1 0 0,5-7-175,-34 53 238,1 0-1,1 1 1,2 0 0,-5 24-238,16-49 47,-23 71-52,4 2-1,4 0 1,-8 83 5,25-159-4,-2 41-7,-3-1-1,-1 0 0,-3 0 1,-2-1-1,-2 0 0,-2-1 1,-3 1 11,17-41 11,-1 0 1,1-1 0,-1 0-1,-1 0 1,1 0 0,-1 0-1,0 0 1,0-1-1,0 1 1,-1-1 0,1 0-1,-1-1 1,0 1 0,0-1-1,0 0 1,-1 0 0,1 0-1,-1-1 1,0 0-1,1 0 1,-1-1 0,0 1-1,0-1 1,0 0 0,0-1-1,0 0 1,0 0 0,0 0-1,-1 0 1,1-1-1,0 0 1,1-1 0,-1 1-1,0-1 1,0 0 0,1 0-1,-1-1 1,1 0-1,-2 0-11,-4-6 6,0 0 0,0 0-1,0-1 1,1 0-1,1-1 1,0 0-1,0 0 1,1-1-1,1 0 1,0-1 0,0 1-1,1-3-5,-19-44-2483,5 2-3749,14 35-2421</inkml:trace>
  <inkml:trace contextRef="#ctx0" brushRef="#br0" timeOffset="3357.314">4063 505 13068,'3'-15'3369,"20"-75"1510,-28 69 237,-14 26-3499,-22 26-1063,32-23-519,1 0 0,1 0 0,0 1 0,0 0 0,0 0 1,1 1-1,0 0 0,1 0 0,0 0 0,1 1 0,0-1 0,1 1 0,0 0 0,1 0 0,0 0 0,0 1 0,1-1 1,1 0-1,0 1 0,1-1 0,0 0 0,0 1 0,1-1 0,1 0 0,0 0 0,0 0 0,1-1 0,2 5-35,7 9-79,1-1 0,1 0-1,1 0 1,1-2 0,1 0-1,0-1 1,22 17 79,-19-18-106,46 59-188,-68-77 294,1 1 0,-1-1 0,0 0 0,0 1 1,0-1-1,0 0 0,1 1 0,-2-1 0,1 0 0,0 0 1,0 0-1,0 0 0,0 0 0,-1 0 0,1 0 0,0-1 1,-1 1-1,1 0 0,-1-1 0,1 1 0,-1-1 0,1 1 1,-1-1-1,1 0 0,-1 0 0,0 0 0,1 1 0,-1-2 1,1 1-1,-1 0 0,1 0 0,-1 0 0,-15 1-97,0 0 0,0-1 0,0-1 0,0-1 0,0 0 0,0-1 0,0-1 0,1-1 0,-1 0 0,1-1 0,-5-3 97,-52-45-8451,59 37 3086,6-2-1468</inkml:trace>
  <inkml:trace contextRef="#ctx0" brushRef="#br0" timeOffset="3651.797">3933 427 9801,'0'0'2595,"0"0"127,0 0 161,0 0-1378,57-86-864,-25 76-257,7-2-191,7 2-97,3 4-32,2-1-64,-3 4 32,-5 3-64,-8 0-353,-9 2-1633,-6 5-2946,-6 2-4325</inkml:trace>
  <inkml:trace contextRef="#ctx0" brushRef="#br0" timeOffset="4011.898">4437 884 128,'0'0'13421,"0"0"-10186,0 0-513,0 0-319,0 0-802,0 0-704,26 92-256,-35-59-161,-1-2-256,-2 4-128,6-2-31,1-3-65,2-6-129,0-2-1088,3-5-1121,0 0-1890,6-6-4420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1:4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24 14125,'0'0'4367,"0"0"-2600,0 0 22,0 0 116,0 0-501,0 0-598,-1 3-416,2 112 492,4-68-595,-1 361 991,-6-308-4100,1 1-3791,0-102 1307,-3-7-1618</inkml:trace>
  <inkml:trace contextRef="#ctx0" brushRef="#br0" timeOffset="573.949">1 113 4548,'0'0'6193,"0"0"-3124,0 0-624,0 0-64,0 0-752,18-10-637,-1 1-798,106-40 621,198 5-702,-321 44-114,47 5-2915,-40 22-4898,-16-8 1835</inkml:trace>
  <inkml:trace contextRef="#ctx0" brushRef="#br0" timeOffset="574.949">200 402 5669,'0'0'3097,"0"0"-941,0 0 183,0 0-225,15-4-572,247-83-196,-257 86-1418,-3 0 26,-1 0 0,0 0 1,0 0-1,1 0 0,-1 0 0,1 1 0,-1-1 0,1 0 0,-1 1 0,1-1 1,-1 1-1,1 0 0,-1-1 0,1 1 0,0 0 0,-1 0 0,1 0 1,0 0-1,-1 0 0,1 0 0,-1 1 0,1-1 0,0 1 0,-1-1 0,1 1 1,-1-1-1,1 1 0,-1 0 0,0 0 0,1-1 0,-1 1 0,0 0 0,1 0 1,-1 1-1,0-1 0,0 0 0,0 0 0,0 0 0,0 1 0,0-1 1,0 1-1,-1-1 0,1 0 0,0 1 0,-1 0 0,1-1 0,-1 1 0,0-1 1,1 1-1,-1 1 46,-6 10-702,-1 1 0,0-1 0,-1 0 0,-1-1 1,0 0-1,-1 0 0,0-1 0,0 0 0,-1-1 1,-10 7 701,8-5-216,-171 135 1599,102-85 1532,39-24 1617,62-29-2178,210-33-1099,-149 14-2298,-15 1-2434,0 2-4677,-31 4-275</inkml:trace>
  <inkml:trace contextRef="#ctx0" brushRef="#br0" timeOffset="1143.536">846 348 7207,'0'0'7698,"0"0"-3326,0 0-1543,0 0-661,0 0-748,0 0-678,-2 15-342,-18 238 897,-3 141-1142,23-331-433,0 43-4606,-4-472 4088,36 17 1837,1 232-128,-32 113-881,0 1-1,1 0 0,0 0 1,-1 1-1,1-1 1,0 0-1,0 1 1,1-1-1,-1 1 0,1-1 1,-1 1-1,1 0 1,0 0-1,-1 0 0,1 1 1,0-1-1,0 1 1,0-1-1,1 1 0,-1 0 1,0 0-1,0 1 1,1-1-1,-1 1 0,0-1 1,1 1-1,-1 0 1,1 0-1,-1 0 0,0 1 1,1-1-1,-1 1 1,0 0-1,1 0-31,3 4 0,1 0 0,-1 0 0,1 1 0,-1 0 0,-1 0 0,1 1 0,-1 0 0,-1 0 0,1 0 0,-1 1 0,0-1 0,-1 1 0,0 1 0,0-1 0,0 1 0,-1-1 0,-1 1 0,0 0 0,0 0 0,0 0 0,-1 0 0,-1 0 0,1 0 0,-2 2 0,2 0-69,-1 1 1,-1-1-1,0 0 0,-1 0 0,0 1 1,-1-1-1,0-1 0,0 1 0,-2 0 1,1-1-1,-1 0 0,0 0 0,-1 0 1,0 0-1,-1-1 0,0 0 1,-1-1-1,1 1 0,-2-2 0,1 1 1,-1-1-1,0 0 0,0-1 0,-1 0 1,0 0-1,0-1 0,0-1 0,-1 1 1,0-2-1,0 1 0,0-2 1,-2 1 68,10-3-300,-28 4-1313,14-9-4418,13-3-722</inkml:trace>
  <inkml:trace contextRef="#ctx0" brushRef="#br0" timeOffset="1472.025">1350 322 11018,'0'0'4447,"0"0"-1826,0 0-576,-6 16-433,-40 106-48,35-98-1435,1 1 0,1-1-1,1 2 1,1-1 0,1 1-1,2 0 1,0 0 0,2 1-1,1-1 1,1 14-129,1-36-4,-1-1 1,0 1-1,1-1 1,0 1-1,-1-1 1,1 1-1,1-1 1,-1 0-1,0 0 1,1 0-1,0 1 1,-1-1-1,1-1 1,0 1-1,1 0 1,-1 0-1,0-1 1,1 1-1,0-1 1,-1 0-1,1 0 1,0 0-1,0 0 1,0 0-1,0-1 0,1 1 1,-1-1-1,0 0 1,1 0-1,-1 0 1,1-1-1,-1 1 1,1-1-1,-1 1 1,1-1-1,-1-1 1,1 1-1,-1 0 1,1-1-1,-1 1 1,1-1-1,-1 0 1,0 0-1,3-2 4,8-2 1,0-1 0,-1-1 0,0 0 0,0-1 0,0 0-1,-1-1 1,0-1 0,-1 0 0,0 0 0,0-1 0,-2 0 0,1-1 0,-1 0 0,-1-1-1,0 1 1,-1-2 0,0 1 0,1-5-1,-2 4 115,-1 0 1,0 0-1,-1-1 0,0 0 0,-1 0 0,-1 0 1,0 0-1,-2 0 0,1 0 0,-2-1 1,0 1-1,-1-6-115,1 17 5,-1 0-1,1 0 1,0 0 0,-1 1 0,0-1 0,0 0-1,0 1 1,0 0 0,-1-1 0,1 1-1,-1 0 1,0 0 0,1 1 0,-2-1 0,1 0-1,0 1 1,0 0 0,-1 0 0,1 0 0,-1 0-1,0 0 1,1 1 0,-1 0 0,0 0 0,0 0-1,0 0 1,0 0 0,0 1 0,0 0-1,-1 0-4,-8-1-350,1 1-1,-1 0 1,1 1-1,0 1 1,-1 0-1,1 0 1,0 2-1,0-1 1,-4 3 350,-47 32-8056,42-17 396</inkml:trace>
  <inkml:trace contextRef="#ctx0" brushRef="#br0" timeOffset="2032.05">1930 382 17360,'0'0'2819,"0"0"-780,0 0-378,0 0-674,-13-1-522,7 1-425,2-1-26,0 1 0,0-1 0,1 1 0,-1 0 0,0 0-1,0 1 1,1-1 0,-1 1 0,0-1 0,1 1 0,-1 1 0,0-1 0,1 0-1,-1 1 1,1-1 0,0 1 0,-1 0 0,1 0 0,0 1 0,0-1 0,1 1 0,-1-1-1,0 1 1,0 1-14,-7 11 67,1 1 1,0 0-1,1 0 0,1 1 0,0 0 0,1 1 0,1-1 0,1 1 0,1 0 0,0 0 1,1 1-1,1-1 0,1 0 0,1 16-67,0-28-97,-1 1 0,1 0 0,0 0 0,1-1 0,0 1 0,0 0 0,0-1 0,1 0 0,0 1 0,0-1 0,1 0 0,-1-1 0,1 1 0,0-1 1,1 1-1,0-1 0,0-1 0,0 1 0,0-1 0,0 1 0,1-2 0,0 1 0,0 0 0,0-1 0,0-1 0,1 1 0,-1-1 0,1 0 0,-1 0 0,1 0 0,0-1 0,-1 0 0,1-1 0,0 0 0,0 0 0,0 0 1,5-1 95,0-1-102,-1 0-1,0 0 0,0-1 0,0 0 0,-1-1 0,1 0 0,-1-1 0,0 0 0,0 0 0,0-1 0,-1-1 1,0 0-1,0 0 0,-1 0 0,0-1 0,0-1 0,0 1 0,-1-1 0,-1 0 0,0-1 0,0 0 0,-1 0 0,0 0 1,1-2 103,10-31-19,-1 0-1,-2 0 1,-2-1 0,-1-1 0,-1-15 19,2-7 120,7-43 281,-5 37 3120,-18 153-1375,-18 309-1388,26-258-2008,-3-130 1209,0 0 0,1 0 0,-1-1 0,0 1 0,0 0 0,1 0 0,-1 0 0,0-1 0,1 1 0,-1 0 0,1-1 0,-1 1 0,1 0 0,0-1 0,-1 1 0,1 0 0,0-1-1,-1 1 1,1-1 0,0 1 0,-1-1 0,1 0 0,0 1 0,0-1 0,0 0 0,-1 1 0,1-1 0,0 0 0,0 0 0,0 0 0,0 0 0,0 0 0,-1 0 0,1 0 0,0 0 0,0 0 0,0 0-1,0 0 1,0 0 0,-1-1 0,1 1 0,0 0 0,0-1 0,0 1 0,-1-1 0,1 1 0,0-1 0,-1 1 0,1-1 0,0 1 0,-1-1 0,1 1 0,-1-1 0,1 0 0,0 0 41,39-41-232,-38 39 202,157-219-77,-158 220 139,0 0 1,-1 1-1,1-1 1,0 1-1,0-1 1,0 1-1,0 0 0,0-1 1,0 1-1,0 0 1,1 0-1,-1-1 1,0 1-1,1 0 1,-1 0-1,1 1 0,-1-1 1,1 0-1,0 0 1,-1 1-1,1-1 1,-1 1-1,1-1 1,0 1-1,0 0 0,-1 0 1,1 0-1,0 0 1,0 0-1,-1 0 1,1 0-1,0 0 0,-1 1 1,1-1-1,0 1 1,-1-1-1,1 1 1,-1 0-1,1 0 1,0-1-1,-1 1 0,0 0 1,1 0-1,-1 1 1,0-1-1,1 0 1,-1 0-1,0 1 1,0-1-1,0 0 0,0 1 1,0 0-33,69 208 1900,-69-208-1895,0 0-1,1 0 0,-1 0 0,1 0 0,-1 0 1,1 0-1,-1 0 0,1 0 0,0-1 1,0 1-1,0 0 0,0-1 0,0 0 1,1 0-1,-1 1 0,0-1 0,1 0 0,-1-1 1,0 1-1,1 0 0,-1-1 0,1 1 1,-1-1-1,1 0 0,-1 0 0,1 0 0,-1 0 1,1 0-1,-1-1 0,1 1 0,-1-1 1,1 0-1,-1 1 0,0-1 0,1 0 0,-1 0 1,0-1-1,0 1 0,0 0 0,0-1 1,1 1-5,64-83-2005,-28 8-5570,-24 53 1356</inkml:trace>
  <inkml:trace contextRef="#ctx0" brushRef="#br0" timeOffset="2403.576">3133 186 10698,'0'0'5627,"0"0"-2456,0 0-635,0 0-513,0 0-715,0 0-593,0 0-325,5 9-33,-2-3-318,0 0 0,-1 0-1,0 0 1,0 0-1,0 0 1,0 0 0,-1 0-1,0 1 1,0-1-1,-1 1 1,0-1 0,0 0-1,-1 4-38,-7 46 153,-6 44-1175,3 0 1,4 75 1021,11-114-309,-57-54-310,11-12 1857,65-4-587,-10 5-749,145-50-389,-62 1-6946,-79 40 1353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376 102 11179,'0'0'2813,"0"0"283,0 0-379,0-14-741,-2-41-519,1 53-1404,1 0-1,-1 0 1,1 1 0,-1-1-1,0 0 1,0 1 0,0-1-1,0 1 1,0-1 0,0 1-1,0 0 1,0-1 0,-1 1-1,1 0 1,-1 0 0,1 0-1,-1 0 1,1 0 0,-1 0-1,1 0 1,-1 0 0,0 1-1,1-1 1,-1 1 0,0-1-1,0 1 1,0 0 0,1 0-1,-1-1 1,0 1 0,0 0-1,0 1 1,1-1 0,-1 0-53,-3 0 136,0 0-93,-1 1 0,1-1-1,0 1 1,-1 0 0,1 1 0,0-1-1,0 1 1,0 0 0,0 0 0,0 1-1,0 0 1,1 0 0,-1 0 0,1 0-1,0 0 1,0 1 0,0 0 0,0 0-1,1 0 1,-1 0 0,1 1 0,0-1-1,1 1 1,-2 3-43,-44 126-17,46-110 23,2 1 1,0 0-1,1 0 0,2 0 1,0 0-1,2-1 0,0 1 0,8 17-6,19 145 41,-54-114-2479,12-61 1210,0-1-1,0 0 1,-1-1-1,-1 0 0,0 0 1,0-1-1,-1-1 1,0 0-1,0-1 1,-12 4 1228,16-6-6385</inkml:trace>
  <inkml:trace contextRef="#ctx0" brushRef="#br0" timeOffset="311.139">1 826 5189,'0'0'5856,"0"0"-1687,0 0-640,0 0-972,0 0-726,0 0-635,0 0-320,0 0-113,10-8-208,32-27-197,-40 35-347,0-1 1,1 0 0,-1 1-1,1 0 1,0 0 0,-1-1-1,1 1 1,-1 1 0,1-1-1,-1 0 1,1 1 0,-1-1-1,1 1 1,-1 0 0,0 0-1,1 0 1,-1 0 0,0 0-1,0 0 1,0 1 0,1-1-1,-1 1 1,-1-1 0,1 1-1,0 0 1,0 0 0,-1 0-1,1 0 1,-1 0 0,1 0-1,-1 0 1,0 0 0,0 1-1,0-1 1,0 0 0,0 1-1,-1-1 1,1 2-12,13 32 8,-2 1-1,-1 0 1,-2 1 0,-1 0-1,-2 1 1,-2-1 0,-2 1 0,-1 0-1,-4 28-7,-2 24-32,5-90 34,1 0 0,-1 0 0,1 0 0,-1 0 0,1 0 0,-1 0 0,1 0 0,0 0 0,-1 0 0,1 0 0,0-1 0,0 1 0,0 0 0,0 0 0,0-1 0,-1 1 0,1-1 0,0 1 0,1-1 0,-1 1 1,0-1-1,0 1 0,0-1 0,0 0 0,0 0 0,0 0 0,0 1 0,0-1 0,1 0 0,-1-1 0,0 1 0,0 0 0,0 0 0,0 0 0,0-1 0,0 1 0,0 0 0,0-1 0,1 1 0,-1-1 0,0 1 0,-1-1 0,1 0 0,0 1 0,0-1 0,0 0 0,0 0 0,0 1 0,-1-1 0,1 0 0,0 0 0,-1 0 0,1-1-2,54-55 13,71-55-1499,-104 102-3837,-19 10-1478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0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95 11403,'0'0'4452,"0"0"-2493,0 0-336,0 0 139,0 0-268,0 0-698,0 0-454,-7 19 58,-35 147 385,26 93 103,-3 31-4542,15-264-328,-2-6-2531</inkml:trace>
  <inkml:trace contextRef="#ctx0" brushRef="#br0" timeOffset="282.974">126 122 8680,'0'0'5189,"0"0"-3203,90-43 0,-45 32-641,7-2-416,0-2-513,-2 2-287,-4 2-97,-7 2 0,-4 5 0,-9 1-32,-9 3-385,-9 0-736,-7 6-1345,-2 5-2082,-14 7-2755</inkml:trace>
  <inkml:trace contextRef="#ctx0" brushRef="#br0" timeOffset="564.582">125 425 5637,'0'0'3684,"0"0"-2563,0 0 833,0 0-32,81 5 63,-39-18-992,8 1-736,1-2-97,1 1-128,-7 3-32,-5 2 0,-14 5-96,-6 3-1762,-15 0-1217,-5 11-673,-12 2-2401</inkml:trace>
  <inkml:trace contextRef="#ctx0" brushRef="#br0" timeOffset="565.582">92 702 2306,'0'0'3556,"-68"100"-1923,51-76-95,11-5-97,6-6-288,16-6-512,8-6-225,11-1-96,10-3-63,10-7-193,2-4-64,1-6-129,-2 1-1344,4-2-993,-7 2-609,-10 1-897</inkml:trace>
  <inkml:trace contextRef="#ctx0" brushRef="#br0" timeOffset="1109.901">684 468 4612,'0'0'2259,"2"-12"-551,-1 4-1155,9-51 1367,4 15 6444,-14 52-866,1 12-6126,1 21-1712,14 42 442,-13-124-1939,-24-115 193,23 152 1646,0 1 0,0 0-1,1 0 1,-1 0 0,1 0 0,0 0-1,-1 0 1,1 1 0,1 0-1,-1-1 1,0 1 0,0 0-1,1 1 1,-1-1 0,1 0 0,0 1-1,-1 0 1,1 0 0,0 0-1,0 0 1,0 1 0,0 0 0,0-1-1,-1 1 1,5 1-2,-2-1 4,-1 0-1,1 0 1,0 1-1,-1 0 1,1 0-1,-1 1 1,1-1-1,-1 1 1,0 0 0,0 0-1,1 1 1,-2 0-1,1 0 1,0 0-1,0 0 1,-1 1-1,0 0 1,0 0 0,0 0-1,0 0 1,-1 1-1,1-1 1,-1 1-1,0 0 1,-1 0-1,1 0 1,-1 0 0,0 0-1,0 1 1,-1-1-1,1 1 1,-1-1-1,0 4-3,0 5-1,0 0 0,0-1 0,-1 1-1,-1 0 1,-1-1 0,0 1 0,0-1 0,-1 0-1,-1 0 1,0 0 0,-1 0 0,-1 0-1,0-1 1,0 0 0,-1 0 0,-1-1-1,0 0 1,0 0 0,-1-1 0,0 0 0,-1 0-1,0-1 1,-1-1 0,0 1 0,0-2-1,-8 5 2,-71 14 345,88-25-331,0-1 0,-1 0 0,1 0 0,0-1 1,0 1-1,0 0 0,0-1 0,-1 1 0,1-1 0,0 0 1,0 1-1,0-1 0,0 0 0,0 0 0,1-1 0,-1 1 1,0 0-1,0-1 0,1 1 0,-1-1 0,1 1 0,-1-1 1,1 0-1,0 1 0,-1-1 0,1 0 0,0 0 0,0 0 1,0 0-1,1 0 0,-1 0 0,0 0 0,1-1 0,0 1 1,-1 0-1,1 0 0,0 0 0,0-1 0,0 0-14,0 0 28,0-1 0,0 1 0,1-1-1,-1 1 1,1 0 0,0-1 0,-1 1-1,2-1 1,-1 1 0,0 0 0,1 0 0,-1 0-1,1 0 1,0 0 0,0 0 0,0 0-1,0 1 1,1-1 0,-1 1 0,1-1 0,0 1-1,-1 0 1,1 0 0,0 0 0,0 0-1,0 1 1,0-1 0,1 1 0,-1 0 0,0 0-1,1 0 1,-1 0 0,0 1 0,1-1 0,-1 1-1,1 0 1,-1 0 0,1 0 0,-1 1-1,1-1 1,-1 1 0,1-1 0,-1 1 0,0 0-1,1 1 1,-1-1 0,0 1 0,0-1-1,0 1 1,0 0 0,0 0 0,-1 0 0,1 0-1,0 1-27,138 187 11,-134-183-32,-5-3-37,0 0 0,1 0 0,0 0 0,0 0 0,0 0 0,0-1 0,1 0 0,0 0 0,-1 0 0,1 0 0,0 0 0,0-1 0,0 0 1,1 1-1,-1-2 0,1 1 0,-1 0 0,1-1 0,-1 0 0,1 0 0,0 0 0,-1-1 0,1 0 0,0 0 0,0 0 0,-1 0 0,1-1 0,1 1 58,-3-4-206,0 1 1,0 0 0,0-1-1,0 0 1,0 1 0,-1-1-1,0 0 1,1 0 0,-1-1-1,-1 1 1,1 0 0,-1-1-1,0 1 1,0-1 0,0 1-1,0-1 1,-1 1 0,0-1-1,0 0 1,0 1 0,-1-1-1,0-3 206,-3-35-10248,3 34 2310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0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70 533 11435,'0'0'4495,"0"0"-1303,0 0-640,0 0-465,0 0-544,0 0-417,3-8-325,14-24-219,-16 30-558,0 1-1,1-1 1,-1 1-1,1-1 1,0 1-1,-1 0 1,1 0-1,0 0 1,0 0-1,0 0 1,-1 0-1,1 1 1,0-1-1,0 0 1,0 1-1,0 0 1,0-1-1,0 1 1,1 0-1,-1 0 1,0 0-1,0 0 1,1 1-24,4-1 41,-4 0-46,0 0-1,1 0 1,-1 1-1,0-1 1,0 1 0,0 0-1,1 0 1,-1 0 0,0 0-1,0 0 1,0 1 0,-1-1-1,1 1 1,0 0 0,-1 0-1,1 0 1,-1 0 0,1 0-1,-1 1 1,0-1 0,0 1-1,0-1 1,0 1 0,-1 0-1,1 0 1,-1 0 0,1 0-1,-1 0 1,0 0 0,0 0-1,-1 0 1,1 0 0,-1 0-1,1 1 1,-1-1 0,0 0-1,0 0 1,0 1 0,-1-1-1,1 0 1,-1 0 0,0 0-1,0 1 1,0-1 0,0 0-1,0 0 1,-1 0 0,1-1-1,-1 1 1,0 0 0,0-1-1,0 1 1,0-1 0,-1 1-1,1-1 6,-18 20 8,-1 0 0,0-2-1,-2 0 1,0-1-1,-2-2 1,-9 5-8,21-13 8,13-9-8,-1 0 0,1 0 0,0 0 1,-1 0-1,1 0 0,-1 0 0,1 0 1,-1 0-1,1 0 0,-1 0 0,1 0 1,-1 0-1,1 0 0,-1 0 0,1 0 1,0 1-1,-1-1 0,1 0 0,-1 0 1,1 0-1,0 1 0,-1-1 0,1 0 1,0 1-1,-1-1 0,1 0 0,0 1 1,-1-1-1,1 0 0,0 1 0,0-1 1,-1 1-1,1-1 0,0 1 0,0-1 1,0 0-1,0 1 0,0-1 0,-1 1 1,1-1-1,0 1 0,0-1 0,0 1 1,0-1-1,0 1 0,0-1 0,1 1 1,-1-1-1,0 0 0,0 1 0,0-1 1,0 1-1,1-1 0,-1 1 0,0-1 1,0 0-1,1 1 0,-1-1 0,0 1 1,0-1-1,1 0 0,-1 0 0,0 1 1,1-1-1,0 0 0,36 0-48,107-32-2037,-50 0-4142,-53 17-323</inkml:trace>
  <inkml:trace contextRef="#ctx0" brushRef="#br0" timeOffset="1827.039">447 89 15022,'0'0'1548,"0"0"315,0 0 118,0 0-182,0 0-598,0 0-678,18-8-347,-2 0-149,-6 2-10,1 1-1,0 1 1,-1-1-1,2 2 1,-1 0-1,0 0 1,1 1 0,-1 0-1,1 1 1,10 0-17,297 16 69,-319-15-51,-1 0-1,1-1 1,0 1 0,0 0-1,0-1 1,0 1-1,-1 0 1,1-1 0,0 1-1,0-1 1,0 1-1,0 0 1,0-1 0,0 1-1,0-1 1,0 1-1,0 0 1,0-1 0,0 1-1,1-1 1,-1 1 0,0 0-1,0-1 1,0 1-1,0 0 1,1-1 0,-1 1-1,0 0 1,0-1-1,1 1 1,-1 0 0,0-1-1,0 1 1,1 0-1,-1 0 1,0 0 0,1-1-1,-1 1 1,0 0-1,1 0 1,-1 0 0,1 0-1,-1-1 1,0 1 0,1 0-18,-38-17 1022,32 14-973,-1 0 0,0 0-1,0 1 1,0 0 0,0 0 0,0 0 0,0 1-1,0 0 1,-1 0 0,1 0 0,0 1-1,-1 0 1,1 0 0,-1 1 0,1-1 0,0 2-1,0-1 1,-1 1 0,1-1 0,0 2 0,0-1-1,1 1 1,-1 0 0,0 0 0,1 0-1,0 1 1,0 0 0,0 0 0,-3 3-49,-6 23 16,1 1 1,1 0-1,2 1 1,1 0-1,1 1 1,2-1 0,1 1-1,2 1 1,1-1-1,2 0 1,1 1-1,2 3-16,-3 2-6,-1 60-28,0 26-1282,4-41-2352,2-51 6,4-12-3956,-3-15 2013</inkml:trace>
  <inkml:trace contextRef="#ctx0" brushRef="#br0" timeOffset="2137.454">808 649 5862,'3'-16'3486,"-1"7"-2960,16-60 2189,-1 14 2548,-12 30-2223,-2 12 1225,-3 28-2677,-25 228-1203,25-157-540,1-153 240,-1 51-79,0 0 1,1 0-1,1 0 0,1 0 0,0 1 0,1-1 1,0 1-1,2 0 0,0 0 0,0 0 0,1 1 1,1 0-1,0 0 0,1 1 0,1 0 0,0 1 1,1 0-1,8-7-6,-11 12-300,1 1-1,-1 1 1,1 0 0,0 0 0,0 0-1,1 1 1,0 1 0,-1 0 0,1 0-1,0 1 1,0 0 0,4 0 300,22 0-4436,-2 2-4127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63 9321,'0'0'2060,"0"0"-383,0 0 196,6-12-74,18-39-330,-24 52-1410,1-1 1,-1 1-1,0-1 1,0 1-1,0-1 1,1 1-1,-1-1 1,0 1 0,1-1-1,-1 1 1,0-1-1,1 0 1,-1 1-1,1-1 1,-1 1-1,0-1 1,1 0-1,-1 0 1,1 1 0,-1-1-1,1 0 1,-1 0-1,1 0 1,0 1-1,-1-1 1,1 0-1,-1 0 1,1 0 0,-1 0-1,1 0 1,-1 0-1,1 0 1,0 0-1,-1 0 1,1 0-1,-1 0 1,1-1-1,-1 1 1,1 0 0,-1 0-1,1-1 1,-1 1-1,1 0 1,-1 0-1,1-1 1,-1 1-1,0 0 1,1-1 0,-1 1-1,1-1 1,-1 1-1,0-1 1,1 1-60,-1 1-103,14 278 343,-16-86-208,2-190-29,0 0 0,0 0 0,0 0 0,-1 0 0,1 0 0,-1-1 0,0 1 0,0 0-1,0 0 1,0-1 0,0 1 0,0 0 0,-1-1 0,1 1 0,-1-1 0,0 0 0,0 0 0,0 1-1,0-1 1,0 0 0,0-1 0,-1 1 0,1 0 0,0-1 0,-1 1 0,0-1 0,1 0 0,-1 0-1,0 0 1,1 0 0,-1 0 0,0 0 0,0-1 0,0 1 0,-1-1-3,-7 0 303,0 0 1,-1 0-1,1-1 0,0-1 1,0 0-1,1 0 1,-1-1-1,0 0 0,1-1 1,-1-1-1,1 1 1,-7-5-304,17 7 7,0 1 1,1 0-1,-1 0 1,0 0-1,0 0 1,0 0-1,1-1 1,-1 1-1,1 0 0,-1 0 1,0 0-1,1 0 1,0 0-1,-1 0 1,1 0-1,0 1 1,-1-1-1,1 0 1,0 0-1,0 0 1,0 1-1,0-1 1,0 0-1,0 1 1,0-1-1,0 1 1,0-1-1,0 1 1,0-1-1,0 1 1,0 0-1,0 0 1,1-1-1,-1 1 1,0 0-1,0 0 1,0 0-1,0 0 1,0 0-1,1 1 1,-1-1-1,0 0 1,0 0-1,0 1 1,1 0-8,2-2 15,291-38-79,-268 36-27,-21 3-105,0 0-1,0-1 0,0 1 0,0-1 1,0-1-1,0 1 0,-1-1 1,1 0-1,-1 0 0,1-1 0,-1 1 1,0-1-1,5-3 197,-7-3-2834,-6 5-2553,-5 2-619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14 11531,'0'0'3102,"0"0"-353,0 0-427,0 0-368,0 0-395,0 0-470,0 0-166,0-3-213,0-8-273,0 18-63,-5 34 193,-7 10-900,-15 73 1418,21-82-4583,3 1-4060,2-25-5611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9:2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6 445 11371,'0'0'4607,"0"0"-1612,0 0-679,0 0-447,0 0-540,0 0-491,0 0-395,0 0-149,0 11-70,-5 257-576,13-216-1943,8-21-2590,-2-14-1441</inkml:trace>
  <inkml:trace contextRef="#ctx0" brushRef="#br0" timeOffset="1">0 1 8680,'0'0'2595,"0"0"-2243,0 0-288,0 0-64,0 0-32,0 0-2114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4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26 132 15599,'0'0'2370,"7"-15"-277,27-46-236,-31 57-1728,1 0-1,-1 0 0,1 1 0,-1-1 0,1 1 0,0 0 0,0 0 1,1 0-1,-1 0 0,1 1 0,-1 0 0,1 0 0,0 0 0,0 0 0,0 1 1,0 0-1,0 0 0,0 0 0,0 1 0,0-1 0,1 1-128,-3 0 32,4-2-1,-1 1 0,1-1 0,0 1-1,-1 1 1,1-1 0,0 1 0,0 0 0,0 1 0,-1 0 0,1 0 0,0 0-1,-1 1 1,1 0 0,-1 0 0,0 0 0,1 1 0,-1 0 0,0 1 0,-1-1-1,1 1 1,0 0 0,-1 0 0,0 1 0,0 0 0,-1 0 0,1 0 0,-1 0 0,0 1-1,0-1 1,-1 1 0,0 0 0,0 0 0,0 0 0,-1 1 0,1-1 0,-2 1-1,2 4-30,-5 2-47,-1 0 0,0 0-1,-1 0 1,-1 0 0,0-1-1,0 0 1,-2 0 0,1 0 0,-1-1-1,-1 0 1,0 0 0,0-1-1,-1 0 1,-1 0 0,0-1-1,0-1 1,0 1 0,-1-2-1,0 1 1,-1-2 0,0 1-1,-6 1 48,-9 2-101,27-10 101,0 0 0,0 0-1,0-1 1,0 1-1,0 0 1,0 0 0,0-1-1,0 1 1,0 0 0,0-1-1,0 1 1,0 0 0,0 0-1,0-1 1,0 1 0,0 0-1,0 0 1,0-1 0,0 1-1,-1 0 1,1 0 0,0-1-1,0 1 1,0 0 0,-1 0-1,1 0 1,0-1 0,0 1-1,0 0 1,-1 0 0,1 0-1,0 0 1,0 0 0,-1-1-1,1 1 1,0 0 0,0 0-1,-1 0 1,1 0 0,0 0-1,-1 0 1,1 0 0,0 0-1,0 0 1,-1 0 0,1 0-1,0 0 1,-1 0 0,9-6-16,1 0-1,0 1 1,-1-1-1,2 2 1,-1-1 0,0 1-1,1 1 1,0 0 0,0 0-1,0 1 1,0 0 0,0 1-1,0 0 1,0 0-1,8 2 17,-12-1-2,-1 0 0,0 1 0,1 0 0,-1 1 0,0-1-1,0 1 1,0 0 0,0 0 0,0 0 0,0 1-1,0 0 1,-1 0 0,0 0 0,1 1 0,-1-1 0,0 1-1,-1 0 1,1 0 0,-1 0 0,1 0 0,-1 1 0,-1 0-1,1-1 1,2 6 2,1 3-2,-1 0 0,0 1 0,-1-1 1,0 1-1,-1 0 0,0 0 0,-2 0 0,1 0 0,-2 1 2,0-7 2,0 0 1,-1 0-1,0 0 0,0 0 0,-1 0 1,0 0-1,-1-1 0,1 1 0,-2-1 1,1 0-1,-1 1 0,0-2 0,0 1 1,-1 0-1,0-1 0,0 0 1,0 0-1,-1 0 0,0-1 0,0 0 1,-1 0-1,1 0 0,-1-1 0,0 0 1,0 0-1,0-1 0,-1 0 0,1 0 1,-1-1-1,0 0 0,0 0 0,0-1 1,-6 1-3,1 0 12,-1 0 1,0-1 0,0-1 0,0 0 0,0-1-1,1 0 1,-1-1 0,0-1 0,1 0-1,0-1 1,-1 0 0,1-1 0,1-1-1,-1 0 1,1 0 0,0-1 0,1-1-1,-2-1-12,-17-40-2095,35 12-6567,8 19-2505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8552,'0'0'5061,"0"0"-1922,0 0 128,0 0-801,0 0-640,0 0-769,0 0-512,0 0-33,-25 43-224,8-8-192,1 0-32,0 2-32,1-6-32,6-2-288,0-3-1313,9-3-1730,2-2-4068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2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47 12556,'0'0'3614,"0"0"-1730,0 0-181,13-5-192,104-30 689,-23 28-1966,-93 8-242,-1-1 0,1 0 0,0 1 0,-1-1-1,1 0 1,0 1 0,-1-1 0,1 1-1,0-1 1,-1 1 0,1-1 0,-1 1 0,1 0-1,-1-1 1,1 1 0,-1 0 0,1-1-1,-1 1 1,0 0 0,1-1 0,-1 1-1,0 0 1,0 0 0,0-1 0,0 1 0,1 0-1,-1 0 1,0 0 0,0-1 0,0 1-1,0 0 1,-1 0 0,1-1 0,0 1 0,0 0-1,0 0 1,-1-1 0,1 1 0,0 0-1,-1 0 1,1-1 0,-1 1 0,1 0 0,0-1-1,-1 1 1,0-1 0,1 1 0,-1-1-1,0 1 9,-26 34-995,-218 203-751,244-238 1777,-1 1-1,1 0 1,0-1-1,0 1 1,0 0-1,-1 0 1,1 0 0,0 0-1,0 0 1,0 0-1,1 0 1,-1 0-1,0 0 1,0 0-1,0 0 1,1 1 0,-1-1-1,1 0 1,-1 1-1,1-1 1,-1 0-1,1 1 1,0-1-1,0 0 1,0 1 0,0-1-1,0 1 1,0-1-1,0 1 1,0-1-1,0 0 1,1 1 0,-1-1-1,0 0 1,1 1-1,-1-1 1,1 0-1,0 1 1,-1-1-1,1 0 1,0 0 0,0 0-1,0 0 1,0 0-1,0 0 1,0 0-1,0 0 1,0 0-1,0 0 1,0 0 0,0-1-1,1 1 1,-1-1-1,0 1 1,1-1-1,-1 1 1,0-1-1,2 1-30,15 1 4,0-1-1,0-1 0,0-1 0,0 0 0,0-1 1,0-1-1,0-1 0,-1-1 0,6-2-3,93-34-6419,-77 25-360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2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445 152 7944,'0'0'3053,"0"0"-491,5-14 177,18-44-411,-21 56-2190,-1 0 0,0-1 0,-1 1 1,1 0-1,0 0 0,-1-1 0,1 1 0,-1 0 1,0-1-1,0 1 0,1 0 0,-2-1 1,1 1-1,0 0 0,0-1 0,-1 1 0,1 0 1,-1-1-1,0 1 0,0 0 0,0 0 1,0 0-1,0 0 0,0 0 0,0 0 0,-1 0 1,1 0-1,-1 0 0,0 0 0,1 1 1,-1-1-1,0 1 0,0-1 0,0 1 0,0 0 1,0 0-1,0 0 0,0 0 0,0 0 1,-1 0-1,-1 0-138,-88 2 563,84 3-562,-1-1 0,1 1 0,1 1 0,-1-1 0,0 1 0,1 1 0,0-1 0,0 1 0,1 1 0,0-1 0,0 1 0,0 0 0,1 0 0,0 1 1,0 0-1,1-1 0,0 2 0,0-1 0,1 0 0,0 1 0,1-1 0,0 1 0,0 0 0,1 0 0,0 0 0,0 0 0,1 0 0,0 0 0,1 0 1,0 4-2,2-3 3,1-1 1,-1 0 0,2 0-1,-1-1 1,1 1 0,0-1 0,1 0-1,0 0 1,0-1 0,1 1 0,0-1-1,6 5-3,35 42 25,-43-47-27,-1 1 0,0-1-1,-1 1 1,0 0 0,0-1 0,0 2 0,-1-1-1,0 0 1,-1 0 0,0 1 0,0-1 0,-1 0-1,0 1 1,0-1 0,-1 1 0,0-1 0,-1 0-1,1 0 1,-2 1 0,1-1 0,-1-1 0,0 1-1,-1 0 1,0-1 0,0 1 0,-1-1 0,1 0-1,-2-1 1,1 1 0,-1-1 0,0 0 0,0-1-1,0 1 1,-5 2 2,-14 11-24,-1-2 0,-1 0-1,-1-1 1,0-2 0,-1-1-1,0-1 1,-1-2 0,0-1-1,-1-1 25,39-10 67,0 0 0,1 0-1,-1 1 1,1 0-1,0 0 1,-1 1 0,1 0-1,-1 1 1,1 0 0,0 0-1,-1 1 1,0 0-1,1 1 1,-1-1 0,0 2-1,0-1 1,-1 1 0,1 0-1,-1 1 1,0-1-1,0 2 1,0-1 0,0 1-1,-1 0 1,0 0-67,1 12-3,-1 0 0,-1 0 0,-1 1 0,0-1-1,-1 1 1,-2 0 0,1 0 0,-2 0 0,-1 0 0,0 0 0,-1-1 0,-1 1 0,-2 4 3,1 3-5,0 1 0,2 1 0,2-1 1,0 0-1,4 25 5,-4-49-11,1-1 1,-1 0-1,1 1 0,-1-1 1,1 0-1,0 0 0,0 0 1,0 1-1,0-1 0,0 0 1,1 0-1,-1 0 0,0-1 1,1 1-1,0 0 1,-1 0-1,1-1 0,0 1 1,0-1-1,0 0 0,0 1 1,0-1-1,0 0 0,0 0 1,0 0-1,0-1 0,1 1 1,-1 0-1,0-1 1,1 0-1,-1 1 0,0-1 1,1 0-1,-1 0 0,0 0 1,1 0-1,-1-1 0,0 1 1,1-1-1,-1 1 0,1-1 11,89-41-668,-13-15-2497,-9 5-7395,-41 33 1047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2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181 397 12011,'0'0'3630,"0"0"-699,0 0-614,0 0-464,0 0-695,0 0-672,0 0-342,-4 1-75,0 1-57,1 0-1,-1 0 1,1 0-1,0 1 1,0-1-1,0 1 1,0 0-1,0 0 1,0 0-1,1 0 0,0 0 1,-1 0-1,1 1 1,1-1-1,-1 1 1,0 0-1,1-1 1,0 1-1,0 0 1,0 0-1,0 0 1,0 4-12,-6 96 30,9-94-39,0 0-1,1-1 1,0 1 0,0-1-1,1 0 1,1 0-1,-1 0 1,2 0-1,-1-1 1,1 0 0,0 0-1,1 0 1,-1-1-1,2 0 1,-1 0 0,1-1-1,0 0 1,0 0-1,1-1 10,75 78-34,-81-81 34,-1 0 1,1 0 0,-1 1 0,0-1-1,0 1 1,0-1 0,0 1 0,-1 0 0,1 0-1,-1 0 1,1 0 0,-1 0 0,0 0-1,0 0 1,0 0 0,-1 0 0,1 1-1,-1-1 1,0 0 0,0 0 0,0 1-1,0-1 1,0 0 0,-1 0 0,0 1 0,1-1-1,-1 0 1,0 0 0,-1 0 0,1 0-1,0 0 1,-1 0 0,0 0 0,1-1-1,-1 1 1,0-1 0,-1 1 0,1-1-1,0 0 1,-1 1 0,1-1 0,-2 0-1,-141 23-107,48-29-3827,63-3-1089,13-3-2057,10 2-1285</inkml:trace>
  <inkml:trace contextRef="#ctx0" brushRef="#br0" timeOffset="279.673">182 431 7239,'0'0'3075,"0"0"-1025,20-83 384,-9 75-384,9-2-609,1 4-640,10-1-385,1 3-31,5 1-193,3 1-128,2 1-64,3 1-32,-3 0-737,-4 0-2626,-4-3-3876</inkml:trace>
  <inkml:trace contextRef="#ctx0" brushRef="#br0" timeOffset="829.23">1024 105 2242,'0'0'7719,"0"0"-4142,0 0-801,0 0-400,6-13-748,18-39-528,-22 49-993,0 0 1,1 0 0,-1 0 0,1 0-1,-1 1 1,1-1 0,0 1 0,0 0-1,0 0 1,0 0 0,1 0 0,-1 0-1,1 1 1,-1-1 0,1 1 0,-1 0-1,1 0 1,0 0 0,-1 1 0,1-1-1,0 1 1,0 0 0,-1 0 0,1 0 0,0 1-1,-1-1 1,4 2-108,-4-2 16,1 1-1,-1 0 1,0 0-1,0 1 1,1-1-1,-1 1 1,0 0-1,0-1 1,0 1-1,-1 1 1,1-1-1,0 0 1,-1 1-1,0-1 1,1 1 0,-1 0-1,0-1 1,0 1-1,0 0 1,-1 0-1,1 1 1,-1-1-1,0 0 1,0 0-1,0 1 1,0-1-1,0 1 1,-1-1-1,1 3-15,2 104 116,-11-65-76,-2 0 0,-2-1 0,-1 0 0,-3-1 0,-1-1 0,-3 1-40,-2 7 23,2 1 0,2 0 1,-10 53-24,42 24 1404,-7-74-887,-4-46-501,0 1-1,0-1 0,-1 0 1,-1 1-1,1 0 1,-1-1-1,-1 1 1,0 0-1,0-1 1,-1 1-1,0 0 0,0-1 1,-1 1-1,0-1 1,0 1-1,-1-1 1,0 0-1,-1 0 1,0 0-1,0 0 1,-1-1-1,1 0 0,-2 0 1,1 0-1,-1 0 1,0-1-1,0 0 1,-5 3-16,-5-1-42,0-1 0,0-1 0,-1-1 0,1 0 0,-1-1 0,0-1 1,0 0-1,-1-1 0,1-1 0,0-1 0,-1-1 0,1 0 0,-9-2 42,-21-7-1812,22-4-2413,25 8 835,7 0-2152</inkml:trace>
  <inkml:trace contextRef="#ctx0" brushRef="#br0" timeOffset="1143.825">1467 1030 18738,'0'0'3459,"0"0"-1569,0 0-673,0 0-833,0 0-256,0 0-128,0 0-128,0 0-833,-62-49-992,71 49-3204,13 0-11371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2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15375,'0'0'3144,"0"0"-203,0 0-517,0 0-641,0 0-646,0 0-443,0 0-267,2 13-53,-15 182 677,0-125-945,5-36-194,2 1-1,0 1 0,3-1 0,1 0 0,1 1 0,4 16 89,-3-48-294,1 0 0,0 0 0,0 0 0,0 0 1,0 0-1,1 0 0,0 0 0,-1-1 0,2 1 0,-1-1 0,0 1 0,1-1 0,-1 0 0,1 1 0,0-2 0,0 1 0,0 0 0,0 0 0,3 0 294,49 14-9063,-27-17 2860</inkml:trace>
  <inkml:trace contextRef="#ctx0" brushRef="#br0" timeOffset="313.958">109 202 5637,'0'0'6123,"0"0"-3395,0 0-832,0 0-546,0 0-218,17 0-209,108 0 33,113-19-1486,-162-3-2954,-5-11-4161,-55 23 2210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9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4 197 224,'0'0'7271,"0"0"-6887,0 0-319,0 0-65,0 0-481,0 0-5541</inkml:trace>
  <inkml:trace contextRef="#ctx0" brushRef="#br0" timeOffset="545.059">1 180 11050,'0'0'2301,"0"0"160,0 0 80,0 0-646,0 0-448,0 0-310,0 0-240,0 0-251,14-9-326,-9 6-297,3-3-5,0 1-1,0 1 1,1-1 0,0 1-1,-1 1 1,1 0 0,0 0-1,0 0 1,1 2 0,-1-1 0,0 1-1,2 0-17,371-4 593,-327-5-502,-54 8-42,0 0 1,-1 1-1,1-1 0,-1 0 1,1 0-1,-1 0 1,0 0-1,0 0 1,0 0-1,0 0 1,0 0-1,0 0 1,-1 0-1,1 0 1,-1 0-1,1 0 1,-1 0-1,0 0 1,0 0-1,0 1 1,0-1-1,0 0 1,0 1-1,0-1 1,0 1-1,-2-2-49,-2-3 120,-1 0 1,0 0-1,0 0 1,0 1-1,-1 0 0,0 0 1,0 0-1,0 1 0,0 0 1,-1 1-1,-6-3-120,12 6 21,1 0 0,0 1-1,-1-1 1,1 0 0,0 0 0,-1 1-1,1-1 1,0 1 0,-1-1 0,1 1 0,0-1-1,0 1 1,-1 0 0,1 0 0,0 0-1,0-1 1,0 1 0,0 0 0,0 0-1,0 1 1,0-1 0,1 0 0,-1 0 0,0 0-1,1 1 1,-1-1 0,0 0 0,1 0-1,0 1 1,-1-1 0,1 0 0,0 2-21,-2 0 29,-10 34 28,2 0 0,1 1 0,1 0-1,3 1 1,1-1 0,2 1 0,2 12-57,-3 0 18,3 256-595,34-107-6688,-24-165 2514,3-10-2317</inkml:trace>
  <inkml:trace contextRef="#ctx0" brushRef="#br0" timeOffset="1159.075">743 452 13004,'0'0'2290,"1"-13"236,6-38-354,-7 51-2101,0 0 0,1 1-1,-1-1 1,0 0 0,1 0 0,-1 0-1,0 0 1,1 0 0,-1 0 0,0 1-1,1-1 1,-1 0 0,0 0 0,1 0-1,-1 0 1,0 0 0,1 0 0,-1 0-1,0 0 1,1-1 0,-1 1 0,0 0-1,1 0 1,-1 0 0,0 0 0,1 0-1,-1-1 1,0 1 0,1 0 0,-1 0-1,0 0 1,0-1 0,1 1 0,-1 0-1,0 0 1,0-1 0,0 1 0,1 0-1,-1-1 1,0 1 0,0 0 0,0-1-1,0 1 1,0 0 0,1-1 0,-1 1-1,0 0 1,0-1 0,0 1 0,0 0-1,0-1 1,0 1 0,0 0 0,0-1-1,0 1 1,0 0 0,-1-1 0,1 1-1,0 0 1,0-1 0,0 1 0,0 0-1,0-1 1,-1 1-71,11 21-442,-9-19 712,3 9-251,2 0 0,0 0 0,0 0 0,1-1 0,0 0 0,0 0 0,1 0-1,1-1 1,0-1 0,0 1 0,0-1 0,1-1 0,1 0-19,-8-5 1,0-1 0,0 1 1,0-1-1,0 0 0,0-1 1,0 1-1,0 0 0,0-1 0,0 0 1,0 1-1,0-1 0,0-1 1,0 1-1,0 0 0,0-1 0,1 1 1,-1-1-1,0 0 0,0 0 1,-1 0-1,1-1 0,0 1 0,0 0 1,-1-1-1,1 0 0,-1 0 1,1 0-1,-1 0 0,0 0 0,1 0 1,-1-1-1,-1 1 0,1-1 0,0 1 1,0-1-1,0-1-1,3-5 122,-1 0 0,0 0 0,0 0 0,0-1 0,-2 1 0,1-1-1,-1 0 1,0 0 0,-1 0 0,0-9-122,0 17 20,-1-1 0,1 0 1,-1 1-1,1-1 0,-1 0 0,0 1 0,0-1 0,-1 0 0,1 0 0,0 1 0,-1-1 1,0 0-1,1 1 0,-1-1 0,0 1 0,0-1 0,-1 1 0,1-1 0,-1 1 1,1 0-1,-1-1 0,1 1 0,-1 0 0,0 0 0,0 0 0,0 1 0,0-1 1,-1 0-1,1 1 0,0-1 0,-1 1 0,1 0 0,-1 0 0,1 0 0,-1 0 0,0 0 1,1 1-1,-1-1 0,-2 1-20,-1 1-5,0 1 1,0-1-1,1 2 1,-1-1-1,1 1 1,-1-1-1,1 1 1,0 1 0,0-1-1,0 1 1,1 0-1,-1 0 1,1 0-1,0 1 1,0-1-1,1 1 1,-1 0-1,1 0 1,0 1-1,0-1 1,1 0-1,0 1 1,0 0-1,0 0 1,0 3 4,-7 21-11,1 0 0,2 0 1,1 0-1,1 1 0,2 0 1,1 0-1,2 8 11,-2-31-64,0 0 0,1 0 0,0 0 0,1 0 0,0 0 0,0 0 0,0 0 0,1 0-1,1-1 1,-1 1 0,1 0 0,0-1 0,1 0 0,0 0 0,0 0 0,0 0 0,1-1 0,0 1 0,1-1 0,-1-1 0,1 1 0,0-1 0,0 0 0,1 0 0,-1-1-1,1 1 1,0-2 0,1 1 0,-1-1 0,0 0 0,1 0 0,0-1 0,7 1 64,-5-2-8,0-2-1,0 1 1,0-1 0,0-1 0,0 0-1,0 0 1,-1-1 0,1 0 0,-1-1-1,0 0 1,0 0 0,0-1 0,-1 0-1,1 0 1,-1-1 0,-1 0-1,7-6 9,109-133 952,-100 112-654,-2 0-1,-2-2 0,-1 0 0,-2-1 0,-1 0 0,8-33-297,-16 23 279,-7 46-265,-2 21-72,0 70-394,4 0 0,4 0 0,15 76 452,-17-87-656,-8-78 598,-1 0 0,1-1 0,0 1 0,-1-1 0,1 0-1,-1 0 1,1 0 0,-1 0 0,1-1 0,-1 0 0,0 0 0,1 0 0,-1 0 0,1-1 0,-1 0 0,-4-1 58,-213-76-3379,212 75 2487,-7-3-879,5 5-5175,12 1 2974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24 319 11371,'0'0'2039,"0"0"555,0 0-149,0 0-624,0 0-444,0 0-261,0 0-230,0 0-176,-6-6-256,1 1-376,-7-9 33,19 15-1,9 6 18,0 0 1,0-1 0,1-1-1,0-1 1,0-1 0,0 0 0,1-1-1,-1 0 1,1-2 0,-1 0-1,1-1 1,-1-1 0,0 0-1,0-2 1,0 0 0,0-1-1,0 0 1,-1-1 0,7-4-129,87-45 1703,-114 79-1244,-27 63-523,4 3 0,4 0 0,4 1 0,5 1-1,3 0 1,2 34 64,9-126-1,8 75-2993,21-37-5066,-12-29-322</inkml:trace>
  <inkml:trace contextRef="#ctx0" brushRef="#br0" timeOffset="1451.242">863 100 3812,'0'0'3192,"0"0"-993,0 0 11,0 0-37,0 0-160,0 0-198,0 0-246,0 0-245,5-12-176,18-38-80,-22 48-976,1-1 0,0 1 0,-1-1 0,1 1 0,0-1 0,0 1 0,0 0 1,1 0-1,-1 0 0,0 1 0,1-1 0,-1 0 0,1 1 0,0-1 0,-1 1 0,1 0 0,0 0 1,0 0-1,0 1 0,0-1 0,0 0 0,0 1 0,0 0 0,0 0 0,0 0 0,0 0 1,2 1-93,-1-1 80,-1 0-68,-1 0-1,1 1 1,0-1-1,0 1 1,-1-1-1,1 1 1,0 0-1,-1 0 0,1 1 1,-1-1-1,1 0 1,-1 1-1,1-1 1,-1 1-1,0 0 1,0 0-1,0 0 0,0 0 1,0 0-1,-1 0 1,1 1-1,-1-1 1,1 1-1,-1-1 1,0 1-1,0-1 0,0 1 1,0 0-1,0-1 1,-1 1-1,1 0 1,-1 0-12,7 100-28,-7-88 58,-7 75-144,-3 0 1,-4 0 0,-14 39 113,17-76-285,-3 137 387,41-208 2118,-26 19-2218,0 0 0,0-1 0,0 1-1,0 0 1,0 0 0,0 0 0,0 0-1,-1 0 1,1 0 0,0 1 0,-1-1 0,1 0-1,0 0 1,-1 0 0,0 1 0,1-1-1,-1 0 1,0 0 0,0 1 0,1-1-1,-1 0 1,0 1 0,0-1 0,0 0-1,-1 1 1,1-1 0,0 0 0,0 0 0,-1 1-1,1-1 1,-1 0 0,1 0 0,-1 1-1,0-1-1,1 6 15,-1 27-13,1 27-20,-4-1-1,-1 0 1,-13 49 18,17-104-37,0 1 1,-1-1 0,0 0 0,0 0 0,0 0-1,-1 0 1,1 0 0,-1 0 0,-1-1-1,1 1 1,0-1 0,-1 0 0,0 0-1,0 0 1,0-1 0,-1 0 0,1 1-1,-1-1 1,0-1 0,0 1 0,0-1 0,0 0-1,0 0 1,0 0 0,0 0 0,-1-1-1,1 0 1,-1-1 0,1 1 0,-1-1-1,1 0 1,-1 0 0,-2-1 36,-7 1-14,0 0 0,0-2 1,0 0-1,0 0 0,1-1 1,-1-1-1,1-1 0,0 0 0,0-1 1,0 0-1,-4-4 14,-46-38-6586,51 36-936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261 127 10090,'0'-13'3469,"1"-40"-901,0 51-2366,-1 0 0,0-1 0,-1 1 0,1-1 0,0 1 0,-1-1-1,1 1 1,-1 0 0,0-1 0,0 1 0,0 0 0,0 0 0,0-1 0,0 1 0,-1 0-1,1 0 1,-1 0 0,1 0 0,-1 1 0,0-1 0,0 0 0,1 1 0,-1-1 0,0 1-1,-1 0 1,1 0 0,0-1 0,0 1 0,0 1 0,-1-1 0,1 0 0,-1 1 0,0-1-202,0 3 39,-1-1 0,1 1 0,0 1 0,0-1 1,-1 0-1,2 1 0,-1-1 0,0 1 0,1 0 1,-1 0-1,1 0 0,0 0 0,0 1 1,0-1-1,0 0 0,1 1 0,-1 0 0,0 2-39,-4 6 42,-145 269-37,141-275 101,17-22 50,-4 11-121,0 1 0,0 0 1,1 0-1,0 0 0,0 0 0,0 1 1,0 0-1,0 0 0,1 0 1,-1 0-1,1 0 0,0 1 0,0 0 1,0 0-1,0 1 0,0-1 0,0 1 1,0 0-1,0 0 0,1 1 0,-1-1 1,0 1-1,1 1 0,-1-1 0,0 1 1,0-1-1,1 2 0,-1-1 1,0 0-1,0 1 0,0 0 0,0 0 1,2 2-36,29 20 142,-28-17-136,0 0 1,0-1-1,1 0 0,0 0 0,0-1 0,0 0 0,1-1 0,0 0 0,0-1 0,0 0 0,0 0 0,0-1 1,1 0-1,-1-1 0,0 0 0,11-1-6,-15-3 96,0-1-1,0 0 1,-1 0 0,0-1 0,0 1 0,0-1 0,0 0-1,-1 0 1,0-1 0,0 1 0,0-1 0,-1 0 0,0 0-1,0 0 1,0-1 0,-1 1 0,0 0 0,0-1 0,0 0-1,-1-1-95,12-60 2093,-112 386-1720,73-178-4830,25-115-1009,0-5-4208</inkml:trace>
  <inkml:trace contextRef="#ctx0" brushRef="#br0" timeOffset="1935.494">649 786 10666,'0'0'5093,"0"0"-1986,0 0-417,0 0-832,0 0-897,0 0-480,0 0-161,-14 83 0,11-48-128,2 1-96,1-4-96,0-2-64,0-1-1793,0-5-3108,1-8-8712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15150,'0'0'3049,"0"0"-546,0 0-501,0 0-811,0 0-610,-15 4-346,10-3-221,-3 0-6,0 1 0,-1 1 0,1-1 0,0 1 0,1 0 0,-1 1 0,0 0 0,1 0 0,0 1 0,0 0 0,0 0 0,1 0 0,-1 1-8,-4 5 3,-1 1-1,1 0 1,1 1 0,0 0 0,1 1 0,1 0-1,0 0 1,0 1 0,2 0 0,0 0 0,0 0-1,2 1 1,0 0 0,1 0 0,0 0 0,1 0-1,1 0 1,1 1 0,0-1 0,1 0 0,3 16-3,-2-21-6,1-1 0,0 0 1,1-1-1,0 1 1,1-1-1,0 1 0,0-1 1,1-1-1,0 1 1,1-1-1,-1 0 0,2-1 1,-1 1-1,1-1 1,0-1-1,1 0 0,-1 0 1,1 0-1,0-1 1,1 0-1,-1-1 0,1 0 1,0-1-1,0 0 1,0 0-1,0-1 0,1-1 1,-1 1-1,0-2 1,1 1-1,-1-2 0,1 1 1,-1-1-1,0-1 1,1 0-1,-1 0 0,0-1 1,0 0-1,0-1 1,-1 0-1,4-2 6,-5 1 116,1 1 1,-1-2-1,0 1 0,0-1 0,-1 0 1,1 0-1,-1-1 0,-1 0 1,1 0-1,-1-1 0,-1 0 0,1 0 1,-1 0-1,-1-1 0,1 0 1,-1 0-1,-1 0 0,0 0 0,0 0 1,-1-1-1,0 1 0,-1-1 1,1-4-117,-3 11 13,1 0 1,-1 0-1,1 0 1,-1 0 0,0 0-1,0 1 1,0-1 0,0 0-1,-1 1 1,1-1-1,-1 0 1,1 1 0,-1 0-1,0-1 1,0 1 0,0 0-1,0 0 1,-1 0-1,1 1 1,-1-1 0,1 0-1,-1 1 1,1-1 0,-1 1-1,0 0 1,1 0-1,-1 0 1,0 0 0,0 1-1,0-1 1,-1 1-14,-95-5-300,99 5 300,-16 1-284,0 1 0,0 0 0,1 1 0,-1 1 0,1 0-1,-1 1 1,-12 6 284,-44 50-6173,54-27-52</inkml:trace>
  <inkml:trace contextRef="#ctx0" brushRef="#br0" timeOffset="342.815">615 657 18321,'0'0'3299,"0"0"-800,0 0-738,0 0-671,0 0-450,0 0-223,0 0-33,24 106-32,-32-67-224,2 0-96,5-6-32,1-1 0,0-4-352,5-3-961,8-5-833,2-2-1185,2-4-2595,0-4-5797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9:2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38 606 4516,'2'-16'8216,"-1"7"-7562,0 0-180,0-1-1,1 1 0,-1 0 1,2-1-1,-1 1 0,1 0 1,1 0-1,0 1 1,0-1-1,0 1 0,1 0 1,1 0-1,-1 0 1,6-4-474,-2 5 114,0 1 1,0 0 0,1 1 0,0 0 0,0 0 0,1 1 0,-1 0 0,1 1-1,0 0 1,0 1 0,0 0 0,0 1 0,0 0 0,0 1 0,0 0-1,0 1 1,0 0 0,0 1 0,0 0 0,0 0 0,0 1 0,-1 1 0,1 0-1,-1 0 1,0 1 0,0 1 0,-1-1 0,0 1 0,8 7-115,-13-8-9,0 0 0,-1 0 0,0 0-1,0 0 1,0 0 0,0 1 0,-1-1 0,0 1 0,-1 0 0,1 0 0,-1 0 0,0 0 0,0-1 0,-1 1 0,0 0 0,0 0 0,0 0 0,-1 0-1,1 0 1,-2 0 0,1 0 0,-1 0 0,1 0 0,-2-1 0,-1 5 9,-3 7-90,-2-1-1,1-1 1,-2 1-1,0-2 1,-1 1-1,0-1 1,-1-1 0,-2 1 90,6-4-33,-1-1 1,-1 0-1,1 0 1,-1-1 0,-1 0-1,1-1 1,-1 0-1,-1-1 1,1 0 0,-1-1-1,0 0 1,0-1 0,0 0-1,-1-1 1,-5 0 32,17-3 0,0-1 1,0 0 0,1 1 0,-1-1-1,0 0 1,1 0 0,-1 1-1,1-1 1,-1 0 0,1 0 0,-1 0-1,1 0 1,0 0 0,-1 0 0,1 0-1,0 0 1,0 0 0,0 0-1,0 0 1,0 0 0,0 0 0,0 0-1,0 0 1,0 0 0,0 0-1,0 0 1,1 1 0,-1-1 0,0 0-1,1 0 1,-1 0 0,1 0-1,-1 0 1,1 0 0,-1 1 0,1-1-1,0 0 1,-1 0 0,1 1-1,0-1 1,0 0 0,-1 1 0,1-1-1,0 1 1,0-1 0,0 1 0,0-1-1,0 1 1,-1 0 0,1-1-1,0 1 1,0 0-1,7-3-1,1 0 0,-1 1 0,0 0 0,1 0 0,-1 1 1,1 0-1,-1 1 0,1 0 0,-1 0 0,1 0 0,0 1 0,-1 1 0,0-1 0,1 2 0,-1-1 0,0 1 0,0 0 1,0 1-1,0-1 0,-1 2 0,0-1 0,1 1 0,-2 0 0,1 0 0,0 1 0,-1 0 0,0 0 0,-1 1 0,5 6 1,2 4 79,-2 1-1,0 0 1,0 0-1,-2 1 0,-1 0 1,0 0-1,-1 1 1,-1 0-1,-1 0 0,-1 0 1,-1 0-1,0 1 1,-2-1-1,0 1 1,-1-1-1,-1 1-78,1-14 26,1 0 0,-1 0-1,-1 0 1,1 0 0,-1 0 0,0 0 0,-1-1-1,0 1 1,0-1 0,0 0 0,-1 0 0,0 0-1,0 0 1,0-1 0,-1 1 0,1-1 0,-1 0-1,-1 0 1,1-1 0,-1 0 0,0 0 0,0 0-1,0 0 1,0-1 0,0 0 0,-1-1 0,0 1-1,1-1 1,-1-1 0,-3 1-26,-6-1 22,-1-2-1,1 0 1,0-1 0,0 0-1,-1-2 1,2 1 0,-1-2-1,0 0 1,1-1 0,0-1 0,0 0-1,1-1 1,0-1 0,1 0-1,-1-1 1,-3-4-22,9 8-181,0-1 0,0 0-1,1-1 1,0 1 0,0-2 0,1 1 0,0-1-1,0 0 1,1 0 0,0 0 0,0-1 0,-2-8 181,0-78-7270,16 69 2001,7 6-2487</inkml:trace>
  <inkml:trace contextRef="#ctx0" brushRef="#br0" timeOffset="416.36">1221 622 12204,'0'-2'22,"1"-6"348,0 0-1,-1 0 1,1 0 0,-1 0-1,-1-1 1,0 1 0,0 0-1,0 0 1,-1 0 0,-1 0 0,1 1-1,-1-1 1,0 0 0,-1 1-1,0 0 1,0 0 0,0 0-1,-1 0 1,0 1 0,-1 0 0,1 0-1,-1 0 1,-1 0-370,-5-1 81,-1 1 0,1 1 0,-1 0 0,-1 0 0,1 2 0,-1-1 0,1 2 0,-1 0 0,0 0 0,0 1 0,0 1 0,0 0 0,0 1 0,1 1 0,-1 0 0,0 1 1,1 0-1,-1 1 0,1 1 0,0 0 0,0 1 0,1 0 0,0 1 0,0 0 0,0 1 0,1 0 0,0 1 0,1 0 0,0 1 0,0 0 0,1 0 0,0 1 0,1 1 0,0-1 0,1 1 0,1 0 0,-1 1 0,2 0 0,-3 8-81,4-11-4,1 0-1,0 1 1,1-1-1,0 1 1,0-1-1,1 1 0,1 0 1,0-1-1,0 1 1,1 0-1,0-1 1,1 1-1,0-1 1,1 1-1,0-1 1,1 0-1,0 0 0,0 0 1,1-1-1,0 1 1,1-1-1,0 0 1,0-1-1,1 1 1,1-1-1,-1-1 1,4 3 3,-5-4-13,0 0-1,1-1 0,0 0 0,0 0 1,0 0-1,0-1 0,1 0 0,0-1 1,0 0-1,0 0 0,0 0 0,0-1 0,0-1 1,1 1-1,-1-1 0,0-1 0,1 1 1,-1-1-1,1-1 0,-1 0 0,1 0 1,-1 0-1,0-1 0,1-1 0,-1 1 0,0-1 1,-1-1-1,1 1 0,0-1 0,6-5 15,-3-7 14,0 0-1,-1 0 0,-1-1 1,-1-1-1,0 1 0,-1-1 1,-1-1-1,-1 1 0,-1-1 0,0 0 1,0-10-14,0 9 3,15-114 435,-20 165-403,1 0 1,1 0-1,2 0 0,1-1 1,1 1-1,2-1 1,1 0-1,1 0 1,2-1-1,1-1 1,1 0-1,1 0 1,2-1-1,8 10-35,-19-31-683,0 0 0,0-1 0,1 0 1,-1 0-1,1 0 0,1-1 0,-1 0 0,0 0 0,1 0 0,0-1 1,0 0-1,4 1 683,26 2-6188</inkml:trace>
  <inkml:trace contextRef="#ctx0" brushRef="#br0" timeOffset="695.823">1756 146 7111,'24'-146'4399,"-25"155"1470,2 8-3898,-1 40-1420,-31 391 2775,23-327-3266,-1 20-711,9-49-3733,5-50-2337,6-9-2087</inkml:trace>
  <inkml:trace contextRef="#ctx0" brushRef="#br0" timeOffset="1009.014">1683 715 6438,'-8'-20'590,"-46"-81"2616,44 92-2743,0-1 0,-1 1 0,0 1 0,0 0 0,-1 0-1,0 2 1,-1-1 0,1 1 0,-6-1-463,-41-14 4380,96 18-2009,351-8-1015,-378 10-1301,0 1 0,0 0 0,-1 0-1,1 1 1,0 1 0,0-1 0,-1 2 0,1-1 0,-1 1 0,1 1 0,-1 0 0,0 0 0,-1 1 0,1 0 0,-1 0 0,0 1 0,0 0 0,0 0 0,-1 1 0,0 0 0,-1 0 0,1 1 0,-1 0 0,-1 0 0,1 0 0,-2 1 0,3 3-55,-2 14 31,-1 0 0,-1 0 1,-1 0-1,-2 0 0,0 1 0,-2-1 1,-1 0-1,-1 0 0,-6 22-31,4-17 18,-4 41-1769,10-71 1544,1 0 0,-1-1 0,0 1 0,0-1 1,0 1-1,0 0 0,1-1 0,-1 1 0,0-1 1,1 1-1,-1-1 0,0 1 0,1-1 1,-1 1-1,1-1 0,-1 0 0,0 1 0,1-1 1,-1 1-1,1-1 0,-1 0 0,1 0 0,0 1 1,-1-1-1,1 0 0,-1 0 0,1 0 0,-1 1 1,1-1-1,0 0 0,-1 0 0,1 0 0,-1 0 1,1 0-1,0 0 0,-1 0 0,1 0 0,-1 0 1,1-1-1,0 1 0,-1 0 0,1 0 0,-1-1 1,1 1-1,-1 0 0,1 0 0,-1-1 0,1 1 1,-1-1-1,1 1 0,-1 0 0,1-1 0,-1 1 1,0-1-1,1 1 0,-1-1 0,0 1 0,1-1 1,-1 1-1,0-1 0,0 1 207,12-14-7522</inkml:trace>
  <inkml:trace contextRef="#ctx0" brushRef="#br0" timeOffset="1376.02">2171 106 6342,'-6'-85'4100,"3"78"-2691,2 7-256,-2 0-704,3 14-449,0 6-32,1 10-96,3 6-1634,5-2-2498</inkml:trace>
  <inkml:trace contextRef="#ctx0" brushRef="#br0" timeOffset="1377.02">2498 453 13869,'0'0'2563,"0"0"-327,0 0-896,-4 16-534,-28 109 22,29-115-726,1 0 0,0 0 1,1 0-1,0 0 0,1 0 1,0 0-1,0 0 0,1 1 1,1-1-1,-1 0 0,2 0 1,-1-1-1,1 1 0,1 0 1,0-1-1,0 0 0,1 0 1,0 0-1,1-1 0,-1 1 1,2-1-1,-1-1 0,1 1 0,7 5-102,-8-7 32,1 0 0,0-1 0,0 0 0,0 0 0,0 0 0,1-1 0,0 0-1,0-1 1,0 0 0,0 0 0,1 0 0,-1-1 0,1-1 0,-1 1-1,1-1 1,0-1 0,-1 0 0,1 0 0,0 0 0,-1-1 0,1-1-1,0 1 1,-1-1 0,0-1 0,1 0 0,-1 0 0,0 0 0,0-1 0,-1 0-1,1-1 1,-1 0 0,6-5-32,1-7 100,-1-1 1,-1-1-1,-1 0 1,0 0-1,-1-1 0,-2 0 1,0-1-1,-1 0 0,-1 0 1,-1-1-1,0 1 0,-2-1 1,-1 0-1,-1 0 1,0-4-101,0 19 9,0 0 1,0 0 0,-1 0 0,0 0 0,0 0 0,-1 0 0,0 0 0,0 0-1,0 0 1,-1 1 0,0-1 0,0 0 0,-1 1 0,0 0 0,0-1 0,-1 1 0,1 0-1,-1 1 1,0-1 0,-1 1 0,0-1 0,1 1 0,-2 1 0,1-1 0,0 1 0,-1 0-1,-2-1-9,-6-1-151,0 1-1,0 0 0,0 1 0,-1 1 0,0 0 0,1 1 1,-1 1-1,0 0 0,0 1 0,0 1 0,0 0 0,0 1 1,1 0-1,-1 1 0,-9 4 152,7-2-693,0 1 0,1 1 0,0 0 0,0 1 0,1 0 0,0 1 1,1 1-1,-7 6 693,-17 21-3993,6 2-1858</inkml:trace>
  <inkml:trace contextRef="#ctx0" brushRef="#br0" timeOffset="1759.522">3186 511 2498,'7'-14'6887,"21"-41"-4181,-39 73 4076,-43 94-6640,48-94-133,1-1 0,0 2-1,2-1 1,0 0 0,1 1-1,1-1 1,1 1 0,1 11-9,-1-28-15,0 0 1,0 0 0,0 0 0,1 1-1,-1-1 1,0 0 0,1 0-1,0 0 1,-1 0 0,1 0-1,0 0 1,0 0 0,0 0-1,0 0 1,1 0 0,-1 0 0,0-1-1,1 1 1,-1-1 0,1 1-1,0-1 1,-1 1 0,1-1-1,0 0 1,0 0 0,0 0 0,0 0-1,0 0 1,0 0 0,0 0-1,0-1 1,0 1 0,1-1-1,-1 0 1,0 0 0,0 1 0,0-1-1,1-1 1,-1 1 0,0 0-1,0 0 1,0-1 0,0 1-1,0-1 1,1 0 0,-1 0 0,0 0-1,0 0 1,-1 0 0,1 0-1,0 0 1,0 0 0,1-2 14,16-15-11,0-2-1,-2 0 1,0 0 0,-1-2 0,-1 0 0,8-18 11,25-34 45,-35 56 330,0 0-1,1 2 1,1-1 0,1 2-1,0 0 1,12-8-375,-27 22 41,0 0 1,0 0 0,0 0-1,0 1 1,0-1-1,0 0 1,0 0-1,0 1 1,0-1 0,0 1-1,0-1 1,0 1-1,0-1 1,1 1 0,-1 0-1,0 0 1,0-1-1,0 1 1,1 0 0,-1 0-1,0 0 1,0 0-1,1 0 1,-1 1-1,0-1 1,0 0 0,0 1-1,0-1 1,1 0-1,-1 1 1,0 0 0,0-1-1,0 1 1,0-1-1,0 1 1,0 0 0,0 0-1,0 0 1,0 0-1,-1 0 1,1-1 0,0 1-1,-1 1 1,1-1-42,14 57 274,-13-40-147,-1-2 3,1 1 1,1 0-1,0-1 0,1 0 1,1 0-1,0 0 0,1 0 0,1-1 1,0 0-1,2 0 0,-1-1 0,2 0 1,0 0-1,0-1 0,1-1 0,1 1 1,0-2-1,1 0 0,0 0 0,10 5-130,3-5 64,2-1 0,-1-1 1,1-2-1,1 0 0,-1-2 0,1-1 0,0-2 0,0 0 0,0-2 0,2-2-64,-14 2 10,0-2 1,0 0-1,-1 0 1,1-2-1,-1 0 1,1-1-1,14-7-10,-25 9-26,0 1 1,0-1-1,-1 0 0,1-1 0,-1 1 0,1-1 0,-1 0 0,0-1 1,-1 1-1,1-1 0,-1 0 0,0 0 0,0 0 0,-1-1 0,1 1 0,-1-1 1,0 0-1,-1 0 0,1 0 0,-1 0 0,1-5 26,-3 9-125,1 0 1,-1 0-1,1 0 0,-1 0 0,1 0 1,-1 0-1,0 0 0,0 0 0,0 1 0,0-1 1,-1 0-1,1 0 0,0 0 0,-1 0 1,1 0-1,-1 0 0,0 1 0,1-1 1,-1 0-1,0 0 0,0 1 0,0-1 0,0 1 1,-1-1-1,1 1 0,0-1 0,-1 1 1,1 0-1,-1-1 0,1 1 0,-1 0 1,0 0-1,1 0 0,-1 0 0,0 1 0,0-1 1,1 0-1,-1 1 0,0-1 0,0 1 1,0 0-1,0 0 0,-2-1 125,-39-3-5525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1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2 102 4356,'0'0'5488,"0"0"-2830,0 0-447,8-14-113,26-43-534,-32 55-1479,1-1 1,0 0-1,0 1 1,0-1-1,0 1 1,0 0-1,0 0 1,0 0 0,1 1-1,-1-1 1,1 1-1,-1-1 1,1 1-1,0 0 1,-1 1-1,1-1 1,0 1-1,0-1 1,0 1-1,-1 0 1,1 1-1,1-1-85,8 0 238,-8 0-181,1 0 0,0 0 1,0 1-1,0-1 0,-1 1 0,1 1 0,0-1 1,-1 1-1,1 0 0,-1 0 0,1 0 0,-1 1 1,0 0-1,0 0 0,0 0 0,-1 1 0,1 0 1,-1 0-1,0 0 0,0 0 0,0 1 0,0-1 1,-1 1-1,0 0 0,0 0 0,0 0 0,-1 0 1,0 1-1,0-1 0,0 1 0,0-1 0,-1 1 1,0 0-1,0 0 0,0 1-57,-2 7 17,1-1 0,-2 1-1,0-1 1,0 1 0,-1-1 0,-1 0 0,0 0 0,-1 0-1,0-1 1,-1 0 0,0 0 0,-1 0 0,0-1 0,-1 0-1,-1 0 1,0-1 0,0 0 0,0 0 0,-2-1 0,1 0-1,-1-1 1,0-1 0,-1 1 0,1-2 0,-1 0 0,-6 2-17,-67 31 742,124-39 107,259-31-647,-233 29-3440,13-2-4798,-75 4-292</inkml:trace>
  <inkml:trace contextRef="#ctx0" brushRef="#br0" timeOffset="308.242">670 444 929,'0'0'12812,"0"0"-9545,0 0-288,0 0-897,0 0-737,0 0-576,0 0-129,-10 88-31,-1-48-289,6 0-256,0 0 0,4-4-31,1 1-33,0-7-193,3-3-1120,7-4-1409,4-6-1635,2-7-3938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10025,'0'0'5211,"0"0"-2457,0 0-629,0 0-443,0 0-513,0 0-518,14-11-336,48-34-160,-58 43-144,0 0 1,0 0-1,0 1 1,0-1-1,1 1 1,-1 0-1,0 0 1,1 0-1,-1 1 1,0-1-1,1 1 1,-1 0-1,1 1 1,-1-1-1,1 1 1,-1-1-1,0 2 1,1-1-1,-1 0 1,2 2-12,-4-3-1,0 0 22,1 1 0,-1-1 0,0 0-1,0 1 1,0-1 0,0 1 0,0 0-1,0-1 1,0 1 0,0 0 0,-1 0-1,1 0 1,0 1 0,0-1 0,-1 0-1,1 1 1,-1-1 0,1 1 0,-1-1-1,0 1 1,1 0 0,-1-1 0,0 1-1,0 0 1,0 0 0,-1 0 0,1 0-1,0 0 1,-1 0 0,1 0 0,-1 0-1,0 0 1,1 0 0,-1 0 0,0 0-1,0 1 1,0-1 0,-1 0-1,1 0 1,-1 0 0,1 0 0,-1 0-1,1 0 1,-1 0-21,-71 77 1607,-47 39-230,118-117-1375,1 0 0,-1 0-1,1-1 1,-1 1-1,1 0 1,0 0 0,-1 0-1,1 0 1,0 0-1,0 0 1,0 1 0,0-1-1,0 0 1,0 0-1,0 0 1,0 0 0,0 0-1,0 0 1,0 0-1,1 0 1,-1 0 0,0 0-1,1 0 1,-1 0-1,1 0 1,-1 0 0,1-1-1,-1 1 1,1 0-1,0 0 1,-1 0 0,1-1-1,0 1 1,0 0-1,0-1 1,-1 1 0,1 0-1,0-1 1,0 1-1,0-1 1,0 0 0,0 1-1,0-1 1,0 0-1,0 1 1,0-1 0,0 0-1,0 0 1,1 0-2,59 5-32,-53-4 23,120-14-2515,-87 1-1352,-1-3-3652,-17 5-3624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393 235 5733,'0'0'3721,"0"0"-1479,0 0 235,10-13 38,32-42-380,-38 50-1821,0 1-1,-1-1 0,0 1 1,0-1-1,0 0 0,-1 0 1,0-1-1,1 1 0,-2 0 1,1-1-1,-1 1 1,0-1-1,0 0 0,0 1 1,-1-1-1,0 0 0,0 1 1,0-1-1,-1 0 0,0 0-313,-2 2 62,0 0 0,0 0-1,0 0 1,0 1 0,-1-1-1,0 1 1,1 0-1,-1 0 1,-1 0 0,1 0-1,0 1 1,-1-1-1,1 1 1,-1 0 0,1 1-1,-1-1 1,0 1 0,0 0-1,0 0 1,0 0-1,0 1 1,0 0 0,0 0-1,0 0 1,0 0 0,0 1-1,1 0 1,-1 0-1,0 0 1,0 1 0,0 0-1,1 0 1,-1 0-1,1 0 1,-2 2-62,-5 1 0,2 1 0,-1 0 1,1 1-1,-1 0 0,2 1 0,-1 0 0,1 0 0,1 0 0,-1 1 1,1 0-1,1 1 0,0 0 0,0 0 0,1 0 0,0 1 1,1-1-1,0 1 0,1 0 0,0 0 0,1 0 0,0 1 0,0-1 1,2 1-1,-1-1 0,1 1 0,1-1 0,0 1 0,1-1 1,0 0-1,0 1 0,2-1 0,-1 0 0,1-1 0,1 1 0,0 0 0,62 85-154,-57-86 107,-1 0-1,-1 1 1,1 0 0,-2 1-1,1-1 1,-2 1 0,1 1-1,-2-1 1,0 1 0,0 0 0,-1 0-1,-1 1 1,0-1 0,0 12 47,-3-20-111,0 0 1,0-1 0,-1 1-1,1 0 1,-1-1-1,0 1 1,-1-1 0,1 0-1,-1 1 1,0-1-1,0 0 1,0 0 0,-1 0-1,1 0 1,-1 0-1,0 0 1,0-1 0,0 0-1,-1 1 1,1-1-1,-1 0 1,0-1 0,1 1-1,-1-1 1,0 0 0,-1 0-1,1 0 1,-3 1 110,-196 63-8803,144-55 8790,34-9 3405,61-8 5222,-33 4-8550,0 1-1,0-1 0,0 1 1,0 0-1,1 1 1,-1-1-1,0 0 0,1 1 1,-1 0-1,1 0 0,-1 0 1,0 0-1,1 0 0,-1 1 1,0-1-1,1 1 1,-1 0-1,0 0 0,0 1 1,1-1-1,-1 0 0,0 1 1,0 0-1,-1 0 0,1 0 1,0 0-1,-1 0 0,2 2-63,1 6 54,-1 0-1,0 1 1,0-1-1,-1 1 0,-1 0 1,1 0-1,-2 1 0,0-1 1,0 0-1,-1 0 0,0 1 1,-2 7-54,2-2 11,-17 193 130,2 66-63,15-267-117,0 0 1,1 1 0,0-2 0,1 1-1,0 0 1,1 0 0,0 0 0,0-1-1,0 0 1,1 1 0,1-1-1,4 6 40,-6-12-31,0-1 1,0 0-1,0 0 1,0 0 0,0 0-1,1-1 1,-1 1 0,0-1-1,0 0 1,1 0-1,-1 0 1,0 0 0,1-1-1,-1 1 1,0-1 0,0 0-1,0 0 1,0 0-1,0 0 1,0 0 0,0-1-1,0 0 1,0 1 0,0-1-1,-1 0 1,1 0 0,-1-1-1,1 1 1,-1 0-1,0-1 1,0 1 0,0-1-1,0 0 1,1-2 29,5-3-58,23-22-772,55-45-418,-54 55-3163,2 6-4075,-23 10-2666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2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10250,'0'0'5488,"0"0"-2857,0 0-549,0 0-106,0 0-482,0 0-559,1-13-412,-1 7-484,0 3-33,0 1 0,-1 0 0,1 0 0,0-1 0,0 1 0,0 0 0,1 0 1,-1-1-1,1 1 0,-1 0 0,1 0 0,0 0 0,0 0 0,-1-1 0,2 1 0,-1 0 0,0 1 1,0-1-1,1 0 0,-1 0 0,1 0 0,-1 1 0,1-1 0,0 1 0,-1-1 0,1 1 0,0 0 0,0 0 1,0 0-1,0 0 0,0 0 0,0 0 0,1 0 0,-1 1 0,0-1 0,0 1 0,0 0 0,1-1 0,-1 1 1,2 0-7,434-24 149,-403 14-195,-35 10 49,1-1 0,-1 1 0,1-1 0,-1 1 0,0-1 0,1 1 0,-1-1 0,0 1 0,0-1 0,1 1 1,-1-1-1,0 1 0,0-1 0,0 0 0,0 1 0,0-1 0,0 1 0,0-1 0,0 1 0,0-1 0,0 0 0,0 1 0,0-1 0,0 1 0,0-1 0,-1 1 0,1-1 0,0 0 0,0 1 0,0-1 0,-1 1 0,1-1 0,0 1 0,-1 0 0,1-1 0,-1 1 0,1-1 0,0 1 0,-1 0 0,1-1 0,-1 1 0,1 0 0,-1-1 0,1 1 0,-1 0 0,0 0 0,1-1 0,-1 1 0,1 0 0,-1 0 0,1 0 0,-1 0 1,0 0-1,0 0-3,-9-5 164,0 0 0,0 1 0,-1 0 0,0 0 0,0 1 0,0 1 0,0 0 0,0 1 0,0 0 0,-1 0 0,-4 1-164,12 1 38,0-1 1,0 1 0,0 0-1,1 0 1,-1 0-1,0 0 1,0 1-1,1-1 1,-1 1-1,1 0 1,0 0 0,-1 1-1,1-1 1,0 1-1,0-1 1,0 1-1,1 0 1,-1 0-1,1 0 1,0 0 0,-1 1-1,1-1 1,1 1-1,-1-1 1,0 2-39,-28 98 285,24-56-292,3 1 0,1 1 0,3-1 1,2 0-1,2 0 0,2-1 0,11 41 7,-14-70-478,26 144-4771,-27-108 15,-7-1-3504,-2-26 80</inkml:trace>
  <inkml:trace contextRef="#ctx0" brushRef="#br0" timeOffset="339.937">556 619 8072,'6'-16'4687,"-3"8"-4190,26-65 3009,1 16 3007,-25 67-1810,-11 57-5166,4-57 846,-26 283-222,27-293-160,0 0 1,0 0 0,0-1-1,0 1 1,0 0 0,0-1 0,0 1-1,0-1 1,0 1 0,0-1 0,1 0-1,-1 1 1,0-1 0,0 0 0,0 0-1,1 1 1,-1-1 0,0 0-1,1 0 1,-1 0 0,1 0 0,-1 0-1,1 0 1,-1 0 0,1 0 0,0 0-1,0 0 1,-1 0 0,1 0-1,0 0 1,0 0 0,0 0 0,0-1-1,0 1 1,0 0 0,0 0 0,1 0-2,-6-145 133,5 134-129,0 0 1,0 1-1,1-1 1,1 0-1,0 1 0,1-1 1,0 1-1,0 0 1,2 0-1,-1 0 0,1 0 1,1 1-1,0 0 0,0 0 1,1 0-1,0 1 1,1 0-1,0 1 0,0-1 1,1 2-1,0-1 1,0 1-1,1 0 0,0 1 1,0 0-1,1 1 0,-1 0 1,3 0-5,96 0-1876,-38 24-3967,-31-3-2005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83 222 11915,'0'-13'4415,"1"-5"-3213,-1-11-370,0 11 6407,6 464-4912,-6-436-2319,1 30-11,-2 1 1,-1-1-1,-2 0 1,-2 0-1,-5 10 3,11-50-5,0-1 0,0 1 0,0-1 0,0 1-1,-1-1 1,1 1 0,0-1 0,0 1 0,-1-1 0,1 1 0,0 0 0,0-1 0,-1 1-1,1-1 1,-1 1 0,1 0 0,0-1 0,-1 1 0,1 0 0,-1 0 0,1-1-1,-1 1 1,1 0 0,-1 0 0,1 0 0,-1-1 0,1 1 0,-1 0 0,1 0-1,-1 0 1,1 0 0,-1 0 0,1 0 0,-1 0 0,1 0 0,-1 0 0,1 0-1,-1 1 1,1-1 0,-1 0 0,1 0 0,-1 0 0,1 1 0,-1-1 0,1 0 0,0 0-1,-1 1 1,1-1 0,-1 0 0,1 1 0,0-1 0,-1 0 0,1 1 0,0-1-1,-1 1 1,1-1 0,0 1 0,0-1 0,-1 1 0,1-1 0,0 1 0,0-1-1,0 1 6,-17-46 35,8 3-32,2 0 0,1 0 1,3-1-1,1 1 0,2-1 1,2 0-1,2 1 0,2-1 1,4-12-4,-5 34-17,0 1 1,1 0 0,1 0 0,1 0 0,1 1-1,0 0 1,1 1 0,2 0 0,0 0 0,0 1 0,2 1-1,0 0 1,0 1 0,2 1 0,0 0 0,0 1 0,2 1-1,-1 0 1,14-6 16,-20 13-269,0 1 0,1-1 1,-1 2-1,1 0 0,0 0 0,-1 1 0,1 0 0,0 1 0,2 1 269,43 13-3922,-18 29-4827,-32-16 805</inkml:trace>
  <inkml:trace contextRef="#ctx0" brushRef="#br0" timeOffset="286.143">58 481 288,'0'0'9844,"0"0"-5936,0 0-1399,13-4-528,66-19-1483,-28 5-326,1 3 1,1 2 0,0 2-1,1 3 1,33 0-173,-85 7-33,-1 1 1,0-1-1,1 1 0,-1-1 1,0 1-1,1-1 1,-1 1-1,1 0 0,-1 0 1,1 0-1,-1 0 1,1 0-1,-1 0 0,1 0 1,-1 1-1,0-1 1,1 0-1,-1 1 0,1-1 1,-1 1-1,0 0 1,1-1-1,-1 1 0,0 0 1,0 0-1,0 0 1,1-1-1,-1 1 0,0 1 1,0-1-1,0 0 1,-1 0-1,1 0 0,0 0 1,0 1-1,-1-1 1,1 0-1,0 1 0,-1-1 1,0 0-1,1 1 1,-1-1-1,0 1 0,0-1 1,1 1-1,-1-1 1,0 1-1,0-1 0,-1 1 1,1-1-1,0 0 0,0 1 1,-1-1-1,1 1 1,-1-1-1,0 1 33,-3 5-423,-1-1 0,0 1 0,0-1 1,-1 0-1,1-1 0,-1 1 0,-1-1 0,1 0 0,-1 0 0,0-1 0,0 0 0,-1 0 423,-9 7-450,-330 170 829,291-140 1906,57-39-2265,-1-1 0,1 0 0,0 1 0,-1-1 0,1 0 0,0 1 0,0-1 0,0 0 1,0 0-1,0 0 0,0 0 0,0 0 0,1 0 0,-1 0 0,0-1 0,1 1 0,-1 0 0,0-1 1,1 1-1,-1-1 0,1 1 0,-1-1 0,0 0 0,1 1 0,-1-1 0,1 0 0,-1 0 0,1 0 0,-1 0 1,1-1-1,-1 1 0,1 0 0,-1 0 0,1-1-20,1 1 75,228-6 595,-77-15-7421,-108 13 2251</inkml:trace>
  <inkml:trace contextRef="#ctx0" brushRef="#br0" timeOffset="739.275">853 480 7399,'0'0'4660,"1"-14"-1638,6-47-198,28-22 2360,-32 79-5099,1 0 0,0 0 0,-1 0 0,1 1 1,0-1-1,1 1 0,-1 0 0,1 1 0,-1-1 0,1 1 0,0-1 1,0 1-1,0 1 0,0-1 0,0 1 0,0 0 0,1 0 0,-1 0 1,0 1-1,0 0 0,5 0-85,-6 2-4,0 1 1,0-1-1,0 1 1,0-1-1,-1 1 1,0 0-1,1 1 0,-1-1 1,0 0-1,0 1 1,-1 0-1,1 0 1,-1-1-1,0 1 0,0 1 1,0-1-1,-1 0 1,1 0-1,-1 1 1,0-1-1,0 1 1,-1-1-1,1 1 0,-1-1 1,0 1-1,0 0 1,0-1-1,-1 1 1,0-1-1,0 1 1,0-1-1,0 0 0,-1 1 1,0-1-1,1 0 1,-2 1 3,-6 13-211,-1 0 0,0 0 1,-2-1-1,0 0 0,0-1 1,-2 0-1,0-1 0,-1-1 1,-1 0-1,0-1 0,0 0 1,-1-2-1,-17 9 211,9-8-37,26-28 42,7 9-8,0 0-1,1 0 0,0 1 1,0 0-1,0 0 0,1 1 1,0 0-1,0 1 1,0 0-1,0 1 0,1 0 1,0 1-1,-1 0 0,1 0 1,0 1-1,0 1 1,0 0-1,0 0 0,0 1 1,-1 0-1,1 1 0,0 0 1,-1 1-1,1 0 1,-1 1-1,0 0 0,0 1 1,1 0 3,-3 2 9,1 0 1,-1 1 0,0 0-1,-1 0 1,0 1-1,0 0 1,-1 0 0,0 1-1,-1-1 1,0 1-1,0 1 1,-1-1 0,0 1-1,-1-1 1,0 1-1,-1 0 1,0 0 0,-1 0-1,0 0 1,-1 1-1,0-1 1,-1 0 0,0 0-1,0 0 1,-2 0 0,1 0-1,-1 0 1,-1-1-1,0 1 1,-1 1-10,2-4 96,-1 0 1,0 0-1,0 0 1,-1 0-1,0-1 1,0 0-1,-1 0 1,0 0-1,0-1 1,0 0-1,-1 0 1,0-1-1,0 0 1,-1 0-1,1 0 1,-1-1-1,0 0 1,0 0-1,0-1 1,-1-1-1,1 1 1,-1-1-1,0 0 1,0-1-1,1 0 1,-3-1-97,-2 0 60,0-1 0,-1 0 0,1-1-1,0 0 1,0-1 0,0-1 0,0 0 0,1-1 0,0 0-1,-1-1 1,2-1 0,-1 1 0,1-2 0,0 0 0,1 0 0,-1-1-1,2 0 1,-1 0 0,1-1-60,-20-70-1087,44 28-6522,-1 37-505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61 9161,'0'0'2626,"0"0"-373,0 0 341,0 0-314,0 0-561,0 0-278,0 0-341,12-8-427,-1 1-563,-5 2-73,1 1 0,-1 0-1,1 1 1,-1-1-1,1 1 1,0 1 0,0-1-1,1 1 1,-1 0-1,0 1 1,1 0-1,1 0-36,170-2 203,-254 1-237,51-1 34,0 1 0,0 2 1,0 0-1,0 1 0,0 1 0,0 2 0,0 0 0,1 2 1,0 0-1,0 2 0,0 0 0,1 1 0,-12 8 0,32-16-2,0 1 0,1-1 0,-1 0 0,0 1 0,1-1 0,-1 1 0,1-1 0,0 1 0,-1 0 0,1 0 0,0-1 0,0 1 0,0 0 0,0 0 0,1 0 0,-1 0 0,1 0 0,-1 0 0,1 0 0,-1 0 0,1 0 0,0 1 0,0-1 0,0 0 0,0 0 0,1 0 0,-1 0 0,0 0 0,1 0 0,-1 0 0,1 0 0,0 0 0,0 0 0,0 0 0,0 0 0,0 0 0,0 0 0,0-1 0,1 1 0,-1-1 0,1 1 0,-1-1-1,1 1 1,0-1 0,0 1 2,141 91-14,-123-84-21,-1 1 1,0 1-1,0 1 1,-1 1-1,-1 0 0,0 1 1,-1 1-1,0 1 1,9 12 34,-22-23 4,0-1 1,0 1-1,0 0 1,-1 1-1,0-1 1,0 0-1,0 1 0,-1-1 1,1 1-1,-1-1 1,-1 1-1,1 0 1,-1-1-1,0 1 1,0 0-1,-1-1 0,0 1 1,0 0-1,0-1 1,0 1-1,-1-1 1,0 1-1,0-1 1,-1 0-1,1 0 1,-1 0-1,0 0 0,0-1 1,-1 1-1,0-1 1,1 1-1,-1-1 1,-1-1-1,1 1 1,-1 0-1,-2 1-4,-10 5 74,-1 0 1,0-1-1,0-1 1,-1-1-1,0 0 0,0-2 1,0 0-1,-1-1 0,0-1 1,0 0-1,0-2 1,0 0-1,0-2 0,0 0 1,-4-2-75,-49-24-879,58 9-2328,14-4-3891,11 9-675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14093,'0'0'6470,"0"0"-4452,0 0-256,0 0-353,0 0-256,0 0-352,-91 80-448,77-52-321,-1-1 32,7-2-64,2 1 0,6-4-385,0-2-960,9 0-1249,4-3-2307,1-4-5285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14894,'0'0'3192,"0"0"-1264,0 0-583,0 0-160,0 0-368,0 0-449,0 0-229,14 0-11,101 11 182,-79-3-32,-1-2 1,1-1-1,1-2 1,-1-2-1,0-1 1,5-2-279,32-29 2749,-104 85-2002,-11 32-839,3 2 0,4 2 1,3 0-1,-12 71 92,-5 69-6888,45-199 760,2-10 800</inkml:trace>
  <inkml:trace contextRef="#ctx0" brushRef="#br0" timeOffset="401.988">601 813 11723,'0'0'7880,"0"0"-5254,0 0-224,0 0-768,15 88-417,-15-59-320,0 7-321,-3 1-255,-13 3-193,-6-6-64,-10 1 64,-8-4-128,-15-1-384,-14 3-1570,-16-1-2370,-5-5-7431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72 10698,'0'0'6305,"3"-13"-3289,9-39-667,-17 46 2188,-14 26-4572,17-17 401,-45 49 168,3 2 0,3 3 0,2 1 0,-11 26-534,42-73-12,1 2 0,1-1-1,0 1 1,1 0 0,0 0 0,1 0 0,0 1 0,1-1 0,1 1 0,0 0 0,1 0 0,0 0-1,1 0 1,1 0 0,0 0 0,1-1 0,1 1 0,0 0 0,0-1 0,1 1 0,1-1 0,1 0-1,0-1 1,0 1 0,1-1 0,1 0 0,0-1 0,0 0 0,1 0 0,10 8 12,-11-14-10,-1 0 0,1-1 0,0 0 0,0-1 0,0 0 0,1 0 0,-1 0 0,1-1 0,0-1 0,-1 0 0,1 0 0,0 0 0,0-1 0,0 0 0,0-1 0,-1 0 0,1-1 0,0 1 0,-1-2 0,1 1 0,-1-1 0,0 0 0,1-1 0,-2 0 0,1 0 0,0-1 0,-1 0 0,0 0 0,0-1-1,0 0 1,-1 0 0,0-1 0,0 1 0,-1-1 0,0-1 0,0 1 0,0-1 0,-1 1 0,0-1 0,2-7 10,-5 12 33,0 0-1,0 0 0,1 0 0,-2-1 0,1 1 0,0 0 0,-1-1 1,1 1-1,-1 0 0,0-1 0,0 1 0,-1-1 0,1 1 0,-1 0 1,1-1-1,-1 1 0,0 0 0,0 0 0,0 0 0,-1-1 0,1 1 1,-1 1-1,0-1 0,0 0 0,0 0 0,0 1 0,0-1 0,-1 1 1,1-1-1,-1 1 0,1 0 0,-1 0 0,0 0 0,0 0 0,0 1 1,0-1-1,0 1 0,0 0 0,0 0 0,-1 0 0,1 0 0,-1 0-32,-10-2-70,1 0-1,-1 0 1,-1 2-1,1-1 1,0 2-1,0 0 1,-1 1-1,1 0 1,-7 2 70,-36 32-3877,43 7-6046,13-17-1821</inkml:trace>
  <inkml:trace contextRef="#ctx0" brushRef="#br0" timeOffset="303.196">664 627 3844,'0'0'14541,"0"0"-11402,0 0-929,0 0-800,0 0-449,0 0-353,8 106-351,-31-66-97,-1 1-64,3-7-96,3-3 0,8-6-160,3-7-929,4 1-929,3-6-1730,0-5-4259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94 153 11403,'0'0'3822,"5"-16"-1393,16-49-48,-19 61-2196,0-1 1,1 1-1,0 1 1,-1-1-1,1 0 1,1 1-1,-1-1 0,0 1 1,1 0-1,0 0 1,0 0-1,-1 1 1,2-1-1,-1 1 1,0 0-1,0 0 0,1 0 1,-1 1-1,1 0 1,-1 0-1,1 0 1,1 0-186,-3 0 52,3-1-11,1 0 0,-1 0-1,1 1 1,-1 0 0,1 0 0,0 0 0,-1 1-1,1 0 1,0 0 0,-1 1 0,1 0 0,0 0 0,-1 1-1,1-1 1,-1 1 0,0 1 0,0-1 0,0 1 0,0 0-1,0 1 1,0-1 0,-1 1 0,1 0 0,-1 1-1,0-1 1,-1 1 0,1 0 0,-1 0 0,0 0 0,0 1-1,-1 0 1,1-1 0,-1 1 0,2 6-41,-2-3-2,-1 1 0,-1-1 1,1 0-1,-2 1 0,1-1 1,-1 1-1,-1-1 0,1 0 1,-2 1-1,1-1 0,-1 0 1,-1 0-1,1 0 0,-2 0 1,1 0-1,-1 0 0,-1-1 0,1 0 1,-1 0-1,-1 0 0,1-1 1,-1 1-1,-2 0 2,-6 7-29,-1 0 0,-1-1-1,0-1 1,0-1 0,-2 0 0,1-1 0,-1-1-1,-1 0 1,0-2 0,-4 2 29,13-6 7,-1 0 0,1-1 0,-1 0 0,1-1 0,-1 0 1,0-1-1,0 0 0,0 0 0,0-1 0,0-1 0,0 0 0,-7-1-7,18 2 12,-1-1 0,0 1 0,0 0-1,0-1 1,0 1 0,0-1 0,0 1-1,0-1 1,1 0 0,-1 1 0,0-1 0,0 0-1,1 1 1,-1-1 0,1 0 0,-1 0-1,0 1 1,1-1 0,0 0 0,-1 0 0,1 0-1,-1 0 1,1 0 0,0 0 0,0 0-1,-1 0 1,1 0 0,0 0 0,0 0 0,0 0-1,0 0 1,0 0 0,0 0 0,1 1-1,-1-1 1,0 0 0,0 0 0,1 0 0,-1 0-1,0 0 1,1 0 0,-1 0 0,1 0-1,0 1 1,-1-1 0,1 0 0,-1 0-1,1 1 1,0-1 0,0 0 0,-1 1 0,1-1-1,0 1 1,0-1 0,0 1 0,0-1-1,-1 1 1,1-1 0,0 1 0,0 0 0,0 0-1,0 0 1,0-1 0,0 1 0,0 0-1,0 0 1,0 0 0,0 0-12,7-1 64,1-1-1,-1 1 0,0 1 1,0-1-1,1 1 1,-1 1-1,0-1 1,1 2-1,-1-1 1,0 1-1,0 0 1,0 1-1,0 0 1,0 0-1,-1 0 1,0 1-1,1 0 0,-1 1 1,0 0-1,-1 0 1,6 5-64,5 6-37,0 1 0,-1 0-1,-1 1 1,0 0 0,-2 2 0,0-1 0,1 7 37,28 33-3039,-10-23-5859,-19-24 987</inkml:trace>
  <inkml:trace contextRef="#ctx0" brushRef="#br0" timeOffset="311.465">679 625 11851,'0'0'6374,"0"0"-3587,0 0-193,0 0-1505,0 0-128,0 0-96,-31 109-513,18-72-255,4-3-1,0-2-96,6-5 0,3-3-833,0-1-1345,9-6-1986,-2-5-5285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9:2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35 297 6470,'0'0'4495,"0"0"-2765,0 0-625,0 0 16,0 0-347,-5 12-59,-24 96 235,29-82-787,0 0 0,2 1-1,0-1 1,2 0 0,1 0-1,1-1 1,1 0-1,2 0 1,0 0 0,2-1-1,0 0 1,2-1-1,5 7-162,-15-25-5,0 0 0,0-1 0,1 1 0,-1 0 0,1-1 0,0 0 0,1 0 0,-1 0 0,1 0 0,-1-1 0,1 0 0,0 0 0,1 0 0,-1 0 0,0-1 0,1 0 0,-1 0 0,1-1-1,0 1 1,-1-1 0,1 0 0,0-1 0,0 1 0,0-1 0,0-1 0,-1 1 0,1-1 0,0 0 0,0 0 0,-1 0 0,1-1 0,0 0 0,-1 0 0,0-1 0,1 1 0,-1-1 0,2-2 5,9-12 187,-1-2 0,0 1 1,-2-2-1,0 0 0,-1 0 1,-2-1-1,0 0 0,-1-1 1,-1 0-1,-1-1 0,-1 0 1,-1 0-1,0 0 1,-2 0-1,-1-4-187,8-25 1289,0-20 25,-19 84-321,4 3-968,1 0 1,0 0 0,1 1 0,0-1 0,1 1-1,1-1 1,1 1 0,0 0 0,1-1 0,0 1-1,2 0 1,0-1 0,0 0 0,1 0 0,1 0-1,1 0 1,0-1 0,4 7-26,-4-9-65,0 0 0,1 0-1,0-1 1,1 0 0,0 0 0,1-1-1,0 0 1,0 0 0,1-1 0,1 1 65,32 13-3248,6-12-4111,-25-11-493</inkml:trace>
  <inkml:trace contextRef="#ctx0" brushRef="#br0" timeOffset="293.822">832 0 10762,'0'0'3043,"0"0"-844,0 0-538,0 0-183,-1 15 263,-17 212 2336,6 138-2762,12-345-1672,0 1 1,2-1 0,1 0 0,0-1-1,2 1 1,0-1 0,2 5 356,49 68-9523,-25-64 741</inkml:trace>
  <inkml:trace contextRef="#ctx0" brushRef="#br0" timeOffset="622.032">1429 470 1249,'12'-185'15065,"-12"179"-14728,-1 1 0,0-1 1,0 0-1,0 0 0,-1 1 0,0-1 0,0 1 1,0 0-1,-1-1 0,0 1 0,0 0 0,0 0 1,0 1-1,-1-1 0,-2-2-337,2 4 122,0-1-1,0 1 1,0 0-1,-1 0 1,1 0 0,-1 0-1,0 1 1,0 0 0,0 0-1,0 0 1,0 0-1,0 1 1,-1 0 0,1 0-1,0 1 1,-1-1-1,1 1 1,-1 0 0,1 1-1,0-1 1,-1 1 0,1 0-1,0 0 1,0 1-1,-3 1-121,-8 5 34,1 2-1,0 0 1,0 1-1,1 0 1,0 1 0,1 0-1,0 2 1,1-1-1,0 1 1,2 1-1,-1 0 1,2 1-1,0 0 1,1 0-1,1 1 1,0 0-1,1 0 1,-1 10-34,0-5 1,2 0 1,0 1-1,2 0 0,0 0 1,2 0-1,1 0 1,0 0-1,2 0 1,0 0-1,2 0 0,1 3-1,-2-15-53,-1 0-1,2 0 1,0-1-1,0 1 0,0-1 1,2 0-1,-1 0 1,1 0-1,1-1 0,-1 0 1,2 0-1,-1-1 1,1 0-1,0 0 0,1-1 1,0 0-1,0 0 1,1-1-1,0 0 0,0-1 1,0 0-1,0-1 1,7 2 53,-11-4-79,1 0 1,-1 0 0,1-1 0,-1-1-1,1 1 1,0-1 0,0 0 0,-1 0-1,1-1 1,0 0 0,-1 0 0,1 0-1,-1-1 1,1 0 0,-1-1 0,0 1 0,0-1-1,0 0 1,0-1 0,0 1 0,-1-1-1,0 0 1,0 0 0,0-1 0,0 0-1,0 0 1,-1 0 0,0 0 0,0-1 78,20-26-5,-2-1 0,-2-1 1,-1-1-1,-1-1 0,-2 0 1,-2-1-1,-1-1 0,6-30 5,-15-9 48,-4 76-20,0 0 0,0 1 0,-1-1-1,1 0 1,0 1 0,0-1-1,0 1 1,-1-1 0,1 0-1,0 1 1,-1-1 0,1 1 0,0-1-1,-1 1 1,1-1 0,-1 1-1,1-1 1,-1 1 0,1 0 0,-1-1-1,1 1 1,-1 0 0,1-1-1,-1 1 1,0 0 0,1-1-1,-1 1 1,1 0 0,-1 0 0,0 0-1,1 0 1,-1 0 0,0 0-1,1 0 1,-1 0 0,0 0 0,1 0-1,-1 0 1,1 0 0,-1 0-1,0 0 1,1 1 0,-1-1 0,1 0-1,-1 0 1,0 1 0,1-1-1,-1 0 1,1 1 0,-1-1-1,1 1 1,-1-1 0,1 1 0,-1-1-1,1 1 1,0-1 0,-1 1-1,1-1 1,0 1 0,-1-1 0,1 1-1,0 0 1,0 0-28,-6 12 56,0 0 0,1 1 0,1 0 0,0 0 0,1 0 0,1 0 0,0 1 0,1-1-1,0 1 1,1-1 0,1 1 0,0-1 0,1 1 0,1-1 0,0 0 0,1 0 0,1 0 0,0-1 0,0 1 0,1-1 0,1 0 0,1-1 0,3 5-56,-6-9-354,1-1 0,0-1 1,1 1-1,0-1 1,0 0-1,0 0 0,0-1 1,1 0-1,0-1 0,0 0 1,1 0-1,-1 0 1,1-1-1,5 1 354,-8-2-734,0 0 0,1-1-1,-1 0 1,1-1 0,-1 1 0,1-1 0,-1 0-1,1-1 1,-1 0 0,1 0 0,-1 0 0,0-1-1,1 1 1,-1-2 0,0 1 0,0-1 0,0 0-1,-1 0 1,1 0 0,3-4 734,18-16-4169</inkml:trace>
  <inkml:trace contextRef="#ctx0" brushRef="#br0" timeOffset="949.163">1923 630 1121,'3'-17'3470,"18"-111"1922,-8-23 3720,-15 154-6202,-8 24-1992,-5 48-614,3 0 1,4 1-1,3 1 0,4 65-304,1-142-33,0 0 0,0 0-1,0 0 1,0 0 0,1 0 0,-1 0-1,0 0 1,0 0 0,0 0-1,0 0 1,1-1 0,-1 1 0,0 0-1,0 1 1,0-1 0,1 0 0,-1 0-1,0 0 1,0 0 0,0 0 0,0 0-1,1 0 1,-1 0 33,4-24-110,-4-289 248,26 196 81,-24 112-219,0 1 1,0-1-1,0 1 1,0-1-1,1 1 1,0 0-1,-1 0 1,2 0-1,-1 0 1,0 1-1,1-1 1,0 1-1,0 0 1,0 0-1,0 0 1,0 0-1,0 1 1,1 0-1,-1 0 1,1 0 0,0 0-1,2 0 0,-1 1-102,0 1 1,0-1-1,0 1 0,0 1 1,1-1-1,-1 1 1,0 0-1,0 0 0,0 1 1,-1-1-1,1 1 0,0 1 1,-1-1-1,1 1 0,2 2 102,47 37-5794,-26-14 370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14574,'0'0'4452,"0"0"-2979,0 0-95,0 0-578,0 0-383,0 0-417,0 0-32,0 0-1313,-102 49-2499,70-36-9289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491 101 10506,'0'0'2829,"0"0"-576,0 0-187,-4-14-539,-13-41-470,16 53-973,-1 0 0,1 0 0,-1 0 0,1 0-1,-1 0 1,0 0 0,1 0 0,-1 0 0,0 1 0,0-1 0,0 1 0,-1-1 0,1 1 0,0 0 0,0 0 0,-1 0 0,1 0 0,-1 0 0,1 1 0,-1-1-1,1 1 1,-1 0 0,1-1 0,-1 1 0,1 0 0,-1 1 0,1-1 0,-1 0 0,0 1 0,1-1 0,-1 1-84,-6 0 222,3 0-180,0 0-1,0 0 1,0 0 0,0 1 0,0 0 0,0 1-1,0-1 1,1 1 0,-1 0 0,1 0-1,0 1 1,0 0 0,0 0 0,0 0 0,1 0-1,0 1 1,0-1 0,0 1 0,0 0 0,1 1-1,-1-1 1,1 0 0,1 1 0,-1 0 0,-1 5-42,-3 8-3,1 0 1,1 1 0,1 0 0,0 0 0,2 1 0,0-1 0,1 8 2,2 6 17,0 0 0,3 0-1,1-1 1,1 1 0,2-1 0,1 0 0,3 3-17,-10-30 12,22 96 61,-23-99-70,-1-1 0,0 1 0,0 0 0,0-1 0,0 1 0,0-1 0,-1 1 1,1-1-1,-1 1 0,0-1 0,0 1 0,0-1 0,0 1 0,0-1 0,0 0 1,-1 0-1,1 1 0,-1-1 0,1 0 0,-1 0 0,0-1 0,0 1 0,0 0 1,0-1-1,0 1 0,0-1 0,0 1 0,-1-1 0,1 0 0,-1 0 0,1 0 1,0 0-1,-1-1 0,1 1 0,-1-1 0,-2 1-3,-5 1 44,-1-1 0,1 0 0,-1 0 0,0-1 0,1 0-1,-1-1 1,1 0 0,-1-1 0,1 0 0,-1-1 0,1 0 0,0 0 0,0-1 0,1-1-1,-1 0 1,1 0 0,0 0 0,-1-2-44,9 6 17,0 1 0,1 0-1,-1 0 1,1-1 0,-1 1-1,0-1 1,1 1 0,-1 0-1,1-1 1,-1 1 0,1-1-1,-1 1 1,1-1 0,-1 0-1,1 1 1,-1-1 0,1 0-1,0 1 1,-1-1 0,1 0 0,0 1-1,0-1 1,-1 0 0,1 1-1,0-1 1,0 0 0,0 0-1,0 1 1,0-1 0,0 0-1,0 1 1,0-1 0,0 0-1,1 0 1,-1 1 0,0-1-1,0 0 1,1 1 0,-1-1-1,0 0 1,1 1 0,-1-1 0,0 0-1,1 1 1,-1-1 0,1 1-1,-1-1 1,1 1 0,0-1-1,-1 1 1,1 0 0,-1-1-1,1 1 1,0-1 0,-1 1-1,1 0 1,0 0 0,-1-1-1,1 1 1,0 0 0,0 0 0,-1 0-1,1 0 1,0 0-17,50-4 155,-46 5-154,-1 0 0,1 0 0,0 1 0,0 0 0,-1 0 0,1 0 0,-1 0 0,0 1 0,0-1 0,0 1 0,0 0 0,0 1 1,0-1-1,-1 1 0,1-1 0,-1 1 0,0 0 0,0 0 0,-1 0 0,1 1 0,-1-1 0,0 1 0,0-1 0,-1 1 0,1 0 0,-1 0 1,0-1-1,0 1 0,-1 0 0,1 0 0,-1 0 0,0 0 0,0 0 0,-1 0 0,0 0 0,0 0 0,0 0 0,0 0 0,-1-1 0,-1 5-1,-9 22 3,-1 0-1,-1 0 0,-2-2 1,-1 0-1,-19 25-2,-38 68-12,72-120 12,0-1 0,1 1 0,-1 0 0,1-1 0,-1 1 0,1 0 0,0 0 0,-1 0-1,1 0 1,0 0 0,1 0 0,-1 1 0,0-1 0,0 0 0,1 0 0,0 1 0,-1-1-1,1 0 1,0 0 0,0 1 0,0-1 0,0 0 0,1 1 0,-1-1 0,0 0 0,1 0-1,0 1 1,0-1 0,-1 0 0,1 0 0,0 0 0,1 0 0,-1 0 0,0 0 0,1 0-1,-1-1 1,1 1 0,-1 0 0,1-1 0,0 1 0,0-1 0,-1 1 0,1-1 0,0 0 0,0 0-1,1 0 1,-1 0 0,0 0 0,0-1 0,1 1 0,25-1-299,-1-2-1,1-1 1,-1-1 0,1-1-1,-1-1 1,-1-2 0,1-1-1,-1 0 1,-1-2 0,0-1-1,0-2 1,-1 0 0,-1-1-1,20-17 300,-16 11-3523,-11 6-2461,-1 0-5334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310 363 10986,'0'0'2520,"-5"-13"-150,-15-40-79,19 52-2228,1 0 1,-1 0 0,0 0 0,1 1-1,-1-1 1,0 0 0,0 0 0,1 0-1,-1 1 1,0-1 0,0 0 0,0 1-1,0-1 1,0 1 0,0-1 0,0 1-1,0-1 1,0 1 0,0 0 0,0-1-1,0 1 1,0 0 0,0 0 0,0 0-1,0 0 1,-1 0 0,1 0 0,0 0-1,0 0 1,0 1 0,0-1 0,0 0 0,0 0-1,0 1 1,0-1 0,0 1 0,0-1-1,0 1 1,0 0 0,0-1 0,0 1-1,1 0 1,-1-1 0,0 1 0,0 0-1,1 0 1,-1 0 0,0 0 0,1 0-1,-1 0 1,1 0 0,-1 0 0,1 0-64,-8 13 143,1 1 1,1 0 0,0 1 0,1 0-1,0-1 1,2 2 0,0-1 0,0 0 0,2 1-1,0-1 1,1 0 0,1 1 0,0-1-1,3 11-143,-1 8 11,3 0 0,1-1-1,1 0 1,2 0 0,1-1-1,2 0 1,2 1-11,-14-32 0,-1-1-1,1 1 0,-1-1 1,1 1-1,-1-1 1,0 1-1,0 0 1,1-1-1,-1 1 1,0 0-1,-1-1 1,1 1-1,0 0 1,0-1-1,-1 1 1,1-1-1,-1 1 1,1-1-1,-1 1 1,0-1-1,1 1 1,-1-1-1,0 1 0,0-1 1,0 0-1,0 1 1,0-1-1,0 0 1,-1 0-1,1 0 1,0 0-1,-1 0 1,1 0-1,0 0 1,-1-1-1,1 1 1,-1 0-1,0-1 1,1 1-1,-1-1 1,1 0-1,-1 1 1,0-1-1,1 0 0,-1 0 1,1 0-1,-1 0 1,0 0-1,1-1 1,-1 1-1,-1 0 1,-220 11 897,241 4-555,20-5-295,0-2 0,1-2 1,0-2-1,0-1 0,0-1 1,0-3-1,10-2-47,-38 2-111,1 1 1,-1-2-1,0 0 1,0 0-1,0-1 1,0 0-1,0-1 1,-1-1-1,0 1 1,4-4 110,3-15-4199,-16 2-4692,-1 10-937</inkml:trace>
  <inkml:trace contextRef="#ctx0" brushRef="#br0" timeOffset="599.298">964 207 2626,'0'0'369,"0"0"-70,0 0-54,0 0-47,0 0 90,0 0 155,0 0 246,0 0 234,6-2 284,19-5 165,-18-23 6689,1-29-3021,41-14-2761,-47 70-2264,1 0 0,-1 1 1,0-1-1,1 1 0,0-1 1,-1 1-1,1 0 0,0 0 0,0 0 1,0 0-1,1 1 0,-1-1 1,0 1-1,0 0 0,1 0 1,-1 0-1,1 0 0,-1 0 1,1 1-1,-1 0 0,1 0 0,0 0 1,-1 0-1,1 0 0,-1 1 1,1 0-1,-1-1 0,1 1 1,-1 0-1,0 1 0,1-1 0,-1 1 1,0-1-1,0 1 0,0 0 1,0 0-1,0 0 0,-1 1 1,1-1-1,0 1 0,-1-1 1,0 1-1,0 0 0,0 0 0,1 1-15,-1 15 7,0-1-1,-1 1 0,-1 0 0,-1 0 0,-1 0 0,0 0 1,-2-1-1,0 0 0,-1 1 0,0-1 0,-2-1 0,0 1 0,-1-1 1,-8 12-7,1 6 9,-23 57 112,4 1-1,3 1 0,5 2 0,2 12-120,-25 30 342,47-133-314,1 1 1,-1 0 0,1 0 0,0 0-1,1 0 1,-1 0 0,1 0 0,1 0-1,-1-1 1,1 1 0,0 0 0,0 0-1,0 0 1,1 0 0,1 3-29,7 34 81,-10-40-80,0 1-1,0 0 1,0 0-1,-1 0 1,0 0-1,0 0 1,0 0 0,0 0-1,0-1 1,-1 1-1,0 0 1,1-1-1,-1 1 1,-1-1-1,1 0 1,0 0 0,-1 0-1,0 0 1,1 0-1,-1 0 1,0-1-1,-1 1 1,1-1-1,-1 1 0,-88 43-2,30-24-354,0-3 1,0-3-1,-2-3 1,0-2-1,-53 1 356,93-11-1351,18-1-3064,6 0 2035,17 0-4961</inkml:trace>
  <inkml:trace contextRef="#ctx0" brushRef="#br0" timeOffset="919.515">1481 1145 14382,'0'0'4804,"0"0"-2818,0 0-737,0 0-672,0 0-417,0 0-160,-94 7-192,72 3-1282,1 1-1408,2-1-4646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15759,'0'0'4121,"0"0"-1404,0 0-779,0 0-689,0 0-507,0 0-74,-3 16 4,-24 107 401,-31 179-779,57-296-608,-7 64-4059,10-47-1046,5-4-4014,-3-10 2526</inkml:trace>
  <inkml:trace contextRef="#ctx0" brushRef="#br0" timeOffset="290.271">0 437 5317,'0'0'5253,"0"0"-2082,0 0 0,0 0-1153,0 0-1025,94-78-385,-54 63-223,10 4-161,2-2-128,4 0-96,-1-1-96,-3-1-1313,-7 0-2275,-9 0-3170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7687,'0'0'7207,"0"0"-3902,0 0-1234,0 0-315,19-10-560,0-2-967,106-44 567,322-37 581,-445 93-1330,0 0 0,0 0 0,0 0-1,1 0 1,-1-1 0,0 1 0,0-1 0,0 1-1,0-1 1,0 0 0,0 1 0,0-1 0,0 0-1,0 0 1,0-1 0,0 1 0,-1 0 0,1-1-1,0 1 1,-1-1 0,1 1 0,-1-1 0,0 0-1,0 1 1,1-1 0,-1 0 0,0 0 0,0 0-1,-1 0 1,1 0 0,0 0 0,-1 0-1,1 0 1,-1-1 0,0 1 0,1 0 0,-1 0-1,0 0 1,0 0 0,-1-1 0,1 1 0,0 0-1,-1 0 1,1 0 0,-1 0 0,0 0 0,0-2-47,-4 0 55,0 0 0,-1 1 0,1-1 0,-1 1 0,0 0-1,1 0 1,-1 0 0,0 1 0,-1 0 0,1 1 0,0-1 0,-1 1 0,1 0 0,-1 1 0,1-1 0,0 1 0,-1 0 0,1 1 0,-1 0 0,1 0 0,-1 0 0,1 1 0,0 0 0,0 0 0,0 1 0,0-1 0,0 1 0,1 0 0,-1 1 0,1 0 0,0 0 0,0 0 0,0 0 0,0 1 0,1-1 0,0 1 0,-3 5-55,-9 21 94,2 0 1,1 1-1,2 1 0,1 0 1,2 1-1,1 0 1,1 0-1,2 0 1,1 30-95,0-37 9,-13 181-6942,3-32-1984,12-153 488</inkml:trace>
  <inkml:trace contextRef="#ctx0" brushRef="#br0" timeOffset="573.106">670 467 9161,'8'-14'2909,"26"-44"235,-33 56-2926,-1 0-1,1 1 1,0-1-1,-1 0 0,1 1 1,0-1-1,0 1 1,0-1-1,0 1 0,1-1 1,-1 1-1,0 0 1,0-1-1,1 1 0,-1 0 1,1 0-1,-1 0 1,1 0-1,-1 0 0,1 1 1,0-1-1,0 0 1,-1 1-1,1-1 0,0 1 1,0-1-1,-1 1 1,1 0-1,0 0 0,0 0 1,0 0-1,0 0 1,-1 0-1,1 1 0,0-1 1,0 1-1,1 0-217,36 47 823,-29-31-913,-3-6 115,-6-9-24,-1-1 0,0 1 0,1 0 0,-1 0-1,1 0 1,-1 0 0,1 0 0,0-1 0,0 1 0,-1 0 0,1 0 0,1-1 0,-1 1-1,0-1 1,0 1 0,1-1 0,-1 0 0,0 1 0,1-1 0,-1 0 0,1 0-1,0 0 1,-1 0 0,1 0 0,0 0 0,0-1 0,0 1 0,-1-1 0,1 1-1,0-1 1,0 1 0,0-1 0,0 0 0,0 0 0,0 0 0,0 0 0,0 0 0,0-1-1,0 1 1,-1-1 0,1 1 0,0-1 0,0 1 0,0-1 0,-1 0 0,1 0-1,0 0 1,-1 0 0,1 0 0,0-1-1,6-12 318,0 1 0,-2-1 0,0 0-1,0-1 1,-1 1 0,-1-1 0,0 0 0,-2-1 0,1 1-1,-2 0 1,0-1 0,-1 1 0,0-3-318,0 16 8,0 0 1,0 1-1,1-1 1,-1 0-1,-1 0 0,1 1 1,0-1-1,0 0 0,-1 0 1,1 1-1,-1-1 1,1 0-1,-1 1 0,0-1 1,1 0-1,-1 1 0,0-1 1,0 1-1,0-1 1,-1 1-1,1 0 0,0-1 1,0 1-1,-1 0 0,1 0 1,-1 0-1,1 0 1,-1 0-1,1 0 0,-1 1 1,0-1-1,1 0 1,-1 1-1,0-1 0,1 1 1,-1 0-1,0-1 0,0 1 1,1 0-1,-1 0 1,-1 0-9,-67 31 3,61-21-78,0 0 1,1 0-1,0 1 0,1-1 0,0 2 1,1-1-1,0 1 0,1 0 0,1 0 1,-1 0-1,2 1 0,0 0 0,0 0 1,1-1-1,1 1 0,0 1 0,1-1 1,0 0-1,1 0 0,1 0 1,0 0-1,0-1 0,2 1 0,-1 0 1,2-1-1,-1 0 0,2 0 0,0 0 1,0-1-1,1 0 0,0 0 0,1 0 1,0-1-1,1 0 0,0-1 0,0 0 1,1-1-1,0 1 0,1-2 0,0 0 1,0 0-1,1-1 0,-1 0 1,1-1-1,8 3 75,-5-6 62,0 0 0,0-1 0,0-1 0,0 0 0,1-1 0,-1 0 0,0-1 0,0-1 0,0-1 0,-1 0 0,1-1 0,-1 0 0,0-1 0,-1-1 0,1 0 0,-1-1 0,0 0 0,-1-1 0,0 0 0,-1-1 0,8-9-62,5-5 152,-2-1 0,0-1 0,-2-1 0,-1 0 0,-1-2-1,-1 0 1,-2-1 0,-1-1 0,3-13-152,-13 35 19,-1-1 0,0 1 1,0-1-1,-1 0 0,0 0 0,-1 0 1,0 0-1,-1 0 0,0-1 0,-1-3-19,1 14 4,-1-1 1,0 0-1,1 0 0,-1 1 0,0-1 0,1 0 1,-1 1-1,0-1 0,0 0 0,1 1 0,-1-1 0,0 1 1,0 0-1,0-1 0,0 1 0,0-1 0,0 1 1,0 0-1,0 0 0,0 0 0,0 0 0,1 0 1,-1 0-1,0 0 0,0 0 0,0 0 0,0 0 0,0 0 1,0 0-1,0 1 0,0-1 0,0 0 0,0 1 1,0-1-1,0 1 0,1-1 0,-1 1 0,0-1 0,0 1 1,1 0-1,-1-1 0,0 1 0,1 0 0,-1 0 1,0-1-1,1 1 0,-1 0 0,1 0 0,-1 0 1,1 0-1,0 0-4,-7 9 1,0 1 0,1 0 0,1 0 1,0 1-1,1 0 0,0-1 0,0 1 0,1 1 1,1-1-1,0 0 0,1 1 0,0-1 0,1 1 1,0-1-1,1 1 0,1-1 0,0 0 1,0 1-1,1-1 0,1 0 0,0-1 0,1 4-1,14 29-70,-12-32-156,-1 1 0,-1 1 0,0-1 0,-1 1-1,0 0 1,-1 0 0,-1 0 0,0 4 226,-2-15-14,0-1 0,-1 1 0,1-1 0,-1 1 0,1-1 0,-1 0 0,0 1 0,0-1 0,0 0 0,-1 0 0,1 1 0,0-1 0,-1 0 0,1 0 0,-1 0-1,0-1 1,0 1 0,0 0 0,0-1 0,0 1 0,0-1 0,0 0 0,0 1 0,0-1 0,-1 0 0,1 0 0,0-1 0,-1 1 0,1 0 0,-2-1 14,-80 11-554,79-11 488,-6 0-143,-96 0-1860,39-11-2411,51 5 877,10-1-1239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352 144 11435,'0'0'5835,"0"0"-3615,0 0-1109,0 0-273,0 0-512,0 0-188,-16 18-52,-98 124-70,-62 187-86,144-286-20,31-44 96,0 0 0,0 1 0,0-1 0,0 0 0,0 0 0,1 1 0,-1-1 0,0 0 0,0 0 0,1 0 0,-1 0 0,0 0 0,1 0 0,-1 0 0,1-1 0,0 1 0,-1 0 0,1 0 0,0 0 0,0 0 0,-1-1 0,1 1 0,0 0 0,0 0 0,0 0 0,0-1 0,1 1 0,-1 0 0,0 0 0,0 0 0,1 0 0,-1-1-6,0 0 21,0-5 39,0 0 0,0 0 0,1 1 0,0-1 0,0 0 1,0 1-1,1-1 0,0 1 0,0 0 0,1-1 0,-1 1 0,2 0 0,-1 0 0,0 1 0,1-1 0,0 1 0,1 0 0,-1 0 0,1 0 0,0 0 0,0 1 0,0 0 1,1 0-1,-1 0 0,1 1 0,0 0 0,0 0 0,0 0 0,1 1 0,-1 0 0,0 0 0,1 1 0,0-1 0,-1 1 0,1 1 0,0 0 0,-1-1 0,1 2 0,0-1 0,5 2-60,4 3 1,0 0 0,0 1 0,-1 1-1,0 0 1,0 1 0,0 1 0,6 5-1,50 28 11,-58-36 5,-2 1-13,1-2 0,0 1 1,-1-1-1,2-1 1,-1 0-1,0-1 0,1 0 1,0-1-1,-1 0 1,1-1-1,7-1-3,-14-3 44,-1 0 0,1-1 0,-1 0 0,1 0 1,-1 0-1,-1-1 0,1 1 0,0-1 0,-1 0 0,0-1 0,-1 1 1,1-1-1,-1 1 0,0-1 0,0 0 0,-1 0 0,1-1 1,-1 1-1,-1 0 0,1-1 0,-1 1 0,-1-1 0,1 0 0,-1 1 1,0-3-45,0 7 44,1-81 1691,-3 83-1706,1 0 1,-1 0 0,0 1 0,1-1 0,-1 1 0,1-1-1,-1 1 1,1-1 0,-1 1 0,1 0 0,0 0-1,-1-1 1,1 1 0,0 0 0,-1 0 0,1 1 0,0-1-1,0 0 1,0 0 0,0 1 0,0-1 0,0 0-1,0 1 1,1-1 0,-1 1 0,0-1 0,1 1 0,-1-1-1,1 1-29,-83 212 249,69-170-220,-5 17-730,2 1 0,3 0 0,-2 35 701,16-43-6567,9-38-314</inkml:trace>
  <inkml:trace contextRef="#ctx0" brushRef="#br0" timeOffset="654.891">1039 209 2723,'0'0'2888,"0"0"-636,0 0-212,0 0-22,0 0-118,0 0-106,0 0-102,0-13-155,0-64 834,0 73-2215,1 0-1,-1 0 1,1 0 0,0 1 0,0-1 0,0 0 0,1 1-1,-1-1 1,1 1 0,0 0 0,0-1 0,0 1 0,0 0-1,1 0 1,-1 0 0,1 0 0,-1 1 0,1-1 0,0 1-1,1-1-155,6-3 50,-1 0-1,0 1 0,1 0 0,0 0 0,0 1 1,1 0-1,-1 1 0,1 1 0,-1-1 1,8 1-51,-13 1 2,-1 0 0,1 0 0,-1 0 0,1 1-1,-1 0 1,1 0 0,0 0 0,-1 0 0,1 1-1,-1 0 1,1 0 0,-1 0 0,0 0-1,1 1 1,-1 0 0,0-1 0,0 2 0,0-1-1,0 0 1,-1 1 0,1 0 0,0 0 0,-1 0-1,0 0 1,0 0 0,0 1 0,0-1-1,0 1 1,-1 0 0,0 0 0,0 0 0,0 0-1,0 0 1,1 5-1,0 14-7,-1 0-1,-1 0 1,-1 1-1,-1-1 1,-1 0-1,-1 0 1,-1 0-1,-1 0 1,-1-1 0,-1 0-1,-3 7 8,7-20-3,-160 405 56,146-344-15,40-76 928,-21 4-933,1 0 1,-1 0-1,0 0 1,1 0-1,-1 1 1,1-1 0,0 1-1,0 0 1,-1-1-1,1 1 1,0 0-1,0 1 1,0-1-1,0 1 1,0-1-1,0 1 1,0 0-1,0 0 1,0 0-1,1 0 1,-1 1 0,0-1-1,0 1 1,0 0-1,-1 0 1,1 0-1,0 0 1,0 0-1,0 1 1,-1-1-1,1 1 1,-1 0-1,1-1 1,-1 1 0,0 0-1,1 1 1,-1-1-1,0 0 1,-1 1-34,10 23 7,-2 0 0,-1 0 0,-1 1 0,-1 1 0,-1-1 0,-2 1 0,-1-1 0,-1 1 0,-2 17-7,1-42 1,2 14 61,-1 0 1,-1 0-1,0 0 1,-2 1-1,0-1 1,-1-1-1,0 1 1,-2 0-1,0-1 1,0 0-1,-2 0 0,0 0 1,-1-1-1,0 0 1,-1 0-1,-1-1 1,0-1-1,-1 1 1,0-2-1,-1 1 1,-1-2-1,0 0 1,0 0-1,-1-1 1,-1-1-1,0 0 1,-5 2-63,0-4 18,-1 0 0,-1-1 0,1-1 1,-1-1-1,0 0 0,0-2 0,0-1 1,0-1-1,-1 0 0,1-2 0,0-1 1,-1-1-19,20 5-90,1-1 1,-1 0 0,1-1 0,-1 1 0,0 0 0,1-1-1,-1 0 1,1 1 0,-1-1 0,1 0 0,0 0 0,-1 0-1,1-1 1,0 1 0,0-1 0,0 1 0,0-1 0,0 1-1,0-1 1,0 0 0,0 0 0,1 0 0,-1 0 0,1 0-1,0-1 1,-1 1 0,1 0 0,0-1 0,0 1 0,0-1-1,1 1 1,-1-1 0,1 1 0,-1-1 0,1 1 0,0-1-1,0 0 90,51-41-6795,-10 19-455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2:3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240 129 9257,'0'0'4874,"0"0"-1815,0 0-705,2-15-470,11-46-437,-11 58-1382,-1 0 1,1 0-1,0 0 0,0 1 0,0-1 1,0 1-1,0-1 0,1 1 1,-1 0-1,1-1 0,0 1 0,-1 1 1,1-1-1,0 0 0,0 1 1,0-1-1,0 1 0,0 0 0,1 0 1,-1 0-1,0 1 0,0-1 1,1 1-1,-1 0 0,2-1-65,-4 1 12,4-1-12,0-1 0,0 1 0,0 0 0,0 0 0,0 0 0,1 1 0,-1 0 0,0 0 0,0 0 0,0 0 0,0 1 0,0 0 0,0 0 0,0 1 0,0-1 0,0 1 0,0 0 0,0 0 0,-1 1 0,1-1 0,-1 1 0,0 0 0,0 0 0,0 1 0,0-1 0,-1 1 0,1 0 0,-1 0 0,0 0 0,0 0 0,0 1 0,0-1 0,-1 1 0,0-1 0,0 1 0,0 0 0,-1 0 0,1 0 0,-4 6-125,-1 0-1,0 0 0,0 0 0,-1 0 1,0-1-1,-1 0 0,0 0 1,-1 0-1,0 0 0,0-1 1,-1 0-1,0 0 0,-1-1 0,0 0 1,0 0-1,-1-1 0,0 0 1,0-1-1,0 0 0,-1 0 1,0-1-1,-1 0 126,-30 16 16,65-17-43,-19-4 23,0 0 0,0 1 0,0-1 0,0 1 0,0 0 0,0 0 0,0 1-1,0 0 1,0-1 0,-1 2 0,1-1 0,0 0 0,-1 1 0,0 0 0,0 0 0,0 0 0,0 0 0,0 1-1,-1 0 1,0 0 0,1 0 0,-1 0 0,-1 0 0,1 0 0,-1 1 0,1-1 0,-1 1 0,-1 0 0,1 0-1,0 4 5,1 6 13,-2 0-1,0 0 0,0 0 0,-2 0 0,0 0 0,-1 1 0,0-2 0,-1 1 0,-1 0 0,0 0 0,-1-1 0,0 0 1,-1 0-1,-1-1 0,0 1 0,-1-1 0,-1-1 0,0 0 0,-3 4-12,7-12 124,0 1 1,-1-1-1,1 0 0,-1 0 0,0 0 1,0-1-1,0 0 0,0 0 0,-1 0 1,1-1-1,-1 0 0,0 0 0,1-1 1,-1 0-1,0 0 0,0-1 0,0 1 1,0-1-1,0-1 0,1 0 0,-1 0 1,0 0-1,0 0 0,1-1 0,-1 0 1,1-1-1,-1 0 0,1 0 0,-6-3-124,1-1 55,-1 1-1,1-1 1,1-1-1,-1 0 1,1-1-1,1 0 0,0 0 1,0-1-1,1 0 1,0 0-1,0-1 1,1 0-1,1-1 1,0 0-1,-3-7-54,-4-33-1727,12 34-1603,4 3-3854,2 9-5500</inkml:trace>
  <inkml:trace contextRef="#ctx0" brushRef="#br0" timeOffset="1192.541">793 756 5958,'0'0'9256,"0"0"-6853,0 0-578,0 0-479,0 0-321,0 0-353,0 0-223,0 0-257,22 104-64,-40-71-96,0-1-32,-5-1-160,-5-1-1986,1-4-2306,4-6-5029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4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137 116 12716,'0'0'2627,"0"0"-647,0 0-464,3-13 577,12-39-219,11 2 1718,-25 59-2930,-98 424 902,61-254-715,-12 166-849,51-166 280,-2-171-263,0 0-1,1-1 1,0 1 0,0-1-1,1 0 1,0 0 0,0 0-1,1 0 1,0 0 0,0-1-1,0 0 1,1 1-1,0-2 1,0 1 0,1-1-1,-1 1 1,1-1 0,1-1-1,-1 1 1,0-1 0,1 0-1,0-1-16,11 2 25,-1 0 0,1-1-1,0-2 1,0 1 0,1-2 0,-1-1-1,0 0 1,0-1 0,1-1 0,-1 0-1,16-6-24,46-10-68,0-4 1,-2-4-1,0-3 0,0-5 68,8 0-188,92-45-975,-208 78-1400,-77 42-5861,71-25 956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4:4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38 17553,'0'0'2178,"-15"-8"-737,6 2-1164,7 4-195,-1-1 1,0 1-1,0 0 0,-1 0 1,1 0-1,0 0 1,-1 1-1,1-1 0,-1 1 1,1 0-1,-1 0 1,0 0-1,1 0 0,-1 1 1,0 0-1,0-1 0,1 1 1,-1 1-1,0-1 1,0 0-1,1 1 0,-1 0 1,0 0-1,1 0 1,-1 0-1,1 1 0,-1 0 1,-1 0-83,-23 23 186,0 1 0,2 1 0,1 1 0,1 1 0,2 1 0,0 1 0,3 1 0,0 1 1,2 1-1,2 0 0,1 1 0,1 0 0,2 2 0,2-1-186,3-17 4,1 1-1,0-1 1,2 1-1,0 0 1,1 0-1,1 0 1,1 0-1,1 0 1,1 0 0,0 0-1,2 0 1,0-1-1,1 1 1,1-1-1,1 0 1,1-1-1,0 1 1,1-2 0,1 1-1,1-1 1,12 15-4,-14-21 0,0 0 0,1-1 0,0 1 0,1-2 0,0 0 0,0 0 0,1-1 0,0 0 0,1-1 0,0-1 0,0 0 0,0-1 0,0 0 0,1-1 0,0 0 0,0-1 0,0-1 0,0 0 0,1-1 0,-1 0 0,0-1 0,0-1 0,1 0 0,-1-1 0,0-1 0,0 0 0,0-1 0,-1-1 0,1 0 0,-1 0 0,0-1 0,0-1 0,-1 0 0,0-1 0,2-2 0,1-5 107,0-1-1,-1 0 1,0-1 0,-2-1 0,0 0 0,-1-1 0,-1 0 0,0 0 0,-2-1 0,0-1 0,-2 1 0,4-18-107,2-18 294,-3 1 1,-3-2-1,-2 1 1,-3-18-295,0 47 6,-1 0 1,-2-1-1,-1 1 0,-1 0 1,-1 1-1,-1-1 1,-3-4-7,6 23-87,0 0 0,0 0-1,-1 0 1,0 1 0,0-1 0,-1 1 0,0 0 0,0 1 0,-1-1 0,0 1 0,0 0 0,0 0 0,-1 1 0,0 0 0,0 0 0,0 1 0,0-1-1,-1 2 1,0-1 0,0 1 0,0 0 0,0 1 0,0 0 0,-7-1 87,-69-2-2633,3 25-3745,37 4-1470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4:4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90 17873,'-5'-13'2840,"2"5"-2314,2 4-370,1 1-1,-2-1 0,1 1 0,0-1 0,-1 1 0,1 0 0,-1-1 0,0 1 1,0 0-1,0 0 0,-1 1 0,1-1 0,-1 0 0,1 1 0,-1-1 0,0 1 0,0 0 1,0 0-1,0 0 0,0 0 0,-1 1 0,1-1 0,0 1 0,-3 0-155,-8-1 137,0 1 0,0 0 0,-1 1-1,1 1 1,0 0 0,0 1 0,0 1 0,0 0-1,0 1 1,1 0 0,-1 1 0,1 0 0,0 2-1,1-1 1,-1 1 0,-10 9-137,1 0 178,1 0-1,1 2 1,0 1-1,1 0 1,1 1-1,1 1 1,0 1-1,-6 14-177,15-25 2,1 0 0,0 1 1,0 0-1,2 0 0,-1 1 0,2 0 0,-1 0 0,2 0 1,0 0-1,0 0 0,1 1 0,1-1 0,1 1 0,-1 0 1,2-1-1,0 1 0,1-1 0,0 1 0,1-1 1,0 0-1,1 0 0,1 0 0,0 0 0,1-1 0,0 0 1,1 0-1,6 8-2,3-2-25,0 0-1,1-2 1,1 0 0,1-1 0,0-1 0,1-1 0,0 0-1,1-2 1,1 0 0,0-1 0,0-1 0,1-2 0,-1 0-1,14 1 26,-29-7-17,1 0 0,0-1 0,-1 0 0,1 0 0,-1-1 1,1 0-1,-1-1 0,1 1 0,-1-2 0,1 1 0,-1-1 0,0 0 0,0 0 0,-1-1 0,1 1 0,-1-2 0,1 1 0,-1-1 0,-1 0 0,1 0 0,-1-1 0,0 1 0,0-1 0,0 0 0,-1-1 0,0 1 0,0-1 0,-1 0 0,0 0 0,0 0 0,0 0 0,-1 0 0,0-2 17,31-74-2947,-17 60-1298,6 2-3927,-6 9-3476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9:1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123 252 9801,'0'0'2760,"0"0"-400,0 0 181,0 0-203,2-12-400,7-38-539,-8 57 1951,1 40-2969,-26 243 868,10 78-1238,22-284-752,9-33-3184,-16-50 2760,1 2 906,-2-3-3202,0-2-4252,0-8-1710</inkml:trace>
  <inkml:trace contextRef="#ctx0" brushRef="#br0" timeOffset="324.998">31 237 10218,'-5'-13'2178,"2"2"-1646,-20-88 5603,24 95-5986,-1 0 0,1-1-1,0 1 1,0 0-1,0-1 1,1 1 0,0 0-1,0 0 1,0 0-1,0 0 1,0 1 0,1-1-1,0 0 1,-1 1 0,1 0-1,1 0 1,-1 0-1,0 0 1,1 0 0,-1 0-1,1 1 1,0 0-1,0 0 1,0 0 0,0 0-1,0 1 1,1-1-1,0 1-148,129-20 195,-116 22-186,0 0 0,0 1 0,-1 1 0,1 1 0,-1 1 0,0 0 0,0 1 0,-1 1 0,0 0-1,0 1 1,9 7-9,-18-11-1,-1 0 0,1 0 0,-1 1 0,-1 0-1,1 0 1,-1 0 0,1 1 0,-1-1-1,-1 1 1,1 1 0,-1-1 0,-1 1 0,1-1-1,-1 1 1,0 0 0,0 0 0,-1 1 0,0-1-1,0 0 1,-1 1 0,0-1 0,0 1 0,-1-1-1,0 1 1,0 0 0,-1-1 0,0 1 0,0 1 1,-7 8 2,0-1 0,-1 0 0,0 0 0,-1-1 0,-1 0 0,0-1 0,-1 0 1,-1-1-1,0-1 0,-1 0 0,0 0 0,-1-1 0,0-1 0,0-1 1,-11 5-3,-15 7 88,-1-1 0,-1-1 0,0-3 0,-2-2 0,0-1 0,-2-3-88,47-9-2,0 0-1,0 0 1,0 0 0,0 0-1,0 0 1,1 0-1,-1 0 1,0 0 0,1-1-1,-1 1 1,1 0 0,-1 0-1,1 0 1,-1-1 0,1 1-1,-1 0 1,1-1-1,0 1 1,-1 0 0,1-1-1,0 1 1,0-1 0,-1 1-1,1-1 1,0 1-1,0-1 1,0 0 0,0 1-1,0-1 1,0 0 0,-1 0-1,1 0 1,0 0-1,0 0 1,0 1 0,0-2-1,0 1 1,0 0 0,0 0-1,0 0 1,0 0 0,0-1-1,0 1 3,3 1-5,31 10-71,-1 0 0,0 3 1,-1 0-1,-1 2 0,0 2 0,-1 1 0,-1 1 0,-1 2 0,13 12 76,62 98-591,-64-70-4374,-27-41 1585,-7-10-2194</inkml:trace>
  <inkml:trace contextRef="#ctx0" brushRef="#br0" timeOffset="1094.842">696 536 9225,'0'0'1938,"0"0"-502,0 0 138,0 0-31,0 0-187,6 14-117,37 99 1013,-41-108-2201,0 0 0,-1 0 0,2 0 0,-1-1 0,0 1 0,1-1 0,0 1 0,0-1-1,0 0 1,1 0 0,-1 0 0,1 0 0,0-1 0,0 0 0,1 1 0,-1-1 0,0-1 0,1 1-1,0-1 1,0 0 0,-1 0 0,1 0 0,1-1 0,-1 1 0,0-1 0,0 0 0,0-1-1,0 1 1,1-1 0,0 0-51,2-3 56,0 0 1,-1-1-1,0 1 0,0-1 0,0-1 0,0 1 1,-1-1-1,0 0 0,0-1 0,0 0 0,0 0 0,-1 0 1,0 0-1,0-1 0,-1 0 0,0 0 0,0 0 1,0 0-1,-1-1 0,-1 1 0,1-1 0,-1 0 1,0 0-1,-1 0 0,1 0 0,-2 0 0,1 0 0,-1 0 1,-1 0-1,1 0 0,-1 0 0,-1 0 0,1 0 1,-1 0-1,-1 0 0,0 0 0,0 1 0,0 0 0,-1-1 1,-3-4-57,5 9 37,0 1 0,-1-1 0,1 1-1,0 0 1,-1 0 0,0 0 0,1 0 0,-1 0 0,0 1 0,0-1 0,0 1 0,0-1 0,0 1 0,0 0 0,-1 1 0,1-1 0,0 1 0,0-1 0,-1 1 0,1 0 0,0 0 0,0 0-1,-1 0 1,1 1 0,0 0 0,0-1 0,0 1 0,-1 0 0,1 0 0,0 1 0,0-1 0,0 1 0,1-1 0,-1 1-37,-6 4 4,0 0 0,1 0 0,0 1 0,0 0 0,1 0 1,0 1-1,0 0 0,1 0 0,0 0 0,-1 3-4,-1 1-3,2 0 1,0 0-1,0 1 0,1 0 1,1 0-1,0 0 0,0 0 1,2 1-1,0-1 0,0 1 1,1 0-1,1-1 0,0 1 1,1 0-1,0-1 0,1 1 1,1-1-1,0 1 0,1-1 1,0 0-1,1 0 0,1-1 1,0 1-1,0-1 0,1 0 1,1-1-1,0 0 0,1 0 1,0-1-1,5 5 3,7 0-64,0-2 0,0 0 0,1-2 0,1 0 0,0-1-1,0-2 1,1 0 0,0-2 0,0 0 0,0-2 0,1 0 0,0-2 0,-1-1 0,1-1 0,0-1 0,13-2 64,-18-1 31,0-1 1,-1-1 0,0-1-1,0 0 1,-1-1 0,0-1-1,0-1 1,-1-1-1,0 0 1,-1-1 0,0-1-1,-1 0 1,0-1 0,-1-1-1,-1 0 1,-1-1-1,0 0 1,-1-1 0,0-1-1,-2 1 1,0-1 0,-1-1-1,-1 0 1,0 0-1,-2 0 1,3-14-32,-6 29 23,-1 0-1,1 0 1,-1 0 0,0-1-1,0 1 1,0 0 0,0-1-1,-1 1 1,0 0 0,0-1-1,0 1 1,0 0-1,-1-1 1,1 1 0,-1 0-1,-1 0 1,1-1 0,0 1-1,-1 0 1,0 0 0,0 0-1,0 1 1,0-1 0,-1 0-1,1 1 1,-1 0 0,0-1-1,0 1 1,0 0 0,-1 0-1,1 1 1,-1-1-1,1 1 1,-1 0 0,0 0-1,0 0 1,-1 0-23,-9 0 14,-1 1 0,1 0-1,0 2 1,-1-1 0,1 2 0,0 0 0,-1 1-1,1 0 1,0 1 0,1 0 0,-1 1 0,1 1-1,0 0 1,0 1 0,1 1 0,0-1 0,0 2-1,1 0 1,0 0 0,0 1 0,1 0 0,1 1-1,-1 0 1,-6 12-14,12-18-49,1 0 0,-1 0 0,1 0 0,0 0 0,0 1 0,1-1 0,-1 1 0,1 0 0,1 0 0,-1 0 0,1 0 0,0 0 0,0 0 0,1 0 0,-1 0 0,1 0 0,1 1 0,-1-1 0,1 0 0,0 0-1,1 0 1,-1 0 0,1 0 0,0-1 0,1 1 0,-1 0 0,1-1 0,1 0 0,-1 0 0,0 0 0,1 0 0,0 0 0,0-1 0,1 1 0,-1-1 0,1 0 0,0 0 0,5 2 49,-3-2-77,-1 0-1,1-1 1,0 0-1,0-1 1,1 1-1,-1-1 1,0 0-1,1-1 1,-1 0-1,1 0 1,-1-1-1,1 0 1,0 0-1,-1-1 1,1 0-1,-1 0 1,1 0-1,-1-1 1,0-1-1,0 1 1,0-1-1,0 0 1,0 0-1,0-1 1,-1 0-1,0 0 1,0-1 0,0 0-1,0 0 1,-1 0-1,0-1 1,0 0-1,0 0 1,-1 0-1,1 0 78,29-51 1159,-28 83 1157,5 341 1546,-12-244-3661,1-67-236,-1 28-188,3-1-1,4 1 1,4 0 223,-2-64-1897,-6-23-7230,-2-11-684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4:4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16400,'0'0'3784,"2"-13"-1082,8-39-631,-9 52-2012,-1 0 0,0 0 0,1 0 1,-1 0-1,0 0 0,1 0 0,-1 0 0,0 0 1,1 0-1,-1 0 0,0 0 0,1 0 0,-1 0 1,0 0-1,1-1 0,-1 1 0,0 0 0,1 0 0,-1 0 1,0 0-1,0-1 0,1 1 0,-1 0 0,0 0 1,0-1-1,1 1 0,-1 0 0,0 0 0,0-1 0,1 1 1,-1 0-1,0-1 0,0 1 0,0 0 0,0-1 1,0 1-1,0 0 0,0-1 0,1 1 0,-1 0 0,0-1 1,0 1-1,0 0 0,0-1-59,0 2 151,48 203 1429,-41-165-1536,3-1 1,1 0 0,1-1-1,2 0 1,2-1-1,2-1 1,1-1 0,1 0-1,2-2 1,1 0-1,1-1 1,2-2 0,2 0-1,5 2-44,-27-24-9,1-1 0,1 0 0,-1 0 0,1-1 1,0 0-1,0-1 0,0 1 0,1-1 0,-1-1 0,1 0 0,0 0 0,0-1 0,0 0 0,1 0 0,-1-1 0,0 0 0,1-1 0,-1 0 0,0 0 0,1-1 0,-1-1 0,0 1 0,0-1 0,0-1 0,0 0 0,0 0 1,0-1-1,-1 0 0,1 0 0,-1-1 0,6-4 9,12-23-25,0 0-1,-3-1 1,0-2 0,-2 0 0,-2-2 0,-1 0 0,-2-1-1,-2 0 1,9-38 25,-21 69-3,52-177 35,-53 155-10,-2 28-31,0 1 1,0-1-1,0 0 1,0 0-1,0 1 1,0-1 0,0 1-1,0-1 1,0 1-1,-1 0 1,1-1-1,0 1 1,0 0 0,-1 0-1,1 0 1,0 0-1,0 0 1,-1 0-1,1 0 1,0 0 0,0 1-1,-1-1 1,1 0-1,0 1 1,0-1 0,0 1-1,0-1 1,-1 1-1,1-1 1,0 1-1,0 0 1,0 0 0,0 0-1,1-1 1,-1 1-1,0 0 1,0 0-1,0 0 1,1 0 0,-1 0-1,0 1 1,1-1-1,-1 0 1,1 0-1,0 0 10,-78 104-2617,40-27-4233,16-27-3161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4:4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371 675 16912,'-343'30'7169,"315"-26"-6054,40-3 482,169-18-604,-4-3-801,62-5-58,69-7 111,73-6 161,75-5-118,75-4-159,67-1 31,59-2 208,3758-147 988,-3748 187-1105,-62 7-32,-69 3 384,-79 2-74,-89-1-428,-95-3-101,-90-8 0,-85-5 0,-99 15 0,0-1 0,0 1 0,0 0 0,0-1 0,0 1 0,1 0 0,-1-1 0,0 1 0,0-1 0,1 0 0,-1 1 0,0-1 0,1 1 0,-1-1 0,0 0 0,1 0 0,-1 1 0,1-1 0,-1 0 0,1 0 0,0 0 0,-1 1 0,1-1 0,0 0 0,-1 0 0,1 0 0,0 0 0,0 0 0,0 0 0,0 0 0,0 0 0,0 1 0,0-1 0,0 0 0,0 0 0,1 0 0,-1 0 0,0 0 0,0 0 0,1 0 0,-1 1 0,1-1 0,-1 0 0,1 0 0,-1 1 0,1-1 0,-1 0 0,1 0 0,0 1 0,-1-1 0,1 1 0,0-1 0,0 1 0,-1-1 0,1 1 0,0-1 0,0 1 0,0-1 0,-67-19 0,0 2 0,-2 3 0,0 3 0,-56-2 0,-377-22-133,424 43-3396,69 4-854,10 1-3043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4:4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756 165 19282,'-3'-20'648,"2"14"-442,1 0-1,-1 0 1,0 0-1,0 0 0,0 0 1,-1 1-1,0-1 1,0 0-1,-1 1 0,1 0 1,-1-1-1,-1 1 1,1 0-1,-1 0 0,1 1 1,-1-1-1,-1 1 1,1 0-206,-4-2 206,-1 1 1,0 0-1,0 0 0,0 1 1,-1 0-1,1 1 1,-1 0-1,0 0 0,0 1 1,0 1-1,0-1 1,0 2-1,0-1 0,-1 2 1,1-1-1,0 1 1,0 1-1,-5 1-206,-7 2 69,-1 1-1,2 1 1,-1 1 0,1 1-1,0 0 1,1 2 0,-14 10-69,7-3 121,1 2 1,0 1-1,1 2 0,2 0 1,0 1-1,2 1 1,0 2-1,2 0 1,1 0-1,1 2 1,2 0-1,0 1 0,3 1 1,0 0-1,2 0 1,-6 31-122,13-47 27,1-1-1,1 1 1,0 0 0,1 0-1,0-1 1,1 1 0,1 0-1,1-1 1,0 1 0,0-1-1,2 0 1,-1 0 0,2 0 0,0-1-1,1 1 1,5 7-27,4 2-9,1 0 1,1-1 0,1-2-1,0 1 1,2-2-1,0-1 1,1 0-1,1-2 1,1-1-1,0 0 1,1-2-1,0-1 1,1-1 0,0-1-1,1-1 1,0-2-1,0 0 1,1-2-1,0-1 1,0-1-1,0-2 1,0 0-1,0-2 1,1-1 8,-18 0-145,1-1 1,-1 0-1,0 0 0,0-1 1,-1-1-1,1 0 0,-1 0 1,0-1-1,0 0 0,-1-1 1,1 0-1,-2 0 1,1-1-1,-1 0 0,7-10 145,46-95-9062,-52 76 1482</inkml:trace>
  <inkml:trace contextRef="#ctx0" brushRef="#br0" timeOffset="421.095">1097 108 11691,'0'0'1879,"-1"-13"273,-1-58 2487,8 70-1447,7 7-2981,-1 0 1,0 1-1,0 0 1,0 1-1,-1 0 0,-1 1 1,1 0-1,-1 1 1,-1 0-1,2 3-211,4 0 72,-2 1 1,1 0 0,-2 1-1,0 1 1,-1 0-1,0 0 1,-1 1-1,-1 0 1,-1 1-1,0 0 1,-2 0-1,0 1 1,-1-1-1,0 1 1,-2 1-1,0-1 1,-2 0-1,0 1 1,-1-1 0,0 1-1,-2-1 1,-1 1-1,0-1 1,-1 0-1,-1 0 1,-1-1-1,-1 1 1,0-1-1,-10 16-72,-3-5 31,-1-1-1,-2-1 0,-1-1 1,-1-1-1,-1-1 0,-1-2 1,-1 0-1,-1-2 1,-16 8-31,-38 19-161,-2-4 0,-82 28 161,156-66-75,-29 12-591,-1-1 0,-1-2 0,0-2 0,-1-2-1,-6-1 667,44-9-500,-31 0-1813,24-16-5246,15-10-4591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0:34.78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1239 1487 8936,'0'0'1917,"0"0"-700,0 0 96,0 0-122,0 0 149,0 0-182,7 5 86,-5 84 534,32 674 370,-26-631-2033,47 2787 846,-111-813-368,31-864-732,37-970-1334,22-101-6135,-18-126-933</inkml:trace>
  <inkml:trace contextRef="#ctx0" brushRef="#br0" timeOffset="668.146">1064 1378 8616,'0'0'2632,"0"0"-1345,0 0 928,0 0 1869,0 0-2605,0 0-956,4-1-262,74-3-74,777 17-8,-687-14-144,1835-39-3,-1095 14-38,972-8-431,-1329 25-1059,-186 0-3167,-186 5-533,-77 2-1429</inkml:trace>
  <inkml:trace contextRef="#ctx0" brushRef="#br0" timeOffset="1294.119">8237 1056 7175,'0'0'3155,"0"0"-1452,0 0-209,-2 17 354,-10 114 1589,-7 544 1925,16-367-5060,9 1412-163,51 27-85,73 578-828,-124-1951-2461,-8-131-5019,-2-137-1237</inkml:trace>
  <inkml:trace contextRef="#ctx0" brushRef="#br0" timeOffset="1778.308">1168 8619 3363,'17'-3'6529,"239"-19"-3118,-61 9-2097,1292-70-129,1366 43 2285,-2327 38-2958,307 1 615,1478-23 2332,-2009 12-3385,-286 11-79,82-2-79,0-4 0,-1-4 0,0-5 0,89-26 84,-175 40-373,0-1 1,0 0-1,-1-1 1,1 0-1,-1-1 1,0 0-1,-1 0 0,1-1 1,-1-1-1,0 1 1,0-1-1,-1-1 1,0 0-1,0 0 373,5-33-6459</inkml:trace>
  <inkml:trace contextRef="#ctx0" brushRef="#br0" timeOffset="2364.043">1044 2628 11435,'0'0'2637,"0"0"-1564,0 0-139,0 0 27,23-3-593,214-10-37,1740 29-101,3195 98 2140,-4065-96-2220,-832-34-2254,-211 6-1659,-37 1-1987</inkml:trace>
  <inkml:trace contextRef="#ctx0" brushRef="#br0" timeOffset="2808.077">610 4179 5413,'0'0'4735,"0"0"-2348,0 0-759,0 0-416,21-7-241,16-5-588,1 1 0,0 2 0,0 2 0,23-1-383,1315-82 1366,-884 62-1162,4643-215 3565,-3883 198-3492,-1212 43-346,98-4-1076,0-5 0,86-21 1145,-201 25-1673,-33 3-3429,-29 4-962</inkml:trace>
  <inkml:trace contextRef="#ctx0" brushRef="#br0" timeOffset="3216.079">1085 5350 9897,'0'0'3235,"0"0"-1259,0 0-279,0 0-223,0 0-396,18 5-325,18 4-548,-1-2 0,1-2 0,0-1 0,0-2 0,0-1-205,1645-57 1248,-980 23-1242,3925-41 1718,-3265 84-2957,-1485 2-7004,0 0 2296,-28 1-2761</inkml:trace>
  <inkml:trace contextRef="#ctx0" brushRef="#br0" timeOffset="3598.827">1326 6606 9033,'0'0'2557,"0"0"-1031,0 0 407,14 7 528,-4-2-2062,-1 0-101,1-1-1,0 0 1,0 0-1,0-1 0,0 0 1,1-1-1,-1 0 1,1 0-1,0-2 1,4 1-298,186-9 2167,114-22-2167,-158 13 182,1463-148-172,2586-44 1245,-4033 208-1175,786 19 267,-920-14-475,-39-1-70,-212 19-3565,-78 6-4880,114-12-1340</inkml:trace>
  <inkml:trace contextRef="#ctx0" brushRef="#br0" timeOffset="3914.693">516 7681 8616,'18'7'2552,"16"3"-2003,1-1-1,-1-2 1,1-1 0,0-1 0,5-2-549,794-2 6868,-794-2-6802,3052-104 5054,785 69-3268,-3557 41-1804,-53 0 80,214-3-1585,-429-7-790,-49 2-1987,-32 2-2946</inkml:trace>
  <inkml:trace contextRef="#ctx0" brushRef="#br0" timeOffset="4554.052">429 1858 8232,'0'0'3299,"0"0"-1025,0 0 481,0 0-737,0 0-801,0 0 0,0 0-96,29 94-384,-25-47-353,1 6-288,-4 3-64,1 7-32,-2 4-64,0 5-705,0 2-1761,-3-6-4004</inkml:trace>
  <inkml:trace contextRef="#ctx0" brushRef="#br0" timeOffset="4920.072">212 3240 10570,'0'0'2242,"0"0"-849,0 0-5,14-9 64,48-31-437,-57 38-963,1 0-1,0 1 1,1 0 0,-1 0 0,0 0 0,0 0-1,0 1 1,1 0 0,-1 0 0,0 1 0,0 0-1,1 0 1,-1 0 0,0 1 0,0 0 0,0 0-1,-1 0 1,1 1 0,4 3-52,-4-4 35,0 0-18,0 0 0,0 0 0,0 0 0,0 1 0,0 0 0,-1 0 0,1 1 0,-1-1 0,0 1 0,0 1 0,0-1 0,0 0 0,-1 1-1,0 0 1,0 0 0,0 0 0,-1 1 0,1-1 0,-1 1 0,-1 0 0,1 0 0,-1 0 0,0 0 0,0 0 0,-1 1 0,0-1 0,0 1 0,0-1-1,-1 2-15,-1 2 13,0 0 1,-1-1 0,0 1 0,-1-1 0,0 0-1,-1 0 1,1 0 0,-2 0 0,1 0 0,-1-1 0,-1 0-1,1 0 1,-1 0 0,-1-1 0,1 0 0,-3 2-15,-131 100 1563,86-71-417,-4 13-169,58-50-976,0-1 0,0 1 0,0 0 0,1-1 0,-1 1 0,0 0 0,0-1 0,0 1 0,1 0 1,-1-1-1,0 1 0,1 0 0,-1-1 0,1 1 0,-1-1 0,1 1 0,-1-1 0,1 1 0,-1-1 0,1 1 0,-1-1 0,1 1 0,0-1 0,-1 0 0,1 1 0,-1-1 0,1 0 0,0 1 0,0-1 0,-1 0 0,1 0 0,0 0 0,-1 0 0,1 0 0,0 0 0,0 0 0,-1 0 0,1 0 0,0 0 0,-1 0 0,1 0 0,0-1 0,-1 1 1,2 0-2,-1 0 2,224-18-665,-116 4-2302,-1 10-4649,-59 7-1739</inkml:trace>
  <inkml:trace contextRef="#ctx0" brushRef="#br0" timeOffset="5490.53">94 4710 9929,'0'0'3903,"0"0"-1330,9-15-571,32-49-668,22 25-271,-51 35-983,4-3-55,0 2 1,0 0 0,0 1-1,0 1 1,1 0-1,-1 1 1,1 1 0,-1 1-1,1 0 1,14 3-26,-27-1-5,-1 1 0,0-1 0,0 1 1,0 0-1,0 0 0,-1 1 0,1-1 0,-1 0 0,0 1 0,0 0 0,0-1 1,0 1-1,-1 0 0,0 0 0,1 0 0,-1 0 0,-1 0 0,1 0 1,-1 0-1,1 0 0,-1 0 0,0 1 0,-1-1 0,1 0 0,-1 0 0,1 0 1,-1 0-1,-1 0 0,1 0 0,0 0 0,-1 0 0,0-1 0,0 1 1,-1 1 4,-11 23-51,-2-1 1,-1-1 0,-1 0 0,-1-1 0,-1-2-1,-1 0 1,-1-1 0,-2 0 0,1-2 0,-6 1 50,12-16 73,32-24-18,-6 13-55,1-1 1,-1 2-1,1-1 0,0 2 1,0-1-1,1 1 0,0 1 1,-1 0-1,1 0 1,0 1-1,0 0 0,0 1 1,1 1-1,-1-1 0,5 2 0,-9 0 17,0-1-1,-1 1 1,1 0-1,-1 1 1,1 0-1,-1 0 0,0 0 1,0 1-1,0 0 1,0 0-1,0 0 0,-1 1 1,1 0-1,-1 0 1,0 0-1,0 1 0,-1 0 1,1 0-1,-1 0 1,0 0-1,0 1 1,-1-1-1,0 1 0,0 0 1,0 0-1,0 3-16,-1-5 79,0 1 0,-1 0 0,0 0-1,0-1 1,-1 1 0,1 0 0,-1 0-1,0 0 1,0 0 0,-1 0 0,1 0 0,-1 0-1,0-1 1,-1 1 0,1 0 0,-1 0 0,0-1-1,0 1 1,0-1 0,-1 0 0,1 0-1,-1 0 1,0 0 0,0 0 0,-1 0 0,1-1-1,-1 0 1,0 1 0,0-1 0,0-1-1,0 1 1,0 0 0,-4 0-79,-12 8 91,0-2 0,0-1-1,-1-1 1,0 0 0,0-1 0,-21 2-91,-46 1-966,40-6-8211,36-1-1463</inkml:trace>
  <inkml:trace contextRef="#ctx0" brushRef="#br0" timeOffset="6112.912">175 6003 7175,'1'-13'3683,"0"2"-2695,2-24-484,-1 18 5291,-98 263-5359,33-101-370,58-115 14,10-32-117,87-69 587,-73 60-331,1 0 0,0 1 1,1 2-1,0 0 1,0 1-1,1 1 0,0 1 1,0 1-1,0 0 1,9 2-220,-36-42 1825,-2 123 353,-6 65-2357,0 8-5989,10-98-174</inkml:trace>
  <inkml:trace contextRef="#ctx0" brushRef="#br0" timeOffset="6594.692">383 6937 6278,'0'0'5744,"0"0"-3176,0 0-860,0 0-32,0 0-112,0 0-571,0 0-400,-8 11-139,-25 37-86,32-46-356,0 1-1,0-1 0,0 1 1,0-1-1,1 1 1,-1-1-1,1 1 1,0-1-1,0 1 1,0 0-1,0-1 1,0 1-1,0-1 1,1 1-1,-1-1 0,1 1 1,0-1-1,-1 1 1,1-1-1,0 1 1,1-1-1,-1 0 1,0 0-1,1 1 1,-1-1-1,1 0 0,0 0 1,0-1-1,-1 1 1,1 0-1,1 0 1,-1-1-1,0 0 1,0 1-12,4 3 16,76 58 51,-68-55-48,-1 1-1,1 1 1,-2 0 0,1 1-1,-2 0 1,1 1 0,-2 0-1,1 1 1,6 11-19,-15-21 3,-1-1 0,1 1 1,-1 0-1,0-1 1,0 1-1,0 0 0,0 0 1,0 0-1,0 0 0,-1 0 1,0 0-1,1-1 1,-1 1-1,0 0 0,0 0 1,-1 0-1,1 0 0,-1 0 1,1 0-1,-1 0 1,0 0-1,0 0 0,0-1 1,-1 1-1,1 0 0,-1-1 1,1 1-1,-1-1 0,0 0 1,0 1-1,0-1 1,0 0-1,0 0 0,-1 0 1,1 0-1,0-1 0,-1 1 1,0-1-4,-10 7-28,-1-1 0,0-1 0,0-1 0,0 0 0,-1 0 0,0-2 0,0 0 0,0 0 0,-1-1 28,-48 0-2828,38-8-2254,15-8-1549,5 0-971</inkml:trace>
  <inkml:trace contextRef="#ctx0" brushRef="#br0" timeOffset="6909.066">402 7009 801,'0'0'3843,"82"-88"-3202,-34 68 352,-1 2 480,5 5-352,0 1-288,-1 7 64,-2 5-96,-7 0-481,-10 3-320,-4 9-288,-10 3-3684</inkml:trace>
  <inkml:trace contextRef="#ctx0" brushRef="#br0" timeOffset="7251.013">478 8136 1890,'0'0'7020,"-15"9"-4164,-101 77 731,7 52 488,99-123-3995,0 0 0,1 1 1,1 0-1,1 0 1,0 1-1,1 0 0,1 0 1,0 1-1,1-1 1,1 1-1,1 0 0,1 0 1,0 13-81,2-24 0,1 1 0,0 0 0,0 0 0,0-1 0,1 1 0,0-1 0,1 0-1,-1 0 1,1 0 0,1 0 0,-1-1 0,1 0 0,0 0 0,1 0 0,0 0 0,-1-1 0,2 0 0,-1 0 0,1-1 0,-1 1 0,1-1 0,0-1 0,1 0 0,-1 0 0,5 1 0,4 2 91,0-1 1,0-1-1,0 0 0,1-1 1,-1-1-1,1-1 0,-1 0 0,1-1 1,0-1-1,-1 0 0,15-4-91,-27 4 67,0 1-1,0-1 1,0 0-1,0 0 1,0 0-1,0-1 1,0 1-1,0-1 1,0 0-1,-1 0 1,1 0-1,-1-1 1,1 1-1,-1-1 1,0 0-1,0 0 1,0 0-1,-1 0 1,1 0-1,-1-1 1,1 1-1,-1-1 1,0 0-1,-1 1 0,1-1 1,-1 0-1,1 0 1,-1 0-1,0 0 1,-1 0-1,1-1 1,-1 1-1,0 0 1,0 0-1,0 0 1,0 0-1,-1-1 1,1 1-1,-1 0 1,0 0-1,-1 0 1,1 0-1,-1 0 1,0-1-67,-3 0-22,1 0-1,0 1 1,-1 0 0,0 0 0,0 0-1,0 1 1,0 0 0,-1 0 0,1 0-1,-1 0 1,0 1 0,0 0 0,0 0-1,0 1 1,0 0 0,0 0 0,0 0-1,0 1 1,-1 0 0,1 0 0,0 0-1,-5 1 23,-83 23-3461,31 10-1834,2 4-4064</inkml:trace>
  <inkml:trace contextRef="#ctx0" brushRef="#br0" timeOffset="7981.952">1238 8780 8616,'0'0'3470,"0"0"-1020,0 0 59,0 0-186,0 0-802,0 0-581,3 10-268,4 36-306,-2 0 0,-2 1 0,-1-1-1,-3 1 1,-2-1 0,-8 42-366,10-79 21,-14 129-169,7 1-1,5 0 1,6-1 0,8 9 148,30 70-3680,9-82-2180,-30-101 1504,-2-10-5231</inkml:trace>
  <inkml:trace contextRef="#ctx0" brushRef="#br0" timeOffset="8282.769">979 10018 13613,'0'0'3208,"0"0"-1238,0 0-283,0 0-288,0 0-524,0 0-485,0 0-273,17 3-26,157 10-333,131-8 242,-154-4-692,1512-14-1315,1688-219-791,-3171 215 1188,-5 2-3773,-41 6-2705</inkml:trace>
  <inkml:trace contextRef="#ctx0" brushRef="#br0" timeOffset="8639.99">7714 8624 11018,'0'0'3145,"0"0"-1223,6-12 240,21-41-177,-27 54-1898,0 0 0,0 0 0,0 0-1,0 0 1,0 0 0,0 0 0,0 0-1,0 0 1,0 0 0,1 0-1,-1 0 1,0 0 0,1 0 0,-1 0-1,0 0 1,1 0 0,-1 0 0,1 0-1,0-1 1,-1 1 0,1 0-1,0 0 1,-1-1 0,1 1 0,0 0-1,0-1 1,0 1 0,-1-1 0,1 1-1,0-1 1,0 1 0,0-1-1,0 0 1,0 1 0,0-1 0,0 0-1,0 0 1,0 0 0,0 1 0,0-1-1,0 0 1,0-1 0,0 1-1,0 0 1,0 0 0,0 0 0,0-1-1,0 1 1,0 0 0,0-1 0,0 1-1,0-1 1,0 1 0,-1-1 0,1 1-1,0-1 1,0 0 0,0 1-1,-1-1 1,1 0 0,0 0-87,-1 67 175,-4 0 1,-2 0-1,-3 0 1,-3-1-1,-16 50-175,5-16-34,17-69-91,-67 351-4129,54-124-3373,19-189 1595</inkml:trace>
  <inkml:trace contextRef="#ctx0" brushRef="#br0" timeOffset="8983.817">6879 9728 11787,'0'0'2338,"0"0"-1185,0 0 289,97-44-449,-30 38-481,21 0-320,16 3-63,17 3-65,9-4-64,3 3 0,-6-1-193,-10-1-832,-13 0-288,-9-1 320,-11-5-416,-13 2-1506,-19-1-1825</inkml:trace>
  <inkml:trace contextRef="#ctx0" brushRef="#br0" timeOffset="9249.071">8201 8559 8040,'4'-45'866,"5"-82"9905,-8 146-5074,5 58-5441,-12 130 1630,-22 109-1886,-2 44 83,25-216-402,-4 51-1042,0-67-2516,2-70-773,-2-15-3101</inkml:trace>
  <inkml:trace contextRef="#ctx0" brushRef="#br0" timeOffset="9793.958">0 9376 13773,'0'0'3086,"0"0"-1143,0 0-448,0 0-257,20-6-282,134-27 437,74 18 1159,-226 16-2518,0-1 0,0 1 0,0-1 0,0 1 0,-1 0 0,1-1 0,0 1 0,0 0 0,-1 0 0,1 0 0,-1 0 0,1 1 0,-1-1 0,1 0 0,-1 1 0,0-1 0,0 1 0,0-1 0,0 1 0,0-1 0,0 1 0,0 0 0,0 0 0,0-1 0,-1 1 0,1 0 0,-1 0 0,0 0 0,1 0 1,-1 0-1,0 0 0,0 0 0,0-1 0,0 1 0,0 0 0,-1 0 0,0 2-34,-16 72 209,-90 233-102,76-162-2416,16-50-2520,4-17-3616</inkml:trace>
  <inkml:trace contextRef="#ctx0" brushRef="#br0" timeOffset="13646.769">2820 282 13004,'0'0'4154,"0"0"-3039,0 0-784,0 0 603,5-13 161,-3 7-991,-1 3-83,0 0 1,0-1-1,0 1 0,0 0 0,0 0 1,1 0-1,0 0 0,-1 0 0,1 0 1,0 1-1,0-1 0,1 1 0,-1-1 1,0 1-1,1 0 0,0 0 0,-1 0 1,1 0-1,0 0 0,0 0 0,0 1 1,0 0-1,0-1 0,0 1 0,1 0 1,-1 1-1,0-1 0,3 0-21,86-9 71,6 1-34,0-4 0,-2-5 0,0-3 0,92-35-37,-145 31-20,-42 24 25,-1 1-1,1 0 0,-1-1 1,1 1-1,-1-1 0,1 1 1,-1-1-1,1 1 0,-1-1 0,1 0 1,-1 1-1,0-1 0,1 1 1,-1-1-1,0 0 0,1 1 0,-1-1 1,0 0-1,0 1 0,0-1 1,0 0-1,0 0 0,0 1 1,0-1-1,0 0 0,0 1 0,0-1 1,0 0-1,0 0 0,-1 1 1,1-1-1,0 0 0,0 1 0,-1-1 1,1 1-1,0-1 0,-1 0 1,1 1-1,-1-1 0,1 1 1,-1-1-1,1 1 0,-1-1 0,1 1 1,-1-1-1,1 1 0,-1 0 1,0-1-1,1 1 0,-1 0 0,1-1 1,-1 1-1,0 0 0,0 0 1,1 0-1,-1 0 0,0-1 1,1 1-1,-1 0 0,0 0 0,1 0 1,-1 1-1,0-1-4,-6-3 81,1 1 0,-1 1 0,0-1 0,1 1 0,-1 0 0,0 0 0,0 1 0,0 0 0,1 0 0,-1 1 0,0 0 0,0 0 0,0 1-1,1-1 1,-1 1 0,1 1 0,-1-1 0,1 1 0,0 0 0,0 1 0,0 0 0,1 0 0,-1 0 0,1 0 0,0 1 0,0 0 0,1 0 0,-1 0 0,1 0 0,0 1 0,0 0 0,1 0 0,0 0 0,0 0 0,0 0 0,0 4-81,-6 28 58,2 0 1,1 0 0,2 1-1,2-1 1,2 15-59,-2 1 6,-1 7-166,1 176-2042,26-87-6994,-7-97 543</inkml:trace>
  <inkml:trace contextRef="#ctx0" brushRef="#br0" timeOffset="13983.005">3674 477 9641,'-1'-33'1392,"1"-12"591,6 11 3344,-2 36-944,7 31-3988,-6 32-287,-3 0 1,-2 0-1,-7 42-108,-15 78-635,20-294 347,3 70 323,2 0 1,2 1 0,1-1 0,2 1 0,2 1 0,1 0 0,9-19-36,-16 49-91,0 0 0,0 0 0,1 0 1,0 0-1,0 1 0,0 0 0,1 0 1,0 0-1,0 1 0,0 0 0,1 0 1,0 1-1,0-1 0,0 1 0,0 1 0,1-1 1,0 2-1,-1-1 0,1 1 0,0 0 1,0 0-1,0 1 0,0 0 0,1 1 1,-1-1-1,0 2 0,0-1 0,0 1 1,0 0-1,0 1 0,0 0 0,0 0 1,4 3 90,59 35-6972,-38-19 1436</inkml:trace>
  <inkml:trace contextRef="#ctx0" brushRef="#br0" timeOffset="14466.527">4312 391 8968,'0'0'3348,"0"0"-396,-16-11-112,-51-33-934,65 43-1865,0 0 1,0 0-1,0 0 1,0 0-1,0 1 0,0-1 1,0 1-1,-1-1 1,1 1-1,0 0 1,0 0-1,0 0 1,-1 0-1,1 0 1,0 0-1,0 1 1,0-1-1,0 1 1,-1-1-1,1 1 1,0 0-1,0 0 1,0 0-1,0 0 1,1 0-1,-1 0 0,0 1 1,0-1-1,1 1 1,-1-1-1,1 1 1,-1 0-1,1-1 1,0 1-1,-1 0 1,1 0-1,0 0 1,0 0-1,0 0 1,1 0-42,-5 5 49,-8 13-29,1 1 0,2 1-1,0 0 1,1 1 0,1-1 0,1 2 0,1-1 0,1 1-1,1 0 1,1 0 0,1 0 0,1 0 0,1 0-1,3 10-19,22 66-1342,-24-97 1138,1-1 0,-1 1-1,1-1 1,0 1 0,0-1 0,-1 0 0,2 0-1,-1 0 1,0 0 0,0 0 0,0-1 0,1 1-1,-1-1 1,1 1 0,0-1 0,-1 0 0,1 0-1,0 0 1,-1 0 0,1-1 0,0 1 0,0-1-1,0 0 1,0 1 0,0-1 0,0-1 0,-1 1-1,1 0 1,0-1 0,0 1 0,0-1 0,-1 0-1,1 0 1,1-1 204,3 0-194,-1-1-1,0-1 0,0 1 1,0-1-1,-1 0 0,1 0 0,-1-1 1,0 0-1,0 0 0,0 0 1,-1 0-1,0-1 0,1-1 195,58-133 1521,-61 133-1354,75-217 9506,-84 281-7890,2-9-1580,2 1 0,2-1 0,2 0-1,4 17-202,-6-59-123,1 0-1,0 0 0,0 0 0,1 0 1,0 0-1,0 0 0,0 0 0,1 0 1,0 0-1,0 0 0,1-1 0,-1 1 1,1-1-1,0 0 0,1 1 0,-1-1 1,1-1-1,0 1 0,0-1 0,1 1 1,-1-1-1,1 0 0,0-1 0,0 1 1,0-1-1,1 0 0,-1 0 0,1-1 1,-1 1-1,1-1 0,0-1 0,0 1 1,3 0 123,-3-2-227,1 0 1,-1-1-1,0 0 1,1 0 0,-1 0-1,1-1 1,-1 1-1,0-1 1,0-1 0,0 1-1,0-1 1,-1-1-1,1 1 1,-1-1 0,0 1-1,0-1 1,0-1-1,0 1 1,-1-1 0,1 0-1,-1 0 1,0 0-1,-1-1 1,1 1 0,-1-1-1,-1 0 1,2-3 226,7-17-22,-1 0-1,-1-1 1,-1 0-1,-2 0 1,2-21 22,3-58 1840,-13 35 2876,0 80-1665,-4 42-2488,7-5-350,1 0 1,2-1-1,3 0 1,1 1-1,4 3-213,15 13-2119,11-43-7672,-26-18 1464</inkml:trace>
  <inkml:trace contextRef="#ctx0" brushRef="#br0" timeOffset="14777.913">4731 0 14670,'0'0'3043,"0"0"-929,0 0-321,0 0-896,0 0-705,0 0-159,0 0-66,47 40 33,-18-10-1024,3 6-1539,-3 3-2882,-9-1-5477</inkml:trace>
  <inkml:trace contextRef="#ctx0" brushRef="#br0" timeOffset="15048.655">4991 789 11275,'0'0'2824,"0"0"-187,0 0-443,0 0-571,0 0-620,0 0-469,0 0 21,0 0 91,0 0-181,-5-16 31,4 14-468,-2-6 50,0 0 0,1 1-1,0-1 1,0 0 0,1 0 0,0 0 0,1 0 0,0 0 0,0 0 0,0 0 0,1 0-1,0 0 1,1 0 0,0 0 0,1-2-78,1-1 123,6-23 91,3 0 1,1 1-1,1 0 0,1 1 0,2 1 1,2 0-1,14-17-214,-32 45 5,1 0 1,-1 0-1,1 0 0,0 0 1,0 0-1,0 1 0,0-1 1,0 1-1,1 0 0,-1 0 1,1 0-1,-1 0 0,1 1 1,0-1-1,0 1 0,0 0 1,0 0-1,0 0 0,0 1 1,0-1-1,0 1 0,0 0 1,0 0-1,0 1 0,0-1 1,0 1-1,-1 0 0,1 0 1,0 0-1,0 0 0,0 1 1,-1-1-1,1 1 0,-1 0 1,1 0-1,2 3-5,6 10 11,0 0-1,-1 1 1,0 0 0,-2 1-1,0 0 1,0 1-1,-2 0 1,0 0 0,-1 1-1,-1-1 1,-1 1-1,-1 0 1,0 1 0,-1 16-11,14 54 1,-16-89 11,37 112-533,-35-110 480,-1 1-1,1-1 0,-1 0 1,1 0-1,0-1 0,0 1 1,1 0-1,-1-1 0,0 1 1,1-1-1,0 0 0,-1 0 1,1 0-1,0 0 0,0 0 1,0 0-1,0-1 0,1 0 1,-1 0-1,0 0 0,1 0 1,-1 0-1,0 0 0,1-1 1,-1 0-1,1 1 0,-1-1 1,1-1-1,-1 1 0,0 0 1,1-1-1,2 0 42,3-5-1,-1 1 1,1-1-1,-1 0 1,0-1-1,0 0 0,-1 0 1,0-1-1,0 0 1,-1 0-1,0-1 1,0 1-1,-1-1 1,0-1-1,-1 1 0,0-1 1,0 1-1,-1-1 1,-1 0-1,1-1 1,4-14-201,0 0 0,-2 0 0,-1-1 0,-1 0 0,-1 1 0,-1-15 201,-1 33-325,-10-27-4641,-7 31-1958</inkml:trace>
  <inkml:trace contextRef="#ctx0" brushRef="#br0" timeOffset="59813.935">8851 1632 8360,'0'0'1927,"0"0"-171,0 0 257,0 0 218,0 0-394,0 0-647,0 0-282,-13-11-139,-36-30-140,49 42-616,1-1-1,-1 0 0,0 1 1,1-1-1,-1 0 0,1 0 1,-1 1-1,0-1 0,1 0 1,-1 0-1,1 0 0,-1 1 0,0-1 1,1 0-1,-1 0 0,1 0 1,-1 0-1,1 0 0,-1 0 1,0 0-1,1 0 0,-1 0 1,1 0-1,-1 0 0,1 0 0,-1 0 1,0-1-1,1 1 0,-1 0 1,1 0-1,-1 0 0,0-1 1,1 1-1,-1 0 0,1 0 0,-1-1 1,0 1-1,1 0 0,-1-1 1,0 1-1,0 0 0,1-1 1,-1 1-1,0 0 0,0-1 1,0 1-1,1-1 0,-1 1 0,0-1 1,0 1-1,0 0 0,0-1 1,0 1-1,0-1 0,0 1 1,0-1-1,0 1 0,0 0 1,0-1-1,0 1 0,0-1 0,0 1 1,0-1-1,-1 1 0,1 0 1,0-1-1,0 1 0,0-1-12,2 1 60,90-5 55,1-5 0,73-19-115,-61-2 69,-105 30-38,-1 0-1,1 0 1,0-1-1,-1 1 0,1 0 1,-1 0-1,1 0 1,-1 0-1,0 0 1,1-1-1,-1 1 1,0 0-1,0 1 0,0-1 1,0 0-1,0 0 1,0 0-1,0 0 1,0 1-1,0-1 1,0 1-1,0-1 0,0 0 1,0 1-1,-1 0 1,1-1-1,0 1 1,0 0-1,-1 0 1,1-1-1,0 1 0,0 0 1,-1 0-1,1 1 1,0-1-1,0 0 1,-1 0-31,-4-1 38,0 0 0,0 0 0,0 0 0,0 1 0,0 0 0,0 0 0,0 1 0,0-1 0,0 2 0,0-1 0,0 0 0,0 1 0,0 0 0,1 0 0,-1 1 0,1 0 0,0 0 0,-1 0 0,1 0 0,1 1 0,-1 0 0,0 0 0,1 0 1,0 1-1,0 0 0,0-1 0,1 1 0,-1 0 0,1 1 0,0-1 0,1 1 0,-2 4-38,-6 21 86,3 0 0,0 0 1,2 0-1,2 1 0,0 0 1,2-1-1,2 1 0,2 15-86,-1 30-34,-3-57-163,11 138-723,24-60-7908,-20-80 4397,-2-8-2781</inkml:trace>
  <inkml:trace contextRef="#ctx0" brushRef="#br0" timeOffset="60123.564">9359 1861 10922,'2'-13'1938,"10"-42"251,-5 23 2108,-23 113 924,-2 129-5183,24-123-49,2-99-112,-3-13 115,-1-12-3,2 0 0,1 0 0,2 1 0,2 1 0,1-1 0,2 2 0,1 0 0,2 0 0,12-17 11,-23 44-197,1-1-1,-1 1 1,1 1-1,0-1 0,1 1 1,-1 0-1,1 1 1,0 0-1,1 0 0,-1 1 1,7-2 197,63 1-8450,-54 17 2685</inkml:trace>
  <inkml:trace contextRef="#ctx0" brushRef="#br0" timeOffset="60828.334">8877 3016 14125,'0'0'2515,"0"0"-1341,0 0 155,0 0 91,0 0-128,0 0-544,0 0-407,1-6-58,2 3-268,0-1 1,0 1-1,0 0 0,1 0 0,-1 0 0,1 0 0,0 1 0,-1-1 0,1 1 1,0 0-1,1 0 0,-1 0 0,0 1 0,0 0 0,1 0 0,-1 0 0,1 0 1,-1 0-1,1 1 0,-1 0 0,1 0 0,-1 0 0,2 1-15,32-6 31,230-63 103,-225 43-102,-43 25-15,1-1 1,-1 1 0,1-1-1,-1 1 1,1-1 0,-1 1 0,1-1-1,-1 0 1,1 1 0,-1-1-1,0 1 1,0-1 0,1 0-1,-1 1 1,0-1 0,0 0-1,0 1 1,1-1 0,-1 0-1,0 0 1,0 1 0,0-1-1,0 0 1,0 1 0,-1-1 0,1 0-1,0 0 1,0 1 0,0-1-1,-1 0 1,1 1 0,0-1-1,0 0 1,-1 1 0,1-1-1,-1 1 1,1-1 0,-1 1-1,1-1 1,-1 1 0,1-1 0,-1 1-1,1-1 1,-1 1 0,0-1-1,1 1 1,-1 0 0,1-1-1,-1 1 1,0 0 0,1 0-1,-1 0 1,0-1 0,0 1-1,1 0 1,-1 0 0,0 0-1,1 0 1,-1 0 0,0 0 0,0 0-1,1 1 1,-1-1 0,0 0-18,-2-1 44,0 0 0,0 0 0,0 0 1,-1 1-1,1-1 0,0 1 1,0 0-1,0 0 0,-1 0 0,1 0 1,0 1-1,0-1 0,0 1 0,-1 0 1,1-1-1,0 2 0,0-1 1,0 0-1,1 1 0,-1-1 0,0 1 1,0 0-1,1 0 0,-1 0 1,1 0-1,0 0 0,-1 0 0,1 1 1,0-1-1,0 1 0,1 0 0,-1-1 1,1 1-1,-2 3-44,-3 14 20,1 1 0,1 0 1,1 0-1,0 0 0,2 1 0,0-1 1,2 0-1,0 1 0,2-1 0,0 0 1,6 21-21,3 39-36,-7-20 1,22 121-3646,-3-129-4001,-11-37 1004</inkml:trace>
  <inkml:trace contextRef="#ctx0" brushRef="#br0" timeOffset="61123.97">9451 3176 10378,'0'0'3731,"0"0"-795,0 0-181,0 0-588,0 0-779,0 0-678,0 0-368,0 0-192,-9 7-81,2-3-61,5-3-6,-1 1 1,0-1-1,0 1 0,1 0 1,-1 0-1,1 0 0,0 0 1,0 0-1,-1 1 0,1-1 1,1 1-1,-1-1 0,0 1 1,1 0-1,-1 0 0,1 0 1,0 0-1,0 0 0,0 0 1,0 0-1,1 0 0,-1 0 1,1 0-1,0 0-2,0 22-3,2-1-1,1 0 1,1 0 0,1-1-1,1 1 1,1-1 0,1 0-1,1-1 4,-9-22-3,1 1 0,-1-1-1,1 0 1,-1 0 0,1 0-1,-1 0 1,1 1-1,-1-1 1,1 0 0,-1 0-1,1 0 1,-1 0 0,1 0-1,-1 0 1,1 0 0,-1-1-1,1 1 1,-1 0 0,1 0-1,-1 0 1,1 0 0,-1-1-1,0 1 1,1 0-1,-1 0 1,1-1 0,-1 1-1,0 0 1,1-1 0,-1 1-1,0 0 1,1-1 0,-1 1-1,0-1 1,1 1 0,-1-1-1,0 1 1,0 0-1,0-1 1,1 1 0,-1-1-1,0 1 1,0-1 0,0 1-1,0-1 1,0 1 0,0-1-1,0 1 1,0-1 0,0 1-1,0-1 1,0 1 0,0-1-1,0 1 1,-1-1-1,1 1 1,0-1 0,0 1-1,0-1 1,-1 1 0,1-1-1,0 1 1,-1 0 0,1-1-1,0 1 1,-1-1 3,2 0-3,2-22 4,46-179 14,-45 190-31,0 1-1,2 0 0,-1 0 0,1 1 1,1-1-1,0 2 0,1-1 0,-1 1 1,2 0-1,-1 0 0,1 1 0,1 0 1,-1 1-1,1 0 0,10-5 17,46-3-2683,-27 31-3303,-20 2-677</inkml:trace>
  <inkml:trace contextRef="#ctx0" brushRef="#br0" timeOffset="61608.773">8943 4301 10058,'0'0'4473,"0"0"-1804,0 0-459,0 0-528,0 0-444,0 0-597,7-6-385,74-28-133,252-9-59,-331 43-55,-1 0 1,1 1-1,-1-1 0,0 0 0,1 0 0,-1 0 0,1 0 1,-1 0-1,1 0 0,-1-1 0,0 1 0,1 0 1,-1-1-1,1 1 0,-1-1 0,0 1 0,0-1 1,1 0-1,-1 1 0,0-1 0,0 0 0,0 0 1,0 0-1,0 0 0,0 0 0,0 0 0,0 0 0,0-1 1,0 1-1,-1 0 0,1 0 0,0-1 0,-1 1 1,1 0-1,-1-1 0,1 1 0,-1 0 0,0-1 1,0 1-1,0-1 0,0 1 0,0-1 0,0 1 0,0 0 1,0-1-1,0 1 0,0-1 0,-1 1 0,1 0 1,-1-1-1,1 1 0,-1 0 0,0-1 0,1 1 1,-1 0-1,0 0 0,0 0 0,0-1 0,0 1 1,0 0-1,-1 0-9,-2-2 69,0 1 1,-1 0 0,0 1-1,1-1 1,-1 1 0,0 0 0,0 0-1,0 0 1,0 1 0,0-1-1,0 1 1,0 0 0,0 1 0,1-1-1,-1 1 1,0 0 0,0 0-1,0 1 1,1 0 0,-1-1-1,0 1 1,1 1 0,0-1 0,-1 1-1,1 0 1,0 0 0,1 0-1,-1 0 1,0 1 0,1-1-1,0 1 1,0 0 0,0 0 0,0 0-1,-1 3-69,-2 12 14,1 0 1,0-1-1,2 2 0,0-1 0,1 0 0,1 0 0,1 1 0,1-1 0,1 5-14,-1 30 12,-12 237-4293,-2-180-5456,6-70 2327</inkml:trace>
  <inkml:trace contextRef="#ctx0" brushRef="#br0" timeOffset="61909.969">9415 4588 13997,'0'0'3369,"0"0"-556,0 0-533,0 0-818,0 0-768,0 0-470,0 0-122,-9 16 69,-30 50 5,36-59-163,1 1 0,0-1 1,0 1-1,0 0 0,1-1 0,0 1 0,1 0 1,0 0-1,0-1 0,1 1 0,0 0 0,1 4-13,0 4 13,32 100-579,-34-117 560,0 1 0,0 0-1,0-1 1,0 1 0,0 0 0,0-1 0,0 1 0,1 0-1,-1-1 1,0 1 0,0 0 0,0-1 0,1 1 0,-1 0-1,0 0 1,1-1 0,-1 1 0,0 0 0,0 0 0,1-1-1,-1 1 1,0 0 0,1 0 0,-1 0 0,0 0 0,1 0 0,-1-1-1,1 1 1,-1 0 0,0 0 0,1 0 0,-1 0 0,0 0-1,1 0 1,-1 0 0,1 0 0,-1 0 0,0 1 0,1-1-1,-1 0 1,0 0 0,1 0 0,-1 0 0,0 0 0,1 1-1,-1-1 1,0 0 0,1 0 0,-1 1 0,0-1 0,0 0-1,1 0 1,-1 1 0,0-1 0,0 0 0,1 1 0,-1-1-1,0 0 1,0 1 0,0-1 0,0 0 0,0 1 0,0-1 0,1 0-1,-1 1 1,0-1 6,8-31 23,1-68 59,-9 79-65,0 1 1,1-1-1,1 1 1,1-1-1,1 1 1,1 0-1,0 0 1,1 1-1,1 0 1,1 0-1,1 0 1,0 1-1,2-1-17,-7 13-21,0 1 1,1 0-1,-1 0 0,1 0 0,0 0 0,0 1 1,0 0-1,0 0 0,1 1 0,-1-1 1,1 1-1,0 0 0,0 1 0,-1-1 0,1 1 1,0 0-1,0 1 0,0-1 0,0 1 1,1 0 20,46 17-3327,-24 5-1056,-2 1-2925</inkml:trace>
  <inkml:trace contextRef="#ctx0" brushRef="#br0" timeOffset="62395.897">8783 5748 8616,'0'0'8424,"0"0"-5509,0 0-2301,0 0-139,16-9-133,115-47-172,200-1-138,-296 41-31,-34 15 32,-1 0 1,0 1-1,0-1 0,0 0 1,1 0-1,-1 0 0,0 0 1,0 1-1,0-1 0,0 0 1,0 0-1,0 0 1,-1 0-1,1 1 0,0-1 1,0 0-1,-1 0 0,1 0 1,0 1-1,-1-1 0,1 0 1,0 0-1,-1 1 0,1-1 1,-1 0-1,0 1 0,1-1 1,-1 1-1,1-1 1,-1 0-1,0 1 0,0 0 1,1-1-1,-1 1 0,0-1 1,0 1-1,1 0 0,-1-1 1,0 1-1,-1 0-33,-1-3 79,0 1 0,0 0 0,0 0 1,-1 0-1,1 0 0,-1 1 0,1-1 0,-1 1 0,0 0 0,0 0 1,1 0-1,-1 0 0,0 1 0,0 0 0,0 0 0,0 0 0,0 0 1,1 0-1,-1 1 0,0 0 0,0-1 0,0 1 0,1 1 0,-1-1 1,0 1-1,1-1 0,-1 1 0,1 0 0,0 0 0,0 1 0,0-1 1,0 1-1,0-1 0,0 1 0,1 0 0,-1 0 0,1 0 0,0 0 1,-1 1-1,1 0-79,-2 18-33,1 0 0,1 0 0,1 1 0,1-1 0,1 0 1,1 1-1,1-1 0,1 0 0,1-1 0,1 1 0,1 2 33,8 40-1715,2 8-5454,-11-41-161</inkml:trace>
  <inkml:trace contextRef="#ctx0" brushRef="#br0" timeOffset="62714.565">9415 5877 8136,'0'0'6598,"-1"-13"-3011,-4-38-1067,5 52-2458,0 0 0,-1 0 0,1-1 1,0 1-1,0 0 0,-1 0 0,1-1 0,-1 1 0,1 0 0,-1-1 0,1 1 1,-1 0-1,0-1 0,1 1 0,-1-1 0,1 1 0,-1-1 0,0 1 0,0-1 1,1 1-1,-1-1 0,0 0 0,0 1 0,0-1 0,1 0 0,-1 0 0,0 0 1,0 1-1,0-1 0,0 0 0,1 0 0,-1 0 0,0-1 0,0 1 0,0 0 1,0 0-1,1 0 0,-1 0 0,0-1 0,0 1 0,0 0 0,1-1 1,-1 1-1,0-1 0,0 1 0,1-1 0,-1 1 0,1-1 0,-1 1 0,0-1 1,1 0-1,-1 1 0,1-1 0,-1 0 0,1 0 0,0 1 0,-1-1 0,1 0 1,0 0-1,-1 0 0,1 1 0,0-1 0,0 0 0,0 0 0,0 0 0,0 0 1,0 1-1,0-1 0,0-1-62,-6 18 5,2 0 0,0 0 1,0 0-1,2 0 0,0 0 0,0 1 1,2-1-1,0 1 0,3 15-5,-3-10 1,15 59-1,-6-102 96,-2-18 115,1 0 0,3 1-1,1 1 1,1 0 0,8-12-211,-15 37 1,-1 2-1,1-1 0,0 1 1,1 0-1,1 0 1,-1 0-1,2 1 1,-1 1-1,1-1 0,0 2 1,1-1-1,0 1 1,0 0-1,1 1 1,-1 0-1,1 1 0,1 0 1,-1 1-1,5-1 0,40 1-2139,-21 16-2106,-11 7-1964</inkml:trace>
  <inkml:trace contextRef="#ctx0" brushRef="#br0" timeOffset="63191.396">8976 6868 7239,'0'0'5093,"0"0"-2131,0 0-538,0 0-828,0 0-768,0 0-412,18-2-74,115-10 314,-107 12-631,0-1 0,0-1 0,0-1 0,0-2 0,0 0 0,-1-2 0,0-1 0,-1-1 0,2-1-25,-24 9 7,0 1 0,0 0 0,0-1 1,0 1-1,0-1 0,-1 0 0,1 0 1,0 1-1,-1-1 0,1 0 0,0-1 1,-1 1-1,1 0 0,-1 0 1,0-1-1,1 1 0,-1-1 0,0 1 1,0-1-1,0 1 0,0-1 0,0 0 1,0 1-1,0-1 0,-1 0 0,1 0 1,-1 0-1,1 0 0,-1 1 0,0-1 1,0 0-1,0 0 0,0 0 0,0 0 1,0 0-1,0 0 0,0 0 0,-1 0 1,1 1-1,-1-1 0,0 0 1,1 0-1,-1 0 0,0 1 0,0-1 1,0 1-1,0-1 0,0 0 0,-1 1 1,0-2-8,1 2 31,0 1 1,0-1 0,0 0-1,0 0 1,0 0 0,0 1-1,0-1 1,0 1 0,0-1-1,0 0 1,0 1 0,0 0-1,-1-1 1,1 1-1,0 0 1,0 0 0,0-1-1,-1 1 1,1 0 0,0 0-1,0 1 1,-1-1 0,1 0-1,0 0 1,0 0 0,0 1-1,-1-1 1,1 1 0,0-1-1,0 1 1,0-1 0,0 1-1,0 0 1,0-1 0,0 1-1,0 0 1,0 0 0,0 0-1,0 0-31,-17 48 409,18-46-430,-8 43 61,2 0-1,2 1 1,3 0-1,3 43-39,-1-4-446,-1-10-4748,0-40-822</inkml:trace>
  <inkml:trace contextRef="#ctx0" brushRef="#br0" timeOffset="63532.597">9554 7022 577,'0'0'14253,"0"0"-9737,0 0-3016,0 0-635,0 0-528,0 0-188,-7 16-5,-20 58 102,20 37 517,16-17-603,0-107-48,8-57 192,-13 45-262,1 1 1,1 0 0,1 1 0,1-1 0,1 2 0,1-1-1,1 1 1,1 1 0,7-10-43,-13 25-9,-1 0-1,1 0 1,0 1-1,0 0 1,1 0-1,0 0 1,-1 1-1,2 0 1,-1 0-1,0 0 1,1 1-1,-1 0 1,1 1-1,0 0 1,0 0-1,0 1 1,0 0-1,0 0 1,0 1-1,4 0 10,60 24-2549,-41 0-1219,-4-1-3082</inkml:trace>
  <inkml:trace contextRef="#ctx0" brushRef="#br0" timeOffset="64017.732">9079 7875 10730,'0'0'4121,"0"0"-1419,0 0-348,0 0-528,0 0-695,0 0-682,0 0-268,18-3 43,114-8 332,-129 11-548,22 2 28,0-1 1,0-2-1,0 0 0,0-2 1,-1 0-1,1-2 0,-1-1 1,24-9-37,-45 13 4,0 0 0,0 0 0,0 0 0,0 0 0,-1-1 0,1 1 0,0-1 0,-1 0 0,0 0 1,0 0-1,0 0 0,0 0 0,0 0 0,0 0 0,-1-1 0,0 1 0,0-1 0,0 1 0,0-1 0,0 0 1,-1 1-1,1-1 0,-1 1 0,0-1 0,0 0 0,0 0 0,-1 1 0,1-1 0,-1 1 0,0-2-4,0 5 3,1 1 0,0-1 0,0 0-1,-1 0 1,1 0 0,0 0-1,-1 1 1,1-1 0,0 0 0,-1 0-1,1 0 1,0 0 0,-1 0 0,1 0-1,0 0 1,-1 0 0,1 0 0,0 0-1,-1 0 1,1 0 0,0 0-1,-1 0 1,1 0 0,0 0 0,-1 0-1,1 0 1,0-1 0,-1 1 0,1 0-1,0 0 1,0 0 0,-1 0 0,1-1-1,0 1 1,0 0 0,-1 0-1,1-1 1,0 1 0,0 0 0,0-1-1,-1 1 1,1 0 0,0 0 0,0-1-1,0 1 1,0 0 0,0-1 0,0 1-1,-1 0 1,1-1 0,0 1-1,0 0 1,0-1 0,0 1 0,0 0-1,0-1 1,1 1 0,-1 0 0,0-1-1,0 1 1,0 0 0,0-1 0,0 1-1,0 0-2,-10 25 183,-45 276-124,40-201-545,6-43-2042,2-2-4233,5-28-216</inkml:trace>
  <inkml:trace contextRef="#ctx0" brushRef="#br0" timeOffset="64357.968">9684 7979 4100,'0'0'8894,"0"0"-4490,0 0-1666,0 0-1035,0 0-768,0 0-290,-5 16-164,-35 123 117,34-74-525,5-39-49,4-31-25,-3 3-7,47-178 486,-44 171-402,1 0 1,0 1-1,0-1 1,1 1-1,0 0 1,1 0-1,0 1 1,0-1-1,0 1 1,1 1-1,0-1 1,0 1-1,1 0 1,-1 1-1,1 0 1,1 0-1,-1 1 1,3-1-77,-3 2 0,-1 2 0,1-1 0,0 1 0,-1 0 0,1 0 0,0 1 0,-1 0 0,1 1 0,0 0 0,0 0 0,-1 0-1,1 1 1,-1 0 0,0 0 0,1 1 0,-1 0 0,0 1 0,0-1 0,-1 1 0,1 1 0,-1-1 0,1 2 0,50 44-4675,-37-29-1972</inkml:trace>
  <inkml:trace contextRef="#ctx0" brushRef="#br1" timeOffset="67594.785">9194 8915 10794,'0'0'2093,"0"0"10,0 0 289,0 0-316,0 0-597,0 0-433,0 0-207,0 0-268,14-11-267,-4 3-255,-5 3-29,1 0 0,-1 1 0,1-1-1,0 1 1,0 1 0,0-1 0,1 1 0,-1 0 0,1 1 0,0-1 0,0 1-1,0 1 1,0-1 0,0 1 0,6 0-20,302 12 203,-314-11-140,-1-1 1,0 1-1,1 0 0,-1-1 0,0 1 1,1-1-1,-1 1 0,0 0 1,1-1-1,-1 1 0,0-1 1,0 1-1,0-1 0,1 1 1,-1-1-1,0 1 0,0-1 1,0 1-1,0-1 0,0 1 0,0-1 1,0 1-1,0-1 0,0 1 1,0-1-1,0 1 0,0-1 1,-1 1-1,1-1 0,0 1 1,0-1-1,0 1 0,-1-1 1,1 1-1,0 0 0,-1-1 0,1 1 1,0-1-1,-1 1 0,1 0 1,0-1-1,-1 1 0,1 0 1,-1-1-1,1 1 0,0 0 1,-1 0-1,1 0 0,-1-1 0,1 1 1,-1 0-1,1 0 0,-1 0 1,1 0-1,-1 0 0,1 0 1,-1 0-64,-12 41 51,2 0 0,1 1 0,3 0 0,1 0 0,2 1 1,2 0-1,4 34-51,-8 90-460,3-135-17,2 128-6226,13-129 2326,4-8-1891</inkml:trace>
  <inkml:trace contextRef="#ctx0" brushRef="#br1" timeOffset="68204.623">9861 9165 6822,'4'-22'767,"23"-86"5198,-20 79-93,-19 40-2952,10-1-2872,1-1-1,0 0 1,0 1-1,1-1 0,0 1 1,0-1-1,1 1 1,0-1-1,1 1 0,0-1 1,1 0-1,0 0 0,0 0 1,1 0-1,0-1 1,0 1-1,1-1 0,0 0 1,5 4-48,2 11 92,40 40-7,-50-62-83,-1 0-1,1 1 0,0-1 1,0 0-1,-1 0 1,1 0-1,0 0 0,0 0 1,0 0-1,0-1 0,0 1 1,0-1-1,1 1 1,-1-1-1,0 0 0,0 0 1,0 0-1,0 0 1,0 0-1,0 0 0,1-1 1,-1 1-1,0-1 1,0 1-1,0-1 0,0 0 1,0 0-1,0 0 0,-1 0 1,1 0-1,0 0 1,0 0-1,-1-1 0,1 1 1,0-2-2,2-2 120,0 0 1,0-1-1,-1 0 0,0 0 1,0 0-1,0 0 1,-1 0-1,0 0 0,0-1 1,-1 1-1,1-1 0,-1 1 1,-1-1-1,0 0 1,1 1-1,-2-1 0,1 1 1,-1-1-1,0 0 1,-1 1-1,1-1 0,-1 1 1,0 0-1,-4-6-120,5 7 48,-1 0-1,-1 0 1,1 0-1,-1 1 1,1-1-1,-1 1 0,-1-1 1,1 1-1,-1 0 1,1 0-1,-1 1 1,0-1-1,0 1 1,-1 0-1,1 0 1,-1 0-1,1 1 1,-1-1-1,0 1 1,0 0-1,0 1 1,0-1-1,-1 1 1,1 0-1,0 0 1,0 1-1,-1 0 1,1-1-1,0 2 1,-1-1-1,0 1-47,2 0 0,-1 0-1,1 1 1,-1-1-1,1 1 0,0 1 1,0-1-1,0 0 1,0 1-1,0 0 1,0 0-1,1 0 0,-1 0 1,1 1-1,0-1 1,0 1-1,0 0 1,1 0-1,-1 0 0,1 0 1,0 0-1,0 0 1,0 1-1,1-1 1,-1 1-1,1-1 0,0 1 1,1 0-1,-1 3 1,0 4-4,0-1 0,0 1-1,2 0 1,-1-1-1,1 1 1,1 0 0,0-1-1,1 0 1,0 1 0,1-1-1,2 3 5,-2-2-72,0-1 1,2 1-1,-1-1 0,1-1 0,1 1 0,0-1 0,1 0 1,0-1-1,0 1 0,1-2 0,0 1 0,0-1 1,1-1-1,0 1 0,1-2 0,-1 0 0,1 0 0,0-1 1,1 0-1,-1 0 0,1-2 0,0 1 0,0-2 0,0 0 1,1 0-1,-1-1 0,0 0 0,1-1 0,-1-1 0,1 0 1,-1 0-1,0-1 0,3-2 72,-3-3 13,0 0-1,0-2 1,-1 1-1,0-1 1,-1-1-1,0 0 1,0 0-1,-1-1 1,0 0-1,-1-1 1,-1 0-1,1 0 1,-2-1-1,0 1 1,-1-1-1,0-1 1,0 1-1,-1-4-12,10-18 127,-5 15 66,0-1-1,-2 1 0,0-1 0,-2 0 0,0-1 0,-1 1 1,-1-1-1,-1-11-192,-8 40 117,0 8-116,2 0 0,-1 0 0,2 1 0,0-1 0,1 1 0,0 0-1,1 0 1,1 0 0,1 0 0,0-1 0,1 1 0,1 3-1,7 41-50,3-1-1,1 0 1,4-1 0,10 19 50,-6-11-119,-21-65 119,-1 0 1,1 0-1,-1 0 0,0 0 1,1-1-1,-1 1 1,0 0-1,0 0 1,0 0-1,1 0 0,-1 0 1,0 0-1,0 0 1,-1 0-1,1 0 1,0 0-1,0 0 0,0 0 1,-1 0-1,1 0 1,0-1-1,-1 1 1,1 0-1,-1 0 0,1 0 1,-1 0-1,1-1 1,-1 1-1,1 0 1,-1-1-1,0 1 0,0 0 1,1-1-1,-1 1 1,0-1-1,0 1 1,0-1-1,1 1 0,-1-1 1,0 0-1,0 1 1,0-1-1,0 0 1,0 0-1,0 0 0,0 1 1,0-1-1,0 0 1,0 0-1,0 0 1,0-1-1,0 1 0,0 0 1,1 0-1,-1-1 1,0 1-1,0 0 1,0-1-1,0 1 0,0-1 1,0 1-1,1-1 0,-10 0-82,1 0 0,0-1 0,0-1 0,0 0-1,0 0 1,0 0 0,1-1 0,0-1 0,-1 1 0,2-1-1,-1-1 1,0 1 0,1-1 0,0-1 0,1 1 0,-1-1-1,1 0 1,0-1 0,1 1 0,0-1 0,0 0 0,1-1-1,0 1 1,0-1 0,1 1 0,0-1 0,1 0-1,-1-6 83,17-30-3590,22 14-3283,-2 14-600</inkml:trace>
  <inkml:trace contextRef="#ctx0" brushRef="#br1" timeOffset="68496.258">10858 9025 4708,'0'0'9252,"-1"-13"-5024,-3-56 998,-1 121-1738,0-19-3485,-2 36-5,3 1-1,3 1 1,4 13 2,20 37-4066,-10-86-786,4-7-3519</inkml:trace>
  <inkml:trace contextRef="#ctx0" brushRef="#br1" timeOffset="68736.573">10829 9366 609,'0'0'10473,"0"0"-7205,0 0 447,0 0-1217,-59-76-704,64 69-449,16-2-416,12-1-512,7 2-321,12-1-96,9 5 32,0-1-32,-1 3 0,-6 0-353,-8-1-800,-14 3-929,-12 0-2049,-16 3-5511</inkml:trace>
  <inkml:trace contextRef="#ctx0" brushRef="#br0" timeOffset="259728.819">5684 9390 12139,'0'0'3673,"0"0"-1196,0 0-352,0 0-273,0 0-384,0 0-496,0 0-326,0 14-102,11 179 962,33-33-748,-41-153-735,0-1 1,0 1 0,1-1-1,-1 0 1,2 1 0,-1-2-1,1 1 1,0 0 0,0-1-1,0 0 1,1 0 0,-1-1-1,1 0 1,0 0 0,1 0-1,-1 0 1,1-1-1,0 0 1,-1-1 0,1 1-1,2-1-23,9-2 5,0 0 0,-1-1-1,1-1 1,0-1 0,-1-1-1,0 0 1,1-1 0,-2-1-1,1 0 1,-1-2 0,0 0 0,0 0-1,-1-1 1,0-1 0,-1-1-1,11-10-4,145-112-33,-6-7 0,8-21 33,-137 128 7,426-384 223,-305 288-54,-173 168 1538,-60 87-1282,77-126-448,0 0-1,1 0 0,-1 0 1,0-1-1,1 1 1,-1 0-1,1 0 0,-1 0 1,0 0-1,1 1 1,-1-1-1,0 0 0,1 0 1,-1 0-1,0 0 1,1 0-1,-1 0 0,0 0 1,1 1-1,-1-1 1,0 0-1,1 0 0,-1 0 1,0 1-1,0-1 1,1 0-1,-1 1 0,0-1 1,0 0-1,0 0 1,1 1-1,-1-1 0,0 0 1,0 1-1,0-1 1,0 0-1,0 1 0,1-1 1,-1 0-1,0 1 1,0-1-1,0 1 0,0-1 1,0 0-1,0 1 1,0-1-1,0 0 0,-1 1 1,1-1-1,0 0 1,0 1-1,0-1 0,0 0 1,0 1-1,-1-1 1,1 0-1,0 1 0,0-1 1,0 0-1,-1 0 1,1 1-1,0-1 0,0 0 1,-1 0 16,25-15-1682,-1-7-1345,-10 9-5930,-13 13 2711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0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20467,'0'0'1089,"0"0"-507,0 0 395,0 0 102,0 0-503,18-3-341,143-21-54,-59 19-110,300-27-13,-227-7 38,-174 39-96,0 0 1,0 0 0,0-1 0,0 1 0,0 0-1,0-1 1,-1 1 0,1-1 0,0 1-1,0-1 1,-1 1 0,1-1 0,0 0 0,-1 1-1,1-1 1,0 0 0,-1 0 0,1 1-1,-1-1 1,1 0 0,-1 0 0,0 0-1,1 0 1,-1 1 0,0-1 0,0 0 0,1 0-1,-1 0 1,0 0 0,0 0 0,0 0-1,0 0 1,0 0 0,0 0 0,0 0 0,-1 0-1,1 1 1,0-1 0,0 0 0,-1 0-1,1 0 1,-1 0 0,1 0 0,-1 1 0,1-1-1,-1 0 1,1 0 0,-1 0-1,-34-34-56,32 33 59,-8-8 32,-1 0 1,0 1 0,0 0 0,-1 1-1,0 0 1,-1 1 0,1 1-1,-1 0 1,-1 1 0,1 0 0,-1 1-1,1 1 1,-2 0-36,31 37 1143,-4-14-1067,-2 1 0,0 0 1,-1 1-1,-1 0 0,-2 0 1,0 0-1,-1 1 1,-1 0-1,-1 0 0,-1 0 1,-1-1-1,-1 1 0,-2 4-76,-30 83-975,-10-49-6271,21-42-1733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0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86 10506,'0'0'5050,"-10"-13"-2167,-34-40-860,39 51-1851,1-1-1,-1 0 1,0 1 0,0 0-1,0 0 1,-1 1-1,1-1 1,0 1 0,-1 0-1,1 1 1,0-1 0,-1 1-1,1 0 1,-1 1-1,1-1 1,-1 1 0,1 0-1,0 0 1,0 1 0,-5 1-172,-6 3 64,0 1 0,1 1 0,0 0 1,0 1-1,1 1 0,0 0 0,0 1 1,2 0-1,-1 1 0,1 1 1,1 0-1,0 0 0,1 1 0,1 0 1,0 1-1,1 0 0,0 0 0,1 1 1,1 0-1,1 0 0,0 1 0,1 0 1,0-1-1,2 1 0,0 1 1,1 14-65,2-17-77,0 1 1,2-1-1,0 1 1,0-1 0,2 0-1,-1-1 1,2 1 0,0-1-1,1 0 1,1 0 0,0-1-1,0 0 1,1-1 0,1 1-1,0-2 1,1 0 0,0 0-1,1 0 1,0-2 0,0 1-1,1-2 1,0 0 0,1 0-1,0-1 1,0-1 0,1 0-1,-1-1 1,1-1 0,0 0-1,11 1 77,-17-5-41,0-1 0,-1 1 0,1-1 1,-1-1-1,1 0 0,-1 0 0,0 0 0,1-1 0,-1-1 0,-1 1 0,1-1 0,0-1 0,-1 1 0,0-1 0,0 0 0,-1-1 0,1 0 0,-1 0 0,0 0 0,-1-1 0,1 0 0,-1 0 0,-1 0 41,11-15 550,-2-1-1,0-1 0,-2 0 1,0-1-1,-2 0 1,6-24-550,-11 23 549,-1 13 164,4 30-449,0 8-246,1 0 1,1-1-1,1 0 0,1-1 0,1 0 0,1-1 0,11 16-18,-19-31 4,1 0 1,0 0-1,0-1 0,0 0 1,1 0-1,0 0 0,0-1 0,0 0 1,1 0-1,-1-1 0,1 0 1,0 0-1,0-1 0,1 0 0,-1 0 1,1-1-1,0 0 0,-1-1 0,1 0 1,0 0-1,0-1 0,0 0 1,0 0-1,2-1-4,0-4 0,0 1 0,0-2 1,0 0-1,0 0 0,-1-1 1,0 0-1,0-1 0,-1 0 0,0 0 1,-1-1-1,0 0 0,0-1 0,0 0 1,-2 0-1,1 0 0,-1-1 0,-1 0 1,0 0-1,0-1 0,2-10 0,33-125 88,-40 141-83,1 1 0,-1-1 0,0 1 0,-1-1 0,1 1 0,-1-1 0,0 1 0,0-1 0,-1 1 0,0 0 0,0 0 1,0 0-1,0 0 0,-1 0 0,0 0 0,0 1 0,0-1 0,0 1 0,-1 0 0,0 0 0,0 0 0,0 0 0,0 1 0,-1-1 0,-4-1-5,1 0-107,-1 1 0,0 0 1,0 1-1,0 0 0,0 1 0,-1 0 1,1 0-1,-1 1 0,1 0 0,-1 0 1,0 1-1,1 1 0,-1 0 0,1 0 1,-1 0-1,1 2 0,-1-1 0,1 1 1,0 0-1,-2 2 107,-48 29-4259,13 15-4076,24-17-1850</inkml:trace>
  <inkml:trace contextRef="#ctx0" brushRef="#br0" timeOffset="494.481">1415 349 10698,'2'-14'5728,"1"-5"-4176,3-14-314,-4 3 5240,-30 443-4375,14-453-2290,8-171 219,6 203-26,1 0 0,-1 0 0,2 1 0,-1-1 0,1 0 0,0 0-1,1 1 1,0-1 0,0 1 0,0 0 0,1 0 0,0 0 0,1 0 0,-1 1 0,1 0 0,1 0-1,-1 0 1,1 0 0,0 1 0,0 0 0,0 0 0,1 1 0,0 0 0,0 0 0,0 0 0,0 1-1,1 0 1,-1 0 0,1 1 0,0 0 0,-1 1 0,1-1 0,0 1 0,0 1 0,0 0 0,0 0-1,0 0 1,2 1-6,0 5-7,1-1 0,-1 1 0,-1 1 0,1 0 0,-1 0 0,0 1 0,-1 0-1,0 1 1,0-1 0,-1 2 0,0-1 0,0 1 0,-1 0 0,-1 0 0,0 1-1,0-1 1,-1 1 0,2 6 7,-1 5-135,0 0 1,-2 0-1,0 1 0,-1-1 0,-1 1 0,-2-1 1,0 1-1,-1-1 0,-1 0 0,-1 1 1,-1-1-1,-5 9 135,14-70-331,66-146 608,-62 166-191,1 0 0,1 1 0,0 1 0,2-1 0,0 2 0,0-1-1,10-7-85,-18 19-3,1 0-1,0 0 1,1 1-1,-1-1 0,1 1 1,0 1-1,0-1 0,0 1 1,1 0-1,-1 0 1,1 1-1,-1-1 0,1 1 1,0 1-1,0 0 0,0 0 1,0 0-1,0 1 1,0 0-1,0 0 0,0 0 1,0 1-1,3 1 4,0 2-319,-1 1 1,0-1-1,-1 1 0,1 1 1,-1 0-1,0 0 0,-1 0 0,0 1 1,0 0-1,0 1 0,-1 0 0,0 0 1,0 0-1,-1 0 0,0 1 1,2 4 318,28 39-6373,-13-27 837</inkml:trace>
  <inkml:trace contextRef="#ctx0" brushRef="#br0" timeOffset="888.288">2346 399 6406,'2'-14'3838,"-1"0"-2924,19-99 8465,2 71-3379,-10 85-4681,-13 21-1182,-2 0 0,-3 0 0,-11 41-137,10-63 16,1-1 54,-6 26-703,3 0 1,2 0-1,4 1 0,4 38 633,9-89-1849,1-52 756,14-232 1659,-3 16 972,-19 233-1394,0-1 0,0 1 0,2 0 0,1 0 0,0 1 0,1-1 1,0 1-1,2 1 0,0 0 0,1 0 0,0 0 0,3 0-144,-11 13 14,2 1 0,-1-1 0,0 1 0,0-1 0,1 1 0,-1 0 0,1 0 0,0 1 0,-1-1 0,1 1 0,0-1 0,0 1 0,0 1 0,0-1-1,0 0 1,0 1 0,0 0 0,0 0 0,0 0 0,0 0 0,0 1 0,0 0 0,0 0 0,0 0 0,0 0 0,0 0 0,0 1 0,0 0 0,-1 0 0,1 0 0,-1 0 0,0 0-1,1 1 1,-1-1 0,0 1 0,0 0 0,-1 0 0,1 0 0,-1 0 0,1 1 0,-1-1 0,0 1 0,0-1 0,0 1 0,-1 0 0,0 0 0,1 0 0,-1 0 0,0 0-14,1 5-152,0 0 0,-1 0 1,0 0-1,-1 0 1,1 0-1,-2 0 0,1 0 1,-1 0-1,-1 0 1,1 0-1,-2 0 0,1-1 1,-1 1-1,0 0 1,-1-1-1,0 0 0,-1 0 1,0 0 151,-1 2-465,-2-1 0,1 0 0,-1-1 1,0 1-1,-1-2 0,0 1 0,0-1 1,-1 0-1,1-1 0,-1 0 0,-1-1 0,1 0 1,-11 3 464,-37 10-5702,37-14 433</inkml:trace>
  <inkml:trace contextRef="#ctx0" brushRef="#br0" timeOffset="1194.024">2913 641 15567,'0'0'6118,"0"0"-2499,0 0-1761,0 0-993,0 0-609,0 0-224,0 0-32,0 0-545,0 0-704,61-25-1666,-45 23-3202,-6-1-9322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0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16335,'0'0'4837,"0"0"-2819,0 0-1313,0 0-705,0 0-1186,0 0-2081,0 0-5957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0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86 308 13132,'-17'1'6876,"-52"2"-4046,139-12 569,27-3-3441,91-5 143,328-43 81,-313 23-326,-188 23-601,-43 1 215,22 10 604,-260-128-133,247 116 513,35 15 0,-10 2-421,0 0 1,0 1-1,-1 0 1,1 0 0,-1 1-1,0 0 1,0 0-1,0 0 1,-1 0-1,1 1 1,-1-1-1,0 1 1,0 0-1,-1 0 1,1 1-1,-1-1 1,0 1-1,-1 0 1,0 0-1,1 0 1,-2 0-1,1 0 1,-1 0-1,0 0 1,0 3-34,5 14-49,-2 0 0,0 1-1,-2-1 1,0 1 0,-2 0 0,0-1-1,-2 1 1,0 0 0,-2-1 0,-1 0 0,0 0-1,-4 6 50,-45 92-6765,39-96-271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0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14350,'0'0'3635,"2"-14"-1425,10-47-251,-12 59-1831,0 0-1,1-1 1,0 1-1,-1 0 1,1 0 0,0-1-1,0 1 1,1 0-1,-1 0 1,0 0-1,1 0 1,-1 1-1,1-1 1,-1 0-1,1 0 1,0 1-1,0-1 1,0 1 0,0 0-1,0-1 1,0 1-1,0 0 1,0 0-1,0 1 1,1-1-1,-1 0 1,0 1-1,2-1-127,2 1 64,1 0-1,-1 0 0,0 1 0,1 0 1,-1 0-1,0 0 0,0 1 0,1 0 1,-2 0-1,1 1 0,0-1 1,0 1-1,4 4-63,170 143 197,-174-147-145,0 0-1,0-1 1,-1 0 0,1-1-1,0 1 1,0-1-1,1 0 1,-1-1 0,0 0-1,0 0 1,0 0-1,0 0 1,0-1 0,1 0-1,-1 0 1,0-1-1,-1 0 1,1 0 0,0 0-1,0-1 1,-1 0-1,0 0 1,1 0 0,-1 0-1,0-1 1,2-2-52,10-8 157,0-1 0,-1 0 0,-1-2 1,-1 1-1,0-2 0,9-14-157,-14 19 16,0-1 0,0 1 0,-2-2 0,1 1 0,-2-1 0,0 0 0,-1-1 0,0 1 0,-1-1 0,0-7-16,-4 23-40,0-1 0,0 1 1,1-1-1,-1 1 0,0-1 0,0 0 0,0 1 0,0-1 0,0 1 0,0-1 0,0 1 0,0-1 1,0 0-1,0 1 0,0-1 0,-1 1 0,1-1 0,0 1 0,0-1 0,-1 0 0,1 1 1,0-1-1,0 1 0,-1 0 0,1-1 0,-1 1 0,1-1 0,0 1 0,-1-1 0,1 1 0,-1 0 1,1-1-1,-1 1 0,1 0 0,-1 0 0,1-1 0,-1 1 0,1 0 0,-1 0 0,0 0 0,1-1 1,-1 1-1,1 0 0,-1 0 0,0 0 0,1 0 0,-1 0 0,1 0 0,-1 0 0,1 1 0,-1-1 1,0 0-1,1 0 0,-1 0 0,1 1 0,-1-1 0,1 0 0,-1 0 0,1 1 0,-1-1 0,1 0 1,-1 1-1,1-1 40,-31 26-8665,16-7-3389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0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149 549 7431,'0'0'7767,"0"0"-3923,0 0-1111,0 0-421,0 0-711,0 0-715,0 0-426,0 8-103,-24 255 439,23-250-803,-19 75-365,19-88 364,-1 1 0,1-1 1,0 0-1,-1 0 1,1 0-1,0 0 0,-1 0 1,1 0-1,0 0 1,-1 0-1,1 0 0,0-1 1,-1 1-1,1 0 1,0-1-1,-1 1 0,1-1 1,0 0-1,0 1 1,0-1-1,0 0 0,0 0 1,0 0-1,0 0 1,0 0-1,0 0 0,0 0 1,0 0-1,0 0 1,1 0-1,-1 0 0,0-1 1,1 1-1,-1 0 1,1 0-1,-1-1 0,1 1 1,0 0-1,0-1 1,0 1-1,-1-1 0,1 1 8,0 0-1,-13-30 62,2 0 0,1-1-1,2 0 1,1 0 0,1-1-1,2 0 1,2 0 0,0 0-1,3 0 1,0 0 0,3-4-61,0 10-13,2 0 1,1 0 0,2 1 0,0 0-1,1 0 1,2 1 0,1 1 0,0 0-1,2 0 1,1 2 0,1 0 0,0 0-1,2 2 1,0 0 0,2 2 0,0 0-1,3-1 13,-12 9-130,1 2-1,-1-1 0,1 2 1,1-1-1,-1 2 0,1 0 1,1 1-1,-1 0 0,1 1 1,-1 0-1,1 1 0,0 1 1,0 1-1,1 0 0,6 1 131,-13 1-496,-1 0 1,1 1-1,-1 0 0,1 0 0,-1 1 0,0 0 1,0 1-1,0-1 0,0 1 0,-1 1 0,1 0 0,-1 0 1,0 0-1,-1 1 0,1 0 0,-1 0 0,0 1 0,0 1 496,21 33-6043</inkml:trace>
  <inkml:trace contextRef="#ctx0" brushRef="#br0" timeOffset="302.958">133 652 7175,'0'0'8135,"0"0"-4867,0 0-706,0 0-288,0 0-1217,0 0-672,0 0-225,114-58-160,-44 39-32,2 2-32,-4 1-353,-6 6-223,-16 9-289,-17 2-673,-12 15-480,-14 5-1377,-10 5-1250,-9-2-1216</inkml:trace>
  <inkml:trace contextRef="#ctx0" brushRef="#br0" timeOffset="629.607">175 900 9001,'0'0'4228,"-75"58"-545,58-36-896,14-5-866,3-3-671,10-5-546,13-3-287,13-6-33,7-2 64,11-6-223,7-7-161,6 1-32,6-4-32,-3-3-385,-5-1-928,0 0-1858,-7 2-3363</inkml:trace>
  <inkml:trace contextRef="#ctx0" brushRef="#br0" timeOffset="873.976">959 586 12812,'0'0'5130,"0"0"-2295,0 0-652,0 0-298,0 0-668,0 0-464,0 0-193,-1 19-101,-22 271 150,-20-29-1170,-8 93-3902,40-390 2349,1-27 2832,2 0-1,3-1 1,3 0-1,3 0 1,5-30-718,0 49 305,2-1 1,2 1-1,1 0 1,3 1-1,2 0 1,1 1-1,2 1 1,2 1-1,18-25-305,-35 58 9,0 0 1,1 1-1,0-1 1,0 1-1,0 0 0,1 1 1,0-1-1,0 1 0,1 0 1,0 1-1,0-1 0,0 1 1,1 1-1,0 0 0,-1 0 1,2 0-1,-1 1 0,0 0 1,1 0-1,-1 1 0,1 0 1,-1 1-1,1 0 0,0 0 1,0 1-1,0 0 0,-1 1 1,7 1-10,-10-1-3,-1 0-1,1 1 1,-1-1 0,0 1 0,0 0 0,0 1-1,0-1 1,0 1 0,0 0 0,0 0 0,-1 0-1,0 0 1,1 0 0,-1 1 0,-1 0 0,1-1-1,0 1 1,-1 0 0,0 0 0,0 0 0,0 1-1,0-1 1,-1 1 0,0-1 0,0 1 0,0-1 0,0 1-1,0 3 4,-1 2-67,1-1-1,-1 1 1,-1 0 0,0 0-1,0-1 1,-1 1-1,0-1 1,-1 1-1,0-1 1,-1 0-1,1 0 1,-2 0 0,-1 3 66,-10 7-347,0 0 0,-1-2 0,0 0 0,-2-1 0,0 0 0,0-2 0,-2 0-1,1-2 1,-2 0 0,0-1 0,0-1 0,-1-1 0,0-2 0,-7 2 348,-11 1-5099,36-10-234,4-4-2872</inkml:trace>
  <inkml:trace contextRef="#ctx0" brushRef="#br0" timeOffset="1121.31">1710 478 769,'0'0'9993,"0"0"-5818,0 0-1752,-3 13-549,-31 92-43,22-86-1581,0 0 0,2 1 0,0 1 0,2 0 0,0 0 0,1 1 0,1 0 0,1 0 0,1 0 0,1 0 0,1 1 0,1 0-250,1-18 50,1 1 0,0-1 0,0 0-1,1 1 1,-1-1 0,1 0-1,0 0 1,0 0 0,1 0-1,0 0 1,0-1 0,0 1 0,0-1-1,1 0 1,-1 0 0,1 0-1,0 0 1,0-1 0,1 1 0,-1-1-1,1 0 1,-1 0 0,1-1-1,0 0 1,0 1 0,0-2-1,1 1 1,-1 0 0,0-1 0,1 0-1,-1-1 1,0 1 0,1-1-1,-1 0 1,1 0 0,-1-1 0,1 1-1,-1-1 1,0 0 0,1-1-1,-1 1 1,0-1 0,0 0-1,0-1 1,3-1-50,2-3 98,0 0-1,0 0 0,-1-1 1,-1 0-1,1-1 0,-1 0 1,0 0-1,-1 0 0,0-1 1,-1-1-1,0 1 0,-1-1 1,0 0-1,0 0 1,-1 0-1,0-5-97,34-192 546,-38 202-569,2-3-105,0-1-1,-1 0 1,0 0 0,-1-1-1,0 1 1,-1 0-1,0 0 1,-1 0 0,0 1-1,0-1 1,-1 0 0,0 1-1,-1-1 1,0 1-1,0 0 1,-1 0 128,-18-6-3059,6 18-3208,6 11-1191</inkml:trace>
  <inkml:trace contextRef="#ctx0" brushRef="#br0" timeOffset="1716.128">2422 572 17521,'4'-16'3320,"12"-51"-1286,-15 66-1970,0 0 0,0 0-1,-1 0 1,1 0 0,0 0 0,-1 0-1,1 0 1,-1 0 0,1 0 0,-1-1-1,0 1 1,0 0 0,1 0 0,-1 0 0,0-1-1,0 1 1,0 0 0,0 0 0,0 0-1,-1-1 1,1 1 0,0 0 0,0 0-1,-1 0 1,1 0 0,-1-1 0,1 1 0,-1 0-1,0 0 1,1 0 0,-1 0 0,0 0-1,0 0 1,1 0 0,-1 1 0,0-1 0,0 0-1,0 0 1,0 1 0,0-1 0,0 0-1,0 1 1,0-1 0,-1 1 0,1 0-1,0-1 1,0 1 0,0 0 0,0-1 0,-1 1-64,-45 23 633,29-6-570,2 1 0,0 0-1,2 2 1,0-1-1,1 2 1,1-1 0,0 2-1,2 0 1,1 0 0,0 1-1,2 0 1,1 0 0,1 1-1,0-1 1,2 4-63,1-23-20,0 1-1,1 0 1,0 1 0,0-1 0,0 0 0,1 0-1,0 0 1,0 1 0,0-1 0,1 0 0,-1 0-1,1 0 1,0 0 0,1 1 0,-1-2-1,1 1 1,0 0 0,0 0 0,1 0 0,-1-1-1,1 0 1,0 1 0,0-1 0,1 0 0,-1 0-1,1-1 1,0 1 0,1 0 20,4 0-109,1 0 0,-1-1 0,0-1 1,1 0-1,0 0 0,-1-1 0,1 0 0,0 0 1,0-1-1,-1-1 0,1 0 0,0 0 0,0 0 0,-1-2 1,1 1-1,-1-1 0,0 0 0,0-1 0,0 0 1,0-1-1,-1 1 0,1-2 0,-1 1 0,-1-1 0,1 0 1,2-3 108,24-25 81,-2-1 1,-1-2 0,-2-1-1,-2-1 1,-1-1 0,-2-2-1,-2 0 1,-2-2 0,-1 0-1,6-29-81,6-59 737,-32 131-721,1 0 0,0 1 0,-1-1 0,1 0 1,0 0-1,-1 1 0,1-1 0,-1 0 0,1 1 0,-1-1 0,0 1 0,1-1 0,-1 0 0,1 1 0,-1-1 1,0 1-1,0 0 0,1-1 0,-1 1 0,0 0 0,0-1 0,1 1 0,-1 0 0,0 0 0,0 0 1,0-1-1,1 1 0,-1 0 0,0 0 0,0 0 0,0 0 0,0 1 0,1-1 0,-1 0 0,0 0 0,0 0 1,0 1-1,1-1 0,-1 0 0,0 1 0,0-1 0,1 1 0,-1-1 0,0 0 0,1 1 0,-1 0 1,1-1-1,-1 1 0,1-1 0,-1 1 0,1 0 0,-1-1 0,1 1 0,-1 0 0,1 0 0,0-1 0,-1 1 1,1 0-1,0 0 0,0 0 0,0-1 0,-1 1 0,1 0 0,0 0 0,0 0 0,0 0-16,-15 20 34,1 1-1,1 1 0,0 0 0,2 0 0,0 2 1,2-1-1,1 1 0,1 0 0,1 1 0,-1 10-33,0-3 31,-2 1-51,3 0 0,0 1 0,3 0-1,1 0 1,1 29 20,1-60-26,-1 0 0,1 1-1,0-1 1,0 0 0,0 1 0,1-1-1,-1 0 1,1 0 0,0 1 0,0-1-1,1 0 1,-1 0 0,1 0 0,0 0 0,0 0-1,0-1 1,0 1 0,1-1 0,0 1-1,-1-1 1,1 0 0,1 0 0,-1 0 0,0 0-1,1-1 1,-1 1 0,1-1 0,0 0-1,-1 0 1,1 0 0,0-1 0,0 1-1,1-1 1,-1 0 0,0 0 0,0 0 0,1-1-1,-1 0 1,0 0 0,0 0 0,1 0-1,-1 0 1,0-1 0,1 0 0,-1 0 0,3-1 26,5-6 24,-1-1 1,0-1-1,0 1 1,-1-2-1,0 0 1,-1 0-1,0 0 1,-1-1-1,3-5-24,16-21 159,84-98 262,-110 134-404,1 1-1,-1-1 0,0 1 1,0-1-1,1 1 0,-1-1 1,1 1-1,-1 0 1,1 0-1,0-1 0,0 1 1,-1 0-1,1 1 0,0-1 1,0 0-1,0 0 0,0 1 1,0-1-1,0 1 1,0 0-1,0 0 0,0-1 1,0 1-1,0 0 0,0 1 1,0-1-1,0 0 0,0 1 1,0-1-1,0 1 1,0-1-1,0 1 0,-1 0 1,1 0-1,0 0 0,0 0 1,-1 0-1,1 0 0,0 1 1,-1-1-1,1 0 1,-1 1-1,0-1 0,1 1 1,-1 0-1,1 0-16,40 62 186,-34-49-184,0-1 1,1 0-1,1-1 0,0 0 0,1-1 0,0 0 1,1 0-1,0-1 0,1-1 0,3 2-2,-12-10-33,-1 0 0,0 0-1,1 0 1,-1 0 0,1-1-1,-1 1 1,1-1 0,0 0-1,0 0 1,-1-1 0,1 1-1,0-1 1,0 0 0,0 0-1,0 0 1,0 0 0,0-1-1,-1 1 1,1-1 0,0 0-1,0 0 1,-1-1 0,1 1-1,-1-1 1,1 1 0,-1-1-1,1 0 1,-1-1 0,0 1-1,0 0 1,0-1 0,-1 0-1,1 0 1,0 0 0,-1 0-1,0 0 1,0 0 0,0 0-1,0-1 1,0 1 0,0-4 33,9-49-3775,-11 17-3314,-2 7-5184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9:42.94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709 256 10122,'0'0'2103,"0"0"-1238,0 0-326,0 0 609,0 0 277,18-12-656,-6 3-692,3-2-24,2 0 0,0 1 0,0 1 0,0 0 0,1 1 0,1 1 0,4 0-53,235-54 284,109-5-284,-266 49-17,21 0 17,-105 16 28,-31 4 24,-676 128 1715,-231 25-1094,801-129-625,118-18 3,26-7-81,126-7-23,0-7 0,53-14 53,-118 15-11,243-36 66,16-2 34,19 14-89,-218 34-21,-146 1 21,1 0 0,-1 0 1,0 0-1,1-1 0,-1 1 1,0 0-1,1 0 1,-1 0-1,0 0 0,0 0 1,1 1-1,-1-1 0,0 0 1,1 0-1,-1 0 1,0 1-1,1-1 0,-1 0 1,1 1-1,-1-1 1,0 0-1,1 1 0,-1-1 1,1 1-1,-1-1 0,1 1 1,-1-1-1,1 1 1,-1-1-1,1 1 0,0-1 1,-1 1-1,1 0 0,0-1 1,0 1-1,-1 0 1,1-1-1,0 1 0,0 0 1,0-1-1,0 1 1,0 0-1,0-1 0,0 1 1,0 0-1,0 0 0,0-1 1,0 1-1,0 0 1,0-1-1,1 1 0,-1 0 1,0-1-1,0 1 0,1-1 1,-1 1-1,1 0 1,-1-1-1,0 1 0,1-1 1,-1 1-1,1-1 1,-1 1-1,1-1 0,0 1 1,-1-1-1,1 0 0,-1 1 1,1-1-1,0 0 0,-38 16 103,-1-1 0,0-2 0,-1-2 0,-18 2-103,-8 3 245,-349 86 1159,-449 128-625,710-174-661,120-31-44,33-24-74,0 0 1,1 0 0,-1 0-1,0 0 1,1 0 0,-1 0 0,1 0-1,-1-1 1,1 1 0,-1 0-1,1 0 1,-1 0 0,1-1 0,0 1-1,-1 0 1,1 0 0,0-1-1,0 1 1,-1-1 0,1 1-1,0-1 1,0 1 0,0-1 0,0 1-1,0-1 1,0 0 0,0 0-1,0 1 1,0-1 0,0 0-1,0 0 1,0 0 0,0 0 0,0 0-1,0 0 1,0 0 0,0 0-1,0-1 1,0 1-1,264 7-80,374-45 109,89-1 6,-674 40-35,-54 0 1,0-1 0,0 1 0,-1-1 0,1 1 0,0-1 0,0 1-1,0-1 1,-1 1 0,1-1 0,0 1 0,0-1 0,0 1 0,0-1 0,0 1 0,0-1 0,0 1-1,0-1 1,0 1 0,0-1 0,1 1 0,-1-1 0,0 1 0,0-1 0,0 1 0,1-1 0,-1 1 0,0-1-1,0 1 1,1-1 0,-1 0 0,0 1 0,1-1 0,-1 0 0,1 1 0,-1-1 0,0 0 0,1 1-1,-1-1 1,1 0 0,-1 0 0,1 1 0,-1-1 0,1 0 0,-1 0 0,1 0 0,-1 0 0,1 0-1,-1 0 1,1 1 0,-1-1 0,1 0 0,-1-1 0,1 1 0,-1 0 0,1 0 0,-1 0 0,1 0 0,-1 0-1,1-1 0,-168 51 503,124-41-296,-433 84 818,-26-17-1025,452-71-26,29-7 42,33-4-7,-12 6-8,68-27-1118,2 4 0,0 2 0,1 4 0,14 0 1117,12-4-4479,-2 1-4505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0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69 220 16464,'0'0'2487,"0"0"-271,5-12-22,14-38-304,-52 194 1168,18-75-3040,4 1-1,2 0 0,4 1 1,2 10-18,1-181-304,-2 41 332,3 0 0,3 0 0,3 0 0,5-22-28,-6 65 12,0 0 1,2 0-1,0 0 0,0 1 1,1 0-1,1 0 1,1 0-1,0 1 0,1 1 1,11-13-13,-15 20-15,-1 0 0,1 0-1,1 1 1,-1 0 0,1 0 0,0 0 0,0 1 0,0 0 0,0 0-1,1 1 1,-1 0 0,1 0 0,0 1 0,0 0 0,0 0-1,0 1 1,1 0 0,-1 0 0,0 1 0,0 0 0,1 1 0,-1-1-1,0 2 16,1 0-289,0 1 0,0 0 0,0 0-1,-1 1 1,0 0 0,0 0 0,0 1 0,0 0-1,-1 1 1,0 0 0,0 0 0,5 6 289,38 55-7580,-33-32 918</inkml:trace>
  <inkml:trace contextRef="#ctx0" brushRef="#br0" timeOffset="577.857">58 442 9609,'0'0'5178,"0"0"-1435,0 0-1437,13-10-1057,-2 2-1074,-4 2-116,-1 1 1,1-1-1,0 2 0,1-1 0,-1 1 1,1 0-1,0 1 0,0 0 0,0 0 1,1 1-1,-1 0 0,2 0-59,159-11 315,-168 12-315,0 1 0,0 0 1,0 0-1,0 0 0,0 0 0,0 0 0,-1 0 1,1 0-1,0 0 0,0 0 0,0 0 0,0 1 1,0-1-1,0 0 0,0 1 0,0-1 0,0 0 1,-1 1-1,1-1 0,0 1 0,0 0 0,-1-1 1,1 1-1,0 0 0,-1-1 0,1 1 0,0 0 1,-1-1-1,1 1 0,-1 0 0,1 0 0,-1 0 1,0 0-1,1 0 0,-1 0 0,0-1 0,0 1 1,1 0-1,-1 0 0,0 0 0,0 0 0,0 0 1,0 0-1,0 0 0,-1 0 0,1 0 0,0 0 1,0 0-1,0 0 0,-1 0 0,1-1 0,-1 1 1,1 0-1,0 0 0,-1 0 0,0-1 0,1 1 1,-1 0-1,0 0 0,-41 42-12,-254 135 172,295-178-159,-1 1 1,0-1-1,0 1 0,0 0 1,1 0-1,-1 0 0,0 0 0,1 0 1,-1 0-1,1 0 0,-1 0 1,1 0-1,0 1 0,-1-1 0,1 1 1,0-1-1,0 1 0,0-1 1,0 1-1,0 0 0,0-1 0,0 1 1,1 0-1,-1 0 0,1 0 0,-1 0 1,1-1-1,0 1 0,0 0 1,0 0-1,0 0 0,0 0 0,0 0 1,0 0-1,1 0 0,-1-1 1,0 1-1,1 0 0,0 0 0,-1 0 1,1-1-1,0 1 0,0 0 1,0-1-1,0 1 0,0-1 0,1 1 1,-1-1-1,0 1 0,1-1-1,21 7-28,0-2-1,1-1 1,0 0-1,0-2 1,0 0-1,0-2 1,0-1-1,0-1 1,7-1 28,-4 0-541,0 0 1,0-2-1,-1-1 0,1-1 0,-1-1 0,-1-2 1,16-7 540,51-47-6666,-30-37-4391,-56 86 11654,14-42 4229,-1-29 6914,-18 71-8343,-1 21-1288,1 21-1225,4-12-823,1 0 1,1-1-1,0 0 1,1 0-1,0 0 1,1-1 0,1-1-1,0 0 1,1 0-1,0-1 1,1 0-1,4 2-61,12 16 14,-12-13-344,0-1 0,2 0 0,-1-1-1,2-1 1,0-1 0,11 6 330,-22-15-415,-1 0 1,1-1-1,0 0 1,-1 0-1,1-1 1,0 0-1,1 0 1,-1-1-1,0 0 0,0 0 1,1-1-1,5-1 415,-8-2-46,-1 0-1,1-1 0,-1 1 0,1-2 0,-1 1 0,0 0 1,-1-1-1,1 0 0,-1 0 0,0 0 0,0-1 0,0 1 1,-1-1-1,0 0 0,0 0 0,0 0 0,-1 0 0,0 0 1,0-1-1,-1 1 0,0-1 0,0-2 47,6-14 1180,-2-1 0,-1-1-1,-1 1 1,-1 0 0,-1-1 0,-2-18-1180,0 40 84,0 1 0,0 0 1,0 0-1,0 0 0,-1 0 0,1 0 1,-1 1-1,1-1 0,-1 0 0,0 1 1,0-1-1,1 1 0,-1 0 1,0-1-1,0 1 0,-1 0 0,1 0 1,0 0-1,0 1 0,0-1 0,-1 0 1,1 1-1,0-1 0,-1 1 1,1 0-1,0 0 0,-1 0 0,1 0 1,0 0-1,-1 1 0,1-1 0,0 1 1,-1-1-1,1 1 0,0 0 1,0 0-1,0 0 0,-1 0 0,1 0 1,1 1-1,-1-1 0,-2 2-84,-32 16 144,1 1 0,0 2 1,2 1-1,0 2 0,2 1 0,1 1 0,1 2 0,2 1 0,-15 21-144,40-49 0,-43 48-1720,3 3 0,1 1 0,3 2 0,2 1 0,3 3 1720,17-24-7575</inkml:trace>
  <inkml:trace contextRef="#ctx0" brushRef="#br0" timeOffset="1176.914">1642 418 4869,'1'-120'17130,"-1"120"-17041,-1 1 0,1-1 0,0 0 0,-1 0-1,1 0 1,0 0 0,-1 0 0,1 0-1,0 0 1,-1 0 0,1 0 0,0 0 0,-1 0-1,1 0 1,0 0 0,-1-1 0,1 1-1,0 0 1,-1 0 0,1 0 0,0 0-1,-1 0 1,1-1 0,0 1 0,0 0 0,-1 0-1,1-1 1,0 1 0,0 0 0,-1 0-1,1-1 1,0 1 0,0 0 0,0-1-1,0 1 1,-1 0 0,1-1 0,0 1 0,0 0-1,0-1 1,0 1 0,0 0 0,0-1-1,0 1 1,0 0 0,0-1 0,0 1-1,0-1 1,0 1 0,0 0 0,0-1 0,0 1-1,1 0 1,-1-1-89,-9 32 785,-125 478-235,117-355-2098,46-314 811,-20 105 974,2 0-1,2 1 1,3 0 0,2 1-1,2 1 1,2 1 0,3 0-1,2 2 1,9-9-237,-26 44 42,1 1-1,1 0 0,0 1 1,0 0-1,1 1 1,1 0-1,0 1 1,11-6-42,-20 13 6,0 0 1,1 0-1,-1 1 1,1 0-1,0 0 1,0 0 0,-1 0-1,1 1 1,0 0-1,0 1 1,0-1-1,0 1 1,0 0-1,0 0 1,1 1-1,-1 0 1,-1 0 0,1 0-1,0 1 1,0 0-1,0 0 1,-1 0-1,1 1 1,-1 0-1,0 0 1,1 1-7,1 2-10,0 1 0,-1 1 0,0-1 0,0 1 0,-1 0 0,0 0 0,0 1 0,-1 0 0,0-1 0,0 1 0,-1 1 0,0-1 0,-1 0 0,0 1 0,0-1 0,-1 1 0,0 0-1,-1 0 1,0-1 0,-1 1 0,0 0 0,0-1 0,-1 1 0,0-1 0,-1 1 0,0-1 0,-1 0 0,1 0 0,-2-1 0,1 1 0,-1-1 0,-1 0 0,1 0 0,-1 0 0,-1-1 0,1 0 0,-1 0 0,-1 0 0,1-1 0,-1-1 0,-2 2 10,-13 9-229,-1-2 0,-1-1 0,0-1-1,0-1 1,-1-1 0,0-1 0,-1-1 0,0-2 0,0-1 0,0-1 0,-1-1 0,-24-1 229,53-2-194,-1 0 0,1 0 0,-1 0 0,1-1 1,-1 1-1,0 0 0,1-1 0,-1 1 1,1 0-1,-1-1 0,0 1 0,0 0 0,1-1 1,-1 1-1,0-1 0,1 1 0,-1-1 1,0 1-1,0 0 0,0-1 0,0 1 0,0-1 1,1 1-1,-1-1 0,0 1 0,0-1 0,0 1 1,0-1-1,0 1 0,0-1 0,0 1 1,-1-1-1,1 1 0,0-1 0,0 1 0,0-1 1,0 1-1,-1 0 0,1-1 0,0 1 1,0-1-1,-1 1 0,1 0 0,0-1 0,-1 1 1,1-1-1,0 1 0,-1 0 0,1 0 0,-1-1 1,1 1-1,0 0 0,-1 0 0,1-1 1,-1 1-1,1 0 0,-1 0 0,1 0 0,-1 0 1,1 0 193,20-17-8051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0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 19859,'0'0'187,"0"0"405,0 0 705,0 0-95,0 0-546,0 0-298,-5 13-182,-24 135 155,30-132-304,0 1 0,2-1 0,0 0 0,1-1 1,0 1-1,1-1 0,1 0 0,1 0 0,0 0 0,1-1 0,0 0 0,1 0 0,3 2-27,-10-13 5,0-1 0,0 1 1,0-1-1,0 0 0,1 0 0,-1 1 0,1-2 0,0 1 0,-1 0 0,1 0 0,0-1 0,0 0 0,0 1 1,0-1-1,0 0 0,0 0 0,0-1 0,0 1 0,1-1 0,-1 0 0,0 1 0,0-2 0,1 1 0,-1 0 0,0 0 1,0-1-1,0 0 0,0 0 0,0 0 0,1 0 0,-2 0 0,1 0 0,2-2-5,2-1 44,0-1 0,0-1 0,-1 1 0,0-1-1,0 0 1,0 0 0,-1-1 0,1 1 0,-2-1 0,1 0-1,-1-1 1,2-4-44,21-50 293,-3 0-1,-3-2 0,-3 0 0,0-11-292,-13 54-314,-4 30-1132,-1 11 19,3 9-1936,3 6-2482</inkml:trace>
  <inkml:trace contextRef="#ctx0" brushRef="#br0" timeOffset="675.786">766 102 13869,'0'0'2749,"0"0"-800,0 0-289,0 0-309,0 0-508,0 0-288,0 0-256,0 0-101,0 16-43,16 129 80,-16-144-247,0 0 0,0 1 0,0-1 0,0 0 0,1 0 0,-1 1 0,0-1 0,1 0 0,-1 0 0,1 1 0,0-1 0,-1 0 1,1 0-1,0 0 0,-1 0 0,1 0 0,0 0 0,0 0 0,0 0 0,0 0 0,0-1 0,0 1 0,0 0 0,0 0 0,1-1 0,-1 1 1,0-1-1,0 1 0,1-1 0,-1 0 0,0 1 0,0-1 0,1 0 0,-1 0 0,0 0 0,1 0 0,-1 0 0,0 0 0,0 0 0,1 0 1,-1-1-1,0 1 0,1 0 0,-1-1 0,0 1 0,0-1 0,0 0 0,0 1 0,1-1 0,-1 0 0,0 1 0,0-1 0,0 0 1,0 0-1,-1 0 0,1 0 0,0 0 0,0 0 0,0 0 0,-1-1 0,1 1 0,-1 0 0,1 0 0,-1 0 12,6-15 196,0 1 1,-1-1-1,-1-1 0,-1 1 0,0 0 0,-1-1 1,-1 1-1,0-17-196,-1 19 395,1 5-130,0 8-213,0-1-1,-1 0 1,1 0 0,0 0 0,-1 0-1,1 0 1,-1 0 0,0 0-1,1 0 1,-1 0 0,0 0 0,0 0-1,-1 0 1,1 0 0,0 0 0,-1 0-1,1 0 1,-1 0 0,1 0-1,-1 0 1,0 1 0,0-1 0,0 0-1,0 0 1,0 1 0,0-1-1,-1 0 1,1 1 0,0 0 0,-1-1-1,1 1 1,-1 0 0,0-1 0,1 1-1,-1 0 1,0 0 0,0 0-1,0 1 1,1-1 0,-1 0 0,0 1-1,0-1 1,0 1 0,-2 0-52,0 3-1,-1 0-1,1 1 1,0 0 0,0 0 0,0 0 0,0 0-1,1 1 1,0-1 0,0 1 0,0 0 0,0 0 0,1 0-1,0 0 1,0 1 0,0-1 0,1 0 0,-1 1-1,1 3 2,-4 9-6,2 0-1,0 1 1,0-1-1,2 0 1,0 1-1,2-1 1,0 1-1,1-1 1,0 0-1,2 0 1,0 0-1,1 0 1,1-1-1,0 1 1,1-1-1,1-1 0,1 0 1,7 11 6,-12-23-13,-1 1 1,1-1-1,0 0 1,0 0-1,0-1 1,0 1-1,0-1 1,1 0-1,0 0 0,0 0 1,-1-1-1,2 1 1,-1-1-1,0-1 1,0 1-1,1-1 1,-1 0-1,0 0 0,1 0 1,-1-1-1,1 0 1,-1 0-1,1 0 1,-1-1-1,1 1 1,-1-2-1,1 1 1,-1 0-1,0-1 0,0 0 1,0 0-1,0-1 1,0 1-1,0-1 1,0 0-1,-1 0 1,2-3 12,15-16 49,-2 0 1,-1-2 0,-1-1 0,-1 0 0,-1 0-1,-2-2 1,2-5-50,17-30 185,79-155 371,-166 372-653,37 113 92,29-240-374,1-74 251,-2-77 128,-10 101 0,0-1 0,2 0 0,1 1 0,0 0 0,2 0 0,1 0 0,3-8 0,42-27-2365,-45 54 1875,1 1 0,0-1 0,-1 1 0,1 1 0,0-1 0,0 1 0,0 0 0,0 1 0,1 0 0,-1 0 0,0 0 0,0 1 0,0 0 0,0 0 0,0 1 0,0 0 0,-1 0 0,1 1 0,-1-1 0,1 1 0,-1 1 0,0 0 0,0-1 0,1 2 490,20 19-5830</inkml:trace>
  <inkml:trace contextRef="#ctx0" brushRef="#br0" timeOffset="1095.271">1821 165 10666,'0'0'3454,"0"0"-1041,0 0-860,0 0-746,0 0-439,0 0-176,13 9-112,39 34-42,-17 22-12,-25-36-58,-6-22 18,0 0 1,0 0-1,1 0 0,0 0 0,0 0 0,1-1 0,0 0 1,0-1-1,0 1 0,1-1 0,0 0 0,0 0 0,1 0 14,-4-3 59,-1-1-1,0 1 0,1-1 0,-1 1 0,1-1 0,-1 0 0,1 0 0,-1-1 1,1 1-1,0-1 0,-1 0 0,1 0 0,0 0 0,-1 0 0,1 0 1,0-1-1,-1 0 0,1 0 0,0 0 0,-1 0 0,0 0 0,1-1 0,-1 0 1,0 1-1,0-1 0,1 0 0,-2-1 0,1 1 0,0 0 0,1-2-58,8-12 670,0-1 0,-2 1 0,0-2 0,-1 1 0,0-1 0,-2-1 0,0 0 0,-1 0 0,-1 0 0,1-7-670,-6 24 59,6-40 1831,-18 55-1463,-63 212-390,-30 102-795,10 67-854,94-387 1605,1 0 0,-2 0 1,1 0-1,-1 0 0,0 0 1,-1 0-1,1-1 0,-1 1 1,0-1-1,-1 0 0,0 0 1,0 0-1,0 0 0,-1 0 1,0-1-1,0 0 0,0 0 1,0-1-1,-1 1 0,0-1 1,0 0-1,0-1 0,0 1 1,-1-1-1,1 0 0,-1-1 1,0 0-1,-1 1 7,-9-5-17,1 0-1,-1-1 1,1-1 0,0 0 0,0-1-1,1-1 1,-1 0 0,1-1-1,1-1 1,-1 0 0,1-1 0,1-1-1,0 0 1,0-1 0,1 0 0,0-1-1,-2-3 18,-3-2-87,1 0 0,0-1 0,1-1 0,1-1 0,1 0 0,1 0 0,0-1 0,0-5 87,8 16-406,0 0-1,1 0 1,0-1 0,0 1 0,1-1 0,1 0 0,0 0-1,0 0 1,1 0 0,1 0 0,-1 1 0,2-1-1,-1 0 1,2 0 0,-1 1 0,2-1 0,-1 1 0,5-9 406,26-41-6252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269 473 7591,'0'0'9764,"-1"-15"-5424,-3-49-2381,-8 21 2093,6 50-2899,-16 109-865,6 1-1,1 45-287,12-127 29,-16 141-750,19-177 715,0 1 0,-1-1 0,1 1 0,0-1-1,0 1 1,0-1 0,-1 1 0,1-1 0,0 1 0,-1-1 0,1 1 0,-1 0 0,1-1 0,0 1 0,-1-1-1,1 1 1,-1 0 0,1 0 0,-1-1 0,1 1 0,-1 0 0,1 0 0,-1-1 0,1 1 0,-1 0 0,0 0 0,1 0-1,-1 0 1,1 0 0,-1 0 0,1 0 0,-1 0 0,1 0 0,-1 0 0,0 0 0,1 0 0,-1 0 0,1 1 0,-1-1-1,1 0 1,-1 0 0,1 1 0,-1-1 0,1 0 0,-1 0 0,1 1 0,-1-1 0,1 1 0,0-1 0,-1 0-1,1 1 1,0-1 0,-1 1 0,1-1 0,0 1 0,-1-1 0,1 1 0,0-1 0,0 1 0,0-1 0,-1 1 0,1 0-1,0-1 1,0 1 0,0-1 0,0 1 6,-20-42 12,12 14 0,1 0 0,1-1 0,2 0 1,1 0-1,1-1 0,1 1 0,1 0 0,2 0 0,1-1 0,1 1 0,2 0 0,0 1 0,2 0 1,1 0-1,5-8-12,-14 33-99,17-25-1548,-2 34-6921,-7 10-331</inkml:trace>
  <inkml:trace contextRef="#ctx0" brushRef="#br0" timeOffset="343.63">563 254 10025,'0'0'3855,"0"0"-545,0 0-476,0 0-421,0 0-576,0 0-449,0 0-379,6-3-385,-7 4-611,0 0 1,1-1-1,0 1 0,-1 0 0,1-1 1,-1 1-1,1 0 0,0 0 1,-1-1-1,1 1 0,0 0 0,0 0 1,0 0-1,0-1 0,0 1 0,0 0 1,0 0-1,0 0 0,0 0 0,0-1 1,0 1-1,0 0 0,1 0 1,-1 0-1,0-1 0,0 1 0,1 0 1,-1 0-1,1-1 0,-1 1 0,1 0 1,-1-1-1,1 1 0,-1 0 0,1-1 1,0 1-1,-1-1 0,1 1 1,0-1-1,-1 1 0,1-1 0,0 0 1,-1 1-1,1-1 0,0 0 0,0 0 1,0 1-1,-1-1 0,1 0 0,0 0 1,0 0-1,0 0 0,0 0 0,-1 0 1,1 0-1,0 0 0,0 0 1,0-1-1,-1 1 0,1 0 0,0 0 1,0-1-1,0 1 0,-1-1 0,1 1 1,0-1-14,-53 452 758,51-439-970,-9 77-1536,-5-31-3472,-3-35-4523,12-15 1356</inkml:trace>
  <inkml:trace contextRef="#ctx0" brushRef="#br0" timeOffset="656.973">173 618 3299,'0'0'7687,"0"0"-4708,-25-80-384,25 64-129,9 0-993,12-1-608,10 3-544,9-2-225,9 0-64,8 2 0,2 1-32,-1 3 0,-8 0-225,-5 6-351,-12 2-769,-8 2-1922,-11 5-2083,-11 3-3682</inkml:trace>
  <inkml:trace contextRef="#ctx0" brushRef="#br0" timeOffset="985.754">1 805 10986,'0'0'4869,"0"0"-1922,0 0-929,0 0-257,0 0-608,0 0-288,117 42-320,-45-56-225,6-4-192,7-3-96,3-2-32,-5 0-224,-3 0-993,-9 2-1474,-2 2-2145,-8 1-3428</inkml:trace>
  <inkml:trace contextRef="#ctx0" brushRef="#br0" timeOffset="2246.259">3931 797 23286,'0'0'3459,"0"0"-2049,0 0-770,0 0-576,5-90-64,-12 75-480,-2 2-385,-3 3-416,4-1-929,-7 2-2178,5 4-5189</inkml:trace>
  <inkml:trace contextRef="#ctx0" brushRef="#br0" timeOffset="1297.451">1269 323 16464,'0'0'4244,"0"0"-1559,0 0-817,0 0-613,0 0-561,0 0-310,4 17-138,0-3-209,-2-6-25,1 0-1,-2 0 1,1 0-1,-1 0 1,0 1-1,0-1 1,-1 0 0,-1 1-1,1-1 1,-1 0-1,-1 1 1,0 1-12,-11 44-11,9-29-111,-2 0 1,0-1 0,-2 0-1,0-1 1,-2 0-1,-1 0 1,0-1 0,-6 6 121,-13-3-2013,20-52 1314,9-13 915,3 0 0,1 0 0,2 0 0,1 0 1,3 1-1,1 0 0,2 0 0,8-15-216,-3 3 213,4 0-1,1 2 0,3 0 0,26-38-212,-50 82 6,1 1 0,1-1-1,-1 1 1,1 0 0,0 0 0,0 0-1,0 0 1,0 0 0,1 1 0,-1-1-1,1 1 1,0 0 0,0 0 0,0 1-1,0-1 1,1 1 0,-1 0 0,1 0-1,0 0 1,-1 0 0,1 1 0,0 0-1,0 0 1,0 0 0,0 1 0,0 0-1,0 0 1,0 0 0,-1 0 0,1 1-1,0 0 1,0 0 0,0 0 0,0 0-1,-1 1 1,1 0 0,0 0 0,-1 0-1,1 1-5,1 3-102,0 1 0,0 0-1,0 0 1,-1 0-1,0 0 1,0 1 0,-1 0-1,0 0 1,0 0-1,-1 1 1,0-1 0,-1 1-1,0 0 1,0-1 0,-1 1-1,0 0 1,0 0-1,-1 0 1,-1 0 0,1 0-1,-1 0 1,-1 0-1,1 0 1,-2 0 0,1-1-1,-1 1 1,0-1-1,-1 0 1,0 0 0,0 0-1,-1 0 1,0-1 0,-1 0-1,1 0 1,-1 0-1,0 0 1,-1-1 0,0 0-1,-2 1 103,-7 5 92,0-1 0,-1 0 0,-1-1 0,0-1 0,0-1 0,0 0 0,-1-1 0,-1-2 0,1 1 0,-1-2 0,1-1 0,-1 0 0,0-2 0,0 0 0,-1-1 0,1-1 0,-2-1-92,-5-10 1500,61 10-400,-12 9-1168,-1 0 0,1 2-1,-1 0 1,-1 2 0,1 0-1,-2 1 1,0 2 0,0-1 0,-2 2-1,1 1 1,-2 0 0,0 1-1,-1 0 1,-1 1 0,0 1 0,6 14 68,70 74-1945,-76-90 1046,30 24-3216,-8-31-8515,-28-11 6721</inkml:trace>
  <inkml:trace contextRef="#ctx0" brushRef="#br0" timeOffset="1640.585">1800 648 3171,'7'-14'2963,"6"-12"-1870,34-72 4466,-2-7 4167,-25 137-7511,-5 207-2060,-13-223-114,1-1 1,1 1-1,1-1 0,0 0 0,0-1 0,2 1 1,0-1-1,7 11-41,-11-21 20,0 1 0,0-1-1,0 0 1,1 0 0,-1-1 0,1 1 0,0-1 0,0 0 0,0 1 0,0-2 0,1 1-1,0-1 1,-1 1 0,1-1 0,0 0 0,0-1 0,0 1 0,0-1 0,0 0-1,0-1 1,0 1 0,0-1 0,1 0 0,-1 0 0,0 0 0,0-1 0,0 0-1,2 0-19,7-5 78,0-1-1,0 0 0,-1-1 0,1-1 1,-2 0-1,1-1 0,-1 0 0,-1 0 1,0-2-1,0 1 0,-1-1 0,-1-1 1,0 0-1,-1 0 0,0-1 0,-1 0 1,5-13-78,-2 8 30,-1 0 0,-1 0 0,-1-1 0,-1 0 0,0-1-1,-2 1 1,0-1 0,-1 0 0,-1 0 0,-1 0 0,-1 0 0,-1 0 0,-2-7-30,2 23-40,-1 0 1,0 0-1,-1 0 0,1 0 0,-1 1 0,0-1 0,0 0 1,-1 1-1,1 0 0,-1 0 0,0 0 0,0 1 0,0-1 1,0 1-1,-1 0 0,0 0 0,1 0 0,-1 1 1,0-1-1,0 1 0,0 0 0,-1 1 0,1-1 0,0 1 1,-1 0-1,1 1 0,0-1 0,-1 1 0,1 0 0,-1 0 40,-3 0-595,0 0 0,0 1 0,1 0 0,-1 0 0,0 1 0,1 0 0,-1 1 0,1 0 0,0 0 0,0 0 0,-6 4 595,-19 16-6914,5 3-4718</inkml:trace>
  <inkml:trace contextRef="#ctx0" brushRef="#br0" timeOffset="1995.278">2679 419 12812,'0'0'2728,"0"0"-982,0 0-246,0 0-401,0 0-533,7 13-325,0-1-214,-4-7-24,0 0-1,0-1 1,0 1 0,-1 0-1,0 0 1,0 0 0,-1 1-1,1-1 1,-1 0-1,0 1 1,0-1 0,-1 1-1,0-1 1,0 0-1,0 1 1,0-1-3,-32 176 1238,26-118-218,7-62-996,-1-1 0,1 1 0,0 0-1,-1 0 1,1-1 0,0 1 0,-1-1 0,1 1-1,0 0 1,0-1 0,-1 1 0,1-1 0,0 0-1,0 1 1,0-1 0,0 0 0,0 1 0,0-1-1,-1 0 1,1 0 0,0 0 0,0 0 0,0 0-1,0 0 1,0 0 0,0 0 0,0 0 0,0 0-1,0 0 1,0-1 0,0 1 0,-1 0 0,1-1-1,0 1 1,0-1 0,0 1 0,-1-1 0,1 1-1,0-1 1,0 1 0,-1-1 0,1 0 0,0 1-1,-1-1 1,1 0 0,-1 0 0,1 0 0,-1 0-24,97-98 2306,-78 77-2138,0 1 0,2 0 0,0 2 0,1 0 1,1 2-1,2-2-168,-24 18 4,1 0 0,-1 0-1,0 0 1,0 0 0,1 0 0,-1 0 0,1 0 0,-1 0 0,0 0 0,1 1 0,0-1 0,-1 0 0,1 1 0,-1-1-1,1 1 1,0 0 0,-1 0 0,1 0 0,0-1 0,-1 1 0,1 1 0,0-1 0,-1 0 0,1 0 0,0 1 0,-1-1 0,1 1-1,-1-1 1,1 1 0,0 0 0,-1-1 0,0 1 0,1 0 0,-1 0 0,1 0 0,-1 0 0,0 0 0,0 1 0,0-1 0,0 0-1,0 1 1,0-1 0,0 0 0,0 1 0,0-1 0,0 1 0,-1-1 0,1 1 0,0 1-4,57 204 43,-56-203-42,0 0 1,1-1 0,-1 0 0,1 1 0,0-1 0,0 0 0,0 0 0,0-1 0,1 1 0,-1-1 0,1 1 0,0-1 0,0 0 0,-1 0 0,1-1 0,0 1 0,1-1-1,-1 0 1,0 0 0,0 0 0,0-1 0,1 0 0,-1 1 0,0-2 0,0 1 0,4-1-2,3 0 7,0 0 0,-1-1 1,0 0-1,1-1 0,-1 0 0,0-1 1,-1 0-1,1 0 0,-1-1 0,6-4-7,2-6 155,0-1-1,-2 0 1,0-2-1,0 1 0,-2-2 1,0 0-1,-1 0 1,-2-1-1,1-2-154,-5 11 73,55-139 772,-59 144-830,-1 0-1,0 0 0,-1-1 1,0 1-1,0 0 0,0 0 1,0 0-1,-1 0 1,0 0-1,0 0 0,-1 0 1,0 0-1,0 0 1,0 0-1,-1 1 0,0-1 1,0 1-1,0 0 1,-1 0-1,1 0 0,-1 0 1,0 1-1,-1-1 1,-3-2-15,1 2-123,0 0 0,-1 0 0,0 1 0,0 0 0,0 0 0,0 1 0,0 0 1,-1 0-1,0 1 0,1 0 0,-5 0 123,-53 17-7708,49 2 341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1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3 279 13164,'0'-15'3518,"0"-61"-664,0 34 3448,0 108-5217,-2 4-738,3 0 1,3 1 0,3-1 0,3-1 0,5 8-348,-9-54 14,1 0 1,1-1-1,1 0 0,1 0 1,1-1-1,0 0 0,8 9-14,-15-23-1,1-1-1,0 0 1,0-1-1,0 1 1,1-1-1,-1 0 1,1 0-1,0-1 1,1 1-1,-1-1 1,1-1-1,0 1 1,0-1-1,0 0 1,0-1-1,1 0 0,-1 0 1,0-1-1,1 1 1,0-2-1,-1 1 1,1-1-1,-1 0 1,8-1 1,-4-4 4,-1 0 0,0 0 0,0-1 0,-1 0 0,1 0 1,-1-1-1,-1-1 0,0 1 0,0-1 0,0-1 0,-1 1 0,0-1 0,-1-1 1,0 1-1,0-1 0,-1 0 0,0-1 0,-1 1 0,0-1 0,-1 1 0,0-1 1,1-10-5,5-13 2,-1 0 1,-2 0 0,-1 0-1,-2-1 1,-1 0 0,-2 0-1,-1 0 1,-2 0 0,-1 1-1,-2 0 1,-2-1 0,-1 2-1,-1-1 1,-2 2 0,-1-1-1,-6-8-2,-53-51-1212,69 90 1004,0 0-1,0-1 0,0 1 0,0 0 0,-1 1 1,1-1-1,-1 0 0,0 1 0,1 0 1,-1 0-1,0 0 0,0 0 0,0 1 0,1 0 1,-1-1-1,0 1 0,0 1 0,-1-1 209,-24 26-8130,24-3 891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2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94 10154,'0'0'6891,"0"0"-4147,0 0-1190,0 0 224,0 0-540,0 0-624,0 0-278,0 9-37,-1 44-47,-1-21-142,2 1 0,1-1-1,1 1 1,2-1 0,7 24-110,-1-22 17,2 0 0,1 0 0,2-2 0,1 0 0,17 24-17,-28-48 1,0 0 0,1-1 0,0 0 1,0-1-1,0 1 0,1-1 0,0 0 0,1-1 0,-1 1 0,1-2 0,0 1 0,0-1 0,0 0 0,1-1 0,0 0 0,-1 0 0,1-1 0,0 0 0,0 0 0,0-1 0,1-1 0,-1 1 0,0-1 0,0-1 0,0 0 0,9-2-1,-11-1 8,0-1-1,-1 0 1,1-1-1,-1 1 1,0-1-1,0 0 1,-1-1-1,0 0 1,0 1-1,-1-2 1,1 1-1,-1 0 1,-1-1-1,0 0 1,0 0-1,0 0 1,-1 0-1,0 0 1,-1 0 0,0-1-1,0 1 1,-1-8-8,4-262 341,-5 238-377,-2 0 0,-1 0-1,-2 1 1,-2 0 0,-3-3 36,11 43-72,-1 0 1,1-1-1,0 1 1,-1 0-1,1-1 1,-1 1-1,1-1 1,-1 1-1,1-1 1,-1 1-1,0-1 1,1 0-1,-1 1 1,0-1-1,1 0 1,-1 1-1,0-1 1,1 0-1,-1 0 1,0 0-1,0 1 1,1-1-1,-1 0 1,0 0-1,0 0 1,1 0-1,-1 0 1,0 0-1,1-1 1,-1 1-1,0 0 1,0 0-1,1 0 1,-1-1-1,0 1 1,1 0-1,-1-1 1,0 1-1,1-1 1,-1 1-1,1-1 1,-1 1-1,1-1 1,-1 1-1,1-1 1,-1 1-1,1-1 1,-1 0-1,1 1 1,0-1-1,-1 0 1,1 1-1,0-1 1,0 0-1,-1 1 1,1-2 71,-2 53-7821,2-23 614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5:1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4413 206 12524,'-12'-83'2792,"11"77"-2471,0-1 0,0 1 1,-1 0-1,0-1 0,-1 1 0,1 0 0,-1 1 1,0-1-1,-1 0 0,1 1 0,-1 0 1,0 0-1,0 0 0,-1 0 0,0 1 1,0-1-1,0 1 0,0 0 0,0 1 0,-1-1 1,1 1-1,-1 0 0,-5-1-321,6 3 83,0 0 0,0 1-1,0 0 1,0-1 0,-1 2-1,1-1 1,0 1 0,0 0-1,0 0 1,0 0 0,0 0-1,0 1 1,0 0 0,1 0-1,-1 1 1,0-1 0,1 1 0,0 0-1,0 0 1,0 0 0,0 1-1,0-1 1,-1 2-83,-70 99 484,57-67-418,2 1-1,1 0 1,1 1-1,3 1 0,1 0 1,2 0-1,2 1 1,1 0-1,3 0 1,1 0-1,2 6-65,7 70 45,5 0 0,5-1 0,12 31-45,-9-44-86,-3 1 1,-6 1-1,-1 73 86,-9-168 3,-1-1-1,-1 1 0,1 0 1,-1 0-1,-1 0 0,0 0 1,-1-1-1,1 1 0,-2 0 1,0-1-1,0 0 1,0 1-1,-1-1 0,-1 0 1,1-1-1,-1 1 0,-1-1 1,0 0-1,0 0 0,0-1 1,-1 0-1,0 0 0,-1 0 1,1-1-1,-9 5-2,7-8 0,0 1 1,1 0-1,0 0 0,0 1 1,0 0-1,0 0 1,1 1-1,0 0 0,0 0 1,0 1-1,1-1 0,0 2 1,0-1-1,1 1 0,-5 7 0,-12 38 8,2 1-1,3 0 0,2 2 1,2-1-1,3 2 0,2-1 1,2 1-1,3 31-7,0-5 7,5 0 0,2-1 0,14 67-7,58 265 972,-76-412-979,0-1 4,-1 0-1,1 1 0,0-1 1,0 0-1,0 0 1,0 0-1,0 0 0,0 1 1,0-1-1,0 0 0,1 0 1,-1 0-1,0 0 1,1 0-1,-1 1 0,1-1 1,-1 0-1,1 0 1,-1 0-1,1 0 0,0 0 1,-1-1-1,1 1 1,0 0-1,0 0 0,0 0 1,0-1-1,0 1 1,0 0-1,0-1 0,0 1 1,0-1-1,0 1 1,0-1-1,0 1 0,0-1 1,0 0-1,1 0 1,-1 0-1,0 1 0,0-1 1,0 0-1,0 0 0,1-1 5,55-107-925,-9-19-689,-20 41-3205,-15 46-250,-5 16-2165</inkml:trace>
  <inkml:trace contextRef="#ctx0" brushRef="#br0" timeOffset="2245.028">65 958 14029,'0'0'3065,"-1"-13"-642,-7-39-170,8 51-2212,-1 1-1,1-1 1,0 0-1,0 0 1,0 1-1,0-1 1,-1 0 0,1 1-1,0-1 1,-1 1-1,1-1 1,0 0 0,-1 1-1,1-1 1,-1 1-1,1-1 1,-1 1-1,1-1 1,-1 1 0,0-1-1,1 1 1,-1 0-1,1-1 1,-1 1 0,0 0-1,1 0 1,-1-1-1,0 1 1,1 0 0,-1 0-1,0 0 1,1 0-1,-1 0 1,0 0-1,0 0 1,1 0 0,-1 0-1,0 0 1,1 0-1,-1 0 1,0 0 0,1 1-1,-1-1 1,0 0-1,1 1 1,-1-1-1,0 0 1,1 1 0,-1-1-1,1 1 1,-1-1-1,1 1 1,-1-1 0,1 1-1,-1-1 1,1 1-1,-1-1 1,1 1 0,0 0-1,-1-1 1,1 1-1,0 0 1,0-1-1,0 1 1,-1 0 0,1-1-1,0 1 1,0 0-41,-4 6 47,1 1-1,0 0 1,0 0 0,0 0-1,1 1 1,1-1 0,-1 0 0,1 1-1,1-1 1,-1 1 0,1 0-1,1-1 1,0 1 0,0-1 0,1 0-1,0 1 1,0-1 0,1 0-1,0 0 1,0 0 0,1 0 0,0-1-1,0 1 1,1-1 0,0 0-1,0-1 1,1 1 0,0-1-47,-4-4 2,-1 0-1,1-1 1,0 1 0,0-1 0,0 0-1,0 0 1,0 0 0,0 0 0,0 0-1,0 0 1,1 0 0,-1 0 0,0-1 0,1 0-1,-1 1 1,0-1 0,1 0 0,-1 0-1,0 0 1,1 0 0,-1-1 0,0 1-1,0 0 1,1-1 0,-1 0 0,0 0 0,0 1-1,0-1 1,1 0 0,-1-1 0,0 1-1,-1 0 1,1-1 0,0 1 0,0-1-1,-1 1 1,1-1 0,0 0 0,-1 0-1,0 0 1,1 0 0,-1 0 0,0 0-2,31-97 346,-23-75 1730,-9 174-2068,0 1 0,-1-1-1,1 0 1,0 1 0,0-1-1,0 0 1,-1 0 0,1 1-1,0-1 1,-1 0 0,1 0-1,0 1 1,-1-1 0,1 0-1,0 0 1,-1 0 0,1 0-1,0 1 1,-1-1 0,1 0-1,-1 0 1,1 0 0,0 0-1,-1 0 1,1 0 0,0 0-1,-1 0 1,1 0 0,-1 0 0,1 0-1,0-1 1,-1 1 0,1 0-1,0 0 1,-1 0 0,1 0-1,0 0 1,-1-1 0,1 1-1,0 0 1,-1 0 0,1-1-1,0 1 1,-1 0 0,1 0-1,0-1 1,0 1 0,0 0-1,-1-1 1,1 1 0,0 0-1,0-1 1,0 1 0,0-1 0,0 1-1,-1 0 1,1-1 0,0 1-1,0 0 1,0-1 0,0 1-1,0-1 1,0 1 0,0 0-1,0-1 1,1 1-8,-23 26 107,11-2-112,2 0 0,1 1 0,1 0 0,1 0 0,1 0 0,1 1 1,1-1-1,1 1 0,2 0 0,0 0 0,2 0 0,1-1 0,2 6 5,-6-22-17,1-1 0,1 1 0,-1-1 1,2 1-1,-1-1 0,1 1 0,0-1 0,1 0 0,0 0 1,0 0-1,0 0 0,1-1 0,1 1 0,-1-1 0,1 0 0,0 0 1,1 0-1,0-1 0,0 0 0,0 0 0,1-1 0,-1 1 0,1-1 1,1-1-1,-1 0 0,1 0 0,0 0 0,-1-1 0,1 0 1,1 0-1,-1-1 0,3 1 17,-1-3 6,0 0-1,-1 0 1,1-1 0,0 0-1,-1-1 1,1 0 0,-1 0-1,0-1 1,1 0 0,-1-1-1,0 0 1,-1 0 0,1-1-1,-1 0 1,0-1 0,0 1 0,-1-2-1,1 1 1,-2-1 0,1 0-1,-1 0 1,0-1 0,3-4-6,15-24 124,-2 0 1,-1-2 0,-1 0-1,9-30-124,-23 54 38,80-209 549,-94 326-368,-8 292-1842,16-395 1543,0 0-1,-1 0 1,1 0-1,0-1 0,0 1 1,0 0-1,-1 0 1,1 0-1,0 0 1,0 0-1,-1 0 0,1 0 1,0 0-1,0 0 1,-1 0-1,1 0 1,0 0-1,0 0 0,-1 0 1,1 0-1,0 0 1,0 0-1,-1 0 1,1 0-1,0 0 0,0 0 1,-1 0-1,1 0 81,-8-43 294,7 33-424,-17-231 370,18 234-243,0-1 1,0 0-1,1 1 1,0-1-1,1 1 1,0-1-1,0 1 1,0 0-1,1 0 1,0 0-1,1 0 1,0 0-1,0 1 1,0-1-1,0 1 1,1 0-1,0 1 1,1-1-1,-1 1 1,1 0-1,0 0 0,0 1 1,0 0-1,1 0 1,0 0-1,0 1 1,0 0-1,0 0 1,0 1-1,0 0 1,1 0-1,-1 0 1,1 1-1,-1 0 1,1 1-1,1 0 3,87 3-2391,0 12-4565,-45-4 619</inkml:trace>
  <inkml:trace contextRef="#ctx0" brushRef="#br0" timeOffset="2555.597">1425 666 10826,'43'-247'15033,"-50"218"-11131,-42 134-3074,13 15-659,4 2 0,6 1 0,6 1 0,5 1 0,3 37-169,-3 3-466,-15 113-3180,29-272 3092,-4 20-1374,-5-16-3181,-1-23-4741,5-1 3556</inkml:trace>
  <inkml:trace contextRef="#ctx0" brushRef="#br0" timeOffset="2837.788">1125 1366 8968,'-8'-49'1568,"4"25"39,0 1-1,1-1 1,2 0 0,0 0-1,1 0 1,3-11-1607,23-31 1204,-18 56-1079,0 1-1,1 0 1,0 1-1,1 0 0,0 1 1,0-1-1,1 2 1,-1 0-1,1 0 1,1 1-1,-1 0 1,1 1-1,0 0 0,0 1 1,0 0-1,0 1 1,0 0-1,1 1 1,-1 1-1,1 0 1,-1 0-1,1 2 0,-1-1 1,0 1-1,0 1 1,0 0-1,0 1 1,0 0-1,-1 1 1,0 0-1,0 1 0,0 0 1,0 1-1,-1 0 1,0 1-1,-1 0 1,0 0-1,0 1 1,0 0-1,-2 1 0,1 0 1,-1 0-1,0 0 1,-1 1-1,2 6-124,-4-4-1,-1 0 0,-1 0-1,0 0 1,-1 1-1,0-1 1,-1 1 0,-1-1-1,0 0 1,0 1 0,-2-1-1,1 0 1,-4 6 1,-20 52-3988,24-61 123,3-8-5162,0-2-1057</inkml:trace>
  <inkml:trace contextRef="#ctx0" brushRef="#br0" timeOffset="3135.966">1629 689 2210,'0'0'11915,"0"0"-9192,0 0-833,0 0-193,0 0-832,0 0-705,0 0-160,0 0-96,0 0-929,-37 10-2754,45 4-4197</inkml:trace>
  <inkml:trace contextRef="#ctx0" brushRef="#br0" timeOffset="3488.885">2186 654 11082,'6'-106'6059,"-6"57"2211,-20 388-6210,19-266-2019,-2-24-255,3 1 0,2-1 0,2 0-1,2-1 1,3 7 214,-7-46-456,0 0 0,1-1 1,0 1-1,1-1 0,0 0 0,0 0 1,0 0-1,1 0 0,0-1 0,1 0 0,2 2 456,-6-6-658,1-1-1,1 1 1,-1-1 0,0 0-1,1 1 1,-1-2-1,1 1 1,-1 0-1,1-1 1,0 1-1,0-1 1,0 0-1,0-1 1,0 1 0,0-1-1,0 1 1,0-1 658,17 0-5814</inkml:trace>
  <inkml:trace contextRef="#ctx0" brushRef="#br0" timeOffset="3489.885">2439 1029 1057,'90'-415'18428,"-65"310"-14211,-24 105-4154,0 0 0,-1 0 0,1 0-1,0 0 1,-1 1 0,1-1 0,0 0-1,0 0 1,-1 0 0,1 1 0,0-1-1,-1 0 1,1 0 0,-1 1 0,1-1-1,0 1 1,-1-1 0,1 1 0,-1-1 0,1 1-1,-1-1 1,1 1 0,-1-1 0,0 1-1,1-1 1,-1 1 0,1 0 0,-1-1-1,0 1 1,0 0 0,1-1 0,-1 1-1,0 0 1,0-1 0,0 1 0,0 0-1,0 0 1,0-1 0,0 1 0,0 0-1,0-1 1,0 1 0,0 0 0,-1 0-1,1-1 1,0 1 0,0 0 0,-1-1-1,1 1-62,4 48 275,-2 1-1,-2 0 0,-2-1 0,-4 7-274,2 2 62,-3 105 118,0 4-1021,-4-55-2940,5-65-805,4-17-1216,1-5-2564</inkml:trace>
  <inkml:trace contextRef="#ctx0" brushRef="#br0" timeOffset="3859.953">2276 1168 2338,'-6'-13'839,"-1"0"1,0 1-1,-1 0 0,0 0 0,-1 0 0,0 1 1,-1 0-1,0 1 0,0 0 0,-12-7-839,13 10 813,1 1-1,-2 0 0,1 1 1,-1-1-1,0 2 1,0 0-1,0 0 0,0 0 1,-1 2-1,1-1 1,-2 1-813,81-2 930,-1-4 1,0-3 0,-1-2-1,0-4 1,42-17-931,104-24 1117,-212 58-1116,1-2 37,0 1-1,1 0 0,-1 0 1,1 0-1,-1 0 0,0 0 1,1 0-1,0 1 0,-1-1 1,1 1-1,-1 0 0,1 0 1,0 0-1,-1 0 0,1 0 1,-1 0-1,1 1 0,0-1 1,-1 1-1,1 0 1,-1-1-1,1 1 0,-1 1 1,0-1-1,1 0 0,-1 0 1,0 1-1,0 0 0,0-1 1,0 1-1,0 0 0,0 0 1,-1 0-1,1 0 0,-1 0 1,1 0-1,-1 0 0,0 1 1,1-1-1,-1 1-37,-1 190 584,-5-98-725,4-80-204,6 72-1051,19-42-6146,-16-44 2572,0-1-1522</inkml:trace>
  <inkml:trace contextRef="#ctx0" brushRef="#br0" timeOffset="4192.923">2820 420 8232,'-8'-75'1153,"5"62"-673,3 6 449,0 3-256,3 4-609,8 9-64,-1 11-769,6 7-1121,2-1-4388</inkml:trace>
  <inkml:trace contextRef="#ctx0" brushRef="#br0" timeOffset="4504.784">2942 1170 9225,'0'0'2717,"-5"14"-817,-13 45-410,9-34-303,14-39-805,88-167 5966,-64 108-5168,-13 28-703,3 0-1,1 1 0,2 1 0,6-5-476,-27 45 24,2-1 23,-1 0-1,0 1 1,1-1 0,-1 0 0,1 1 0,0 0 0,0-1 0,1 1 0,-1 0 0,1 1 0,-1-1 0,1 1 0,0-1 0,0 1 0,0 0 0,0 0 0,0 1-47,-1 2 32,0 1-1,0-1 1,0 1-1,0 0 1,0 0-1,-1 0 0,1 0 1,-1 0-1,1 1 1,-1-1-1,0 1 1,0-1-1,0 1 1,0 0-1,-1 0 0,1 0 1,-1 0-1,0 0 1,0 0-1,0 0 1,0 1-1,0-1 1,-1 0-1,1 1 1,-1 2-32,3 3 46,28 139 266,-27-114-310,2-1 0,2 1-1,1-2 1,1 1-1,2-1-1,-11-27-11,1-1 0,-1 0 0,1 1-1,0-1 1,0 0 0,0 0-1,1 0 1,-1-1 0,1 1-1,0 0 1,0-1 0,1 0-1,-1 0 1,0 0 0,1 0-1,0 0 1,0-1 0,0 0 0,0 0-1,0 0 1,0 0 0,0 0-1,1-1 1,-1 0 0,1 0-1,-1 0 1,1 0 0,-1-1-1,1 0 1,-1 0 0,1 0-1,0-1 1,-1 1 0,1-1 0,-1 0-1,1 0 1,-1-1 0,0 1-1,0-1 1,1 0 0,-1 0-1,3-3 12,8-12 31,-1 0 0,-1-2 0,0 0 0,-2 0 0,0-1 0,-2 0 0,0-1 0,-1 0 0,-1-1 0,0 1 1,-2-1-1,0-7-31,3-3 76,30-164 602,-37 195-669,-1 1 0,0-1 0,1 0 0,-1 0 1,0 0-1,1 0 0,-1 0 0,0 0 0,0 0 1,0 0-1,0 1 0,0-1 0,0 0 0,0 0 1,0 0-1,0 0 0,0 0 0,0 0 0,-1 0 0,1 0 1,0 0-1,-1 1 0,1-1 0,-1 0 0,1 0 1,-1 0-1,1 1 0,-1-1 0,1 0 0,-1 0 0,0 1 1,1-1-1,-1 1 0,0-1 0,0 1 0,0-1 1,1 1-1,-1-1 0,0 1 0,0 0 0,0-1 1,0 1-1,0 0 0,0 0 0,1-1 0,-1 1 0,0 0 1,0 0-1,0 0 0,0 0 0,0 1 0,0-1 1,0 0-1,0 0 0,0 0 0,0 1 0,1-1 0,-1 0 1,0 1-1,0-1 0,0 1 0,0-1 0,1 1 1,-1-1-1,0 1 0,1 0 0,-1-1 0,0 2-9,-9 10 13,0 0-1,1 1 0,1 0 0,0 0 1,1 1-1,0 0 0,1 1 1,1-1-1,0 1 0,1 0 1,0 2-13,2-8 8,-74 268 174,-7 105-182,64-282-170,5 2 0,5 0 1,3 0-1,6 1 0,9 70 170,-5-137-35,0-7 24,-1 0 0,-2 1 0,-1-1 0,-1 0 0,-1 1 0,-2 0 11,4-26 13,-1 1 1,0-1 0,-1 1 0,1-1 0,-1 1-1,0-1 1,0 0 0,0 0 0,-1 0-1,1 0 1,-1 0 0,0 0 0,0-1-1,-1 0 1,1 1 0,-1-1 0,1 0-1,-1-1 1,0 1 0,0-1 0,0 1-1,0-1 1,-1 0 0,1-1 0,0 1 0,-1-1-1,0 0 1,1 0 0,-1 0 0,0-1-1,1 0 1,-1 1 0,0-2 0,1 1-1,-1 0 1,0-1 0,1 0 0,-1 0-1,1-1 1,-1 1 0,1-1 0,0 0-1,-1 0 1,1 0 0,-3-3-14,-5-3 31,2 0 0,-1 0 1,1-1-1,1 0 0,-1-1 0,2 0 1,-1-1-1,1 1 0,1-2 0,0 1 1,1-1-1,0 0 0,0 0 0,2-1 1,-1 1-1,2-1 0,0 0 0,0 0 1,1-1-1,0-7-31,0-1 36,1 0 1,1 0-1,1 0 1,1 0-1,1 0 1,1 1-1,1-1 1,1 1-1,0 0 0,2 1 1,0-1-1,5-5-36,5-2-79,1 1 0,2 1 1,1 1-1,1 1 0,0 0 0,2 2 0,1 1 0,1 1 0,0 1 0,1 2 0,2 0 0,-1 2 0,2 2 0,9-3 79,76-12-1857,-114 28 1684,0-1 1,0 1-1,-1 0 1,1 0-1,0 0 1,0 0 0,0 0-1,-1 0 1,1 0-1,0 1 1,0-1-1,0 0 1,-1 1-1,1 0 1,0-1 0,-1 1-1,1 0 1,-1 0-1,1 0 1,-1 0-1,1 0 1,-1 0 0,0 1-1,1-1 1,-1 0-1,0 1 1,0-1-1,0 1 1,0-1 0,0 1-1,0-1 1,0 1-1,-1 0 1,1-1-1,-1 1 1,1 0 0,-1 0-1,0-1 1,1 1-1,-1 0 1,0 0-1,0 0 1,0-1 0,0 1-1,-1 0 1,1 0-1,0 0 1,-1-1-1,0 1 1,1 0 172,-17 31-7271</inkml:trace>
  <inkml:trace contextRef="#ctx0" brushRef="#br0" timeOffset="4842.799">1463 2591 6214,'78'-36'11883,"13"-4"-10185,20-3-257,13-6 737,21 2-1153,12-1-705,16-5-320,-4 0-32,-16 7 0,-28 9-32,-37 15-256,-36 18-289,-32 5-351,-29 18-866,-34 9-1473,-31 11-2659</inkml:trace>
  <inkml:trace contextRef="#ctx0" brushRef="#br0" timeOffset="4843.799">1206 2940 6758,'0'0'9962,"75"17"-8072,16-37-129,20-7 353,22-7-736,16-6-450,18-5-127,15-2 96,0-7-32,-11 1-417,-31 1-416,-39 16-64,-39 15-544,-33 9-1186,-29 14-1377,-25 18-3395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6:49.2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1 940 16432,'0'0'3550,"0"0"-1901,13-19-373,0 3-1094,1-1 0,0 2 0,1 0 0,0 0 0,1 1 1,1 2-1,0-1 0,1 2 0,14-7-182,352-160 1404,367-113-1404,44 25 822,-635 229-304,-160 37-517,1 0 0,-1-1 0,0 1 0,1 0 0,-1 0 0,0 0 0,1-1 0,-1 1 0,0 0 0,1 0 0,-1 0 0,1 0 0,-1 0 0,1 0 0,-1 0 0,0 0 0,1 0 0,-1 0 0,1 0 0,-1 0 0,0 0 0,1 0 0,-1 1 0,0-1 0,1 0 0,-1 0 0,1 0 0,-1 1 0,0-1 1,1 0-1,-1 0 0,0 1 0,0-1 0,1 0 0,-1 0 0,0 1 0,0-1 0,1 0 0,-1 1 0,0-1 0,0 1 0,0-1 0,1 0 0,-1 1 0,0-1 0,0 1 0,0-1 0,0 0 0,0 1 0,0-1 0,0 1 0,0-1 0,0 0 0,0 1 0,0-1 0,0 1 0,0-1 0,-1 0 0,1 1 0,0-1 0,0 0 0,0 1 0,0-1 0,-1 0 0,1 1-1,-20 22-2,-140 89 45,-672 394-93,429-268 36,307-180 34,-17 7 0,3 5 0,4 4 0,-30 32-20,131-102-8,0-1 7,1 0-1,-1 1 1,1-1 0,0 1 0,0 0 0,0 0 0,1 0 0,0 0 0,-1 0 0,1 1 0,1 0 0,-1 0 0,1-1 0,0 1 0,0 1 0,0-1 0,1 0 0,-1 4 1,26 7-16,-7-15-15,0-1 1,1-1-1,-1-1 0,0 0 0,0-1 1,0-1-1,0 0 0,1-2 31,175-55-893,139-67 893,-210 79-9,1020-429-50,-1090 458 189,-20 6 46,0 2 0,0 1 0,1 2 0,0 1 0,0 1 0,2 2-176,-22 12 128,-18 1-119,0-1 0,-1 1 0,0-2 0,0 1 0,-1-1 0,0 1 0,0-2 0,0 1 0,-1-1 0,0 0 0,0-1-9,-16 12 23,-311 201 940,-10-15-963,164-97 52,-669 393 530,769-452-466,9-6-85,1 2-1,3 4 1,-21 21-31,54-30-27,41-20 22,3-17 7,1 1 0,0-1 0,0-1 1,-1 0-1,1 0 0,0-1 0,-1 0 1,1-1-1,-1 0 0,0 0 0,3-3-2,7 0 8,702-277 128,-488 184-91,962-385-189,-1158 469 187,39-16 89,1 4-1,2 3 1,62-11-132,-102 36 198,-39-1-194,1 1 0,-1-1 0,1 1-1,-1 0 1,1-1 0,-1 1 0,0 0 0,1-1 0,-1 1 0,0 0 0,0-1-1,1 1 1,-1 0 0,0 0 0,0-1 0,0 1 0,0 0 0,0 0-1,0-1 1,0 1 0,0 0 0,0 0 0,0-1 0,-1 1 0,1 0 0,0 0-1,-1-1 1,1 1 0,0 0 0,-1-1 0,1 1 0,0-1 0,-1 1 0,1 0-1,-1-1 1,1 1 0,-1-1 0,0 1 0,1-1 0,-1 1 0,0-1 0,1 0-1,-1 1 1,0-1-4,-153 127 123,-397 236 464,389-262-437,-954 576 37,848-502-33,202-122-41,65-53-114,0 0 0,1 0 0,-1 0 0,0 0 0,0 1 0,0-1 0,0 0 1,0 0-1,0 1 0,0-1 0,1 1 0,-1-1 0,0 1 0,0-1 1,1 1-1,-1 0 0,0-1 0,1 1 0,-1 0 0,1-1 0,-1 1 1,0 0-1,1 0 0,0 0 0,-1-1 0,1 1 0,0 0 0,-1 0 0,1 0 1,0 0-1,0 0 0,0 0 0,-1 0 0,1 0 0,0 0 0,0-1 1,1 1-1,-1 0 0,0 0 0,0 0 0,0 0 0,1 0 0,-1 0 1,0 0-1,1 0 0,-1-1 0,1 1 0,-1 0 0,1 0 0,-1-1 1,1 1-1,-1 0 0,1 0 0,0-1 0,-1 1 0,1-1 0,0 1 0,0-1 1,0 1-1,-1-1 0,1 1 0,0-1 0,0 0 0,0 1 0,0-1 1,0 0-1,0 0 0,0 0 1,16 0-1,0-1 0,-1-1 0,1 0 0,-1-1 0,1-1 0,-1-1 0,10-4 1,-18 7 1,585-217-212,-349 122 43,-41 18 157,497-175 257,-529 216-304,-171 39 57,-1-1 1,0 0-1,1 1 1,-1-1-1,0 1 1,1 0-1,-1-1 1,0 1-1,1-1 1,-1 1-1,1 0 1,-1-1-1,1 1 1,0 0-1,-1 0 1,1-1-1,0 1 1,-1 0-1,1 0 1,0 0-1,0 0 1,0-1-1,0 1 1,-1 0-1,1 0 1,0 0-1,1 0 1,-1-1-1,0 1 1,0 0-1,0 0 1,0 0-1,1-1 1,-1 1-1,0 0 1,1 0-1,-1-1 1,1 1-1,-1 0 1,1 0-1,-1-1 1,1 1-1,-1-1 1,1 1-1,0 0 1,-1-1-1,1 1 1,0-1-1,-1 0 1,1 1 0,0-1-1,0 1 1,-1-1-1,1 0 1,0 0-1,0 1 1,0-1-1,-1 0 1,1 0-1,0 0 1,0 0-1,0 0 1,0 0-1,0 0 1,0 0 0,-136 111 53,-117 64 316,-131 62-369,263-165 42,-38 21-43,-258 169-9,408-256 23,-1-1 13,0 2 0,0-1 0,1 1-1,-1 1 1,2 0 0,-1 0 0,1 0 0,0 1 0,-2 4-26,16 1 85,4-13-83,1-1-1,-1-1 0,0 0 0,1-1 0,-1 0 0,0 0 1,0-1-1,0-1 0,9-4-1,521-211-59,-247 93 78,-7-11 0,55-48-19,-290 147 58,-59 37-20,-18 7-22,1 0 0,0 2 1,1 1-1,0 1 0,0 1 1,1 1-1,-5 5-16,14-11-2,-51 29-611,-119 71-711,126-65-2863,5 5-3793,25-21-7662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2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16592,'0'0'2108,"0"0"-757,0 0 256,12-1-545,469-5-64,81 3-1254,-542-7 221,-45-9-37,-176-93 163,200 112-77,0 0 0,0 0-1,0 0 1,-1-1 0,1 1 0,0-1 0,0 1-1,0-1 1,0 1 0,0-1 0,0 0-1,0 1 1,0-1 0,0 0 0,0 0-1,1 0 1,-1 0 0,0 1 0,0-1 0,1 0-1,-1 0 1,0-1 0,1 1 0,-1 0-1,1 0 1,0 0 0,-1 0 0,1 0-1,0 0 1,0-1 0,0 1 0,-1 0 0,1 0-1,1 0 1,-1-1 0,0 1 0,0 0-1,0 0 1,0 0 0,1-1 0,-1 1-1,1 0 1,-1 0 0,1 0 0,-1 0-1,1 0 1,0 0 0,-1 0 0,1 0 0,0 0-1,0 0 1,0 1 0,0-1 0,-1 0-1,1 0 1,0 1 0,1-1-14,8 0 39,0 1 1,1 1-1,-1-1 1,0 2-1,0-1 0,0 1 1,0 1-1,0 0 1,0 0-1,-1 1 0,1 0 1,-1 1-1,0 0 1,0 0-1,-1 1 0,0 0 1,0 1-1,0 0 1,-1 0-1,0 0 1,0 1-1,-1 0 0,0 1 1,0-1-1,-1 1 1,0 0-1,0 0 0,-1 1 1,-1 0-1,0-1 1,0 1-1,0 0 0,-2 0 1,1 3-40,-1 1 57,-1 0 1,0 0-1,-1 0 1,-1 0-1,0 0 1,-1 0 0,0 0-1,-1-1 1,-1 0-1,0 0 1,-1 0-1,0 0 1,-1-1-1,0 0 1,-1-1-1,-1 1 1,-4 4-58,-8 8-88,0-2 0,-2 0 0,-1-1 0,0-2 1,-2 0-1,0-1 0,-7 2 88,-19 7-2170,17-13-2007,0-4-5865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2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269 170 16335,'0'0'2365,"0"0"-576,0 0 68,0 0-458,0 0-641,0 0-389,0 0-124,-8 3-10,4-2-200,2-1-26,0 0 1,0 1-1,0-1 1,1 1-1,-1-1 1,0 1-1,0 0 1,1-1-1,-1 1 1,1 0-1,-1 0 1,0 0-1,1 0 0,0 1 1,-1-1-1,1 0 1,0 1-1,0-1 1,-1 0-1,1 1 1,0 0-1,0-1 1,1 1-1,-1 0 1,0-1-1,1 1 1,-1 0-1,1 0 1,-1 0-10,0 14 19,1 1 1,1-1-1,0 0 1,1 0-1,1 0 1,0 0 0,1 0-1,1-1 1,0 0-1,2 0 1,-1 0-1,2 0 1,0-1 0,0-1-1,2 1 1,-1-1-1,2-1 1,0 0 0,0 0-1,1-1 1,7 5-20,149 106 85,-166-121-50,-1 0-1,0 0 1,0 0-1,0 0 1,0 0-1,0 1 1,0-1-1,0 0 1,0 0-1,0 1 1,-1-1-1,1 0 1,0 1-1,-1-1 1,1 1-1,-1-1 1,0 1-1,1-1 1,-1 1-1,0-1 1,0 1-1,0-1 1,0 1 0,0-1-1,0 1 1,0-1-1,-1 1 1,1-1-1,-1 1 1,1-1-1,-1 1 1,1-1-1,-1 0 1,0 1-1,0-1 1,1 0-1,-1 0 1,0 1-1,0-1 1,-1 0-35,-52 34 695,46-31-598,-50 25 184,-1-3 0,-1-3 0,-34 9-281,84-29-145,-1 0-1,1 0 1,-1-1-1,1 0 0,-1-1 1,0 0-1,1-1 1,-1 0-1,0-1 1,0 0-1,1 0 1,-1-1-1,1-1 0,-1 0 1,-3-2 145,11 3-347,1 0 0,-1-1 1,1 0-1,0 0 0,0 1 0,0-1 0,0-1 1,1 1-1,-1 0 0,1 0 0,0 0 0,-1-1 1,2 1-1,-1-1 0,0 1 0,1-1 0,-1 1 1,1-1-1,0 1 0,0-1 0,1 1 0,-1-1 1,1 1-1,0-1 0,-1 1 0,2-2 347,12-33-6219</inkml:trace>
  <inkml:trace contextRef="#ctx0" brushRef="#br0" timeOffset="320.487">291 80 15150,'0'0'3075,"0"0"-859,0 0-236,0 0-667,14-7-474,-9 4-776,5-3 48,1 0 1,0 1 0,0 0-1,0 1 1,1 1-1,-1-1 1,1 2 0,0 0-1,7-1-111,401-13 732,-358 7-1213,-44 5-2303,-8 3-4660,-25 1 173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2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11627,'0'0'1842,"0"0"-294,0 0-11,0 0-207,0 0-402,7 19-148,-4-12-691,30 147 1503,-24 527-967,-6-602-940,-19-134 128,-1-39 701,3 0 0,5-1 0,4-1 0,5-61-514,-1 139 68,1 0 1,0 0 0,1 0 0,1 0-1,1 0 1,1 1 0,0-1 0,1 1-1,1 0 1,1 0 0,0 0 0,1 1 0,1 1-1,0-1 1,1 1 0,1 1 0,4-5-69,-8 15 12,-1 0 1,1 1-1,0 0 1,0 1 0,0 0-1,0 0 1,0 0-1,0 1 1,0 0 0,1 0-1,-1 1 1,0 0-1,1 0 1,-1 0 0,0 1-1,1 1 1,-1-1-1,0 1 1,0 0-1,0 1 1,0-1 0,0 1-1,-1 1 1,1-1-1,-1 1 1,0 1 0,0-1-1,-1 1 1,1 0-1,-1 0 1,0 0 0,0 1-1,-1 0 1,1 0-1,-1 0 1,-1 0 0,1 1-1,-1-1 1,1 4-13,0 0-2,0 1-1,0 0 1,-1-1 0,-1 1 0,0 1 0,0-1 0,-1 0-1,-1 0 1,0 1 0,0-1 0,-1 0 0,0 0 0,-1 1 0,-1-1-1,0-1 1,0 1 0,-1 0 0,0-1 0,-1 1 0,0-1-1,0 0 1,-1-1 0,-1 0 0,0 1 2,-11 13-37,-1 1 0,-2-2 0,0-1 0,-1-1 0,-1 0 1,-1-2-1,-1-1 0,-14 8 37,-27 8 21,93-46-39,1 2 0,0 1 0,1 1 0,0 1-1,1 1 1,0 2 0,-1 1 0,2 1 0,-1 2 0,12 1 18,-32 2-4,0 1 0,1 0-1,-2 0 1,1 1 0,0 0 0,-1 1 0,0 0 0,0 0 0,0 1 0,0 0 0,-1 1 0,0 0 0,-1 0 0,1 0 0,-2 1 0,1 0 0,-1 1 0,0-1 0,0 1 0,-1 1 0,-1-1 0,0 1 0,0-1 0,0 1-1,-1 0 1,-1 0 0,0 1 0,0-1 0,-1 0 0,0 1 0,-1-1 0,0 1 0,-1 3 4,-4-3 16,1-1 1,-2 1-1,0-1 0,0 0 0,-1 0 1,0-1-1,0 0 0,-1 0 0,0 0 1,-1-1-1,0-1 0,0 0 0,-1 0 1,0 0-1,0-1 0,0-1 0,-1 0 1,0 0-1,0-1 0,0 0 0,0-1 1,-1 0-1,-1-1-16,-21 6 2,-1-2-1,1-1 1,-2-1 0,1-2 0,0-2 0,-23-2-2,-1-12-211,33-11-3806,27 15-489,6 1-3032</inkml:trace>
  <inkml:trace contextRef="#ctx0" brushRef="#br0" timeOffset="588.817">850 601 9321,'-1'-15'2776,"-6"-46"-913,6 56-1490,1 1-1,-1 0 1,0-1 0,0 1-1,0 0 1,0-1 0,-1 1-1,0 0 1,0 0 0,0 0-1,0 0 1,0 0 0,-1 1-1,0-1 1,0 1 0,0 0-1,0-1 1,0 1 0,-1 1-1,1-1 1,-1 0-373,-13 27 2685,15 4-2649,0 0 0,2-1 0,1 1 0,2 0 0,0 0 0,2-1 0,1 0 0,1 0 0,1 0 0,1-1 0,2 0-1,0-1 1,2 0 0,1-1 0,8 11-36,-15-24-8,0-1-1,0 0 1,1 0-1,0-1 1,1 0-1,0 0 1,1-1-1,0 0 0,0-1 1,1 0-1,-1 0 1,1-1-1,1-1 1,-1 0-1,1 0 1,0-2-1,0 1 1,0-1-1,1-1 1,-1 0-1,1-1 0,-1 0 1,1-1-1,-1 0 1,2-1 8,-7 0 4,0-1-1,0 0 1,-1 0 0,1 0 0,0-1 0,-1 0 0,1 0-1,-1 0 1,0-1 0,0 0 0,0 0 0,-1-1 0,0 0-1,0 0 1,0 0 0,0 0 0,-1-1 0,1 0 0,-2 0-1,1 0 1,0-2-4,56-146 120,-55 135-101,6-16 31,1 0 250,-2 0 1,-1 0 0,-2-1-1,-2 0 1,1-26-301,-25 103 272,11-17-422,2 0-1,0 0 1,2 1-1,0 0 1,2 0-1,1 0 0,1 0 1,0 0-1,3 8 151,16 51-4064,17-7-4690,-19-52 1980</inkml:trace>
  <inkml:trace contextRef="#ctx0" brushRef="#br0" timeOffset="948.597">1868 576 5445,'2'-14'5307,"1"-3"-4079,2-47 3309,-17 46 491,-40 35-3554,33 4-1270,2 0 0,0 1-1,1 0 1,2 1 0,0 1 0,1 1-1,2-1 1,0 2 0,2 0 0,1 0-1,1 0 1,-1 13-204,5-31-5,1 0 0,0 1 0,0-1 0,1 0 0,0 1 1,1-1-1,0 1 0,0-1 0,1 1 0,0-1 0,0 0 0,1 1 0,0-1 0,1 0 0,-1 0 0,2 0 0,-1 0 0,1-1 0,0 1 1,1-1-1,0 0 0,0 0 0,0-1 0,1 0 0,0 1 0,5 3 5,-1-4-243,-1-1-1,1-1 1,0 1-1,1-1 1,-1-1-1,1 0 1,-1-1-1,1 0 1,0 0-1,0-1 1,0 0-1,0-1 1,0-1 0,0 0-1,0 0 1,-1-1-1,1 0 1,0-1-1,-1 0 1,3-1 243,2-2-1602,1-1 1,-1 0-1,-1-1 1,1-1 0,-1 0-1,-1 0 1,0-2-1,4-3 1602,10-15-7271</inkml:trace>
  <inkml:trace contextRef="#ctx0" brushRef="#br0" timeOffset="1323.138">2289 322 5894,'2'-54'1143,"2"-17"1303,-3 20 3387,0 63 9,2 12-3381,11 91-1582,-3 391 151,-11-494-1334,0 0 0,1 0-1,0 0 1,1 0 0,1 0-1,0-1 1,0 1 0,1-1 0,0 0-1,1 0 1,3 5 304,-7-14-35,-1-1 0,1 0 0,0 1-1,0-1 1,0 0 0,0 0 0,0 0 0,1 0 0,-1 0 0,0 0 0,0 0-1,1 0 1,-1 0 0,0 0 0,1-1 0,-1 1 0,1 0 0,-1-1-1,1 0 1,-1 1 0,1-1 0,0 0 0,-1 0 0,1 0 0,-1 0 0,1 0-1,0 0 1,-1 0 0,1 0 0,-1-1 0,1 1 0,-1 0 0,1-1-1,-1 0 1,1 1 0,-1-1 0,1 0 0,-1 0 0,0 0 0,0 0 0,1 0-1,-1 0 1,0 0 0,0 0 0,0 0 0,0 0 0,0-1 0,1 0 35,43-75-1379,-41 70 1353,26-58 643,3 2 0,2 1 0,4 2 1,2 2-1,46-51-617,-34 63 2236,-59 57-1921,-120 116-251,-67 22 70,193-148-125,0-1 1,-1 0-1,1 0 1,0 1-1,0-1 0,-1 0 1,1 1-1,0-1 1,0 1-1,0-1 1,0 0-1,0 1 0,0-1 1,-1 0-1,1 1 1,0-1-1,0 1 1,0-1-1,0 0 1,0 1-1,0-1 0,0 1 1,1-1-1,-1 0 1,0 1-1,0-1 1,0 1-1,0-1 0,0 0 1,1 1-1,-1-1 1,0 0-1,0 1 1,0-1-1,1 0 0,-1 0 1,0 1-1,1-1 1,-1 0-1,0 0 1,1 1-1,-1-1 0,0 0 1,1 0-1,-1 0 1,0 1-1,1-1 1,-1 0-1,1 0 0,-1 0 1,0 0-1,1 0 1,-1 0-1,0 0 1,1 0-1,-1 0 0,1 0 1,-1 0-1,0 0 1,1 0-1,-1 0 1,1 0-1,-1-1 0,0 1 1,1 0-1,-1 0 1,0 0-1,1-1-9,2 2 0,52 13 5,-1 2 0,-1 3 1,0 1-1,-2 4 0,0 1 1,-2 3-6,15 14-839,83 48-2779,-43-55-6953,-84-32 4357</inkml:trace>
  <inkml:trace contextRef="#ctx0" brushRef="#br0" timeOffset="1840.022">3301 596 8456,'0'0'2546,"0"0"156,0 0-188,0 0-496,0 0-667,0 0-620,0 0-352,0 4-123,37 203 1404,-35-196-1658,-3-10-2,1 0 0,0 0 1,0 0-1,0 0 0,0 0 0,-1 0 1,1 0-1,1 0 0,-1 0 1,0 0-1,0 0 0,0 0 0,0 0 1,1 0-1,-1 0 0,0 0 0,1 0 1,-1 0-1,1 0 0,-1 0 1,1 0-1,0-1 0,-1 1 0,1 0 1,0 0-1,-1-1 0,1 1 1,0 0-1,0-1 0,0 1 0,0-1 1,0 1-1,0-1 0,-1 1 0,1-1 1,0 0-1,0 1 0,0-1 1,0 0-1,0 0 0,0 0 0,0 0 1,0 0-1,1 0 0,-1 0 0,0 0 1,0 0-1,0-1 0,0 1 1,0 0-1,-1 0 0,1-1 0,1 1 0,8-8 22,1-1 0,-2 1-1,1-2 1,-1 1 0,-1-1 0,1-1-1,-2 1 1,0-1 0,0-1-1,-1 1 1,0-1 0,-1 0-1,0 0 1,0-5-22,-1 9 17,38-142 1814,-42 148-1808,0 1 0,1-1-1,-1 1 1,0-1 0,0 0 0,0 1 0,0-1 0,0 1 0,0-1 0,0 1-1,-1-1 1,1 0 0,0 1 0,-1-1 0,0 1 0,1 0 0,-1-1 0,0 1-1,0-1 1,1 1 0,-1 0 0,0 0 0,0-1 0,-1 1 0,1 0 0,0 0-1,0 0 1,0 0 0,-1 0 0,1 0 0,-1 1 0,1-1 0,0 0 0,-1 1 0,1-1-1,-1 1 1,0-1 0,1 1 0,-1 0 0,1 0 0,-1 0 0,1 0 0,-1 0-1,0 0 1,1 0 0,-1 0 0,1 1 0,-1-1 0,0 1-23,-6 1 0,0 2 1,0-1-1,0 1 0,0 0 1,1 1-1,-1 0 0,1 0 1,0 1-1,1-1 0,0 2 1,-1-1-1,2 1 0,-1-1 1,1 2-1,0-1 1,1 0-1,0 1 0,0 0 1,0 0-1,1 0 0,0 1 1,1-1-1,0 1 0,0-1 1,1 1-1,0 0 0,0 0 1,1-1-1,0 1 1,1 2-1,1 10-62,1-1 0,0 1 1,2-1-1,0 0 0,2-1 1,0 1-1,1-1 0,0 0 1,2-1-1,0 0 1,9 10 61,-15-22-77,0-1 1,0 0 0,1 0 0,-1 0 0,1-1 0,0 1-1,1-1 1,-1-1 0,1 1 0,0-1 0,0 0 0,0 0 0,0 0-1,0-1 1,0 0 0,1 0 0,-1-1 0,1 0 0,0 0 0,-1 0-1,1-1 1,0 0 0,-1 0 0,1-1 0,-1 0 0,1 0-1,0-1 1,2 0 76,7-3 17,0 0 0,-1-2-1,0 1 1,0-2 0,-1 0 0,0-1-1,0 0 1,-1-1 0,0-1-1,0 0 1,-1 0-17,32-42 170,-3-1 0,-2-2 0,-3-1 0,-2-3 0,-2 0 0,20-60-170,-34 82 42,-7 17 9,-1 0-1,0-2 1,-2 1 0,-1-1 0,0 0 0,0-13-51,-6 35 30,-1 1 0,0-1 0,1 0 1,-1 1-1,0-1 0,1 0 0,-1 1 1,0-1-1,0 1 0,0-1 0,0 0 1,1 1-1,-1-1 0,0 0 0,0 1 1,0-1-1,0 0 0,-1 0 0,1 1 1,0-1-1,0 0 0,0 1 0,0-1 0,-1 1 1,1-1-1,0 0 0,-1 1 0,1-1 1,0 1-1,-1-1 0,1 1 0,-1-1 1,1 1-1,-1-1 0,1 1 0,-1-1 1,1 1-1,-1 0 0,0-1 0,1 1 1,-1 0-1,1-1 0,-1 1 0,0 0 1,1 0-1,-1 0 0,0 0 0,1 0 1,-1-1-1,0 1 0,1 0 0,-1 1 1,0-1-1,1 0 0,-1 0 0,0 0 1,1 0-1,-1 0 0,0 1 0,1-1 0,-1 0 1,0 0-1,1 1 0,-1-1 0,1 1 1,-1-1-1,1 0 0,-1 1 0,1 0-30,-39 33 791,26-17-692,2 1 0,0 0 0,0 0 0,2 1 0,0 1 0,2-1-1,0 1 1,1 1 0,1-1 0,1 1 0,-1 8-99,-7 240 212,12-221-225,0-34-63,7 141-1153,18-58-4043,-12-74 659,-2-10-2028</inkml:trace>
  <inkml:trace contextRef="#ctx0" brushRef="#br0" timeOffset="2197.419">3884 540 12940,'0'0'1634,"0"0"272,0 0 5,0 0-561,0 0-533,13 3-374,177 38 176,-158-38-610,1-1 1,-1-1-1,0-2 0,0-2 0,0 0 0,0-3 0,-1 0 0,0-2 0,0-1 0,0-2 0,-1-1 0,-1-1 0,13-9-9,-37 20 2,-1-1-1,1 0 1,-1 0 0,1 0-1,-1-1 1,0 1 0,0-1-1,-1 0 1,1 0 0,-1 0 0,0-1-1,0 1 1,0-1 0,-1 0-1,1 0 1,-1 0 0,0 0-1,-1 0 1,1 0 0,-1 0 0,0-1-1,0-4-1,-2 8 0,0 1-1,-1-1 0,1 1 0,0 0 0,-1-1 1,1 1-1,-1 0 0,1 0 0,-1 0 1,0 0-1,1 0 0,-1 0 0,0 1 1,0-1-1,0 1 0,0-1 0,1 1 1,-1-1-1,0 1 0,0 0 0,0 0 1,0 0-1,0 0 0,0 0 0,0 1 0,0-1 1,0 1-1,1-1 0,-1 1 0,0-1 1,0 1-1,0 0 0,1 0 0,-1 0 1,0 0-1,1 0 0,-1 0 0,1 1 1,0-1-1,-1 0 0,1 1 0,0 0 1,-3 5-1,1 1 0,1 0 1,-1 0-1,1 0 0,1 0 0,0 1 0,0-1 0,0 0 0,1 1 1,0-1-1,1 1 0,0 0 1,0 10 10,4 35-11,3-1-1,2-1 1,2 1-1,3-2 1,2 0-1,2-1 1,5 6 1,-21-48-61,0-4 162,0 1 1,-1-1-1,1 1 0,-1-1 0,0 1 1,0 0-1,-1 0 0,0 0 1,1 0-1,-2 0 0,1 1 0,-1-1 1,1 0-1,-1 0 0,-1 0 1,1 1-1,-1-1 0,0 0 1,0 0-1,0 0 0,-1 0 0,0 0 1,0 0-1,0-1 0,-3 4-101,-3-4 95,0 0 0,-1-1 0,0 0-1,0 0 1,0-1 0,0 0 0,0-1-1,0 0 1,-1 0 0,1-1 0,0 0-1,-7-2-94,-2 2 86,-17 0-278,0-2-1,0-2 1,0 0 0,1-3 0,0-1 0,0-1-1,-29-13 193,36 5-4046,15 1-3561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9:43.7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210 279 11691,'-11'-15'5082,"-36"-47"-3918,45 60-1153,1 0 0,0 1 0,0-1 1,0 0-1,0 0 0,0 0 0,0 0 0,0 0 0,1-1 1,-1 1-1,1 0 0,0 0 0,-1 0 0,1-1 0,0 1 1,0 0-1,0 0 0,1 0 0,-1-1 0,1 1 0,-1 0 1,1 0-1,-1 0 0,1 0 0,0 0 0,0 0 0,0 0 1,1 0-1,-1 0 0,0 0 0,0 1 0,1-1 0,0 1 1,-1-1-1,1 1 0,0-1 0,-1 1 0,1 0 0,0 0 1,0 0-1,0 0 0,0 0 0,0 0 0,0 0 0,0 1 1,1-1-1,1 0-11,0 0 52,40-16 130,0 2 0,1 2 0,1 3 0,0 1 1,1 2-1,0 2 0,2 3-182,-28 0 54,302-24 274,1 14 0,15 15-328,-160 17 118,-179-20-117,1-1 0,0 1 1,0 0-1,0-1 0,-1 1 0,1 0 0,0 0 1,0-1-1,0 1 0,-1 0 0,1 0 1,0 0-1,0 0 0,0 0 0,0 0 1,0 1-1,-1-1 0,1 0 0,0 0 0,0 0 1,0 1-1,-1-1 0,1 0 0,0 1 1,0-1-1,-1 1 0,1-1 0,0 1 1,-1-1-1,1 1 0,-1 0 0,1-1 1,-1 1-1,1 0 0,-1-1 0,1 1 0,-1 0 1,1 0-1,-1-1 0,0 1 0,0 0 1,1 0-1,-1 0 0,0-1 0,0 1 1,0 0-1,0 0 0,0 0 0,0 0 0,0-1 1,0 1-1,0 0 0,0 0 0,0 0 1,-1 0-1,1-1 0,0 1 0,-1 0 1,1 0-1,0-1 0,-1 1 0,1 0 0,-1-1 1,1 1-1,-1 0-1,-147 41 630,-619 87 1280,313-60-1343,108 1-172,294-53-406,53-17 9,0 0 0,-1 0-1,1 0 1,0 0 0,-1 0 0,1 0-1,0 0 1,-1 0 0,1 0-1,0 0 1,-1 0 0,1 0 0,0 1-1,-1-1 1,1 0 0,-1 0 0,1 1-1,0-1 1,-1 0 0,1 1-1,-1-1 1,1 1 0,-1-1 0,1 1-1,-1-1 1,0 1 0,1-1 0,-1 1-1,1-1 1,-1 1 0,0 0-1,0-1 1,1 1 0,-1-1 0,0 1-1,0 0 1,0-1 0,0 1-1,1 0 1,-1-1 0,0 1 0,0 0-1,0-1 1,-1 1 0,1 0 0,0-1-1,0 1 1,0 0 0,0-1-1,-1 1 1,1-1 0,0 1 0,-1 0-1,1-1 1,0 1 0,-1-1 0,1 1-1,0-1 1,-1 1 0,1-1-1,-1 1 3,173 14-16,847-5 20,-474-14 131,-403 14-103,-134 0-77,-31-2 15,-319 40 466,262-40-348,-839 83 56,878-84-96,41-7-48,0 0 0,0 1 0,1-1 0,-1 0 0,0 0 0,0 1 0,0-1 0,0 0 0,0 1 0,0-1 0,0 0 0,0 1 0,0-1 0,0 0 0,0 1 0,0-1 0,0 0 0,0 1 0,0-1 0,0 0 0,0 1 0,-1-1 0,1 0 0,0 1 0,0-1 0,0 0 0,0 0 0,-1 1 0,1-1 0,0 0 0,0 0 0,0 1 0,-1-1 0,1 0 0,0 0 0,-1 0 0,1 1 0,0-1 0,0 0 0,-1 0 0,1 0 0,237 20-151,-138-17 147,-33 1-13,1004 79 114,-1011-72 47,-112-9 844,-285-12 346,111-7-3405,160 8-2472,4-2-5285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3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146 175 13485,'0'0'4826,"0"0"-2296,0 0-544,0 0-726,-1 17-598,-24 116-64,-84 166-406,98-227-363,12-71 171,-1-1 0,1 1 0,0-1 0,-1 0 0,1 0 0,0 1 0,-1-1 0,1 0 0,0 0 0,-1 0 0,1 0 0,0 0 0,0 0 0,-1 0 0,1 0 0,0 0 0,-1 0 0,1 0 0,0 0 0,-1 0 0,1 0 0,0-1 0,-1 1 0,1 0 0,0-1 0,-1 1 0,1 0 0,-1-1 0,1 1 0,0-1 0,-1 1 0,1-1 0,-1 1 0,1-1 0,-1 1 0,0-1 0,1 1 0,-1-1 0,0 0 0,1 1 0,-1-1 0,0 0 0,12-16 18,0-1 0,-2 1 1,0-2-1,-1 0 0,-1 0 0,0 0 0,-2-1 0,0-3-18,4-6 20,107-326 1379,-116 352-1376,1-5 8,0 1 0,1-1-1,0 1 1,0-1 0,0 1 0,1 0 0,0 1 0,1-1 0,-1 1 0,1-1 0,0 1 0,1 1-1,-1-1 1,1 1 0,0 0 0,1 0 0,-1 1 0,1-1 0,0 2 0,7-4-31,-9 8-8,0 0 0,0 1 1,0 0-1,0 0 0,0 0 0,-1 0 1,1 1-1,-1 0 0,1 0 0,-1 0 1,0 0-1,0 1 0,-1-1 0,1 1 1,-1 0-1,0 0 0,0 1 0,0-1 1,0 0-1,-1 1 0,0 0 0,0 0 1,0 0-1,0 0 0,-1 0 0,0 0 1,0 0-1,0 0 0,-1 0 0,1 0 1,-1 2 7,-1 9-60,0-1 0,0 1 0,-2-1 0,1 0 0,-2 0 0,0 0 0,-1 0 0,-1-1 0,0 0 0,-1 0 0,0 0 0,-1-1 0,-1 0 0,0 0 0,0-1 0,-2-1 1,1 1-1,-1-2 0,-1 1 0,0-2 0,0 1 0,-1-2 0,0 0 0,-1 0 0,0-1 0,0-1 0,0 0 0,-1-1 0,0-1 0,0 0 0,0-1 0,0-1 0,-1 0 1,1-1-1,-7 0 60,24-9 1633,22 8-1557,-1 2 0,1 1-1,-1 0 1,0 2 0,-1 0-1,1 2 1,-1 1 0,0 0-1,-1 2 1,0 0 0,15 11-76,51 26 20,174 82-110,-260-128 91,0 0 0,0 0 0,1 0 0,-1 0-1,0-1 1,0 1 0,0 0 0,0 0 0,1-1-1,-1 1 1,0 0 0,1-1 0,-1 0 0,1 1-1,-1-1 1,0 0 0,1 0 0,-1 1 0,1-1-1,-1 0 1,1-1 0,-1 1 0,1 0-1,-1 0 1,0 0 0,1-1 0,-1 1 0,0-1-1,1 1 1,-1-1 0,0 0 0,1 1 0,-1-1-1,0 0 1,0 0 0,0 0 0,0 0 0,0 0-1,0 0 1,0 0 0,0 0 0,0-1-1,0 1 1,-1 0 0,1 0 0,0-1 0,-1 1-1,1 0 1,-1-1 0,0 1 0,1-1 0,-1 1-1,0 0 1,0-1-1,-19-82-549,0 63-2834,-7 7-4397,1 9-7285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3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8680,'0'-14'8680,"0"-46"-5017,-8 33 784,2 42-2157,5 38-2456,2-1 1,2 0-1,3 0 1,1 0-1,4-1 1,1 1 165,-3 5-4410,-8-21-3432,-1-15-2349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10090,'0'0'2017,"0"0"-1664,0 0-353,0 0 0,78 5-192,-52 23-3300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3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10890,'0'0'2931,"0"0"-465,0 0-816,1 15-860,5 108-358,-5-123-409,-1 0-1,0-1 0,1 1 1,-1 0-1,0 0 0,1 0 1,-1 0-1,0 0 0,0 0 1,1 0-1,-1 0 0,0 0 1,1 0-1,-1 0 0,0 0 1,1 0-1,-1 0 0,0 0 0,1 0 1,-1 0-1,0 0 0,1 0 1,-1 1-1,0-1 0,1 0 1,-1 0-1,0 0 0,0 1 1,1-1-1,-1 0 0,0 0 1,0 0-1,1 1 0,-1-1 1,0 0-1,0 1 0,0-1 0,0 0 1,1 0-1,-1 1 0,0-1 1,0 0-1,0 1 0,0-1 1,0 0-1,0 1 0,0-1 1,0 0-1,0 1 0,0-1-22,15-29 2125,0-18-727,-6 15-741,2 0-1,1 1 1,1 0 0,2 0-1,10-14-656,-20 38 34,-1 0 0,2 1 0,-1-1 1,1 1-1,0 0 0,0 0 0,0 1 0,1 0 0,0 0 0,0 0 0,0 1 0,0 0 0,1 1 0,0-1 0,0 1 0,0 1 0,0 0 0,0 0 0,0 0 0,1 1 0,-1 0 0,1 1 0,-1 0 0,4 1-34,-5-1 5,0 1 0,-1 0-1,1 0 1,0 1-1,-1 0 1,0 0-1,1 1 1,-1 0 0,0 0-1,0 0 1,-1 1-1,1-1 1,-1 2 0,1-1-1,-1 0 1,-1 1-1,1 0 1,-1 0-1,0 0 1,0 1 0,0 0-1,-1-1 1,1 1-1,-1 0 1,-1 1 0,1-1-1,0 4-4,2 10-5,0-1 1,-1 1-1,-1 1 0,-1-1 0,-1 0 0,0 1 1,-2-1-1,-1 13 5,-29 209-3887,30-159-4061,2-59-450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3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144 237 8968,'-5'-13'1709,"-15"-43"-204,20 54-1364,-1 1-1,1-1 0,-1 1 1,1 0-1,-1-1 1,1 1-1,-1 0 0,0 0 1,0 0-1,0-1 1,0 1-1,0 0 1,0 0-1,0 0 0,0 0 1,0 1-1,0-1 1,-1 0-1,1 0 0,0 1 1,0-1-1,-1 1 1,1-1-1,0 1 1,-1-1-1,1 1 0,-1 0 1,1 0-1,-1 0 1,1-1-1,-1 2 0,1-1 1,0 0-1,-1 0 1,1 0-1,-1 1 0,1-1 1,0 0-1,-1 1 1,1 0-1,0-1 1,-1 1-1,1 0-140,-20 26 977,19-15-976,0 0 0,1 0 0,0 0 0,1 0 0,0 1-1,1-1 1,0 0 0,1 0 0,1 0 0,0 0 0,0 0 0,1-1 0,1 1 0,0-1 0,1 0 0,0-1 0,6 9-1,-10-16-10,0 0 1,0 0 0,0 0-1,1-1 1,-1 1-1,1-1 1,0 0-1,0 1 1,0-1-1,0-1 1,0 1 0,0 0-1,0-1 1,1 1-1,-1-1 1,0 0-1,1 0 1,-1-1 0,1 1-1,0-1 1,-1 1-1,1-1 1,-1 0-1,1 0 1,-1-1-1,1 1 1,0-1 0,-1 0-1,1 0 1,-1 0-1,0 0 1,1-1-1,-1 1 10,6-4 21,-1 0 0,1 0-1,-1 0 1,0-1-1,-1 0 1,1-1-1,-1 0 1,0 0-1,-1 0 1,0-1-1,3-5-20,-1 1 315,-1-2 0,0 1-1,-1-1 1,-1 0 0,0 0-1,-1 0 1,0-1-1,-1 0 1,-1 1 0,0-1-1,-1 0 1,-1 0 0,0 0-1,-1 0 1,-1 0 0,-3-13-315,3 23 18,-1-1 0,0 1 0,0 0 0,-1 0 0,0 0 0,0 0 0,0 1 0,0-1 0,0 1 0,-1 0 0,0 0 0,0 1 1,0-1-1,0 1 0,-1 0 0,1 1 0,-1-1 0,0 1 0,1 0 0,-1 1 0,0-1 0,0 1 0,0 1 0,-1-1 0,1 1 1,0 0-1,0 0 0,0 0 0,0 1 0,0 0 0,0 0 0,0 1 0,0 0 0,0 0 0,1 0 0,-1 1 0,1-1 0,-1 1 1,1 1-1,0-1 0,0 1 0,1 0 0,-1 0 0,-1 1-18,-3 3-1,0 1 1,0 0-1,0 0 1,1 0 0,1 1-1,0 0 1,0 1-1,1-1 1,0 1-1,1 1 1,0-1-1,1 1 1,0 0-1,1 0 1,0 0-1,1 0 1,0 0-1,1 1 1,1-1-1,0 0 1,0 1-1,2 3 1,0 4-22,2 0-1,0 0 1,1-1-1,1 0 0,1 0 1,1 0-1,1-1 1,0 0-1,1-1 0,1 0 1,1 0-1,0-2 1,7 8 22,-2-6-27,1-2 0,0 1 1,0-2-1,2-1 0,0 0 1,0-2-1,1 0 0,1-1 0,0-1 1,0-1-1,0-1 0,1-1 1,0-1-1,0-1 0,1-1 1,-1-2-1,1 0 0,-1-1 1,1-1-1,-1-1 0,1-1 0,-1-2 1,0 0-1,0-1 0,-1-1 1,0-2-1,21-10 27,-7-2 94,-1-3 0,0 0 0,-2-2 1,-2-2-1,0-1 0,-2-1 0,-1-2 0,-1 0 0,-2-2 0,-1-1 1,3-11-95,-21 38 56,0-1 0,-1 0 0,0 0 0,-1 0 0,0-1 0,0 1 0,-1-1 0,0 0 0,-1 0 0,0 0 0,-1 0 0,0-1 0,0 1 0,-2-9-56,1 16 16,-1 1-1,0-1 0,0 1 1,-1-1-1,1 1 0,0 0 1,-1-1-1,1 1 0,-1 0 1,0 0-1,0 0 0,0 0 1,0 0-1,0 1 0,0-1 1,0 1-1,-1-1 0,1 1 1,0 0-1,-1 0 0,1 0 1,-1 0-1,1 0 0,-1 0 1,0 1-1,1-1 0,-1 1 1,-2 0-16,-79 0 291,67 4-298,0 0-1,1 0 1,-1 2 0,1 0-1,0 1 1,0 1-1,1 0 1,0 1 0,1 0-1,0 2 1,0-1 0,1 2-1,0 0 1,1 0-1,1 1 1,0 1 0,0 0-1,1 0 1,1 1-1,1 0 1,0 1 0,1 0-1,1 0 1,0 0 0,1 1-1,1 0 1,0 0-1,2 0 1,0 0 0,0 1-1,2-1 1,0 0 0,1 1-1,3 12 8,-4-25-35,1-1 0,0 1 1,1-1-1,-1 0 0,1 0 0,-1 1 0,1-1 0,1 0 0,-1 0 1,0-1-1,1 1 0,0 0 0,0-1 0,0 0 0,0 0 0,1 0 0,-1 0 1,1 0-1,-1 0 0,1-1 0,0 0 0,0 0 0,0 0 0,1 0 1,-1-1-1,0 0 0,1 1 0,-1-1 0,1-1 0,-1 1 0,1-1 1,-1 0-1,1 0 0,-1 0 0,1-1 0,-1 1 0,1-1 0,-1 0 1,0 0-1,1-1 0,-1 1 0,0-1 0,0 0 0,0 0 0,0-1 0,0 1 1,-1-1-1,1 0 0,1-1 35,16-17 16,-1 0 0,-1-1 0,-1-1 0,-1-1 0,-1 0 0,-2-2 0,0 1 0,-1-2 0,-2 0 0,1-6-16,5-5 37,27-79 305,-49 195 208,1-51-529,1-1 0,1 1 0,1-1 0,1 1-1,2-1 1,0 1 0,2-1 0,1 0 0,1 0 0,2-1 0,0 1 0,11 20-21,-16-41-99,1 0 1,0 0 0,0-1-1,1 0 1,-1 0 0,1 0-1,0 0 1,0-1 0,0 0-1,0 0 1,1 0-1,-1-1 1,1 0 0,-1 0-1,1 0 1,0 0 0,0-1-1,0 0 1,0 0 0,0-1-1,0 0 1,0 0 0,0 0-1,0-1 1,0 0-1,0 0 1,0 0 0,0-1-1,-1 0 1,1 0 0,0-1-1,-1 1 1,0-1 0,1 0-1,-1 0 1,0-1-1,-1 0 1,1 0 0,-1 0-1,4-4 99,24-24-7,-2-1 0,-1-2-1,-2-1 1,-1-1-1,-2-1 1,-1-1-1,12-32 8,8-8 52,-28 53-5,-7 14 72,0 1 0,-2-1 0,1 0 0,-2-1 0,1 0 0,-2 0 0,0 0 0,0 0 0,-1 0 0,-1-1 0,1-11-119,-3 24 45,0-1 0,-1 1-1,1-1 1,0 0 0,-1 1-1,1-1 1,-1 1-1,1-1 1,-1 1 0,0-1-1,0 1 1,0 0 0,1-1-1,-1 1 1,-1 0 0,1 0-1,0-1 1,0 1-1,0 0 1,-1 0 0,1 0-1,0 1 1,-1-1 0,1 0-1,-1 0 1,1 1 0,-1-1-1,1 1 1,-1-1-1,1 1 1,-1 0 0,1 0-1,-1-1 1,0 1 0,1 0-1,-1 0 1,0 1-1,1-1 1,-1 0 0,1 0-1,-1 1 1,1-1 0,-1 1-1,1 0 1,-1-1 0,0 1-45,-72 33 637,60-24-606,1 2 1,1-1-1,0 2 0,0 0 1,2 0-1,-1 1 1,2 0-1,0 1 0,0 0 1,2 0-1,0 1 0,0-1 1,2 2-1,0-1 1,1 1-1,0 0 0,2 0 1,0 0-1,0 0 0,2 0 1,0 0-1,2 3-31,-2-7-81,0 0 0,1 0 0,1 0 0,0 0 0,1 0 0,1 0 0,0-1 0,0 0 0,1 0 0,1 0 0,0 0 0,1-1-1,0 0 1,0 0 0,1-1 0,1 0 0,-1 0 0,2-1 0,-1 0 0,1-1 0,1 0 0,0 0 0,0-1 0,0-1 0,1 0 0,0 0 0,0-1 0,0-1 0,2 1 81,3-3-48,-1-1 1,1 0 0,-1-1 0,1-1 0,-1 0 0,1-1-1,-1-1 1,0-1 0,0 0 0,0-1 0,0-1-1,-1 0 1,0-1 0,0-1 0,-1 0 0,0-1-1,0 0 1,-1-2 0,-1 1 0,1-1 0,-2-1-1,1 0 1,-2-1 0,0 0 0,8-13 47,21-23 143,-1-1 0,-3-2 1,-2-1-1,-2-2 0,-3-1 0,7-23-143,-32 72 123,0-1-1,0 1 0,-1 0 1,0-1-1,0 1 0,-1-1 1,0 0-1,0 0 0,-1 1 1,0-1-1,-1 0 0,0-7-122,0 14 33,0 0 0,0 0 0,0 0 0,0 0-1,0 0 1,0 0 0,0 0 0,0 0 0,-1 1-1,1-1 1,0 0 0,0 1 0,-1-1 0,1 1-1,0-1 1,-1 1 0,1 0 0,0-1-1,-1 1 1,1 0 0,-1 0 0,1 0 0,0 0-1,-1 0 1,1 1 0,0-1 0,-1 0 0,1 1-1,-1-1 1,1 1 0,0-1 0,0 1 0,-1-1-1,1 1 1,0 0 0,0 0 0,0 0 0,0-1-1,0 1 1,0 0 0,0 1 0,0-1-1,0 0 1,0 0 0,1 0 0,-1 0 0,0 1-1,1-1 1,-1 1-33,-7 13 13,2 1 0,-1-1 0,2 1 0,0 0 0,1 1 0,1-1-1,0 1 1,1 0 0,1 0 0,0-1 0,2 1 0,0 0 0,1 4-13,-2-12 3,0 6-35,0 0 0,1 1 0,1-1 0,0 0 0,1 0 0,0-1 0,2 1 0,-1-1 0,2 0 0,0 0 0,1 0 0,0-1 0,1 0 0,0 0 0,1-1 0,1 1 32,-7-11-42,0 1 1,1-1-1,-1 0 1,1 0-1,-1 0 1,1 0 0,0 0-1,0-1 1,0 0-1,0 0 1,0 0 0,0 0-1,0-1 1,0 1-1,0-1 1,0 0-1,0 0 1,0-1 0,0 1-1,0-1 1,0 0-1,0 0 1,0 0-1,0-1 1,-1 1 0,1-1-1,0 0 1,-1 0-1,1 0 1,-1-1-1,0 1 1,3-4 41,88-98-116,29-111 314,-122 215-181,0 0-1,0 0 1,1 0 0,-1 0 0,0 0 0,1 0 0,-1 0 0,0 0-1,0 1 1,1-1 0,-1 1 0,0-1 0,0 1 0,0-1 0,0 1-1,0-1 1,1 1 0,-1 0 0,0 0 0,0 0 0,-1-1 0,1 1-1,0 0 1,0 0 0,0 0 0,-1 1 0,1-1 0,0 0 0,-1 0-1,1 0 1,-1 0 0,1 1 0,-1-1 0,0 0 0,1 0 0,-1 1-1,0-1 1,0 0 0,0 0 0,0 1 0,0-1 0,0 0 0,0 1-1,-1-1 1,1 0 0,0 0 0,-1 1-17,1 1 14,12 93 380,-12-78-377,1 0 0,1 0 1,0-1-1,2 1 0,0-1 0,1 1 0,0-1 0,2-1 1,0 1-1,6 9-17,-8-21 2,0-1 1,0 0-1,0 0 1,0 0-1,0-1 1,1 1-1,0-1 1,-1-1 0,1 1-1,0-1 1,1 0-1,-1 0 1,0-1-1,0 0 1,1 0-1,-1 0 1,1-1-1,-1 0 1,0 0-1,1-1 1,-1 0-1,1 0 1,-1 0-1,0-1 1,0 0-1,0 0 1,0 0 0,0-1-1,0 0 1,-1 0-1,1-1 1,-1 1-1,0-1 1,0 0-1,0-1 1,-1 1-1,1-1 1,2-5-3,2 1 6,0 0 0,-1-1 0,0 0 0,0 0 0,-1-1 0,-1 0 0,0 0 0,-1-1 0,0 1 0,0-1 0,-1 0 0,-1-1 0,0 1 0,-1-1 0,0 1 0,-1-4-6,0 14-48,-1-1 1,0 1 0,0 0-1,-1 0 1,1-1-1,0 1 1,-1 0 0,1 0-1,-1-1 1,0 1-1,0 0 1,1 0-1,-1 0 1,-1 0 0,1 0-1,0 0 1,0 1-1,-1-1 1,1 0-1,-1 1 1,0-1 0,1 1-1,-1-1 1,0 1-1,0 0 1,-1-1 47,-39-7-7426,21 9-896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3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18898,'0'0'2327,"0"0"-506,0 0-134,0 0-796,3 10-581,4 25-253,-3-1 0,0 1 1,-2 0-1,-2 1 0,-1-1 0,-2 0 1,-1 0-1,-5 17-57,1 9 33,-10 227-156,24-240-149,-6-48 261,1 1 1,-1 0 0,0-1 0,0 1-1,1 0 1,-1-1 0,0 1 0,1 0 0,-1-1-1,0 1 1,1-1 0,-1 1 0,1-1-1,-1 1 1,1-1 0,-1 1 0,1-1-1,0 1 1,-1-1 0,1 1 0,-1-1-1,1 0 1,0 0 0,-1 1 0,1-1-1,0 0 1,0 0 0,-1 0 0,1 0-1,0 0 1,-1 1 0,1-1 0,0-1-1,0 1 1,-1 0 0,1 0 0,0 0-1,-1 0 1,1 0 0,0-1 0,-1 1 0,1 0-1,0-1 1,-1 1 0,1 0 0,0-1-1,-1 1 1,1-1 0,-1 1 0,1-1-1,-1 1 1,1-1 0,-1 1 0,0-1-1,1 0 1,-1 1 0,1-1 0,-1 1-1,0-1 1,0 0 0,1 1 0,-1-1 10,11-15 9,-1-1 0,0 0 0,-1 0 0,-1-1 1,0 0-1,-2 0 0,0-1 0,2-10-9,17-49 60,-20 64-33,2 0 0,-1 0-1,2 1 1,0 0 0,0 0-1,1 1 1,1 0 0,2-2-27,-8 10 3,-1 1 0,0 0 1,1 0-1,0 0 1,0 0-1,0 0 1,0 1-1,0 0 1,0 0-1,1 0 0,-1 0 1,1 1-1,-1-1 1,1 1-1,0 0 1,-1 1-1,1-1 0,0 1 1,0 0-1,-1 0 1,1 1-1,0-1 1,0 1-1,-1 0 0,1 0 1,-1 1-1,1-1 1,-1 1-4,3 1-11,-1 0 0,-1 0 1,1 1-1,0 0 0,-1 0 1,0 0-1,0 0 0,0 1 1,0 0-1,-1 0 0,0 0 1,0 1-1,0 0 0,0-1 1,-1 1-1,0 0 0,-1 1 1,1-1-1,-1 0 0,0 1 1,-1 0-1,0-1 0,0 1 1,0 0-1,-1-1 0,0 1 0,0 0 1,0 0-1,-1-1 0,0 1 1,-1 0-1,1-1 0,-1 1 1,0-1-1,-1 0 0,0 0 1,0 0-1,0 0 0,-1 0 1,-2 2 10,-6 3-59,-2-1 1,0-1-1,0 0 1,0-1 0,-1-1-1,0 0 1,-1-1-1,0-1 1,0 0-1,0-1 1,0-1 0,0 0-1,-1-1 1,1-1-1,-1-1 1,0 0-1,1-1 1,-16-3 58,24 4-300,1 0 0,-1-1 0,0 0 0,1 0 1,-1-1-1,1 1 0,0-2 0,-1 1 0,1-1 0,0 0 0,0 0 0,1-1 0,-1 0 1,1 0-1,0-1 0,0 0 0,-2-1 300,10-27-8659,15 19 491</inkml:trace>
  <inkml:trace contextRef="#ctx0" brushRef="#br0" timeOffset="374.173">809 289 11787,'0'0'4639,"0"0"-2135,0 0-369,0 0-341,0 0-566,0 0-422,0 0-336,0 0-219,-11 14-86,0 0-125,-43 79 107,51-79-185,1 0 0,-1 1 0,2-1 0,0 0 0,1 0 0,0 1 0,2-1 0,-1 0 0,1 0 0,1 0 0,1 0 0,0 0 1,4 7 37,-6-15-153,0-1 1,1 1 0,-1 0 0,1-1-1,1 0 1,-1 0 0,1 0 0,0 0-1,0-1 1,0 1 0,1-1 0,-1 0-1,1 0 1,0 0 0,0-1 0,1 0-1,-1 0 1,1 0 0,-1-1 0,1 0-1,0 0 1,0 0 0,0-1 0,0 0 0,0 0-1,0 0 1,0-1 0,1 0 0,-1 0-1,0 0 1,0-1 0,2-1 152,11-5 42,0-1 0,0-1 0,-1-1 0,0-1 0,-1 0 0,0-1 0,-1-1 0,0-1 0,-1 0 0,-1-1 0,0 0 0,-1-2 0,-1 1 0,0-1 0,-1-1 0,6-15-42,-9 23 316,-1-1-1,0 1 1,0-1-1,-1-1 0,-1 1 1,0-1-1,0 0 0,-2 0 1,1-1-1,-1 1 1,-1-1-1,0 0 0,-1-9-315,-1 21 31,-1-1 0,0 1 0,1-1-1,-1 1 1,0-1 0,0 1 0,0 0-1,0-1 1,0 1 0,0 0-1,0 0 1,-1 0 0,1 0 0,0 0-1,-1 0 1,1 0 0,0 0 0,-1 1-1,1-1 1,-1 0 0,0 1 0,1 0-1,-1-1 1,1 1 0,-1 0 0,0 0-1,1-1 1,-1 1 0,1 0 0,-1 1-1,0-1 1,1 0 0,-1 0 0,1 1-1,-1-1 1,0 1 0,1-1 0,-1 1-1,1 0 1,0 0 0,-1 0-1,1-1 1,-1 1 0,1 1 0,0-1-1,0 0 1,0 0 0,0 0 0,0 0-1,0 1 1,0-1 0,0 1 0,0-1-1,1 1 1,-1-1 0,0 1 0,1-1-1,-1 2-30,-4 11-10,0 0 0,1 0-1,1 0 1,0 1-1,1 0 1,1-1-1,0 1 1,1 0 0,1 0-1,0-1 1,1 1-1,0 0 1,1-1-1,1 0 1,0 0 0,1 0-1,1 0 1,0 0-1,0-1 1,2 0-1,8 11 11,59 77-2604,0-68-5511,-45-32 2542,-2-1-1901</inkml:trace>
  <inkml:trace contextRef="#ctx0" brushRef="#br0" timeOffset="1000.437">1778 375 7495,'3'-26'1123,"5"-30"1623,-6 18 1900,-2 36-4476,0 1-1,0 0 1,0 0 0,0-1-1,0 1 1,0 0 0,0 0 0,-1-1-1,1 1 1,0 0 0,-1 0 0,1 0-1,-1-1 1,1 1 0,-1 0 0,1 0-1,-1 0 1,0 0 0,0 0-1,1 0 1,-1 0 0,0 0 0,0 1-1,0-1 1,0 0 0,0 0 0,0 1-1,0-1 1,0 0 0,0 1-1,-1-1 1,1 1 0,0 0 0,0-1-1,0 1 1,-1 0 0,1 0 0,0 0-1,0 0 1,-1 0 0,1 0 0,0 0-1,0 0 1,-1 0 0,1 1-1,0-1 1,-1 1-170,-54 28 2112,47-19-2094,-1 1 0,1 0 0,1 0-1,0 1 1,0 0 0,1 0 0,1 1-1,0 0 1,1 0 0,0 1-1,1-1 1,1 1 0,0 0 0,1 0-1,0 0 1,1 0 0,1 0 0,0 0-1,1 1 1,0-1 0,1 0 0,1 0-1,0 0 1,1-1 0,1 1 0,0-1-1,0 0 1,1 0 0,1-1-1,1 0 1,6 10-18,-9-17-78,0 0 1,0 0-1,1-1 0,0 0 0,-1 0 0,1 0 0,1 0 1,-1-1-1,1 0 0,-1-1 0,1 1 0,0-1 0,-1-1 1,1 1-1,0-1 0,1 0 0,-1-1 0,0 1 0,0-1 1,0-1-1,0 0 0,0 0 0,0 0 0,0-1 0,0 0 78,13-4-217,-1-1 0,1-1 0,-1-1 0,-1-1-1,0 0 1,0-2 0,-1 0 0,0-1 217,27-22 200,-2-1 0,-1-3-1,-2-1 1,-1-2 0,-3-1 0,-1-2 0,-3-2 0,-1 0 0,5-18-200,-9-36 1473,-26 98-1427,0 1 0,0 0-1,0 0 1,-1-1 0,1 1 0,0 0 0,-1 0 0,0 0 0,1 0 0,-1-1 0,0 1 0,0 0 0,0 0 0,-1 1 0,1-1 0,0 0 0,-1 0 0,1 1 0,-1-1 0,1 0 0,-1 1-1,0 0 1,0-1 0,0 1 0,0 0 0,0 0 0,0 0 0,0 0 0,0 0 0,0 1 0,0-1 0,0 1 0,-1-1 0,1 1 0,0 0 0,0 0 0,-1 0 0,1 0 0,0 0 0,0 0-1,0 1 1,-1-1 0,-1 1-46,-3 2 4,1 0 0,-1 1 0,1 0 0,0 0 0,0 0 0,0 1 0,1 0 0,-1 0-1,1 0 1,0 1 0,1 0 0,-1 0 0,1 0 0,1 0 0,-1 1 0,1-1 0,0 1 0,0 0-1,1 0 1,0 0 0,0 0 0,1 0 0,-1 1 0,2-1 0,-1 0 0,1 5-4,-1 25-134,2 1 1,2-1-1,1 0 1,2 0-1,2 0 1,1-1 0,1 0-1,9 15 134,-18-47-153,0 0 0,1 0 1,-1 0-1,1-1 0,0 1 0,0-1 0,0 1 0,1-1 0,-1 0 1,1 0-1,0 0 0,0 0 0,0-1 0,0 1 0,0-1 1,1 1-1,-1-1 0,1 0 0,-1-1 0,1 1 0,0-1 0,0 1 1,0-1-1,0 0 0,0 0 0,0-1 0,0 1 0,0-1 1,0 0-1,0 0 0,0 0 0,0-1 0,0 1 0,0-1 0,0 0 1,0 0-1,0-1 0,0 1 153,11-7-7,1 0 0,-1-1 0,-1-1 0,0 0-1,0-1 1,-1 0 0,-1-1 0,0-1 0,2-3 7,3-1 37,188-226 3802,-174 187-1843,-31 55-1969,-1 1-1,1-1 1,-1 1-1,1-1 0,-1 1 1,1 0-1,-1-1 1,1 1-1,-1 0 1,1 0-1,-1-1 1,0 1-1,1 0 1,-1 0-1,1 0 1,-1 0-1,0-1 1,1 1-1,-1 0 1,0 0-1,1 0 0,-1 0 1,0 1-1,1-1 1,-1 0-1,1 0 1,-1 0-1,0 0 1,1 1-1,-1-1 1,1 0-1,-1 1 1,1-1-1,-1 0 1,1 1-1,-1-1 0,1 1 1,-1-1-1,1 0 1,-1 1-1,1-1 1,0 1-1,-1 0 1,1-1-1,0 1 1,-1-1-1,1 1 1,0 0-27,-16 11 5,1 2-1,1 0 1,0 1 0,1 1 0,0 0 0,1 0 0,1 2-1,1-1 1,1 1 0,0 0 0,-4 15-5,11-28-10,1 0-1,0 0 1,0 1 0,1-1-1,0 0 1,-1 0-1,2 1 1,-1-1 0,1 0-1,-1 0 1,2 0-1,-1 0 1,0 0 0,1 0-1,0 0 1,0 0 0,1 0-1,-1-1 1,1 1-1,0-1 1,0 0 0,0 0-1,1 0 1,0 0 0,-1 0-1,1-1 1,0 0-1,1 0 1,-1 0 0,1 0-1,-1-1 1,1 1-1,0-1 1,0 0 0,0-1-1,0 1 11,12 6-587,1-1 0,-1 0 0,1-1-1,0-1 1,0-1 0,1-1 0,-1 0 0,19 0 587,47-11-5145,-5-18-3836,-48 8 2778</inkml:trace>
  <inkml:trace contextRef="#ctx0" brushRef="#br0" timeOffset="1513.485">3287 339 3908,'0'0'2391,"0"0"433,1-13-58,4-45-172,-5 57-2374,0-1 0,0 0-1,-1 0 1,1 0 0,-1 1-1,1-1 1,-1 0 0,1 1 0,-1-1-1,0 0 1,0 1 0,0-1 0,0 1-1,0-1 1,0 1 0,0 0 0,-1-1-1,1 1 1,0 0 0,-1 0 0,1 0-1,-1 0 1,1 0 0,-1 0 0,0 0-1,1 0 1,-1 1 0,0-1-1,0 1 1,1-1 0,-1 1 0,0 0-1,0 0 1,1 0 0,-1 0 0,0 0-1,-1 0-219,2 1 64,-1 1 0,0-1-1,1 1 1,-1 0-1,1-1 1,0 1-1,0 0 1,-1 0 0,1 0-1,1 0 1,-1 0-1,0 0 1,0 0-1,1 0 1,-1 0 0,1 1-1,-1-1 1,1 0-1,0 0 1,0 0-1,0 1 1,0-1 0,1 0-1,-1 0 1,0 0-1,1 1 1,0 0-64,-1 3 77,0 0-75,0 0-1,0 0 1,0 0 0,0 0-1,1 0 1,0 0-1,0-1 1,1 1 0,-1 0-1,1-1 1,1 1-1,-1-1 1,1 1 0,0-1-1,0 0 1,0 0 0,1-1-1,0 1 1,0-1-1,0 1 1,0-1 0,1 0-1,-1-1 1,1 1-1,0-1 1,0 0 0,1 0-1,-1-1 1,0 1-1,1-1 1,0-1 0,-1 1-1,1-1 1,0 0 0,0 0-1,0 0 1,0-1-1,0 0 1,0 0 0,0-1-1,0 1 1,-1-1-1,4-1-1,-1-3 63,-1 0 0,1 0 0,-1-1 0,-1 1 0,1-2 0,-1 1 0,0-1 0,0 0 0,-1 0 0,0 0 0,0-1 0,-1 0 0,0 0 0,0 0 0,-1 0-1,0-1 1,-1 1 0,1-1 0,-1-3-63,-2 10 72,0-1 0,0 1-1,0 0 1,0-1-1,0 1 1,-1 0 0,1-1-1,-1 1 1,0 0 0,0 0-1,1-1 1,-1 1-1,-1 0 1,1 0 0,0 0-1,0 0 1,-1 0 0,1 1-1,-1-1 1,0 0-1,1 1 1,-1-1 0,0 1-1,0-1 1,0 1 0,0 0-1,0 0 1,0 0-1,0 0 1,-1 0 0,1 1-1,0-1 1,0 0 0,-1 1-1,1 0 1,-1 0-72,-88 2 101,84 0-102,0 0 1,0 0-1,0 1 0,1 0 0,-1 1 1,1-1-1,-1 1 0,1 1 0,0-1 1,1 1-1,-1 0 0,1 0 0,0 1 0,0-1 1,1 1-1,0 0 0,0 1 0,0-1 1,0 1-1,1-1 0,1 1 0,-1 0 1,1 0-1,0 0 0,0 0 0,1 1 1,0-1-1,0 0 0,1 1 0,0-1 0,0 1 1,1-1-1,0 0 0,0 1 0,1-1 1,0 0-1,0 0 0,1 0 0,0 0 1,0 0-1,0-1 0,2 3 1,3 3-38,0-1-1,1-1 1,-1 1-1,2-2 1,0 1-1,0-1 1,1 0-1,0-1 1,0-1-1,0 0 0,1 0 1,1-1-1,-1 0 1,1-1-1,0-1 1,0 0-1,0-1 1,0 0-1,1-1 1,0 0-1,-1-1 1,1-1-1,-1 0 1,1-1-1,0-1 1,-1 0-1,1 0 1,10-5 38,1-2 9,-1-2 1,-1 0 0,1-2-1,-2 0 1,0-2-1,-1 0 1,0-1 0,-1-2-1,-1 0 1,-1 0-1,0-2 1,-2-1 0,0 0-1,-1 0 1,-2-2 0,0 0-1,-1 0 1,-1-1-1,-2-1 1,1-2-10,-8 22 101,1-1 0,-1 1 0,0-1 0,0 0 1,0 0-1,-1 0 0,0 0 0,-1 0 0,1 0 0,-1 0 0,0 0 1,0 0-1,-1 0 0,0 0 0,0 0 0,0 0 0,-1 1 0,-1-4-101,1 8 41,1 0-1,-1 1 0,0-1 0,0 1 0,0 0 0,1 0 1,-1 0-1,0 0 0,0 0 0,0 0 0,0 0 0,1 0 1,-1 1-1,0-1 0,0 1 0,0-1 0,1 1 1,-1 0-1,0 0 0,1 0 0,-1 0 0,1 0 0,-1 0 1,1 0-1,-1 0 0,1 0 0,0 1 0,0-1 1,0 1-1,-1-1 0,1 1 0,1-1 0,-1 1 0,0 0 1,0-1-1,1 1 0,-1 0 0,0 0-40,-14 25 53,0 1 0,1 0 0,2 2 0,1-1 0,2 1 0,0 0 0,3 1 0,0 0 0,2 0 0,1 1 0,1-1 0,2 1 0,1-1 0,2 2-53,-1-19-201,0 0-1,0 0 1,2-1-1,0 1 1,0-1 0,1 1-1,1-1 1,0-1-1,1 1 1,0-1-1,1-1 1,0 1 0,1-1-1,0 0 1,1-1 201,31 11-3462,-25-21-409,-2-7-3402,-3-6-3708</inkml:trace>
  <inkml:trace contextRef="#ctx0" brushRef="#br0" timeOffset="1844.682">3998 298 17424,'0'0'3107,"0"0"-896,0 0-130,90-54-671,-37 42-225,12 2-544,10 0-321,12 0-160,14 0-96,5-3-64,-7 2 0,-9-1-1025,-15 4-2050,-17 1-3619</inkml:trace>
  <inkml:trace contextRef="#ctx0" brushRef="#br0" timeOffset="1845.682">4950 613 25304,'0'0'2690,"0"0"-2690,0 0 0,0 0-2370,0 0-1153,0 0-4773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3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12684,'0'0'7399,"0"0"-4997,0 0-1024,0 0 31,17 97-128,-17-40-448,0 6-417,-2 2-159,-4-4-161,4 2-32,1-4 0,1-6-64,3-3-32,13-4-1089,2-2-1282,4 1-1408,4-10-1442,-6-9-3235</inkml:trace>
  <inkml:trace contextRef="#ctx0" brushRef="#br0" timeOffset="330.595">475 319 13325,'0'-13'3325,"-2"-37"-639,2 49-2605,-1 0 0,0 0-1,0 0 1,0 0 0,1 0 0,-1 0 0,0 0 0,0 1 0,0-1 0,0 0 0,0 1 0,-1-1 0,1 1 0,0-1 0,0 1 0,0-1 0,0 1 0,-1 0 0,1 0 0,0 0 0,0-1 0,0 1 0,-1 0-1,1 0 1,0 1 0,0-1 0,-1 0 0,1 0 0,0 1 0,0-1 0,0 0 0,0 1 0,0-1 0,-1 1 0,1 0 0,0-1 0,0 1 0,0 0 0,0 0 0,1-1 0,-1 1 0,0 0 0,0 0 0,0 0-1,1 0 1,-1 0-81,0 0 56,-8 5 26,0-1 0,1 1 0,0 1-1,0-1 1,1 1 0,0 1 0,0-1 0,1 1-1,0 0 1,0 1 0,1 0 0,0-1-1,0 2 1,1-1 0,0 0 0,1 1 0,0 0-1,0 0 1,1 0 0,1 0 0,0 0 0,0 0-1,1 0 1,0 1 0,0-1 0,2 0 0,-1 0-1,2 7-81,3-4 1,0 1-1,0-1 0,2 0 0,-1 0 1,2 0-1,-1-1 0,2-1 0,0 0 0,0 0 1,1-1-1,0 0 0,0-1 0,1 0 1,1-1-1,-1 0 0,2-1 0,-1 0 1,0-1-1,1-1 0,0 0 0,1-1 0,-1 0 1,11 0-1,-8-2 0,1 0 0,-1-1 0,1-1 1,-1-1-1,1-1 0,-1 0 0,0-1 0,0-1 1,0-1-1,0 0 0,-1-1 0,1-1 0,-2 0 1,1-2-1,-1 1 0,0-2 0,-1 0 1,0-1-1,-1 0 0,0-1 0,-1 0 0,0-1 1,-1-1-1,0 0 0,8-14 0,-12 16 107,-1 0 0,0 0 0,0 0 0,-1-1 0,-1 0 0,0 0-1,-1 0 1,-1 0 0,0 0 0,0-2-107,-2 10 49,0 0 0,0 0 0,0 0 0,0 0 0,-1 0 0,0 0 0,0 0 0,-1 0 0,1 1 0,-1-1 0,0 0 0,0 1 0,-1-1 0,1 1 0,-1-1 0,0 1 0,0 0 0,0 1 0,-1-1 0,1 0 0,-1 1 0,0 0 0,0 0 0,0 0 0,-1 0 0,1 1 0,-3-2-49,-15-4-81,-1 1 1,0 2-1,0 0 1,0 1-1,0 1 1,0 1-1,-1 2 0,1 0 1,-1 1-1,1 2 1,0 0-1,-17 5 81,-41 18-3125,38 11-4245,25-9-2698</inkml:trace>
  <inkml:trace contextRef="#ctx0" brushRef="#br0" timeOffset="634.733">1284 229 16400,'0'0'4724,"0"0"-2402,0 0-832,0 0-567,0 0-496,0 0-256,0 0-43,-15 20 11,-46 66 53,54-74-147,-1 0 0,2 1 0,0-1 0,0 2 0,1-1 0,1 0 0,0 1 0,1 0 0,0 0 0,1 0 0,1 0 0,0 0 0,1 1 0,1 4-45,-2-11 1,2-1-1,-1 1 1,1-1 0,0 1-1,0-1 1,1 0 0,0 0-1,0 0 1,1 0 0,0 0-1,0 0 1,0 0 0,1-1-1,0 0 1,1 0 0,-1 0-1,1 0 1,0-1 0,1 0-1,-1 0 1,1 0 0,0 0-1,0-1 1,0 0 0,1-1-1,-1 1 1,1-1 0,0 0-1,0-1 1,0 0 0,1 0-1,-1 0 0,10-2-7,1 0 0,-1-1 0,1-1 0,-1 0 1,0-1-1,0-1 0,0-1 0,-1 0 0,0-1 0,0-1 0,0-1 0,-1 0 0,0-1 0,0 0 0,-1-2 0,0 1 0,-1-2 0,0 0 0,-1 0 0,0-1 0,-1 0 0,-1-1 0,0-1 0,-1 1 0,0-2 0,3-9 7,-9 21 2,0-1 1,-1 0 0,0 1-1,0-1 1,0 0-1,0 0 1,-1-1 0,0 1-1,0 0 1,0 0-1,-1-1 1,1 1 0,-1 0-1,-1-1 1,1 1-1,-1 0 1,0 0-1,0-1 1,0 1 0,-1 0-1,0 0 1,0 0-1,0 0 1,0 1 0,-1-1-1,0 1 1,0-1-1,0 1 1,-1 0 0,1 0-1,-1 0 1,0 1-1,-1-2-2,-11-4-142,0 1 0,0 0 0,0 2-1,-1-1 1,0 2 0,-1 0 0,1 2 0,-1-1-1,0 2 1,-12 0 142,-108 4-6276,77 8-1197</inkml:trace>
  <inkml:trace contextRef="#ctx0" brushRef="#br0" timeOffset="1262.068">1951 86 17969,'22'-86'4522,"-21"88"-2490,1 21-1208,-18 255-712,11-235-99,1-1-1,3 1 1,1 0 0,2-1 0,5 28-13,-7-66-2,0 0 0,0 0 0,0 0 0,0 0 0,1 0 0,0 0 0,0 0 0,0 0 0,0 0 0,0-1 0,1 1 0,0 0 0,0-1 0,0 1 0,0-1 0,0 1 0,1-1 0,-1 0 0,1 0 0,0 0 0,0-1 0,0 1 0,1-1 0,-1 1 0,0-1 0,1 0 0,0 0 0,-1-1 0,1 1 0,0-1 0,0 0 0,0 0 0,0 0 0,0 0 0,0-1 0,0 1 0,0-1 0,0 0 0,0 0 0,2-1 2,7-7 59,1 0 0,-1-1 1,-1 0-1,1-1 1,-2-1-1,1 0 0,-2 0 1,1-1-1,6-11-59,-5 9 181,82-105 718,-58 70-605,2 1 1,2 3-1,2 1 1,15-10-295,-6 23 117,-54 55-144,-5-13 30,0 0-1,-1-1 1,-1 0-1,0 0 1,0-1-1,-1-1 0,0 0 1,0 0-1,-1-1 1,0 0-1,-8 2-2,-170 64 176,190-73-177,-1 0-1,0 0 1,1 1-1,-1-1 1,0 0 0,1 0-1,-1 0 1,0 1-1,1-1 1,-1 0-1,1 1 1,-1-1-1,1 1 1,-1-1-1,1 0 1,-1 1-1,1-1 1,-1 1 0,1 0-1,-1-1 1,1 1-1,0-1 1,-1 1-1,1-1 1,0 1-1,-1 0 1,1-1-1,0 1 1,0 0-1,0-1 1,0 1 0,0 0-1,0-1 1,0 1-1,0 0 1,0 0-1,0-1 1,0 1-1,0 0 1,0-1-1,0 1 1,1 0-1,-1-1 1,0 1-1,1-1 1,-1 1 0,0 0-1,1-1 1,-1 1-1,0-1 1,1 1-1,-1-1 1,1 1-1,-1-1 1,1 1-1,0-1 1,-1 0-1,1 1 1,-1-1 0,2 1 1,40 28-66,-37-27 70,43 24-21,-1 3 0,-1 1 0,-2 3 0,-1 1 0,-2 2 0,27 31 17,-13-7-90,-46-114-951,-6 16-241,-1 0-1796,0 14-1899,1 9-3479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3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69 329 13293,'0'0'3913,"0"0"-2109,0 0-400,0 0-224,-8 9-358,7-8-800,-4 4 25,0 1 0,1-1 0,-1 1 1,1 0-1,1 0 0,-1 1 0,1-1 0,0 1 0,1 0 1,-1-1-1,1 1 0,1 0 0,-1 2-47,-2 8 9,1-1 1,0 1-1,1 0 0,1 0 0,0 0 0,2 0 1,0 0-1,1 0 0,0 0 0,1-1 1,1 1-1,1-1 0,1 0 0,0 0 0,0 0 1,2-1-1,0 0 0,1-1 0,0 0 1,1 0-1,1 0 0,9 7-9,-15-17 0,1 0 1,0-1-1,0 1 0,0-1 0,0-1 1,1 1-1,-1-1 0,1-1 1,-1 1-1,1-1 0,0 0 1,0 0-1,-1-1 0,1 0 0,0 0 1,0-1-1,0 0 0,-1 0 1,1 0-1,0-1 0,-1 0 1,0 0-1,1-1 0,-1 0 0,0 0 1,0 0-1,1-2 0,11-6 13,-1-1 0,-1-1 0,0 0 0,-1-1 0,0-1 0,-1 0 0,-1-1 0,5-7-13,0 0 284,-1-1 0,-1 0-1,-1-1 1,-1-1 0,-1 0-1,-2-1 1,8-26-284,-71 129 112,36-55-126,1 1 1,1 1-1,1 0 0,1 1 0,1 0 1,1 1-1,-5 21 14,11-35-63,0 1-81,9-20 63,103-223 310,-62 137-133,-45 94-96,0 0-1,0-1 0,1 1 1,-1 0-1,1 0 0,-1 0 0,0 0 1,1 0-1,-1 0 0,0 1 1,1-1-1,-1 0 0,0 1 0,0-1 1,1 1-1,-1-1 0,0 1 1,0-1-1,0 1 0,1 0 0,-1 0 1,0 0-1,0 0 0,0-1 1,0 1-1,-1 1 0,1-1 0,0 0 1,0 0-1,-1 0 0,1 0 1,0 0-1,-1 1 0,1-1 0,-1 0 1,0 1-1,1-1 0,-1 0 1,0 1-1,0-1 0,0 0 1,0 1-1,0-1 0,0 0 0,0 1 1,0-1-1,0 0 0,-1 1 1,1-1 0,2 8-3,18 58 4,49 118 10,-65-178-10,0-1-1,0 1 1,1 0 0,0-1-1,0 0 1,1 0 0,-1-1-1,1 0 1,1 1 0,-1-2-1,1 1 1,0-1 0,0 0-1,0-1 1,0 0 0,1 0-1,-1 0 1,1-1 0,0 0-1,0 0 1,-1-1 0,6 0-1,-7-1 18,-1 0 0,1 0 0,0-1 0,0 1 0,-1-2 0,1 1 0,0 0 0,-1-1 0,1 0 0,-1-1 0,0 1 0,0-1 0,0 0 0,0 0 0,0 0 0,-1-1 0,1 0 0,-1 0 0,0 0 0,0 0 0,-1-1 0,1 1 0,-1-1 0,0 0 0,0 0 0,0 0 0,-1 0 0,0-1 0,0 1 0,0-1 0,0-1-18,4-16 157,-1 0-1,0 0 1,-2-1 0,-1 1-1,0-1 1,-2 1 0,-1-5-157,1 14-27,-1 0 1,0-1 0,-1 1 0,0 0 0,-2 0-1,1 0 1,-2 0 0,0 1 0,0 0 0,-1 0-1,-1-1 27,7 14-63,-1 0 0,1-1 0,-1 1-1,1 0 1,0 0 0,-1-1 0,1 1-1,-1 0 1,1 0 0,0 0 0,-1 0-1,1 0 1,-1-1 0,1 1 0,-1 0-1,1 0 1,0 0 0,-1 0 0,1 0-1,-1 0 1,1 1 0,-1-1 0,1 0-1,-1 0 1,1 0 0,0 0 0,-1 0-1,1 1 1,-1-1 0,1 0 0,0 0-1,-1 1 1,1-1 0,0 0-1,-1 0 1,1 1 0,0-1 0,-1 0-1,1 1 1,0-1 0,0 1 0,-1-1-1,1 0 1,0 1 0,0-1 0,0 1-1,0-1 1,0 1 0,-1-1 0,1 0-1,0 1 1,0-1 0,0 1 0,0-1-1,0 1 1,0-1 0,0 1 0,1-1-1,-1 0 1,0 1 0,0-1 0,0 1-1,0-1 1,1 1 0,-1-1 0,0 1 63,1 55-9385,6-23 1916</inkml:trace>
  <inkml:trace contextRef="#ctx0" brushRef="#br0" timeOffset="309.442">1332 558 13837,'0'0'4404,"0"0"-1174,3-13-774,10-39-817,-25 258 1646,12-137-8120,-2-4-7303,2-55 420</inkml:trace>
  <inkml:trace contextRef="#ctx0" brushRef="#br0" timeOffset="310.442">1453 8 11659,'0'0'2178,"0"0"-96,0 0-544,0 0-1122,0 0-320,0 0-96,-13 78 0,41-38 0,5 1-897,-1 4-3203,-6-4-3843</inkml:trace>
  <inkml:trace contextRef="#ctx0" brushRef="#br0" timeOffset="621.619">1986 76 12428,'3'-13'4895,"7"-40"-1521,-7 43 1983,-2 17-4212,-1 15-1310,-29 272 512,29-37-2282,2-171-3106,1-1-4965,-3-53 3387</inkml:trace>
  <inkml:trace contextRef="#ctx0" brushRef="#br0" timeOffset="967.904">1849 519 6342,'-5'-22'557,"-39"-93"3701,41 109-3852,1 1-1,-1 1 1,0-1-1,0 0 1,-1 1-1,0-1 1,1 1-1,-2 0 0,1 0 1,0 1-1,-1-1 1,1 1-1,-1 0 1,0 0-1,0 0 1,0 1-1,-1 0 1,1 0-1,0 0 1,-1 1-1,1-1 1,-5 1-406,9 2 27,0-1 0,1 1-1,-1 0 1,1 0 0,-1 0 0,1 0 0,0 0 0,-1 0 0,1-1 0,0 1 0,0 0 0,0 0 0,-1 0 0,1 0 0,0 0 0,0 0 0,0 0-1,1 0 1,-1 0 0,0 0 0,0 0 0,0 0 0,1 0 0,-1 0 0,1 0 0,-1 0 0,0-1 0,1 1 0,-1 0 0,1 0 0,0 0 0,-1-1 0,1 1-1,0 0 1,-1-1 0,1 1 0,0 0 0,0-1 0,0 1 0,0-1 0,-1 1 0,1-1 0,0 0 0,0 1-27,10 6 36,1 0 0,0-1 0,0 0 0,0-1 0,1-1 0,-1 1 0,1-2 1,0 0-1,0-1 0,1 0 0,-1 0 0,0-2 0,1 0 0,-1 0 0,0-1 0,4-2-36,10 0 24,-1-2-1,0-2 1,-1 0-1,0-1 1,0-2-1,0 0 1,16-11-24,-15 6 23,-18 9-19,1 0 0,0 1 0,1 1 0,-1-1 0,1 1 0,0 1 0,0 0 0,0 0 0,11-1-4,-18 6 25,-1 0 0,1-1 0,0 1 0,-1 0 1,0 0-1,1 1 0,-1-1 0,0 0 0,0 1 1,0-1-1,-1 1 0,1 0 0,-1 0 0,1-1 0,-1 1 1,0 0-1,0 0 0,0 0 0,0 0 0,-1 0 1,1 1-1,-1-1 0,0 0 0,0 0 0,0 0-25,9 118 344,-9-100-334,0-1-1,1 1 0,2 0 0,0-1 1,0 0-1,2 1 0,1-2 0,0 1 1,9 16-10,-14-34-1,0-1 0,0 1 0,0-1 0,0 0 0,0 1 0,0-1 0,0 0 0,0 0 0,1 0 0,-1 0 0,0 0 0,1 0 0,-1 0 0,1-1 0,-1 1 1,1 0-1,-1-1 0,1 1 0,0-1 0,-1 0 0,1 1 0,-1-1 0,1 0 0,0 0 0,-1 0 0,1 0 0,0 0 0,-1-1 0,1 1 0,0 0 0,-1-1 0,1 1 1,-1-1-1,1 0 0,-1 1 0,1-1 0,-1 0 0,1 0 0,-1 0 0,0 0 0,1 0 0,-1 0 0,0 0 0,0-1 0,0 1 0,1-1 1,52-63 113,-7-18 233,-41 68-151,0 0 0,2 1 0,0 0-1,0 0 1,1 1 0,1 0-1,0 0 1,1 1 0,0 1-1,1 0 1,0 0 0,1 2-1,11-8-194,-21 16 25,-1-1 1,0 1-1,1 0 0,-1 0 0,1 1 0,-1-1 0,1 0 0,0 1 0,-1 0 0,1-1 0,0 1 0,-1 0 0,1 1 1,-1-1-1,1 0 0,0 1 0,-1-1 0,1 1 0,-1 0 0,1 0 0,-1 0 0,1 0 0,-1 0 0,0 1 0,0-1 1,1 0-1,-1 1 0,0 0 0,0 0 0,-1 0 0,1 0 0,0 0 0,-1 0 0,1 0 0,-1 0 0,1 0 0,-1 1 1,0 0-26,33 105 169,-31-93-112,4 22-26,-6-26-33,0 0 0,0 0 1,1-1-1,1 1 0,0-1 0,0 1 0,1-1 0,0 0 1,1-1-1,0 1 0,1-1 0,0 0 0,0 0 1,1 0-1,0-1 0,0 0 0,4 2 2,-9-8-57,0-1-1,0 0 1,0 1-1,1-1 0,-1 0 1,0 0-1,0 0 1,1-1-1,-1 1 1,1 0-1,-1-1 1,1 0-1,-1 1 1,1-1-1,-1 0 1,1 0-1,-1-1 1,1 1-1,-1 0 1,1-1-1,-1 0 0,0 1 1,1-1-1,-1 0 1,0 0-1,0 0 1,1-1-1,-1 1 1,0 0-1,0-1 1,0 1-1,0-1 1,-1 0-1,1 0 1,0 0-1,-1 0 1,1 0-1,-1 0 58,44-91-8709,-42 82 6680,9-25-6432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14606,'29'-179'4473,"-6"127"-1697,-23 52-2723,1-1 0,0 1 0,-1 0 0,1 0 0,0-1 0,0 1-1,-1 0 1,1 0 0,0 0 0,-1 0 0,1 0 0,0 0 0,0 0 0,-1 0-1,1 0 1,0 1 0,0-1 0,-1 0 0,1 0 0,0 0 0,-1 1 0,1-1-1,0 1 1,-1-1 0,1 0 0,-1 1 0,1-1 0,-1 1 0,1-1 0,-1 1-1,1-1 1,-1 1 0,1 0 0,-1-1 0,1 1 0,-1-1 0,0 1 0,0 0-1,1 0 1,-1-1 0,0 1 0,0 0 0,0-1 0,0 1 0,1 0 0,-1 0-1,0-1 1,0 1 0,-1 0 0,1-1 0,0 1 0,0 0 0,0 0 0,0-1-1,-1 2-51,2-1 37,14 73 167,-4 1-1,-2 0 0,-4 1 1,-3-1-1,-4 16-204,1-36-2,1 22-182,-3-1-1,-4 1 1,-3-1 0,-11 39 184,18-105-74,3-5 69,-1-1 0,0 1 0,0-1 0,0 1 0,-1-1-1,1 1 1,-1-1 0,0 0 0,0 0 0,-1 0 0,1 0 0,-1 0 0,0-1 0,0 1 0,0-1 0,0 1 0,-2 0 5,4-4 7,-1 0 0,1-1 0,0 1 0,0-1 0,0 1-1,0-1 1,0 1 0,0-1 0,0 0 0,0 0 0,0 1 0,0-1 0,0 0 0,0 0 0,1 0 0,-1 0 0,0 0 0,1 0-1,-1 0 1,1 0 0,-1 0 0,1 0 0,-1 0 0,1-1 0,0 1 0,-1 0 0,1 0 0,0 0 0,0 0 0,0-1 0,0 1 0,0 0-1,0 0 1,0 0 0,1-1 0,-1 1 0,0 0-7,1-22 49,1 0 0,1 0-1,0 0 1,2 0 0,1 0-1,1 1 1,0 0 0,2 1-1,1 0 1,0 0 0,2 1-1,0 0 1,1 1 0,1 1-1,1 0 1,0 0 0,18-13-49,-21 20-7,0 1 1,1 1-1,0 0 1,1 0-1,0 2 1,1 0 0,-1 0-1,1 1 1,0 1-1,1 1 1,4-1 6,-13 3-3,-1 1-1,0 0 1,1 1 0,-1-1 0,1 1-1,-1 1 1,1-1 0,-1 1-1,0 0 1,1 1 0,-1-1 0,0 1-1,0 0 1,0 1 0,0-1 0,-1 1-1,1 1 1,-1-1 0,1 1 0,-1 0-1,0 0 1,0 0 0,-1 1-1,1-1 1,-1 1 0,0 0 0,-1 1-1,1-1 1,0 1 3,0 3-42,0-1 0,-1 1 0,0 0 0,0 0 0,-1 0 0,0 0 0,0 1 0,-1-1 0,0 0 0,-1 1 0,0-1 0,-1 1 0,0-1 0,0 0 0,-1 1 0,0-1 0,-1 0 0,1 0 0,-2 0 0,0-1 0,0 1 0,0-1 1,-1 0-1,-2 3 42,-2 3-18,-1 0 0,0-1 0,-1-1 0,-1 0 1,0 0-1,0-1 0,-1 0 0,0-2 1,-1 1-1,0-1 0,-1-1 0,0-1 1,-7 3 17,13-6 9,-1 0 0,0 0 0,1-1 1,-1-1-1,0 1 0,-1-2 1,1 1-1,0-1 0,0-1 0,-1 0 1,1 0-1,0-1 0,0-1 1,0 1-1,0-2 0,0 1 0,0-2 1,0 1-1,1-1 0,-1 0 1,1-1-1,0 0 0,-3-3-9,10 6-32,0 0 0,1 0 0,0 0 1,-1-1-1,1 1 0,0 0 0,0 0 0,0-1 0,0 1 0,1 0 0,-1-1 0,1 1 0,-1-1 0,1 1 1,0-1-1,0 1 0,0-1 0,0 1 0,0-1 0,1 1 0,-1-1 0,1 1 0,-1-1 0,1 1 0,0 0 1,0-1-1,0 1 0,1 0 0,-1 0 0,0 0 0,1 0 0,-1 0 32,42-33-6084,-10 22-2116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38 107 7399,'3'-14'9785,"20"-71"-3544,-18 78-933,-6 21-4100,-7 27-1254,-16 102 429,6 0 1,6 2-1,6 0 1,8 40-384,-2-173 3,6-16-1209,26-100-5894,-22 62 48,3 1-6171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09:30.89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  <inkml:brush xml:id="br3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911 4308 1121,'0'0'8867,"3"-17"-5247,-1 10-3181,17-69 2273,1 17 4098,-18 62-3498,4 19-2983,-1 60 320,-2 1 1,-5 0-1,-6 32-649,-1 64 251,8-160-216,-1-6-21,0 1 0,2 0 0,-1-1-1,2 1 1,-1 0 0,2-1 0,0 1 0,1-1-1,0 1 1,1-1 0,0 0 0,1 0-1,1-1 1,0 1 0,0-1 0,1-1-1,1 1 1,3 3-14,-7-12 3,0 0-1,1 0 0,-1 0 1,1 0-1,-1-1 1,1 0-1,0 0 1,0 0-1,0-1 1,0 1-1,0-1 1,1 0-1,-1-1 1,0 1-1,0-1 0,1 0 1,-1-1-1,0 1 1,0-1-1,0 0 1,0 0-1,1-1 1,1 0-3,106-59-4,-101 52-36,-6 5 2,0-1-1,0 1 0,0-1 0,-1 1 0,0-2 1,0 1-1,0-1 0,0 1 0,-1-1 0,0 0 1,0-1-1,-1 1 0,3-7 39,-6 12-40,0 0 0,0 1 0,0-1 0,0 0 1,0 0-1,0 1 0,0-1 0,0 0 0,-1 0 0,1 1 0,0-1 0,0 0 0,-1 1 1,1-1-1,0 0 0,-1 1 0,1-1 0,-1 0 0,1 1 0,-1-1 0,1 1 0,-1-1 1,0 1-1,1-1 0,-1 1 0,1 0 0,-1-1 0,0 1 0,1 0 0,-1-1 1,0 1-1,0 0 0,1 0 0,-1-1 0,0 1 0,0 0 0,1 0 0,-1 0 0,0 0 1,0 0-1,1 0 0,-1 0 0,0 1 0,0-1 40,-19 8-7913,15 1 1288</inkml:trace>
  <inkml:trace contextRef="#ctx0" brushRef="#br0" timeOffset="597.403">1895 4545 5958,'0'0'2439,"0"0"-303,0 0 138,0 0 37,1-13-58,2-42-256,-1 42 2906,2 16-3404,0 12-940,-4-14-495,8 62 1192,-2 0-1,-3 1 1,-3 35-1256,7 122 322,-7-220-321,0 6 1,0 1 0,1-1 1,0 0-1,1 0 1,-1 0-1,1 0 1,1 0-1,-1 0 0,1-1 1,0 1-1,1-1 1,0 0-1,2 3-2,2-33-1808,-10 13-1366,-6 4-3610,0 6-4341</inkml:trace>
  <inkml:trace contextRef="#ctx0" brushRef="#br0" timeOffset="-6019.086">13020 198 10154,'4'-17'2407,"32"-131"4528,-33 139-6481,4-15 3511,1 34-740,6 106-2295,-6 1 0,-4 1-1,-7 25-929,2-4 25,1-22-1451,-5-1 1,-8 27 1425,2-89-3769,-4-9-3133</inkml:trace>
  <inkml:trace contextRef="#ctx0" brushRef="#br0" timeOffset="-4789.788">1592 1549 3940,'0'0'2648,"0"0"-1292,0 0-166,0 0 155,0 0-74,0 0-54,3-3 3708,2 1-4480,226 24 2550,307-36-2752,352-59-243,-403 27-120,3629-162 488,677 112 422,-791-26 1431,-954 10-1906,-2343 62-1186,-471 25-1802,-5-6-3355,-125 15-2502</inkml:trace>
  <inkml:trace contextRef="#ctx0" brushRef="#br0" timeOffset="-3969.478">20782 866 7431,'0'0'1895,"0"0"-453,0 0 36,0 0 22,0 0-256,0 0-208,-4-7-97,1 3-774,3 3-142,-1 1-1,0-1 0,1 1 0,-1-1 1,0 1-1,1-1 0,-1 0 1,1 1-1,-1-1 0,1 0 0,-1 1 1,1-1-1,0 0 0,-1 0 1,1 1-1,0-1 0,0 0 0,-1 0 1,1 0-1,0 0 0,0 1 1,0-1-1,0 0 0,0 0 0,0 0 1,0 0-1,0 1 0,1-1 1,-1 0-1,0 0 0,0 0 0,1 1 1,-1-1-1,0 0 0,1 0 1,-1 1-1,1-1 0,-1 0 0,1 1 1,-1-1-1,1 0 0,0 1 1,-1-1-1,1 1 0,0-1 0,-1 1 1,1 0-1,0-1 0,0 1 1,-1-1-1,1 1 0,0 0 0,0 0 1,0 0-1,-1-1 0,1 1 1,0 0-1,0 0-22,292-7 411,2717 56 2696,-1454-44-2915,-1549 1-488,-31 2-1426,-15-1-2645,-3 1-2701</inkml:trace>
  <inkml:trace contextRef="#ctx0" brushRef="#br0" timeOffset="-3285.942">25468 791 9897,'0'0'3086,"0"0"-1469,12-1-367,73-3-606,1 4 1,-1 4-1,2 4-644,20-1 21,920 49 1201,-115 11 641,-848-57-1815,-91 5-2338,-2-7-1281,-6 1-1640</inkml:trace>
  <inkml:trace contextRef="#ctx0" brushRef="#br0" timeOffset="-2754.507">28125 975 16560,'0'0'469,"0"0"498,0 0 688,0 0 16,0 0-401,0 0-459,0 0-223,-3 15 122,-10 190 1270,0 226-1403,-16 105-3476,29-470 1852,-1 74-5332,-4-109 1457,-4-6-1708</inkml:trace>
  <inkml:trace contextRef="#ctx0" brushRef="#br0" timeOffset="-2454.135">27629 2171 11755,'0'0'2055,"0"0"-613,0 0 341,0 0 10,0 0-485,0 0-448,0 0-273,0 0-80,8 15-74,67 97-86,-53-90-345,1-2 1,1-1-1,1 0 1,0-2-1,1-1 1,1-1-1,0-1 1,1-2-1,1-1 1,0-1-1,0-1 1,1-1-1,0-2 1,0-1-1,14-1-2,-28-1-3,1-1 0,-1-1 1,1-1-1,-1 0 0,1-1 0,-1-1 1,1-1-1,-1 0 0,0-1 0,0-1 0,-1 0 1,1-1-1,-1-1 0,0 0 0,-1-1 0,1-1 1,-2 0-1,1-1 0,-1 0 0,-1-1 1,0 0-1,-1-1 0,8-10 3,-10 6-89,-1 0 1,-1-1-1,0 1 0,-1-2 1,-1 1-1,-1-1 1,0 1-1,-1-1 0,-1 0 1,0-9 88,-9-2-3713,-13 23-3384,-1 5-2897</inkml:trace>
  <inkml:trace contextRef="#ctx0" brushRef="#br0" timeOffset="-1785.885">13257 1327 384,'3'-14'11398,"8"-44"-7336,-3 40 1472,-7 41-3600,-1-19-2093,16 244 1904,-4-4-1476,3 104-768,-22-118-4300,-14-102-7564,12-110 7003</inkml:trace>
  <inkml:trace contextRef="#ctx0" brushRef="#br0" timeOffset="-1496.997">13111 2311 9673,'-8'-17'1890,"-27"-56"-155,35 73-1727,-3-7 576,1 0 1,-1 1-1,0-1 1,-1 1 0,1 0-1,-1 0 1,0 0-1,-1 0 1,0 1-1,0 0 1,0 0 0,0 0-1,-1 0-584,3 30 3342,7-11-3238,1 0 0,0 0 0,1-1 0,1 0 0,0 0 1,1 0-1,0-1 0,1 0 0,0 0 0,1-1 0,0-1 0,10 9-104,-2-3 5,1 0 1,1-1-1,0-1 0,1-1 1,0-1-1,1-1 0,0-1 1,1 0-1,0-2 1,0-1-1,1-1 0,0-1 1,0-1-1,1-1 0,-1-1 1,0-1-1,16-2-5,-31 1-5,-1 0 0,0-1 1,1 0-1,-1-1 0,0 1 1,0-2-1,0 1 0,-1-1 1,1 0-1,0-1 0,-1 0 1,0 0-1,0-1 0,0 1 0,-1-1 1,1-1-1,-1 1 0,-1-1 1,1-1-1,-1 1 0,0-1 1,0 1-1,-1-1 0,0-1 0,2-3 5,0-4-12,0-1 0,-2 1 0,0-1 0,0 0 0,-2 1 0,0-2 0,0 1-1,-2 0 1,0 0 0,-1 0 0,0-1 12,1 15-46,0 1 1,-1 0-1,1-1 1,0 1-1,0 0 0,-1-1 1,1 1-1,-1 0 1,1-1-1,-1 1 0,1 0 1,-1 0-1,0 0 1,0 0-1,0-1 1,1 1-1,-1 0 0,0 0 1,0 1-1,-1-1 1,1 0-1,0 0 0,0 0 1,0 1-1,0-1 1,-1 1-1,1-1 0,0 1 1,0-1-1,-1 1 1,1 0-1,-1-1 1,1 1-1,0 0 0,-1 0 1,1 0-1,0 0 1,-1 0-1,1 0 0,0 1 1,-1-1-1,1 0 1,0 1-1,-1-1 0,0 1 46,-54 32-7803,23-3-2297</inkml:trace>
  <inkml:trace contextRef="#ctx0" brushRef="#br0" timeOffset="-956.603">2046 1750 11915,'0'0'3529,"0"0"-1218,0 0-122,0 0 16,0 0-588,0 0-832,2 20-475,10 283 443,-11-18-739,0 143-2395,-3-286-2636,-1-2-3604,0-74 3336</inkml:trace>
  <inkml:trace contextRef="#ctx0" brushRef="#br0" timeOffset="-643.775">1764 3000 577,'-5'-14'10217,"-15"-44"-6389,-1 33 469,11 44-517,12-4-3713,0-1 1,1 1-1,0-1 0,1 0 1,1 0-1,0 0 0,1-1 1,1 1-1,0-2 0,0 1 1,2-1-1,-1 0 1,1 0-1,1-1 0,0-1 1,1 0-1,0 0 0,0-1 1,1 0-1,0-1 0,9 5-67,-6-3 5,0 0-1,0-1 1,1-1-1,0 0 1,0-2-1,1 1 0,0-2 1,0 0-1,0-1 1,1-1-1,0-1 0,-1 0 1,1-1-1,0-1 1,0-1-1,0 0 0,-1-1 1,1-1-1,-1-1 1,0-1-1,0 0 1,0-1-1,3-2-4,-12 1 5,0 1 0,-1-1-1,1-1 1,-2 1 0,1-1 0,-1 0 0,0-1 0,-1 1 0,0-1-1,0 0 1,-1-1 0,0 1 0,-1-1 0,0 0 0,-1 1 0,1-1-1,-2-1 1,0 1 0,0 0 0,-1 0 0,0 0 0,-1-6-5,1 15-47,1 0 1,-1 0 0,0 0 0,0 0 0,0 0 0,0 1-1,0-1 1,0 0 0,-1 0 0,1 0 0,0 0 0,0 0-1,-1 0 1,1 1 0,0-1 0,-1 0 0,1 0-1,-1 0 1,1 1 0,-1-1 0,0 0 0,1 1 0,-1-1-1,1 0 1,-1 1 0,0-1 0,0 1 0,1-1 0,-1 1-1,0-1 1,0 1 0,0 0 0,0-1 0,1 1-1,-1 0 1,0 0 0,0-1 0,0 1 0,0 0 0,0 0-1,0 0 1,0 0 0,0 0 0,0 1 0,1-1-1,-1 0 1,0 0 0,0 0 0,0 1 0,0-1 0,0 1-1,1-1 1,-2 1 46,-36 32-7460,19-1-1413</inkml:trace>
  <inkml:trace contextRef="#ctx0" brushRef="#br0" timeOffset="2080.134">12645 3492 8488,'2'-13'2893,"10"-59"181,2 10 2789,-2 25 650,4 63-5024,-7 8-1186,-1 1 0,-1 0 0,-2 0 0,-2 1 0,-1-1 0,-1 1 0,-2 0 0,-3 4-303,-37 165 561,31-173-494,1 0 0,2 1 0,1-1 0,2 1 0,1 1 0,1-1 0,3 28-67,0-58 3,0 1 0,-1-1 0,1 0 1,1 1-1,-1-1 0,0 0 0,1 0 0,0 0 0,-1 0 0,1 0 0,0 0 1,1-1-1,-1 1 0,0-1 0,1 1 0,0-1 0,-1 0 0,1 0 0,0 0 1,0 0-1,0-1 0,0 1 0,0-1 0,1 1 0,-1-1 0,0 0 0,1-1 1,-1 1-1,1-1 0,-1 1 0,4-1-3,109-12-54,-89 1-102,0-1-1,-2 0 1,1-2 0,-2-1 0,0-2 0,-1 0-1,2-3 157,35-23-1778,-46 32 606,-16 12-4505,-7 6 1187,-1 3-2770</inkml:trace>
  <inkml:trace contextRef="#ctx0" brushRef="#br0" timeOffset="2581.136">13406 3715 8360,'0'0'6182,"0"0"-2750,0 0-949,0 0-327,0 0-463,0 0-343,8-12-464,28-39-288,-35 49-567,1 1-1,0-1 0,0 1 0,0 0 1,0-1-1,0 1 0,0 0 0,0 0 1,1 0-1,-1 1 0,0-1 1,0 0-1,1 1 0,-1 0 0,0-1 1,1 1-1,-1 0 0,1 0 0,-1 0 1,0 1-1,1-1 0,-1 0 1,0 1-1,1 0 0,-1-1 0,0 1 1,0 0-1,0 0 0,0 1 0,1-1-30,-3-1 5,4 2 3,0 0-1,0 0 1,0 0 0,0 1-1,0-1 1,-1 1-1,0 0 1,1 0 0,-1 0-1,0 0 1,0 0-1,-1 1 1,1 0 0,-1-1-1,1 1 1,-1 0-1,-1 0 1,1 0 0,0 0-1,-1 1 1,0-1-1,0 0 1,0 1 0,-1-1-1,1 0 1,-1 1-1,0-1 1,0 1 0,-1-1-1,1 1 1,-2 3-8,-1 7-5,-1 0 0,0-1 0,-2 1 1,1-1-1,-2 0 0,0-1 0,0 1 1,-8 8 4,-142 190 0,155-211 0,0 1 1,1-1 0,-1 1-1,1 0 1,-1 0-1,1 0 1,0 0 0,0 0-1,-1 0 1,2 0-1,-1 1 1,0-1 0,0 0-1,1 0 1,-1 1-1,1-1 1,0 0 0,-1 1-1,1-1 1,0 0-1,1 1 1,-1-1 0,0 0-1,1 1 1,-1-1 0,1 0-1,0 1 1,-1-1-1,1 0 1,0 0 0,1 0-1,-1 0 1,0 0-1,0 0 1,1 0 0,0 0-1,-1-1 1,1 1-1,0 0 1,-1-1 0,1 0-1,0 1 1,0-1-1,2 1 0,17 2 12,0 0 0,0-2-1,1 0 1,-1-1 0,1-2-1,-1 0 1,0-1 0,1-1-1,-1-1 1,0-1 0,17-6-12,297-78-91,-309 78 193,-43 8 20,-32 22-1696,40-12-2521,1 0-3491,2-2-5007</inkml:trace>
  <inkml:trace contextRef="#ctx0" brushRef="#br0" timeOffset="3775.314">27378 3524 12556,'0'0'4020,"0"0"-1671,0 0-182,0 0-16,16-5-661,213-33 58,471 10-352,-669 23-876,-65-2-42,-97-18-1141,75 11-8866,40 10-2885</inkml:trace>
  <inkml:trace contextRef="#ctx0" brushRef="#br1" timeOffset="29217.879">3045 6712 12684,'0'0'5696,"0"0"-2568,0 0-715,0 0-624,0 0-647,0 0-501,0 0-326,-6 9-161,-6 12-96,2 0-1,0 0 0,1 1 0,1 0 0,1 1 0,1 0 0,1 0 0,1 0 1,1 0-1,1 8-57,0-21-32,0 1 0,1-1 0,1 1 0,-1-1 1,2 1-1,-1-1 0,2 0 0,-1 1 0,1-1 0,1 0 1,0 0-1,0 0 0,1 0 0,1 0 0,-1-1 0,1 0 1,1 0-1,0 0 0,0-1 0,1 0 0,0 0 0,0 0 1,0-1-1,1 0 0,1-1 0,-1 1 0,6 2 32,-2-5-31,-1 0 0,1-1 0,0-1 0,0 1 0,0-2 0,1 0-1,-1 0 1,0-1 0,1-1 0,-1 0 0,0 0 0,0-1 0,0-1 0,0 0 0,0-1 0,-1 0-1,0-1 1,1 0 0,-2 0 0,1-2 0,-1 1 0,1-1 0,3-4 31,5-4 39,0-1 0,-2 0 1,1-1-1,-2-1 0,0-1 1,-1-1-1,-2 0 0,1 0 1,-2-1-1,-1-1 0,3-10-39,11-76 1068,-25 104-1027,0 0 0,0 0 0,0 1 0,-1-1 0,0 0 0,0 1 0,0-1 0,0 0 0,0 1 0,-1 0 0,1-1 0,-1 1 0,0 0 0,0-1 0,0 1 0,-1 0 0,1 1 0,-1-1 0,1 0 0,-1 1 0,0-1 0,0 1 0,0 0 0,0 0 0,-1 0 0,1 1 0,0-1 0,-1 0-41,-21-4-81,-1 1 0,1 0 0,-1 2-1,0 1 1,1 1 0,-1 1 0,0 2 0,0 0 0,1 2 0,-1 0 0,-15 6 81,-49 15-3047,34-5-2026,-5 4-7194</inkml:trace>
  <inkml:trace contextRef="#ctx0" brushRef="#br1" timeOffset="30084.442">99 8809 16111,'0'0'3246,"0"0"-1239,0 0 81,0 0-343,0 0-624,0 0-587,0 0-331,0 14-70,-3 93 116,-1 20-713,5 0 1,5 0-1,10 31 464,-4-129-1943,-44-219 2252,23 113-182,4-2 0,3 1 0,3 0 0,6-29-127,-4 77 25,1 1 1,2 0-1,0 1 1,2-1-1,10-23-25,-15 44 4,0 1 0,0 0 0,1 0 0,-1 1-1,1-1 1,1 1 0,-1 0 0,1 0 0,0 0-1,1 1 1,0-1 0,-1 2 0,1-1 0,1 0-1,-1 1 1,1 0 0,0 1 0,0-1-1,0 1 1,0 1 0,0-1 0,0 1 0,1 1-1,6-2-3,-8 3-2,0 0 0,0 0-1,0 1 1,-1-1-1,1 1 1,0 0-1,0 1 1,-1 0-1,1-1 1,-1 2-1,0-1 1,1 1-1,-1 0 1,0 0-1,-1 0 1,1 0-1,0 1 1,-1 0 0,0 0-1,0 0 1,0 1-1,0-1 1,-1 1-1,0 0 1,0 0-1,0 0 1,-1 0-1,1 1 1,-1-1-1,0 2 3,2 3-14,-1 0 0,-1 0-1,0 0 1,0 1-1,-1-1 1,0 0 0,0 1-1,-1-1 1,-1 1-1,0-1 1,0 1 0,-1-1-1,-1 0 1,1 0 0,-2 0-1,-2 7 15,-1-3 56,-1-1-1,0 0 1,-1 0-1,0-1 1,-1 0-1,0 0 0,-1-1 1,0-1-1,-1 0 1,0 0-1,0-1 1,-1-1-1,-1 0 1,1 0-1,-1-2 1,0 0-1,-1 0 1,1-1-1,-1-1 1,0-1-1,0 0 1,-1-1-1,-11 0-55,26-2 432,13 1 268,0 4-634,-1 0 0,0 0 0,-1 1 0,1 0 1,-1 1-1,0 0 0,-1 1 0,0 0 0,0 0 0,0 1 1,5 8-67,18 15 51,31 24-17,1-3 0,3-3 0,73 41-34,-127-83-503,0-1 0,0 0 0,1-1 0,0-1 1,0 0-1,0 0 0,0-2 0,1 0 1,0-1-1,-1 0 0,5-1 503,-4-3-4058,-6-4-1872,-2-3-3215</inkml:trace>
  <inkml:trace contextRef="#ctx0" brushRef="#br1" timeOffset="30854.226">769 9009 4388,'0'0'6721,"0"0"-3000,0 0-609,0 0-918,0 0-843,0 0-476,-2 13-309,-2 0-403,1 1 0,1 0-1,0 0 1,1 1-1,0-1 1,1 0 0,1 0-1,1 0 1,-1 1 0,2-1-1,0-1 1,1 1-1,3 7-162,-4-17 4,-1 1-1,2 0 0,-1-1 0,0 1 0,1-1 0,0 0 1,0 0-1,0-1 0,0 1 0,1-1 0,0 0 0,-1 0 1,1 0-1,0-1 0,0 1 0,0-1 0,1-1 1,-1 1-1,0-1 0,1 0 0,-1 0 0,1 0 0,0-1 1,-1 0-1,1 0 0,-1 0 0,1-1 0,-1 0 1,1 0-1,-1 0 0,0-1 0,1 1 0,-1-1 0,0-1 1,0 1-1,0-1 0,0 0 0,-1 0 0,1 0 0,-1 0 1,0-1-1,3-3-3,8-7 66,-1-2 0,-1 0 1,0 0-1,-1-2 0,0 1 1,-2-1-1,0-1 0,-1 0 0,-1 0 1,-1-1-1,-1 0 0,4-20-66,-8 37 35,-1-1 0,1 1-1,-1-1 1,0 1 0,0-1-1,0 0 1,0 0 0,-1 0 0,0 1-1,0-1 1,0 0 0,0 0-1,0 0 1,-1 0 0,1 1-1,-1-1 1,0 0 0,0 1 0,-1-1-1,1 0 1,-1 1 0,0 0-1,0-1 1,0 1 0,0 0-1,0 0 1,-1 0 0,0 0 0,1 1-1,-1-1 1,0 1 0,0-1-1,0 1 1,-1 0 0,1 0-1,0 0-34,-12 0 31,1 1 0,-1 0 0,1 1-1,-1 1 1,1 0 0,-1 1-1,1 0 1,0 1 0,-1 1-1,2 0 1,-1 1 0,0 0-1,1 1 1,0 1 0,1 0 0,-1 1-1,1 0 1,1 1 0,-1 0-1,-3 6-30,6-6-20,1 1 0,1 0 0,-1 0 0,2 1-1,0 0 1,0 0 0,1 1 0,0-1 0,1 1-1,0 0 1,1 1 0,0-1 0,1 0 0,1 1-1,0 0 1,0-1 0,1 1 0,1-1 0,0 1-1,1 0 1,0-1 0,1 0 0,1 0 0,-1 0-1,2 0 1,0 0 0,0-1 0,1 0 0,1 0-1,0 0 1,0-1 0,1 0 0,0 0 0,0-1-1,1 0 1,1-1 0,5 4 20,9 4-90,2-1-1,-1-2 1,2 0 0,0-2-1,0-1 1,1-1 0,0-2 0,0 0-1,1-2 1,0-1 0,0-2-1,0 0 1,0-2 0,8-2 90,-16 1 29,0-1 1,0-1-1,0-2 1,0 1-1,0-2 0,-1-1 1,0-1-1,-1 0 1,1-1-1,-2-2 1,1 1-1,-2-2 1,1-1-1,-2 0 1,1-1-1,-2-1 0,0 0 1,-1-1-1,9-12-29,-16 15 86,1 0-1,-2 0 1,0-1-1,0 1 1,-1-1-1,-1-1 1,0 1-1,-1 0 1,-1-1-1,0 0 1,-1 1-1,-1-7-85,1 12 14,-2 1-1,1 0 0,-1-1 1,0 1-1,0 0 0,-1 0 1,-1 0-1,1 0 0,-1 0 0,0 0 1,-1 1-1,0-1 0,0 1 1,-1 0-1,0 0 0,0 1 0,0-1 1,-1 1-1,0 0 0,0 1 1,0 0-1,-4-3-13,5 5-4,0 1 1,0-1-1,1 1 0,-1 0 1,-1 1-1,1-1 0,0 1 1,0 0-1,0 0 0,-1 0 1,1 1-1,-1 0 1,1 0-1,0 1 0,-1-1 1,1 1-1,0 0 0,0 0 1,-1 1-1,1 0 0,0-1 1,1 2-1,-1-1 1,0 1-1,0-1 0,1 1 1,0 1-1,-1-1 0,1 0 1,1 1-1,-1 0 0,0 0 1,1 0-1,0 1 0,0-1 1,0 1-1,0-1 1,1 1-1,0 0 0,0 0 1,0 0-1,1 0 0,0 1 1,-1 3 3,0-2-29,0 0 0,0-1 0,1 1 0,0 0 0,1 0 0,-1 0 1,1 0-1,1 0 0,-1 0 0,1 0 0,0 0 0,1 0 0,0 0 0,0 0 0,0-1 1,1 1-1,0-1 0,0 0 0,1 1 0,-1-2 0,1 1 0,1 0 0,-1-1 1,1 0-1,0 0 0,0 0 0,0 0 0,1-1 0,0 0 0,0 0 0,0-1 0,0 1 1,0-1-1,1-1 0,-1 1 0,1-1 0,0 0 0,0-1 0,7 1 29,-9-1-2,1-1-1,-1 0 1,1-1 0,0 1-1,-1-1 1,1 0-1,-1-1 1,0 1-1,1-1 1,-1 0 0,0-1-1,0 1 1,0-1-1,0 0 1,0 0 0,-1 0-1,0-1 1,1 1-1,-1-1 1,-1 0-1,1-1 1,2-2 2,-5 41 1420,-49 284 801,43-238-2076,4 1 1,2-1-1,5 1 1,9 45-146,-8-71-2066,-27-74-7159,10 4 214</inkml:trace>
  <inkml:trace contextRef="#ctx0" brushRef="#br1" timeOffset="27545.248">144 6644 4933,'0'0'2365,"0"0"-476,0 0 135,0-13 154,0-93 4313,7 57 91,-7 49-6117,0 18 490,0 30-664,-2 0 0,-3 0 0,-2-1 0,-1 1 0,-3-1 0,-11 29-291,16-57 73,-15 45 27,3 0 0,2 2 0,3-1 0,4 2 0,2 0 0,2 10-100,5-72 2,0 1 1,0 0-1,0 0 1,1-1 0,-1 1-1,1 0 1,1-1-1,-1 1 1,1 0 0,0-1-1,0 0 1,1 0-1,0 1 1,0-2-1,0 1 1,0 0 0,1 0-1,-1-1 1,1 0-1,0 0 1,1 0 0,-1 0-1,1-1 1,-1 0-1,1 1 1,0-2 0,0 1-1,1-1 1,-1 1-1,1-2 1,-1 1-1,1 0 1,2-1-3,19 0-40,0-2 0,0-1 1,-1-1-1,1-1 0,-1-2 0,0 0 0,0-2 0,0-1 1,-1-1-1,-1-1 0,0-1 0,0-1 0,8-7 40,-21 7-667,-11 13 336,-15 14-2979,-6 19-4879,15-23 2253</inkml:trace>
  <inkml:trace contextRef="#ctx0" brushRef="#br1" timeOffset="28028.972">1020 6970 13068,'2'-18'3999,"2"-132"2967,-5 145-6856,0 0-1,-1 1 1,0-1-1,0 1 1,0-1-1,0 1 0,-1 0 1,1 0-1,-1 0 1,0 0-1,-1 0 1,1 1-1,-1-1 1,1 1-1,-1 0 0,0 0 1,0 0-1,-1 1 1,1-1-1,0 1 1,-1 0-1,1 0 0,-1 1 1,0-1-1,0 1 1,0 0-1,1 0 1,-1 1-1,0 0 0,0-1 1,0 2-1,0-1 1,0 0-1,0 1 1,0 0-1,1 0 1,-1 1-1,0-1 0,1 1 1,-1 0-1,1 0 1,-1 1-1,1-1 1,-1 2-110,-15 12 14,0 2 0,1 0 1,0 1-1,2 1 0,0 1 1,2 0-1,0 1 0,1 1 1,1 0-1,2 1 0,0 0 1,1 1-1,2 0 0,1 0 1,0 1-1,0 12-14,2-22-24,1 1-1,1 0 1,0-1 0,1 1-1,1 0 1,0 0 0,1 1-1,1-1 1,1 0 0,0-1-1,2 1 1,0 0 0,0-1-1,2 0 1,0 0-1,4 7 25,-9-20-21,1 0 0,1-1-1,-1 1 1,0-1-1,1 1 1,-1-1-1,1 0 1,-1 0-1,1 0 1,0 0-1,0 0 1,0-1-1,0 1 1,0-1-1,0 0 1,1 0 0,-1 0-1,0 0 1,1-1-1,-1 0 1,0 1-1,1-1 1,-1 0-1,1 0 1,-1-1-1,0 1 1,1-1-1,-1 0 1,0 1-1,0-2 1,1 1 0,-1 0-1,0-1 1,0 1-1,0-1 22,92-80-434,138-263 541,-192 291 213,-40 53-143,-2 3 52,-8 24-72,1 1-1,1 1 1,2-1 0,0 1-1,2 0 1,1 15-157,1-35-42,0 0 1,1 1 0,0-1 0,0 0-1,1 0 1,0 0 0,0 0 0,1 0-1,0 0 1,1-1 0,0 1 0,0-1-1,0 1 1,1-1 0,0 0 0,1 0-1,-1-1 1,1 1 0,0-1 0,1 0-1,0 0 1,5 4 41,74 23-4439,-25-29-3347,-33-4 1252</inkml:trace>
  <inkml:trace contextRef="#ctx0" brushRef="#br1" timeOffset="28420.632">1735 6845 11691,'5'-14'4180,"17"-47"-1089,-1 7 1730,-20 53-4720,0 0 1,0 0 0,0 0 0,0 0 0,0 0-1,-1 0 1,1 0 0,0 0 0,-1 0 0,1-1-1,-1 1 1,1 0 0,-1 0 0,0-1 0,1 1-1,-1 0 1,0 0 0,0-1 0,0 1 0,0 0 0,0-1-1,0 1 1,0 0 0,-1-1 0,1 1 0,0 0-1,-1 0 1,1-1 0,-1 1 0,1 0 0,-1 0-1,0 0 1,1 0 0,-1 0 0,0 0 0,0 0 0,0 0-1,0 0 1,0 0 0,0 0 0,0 0 0,0 1-1,0-1 1,0 0 0,0 1 0,0-1 0,-1 1-1,1-1 1,0 1 0,0 0 0,-1-1 0,1 1 0,0 0-1,-1 0 1,1 0 0,0 0-102,-13 4 20,1 1-1,1 0 1,-1 0 0,1 2 0,0-1-1,0 2 1,0-1 0,1 2 0,1 0-1,-1 0 1,2 0 0,-1 1 0,1 1-1,1 0 1,0 0 0,0 1 0,1 0-1,0 0 1,1 0 0,-2 8-20,6-16-29,-1 1 1,1-1-1,0 1 0,1-1 1,-1 1-1,1 0 0,0-1 1,0 1-1,0 0 0,1 0 1,0 0-1,0 0 0,0 0 1,0 0-1,1 0 1,0 0-1,0 0 0,0-1 1,0 1-1,1 0 0,0-1 1,0 1-1,0-1 0,1 0 1,-1 1-1,1-1 0,0 0 1,0-1-1,1 1 0,2 2 29,94 41-1261,-82-41 1065,0 1 0,0 1 0,-1 0 0,0 1 0,-1 1 0,0 1 0,0 0 1,-2 1-1,1 0 0,-1 2 0,7 8 196,-18-18 14,0 0-1,-1-1 1,1 1 0,-1 1 0,0-1 0,0 0-1,0 0 1,-1 1 0,0-1 0,1 1-1,-1-1 1,-1 1 0,1 0 0,-1-1 0,0 1-1,0 0 1,0-1 0,-1 1 0,1 0-1,-1-1 1,0 1 0,-1-1 0,1 1 0,-1-1-1,0 0 1,0 1 0,0-1 0,0 0-1,-1 0 1,0-1 0,-3 4-14,-10 4 99,-1-2 0,0 0 0,0-2 0,-1 1 0,0-2 0,-1-1 0,1 0-1,-1-1 1,0-1 0,0-1 0,0 0 0,0-2 0,-1 0 0,1-1 0,-7-2-99,-54-25-1058,78 27 720,1-1 1,-1 1 0,0 0-1,1-1 1,0 1 0,-1-1-1,1 1 1,0-1 0,0 0-1,-1 0 1,1 1 0,1-1-1,-1 0 1,0 0 0,0 0-1,1 0 1,-1 0 0,1 0-1,-1 0 1,1 0 0,0 0-1,0 0 1,0 0 0,0 0-1,1-1 338,3-15-6555</inkml:trace>
  <inkml:trace contextRef="#ctx0" brushRef="#br1" timeOffset="28858.845">2412 6724 15503,'6'-13'3550,"25"-58"1441,-35 63-1776,-32 22-2496,12-1-670,2 0 0,0 2 0,0 1 0,2 1 0,0 0 0,1 2 0,1 0 0,0 1 0,2 1 0,0 0 0,1 1 0,-4 11-49,17-31-5,1 1 1,-1-1-1,0 1 1,1 0-1,0-1 1,0 1 0,0 0-1,0 0 1,0 0-1,0 0 1,1 0-1,-1 0 1,1 0-1,0 0 1,0 0 0,0 0-1,0 0 1,1 0-1,-1 0 1,1 0-1,-1 0 1,1-1-1,0 1 1,0 0-1,1 0 1,-1-1 0,1 1-1,-1 0 1,1-1-1,0 1 1,0-1-1,0 0 1,0 0-1,0 0 1,0 0 0,1 0-1,-1 0 1,1 0-1,-1-1 1,1 0-1,0 1 1,2 0 4,113 27-513,-102-28 430,1 2 0,-1 0 0,0 1 0,0 1 0,0 0 0,-1 1 0,0 1 0,0 0 0,0 1 0,-1 1 1,1 1 82,-10-7 23,0 0 0,-1 1 0,1-1 1,-1 1-1,0 0 0,1 1 0,-2-1 1,1 1-1,-1-1 0,1 1 0,-1 0 1,-1 1-1,1-1 0,-1 0 0,0 1 1,0-1-1,0 1 0,-1 0 0,0-1 1,0 1-1,0 0 0,-1 0 1,0 0-1,0 0 0,0 0 0,-1-1 1,0 1-1,0 0 0,-1 0 0,1-1 1,-1 1-1,0-1 0,-1 1 0,1-1 1,-1 0-1,0 0 0,-1 0 0,1 0 1,-1-1-1,0 1 0,0-1 0,-2 1-23,-12 5 34,-1-2 0,0 0 0,-1-1 0,0-1 0,0-1 0,0-1 0,0 0 0,-1-2 0,1 0 0,-1-2 0,-11 0-34,31 0-17,-62-3-977,24-6-3227,30 3-684,6 1-3140</inkml:trace>
  <inkml:trace contextRef="#ctx0" brushRef="#br1" timeOffset="33829.788">4509 8902 10346,'0'0'4276,"0"0"-2077,0 0-346,0 0 101,0 0-364,0 0-703,0 0-514,-4 4-207,-2 6-141,1 1-1,0 0 1,0 0 0,1 0 0,1 0 0,0 1 0,0-1 0,1 1 0,1 0 0,0 0 0,1-1-1,0 1 1,0 0 0,1 0 0,2 3-25,-3-15 0,0 14 3,2 0-1,-1 0 0,2 0 1,0 0-1,1 0 0,0-1 0,1 1 1,0-1-1,2 0 0,-1-1 1,2 2-3,-5-10 1,0 1 1,0-1-1,0 0 1,1 0 0,-1 0-1,1-1 1,0 1-1,0-1 1,0 0 0,0 0-1,1 0 1,-1-1-1,1 1 1,0-1 0,0 0-1,-1-1 1,1 1-1,1-1 1,-1 0 0,0 0-1,0-1 1,0 1-1,0-1 1,0 0 0,1-1-1,-1 1 1,0-1-1,0 0 1,0 0-1,0-1 1,2 0-2,1-1 39,0-1 0,0 0 0,-1 0 0,0-1 0,0 0-1,0 0 1,0 0 0,-1-1 0,0 0 0,0-1 0,0 1 0,-1-1 0,0 0 0,0-1-1,-1 1 1,0-1 0,0 0 0,-1 1 0,0-2 0,2-7-39,2-11 365,-1 0 1,-1-1-1,-1 0 1,-1 0-1,-2-23-365,-1 34 102,0 0-1,-1 0 0,-1 0 0,0 0 1,-2 1-1,0-1 0,-1 1 0,-3-8-101,6 19 7,0 1-1,0-1 0,-1 1 0,1-1 1,-1 1-1,0 0 0,0 0 1,-1 0-1,1 1 0,-1-1 0,0 1 1,0 0-1,0 0 0,0 0 0,0 1 1,-1-1-1,1 1 0,-1 0 1,1 0-1,-1 1 0,0-1 0,0 1 1,0 0-1,0 0 0,0 1 0,0 0 1,0-1-1,0 2 0,0-1 1,-3 1-7,1 0-64,0 0 0,-1 1 1,1 0-1,0 0 1,0 1-1,1 0 1,-1 0-1,0 1 1,1 0-1,0 0 1,0 0-1,0 1 0,0 0 1,1 0-1,0 0 1,0 0-1,0 1 1,1 0-1,0 0 1,0 1-1,0-1 1,1 1-1,0 0 0,-1 3 64,0 1-460,1-1 0,0 0-1,1 1 1,0-1 0,0 1-1,1 0 1,1 0 0,0-1-1,0 1 1,3 10 460,10 33-3710,6 3-2168</inkml:trace>
  <inkml:trace contextRef="#ctx0" brushRef="#br1" timeOffset="34249.031">5214 8955 12492,'56'-126'7853,"-48"116"-4957,-7 18-1371,-1-1-1868,0 9 346,14 154 355,-13-163-345,1 1 0,0-1 0,1 0-1,-1 0 1,2 0 0,-1 0 0,1-1 0,0 1-1,0-1 1,0 0 0,1 0 0,0-1 0,1 1-1,-1-1 1,1 0 0,0 0 0,0-1 0,0 0-1,1 0 1,-1-1 0,2 1-13,2-2 0,0-1 0,-1-1 0,1 1 0,0-1 0,-1-1 0,1 0 0,0-1 0,-1 0 0,1 0 0,-1-1 0,0 0 0,0 0 0,0-1 0,0 0 0,-1-1 0,1 0 0,-1 0 0,0-1 1,-1 0-1,0-1 0,0 1 0,0-1 0,0-1 0,-1 1 0,0-3 0,28-20-38,-31 27 31,77-52 103,-77 53-84,-1 1 0,1 0 0,-1 0 0,1 0 1,0 0-1,-1 1 0,1-1 0,0 1 0,0-1 0,0 1 0,-1 0 0,1 0 0,0 1 0,0-1 0,0 0 0,-1 1 0,1 0 0,0-1 0,-1 1 0,1 0 0,0 1 0,-1-1 0,1 0 0,-1 1 0,0-1 1,1 1-1,-1 0 0,0 0 0,0 0 0,0 0 0,0 0 0,0 0-12,48 93 139,-46-85-104,-1 0 1,1 0-1,0 0 0,1-1 1,1 0-1,-1 0 1,1 0-1,1 0 1,-1-1-1,1 0 1,1 0-1,0-1 1,0 0-1,0-1 1,1 1-1,0-2 1,1 2-36,-5-6 26,-1 0 0,1 0 1,0 0-1,0-1 0,-1 1 1,1-1-1,0 0 0,0 0 1,0-1-1,-1 0 0,1 0 1,0 0-1,-1 0 0,1 0 1,-1-1-1,1 0 0,-1 0 1,0 0-1,0-1 0,0 0 1,0 1-1,0-1 0,0-1 1,-1 1-1,1 0 0,-1-1 1,1-1-27,6-6-9,0-1 0,-1-1 0,-1 1 1,0-1-1,0-1 0,-1 0 0,-1 0 0,0 0 9,5-36-1756,-17 18-4335,-4 19-2173</inkml:trace>
  <inkml:trace contextRef="#ctx0" brushRef="#br1" timeOffset="31829.55">2012 9135 8776,'0'0'4106,"-1"-13"-1389,-1-2-1698,-1-16 256,-2-7 3440,8 87-926,-5 40-2566,3 61-1489,25-30 266,-25-119-1,-1-1 0,0 0 0,1 1 0,-1-1 0,0 0 0,1 1 0,-1-1 1,1 0-1,-1 1 0,0-1 0,1 0 0,-1 0 0,1 0 0,-1 1 0,1-1 0,-1 0 0,1 0 0,-1 0 0,1 0 1,-1 0-1,1 0 0,-1 0 0,1 0 0,-1 0 0,1 0 0,-1 0 0,0 0 0,1 0 0,-1 0 0,1 0 0,-1-1 1,1 1-1,-1 0 0,1 0 0,-1-1 0,0 1 0,1 0 0,-1 0 0,1-1 0,-1 1 0,0-1 0,1 1 0,-1 0 0,0-1 1,0 1-1,1 0 0,-1-1 0,0 1 0,0-1 0,1 1 0,-1-1 0,0 1 0,0-1 0,0 1 0,0-1 0,0 1 1,0-1-1,0 1 0,0-1 0,0 1 0,0-1 0,0 1 0,0-1 1,12-34 53,10-90 84,-19 95-82,2 0 1,0 0 0,2 1-1,1 0 1,2 0-1,1 1 1,1 0-1,15-25-55,-26 51-113,0 0 0,-1 0 0,1 0 0,0 0 0,1 1 0,-1-1 0,0 0 0,0 1 0,1-1 0,-1 1 0,1-1 0,-1 1 0,1 0 0,0-1 0,0 1 0,-1 0 0,1 0 0,0 0 0,0 1 0,0-1 0,0 0 0,0 1 0,0-1 0,0 1 0,0 0 0,0 0 0,0-1 0,1 2 0,-1-1 0,0 0 0,0 0-1,0 0 1,0 1 0,0-1 0,0 1 0,0 0 0,0 0 0,0 0 0,0 0 0,-1 0 0,1 0 0,0 0 0,-1 0 0,1 1 0,0-1 0,-1 0 0,0 1 0,1 0 0,-1-1 0,0 1 0,0 0 0,1 1 113,16 20-5045,-2 1-3155</inkml:trace>
  <inkml:trace contextRef="#ctx0" brushRef="#br1" timeOffset="32875.936">2474 8979 7111,'0'0'3491,"0"0"-1580,0 0-48,0 0 86,0 0-513,0 0-534,8 14-64,23 47-155,-2 48 438,-26-99-1103,-4-8-16,1 0 1,0 0-1,0 0 0,0 0 1,0 1-1,0-1 0,0 0 0,1 0 1,-1 0-1,1 0 0,-1 0 1,1 0-1,0 0 0,0 0 0,0 0 1,0 0-1,0 0 0,0 0 1,1-1-1,-1 1 0,0 0 0,1-1 1,-1 1-1,1-1 0,0 0 1,0 1-1,-1-1 0,1 0 0,0 0 1,0 0-1,0 0 0,0-1 1,0 1-1,0 0 0,0-1 0,1 1 1,-1-1-1,0 0 0,0 0 1,0 0-1,0 0 0,0 0 0,1 0 1,-1-1-1,0 1 0,1-1-2,2-6 99,-1 0 1,1 0-1,-1 0 0,-1-1 0,1 1 1,-1-1-1,0 0 0,-1 0 0,0 0 0,0 0 1,-1 0-1,0-1 0,0 1 0,-1 0 0,-1-9-99,2 11 199,0-166 3004,-1 170-3173,0 0 0,1 1 1,-1-1-1,0 0 0,0 0 0,0 0 0,0 0 0,-1 1 0,1-1 0,0 0 1,-1 0-1,1 0 0,-1 1 0,0-1 0,0 0 0,0 1 0,1-1 0,-1 1 1,-1-1-1,1 1 0,0-1 0,0 1 0,0 0 0,-1-1 0,1 1 0,-1 0 1,1 0-1,-1 0 0,1 0 0,-1 0 0,0 1 0,1-1 0,-1 0 0,0 1 1,0-1-1,1 1 0,-1 0 0,0-1 0,0 1 0,0 0 0,0 0 0,1 0 1,-1 1-1,0-1 0,0 0 0,0 1 0,1-1 0,-1 1 0,0-1 0,0 1 1,1 0-1,-1 0 0,1 0 0,-1 0 0,1 0 0,-1 0-30,-7 8 3,1 0-1,0 0 1,1 1-1,0 0 1,0 1-1,1-1 1,1 1 0,0 1-1,0-1 1,1 1-1,0-1 1,1 1-1,1 0 1,0 0-1,0 1 1,1-1-1,1 0 1,0 0-1,1 1 1,0-1 0,2 6-3,0-3-138,0-1 1,1 1 0,1-1 0,0 0 0,1 0 0,0 0-1,1-1 1,1 0 0,0-1 0,1 1 0,0-2 0,1 1-1,0-1 1,1-1 0,0 0 0,1 0 0,0-1 0,0-1-1,1 0 1,0-1 0,1 0 0,-1-1 0,1 0 0,0-1-1,1-1 1,-1 0 0,1-1 0,0 0 0,0-2 0,0 0-1,0 0 1,0-1 0,0-1 0,0-1 0,0 0 0,9-3 137,-12 1-375,0-2 0,0 1 1,-1-2-1,1 1 0,-1-2 1,-1 1-1,1-2 1,-2 1-1,1-1 0,-1-1 1,0 0-1,-1 0 1,0-1-1,-1 1 0,4-9 375,6-11-137,-2-1 0,0 0 0,-2-1 0,-2-1 0,3-14 137,-10 31 374,29-119-812,-24 45 8141,-9 89-6753,0 1-149,-22 25 918,11-8-1631,1 1 0,1-1-1,0 2 1,2-1 0,0 1 0,1 0-1,0 1 1,0 11-88,4-22 2,1 0-1,0 0 1,1 0-1,0 0 0,0 0 1,1 0-1,0 0 1,1 0-1,0 0 1,0-1-1,1 1 1,0-1-1,1 1 1,0-1-1,0 0 1,0 0-1,1-1 1,1 1-1,-1-1 0,3 2-1,99 86-1041,-106-94 1026,0 0 0,0 0-1,-1 0 1,1 1 0,-1-1-1,1 0 1,-1 1 0,1-1-1,-1 0 1,1 1 0,-1-1-1,0 1 1,0-1 0,0 1-1,0-1 1,0 0 0,0 1-1,0-1 1,-1 1 0,1-1-1,0 0 1,-1 1 0,1-1-1,-1 0 1,1 1 0,-1-1-1,0 0 1,0 0 0,1 1-1,-1-1 1,0 0 0,0 0-1,0 0 1,0 0 0,0 0-1,0 0 1,-1-1 0,1 1-1,0 0 1,0 0 0,-1-1-1,1 1 1,0-1 0,-1 1-1,1-1 1,-1 0 0,1 1-1,0-1 1,-1 0 0,1 0-1,-1 0 1,1 0 0,-1 0-1,1-1 1,0 1 15,-2-2 2,1 0 0,0-1 0,0 1 0,0-1 0,0 0 0,0 1 0,1-1 1,-1 0-1,1 0 0,0 0 0,0 0 0,0 0 0,0 0 0,0 0 0,1-1 0,-1 1 0,1 0 0,0 0 0,0-1 0,0 1 0,0 0 0,1 0 1,-1 0-1,1-1 0,0 1 0,0 0 0,0 0 0,0 0 0,1 0 0,-1 0 0,2-1-2,11-13-128,1 2 0,0 0 0,1 0 0,1 1 0,0 1 0,18-10 128,29-23-540,-45 30 454,13-8-18,-1-2 1,-2-1 0,0-1-1,-2-2 1,7-11 103,-32 39 35,0 0 1,0-1-1,0 1 0,0-1 1,-1 1-1,1-1 1,-1 1-1,0-1 0,0 0 1,0 0-1,0 0 1,0 0-1,0 1 0,-1-1 1,0 0-1,1 0 0,-1 0 1,0 0-1,0 0 1,-1 0-1,1 0 0,-1 0 1,1 0-1,-1 0 0,0 0 1,0 0-1,0 1 1,-1-1-1,1 0 0,-1 1 1,1-1-1,-1 1 1,0-1-1,0 1 0,0 0 1,0 0-1,0 0 0,0 0 1,-1 0-1,1 1 1,-1-1-1,1 0 0,-2 0-35,1 1 30,0 0 0,0-1 0,0 1 0,0 0-1,0 0 1,-1 0 0,1 1 0,0-1-1,0 1 1,0 0 0,-1 0 0,1 0 0,0 0-1,0 0 1,0 1 0,-1 0 0,1-1 0,0 1-1,0 0 1,0 1 0,0-1 0,0 0-1,0 1 1,1 0 0,-1-1 0,0 1 0,1 0-1,-1 1 1,1-1 0,0 0 0,0 1 0,0-1-1,0 1 1,0-1 0,0 1 0,1 0 0,-1 0-1,1 0 1,0 0 0,0 0 0,0 0-1,0 0 1,1 0 0,-1 1 0,1-1 0,0 0-1,0 0 1,0 1 0,0-1 0,1 2-30,1 13 13,1-1 0,1 1 0,0-1 0,1 0 0,1-1 0,1 1 0,0-1 0,1-1 0,1 1 0,1-1 0,0-1 0,0 0 0,2 0 0,11 10-13,-4 1 5,-8-11-9,0-3-19,-1 0 1,0 1 0,0 0-1,-1 1 1,-1 0 0,0 0-1,-1 1 1,0 0-1,-1 0 1,-1 1 0,0 0-1,-1 0 1,-1 0-1,0 0 1,-1 1 0,-1-1-1,0 9 23,-5-16-61,1 0-1,-2-1 0,1 1 1,-1-1-1,0 0 1,0-1-1,-1 1 1,0-1-1,0 0 0,-1-1 1,0 0-1,0 0 1,0 0-1,0 0 1,-1-1-1,1-1 0,-1 1 1,0-1-1,0-1 1,-1 1-1,1-1 0,0-1 1,-1 1-1,1-2 1,-1 1-1,0-1 1,1 0-1,-8-2 62,-50-20-3113,45-20-4686,21 27 2050</inkml:trace>
  <inkml:trace contextRef="#ctx0" brushRef="#br1" timeOffset="33076.587">3966 8989 12972,'0'0'3604,"0"0"-1015,0 0-96,0 0-555,0 0-711,5 7-303,21 62 165,-10 148-646,-5-125-3582,-9-70-5279,-1-16 511</inkml:trace>
  <inkml:trace contextRef="#ctx0" brushRef="#br1" timeOffset="33263.483">3940 8646 13036,'0'0'2274,"0"0"-1729,0 0 512,0 0-897,0 0-160,0 0-32,0 0-1153,0 0-4068</inkml:trace>
  <inkml:trace contextRef="#ctx0" brushRef="#br2" timeOffset="40621.614">13293 5845 8456,'0'0'4671,"0"0"-1414,0 0-556,0 0-1158,0 0-780,-3 13-165,-1 3-460,1 0-1,1 0 1,0 0 0,2 1 0,-1-1 0,2 0 0,0 1-1,1-1 1,1 0 0,0 0 0,3 7-138,-5-18 6,1 1 0,0-1 0,0 0 0,0 1 0,1-1 0,-1 0 0,1 0 0,1-1 0,-1 1 0,1-1 0,-1 1 0,1-1 0,0 0 0,1 0 0,-1-1 0,1 0 0,0 1 0,-1-1 0,1-1 0,1 1 0,-1-1 0,0 0 0,0 0 0,1 0 0,-1-1 0,1 0 0,0 0 0,-1 0 0,1-1-1,0 0 1,-1 0 0,1 0 0,0-1-6,0-3 13,1 0-1,-1 0 1,0-1-1,0 0 0,0 0 1,-1 0-1,0 0 0,0-1 1,0 0-1,-1 0 0,0-1 1,0 1-1,-1-1 1,1 0-1,-1 0 0,-1 0 1,0 0-1,0 0 0,1-5-12,7-25 491,-2 0 1,-1-1-1,-2 0 0,-2 0 0,-1 0 0,-2-13-491,0 49 24,0 1 1,1-1-1,-1 1 0,0-1 1,0 0-1,0 1 0,0-1 0,0 1 1,0-1-1,0 1 0,-1-1 1,1 1-1,0-1 0,-1 1 1,1-1-1,-1 1 0,0 0 0,0-1 1,1 1-1,-1 0 0,0-1 1,0 1-1,0 0 0,0 0 1,0 0-1,-1 0 0,1 0 0,0 0 1,0 0-1,-1 0 0,1 1 1,0-1-1,-1 0 0,1 1 0,-1-1 1,1 1-1,-1-1 0,1 1 1,-1 0-1,1 0 0,-1 0 1,1 0-1,-1 0 0,1 0 0,-1 0 1,1 0-1,-1 1 0,1-1 1,-1 0-25,-9 5 42,0 0 0,1 0 1,0 1-1,0 1 0,1-1 1,0 1-1,0 1 0,0 0 0,1 0 1,0 1-1,1 0 0,0 0 1,0 1-1,-5 9-42,-3 7 41,0 1 0,2 0 0,1 1 1,1 0-1,2 1 0,0 0 0,2 1 0,1-1 0,2 1 0,-1 29-41,4-47 6,1 1 0,0-1-1,1 0 1,0 0 0,1 1-1,0-1 1,1 0 0,0-1 0,1 1-1,1 0 1,0-1 0,0 0-1,1 0 1,0-1 0,1 1-1,0-2 1,1 1 0,0-1 0,0 0-1,1 0 1,0-1 0,1 0-1,0-1 1,0 0 0,0-1 0,1 0-1,0 0 1,0-1 0,2 0-6,3 1-31,0 0 0,1-1 0,-1-1 0,1-1 0,0 0 0,0-2 0,0 1 0,0-2 0,0 0 0,0-1 0,0-1 0,0-1 0,0 0 0,0-1 0,-1-1 0,0 0 0,0-2 0,0 1 0,-1-2 0,0 0 0,0-1 1,-1-1-1,0 0 0,-1 0 0,0-2 0,0 1 0,-1-2 0,-1 0 0,0 0 0,7-13 31,-9 10-57,-1 0-1,-1-1 1,-1 0 0,0 0-1,-1-1 1,-1 1 0,0-1 0,-2 0-1,0 0 1,-1 0 0,0-7 57,-1 23-90,1 0 1,-1 0-1,0 0 0,0 0 1,1 0-1,-1 0 1,-1 0-1,1-1 0,0 1 1,0 0-1,-1 0 1,1 0-1,-1 0 0,0 0 1,0 0-1,0 0 1,1 1-1,-2-1 0,1 0 1,0 0-1,0 1 0,-1-1 1,1 0-1,0 1 1,-1-1-1,0 1 0,1 0 1,-1 0-1,0 0 1,0-1-1,0 2 0,1-1 1,-1 0-1,0 0 1,0 0-1,0 1 0,0 0 1,-1-1-1,1 1 1,0 0-1,0 0 0,-1 0 90,-36 8-3512,-11 13-2387</inkml:trace>
  <inkml:trace contextRef="#ctx0" brushRef="#br2" timeOffset="45310.499">16259 8048 16656,'9'-16'2098,"30"-47"-646,-3 27 1580,-23 76-2498,-10 274-128,11-354-406,30-220 411,-44 259-382,0-1 0,0 1 0,0-1 0,1 1 0,-1-1 0,0 1 0,1 0 0,-1-1 0,1 1 0,-1 0 0,1-1 0,0 1 0,0 0 0,-1 0 0,1-1 0,0 1 0,0 0 0,0 0 0,0 0 0,0 0 0,0 0 0,1 0 0,-1 1 0,0-1 0,0 0 0,1 1 0,-1-1 0,0 1 0,1-1 0,-1 1 0,1-1 0,-1 1 0,0 0 0,1 0 0,-1 0 0,1 0 0,-1 0 0,1 0 0,-1 0 0,0 0 0,1 0 0,-1 1 0,1-1 0,-1 1 0,0-1 0,1 1-29,64 106 188,-53-82-136,0 2-28,1 5 6,1-1 0,2 0-1,1-2 1,1 0 0,1-1 0,2-1-1,1 0 1,5 2-30,-23-24 40,0 0-1,1-1 1,-1 0 0,1 0-1,0 0 1,0 0-1,0-1 1,0 0 0,1-1-1,-1 1 1,1-1 0,-1-1-1,1 1 1,0-1 0,0 0-1,0 0 1,0-1-1,0 0 1,0 0 0,0-1-1,-1 0 1,1 0 0,0-1-1,0 0 1,-1 0-1,1 0 1,-1-1 0,0 0-1,1 0 1,-1 0 0,-1-1-1,1 0 1,4-4-40,1-11 163,0-2 0,-2 1-1,0-1 1,-1 0 0,-1-1 0,-1 0 0,-1 0-1,-2-1 1,0 1 0,-1-1 0,0 1 0,-2-1 0,-1 0-1,-2-2-162,3 5 12,2 3-25,-2-1 1,0 1 0,-1-1-1,-1 1 1,0-1 0,-2 1-1,0 0 1,-1 0 0,0 0-1,-6-10 13,-22 1-2037,-7 36-4857,20 6-1391</inkml:trace>
  <inkml:trace contextRef="#ctx0" brushRef="#br2" timeOffset="41132.217">10926 7913 11307,'0'0'5263,"1"-13"-2908,0 1-2812,2-26 4594,-12 61-808,-10 69-2664,4 1 1,4 0 0,2 38-666,10 143-5835,-1-268 5133,3 26-3238,4-13-2987,-2-13 756</inkml:trace>
  <inkml:trace contextRef="#ctx0" brushRef="#br2" timeOffset="41428.984">10889 8277 6887,'-8'-107'2036,"1"60"-519,3 1 0,1-1 0,3 0 1,2 0-1,1 1 0,3-1 0,2 1 0,12-39-1517,-19 80 70,1 0 1,0 0-1,0 0 1,0 0-1,0 1 1,1-1-1,0 1 0,0-1 1,0 1-1,0 0 1,1 0-1,-1 1 1,1-1-1,0 1 0,0-1 1,1 1-1,-1 1 1,1-1-1,-1 0 1,1 1-1,0 0 0,0 0 1,0 1-1,0-1 1,0 1-1,0 0 1,1 1-1,-1-1 0,0 1 1,0 0-1,3 0-70,1 1 1,-1 0-1,0 0 0,0 1 0,-1 0 1,1 0-1,0 1 0,-1 0 0,1 0 1,-1 1-1,0 0 0,0 0 0,0 1 0,-1 0 1,0 0-1,0 0 0,0 1 0,0 0 1,-1 0-1,0 0 0,0 1 0,-1 0 1,0 0-1,0 0 0,0 0 0,-1 1 1,0-1-1,-1 1 0,1 0 0,-2 0 1,1 0-1,-1 0 0,0 0 0,-1 0 1,0 0-1,0 0 0,0 0 0,-1 0 1,-1 0-1,1 0 0,-1 0 0,-1 0 0,1-1 1,-1 1-1,-3 4 0,-6 5 58,0-1-1,-2 0 1,1-1 0,-2-1-1,0 0 1,-1-1 0,0 0-1,-1-1 1,0-1 0,-1-1-1,0-1 1,-1 0 0,1-1-1,-2-1 1,1-1-1,-1-1 1,0 0 0,0-2-1,-1 0 1,-16-1-58,36-2 20,1 0-1,-1 0 1,1 0 0,-1 0-1,1 0 1,-1 0 0,1 1-1,-1-1 1,1 0 0,-1 0-1,1 0 1,-1 0 0,1 1-1,-1-1 1,1 0 0,-1 0-1,1 1 1,0-1 0,-1 0-1,1 1 1,-1-1 0,1 0-1,0 1 1,-1-1-1,1 1 1,0-1 0,0 1-1,-1-1 1,1 1 0,0-1-1,0 1 1,0-1 0,0 1-1,-1-1 1,1 1 0,0-1-1,0 1 1,0-1 0,0 1-1,0-1 1,0 1 0,0-1-1,0 1 1,1-1 0,-1 1-1,0-1 1,0 1 0,0-1-1,1 1 1,-1-1 0,0 1-1,0-1 1,1 0-1,-1 1 1,0-1 0,1 1-1,-1-1 1,0 0 0,1 1-1,-1-1 1,1 0 0,-1 0-1,1 1 1,-1-1 0,0 0-1,1 0-19,37 32 25,-31-26 62,495 366-1320,-460-335-2470,-16-12-6169,-17-16-720</inkml:trace>
  <inkml:trace contextRef="#ctx0" brushRef="#br2" timeOffset="42179.865">11554 8146 6246,'0'0'3956,"0"0"-1325,0 0 183,0 0-230,0 0-940,0 0-822,0 0-347,0 0 166,2 16 362,1 10-734,0-1 0,2 1 0,0-1 0,2-1 0,1 1 0,1-1 0,1 0 0,13 21-269,-21-40 11,1-1 1,1 1-1,-1-1 0,1 0 1,0 0-1,-1 0 1,2-1-1,-1 1 1,0-1-1,1 0 1,-1 0-1,1-1 1,0 1-1,0-1 1,0 0-1,0-1 0,1 1 1,-1-1-1,0 0 1,0 0-1,1 0 1,-1-1-1,1 0 1,-1 0-1,1-1 1,-1 1-1,0-1 1,1 0-1,-1-1 0,0 1 1,0-1-1,0 0 1,0 0-1,4-3-11,2-6 141,-1 0-1,-1-1 0,0 0 0,-1-1 0,0 0 1,-1 0-1,0-1 0,-1 0 0,-1 0 0,0-1 1,-1 1-1,0-1 0,-1 0 0,-1 0 0,-1 0 1,0 0-1,-1 0 0,0 0 0,-2-7-140,4 16 8,-1 0-1,0-1 0,0 1 1,0 0-1,-1 0 0,0-1 1,0 1-1,-1 0 0,0-1 1,0 1-1,0 0 0,-1 0 1,0 0-1,0 0 0,-1 0 1,1 0-1,-1 1 0,0-1 1,-1 1-1,1 0 0,-1 0 1,0 0-1,-1 1 0,1-1 1,-1 1-1,0 0 0,0 0 1,0 0-1,0 1 0,-1 0 1,1 0-1,-3 0-7,0 1 1,0 1 0,-1 0-1,1 0 1,0 1 0,-1 0 0,1 0 0,-1 1 0,1 0-1,0 1 1,0-1 0,-1 2 0,1-1 0,0 1-1,1 1 1,-1-1 0,1 1 0,-1 0 0,1 1-1,0 0 1,1 0 0,-1 1 0,1-1 0,0 1-1,1 1 1,-1-1 0,1 1 0,0 0 0,1 0 0,0 0-1,0 1 1,0 0 0,1-1 0,-1 5-1,-1 1-12,1 0 0,0 0 0,1 0 0,0 0 0,1 1 0,0-1 0,1 1 0,1 0 1,0-1-1,1 1 0,0 0 0,1-1 0,1 0 0,0 1 0,0-1 0,2 0 0,0 0 0,0-1 0,1 0 1,0 0-1,1 0 0,1 0 0,0-1 0,0-1 0,1 1 0,5 3 12,9 4-132,0-1 0,1-1 0,1-1 0,1-2 0,0 0 0,0-1 0,2-2 0,-1-1 0,1-1 0,0-1 0,0-2-1,1-1 1,0-1 0,0-1 0,0-2 0,0 0 0,0-3 0,-1 0 0,1-2 132,-5-1 93,0-2 0,-1-1-1,-1-1 1,1-1 0,-2-1-1,1-1 1,-2-1 0,0 0 0,0-2-1,-2 0 1,0-1 0,0-1 0,-2-1-1,-1 0 1,0-1 0,-1 0-1,-1-2 1,-1 1 0,-1-2 0,-1 1-1,-1-1 1,-1-1 0,-1 0 0,-1 0-1,-1 0 1,-1 0 0,0-24-93,-2 44 30,-1 0 0,0 0 0,0 0 0,0-1 0,0 1 0,0 0 0,-1 0 0,0-1 0,0 1 0,0 0 0,0 0 0,-1-1 0,0 1 0,0 0 1,0 0-1,0 0 0,0 0 0,-1 0 0,0 0 0,0 0 0,0 0 0,0 1 0,-1-1 0,1 1 0,-1 0 0,0-1 0,0 1 0,0 0 0,0 1 0,-1-1 0,1 1 0,-1-1 0,0 1 0,1 0 0,-3 0-30,-6 2 13,0 2 0,1-1 0,-1 1 0,0 1 0,1 0 0,-1 1 0,1 0-1,0 1 1,0 0 0,1 1 0,-1 0 0,1 0 0,1 1 0,-1 0 0,1 1-1,0 0 1,-3 6-13,2-5-10,0 1-1,1 0 0,1 1 1,0 0-1,0 1 0,1-1 1,0 2-1,1-1 0,1 0 1,0 1-1,-2 9 11,5-15-52,0-1 0,1 1 0,0-1 0,1 1 0,-1-1 0,1 1 0,0 0 0,1-1 0,0 1-1,0-1 1,0 1 0,1-1 0,0 1 0,0-1 0,0 0 0,1 0 0,0 0 0,1 0 0,-1-1 0,1 1 0,0-1 0,0 0 0,0 0 0,6 4 52,-5-4-85,0 0 0,0 0 0,1 0 0,0-1 0,0 0 0,0 0 0,1 0 0,-1-1 0,1 0 0,0-1 0,0 1 0,0-1 0,0 0 0,0-1 0,0 0 0,0 0 0,1 0 0,-1-1 0,0 0 0,1-1 0,-1 0 0,0 0 0,0 0 0,0-1 0,0 0 0,0 0 0,0-1 0,0 0 0,-1 0 0,1-1 0,-1 1 0,0-1 0,0-1 0,0 1 0,-1-1 0,1 0 0,2-4 85,-2-3 145,0 0-1,-1-1 0,0 1 0,-1-1 0,0-1 0,-1 1 0,0 0 0,-1-1 1,-1 0-1,0 1 0,-1-8-144,10 208 1975,-35 306-1276,24-450-692,3 0-1,1 0 0,3 0 1,1 0-1,2-1 0,2 0 1,1-1-1,3 0 0,1-1 1,2-1-1,16 24-6,14-7 0,-39-91-1522,-17-37-3560,4 27-1004</inkml:trace>
  <inkml:trace contextRef="#ctx0" brushRef="#br2" timeOffset="42760.561">12906 8093 11147,'0'0'3512,"0"0"-1254,0 0-218,0 0-652,0 0-454,-3 16-283,-23 199 1810,24-177-2084,1-16-287,-1-1 1,2 1-1,1-1 0,1 1 1,1-1-1,0 0 0,3 5-90,1-19 77,-3-24-21,0-26 3,-5 6-53,2 1 0,2-1 0,1 1 0,2 0-1,1 0 1,2 1 0,2 0 0,1 0 0,1 1-1,2 1 1,1 0-6,-11 27-8,-1 0-1,0 1 1,1-1 0,0 1-1,1 0 1,-1 0-1,1 0 1,0 1-1,0 0 1,0 0 0,0 1-1,1 0 1,-1 0-1,1 0 1,0 1 0,0 0-1,0 0 1,0 0-1,7 1 9,-9 0-287,0 1-1,0 1 1,0-1 0,0 1-1,0 0 1,0 0-1,0 0 1,-1 1-1,1 0 1,0 0-1,-1 0 1,1 0 0,-1 1-1,0-1 1,0 1-1,0 0 1,0 1-1,-1-1 1,2 2 287,16 20-4522,-1 0-2279</inkml:trace>
  <inkml:trace contextRef="#ctx0" brushRef="#br2" timeOffset="43226.206">13430 7992 12428,'0'0'1793,"0"0"-538,0 0 101,0 0-523,0 0-364,0 0-164,7 14 47,39 108 1399,-40-106-1572,-4-8-157,-1-1 0,2-1 0,-1 1 0,1 0 0,0 0 0,0-1 0,1 0 0,0 1 0,0-1 0,0-1 0,1 1 0,4 3-22,-8-8 26,1 0-1,-1-1 0,1 1 0,0-1 1,-1 1-1,1-1 0,0 0 1,0 0-1,-1 0 0,1 0 1,0 0-1,0 0 0,-1 0 1,1-1-1,0 1 0,-1 0 1,1-1-1,0 0 0,-1 1 1,1-1-1,-1 0 0,1 0 1,-1 0-1,1 0 0,-1 0 1,0 0-1,1 0 0,-1 0 1,0-1-1,0 1 0,0 0 1,0-1-1,0 1 0,0-1 1,0 1-1,-1-1 0,1 1 1,0-1-1,-1 0 0,1-1-25,22-70 2473,-20 65-2269,0-1 1,0 0-1,-1 0 0,0 0 0,-1 0 1,0 0-1,0 0 0,-1 0 0,0 0 1,-1-1-1,0 1 0,0 0 0,-1 0 1,0 0-1,-1 1 0,0-1 0,0 0 1,-1 1-1,0 0 0,0 0 0,-1 0 1,0 0-1,-3-2-204,6 8 21,0 1 0,-1 0 0,1 0 0,0 0 1,-1 0-1,0 0 0,1 1 0,-1-1 0,1 1 0,-1 0 0,0 0 0,1 0 0,-1 0 1,0 0-1,1 0 0,-1 1 0,0-1 0,1 1 0,-1 0 0,1-1 0,-1 1 1,1 0-1,0 1 0,-1-1 0,1 0 0,0 1 0,0-1 0,0 1 0,0 0 1,0 0-1,0 0 0,0 0 0,0 0 0,1 0 0,-1 0 0,1 1-21,-46 85 78,41-66-60,1 0 0,1 1-1,0-1 1,2 1 0,1 0 0,1-1-1,0 1 1,2 0 0,1-1 0,0 1 0,2-1-1,5 14-17,-7-24-70,1-1 1,0 1-1,1-1 0,0 0 0,1-1 0,0 1 0,1-1 1,0 0-1,1-1 0,0 0 0,0 0 0,1-1 0,0 0 1,0 0-1,1-1 0,0 0 0,0-1 0,1 0 0,0-1 1,0 0-1,0 0 0,1-1 0,-1-1 0,5 1 70,-7-2-343,1 0-1,-1 0 0,1-1 1,0 0-1,0-1 0,0 0 1,-1 0-1,1-1 0,0-1 1,0 1-1,-1-2 0,1 1 1,-1-1-1,0-1 0,0 0 1,0 0-1,0-1 0,-1 0 1,0 0-1,0-1 0,0 0 1,-1 0-1,1-1 1,2-4 343,36-55-9284,-26 33 417</inkml:trace>
  <inkml:trace contextRef="#ctx0" brushRef="#br2" timeOffset="43580.81">14198 7953 8232,'0'0'5082,"0"0"-2418,5-13-6,1-4-1648,4-13 103,-3-5 2717,-12 26-203,-27 17-3005,19-1-611,0 0 0,0 1 0,1 0 1,1 1-1,-1 0 0,1 1 0,1 0 0,0 0 0,0 1 1,1 1-1,1 0 0,0 0 0,0 0 0,1 1 0,1 0 1,0 1-1,1 0 0,0-1 0,1 1 0,1 1 0,0-1 0,0 5-10,3-13-5,-1-1 0,1 1 0,0-1 0,0 1 0,1-1 0,0 1 1,0-1-1,0 1 0,0-1 0,1 0 0,0 0 0,0 0 1,1 0-1,-1 0 0,1 0 0,0 0 0,0-1 0,1 0 0,-1 1 1,1-1-1,0-1 0,0 1 0,0 0 0,0-1 0,5 2 4,60 32-74,-57-32 50,1 0 1,0 1-1,-1 1 1,0 0-1,-1 1 0,1 0 1,-2 1-1,1 0 1,-1 1-1,0 0 0,-1 0 1,4 7 23,-12-14-4,1 0 0,-1-1 0,0 1 0,0 0-1,0 0 1,0 0 0,0 0 0,-1 0 0,1 0 0,-1 0 0,0 0 0,0 0 0,0 0 0,0 0 0,-1 0 0,1 0 0,-1 0 0,0 0 0,1 0 0,-1 0 0,-1 0 0,1-1 0,0 1 0,-1 0-1,1-1 1,-1 1 0,0-1 0,0 1 0,0-1 0,0 0 0,0 0 0,-1 0 0,1 0 0,-1 0 0,1-1 0,-1 1 0,0-1 4,-107 47-480,-4-34-1106,40-25-3960,60 5 1489,6-1-2152</inkml:trace>
  <inkml:trace contextRef="#ctx0" brushRef="#br2" timeOffset="43938.365">14791 7935 14798,'0'0'2947,"1"-13"-278,7-38-315,-8 49-2269,1 1 0,-1 0 0,0 0 0,0-1 0,0 1 0,0 0 0,0 0 0,-1 0 0,1-1 0,0 1 0,0 0 0,-1 0 0,1 0 1,-1-1-1,1 1 0,-1 0 0,0 0 0,1 0 0,-1 0 0,0 0 0,0 0 0,1 0 0,-1 1 0,0-1 0,0 0 0,0 0 0,0 1 0,0-1 0,0 0 0,-1 1 0,1-1 0,0 1 0,0-1 0,0 1 0,0 0 0,-1 0 0,1-1 0,0 1 0,0 0 0,-1 0 0,1 0 0,0 0 0,-1 0-85,-48 8 305,40-1-295,-1 0 0,1 0 0,1 1 0,-1 0 0,1 1 0,1 0 0,0 0 0,0 1 0,1 0 0,0 0 0,1 1 0,0 0 0,0 0 0,1 0 0,1 1 0,0 0 0,1 0 0,0 0 0,0 0 0,2 0 0,-1 0 0,2 1 1,-1-1-1,2 10-10,-2-14-9,1 0 1,0 0 0,0 1 0,1-1-1,0 0 1,0 0 0,1 0 0,0 0-1,0 0 1,1 0 0,0-1 0,1 1 0,-1-1-1,1 0 1,1 0 0,-1 0 0,1-1-1,1 1 1,-1-1 0,1 0 0,0-1-1,0 1 1,1-1 0,4 2 8,14 8-81,-15-10 53,0 1 0,-1-1 1,1 2-1,-1-1 0,-1 1 1,1 1-1,-1 0 1,0 0-1,-1 0 0,1 3 28,-7-8-1,-1 0 0,0 0 0,0 1-1,-1-1 1,1 0 0,-1 0 0,1 1-1,-1-1 1,0 0 0,0 0 0,-1 0-1,1 0 1,0 0 0,-1 0-1,0 0 1,0-1 0,0 1 0,0-1-1,0 1 1,0-1 0,-1 0 0,1 0-1,-1 0 1,0 0 0,1 0 0,-1 0-1,0-1 1,0 1 0,0-1 0,0 0-1,0 0 1,-1 0 0,1 0 0,-2-1 1,-19 11-192,-2-2 0,1 0 1,-1-2-1,0-1 1,-1-1-1,1-1 1,-1-2-1,0 0 0,-13-2 192,26-4-2287,12 4-4410,4-2 803</inkml:trace>
  <inkml:trace contextRef="#ctx0" brushRef="#br2" timeOffset="44220.887">15010 8083 13357,'0'0'3443,"0"0"-624,0 0-471,0 0-666,0 0-518,0 0-305,6 15-245,-1-5-502,-2-5-67,-1 0-1,1 1 0,-1-1 1,0 1-1,-1 0 0,1-1 0,-1 1 1,0 0-1,-1 0 0,1 0 0,-1-1 1,0 1-1,-1 0 0,1 0 0,-1 0 1,0 0-1,-1 0-44,-2 6-132,-38 165 572,38-100-4149,11-61-4800,0-13 2140</inkml:trace>
  <inkml:trace contextRef="#ctx0" brushRef="#br2" timeOffset="44418.066">15134 7658 11467,'0'0'2370,"0"0"-864,0 0 287,0 0-1440,0 0-225,0 0-128,0 0-96,0 0-1506,-55 79-6470</inkml:trace>
  <inkml:trace contextRef="#ctx0" brushRef="#br2" timeOffset="44827.892">15437 8082 11467,'0'0'1804,"0"0"86,0 0 85,0 0-443,0 0-587,0 0-454,0 0-112,6 12 48,25 85 315,-31-90-679,-1 5-26,1 1 1,1 0-1,-1-1 1,2 1-1,0-1 1,1 1-1,0-1 1,0 0-1,1 0 0,1 0 1,0-1-1,1 1 1,0-1-1,1-1 1,0 1-1,0-1 1,1 0-1,1-1 1,3 4-38,-4-11 40,0 1 0,0-1 0,1 0 0,-1-1 0,0 0 0,1 0 1,-1-1-1,1 0 0,-1-1 0,1 1 0,-1-2 0,0 1 0,0-1 0,0 0 1,0-1-1,0 0 0,0 0 0,0-1 0,-1 0 0,0 0 0,0-1 1,0 0-1,0 0 0,-1-1 0,0 1 0,0-1 0,1-2-40,7-5 200,0-1 0,-2 0 0,1-1-1,-2-1 1,0 0 0,-1 0 0,0-1-1,-2 0 1,0-1 0,0 0 0,-2 0-1,0 0 1,-2-1 0,0 0 0,-1 0 0,0 0-1,-2 0 1,0-1 0,-2-7-200,1 20 5,-1 0 0,0 0 0,-1-1 0,0 1 1,0 1-1,0-1 0,-1 0 0,0 0 0,0 1 0,-1 0 1,0-1-1,0 2 0,0-1 0,-1 0 0,0 1 0,0 0 1,0 0-1,-1 0 0,1 0 0,-1 1 0,0 0 0,0 1 1,-1-1-1,1 1 0,-1 0 0,0 1 0,0 0 0,0 0 1,0 0-1,0 1 0,-6-1-5,3 1-148,-1 0 0,1 1 0,-1 1 0,1-1 0,-1 2 0,1-1 0,0 1 0,0 1 0,-1 0 0,2 1 1,-1-1-1,0 2 0,1-1 0,0 2 0,-3 1 148,-29 31-3894,9 12-3323,18-11-2563</inkml:trace>
  <inkml:trace contextRef="#ctx0" brushRef="#br2" timeOffset="38762.221">10713 5554 6342,'0'0'7052,"0"-14"-3667,1-11-2272,0-5 556,-1 18 5766,0 175-5863,12 493-1403,-11-637-827,3 32-1536,4-22-4201,-5-27 1014,-2-2-1265</inkml:trace>
  <inkml:trace contextRef="#ctx0" brushRef="#br2" timeOffset="39110.68">10604 5660 9097,'-21'-193'4799,"14"83"310,7 107-4986,1 0 1,0 0 0,-1 0 0,1 0 0,0 0 0,0 1 0,1-1-1,-1 0 1,1 1 0,-1-1 0,1 1 0,0 0 0,0-1-1,0 1 1,0 0 0,0 0 0,0 0 0,1 0 0,-1 1-1,1-1 1,-1 1 0,1-1 0,-1 1 0,1 0 0,0 0 0,0 0-1,0 1 1,0-1 0,0 0 0,2 1-124,93-3 561,-83 5-539,0 1 1,0 0 0,0 1 0,0 1 0,-1 0-1,1 1 1,-1 0 0,-1 1 0,1 1-1,-1 0 1,-1 1 0,1 0 0,-1 1 0,-1 0-1,3 5-22,-11-12-2,0 1 0,0 0 0,0-1 0,-1 1 0,0 0 0,1 0 0,-2 0 1,1 1-1,0-1 0,-1 0 0,0 1 0,0-1 0,0 1 0,-1-1 0,1 1 0,-1-1 0,0 1 0,0 0 0,-1-1 0,1 1 0,-1-1 0,0 1 0,0-1 0,-1 0 0,1 1 0,-1-1 0,0 0 0,0 0 0,-1 0 0,1 0 0,-1 0 0,-1 1 2,-9 10 11,0-1 1,-1 0-1,0-1 0,-1-1 1,-1 0-1,0-1 0,-2 0-11,-270 131 166,287-142-164,0 0 0,0 0 0,-1 0 0,1 0-1,0 0 1,0 0 0,-1 0 0,1 0 0,0 1 0,-1-1 0,1 0 0,0 1 0,0-1 0,0 1 0,-1-1 0,1 1 0,0 0 0,0-1-1,0 1 1,0 0 0,0 0 0,0 0 0,0 0 0,1 0 0,-1 0 0,0 0 0,0 0 0,1 0 0,-1 0 0,1 0 0,-1 1-1,1-1 1,-1 0 0,1 0 0,0 0 0,-1 1 0,1-1 0,0 0 0,0 1 0,0-1 0,0 0 0,0 0 0,0 1 0,0-1 0,1 0-1,-1 1 1,0-1 0,1 0 0,-1 0 0,1 0 0,-1 0 0,1 1 0,0-1 0,0 0 0,-1 0 0,1 0 0,0 0 0,0 0-1,0 0 1,0-1 0,0 1-2,156 59 43,-130-50-49,0 2 0,0 0 1,-2 2-1,0 1 0,0 1 0,-1 0 1,-1 2-1,-1 1 0,-1 1 0,0 1 0,-2 1 1,8 11 5,51 83-1228,-48-93-2416,-5-18-3330,-15-5 2612</inkml:trace>
  <inkml:trace contextRef="#ctx0" brushRef="#br2" timeOffset="39486.42">11212 6021 160,'1'-16'6903,"-1"-8"-5202,2-44 1821,2 20 2711,-3 48-6129,-1 0 0,0 0 0,0 1 0,0-1 0,1 0 0,-1 0 0,0 0 1,0 0-1,0 1 0,1-1 0,-1 0 0,0 0 0,0 0 0,1 0 0,-1 0 0,0 0 0,0 0 0,1 0 0,-1 0 1,0 0-1,1 0 0,-1 0 0,0 0 0,0 0 0,1 0 0,-1 0 0,0 0 0,0 0 0,1 0 0,-1 0 0,0 0 1,0 0-1,1 0 0,-1 0 0,0-1 0,0 1 0,0 0 0,1 0 0,-1 0 0,0 0 0,0-1 0,0 1 0,1 0 0,-1 0 1,0-1-1,0 1 0,0 0 0,0 0 0,0-1 0,0 1 0,1 0 0,-1 0 0,0-1 0,0 1 0,0 0 0,0 0 1,0-1-1,0 1 0,0 0 0,0-1-104,13 27 425,-11-22-166,7 21-126,-1 0-1,-1 0 0,-1 0 1,-1 1-1,-2 0 1,0 0-1,-2 13-132,11 77-110,-9-95-582,5 23-3057,4-20-6288,-6-19 1197</inkml:trace>
  <inkml:trace contextRef="#ctx0" brushRef="#br2" timeOffset="39487.42">11299 5398 10122,'0'0'1569,"0"0"-832,0 0 448,0 0-961,0 0-224,0 0 0,0 0-641,62 101-3042</inkml:trace>
  <inkml:trace contextRef="#ctx0" brushRef="#br2" timeOffset="39845.724">11897 5769 10442,'0'0'6684,"-9"-13"-4069,-31-38-778,38 49-1740,0 1-1,0-1 1,-1 1 0,1 0 0,-1-1 0,1 1-1,-1 0 1,1 1 0,-1-1 0,0 0 0,1 1 0,-1 0-1,0-1 1,1 1 0,-1 0 0,0 1 0,0-1 0,1 0-1,-1 1 1,0-1 0,1 1 0,-1 0 0,1 0-1,-1 0 1,-1 1-97,-3 0 110,-7 4-32,-1 0-1,1 1 0,0 1 1,1 0-1,0 0 1,0 2-1,1-1 0,0 2 1,1 0-1,0 0 1,0 1-1,2 0 0,-1 1 1,1 0-1,1 0 1,-3 9-78,6-10-3,2-1 0,0 1 0,0 0 0,1 0 1,1 0-1,0 0 0,0 1 0,2-1 0,-1 0 1,1 0-1,1 0 0,0 0 0,1 0 0,0 0 0,1-1 1,0 1-1,1-1 0,0 0 0,1 0 0,0-1 1,1 1-1,0-1 0,8 8 3,-8-10-163,-1-1-1,1 0 1,1 0 0,-1-1 0,1 0 0,0-1-1,1 1 1,-1-1 0,1-1 0,0 0 0,0 0-1,0-1 1,1 0 0,-1 0 0,1-1 0,0-1-1,-1 1 1,1-2 0,4 1 163,-9-1-155,-1-1 0,1 1-1,0-1 1,0 0 0,-1 0 0,1-1 0,-1 1-1,1-1 1,-1 0 0,0 0 0,1-1 0,-1 1-1,0-1 1,-1 0 0,1 0 0,0 0 0,-1 0-1,0-1 1,1 1 0,-2-1 0,1 0 0,0 0-1,-1 0 1,1-1 0,-1 1 0,1-3 155,28-126 106,26-445 8147,-52 573-6013,1 26-1764,3 34-523,20 486-108,-28-527-232,1 0 0,0-1 0,1 1 0,1-1 0,0 0 0,0 0 0,2 0 0,-1 0 0,2-1 0,-1 0 0,8 10 387,-7-14-873,0 0 1,0-1-1,0 1 1,1-1-1,0-1 1,0 1-1,1-2 1,0 1-1,0-1 0,4 2 874,32 10-6429</inkml:trace>
  <inkml:trace contextRef="#ctx0" brushRef="#br2" timeOffset="40183.652">12689 5793 11531,'3'-14'1756,"6"-47"657,-8 58-2206,0 0 0,-1 0 0,1-1 0,-1 1 1,0 0-1,0-1 0,0 1 0,0 0 0,-1 0 0,0 0 0,1-1 0,-1 1 0,0 0 0,0 0 0,-1 0 0,1 0 0,-1 0 0,1 0 1,-1 1-1,0-1 0,0 0 0,0 1 0,-1 0 0,1-1 0,0 1 0,-1 0 0,1 0 0,-1 0 0,0 1 0,0-1 0,0 1 0,0-1 1,0 1-1,0 0 0,0 0 0,0 0 0,-3 0-207,-2 0 88,0 0 1,0 1-1,1 0 0,-1 0 1,0 1-1,0 0 1,0 0-1,1 1 0,-1 0 1,1 0-1,-1 1 1,1 0-1,0 0 0,-4 3-88,0 1 4,-1 1 0,2 0 0,-1 1-1,1 0 1,0 0 0,1 1 0,0 1-1,1 0 1,0 0 0,1 0 0,0 1-1,1 0 1,0 0 0,0 1 0,2 0-1,0 0 1,0 0 0,1 0 0,1 0-1,0 1 1,1-1 0,0 1 0,1 0-1,0-1 1,1 1 0,1-1 0,1 4-4,-2-12-6,0-1 0,0 1-1,1 0 1,-1-1 0,1 1 0,0-1 0,1 1 0,-1-1 0,1 0 0,-1 0 0,1 0-1,1 0 1,-1 0 0,0-1 0,1 0 0,0 1 0,0-1 0,0-1 0,0 1 0,0-1 0,0 1-1,1-1 1,-1 0 0,1-1 0,0 1 0,-1-1 0,1 0 0,0 0 0,0 0 0,0-1 0,0 0-1,0 0 1,0 0 0,0 0 0,-1-1 0,1 0 0,0 0 0,0 0 0,-1 0 0,1-1 0,0 0-1,1-1 7,38-45-7,-41 43 14,0-1-1,1 1 1,0 0-1,0 0 0,0 1 1,1-1-1,-1 1 1,1 0-1,0 0 1,1 1-1,-1-1 1,0 1-1,1 1 1,0-1-1,0 1 1,4-2-7,-8 4 6,0 0 0,1 0 1,-1 0-1,0 0 0,0 1 1,0-1-1,1 1 1,-1-1-1,0 1 0,0 0 1,0 0-1,0 0 1,0 0-1,0 0 0,0 1 1,-1-1-1,1 0 0,0 1 1,-1-1-1,1 1 1,-1 0-1,1-1 0,-1 1 1,0 0-1,0 0 0,0 0 1,0 0-1,0 0 1,0 0-1,0 0 0,-1 0 1,1 1-7,15 76 263,-15-70-202,3 54 169,-3 1-1,-2-1 1,-3 0-1,-8 31-229,-6 155-357,18-232-15,1 0 0,1 0 1,0 0-1,1 0 1,1 0-1,0-1 0,2 1 1,0-1 371,-3-9-612,0-1-1,0 0 1,1 0 0,0 0-1,0 0 1,0 0 0,1-1-1,0 0 1,0 0 0,0 0-1,1-1 1,-1 0 0,2 1 612,19 7-5729</inkml:trace>
  <inkml:trace contextRef="#ctx0" brushRef="#br3" timeOffset="51561.032">24516 4454 9193,'0'0'2375,"0"0"-474,-1-14 506,-1-44 385,-2 37 2921,1 35-4091,-4 92-860,5-1 0,4 1 0,5-1 0,13 58-762,-8 24-155,-11-107-4062,-1-77 3119,0 5-491,2-4-4794,2-4-2756</inkml:trace>
  <inkml:trace contextRef="#ctx0" brushRef="#br3" timeOffset="51869.714">24415 4457 9705,'0'0'3556,"0"0"-845,0 0-116,-5-15-454,-12-47-545,17 60-1528,0 0-1,0-1 1,0 1 0,0 0 0,1 0 0,-1-1 0,1 1 0,-1 0 0,1 0-1,0-1 1,0 1 0,0 0 0,0 0 0,0 0 0,0 0 0,1 0-1,-1 1 1,0-1 0,1 0 0,0 0 0,-1 1 0,1-1 0,0 1-1,2-2-67,1-1 181,20-14 6,0 2-1,1 1 0,0 1 0,1 2 1,1 0-1,0 2 0,0 1 0,1 1 1,4 0-187,5-2-19,1 2-1,1 1 1,-1 2 0,1 2 0,35 1 19,-9 23-1203,-65-20 1058,0 0 0,0 0 1,0 1-1,0-1 0,0 0 1,0 1-1,0-1 0,-1 0 1,1 1-1,-1-1 1,1 1-1,-1-1 0,1 1 1,-1-1-1,0 1 0,1-1 1,-1 1-1,0-1 0,0 1 1,0 0-1,-1-1 1,1 1-1,0-1 0,0 1 1,-1-1-1,1 1 0,-1-1 1,0 2 144,-51 60-10122,11-31 444</inkml:trace>
  <inkml:trace contextRef="#ctx0" brushRef="#br3" timeOffset="52168.436">24322 4805 9001,'0'0'3197,"0"0"-730,16-2-65,110-21 822,-71 5-2744,0 3-1,1 2 0,1 2 1,0 3-1,33 0-479,-44 21-1744,-45-12 1474,0 0-1,0 0 1,-1 1 0,1-1 0,0 0-1,0 0 1,-1 1 0,1-1-1,-1 1 1,1-1 0,-1 0-1,0 1 1,0-1 0,1 1-1,-1-1 1,0 1 0,0-1 0,0 1-1,-1-1 1,1 0 0,0 1-1,0-1 1,-1 1 0,1-1-1,-1 1 1,1-1 0,-1 0 0,0 0-1,0 1 1,1-1 0,-1 0-1,-1 1 271,-16 22-4836,-5-1-1053</inkml:trace>
  <inkml:trace contextRef="#ctx0" brushRef="#br3" timeOffset="52466.18">24512 5009 3716,'0'0'3224,"-14"13"-955,-43 42-289,56-55-1876,0 1-1,0-1 0,0 0 1,-1 1-1,1-1 0,0 1 1,0-1-1,0 1 0,0 0 1,0-1-1,0 1 0,1 0 1,-1 0-1,0 0 0,0-1 1,0 1-1,1 0 0,-1 0 1,0 0-1,1 0 0,-1 0 1,1 0-1,-1 0 0,1 1 1,0-1-1,-1 0 0,1 0 1,0 0-1,0 0 0,0 1 1,0-1-1,0 0 0,0 0 1,0 0-1,0 0 0,0 1 1,1-1-1,-1 0 0,0 0 1,1 0-1,-1 0 1,1 0-1,-1 0 0,1 0 1,0 0-1,-1 0 0,1 0 1,0 0-1,0 0 0,0 0 1,-1-1-1,1 1 0,0 0 1,1 0-104,57 4 1544,-49-5-1430,63-1-86,1-3 1,-1-4-1,35-9-28,-38 4-4132,-1-2-3784,-43 9 1643</inkml:trace>
  <inkml:trace contextRef="#ctx0" brushRef="#br3" timeOffset="52467.18">25208 4425 9673,'0'0'3032,"0"0"-149,0 0-59,0 0-432,0 0-401,0 0-550,0 0-442,0 0-241,-6 6-112,3-1-569,0-1 1,0 1 0,0-1 0,0 1-1,1 0 1,0 0 0,0 0 0,0 1 0,0-1-1,1 0 1,0 0 0,0 1 0,1-1 0,-1 5-78,-1 34 347,-3 63 61,5 1 0,7 48-408,-4-134-268,0 0 0,2 0 0,0 0 0,2 0 0,0-1 0,1 0 0,6 9 268,20 23-4138,10-7-4155,-24-29 916</inkml:trace>
  <inkml:trace contextRef="#ctx0" brushRef="#br3" timeOffset="52779.343">25853 4763 7719,'28'-114'8846,"-26"110"-8445,-1 0 0,0 0 1,-1-1-1,1 1 0,-1 0 0,0 0 0,0-1 1,0 1-1,0 0 0,-1 0 0,0 0 1,0 0-1,0-1 0,0 1 0,0 0 0,-1 1 1,0-1-1,0 0 0,-1-1-401,-51-18 1879,38 25-1796,0 1 0,0 1-1,0 0 1,0 1-1,0 1 1,1 0 0,0 1-1,1 1 1,-1 0-1,1 1 1,1 0 0,0 1-1,0 1 1,1 0-1,0 1 1,1 0 0,0 1-1,1 0 1,-6 10-83,6-10 0,0 1 0,0 0 0,1 0 0,1 1 0,0 0 0,1 1 0,1 0 0,0 0 0,2 0 0,-1 0 0,2 1 0,0 0 0,1 0 0,1 0 0,1-1 0,0 1 0,1 0 0,1 0 0,3 15 0,-4-26 0,1 0 0,0 0 0,0 0 0,1 0 0,0-1 1,0 1-1,0-1 0,0 0 0,1 1 0,0-2 0,0 1 0,1 0 1,-1-1-1,1 0 0,0 0 0,0 0 0,0-1 0,0 1 0,1-1 0,0 0 1,-1-1-1,1 0 0,0 0 0,0 0 0,0 0 0,0-1 0,1 0 0,-1 0 1,0-1-1,0 0 0,1 0 0,-1 0 0,0-1 0,1 0 0,-1 0 1,0-1-1,0 1 0,0-1 0,0-1 0,-1 1 0,5-3 0,15-11-3,0-2 1,-1 0-1,-1-2 0,-1 0 1,-1-2-1,-1 0 0,-1-1 1,0-1-1,-2-1 0,2-5 3,40-72 54,-58 102-58,0 1 1,0-1 0,0 1-1,0 0 1,0 0 0,-1-1-1,1 1 1,0 0 0,0 0-1,0 0 1,-1 0-1,1 0 1,-1 0 0,1 0-1,-1 0 1,1 0 0,-1 0-1,1 0 1,-1 0 0,0 0-1,0 0 1,1 1-1,-1-1 1,0 0 0,0 0-1,0 0 1,0 0 0,0 1-1,-1-1 1,1 0 0,0 0-1,-1 0 1,1 0-1,0 0 1,-1 0 0,1 0-1,-1 0 1,0 0 0,1 0-1,-1 0 4,1 5 7,0-4-10,13 153-1221,37-65-5370,-15-56-2417,-16-22 864</inkml:trace>
  <inkml:trace contextRef="#ctx0" brushRef="#br3" timeOffset="53152.082">26431 4683 6406,'51'-175'9342,"-41"153"-7441,-3 8 3530,-20 30-3447,-2 4-1970,2 0 0,1 1 0,0 0 0,2 1 0,0 1 0,2-1 0,0 1 1,2 1-1,0-1 0,2 1 0,0 0 0,2 0 0,1 1 0,1 9-14,0-29-36,0 0 0,0-1 0,1 1 0,-1 0 0,1 0 0,1-1-1,-1 1 1,1-1 0,-1 1 0,1-1 0,1 1 0,-1-1 0,1 0 0,-1 0 0,1 0-1,0-1 1,0 1 0,1-1 0,-1 1 0,1-1 0,0 0 0,0 0 0,0-1 0,0 1-1,0-1 1,0 0 0,1 0 0,-1 0 0,1-1 0,0 1 0,-1-1 0,1-1 0,0 1-1,0 0 37,122 15-427,-126-16 433,0 1 0,1-1 0,-1 0 0,0 1 0,0-1 0,0 1 0,0 0 0,0-1-1,0 1 1,0 0 0,0 0 0,0 0 0,0-1 0,0 1 0,-1 0 0,1 0 0,0 0 0,-1 0 0,1 1-1,0-1 1,-1 0 0,0 0 0,1 0 0,-1 0 0,1 0 0,-1 1 0,0-1 0,0 0 0,0 0-1,0 1 1,0-1 0,0 0 0,0 0 0,0 1 0,0-1 0,-1 0 0,1 0 0,-1 0 0,1 0-1,0 1 1,-1-1 0,0 0 0,1 0 0,-1 0 0,0 0 0,1 0 0,-1 0 0,0 0 0,0-1 0,0 1-1,0 0 1,0 0 0,0-1 0,-1 2-6,-59 39 1480,21-24-889,-1-1-1,0-3 1,-1-1-1,0-2 1,-22 1-591,-123 10-2851,166-17-3683,20-3-43</inkml:trace>
  <inkml:trace contextRef="#ctx0" brushRef="#br3" timeOffset="53467.045">26959 4325 14350,'0'0'4003,"0"0"-1478,0 0-245,0 0-417,0 0-582,0 0-597,6 16-209,-1-5-405,-1 0 0,-1 0 1,0 1-1,0-1 0,-1 1 1,-1 0-1,0-1 1,-1 1-1,0 0 0,0 0 1,-2 4-71,-81 432 646,78-428-1642,0 0 0,2 0 1,0 0-1,1 0 1,1 1-1,2 19 996,8-13-2882,5-14-3172,-7-7-230</inkml:trace>
  <inkml:trace contextRef="#ctx0" brushRef="#br3" timeOffset="53779.734">26932 4809 2755,'-6'-21'990,"5"16"-692,0-1 1,0 1-1,0 0 1,-1 0-1,0 0 0,0 0 1,0 0-1,-1 1 1,0-1-1,0 1 1,0-1-1,0 1 1,-1 0-1,1 0 1,-1 0-1,-1 1-298,-98-37 10613,96 39-9652,37 3 2705,3 1-3446,308 23 2455,-335-27-2638,0 0 1,-1 0 0,1 0 0,0 1 0,0 0 0,-1 0 0,1 1-1,0-1 1,0 1 0,-1 0 0,1 1 0,-1 0 0,1 0 0,-1 0-1,0 0 1,0 1 0,1 0 0,-2 0 0,1 0 0,0 0-1,-1 1 1,1 0 0,-1 0 0,0 0 0,-1 1 0,1-1 0,-1 1-1,0 0 1,0 0 0,0 0 0,0 0 0,-1 0 0,2 6-38,-33 259-780,29-268 513,0 1 0,1 0-1,-1 0 1,1 0-1,0-1 1,0 1 0,0 0-1,0-1 1,0 1-1,0-1 1,1 1 0,-1-1-1,1 0 1,0 1-1,0-1 1,0 0 0,0 0-1,0 0 1,0 0-1,2 1 268,33 13-9199,-20-12 1202</inkml:trace>
  <inkml:trace contextRef="#ctx0" brushRef="#br3" timeOffset="54091.413">27524 4428 11018,'-15'-80'2787,"5"66"-673,-3 2 481,8 7-1026,2 3-576,1 2-481,1 9-448,1 11-64,3 3 0,8 4-64,5 6-544,7 0-3396,0 0-5028</inkml:trace>
  <inkml:trace contextRef="#ctx0" brushRef="#br3" timeOffset="54401.102">27935 4557 13549,'0'0'5231,"0"0"-2695,0 0-956,-15 9-501,9-6-984,-7 4 46,1 1-1,-1 0 0,1 1 0,0 1 0,1-1 0,1 2 1,-1-1-1,-2 6-140,1-3 114,0 1-1,1 1 1,1 0 0,0 1-1,1 0 1,1 0 0,0 1-1,1 0 1,1 0 0,1 1-1,0 0 1,1 0 0,1 0-1,1 0 1,0 0 0,2 1-1,1 15-113,3-22 27,1 0-1,1 0 1,0-1-1,0 1 1,1-1-1,1-1 1,0 0-1,0 0 1,1 0-1,0-1 1,0 0-1,1-1 1,1 0-1,-1 0 1,1-1-1,1-1 1,-1 0-1,1 0 1,0-1-1,0-1 1,0 0-1,1-1 1,0 0-1,-1-1 1,1 0-1,0-1 1,8 0-27,-7 1 52,0 0 1,0-1-1,0-1 1,0 0 0,0-1-1,0 0 1,1-1-1,-2-1 1,1 0-1,0-1 1,-1 0 0,1-1-1,-1 0 1,0-2-1,-1 1 1,0-1 0,0-1-1,0 0 1,-1-1-1,3-3-52,-13 11-47,0 0 0,1 0 0,-1 0 0,0 0 0,0 0 0,0-1 0,0 1 0,0 0 0,0 0 0,-1-1 0,1 1 0,0-1 0,-1 1 0,1 0 0,-1-1 0,1 1 0,-1-1 0,0 0 0,1 1 0,-1-1 0,0 1 0,0-1 0,0 1 0,0-1 0,-1 1 0,1-1 0,0 1 0,-1-1 0,1 1 0,-1-1 0,1 1 0,-1-1 0,0 1 0,1-1 0,-1 1 0,0 0 0,0 0 0,0-1 0,0 1 0,0 0 0,0 0 0,-1 0 0,1 0 0,0 0 0,0 0 0,-1 1 0,1-1 0,-1 0 0,1 1 0,-1-1 0,1 1 0,-1-1 0,1 1 0,-1 0 0,1-1 0,-1 1 0,1 0 0,-1 0 0,1 0 0,-1 1 0,0-1 0,0 0 47,-29 4-3641,-2 6-3032</inkml:trace>
  <inkml:trace contextRef="#ctx0" brushRef="#br3" timeOffset="54930.686">25248 6400 12268,'2'-14'4297,"8"-65"-480,-10 79-3794,-14 47 4375,-14 78-3988,20-78-337,3 0-1,2 1 1,2-1-1,2 1 1,7 45-73,30 43-6352,-38-137 6169,0 1 0,1-1 1,-1 0-1,0 1 0,0-1 1,1 1-1,-1-1 1,0 1-1,1-1 0,-1 1 1,0-1-1,1 1 0,-1 0 1,1-1-1,-1 1 1,0-1-1,1 1 0,-1 0 1,1 0-1,-1-1 1,1 1-1,0 0 0,-1 0 1,1-1-1,-1 1 0,1 0 1,-1 0-1,1 0 1,0 0-1,-1 0 0,1 0 1,-1 0-1,1 0 0,0 0 1,-1 0-1,1 0 1,-1 1-1,1-1 0,-1 0 1,1 0-1,-1 0 1,1 1-1,-1-1 0,1 0 1,-1 1-1,1-1 0,-1 0 1,1 1-1,-1-1 1,1 1-1,-1-1 0,0 1 1,1-1-1,-1 1 0,0-1 1,1 1-1,-1-1 1,0 1-1,0-1 0,0 1 1,0-1-1,1 1 1,-1 0-1,0-1 0,0 1 1,0 0 182,3-15-728,3-70 1494,-20-118 6935,8 146-6681,-15-246 8156,73 445-7382,-39-102-1809,1-1 0,2-1 0,2 0 0,2-1 0,1-1 0,2-1 0,1-1 0,2-2 0,1 0 0,2-1 0,28 23 15,-51-50-14,0 0 0,0-1 1,0 1-1,1-2 0,-1 1 1,1 0-1,0-1 0,0-1 1,0 1-1,1-1 0,-1 0 1,1-1-1,-1 0 0,1 0 1,-1 0-1,1-1 0,0 0 1,-1-1-1,1 0 0,-1 0 1,1 0-1,-1-1 0,0 0 1,1-1-1,-1 1 0,0-1 1,0-1-1,-1 1 0,1-1 1,-1-1-1,0 1 1,0-1-1,0 0 0,2-2 14,3-15 68,-1 0 0,-1-1-1,-1 0 1,0-1 0,-2 1 0,-1-1-1,-1 0 1,-1-1 0,-1 1-1,-1 0 1,-1-1 0,-2 1 0,0-1-1,-1 1 1,-2 0 0,-2-8-68,-11-37-208,18 69 148,0-1 1,-1 1 0,1 0-1,0-1 1,0 1 0,-1-1 0,1 1-1,0 0 1,0-1 0,-1 1-1,1 0 1,0 0 0,-1-1-1,1 1 1,-1 0 0,1 0 0,0-1-1,-1 1 1,1 0 0,-1 0-1,1 0 1,0 0 0,-1 0-1,1 0 1,-1 0 0,1 0-1,-1 0 1,1 0 0,0 0 0,-1 0-1,1 0 1,-1 0 0,1 0-1,-1 0 1,1 0 0,0 0-1,-1 0 1,1 1 0,-1-1-1,1 0 1,0 0 0,-1 1 0,1-1-1,0 0 1,-1 0 0,1 1-1,0-1 1,-1 1 0,1-1-1,0 0 1,0 1 0,-1-1 0,1 0-1,0 1 1,0-1 0,0 1-1,0-1 1,-1 0 0,1 1-1,0-1 1,0 1 0,0-1-1,0 1 1,0-1 0,0 1 0,0-1-1,0 0 1,0 1 0,1-1 59,-7 34-7397,5-8-925</inkml:trace>
  <inkml:trace contextRef="#ctx0" brushRef="#br3" timeOffset="55564.542">26343 6412 11082,'0'0'2979,"0"0"-1383,0 0-314,0 0-311,0 0-373,0 0-336,0 0-81,1 5-42,22 84 406,-20-81-487,0 0 1,0-1 0,0 1-1,1-1 1,0 0 0,1 0 0,0-1-1,0 1 1,0-1 0,1 0 0,0 0-1,0-1 1,0 1 0,1-1-1,0-1 1,0 1 0,0-1 0,0-1-1,1 1 1,-1-1 0,1 0-1,0-1 1,0 0 0,0 0 0,0-1-1,0 0 1,0 0 0,1-1 0,-1 0-1,0-1 1,0 1 0,0-1-1,1-1 1,5-2-59,-4-1 205,0-1 0,-1 0 0,1-1-1,-2 0 1,1-1 0,-1 1 0,0-2 0,0 1-1,-1-1 1,0 0 0,-1-1 0,0 0 0,0 0-1,-1 0 1,0 0 0,-1-1 0,0 0 0,-1-1-205,-1 5 79,0 1-1,0 0 1,-1-1 0,0 0 0,0 1 0,-1-1 0,0 0 0,0 1 0,0-1 0,-1 0 0,0 1 0,0-1 0,-1 1 0,0-1 0,0 1 0,0 0 0,-1 0 0,0 0 0,0 0 0,-1 0-1,1 1 1,-1-1 0,-1 1 0,1 0 0,-1 0 0,1 1 0,-1-1 0,-1 1 0,1 0 0,-1 1 0,-4-4-79,0 3 11,1 0 0,-1 1 0,1 0 0,-1 0 0,0 1 0,0 0 0,0 1 0,-1 0 0,1 1 0,0 0 0,0 0 0,0 1 0,-1 1 0,1 0 0,0 0 0,1 1 0,-1 0 0,0 0 0,1 1 0,0 1 0,0-1 0,0 2 0,0-1 0,1 1-1,0 0 1,0 1 0,0 0 0,1 0 0,0 1 0,1 0 0,0 0 0,0 0 0,0 1 0,1 0 0,-3 9-11,2-6 3,1 1-1,1 0 0,0 0 1,1 1-1,0-1 0,1 1 1,1 0-1,0-1 0,1 1 1,0 0-1,1 0 0,0-1 1,2 1-1,-1-1 0,2 1 1,-1-1-1,2 0 0,0 0 1,1-1-1,0 1 0,0-1 1,2 0-3,5 9-41,1 0 0,1-1 1,1 0-1,1-2 1,0 0-1,2 0 1,-1-2-1,2-1 0,1 0 1,-1-1-1,20 9 41,-26-16-25,-1 0 1,1-1-1,0 0 0,0-1 0,1-1 0,0 0 0,-1-1 0,1-1 1,0 0-1,1-1 0,-1 0 0,0-2 0,0 1 0,0-2 0,0 0 1,0-1-1,0 0 0,-1-2 0,1 1 0,-1-2 0,0 0 1,0 0-1,-1-1 0,0-1 0,0-1 0,-1 1 0,0-2 0,-1 0 1,10-10 24,5-17 49,-1-1 0,-2-1 1,-2-1-1,-1-1 0,-3 0 1,-1-2-1,-2 0 1,4-25-50,-7 29 230,-2-1 1,-2 0-1,-1-1 1,-2 1 0,-2-30-231,-2 69 23,1 0 1,-1-1-1,0 1 0,0 0 1,0 0-1,1-1 1,-1 1-1,-1 0 0,1 0 1,0-1-1,0 1 1,0 0-1,-1 0 0,1 0 1,0-1-1,-1 1 1,1 0-1,-1 0 1,1 0-1,-1 0 0,0 0 1,0 0-1,1 0 1,-1 0-1,0 0 0,0 0 1,0 0-1,0 0 1,0 1-1,0-1 1,0 0-1,0 1 0,0-1 1,-1 1-1,1-1 1,0 1-1,0 0 0,0-1 1,-1 1-1,1 0 1,0 0-1,0 0 0,-1 0 1,1 0-1,0 0 1,0 0-1,-1 0 1,1 0-1,0 1 0,0-1 1,0 1-1,-1-1 1,1 1-1,0-1 0,0 1 1,0-1-1,0 1-23,-8 8 56,0 1-1,1 0 0,0 0 1,0 1-1,1 0 1,1 0-1,0 0 0,0 1 1,1 0-1,1 0 1,0 1-1,1-1 0,0 1 1,1 0-1,0-1 0,0 13-55,0 5-99,1-1-1,2 1 0,1 0 0,1-1 0,2 1 0,0-1 0,2 0 1,2-1-1,0 0 0,2 0 0,1-1 0,1 0 0,1-1 0,1 0 1,2-2-1,0 0 0,20 21 100,52 16-3157,-37-51-1583,-8-32-5951,-31 6 4306</inkml:trace>
  <inkml:trace contextRef="#ctx0" brushRef="#br3" timeOffset="55806.548">27257 6538 641,'0'0'5866,"-16"-11"-2662,-6-3-2228,-43-30 3754,65 36 491,18 3-3621,-18 5-1465,211-31 3186,151-33-2590,-344 57-509,-10 3-702,-13 9-4077,-12 6 345,-2 3-2872</inkml:trace>
  <inkml:trace contextRef="#ctx0" brushRef="#br3" timeOffset="56081.811">28149 7011 20820,'0'0'4260,"0"0"-2595,0 0-127,0 0-161,0 0-608,0 0-545,0 0-224,0 0-192,7-35-673,-7 30-1441,0 1-3043,2 1-11884</inkml:trace>
  <inkml:trace contextRef="#ctx0" brushRef="#br3" timeOffset="70276.019">24454 7919 7463,'0'0'2013,"0"0"-599,-1-13 198,-5-37 609,2 53 3203,-1 29-5002,2 82 169,5-1 0,6 1 1,10 46-592,1 21 41,2 230 23,-18 1 0,-30 166-64,-41 164 37,43-560-138,25-183 28,-1 1 0,1 0 0,0 0 1,0 0-1,-1 0 0,1 0 0,0 0 0,0-1 0,-1 1 0,1 0 1,0 0-1,-1 0 0,1 0 0,0 0 0,-1 0 0,1 0 0,0 0 1,0 0-1,-1 0 0,1 0 0,0 1 0,-1-1 0,1 0 1,0 0-1,0 0 0,-1 0 0,1 0 0,0 0 0,0 1 0,-1-1 1,1 0-1,0 0 0,0 0 0,0 1 0,-1-1 0,1 0 0,0 0 1,0 1-1,0-1 0,0 0 0,-1 1 0,1-1 0,0 0 73,-5-29-4314,4-3-1430</inkml:trace>
  <inkml:trace contextRef="#ctx0" brushRef="#br3" timeOffset="70759.861">24221 8541 7047,'0'0'4116,"0"0"-1960,0 0-821,0 0 64,0 0-172,16 0-549,371-5-303,-152 6-328,168-24-47,-301 0 69,-101 23-67,1-1 0,-1 1 0,0 0 0,0-1 0,0 1 0,1-1 0,-1 1 0,0-1 0,0 0 0,0 0 0,0 1 0,0-1 0,0 0 0,0 0-1,0 0 1,-1 0 0,1 0 0,0 0 0,-1 0 0,1 0 0,0-1 0,-1 1 0,1 0 0,-1 0 0,0 0 0,1-1 0,-1 1 0,0 0 0,0 0-1,0-1 1,0 1 0,0 0 0,0-1 0,0 1 0,0 0 0,0 0 0,-1-1 0,1 1 0,0 0 0,-1 0 0,1-1 0,-1 1 0,0 0 0,1 0-1,-1 0 1,0 0 0,0 0 0,1 0 0,-1 0 0,0 0 0,-1 0-2,-51-41 62,-191-74 1272,244 136-487,23 20-845,-22-39 30,19 30 290,-1 1 0,-2 1 0,-2 0-1,-1 1 1,-1 1 0,-1 2-322,-9-27-78,-1-1-1,0 1 1,-1 0 0,0 0 0,0-1-1,-1 1 1,0 0 0,-1 0-1,0 0 1,-1 0 0,1-1-1,-2 1 1,0-1 0,0 1-1,-1-1 1,0 0 0,0 0-1,-1-1 1,0 1 0,0-1 0,-1 0-1,-1 0 1,1-1 0,-1 0-1,-1 1 79,-8 6-3363,1 0-2349</inkml:trace>
  <inkml:trace contextRef="#ctx0" brushRef="#br3" timeOffset="71524.087">25868 8294 10346,'0'0'3171,"0"0"-774,0 0 170,0 0-330,0 0-486,0 0-576,0-6-359,2-11-325,-2 21 262,-1 46-326,1 0-1,3 0 0,2 0 0,2-1 0,2 0 0,11 30-426,-18-72-4,0-1-1,0 1 0,0-1 0,1 0 0,0 0 1,1 0-1,-1 0 0,1-1 0,0 1 1,1-1-1,-1 0 0,1 0 0,0-1 0,0 1 1,0-1-1,1 0 0,0 0 0,-1-1 0,1 0 1,1 0-1,-1 0 0,0-1 0,1 0 1,-1 0-1,1-1 0,-1 1 0,1-1 0,0-1 1,6 1 4,118-16-3370,-48-17-7071,-64 22 4457</inkml:trace>
  <inkml:trace contextRef="#ctx0" brushRef="#br3" timeOffset="71798.158">26445 8471 11499,'0'0'4004,"0"0"-956,0 0-496,0 0-332,0 0-586,0 0-433,0 0-373,0 0-177,5 0-187,-4 0-443,1 0 0,-1 0 1,0 1-1,1-1 0,-1 0 0,0 0 0,0 1 0,1-1 0,-1 1 0,0-1 0,0 1 1,0-1-1,0 1 0,1 0 0,-1 0 0,0 0 0,0-1 0,0 1 0,-1 0 0,1 0 0,0 0 1,0 0-1,0 0 0,-1 1 0,1-1 0,-1 0 0,1 0 0,-1 0 0,1 1 0,-1-1 1,1 0-1,-1 1 0,0-1 0,0 0 0,0 0 0,0 1 0,0-1 0,0 0 0,0 1 0,0-1 1,-1 0-1,1 1 0,-1 0-21,2 94 462,-2-69-551,1 1-1,1-1 1,1 0 0,1 0 0,6 20 89,2-15-1326,-2-6-1657,-3-1-3828,-4-7-3054</inkml:trace>
  <inkml:trace contextRef="#ctx0" brushRef="#br3" timeOffset="72308.507">24408 10137 32,'0'0'10052,"14"-3"-6833,164-21 16,-61 15-2718,397-45 2191,-504 52-2650,-6 3-44,0-1 0,0 0-1,0 0 1,1 0 0,-1-1-1,0 1 1,0-1 0,0 0 0,0 0-1,0-1 1,0 1 0,0-1-1,0 1 1,-1-1 0,1-1 0,0 1-1,-1 0 1,0-1 0,0 0-1,0 0 1,0 0 0,0 0 0,0 0-1,-1 0 1,1-1 0,-1 1-1,0-1 1,0 0 0,0 1-1,1-5-13,-5 4 37,-1 0 0,1 0-1,0 1 1,-1-1 0,0 1 0,0-1-1,0 1 1,0 0 0,0 0-1,-1 0 1,1 1 0,-1-1-1,0 1 1,0 0 0,0 0-1,0 0 1,0 1 0,0-1-1,-3 1-36,-2-3 104,-1-2 56,-1 1 1,0 0-1,0 1 0,0 0 0,0 1 0,-1 1 0,1-1 0,-1 2 1,1-1-1,-1 2 0,0 0 0,-3 0-160,13 2 14,0 1 0,0-1 0,1 1 0,-1-1 0,1 1 0,-1-1 0,1 1 1,0 0-1,0 0 0,0-1 0,0 1 0,1 0 0,-1 0 0,1 0 0,0 0 0,0 0 0,0 0 0,0 0 0,0 0 0,0 0 0,1 0 0,0 0 0,-1 0 0,1-1 1,0 1-1,0 0 0,1 0 0,-1-1 0,1 1 0,0 0-14,31 64-164,-21-44 217,0 0-1,-1 1 1,-2 0 0,0 0-1,-2 1 1,1 6-53,-7-23-209,0 0 0,0 1 1,-1-1-1,0 0 0,-1 0 0,0 1 0,0-1 0,-1 0 1,0 0-1,0 0 0,0-1 0,-1 1 0,-4 6 209,-24 36-6822,15-31 1222</inkml:trace>
  <inkml:trace contextRef="#ctx0" brushRef="#br3" timeOffset="72887.206">25879 9895 8104,'0'0'2770,"0"0"-666,0 0 4,0 0 49,0 0-539,0 0-578,0 0-313,0-8-60,0-23-53,0 23-150,0 8-111,0 0-76,7 18 1709,1 109 342,3-41-2198,4-2 1,3 0 0,4-1 0,7 9-131,-27-87 396,2 8-2166,-1-21-1244,14-31-8149,-4 28 4736</inkml:trace>
  <inkml:trace contextRef="#ctx0" brushRef="#br3" timeOffset="73386.111">25998 10359 9801,'0'0'3166,"0"0"-732,0 0-69,0 0-464,0 0-556,0 0-390,0 0-229,11 1-112,14 1-299,2 1-219,0-1 0,0-1 0,0-2 0,0 0 1,-1-2-1,1-1 0,0-1 0,9-3-96,-19-7-2526,-27 5-8257,0 8 1046</inkml:trace>
  <inkml:trace contextRef="#ctx0" brushRef="#br3" timeOffset="73798.993">26517 10183 8584,'0'0'6278,"0"0"-3080,0 0-1202,0 0 38,15-9-470,45-29-640,-55 37-875,0-1 0,0 0 0,0 1 0,0 0 0,0 0 1,0 0-1,0 1 0,0 0 0,1 0 0,-1 0 0,0 1 0,0-1 0,0 1 1,0 0-1,0 1 0,0-1 0,0 1 0,0 0 0,-1 0 0,1 1 0,-1-1 0,0 1 1,1 0-1,-1 0 0,3 4-49,-4-5 0,0 0 0,0 0 1,0 0-1,0 0 0,0 1 1,-1-1-1,1 1 0,-1 0 0,0-1 1,0 1-1,0 1 0,0-1 1,0 0-1,-1 0 0,1 1 1,-1-1-1,0 0 0,0 1 1,0-1-1,-1 1 0,1 0 0,-1-1 1,0 1-1,0-1 0,0 1 1,0 0-1,0-1 0,-1 1 1,0-1-1,0 1 0,0-1 0,0 1 1,0-1-1,-1 1 0,0 0 0,-10 12-47,0-1 0,-1 0-1,-1 0 1,0-2 0,-1 0-1,-1 0 1,0-2-1,-6 4 48,-85 51-293,106-66 293,0 0-1,1 0 1,-1 0 0,0 1 0,1-1 0,-1 0 0,0 1-1,1-1 1,-1 0 0,1 1 0,-1-1 0,1 0-1,-1 1 1,1-1 0,-1 1 0,1-1 0,-1 1 0,1-1-1,0 1 1,-1 0 0,1-1 0,0 1 0,-1-1-1,1 1 1,0 0 0,0-1 0,0 1 0,0 0 0,-1-1-1,1 1 1,0 0 0,0-1 0,0 1 0,0 0-1,0-1 1,1 1 0,-1 0 0,0-1 0,0 1 0,0-1-1,1 1 1,-1 0 0,0-1 0,0 1 0,1-1-1,-1 1 1,1 0 0,-1-1 0,0 1 0,1-1 0,-1 0-1,1 1 1,-1-1 0,1 1 0,0-1 0,-1 0-1,1 1 1,-1-1 0,1 0 0,0 1 0,-1-1 0,1 0-1,0 0 1,-1 0 0,1 0 0,-1 0 0,1 0-1,0 0 1,-1 0 0,1 0 0,50 6 13,-16-5-8,-1-1 0,1-2 1,-1-2-1,1-1 0,-1-1 1,-1-2-1,1-1 0,25-12-5,-46 9-937,-16 9-8311,-6 3 1742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10058,'0'0'7799,"0"0"-4879,0 0-673,0 0-448,0 0-629,16-9-610,-10 6-529,6-4-5,0 1-1,1 0 1,0 1 0,0 0-1,1 1 1,-1 1-1,1 0 1,0 0 0,5 1-26,230-6 177,-117 6-789,-1-6 0,80-17 612,-130 1-806,-80 22 803,0 1 0,-1-1-1,1 0 1,-1 1-1,1-1 1,-1 1 0,0-1-1,0 1 1,0-1-1,0 0 1,0 1 0,0-1-1,0 0 1,0 1 0,-1-1-1,1 1 1,0-1-1,-1 1 1,0-1 0,1 1-1,-1-1 1,0 1-1,0-1 1,0 1 0,0 0-1,0-1 1,0 1 0,0 0-1,0 0 1,0 0-1,-1 0 1,1 0 0,0 0-1,-1 0 1,1 1 0,-1-1-1,1 0 1,-1 1-1,1-1 1,-1 1 0,0-1 3,-2-1-6,-55-35 166,-1 4-1,-3 2 0,-22-7-159,38 17 499,47 22-439,0-1 1,0 1-1,0-1 0,0 0 0,0 1 1,0-1-1,0 1 0,0-1 0,-1 0 1,1 1-1,0-1 0,0 1 0,0-1 1,-1 0-1,1 1 0,0-1 0,0 0 1,-1 0-1,1 1 0,0-1 0,-1 0 1,1 0-1,0 1 0,-1-1 0,1 0 1,0 0-1,-1 0 0,0 1-60,11 9-133,20 25 188,-2 0 0,-1 2 0,-2 1 1,-1 1-1,3 13-55,-21-40 3,0 1 0,-1 0-1,-1 0 1,0 0 0,0 1 0,-2-1 0,0 1 0,0 0 0,-1-1 0,-1 1-1,0 0 1,-1 0 0,-1 0 0,0-1 0,0 1 0,-2-1 0,1 1 0,-2-1 0,-3 8-3,-8 8-108,-1 0 0,-2 0 1,0-2-1,-2 0 1,-1-2-1,-1 0 1,-1-1-1,-19 13 108,-133 83-8386,119-91-1303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4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1174 1 14670,'0'0'2530,"0"0"-288,-115 57-640,19 7-97,-25 16-288,-19 11-192,-16 3-96,7-2-448,21-4-225,25-10-96,31-8-160,22-12-64,19-13-416,18-11-770,13-14-831,9-10-1507,17-10-2658,6-4-3907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4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124 280 10794,'0'0'3492,"-1"-14"-551,-4-43-416,5 56-2452,0 0 1,0 0-1,-1 0 1,1 0-1,0 0 1,-1 0-1,1 1 1,-1-1-1,1 0 1,-1 0-1,1 0 1,-1 1-1,0-1 1,1 0-1,-1 1 1,0-1-1,0 0 1,0 1-1,1-1 1,-1 1-1,0 0 0,0-1 1,0 1-1,0-1 1,0 1-1,0 0 1,0 0-1,0 0 1,0-1-1,0 1 1,1 0-1,-1 0 1,0 0-1,0 1 1,0-1-1,0 0 1,0 0-1,0 0 1,0 1-1,0-1 1,0 0-1,0 1 1,0-1-1,1 1 0,-1-1 1,0 1-1,0 0 1,0-1-1,1 1 1,-1 0-1,0-1 1,1 1-1,-1 0 1,1 0-1,-1 0-73,-8 12 139,1 0 1,1 1-1,0 0 0,1 0 0,1 1 1,0-1-1,0 1 0,2 0 0,0 0 0,1 1 1,0-1-1,1 5-139,0-12 37,-5 39 5,2-1 0,1 1-1,3 0 1,2 0 0,5 24-42,11-13-235,-17-58 232,1 0 1,-1 0-1,0-1 1,0 1-1,0 0 1,0-1 0,-1 1-1,1-1 1,0 1-1,0-1 1,0 1-1,0-1 1,0 0-1,-1 1 1,1-1-1,0 0 1,0 0-1,-1 1 1,1-1-1,-1 0 1,1 0 0,-1 0-1,1 0 1,-1 0-1,1 0 1,-1 0-1,0 0 1,0 0-1,1 0 1,-1 0-1,0 0 1,0 0-1,0 0 1,0 0 0,0 0-1,0 0 1,-1 0-1,1 0 1,0 0-1,0 0 1,-1 0-1,1 0 1,-1-1 2,1 0-1,3-140 159,-4 92-41,1 1-1,4-1 1,1 1 0,2 0 0,10-32-117,-14 68-1,0-1-1,0 1 1,1 0-1,1 0 1,0 0-1,1 1 1,1 0-1,0 0 1,0 0-1,1 1 1,0 0-1,1 1 1,1 0-1,-1 0 1,2 1-1,-1 0 1,1 0-1,0 2 1,1-1-1,0 1 1,0 1-1,1 0 1,0 1-1,0 0 1,5 0 1,-7 3-2,-1 1 0,0 1 0,1 0 0,-1 0 0,1 1 0,-1 1 0,0-1 0,1 2 0,-1-1 0,3 2 2,-10-3-1,0 1 1,-1-1 0,1 0-1,0 1 1,0 0 0,-1-1-1,1 1 1,-1 0 0,0 0-1,0 1 1,1-1 0,-1 0-1,-1 1 1,1-1 0,0 1-1,-1 0 1,1-1 0,-1 1-1,0 0 1,1 0 0,-2 0-1,1 0 1,0 0 0,-1 0-1,1 0 1,-1 0 0,0 0-1,0 0 1,0 0 0,0 1-1,0-1 1,-1 0 0,0 0-1,1 0 1,-1 0 0,-1 0 0,-5 11 1,0 1 1,-1-1 0,-1-1 0,-1 1 0,0-2-1,0 1 1,-1-1 0,-1-1 0,0 0-1,-1-1 1,0 0 0,0-1 0,-1 0 0,0-1-1,-4 1-1,-15 9 80,-1-1-1,0-2 0,-2-1 0,1-2 0,-1-2 0,-1-1-79,47 0 438,26 1-484,0 2 1,-1 1-1,0 2 0,-1 1 0,-1 1 0,-1 2 0,0 2 1,-2 0-1,0 3 0,-2 0 0,0 1 0,5 10 46,-32-32-82,0-1 0,0 1 1,1 0-1,-1-1 0,1 1 0,-1-1 0,1 0 0,0 1 0,0-1 0,0 0 0,0 0 0,0 0 0,0 0 0,1-1 0,-1 1 0,1-1 0,-1 1 0,1-1 0,-1 0 0,1 0 0,0 0 1,0 0-1,-1 0 0,1-1 0,0 1 0,0-1 0,0 0 0,0 0 0,0 0 0,0 0 0,-1 0 0,1-1 0,0 1 0,0-1 0,0 0 0,0 0 0,-1 0 0,1 0 0,-1 0 1,3-2 81,14-18 150,-1-1 0,-1 0 1,-1-2-1,-1 1 1,-2-2-1,0 0 1,-1-1-1,-2 0 0,1-6-150,2 0 323,11-7-14,-13 67-132,-6 128 212,4 26-111,-7-176-274,0 1 0,0 0 0,1-1 1,0 0-1,0 0 0,1 0 0,0 0 0,0 0 0,0-1 1,0 1-1,1-1 0,0 0 0,0-1 0,1 1 0,-1-1 1,1 0-1,0 0 0,0-1 0,0 0 0,1 0 0,-1 0 1,1-1-1,-1 0 0,1 0 0,0-1 0,0 0 1,0 0-1,0 0 0,0-1 0,0 0 0,0 0 0,1-1-4,13-1 102,0 0 1,-1-2-1,1 0 0,-1-1 0,0-1 0,0-1 0,0-1 0,-1-1 0,0 0 0,-1-2 0,0 0 1,-1-1-1,0 0 0,-1-2 0,0 0 0,-1 0 0,-1-2 0,0 1 0,-1-2 0,-1 0 0,-1-1 0,0 0 1,-1 0-1,7-19-102,-14 31 16,0 0 1,-1-1 0,1 1 0,-1-1-1,-1 1 1,1-1 0,-1 0-1,0 1 1,-1-1 0,0 0-1,0 0 1,0 0 0,-1 1 0,0-1-1,0 0 1,0 1 0,-1-1-1,0 0 1,-1 1 0,1 0-1,-1 0 1,0 0 0,-1 0 0,0 0-1,0 1 1,0-1 0,0 1-1,-1 0 1,0 0 0,0 1 0,-1-2-17,-17-5-17,0 1 0,-1 1 0,0 1 0,-1 1 0,1 1 0,-1 2 0,-1 0 0,1 1 0,0 2 0,-1 0 1,1 2-1,-3 1 17,9-2-283,0 1-1,0 1 1,0 0 0,0 2 0,1 0 0,-1 1 0,1 1 0,-16 7 283,27-9-553,-1 0 1,1 0-1,0 1 1,0 0 0,1 0-1,0 1 1,0 0-1,0 0 1,0 0 0,1 1-1,0-1 1,0 1-1,1 1 1,0-1 552,-10 32-7447</inkml:trace>
  <inkml:trace contextRef="#ctx0" brushRef="#br0" timeOffset="465.853">1710 383 14574,'6'-15'3048,"31"-68"966,-42 97-3744,0 0 0,1 0 0,0 1 0,1 0 0,1-1 0,0 1-1,1 0 1,0 0 0,2 0 0,0 8-270,-1-1 318,2 19-219,1 0 0,1 0 1,3-1-1,1 0 0,2 0-99,-10-36-12,1 0-1,0 0 0,-1-1 1,1 1-1,0-1 1,1 1-1,-1 0 0,1-1 1,-1 0-1,1 1 1,0-1-1,0 0 1,0 0-1,1 0 0,-1 0 1,1-1-1,0 1 1,0-1-1,0 1 0,0-1 1,0 0-1,0 0 1,0 0-1,1-1 1,-1 1-1,1-1 0,-1 0 1,1 0-1,0 0 1,-1 0-1,1-1 0,0 1 1,0-1-1,-1 0 1,1 0-1,0 0 1,0-1-1,-1 1 0,1-1 1,0 0-1,-1 0 1,4-2 12,11-8-5,0-1 1,0 0-1,-1-2 0,-1 0 1,0-1-1,-1 0 1,0-1-1,0-4 5,5-2 10,48-57 26,83-80 403,-151 158-432,1 0-1,-1-1 1,1 1-1,0 0 1,-1 0 0,1 0-1,0 0 1,0 0 0,0 0-1,0 0 1,0 0-1,0 1 1,0-1 0,0 0-1,0 1 1,0-1-1,0 0 1,0 1 0,1 0-1,-1-1 1,0 1-1,0-1 1,1 1 0,-1 0-1,0 0 1,1 0-1,-1 0 1,0 0 0,1 0-1,-1 0 1,0 0 0,0 1-1,1-1 1,-1 0-1,0 1 1,0-1 0,0 1-1,1 0 1,-1-1-1,0 1 1,0 0 0,0-1-1,0 1 1,0 0-1,0 0 1,0 0 0,0 0-1,-1 0 1,1 0 0,0 0-1,-1 0 1,1 0-1,0 1 1,-1-1 0,1 0-1,-1 0 1,0 1-1,1-1 1,-1 0 0,0 0-1,0 1 1,0-1-1,0 1-6,44 185 769,-40-177-764,0-1-1,0 0 1,1 0-1,0-1 0,1 1 1,-1-1-1,2 0 1,-1-1-1,1 1 1,0-1-1,1-1 1,-1 1-1,1-1 0,1-1 1,-1 0-1,1 0 1,0 0-1,3 0-4,0 1 14,1-1 0,-1-1 0,2 0 0,-1-1 0,0 0 0,0-1 0,1-1 0,-1 0 0,1 0-1,0-2 1,-1 1 0,1-2 0,-1 0 0,0-1 0,1 0 0,-1-1 0,0 0 0,-1-1 0,1 0 0,-1-1 0,0-1-1,-1 0 1,1 0 0,-1-1 0,-1-1 0,1 0 0,-2 0 0,7-7-14,-10 7 54,0 0 1,0 0-1,-1-1 1,0 1-1,-1-1 0,0 0 1,-1-1-1,0 1 1,0-1-1,-1 1 0,0-1 1,-1 0-1,0 0 0,-1 1 1,0-1-1,-1 0 1,0 0-1,-1 0 0,0 1 1,-1-1-1,0 1 1,0 0-1,-1 0 0,-1 0 1,1 0-1,-2 0 1,1 1-1,-1 0 0,-1 0 1,0 1-1,0 0 1,0 0-1,-1 1 0,0-1 1,-1 2-1,1-1 1,-10-4-55,-86-32-836,52 49-1780,15 34-3392,28-13-1354</inkml:trace>
  <inkml:trace contextRef="#ctx0" brushRef="#br0" timeOffset="778.242">3483 330 9353,'4'-15'6742,"19"-81"-731,-23 95-5934,0-1 0,0 1 0,0-1 0,-1 0 0,1 1-1,0-1 1,-1 1 0,1-1 0,-1 1 0,0-1 0,1 1 0,-1 0-1,0-1 1,0 1 0,0 0 0,0 0 0,0-1 0,0 1 0,0 0 0,0 0-1,-1 0 1,1 0 0,0 0 0,0 1 0,-1-1 0,1 0 0,-1 1-1,1-1 1,-1 0 0,1 1 0,-1 0 0,1-1 0,-1 1 0,0 0 0,1 0-1,-1 0 1,1 0 0,-1 0 0,1 0 0,-1 1 0,0-1 0,0 0-77,-68 16 343,61-12-333,-1 0 1,1 1-1,0 0 1,0 0-1,0 1 1,1 0-1,-1 0 1,2 1-1,-1 0 1,1 0-1,0 1 1,0 0 0,1 1-1,0-1 1,1 1-1,0 0 1,0 0-1,1 1 1,0 0-1,1-1 1,0 1-1,0 0 1,1 1-1,0-1 1,1 0-1,0 0 1,1 1 0,0-1-1,1 1 1,0-1-1,0 0 1,1 0-1,1 1 1,-1-1-1,2-1 1,-1 1-1,2 1-10,112 158-213,-116-166 212,1-1 1,-1 1-1,0 0 0,0-1 1,0 1-1,0 0 1,0 0-1,0 0 0,-1 0 1,1 0-1,-1-1 1,0 1-1,0 0 0,0 0 1,0 0-1,-1 0 0,1 0 1,-1 0-1,0 0 1,0 0-1,0-1 0,0 1 1,0 0-1,0-1 1,-1 1-1,1-1 0,-1 1 1,0-1-1,0 0 1,0 1-1,0-1 0,0 0 1,0-1-1,-1 1 1,1 0-1,-1 0 0,1-1 1,-1 0-1,1 1 0,-1-1 1,0 0-1,0 0 1,0-1-1,-1 1 1,-40 5 321,1-2 0,-1-2 0,0-2 0,0-2 0,0-1 0,-9-4-321,6 2 92,-80-12 74,-28-2-1729,54 17-7605,61 6-5389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4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92 13741,'2'-14'5509,"9"-64"-864,-13 119-709,2-12-3708,-24 358 1245,30-110-2052,-2-185-3010,2 0-4623,-3-53-1893</inkml:trace>
  <inkml:trace contextRef="#ctx0" brushRef="#br0" timeOffset="245.302">403 254 10442,'0'0'3854,"0"0"-1420,0 0-255,0 0-717,0 0-453,-10 17-155,-63 130 550,67-130-1352,2 0-1,0 0 1,0 0 0,2 1-1,0-1 1,1 1-1,1 0 1,1-1-1,0 1 1,1-1-1,1 1 1,1-1-1,0 0 1,1 0-1,1 0 1,1-1-1,0 0 1,1 0 0,0-1-1,2 0 1,0 0-1,0-1 1,2 0-1,-1-1 1,2-1-1,1 2-51,-2-8-27,0 0-1,0-1 0,0-1 1,1 0-1,0-1 0,-1 0 1,1 0-1,0-2 0,0 0 0,0 0 1,1-1-1,-1-1 0,0 0 1,0 0-1,0-2 0,-1 1 1,1-2-1,0 0 0,-1 0 1,0-1-1,0-1 0,0 0 1,-1 0-1,0-1 0,0-1 1,-1 0-1,8-8 28,-5 4 39,-1-1-1,0 0 1,-1-1-1,-1 0 1,0 0 0,-1-2-1,0 1 1,-1-1 0,-1 0-1,-1 0 1,0-1 0,-1 0-1,-1 0 1,0-1 0,-2 1-1,0-1 1,-1 1-1,0-1 1,-2 0 0,0 1-1,-3-16-38,2 24-53,-1-1 0,1 1 0,-2 0 0,1 0 0,-2 1 0,1-1 0,-1 1 0,0 0 0,-1 0 0,1 0 0,-2 1 0,1 0 0,-1 0 0,0 1 0,0 0 0,-1 0-1,0 0 1,0 1 0,0 0 0,-1 1 0,0 0 0,0 0 0,0 1 0,0 0 0,0 1 0,0 0 0,-1 0 0,1 1 0,-1 0 0,0 1 0,1 0 0,-1 0 53,-133 17-6081,84 3-101</inkml:trace>
  <inkml:trace contextRef="#ctx0" brushRef="#br0" timeOffset="576.457">1137 301 17617,'0'0'2514,"0"0"-784,0 0-129,0 0-533,0 0-668,-12 13-218,6-6-159,-1 1 1,0 0 0,0 0 1,0 1-1,1 0 0,1 1 0,0-1 0,0 1 0,0 0 0,1 0 0,1 1 0,-1 4-24,2 1 12,1 1 0,0 0-1,2-1 1,0 1 0,0 0 0,2-1 0,0 1-1,1-1 1,1 0 0,0 0 0,1-1 0,1 1-1,0-1 1,1-1 0,1 1 0,0-1-1,1-1 1,0 0 0,1 0 0,1-1 0,0-1-1,0 0 1,1 0 0,3 0-12,-9-5-48,1-1 1,0 0-1,0-1 1,0 1-1,1-1 1,0-1-1,0 0 1,0 0-1,0-1 1,0 0-1,0 0 1,1-1-1,-1-1 1,0 1-1,1-1 0,-1-1 1,1 0-1,-1 0 1,0-1-1,0 0 1,0-1-1,0 0 1,0 0-1,0-1 1,-1 0-1,0 0 1,1-1-1,-2 0 1,1-1-1,-1 1 1,5-5 47,0-6 58,0 1 1,0-2 0,-2 1-1,0-2 1,-1 1 0,-1-1 0,0-1-1,-2 1 1,0-1 0,-1 0 0,0-1-1,-2 1 1,-1-1 0,0 1-1,-1-1 1,-1 0 0,-3-17-59,3 31 1,-1 1 0,0-1 0,0 0 0,0 1 1,0-1-1,-1 1 0,0 0 0,-1 0 0,1-1 0,-1 2 0,0-1 1,0 0-1,0 0 0,-1 1 0,1 0 0,-1 0 0,0 0 0,0 0 1,-1 0-1,1 1 0,-1 0 0,0 0 0,-2-1-1,1 1-247,0 1-1,0 1 1,0-1-1,0 1 1,-1 0-1,1 0 1,0 1 0,0-1-1,-1 1 1,1 1-1,0-1 1,0 1-1,-1 0 1,-1 1 247,-32 16-4132,5 7-2135</inkml:trace>
  <inkml:trace contextRef="#ctx0" brushRef="#br0" timeOffset="890.513">2036 881 15727,'0'0'6662,"0"0"-4452,0 0-384,0 0-929,0 0-513,0 0-256,0 0-96,0 0-32,-8 93 32,0-46-32,3-3 0,0 2-160,1-3-608,-5-4-770,-8-3-1825,2-9-4581</inkml:trace>
  <inkml:trace contextRef="#ctx0" brushRef="#br0" timeOffset="1881.554">2403 210 20019,'3'-15'1025,"17"-61"1617,-30 79-309,-7 14-2208,0 1 1,1 0-1,1 1 0,1 1 0,0 0 0,1 1 0,2 0 1,0 1-1,-7 20-125,12-31-4,1 1 1,0 0 0,1 0-1,0 0 1,1 0-1,0 0 1,0 1 0,2-1-1,0 1 1,0 0-1,1-1 1,0 1 0,1 0-1,1-1 1,0 1 0,1-1-1,0 0 1,1 0-1,0 0 1,1 0 0,0 0-1,1-1 1,0 0 0,1 0-1,0-1 1,1 0-1,0 0 1,0-1 0,1 0-1,4 3 4,0-4-29,0-1 0,0-1 0,0 0-1,1-1 1,0 0 0,0-1 0,1 0 0,-1-1-1,1-1 1,-1-1 0,1 0 0,0 0-1,0-2 1,-1 0 0,1 0 0,0-2 0,-1 0-1,1 0 30,8-3-50,0-1-1,-1 0 1,0-2 0,0 0-1,-1-2 1,0 0-1,-1-2 1,0 0-1,-1-1 1,17-16 50,-26 19 20,0 0 0,0-1 0,-1 0 0,0 0 0,-1-1 0,0 0 0,-1 0 0,-1-1 0,0 0 0,-1 0 0,-1-1 0,0 1 0,-1-1-1,0 0 1,-1 0-20,-1 5 30,0 0-1,-1 0 1,0 0-1,-1 0 1,0 0-1,-1 1 1,0-1-1,0 0 1,-1 1-1,0-1 0,0 1 1,-1 0-1,-1 0 1,0 1-1,0-1 1,0 1-1,-1 0 1,0 0-1,-1 1 1,0 0-1,0 0 0,0 0 1,-3 0-30,-10-4 6,-1 1 0,1 1 0,-2 1 0,1 1 0,-1 0 1,0 2-1,-1 1 0,1 0 0,-1 2 0,0 1 0,1 0 0,-1 2 0,-12 2-6,29-3 1,3 0-2,-19-2-16,0 2 1,0 0 0,0 1-1,0 2 1,1 0 0,-1 1-1,1 1 1,-1 1-1,2 1 1,-1 1 0,1 0-1,-5 4 17,24-10-27,-1 0 0,0-1 0,1 1 0,-1 0 0,1 0 0,0-1 0,0 1 0,-1 0 0,1 1-1,0-1 1,1 0 0,-1 0 0,0 0 0,1 0 0,-1 1 0,1-1 0,0 0 0,-1 0 0,1 1 0,0-1-1,1 0 1,-1 1 0,0-1 0,1 0 0,-1 0 0,1 1 0,-1-1 0,1 0 0,0 0 0,0 0-1,0 0 1,0 0 0,1 0 0,-1 0 0,1 0 0,-1-1 0,1 1 0,-1 0 0,1-1 0,0 1 0,0-1-1,0 0 1,0 1 0,0-1 0,0 0 0,0 0 0,0-1 0,0 1 0,0 0 0,0-1 0,1 1-1,-1-1 1,0 0 27,49 20-284,0-3-1,0-2 1,2-2 0,-1-2-1,2-3 1,-1-2-1,54-2 285,-59 0-39,0-2-1,0-3 1,0-1 0,0-3-1,0-1 1,0-3 0,-1-2-1,0-2 40,239-125 214,-272 128 633,-32 18-189,3 3-644,1 1-1,1 0 0,0 1 1,0 1-1,1 0 0,1 0 1,0 1-1,1 1 0,1 0 1,1 0-1,0 0 0,1 1 1,0 1-1,2-1 0,0 1 1,1 0-1,0 0 0,2 0 1,0 0-1,1 1 0,1-1 1,1 0-1,0 1 0,3 9-13,-1-18-6,0 0 0,0-1 0,1 1 0,0-1 0,1 0 0,0 0 0,0-1 0,1 1 0,0-1-1,0 0 1,1-1 0,0 1 0,1-2 0,-1 1 0,1-1 0,1 0 0,-1 0 0,1-1 0,0 0-1,0-1 1,0 0 0,1 0 0,0-1 0,-1-1 0,1 1 0,0-1 0,0-1 0,0 0 0,0-1-1,1 1 1,-1-2 0,0 0 0,0 0 0,0-1 0,0 0 0,0 0 0,-1-1 0,1-1 0,-1 1-1,0-2 1,1 1 0,3-4 6,5-4 35,0-2 0,-1 1 0,-1-2 0,0 0-1,-1-1 1,-1-1 0,0 0 0,-1-1 0,-1-1 0,-1 1-1,-1-2 1,0 1 0,-1-2 0,-2 1 0,0-1-1,-1 0 1,-1-1 0,-1 1 0,-1-1 0,0 0 0,-2-15-35,0 29-5,0 1 1,-1-1-1,0 0 0,0 1 1,-1-1-1,0 1 1,-1-1-1,1 0 1,-1 1-1,-1 0 1,1 0-1,-1-1 1,-1 2-1,1-1 1,-1 0-1,0 1 1,-1-1-1,0 1 1,0 0-1,0 1 0,0-1 1,-1 1-1,0 0 1,0 1-1,0-1 1,-1 1-1,1 1 1,-1-1-1,0 1 1,0 0-1,-1 0 1,1 1-1,-5-1 5,-5 0-5,0 0-1,0 1 1,0 1-1,-1 1 1,1 0 0,0 1-1,0 1 1,0 1-1,-15 4 6,25-6-51,1 1 0,0 0-1,-1 0 1,1 0-1,0 1 1,0 0 0,1 0-1,-1 0 1,1 1 0,-1 0-1,1 0 1,0 0-1,1 1 1,-1 0 0,1-1-1,0 2 1,0-1 0,0 0-1,1 1 1,0 0-1,0 0 1,0 0 0,1 0-1,-1 0 1,2 0 0,-1 1-1,1 0 52,1-3-52,0 0-1,0 1 1,0-1 0,1 0-1,0 0 1,0 0 0,0 0-1,0 1 1,1-1-1,-1-1 1,1 1 0,0 0-1,0 0 1,1-1 0,-1 1-1,1-1 1,0 0 0,0 0-1,0 0 1,0 0-1,0 0 1,1 0 0,-1-1-1,1 0 1,1 1 52,103 40-602,-92-40 601,0 0 1,0-1-1,0 0 1,0-2-1,1 0 1,-1 0-1,0-2 0,0 0 1,0-1-1,0 0 1,0-1-1,0-1 1,-1-1-1,0 0 1,0-1-1,-1 0 0,0-1 1,0-1-1,5-5 1,21-22 54,-31 27-52,-1 0 0,1 1-1,1 0 1,0 0 0,0 1 0,0 0-1,1 1 1,0 0 0,0 1 0,0 0-1,1 1 1,10-3-2,-19 7 30,0-1 0,0 1 0,0 0 0,0 0 0,1 0 0,-1 1 0,0-1 0,0 1 1,0 0-1,0 0 0,0 0 0,0 0 0,0 0 0,-1 1 0,1-1 0,0 1 0,-1 0 0,1-1 0,-1 1 0,1 1 0,-1-1 0,0 0 0,0 0 0,0 1 0,0 0 1,0-1-1,-1 1 0,1 0 0,-1-1 0,0 1 0,0 0 0,0 0 0,0 0 0,0 2-30,13 117 600,-13-99-508,0-1-56,-1 17 54,2 0 0,1 0 0,2 0 0,2-1 0,2 0 0,8 23-90,-14-53 3,-1-1 0,1 1 0,1-1-1,-1 0 1,1 0 0,1 0 0,-1 0 0,1-1-1,0 1 1,1-1 0,0-1 0,0 1 0,0-1-1,0 0 1,1 0 0,0-1 0,0 0 0,0 0-1,0 0 1,1-1 0,-1-1 0,1 1 0,0-1-1,0 0 1,0-1 0,0 0 0,0 0 0,0 0-1,0-1 1,0-1 0,0 1 0,0-1-1,0-1 1,0 1 0,0-1 0,0-1 0,-1 0-1,1 0 1,-1 0 0,1-1 0,-1 0 0,2-2-3,4-7 182,0 0 1,-1 0-1,-1-1 0,0-1 1,-1 0-1,0 0 1,-2-1-1,0 0 1,0-1-1,-2 0 1,0 0-1,-1 0 0,0-1 1,-2 1-1,0-1 1,-1 0-1,0-6-182,-2 12 38,0-1 0,0 0 0,-1 1 0,-1-1 0,0 1 0,-1-1 0,0 1 0,-1 0 0,0 0 0,-1 0 0,0 0 0,-1 1 0,0 0 0,-1 0 0,0 1 0,-1 0 0,0 0 0,0 0 0,-1 1 0,-1 1 0,1 0 0,-1 0 0,-1 0 0,1 1 0,-2 1-38,-6-3-43,0 0-1,-1 1 1,0 1-1,-1 1 1,0 1-1,0 1 1,0 0-1,-9 1 44,-96 12-3842,85 8-498,7 3-2862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5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14157,'15'-3'2638,"1"0"-2170,0 1 0,0 0 0,0 2 1,1 0-1,-1 0 0,0 2 0,13 2-468,384 101 1709,571 82-3142,-876-168 1392,211 37-162,3-15 0,160-4 203,-458-36 8,0-1-1,0-1 0,0-1 0,0 0 0,-1-2 0,16-5-7,-36 8-1,-1 1 0,1 0 0,-1-1-1,0 0 1,1 1 0,-1-1 0,0 0-1,1 0 1,-1 0 0,0-1 0,0 1-1,0 0 1,0-1 0,0 1 0,0-1-1,0 0 1,-1 0 0,1 0 0,-1 0 0,1 0-1,-1 0 1,0 0 0,1 0 0,-1 0-1,0-1 1,-1 1 0,1 0 0,0-1-1,-1 1 1,1-1 0,-1 1 0,0-1 0,0 1-1,0-1 1,0 1 0,0-1 0,0 1-1,-1-1 1,1 1 1,-8-8 34,0 0-1,0 0 0,0 1 1,-1 0-1,-1 0 0,0 1 1,0 1-1,0-1 0,-1 2 1,0 0-1,0 0 1,-9-3-34,-141-70 2300,162 84-837,98 105-670,-75-88-577,-2 1 1,-1 1 0,-1 1-1,-1 1 1,-1 1 0,8 17-217,-23-37 8,0 0 1,0 0 0,-1 0-1,0 1 1,0-1 0,-1 1-1,0 0 1,-1-1 0,1 1-1,-1 0 1,-1 0 0,1-1 0,-2 1-1,1 0 1,-1-1 0,0 0-1,0 1 1,-1-1 0,0 0-1,0 0 1,-1 0 0,0 0-1,0-1 1,0 0 0,-1 0-1,0 0 1,0 0 0,-1-1-1,0 1 1,0-2 0,0 1-1,-4 2-8,-135 67-2311,41-46-5424,35-18-4421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4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15759,'0'0'3288,"0"0"-1136,3-13-214,-2 5-1610,-1 5-274,0 1-1,0-1 1,1 1-1,-1-1 1,0 1-1,1 0 1,0-1-1,-1 1 0,1-1 1,0 1-1,0 0 1,0 0-1,1 0 1,-1 0-1,1 0 1,-1 0-1,1 0 1,-1 0-1,1 0 0,0 0 1,0 1-1,0-1 1,0 1-1,0 0 1,0 0-1,1-1 1,-1 1-1,0 0 1,0 1-1,1-1 0,1 0-53,153-6 633,-111 8-395,1-3 1,0-2-1,-1-2 0,32-8-238,-41-4 561,-37 18-546,1 0 0,-1-1 0,1 1 1,-1 0-1,1 0 0,-1-1 0,1 1 0,-1 0 0,0-1 1,1 1-1,-1-1 0,0 1 0,1 0 0,-1-1 1,0 1-1,1-1 0,-1 1 0,0-1 0,0 1 0,1-1 1,-1 1-1,0-1 0,0 1 0,0-1 0,0 0 0,0 1 1,0-1-1,0 1 0,0-1 0,0 1 0,0-1 0,0 1 1,0-1-1,0 1 0,0-1 0,-1 0 0,1 1 1,0-1-1,0 1 0,0 0 0,-1-1 0,1 1 0,0-1 1,-1 1-1,1-1 0,-1 1 0,1 0 0,0-1 0,-1 1 1,1 0-1,-1-1 0,1 1 0,-1 0 0,1-1 0,-1 1 1,1 0-1,-1 0 0,1 0 0,-1 0 0,1 0 0,-1-1 1,1 1-1,-1 0 0,0 0-15,-3-1 18,-1 0 1,1 0-1,-1 0 1,0 1-1,1 0 1,-1 0-1,0 0 0,1 0 1,-1 1-1,1-1 1,-1 1-1,1 0 1,-1 1-1,1-1 0,-1 1 1,1 0-1,0 0 1,0 0-1,0 0 1,0 1-1,0 0 0,1 0 1,-1 0-1,-1 3-18,-64 93-42,55-55-16,2 2 0,3-1 1,1 1-1,3 0 0,1 0 0,3 1 0,1-1 0,5 31 58,-4-64-108,15 148-3010,20-62-6843,-28-87 3843</inkml:trace>
  <inkml:trace contextRef="#ctx0" brushRef="#br0" timeOffset="278.052">561 553 10954,'6'-16'3753,"21"-49"-309,8 17 2492,-17 71-3465,-14 5-2367,-2 1 0,-2 0-1,0 0 1,-2 0-1,-1 0 1,-1-1-1,-2 1 1,0-1 0,-2-1-1,-8 19-103,-10 6-641,21-85 407,8 2 244,0 0 0,3 0 0,0 1 0,2-1 0,2 1 0,0 1 0,2 0 0,1 0 0,17-25-10,-24 42-31,1 1 0,0 0 0,1 1-1,0 0 1,1 0 0,0 1-1,1 0 1,-1 0 0,2 1 0,-1 0-1,1 1 1,0 1 0,1-1-1,0 2 1,0 0 0,0 0 0,4 0 31,-6 2-492,1 1-1,-1 1 1,0 0 0,1 0 0,-1 1 0,1 1 0,-1-1 0,0 2 0,1-1 0,-1 2 0,0-1 0,0 1 0,0 1 0,4 2 492,23 13-5557,-3 2-2381</inkml:trace>
  <inkml:trace contextRef="#ctx0" brushRef="#br0" timeOffset="827.051">1478 375 14093,'0'-13'4036,"-1"-44"-1153,1 54-2734,-1 0-1,1 0 1,-1 1-1,0-1 1,0 0 0,0 0-1,0 1 1,0-1 0,-1 1-1,1-1 1,-1 1 0,0-1-1,0 1 1,1 0-1,-2 0 1,1 0 0,0 0-1,0 0 1,0 0 0,-1 1-1,1-1 1,-1 1-149,-87-13 451,74 17-443,1 1 1,0 1 0,1 1-1,0 0 1,-1 1 0,2 0-1,-1 1 1,1 1 0,1 0-1,-1 1 1,2 0-1,-1 1 1,1 0 0,1 1-1,0 0 1,1 0 0,0 1-1,1 1 1,0-1 0,1 1-1,1 0-8,-1 2 1,2 0 0,0 0 0,0 0 0,2 0 0,0 0 0,1 1 0,0 0-1,1-1 1,1 1 0,1 0 0,3 15-1,-3-23-23,0-1 1,1 1-1,1 0 0,-1 0 0,1-1 0,1 0 1,0 0-1,0 0 0,0 0 0,1 0 1,0-1-1,1 0 0,0 0 0,0 0 1,0-1-1,1 0 0,-1 0 0,2 0 0,-1-1 1,1 0-1,-1-1 0,6 3 23,-1-3 14,1 1 1,0-1-1,0-1 0,0-1 0,0 0 0,1 0 1,-1-1-1,1-1 0,-1 0 0,0-1 1,1-1-1,-1 0 0,0 0 0,0-1 1,0-1-1,0 0 0,-1-1 0,0-1 0,0 0 1,0 0-1,0-1 0,-1 0 0,0-1 1,-1-1-1,5-4-14,-1 1 117,-1-1 1,0-1-1,-1 0 1,0-1 0,-1 0-1,-1-1 1,-1 0-1,0 0 1,-1-1-1,0 0 1,-2-1-1,0 1 1,-1-1 0,0-1-1,-2 1 1,0 0-1,-1-1 1,-1-1-118,-1 18 2,1 1-1,-1 0 1,1-1 0,-1 1 0,1 0 0,-1-1 0,0 1 0,0-1-1,0 1 1,0 0 0,0-1 0,0 1 0,0-1 0,0 1-1,0 0 1,-1-1 0,1 1 0,0 0 0,-1-1 0,0 1-1,1 0 1,-1 0 0,0-1 0,1 1 0,-1 0 0,0 0 0,0 0-1,0 0 1,0 0 0,0 0 0,0 0 0,0 0 0,0 1-1,-1-1 1,1 0 0,0 0 0,0 1 0,-1-1 0,1 1-1,0 0 1,-1-1 0,1 1 0,-1 0 0,1 0 0,0-1-1,-1 1 1,1 0 0,-1 1 0,1-1 0,0 0 0,-1 0 0,1 1-1,0-1 1,-1 0 0,1 1 0,0-1 0,-1 1 0,1 0-2,-6 7-3,1 0 0,0 1 0,0 0 0,0 0 0,1 0 0,1 1 1,0-1-1,0 1 0,1 0 0,0 1 0,1-1 0,0 0 0,0 1 1,1-1-1,1 1 0,0-1 0,0 1 0,1 0 0,0-1 0,2 7 3,-3-15-1,0 17-188,0 0 0,2 0 0,0 0 1,1-1-1,0 1 0,2-1 0,0 0 1,1 0-1,1 0 0,1-1 0,6 12 189,-12-27-66,1 1-1,-1-1 1,1 1-1,-1-1 1,1 0-1,0 0 1,-1 0 0,1-1-1,0 1 1,0 0-1,0-1 1,1 0-1,-1 0 1,0 0-1,0 0 1,1 0-1,-1-1 1,0 0-1,1 1 1,-1-1 0,1 0-1,-1-1 1,0 1-1,1-1 1,-1 1-1,0-1 1,1 0-1,-1 0 1,2-2 66,86-54 0,-59 23 252,-2-1 1,-1-2-1,-2-1 1,-2 0-1,-1-2 1,-2-2-1,5-13-252,14-53 2466,-74 178-715,29-46-1761,0 1 0,1 0 0,2 0 0,0 0 0,2 0 0,1 0 0,0 0 0,3 4 10,8 25-1626,2-21-4462,-8-25-537,1-4-4099</inkml:trace>
  <inkml:trace contextRef="#ctx0" brushRef="#br0" timeOffset="1091.781">2264 89 9033,'0'0'6181,"-28"-82"-5060,22 77 1122,4 3-866,2 2-897,0 10-448,5 9-32,8 4-32,8 4-96,2 6-1153,3-2-2691,-6-1-2850</inkml:trace>
  <inkml:trace contextRef="#ctx0" brushRef="#br0" timeOffset="1410.359">2433 551 10058,'0'0'3203,"0"0"-198,0 0-955,0 0-902,0 0-390,0 0-262,0 0-5,0 0 273,0 0 15,-9-3 123,82-87 150,69-86 347,-139 173-1383,-1 0-1,1 0 1,0 0 0,1 0 0,-1 1 0,0-1 0,1 1 0,-1 0 0,1 0 0,0 0 0,0 0-1,0 1 1,0 0 0,0-1 0,0 2 0,0-1 0,0 0 0,1 1 0,-1 0 0,0-1-1,0 2 1,0-1 0,1 0 0,-1 1 0,0 0 0,0 0 0,0 0 0,0 1 0,0-1 0,0 1-1,0 0 1,-1 0 0,1 0 0,-1 1 0,1-1 0,-1 1 0,0 0 0,0 0 0,0 0-1,0 0 1,-1 0 0,1 1 0,-1-1 0,1 3-16,8 17-139,0 1 1,-2 0-1,-1 1 0,-2 0 1,0 0-1,-1 0 0,-1 1 1,-2-1-1,-1 1 0,0 0 1,-4 20 138,4 9-1961,6 5-4536,1-40 823</inkml:trace>
  <inkml:trace contextRef="#ctx0" brushRef="#br0" timeOffset="1944.412">3285 359 6983,'0'0'4585,"0"0"-2209,0 0 47,0 0-618,0 0-935,0 0-390,0 0-58,0 0 203,-6 13 21,-16 41-241,21-50-387,1-1-1,-1 1 0,1-1 0,0 1 0,0 0 1,0-1-1,0 1 0,1 0 0,0-1 0,0 1 0,0-1 1,0 1-1,0-1 0,1 1 0,-1-1 0,1 0 0,1 2-17,4 10 29,-7-13-36,1 0 0,-1 0 0,1 0-1,0 0 1,-1 0 0,1 0 0,0 0 0,0-1 0,0 1 0,0 0 0,1-1 0,-1 1 0,0-1 0,1 1 0,-1-1-1,1 0 1,-1 1 0,1-1 0,0 0 0,-1 0 0,1 0 0,0 0 0,0-1 0,0 1 0,0 0 0,0-1 0,-1 1-1,1-1 1,0 0 0,0 1 0,0-1 0,0 0 0,0 0 0,0-1 0,0 1 0,0 0 0,0-1 0,0 1 0,0-1-1,0 1 1,0-1 0,0 0 0,0 0 0,-1 0 0,1 0 0,0 0 0,-1 0 0,1-1 0,1 0 7,7-8 217,0 0 1,-1-1-1,0 0 0,0 0 1,-1-1-1,-1 0 0,0 0 1,0-1-1,-1 0 1,-1 0-1,0 0 0,-1-1 1,-1 0-1,0 0 1,0 0-1,-2 0 0,0 0 1,0-2-218,-3 14 14,0-1-1,0 0 1,0 1 0,-1-1 0,1 1 0,-1 0 0,0 0 0,1 0-1,-1 0 1,0 0 0,0 1 0,0-1 0,0 1 0,0 0 0,-1 0-1,1 0 1,0 0 0,0 1 0,-1-1 0,1 1 0,0 0-1,-1 0 1,1 0 0,-1 0 0,1 0 0,0 1 0,-1 0 0,1 0-1,0 0 1,0 0 0,0 0 0,-2 1-14,-4 1 2,1 0 1,0 0 0,1 1-1,-1 0 1,1 0-1,0 1 1,0 0-1,0 0 1,0 1 0,1 0-1,0 0 1,0 0-1,1 1 1,0-1-1,0 1 1,0 1-1,1-1 1,0 1 0,1 0-1,-1-1 1,2 2-1,-1-1 1,1 0-1,0 0 1,0 5-3,-1 2-8,1 0 0,1 0 1,0 0-1,1 0 0,0 1 0,1-1 0,1 0 1,1 0-1,0 0 0,0 0 0,2-1 0,0 0 1,7 14 7,-6-17-17,1-1 1,1 0 0,0 0 0,0-1 0,1 0 0,0 0 0,0-1 0,1 0 0,0-1 0,1 0 0,-1-1 0,1 0 0,1 0 0,-1-1 0,1-1 0,0 0 0,0-1 0,1 1 16,23 4-26,1-2 1,0-1-1,0-2 1,0-2-1,17-1 26,-22-4 14,0-1-1,-1-1 1,0-2-1,0-1 1,-1-1-1,0-2 1,0-1-1,-2-1 1,1-2-1,-2 0 1,0-2-1,-2-1 1,0-1-1,0-2 1,-2 0-1,-1-1 1,2-5-14,-19 23 2,0 1 2,0-1 0,-1 0 0,1 0 0,-1 0 0,0-1 0,0 0 0,-1 1 0,0-1 0,0 0 0,0-1 0,0 1 0,-1 0 0,0-1 0,0-3-4,-4 6-7,1 1 0,-1 0 0,0 0 0,0 1 0,0-1 0,0 0 0,-1 1 0,1-1 0,-1 1 0,1 0 0,-1 0 0,0 0 0,0 0-1,0 0 1,0 1 0,0-1 0,0 1 0,-1 0 0,1 0 0,0 0 0,-1 0 0,1 1 0,-1-1 0,1 1 0,0 0 0,-1 0 0,1 0 0,-1 0 0,1 1-1,-1-1 1,1 1 0,0 0 0,-1 0 7,0-1-23,-9 1 5,0 1-1,1 0 1,-1 0 0,1 1-1,0 1 1,0 0 0,0 1-1,0 0 1,1 0-1,0 2 1,0-1 0,1 1-1,-1 1 1,2 0 0,-1 0-1,1 1 1,-7 9 18,1-1-26,1 1 0,1 0 0,1 1 1,0 1-1,1 0 0,2 0 0,0 1 0,1 1 1,-3 14 25,8-31 1,1 1 0,0-1-1,0 0 1,1 0 0,-1 1 0,1-1 0,1 1 0,-1-1 0,1 1 0,0 0 0,0-1 0,0 1 0,1-1 0,0 1 0,0-1 0,0 1 0,1-1 0,0 0 0,0 0-1,0 1 1,1-2 0,-1 1 0,1 0 0,0 0 0,1-1 0,-1 1 0,1-1 0,0 0 0,0 0 0,0-1 0,0 1 0,1-1 0,0 0 0,4 2-1,-2-3 14,-1 0-1,1-1 1,0 0 0,-1 0 0,1-1 0,0 0 0,0 0 0,-1 0 0,1-1-1,0 0 1,-1-1 0,1 1 0,-1-1 0,1 0 0,-1-1 0,0 0 0,0 0-1,0 0 1,0 0 0,-1-1 0,1 0 0,-1 0 0,0-1 0,0 0-14,104-129 772,124-282-441,-186 310-321,-66 141 668,4 10-328,3 0 0,1 1 0,2 0 1,3 0-1,1 1 0,3 0 0,2 41-350,21 68 232,-19-149-263,1 0 0,-1-1 0,1 0 0,0 1 0,1-1 0,-1 0 1,1 0-1,1-1 0,-1 1 0,1-1 0,0 0 0,0 0 0,0-1 0,1 1 1,0-1-1,-1-1 0,1 1 0,1-1 0,-1 0 0,1 0 0,0 0 31,-2-1-203,0-1-1,0 1 1,0-1 0,0 0-1,0-1 1,0 1-1,0-1 1,1 0-1,-1 0 1,0-1-1,0 1 1,0-1 0,0 0-1,1-1 1,-1 1-1,0-1 204,36-43-5980,-28 3-522,-8-4-2515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7:5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9385,'0'0'5381,"0"0"-2568,0 0-1473,0 0 299,0 0-133,0 0-636,-1 24-374,-21 271 844,20-257-1211,-4 20-66,3 1 0,2-1-1,2 1 1,3 0 0,3-1 0,2 0 0,2-1-1,4 0 1,10 27-63,-6-135 251,6-44 32,-17 56-214,1 1 0,2 0-1,2 0 1,1 1 0,2 1-1,2 1 1,1 0 0,21-28-69,-36 57-1,1 0 0,0 0 0,0 1 0,1-1 0,-1 1 0,1 1 0,0-1 0,1 1 0,-1 0 0,1 0 1,-1 1-1,1 0 0,0 0 0,0 1 0,1-1 0,-1 2 0,0-1 0,1 1 0,-1 0 0,1 1 0,-1-1 0,1 1 0,0 1 0,-1 0 0,0 0 1,1 0-1,-1 1 0,0 0 0,1 0 0,-1 1 0,0 0 0,-1 0 0,1 1 0,0 0 0,-1 0 0,0 1 0,0-1 0,0 1 0,-1 0 0,3 4 1,-2-1-32,0 0 0,-1 1 0,0-1 0,0 1 0,-1 0 0,0 0 0,-1 0 0,0 1 0,0-1 0,-1 1 0,0-1 0,-1 1 0,0 0 0,-1 0 0,0 0 0,0 0 0,-1-1 0,0 1 0,-1 0 0,0 0 0,-1-1 0,0 1 0,0-1 0,-1 0 0,0 0 0,-1 0 0,0-1 0,0 0 0,0 1 0,-1-2-1,-1 1 1,1-1 0,-1 0 0,-1 0 0,1-1 0,-4 2 32,-4 3-11,-1 0-1,0-1 0,-1 0 1,0-2-1,0 0 0,-1-1 1,0 0-1,-1-2 0,1 0 1,-1-1-1,0-1 0,0-1 1,0 0-1,0-1 0,-1-2 0,-4 0 12,-21-19-1748,44 19 1524,0-1 0,0 1-1,1 0 1,-1-1 0,1 1-1,-1-1 1,1 1 0,0-1 0,-1 1-1,1-1 1,0 1 0,0-1-1,0 1 1,0-1 0,0 1-1,0 0 1,0-1 0,1 1 0,-1-1-1,1 1 1,-1-1 0,1 1-1,-1 0 1,1-1 0,0 1 0,0 0-1,-1-1 1,1 1 0,0 0-1,0 0 1,0 0 0,1 0 224,21-22-6572</inkml:trace>
  <inkml:trace contextRef="#ctx0" brushRef="#br0" timeOffset="361.349">1070 417 14061,'0'0'5221,"0"0"-2359,0 0-919,0 0-678,0 0-608,0 0-273,0 0-176,-5 5-101,3-4-105,1 0-1,0 0 1,-1 0 0,1 0-1,0 0 1,0 0 0,0 0-1,0 1 1,0-1 0,0 0-1,0 1 1,0-1 0,0 1-1,1-1 1,-1 1-1,0-1 1,1 1 0,0-1-1,-1 1 1,1 0 0,0-1-1,0 1 1,0-1 0,0 1-1,0 0 1,0-1 0,0 1-1,0 0 1,1-1 0,-1 1-1,1-1 1,-1 1 0,1-1-1,0 1 1,0-1 0,-1 1-1,1-1 1,0 0 0,0 1-1,0-1 1,1 0 0,-1 0-1,0 0 1,0 1 0,1-1-2,23 27 41,-21-24-78,1 0 1,0 1-1,-1-1 1,0 1-1,0 0 1,0 0-1,0 0 0,-1 0 1,0 1-1,0-1 1,-1 1-1,1 0 1,-1 0-1,0 0 1,-1 0-1,0 0 1,0 0-1,0 0 1,0 1-1,-1-1 1,0 3 36,-63 53-64,47-50 74,-90 70-31,83-49 112,45-27-54,37-8 58,0-3-1,-1-2 1,0-3 0,10-5-95,-7 3 0,-11 2-1,236-60-190,-264 59 137,-53 7-1120,-70 35-4191,36-9-2328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11947,'0'0'2018,"0"0"-464,0 0 496,10 5-145,-6-4-1807,0 0 0,-1 1-1,1 0 1,0 0-1,-1 0 1,0 0 0,0 1-1,1-1 1,-1 1-1,-1 0 1,1 0-1,0 0 1,-1 0 0,1 0-1,-1 1 1,0-1-1,0 1 1,-1-1 0,1 1-1,-1 0 1,1 0-1,-1-1 1,-1 1-1,1 0 1,0 2-98,12 119 1255,-5 1-1,-6 0 1,-13 109-1255,10-221 5,1-2 6,-1 0-1,0 0 1,-1-1 0,0 1-1,-1 0 1,0-1 0,-1 0-1,0 1 1,-4 7-11,7-19 13,-1 1 0,1-1 1,0 1-1,0-1 0,-1 0 0,1 1 0,0-1 1,0 0-1,-1 0 0,1 0 0,0 0 0,-1 0 0,1 0 1,0 0-1,-1-1 0,1 1 0,0 0 0,-1-1 1,1 1-1,0-1 0,0 1 0,0-1 0,0 1 0,-1-1 1,1 0-1,0 0 0,0 0 0,0 0 0,0 1 1,1-1-1,-1 0 0,0-1 0,0 1 0,0 0 0,1 0 1,-1 0-1,1 0 0,-1-1 0,1 1 0,-1 0 1,1 0-1,0-1 0,0 1 0,-1 0 0,1-1 0,0 1 1,0 0-1,0-1 0,1 1-13,-6-12 59,1-1 0,1 1 0,0-1 0,1 1 0,0-1 0,2 0 0,-1 0-1,1 0 1,1 0 0,1 0 0,0 1 0,1-1 0,0 1 0,1-1 0,0 1 0,1 0 0,1 0 0,0 1 0,1 0 0,0 0 0,0 0 0,2 1 0,-1 0-1,1 1 1,9-8-59,-12 13-23,0 0 1,0 0-1,1 0 0,-1 1 0,1 0 0,0 0 0,0 0 0,1 1 0,-1 1 0,1-1 0,-1 1 1,1 0-1,0 1 0,0 0 0,0 0 0,0 0 0,0 1 0,0 1 0,0-1 0,0 1 1,-1 0-1,1 1 0,0 0 0,0 0 0,-1 1 0,1 0 0,-1 0 0,0 1 0,0 0 0,0 0 1,-1 1-1,1-1 0,-1 1 0,0 1 0,-1-1 0,1 1 0,-1 0 0,1 2 23,0-1-79,0 1 1,-1 0-1,1 0 0,-2 1 0,1-1 0,-1 1 0,0 0 1,-1 0-1,0 1 0,-1-1 0,0 1 0,0-1 1,-1 1-1,0 0 0,-1 0 0,0-1 0,0 1 0,-1 0 1,-1-1-1,0 1 0,0-1 0,0 1 0,-1-1 1,-1 0-1,1 0 0,-2 0 0,1 0 0,-1-1 0,0 0 1,-1 0-1,0 0 0,0-1 0,-1 0 0,-5 5 79,2-5 10,0-1 0,-1 0-1,1 0 1,-1-1 0,-1-1-1,1 0 1,0 0 0,-1-1-1,0-1 1,0 0 0,1 0-1,-1-2 1,0 1 0,0-1 0,0-1-1,-1 0-9,11 1-144,-1 0 0,1 0 1,0-1-1,-1 1 0,1-1 0,0 1 0,-1-1 0,1 0 0,0 0 1,0 0-1,0 0 0,0 0 0,0 0 0,0 0 0,0-1 0,0 1 0,0-1 1,0 0-1,1 1 0,-1-1 0,1 0 0,-1 0 0,1 0 0,0 0 0,0 0 1,0 0-1,0-1 0,0 1 0,0 0 0,1 0 0,-1-1 0,1 1 1,0 0-1,-1-1 0,1 1 0,0-1 0,0 1 0,0 0 0,1-1 0,-1 0 144,13-16-6705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80 17969,'0'0'2520,"0"0"-545,16-13-229,54-38-620,-66 48-1094,-1 1 0,1 0 0,0 1 0,0-1 0,0 1 0,1 0 0,-1 0 0,0 0 0,0 0 0,1 1 0,-1 0 0,0 0 0,1 0 0,-1 0 0,0 0 0,0 1 0,1 0 1,-1 0-1,0 0 0,0 1 0,0-1 0,0 1 0,0 0 0,0 0 0,0 1-32,2 1-95,1 1 0,0 0 0,-1 0 0,0 0 0,0 1 1,-1 0-1,1 1 0,-1-1 0,-1 1 0,1 0 0,-1 0 0,0 0 1,-1 0-1,0 1 0,0 0 0,0 0 0,-1 0 0,0 0 0,-1 0 1,0 0-1,0 0 0,-1 0 0,0 0 0,0 0 0,-1 1 0,0-1 1,0 0-1,-1 0 0,0 0 0,-1 0 0,1-1 0,-2 1 0,1-1 1,-1 1-1,0-1 0,0 0 0,-1-1 0,0 1 0,0-1 95,0-1-24,1-1 0,0 0 1,-1 0-1,0 0 0,0-1 0,0 0 0,-1 0 0,1 0 0,-1-1 0,1 1 1,-1-1-1,0-1 0,0 1 0,0-1 0,0 0 0,0 0 0,0-1 0,0 0 0,-2 0 24,8 0 14,-1-1-1,0 0 1,0 0-1,1 1 0,-1-1 1,0 0-1,1 0 0,-1 0 1,0 0-1,1 0 0,0 1 1,-1-1-1,1 0 0,-1 0 1,1 0-1,0 0 0,0 0 1,0-1-1,0 1 0,-1 0 1,1 0-1,1 0 0,-1 0 1,0 0-1,0 0 0,0 0 1,0 0-1,1 0 0,-1 0 1,0 0-1,1 0 1,-1 0-1,1 0 0,-1 1 1,1-1-1,0 0 0,-1 0 1,1 0-1,0 1 0,0-1 1,-1 0-1,1 0 0,0 1 1,0-1-1,0 1 0,0-1 1,0 1-1,0-1 0,0 1 1,0 0-14,5-5 4,1 1 1,-1 0 0,1 0 0,0 0-1,0 1 1,1 1 0,-1-1 0,1 1-1,-1 0 1,1 0 0,0 1-1,-1 0 1,1 1 0,0 0 0,0 0-1,0 0 1,-1 1 0,1 1-1,0-1 1,-1 1 0,1 0 0,-1 1-1,1-1 1,-1 2 0,0-1 0,0 1-5,5 8 20,0 0 1,-1 0-1,-1 1 1,0 1 0,-1 0-1,0 0 1,-1 0 0,-1 1-1,0 1 1,-1-1 0,-1 1-1,0 0 1,-1 0 0,-1 0-1,1 8-20,-3-17 104,-1 0 0,1 0 0,-1 0 1,0 0-1,-1 0 0,0 1 0,0-1 0,0 0 0,-1-1 0,0 1 0,-1 0 0,1 0 0,-1-1 1,-1 0-1,1 1 0,-1-1 0,0 0 0,0-1 0,-1 1 0,1-1 0,-1 0 0,-1 0 0,1 0 1,-1-1-1,1 0 0,-1 0 0,-1 0 0,1-1 0,0 0 0,-1 0 0,1-1 0,-5 2-104,-9 2 133,1-1 0,-2-1-1,1 0 1,0-2 0,-1 0 0,1-1-1,-1-1 1,1-1 0,0-1 0,-2-1-133,4 0-347,0-1 0,1-1 0,-1-1 1,1 0-1,1-1 0,-1 0 1,-3-4 346,0-3-3350,9 3-2125,3 0-4769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64 11851,'0'0'4335,"3"-12"-1655,10-39-102,-10 51 991,1 35-2669,1 200 297,-4-68-1407,22 151 210,-6-245-1174,1-102 501,-12 9 688,0-4 6,1 1 0,1 0 0,1 1 0,1 0 0,1 0-1,0 1 1,2 0 0,1 1 0,9-10-21,-14 21 1,0 1 1,0 0-1,1 0 1,0 1-1,1 0 1,-1 1 0,1 0-1,1 1 1,-1 0-1,1 1 1,0 0-1,0 1 1,11-2-2,-17 4-13,1 0 1,-1 0 0,1 1 0,-1 0 0,1 1-1,-1-1 1,1 1 0,-1 0 0,0 1 0,1-1-1,-1 1 1,0 1 0,0-1 0,0 1 0,0 0-1,-1 0 1,1 1 0,-1 0 0,0 0 0,0 0-1,0 0 1,-1 1 0,1 0 0,-1 0 0,0 0-1,0 0 1,0 2 12,0 0-131,-1 1-1,0-1 1,0 1-1,0 0 0,-1-1 1,0 1-1,0 0 1,-1 0-1,0 1 1,-1-1-1,0 0 1,0 0-1,-1 0 0,0 0 1,0 0-1,-1 0 1,0 0-1,0 0 1,-1 0-1,0-1 1,0 1-1,-1-1 0,0 0 1,0 0-1,0 0 1,-1 0-1,-2 1 132,-2 4 12,-2 0-1,1-1 1,-1 0 0,-1 0-1,0-1 1,0-1-1,-1 0 1,0 0 0,-1-2-1,0 0 1,0 0-1,-1-1 1,1-1-1,-1 0-11,-3-1 247,1-1 0,-1 0 0,0-2-1,0 0 1,0 0 0,1-2-1,-1 0 1,0-2 0,0 1-1,1-2 1,0-1 0,-1 0 0,2-1-1,-16-7-246,27 10-23,0 0-1,0 0 1,0 0-1,1-1 0,-1 0 1,1 0-1,0 0 1,0 0-1,1 0 0,-1-1 1,1 0-1,0 0 1,0 0-1,0 0 0,1 0 1,0-1 23,10-33-3995,16 18-1973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2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246 121 14990,'0'0'1789,"0"0"-119,0 0 39,-16-7-263,7 3-1200,6 2-202,0 0 0,0 0-1,0 0 1,0 1 0,-1-1 0,1 1 0,0 0-1,0 0 1,-1 0 0,1 0 0,-1 1 0,1-1 0,-1 1-1,1 0 1,-1 0 0,1 0 0,-1 1 0,1-1-1,-1 1 1,1 0 0,0 0 0,-1 0 0,1 0-1,0 0 1,0 1 0,0 0 0,0 0 0,0-1 0,-1 2-44,-11 16 112,1 1 0,2 0 1,0 1-1,0 1 1,2-1-1,1 2 0,1-1 1,1 1-1,1 0 1,0 1-1,2-1 0,1 1 1,1 0-1,1 0 1,1 0-1,1 0 0,1 0 1,1 1-113,-3-19-2,1 0 0,-1 0 1,1 0-1,0 0 0,0 0 0,0 0 1,1 0-1,0 0 0,0-1 1,1 1-1,-1-1 0,1 1 0,1-1 1,-1 0-1,1 0 0,-1-1 1,1 1-1,1-1 0,-1 1 0,1-1 1,-1-1-1,1 1 0,0-1 0,1 0 1,-1 0-1,0 0 0,1-1 1,0 0-1,-1 0 0,1 0 0,0-1 2,11 2 29,-1-1 0,1-1 1,0-1-1,-1-1 0,1 0 0,0-1 0,-1 0 0,0-2 0,1 0 0,-1-1 0,-1 0 0,1-1 0,-1-1 0,0 0 0,0-2 0,10-6-29,-2-1 212,-1 0-1,0-2 1,-1 0 0,-1-1 0,-1-1-1,-1-1 1,0-1 0,-2 0 0,11-19-212,-21 31 30,0-1 1,0 1-1,-1-1 0,0 0 1,-1 0-1,0 0 1,-1-1-1,-1 1 1,0-1-1,1-7-30,-4 18-1,1 1 0,-1-1-1,0 1 1,0-1 0,1 1 0,-1-1-1,0 1 1,0-1 0,1 1 0,-1 0 0,0 0-1,0-1 1,0 1 0,0 0 0,1 0 0,-1 0-1,0 0 1,0 0 0,0 0 0,0 0 0,0 0-1,1 0 1,-1 0 0,0 1 0,0-1 0,0 0-1,0 0 1,1 1 0,-1-1 0,0 1-1,0-1 1,1 1 0,-1-1 0,0 1 0,1-1-1,-1 1 1,1-1 0,-1 1 0,0 0 0,1 0-1,-1-1 1,1 1 0,0 0 0,-1 0 0,1-1-1,0 1 1,-1 0 0,1 0 0,0 0-1,0 0 1,0-1 0,0 1 0,0 1 1,-11 13-12,2 0-1,0 0 1,1 1 0,1 1 0,0-1-1,1 1 1,1 1 0,1-1 0,0 1-1,1-1 1,1 1 0,1 0 0,0 0-1,1 0 1,1 0 0,1 0 0,4 16 12,-5-28-17,0 0 0,1 0 1,0 0-1,0 0 0,0-1 0,0 1 1,1-1-1,0 1 0,0-1 1,1 0-1,0 0 0,0 0 1,0-1-1,0 1 0,0-1 0,1 0 1,0 0-1,0 0 0,0-1 1,1 0-1,-1 0 0,1 0 1,-1-1-1,1 0 0,0 0 1,0 0-1,0-1 0,0 0 0,0 0 1,0 0-1,0-1 0,0 0 1,1 0-1,-1 0 0,0-1 1,0 0-1,0 0 0,0-1 0,2 0 17,7-7 62,0 0-1,-1 0 0,-1-2 0,1 0 1,-2 0-1,1-1 0,-2 0 0,0-1 1,0-1-1,-1 1 0,-1-2 0,0 1 0,-1-2 1,-1 1-1,0-1 0,-1 0 0,1-4-61,-2 10 19,-1 0 1,0-1-1,0 0 0,-1 1 0,0-1 0,-1 0 0,-1 0 0,1-1 0,-2 1 0,1 0 0,-2 0 0,0-1 1,0 1-1,-1 0 0,0 0 0,0 0 0,-2 0 0,1 1 0,-1-1 0,-1 1 0,0 0 0,0 0 0,-1 1 1,-1-1-1,1 1 0,-1 0 0,-1 1 0,0 0 0,0 0 0,0 1 0,-1 0 0,0 0 0,-3 0-19,2 2-192,0 2 0,-1-1 0,1 1-1,-1 1 1,0 0 0,0 1 0,0 0 0,0 0-1,0 1 1,0 0 0,0 1 0,0 1 0,0 0-1,0 0 1,0 1 0,1 0 0,-5 3 192,-99 63-8958,79-35 1672</inkml:trace>
  <inkml:trace contextRef="#ctx0" brushRef="#br0" timeOffset="406.938">1325 207 14702,'1'-15'3518,"5"-68"657,-6 83-4121,0 1 1,-1-1-1,1 0 1,0 1-1,0-1 1,0 0 0,0 1-1,0-1 1,0 0-1,-1 1 1,1-1-1,0 0 1,0 0 0,-1 1-1,1-1 1,0 0-1,0 0 1,-1 1 0,1-1-1,0 0 1,-1 0-1,1 0 1,0 1-1,0-1 1,-1 0 0,1 0-1,0 0 1,-1 0-1,1 0 1,-1 0 0,1 0-1,0 0 1,-1 0-1,1 0 1,0 0-1,-1 0 1,1 0 0,0 0-1,-1 0 1,1 0-1,0 0 1,-1 0-1,1-1 1,0 1 0,-1 0-1,1 0 1,0 0-1,0-1 1,-1 1 0,1 0-1,0 0 1,-1-1-1,1 1 1,0 0-1,0 0 1,0-1 0,-1 1-1,1 0-54,-1 13 26,1 0 0,0 1 0,0-1 0,1 1 0,1-1 0,1 0 0,0 1 0,0-1 0,1-1 0,1 1 0,0 0 0,1-1 0,0 0 1,1-1-1,0 1 0,5 4-26,-10-14-14,0 1 1,0-1 0,0 0-1,0 0 1,0 0 0,1 0-1,-1-1 1,0 1-1,1-1 1,0 1 0,-1-1-1,1 0 1,0 0 0,0 0-1,0 0 1,0-1 0,0 1-1,-1-1 1,1 1 0,0-1-1,0 0 1,0 0 0,0-1-1,0 1 1,0-1 0,0 1-1,0-1 1,0 0 0,0 0-1,-1 0 1,1 0 0,0-1-1,0 1 14,74-66-424,-67 53 578,0 0 1,-1 0-1,0-1 0,-2-1 1,1 1-1,-2-1 1,0 0-1,-1-1 0,-1 1 1,0-1-1,-1 0 1,-1 0-1,0-10-154,-2 25 40,0 0 1,0-1-1,-1 1 1,1 0-1,-1 0 1,1-1-1,-1 1 1,0 0-1,0 0 1,1 0-1,-2 0 1,1 0-1,0 0 1,0 0-1,-1 1 1,1-1-1,-1 0 0,1 1 1,-1-1-1,0 1 1,0-1-1,1 1 1,-1 0-1,0 0 1,0 0-1,0 0 1,0 0-1,-1 0 1,1 0-1,0 1 1,0-1-1,0 1 0,-1 0 1,1-1-1,0 1 1,0 0-1,-1 0 1,1 1-1,-1-1-40,-88 27 349,73-15-329,1 0 1,1 1-1,1 1 0,-1 1 0,2 0 1,0 1-1,1 0 0,1 1 0,0 0 1,2 1-1,0 0 0,0 1 0,2 0 1,0 1-1,2 0 0,0 0 0,1 0 0,1 1 1,1-1-1,1 1 0,0 0 0,2 0 1,0 0-1,2 0-20,0-11-22,0-1 1,1 1-1,1-1 0,-1 0 1,1 0-1,1 0 0,0 0 1,0-1-1,1 0 0,0 0 1,0 0-1,1-1 0,0 0 1,0 0-1,0-1 0,1 1 1,0-2-1,1 1 0,-1-1 1,1-1-1,0 1 0,8 2 22,2 0-294,0-1-1,0-1 1,1 0-1,0-1 1,0-1-1,0-1 1,0-1-1,0-1 1,0 0-1,18-4 295,-27 2-413,0 0-1,0-1 1,0 0-1,0-1 1,0-1 0,-1 1-1,0-2 1,0 1 0,8-7 413,40-43-7571,-33 19-1418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17969,'0'0'3112,"0"0"-1104,0 0-279,0 0-522,0 0-738,0 0-373,0 0-42,-9 17-17,-48 120 22,50-114-144,-4 15-376,1-1-1,1 1 1,2 1 0,2 0-1,1 13 462,37-60-154,135-103 474,-16 78 615,-80 23-792,-69 9-86,0 1 0,-1-1 0,1 1 0,0-1 0,-1 0 0,1 0 0,0 0 0,-1-1 0,1 1 0,-1-1 0,0 1 0,1-1-1,-1 0 1,0 0 0,0 1 0,0-2 0,0 1 0,-1 0 0,1 0 0,0-1 0,-1 1 0,0 0 0,0-1 0,1 0 0,-1 1 0,-1-1 0,1 0 0,0 1 0,-1-1 0,1 0-1,-1 0 1,0 0 0,0 1 0,0-1 0,0 0 0,0 0 0,-1 0 0,1 1 0,-1-1-57,1-104 3027,10 156-2996,-3 1 0,-2 0 1,-2 0-1,-2 0 0,-3 8-31,-4 45-2482,-3-1-3659,6-47-2683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9353,'0'0'6475,"0"0"-3624,5-13-1047,4-9-985,2-6 250,1-5 2830,7 38-722,-32 10-2930,11-13-230,-1 0-1,1 0 1,0 0-1,0 1 1,0-1-1,0 1 1,0-1-1,0 1 1,0 0-1,1-1 1,0 1-1,-1 0 1,1 0 0,0 0-1,0 0 1,1 1-1,-1-1 1,1 0-1,0 0 1,-1 0-1,1 0 1,0 1-1,1-1 1,-1 0-1,1 0 1,-1 0 0,2 2-17,22 53-8,-2 0 1,-2 1 0,-3 1 0,-3 0 0,-2 1 0,-3 1 0,-3 0 0,-2 0-1,-5 52 8,-4 37 27,8-233 75,2 60-92,1 0 1,0 1 0,2-1 0,0 2-1,2-1 1,0 1 0,1 0 0,1 1-1,1 0 1,0 1 0,7-5-11,-12 14-5,0 1 0,0 0 1,1 1-1,0 0 0,0 0 1,1 1-1,-1 0 0,2 1 1,-1 0-1,0 0 0,1 1 1,0 0-1,0 1 0,0 1 1,0 0-1,1 0 0,-1 1 1,1 0-1,-1 1 0,1 0 1,-1 1-1,0 1 0,3 0 5,-8-1-100,0 0-1,0 0 1,0 1 0,-1 0-1,1 0 1,0 0-1,-1 1 1,0 0-1,1 0 1,-1 0-1,-1 0 1,1 1 0,0 0-1,-1 0 1,0 0-1,0 1 1,0-1-1,0 1 1,-1 0 0,0 0-1,0 0 1,0 1-1,0-1 1,-1 1-1,0-1 1,0 1-1,-1 0 1,0 0 0,0 0-1,0 0 1,0 0-1,-1 0 1,0 0-1,0 0 1,-1 0 0,0 0-1,0 0 1,0-1-1,-1 1 1,0 0-1,0 0 1,0-1-1,-2 2 102,-6 5-49,-2 0 1,0-1-1,0 0 1,-1-1-1,0-1 1,-1 0-1,0-1 1,0 0-1,-1-1 1,0-1-1,0 0 1,-1-1-1,1-1 1,-1 0-1,0-1 1,0-1-1,0 0 1,-1-2-1,-10 0 48,20 1 10,-11 1 1,0-1-1,0 0 1,-1-1 0,1-1 0,0 0-1,0-2 1,0 0 0,1-1 0,-1-1-1,1 0 1,0-1 0,0-1 0,0-2-11,-12-32-1236,28 39 979,1 0 0,1 0 0,-1 0 0,0 0 0,0 0 0,1 0 0,-1 1 0,1-1 0,0 0 0,-1 0 0,1 0 0,0 1 0,0-1 0,0 0 0,0 1 0,0-1 0,1 1 0,-1-1 0,0 1 0,1 0 0,-1-1 0,1 1 0,-1 0 0,1 0 0,1-1 257,37-20-6240</inkml:trace>
  <inkml:trace contextRef="#ctx0" brushRef="#br0" timeOffset="349.418">1111 282 10762,'0'0'5846,"0"0"-2553,4-14-468,13-42-514,-17 55-2236,0 1 0,1-1 0,-1 1 0,1-1 0,-1 1-1,0-1 1,0 0 0,1 1 0,-1-1 0,0 0 0,0 1 0,0-1 0,0 0 0,0 1 0,0-1 0,0 0-1,0 1 1,0-1 0,0 0 0,0 1 0,0-1 0,0 0 0,0 1 0,-1-1 0,1 1 0,0-1-1,0 0 1,-1 1 0,1-1 0,0 1 0,-1-1 0,1 1 0,-1-1 0,1 1 0,-1-1 0,1 1 0,-1-1-1,1 1 1,-1 0 0,1-1 0,-1 1 0,0 0 0,1-1 0,-1 1 0,0 0 0,0 0-75,-35 13 780,35-12-725,-6 2-43,0 2 0,0-1 0,1 1 0,0 0 0,-1 0 0,2 1 0,-1-1 0,1 1 0,0 1 0,0-1 0,0 1 0,1 0 0,0 0-1,0 0 1,1 0 0,0 1 0,1-1 0,-1 1 0,1 0 0,1 0 0,-1 0 0,1 0 0,1 0 0,0 0 0,0 0 0,0 0 0,1 0 0,0 0-1,1 0 1,0 0 0,0-1 0,0 1 0,1-1 0,3 6-12,8 6-160,1 0 0,1 0 0,0-2 0,2 0 0,0-1 0,13 9 160,-16-14-91,0 0 0,-1 2 0,0-1 1,-1 2-1,-1 0 0,0 0 0,-1 1 0,0 1 1,-1 0-1,-1 0 0,2 6 91,-9-17 10,0 0 1,-1 0-1,0 0 1,0 0-1,0 0 0,0 0 1,-1 0-1,0 0 1,0 0-1,0 1 1,-1-1-1,0 0 0,0 0 1,0 0-1,0 0 1,-1 0-1,0-1 1,0 1-1,0 0 0,-1-1 1,1 1-1,-1-1 1,0 0-1,-1 0 1,1 0-1,0-1 0,-1 1 1,0-1-1,0 1 1,0-1-1,-1 0-10,-9 6 72,0-1-1,0 0 0,-1-1 1,0-1-1,-1 0 1,1-1-1,-1-1 1,0 0-1,-4-1-71,-145 12-16,163-15-114,-1 0 0,0 0 0,1-1 1,-1 1-1,1-1 0,-1 0 0,1 1 0,-1-1 0,1 0 0,-1 0 0,1-1 0,0 1 0,-1 0 0,1-1 1,0 0-1,0 1 0,0-1 0,0 0 0,1 0 0,-1 0 0,0 0 0,1 0 0,-1 0 0,0-2 130,2-41-10137,11 22-679</inkml:trace>
  <inkml:trace contextRef="#ctx0" brushRef="#br0" timeOffset="723.41">1228 304 2691,'0'0'15118,"54"-79"-12428,-18 63-576,8-1-160,8 3-865,6 1-416,1 0-97,-1 1-159,3 2-257,-9-2-96,-5 3-64,-10 2-705,-16 5-1633,-9 2-2627,-9 0-9000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17392,'0'0'1906,"16"3"-1180,232 4-518,265-72-1768,-413 49 1353,-56 9 69,11 1 93,0-3 0,-1-3 0,0-1 0,-1-4 0,24-10 45,-75 26 30,0 1-1,0 0 1,0-1-1,0 1 0,0-1 1,1 0-1,-1 1 0,0-1 1,-1 0-1,1 0 0,0-1 1,0 1-1,0 0 1,-1-1-1,1 1 0,0-1 1,-1 1-1,1-1 0,-1 0 1,0 1-1,0-1 0,0 0 1,0 0-1,0 0 0,0 0 1,0 0-1,0 0 1,-1 0-1,1 0 0,-1 0 1,0-1-1,1 1 0,-1 0 1,0 0-1,0 0 0,0 0 1,-1-1-1,1 1 1,-1 0-1,1 0 0,-1 0 1,0-2-30,-10-5 195,0-1 0,0 2 1,-1-1-1,0 2 0,-1-1 1,0 2-1,0 0 0,-3-1-195,-15-8 391,8 4-94,-55-40 981,113 78-167,-16-7-1114,0 0 0,-1 2 0,-2 0 0,0 1 0,-2 1 0,0 0 0,-1 1 0,-2 0 0,-1 1 0,-1 0 0,-1 1 0,-1 0 0,-1 0 0,-2 1 0,0-1 0,-2 1 0,-1 0 0,-2 6 3,-2-18-123,0 0 0,-1 0 1,-1 0-1,0-1 0,-2 0 0,1 0 0,-2 0 0,-3 4 123,-45 65-7435,36-57-317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123 106 15631,'0'0'5669,"0"0"-3299,-17-81-1505,-5 67-865,-3 6-320,-5 6-3171,1 2-6022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7239,'0'0'9524,"0"0"-5825,0 0-1387,0 0-289,15-10-891,-2 1-1061,1 1 0,1 0 0,-1 1 0,1 0 0,0 1 1,1 1-1,-1 1 0,1 0 0,11-1-71,277-28 144,-133 18-83,0-8 1,54-19-62,-98-7-80,-126 48 81,1 0-1,-1 0 1,0 0 0,1 0-1,-1 0 1,0 0 0,0 0-1,0-1 1,0 1 0,0-1-1,0 1 1,0-1 0,0 1-1,0-1 1,-1 1 0,1-1-1,-1 0 1,1 1 0,-1-1-1,0 0 1,1 0 0,-1 1-1,0-1 1,0 0 0,0 1-1,0-1 1,-1 0 0,1 0-1,0 1 1,-1-1 0,1 0-1,-1 1 1,0-1-1,0 1 1,1-1 0,-1 1-1,0-1 1,0 1 0,0-1-1,0 1 1,-1 0 0,1-1-1,-62-48 33,59 47-35,-23-14 15,0 1 1,-2 2 0,0 0-1,0 2 1,-1 1 0,0 2-1,-1 1 1,0 1-1,-2 1-13,28 21-69,87 105-86,-32-55 127,-30-43 9,0 2 0,-2 0 0,0 1 0,-2 1 0,0 0 0,-2 1 0,-1 1 0,-1 0 0,-2 1 0,-1 0 0,-1 1 0,0 5 19,-8-25-290,0 0 0,0 0-1,-1 0 1,0 0 0,-1 0 0,0 0 0,0-1 0,-1 1-1,-1 0 1,0-1 0,-3 6 290,-69 86-11366,28-57 4656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14638,'0'0'4345,"0"0"-1841,0 0-112,0 0-503,0 0-922,0 0-594,0 24-68,-4 250 351,-5-42-796,9-134-2330,11-22-1857,11-31-4650,-3-20-2185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1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2947,'0'0'10580,"0"0"-6442,0 0-1875,0 0-101,0 0-784,5-13-797,-4 10-561,0-1-11,0 1-1,1-1 0,-1 1 0,1-1 1,0 1-1,-1 0 0,1 0 0,1 0 1,-1 0-1,0 0 0,1 1 0,-1-1 1,1 1-1,0-1 0,0 1 0,0 0 1,0 0-1,0 0 0,1 1 0,-1-1 1,0 1-1,1 0 0,-1 0 0,1 0 1,0 0-1,-1 0 0,1 1 0,0 0-8,297-39 150,-298 39-147,-1 0 1,1 0 0,-1 0-1,1-1 1,-1 1 0,0 0-1,1-1 1,-1 0 0,1 0-1,-1 0 1,0 0 0,0 0-1,0 0 1,1 0-1,-1-1 1,0 1 0,-1-1-1,1 0 1,0 1 0,0-1-1,-1 0 1,1 0 0,-1 0-1,1 0 1,-1 0 0,0 0-1,0-1 1,0 1 0,0 0-1,0-1 1,-1 1-1,1 0 1,-1-1 0,1 1-1,-1-1 1,0 1 0,0-1-1,0 1 1,0-1 0,-1 1-1,1-2-3,-55-139 64,63 143-64,13 27 8,-1 2 0,-2 0 0,-1 1 0,-1 1 0,-1 0 0,-2 1 0,-2 0 0,2 8-8,-4-17-118,-2 1-1,0 0 0,-1 1 1,-1-1-1,-1 1 0,-2 0 0,0 0 1,-2 0-1,0 0 0,-2 0 1,-1 0-1,-1 0 0,-1 0 1,-1-1-1,-1 0 0,-1 0 0,-4 6 119,6-17-775,-21 40-7445,13-34-1650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1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14446,'0'0'4100,"0"0"-2526,0 0 1,17-13 32,-2 0-1326,-9 7-218,1 0 0,-1 1 0,1 0 0,1 0 0,-1 0 0,1 1 0,0 0 1,0 0-1,0 1 0,1 0 0,-1 1 0,1 0 0,-1 0 0,9 0-63,379-8 1537,-394 10-1536,2 0 4,1 1-1,-1-1 0,0 0 1,1 0-1,-1-1 1,0 1-1,1-1 0,-1 0 1,0 0-1,0 0 1,0-1-1,0 1 1,0-1-1,0 0 0,0 0 1,0 0-1,-1-1 1,1 0-1,-1 1 1,0-1-1,1 0 0,-1-1 1,-1 1-1,1 0 1,0-1-1,-1 1 0,0-1 1,0 0-1,0 0 1,1-3-5,6-68-2,-9 63-24,0 0 0,1 0 0,0 0 0,1 0 0,0 0 0,1 0 0,0 1 0,1-1 0,0 1 0,1 0 0,0 0 0,1 1 0,0-1 0,1 1 0,0 0 0,0 1 0,1 0 0,5-5 26,-9 12 0,0-1 0,0 1 0,0-1-1,0 1 1,0 0 0,0 1 0,1-1 0,-1 1 0,1 0 0,-1 0 0,1 0-1,0 1 1,-1-1 0,1 1 0,0 0 0,-1 1 0,1-1 0,0 1 0,-1 0-1,1 0 1,-1 0 0,1 1 0,-1 0 0,0-1 0,0 1 0,0 1 0,0-1-1,0 1 1,0-1 0,0 1 0,-1 0 0,1 1 0,-1-1 0,0 1 0,0-1-1,0 1 1,-1 0 0,1 0 0,-1 0 0,0 0 0,0 0 0,1 5 0,3 8 11,-1 0 1,0 0-1,-1 1 1,-1-1-1,0 1 1,-2 0 0,0 0-1,-1 0 1,-1 0-1,0 0 1,-1 0-1,-1-1 1,-1 1 0,-1-1-1,0 0 1,-1 0-1,-1 0 1,-1-1-1,0 0 1,-1 0-1,0-1 1,-2 0 0,1-1-1,-4 2-11,-71 66-295,23-36-5640,36-30-2467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1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49 143 13004,'4'-31'1501,"6"-36"1283,7 23 2012,-17 44-4721,0 0 1,0 0-1,-1 1 1,1-1 0,0 0-1,0 1 1,-1-1-1,1 0 1,0 1-1,0-1 1,0 0-1,0 1 1,0-1-1,-1 0 1,1 1-1,0-1 1,0 0 0,0 1-1,0-1 1,0 1-1,0-1 1,0 0-1,0 1 1,0-1-1,0 0 1,0 1-1,1-1 1,-1 1-1,0-1 1,0 0 0,0 1-1,0-1 1,1 0-1,-1 1 1,0-1-1,0 0 1,0 0-1,1 1 1,-1-1-1,0 0 1,1 1-1,-1-1 1,0 0-1,1 0 1,-1 0 0,0 0-1,1 1 1,-1-1-1,0 0 1,1 0-1,-1 0 1,0 0-1,1 0 1,-1 0-1,1 0 1,-1 0-1,0 0 1,1 0 0,-1 0-1,0 0 1,1 0-1,-1 0-75,0 3 84,-14 209 2964,-10-110-2347,-21 160 173,43-249-883,1 1 0,0 0 0,0 0 1,1 0-1,1 0 0,1-1 0,0 1 0,0 0 0,2-1 0,-1 1 0,2-1 0,0 0 0,0 0 1,1-1-1,1 1 0,0-2 0,1 1 0,0-1 0,0 0 0,2 0 0,5 5 9,-10-13-199,-1-1-1,1 0 0,-1 0 0,1 0 1,0 0-1,0-1 0,0 1 1,0-1-1,0 0 0,0-1 0,0 0 1,0 1-1,0-1 0,0-1 1,1 1-1,-1-1 0,0 0 0,0 0 1,-1-1-1,1 1 0,0-1 1,0 0-1,1-1 200,70-38-6019,-54 28 3307,15-9-2894,-3 0-1595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1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69 159 12364,'4'-14'2882,"-3"9"-2518,13-70 3148,-9 11 2713,-23 155-3663,17-88-2546,-25 123 454,6 1-1,5 1 1,3 110-470,12-225-4,2-1-1,-1 0 1,2 1 0,-1-1-1,2 0 1,0 0-1,0-1 1,1 1-1,0-1 1,1 0-1,0 0 1,4 3 4,-7-10-143,0 0 1,0 0 0,0 0 0,1-1-1,-1 1 1,1-1 0,0 0-1,0 0 1,0 0 0,0-1-1,0 0 1,1 1 0,-1-1 0,1-1-1,0 1 1,-1-1 0,1 0-1,0 0 1,0 0 0,0 0 0,0-1-1,0 0 1,0 0 0,0 0-1,-1-1 1,1 0 0,0 0 0,0 0-1,0 0 1,-1-1 0,1 0-1,0 0 143,66-41-10559,-49 27 3886</inkml:trace>
  <inkml:trace contextRef="#ctx0" brushRef="#br0" timeOffset="389.003">630 181 9833,'0'0'1879,"2"-14"161,-1 7-1649,-1-2 255,1-1 0,1 1 1,0 0-1,0 0 0,1 0 1,0 0-1,0 1 0,1-1 1,0 1-1,5-6-646,-9 14 62,0 0 1,1 0-1,-1-1 0,1 1 0,-1 0 0,1 0 1,-1 0-1,1 0 0,-1 0 0,1 0 0,-1-1 1,0 1-1,1 0 0,-1 1 0,1-1 0,-1 0 1,1 0-1,-1 0 0,1 0 0,-1 0 1,1 0-1,-1 0 0,1 1 0,-1-1 0,0 0 1,1 0-1,-1 1 0,1-1 0,-1 0 0,0 1 1,1-1-1,-1 0 0,0 1 0,0-1 0,1 1 1,-1-1-1,0 0 0,0 1 0,1-1 0,-1 1 1,0-1-1,0 1 0,0-1 0,0 1 0,0-1 1,0 0-1,0 1 0,0-1 0,0 1 1,0-1-1,0 1 0,0-1 0,0 1 0,0-1 1,0 1-1,0-1 0,0 1 0,-1-1 0,1 1 1,0-1-1,0 0 0,-1 1 0,1-1 0,0 1 1,0-1-1,-1 0 0,1 1 0,0-1 0,-1 0 1,0 1-63,1 2-57,-22 242 2400,14-207-2090,-3 1-163,2 0 0,2 1 1,1 0-1,2 0 0,2 1 0,2-1 0,2 1 0,1-1 0,2 0 0,1 0 0,4 4-90,-9-40-138,1 0 0,-1 1 0,1-1 0,0 0 0,1 0 0,-1 0 0,1 0-1,0 0 1,0-1 0,0 1 0,0-1 0,0 0 0,1 0 0,0 0 0,-1 0 0,4 1 138,49 7-6055,-27-11-447,-3-1-3475</inkml:trace>
  <inkml:trace contextRef="#ctx0" brushRef="#br0" timeOffset="838.106">1399 381 6662,'0'0'3412,"0"0"-231,0 0-303,-3-15-594,-15-48-671,17 59-1487,-1 1 0,0 0 1,0-1-1,0 1 1,-1 0-1,1 0 0,-1 1 1,1-1-1,-1 0 1,0 1-1,0 0 0,0 0 1,0 0-1,-1 0 1,1 0-1,-1 0 0,1 1 1,-1 0-1,1 0 0,-1 0 1,0 0-1,1 0 1,-1 1-1,0-1 0,0 1 1,-1 0-127,1 0 82,-12 1 32,1 1 1,-1 1-1,1 0 1,0 1-1,0 1 0,0 0 1,1 1-1,-1 0 0,1 2 1,1-1-1,-1 2 0,1 0 1,1 0-1,0 1 0,0 1 1,1 0-1,0 0 1,1 1-1,-1 3-114,-1-4 8,1 1 0,0 1 0,1 0 0,0 0 1,1 1-1,1 0 0,0 1 0,1 0 0,1 0 0,0 0 0,1 1 0,0 0 1,1 0-1,1 0 0,1 0 0,1 1 0,0-1 0,0 1 0,2-1 1,0 1-1,2 1-8,-2-12-89,1 0 1,0 0-1,1 0 0,0 0 1,0 0-1,0-1 1,0 0-1,1 1 0,0-1 1,0-1-1,0 1 1,1 0-1,-1-1 0,1 0 1,0 0-1,1-1 1,-1 1-1,1-1 0,-1 0 1,1 0-1,0-1 1,0 0-1,0 0 1,0 0-1,0-1 0,1 0 1,-1 0-1,0-1 1,1 1-1,-1-1 0,0-1 1,1 1-1,-1-1 1,0 0-1,0-1 0,1 1 1,-1-1-1,0-1 1,-1 1-1,1-1 0,0 0 1,4-3 88,20-18 293,-2-2 1,-1-1-1,-1 0 1,-2-2-1,-1-1 1,-1-1 0,-1-1-1,11-25-293,-9 19 689,60-89 2317,-83 127-2960,0 0 1,0 1-1,0-1 0,0 0 1,0 1-1,1-1 0,-1 0 1,0 1-1,0-1 0,0 0 1,0 0-1,0 1 0,1-1 1,-1 0-1,0 1 0,0-1 1,0 0-1,1 0 0,-1 0 1,0 1-1,0-1 0,1 0 1,-1 0-1,0 0 0,1 1 1,-1-1-1,0 0 0,1 0 1,-1 0-1,0 0 0,0 0 1,1 0-1,-1 0 0,0 0 1,1 0-1,-1 0 0,0 0 1,1 0-1,-1 0 0,0 0 1,1 0-1,-1 0 0,0 0 1,1 0-1,-1 0 0,0-1 1,1 1-47,-7 39 295,6-38-280,-8 44 105,2 2 1,2-1 0,2 1-1,2-1 1,3 19-121,-2-57-143,0 0 1,0-1-1,1 1 1,0 0 0,1-1-1,0 0 1,0 1-1,0-1 1,1 0-1,0-1 1,0 1-1,1-1 1,0 1-1,0-1 1,0-1-1,1 1 1,0-1 0,0 0-1,6 4 143,88 36-9240,-69-36 2236</inkml:trace>
  <inkml:trace contextRef="#ctx0" brushRef="#br0" timeOffset="1118.349">2061 364 13132,'7'-59'2379,"-3"28"906,-15 31 693,-3 13-3538,0 1 0,1-1 0,1 2 0,0 0 0,1 0 0,1 1 0,-6 12-440,13-23 133,-11 18 208,1 1 0,0 0 1,2 1-1,1 1 0,1 0 0,2 0 0,-5 25-341,10-43 11,1 0 1,0 0 0,0 0-1,1 1 1,0-1-1,1 0 1,-1 0 0,1 0-1,1 0 1,0 0-1,0 0 1,1 0-1,-1 0 1,2-1 0,-1 1-1,1-1 1,0 0-1,1 0 1,-1 0 0,1-1-1,1 0 1,-1 0-1,1 0 1,0 0-1,1-1 1,-1 0 0,1-1-1,2 2-11,10 2 0,1-1-1,1-1 1,-1 0-1,1-2 1,0 0-1,0-2 1,1 0 0,-1-1-1,0-1 1,1-1-1,-1-1 1,1-2 0,-2 2 6,0-1 1,0-1-1,0 0 0,-1-2 1,0 0-1,0-2 1,0 0-1,-1-1 0,-1 0 1,1-2-1,-1 0 1,-1-1-1,0 0 1,-1-2-1,12-13-6,-25 26-22,0 0 1,0 0-1,-1 0 1,1 0-1,0-1 1,-1 1-1,1-1 0,-1 1 1,0-1-1,1 1 1,-1-1-1,0 0 1,0 0-1,0 0 0,0 0 1,0 1-1,-1-1 1,1 0-1,0 0 1,-1-1-1,0 1 1,1 0-1,-1 0 0,0 0 1,0 0-1,0 0 1,0 0-1,-1 0 1,1 0-1,0 0 0,-1 0 1,0 0-1,1 0 1,-1 0-1,0 0 1,0 0-1,0 0 1,0 0-1,0 1 0,-1-1 1,1 0-1,-1 1 1,1-1-1,-1 1 1,1 0-1,-1-1 0,0 1 1,1 0-1,-1 0 1,0 0-1,0 0 22,-109 8-5429,37 11-1522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1:25.1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34 32,'0'0'3054,"0"0"-1357,0 0-314,0 0-65,0 0-122,0 0-283,0 0-91,0 0 102,8 2-161,105 1-58,-8-5-1084,-105-35 4847,-1 64-855,0 8-3879,-3 131-387,1-83-2353,2 0-3905,1-58 2619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20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202 374 15631,'-6'-13'2066,"-20"-40"-454,24 51-1513,1 1-1,0 0 1,-1 0-1,1 0 1,-1 0-1,0 0 1,1 0 0,-1 0-1,0 0 1,0 1-1,1-1 1,-1 1 0,0-1-1,0 1 1,0 0-1,1 0 1,-1 0-1,0 0 1,0 0 0,0 0-1,0 0 1,0 1-1,1-1 1,-1 1 0,0-1-1,0 1 1,1 0-1,-1-1 1,0 1-1,1 0 1,-1 0 0,1 0-1,-1 0 1,1 1-1,-1-1 1,1 0 0,0 1-1,0-1 1,0 1-1,-1-1 1,1 1-1,1-1 1,-1 1 0,0 0-1,0 0-98,-12 16 110,1 1-1,1 1 0,1 0 1,0 1-1,2 0 1,0 0-1,2 1 1,0 0-1,1 0 0,1 0 1,2 1-1,0-1 1,1 1-1,1 0 1,1-1-1,1 1-109,-2-14 2,1 0 1,-1 0-1,2 0 1,-1 0-1,1-1 0,0 1 1,1 0-1,0-1 0,1 0 1,-1 0-1,1 0 0,1 0 1,0 0-1,0-1 0,0 0 1,1 0-1,0 0 0,0-1 1,1 0-1,0 0 0,0-1 1,0 0-1,1 0 1,-1 0-1,8 2-2,-3-5 9,-1 0 0,1-1 0,-1 0 0,1-1 0,-1-1 0,1 0 0,-1 0 0,1-1 0,-1 0 0,0-1 0,0-1 0,0 1 0,0-2 0,-1 0 0,0 0 0,0 0 0,0-2 0,0 1 0,5-6-9,5-4 80,0-2 1,-1 0 0,-1-1 0,-1 0-1,0-2 1,-2 0 0,0-1 0,2-6-81,-9 15 65,0 0 0,-1 0 0,0-1 0,-1 1 1,0-2-1,-1 1 0,-1 0 0,0-1 0,-1 0 0,-1 0 1,0 0-1,-1 0 0,-1 0 0,0 0 0,-1 0 1,-1 0-1,0 0 0,-1 0 0,-4-11-65,4 21-19,0 1 0,-1-1 0,1 0 0,-1 1 0,0 0 0,0 0 0,-1 0 1,1 0-1,-1 1 0,0 0 0,0 0 0,0 0 0,0 0 0,-1 1 0,1 0 0,0 0 0,-1 0 0,0 1 0,1 0 0,-1 0 0,0 0 0,0 1 0,0 0 0,0 0 0,1 0 0,-1 1 19,-11 1-268,1 0-1,-1 1 0,1 0 0,0 2 1,0 0-1,0 0 0,1 2 1,-8 4 268,12-5-467,1 0 1,0 0 0,1 1 0,-1 1-1,1-1 1,1 1 0,-1 1 0,2 0-1,-4 5 467,-26 59-7083,26-30 506</inkml:trace>
  <inkml:trace contextRef="#ctx0" brushRef="#br0" timeOffset="298.301">1037 338 7463,'55'-167'9598,"-52"59"-5764,-3 105-3714,-1 0 1,1 0-1,-1 0 0,0 0 1,0 1-1,0-1 0,0 0 1,0 0-1,0 1 0,-1-1 1,0 1-1,1 0 0,-1-1 1,0 1-1,0 0 0,0 0 1,0 0-1,-1 0 0,1 0 1,0 1-1,-1-1 0,1 1 1,-1-1-1,0 1 0,1 0 1,-1 0-1,0 0 0,0 1 0,0-1 1,1 0-1,-1 1 0,0 0 1,0 0-1,0 0 0,-1 0-120,-2 3 72,-1-1 0,1 2-1,0-1 1,0 1-1,0-1 1,0 2 0,1-1-1,0 1 1,0-1 0,0 1-1,0 1 1,1-1-1,0 1 1,0 0 0,0 0-1,1 0 1,0 0-1,0 0 1,0 1 0,0 2-72,-4 5 73,-21 52 9,3 1 1,3 0 0,3 2-1,3 0 1,3 1-1,-2 40-82,2-22 17,-61 323-33,-39 83 16,99-437 10,-2-2 0,-2 0 1,-3-1-1,-2-2 0,-2 0 0,-2-1 0,-3-2 0,-2 0 0,-12 10-10,38-50-18,0-1 0,-1 0 0,1-1 0,-1 1 0,-1-1 0,0-1 0,0 1 0,0-2 0,0 1 0,-1-1 0,0 0-1,0-1 1,-1 0 0,1 0 0,-1-1 0,0 0 0,0-1 0,0 0 0,0 0 0,0-1 0,-7-1 18,13-1-64,0 0-1,1-1 1,-1 0 0,1 0 0,-1 0-1,1 0 1,0 0 0,0-1 0,0 0-1,0 1 1,0-1 0,0 0-1,1 0 1,-1 0 0,1-1 0,0 1-1,0-1 1,0 1 0,1-1 0,-1 0-1,1 1 1,0-1 0,0 0-1,0 0 1,1 0 0,-1 0 0,1 0-1,0-2 65,8-117-4622,14 52-540,6 0-1778</inkml:trace>
  <inkml:trace contextRef="#ctx0" brushRef="#br0" timeOffset="627.345">580 980 8296,'0'0'8904,"0"0"-6790,-82-51 160,65 44-544,9 1-641,8-1-352,8 0-97,21 0-287,14-1-289,10-2-32,14-1-32,3 0-32,6-2-385,-4-3-800,0 3-608,-6-3-1122,-6 3-3171,-13 3-5925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1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12684,'0'0'2701,"0"0"-112,0 0-208,0 0-512,0 0-855,0 0-608,-2 17-86,-22 229 620,22-207-848,1-1 1,3 1-1,1-1 1,2 1-1,1-1 1,9 26-93,-8-42-8,-4-7-2,0-1 0,1 0 0,1 0 0,1 0 0,0-1 0,0 0 0,1 0 0,1 0 0,0-1 0,1 0 0,0-1 0,11 10 10,-16-18-216,0-1 0,0 0-1,0 0 1,0 0 0,0 0 0,1-1 0,-1 0 0,1 0 0,-1 0 0,1 0 0,0-1 0,-1 1 0,1-1 0,-1 0 0,1-1 0,0 1 0,-1-1 0,1 0 0,-1 0 0,1-1 0,-1 1 0,0-1 0,0 0 0,1 0-1,-1 0 1,0-1 0,-1 1 0,2-2 216,96-89-6270,-100 92 6258,173-224-899,-74 90 3125,-79 110-1579,-15 19-134,0 0 0,0 0 0,0 0 0,-1-1-1,0 1 1,0-1 0,-1 0 0,0-1 0,0 1 0,-1-1 0,0 0 0,0 0 0,-1 0 0,0 0 0,0 0 0,-1 0-1,0-1 1,0-6-501,-4 11 95,1 1-1,-1-1 0,0 1 0,0 0 1,0 0-1,0 0 0,0 1 0,0-1 1,-1 1-1,0 0 0,1-1 0,-1 2 1,0-1-1,0 0 0,0 1 1,0 0-1,0 0 0,0 0 0,0 0 1,0 1-1,-1-1 0,1 1 0,0 0 1,0 1-1,-1-1 0,1 1 0,0-1 1,0 1-1,0 1 0,0-1 0,0 0 1,0 1-1,0 0 0,1 0 0,-3 1-94,-8 11 35,1 0-1,0 0 1,1 1-1,1 0 0,1 1 1,0 1-1,1 0 1,0 0-1,1 0 0,2 1 1,-1 0-1,2 1 1,1-1-1,0 1 0,1 0 1,1 0-1,1 0 1,1 19-35,-1-29 0,-1 8-6,0-1-1,1 0 1,1 1-1,1-1 1,0 1-1,1-1 1,0 0-1,2 0 0,0 0 1,0 0-1,2-1 1,0 0-1,0 0 1,6 8 6,-9-21-28,0 0-1,0 0 1,0 0-1,0 0 1,1 0 0,-1-1-1,0 1 1,1-1-1,-1 0 1,1 0 0,-1 0-1,1-1 1,0 1 0,-1-1-1,1 0 1,0 0-1,-1 0 1,1-1 0,0 1-1,-1-1 1,1 0 0,-1 0-1,1 0 1,-1 0-1,1-1 1,-1 1 0,0-1-1,0 0 1,0 0-1,0 0 1,0 0 0,0-1-1,0 1 1,-1-1 0,1 0-1,-1 0 1,0 1-1,0-2 1,0 1 0,0 0-1,0-1 29,33-44 59,-1-1-1,-3-2 1,-3-1-1,15-38-58,-38 80 28,26-67 527,-25 132-160,-5-40-458,1 0 1,0 0-1,0 0 1,2-1-1,0 1 0,1-1 1,0 0-1,1 0 1,0-1-1,1 1 0,1-1 1,0-1-1,1 1 1,0-2-1,1 1 0,0-1 1,1-1-1,0 0 0,1 0 1,0-1-1,0-1 1,12 7 62,-3-8-1632,0-1 0,0 0 0,0-2 0,1 0 0,-1-2 0,1 0 0,14-1 1632,17-1-5451</inkml:trace>
  <inkml:trace contextRef="#ctx0" brushRef="#br0" timeOffset="339.99">1638 353 6887,'34'-153'9032,"-32"61"-3113,-2 90-5824,-1 0-1,1 0 1,-1 0 0,1 0 0,-1 0 0,0 0-1,0 1 1,0-1 0,0 0 0,0 1 0,0-1-1,0 1 1,-1-1 0,1 1 0,0-1 0,-1 1-1,1 0 1,-1 0 0,0-1 0,1 1-1,-1 1 1,0-1 0,0 0 0,1 0 0,-1 1-1,0-1 1,0 1 0,0-1 0,0 1 0,0 0-1,0 0 1,0-1 0,0 2 0,0-1-1,0 0 1,0 0 0,0 1 0,0-1 0,1 1-1,-1-1 1,0 1 0,0 0 0,0 0 0,-1 0-95,-10 6 172,-1 0 1,1 1-1,1 0 1,-1 1 0,1 0-1,1 1 1,0 0-1,0 1 1,0 2-173,1-3 33,0 0-1,0 0 0,1 1 1,1 0-1,0 0 1,1 1-1,0 0 1,0 0-1,2 1 0,-1 0 1,2 0-1,-1 0 1,2 1-1,0-1 1,1 1-1,0 0 1,1 0-1,0 0 0,1 0 1,1 0-1,0-1 1,1 1-1,0 0 1,1-1-1,1 1 1,1 1-33,3 0 4,0-2 0,1 1 0,1-1 1,0-1-1,0 1 0,2-2 0,-1 1 1,1-2-1,1 0 0,0 0 0,0-1 1,1-1-1,0 0 0,1-1 0,0 0 1,0-1-1,2-1-4,6 3 1,1-1-1,0-2 1,1 0 0,-1-2 0,1 0 0,0-2-1,-1-1 1,1 0 0,0-2 0,22-5-1,-39 6 4,1 0 0,-1-1 0,0 0 0,0 0 0,0-1 1,0 0-1,0-1 0,-1 1 0,1-2 0,-1 1 0,0-1 0,0 0 1,-1 0-1,1-1 0,-1 0 0,0 0 0,-1 0 0,0-1 1,0 0-1,0 0 0,-1 0 0,1 0 0,-2-1 0,1 0 0,-1 0 1,-1 0-1,1-1-4,-3 6-8,0 0 1,1 0 0,-2 1 0,1-1-1,0 0 1,-1 0 0,1 0 0,-1 0-1,0 0 1,0 1 0,0-1 0,0 0-1,0 1 1,-1-1 0,1 1 0,-1-1-1,1 1 1,-1-1 0,0 1 0,0 0-1,0 0 1,0 0 0,-1 0-1,1 1 1,-1-1 0,1 1 0,-1-1-1,1 1 1,-1 0 0,0 0 0,1 0-1,-1 0 1,0 0 0,0 1 0,0-1 7,-108-8-2912,28 15-2250,-6 8-4410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0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17296,'12'-73'2589,"-4"52"780,0 26-811,0 14-1443,-7-16-1334,20 69 612,-2 1 1,-4 0-1,1 31-393,-5-26-100,4-1 1,3 0-1,6 5 100,34 59-5324,-41-100 830,-2-7-1746</inkml:trace>
  <inkml:trace contextRef="#ctx0" brushRef="#br0" timeOffset="361.966">484 212 10346,'6'-81'2135,"-6"81"-1939,1 0 0,-1 1 0,0-1 0,1 0 1,-1 0-1,1 0 0,-1 0 0,1 1 0,-1-1 0,1 0 0,-1 0 0,1 0 0,-1 0 0,1 0 0,-1 0 0,1 0 0,-1 0 1,1 0-1,-1 0 0,1-1 0,-1 1 0,1 0 0,-1 0 0,1 0 0,-1-1 0,1 1 0,-1 0 0,0 0 0,1-1 0,-1 1 1,0 0-1,1-1 0,-1 1 0,0 0 0,1-1 0,-1 1 0,1-1-196,2 20 339,-1 0 1,0 1-1,-1-1 1,-2 1-1,0-1 1,0 1-1,-2-1 1,-1 0-1,0 0 1,-1 0-1,-4 9-339,-17 88 798,23-99-787,0-1 0,2 1-1,0-1 1,1 1 0,0 0-1,2-1 1,0 1 0,0-1-1,2 0 1,0 0 0,1 0-1,0 0 1,2-1 0,0 0-1,0 0 1,1 0 0,1-1-1,1-1 1,9 12-11,-13-21-115,0 0 0,0 0 0,1-1 0,-1 1 0,1-2 0,0 1 0,0-1 0,0 0 0,0 0 0,0-1 0,0 0 0,1 0 0,-1-1 0,0 0 0,0 0-1,1-1 1,-1 0 0,0 0 0,0 0 0,0-1 0,0 0 0,0-1 0,0 1 0,-1-1 0,1-1 0,-1 1 0,0-1 0,0 0 0,0-1 0,0 1 0,-1-1 0,0 0 0,0-1 0,0 1 0,-1-1 0,1 0 0,-1 0 0,-1 0 0,1-1-1,-1 0 116,16-25 529,-2-1-1,-2 0 1,-1-2-1,-2 1 1,-1-1-1,-1-1 1,-2 0-1,-2 0 1,0-16-529,-4 45 58,0 0 0,-1 0 0,1-1 0,-2 1 0,1 0 0,-1-1-1,0 1 1,0 0 0,-1 0 0,0-1 0,-1 1 0,1 0 0,-1 0 0,-1 0 0,1 0 0,-1 0 0,0 1 0,-1-1 0,1 1 0,-1 0 0,-1 0-1,1 0 1,-1 1 0,0-1 0,0 1 0,-1 0 0,-4-3-58,0 4-32,-1 1 0,0 0 0,0 0-1,0 1 1,0 0 0,0 1 0,0 0 0,-1 1-1,1 0 1,0 1 0,-1 0 0,1 1 0,0 0 0,-4 2 32,-88 43-4055,68-11-814,13-1-3235</inkml:trace>
  <inkml:trace contextRef="#ctx0" brushRef="#br0" timeOffset="675.183">1340 374 15759,'0'0'2621,"0"0"-1148,0 0-255,0 0-354,0 0-506,-13 16-235,1-2-99,5-7-7,0 0 0,0 1-1,1 0 1,0 1 0,1-1-1,0 1 1,0 0 0,1 1-1,0-1 1,0 1-1,1-1 1,-1 7-17,2 1 57,0 0 0,0 0-1,2 0 1,0 0 0,1 0-1,1 0 1,0 0 0,2 0 0,0-1-1,2 7-56,-3-15 22,0 0 0,0 0 0,1 0 1,0-1-1,0 1 0,1-1 0,0 0 0,0 0 0,0-1 0,1 0 0,0 0 0,1 0 0,-1 0 0,1-1 0,0 0 0,0-1 0,1 1 0,-1-1 0,1-1 0,0 0 0,3 1-22,2 0-4,1 0 0,0-2-1,0 0 1,0 0-1,0-1 1,0-1-1,0 0 1,0-1-1,-1 0 1,1-1-1,0-1 1,0 0 0,-1-1-1,0-1 1,0 0-1,0-1 1,0 0-1,-1 0 1,0-2-1,0 1 1,-1-2 0,0 1-1,-1-2 1,1 1-1,-2-1 1,1-1-1,-2 0 1,1 0-1,-2-1 1,1 0-1,-2 0 1,1-1 0,-2 1-1,0-1 1,0-1-1,0-1 5,-2 1 45,1 1-1,-2 0 0,0-1 1,0 1-1,-1-1 0,-1 0 1,0 1-1,-1-1 0,-1 1 0,0-1 1,0 1-1,-2-1 0,1 1 1,-2 0-1,0 1 0,0-1 1,-1 1-1,-1 0 0,0 0 1,-1 1-1,0 0 0,0 0 1,-1 1-1,-1 0 0,1 1 1,-2 0-1,1 0 0,-1 1 1,-1 0-1,1 1 0,-1 1 1,-1 0-1,-9-4-44,6 6-325,0 1 1,-1 0-1,1 2 1,-1-1-1,1 2 1,-1 0-1,1 1 0,-1 1 1,-10 3 324,-81 37-8749,59-7-1831</inkml:trace>
  <inkml:trace contextRef="#ctx0" brushRef="#br0" timeOffset="989.892">2187 927 18802,'0'0'2754,"0"0"-704,0 0-288,0 0-641,0 0-544,0 0-353,0 0-96,0 0-64,7 88-32,-7-47-32,0-1 0,9-4-192,6-3-801,0-4-1473,5-1-1923,0-8-5092</inkml:trace>
  <inkml:trace contextRef="#ctx0" brushRef="#br0" timeOffset="1936.418">2676 355 4004,'-3'-124'8344,"3"120"-7996,1 0 1,-1 0 0,0 0-1,-1 0 1,1 0-1,-1 0 1,0 0 0,0 0-1,0 0 1,0 0-1,-1 0 1,0 1 0,0-1-1,0 0 1,0 1 0,0 0-1,-1-1 1,1 1-1,-1 0 1,0 0 0,0 1-1,0-1 1,-1 0-349,3 3 118,-1 0 0,1-1 0,-1 1-1,1 0 1,-1 0 0,0 0 0,1 1 0,-1-1 0,1 0 0,-1 1 0,1-1 0,-1 1-1,1-1 1,-1 1 0,1 0 0,0-1 0,-1 1 0,1 0 0,0 0 0,0 0 0,-1 0-1,1 0 1,0 0 0,0 0 0,0 1 0,0-1 0,1 0 0,-1 1 0,0-1 0,0 0-1,1 1 1,-1-1 0,1 1 0,-1-1 0,1 1 0,0-1-118,-7 17 67,0 1-1,2-1 1,0 1 0,1 0 0,1 0-1,1 1 1,1-1 0,0 0 0,2 1-1,0-1 1,1 1 0,1-1-1,1 0 1,0 0 0,2-1 0,0 1-1,1-1 1,0 0 0,2-1 0,0 0-67,3 4 12,0-2 1,1 0 0,0 0 0,2-1 0,0-1 0,1 0 0,18 14-13,-27-25-9,1 0 1,0 0 0,0-1 0,1 0 0,0 0 0,0-1 0,0 0 0,0-1 0,0 0-1,1 0 1,0-1 0,-1 0 0,1-1 0,0 0 0,0 0 0,0-1 0,0-1 0,-1 1-1,10-3 9,-13 1-2,1 0-1,0-1 0,-1 0 0,0 0 1,0-1-1,0 1 0,0-1 0,-1-1 0,1 1 1,-1-1-1,0 0 0,0 0 0,-1 0 0,0-1 1,0 1-1,0-1 0,0 0 0,-1 0 1,0-1-1,2-5 3,2-5 31,-1 0 1,-1-1 0,-1 0-1,0 0 1,-1 0-1,-1 0 1,-1-8-32,0 10 36,-1-1 1,-1 0-1,0 0 0,-1 1 1,-1-1-1,-1 1 0,0 0 1,-1 0-1,-1 0 0,0 1 1,-1 0-1,-1 0 0,0 0 1,-1 1-1,0 0 0,-2 1 1,1 0-1,-2 1 0,1 0 1,-2 1-1,1 0 0,-2 1 1,1 0-1,-1 1 0,-1 1 1,0 0-1,0 1 0,0 0 1,-1 2-1,0 0 0,-12-2-36,13 4-48,1 1-1,-1 0 1,0 2 0,0-1-1,0 2 1,0 0-1,0 1 1,0 0-1,1 2 1,-1-1-1,1 2 1,0 0-1,-13 6 49,25-10-42,0 0-1,0 0 1,0 0-1,0 0 1,1 0-1,-1 0 1,0 0-1,1 1 1,-1-1-1,1 1 1,-1-1-1,1 1 1,0 0-1,-1-1 1,1 1-1,0 0 1,0 0-1,0 0 1,1 0-1,-1 0 1,0 0-1,1 0 1,-1 0-1,1 0 1,0 0-1,0 0 1,-1 0-1,1 1 0,1-1 1,-1 0-1,0 0 1,0 0-1,1 0 1,0 0-1,-1 0 1,1 0-1,0 0 1,0 0-1,0 0 1,0 0-1,0-1 1,0 1-1,0 0 1,1-1-1,-1 1 1,1-1-1,-1 1 1,1-1-1,0 0 1,-1 1-1,1-1 1,0 0-1,0 0 1,0 0-1,0-1 1,1 2 42,16 4-87,1 0 0,0-2 0,0 0 1,0-1-1,0-1 0,1-1 0,-1 0 1,11-3 86,-3 3-59,111-4 37,-1-6 1,34-10 21,-164 16 74,-1 1 1,1 0-1,0 0 1,0 1-1,0 0 0,0 0 1,0 1-1,0 0 0,0 1 1,0-1-1,0 1 1,-1 1-1,1 0 0,0 0 1,0 0-1,-1 1 0,0 0 1,1 1-1,-1-1 0,0 2 1,-1-1-1,1 1 1,-1-1-1,0 2 0,0-1 1,-1 1-1,1 0 0,-1 0 1,2 4-75,1 9 159,-1 1 1,-1 0-1,-1 0 0,0 1 1,-2-1-1,0 1 1,-2 0-1,0 20-159,7 56 417,-8-94-408,29 112 156,-27-112-162,-1 1 0,1-1-1,0 0 1,0 0 0,1 0 0,-1 0-1,0 0 1,1 0 0,0-1 0,0 1-1,0-1 1,0 0 0,0 0 0,0 0-1,0 0 1,1-1 0,-1 1-1,1-1 1,-1 0 0,1 0 0,-1 0-1,1 0 1,0-1 0,0 1 0,-1-1-1,1 0 1,0 0 0,-1 0 0,1-1-1,0 0-2,7-3 11,0-1-1,-1 0 0,0-1 1,0-1-1,0 1 1,0-1-1,-1-1 0,-1 0 1,1 0-1,-1-1 0,-1 0 1,1 0-1,-1-1 0,-1 0 1,0 0-1,-1-1 1,0 1-1,0-1 0,0-4-10,-2 10 6,12-21 26,-2 0-1,-1-1 1,0-1-1,-2 0 1,-2 0-1,0-1 1,-2 0 0,-1 0-1,-1 0 1,-2-1-1,-1-24-31,-2 48-2,-1-1 1,0 1-1,0-1 0,0 1 0,-1-1 0,0 1 0,0 0 1,0 0-1,-1 1 0,0-1 0,0 1 0,-1 0 1,1 0-1,-1 0 0,0 0 0,0 1 0,-1 0 0,1 0 1,-1 0-1,0 1 0,0 0 0,0 0 0,-1 0 1,1 1-1,-1 0 0,1 0 0,-1 1 0,-3-1 2,-2 0-49,-1 0-1,0 0 0,1 2 0,-1-1 1,0 2-1,0-1 0,0 2 0,1 0 1,-1 0-1,1 1 0,-1 1 0,1 0 1,0 0-1,-10 6 50,20-9-101,0 0-1,-1 0 1,1 0 0,-1 0 0,1 0 0,0 0 0,0 0-1,0 1 1,0-1 0,0 1 0,0 0 0,0-1 0,0 1-1,1 0 1,-1 0 0,1 0 0,-1 0 0,1 1 0,0-1-1,0 0 1,0 1 0,0-1 0,0 0 0,0 1 0,1-1-1,-1 1 1,1-1 0,0 1 0,0-1 0,0 1 0,0-1-1,0 1 1,0-1 0,1 1 0,-1-1 0,1 1 0,0-1-1,-1 1 1,1-1 0,0 0 0,1 2 101,8 2-60,1-1 0,-1 0 0,1-1 0,0 0-1,0-1 1,0 0 0,0 0 0,0-1 0,1-1 0,-1 0 0,1-1 0,0 0 60,-7 1-10,42 1 413,0-2 0,-1-1 0,1-3 0,31-7-403,-71 9 41,0-1 1,0 1-1,0 1 1,0-1 0,0 1-1,1 0 1,-1 1-1,1 0 1,-1 0-1,0 0 1,1 1-1,-1 0 1,0 1 0,0 0-1,0 0 1,0 0-1,0 1 1,0 0-1,-1 0 1,1 1 0,-1 0-1,0 0 1,0 0-1,0 1 1,-1 0-1,1 0 1,-1 0-1,0 1-41,3 11 0,-1 1-1,-1-1 0,-1 1 0,0 0 0,-1 0 0,-1 1 0,-1-1 0,-1 1 0,0 0 0,-1-1 0,-1 1 1,-1-4-3,1 0 0,1 0 0,0 0 0,2 0-1,-1 0 1,2 0 0,0 0 0,0 0 0,2-1 0,0 0-1,0 0 1,1 0 0,1-1 0,0 0 0,1 0 0,1 0-1,0 0 4,-4-9-6,-1 0-1,1 0 0,0-1 0,0 0 0,0 1 0,0-2 1,0 1-1,1-1 0,0 1 0,-1-1 0,1-1 0,0 1 1,0-1-1,0 0 0,-1-1 0,1 1 0,0-1 0,0 0 1,0-1-1,0 1 0,0-1 0,0-1 0,0 1 0,0-1 1,-1 0-1,1 0 0,-1 0 0,6-4 7,3-1 52,0-1 1,-1 0-1,0-2 0,0 1 0,-1-2 1,0 1-1,-1-2 0,0 1 0,0-1 0,3-7-52,-3 5 152,-1 1-1,0-1 0,-1-1 0,-1 1 1,0-2-1,-1 1 0,0-1 0,-2 0 1,0 0-1,0-1 0,-2 1 0,0-1 1,-1 0-1,0 0 0,-2 0 0,0 0 1,-1 0-1,0 0 0,-2 0 0,0 1 1,-1-1-1,0 1 0,-1-1 0,-1 1 1,-1 1-1,0-1 0,-7-8-151,6 13 39,-1 1-1,0 1 1,-1 0 0,0 0-1,0 1 1,-1 0-1,0 1 1,0 0 0,-1 1-1,0 0 1,0 1-1,0 0 1,-12-2-39,16 4-253,-1 1 0,0 1 0,0 0 0,0 0 0,0 1 0,-1 0 0,1 1 0,0-1 0,0 2 0,0-1 1,1 1-1,-1 1 0,-2 1 253,-25 23-4981,22 1-2087,5 8-7073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1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124 153 6694,'-9'-136'16459,"9"135"-16373,0 1 1,0-1-1,0 0 1,0 1-1,0-1 1,0 1 0,0-1-1,0 0 1,0 1-1,0-1 1,0 1 0,-1-1-1,1 1 1,0-1-1,0 1 1,-1-1-1,1 0 1,0 1 0,-1 0-1,1-1 1,-1 1-1,1-1 1,0 1 0,-1-1-1,1 1 1,-1 0-1,1-1 1,-1 1-1,0 0 1,1 0 0,-1-1-1,1 1 1,-1 0-1,1 0 1,-1 0 0,0 0-1,1 0 1,-1-1-1,1 1 1,-1 0-1,0 1 1,1-1 0,-1 0-1,1 0 1,-1 0-1,0 0 1,1 0-1,-1 0 1,1 1 0,-1-1-1,1 0 1,-1 1-1,1-1 1,-1 0 0,1 1-1,-1-1 1,1 0-1,-1 1 1,1-1-1,0 1 1,-1-1 0,1 1-1,0-1 1,-1 1-1,1-1 1,0 1 0,-1 0-87,-22 42 424,21-39-243,-10 23-174,2 0 1,1 1 0,0 0 0,3 0 0,0 1 0,1 0-1,2 0 1,1 0 0,2 0 0,1 0 0,0 0 0,3 0-1,0 0 1,2 0 0,1 1-8,-2-17-321,1 0 0,0-1 0,0 1 0,1-2 0,1 1 0,0-1 0,1 0 0,0-1 0,0 0 0,1 0 0,0-1 0,1 0 0,1 0 321,103 51-9749,-70-44 3252</inkml:trace>
  <inkml:trace contextRef="#ctx0" brushRef="#br0" timeOffset="611.845">641 552 5445,'27'-82'8527,"-13"46"-6102,-2 0 1,-2 0-1,-2-1 1,0 0-1,-3-5-2425,-4 41 64,-1-1 0,0 1-1,1-1 1,-1 1 0,0-1-1,0 1 1,-1-1 0,1 1-1,0-1 1,0 1-1,-1-1 1,1 1 0,-1-1-1,1 1 1,-1-1 0,1 1-1,-1 0 1,0-1 0,0 1-1,0 0 1,0 0-1,0 0 1,0-1 0,0 1-1,0 0 1,0 0 0,0 1-1,-1-1 1,1 0 0,0 0-1,-1 1 1,1-1 0,-1 0-1,1 1 1,0 0-1,-1-1 1,1 1 0,-1 0-1,1 0 1,-1-1 0,0 1-1,1 0 1,-1 1 0,1-1-1,-1 0 1,1 0 0,-1 1-1,1-1 1,0 1-1,-1-1 1,0 1-64,-13 5 40,2 1 0,-1 0 0,1 1 0,0 0 0,0 1 0,1 0 0,0 1 0,1 1 0,0 0 0,1 0 1,0 1-1,-5 8-40,-1 0-62,1 1 1,1 1 0,1 1 0,1 0-1,1 0 1,1 1 0,1 0 0,1 1 0,1 0-1,1 1 1,1-1 0,2 1 0,0 0 0,2 0-1,1 13 62,0-36-136,0 1-1,0-1 0,0 1 1,0 0-1,1-1 1,-1 1-1,1-1 0,0 1 1,0-1-1,0 1 0,1-1 1,-1 0-1,1 1 0,0-1 1,0 0-1,0 0 1,0 0-1,0-1 0,1 1 1,-1 0-1,1-1 0,0 0 1,0 1-1,0-1 0,0 0 1,0 0-1,0-1 1,1 1-1,-1-1 0,0 0 1,1 0-1,-1 0 0,1 0 1,-1 0-1,1-1 1,0 1-1,1-1 137,2-1-26,0 1-1,0-1 1,0-1-1,0 1 1,0-1 0,0 0-1,-1-1 1,1 0-1,-1 0 1,1 0 0,-1-1-1,0 0 1,-1 0 0,1 0-1,-1-1 1,1 0-1,-1 0 1,-1 0 0,3-4 26,77-116 976,-66 93-525,122-189 2184,-86 171-1755,-42 85-501,-10 7-330,3-1 0,1 0 0,2 0 0,2-1-1,5 12-48,-11-41-77,0 0 0,0-1 0,1 1 1,1-1-1,-1-1 0,2 1 0,-1-1 0,1 0 0,1 0 0,0-1 0,0 0 0,0 0 0,1-1 0,0 0 0,1-1 0,-1 0 0,1-1 0,0 1 0,1-2 0,-1 0 0,11 3 77,-7-3-240,1-1 0,0-1 0,0 0 0,0-1 0,0-1 0,0 0 0,0-1 0,-1 0 0,1-2 0,0 1 0,0-2 0,-1 0 0,0-1 0,0 0 0,0-1 0,-1-1 0,1 0 0,-2-1 0,1 0 0,-1-1 0,0 0 0,-1-1 0,0 0 0,0-1 0,-2 0 0,1-1 0,6-11 240,9-16 620,-2-2 1,-2 0 0,-2-2 0,-2 0 0,-2 0-1,-1-2 1,-1-7-621,-4-50 2728,-10 102-2697,1-1 1,-1 0-1,1 0 0,-1 1 1,0-1-1,1 1 0,-1-1 1,0 0-1,1 1 0,-1-1 1,0 1-1,0 0 0,0-1 1,1 1-1,-1 0 0,0-1 1,0 1-1,0 0 0,0 0 1,0 0-1,0 0 0,0 0 1,0 0-1,1 0 0,-1 0 1,0 0-1,0 0 0,0 0 1,0 0-1,0 1 0,0-1 1,1 0-1,-1 1 0,0-1 1,0 1-1,0-1 0,1 1 0,-1 0-30,-14 7 148,0 1 1,1 1-1,1 0 1,0 1 0,0 0-1,1 1 1,-11 14-150,13-15 90,-6 4-6,1 1 0,1 0 1,1 1-1,0 1 1,1 0-1,1 1 0,1 0 1,1 0-1,0 1 1,2 0-1,0 1 0,1-1 1,1 1-1,1 1 1,1-1-1,1 0 0,0 1 1,2 0-1,1-1 1,0 1-1,3 8-84,0-18 3,0-1 0,1 0-1,0 0 1,1 0 0,0-1 0,0 1-1,1-2 1,1 1 0,0-1 0,0 0 0,1 0-1,0-1 1,0 0 0,1-1 0,0 0-1,0-1 1,0 0 0,1 0 0,0-1 0,11 3-3,9 3-16,1-1 0,0-2 1,1-1-1,0-2 1,0-1-1,0-1 1,2-2 15,-13 0 8,-1-2 1,1 0 0,0-2 0,-1 0 0,1-1 0,-1-1 0,0-1 0,0-1 0,-1-1 0,2-2-9,-12 5 5,-1 0-1,0 0 1,0-1 0,0-1-1,0 1 1,-1-1-1,0-1 1,-1 0 0,0 0-1,0 0 1,-1-1 0,0 0-1,0 0 1,-1-1 0,0 1-1,0-1 1,-1 0-1,-1 0 1,0-1 0,0 1-1,-1-2-4,0 7-112,-1 0 0,0 0 0,0 0 0,0 0 0,-1 0 0,0 0 0,0 0 0,0 0-1,0 0 1,-1 0 0,0 0 0,0 0 0,0 0 0,-1 0 0,1 0 0,-1 1 0,0-1-1,-1 1 1,1-1 0,-1 1 0,0 0 0,0 0 0,0 0 0,0 0 0,-1 1 0,0-1 0,0 1-1,0 0 1,0 0 0,-4-2 112,-56-12-8878,34 11-2679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18.8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0 910 224,'0'0'3598,"9"-14"-2680,31-45-245,-35 53-229,0 1-1,0 0 0,1 0 1,0 1-1,0-1 1,0 1-1,1 1 1,-1-1-1,1 1 0,0 0 1,0 1-1,0-1 1,0 1-1,0 1 0,1 0 1,-1 0-1,1 0 1,-1 1-1,0 0 1,1 0-1,5 1-443,31-3-76,1590-247 1442,-1623 248-1361,2554-499 3994,-2398 474-3631,-165 26-359,13-1 51,-30 4-43,-117 28-453,1 6 0,2 5 0,-66 34 436,102-38-2712,6-8-2114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19.4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217 1674 6822,'-207'-5'4554,"197"1"-3553,26-5-438,153-53 532,0 3-727,62-20 112,61-15 198,51-13-101,50-9-33,975-251 4357,178 28-4901,424-24 1260,-1812 325-1148,-155 29-64,-96-7 38,12 11-116,-1 4 1,1 2-1,0 5 1,0 3 0,1 3-1,-52 16 30,99-18-700,-1 1 0,2 1 0,-1 2-1,2 1 1,0 2 0,-1 2 700,-21 12-4666,10-7-3101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20.0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1465 11883,'146'-55'506,"1"7"0,3 6 0,45-3-506,-76 17 148,1788-462 1475,-1529 389 106,1502-350 3999,-1634 396-5429,76-25-181,-244 53-33,-47 8 22,-34 7-43,-94 1 102,40 12-211,0 3 1,0 3 0,0 2 0,1 3-1,0 2 1,1 2 0,-40 19 44,-197 110-5712,202-99 373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20.6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1856 11531,'15'-12'1014,"6"-5"-879,1 1-1,1 0 1,0 2-1,1 1 1,22-8-135,414-150 633,172-27-633,-629 197 2,2328-627 4352,-2129 577-3775,1277-299 3478,-1239 294-3785,-233 54-263,59-13 150,-1-4 0,-1-2 0,21-12-159,-84 33 3,2-1 7,0 1 0,1-1 0,-1 0 0,0 0 0,0 0 0,0-1 0,0 1 0,0-1 0,-1 1 0,1-1 0,0 0 0,-1 0 0,1 0 0,-1-1 0,0 1 0,0 0 0,0-1 0,0 0 0,0 1 1,0-1-1,-1 0 0,1 0 0,-1 0 0,0 0 0,0 0 0,0 0 0,0 0 0,-1-1 0,1-1-10,-4 0 42,-1 0 1,1 1 0,-1-1-1,0 1 1,0 0 0,-1 0 0,1 1-1,-1-1 1,0 1 0,0 0-1,0 0 1,0 1 0,-1-1 0,1 1-1,-1 0 1,1 1-43,-61-19 107,0 3 1,-1 3-1,-1 3 1,0 3-1,0 2 1,-1 4-1,1 3 0,-16 4-107,-87 13-1003,141-3-456,22-4-5640,10-15-1666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8:29.4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3581 387 7079,'-78'-69'9449,"-51"-26"-9321,-31 3-64,-20 20 128,-14 27-192,-9 32 32,-6 32-32,-5 30 288,1 30 257,4 26 95,11 22-31,15 19-225,22 15-127,26 9-129,29 6-96,32 1 32,35-2-32,36-6 32,38-8-64,37-11 0,35-12 0,32-16 0,28-17 96,24-20-64,21-22-32,17-25 128,15-27 513,11-27 320,6-28 192,2-27 96,-7-25-544,-12-22-577,-20-17 96,-27-15 160,-31-12-127,-36-9-193,-39-7-64,-41-5-129,-44 1 129,-45 4 0,-47 13-96,-47 20-384,-51 28-1090,-51 33-1665,-56 40-3235,22 27-7559</inkml:trace>
  <inkml:trace contextRef="#ctx0" brushRef="#br0" timeOffset="1122.546">3548 3083 12908,'-1'-16'1378,"-6"-15"-770,-8-10 1026,-13-8-193,-14-3-608,-16-1-513,-21 3 0,-24 6-159,-27 9-1,-30 13-32,-33 18-128,-32 19 0,-29 22 0,-23 23 64,-16 21 64,-5 22 0,7 18-128,19 17 481,29 13-1,35 9-160,43 3-320,47-2 0,49-6 0,51-8 64,48-10-32,47-12 32,41-12 1,37-14-65,33-17-65,27-18 65,23-21 0,18-19 129,13-23 992,8-23-96,1-25-64,-5-23-65,-12-22-255,-19-23-32,-25-19-161,-31-20-352,-37-18 0,-45-14-32,-48-9 32,-56-3 0,-56 5-32,-58 16-31,-59 27-33,-60 36-449,-60 44-416,-61 50-1505,-60 51-1602,-59 45-4227,52 10-3973</inkml:trace>
  <inkml:trace contextRef="#ctx0" brushRef="#br0" timeOffset="1774.925">3809 5368 18770,'-12'-23'160,"-20"-20"-32,-21-15-32,-23-9-64,-23-4 32,-24 3-32,-25 6 0,-26 10 64,-29 14-32,-27 18-64,-23 22-192,-20 26 192,-8 29 128,0 32 705,12 33 224,21 29-576,29 26-65,36 17-192,42 10-96,45 0-128,49-7-32,49-14 0,50-18-32,46-20 0,43-20 0,36-21 32,32-23 32,28-24 64,23-24 32,16-27 225,9-27 768,0-26 160,-9-25 32,-20-23-64,-30-24-384,-39-22-353,-43-21 65,-49-19-225,-51-15-128,-52-8-96,-53-4-96,-54 5-32,-53 15-96,-55 24-160,-56 36-417,-56 41-1120,-54 47-1282,-50 46-2883,-44 40-10281,61 11 14573</inkml:trace>
  <inkml:trace contextRef="#ctx0" brushRef="#br0" timeOffset="2586.677">4043 6750 18481,'-8'-14'993,"-15"-10"673,-20-6-513,-24 3-384,-29 5-417,-29 13-224,-32 17-32,-31 20 0,-31 24 33,-31 24-33,-28 25-96,-23 21-64,-14 21 64,-3 17 0,11 15 64,25 11-64,36 6 192,49-1-32,54-12-96,57-17 0,63-18-32,64-16-32,60-13-128,59-11 96,46-17 32,40-23 32,33-25 64,25-32 192,19-32 97,7-34 159,-3-31 513,-14-32-96,-25-29-224,-35-32-385,-40-30-96,-48-25-31,-54-15-1,-58-4-64,-65 10 0,-67 23-160,-68 31-160,-70 39 0,-72 46-769,-76 49-1441,-79 48-4581,37 26-12267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06:24.42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3305 1367 7623,'4'-218'4175,"-2"35"4297,-2 183-8394,0 1-1,-1-1 1,1 1 0,-1-1 0,1 1-1,-1-1 1,1 1 0,-1-1 0,1 0-1,-1 1 1,0-1 0,1 0-1,-1 0 1,1 1 0,-1-1 0,0 0-1,1 0 1,-1 0 0,0 0 0,1 0-1,-1 0 1,0 0 0,1 0 0,-1 0-1,1 0 1,-1 0 0,0 0 0,1 0-1,-1-1 1,0 1 0,1 0 0,-1 0-1,1-1 1,-1 1 0,1 0-1,-1-1 1,1 1 0,-1-1 0,1 1-1,-1-1 1,1 1 0,-1-1 0,1 1-1,0-1 1,-1 1 0,1-1 0,0 1-1,-1-1-77,-11 50 168,2 0 0,2 1 0,3 1 0,1 11-168,1-30 81,-64 1345 632,58-1115-737,-35 1993 922,31-1227-643,-53 649-442,32-1284-1508,-2-140-3625,20-176-1491,1-30-5131</inkml:trace>
  <inkml:trace contextRef="#ctx0" brushRef="#br0" timeOffset="591.706">3226 1126 9897,'-11'-15'3743,"-86"-96"2631,68 71-3214,62 23-2514,43 6-618,1 3 1,1 4-1,68 4-28,-61 1 22,1844-1-70,-61-24 293,1503 39 401,-2875-13 162,-286-2-5137,-60 0-4524,-150 0-1045</inkml:trace>
  <inkml:trace contextRef="#ctx0" brushRef="#br0" timeOffset="1139.274">11400 1106 6374,'21'-135'4607,"-11"74"-1016,-8 19 2571,-8 136-3295,0-27-2872,-74 745 1040,24-323-976,-7 407 352,40 355-411,106 322 1468,-42-1092-997,50 799 30,-89-1235-557,3 30-135,-2 1 0,-4 0 1,-4-1-1,-2 0 0,-4 0 0,-10 29 191,-10-25-1805,-8-43-2978,13-31-972</inkml:trace>
  <inkml:trace contextRef="#ctx0" brushRef="#br0" timeOffset="1579.139">2228 9097 20724,'0'0'1542,"0"0"-1147,23 5-336,236 18 91,518-81-100,-545 36-63,154-15 13,57-6 21,50-2-10,3125-221 2060,251 74 1042,-3517 175-3071,-67-1 1,-68-4-32,-182 18-15,-6 2-145,0-2 0,0-1 0,0-1 1,-1-1-1,0-1 0,7-5 149,-34 13-96,0 0 0,1 0 0,-1 0 0,0 0 0,1-1 0,-1 1 0,0-1 0,1 1 0,-1-1 0,0 1 0,1-1 0,-1 0 0,0 0 0,0 0 0,0 1 0,0-1 0,0 0 0,0 0 0,0-1 0,0 1 0,0 0 0,-1 0 0,1 0 0,0 0 0,-1-1 0,1 1 0,-1 0 0,1-1 0,-1 1 0,0 0 0,1-1 0,-1 1 0,0 0 0,0-1 0,0 1 0,0-1 0,0 1 0,0 0 0,-1-1 0,1 1 0,0-1 0,-1 1 0,1 0 0,-1-1 0,1 1 0,-1 0 0,0 0 0,1 0 0,-1-1 0,0 1 0,0 0 0,0 0 0,0 0 0,0 0 0,0 0 0,0 0 0,0 1 0,0-1 0,-1 0 96,-47-29-6540</inkml:trace>
  <inkml:trace contextRef="#ctx0" brushRef="#br0" timeOffset="2798.353">5256 5107 8552,'2'-15'6251,"18"-111"892,-16 86-2781,-41 42-1442,31 6-2889,0 1 0,1-1 1,-1 1-1,2 0 1,-1 1-1,1-1 0,1 1 1,0 0-1,0 0 1,1 0-1,0 0 0,0 0 1,2 1-1,-1-1 1,1 0-1,0 1 0,2 7-31,-1-7 0,0 1 0,0-1 0,1 0 0,1 0 0,0 0 0,0 0 0,1 0 0,0 0 0,1-1 0,1 0 0,-1 0 0,1 0 0,1-1 0,0 0 0,0 0 0,1-1 0,0 0 0,1 0 0,-1-1 0,1 0 0,1 0 0,-1-1 0,1 0 0,0-1 0,1 0 0,-1-1 0,7 2 0,314 89 0,-309-88-9,-15-6 12,-1 0-1,0 0 1,0 0 0,0 1 0,0 0-1,0 0 1,0 1 0,0 0-1,-1 0 1,1 0 0,-1 0 0,0 1-1,0 0 1,0 0 0,0 1 0,-1-1-1,0 1 1,0 0 0,0 0 0,0 0-1,-1 0 1,0 1 0,0 0-1,0 0 1,0 2-3,-4 6 25,-1-1-1,-1 0 0,0 0 1,0 0-1,-2 0 1,1 0-1,-2-1 0,1 0 1,-2 0-1,0 0 1,0-1-1,-1 0 0,0-1 1,-1 1-1,0-2 1,-1 1-1,0-1 0,0-1 1,-1 1-1,0-2 1,-2 1-25,-10 13 35,-1-1 0,-1-1 0,0-1 0,-1-1 0,-1-2 0,-1-1 0,0-1 0,0-1 0,-20 5-35,45-16-78,0 0 0,0 0 0,0 0 0,0 0 0,0 0 0,0-1 0,0 0 1,0 1-1,0-1 0,0 0 0,0 0 0,0-1 0,0 1 0,0-1 0,0 0 0,0 1 0,0-1 1,0 0-1,1-1 0,-1 1 0,0 0 0,0-1 0,1 0 0,-1 0 0,1 1 0,0-1 1,-1-1-1,1 1 0,0 0 0,0 0 0,1-1 0,-1 1 0,0-1 0,1 0 0,-1 1 1,1-1-1,0 0 0,0 0 0,0 0 0,0 0 0,1 0 0,-1 0 0,1 0 0,0-3 78,8-168-8947,5 109 1628</inkml:trace>
  <inkml:trace contextRef="#ctx0" brushRef="#br0" timeOffset="3175.264">5187 4881 12780,'0'0'3892,"0"0"-1058,14-14-693,102-86 774,-73 68-1910,-2-1 0,-1-3 0,-2-1 0,31-39-1005,-68 74 14,1 0 4,0 0 1,0 0-1,0 0 0,0-1 1,0 1-1,0-1 1,-1 0-1,1 1 0,-1-1 1,0 0-1,0 0 1,0 0-1,0 0 0,0 0 1,-1 0-1,1 0 1,-1 0-1,0 0 0,0 0 1,0 0-1,-1-3-18,-1 5-79,0 0 0,-1 0 0,1 1 0,-1-1 0,1 1 0,-1-1 0,1 1 0,-1 0 0,1 0 0,-1 0 0,1 0 0,-1 0 0,1 1 0,-1-1 0,1 1 0,0-1 0,-1 1 0,1 0 0,0 0 0,-1 0 0,1 1 0,0-1 0,0 0 0,0 1 0,-1 0 79,-30 27-4323,15-7-1497,-6 8-8257</inkml:trace>
  <inkml:trace contextRef="#ctx0" brushRef="#br0" timeOffset="3611.963">5987 4483 10826,'-3'-13'4538,"2"8"-3964,-10-49 2020,7 8 3153,7 48-2890,10 23-1881,82 327 1026,-71-252-1963,-19-67-161,1 1 0,2-1 0,2-1 0,0 0 0,3 0 0,0-1 0,2-1 0,1 0 0,2-1 0,0-1 0,15 15 122,-25-35-292,0 0 0,1-1 0,0 0-1,1-1 1,-1 0 0,1 0 0,0-1-1,0 0 1,1-1 0,0 0 0,0-1-1,0 0 1,0-1 0,0 0 0,0-1-1,0 0 1,1 0 0,-1-2 0,11 0 292,-8-1-793,0-1 0,-1 0 1,1-1-1,-1 0 0,0-1 0,0 0 1,-1-1-1,0-1 0,0 0 1,0 0-1,-1-2 0,0 1 0,0-1 1,-1-1-1,-1 1 0,3-4 793,26-42-3320,-4-7-764</inkml:trace>
  <inkml:trace contextRef="#ctx0" brushRef="#br0" timeOffset="3923.123">6827 4625 5445,'-4'-20'3545,"-15"-68"-161,18 81-2897,0 1 0,-1 0-1,0-1 1,0 1-1,-1 0 1,1 0-1,-1 1 1,0-1 0,-1 1-1,1-1 1,-1 1-1,0 0 1,-1 0 0,1 1-1,-1-1 1,0 1-1,0 0 1,0 0 0,-1 1-1,1 0-486,-77-4 3753,72 12-3661,0 0 0,0 0-1,0 1 1,1 0 0,0 0 0,0 1-1,1 0 1,0 1 0,0 0 0,1 0-1,0 1 1,0 0 0,1 0 0,0 1-1,1 0 1,0-1 0,0 2-1,1-1 1,0 1 0,1-1 0,1 1-1,-1 0 1,2 0 0,-1 0 0,2 0-1,-1 0 1,2 11-92,-3-5-26,1 1 1,1-1-1,1 1 0,0-1 0,1 0 0,1 1 1,1-1-1,0 0 0,1-1 0,1 1 0,0-1 1,2 0-1,0 0 0,0-1 0,1 0 0,1-1 1,1 0-1,0 0 0,1-1 0,0-1 0,0 0 1,2-1-1,0 0 0,11 7 26,-23-16-55,0-1-1,1 1 1,-1 0 0,1-1-1,0 0 1,-1 1 0,1-1-1,0 0 1,0 0 0,-1-1-1,1 1 1,0-1 0,0 1-1,0-1 1,0 0 0,0 0-1,0 0 1,0 0 0,0-1-1,0 1 1,0-1-1,-1 0 1,1 0 0,0 0-1,0 0 1,-1 0 0,1 0-1,0-1 1,-1 1 0,1-1-1,-1 0 1,0 0 0,0 0-1,0 0 1,0 0 0,0 0-1,0-1 1,0 1 0,-1-1-1,1 1 1,0-3 55,4-13 3,-2 0 0,0 0 0,-1-1 0,-1 1 0,0-1 0,-2 1 0,-1-15-3,1 6 97,1-24 306,-2 0 1,-3 0-1,-2 0 1,-2 0-1,-3-4-403,-5 27 572,17 45-199,7 2-412,1-1 1,0 0-1,1 0 0,1-1 0,1-1 0,1 0 0,0 0 0,1-1 0,0-1 0,1-1 0,1 0 1,0 0-1,1-2 0,13 7 39,48 29-3138,-22-29-4246,-26-16-85</inkml:trace>
  <inkml:trace contextRef="#ctx0" brushRef="#br0" timeOffset="4246.479">7272 4197 6983,'-8'-181'8018,"8"178"-7681,-9-51 4720,9 54-4940,0-1 1,-1 0-1,1 0 1,0 0-1,0 1 0,-1-1 1,1 0-1,0 0 1,-1 0-1,1 1 0,0-1 1,-1 0-1,1 1 1,-1-1-1,0 0 0,1 1 1,-1-1-1,1 1 1,-1-1-1,0 1 0,0-1 1,1 1-1,-1-1 1,0 1-1,0 0 0,1-1 1,-1 1-1,0 0 1,0 0-1,0-1 0,1 1 1,-1 0-1,0 0 1,0 0-1,0 0 0,0 0 1,0 0-1,1 1 1,-1-1-1,0 0 0,0 0 1,0 0-1,1 1 1,-1-1-1,0 1 0,0-1 1,1 0-1,-1 1 1,0-1-1,1 1 0,-1 0 1,0-1-1,1 1 1,-1-1-1,1 1-117,-10 11 247,1 0-1,0 0 1,1 1-1,1 0 1,0 0-1,0 1 1,2 0-1,0 0 1,0 1-1,1-1 1,0 7-247,-5 7 97,2 1 0,1 1 0,2-1 0,0 1 0,2 0 0,1 0 0,2 0 0,1 0 1,1 0-1,2 0 0,4 14-97,-5-34 5,0 0 0,1 0 1,0 0-1,1 0 0,0-1 0,1 0 1,0 0-1,0 0 0,1-1 1,0 0-1,0-1 0,1 0 0,0 0 1,0-1-1,1 0 0,-1 0 1,1-1-1,1-1 0,-1 0 0,1 0 1,-1-1-1,1 0 0,0-1 1,0 0-1,8 0-5,-4-1-42,0 0 0,-1-1 0,1 0 1,0-1-1,0-1 0,-1-1 0,1 0 0,-1 0 1,0-2-1,0 0 0,0 0 0,-1-1 0,1-1 1,-2 0-1,1-1 0,-1-1 0,0 1 0,-1-2 1,4-3 41,-7 4-246,0 1 1,-1-2-1,-1 1 0,1-1 1,-1 0-1,-1 0 1,0 0-1,0-1 1,-1 0-1,0 0 0,-1 0 1,-1-1-1,1 1 1,-2 0-1,0-1 1,0 0-1,-1 1 0,0-2 247,-26-39-9723,5 36-1942</inkml:trace>
  <inkml:trace contextRef="#ctx0" brushRef="#br0" timeOffset="4748.339">8002 3659 13613,'0'0'8402,"0"0"-5690,0 0-1767,0 0-69,4-18-188,23-63-287,45 8-225,725-493 43,-284 211-134,-491 339-76,60-39-35,-3-4 0,-2-4-1,-3-2 1,-3-4-1,22-32 27,-88 95 9,0 1-1,-1-1 0,1 1 0,-1-1 0,0-1 1,-1 1-1,0 0 0,0-1 0,0 0 0,-1 0 1,0 1-1,0-1 0,-1-1 0,1 1 0,-1-6-8,-3 10 1,0 0-1,0 1 0,-1-1 1,1 0-1,-1 1 0,1-1 1,-1 1-1,0 0 1,0 0-1,0 0 0,0 0 1,0 1-1,0-1 0,0 1 1,-1 0-1,1 0 1,0 0-1,-1 0 0,1 1 1,-1-1-1,1 1 0,-1 0 1,1 0-1,-1 0 0,1 0 1,-1 1-1,1-1 1,-1 1-1,1 0 0,0 0 1,-3 2-1,4-3-1,-43 9 7,2 2 1,0 1-1,0 3 1,2 1-1,-32 18-6,31-9 74,42-24-71,-1 0 0,0-1 0,1 1 0,-1 0 0,1-1 0,-1 1 0,1 0 0,-1 0 0,1 0 0,-1 0-1,1-1 1,0 1 0,0 0 0,-1 0 0,1 0 0,0 0 0,0 0 0,0 0 0,0 0 0,0 0-1,0 0 1,0 0 0,0-1 0,1 1 0,-1 0 0,0 0 0,0 0 0,1 0 0,-1 0 0,1 0 0,-1-1-1,0 1 1,1 0 0,0 0 0,-1-1 0,1 1 0,-1 0 0,1-1 0,0 1 0,0 0 0,-1-1 0,1 1-1,0-1 1,0 0 0,0 1 0,0-1-3,20 13 11,1-2 1,0-1-1,1-1 0,0-1 1,1 0-1,-1-2 0,1-1 0,15 1-11,38 10 81,-59-11-63,22 4 52,0 2-1,-1 1 1,-1 3 0,31 15-70,-59-25 17,-1 0 0,-1 0 0,1 0 0,-1 1 0,0 1 0,-1-1 0,1 2 1,-1-1-1,-1 0 0,1 1 0,-1 1 0,-1-1 0,1 1 0,-1 0 0,-1 0 0,0 0 0,0 1 0,-1-1 0,0 1 0,-1 0 1,0 0-1,0 1-17,-3 13-61,-1 0 1,-2 0-1,0 0 1,-1-1 0,-2 1-1,0-1 1,-2-1 0,0 0-1,-1 0 1,-2 0-1,0-1 1,-1-1 0,-1 0-1,-1-1 1,0-1-1,-5 3 61,-151 177-7308,74-102-2899</inkml:trace>
  <inkml:trace contextRef="#ctx0" brushRef="#br0" timeOffset="5159.538">3546 7059 17264,'0'0'2942,"0"0"-1010,0 0-197,16-15-352,237-220 1345,-160 152-2457,128-129 13,-215 205-336,2-2-86,0 1 1,-1-1-1,0 0 1,-1 0-1,1-1 1,-2 1 0,1-1-1,-2-1 1,1 1-1,-1-1 1,2-10 137,-6 19-155,0 1 0,0 0 0,-1 0 1,1-1-1,0 1 0,-1 0 0,1 0 0,-1 0 1,1 0-1,-1 0 0,0-1 0,1 1 1,-1 0-1,0 0 0,0 1 0,0-1 0,0 0 1,0 0-1,0 0 0,0 0 0,0 1 0,0-1 1,0 1-1,0-1 0,0 1 0,-1-1 0,1 1 1,0-1-1,0 1 0,0 0 0,-1 0 0,1 0 1,0 0-1,0 0 0,-1 0 0,1 0 155,-32-2-7005,29 2 5244,-23 0-8569</inkml:trace>
  <inkml:trace contextRef="#ctx0" brushRef="#br0" timeOffset="5499.515">3873 6465 8584,'0'0'6145,"0"0"-2312,-14 14-1063,-88 90 1090,26-32-2494,-4-4 1,-66 44-1367,122-90-2,43-4-23,194 7 89,-141-18-95,-1 2 1,-1 4-1,0 3 0,-1 4 0,42 17 31,-101-33-10,1 0 0,-1 1 0,0 0 0,0 0 0,-1 1 0,1 1 0,-1-1 0,0 1 0,-1 1 0,0 0 0,0 0 0,-1 0 0,0 1 0,0 0 0,-1 1 0,0-1 0,-1 1 0,0 1 0,-1-1 0,1 0 0,-2 1 0,0 0 0,1 5 10,-4-14-47,0 1 0,0-1 0,0 0 0,0 0 0,0 1 1,-1-1-1,1 0 0,-1 0 0,1 1 0,-1-1 0,0 0 0,0 0 0,0 0 0,0 0 0,0 0 0,0 0 0,-1 0 0,1 0 1,-1-1-1,1 1 0,-1-1 0,0 1 0,1-1 0,-1 1 0,0-1 0,0 0 0,0 0 0,0 0 0,0 0 0,0 0 0,0 0 1,-1-1-1,1 1 0,0-1 0,0 1 0,-1-1 0,1 0 0,-1 0 47,-13-26-8141,14 9-256</inkml:trace>
  <inkml:trace contextRef="#ctx0" brushRef="#br0" timeOffset="6423.102">6294 6301 9897,'0'0'6946,"0"0"-3151,0 0-1099,0 0-609,0 0-608,0 0-454,0 0-390,0 1-256,29 46-10,193 369-2286,-214-408 1004,-11-25 497,-76-137 683,44 89 11,4-1 1,2-2-1,4-1 1,2-2-1,4 0 1,2-4-279,17 67-9,0-1 1,1 0-1,0 0 1,0 1-1,1-1 1,0 1-1,0-1 1,1 1-1,0 0 1,1 0-1,0 0 1,0 0-1,1 1 1,0 0-1,0 0 1,1 0-1,-1 0 1,1 1-1,1 0 1,-1 0-1,1 1 1,0 0-1,1 0 1,-1 0-1,1 1 1,0 0-1,5-1 9,-6 3-3,1-1 0,0 2 1,0-1-1,0 1 0,0 1 0,0-1 0,0 1 0,0 1 0,0-1 0,0 1 0,0 1 0,0 0 0,0 0 1,-1 0-1,1 1 0,-1 0 0,0 0 0,1 1 0,-1 0 0,-1 1 0,1-1 0,-1 1 3,1 4-27,0 0 1,-1 0-1,0 1 0,-1-1 0,0 1 0,-1 1 0,0-1 1,-1 1-1,0-1 0,0 1 0,-1 0 0,0 0 0,-1 0 1,-1 0-1,0 0 0,0 0 0,-1 0 0,-2 9 27,3-16-8,0 17 4,-1 0 0,-1 0 0,-1-1 0,-1 1 0,-1-1 0,0 0 0,-2-1-1,0 1 1,-2-1 0,0 0 0,0-1 0,-2 0 0,-1-1 0,0 0 0,-1-1 0,0 0 0,-12 10 4,-25 0 485,55-60-378,4 26-109,1 0-1,0 1 1,0 0-1,0 0 1,1 1-1,0 1 1,0 0-1,0 0 1,1 1-1,-1 1 1,1 0-1,0 0 1,0 1-1,0 1 1,6 0 2,36-4-276,0 2 0,0 2 0,0 3 0,34 7 276,-58-7-572,-29-2 550,132 1-3313,-53-30-2485,-76 26 5161,-1-1 0,1 1 0,-1 0 0,0-1 0,0 1 0,0-1 0,-1 0 0,1 0 0,-1 0 0,0 0 0,0-1 0,-1 1 0,1-1 0,-1 1 0,0-1 0,0 1 0,0-3 659,-1-55-4482,-10 12 3881,-4 6 3803,-93-184 11158,104 222-13989,-1-2 200,0-1 1,0 1-1,0 0 1,-1 0-1,-1 0 0,1 1 1,-1-1-1,0 1 1,-1 1-1,0-1 1,0 1-1,-3-2-571,9 21 1404,12 15-1193,0 0 0,2-1 1,1 0-1,1-1 0,17 21-211,-12-17 54,-4-3-50,2-1 0,0-1 0,2-1 0,1 0 0,0-2 0,2 0 0,1-2 0,7 5-4,-26-22 0,0-1-1,0 1 1,0-1-1,1 0 0,-1-1 1,0 1-1,1-1 1,-1 0-1,1 0 0,-1-1 1,1 0-1,-1 0 0,1 0 1,-1 0-1,1-1 1,-1 0-1,1 0 0,-1-1 1,0 1-1,1-1 1,-1 0-1,0-1 0,0 1 1,0-1-1,-1 0 1,1 0-1,-1-1 0,0 1 1,1-1-1,-1 0 1,-1 0-1,1 0 0,-1-1 1,0 1-1,0-1 1,0 0-1,0 0 0,-1 0 1,0 0-1,0 0 0,0 0 1,-1-1-1,0 1 1,1-4 0,3-18 125,0 0 0,-2 0-1,-1 0 1,-1 0 0,-2 0 0,0 0 0,-2 0 0,-1 0 0,-1 0 0,-5-13-125,9 31 24,0 0 0,-1 0 0,0 0 0,0 0-1,-1 0 1,0 1 0,-1-1 0,0 1 0,0 0 0,-1 0 0,1 0 0,-2 1 0,1 0 0,-1 0 0,-1 0 0,1 0-1,-1 1 1,0 0 0,0 1 0,-1 0 0,0 0 0,0 0 0,0 1 0,0 0 0,-9-2-24,4 5-113,1 1 0,-1 1 1,0 0-1,1 1 0,-1 0 1,1 1-1,0 0 0,0 1 1,0 1-1,0 0 0,1 0 0,0 1 1,0 0-1,0 1 0,-4 4 113,4-2-604,0 0 0,0 0 0,1 1 0,0 0 0,1 1 0,0 0-1,1 0 1,-5 11 604,-5 55-9305,19-39 59</inkml:trace>
  <inkml:trace contextRef="#ctx0" brushRef="#br0" timeOffset="6874.911">7610 5631 16944,'11'-92'4073,"-9"103"-1163,4 15-3053,-4-20 366,101 270-309,-75-209-373,12-1-3289,-39-65 3606,0 0 1,0 0-1,0 0 1,1 0-1,-1 0 1,0 0-1,0 0 1,1 0-1,-1 0 1,1-1-1,-1 1 1,1 0-1,-1-1 1,1 1-1,-1-1 1,1 0-1,-1 0 1,1 1-1,-1-1 1,1 0-1,0 0 1,-1 0-1,1-1 1,-1 1-1,1 0 1,-1 0-1,1-1 1,-1 1-1,1-1 1,-1 0-1,1 1 1,-1-1-1,1 0 1,-1 0-1,0 0 1,0 0-1,1 0 1,-1 0-1,0 0 1,0 0-1,0-1 0,0 1 1,0 0-1,0-1 1,0 0 141,10-17 559,0-1-1,-1 0 1,-2-1 0,0 0 0,-1-1-1,-1 1 1,0-1 0,-2 0 0,-1-2-559,5-15 1190,66-328 4853,-51 318-4815,0 82-294,-10-12-902,0 0 0,1-1 0,1 0 0,1-1 0,0-1 0,2-1 0,14 12-32,-24-22 7,0-1-1,0-1 1,1 1-1,0-1 1,-1-1-1,2 0 0,-1 0 1,0-1-1,1 0 1,0 0-1,-1-1 0,1-1 1,0 1-1,0-2 1,0 1-1,0-1 0,0-1 1,0 0-1,0 0 1,5-2-7,-10 1 5,1-1 1,-1 1-1,1-1 0,-1 0 1,0 0-1,0-1 1,0 0-1,0 1 1,-1-2-1,0 1 1,1 0-1,-2-1 1,1 0-1,0 0 0,-1 0 1,0 0-1,0-1 1,-1 1-1,0-1 1,1 0-1,-2 1 1,1-1-1,-1 0-5,19-141 238,-19 122-93,-2 0 0,-1 0 0,0 0 1,-2 0-1,-1 1 0,-5-13-145,8 28 24,-1 0 1,0 0-1,-1 1 1,0 0-1,-1-1 0,1 1 1,-2 1-1,1-1 0,-1 1 1,0 0-1,0 0 1,-1 1-1,0-1 0,0 1 1,0 1-1,-1 0 0,0 0 1,0 0-1,-2 0-24,2 3-24,1-1-1,-1 1 1,0 1-1,0-1 1,0 2-1,0-1 1,0 1-1,0 0 1,0 0-1,0 1 1,0 0-1,0 1 1,-6 1 24,-36 26-2558,30 24-5355,20-28-292</inkml:trace>
  <inkml:trace contextRef="#ctx0" brushRef="#br0" timeOffset="7190.534">8742 4930 961,'1'-13'13015,"1"-38"-7618,-2 50-5275,0 0-1,1 0 1,-1 1-1,0-1 1,0 0 0,0 0-1,1 0 1,-1 0 0,0 1-1,0-1 1,0 0-1,0 0 1,-1 0 0,1 0-1,0 1 1,0-1-1,0 0 1,-1 0 0,1 0-1,0 1 1,-1-1 0,1 0-1,-1 0 1,1 1-1,-1-1 1,1 0 0,-1 1-1,1-1 1,-1 1 0,0-1-1,1 0 1,-1 1-1,0 0 1,1-1 0,-1 1-1,0-1 1,0 1-1,0 0 1,1 0 0,-1-1-1,0 1 1,0 0 0,0 0-1,0 0 1,1 0-1,-1 0 1,0 0 0,0 0-1,0 0 1,0 0-1,1 0 1,-1 1 0,0-1-1,0 0 1,0 0 0,1 1-1,-1-1 1,0 1-122,-32 24 505,30-21-496,0 0 0,1 0 0,-1 1 0,1-1 0,0 1 0,0-1 0,0 1 0,1 0 0,0 0 0,0-1 1,0 1-1,0 0 0,1 0 0,0 0 0,0 0 0,0 0 0,1 0 0,0 0 0,0 0 0,0-1 0,0 1 0,1 0 0,-1-1 0,3 3-9,66 106-36,-50-86 53,176 228-210,-195-254 193,0-1 0,0 1-1,0-1 1,0 1-1,0 0 1,0-1-1,0 1 1,0 0-1,0 0 1,-1 0 0,1 0-1,0 0 1,-1 0-1,1 0 1,0 0-1,-1 0 1,1 0-1,-1 0 1,0 0-1,1 0 1,-1 0 0,0 1-1,0-1 1,0 0-1,1 0 1,-1 0-1,-1 0 1,1 1-1,0-1 1,0 0-1,0 0 1,0 0 0,-1 0-1,1 0 1,-1 1-1,1-1 1,-1 0-1,1 0 1,-1 0-1,0 0 1,1 0-1,-1 0 1,0-1 0,0 1-1,0 0 1,1 0-1,-1 0 1,0-1-1,0 1 1,0-1-1,0 1 1,0 0-1,-1-1 1,1 0 0,0 1-1,0-1 1,0 0-1,0 1 1,-1-1 0,-26 0-660,-20 4-1491,25 12-9009,21-13 1871</inkml:trace>
  <inkml:trace contextRef="#ctx0" brushRef="#br0" timeOffset="7520.551">9122 5320 5285,'0'0'8712,"0"0"-4035,0 0-994,82-63-1088,-71 56-802,-6-1-544,-5-2-384,0 0-352,-2 1-289,-3 3-224,-6 1-64,3 0-897,-2 5-1185,1 0-2787,5 0-8455</inkml:trace>
  <inkml:trace contextRef="#ctx0" brushRef="#br0" timeOffset="14275.512">9462 783 12139,'0'0'694,"0"0"-245,-3-13 346,-9-44 866,12 56-1561,0 0 1,0 0-1,0 0 1,0-1-1,0 1 1,0 0-1,-1 0 1,1 0 0,0 0-1,-1 0 1,1 0-1,-1 0 1,1 0-1,-1 0 1,1 0-1,-1 0 1,0 0 0,1 0-1,-1 0 1,0 1-1,0-1 1,0 0-1,0 0 1,0 1-1,1-1 1,-1 1-1,0-1 1,-1 1 0,1-1-1,0 1 1,0 0-1,0-1 1,0 1-1,0 0 1,0 0-1,0 0 1,0 0 0,-1 0-1,1 0 1,0 0-1,0 0 1,0 0-1,0 0 1,0 1-1,0-1 1,0 1 0,0-1-1,0 1 1,0-1-1,0 1 1,0-1-1,0 1 1,0 0-1,0-1 1,0 1 0,0 0-1,1 0 1,-1 0-1,0 0 1,1 0-1,-1-1 1,0 1-1,1 0 1,-1 1 0,1-1-1,0 0 1,-1 0-101,-4 17 206,2-1 1,-1 1-1,2 0 1,0 0 0,2 0-1,0 0 1,2 16-207,-1 15 70,14 620 63,-12 25-69,-23-255 26,-43 192-90,11-148-63,16 43 36,32 473 27,25-544 68,7 335-141,-74 267 148,35-817-91,13 96 16,-1-329-8,-2 2 10,1 1-1,1-1 1,0 0 0,0 0-1,1 0 1,0 0 0,0 0-1,1-1 1,0 1 0,1-1-1,0 1-1,-2-8-62,0 0 0,1 0 0,-1 0 0,1-1 0,-1 1-1,0-1 1,1 1 0,-1-1 0,1 0 0,-1 0 0,1 0-1,-1-1 1,1 1 0,-1 0 0,0-1 0,1 0 0,-1 1 0,0-1-1,1 0 1,-1 0 0,0-1 0,0 1 0,0 0 0,0-1 0,0 1-1,0-1 1,0 0 0,0 1 0,-1-1 0,1 0 0,-1 0-1,1 0 1,-1 0 0,0 0 0,0-1 0,0 1 0,1-2 62,-2 4-114,7-8-852,9-13-1024,-12 2-5805,-4 15 2344</inkml:trace>
  <inkml:trace contextRef="#ctx0" brushRef="#br0" timeOffset="15341.388">5753 549 8264,'-1'-13'3208,"-3"-108"4832,4 120-7934,0 0 0,0 0 1,0 0-1,1 0 0,-1 0 0,0 0 1,0 0-1,1 0 0,-1 0 0,0 0 1,1 0-1,-1 0 0,1 0 0,-1 0 1,1 0-1,0 1 0,-1-1 0,1 0 1,0 0-1,-1 0 0,1 1 0,0-1 1,0 1-1,0-1 0,0 1 0,0-1 1,-1 1-1,1-1 0,0 1 0,0 0 1,0-1-1,0 1 0,0 0 0,0 0 1,0 0-1,1 0-106,16-8 451,56-40 536,-64 46-983,-1 1 0,1 0 0,-1 1 0,1-1 0,0 2-1,-1 0 1,1 0 0,-1 0 0,1 1 0,-1 1-1,0 0 1,0 0 0,0 1 0,0 0 0,-1 0-1,1 1 1,-1 0 0,0 0 0,-1 1 0,1 0-1,-1 1 1,-1 0 0,1 0 0,-1 0 0,0 0 0,0 1-1,-1 0 1,0 1 0,-1-1 0,0 1 0,0 0-1,-1 0 1,0 0 0,0 0 0,-1 3-4,1 3-135,0 1 0,-2-1 1,0 0-1,0 1 0,-2-1 0,0 1 0,-1-1 1,0 1-1,-1-1 0,-1 0 0,0 0 1,-1-1-1,-1 1 0,-2 3 135,-117 187-2318,95-161 2279,18-29 42,15-23 168,19-28 295,133-169 474,116-179 544,-192 269 449,-85 116-1437,-113 125-64,103-107-399,1 2 0,2 0 0,0 0 0,1 1 0,1 0 0,1 1 0,1 1 0,1-1 0,1 2 0,1 1-33,4-16 12,0 1-1,1-1 0,0 1 1,0 0-1,1 0 1,0-1-1,1 1 0,1 0 1,0-1-1,0 1 1,1-1-1,0 0 0,1 0 1,0 0-1,0 0 1,1 0-1,0-1 0,1 0 1,0 0-1,1-1 1,0 0-1,0 0 0,0 0 1,5 2-12,-2-2-2,0 0 0,0-1 1,0-1-1,1 0 0,0 0 1,1-1-1,-1-1 0,1 0 1,0 0-1,0-1 0,0 0 0,0-2 1,1 1-1,-1-1 0,1-1 1,-1 0-1,1-1 0,-1 0 1,2-1 1,-8 0-100,0 0 0,-1-1 0,1 1 0,-1-1 0,0 0 0,1 0 0,-2-1 0,1 0 1,0 0-1,-1 0 0,1 0 0,-1-1 0,-1 1 0,1-1 0,0 0 0,-1 0 0,0-1 0,-1 1 1,1-1-1,1-4 100,13-75-7355,-17 62 276</inkml:trace>
  <inkml:trace contextRef="#ctx0" brushRef="#br0" timeOffset="15875.981">7473 482 9033,'0'0'5792,"-19"-9"-2173,-57-27-971,10 25 2520,225 30-4773,10-10-1399,144-13 1004,-271 3-162,0-2-1,-1-2 1,1-2 0,-2-1 0,31-11 161,-69 19 1,1-1-1,-1 1 1,1-1-1,-1 0 0,0 0 1,1 0-1,-1 0 1,0 0-1,0-1 0,0 1 1,0 0-1,0-1 1,0 0-1,0 1 0,0-1 1,0 0-1,-1 0 1,1 0-1,-1 0 0,0-1 1,1 1-1,-1 0 1,0 0-1,0-1 0,0 1 1,-1-1-1,1 1 0,-1-1 1,1 1-1,-1-1 1,0 1-1,0-1 0,0 1 1,0-1-1,0 1 1,-1-1-1,1 1 0,-1-1 1,1 1-1,-1-1 1,0 1-1,0 0 0,0-1 1,-1 0 0,-80-103 373,83 106-360,-1 0 0,0 0-1,1 0 1,-1 0-1,1 0 1,-1 0-1,0 0 1,1-1 0,-1 1-1,0 0 1,1 0-1,-1 0 1,1 0-1,-1-1 1,0 1-1,1 0 1,-1 0 0,0-1-1,0 1 1,1 0-1,-1-1 1,0 1-1,0 0 1,1-1-1,-1 1 1,0 0 0,0-1-1,0 1 1,0 0-1,1-1 1,-1 1-1,0-1 1,0 1 0,0 0-1,0-1 1,0 1-1,0-1 1,0 1-1,0 0 1,0-1-1,0 1 1,0-1 0,0 1-1,-1 0 1,1-1-1,0 1 1,0-1-1,0 1 1,0 0 0,-1-1-1,1 1-12,34 18 21,-21-10-11,1 0 0,-2 0 0,1 2 0,-2-1-1,1 1 1,-1 1 0,-1 0 0,0 1 0,0 0-1,-1 1 1,-1 0 0,0 0 0,-1 0-1,0 1 1,-1 0 0,0 1 0,-2-1 0,4 14-10,-7-18 24,-1 0 0,0 0 0,0 1 1,-1-1-1,0 0 0,0 0 1,-1 0-1,-1 0 0,0 0 1,0 0-1,-1 0 0,0-1 0,-1 0 1,0 0-1,0 0 0,-1-1 1,0 1-1,-1-1 0,1-1 0,-5 5-24,-4 2-84,-1 1-1,0-2 0,-1 0 1,-1-1-1,1-1 0,-2 0 1,-18 7 84,-40 6-9695,51-19-2620</inkml:trace>
  <inkml:trace contextRef="#ctx0" brushRef="#br0" timeOffset="16305.688">3870 308 12172,'0'0'4938,"0"0"-2307,0 0-741,0 0-438,16-2-470,125-9-181,36 13-627,142 11 58,-250 4-862,-69-16 472,1 0 0,-1 0 1,0 0-1,0 0 0,0 0 0,0 0 0,0-1 1,0 1-1,0 0 0,-1 0 0,1 0 1,0 0-1,0 0 0,-1 0 0,1 0 0,-1 0 1,1-1-1,-1 1 0,1 0 0,-1 0 1,1 0-1,-1-1 0,0 1 0,1 0 0,-1-1 1,0 1-1,0-1 0,1 1 0,-1-1 0,0 1 1,0-1-1,0 1 0,0-1 0,1 0 1,-1 1-1,0-1 0,0 0 0,0 0 0,0 0 1,0 0-1,0 0 0,0 0 0,0 0 0,0 0 158,-2 1-734,-22 8-3574,0-3-1238</inkml:trace>
  <inkml:trace contextRef="#ctx0" brushRef="#br0" timeOffset="16675.11">4283 71 6246,'0'0'5413,"0"0"-1884,0 0-486,0 0-620,0 0-490,0 0-850,0 0-415,0 0 52,-1 9 22,1-4-675,0 1-1,0 0 0,-1 0 0,0-1 0,-1 1 0,1 0 0,-1-1 0,0 1 0,0-1 1,-1 0-1,0 0 0,0 0 0,-3 4-66,-6 6 47,-2-1 1,0 0-1,0-2 1,-1 1-1,-1-2 1,0 0-1,-1-1 0,0 0 1,0-1-1,-1-2 1,0 1-1,-1-2 1,1-1-1,-1 0 1,0-1-1,-1-1 1,1-1-1,-18 0-47,35-1 3,0-1 0,0 0 0,1 1-1,-1-1 1,0 0 0,0 0 0,0 0 0,0 0 0,1 0 0,-1-1-1,0 1 1,0-1 0,0 1 0,1-1 0,-1 0 0,0 1 0,1-1-1,-1 0 1,0 0 0,1 0 0,-1 0 0,1 0 0,0-1 0,-1 1-1,1 0 1,0-1 0,0 1 0,0-1 0,0 1 0,0-1 0,0 0-1,0 1 1,0-1 0,1 0 0,-1 1 0,1-1 0,-1 0 0,1 0-1,0 0 1,-1 0 0,1 1 0,0-1 0,0-2-3,2 2-2,0 1 0,0-1 0,-1 1 0,1 0 0,0-1 1,0 1-1,0 0 0,0 0 0,0 0 0,0 0 0,1 0 0,-1 1 0,0-1 1,0 1-1,1-1 0,-1 1 0,0 0 0,1 0 0,-1 0 0,0 0 0,1 0 1,0 1 1,2-1-13,10 0 6,0 1 0,-1 0-1,1 1 1,-1 1 0,1 0-1,-1 1 1,0 0 0,0 2-1,-1-1 1,0 2-1,0-1 1,0 2 0,-1 0-1,0 0 1,0 1 0,-1 1-1,0 0 1,3 4 7,7 10 2,-2 0 1,0 2 0,-1 0-1,-1 1 1,-2 1-1,-1 0 1,-1 1-1,-1 2-2,40 104-854,-25-120-1704,0-30-3532,-15 3-893</inkml:trace>
  <inkml:trace contextRef="#ctx0" brushRef="#br0" timeOffset="17576.842">10257 141 11467,'0'0'4991,"0"0"-2071,0 0-1121,0 0-678,0 0-432,-12 13-395,-33 47-214,43-56-67,0 0 1,1 1-1,-1-1 0,1 0 1,0 0-1,0 1 1,1-1-1,-1 0 0,1 1 1,0-1-1,0 1 1,0-1-1,1 0 0,0 1 1,-1-1-1,2 0 1,-1 1-1,0-1 0,1 0 1,0 0-1,0 0 1,0 0-1,0-1 1,1 1-1,0 1-13,-2-4 1,9 15 9,2 0 0,0-1 0,1 0 0,1-1 0,0 0 0,1-1 0,0-1 0,1 0 0,0-1 0,1-1 0,0-1-1,0 0 1,1-1 0,1-1 0,-1-1 0,1 0 0,0-1 0,0-1 0,1-1 0,-1-1 0,1-1 0,7 0-10,-12-3-28,-1 0-1,1 0 1,-1-1 0,0-1 0,0-1-1,-1 1 1,1-2 0,-1 0 0,0-1-1,-1 0 1,1-1 0,-2 0-1,1-1 1,-1-1 0,1 0 28,-5 3 76,-1 0 1,1 0-1,-1 0 1,-1-1-1,1 0 1,-2 0-1,1 0 1,-1-1-1,0 1 1,0-1-1,-1 0 0,0 0 1,-1 0-1,0-1 1,-1 1-1,0-1 1,0 1-1,-1-1 1,0 1-1,-1-1 1,0 1-1,0 0 1,-1-3-77,1 8 37,0 0 0,0 1 1,-1 0-1,1-1 0,-1 1 1,1 0-1,-1 0 1,0 0-1,0 0 0,-1 0 1,1 0-1,-1 0 0,1 1 1,-1-1-1,0 1 0,0 0 1,0 0-1,0 0 1,0 0-1,0 0 0,-1 1 1,1-1-1,0 1 0,-1 0 1,0 0-1,1 1 0,-1-1 1,1 1-1,-1-1 1,0 1-1,1 0 0,-1 0 1,0 1-1,1-1 0,-1 1 1,1 0-1,-1 0 1,1 0-1,-1 0 0,1 1 1,0-1-1,-1 1 0,1 0 1,0 0-1,0 0 0,0 0 1,0 1-1,1-1 1,-1 1-1,1 0 0,0-1 1,-2 4-38,-9 15 38,1 0 0,1 1 0,1 1 0,1-1 0,2 2 0,0-1 0,1 1 0,1 0 0,1 0 0,2 0 1,0 1-1,1-1 0,2 1 0,0-1 0,3 7-38,-4 4 0,23 313-438,-22-343 427,-1-1 0,0 1 0,0 0 0,0-1-1,0 1 1,-1 0 0,0-1 0,0 1 0,0-1 0,-1 1-1,1-1 1,-1 1 0,0-1 0,0 0 0,-1 0 0,1 0-1,-1 0 1,0 0 0,0-1 0,0 1 0,0-1 0,-1 0-1,1 0 1,-1 0 0,0 0 0,0-1 0,0 0 0,0 1-1,0-1 1,-1-1 0,1 1 0,-1-1 0,-2 1 11,-7-2-53,-1 0 0,1-1 0,-1-1 0,1 0 0,0-1 0,0 0 0,0-1 0,0-1 0,0 0 0,1-1 0,0-1 0,0 0 0,-7-6 53,-93-70-4287,80 39-5866,30 27 437</inkml:trace>
  <inkml:trace contextRef="#ctx0" brushRef="#br0" timeOffset="17995.367">11012 360 13453,'0'0'4329,"0"0"-1569,0 0-715,0 0-631,0 0-538,0 0-438,0 0-284,10-3-25,89-12 148,-66 17-200,24 1-147,1-2 0,0-2 0,46-8 70,-101 8-12,0 2 9,-1-1-1,1 1 1,0-1 0,-1 0 0,1 0 0,0 0-1,-1 0 1,1-1 0,0 1 0,-1-1 0,1 1-1,0-1 1,-1 0 0,1 0 0,-1 0 0,0 0-1,1-1 1,-1 1 0,0-1 0,0 1 0,0-1-1,0 0 1,0 0 0,0 0 0,0 0 0,-1 0-1,1 0 1,-1 0 0,1-1 0,-1 1 0,0 0-1,0-1 1,0 1 0,0-1 0,0 0 0,-1 1-1,1-1 1,-1 1 0,0-1 0,1 0 0,-1 0-1,-1 1 1,1-1 3,-5-6 4,0 1 0,-1-1 0,0 1 1,0 1-1,-1-1 0,0 1 0,0 0 0,0 1 0,-9-6-4,-3-3 22,-21-28 501,53 44-80,-3 4-438,1 0 0,-1 1 1,0 1-1,0-1 0,-1 2 0,0-1 0,-1 1 0,1 1 0,-1-1 0,-1 1 1,0 1-1,0-1 0,-1 1 0,0 1 0,-1-1 0,0 1 0,0 0 0,-1 0 1,-1 0-1,0 0 0,0 1 0,-1-1 0,-1 1 0,0 0 0,0 5-5,-2-4 3,0 1 0,0-1 0,-1 1 0,-1-1 0,0 0 0,-1 0 0,-1 0 0,0-1 0,0 1 0,-1-1 0,-1-1 0,0 1 0,0-1 0,-1 0 0,-1-1 0,0 1 0,0-2 0,-1 1 0,0-2 0,-1 1 0,-1-1-3,-101 55-6357,78-50-769</inkml:trace>
  <inkml:trace contextRef="#ctx0" brushRef="#br0" timeOffset="18471.365">9124 264 7431,'0'0'7944,"0"0"-3562,0 0-1451,0 0-940,0 0-720,0 0-540,0 0-378,14-1-177,483 18-278,-452-18-1216,-53-8-4207,-11 6 1323,-4 1-2188</inkml:trace>
  <inkml:trace contextRef="#ctx0" brushRef="#br0" timeOffset="18824.367">9363 1 9897,'0'0'4581,"0"0"-876,0 0-780,0 0-870,0 0-725,0 0-455,0 0-229,0 0-176,1 7-193,-1-6-276,1 1 12,-1 1 1,1 0 0,-1-1-1,0 1 1,0 0-1,0 0 1,0 0-1,0-1 1,-1 1-1,1 0 1,-1-1-1,1 1 1,-1 0 0,0-1-1,0 1 1,-1-1-1,1 1 1,0-1-1,-1 0 1,1 1-1,-1-1 1,0 0-1,0 0 1,-1 1-14,-18 15 40,-2-1 0,0 0 0,-1-2 0,0-1 0,-1 0 0,-1-2 0,0-1 0,-1-2 0,1 0 0,-5-1-40,-13 0 27,69 8-70,3-1-10,-1 2 0,0 1-1,-1 1 1,-2 2-1,1 0 1,-2 1 0,-1 2-1,-1 0 1,-1 1-1,-1 1 1,9 19 53,19 78-1887,-40-69-2979,-7-100-4989,2 26 1116</inkml:trace>
  <inkml:trace contextRef="#ctx0" brushRef="#br0" timeOffset="21650.689">98 3819 20243,'-13'-4'1559,"-71"-20"987,111 5 465,256-87-2621,190-104-390,-453 200 19,4-1-1,-1 0 0,0-2 0,0-1 0,-2 0-1,0-2 1,0-1 0,15-16-18,-34 32 2,-1-1 0,1 1 0,0-1 0,-1 1 1,0-1-1,1 0 0,-1 0 0,0 0 0,0 1 0,0-1 0,0 0 0,0 0 0,0 0 0,-1 0 1,1-1-1,-1 1 0,1 0 0,-1 0 0,0 0 0,0 0 0,0-1 0,0 1 0,0 0 0,0 0 0,-1 0 1,1 0-1,-1 0 0,1-1 0,-1 1 0,0 0 0,0 0 0,0 0 0,0 1 0,0-1 0,-1 0 1,1 0-1,0 1 0,-1-1 0,1 0 0,-1 1 0,0 0 0,1-1 0,-1 1 0,0 0 0,0 0 1,0 0-1,0 0 0,0 0 0,0 0 0,0 1 0,0-1 0,0 1 0,0-1 0,-1 1 0,1 0 1,0 0-4,-16-5 84,0 0-1,0 1 0,-1 1 0,1 1 1,-1 1-1,1 1 0,-1 0 0,0 1 0,1 1 1,-1 1-1,1 0 0,0 2 0,0 0 0,0 1 1,-15 7-83,28-8 19,0 0 0,0 1 0,1-1 0,0 1 1,0 0-1,0 0 0,1 0 0,0 1 0,0-1 0,0 1 1,1 0-1,0-1 0,0 1 0,1 0 0,0 0 1,0 0-1,0 0 0,1 1 0,0-1 0,1 0 0,0 0 1,0 0-1,0 0 0,1 0 0,0 0 0,0-1 1,2 4-21,81 299 343,-61-163-249,-6 0 0,-4 75-93,-3-51-127,4 352-2345,-7-360-1003,-8-159 3261,0-1 0,1 0 1,-1 0-1,0 1 0,1-1 0,0 0 1,-1 0-1,1 0 0,0 1 0,0-1 1,0 0-1,1 0 0,-1-1 1,0 1-1,1 0 0,-1 0 0,1-1 1,-1 1-1,1-1 0,0 1 0,0-1 1,0 1-1,0-1 0,0 0 0,0 0 1,1 0 213,17-3-5974</inkml:trace>
  <inkml:trace contextRef="#ctx0" brushRef="#br0" timeOffset="21954.591">1044 4107 8072,'0'-96'5733,"1"79"32,-1 19-3691,1 13-720,-20 81 1598,21-25-2613,4-1 0,2 0 0,3-1 1,4 0-1,13 38-339,-15-56 28,15 47-877,-29-124 396,0 23 452,-14-76-11,3-1 0,4-1 1,3 0-1,5-43 12,0 115-11,0-1 1,1 1 0,0 0-1,1 0 1,0 0 0,0 0 0,1 0-1,0 0 1,0 1 0,1-1-1,1 1 1,-1 0 0,1 0 0,0 1-1,1-1 1,0 1 0,0 1 0,1-1-1,-1 1 1,2 0 0,-1 0-1,0 1 1,1 0 0,0 0 0,0 1-1,1 0 1,2-1 10,4 1-256,0 1 0,0 0 1,0 1-1,0 1 0,0 0 0,0 1 1,0 1-1,0 0 0,0 1 0,5 1 256,84 46-8065,-76-24 2849,-2-2-2044</inkml:trace>
  <inkml:trace contextRef="#ctx0" brushRef="#br0" timeOffset="22469.704">1747 4052 8872,'0'-19'4330,"-6"-155"4446,6 172-8699,1 0-1,-1-1 1,1 1 0,-1 0-1,0-1 1,0 1-1,0-1 1,0 1 0,0 0-1,0-1 1,-1 1 0,1 0-1,-1-1 1,0 1-1,1 0 1,-1 0 0,0 0-1,-1 0 1,1 0 0,0 0-1,0 0 1,-1 0-1,1 0 1,-1 0 0,0 1-1,0-1 1,1 1 0,-1-1-1,0 1 1,0 0-1,0-1 1,0 1 0,-1 0-1,1 0 1,0 1-1,0-1 1,-1 0 0,1 1-1,0 0 1,-1-1 0,1 1-1,0 0 1,-1 0-1,1 0 1,0 0 0,-1 1-1,1-1 1,0 1 0,-1-1-1,1 1 1,-1 0-77,-9 10 32,0 0 1,0 1-1,2 0 1,-1 0-1,1 1 1,1 1-1,1 0 1,0 0-1,1 0 1,0 1-1,1 0 1,-1 6-33,-3 6 7,1 0 0,1 0 0,2 0 0,1 1 0,1 0 0,1 0 0,1 0 0,2 0 0,1 1 0,1-1 0,1 0 0,2 0 0,1-1 0,1 1 0,1-1 0,1-1 0,2 1 0,0-2 0,13 20-7,-22-40-4,1 1-1,-1 0 1,1 0-1,0-1 1,1 0 0,0 0-1,-1 0 1,2 0-1,-1 0 1,0-1 0,1 0-1,0 0 1,0 0-1,0 0 1,1-1 0,-1 0-1,1 0 1,-1-1-1,1 1 1,0-1 0,0 0-1,0-1 1,0 1-1,1-1 1,-1-1-1,0 1 1,1-1 0,-1 0-1,0 0 1,0-1-1,1 0 1,-1 0 0,0-1-1,0 1 1,0-1-1,0 0 1,0-1 0,-1 0-1,1 0 1,2-1 4,6-14 50,-1 1-1,-1-2 1,0 0 0,-2 0 0,0-1 0,-1 0 0,-1 0-1,-1-1 1,-1 0 0,0-1 0,-2 0 0,1-11-50,7-26 313,-3 0 1,-2-1 0,-2 0-1,-4-31-313,0 87 4,-1 0-1,0 0 0,0 0 0,0 0 1,-1 0-1,1 1 0,-1-1 1,0 0-1,0 0 0,0 0 1,-1 0-1,1 1 0,-1-1 1,0 1-1,0-1 0,0 1 0,0 0 1,-1 0-1,0 0 0,1 0 1,-3-1-4,3 4-1,0 0 0,0 1 0,-1-1 0,1 1 0,0 0 1,0-1-1,0 1 0,0 0 0,0 0 0,1 1 0,-1-1 1,0 0-1,0 0 0,1 1 0,-1-1 0,1 1 0,-1 0 1,1-1-1,-1 1 0,1 0 0,0 0 0,0 0 0,0 0 1,0 0-1,0 0 0,1 0 0,-1 0 0,1 0 0,-1 1 1,1-1-1,0 0 0,0 1 1,-5 24 20,2 1-1,1 0 1,2 0-1,0 0 1,2 0-1,1 0 1,1 0 0,2 0-1,0-1 1,2 0-1,1 0 1,1-1 0,1-1-1,11 18-19,-12-19 4,59 97-452,-65-117 380,-1 0 0,1 0 1,0-1-1,0 1 0,1-1 1,-1 0-1,0 0 1,1 0-1,0 0 0,0-1 1,0 0-1,0 0 0,0 0 1,0-1-1,0 0 0,1 0 1,-1 0-1,0 0 0,1-1 1,-1 0-1,1 0 1,-1 0-1,0-1 0,3 0 68,1-4-62,0 0-1,-1-1 0,1 0 0,-1 0 1,0 0-1,-1-1 0,0 0 0,0-1 1,0 0-1,-1 0 0,0 0 1,0-1-1,-1 0 0,-1 0 0,1 0 1,-1 0-1,-1-1 0,0 0 0,0 0 1,1-7 62,10-44 111,-2 0 1,-3-1-1,-2 0 1,-3 0-1,-3-9-111,1 17 51,-6-59 745,4 114-770,1-1 1,-1 1-1,0 0 1,0-1-1,0 1 0,0 0 1,0-1-1,0 1 1,0-1-1,-1 1 1,1 0-1,0-1 1,0 1-1,0 0 1,-1-1-1,1 1 1,0-1-1,-1 1 0,1-1 1,0 1-1,-1-1 1,1 1-1,-1-1 1,1 1-1,-1-1 1,1 1-1,-1-1 1,1 0-1,-1 1 1,1-1-1,-1 0 0,1 1 1,-1-1-1,0 0 1,1 0-1,-1 0 1,0 0-1,1 0 1,-1 1-1,1-1 1,-1 0-1,0 0 1,1 0-1,-1-1 0,0 1 1,1 0-1,-1 0 1,0 0-1,1 0 1,-1-1-1,1 1 1,-1 0-1,0 0 1,1-1-1,-1 1 0,1-1 1,-1 1-1,1 0 1,-1-1-1,1 1 1,0-1-1,-1 1 1,1-1-1,-1 1 1,1-1-1,0 0 1,0 1-1,-1-1 0,1 0-26,-3 25 114,2-1-1,0 0 0,1 1 0,2-1 0,0 0 0,1 0 1,2 0-1,0 0 0,1 0 0,2-1 0,0 0 1,1-1-1,1 0 0,2 0 0,0-1-113,-7-8-158,1 0 0,1 0 0,0-1 1,0 0-1,1-1 0,1 1 0,0-1 0,9 7 158,18 2-3900,8-17-4320,-24-8-717</inkml:trace>
  <inkml:trace contextRef="#ctx0" brushRef="#br0" timeOffset="22806.923">2260 3470 16047,'0'0'4292,"0"0"-3107,-81-47 705,76 47-577,5 0-768,2 4-449,15 4-96,9 5-416,9 6-417,12 2-1601,1 2-3396,-7-3-8520</inkml:trace>
  <inkml:trace contextRef="#ctx0" brushRef="#br0" timeOffset="23122.221">2596 4180 11915,'0'0'3940,"0"0"-1281,0 0-860,0 0-369,0 0-127,0 0-220,0 0-175,-4-18-171,3 14-693,-2-8 74,0 0 1,1 0-1,1 0 1,0-1-1,0 1 0,2 0 1,-1-1-1,1 1 0,1 0 1,3-11-119,14-53 754,-16 51-642,2 0-1,1 0 1,1 0 0,1 1-1,1 0 1,1 1-1,1 0 1,1 0-1,1 2 1,1-1-1,0 2 1,2 0-1,9-8-111,-23 25 0,0 1 0,0 0 0,0 0 0,1 0 0,-1 1 0,1-1 0,-1 1 0,1-1 0,-1 1 0,1 0 0,0 0 0,0 0 0,0 0 0,0 0 0,0 1 0,0-1 0,0 1 0,0 0 0,0 0 0,0 0 0,0 0 0,0 0 0,-1 1 0,1 0 0,0-1 0,0 1 0,0 0 0,0 0 0,0 0 0,-1 1 0,1-1 0,-1 1 0,1 0 0,-1-1 0,1 1 0,-1 0 0,0 0 0,0 1 0,0-1 0,0 0 0,1 3 0,221 354-101,-172-311-509,-50-47 597,0-1 0,-1 1 0,1-1 0,0 1-1,-1-1 1,1 0 0,0 1 0,-1-1 0,1 0-1,0 0 1,0 0 0,-1-1 0,1 1 0,0 0 0,-1-1-1,1 1 1,-1-1 0,1 1 0,0-1 0,-1 0 0,1 0-1,-1 0 1,1 0 0,-1 0 0,0 0 0,1 0-1,-1 0 1,0 0 0,0 0 0,0-1 0,0 1 0,0-1-1,0 1 1,0-1 0,0 1 0,-1-1 0,1 1 0,0-3 12,5-17 33,0 0 0,-2-1-1,0 0 1,-2 0-1,0 0 1,-2-1 0,0 1-1,-1 0 1,-1 0-1,-2 0 1,0 0 0,-6-18-32,10 38-54,1-1 0,-1 0 0,0 0 0,0 1 0,0-1 0,-1 0 0,1 0 0,-1 1 0,1-1 0,-1 0 0,0 1 0,0-1 0,0 1 0,-1-1 0,1 1 0,0-1 0,-1 1 0,0 0 0,1 0 0,-1 0 0,0 0 0,0 0 0,0 0 0,0 0 0,-1 1 0,1-1 0,0 1 0,-1-1 0,1 1 0,-1 0 0,1 0 0,-1 0 0,1 1 0,-1-1 0,0 0 0,0 1 0,1 0 0,-1 0 0,0 0 0,0 0 0,1 0 0,-1 0 0,0 1 0,-2 0 54,-63 66-8888,34-19-727</inkml:trace>
  <inkml:trace contextRef="#ctx0" brushRef="#br0" timeOffset="23448.971">946 5721 24311,'-216'169'3230,"111"-90"-1581,98-63-1066,33-20-167,169-77 475,1317-631-475,-168 176-37,-1083 438-352,-242 91-29,211-82-1699,91-54 1701,-309 137-183,-4 4-8,-1-1 1,0 0-1,1-1 0,-2 0 0,1 0 1,0 0-1,-1-1 0,0 0 0,0 0 1,0 0-1,0-1 0,-1 0 0,0 0 1,0 0-1,-1-1 0,1-2 191,-5 7-211,0 0 0,-1 0 0,1 0 0,-1 0 0,0 0 0,0 0 0,0 0 0,0 0 0,0 0-1,0 0 1,0 1 0,0-1 0,-1 0 0,1 1 0,-1-1 0,1 1 0,-1-1 0,0 1 0,1 0 0,-1 0 0,0 0 0,0 0 0,0 0-1,0 0 1,0 0 0,0 1 0,0-1 0,0 1 0,0-1 0,0 1 0,0 0 0,-1 0 0,0 0 211,-4-2-1005,-52-14-7291</inkml:trace>
  <inkml:trace contextRef="#ctx0" brushRef="#br0" timeOffset="191402.994">1156 10419 11883,'0'0'4474,"0"0"-1938,0 0-401,0 0-133,0 0-475,0 0-476,0 0-437,7 5-251,0 6-277,0 0 1,0 1-1,-1-1 0,-1 1 0,0 0 1,0 0-1,-2 1 0,1 0 0,-1-1 1,-1 1-1,-1 0 0,0 0 0,0 0 1,-1 7-87,3 16 52,47 423 49,-49-450-246,0 24-727,-1-12-2445,-2-16-1045,-2-4-2588</inkml:trace>
  <inkml:trace contextRef="#ctx0" brushRef="#br0" timeOffset="191762.8">1177 10476 9993,'0'0'5510,"0"0"-3204,0 0 0,46-89-512,-20 71-513,10-5-544,3-2-289,9 1-224,6 0-64,4 4-96,-3 3-31,-6 8-33,-11 6-225,-7 3-800,-13 7-1249,-7 8-1313,-9 6-2723,-2 3-5125</inkml:trace>
  <inkml:trace contextRef="#ctx0" brushRef="#br0" timeOffset="192066.782">1268 10749 10954,'0'0'3113,"0"0"-70,0 0-449,0 0-549,0 0-583,12-4-602,189-100-11,-178 92-859,-1 0 0,2 2 0,-1 1 0,1 1 1,1 0-1,14-1 10,-38 9-91,0-1 0,1 1 0,-1 0-1,0-1 1,0 1 0,0 0 0,0 0 0,0 0 0,0 0 0,1 0 0,-1 0 0,0 0 0,0 0-1,0 0 1,0 1 0,0-1 0,0 0 0,0 1 0,0-1 0,1 1 0,-1-1 0,-1 1-1,1 0 1,0-1 0,0 1 0,0 0 0,0-1 0,0 1 0,-1 0 0,1 0 0,0 0 0,-1 0-1,1 0 1,0 0 0,-1 0 0,1 0 0,-1 0 0,0 0 0,1 0 0,-1 0 0,0 0 0,0 1-1,0-1 1,1 0 0,-1 0 0,-1 0 0,1 0 0,0 0 0,0 1 0,0-1 0,0 0 0,-1 0-1,1 0 1,-1 0 0,1 0 0,0 0 0,-1 0 0,0 0 0,1 0 0,-1 0 0,0 1 91,-6 12-1494,0 1 0,0-2 1,-1 1-1,-1-1 1,0 0-1,-1 0 0,0-1 1,-5 3 1493,-1 4-1499,-127 136-2334,-6-6 11494,74-60 1841,75-88-9428,-1 0 0,1-1-1,-1 1 1,1-1 0,0 1-1,0 0 1,-1-1 0,1 1-1,0 0 1,0-1 0,0 1 0,0 0-1,0-1 1,0 1 0,0 0-1,0-1 1,0 1 0,0 0-1,0-1 1,0 1 0,0 0-1,1-1 1,-1 1 0,0 0 0,0-1-1,1 1 1,-1-1 0,0 1-1,1-1 1,-1 1 0,1-1-1,-1 1 1,1-1 0,-1 1 0,1-1-1,-1 1 1,1-1 0,-1 0-1,1 1 1,-1-1 0,1 0-1,0 1 1,-1-1 0,1 0 0,0 0-1,-1 0 1,1 0 0,0 1-1,-1-1 1,1 0 0,0 0-1,-1 0 1,1 0 0,0-1-1,-1 1 1,1 0 0,0 0 0,-1 0-1,1 0 1,0-1 0,-1 1-1,1-1-73,50-5 241,203-95-801,-128 54-1518,-41 18-3260,-46 18-753</inkml:trace>
  <inkml:trace contextRef="#ctx0" brushRef="#br0" timeOffset="192395.371">2196 10446 9865,'-4'-14'7138,"-13"-47"-3844,16 58-3102,0 0 0,0 0 0,0 0 0,0 0 0,-1 0 1,0 0-1,1 0 0,-1 0 0,0 1 0,0-1 0,-1 1 1,1 0-1,0-1 0,-1 1 0,0 0 0,1 0 0,-1 1 1,0-1-1,0 1 0,0-1 0,0 1 0,0 0 1,0 0-1,0 0 0,0 0 0,-1 1 0,1-1 0,0 1 1,-1 0-1,1 0 0,0 0 0,0 0 0,-1 1 0,0 0-192,-4 0 79,0 2 0,1-1 0,-1 1-1,1 0 1,-1 1 0,1-1 0,0 2 0,1-1-1,-1 1 1,1 0 0,-1 0 0,0 2-79,-7 11 37,1 0 1,1 1 0,1 0-1,1 1 1,0 1 0,1-1-1,1 1 1,2 1 0,0 0-1,1-1 1,1 2 0,1-1-1,1 0 1,1 1 0,1-1 0,0 1-1,4 15-37,-3-27-38,0-1 0,1 1-1,0-1 1,1 0 0,0 0-1,1 0 1,0 0 0,0 0-1,1-1 1,0 1 0,1-1 0,0-1-1,0 1 1,1-1 0,0 0-1,0-1 1,1 1 0,0-1-1,1-1 1,-1 0 0,1 0 0,0-1-1,1 0 1,-1 0 0,1-1-1,0 0 1,0-1 0,0 0-1,1-1 1,-1 0 0,1 0 0,-1-1-1,1-1 1,-1 0 0,1 0-1,0-1 1,-1 0 0,1-1-1,-1 0 1,2-1 38,-2-2-25,1-1 1,-1 0-1,0 0 0,0-1 1,-1 0-1,1-1 0,-2 0 1,1 0-1,-1-1 0,-1 0 1,1-1-1,-2 1 0,1-1 1,-1-1-1,-1 1 0,0-1 1,3-8 24,3-13 2,0-1 1,-3 0 0,0-1 0,-3 1-1,1-19-2,-6 51 3,3-14 129,-1 0-1,-1 0 1,0 0-1,-1 0 1,-1 0 0,0 0-1,-1 0 1,-1 0-1,0 0 1,-4-10-132,7 26 15,0-1 0,0 0 0,0 1 0,0-1 0,0 0 0,-1 0-1,1 1 1,0-1 0,0 0 0,0 1 0,0-1 0,0 0 0,0 0 0,-1 1 0,1-1 0,0 0 0,0 0 0,0 0 0,-1 1 0,1-1-1,0 0 1,0 0 0,-1 0 0,1 1 0,0-1 0,0 0 0,-1 0 0,1 0 0,0 0 0,0 0 0,-1 0 0,1 0 0,0 0-1,-1 0 1,1 0 0,0 0 0,-1 0 0,1 0 0,0 0 0,0 0 0,-1 0 0,1 0 0,0 0 0,-1 0 0,1 0 0,0 0 0,0 0-1,-1-1 1,1 1 0,0 0 0,0 0 0,-1 0 0,1-1 0,0 1 0,0 0 0,0 0 0,-1 0 0,1-1 0,0 1 0,0 0-15,-5 28 214,3-6-235,1-1 0,1 0-1,1 0 1,1 1 0,1-1-1,0 0 1,2-1 0,0 1-1,2-1 1,0 0-1,1 0 1,1-1 0,1 0-1,11 17 22,36 7-4507,11-29-7177,-37-14 1893</inkml:trace>
  <inkml:trace contextRef="#ctx0" brushRef="#br0" timeOffset="192939.044">2823 10206 8584,'0'0'4954,"0"0"-1783,0 0-352,0 0-470,0 0-609,-13-8-640,-39-18-460,50 26-619,1 0-1,-1 0 1,1 0-1,-1 0 0,1 1 1,-1-1-1,1 0 1,-1 1-1,1-1 0,0 1 1,-1 0-1,1-1 1,0 1-1,-1 0 0,1 0 1,0 0-1,0 0 1,0 0-1,0 0 0,0 0 1,0 0-1,0 0 1,0 1-1,0-1 0,1 0 1,-1 1-1,0-1 1,1 0-1,-1 1 0,1-1 1,-1 1-1,1-1 1,0 1-1,0 0-20,-3 6 102,-7 20 13,1 0 0,2 1 1,1 1-1,2-1 0,0 1 1,2-1-1,2 1 0,0 0 1,2-1-1,2 8-115,-4-24-59,1 0 1,0 0-1,1 0 1,0 0-1,1-1 1,0 1-1,1-1 0,1 0 1,0 0-1,0 0 1,1-1-1,1 0 1,0 0-1,0-1 1,1 1-1,1-2 1,-1 1-1,2-1 0,-1 0 1,1-1-1,0 0 1,1-1-1,0 0 1,0-1-1,1 0 1,-1 0-1,1-1 1,0-1-1,1 0 0,5 0 60,-8-3-15,0-1 0,0 0 0,-1 0 1,1-1-1,0-1 0,0 1 0,-1-2 1,1 1-1,-1-1 0,0-1 1,0 0-1,0 0 0,0-1 0,-1 0 1,1 0-1,-2-1 0,1 0 1,0 0-1,-1-1 0,0 0 0,-1 0 1,1-1-1,3-6 14,3-6-7,-1-1 0,-1 0 0,-1-1 0,0 0 0,-2 0 0,-1-1 0,0 0 0,-2 0-1,0-7 8,9-62 689,-4 0 0,-2-84-689,-15 307 961,8-97-932,1 1 0,2 0 0,2-1 0,1 1 0,1-1 0,2-1 0,2 0 0,0 0 0,6 5-29,-17-35-15,-1 1-1,2-1 1,-1 0 0,0 0-1,1 0 1,-1 0-1,1 0 1,0 0 0,0-1-1,0 1 1,0 0-1,0-1 1,1 1 0,-1-1-1,1 0 1,0 0-1,-1 0 1,1 0 0,0-1-1,0 1 1,0-1-1,0 0 1,1 1-1,-1-1 1,0-1 0,0 1-1,1 0 1,-1-1-1,1 0 1,-1 0 0,0 0-1,1 0 1,-1 0-1,0-1 1,1 1 0,-1-1-1,0 0 1,0 0-1,1 0 1,-1-1 0,0 1-1,0-1 1,0 1-1,1-2 16,11-15-42,-1-1 0,0 0 1,-1-1-1,-1 0 0,-1-1 0,-1 0 0,3-12 42,22-41-54,-35 73 59,0-1-1,0 1 0,0 0 1,0-1-1,0 1 0,1 0 1,-1-1-1,1 1 0,-1 0 1,1 0-1,-1-1 0,1 1 1,0 0-1,0 0 0,0 0 1,-1 0-1,1 0 0,0 0 1,0 0-1,0 0 0,1 0 1,-1 0-1,0 1 0,0-1 1,0 0-1,0 1 0,1-1 1,-1 1-1,0-1 0,1 1 1,-1 0-1,0 0 0,1-1 1,-1 1-1,0 0 0,1 0 1,-1 0-1,1 0 0,-1 1 1,0-1-1,1 0 0,-1 0 1,0 1-1,1-1 0,-1 1 1,0-1-1,0 1 0,0 0 1,1 0-1,-1-1 0,0 1 1,0 0-1,1 1-4,17 28 204,-16-23-182,1 1-1,-1-1 1,1 0-1,1 0 1,-1 0-1,1-1 1,0 1-1,1-1 1,-1 0-1,1-1 1,0 1-1,1-1 1,-1 0-1,1-1 1,0 0-1,0 0 1,1 0-1,-1-1 1,1 0-1,0 0 1,0-1-1,0 0 1,0-1-1,0 1 1,2-2-22,-7 0-92,-1-2 1,1 1-1,0 0 1,0 0-1,-1-1 0,1 0 1,0 1-1,-1-1 1,0 0-1,1 0 0,-1-1 1,0 1-1,0 0 1,0-1-1,-1 1 1,1-1-1,0 0 0,-1 1 1,0-1-1,0 0 1,0 0-1,0 0 1,0 0-1,0 0 0,-1 0 1,1 0-1,-1 0 1,0 0-1,0 0 0,0 0 1,-1-1 91,-10-58-9674,-1 44 1228</inkml:trace>
  <inkml:trace contextRef="#ctx0" brushRef="#br0" timeOffset="193505.091">4707 9886 13485,'0'0'3731,"0"0"-1008,0 0-102,0 0-619,0 0-657,0 0-549,4 12-215,124 559 2948,-102-513-3833,-22-91-433,-7-15 376,-2 1 0,-2 0 0,-2 0-1,-2-1 362,-9-48-583,11 52 301,1 9 152,2 0 0,1 0 0,1-1 0,2 0-1,2 0 1,2-14 130,2 40-156,0-1-1,1 1 1,0 0-1,0 0 1,1 0 0,0 1-1,1 0 1,0 0-1,1 1 1,0-1-1,0 2 1,0-1 0,1 1-1,0 1 1,1-1-1,-1 2 1,1-1-1,0 1 1,1 1-1,-1 0 1,1 0 0,0 1-1,10-2 157,66-3-4382,-34 25-3813,-31 1 283</inkml:trace>
  <inkml:trace contextRef="#ctx0" brushRef="#br0" timeOffset="193833.989">4736 10101 10698,'0'0'4196,"0"0"-1762,0 0-95,0 0-1122,0 0-288,93 2-449,-46-12-288,2-2-128,2 1-32,-2 1-32,-1 4 0,-7 0-128,-3 2-961,1 2-961,-9 2-1986,-7 0-1857</inkml:trace>
  <inkml:trace contextRef="#ctx0" brushRef="#br0" timeOffset="194058.733">5295 9864 12107,'0'0'3881,"0"0"-710,0 0-635,0 0-678,0 0-684,0 0-549,0 0-273,1 16-5,15 114 75,-12-108-404,-1 5 25,1 0 0,1-1 0,2 0 0,0 0 0,2 0 0,1-1 1,1 0-1,1-1 0,1 0-43,-6-16 0,-1-1 0,2-1 0,-1 1 0,1-1 0,0 0 1,0-1-1,0 0 0,1 0 0,0-1 0,0 0 0,0-1 1,0 0-1,1 0 0,0-1 0,-1 0 0,1-1 0,0 0 0,0 0 1,-1-1-1,1 0 0,0-1 0,0 0 0,-1-1 0,1 0 0,0 0 1,-1-1-1,0 0 0,0-1 0,0 0 0,0 0 0,0-1 0,-1 0 1,0-1-1,0 0 0,0 0 0,-1-1 0,1-1 0,5-3 21,-1 0 1,0-1-1,0 0 1,-2-1-1,1-1 0,-2 0 1,0 0-1,0-1 0,-2 0 1,0 0-1,0 0 0,-2-1 1,0 0-1,0-1 0,-2 1 1,0-1-1,-1 0 0,0 1 1,-2-1-1,0 0 1,-1 0-1,0 0 0,-3-6-21,2 15 7,-1 1 1,0-1-1,0 1 0,-1 0 0,1 0 0,-2 0 1,1 1-1,-1 0 0,0-1 0,0 2 0,-1-1 1,0 1-1,0-1 0,0 2 0,-1-1 0,1 1 0,-1 0 1,0 0-1,0 1 0,-1 0 0,1 0 0,-1 0 1,1 1-1,-5 0-7,-4-1-137,-1 0 0,1 1 0,-1 1 0,0 1 0,1 0 0,-1 1 0,1 1 0,-1 1 0,1 0 0,0 1 0,-4 2 137,-1 0-1132,0 2 0,1 0 0,1 1 1,-1 1-1,1 1 0,1 1 0,-17 13 1132,-1 13-6011</inkml:trace>
  <inkml:trace contextRef="#ctx0" brushRef="#br0" timeOffset="194369.291">6030 9606 13325,'3'-14'4713,"9"-41"-2065,3 35 2420,-4 35-3735,-3 6-1107,-2 0 0,-1 1 0,0 0 0,-2 0 0,0 0 0,-1 13-226,-3 442-822,12-404-3290,13-33-6072,-8-27 30</inkml:trace>
  <inkml:trace contextRef="#ctx0" brushRef="#br0" timeOffset="194715.944">6662 9699 13421,'-3'-13'3320,"-11"-43"-821,13 53-2283,0 0 1,0 1-1,0-1 1,0 1-1,0-1 1,0 1-1,-1 0 1,1-1-1,-1 1 1,0 0 0,1 0-1,-1 0 1,0 0-1,0 0 1,-1 1-1,1-1 1,0 0-1,0 1 1,-1 0-1,1 0 1,-1-1 0,1 2-1,-2-2-216,0 2 92,1 0 1,-1-1-1,0 1 0,1 1 0,-1-1 0,1 1 1,-1-1-1,1 1 0,-1 0 0,1 0 0,0 0 1,-1 1-1,1-1 0,0 1 0,0 0 1,0 0-1,0 0 0,0 0 0,0 0 0,1 1 1,-1-1-1,-1 3-92,-10 16 24,2 1 1,0 0 0,1 0-1,2 1 1,0 1-1,1 0 1,2 0-1,0 0 1,2 1-1,-2 18-24,2-10-47,0 1 0,3-1 0,0 1 0,2-1 1,5 26 46,-6-57-54,0 1 1,1-1-1,-1 1 1,1 0-1,-1-1 1,1 1-1,0-1 1,0 0-1,0 1 1,1-1-1,-1 0 1,0 1-1,1-1 1,-1 0-1,1 0 1,0 0-1,0 0 1,0-1-1,0 1 1,0 0-1,0-1 1,0 0-1,1 1 1,-1-1-1,0 0 1,1 0-1,-1 0 1,1 0-1,-1-1 1,1 1-1,-1-1 1,1 1-1,0-1 1,-1 0-1,1 0 1,-1 0-1,1 0 1,0-1-1,-1 1 1,1-1-1,-1 0 1,1 1 0,-1-1-1,1 0 1,-1 0-1,0-1 1,1 1-1,-1 0 1,0-1-1,0 0 1,2-1 53,15-16-22,-2 0-1,0-2 1,-1 0 0,0-1 0,-2 0 0,-1-1 0,-1-1 0,-1 0 0,-1 0 0,-1-1 0,5-22 22,-6 25-3,135-406 1300,-129 353 182,-28 79 640,8 10-1996,1-1 0,0 2-1,1-1 1,0 1 0,1-1-1,1 1 1,0 0 0,1 0 0,1 0-1,0 0 1,1 4-123,-1-5 97,3 47 117,2 0-1,3 0 1,3-1-1,12 36-213,21 8-250,-3-70-3727,15-38-8564,-36-9-853</inkml:trace>
  <inkml:trace contextRef="#ctx0" brushRef="#br0" timeOffset="195027.132">7626 9584 16752,'0'0'3368,"0"0"-885,0 0-343,0 0-431,0 0-556,0 0-433,0 0-308,1 4-146,3 117 408,-8-68-622,3 35-120,1-29-3195,3-34-1969,8-12-4430,-5-8-1842</inkml:trace>
  <inkml:trace contextRef="#ctx0" brushRef="#br0" timeOffset="195358.738">7604 9148 10090,'0'0'3491,"0"0"-2883,0 0 257,0 0-512,0 0-353,0 0-32,0 0-1794,89 66-4004</inkml:trace>
  <inkml:trace contextRef="#ctx0" brushRef="#br0" timeOffset="195691.121">8387 9292 18161,'0'0'3032,"0"0"-496,0 0-507,0 0-647,0 0-517,0 0-342,-15-6-229,5 0-246,6 4-35,0 0 0,0-1 0,0 1 0,0 1 0,0-1 0,0 1 0,-1-1 0,1 1 0,0 0 0,-1 1 0,1-1 0,-1 1 0,1 0 0,-1 0 0,1 0 0,-1 0 0,1 1 0,-1 0 0,1 0 0,0 0 0,0 1 0,-1-1 0,-1 2-13,-19 11 39,-1 2 0,2 1 0,0 1 0,1 0-1,1 2 1,1 1 0,1 1-39,17-21-2,1 1 1,0 0-1,0 0 0,0 0 0,0 1 1,0-1-1,1 0 0,-1 1 0,1-1 0,-1 1 1,1 0-1,0-1 0,0 1 0,0 0 0,0-1 1,1 1-1,-1 0 0,1 0 0,-1 0 1,1 0-1,0 0 0,0 0 0,1-1 0,-1 1 1,1 0-1,-1 0 0,1 0 0,0 0 1,0-1-1,0 1 0,0 0 0,1-1 0,-1 1 1,1-1-1,-1 1 0,1-1 0,0 0 1,0 0-1,0 0 0,0 0 0,0 0 0,3 1 2,20 9-61,1-2-1,1 0 0,-1-2 1,1-1-1,27 3 62,-9-1-188,-25-5 76,-6-2-32,0 0 0,0 1 1,-1 1-1,1 0 0,-1 1 1,1 0-1,-1 1 1,-1 1-1,1 0 0,-1 1 1,10 8 143,-20-14-22,0 0 1,0 1-1,0-1 1,0 1-1,0-1 1,-1 1-1,1 0 0,-1-1 1,0 1-1,0 0 1,0 0-1,0 0 1,0 0-1,-1 0 1,1 0-1,-1 0 1,0 0-1,0 0 1,0 1-1,0-1 1,0 0-1,-1 0 1,0 0-1,1 0 0,-1 0 1,0 0-1,0 0 1,-1-1-1,1 1 1,-1 0-1,1-1 1,-1 1-1,0-1 1,0 1-1,0-1 1,0 0-1,0 0 1,-2 1 21,-100 68 647,81-63-559,-1 0 1,0-1-1,0-1 1,0-1-1,-1-2 0,0 0 1,1-1-1,-6-2-88,-68-7-5202,63 3-1679</inkml:trace>
  <inkml:trace contextRef="#ctx0" brushRef="#br0" timeOffset="196101.017">1317 12412 15759,'0'0'3497,"0"0"-2008,0 0-501,-5 19-337,-5 21-479,2 1 0,2-1 0,1 2-1,2-1 1,3 38-172,2-61 12,1-1-1,0 1 0,2-1 0,0 0 0,0 0 0,2 0 1,0-1-1,1 0 0,0-1 0,2 1 0,0-1 1,0-1-1,1 0 0,1-1 0,0 0 0,1-1 0,1 0 1,0-1-1,0 0 0,1-1 0,0-1-11,-9-6 3,0-1-1,0 0 0,0 0 0,0-1 1,0 1-1,0-1 0,0 0 1,0-1-1,1 0 0,-1 0 1,0 0-1,0-1 0,0 0 1,1 0-1,-1 0 0,0-1 0,0 0 1,-1 0-1,1 0 0,0-1 1,-1 0-1,1 0 0,-1 0 1,0-1-1,0 0 0,0 0 1,-1 0-1,1 0 0,-1-1 0,0 0 1,0 0-1,-1 0 0,1 0 1,-1-1-1,-1 1 0,1-1 1,0 0-3,10-28 304,-2 0 0,0-1 0,-3 0 1,-1-1-1,-1 0 0,-2 0 0,-2 0 1,-1 0-1,-2-1 0,-3-21-304,2 12-5,3 23 2,-2-1 0,-1 0 0,-1 1 0,-1-1 0,-1 1 0,-1 0 0,-8-21 3,-14 17-1839,27 27 1645,0-1 1,0 1-1,0 0 1,0 0 0,0 0-1,0 0 1,0 0-1,0 0 1,0 1-1,0-1 1,0 0-1,1 0 1,-1 1 0,0-1-1,0 0 1,0 1-1,0-1 1,0 1-1,1-1 1,-1 1 0,0 0-1,0-1 1,1 1-1,-1 0 1,0-1-1,1 1 1,-1 0-1,1 0 1,-1 0 0,1-1-1,-1 1 1,1 0-1,0 0 1,-1 0-1,1 0 1,0 0 193,-7 24-7912</inkml:trace>
  <inkml:trace contextRef="#ctx0" brushRef="#br0" timeOffset="196543.019">2277 12244 12972,'34'-154'10186,"-33"150"-9882,0 4-237,0-1 1,-1 1-1,1-1 0,-1 1 1,1-1-1,0 0 0,-1 1 1,1-1-1,-1 0 0,1 1 1,-1-1-1,0 0 1,1 0-1,-1 1 0,0-1 1,1 0-1,-1 0 0,0 0 1,0 0-1,0 1 0,0-1 1,0 0-1,0 0 1,0 0-1,0 0 0,0 0 1,0 1-1,0-1 0,-1 0 1,1 0-1,0 0 0,-1 1 1,1-1-1,0 0 1,-1 0-1,1 1 0,-1-1 1,1 0-1,-1 1 0,1-1 1,-1 0-1,0 1 0,1-1 1,-1 1-1,0-1 1,1 1-1,-1 0 0,0-1 1,0 1-1,0-1 0,1 1 1,-1 0-1,0 0 0,0 0 1,0-1-1,0 1 1,1 0-1,-1 0 0,0 0 1,0 0-1,0 0 0,0 1 1,1-1-1,-1 0 0,0 0 1,0 0-1,0 1 1,0-1-68,-13 12 38,0 0 0,0 1 0,2 1 0,-1 0 0,2 0 0,0 1 0,1 1 1,0 0-1,1 0 0,1 1 0,1 0 0,0 0 0,1 1 0,-2 10-38,6-24-13,0 0 0,1 0 0,-1 0 0,1 0 0,-1 0 0,1 0 0,0 1 0,1-1 0,-1 0 0,1 1 0,0-1 0,0 0 0,0 1-1,1-1 1,-1 0 0,1 0 0,0 1 0,0-1 0,1 0 0,-1 0 0,1 0 0,0 0 0,0 0 0,0-1 0,1 1 0,-1 0 0,1-1 0,0 0 0,0 0-1,0 0 1,0 0 0,1 0 0,-1 0 0,1-1 0,0 0 0,-1 0 0,1 0 0,4 2 13,85-1-1110,-85-4 1039,1 0 1,-1 0 0,0 1-1,1 0 1,-1 0 0,1 1-1,-1 0 1,0 1-1,1 0 1,-1 0 0,0 0-1,0 1 1,-1 1 0,1-1-1,0 1 1,-1 1 0,6 3 70,-7-1-38,1 0 1,-1 0 0,0 1-1,0 0 1,-1 0 0,0 0-1,-1 1 1,0 0-1,0 0 1,-1 0 0,0 0-1,-1 0 1,1 1 0,-2-1-1,0 1 1,0-1-1,0 1 1,-1 0 0,-1-1-1,0 1 1,0 0 37,0-2-16,0-1 1,0 1-1,-1-1 1,0 0-1,0 1 0,-1-1 1,0 0-1,0-1 1,0 1-1,-1 0 1,0-1-1,-1 0 0,1 0 1,-1 0-1,0-1 1,0 1-1,-1-1 0,0 0 1,0-1-1,0 0 1,0 0-1,-1 0 0,0 0 1,0-1-1,0 0 1,0-1-1,0 0 1,0 0-1,-1 0 0,1-1 1,-1 0-1,1 0 1,-1-1-1,1 0 0,-1 0 1,1-1-1,-1 0 1,1 0-1,0-1 0,-1 0 1,1 0-1,0-1 1,0 0-1,0 0 1,1-1-1,-1 1 0,1-1 1,-1-1-1,2 1 1,-1-1 15,-35-59-5376,26 23-774</inkml:trace>
  <inkml:trace contextRef="#ctx0" brushRef="#br0" timeOffset="197463.999">2668 12281 2530,'0'0'8355,"0"0"-4677,0 0-1425,0 0-561,0 0-651,0 0-240,0 0-91,8 8 48,-5-5-720,3 4 121,1 0-1,-1 0 1,2 0-1,-1-1 1,1 0 0,0-1-1,0 0 1,1 0 0,-1-1-1,1 0 1,9 3-159,-12-5 38,1 0 1,-1 0-1,1 0 0,0-1 1,0 0-1,0-1 0,-1 0 1,1 0-1,0 0 0,0-1 1,0 0-1,0 0 0,-1 0 1,1-1-1,0 0 0,-1-1 1,0 1-1,0-1 0,1-1 1,-2 1-1,1-1 0,0 0 1,-1 0-1,1-1 0,-1 1 1,-1-1-1,1 0 0,-1 0 0,1-1 1,-2 0-1,1 1 0,-1-1 1,1-1-1,-2 1 0,1 0 1,-1-1-1,0 1 0,0-1 1,0-4-39,0 5 56,-1 0 1,-1-1-1,1 0 1,-1 1 0,0-1-1,-1 1 1,1-1-1,-1 1 1,-1-1-1,1 1 1,-1-1-1,0 1 1,0 0 0,-1 0-1,0 0 1,0 0-1,0 0 1,-1 1-1,0 0 1,0-1-1,0 2 1,-1-1 0,0 0-1,0 1 1,0 0-1,0 0 1,-1 0-1,1 1 1,-1-1 0,0 1-1,0 1 1,0-1-1,0 1 1,-1 0-1,1 1 1,-1-1-1,-4 1-56,3 1 15,0 0 0,0 0 0,0 1-1,0 0 1,1 0 0,-1 1 0,0 0-1,1 1 1,-1 0 0,1 0 0,0 0-1,0 1 1,0 0 0,1 0 0,-1 1-1,1 0 1,0 0 0,1 0 0,-1 1-1,1 0 1,0 0 0,0 0 0,1 1-1,-1-1 1,2 1 0,-1 0 0,-1 4-15,-1 5-3,0-1-1,0 0 1,2 1 0,0 0 0,0 0 0,2 1 0,0-1 0,1 0 0,1 1-1,0-1 1,1 1 0,1-1 0,0 1 3,1-4-50,1 0 0,0 0-1,0 0 1,2-1 0,-1 1 0,2-1-1,0-1 1,0 1 0,1-1 0,0 0-1,1-1 1,0 0 0,1 0 0,0-1-1,0 0 1,1-1 0,0 0-1,1-1 1,-1 0 0,1-1 0,1 0-1,-1-1 1,1 0 0,0-1 0,0-1-1,1 0 1,-1-1 0,0 0 0,12 0 50,-8 0-119,1-1 1,-1 0 0,1-1-1,-1-1 1,1-1 0,-1-1-1,1 0 1,-1-1 0,0-1-1,0 0 1,-1-1 0,0-1-1,0-1 1,0 0 0,-1-1-1,-1-1 1,1 0 0,5-6 118,3-11 202,0-2 0,-2 0 0,-1-1 0,-2-1 0,0-1 0,-3 0 0,0-1 0,-2-1 1,-2 0-1,-1-1 0,-2 0 0,-1-1 0,-1 1 0,-1-18-202,-5 52 5,-1-63 719,1 62-707,-1 1 0,1-1 0,-1 1 0,0 0 0,1 0 0,-1-1 0,0 1 0,0 0 0,0 0 0,0 0 0,0 0 0,0 0 0,0 0 0,-1 0 0,1 0 0,0 0 0,0 1 0,-1-1 0,1 0 0,-1 1 0,1-1 0,0 1 0,-1 0 0,1-1 0,-1 1 0,1 0 0,-1 0 0,1 0 0,-1 0 0,1 0 0,-1 0 0,1 0 0,-1 1 0,1-1 0,-1 1 0,1-1 0,0 1 0,-1-1 0,1 1 0,-1 0-17,-16 7 21,1 1-1,0 1 0,0 0 0,1 1 0,1 1 0,0 0 1,1 1-1,0 0 0,-10 14-20,12-15-2,-1 1 1,2 1-1,0 0 0,1 1 1,0 0-1,1 0 1,1 1-1,0 0 0,1 0 1,1 1-1,1 0 1,0 0-1,1 1 0,1-1 1,1 1-1,0-1 1,1 1-1,1 0 0,1 0 1,1 5 1,0-17-57,1 0 0,0 0 0,0 0 0,1 0 0,-1-1 0,1 1 0,1-1 0,-1 0 0,1 0 0,-1 0 0,2-1 0,-1 0 1,0 0-1,1 0 0,0 0 0,-1-1 0,2 0 0,-1 0 0,0-1 0,0 0 0,1 0 0,-1 0 0,1-1 0,0 0 0,-1 0 0,1-1 0,0 0 0,0 0 0,-1 0 1,1-1-1,0 0 0,-1 0 0,1-1 0,-1 0 0,1 0 0,-1 0 0,0-1 0,0 0 0,0 0 0,0-1 0,0 1 0,-1-1 0,0 0 0,0-1 0,4-4 57,3-6-5,-1-2-1,-1 1 1,-1-1-1,0-1 0,-1 0 1,-1 0-1,0 0 1,-2-1-1,0 0 0,-1 0 1,-1-1-1,-1 1 1,-1-1-1,0 1 0,-2-14 6,2 8 15,3-268 887,-17 228 32,4 98 70,10-7-929,0 0-1,2 0 1,1 0 0,1 0 0,2-1-1,0 0 1,1-1 0,2 1 0,0-2-1,13 21-74,-8-13-180,73 143 539,-16-66-4734,-50-83 494,-1-6-2770</inkml:trace>
  <inkml:trace contextRef="#ctx0" brushRef="#br0" timeOffset="197865.023">4787 11551 4228,'-1'-22'2571,"2"13"-1661,-1 0-1,-1 0 1,1 0 0,-2 1 0,1-1 0,-1 0 0,0 0 0,-1 1 0,0 0 0,-4-9-910,-59-51 5961,59 63-5682,-1 2 0,1-1 1,0 1-1,-1 0 0,1 0 0,-1 1 1,0 0-1,0 0 0,0 1 1,0 0-1,0 1 0,0 0 0,-1 0 1,1 0-1,0 1 0,0 0 0,-2 1-278,3 3 112,1-1 0,-1 1 0,1 1 0,0-1 1,0 1-1,0 0 0,1 0 0,0 1 0,0-1 1,0 1-1,1 0 0,0 1 0,1-1 1,0 1-1,0-1 0,0 1 0,1 0 0,0 0 1,1 0-1,-1 0 0,2 0 0,-1 1 1,1-1-1,1 8-113,-1 53 189,2 0-1,4-1 1,3 1 0,2-1 0,4-1 0,9 24-189,4 25 63,45 286-401,-52-229-2426,-19-147 419,-2-16-3782,-1-10-199,-3-2-2066</inkml:trace>
  <inkml:trace contextRef="#ctx0" brushRef="#br0" timeOffset="198271.694">4264 12206 1345,'-13'-14'9503,"-88"-87"-4742,37 17-598,63 82-4093,0 0 0,0 0 1,0 0-1,0-1 0,1 1 1,-1 0-1,1-1 1,-1 1-1,1-1 0,0 1 1,0 0-1,0-1 0,0 1 1,0-1-1,1 1 1,-1 0-1,1-1 0,-1 1 1,1 0-1,0-1 0,0 1 1,0 0-1,0 0 1,0 0-1,1 0 0,-1 0 1,1 0-1,-1 0 1,1 0-1,0 1 0,0-1 1,0 0-1,-1 1 0,1 0 1,1-1-1,-1 1 1,0 0-1,0 0 0,0 0 1,1 0-71,31-9 308,0 1 1,1 2 0,0 2-1,0 0 1,0 3-1,0 1 1,17 2-309,-21-2 39,-15-1-30,1 0 0,-1 1 0,0 0 0,1 2 0,-1 0 0,1 0-1,-1 2 1,0 0 0,0 1 0,0 0 0,-1 1 0,1 1 0,-1 1 0,-1 0 0,1 0-1,-1 2 1,0 0 0,-1 1 0,0 0 0,-1 0 0,6 8-9,20 50 15,-35-60-14,0 1 1,1 0-1,-1-1 0,2 0 0,-1 0 1,1 0-1,0-1 0,1 0 0,0 0 1,0 0-1,0-1 0,1 1 0,0-1 1,0-1-1,1 0 0,0 0 0,0 0 1,0-1-1,0 0 0,0-1 0,1 1 1,3-1-2,-5-1 4,1-1 0,-1 0 0,1 0 0,0 0 1,-1-1-1,1 0 0,0-1 0,0 0 1,-1 0-1,1-1 0,-1 0 0,1 0 0,-1 0 1,0-1-1,0 0 0,0-1 0,0 0 0,-1 0 1,1 0-1,-1 0 0,0-1 0,0 0 0,-1-1 1,0 1-1,0-1 0,0 0 0,0-1 0,-1 1 1,0-1-1,0 1 0,-1-1 0,0 0 0,1-4-4,-1-5 126,0 0-1,0 0 0,-2 0 1,0-1-1,-1 1 0,0 0 0,-2-1 1,0 1-1,-1 0 0,0 0 0,-1 0 1,-1 0-1,0 1 0,-2-1 1,-5-9-126,7 18 9,0 1 1,0-1-1,0 1 1,-1 0-1,0 1 1,-1-1-1,1 1 1,-1 0 0,0 1-1,0 0 1,0 0-1,-1 0 1,1 1-1,-1 0 1,0 1-1,0 0 1,0 0-1,0 0 1,0 1 0,-8 0-10,-1 0-50,-1 0 1,0 2 0,0 0 0,1 1 0,-1 1 0,0 0 0,1 1 0,0 1 0,-4 2 49,-71 55-2323,52 0-2930,25-24-1270</inkml:trace>
  <inkml:trace contextRef="#ctx0" brushRef="#br0" timeOffset="198580.368">5319 11803 16079,'1'-13'3929,"5"-61"577,2 125-1278,-1-16-3056,4 14 55,2 0 0,2-1 0,1 0 0,11 15-227,-4-17-43,-29-81-250,-5 10 303,0-1 0,2 0 0,1-1 0,1 0 1,2-1-1,0 1 0,2-1 0,1 0 0,1 0 1,1 0-1,3-9-10,-2 31-13,1 0 1,0 0-1,1 0 1,-1 0-1,1 0 0,0 0 1,0 1-1,1-1 1,0 1-1,0 0 1,0 0-1,1 1 1,-1-1-1,1 1 0,0 0 1,0 0-1,1 0 1,-1 1-1,1 0 1,-1 0-1,1 1 1,0-1-1,0 1 0,1 0 1,0 1 12,79-13-2708,-3 18-4589,-35 4-2462</inkml:trace>
  <inkml:trace contextRef="#ctx0" brushRef="#br0" timeOffset="202941.009">2424 14737 13741,'-1'-10'434,"-1"1"0,0 0 0,0 0 0,-1 0 0,0 0-1,-1 1 1,0-1 0,0 1 0,-1 0 0,0 0 0,0 0 0,-1 1 0,0 0 0,0 0 0,-1 0-1,0 1 1,0 0 0,0 0 0,-1 1 0,0 0 0,0 0 0,0 1 0,-1 0 0,1 1 0,-7-3-434,9 5 49,0 1 0,1-1 0,-1 1 1,0 0-1,0 0 0,1 1 0,-1 0 1,0 0-1,1 0 0,-1 1 1,1-1-1,-1 1 0,1 1 0,0-1 1,0 1-1,0 0 0,0 0 0,0 0 1,1 1-1,-1-1 0,1 1 0,0 1 1,0-1-1,0 0 0,1 1 1,0 0-1,0-1 0,0 1 0,-1 2-49,-4 10-1,0 0-1,1 0 0,1 0 0,0 1 1,1 0-1,2 0 0,-1 1 0,1 12 2,1-9 2,0 1 0,2-1 0,0 1 1,2-1-1,1 1 0,0-1 0,2 0 0,0 0 0,2 0 0,0-1 0,1 0 0,2 0 0,0-1 0,1 0 0,1-1 0,0 0 1,2-1-1,6 7-2,-12-14-8,0 0 0,1-1 1,0 0-1,1-1 1,0 0-1,0 0 1,1-1-1,0 0 0,0-1 1,1-1-1,0 1 1,0-2-1,0 0 0,1 0 1,0-1-1,0-1 1,0 0-1,0-1 1,13 1 7,-20-7-6,0 0 1,-1-1 0,1 0-1,-1 0 1,0 0 0,-1 0-1,1-1 1,-1 0 0,0 0 0,-1 0-1,1 0 1,-1-1 0,0 1-1,-1-1 1,0 0 0,0 0 0,0 0-1,-1 0 1,0 0 0,0 0-1,-1 0 1,0 0 0,0 0 0,0-1 5,0 1-2,14-398 921,-14 393-900,-14-103 74,7 129-88,9 24-23,2 0-1,1 0 1,2-1-1,2 0 1,1 0 0,12 27 18,-2-3-39,38 61-205,-54-118 179,-1 0-1,0 0 1,1-1 0,0 0 0,0 1 0,0-1-1,0 0 1,1-1 0,-1 1 0,1-1 0,-1 0-1,1 0 1,0 0 0,0-1 0,0 0 0,0 0-1,0 0 1,0 0 0,0-1 0,0 0 0,0 0-1,0 0 1,0 0 0,0-1 0,2-1 65,8-4-38,-1-2 0,1 0 0,-2 0 0,1-2 0,-1 1 0,0-2 0,-1 0 0,0 0 0,-1-1 0,-1-1 0,0 1 0,0-2 0,-1 1 0,-1-1 0,0-1 0,-1 0 0,-1 0 0,1-3 38,144-321 1821,-151 340-1799,0-1 1,0 0-1,0 1 1,1-1-1,-1 0 1,0 1-1,0-1 1,0 0-1,0 1 1,1-1-1,-1 0 1,0 1-1,0-1 1,0 0-1,1 0 1,-1 1-1,0-1 1,1 0-1,-1 0 1,0 0-1,1 1 1,-1-1-1,0 0 1,0 0-1,1 0 1,-1 0-1,1 0 1,-1 0-1,0 1 1,1-1-1,-1 0 1,0 0-1,1 0 1,-1 0-1,0 0 1,1 0-1,-1-1 1,1 1-1,-1 0 1,0 0-1,1 0 0,-1 0 1,0 0-1,1 0 1,-1-1-1,0 1 1,0 0-1,1 0 1,-1-1-23,2 52 5,-2-41 68,0 35-49,2 1 1,3-1-1,1 0 1,2 0-1,10 27-24,-18-69-7,0-1-1,0 0 0,1 1 1,-1-1-1,1 0 0,-1 1 1,1-1-1,0 0 1,0 0-1,0 0 0,0 0 1,1 0-1,-1 0 0,0 0 1,1 0-1,-1 0 0,1-1 1,0 1-1,0-1 0,-1 1 1,1-1-1,0 0 0,0 0 1,0 1-1,0-1 0,1-1 1,-1 1-1,0 0 0,0 0 1,1-1-1,-1 1 0,0-1 1,1 0-1,-1 0 1,0 0-1,1 0 0,-1 0 1,0 0-1,1-1 0,-1 1 1,0-1-1,0 0 0,1 1 1,-1-1-1,0 0 0,0 0 1,0 0-1,0-1 0,0 1 1,0 0-1,0-1 0,-1 0 1,1 0 7,14-19 1,-2-1 1,-1-1 0,0 0-1,-2 0 1,-1-1 0,0-1-1,-2 0 1,4-24-2,55-128 13,-67 174-12,1 1-1,0 0 0,0 0 0,0 0 0,0 0 0,0 0 0,0 1 0,1-1 0,-1 0 1,1 0-1,-1 1 0,1-1 0,0 1 0,-1-1 0,1 1 0,0 0 0,0 0 1,0 0-1,0 0 0,0 0 0,0 0 0,0 0 0,0 1 0,1-1 0,-1 1 1,0 0-1,0-1 0,1 1 0,-1 0 0,0 0 0,0 1 0,1-1 0,-1 0 1,0 1-1,0-1 0,0 1 0,0 0 0,0-1 0,0 1 0,0 0 0,0 1 0,0-1 1,0 0-1,1 1 0,123 162 26,-116-154-30,1-1 0,1 0 0,-1-1 0,1 0 0,1-1 0,-1-1 0,1 1 0,0-2 0,1 0 0,0-1 0,-1 0 0,1-1 0,0-1 0,0 0 0,1-1 0,-1 0 0,0-1 0,1-1 0,-1 0 0,0-1 0,0 0 0,0-1 0,0-1 0,13-5 4,-7 2 8,0 0 1,-1-1-1,1-1 0,-1-1 0,-1-1 0,0 0 0,-1-2 0,0 0 0,-1-1 0,6-6-8,-14 12 73,0 0-1,-1-1 0,0 0 0,-1 0 1,0-1-1,0 0 0,-1 0 1,0 0-1,-1 0 0,0-1 0,-1 0 1,0 0-1,0 0 0,-1 0 1,-1 0-1,0 0 0,0-1 1,-2 1-1,1 0 0,-2-6-72,1 11 24,0 1 0,-1-1 0,0 0 0,0 0 0,0 1 0,-1 0 0,0-1 0,0 1 0,0 0 0,-1 0 0,1 0 0,-1 1 0,0-1-1,-1 1 1,1 0 0,-1 0 0,0 1 0,0-1 0,0 1 0,0 0 0,0 1 0,-1-1 0,1 1 0,-1 0 0,0 0 0,0 1 0,0 0 0,0 0 0,1 0 0,-1 0 0,0 1 0,-1 0 0,1 1 0,0-1 0,1 1-1,-1 0 1,0 1 0,0-1 0,-2 2-24,-5 0-17,-1 1 0,1 0 0,-1 1 0,1 1 0,1 0 0,-1 0 0,1 1-1,0 1 1,1 0 0,0 1 0,0 0 0,1 1 0,0 0 0,0 0 0,1 1-1,1 1 1,0-1 0,0 1 0,2 1 0,-1-1 0,1 1 0,1 0 0,0 0 0,1 1-1,1 0 1,0-1 0,0 1 0,2 0 0,0 0 0,0 0 0,1 1 0,1-1 0,0 0-1,4 13 18,-4-21-72,1-1 0,0 0 0,0 1 0,1-1 0,0 0 0,-1 0 0,2 0 0,-1-1 0,0 1 0,1-1 0,0 0 0,0 0 0,0 0-1,1 0 1,-1-1 0,1 1 0,0-1 0,0-1 0,0 1 0,0-1 0,0 1 0,1-1 0,-1-1 0,1 1 0,-1-1 0,1 0 0,0 0 0,-1-1-1,1 0 1,0 0 0,-1 0 0,1-1 0,0 1 0,-1-1 0,1-1 0,0 1 0,-1-1 0,0 0 0,1 0 0,-1-1 0,0 1 0,0-1 0,0 0-1,1-2 73,7-10 46,0 0 1,-1 0-1,-1-2 0,0 1 0,-1-1 0,-1-1 0,-1 0 0,-1 0 0,0-1 0,-1 1 0,-1-2 0,-1 1 0,0 0 0,-2-1 0,0 1 0,-1-2-46,11-449 2424,-15 517-2234,3 1 1,2-1-1,1 0 0,3 0 1,2 0-1,10 31-190,-14-59-16,1 0 0,0 0 0,1-1 0,2 0 0,-1 0 0,2-1 0,0 0 0,2-1 0,-1 0 0,2 0 0,0-1 0,1-1 0,0 0 0,2 0 0,-1-2 0,1 0 0,8 5 16,-20-16-166,1 1-1,-1-1 1,0 0 0,1 1 0,-1-2-1,1 1 1,-1 0 0,1-1 0,-1 1-1,1-1 1,-1 0 0,1 0-1,0-1 1,-1 1 0,1-1 0,-1 1-1,1-1 1,-1 0 0,1-1 0,-1 1-1,0 0 1,0-1 0,0 0 0,1 0-1,-2 0 1,1 0 0,2-2 166,16-22-4619,-7-8-3425,-8 7-2975</inkml:trace>
  <inkml:trace contextRef="#ctx0" brushRef="#br0" timeOffset="203567.995">5230 13663 16175,'0'0'2931,"0"0"-550,0 0-187,2-13-683,-1 5-1313,-1 5-163,0-1 1,0 1 0,1 0-1,-1 0 1,1 0-1,0 0 1,-1 0 0,1 1-1,0-1 1,1 0 0,-1 0-1,0 1 1,1-1 0,0 0-1,0 1 1,-1 0 0,1-1-1,1 1 1,-1 0-1,0 0 1,0 0 0,1 0-1,-1 0 1,1 1 0,0-1-1,-1 1 1,1 0 0,3-1-36,574-111 640,-580 112-629,0 1 0,1-1-1,-1 1 1,0-1 0,1 1-1,-1-1 1,0 0 0,0 1-1,0-1 1,0 1 0,1-1-1,-1 0 1,0 1 0,0-1-1,0 1 1,0-1 0,0 0-1,-1 1 1,1-1 0,0 0-1,0 1 1,0-1 0,0 1-1,-1-1 1,1 0 0,0 1 0,-1-1-1,1 1 1,0-1 0,-1 1-1,1-1 1,-1 1 0,1 0-1,0-1 1,-1 1 0,1-1-1,-1 1 1,1 0 0,-1-1-1,0 1 1,1 0 0,-1 0-1,1-1 1,-1 1 0,0 0-1,1 0 1,-1 0 0,1 0-1,-1 0 1,0 0 0,1 0-1,-1 0 1,0 0 0,1 0-1,-1 0 1,1 0 0,-1 0 0,0 1-1,1-1 1,-1 0 0,1 0-1,-1 1 1,1-1 0,-1 0-1,1 1 1,-1-1-11,-5-1 50,0-1 0,0 1-1,0 1 1,0-1 0,0 1 0,0 0 0,0 0 0,0 1-1,0 0 1,0 0 0,0 0 0,0 1 0,0 0-1,1 0 1,-1 0 0,1 1 0,-1 0 0,1 0 0,0 0-1,0 1 1,-4 3-50,0 6 67,0 1-1,1 0 0,0 1 1,1 0-1,1 0 1,0 0-1,1 1 0,1 0 1,0 0-1,1 0 1,1 0-1,1 1 0,0-1 1,1 1-1,1-1 1,0 2-67,4 47-126,3 0 0,2-1 0,4 0 0,2 0 0,3-2 1,23 52 125,-35-93-297,30 74-2631,-8-35-2712,-11-30-1450</inkml:trace>
  <inkml:trace contextRef="#ctx0" brushRef="#br0" timeOffset="204161.885">6109 13845 9865,'0'0'3716,"0"0"-865,0 0-342,0 0-1073,0 0-769,0 0-256,0 0-32,3 14 96,9 46 43,-11-55-480,1 0 1,-1 1-1,1-1 1,0 0 0,0-1-1,1 1 1,0 0-1,-1-1 1,1 1-1,1-1 1,-1 0-1,1 0 1,0 0-1,0-1 1,0 1-1,0-1 1,0 0-1,1 0 1,0 0-1,-1-1 1,2 1-39,-4-2 32,1 0 1,0-1 0,0 1-1,0 0 1,0-1-1,-1 0 1,1 0-1,0 0 1,0 0-1,0 0 1,0 0 0,0-1-1,0 1 1,0-1-1,-1 0 1,1 0-1,0 0 1,-1 0-1,1-1 1,0 1 0,-1-1-1,0 1 1,1-1-1,-1 0 1,0 0-1,0 0 1,0 0 0,0 0-1,0 0 1,0-1-1,-1 1 1,1-1-1,-1 1 1,0-1-1,1 0-32,5-15 317,0-1-1,-1 1 0,-1-1 1,0 0-1,-2 0 0,0-1 1,-1 1-1,-1-1 0,-1 1 0,-1-1 1,-1 1-1,-1-6-316,3 22 21,1 0 0,-1 0 0,0 0 0,0 0 0,-1 0 0,1 1 0,-1-1-1,1 0 1,-1 0 0,0 0 0,0 1 0,0-1 0,-1 0 0,1 1 0,0-1 0,-1 1 0,0 0 0,1 0 0,-1-1 0,0 1 0,0 0 0,-1 0-1,1 1 1,0-1 0,0 0 0,-1 1 0,1-1 0,-1 1 0,0 0 0,1 0 0,-1 0 0,0 0 0,0 0 0,1 1 0,-1-1 0,0 1 0,0 0-1,-3 0-20,-4 7 7,-1 0 0,1 2 0,1-1 0,-1 1 0,1 0 0,1 1-1,0 0 1,0 1 0,1-1 0,0 1 0,1 1 0,0-1 0,1 1 0,0 1-7,-4 8-6,1 0 1,1 1 0,1 0-1,1 0 1,0 0 0,2 1-1,1-1 1,1 1 0,1 0-1,0 0 1,2-1-1,1 1 1,1-1 0,0 0-1,2 0 1,0 0 0,6 9 5,-11-26-71,1-1-1,1 1 1,-1-1 0,0 1-1,1-1 1,0 0 0,0 0 0,0 0-1,1-1 1,-1 1 0,1-1-1,0 1 1,0-1 0,0-1 0,0 1-1,1 0 1,-1-1 0,1 0-1,-1 0 1,1 0 0,0-1 0,0 0-1,-1 0 1,1 0 0,0 0-1,0-1 1,0 0 0,0 0 0,0 0-1,0 0 1,0-1 0,0 0-1,0 0 1,2-1 71,9-4-10,-1-1 0,1-1 0,-1 0 1,-1-1-1,0-1 0,0 0 0,-1-1 0,0 0 0,0-1 0,-2-1 0,0 0 0,0 0 0,-1-1 0,3-7 10,23-37 160,-2-2 0,-4-1 0,-2-2-1,-2 0 1,1-16-160,78-181 440,-104 294-8,-1-23-425,-3 35 40,3 0-1,2 0 0,2 0 0,8 33-46,2-26 15,3 0 0,2-1 0,3-1-1,9 13-14,-25-51 2,-3-8 0,0 0 1,0 0-1,-1 1 0,1 0 1,-1-1-1,-1 1 0,1 0 1,-1 0-1,0 0 0,0 0 1,-1 0-1,1 0 0,-2 2-2,-1-5-44,-1 0-1,0-1 1,0 1 0,0-1-1,0 0 1,0 0 0,-1 0-1,1 0 1,-1-1-1,1 1 1,-1-1 0,0 0-1,1 0 1,-1 0-1,0-1 1,0 1 0,0-1-1,1 0 1,-1 0 0,0 0-1,-3-1 45,5 1-34,-154-12-3166,56-16-3807,74 14 601,11-2-2856</inkml:trace>
  <inkml:trace contextRef="#ctx0" brushRef="#br0" timeOffset="204467.64">7044 13314 12940,'0'0'3620,"0"0"-839,0 0-176,0 0-827,0 0-743,0 0-148,10 16-44,-8-12-787,58 133 1399,-34-13-1290,-6 1 1,2 106-166,-14-176-3462,5-23-2381,-4-16-467</inkml:trace>
  <inkml:trace contextRef="#ctx0" brushRef="#br0" timeOffset="204766.847">6973 13862 3107,'0'0'5984,"0"0"-3085,0 0-662,0 0 160,-12-13-518,-34-41-443,46 53-1390,-1 0 0,1 0 0,0 0 1,-1 0-1,1 0 0,0 0 0,0 0 0,-1 0 0,1 0 0,0-1 1,0 1-1,0 0 0,0 0 0,1 0 0,-1 0 0,0 0 1,0 0-1,1 0 0,-1 0 0,1 0 0,-1 0 0,1 0 1,-1 0-1,1 0 0,-1 0 0,1 0 0,0 0 0,-1 0 1,1 0-1,0 1 0,0-1 0,0 0 0,0 1 0,0-1 0,0 1 1,0-1-1,0 1 0,0-1 0,0 1 0,0-1 0,0 1 1,0 0-1,0 0 0,0 0 0,1 0-46,5-4 277,50-25 375,0 3 1,2 2-1,0 3 0,2 2 1,37-5-653,-90 21 19,0 0-1,1 1 1,-1 0 0,1 0 0,0 1 0,0 0-1,-1 1 1,1 0 0,0 0 0,0 1-1,0 0 1,-1 0 0,1 1 0,-1 0 0,1 1-1,-1-1 1,0 2 0,1-1 0,-2 1-1,1 1 1,0-1 0,-1 1 0,0 1 0,0-1-1,-1 1 1,1 0 0,1 3-19,1 9 21,-1 1 0,-1 0 0,0 0 0,-2 0-1,0 1 1,-1-1 0,-1 1 0,0 1 0,-2-1 0,-1 0 0,0 0 0,-1 0 0,-3 10-21,2 39-26,2-11-1870,-7-93-13793,7 14 6966</inkml:trace>
  <inkml:trace contextRef="#ctx0" brushRef="#br0" timeOffset="205106.682">7416 13170 10698,'0'0'1249,"0"0"-768,0 0 384,0 0-705,0 0-128,0 0-32,0 0-801,0 0-3299</inkml:trace>
  <inkml:trace contextRef="#ctx0" brushRef="#br0" timeOffset="205516.638">8117 13656 10826,'0'0'3091,"0"0"-843,0 0 122,0 0-443,-15 13-704,-107 90 197,69-58-1271,57-43-149,7-13 127,-1-1-1,0 1 1,-1-2-1,0 1 1,-1-2 0,-1 1-1,0-1 1,0 0-1,-2 0 1,4-10-127,40-79 1062,-47 98-1023,0 1 0,1 0 0,-1 0 1,1 0-1,0 0 0,0 0 1,0 1-1,1-1 0,-1 1 1,1 0-1,0 0 0,0 0 1,0 1-1,0-1 0,1 1 0,-1 0 1,0 0-1,1 0 0,0 1 1,-1 0-1,1 0 0,0 0 1,0 0-1,0 1 0,-1-1 1,1 1-1,0 1 0,0-1 1,0 1-1,0 0 0,-1 0 0,1 0 1,1 1-40,10 7 22,-1 1 0,0 0 1,0 1-1,-1 1 0,0 1 1,-1 0-1,-1 0 0,0 1 1,0 1-1,5 10-22,8 7-4,-20-22-22,1-1 0,0 1 0,1-2 0,0 1 0,0-1 0,0 0 0,1 0 0,1-1 0,-1 0 0,1-1 0,0 0 0,1 0 0,-1-1 0,1 0 0,0 0 0,1-1 0,-1-1 0,1 0 0,-1 0 0,1-1 0,0-1 0,0 1 0,4-2 26,-6-4 1,0 0 1,0-1-1,0 0 0,0-1 1,-1 0-1,1 0 1,-2-1-1,1 0 1,-1 0-1,0-1 0,0 0 1,-1 0-1,0-1 1,4-8-2,-9 16 1,31-51 274,-2-1 0,-2-1 0,-2-2 0,15-51-275,-24 36 918,-34 91-389,3 24-525,2 1 1,1 1 0,3 0 0,2 0 0,1 0 0,3 0-1,2 1 1,3 18-5,-3-6 31,0 657-2204,-18-513 1862,15-191 311,0-1 0,0 0 0,-1 0 1,-1-1-1,0 1 0,0-1 0,-1 0 0,0-1 0,-1 1 0,0-1 0,0 0 0,-1-1 0,0 0 0,-1 0 0,0-1 1,-5 4-1,-2-2 57,0 0 0,0-1 0,0-1 0,-1-1 0,0 0 0,-1-1 0,1-1 0,-1-1 0,0-1 0,0 0 0,1-1 0,-1-1 0,0 0 0,0-1 0,0-2 0,0 0 1,-1-1-58,7 2 76,0-1 0,1 0 0,0-1 0,0-1 0,0 1 0,0-2 0,0 0 0,1 0 0,0 0 0,1-2 0,0 1 0,0-1 0,0 0 0,1-1 0,0 0 0,1 0 0,0-1 0,0 0 0,1 0 0,0-1 0,1 1 0,0-1 0,1 0 0,0-1 0,1 1 0,0-1-76,-1-14 38,1 1 0,2-1 0,0 0 0,2 1 0,1-1 0,1 0 0,1 1 0,1 0 1,1 0-1,1 0 0,2 1 0,10-22-38,4-2-9,1 2-1,3 0 1,2 2 0,2 1 0,29-32 9,9 3-678,4 2 0,2 4 0,3 3 0,3 4 1,4 2 677,38-33-3275,-49 26-1928,-6-5-6536</inkml:trace>
  <inkml:trace contextRef="#ctx0" brushRef="#br0" timeOffset="199094.391">6515 11206 13869,'0'0'4885,"-9"-13"-2382,-29-43-720,37 55-1733,0 0 0,1 0 0,-1-1-1,0 1 1,1 0 0,-1 0-1,0-1 1,1 1 0,0 0-1,-1-1 1,1 1 0,0 0-1,0-1 1,0 1 0,0 0-1,0-1 1,0 1 0,0-1-1,0 1 1,0 0 0,1-1-1,-1 1 1,0 0 0,1-1-1,0 1 1,-1 0 0,1 0-1,0-1 1,-1 1 0,1 0-1,0 0 1,0 0 0,0 0 0,0 0-1,0 0 1,0 0 0,0 0-1,0 1 1,0-1 0,1 0-1,-1 1 1,0-1 0,1 1-1,-1-1 1,0 1 0,1-1-1,-1 1 1,0 0 0,1 0-1,-1 0 1,0 0 0,1 0-1,-1 0 1,1 0 0,-1 0-1,0 0 1,2 1-50,5-2 41,418-73-36,-234 10 59,-190 63-30,-1 1-1,1-1 1,0 1 0,-1-1 0,1 0-1,-1 0 1,1 0 0,-1 0 0,1 0-1,-1 0 1,0 0 0,1 0 0,-1 0 0,0-1-1,0 1 1,0-1 0,0 1 0,0-1-1,0 1 1,0-1 0,-1 1 0,1-1-1,0 0 1,-1 1 0,0-1 0,1 0-1,-1 1 1,0-1 0,0 0 0,0 0-1,0 0 1,0 1 0,0-1 0,0 0-1,-1 0 1,1 1 0,-1-1 0,1 0-1,-1 1 1,0-1 0,1 1 0,-1-1-1,0 1 1,0-1 0,0 1 0,0-1-1,0 1 1,-1 0 0,1-1 0,0 1 0,-1 0-1,1 0 1,-1 0 0,1 0 0,-1 0-1,1 1 1,-1-1 0,0 0 0,1 1-1,-1-1 1,0 1 0,1 0 0,-1-1-1,0 1 1,0 0 0,1 0 0,-1 0-1,0 0-33,-3 2 41,0 0 0,1 0 0,-1 1 0,1-1 0,0 1 0,-1 0 0,1 0 0,1 0 0,-1 1 1,0-1-1,1 1 0,0 0 0,0 0 0,0 0 0,0 0 0,1 1 0,-1-1 0,1 1 0,0 0 0,1-1 0,-1 1 0,0 3-41,-7 30 57,2 0 0,1 0 0,2 1 0,1-1 1,3 1-1,1 0 0,3 11-57,0 1-67,2-1 1,3 0-1,2-1 0,13 39 67,46 94-4468,-22-93-4026,-24-60 503</inkml:trace>
  <inkml:trace contextRef="#ctx0" brushRef="#br0" timeOffset="199404.866">7389 11383 13869,'-1'-25'1301,"-1"-13"261,-2-1 3609,4 50-1338,-3 12-2479,0 15-1229,1-2-100,2-1-1,1 1 1,2 0-1,2-1 1,1 0-1,1 0 1,2 0 0,2-1-1,1 0 1,8 15-25,-19-49-12,-1-1 1,0 1-1,0 0 1,1-1-1,-1 1 0,0 0 1,1-1-1,-1 1 1,0 0-1,1-1 1,-1 1-1,1 0 1,-1 0-1,0-1 1,1 1-1,-1 0 1,1 0-1,-1 0 1,1 0-1,-1 0 0,1 0 1,-1 0-1,0-1 1,1 1-1,-1 0 1,1 1-1,-1-1 1,1 0-1,-1 0 1,1 0-1,-1 0 1,1 0-1,-1 0 1,0 0-1,1 1 0,-1-1 1,1 0-1,-1 0 1,0 1-1,1-1 1,-1 0-1,0 1 1,1-1-1,-1 0 1,0 1-1,1-1 1,-1 0-1,0 1 1,0-1-1,1 1 0,-1-1 1,0 1-1,0-1 1,0 0-1,0 1 1,0-1-1,0 1 1,1-1-1,-1 1 12,2-46-617,-2 40 601,-12-421 561,11 423-546,0 0 1,1 0-1,0-1 1,-1 1-1,1 0 0,0 0 1,1 0-1,-1-1 1,1 1-1,-1 0 0,1 0 1,0 0-1,0 0 1,0 0-1,0 0 0,1 0 1,-1 0-1,1 0 1,0 1-1,0-1 0,0 1 1,0-1-1,0 1 1,0 0-1,1 0 0,-1 0 1,1 0-1,0 0 1,-1 0-1,1 1 1,0-1-1,0 1 0,0 0 1,0 0-1,0 0 1,0 0-1,0 1 0,1-1 1,-1 1-1,0 0 1,0 0-1,0 0 0,1 0 1,-1 0-1,0 1 1,144 69-8216,-97-46 1725,-6-3-3481</inkml:trace>
  <inkml:trace contextRef="#ctx0" brushRef="#br0" timeOffset="199969.755">8261 11185 13325,'0'-15'4740,"2"-48"-1975,-2 59-2601,0 1 0,1-1 0,-2 1 0,1 0 0,0-1 0,-1 1 0,1 0 0,-1-1 0,0 1 0,0 0 0,0 0 0,-1-1 0,1 1 0,-1 0 0,0 1 0,0-1 0,0 0 0,0 0 0,0 1 0,0-1 0,-1 1 0,1 0-1,-1 0 1,0 0 0,0 0 0,0 0 0,0 0 0,0 1 0,0 0 0,0-1 0,0 1 0,0 0 0,-1 1 0,1-1 0,0 0 0,-1 1 0,0 0-164,-5 0 55,0 0 0,0 0 0,0 1 0,1 0 0,-1 1 0,0 0 0,1 0 0,-1 1 0,1 0 0,0 1 0,0 0 0,-7 4-55,0 2 8,0 0 0,0 2 0,1-1 1,1 2-1,0 0 0,1 0 0,0 2 1,1-1-1,0 1 0,2 1 0,-1 0 1,2 0-1,0 1 0,2 0 0,-1 0 1,2 0-1,0 1 0,1 0 0,1 0 1,1 0-1,1 1 0,0 16-8,2-25-118,1-1-1,1 1 0,0-1 0,0 1 1,1-1-1,0 0 0,0-1 0,1 1 1,0-1-1,1 1 0,0-2 0,0 1 1,1-1-1,-1 0 0,2 0 1,-1-1-1,8 6 119,-10-9-78,0 1 0,0-1 1,0 0-1,0-1 0,0 1 0,1-1 1,-1 0-1,1 0 0,-1-1 0,1 1 1,0-1-1,0-1 0,0 1 0,-1-1 1,1 0-1,0 0 0,0-1 0,0 0 1,0 0-1,-1 0 0,1-1 0,-1 1 1,1-1-1,-1-1 0,1 1 0,-1-1 1,0 0-1,0 0 0,-1 0 0,3-3 78,9-10 55,-2-1 0,0 0 0,0-1 0,-2-1 0,0 0 0,-2 0 0,0-1-1,-1-1 1,0 0 0,-1-4-55,-2 10 119,1-4 127,0 0 0,-1-1 1,-2 1-1,0-1 0,-1 0 1,0 0-1,-2-15-246,-8 40 422,6 23-372,1 0-1,2 0 1,0 0 0,2 0 0,1-1 0,1 1 0,2-1-1,0-1 1,9 18-50,-16-40-18,-1 1-1,1-1 1,0 0 0,1 1-1,-1-1 1,1 0-1,-1 0 1,1 0 0,0 0-1,1 0 1,-1-1 0,1 1-1,0 0 1,-1-1-1,1 0 1,1 0 0,-1 0-1,0 0 1,1-1-1,0 1 1,-1-1 0,1 0-1,0 0 1,0 0 0,1 0-1,-1-1 1,0 1-1,0-1 1,1-1 0,-1 1-1,0 0 1,1-1-1,-1 0 1,1 0 0,-1 0-1,1-1 1,-1 1-1,0-1 1,1 0 0,-1-1-1,0 1 1,0-1 0,0 1-1,0-1 1,0-1 18,6-5 2,0-2 1,-1 0-1,-1 0 1,1 0-1,-2-1 1,1 0 0,-2-1-1,1 1 1,-2-1-1,0-1 1,0 1-1,-1-1 1,0 0-1,-1 1 1,0-7-3,12-200 868,-15 209-792,-8-45 730,-5 74 0,6 7-768,2 0 0,1 0 0,1 0 0,1 1 0,2 0 0,0-1 0,2 1-1,1-1 1,1 0 0,2 6-38,-4-23-61,1 0 1,-1 0-1,1-1 0,1 0 0,-1 1 0,1-1 1,1 0-1,0-1 0,0 1 0,0-1 0,1 0 1,0 0-1,0-1 0,1 0 0,3 3 61,-4-5-365,-1-1-1,1 0 1,-1-1-1,1 1 0,0-1 1,0 0-1,0 0 1,0-1-1,1 0 1,-1 0-1,0 0 1,0-1-1,1 0 0,-1 0 1,1-1 365,61-19-9470,-41 4 800</inkml:trace>
  <inkml:trace contextRef="#ctx0" brushRef="#br0" timeOffset="200279.083">8691 10712 12011,'0'0'1858,"0"0"320,0 0 673,-79-41-929,76 49-513,3 1-832,7 4-481,9 0-96,6 5-96,2-1-1794,4 2-3651</inkml:trace>
  <inkml:trace contextRef="#ctx0" brushRef="#br0" timeOffset="200604.794">9181 11066 10890,'0'0'4794,"0"0"-1794,0 0-800,0 0-316,-5 13-517,-7 21-973,1 0 0,1 1 0,2 0 0,2 0 0,-1 22-394,7-51-1,-1-5-1,1 0 0,-1 0-1,1 0 1,0 0 0,0 0-1,0 1 1,0-1 0,0 0 0,0 0-1,0 0 1,0 0 0,0 0 0,0 0-1,0 0 1,0 0 0,1 0-1,-1 0 1,1 0 0,-1 0 0,1 0-1,-1 0 1,1 0 0,-1-1 0,1 1-1,0 0 1,-1 0 0,1 0-1,0-1 1,0 1 0,-1 0 0,1-1-1,0 1 1,0-1 0,0 1 0,0-1-1,0 1 1,0-1 0,0 0-1,0 1 1,0-1 0,0 0 0,0 0 2,2-2-3,-1 0 0,0 0 0,0-1 0,0 1 1,0 0-1,0-1 0,0 0 0,-1 1 0,1-1 1,-1 0-1,0 0 0,0 0 0,0 0 0,0 0 1,0 0-1,-1 0 0,0 0 0,1 0 0,-1 0 1,0 0-1,0-2 3,3-30-42,27-132 379,-28 160-285,1 1-1,0-1 1,0 1-1,1-1 1,0 1 0,0 0-1,0 1 1,1-1 0,0 1-1,0 0 1,0 0-1,1 0 1,-1 1 0,1-1-1,0 2 1,1-1-1,-1 1 1,1 0 0,-1 0-1,1 0 1,0 1 0,3 0-52,0-1 7,1 2 1,-1-1 0,1 2 0,0-1 0,0 2 0,0-1 0,-1 1 0,1 1 0,-1 0 0,1 0 0,-1 1 0,0 1-1,1 0 1,-2 0 0,1 1 0,0 0 0,-1 0 0,0 1 0,0 1 0,-1-1 0,0 1 0,0 1 0,-1-1 0,1 1-1,-2 1 1,1-1 0,-1 1 0,-1 1 0,2 1-8,33 62-502,-18-29-1612,4-2-4457,-18-33 1425,0-2-1437</inkml:trace>
  <inkml:trace contextRef="#ctx0" brushRef="#br0" timeOffset="200886.13">9841 11103 6854,'6'-17'3198,"51"-147"5077,-31 82-2216,-26 80-4944,-3 9 396,-7 24-1435,1 0 0,2 1 1,1-1-1,2 1 0,0 1 0,3 11-76,-1-26 18,-9 67 19,-1 13-2518,14-36-6798,2-49 3188</inkml:trace>
  <inkml:trace contextRef="#ctx0" brushRef="#br0" timeOffset="201221.362">9803 10568 9705,'0'0'2755,"0"0"-417,0 0-416,0 0 0,0 0-769,0 0-865,0 0-288,0 0 0,0 0-256,-43-33-1186,50 47-3586,6-2-5414</inkml:trace>
  <inkml:trace contextRef="#ctx0" brushRef="#br0" timeOffset="201581.454">10206 10956 3171,'1'15'10661,"-4"157"-1282,-2-105-9347,29-80-10,-7-12 345,-1 0 1,-1-1 0,-1 0-1,-1-1 1,-2-1 0,4-14-368,14-32 538,-24 64-462,3-12 84,0 0 0,2 1 0,1 0 0,1 1 0,0 1 0,1-1 0,1 2 0,1 0 0,9-8-160,-21 24 3,0 0 0,0 0 0,0 0 0,0 0 0,0 1 0,0-1 0,0 1 0,0 0 0,1 0 0,-1 0 0,1 0 0,-1 0 0,0 1 0,1 0 0,-1-1 0,1 1 0,0 1 0,-1-1 0,0 0 0,1 1 0,-1 0 0,1 0 0,-1 0 0,0 0 0,1 0 0,-1 1 0,0-1 0,0 1 0,0 0 0,0 0 0,0 0 0,-1 0 0,3 3-3,77 93-18,-75-87 22,12 17-5,-15-19-32,1 0-1,0 0 1,1 0 0,0 0-1,0-1 1,1 0-1,0-1 1,0 1 0,1-1-1,0-1 1,0 1 0,1-2-1,0 1 1,0-1-1,0 0 1,0-1 0,1 0-1,0 0 1,9 1 33,-14-4-5,1-1 0,0 0 1,0 0-1,-1-1 0,1 0 0,0 0 1,0 0-1,-1 0 0,1-1 0,-1 0 1,1 0-1,-1-1 0,0 1 0,0-1 1,0 0-1,0-1 0,-1 1 0,1-1 1,-1 0-1,0 0 0,0 0 0,0-1 1,-1 1-1,1-1 0,-1 0 0,0 0 1,0-1 4,8-14 175,-1-1 0,-1 0 0,0 0 0,-2-1 0,-1 0 0,0 0 0,-2-1 1,0 0-1,-1 0 0,-1-20-175,-2 42 15,1-1-1,-1 1 1,0 0 0,1 0 0,-1 0 0,0 0 0,0 0 0,1-1 0,-1 1 0,0 0-1,0 0 1,0 0 0,-1-1 0,1 1 0,0 0 0,0 0 0,-1 0 0,1 0-1,0 0 1,-1 0 0,1-1 0,-1 1 0,1 0 0,-1 0 0,0 0 0,0 0-1,1 1 1,-1-1 0,0 0 0,0 0 0,0 0 0,0 1 0,0-1 0,0 0-1,0 1 1,0-1 0,0 1 0,0-1 0,0 1 0,0 0 0,0-1 0,-1 1-1,1 0 1,0 0 0,0 0 0,0 0 0,-1 0 0,1 0 0,0 0 0,0 0 0,0 0-1,0 1 1,-1-1 0,1 0 0,0 1 0,0-1 0,0 1 0,0-1 0,0 1-1,0-1 1,-1 2-15,-8 8 13,1 1-1,-1 0 1,2 0-1,-1 1 1,2 1-1,0-1 0,0 1 1,1 0-1,1 1 1,0-1-1,1 1 1,-1 2-13,-24 87-27,5 1 0,-10 93 27,32-181-16,-4 21-229,3 1-1,1-1 1,1 0-1,2 1 1,2-1-1,2 0 0,1 0 1,2 0-1,1-1 1,14 35 245,2-7-31,-12-35-17,-1 1-1,-2 1 1,-1 0 0,-2 0-1,2 13 49,-8-39-1,0-1 0,-1 1-1,1-1 1,-1 1 0,0 0-1,0-1 1,-1 1-1,1-1 1,-1 1 0,0-1-1,0 1 1,-1-1 0,1 1-1,-1-1 1,0 0-1,0 0 1,0 0 0,-1 0-1,1 0 1,-1-1-1,0 1 1,0-1 0,-1 1-1,1-1 1,0 0 0,-1 0-1,0-1 1,0 1-1,0-1 1,0 0 0,-3 1 1,-6 2 52,-1-2 1,1 0 0,-1-1 0,1 0 0,-1-1-1,0 0 1,1-1 0,-1-1 0,0 0 0,1-1-1,-1 0 1,1-1 0,-1-1 0,1 0 0,0-1-1,1 0 1,-1-1 0,1 0 0,0-1 0,1 0-1,-1-1 1,1-1 0,1 1 0,0-2-1,0 0 1,1 0 0,-2-2-53,3 1 51,1 1 0,0-1 0,0-1 0,1 1 0,1-1 0,0 0 0,0 0 0,2-1-1,-1 1 1,1-1 0,1 0 0,0 0 0,1 0 0,1 0 0,0 0 0,0 0 0,1 0 0,1 0 0,0 0 0,1 1 0,0-1 0,1 1 0,1-1 0,4-7-51,16-15-4,1 1 1,1 1 0,3 1-1,0 2 1,2 1 0,1 2 0,1 0-1,1 3 1,1 1 0,1 2-1,2 1 1,0 2 0,8-1 3,53-29-438,2 5 0,1 5 1,84-19 437,-144 49-1015,-43 8 915,0 0-1,-1 1 0,1-1 0,0 0 1,0 1-1,-1-1 0,1 0 1,0 1-1,0-1 0,0 1 0,0-1 1,-1 0-1,1 1 0,0-1 0,0 1 1,0-1-1,0 1 0,0-1 1,0 0-1,0 1 0,0-1 0,0 1 1,0-1-1,0 1 0,0-1 0,0 0 1,1 1-1,-1-1 0,0 1 1,0-1-1,0 0 0,1 1 0,-1-1 1,0 0-1,0 1 0,1-1 1,-1 0-1,0 1 0,1-1 0,-1 0 1,0 0-1,1 1 0,-1-1 0,0 0 1,1 0-1,-1 0 0,1 1 1,-1-1-1,0 0 0,1 0 0,-1 0 1,1 0-1,-1 0 101,-32 23-6379</inkml:trace>
  <inkml:trace contextRef="#ctx0" brushRef="#br1" timeOffset="208257.575">1442 16367 16656,'-157'84'2802,"144"-75"-2162,43-12-9,220-53 1371,-26 4-1559,67-14-240,59-14-150,59-12 33,53-12 36,49-11 103,47-8 485,3871-709 3443,-3892 744-3993,-62 14-27,-66 10 12,-74 10 25,-72 10-122,41-25 6,-254 46-54,-54 6 0,-135-1-144,16 13-1155,1 6 0,-98 15 1299,148-7-3077,0 4-1,1 3 1,-16 8 3077,-28 15-10447</inkml:trace>
  <inkml:trace contextRef="#ctx0" brushRef="#br1" timeOffset="208837.143">3816 16752 7976,'0'0'6811,"2"-13"-3442,1-8-2361,1-8 165,-3 3 4851,21 378-4577,-18-290-1427,34 370 82,-37-424-101,0 3-2,0 0 1,1 1-1,0-1 1,1 0-1,0 0 1,1 0 0,0 0-1,0-1 1,2 0-1,-1 0 1,1 0 0,0 0-1,4 3 1,-8-11-6,0-1 0,0 0-1,0 1 1,0-1 0,1 0-1,-1 0 1,0 0 0,0-1 0,1 1-1,-1 0 1,0-1 0,1 1-1,-1-1 1,0 0 0,1 0 0,-1 0-1,1 0 1,-1 0 0,0-1-1,1 1 1,-1-1 0,1 1 0,-1-1-1,0 0 1,0 0 0,0 0-1,1 0 1,-1 0 0,0-1 0,0 1-1,0-1 7,56-55-96,-56 55 99,367-534-409,-237 387 492,-126 132-64,-33 29-20,19-7-16,-70 30 226,-2-4 0,-1-2-1,-20 0-211,90-26 55,8-3-26,0 1-1,0-1 1,0 1 0,0-1-1,0 1 1,0 0-1,1 0 1,-1 1-1,0-1 1,0 0 0,1 1-1,-1 0 1,1 0-1,0-1 1,-1 1 0,1 1-1,0-1 1,0 0-1,0 1-28,36 37 107,17 2-104,12 6 7,-1 3 0,-3 3 0,-3 2 1,-2 2-1,-3 3 0,16 27-10,-52-59-406,-15-28-218,-4-13-2563,-1-22-2007,4 7-930</inkml:trace>
  <inkml:trace contextRef="#ctx0" brushRef="#br1" timeOffset="209350.755">5374 16818 11147,'0'-14'5658,"0"-43"-2412,-5 39 3567,2 39-5031,4 75-1242,4 0 1,4-1-1,5 0 1,9 28-541,26 41 69,-58-201 17,-7-16-61,2-1 0,2 1 1,3-2-1,2 0 0,3 1 1,2-2-1,3 1 0,4-29-25,-1 53-54,1 0 0,1 0-1,2 1 1,1-1 0,2 2-1,0 0 1,13-22 54,-16 37-40,0-1 1,1 1-1,0 0 0,1 1 0,1 0 1,0 1-1,1 0 0,0 1 0,1 0 0,0 1 1,0 0-1,1 1 0,1 1 0,-1 0 1,9-2 39,-16 7-120,0 1 0,0 0 1,1 0-1,-1 0 0,1 1 0,-1 0 1,1 1-1,0 0 0,-1 0 1,1 0-1,-1 1 0,1 0 1,-1 1-1,1-1 0,1 2 120,-5-1-234,0 0-1,0 0 1,0 0-1,0 0 1,0 1-1,-1 0 1,1 0-1,-1 0 1,0 0-1,1 0 1,-2 0 0,1 1-1,0 0 1,-1-1-1,1 1 1,-1 0-1,0 1 235,15 76-10965,-16-41-267</inkml:trace>
  <inkml:trace contextRef="#ctx0" brushRef="#br1" timeOffset="209645.52">5410 17067 8360,'0'0'9064,"0"0"-6597,93-33-706,-50 14-319,8-2-866,1-2-351,3 1-193,-2-2-32,-1 3 0,-6 2-577,-2 3-1121,-7 5-864,-4 5-2467,-5 5-1921</inkml:trace>
  <inkml:trace contextRef="#ctx0" brushRef="#br1" timeOffset="209836.965">6047 16758 11723,'0'0'3080,"0"0"-144,0 0-277,0 0-561,0 0-673,0 0-549,0 0-209,0 0-64,4 18-192,21 121-176,-23-116-215,0 9-30,2 0 0,1 0-1,1 0 1,2-1-1,5 15 11,-10-39-3,-1-1 0,1 0 0,0 1 0,0-1 0,1 0 0,0 0 0,0-1-1,0 1 1,1-1 0,0 0 0,0 0 0,0-1 0,0 1 0,1-1 0,0 0 0,0-1-1,0 1 1,0-1 0,0-1 0,1 1 0,-1-1 0,1 0 0,0 0 0,0-1 0,-1 0 0,1 0-1,0 0 1,0-1 0,0 0 0,0-1 0,0 0 0,0 0 0,0 0 0,-1-1 0,1 0 0,0 0-1,-1 0 1,1-1 0,-1 0 0,0-1 0,0 1 0,0-1 0,2-2 3,7-13 158,0-1 1,-2 0 0,0 0-1,-1-1 1,-1-1-1,-1 0 1,-1 0-1,-2-1 1,0 0 0,-1-1-1,-1 0 1,-1 1-1,-1-2 1,-1 1 0,-2 0-1,0 0 1,-1 0-159,1 17-3,0 1 0,-1-1 1,1 1-1,-1-1 1,0 1-1,-1 0 1,1 0-1,-1 0 0,0 0 1,-1 0-1,0 0 1,0 0-1,0 1 0,0-1 1,-1 1-1,0 0 1,0 0-1,-1 0 0,1 1 1,-1-1-1,0 1 1,0 0-1,0 1 1,-1-1-1,1 1 0,-1 0 1,0 0-1,0 1 1,0 0-1,0 0 0,0 0 1,0 1-1,-5-1 3,-110 6-2540,46 27-4582,46-10-1804</inkml:trace>
  <inkml:trace contextRef="#ctx0" brushRef="#br1" timeOffset="210099.833">6815 16337 11627,'23'-109'10447,"-13"103"-5817,-7 29-2707,-2-13-1963,10 115 1675,-5-1 1,-8 80-1636,0-42 194,1-147-430,1-1-1,1 1 1,1 0 0,0 0 0,1-1 0,0 1 0,1-1-1,1 0 1,0 0 0,1 0 0,2 2 236,30 28-4710,17-13-3955,-25-21-1328</inkml:trace>
  <inkml:trace contextRef="#ctx0" brushRef="#br1" timeOffset="210539.307">7595 16466 11403,'-2'-15'6860,"-7"-46"-3647,9 58-3040,0 1-1,-1-1 1,1 1-1,-1-1 0,1 1 1,-1 0-1,0-1 1,0 1-1,0 0 0,-1 0 1,1 0-1,0 0 1,-1 0-1,1 0 0,-1 0 1,0 0-1,0 0 1,1 1-1,-1-1 1,0 1-1,0-1 0,-1 1 1,1 0-1,0 0 1,0 0-1,-1 0 0,1 0 1,0 0-1,-1 1 1,1-1-1,-1 1 0,1 0 1,-1-1-1,1 1 1,-1 1-1,1-1 1,-1 0-1,0 1-172,-78 33 602,65-20-597,0 0 1,1 2 0,1-1-1,0 2 1,1 0-1,1 0 1,0 2-1,2-1 1,0 1 0,1 1-1,1-1 1,0 1-1,2 1 1,1 0 0,0 0-1,1 0 1,2 0-1,0 0 1,1 1 0,1-1-1,1 8-5,-1-23-102,0 0 0,1 0 0,-1 0 0,1 0-1,0 0 1,1 0 0,0 0 0,0 0 0,0 0 0,0-1-1,1 1 1,0-1 0,0 0 0,0 1 0,1-1 0,0-1 0,0 1-1,0-1 1,0 1 0,1-1 0,0 0 0,0-1 0,0 1-1,0-1 1,0 0 0,1 0 0,-1-1 0,1 0 0,0 0-1,0 0 1,0 0 0,0-1 0,0 0 0,0-1 0,0 1 0,0-1-1,0 0 1,0-1 0,0 1 0,0-1 0,0 0 0,0-1-1,0 1 1,1-2 102,5-5-28,0-2 0,-1 0 1,0 0-1,0-1 0,-1 0 0,-1-1 0,0 0 0,0-1 0,-1 0 0,-1 0 0,0 0 0,-1-1 0,0-2 28,25-65 647,-5-1-1,-3-1 1,-4-1-1,-3 0 0,-1-28-646,-11 83 131,25-190 1305,-33 193-698,-7 33 8,-10 40-281,7 14-396,1 1 1,4 1-1,2 0 1,4 0-1,1 0 0,5 21-69,-4-59 40,0 0 0,2 1-1,1-1 1,1 0 0,1-1-1,1 1 1,1-1 0,2 0-1,0 0 1,1-1 0,1 0-1,2 0 1,0-1 0,3 1-40,-11-18-63,0-1 0,1 0 0,-1 0 0,1 0 0,0 0 0,0-1 0,1 0 0,-1 0 0,1 0 0,-1-1 0,1 0 0,0 0 0,0 0 0,0-1 0,0 0 0,0 0 0,0 0 0,0-1 0,0 0 0,0 0 0,0 0 0,1-1 0,-1 0 0,0 0 0,0-1 0,-1 0 0,1 0 0,0 0 0,0-1 0,-1 1 0,0-1 0,1-1 0,-1 1 0,0-1 0,-1 0 0,1 0 0,-1 0 0,0-1 0,0 1 0,0-1 0,0 0 0,-1 0 0,0-1 0,0 1 0,2-6 63,32-100-2307,-36 34-3586,-7 44-299</inkml:trace>
  <inkml:trace contextRef="#ctx0" brushRef="#br1" timeOffset="211275.791">9309 16081 8936,'-5'-16'9295,"-16"-49"-5591,20 64-3573,1-1-1,-1 0 1,1 0-1,-1 0 0,0 1 1,0-1-1,0 0 1,0 1-1,0-1 0,0 1 1,0-1-1,0 1 0,-1-1 1,1 1-1,-1 0 1,1 0-1,-1 0 0,1 0 1,-1 0-1,1 0 1,-1 0-1,0 0 0,0 0 1,0 1-1,1-1 1,-1 1-1,0 0 0,0-1 1,0 1-1,0 0 0,0 0 1,1 0-1,-1 0 1,0 0-1,0 1 0,0-1 1,0 1-1,-1 0-130,-47 38 1366,35-13-1250,0 1-1,2 0 1,1 0 0,1 2-1,2-1 1,0 1 0,2 1-1,2-1 1,-1 14-116,4-30-53,0 1 0,2 0 0,0 0 0,0 0 0,1 0 0,1-1 0,0 1 0,1-1 0,0 1 0,2-1 0,-1 0 0,1 0 0,1 0 0,0-1 0,1 0 0,0 0 0,1-1 0,1 0 0,-1 0 0,2-1 0,-1 0 0,1 0 0,1-1 0,0-1 0,0 0 0,1 0 0,0-1 0,0-1 0,12 5 53,-8-5-255,-1-1 0,1-1 0,0 0 1,1-1-1,-1-1 0,0 0 1,1-2-1,-1 1 0,1-2 1,-1 0-1,1-2 0,-1 1 0,0-2 1,0 0-1,0-1 0,-1 0 1,1-2-1,-1 0 0,7-4 255,-10 3-543,0 0 1,0 0-1,-1-1 0,0-1 0,0 1 0,-1-2 1,-1 0-1,0 0 0,0 0 0,-1-1 1,-1-1-1,0 1 0,0-1 0,3-11 543,0-6-233,-1 0 0,-2-1 0,-1-1 0,-1 1 0,-1-8 233,0-160 5826,-23 139-1070,18 60-4667,0 0-1,0 1 0,0-1 1,0 0-1,0 0 1,0 1-1,0-1 1,0 1-1,0-1 1,0 1-1,1-1 1,-1 1-1,0 0 1,0-1-1,0 1 0,1 0 1,-1-1-1,0 1 1,1 0-1,-1 0 1,1 0-1,-1 0 1,1 0-1,-1-1 1,1 1-1,0 0 1,0 0-1,-1 0 1,1 0-1,0 0 0,0 0 1,0 0-1,0 0 1,0 0-1,0 0 1,0 0-1,0 0 1,0 0-1,1 0 1,-1 0-1,0 0 1,1 1-89,-1 30 102,2 0 1,1 0 0,2 0-1,1-1 1,2 1 0,0-1-1,2-1 1,2 0 0,0-1-1,2 0 1,2 0 0,0-2-1,6 7-102,-13-23-41,-1 0-1,2-1 0,-1 0 1,1 0-1,1-1 0,0 0 1,0-1-1,1-1 0,0 1 1,0-2-1,0 0 1,1 0-1,0-1 0,0-1 1,9 2 41,-13-4-26,0 0 0,0 0 0,0-1-1,0-1 1,0 0 0,0 0 0,0 0 0,0-1 0,0-1 0,0 0 0,0 0 0,0 0 0,-1-1 0,1 0 0,-1-1 0,0 0 0,0-1 0,0 1 0,0-1 0,-1-1 0,0 1 0,0-1 0,0-1 0,0 0 26,7-15 72,0 0-1,-2-1 1,0 0 0,-1-1 0,-2 0-1,0-1 1,-2 0 0,-1 0 0,-1-1-1,-1 0 1,-1 0 0,-1 0 0,-1 0-1,-2 0 1,0 0 0,-6-25-72,7 36 35,0 0 1,-1 1-1,-1-1 0,-1 0 1,0 1-1,0 0 1,-2 0-1,0 0 1,0 0-1,-1 0 0,-4-4-35,9 16-33,0 1 0,-1-1 0,1 0 0,0 1 0,-1-1 0,1 1 0,-1 0 0,0 0 0,0-1 0,1 1 0,-1 0 0,0 0 0,0 1 0,0-1 0,0 0 0,0 1 0,0-1 0,0 1 0,0-1 0,0 1 0,0 0 0,0 0 0,0 0 0,0 0 0,0 0 0,0 1 0,0-1 0,0 1 0,0-1 0,0 1 0,0 0 0,0 0 0,0 0 0,0 0 0,0 0 0,1 0 0,-2 1 33,-49 58-2446,23 26-7558,22-40-2365</inkml:trace>
  <inkml:trace contextRef="#ctx0" brushRef="#br1" timeOffset="211538.526">9019 17364 21717,'0'0'3261,"0"0"-2166,0 0 74,17 2 112,6 0-1096,0-2 0,0 0 0,1-2 0,-1 0 0,0-2 0,19-5-185,291-80 18,561-135-1456,-790 205-2085,-91 19 374,-20 6-3477,-16 6-1883</inkml:trace>
  <inkml:trace contextRef="#ctx0" brushRef="#br1" timeOffset="211788.103">9285 17582 8360,'-78'107'13442,"77"-107"-13360,0 0 0,1 0 0,-1 0 0,1 0 0,-1 0 0,1 0 0,-1 1 0,1-1 0,-1 0 0,1 0 0,-1 1 0,1-1 0,-1 0 0,1 1 0,-1-1-1,1 0 1,0 1 0,-1-1 0,1 1 0,-1-1 0,1 1 0,0-1 0,0 0 0,-1 1 0,1 0 0,0-1 0,0 1 0,0-1 0,-1 1 0,1-1 0,0 1 0,0-1 0,0 1 0,0-1 0,0 1 0,0 0 0,0-1 0,0 1 0,0-1 0,1 1 0,-1-1 0,0 1 0,0-1 0,0 1 0,1-1 0,-1 1 0,0-1 0,0 1 0,1-1-1,-1 1 1,1-1 0,-1 1 0,0-1 0,1 0 0,-1 1 0,1-1 0,-1 0 0,1 1 0,-1-1 0,1 0 0,-1 0 0,1 1 0,-1-1 0,1 0 0,-1 0 0,1 0 0,-1 0 0,1 0 0,0 0-82,45-4 1215,-41 3-1098,284-84 1690,-201 55-1698,261-79 393,29 11-502,8 14 155,-364 77-744,-33 2-1313,-36 1-3534,20 4-965,4 0-5061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12:3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13613,'0'0'2114,"0"0"-192,0 0 0,0 0-641,0 0-416,0 0-577,100-47-96,-45 34-32,6-1-96,1-2 0,-3 3-64,-6-1-160,-4 1-1025,-10-1-1025,-10 1-2691,-11 4-2786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17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343 119 11627,'0'0'2103,"0"0"-31,0 0 453,0 0-171,0 0-448,0 0-497,0 0-363,1-5 236,-20 117-352,4 1 0,4 57-930,-6 44 611,17-214-611,-2 44-257,-3-1-1,-1 0 1,-2 0-1,-2-1 0,-2 0 1,-1-1-1,-3 0 1,-10 18 257,-3-24-3332,16-30-700,0-10-3595,6-6-2483</inkml:trace>
  <inkml:trace contextRef="#ctx0" brushRef="#br0" timeOffset="391.127">70 165 13068,'0'0'4367,"0"0"-2098,0 0-427,6-14-273,-2 6-1354,-2 2-147,0 1 1,0 0-1,0 1 0,1-1 0,0 0 0,0 1 0,0-1 0,1 1 0,-1 0 1,1 0-1,0 0 0,0 1 0,1-1 0,-1 1 0,1 0 0,-1 0 0,1 1 1,1-1-69,24-10 114,1 2 1,1 0-1,-1 2 0,2 2 1,-1 1-1,1 1 1,0 2-1,0 1 1,25 2-115,-54 0 1,0 0 0,0 1 0,0-1 0,0 1 0,0 0 0,0 0 0,0 0 0,0 0 0,0 0 0,-1 1 0,1 0 0,0 0 0,-1 0 0,1 0 0,-1 1 0,0-1 0,0 1 0,0 0 0,0 0 0,0 0 0,-1 0 0,1 0 0,-1 0 0,0 1 0,0 0 0,0-1 0,-1 1 0,1 0 0,-1 0 0,0 0 0,0-1 0,0 1 0,0 1 0,-1-1 0,1 0 0,-1 0 0,0 0 0,-1 0 0,1 0 0,-1 0 0,0 0 0,1 0 0,-3 4-1,-7 13-3,-1 1 0,-1-2 0,-1 1 0,-1-2 0,-1 0 0,-1-1 0,0 0 0,-1-1 0,-1-1 0,0-1 1,-14 9 2,-317 198 32,341-217-18,7-5-15,-1 0 0,0 1 0,0-1 1,0 1-1,1-1 0,-1 1 0,0 0 1,1 0-1,-1 0 0,1 0 1,-1 0-1,1 0 0,-1 0 0,1 1 1,0-1-1,0 0 0,0 1 0,-1-1 1,1 1-1,1-1 0,-1 1 0,0 0 1,0-1-1,0 1 0,1 0 1,-1 0-1,1-1 0,0 1 0,-1 0 1,1 0-1,0 0 0,0-1 0,0 1 1,0 0-1,0 0 0,1 0 0,-1 0 1,0-1-1,1 1 0,0 0 1,0 0 0,128 79-22,-81-51 8,-2 1 0,-1 3 0,-1 2 0,-2 1 0,-2 3 0,-1 1 0,-2 2 0,15 24 14,-47-60-268,49 77-749,-39-55-2191,-4 1-3616,-9-23 797</inkml:trace>
  <inkml:trace contextRef="#ctx0" brushRef="#br0" timeOffset="1500.634">708 640 9225,'0'0'3774,"0"0"-1393,0 0-299,0 0-454,0 0-656,0 0-380,9 13-202,26 43-48,-19 22 216,-14-52-385,0-8-80,-2-5-63,1 0 0,1-1 0,0 1 0,1-1 0,0 1 0,1-1 0,0 0 0,1 0 0,5 9-30,-7-20-2,0 1 0,-1-1 1,1 0-1,0 0 0,0 0 1,-1-1-1,1 1 0,0 0 0,0-1 1,0 0-1,0 0 0,0 0 0,0 0 1,0 0-1,0-1 0,0 1 0,-1-1 1,1 0-1,0 0 0,0 0 1,-1 0-1,1 0 0,0-1 0,-1 1 1,1-1-1,-1 1 0,0-1 0,1 0 1,-1 0-1,0 0 0,0 0 1,0-1-1,-1 1 0,1-1 0,0 1 1,-1-1-1,0 1 2,12-14 199,-2 0 0,0 0 0,-1-1 0,-1-1 0,0 0 0,-1 0-1,-1 0 1,-1-1 0,-1 0 0,0 0 0,-1 0 0,-1-1 0,-1 0 0,-1 1 0,-1-4-199,0 18 68,0 1-1,-1 0 1,1-1 0,-1 1-1,0 0 1,0 0-1,-1 0 1,1-1 0,-1 1-1,0 1 1,0-1-1,0 0 1,0 0 0,-1 1-1,1-1 1,-1 1 0,0 0-1,0 0 1,0 0-1,-1 0 1,1 0 0,-1 1-1,1 0 1,-1-1 0,0 1-1,0 1 1,0-1-1,0 0 1,0 1 0,0 0-1,-1 0 1,1 0-1,0 1 1,-1-1 0,1 1-1,0 0 1,-1 0 0,1 1-1,0-1 1,-1 1-1,1 0 1,0 0 0,0 1-1,0-1 1,-2 1-68,-8 5 2,1 0-1,0 1 1,0 0-1,0 1 1,1 0 0,0 1-1,1 0 1,0 1-1,1 0 1,0 1 0,1 0-1,0 1 1,1 0-1,0 0 1,1 1 0,0 0-1,2 0 1,-1 0-1,2 1 1,-1 3-2,0-3-11,0 0-1,1 0 1,1 0-1,0 0 1,1 1 0,1-1-1,0 1 1,1-1-1,1 1 1,1-1-1,0 0 1,1 1 0,0-1-1,1 0 1,1-1-1,0 1 1,1-1 0,1 0-1,0 0 1,1-1-1,0 1 1,2-1 11,5 3-100,1-1 0,1 0-1,0-2 1,1 0 0,0 0-1,1-2 1,0 0 0,1-2 0,0 0-1,1-1 1,0-1 0,0-1 0,17 3 100,-1-2-15,1-2-1,0-1 1,0-2 0,0-1 0,0-3 0,0-1 0,24-5 15,-32 2 6,-1 0-1,1-2 1,-1-2 0,-1 0 0,0-2 0,-1-1 0,0-1 0,-1-2 0,0 0-1,-2-2 1,0 0 0,-1-2 0,0-1 0,-2 0 0,-1-2 0,0 0 0,-2-2-1,-1 1 1,-1-2 0,12-25-6,-24 41 104,0-1-1,0 1 1,-1-1-1,0 0 1,-1 0-1,0 0 1,-1 0-1,0-1 1,-1 1 0,0 0-1,-1-4-103,1 10 42,-1 0 0,0 1 0,-1-1-1,1 0 1,-1 1 0,0-1 0,0 1 0,0 0-1,-1-1 1,0 1 0,1 0 0,-2 0 0,1 1 0,0-1-1,-1 1 1,1 0 0,-1-1 0,0 2 0,0-1-1,0 0 1,0 1 0,-1 0 0,1 0 0,-1 0-1,1 0 1,-5 0-42,-8-2 23,0 1 0,-1 1-1,1 0 1,-1 2 0,0 0-1,1 0 1,-1 2 0,1 0-1,0 1 1,0 1 0,0 1 0,0 0-1,0 1 1,1 1 0,0 0-1,1 1 1,-1 1 0,2 1-1,-1 0 1,-2 3-23,6-4-2,0-1 1,0 2-1,1 0 0,1 0 1,-1 1-1,2 0 0,-1 1 0,2-1 1,0 2-1,0-1 0,1 1 1,0 0-1,1 0 0,1 1 1,0-1-1,1 1 0,0 0 0,1 0 1,1 0-1,0 0 0,1 0 1,2 14 1,2-17-96,2-1 1,-1 1-1,2-1 1,-1-1-1,1 1 1,1-1-1,0 0 1,0-1-1,0 0 1,1 0-1,0-1 1,1 0-1,0 0 1,0-1 0,0 0-1,1-1 1,0-1-1,0 1 1,0-2-1,0 0 1,1 0-1,-1-1 1,1 0-1,0-1 1,0 0-1,10-1 96,-8 0-106,-1 0 0,1 0 0,-1-2 0,1 1 0,-1-2 0,0 0-1,0 0 1,0-2 0,0 1 0,-1-2 0,1 1 0,-1-2 0,-1 1 0,1-2-1,-1 0 1,-1 0 0,1-1 0,-1 0 0,-1-1 0,0 0 0,0 0-1,-1-1 1,0 0 0,-1 0 0,1-3 106,8-25 12,-1-1-1,-2 0 1,-2-1-1,-2 0 1,-1 0-1,-3-1 1,-1 0-1,-2-5-11,7-44 202,7-86 3946,-48 478-3631,32-299-518,-6 32-210,1 0 1,2 0 0,2 0-1,1 1 1,1-1-1,2 0 1,2 0 0,1 0-1,1-1 1,2 0 0,1 0-1,2-1 1,1 0 0,3 2 210,-10-26-333,0 0 1,0-1 0,1 0 0,0 0 0,0 0-1,1-1 1,-1 0 0,1 0 0,1-1-1,-1 0 1,1 0 0,5 1 332,-10-4-372,1 0 0,0 0 0,0-1 0,0 0 0,0 0 0,0 0 0,0 0 0,1-1 0,-1 0 0,0 0 0,0-1 1,0 1-1,0-1 0,1 0 0,-1 0 0,0-1 0,-1 0 0,1 1 0,0-2 0,0 1 0,-1 0 0,1-1 0,-1 0 0,1 0 372,38-49-7113,-14-13 4286,0-74 6633,-26 125-2813,22-167 6497,-8 132-1543,-17 84-3817,-22 153 123,22-170-2186,0 1 0,2 0 0,0-1 0,1 0 0,1 1 0,0-1 0,7 16-67,-9-29-23,1 1 0,-1 0 0,1 0 1,0-1-1,0 1 0,1-1 0,0 0 0,0 0 0,0-1 0,0 1 0,1-1 0,0 0 1,0 0-1,0 0 0,0-1 0,0 1 0,1-1 0,-1-1 0,1 1 0,0-1 0,0 0 0,0 0 1,0-1-1,6 1 23,-2-4-34,1 0 1,-1-1-1,0 0 1,0 0 0,-1-1-1,1-1 1,-1 1-1,0-2 1,0 1 0,0-1-1,-1-1 1,0 1-1,0-1 1,-1-1-1,0 0 1,0 0 0,-1 0-1,1 0 1,-2-1-1,0 0 1,0-1-1,0 1 1,0-5 33,123-265 103,-118 254-94,-8 16 629,-13 34-310,6-10-216,1 1-1,1 0 1,0 0-1,1 0 0,1 0 1,0 0-1,1 0 1,1 1-1,0-1 0,1 0 1,1 0-1,4 13-111,47 64-1423,-48-87 866,1 0 0,-1-1 0,1 1 0,0-1 1,1-1-1,-1 0 0,1 0 0,0 0 0,0-1 0,0 0 0,0-1 0,3 1 557,27 2-4569,0-4-1538</inkml:trace>
  <inkml:trace contextRef="#ctx0" brushRef="#br0" timeOffset="1781.609">3281 836 11371,'0'0'3582,"1"-13"-678,2-40-267,-10 36 1725,-25 26-2967,32-9-1344,-15 12 235,1 1 0,-1 0 0,2 1 0,0 1 0,1 0 0,1 0 0,0 1-1,1 1 1,-2 4-286,6-13 30,1 1-1,0 0 0,0 0 0,0 1 1,1-1-1,1 1 0,0 0 0,0 0 1,1 0-1,0 0 0,1 1 1,0-1-1,0 0 0,1 1 0,1-1 1,-1 0-1,2 1 0,0-1 0,0 0 1,0 0-1,2 0 0,-1 0 0,1-1 1,0 1-1,1-1 0,0 0 1,1 0-1,0-1 0,1 1-29,3 0-115,2-1 1,-1 0-1,1-1 1,0 0-1,1-1 0,0 0 1,-1-1-1,2 0 0,-1-1 1,1-1-1,-1 0 0,1-1 1,0 0-1,0-1 0,0-1 1,0 0-1,0-1 0,0 0 1,-1-1-1,9-2 115,75-26-4503,-17-21-4833,-50 23 164</inkml:trace>
  <inkml:trace contextRef="#ctx0" brushRef="#br0" timeOffset="2078.881">4210 520 5637,'0'-38'2503,"-6"-152"10454,2 185-9082,2 27-2902,44 378 820,-37-348-2105,17 206-49,-16-86-7582,-18-159-1041,-2-13 2241</inkml:trace>
  <inkml:trace contextRef="#ctx0" brushRef="#br0" timeOffset="2375.311">3905 880 8456,'-7'-11'758,"0"-1"-1,0 1 1,-1 0 0,-1 1-1,0 0 1,0 0-1,-1 1 1,0 0 0,-1 1-1,0 0 1,0 1 0,0 0-1,-6-1-757,-61-20 6844,133 37-6720,1-2 0,0-2 0,0-3 0,0-2 0,0-3 0,0-2 0,-1-3 0,0-2 0,42-14-124,221-69 165,-316 93-164,0-2 4,1 2 0,-1-1-1,0 0 1,1 0-1,-1 1 1,0-1-1,1 1 1,-1 0-1,0 0 1,1-1-1,-1 2 1,1-1-1,-1 0 1,0 0-1,1 1 1,-1 0-1,0-1 1,1 1-1,-1 0 1,0 0-1,0 0 1,0 0-1,0 0 1,0 1-1,0-1 1,0 1-1,0-1 1,0 1 0,-1 0-1,1 0 1,-1-1-1,1 1 1,-1 0-1,1 1-4,0 11 21,-1 0 1,0 0-1,0 0 0,-2 0 1,0 1-1,0-1 0,-1-1 0,-1 1 1,-1 0-1,1-1 0,-6 10-21,-5 31 54,5-7-28,2 0-1,2 1 0,2-1 1,3 39-26,14-14-418,7-44-2812,12-27-7007,-18-10 959</inkml:trace>
  <inkml:trace contextRef="#ctx0" brushRef="#br0" timeOffset="2736.22">4815 229 4708,'0'0'7720,"0"0"-6343,0 0-224,0 0-416,0 0-385,0 0-320,0 0-32,60 105-576,-39-65-2243,-3-6-3715</inkml:trace>
  <inkml:trace contextRef="#ctx0" brushRef="#br0" timeOffset="3013.552">5124 560 17232,'0'0'2872,"0"0"-1019,0 0-620,-13 13-406,5-5-716,-68 98 531,70-94-569,1 0 1,0 1-1,0-1 0,2 1 1,-1 0-1,2 0 1,-1 0-1,2 0 0,0 0 1,0 1-1,2-1 0,-1 0 1,2 0-1,0 1 0,0-1 1,1 0-1,1-1 0,0 1 1,1-1-1,0 1 0,1-1 1,0-1-1,7 10-73,-8-14-13,1 0 0,0 0-1,1 0 1,0 0 0,0-1 0,0 0-1,1-1 1,0 0 0,0 0-1,0-1 1,0 0 0,1 0 0,0 0-1,0-2 1,0 1 0,0-1 0,0 0-1,0-1 1,1 0 0,-1 0 0,0-1-1,1 0 1,-1-1 0,0 0 0,1-1-1,-1 0 1,0 0 0,0-1 0,7-2 13,-1-7 11,-1 1 1,1-2 0,-2 0-1,0 0 1,-1-1 0,0-1-1,-1 0 1,-1-1-1,0 0 1,-1 0 0,-1-1-1,0 0 1,-1-1 0,-1 1-1,-1-1 1,-1-1 0,0 1-1,-1 0 1,-1-1 0,-1 0-1,-1 0 1,0-3-12,0 18 5,1 0-1,0-1 1,-1 1 0,0 0-1,0-1 1,0 1 0,0 0 0,-1-1-1,0 1 1,0 0 0,0 0-1,0 0 1,-1 0 0,1 0 0,-1 0-1,0 0 1,0 0 0,-1 0-1,1 1 1,-1-1 0,0 1 0,1 0-1,-2 0 1,1 0 0,0 0-1,-1 1 1,1-1 0,-1 1 0,0 0-1,1 0 1,-1 0 0,0 0-1,0 1 1,-4-2-5,-6 1-132,0 0 0,0 1-1,0 1 1,0 0 0,0 0 0,0 2 0,0-1-1,0 2 1,1 0 0,-1 1 0,1 0-1,0 1 1,0 0 0,0 1 0,1 1 0,0 0-1,-2 2 133,-47 47-3614,19 17-3320,28-24-2051</inkml:trace>
  <inkml:trace contextRef="#ctx0" brushRef="#br0" timeOffset="3325.65">5866 713 16592,'0'0'2402,"0"0"-779,0 0-331,0 0-486,0 0-491,0 0-219,11 13-32,-1-2-48,-5-7-10,-1 1 0,0-1-1,0 1 1,0 0 0,-1 0-1,1 1 1,-1-1 0,0 1-1,-1-1 1,1 1-1,-1 0 1,-1 0 0,1 0-1,-1 0 1,0 0 0,1 6-6,-2 3 28,0 0-14,0 0 0,1 0-1,0 0 1,1-1 0,1 1 0,0 0 0,2-1 0,-1 0 0,1 0 0,1 0 0,8 12-14,-13-24-2,0-1 0,0 1 1,0-1-1,0 0 0,0 0 0,1 1 0,-1-1 0,1 0 0,-1 0 0,1 0 0,-1 0 1,1-1-1,-1 1 0,1 0 0,0-1 0,-1 1 0,1-1 0,0 1 0,0-1 1,-1 0-1,1 0 0,0 0 0,0 0 0,0 0 0,-1 0 0,1 0 0,0-1 0,0 1 1,-1 0-1,1-1 0,0 0 0,-1 1 0,1-1 0,0 0 0,-1 0 0,1 0 0,-1 0 1,0 0-1,1 0 0,-1 0 0,1-1 2,46-57 24,-7-11 74,-26 42 221,2 0 0,0 1 0,2 1 0,1 1 0,1 0 0,8-5-319,-27 27 13,1 0 0,-1 1 0,1-1 0,0 1 0,0 0-1,0 0 1,0 0 0,0 0 0,0 0 0,1 1 0,-1 0-1,1-1 1,-1 1 0,1 0 0,-1 1 0,1-1 0,0 1 0,-1-1-1,1 1 1,0 0 0,-1 1 0,1-1 0,0 0 0,-1 1-1,1 0 1,-1 0 0,1 0 0,-1 0 0,1 1 0,-1-1-1,0 1 1,0 0 0,1 0 0,-1 0 0,-1 1 0,1-1 0,1 1-13,58 112 537,-60-105-524,0-2-1,1 1 1,0 0 0,0 0-1,1-1 1,0 0-1,1 1 1,0-2 0,0 1-1,1-1 1,0 1-1,0-1 1,0-1-1,1 0 1,0 0 0,1 0-1,-1 0 1,1-1-1,0-1 1,0 1-1,1-1 1,-1-1 0,1 0-1,0 0 1,0 0-1,3 0-12,-5-3-56,0 0-1,-1 0 0,1-1 1,0 1-1,0-1 1,-1-1-1,1 1 0,-1-1 1,1 0-1,-1-1 1,0 0-1,0 0 0,0 0 1,0-1-1,0 1 0,-1-1 1,1-1-1,-1 1 1,0-1-1,-1 0 0,1 0 1,-1 0-1,0-1 0,0 1 1,-1-1-1,0 0 1,0 0-1,0 0 0,-1-1 1,1 1-1,-1-1 1,-1 1-1,1-8 57,3-43-3276,-13 22-2918,-9 14-2006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12:3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 15022,'0'0'2066,"0"0"-261,0 0-343,0 0-154,0 0-208,0 0-508,0 0-346,0 0-86,-15 14-37,1 0-100,6-7-15,0 0-1,1 1 1,0 0 0,0 0-1,0 0 1,1 1-1,1 0 1,-1 1 0,2-1-1,-1 1 1,-1 6-8,1-1-8,1 1 1,1-1 0,0 1 0,2 0-1,-1 0 1,2 0 0,0 0-1,1 1 1,0-1 0,2-1 0,0 1-1,3 10 8,-4-19-35,0 0-1,1 0 1,-1-1-1,2 1 0,-1-1 1,1 1-1,0-1 1,0 0-1,0 0 1,1-1-1,0 1 0,0-1 1,0 0-1,1-1 1,0 1-1,0-1 0,0 0 1,0 0-1,1-1 1,0 0-1,-1 0 1,1-1-1,0 0 0,0 0 1,0 0-1,1-1 1,-1 0-1,6 0 36,0-3 15,-1-1 0,0 0-1,0-1 1,0 0 0,0-1 0,-1 0-1,0-1 1,0-1 0,0 1 0,-1-2 0,0 1-1,0-1 1,-1-1 0,0 0 0,0 0 0,-1-1-1,0 0 1,-1 0 0,0-1 0,-1 0-1,0 0 1,-1 0 0,0-1 0,-1 0 0,0 0-1,1-9-14,-1 10 102,0 1 0,-2-1 0,1 0 0,-1 0 0,-1-1 0,0 1 0,0 0 0,-1 0 0,-1-1 0,0 1 0,0 0 0,-1 0 0,-1 0 0,0 0 0,0 0 0,-1 1 0,0-1 0,-1 1 0,0 0 0,-5-6-102,7 13-1,-1 0 0,1 0 0,-1 0 0,0 1 0,0-1 0,-1 1 1,1 0-1,0 0 0,-1 0 0,1 1 0,-1-1 0,1 1 0,-1 0 1,0 1-1,1-1 0,-1 1 0,0 0 0,0 0 0,1 0 0,-1 1 0,0 0 1,1-1-1,-1 2 0,0-1 0,1 1 0,0-1 0,-1 1 0,1 1 1,-113 74-2410,73-34-1028,9-1-2759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12:3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16912,'0'0'1922,"0"0"-1089,0 0-385,0 0 32,0 0-127,104-14-225,-62 18-64,4-1-64,5 3 32,-4-2-32,-2 0 0,0 0-160,-3 1-417,-2-1-736,-5 0-1474,-6 1-1056,-3-3-353,-7-2-3011</inkml:trace>
  <inkml:trace contextRef="#ctx0" brushRef="#br0" timeOffset="321.81">764 0 10378,'0'0'2786,"0"0"-543,0 0 383,0 0-736,0 0-257,0 0-319,0 0-514,0 0-223,0 0-97,14 44-31,-12-3-193,-2 1-160,0 1-64,0 2-32,-2 1-256,-2 7-737,-3 14-2755,1-4-5092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12:3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372 236 9993,'0'0'1554,"2"-13"63,7-42 102,-8 53-1563,-1 0-1,1 0 0,0 0 0,-1 0 1,0 0-1,0 0 0,1 0 0,-1 0 1,0 0-1,0 0 0,-1 0 0,1 0 0,0 0 1,-1 1-1,1-1 0,-1 0 0,0 0 1,1 0-1,-1 0 0,0 1 0,0-1 1,0 0-1,0 1 0,-1-1 0,1 1 1,0-1-1,-1 1 0,1-1 0,-1 1 1,1 0-1,-1 0 0,1 0 0,-1 0 0,0 0 1,0 0-1,0 0 0,1 1 0,-1-1 1,0 1-1,0-1 0,0 1 0,0 0 1,-1-1-156,-2 2 139,0-1 1,0 1 0,0-1-1,0 1 1,0 1 0,0-1 0,1 1-1,-1 0 1,0 0 0,1 0 0,0 0-1,-1 1 1,1 0 0,0 0-1,0 0-139,-25 29 98,2 2 0,1 1 0,2 0 0,1 2 0,2 1 0,-11 27-98,19-42 1,1 0 0,1 1 0,1 1 1,1 0-1,1 0 0,1 0 0,2 1 0,0 0 1,2 0-1,1 1 0,1-1 0,1 1 1,2 14-2,0-31 8,1 0 0,0-1 0,1 0 0,-1 0 0,2 0 0,-1 0 0,1-1 0,1 1 0,-1-1 0,1-1 0,1 1 1,0-1-1,0 0 0,0 0 0,0-1 0,1 0 0,0-1 0,1 1 0,-1-1 0,1-1 0,0 0 0,0 0 0,1-1 0,-1 0 0,0 0 1,6-1-9,-1 1-259,0-1 1,0 0-1,1-2 1,-1 1-1,0-2 1,0 0-1,0-1 1,10-2 258,-12 2-790,0-2-1,0 0 1,0 0 0,0-1 0,-1 0 0,0-1 0,0-1 0,0 1 0,7-8 790,17-17-4228,-7 1-1100</inkml:trace>
  <inkml:trace contextRef="#ctx0" brushRef="#br0" timeOffset="232.819">738 229 6086,'32'-199'8317,"-28"180"-6344,-4 19-1016,1 0 0,-1 0 0,0 0 0,0 1 0,1-1-957,-50 219 806,33-156-988,3 0 0,3 1-1,3 0 1,3 0-1,2 1 1,4 14 182,-1-66-391,1 0 0,1 1-1,0-1 1,1-1 0,0 1 0,1 0-1,1-1 1,0 0 0,0 0 0,1-1-1,1 0 1,1 2 391,-2-4-641,1-1 1,0 0-1,0 0 0,1-1 0,0 1 0,0-2 1,1 0-1,-1 0 0,1-1 0,1 0 0,-1 0 0,1-1 1,0-1-1,5 2 641,29 3-3684</inkml:trace>
  <inkml:trace contextRef="#ctx0" brushRef="#br0" timeOffset="547.309">1182 781 1634,'10'-21'2445,"65"-147"2434,-63 144-3826,-1-2 0,-1 0 0,-2 0 0,0 0 0,-2-1 0,-1 0 0,-1-1 0,-1-1-1053,-3 26 84,0 1 1,0-1-1,0 1 1,0 0-1,0-1 0,0 1 1,-1-1-1,1 1 1,-1 0-1,0-1 1,0 1-1,0 0 1,0 0-1,0 0 0,0 0 1,-1-1-1,1 2 1,-1-1-1,1 0 1,-1 0-1,0 0 1,1 1-1,-1-1 0,0 1 1,0-1-1,0 1 1,-1 0-1,1 0 1,0 0-1,0 0 1,0 0-1,-1 1 0,1-1 1,-1 1-1,1-1 1,0 1-1,-1 0 1,1 0-1,-1 0 0,1 0 1,0 0-1,-1 1 1,1-1-1,-1 1-84,-9 4 3,1 0-1,0 1 1,0 1-1,0 0 1,1 0-1,0 1 1,0 0-1,1 1 1,0 0-1,0 0 1,1 1-1,1 0 1,-1 1-1,2 0 1,-1 0-1,2 0 1,-2 3-3,-3 3-6,0 0 0,0 0 1,2 1-1,0 0 0,1 0 0,1 1 1,1 0-1,0 0 0,1 0 0,2 1 0,0-1 1,0 10 5,4-25-16,-1 0 1,0 1 0,1-1 0,0 0-1,0 1 1,1-1 0,-1 0 0,1-1-1,-1 1 1,1 0 0,0-1 0,1 0 0,-1 1-1,1-1 1,-1-1 0,1 1 0,0 0-1,0-1 1,0 0 0,0 0 0,1 0-1,-1 0 1,0-1 0,1 0 0,-1 0-1,1 0 1,-1 0 0,1-1 0,0 1 0,-1-1-1,1 0 1,0-1 0,-1 1 0,1-1-1,-1 0 1,1 0 0,-1-1 0,1 1-1,-1-1 1,0 0 0,0 0 0,0 0-1,0-1 1,0 1 0,0-1 0,-1 0 0,1 0-1,0-2 16,14-13 31,-2 0 0,0-2-1,-1 0 1,-1-1 0,-1 0 0,-1-1-1,-1 0 1,0-1 0,-2 0 0,1-8-32,-3 15 20,-4 4 53,1 1 386,-2 18-262,-2 10-391,13 131 107,20-84-2901,31-26-5222,-34-33 4261</inkml:trace>
  <inkml:trace contextRef="#ctx0" brushRef="#br0" timeOffset="876.219">1821 428 4740,'39'-119'5462,"-11"40"4163,-57 75-6374,18 9-3218,1 0 0,-1 0 0,1 1 0,0 1 0,0-1 0,1 2 1,0-1-1,0 1 0,1 1 0,0-1 0,0 1 0,1 1 0,1 0 0,-1 0 0,-2 7-33,5-11-44,1 1 1,1-1-1,-1 1 0,1 0 0,0 0 0,1 0 0,-1 0 0,2 0 0,-1 0 1,1 0-1,0 0 0,0 1 0,1-1 0,0 0 0,0 0 0,0 0 0,1 0 1,0 0-1,1-1 0,0 1 0,0-1 0,0 1 0,1-1 0,0 0 0,0 0 1,0-1-1,1 1 0,-1-1 0,2 0 0,-1 0 0,0 0 0,5 1 44,-1 2-309,54 54-1307,-62-60 1608,1 0 0,-1 0-1,0 0 1,0 0 0,0 0-1,0 0 1,0 0 0,0 0-1,0 0 1,-1 1 0,1-1 0,-1 0-1,0 1 1,1-1 0,-1 0-1,0 0 1,-1 1 0,1-1 0,0 0-1,-1 1 1,1-1 0,-1 0-1,1 0 1,-1 1 0,0-1-1,0 0 1,0 0 0,0 0 0,-1 0-1,1 0 1,0 0 0,-1-1-1,0 1 1,1 0 0,-1-1 8,-9 8 21,-1-1 0,-1 0 0,1-1 0,-1-1 0,0 0 0,0-1 0,-1 0 0,0-1 0,0 0 0,0-1 0,0-1 0,0 0 0,-1-1 0,1-1 0,0 0 1,-1 0-1,0-2-21,-54-26-149,62 1-4801,15 17 108,6 1-2807</inkml:trace>
  <inkml:trace contextRef="#ctx0" brushRef="#br0" timeOffset="1220.576">2303 379 6022,'0'0'5621,"0"0"-2573,4-13-565,12-41-535,-16 54-1907,1-1 0,-1 0 1,0 1-1,0-1 0,1 0 0,-1 1 0,0-1 0,0 0 0,0 1 0,0-1 1,0 0-1,0 0 0,0 1 0,0-1 0,0 0 0,0 1 0,-1-1 1,1 0-1,0 1 0,0-1 0,-1 0 0,1 1 0,0-1 0,-1 1 1,1-1-1,-1 0 0,1 1 0,0-1 0,-1 1 0,1-1 0,-1 1 0,0-1 1,1 1-1,-1 0 0,1-1 0,-1 1 0,0 0 0,1-1 0,-1 1 1,0 0-1,1 0 0,-1 0 0,0 0 0,1-1 0,-1 1 0,0 0 1,0 0-1,1 0 0,-1 0 0,0 1 0,1-1 0,-1 0 0,0 0 1,1 0-1,-1 0 0,0 1 0,1-1 0,-1 0 0,0 1 0,1-1 0,-1 1-41,-3-1 118,-5 1-108,1 0 0,0 1 0,0 0 0,-1 0 1,1 1-1,1 0 0,-1 0 0,0 1 0,1 0 0,0 0 1,-1 0-1,2 1 0,-1 1 0,1-1 0,0 1 1,0 0-1,0 0 0,1 1 0,0-1 0,0 1 1,0 0-1,1 1 0,0-1 0,1 1 0,0 0 1,0 0-1,1 0 0,0 0 0,0 0 0,0 0 1,1 1-1,1-1 0,0 7-10,2-8-76,1 0 0,0 0 0,1 0 0,0 0 0,0 0 0,0-1 0,1 0 0,0 0 1,0 0-1,1-1 0,0 0 0,0 0 0,2 2 76,46 52-652,-54-56 652,0 0 0,0-1 0,-1 1-1,1 0 1,0-1 0,-1 1 0,0-1 0,1 1 0,-1-1 0,0 1 0,0-1-1,-1 1 1,1-1 0,0 0 0,-1 0 0,1 0 0,-1 0 0,0 0-1,0 0 1,0 0 0,0 0 0,0-1 0,0 1 0,0-1 0,-1 0 0,1 1-1,0-1 1,-1 0 0,1 0 0,-1 0 0,1-1 0,-1 1 0,1-1-1,-1 1 1,0-1 0,0 0 0,-3 2 0,-24 11-200,-111 36 634,46-43-3273,91-13-2858,5 0 765</inkml:trace>
  <inkml:trace contextRef="#ctx0" brushRef="#br0" timeOffset="1466.161">2493 524 12204,'0'0'2845,"0"0"-42,0 0-657,0 0-561,0 0-442,0 0-439,0 0-309,9-3-187,-48 98-122,-1 27-856,33-80-2328,5 1-3647,2-26 2240</inkml:trace>
  <inkml:trace contextRef="#ctx0" brushRef="#br0" timeOffset="1832.442">2792 34 11851,'0'0'2264,"0"0"-166,0 0-128,0 0-470,-12-8-337,4 3-951,7 3-169,-1 0 0,0 1 0,0-1 0,0 0 0,0 1 0,0-1 0,0 1 1,0 0-1,0 0 0,-1 0 0,1 0 0,-1 0 0,1 0 0,0 1 0,-1-1 0,1 1 0,-1-1 0,1 1 0,-1 0 0,0 0 0,1 0 0,-1 1 1,1-1-1,-1 1 0,1-1 0,0 1 0,-1 0 0,1 0 0,-1 0 0,1 0 0,0 0 0,0 0 0,0 1 0,0-1 0,-2 2-43,-25 37 262,2 2 0,1 0 0,3 2-1,1 1 1,2 0 0,3 2 0,1 0-1,3 0 1,1 2 0,-3 36-262,-10 21 190,-87 300-248,110-401-127,-34 68-619,-4-49-4224,15-43-4768,18-2 1351</inkml:trace>
  <inkml:trace contextRef="#ctx0" brushRef="#br0" timeOffset="2072.071">2407 517 9929,'0'0'1378,"0"0"-546,0 0 193,0 0 129,0 0 31,88-53-288,-64 48-385,2 1-352,0 3-64,2-2-96,-2 0-256,1 1-1057,-4 0-1154,-2-3-1536,-1 1-4325</inkml:trace>
  <inkml:trace contextRef="#ctx0" brushRef="#br0" timeOffset="2411.655">2847 479 8296,'0'0'1623,"0"0"186,1 14-63,-18 115 2600,-46 49-2014,72-178-2268,2-11-42,0 0 0,-1-1 0,0 0 0,-1 0-1,0-1 1,-1 0 0,-1 0 0,5-12-22,12-18 12,-14 26 34,-7 9-1,0 0 0,1 0 0,0 0 0,0 0 0,0 1 0,1-1 0,1 1 0,-1 1 0,1-1 0,0 1 0,1 0 0,-1 0 0,1 1 0,0 0 0,1 0 0,-1 1 0,1-1 0,0 2 0,0-1 1,0 1-1,0 0 0,1 1 0,-1 0 0,7-1-45,-11 4 14,0 0 1,0 1 0,0-1-1,-1 0 1,1 1-1,0 0 1,-1 0 0,1 0-1,-1 1 1,0-1-1,0 1 1,0-1 0,0 1-1,0 0 1,-1 0 0,1 0-1,-1 1 1,0-1-1,0 0 1,0 1 0,0 0-1,-1-1 1,0 1-1,1 0-14,23 96 152,-22-71-219,-3-17-27,1 0 1,0 0 0,1 0 0,0 0 0,1-1 0,0 1 0,1-1 0,0 1 0,1-1 0,0 0 0,1-1 0,0 1 0,1-1 0,0 0 0,3 2 93,18 2-6844,-18-14 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14:3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9801,'2'-15'2904,"1"-10"-1861,2-10 174,3-2 3661,-10 60-284,7 22-4519,-3-18 258,14 728 115,1-609-533,-13-170 144,19-724 1019,-23 727-1070,2 1 0,0-1 0,2 0 0,0 0 0,1 1 0,1 0 0,1 0 0,1 1 0,1-1 0,8-13-8,-16 31-2,1-1 0,-1 1 0,1 0 0,-1 0 0,1 0 0,0 1 1,0-1-1,0 0 0,0 1 0,0-1 0,0 1 0,0-1 0,1 1 0,-1 0 0,0 0 0,1 0 0,-1 1 0,1-1 0,-1 0 0,1 1 1,-1-1-1,1 1 0,-1 0 0,1 0 0,-1 0 0,1 0 0,0 1 0,-1-1 0,1 1 0,-1-1 0,1 1 0,-1 0 0,0 0 1,1 0-1,-1 0 0,2 2 2,2 1-27,0 1 1,0-1 0,0 2 0,-1-1 0,0 1-1,0-1 1,0 1 0,-1 1 0,0-1 0,0 1-1,2 4 27,1 3-62,0 1 0,-1-1 0,0 1 0,-1 0-1,-1 1 1,-1-1 0,0 1 0,-1-1 0,0 1-1,-1 0 1,-1 0 0,-1 0 0,0-1-1,-1 1 1,-1 0 0,0-1 0,-1 1 0,-1-1-1,0 0 1,-1-1 0,-1 1 0,0-1 0,-9 13 62,1-10-331,-1-1 0,0 0 0,-1-1 0,-1-1 0,-1-1 0,1 0 0,-2-2 0,-16 8 331,-7 1-4348,0-2-3556,36-16 505</inkml:trace>
  <inkml:trace contextRef="#ctx0" brushRef="#br0" timeOffset="311.23">379 585 9545,'0'0'3924,"0"0"-1191,7 14-288,19 44-406,-7 57 1404,12-18-3010,-31-96-433,0-1 1,0 0-1,0 1 1,0-1-1,0 1 1,1-1-1,-1 1 1,0-1-1,0 1 1,1-1-1,-1 0 1,0 1-1,0-1 1,1 1-1,-1-1 1,0 0-1,1 0 1,-1 1-1,1-1 0,-1 0 1,0 1-1,1-1 1,-1 0-1,1 0 1,-1 0-1,1 0 1,-1 1-1,1-1 1,-1 0-1,1 0 1,-1 0-1,1 0 1,-1 0-1,1 0 1,-1 0-1,0 0 1,1 0-1,-1 0 1,1-1-1,-1 1 1,1 0-1,-1 0 0,1 0 1,-1 0-1,1-1 1,-1 1-1,0 0 1,1-1-1,-1 1 1,0 0-1,1-1 1,-1 1-1,0 0 1,1-1-1,-1 1 1,0 0-1,1-1 1,-1 1-1,0-1 1,0 1-1,0-1 1,0 1-1,1-1 1,-1 1-1,0-1 0,0 1 0,6-34 33,-3-59-33,-4 61-19,2 1-1,0 0 1,3-1 0,0 1-1,2 1 1,1-1 0,1 1-1,12-27 20,-15 49-183,-1 0 1,1 0-1,0 1 0,1-1 0,0 1 0,0 1 1,0-1-1,1 1 0,0 0 0,0 0 0,1 1 1,0 0-1,-1 0 0,2 0 183,80-18-9073,-64 22 3056</inkml:trace>
  <inkml:trace contextRef="#ctx0" brushRef="#br0" timeOffset="608.26">898 313 9161,'0'0'3293,"0"0"-1232,0 0-646,0 0-582,-8 16-380,6-12-440,-13 24 83,1 2 0,2 0-1,0 0 1,3 1 0,0 0 0,-2 21-96,23 69 127,-11-117-158,1 0 0,-1-1-1,1 1 1,0-1 0,0 1 0,0-1-1,0 0 1,0 1 0,1-1-1,0-1 1,0 1 0,-1 0 0,2-1-1,-1 1 1,0-1 0,0 0-1,1 0 1,-1 0 0,1 0 0,-1-1-1,1 0 1,0 1 0,0-1 0,0-1-1,0 1 1,0 0 0,-1-1-1,1 0 1,2 0 31,4-1 5,0 0 0,0-1 0,0-1 0,-1 1 0,1-2 0,-1 1 0,0-1 0,1 0 0,-2-1 0,1 0 0,-1-1 0,1 0 0,-2 0 0,1 0-1,-1-1 1,0-1 0,0 1 0,-1-1 0,0 0 0,0 0 0,1-4-5,1 0 408,-1-1 0,0 0 0,-1 0-1,0-1 1,-1 0 0,0 0 0,-1 0 0,-1 0-1,0-4-407,-1 4 344,-1-1 0,0 1-1,-1-1 1,-1 0 0,0 0-1,-1 1 1,0-1-1,-2-3-343,3 14 14,0 0 0,-1 0 0,1 0 0,-1 0-1,0 1 1,0-1 0,0 1 0,0-1-1,-1 1 1,1 0 0,-1 0 0,0 0 0,0 0-1,0 0 1,0 1 0,0-1 0,-1 1 0,1 0-1,-1 0 1,1 0 0,-1 1 0,0-1-1,0 1 1,0 0 0,0 0 0,0 0 0,0 0-1,0 1 1,0 0 0,0 0 0,-3 0-14,1 0-156,0 1-1,1 0 1,-1 0 0,0 1 0,1-1 0,-1 1-1,1 0 1,-1 1 0,1-1 0,0 1 0,0 0-1,0 0 1,0 1 0,1 0 0,-1-1 0,1 2 0,0-1-1,0 0 1,1 1 0,-2 1 156,-26 72-7153,29-45 1911</inkml:trace>
  <inkml:trace contextRef="#ctx0" brushRef="#br0" timeOffset="1044.61">1315 301 11787,'41'-167'8542,"-36"150"-4010,-25 259-3587,5 106-1047,32-374 81,-13 6 38,1 1-1,0-1 1,1 1 0,2 0-1,0 0 1,0 1-1,2 0 1,0 1 0,2 0-1,-1 1 1,2 0 0,0 0-1,1 2 1,1-1 0,0 2-1,1 0 1,0 1-17,-13 10 0,1 0-1,-1 0 1,0 1-1,0-1 1,1 1 0,-1 0-1,0 0 1,1 1 0,-1-1-1,1 1 1,-1-1 0,1 1-1,-1 0 1,1 0 0,0 1-1,-1-1 1,1 1 0,-1 0-1,0 0 1,1 0-1,-1 0 1,0 0 0,1 1-1,-1-1 1,0 1 0,0 0-1,0 0 1,-1 0 0,1 1-1,0-1 1,-1 1 0,1-1-1,-1 1 1,0 0-1,0 0 1,0 0 0,0 0-1,-1 0 1,1 0 0,-1 0-1,0 1 1,0-1 0,0 1-1,0-1 1,0 1 0,0 8-3,-1 1 0,0-1-1,-1 1 1,0-1 0,-1 1 0,0-1 0,-1 0 0,-1 1-1,0-1 1,0-1 0,-1 1 0,-1-1 0,0 0 0,0 0 0,-1 0-1,0-1 1,-1 0 0,0-1 0,-1 0 0,0 0 0,-1 0 3,-8 8 12,-1-2 0,-1 1-1,-1-2 1,0-1 0,0-1 0,-2 0 0,1-2 0,-1 0 0,-1-2 0,-5 1-12,-74 1 105,100-10-119,1 0 0,-1-1 0,0 1 0,1 0 0,-1-1 0,0 1 0,1-1 0,-1 0 0,1 0 0,-1 0 0,1 0 1,0 0-1,-1 0 0,1-1 0,0 1 0,0-1 0,0 0 0,0 0 0,0 0 0,0 0 0,1 0 0,-1 0 0,0 0 0,1 0 0,0-1 0,-1 1 0,1 0 0,0-1 0,0 1 0,1-1 0,-1 1 0,0-1 0,1 0 0,0 1 0,-1-3 14,2 1-209,0 0 0,0 0 0,0 0 0,0 0 0,1 0-1,-1 1 1,1-1 0,0 1 0,0-1 0,0 1 0,1 0 0,-1 0 0,1 0 0,0 0 0,0 0 0,0 0 0,0 1 0,0-1-1,0 1 1,1 0 0,0 0 209,49-24-9430,-22 17-1535</inkml:trace>
  <inkml:trace contextRef="#ctx0" brushRef="#br0" timeOffset="1411.33">487 1344 5381,'-14'8'7623,"-47"23"-3971,22-16 765,50-20-384,710-221-2751,-650 204-1970,123-36-1666,-64 26-4646,-94 25 1160</inkml:trace>
  <inkml:trace contextRef="#ctx0" brushRef="#br0" timeOffset="1656.389">636 1471 10730,'-201'134'8728,"59"-53"-3565,135-62-4138,33-17-657,28-6-190,0-3 0,0-2 1,-1-3-1,-1-2 0,0-2 0,15-9-178,-26 12 25,577-200-217,-457 149-1556,-60 19-4533,-69 30 206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14:41.4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607 241 1185,'0'0'134,"0"0"298,0 0 134,0 0-75,0 0-112,20-11-224,-14 7-150,14-8 5,0 1 0,0 2 0,1 0 0,0 0 0,1 2 0,-1 1 0,3 1-10,422-65 277,4 19 1,27 19-278,-382 29 32,-83 2-35,-20 1 0,-25 0 30,-690 52 817,579-43-833,-64 5 74,-89 21-85,231-20 0,66-10 0,77 2 5,561-29-7,-342 7-1,528-7 1118,-775 24-661,-49-2-444,-1 0 0,1 1 0,0-1 0,0 0 0,-1 1 1,1-1-1,0 1 0,0-1 0,0 0 0,0 1 0,0-1 0,-1 1 0,1-1 0,0 0 0,0 1 0,0-1 0,0 1 0,0-1 0,0 1 0,0-1 0,1 1 0,-1-1 0,0 0 1,0 1-1,0-1 0,0 1 0,0-1 0,1 0 0,-1 1 0,0-1 0,0 1 0,1-1 0,-1 0 0,0 1 0,1-1 0,-1 0 0,0 0 0,1 1 0,-1-1 0,0 0 0,1 0 1,-1 1-1,1-1-10,-235 44 202,-845 108-28,461-71-118,497-64-334,117-17 207,-7 3-429,24-3-28,499-36 129,-338 19 355,1029-50 588,-1041 71 412,-161-4-949,-1-1 0,1 1 0,-1-1 0,1 1 0,0 0 0,-1 0 0,1-1 0,0 1 0,-1 0 0,1 0 0,0 0 0,0 0 0,-1 0 0,1 0 0,0 0 0,0 0 0,-1 0 0,1 0 0,0 0 0,-1 0 0,1 0 0,0 1 0,0-1 0,-1 0 1,1 0-1,0 1 0,-1-1 0,1 1 0,-1-1 0,1 0 0,-1 1 0,1-1 0,0 1 0,-1 0 0,0-1 0,1 1 0,-1-1 0,1 1 0,-1 0 0,0-1 0,1 1 0,-1 0 0,0-1 0,0 1 0,1 0 0,-1-1 0,0 1 0,0 0 0,0 0 0,0-1 0,0 1 0,0 0 0,0-1 0,0 1 1,0 0-1,-1 0 0,1-1 0,0 1 0,0 0 0,-1-1 0,1 1 0,0 0 0,-1-1-7,-128 33 101,-706 78 107,-551 56-101,1327-157-128,40-4 11,35-3-12,533-22 17,-327 7 4,-29 2 3,914-19-9,-942 43 12,-164-15-5,-1 1 0,1 0 0,0-1 0,0 1 0,-1 0 0,1 0 0,0-1 0,0 1 0,0 0 0,-1 0 0,1 0 0,0 0 0,0 0 0,0 0 0,-1 1 0,1-1 0,0 0 0,0 0 0,0 1 0,-1-1 0,1 0 0,0 1 0,-1-1 0,1 0 0,0 1 0,-1-1 0,1 1 0,0-1 0,-1 1 0,1 0 0,-1-1 0,1 1 0,-1 0 0,1-1 0,-1 1 0,1 0 0,-1-1 0,0 1 0,1 0 0,-1 0 0,0-1 0,0 1 0,0 0 0,0 0 0,0 0 0,1-1 0,-1 1 0,-1 0 0,1 0 0,0 0 0,0 0 0,0-1 0,0 1 0,0 0 0,-1 0 0,1-1 0,0 1 0,-1 0 0,1 0 0,-1-1 0,-125 33 6,-846 107 48,625-97-82,-274 39 93,583-73-71,37-2-15,100-3 16,1166-51-28,-1138 44 31,351 5 42,-316 22 13,-164-24-48,1 1 1,0-1-1,0 1 0,0-1 0,0 1 1,0-1-1,0 1 0,0 0 0,0-1 1,0 1-1,0 0 0,0 0 0,1 0 1,-1 0-1,0 0 0,1 0 0,-1 0 1,0 0-1,1 0 0,-1 0 0,1 0 1,-1 0-1,1 1 0,0-1 0,0 0 1,-1 0-1,1 0 0,0 0 0,0 1 1,0-1-1,0 0 0,0 0 0,1 0 1,-1 1-1,0-1 0,1 0 0,-1 0 1,0 0-1,1 0 0,-1 0 0,1 1 1,0-1-1,-1 0 0,1 0 0,0-1 1,0 1-1,-1 0 0,1 0 0,0 0 1,0 0-1,0-1 0,0 1 0,0 0 1,0-1-1,0 1 0,0-1 0,0 1 1,1-1-1,-1 0 0,1 1-5,-45 14 24,0-1-1,-1-3 1,-1-1 0,-7-2-24,1 2 28,-683 101 41,-83 16-26,701-94-11,117-33-32,-1-1 0,1 1 0,-1 0 0,1 0 0,0 0 0,-1 0 0,1 0 0,-1 0 0,1 0 0,-1 0 0,1 0 0,0 0 0,-1 0 0,1 1 0,-1-1 0,1 0 0,-1 0 0,1 0 0,-1 1 0,1-1 0,-1 0 0,1 1 0,-1-1 0,1 0 0,-1 1 0,1-1 0,-1 1 0,0-1 0,1 0 0,-1 1 0,0-1 0,1 1 0,-1-1 0,0 1 0,0-1 0,0 1 0,1 0 0,-1-1 0,0 1 0,0-1 0,0 1 0,0-1 0,0 1 0,0 0 0,0-1 0,0 1 0,0-1 0,0 1 0,0-1 0,0 1 0,-1 0 0,1-1 0,0 1 0,0-1 0,-1 1 0,1-1 0,0 1 0,-1-1 0,1 1 0,0-1 0,-1 0 0,1 1 0,-1-1 0,254 11 0,355-18-5,291 6 5,-853 3 6,10-1-13,1 2-1,-1 3 1,47 11 7,-59 0 58,-43-17-56,-1 1 0,1 0-1,0 0 1,-1-1 0,1 1-1,-1 0 1,1 0-1,-1 0 1,0 0 0,1 0-1,-1 0 1,0-1 0,0 1-1,0 0 1,1 0-1,-1 0 1,0 0 0,0 0-1,0 0 1,0 0 0,-1 0-1,1 0 1,0 0-1,0 0 1,-1 0 0,1 0-1,0 0 1,-1-1 0,1 1-1,-1 0 1,1 0-1,-1 0 1,1-1 0,-1 1-1,0 0 1,1-1-1,-1 1 1,0 0 0,0-1-1,1 1 1,-1-1 0,0 1-1,0-1 1,0 1-1,0-1 1,0 0 0,0 1-1,1-1 1,-1 0 0,0 0-1,0 0 1,0 0-1,0 0 1,0 0 0,0 0-1,0 0-1,-37 15 14,-1-2-1,0-2 0,-1-2 1,-36 5-14,30-6 10,-842 119 104,365-60-126,407-52 27,-177 35 28,272-42-43,31 0 0,213 0 6,1168-57 15,-991 50-16,-386 0-5,83 18 6,-97-5 15,-113 20 11,-157 11 67,-126-3-99,248-27 8,-1072 110 19,880-69-22,306-43-10,37-4 5,122-2 0,779-36-23,-364 5 19,145 14 31,-535 19-27,-138 6 0,-38-4 0,-65 10 9,0-4 1,-82 4-10,72-9 7,-550 59 11,-374 52 2,917-100-47,108-15 22,111-1 5,845-39-27,-936 32 26,1041-19 29,-888 36-23,-172-18-4,-1 1-1,1 0 1,0-1-1,0 1 1,0 0-1,0 0 1,-1 0-1,1-1 1,0 1-1,0 0 1,0 0-1,0 0 1,-1 1-1,1-1 1,0 0-1,0 0 1,0 0-1,0 1 1,-1-1-1,1 0 1,0 1-1,0-1 1,0 0-1,-1 1 1,1-1-1,0 1 1,-1 0 0,1-1-1,-1 1 1,1-1-1,0 1 1,-1 0-1,1-1 1,-1 1-1,0 0 1,1 0-1,-1-1 1,0 1-1,1 0 1,-1 0-1,0 0 1,0 0-1,0-1 1,1 1-1,-1 0 1,0 0-1,0 0 1,0 0-1,-1 0 1,1-1-1,0 1 1,0 0-1,0 0 1,-1 0-1,1 0 1,0-1-1,-1 1 1,1 0 0,0 0-1,-1-1 1,1 1-1,-1 0 0,-136 39 27,-753 90 60,679-105-78,116-14-8,-1063 161 35,1092-156-41,44-5 5,39-4 0,145-4 0,786-37 59,85 15-91,-975 18 34,-16 0-6,-1 1-1,1 2 0,0 2 0,-1 2 0,23 6 5,-63-12 0,1-1 0,-1 1 0,0 0 0,1 0 0,-1 0 0,1 0-1,-1 0 1,0 0 0,1 1 0,-1-1 0,0 0 0,1 1 0,-1-1 0,0 1-1,0-1 1,1 1 0,-1 0 0,0-1 0,0 1 0,0 0 0,0 0 0,0 0-1,0 0 1,0 0 0,0 0 0,0 0 0,0 0 0,-1 0 0,1 0 0,0 0 0,-1 1-1,1-1 1,-1 0 0,1 1 0,-1-1 0,0 0 0,1 1 0,-1-1 0,0 0-1,0 1 1,0-1 0,0 0 0,0 1 0,0-1 0,-1 1 0,-108 43 0,96-41 0,-196 42 52,-127 9-52,291-48 7,-476 63-16,-483 84 23,945-140-19,38-4-13,31 0 9,231-1 36,1463-49-54,-1532 47 27,-138 4 5,-34 2 17,-110 22-6,-222 17 124,-79-8-140,226-25-2,-839 92 8,972-102-28,32-3 17,32 1 5,228 0 27,1499-37-22,-1557 42-5,-142 1 0,-39 4 0,-87 15 0,64-27 0,-243 47 62,-103 1-62,277-41 2,-1088 147 25,1029-126-27,127-23-18,34 2 9,15-6 9,0-2 0,1-1 0,-1-1 0,1-2 0,19-1 0,10 0 0,853-27-104,-180 1 139,-380 27-30,-301 8-5,-48-8 0,1 0 0,0 1 0,-1-1 0,1 1 0,-1-1 0,1 1 0,-1-1 0,1 1 0,-1-1 0,0 1 0,1-1 0,-1 1 0,1 0 0,-1-1 0,0 1 0,0-1 0,1 1 0,-1 0 0,0-1 0,0 1 0,0 0 0,0 0 0,0-1 0,0 1 0,0 0 0,0-1 0,0 1 0,0 0 0,0-1 0,0 1 0,-1 0 0,1-1 0,0 1 0,0 0 0,-1-1 0,1 1 0,0 0 0,-1-1 0,1 1 0,-1-1 0,1 1 0,-1-1 0,1 1 0,-1-1 0,1 1 0,-1-1 0,1 0 0,-1 1 0,0-1 0,1 0 0,-1 1 0,0-1 0,1 0 0,-1 0 0,0 0 0,1 0 0,-1 1 0,0-1 0,1 0 0,-1 0 0,0 0 0,1 0 0,-1 0 0,0-1 0,1 1 0,-1 0 0,0 0 0,1 0 0,-1-1 0,0 1 0,-160 36 27,-744 101 27,-52 10-33,793-107 27,140-28-66,28-2 1,42-1-2,444-3 83,496-30-155,-504 24 118,-295 21-27,-185-21 0,-1 0 0,0-1 0,0 1 0,1 0 0,-1 0 0,0 0 0,1 0 0,-1 1 0,0-1 0,1 0 0,-1 0 0,0 1 0,0-1 0,1 1 0,-1-1 0,0 1 0,0 0 0,0-1 0,0 1 0,0 0 0,0 0 0,0 0 0,0 0 0,0 0 0,0 0 0,0 0 0,-1 0 0,1 0 0,0 0 0,-1 0 0,1 0 0,-1 0 0,1 1 0,-1-1 0,1 0 0,-1 0 0,0 1 0,0-1 0,0 0 0,0 1 0,0-1 0,0 0 0,0 1 0,0-1 0,0 0 0,0 0 0,-1 1 0,1-1 0,-124 45 0,-264 41 72,-314 24-72,324-56 3,49 1 45,-7 17-48,167-21-21,169-52 21,-1 0-1,0 0 1,0 0 0,0-1 0,1 1 0,-1 0 0,0 0 0,0 0 0,0 0 0,1 0 0,-1 1 0,0-1 0,0 0-1,0 0 1,1 0 0,-1 1 0,0-1 0,0 0 0,1 1 0,-1-1 0,0 1 0,1-1 0,-1 1 0,0-1 0,1 1-1,-1-1 1,1 1 0,-1 0 0,1-1 0,-1 1 0,1 0 0,-1-1 0,1 1 0,0 0 0,-1 0 0,1-1 0,0 1-1,0 0 1,-1 0 0,1 0 0,0 0 0,0-1 0,0 1 0,0 0 0,0 0 0,0 0 0,1-1 0,-1 1 0,0 0 0,0 0-1,0 0 1,1-1 0,-1 1 0,0 0 0,1 0 0,-1-1 0,1 1 0,-1 0 0,1-1 0,-1 1 0,1-1 0,-1 1-1,1 0 1,0-1 0,0 1 0,135 17 0,342-15-27,180-32 27,-268 9 1,262-2 52,-578 23-74,-47 7 14,-43 6 8,-154 21-1,-889 107 16,-149 26-5,1000-120-38,169-29 27,44-4 0,137 3 0,691-30 52,-509 0-40,740-16-49,-840 40 42,-222-13-5,-1 1 0,1 0 0,-1 0 0,1-1 0,-1 1 0,1 0 0,0 0 0,-1 1 0,1-1 0,-1 0 0,1 0 0,-1 1 0,1-1 0,-1 1 0,1-1 0,-1 1 0,1 0 0,-1-1 0,0 1 0,1 0 0,-1 0 0,0 0 0,0 0 0,0 0 0,0 0 0,0 1 0,0-1 0,0 0 0,0 0 0,0 1 0,0-1 0,-1 1 0,1-1 0,-1 1 0,1-1 0,-1 1 0,1-1 0,-1 1 0,0-1 0,0 1 0,0-1 0,0 1 0,0-1 0,0 2 0,-7 3 0,-1 0 0,1-1 0,-1 0 0,0 0 0,-1-1 0,1 0 0,-1 0 0,0-1 0,0 0 0,0-1 0,-6 1 0,-4 3 0,-266 63 32,-228 25-32,445-83 0,-270 40 4,-33 6 19,-10 19-23,232-29-21,149-47 21,1 0 0,-1 1-1,1-1 1,0 0 0,-1 0 0,1 1 0,-1-1 0,1 1 0,-1-1 0,1 0 0,-1 1 0,1-1 0,-1 1 0,1-1-1,-1 1 1,0 0 0,1-1 0,-1 1 0,0-1 0,1 1 0,-1 0 0,0-1 0,0 1 0,0 0 0,0-1 0,0 1-1,1 0 1,-1-1 0,0 1 0,0 0 0,-1-1 0,1 1 0,0 0 0,0-1 0,0 1 0,0 0 0,0-1 0,-1 1-1,1-1 1,0 1 0,-1 0 0,1-1 0,0 1 0,-1-1 0,1 1 0,-1-1 0,1 1 0,-1-1 0,1 1 0,-1-1-1,1 0 1,-1 1 0,1-1 0,-1 0 0,0 1 0,1-1 0,-1 0 0,0 0 0,1 0 0,-1 1 0,1-1 0,-1 0-1,0 0 1,0 0 0,32 6 4,1-1 0,-1-2 0,1-1 0,-1-2 0,17-2-4,13 2 7,1602-27-7,-1455 32-21,-163 7 15,-44-10 6,-1-1 0,0 0 0,0 0 0,1 1 0,-1-1 0,0 0 0,0 0 0,0 1 0,0-1 0,-1 0 0,1 0 0,0 1 0,0-1 0,-1 0 0,1 0 0,-1 1 0,1-1 0,-1 0 0,0 0 0,1 0 0,-1 0 0,0 0 0,0 0 0,1 0 0,-1 0 0,0 0 0,0 0 0,0-1 0,0 1 0,0 0 0,-1-1 0,1 1 0,0 0 0,0-1 0,0 0 0,0 1 0,-1-1 0,1 0 0,0 1 0,0-1 0,-1 0 0,1 0 0,0 0 0,-1 0 0,1 0 0,0 0 0,-62 20 1,0-3-1,-1-3 1,-28 2-1,37-6 4,-1365 201 28,1317-194-18,-11 0 19,0 5 0,-77 26-33,156-30-43,38-4 32,124 0 22,657-30 71,-497 3-95,-219 10-17,787-14 71,-829 17-38,-18-1-5,0 1 0,0 0 0,0 0 0,0 0 0,0 1 0,0 1 0,0-1 0,0 1 0,-1 0 0,1 1 0,-1 0 0,5 2 2,-13 14-6,-8-13 9,0-1-1,0 0 0,-1 0 1,0-1-1,0 0 0,0-1 1,0 0-1,0 0 0,-10 0-2,-9 4 11,-318 65 212,-193 8-223,482-72-4,-109 14-14,-221 31 68,-79 34-50,264-26-21,163-37 21,43-5 21,9-15-20,0 0 0,0 0 0,1-2 0,-1 1 0,1-2 0,0 0 0,0 0 0,11-2-1,-8 2 3,638-11 45,-407 1-37,-180 7-13,874-6-23,-918 9 31,-4-2 19,-1 2 0,1 0 0,0 1 0,0 1 0,-1 0 1,0 2-1,5 1-25,-23-5 10,1 0 0,0-1 0,0 1 0,0 0 0,-1 0 0,1-1 0,0 1 0,0 0 0,-1 0 0,1 0 0,-1 0 0,1 0 0,-1 0 0,1 0 0,-1 0 0,0 0 0,0 0 0,1 0 0,-1 0 0,0 0 0,0 0 0,0 0 0,0 0 0,0 0 0,0 0 0,0 0 0,0 1 0,-1-1 0,1 0 0,0 0 0,-1 0 0,1 0 0,-1 0 0,1 0 0,-1-1 0,1 1 0,-1 0 0,0 0 0,1 0 0,-1 0 0,0-1 0,0 1 0,0 0 0,1-1 0,-1 1 0,0 0 0,0-1 0,0 1 0,0-1 0,0 0 0,0 1 0,0-1 0,0 0 0,0 1 0,0-1 0,0 0 0,0 0 0,-1 0 0,1 0 0,0 0 0,0 0 0,0 0 0,-1-1-10,-205 58 293,-761 101-76,340-65-167,382-44-18,181-30-32,44-6 0,40-4 0,265-9 27,685-59 53,-322 47-150,-575 17 92,-73-4-22,1-1 0,-1 0 0,1 1 0,-1 0 0,1-1 0,0 1 0,-1-1 1,1 1-1,0-1 0,-1 1 0,1 0 0,0-1 0,0 1 0,-1 0 0,1-1 0,0 1 0,0 0 1,0-1-1,0 1 0,0 0 0,0-1 0,0 1 0,0 0 0,0-1 0,0 1 0,1 0 0,-1-1 0,0 1 1,0 0-1,1-1 0,-1 1 0,0 0 0,1-1 0,-1 1 0,0-1 0,1 1 0,-1-1 0,1 1 1,-1-1-1,1 1 0,-1-1 0,1 1 0,0-1 0,-1 0 0,1 1 0,-1-1 0,1 0 0,0 0 1,-1 1-1,1-1 0,0 0 0,-1 0 0,1 0 0,0 0 0,-1 0 0,1 0 0,-169 46 11,-690 90 106,296-54-53,364-39-37,154-25-48,43-4 15,111 0 6,779-31 6,-432 18-12,-442-1 7,9 0 8,0 1 0,0 0 1,-1 2-1,1 1 0,-1 1 0,0 1 1,0 0-1,1 3-9,-23-9 4,0 0 0,0 0 0,0 0-1,0 1 1,0-1 0,0 0 0,0 1 0,0-1 0,0 1-1,0-1 1,0 1 0,0 0 0,0-1 0,0 1 0,0 0-1,0-1 1,-1 1 0,1 0 0,0 0 0,-1 0-1,1 0 1,-1 0 0,1 0 0,-1 0 0,1 0 0,-1 0-1,1 0 1,-1 0 0,0 0 0,0 0 0,1 0 0,-1 0-1,0 0 1,0 1 0,0-1 0,0 0 0,-1 0 0,1 0-1,0 0 1,0 0 0,-1 0 0,1 0 0,0 0 0,-1 0-1,1 0 1,-1 0 0,1 0 0,-1 0 0,0 0 0,1 0-1,-1 0 1,0-1 0,0 1 0,0 0 0,1 0-1,-1-1 1,0 1 0,0-1 0,0 1 0,-1 0-4,-63 32 112,-338 83 200,179-58-272,197-48-42,27-10 3,0 1-1,0-1 1,1 0-1,-1 0 1,0 0-1,0 0 1,1 1-1,-1-1 1,0 0-1,0 0 1,0 0-1,0 1 1,1-1-1,-1 0 1,0 0-1,0 1 1,0-1-1,0 0 1,0 0-1,0 1 1,0-1-1,0 0 1,0 0-1,0 1 1,0-1-1,0 0 1,0 1-1,0-1 1,0 0-1,0 0 1,0 1-1,0-1 1,0 0-1,0 0 1,0 1-1,0-1 1,0 0-1,-1 0 1,1 1-1,0-1 1,0 0-1,0 0 1,0 0-1,-1 1 1,1-1-1,0 0 1,0 0-1,-1 0 1,1 0-1,0 1 1,0-1-1,-1 0 1,1 0-1,0 0 1,0 0-1,-1 0 1,1 0-1,158 4 10,447-40 108,-475 23-113,-201 11-5,-353 34 41,216-10-1214,97-13-2531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14:51.61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159 89 2979,'0'0'742,"0"0"-454,0 0 54,0 0 144,0 0 5,0 0-112,0 0-155,0 0-133,18-4-17,132-16 49,331 24 39,550-11-404,-429-14 477,-840 41 53,-933 52-293,893-60-16,235-10 17,-230 25 2,243-13 10,49 5 16,17-10 13,1-1 0,-1-2-1,1-1 1,32-1-37,-24-1 13,460 17-9,58-24-4,-128 0-4,-375 7 10,-156 0 47,-634 50 145,601-46-207,-270 16 18,-65 27-9,389-36 85,67-7-74,24-3-6,331 1 342,599-9-277,-740-1 261,-1 9-1,0 9 1,27 13-331,-191-17 214,-41-9-211,-1 0 0,1 0 1,-1 1-1,1-1 0,0 0 0,-1 0 1,1 1-1,0-1 0,-1 0 0,1 1 0,0-1 1,0 0-1,-1 1 0,1-1 0,0 1 1,0-1-1,0 0 0,0 1 0,-1-1 0,1 1 1,0-1-1,0 0 0,0 1 0,0-1 1,0 1-1,0-1 0,0 1 0,0-1 0,0 1 1,0-1-1,0 0 0,1 1 0,-1-1 1,0 1-1,0-1 0,0 0 0,0 1 0,1-1 1,-1 1-1,0-1 0,0 0 0,1 1 1,-1-1-1,0 0 0,1 0 0,-1 1 1,0-1-1,1 0 0,-1 0 0,0 1 0,1-1 1,-1 0-1,1 0-3,-202 34 139,-1001 70-33,383-40-106,869-61-21,1373-43 171,-939 50-113,-454-5-37,-28 2 0,-85 10 0,-264 19 63,-56-13-63,87-7-84,-549 40-29,834-56 96,22 0 10,16 0 10,626-52 211,-545 44-224,466-39 153,30 23-143,-1566 61 128,37-14-138,907-23-7,-123-14 7,161 14 10,0 0 0,1 0 0,-1 0 1,1 0-1,-1 0 0,1 0 0,-1 0 0,0 0 0,1 0 1,-1-1-1,0 1 0,1 0 0,-1 0 0,0-1 0,1 1 1,-1 0-1,0 0 0,1-1 0,-1 1 0,0 0 1,0-1-1,1 1 0,-1 0 0,0-1 0,0 1 0,0 0 1,1-1-1,-1 1 0,0-1 0,0 1 0,0 0 1,0-1-1,0 1 0,0-1 0,0 1 0,0 0 0,0-1 1,0 1-1,0-1 0,0 1 0,0 0 0,0-1 0,0 1 1,0-1-1,-1 1 0,1 0 0,0-1 0,0 1 1,0 0-1,-1-1 0,1 1 0,0 0 0,0-1 0,-1 1 1,1 0-1,0-1 0,-1 1 0,1 0 0,0 0 0,-1-1 0,202-36 113,1455-168-44,-1617 200-64,14-1 6,-1-3-1,0-2 1,43-15-11,-90 25 0,0-1 0,0 1 0,0-1 0,-1 0 0,1 0 0,-1-1 0,1 1 0,-1-1 0,0 0 0,0 0 0,0-1 0,0 1 0,0-1 0,-1 0 0,0 0 0,-2 2 0,-1 1 0,0-1 0,0 0 0,0 1 0,0-1 0,0 0 0,0 1 0,0-1 0,0 0 0,-1 1 0,1-1 0,-1 0 0,1 1 0,-1-1 0,0 1 0,0-1 0,1 1 0,-1-1 0,0 1 0,0 0 0,0-1 0,-1 1 0,1 0 0,0 0 0,0 0 0,-1 0 0,1 0 0,-1 0 0,1 0 0,-1 0 0,1 1 0,-1-1 0,1 0 0,-36-18 20,-1 1-1,0 2 0,-1 2 1,-1 1-1,0 2 0,-1 2 1,0 1-1,-6 2-19,-195-27 19,-2 10 0,-94 9-19,-234 12 32,537-1-64,759 10 165,-268-26-74,38-24-59,-349 19 0,-147 25 0,1-1 1,0 0-1,0 0 0,-1 0 1,1 0-1,0 0 1,-1-1-1,1 1 0,0 0 1,0-1-1,-1 1 1,1 0-1,0-1 0,0 0 1,0 1-1,0-1 1,-1 0-1,1 1 0,0-1 1,0 0-1,1 0 0,-1 0 1,0 0-1,0 0 1,0 0-1,1 0 0,-1 0 1,0 0-1,1-1 1,-1 1-1,1 0 0,-1 0 1,1 0-1,0-1 1,-1 1-1,1 0 0,0-1 1,0 1-1,0 0 1,0-1-1,0 1 0,0 0 1,0 0-1,1-1 1,-1 1-1,0 0 0,1 0 1,-1-1-1,1 1 1,-1 0-1,1 0 0,0 0 1,0 0-1,-1 0 1,1 0-1,0 0 0,0 0 1,0 0-1,0 0 1,0 0-1,0 0 0,0 1 1,0-1-1,0 0 1,0 1-1,1-1 0,0 1 0,-26-2-27,0 1 0,0 2-1,0 0 1,0 2-1,0 0 1,-13 5 27,-18 1-930,-1-2-2871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13:0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2041 1958 929,'0'0'3150,"0"0"-1843,0 0-244,0 0 133,0 0-518,0 0 581,0-8-116,-1-2-675,0-5 28,1-2 3190,0 17-2704,0 0-69,0 0-145,0 0-159,-3 12 848,-26 290 1826,11 155-3538,16-364 505,11 769-309,-3-502 63,-5 524-13,-11 126-28,9-423 15,2-381 91,-13 528-143,-23 10 138,7-112-128,26-168 128,14-387-160,-9-73-343,-1-10-6863,-2-4 950</inkml:trace>
  <inkml:trace contextRef="#ctx0" brushRef="#br0" timeOffset="952.854">1984 1856 929,'0'0'2530,"0"0"-757,0 0-156,0 0-47,-1-3-188,13-15 6335,36 10-7804,-28 6 812,537-40 316,11 10-844,387-33 204,-680 19-631,-311 48-85,3-1-735,12 4-2662,13 0-1519</inkml:trace>
  <inkml:trace contextRef="#ctx0" brushRef="#br0" timeOffset="2684.341">4489 1563 1153,'0'0'5573,"0"0"-3032,0 0-1073,0 0-96,0 0-154,0 0-124,0 4 166,-18 126 5119,15-83-6163,2 0 1,3-1-1,1 1 0,3-1 0,2 0 0,8 29-216,3 37 26,-4 1 0,-6 0-1,-5 1 1,-4 0 0,-12 72-26,-10 1143 63,24-958-68,-28 80 368,-26 189 678,27-110-998,-25 289 106,-1-5-207,38-499 58,5-144-6,-7-50-26,-54 491 38,52-377-6,10-156 21,21-97-10,9-29-3071,-12-4-4445,-11 25-3807</inkml:trace>
  <inkml:trace contextRef="#ctx0" brushRef="#br0" timeOffset="3779.434">8 9377 4100,'0'0'1831,"0"0"-454,0 0 17,0 0-22,-8-6 3485,161-2-2620,674-6-2173,1517-71 1655,-714 100-913,-1204-11-836,2531-10 728,-391-65-554,-1833 18 427,-604 25 59,-129 28-631,1 0 1,-1-1-1,1 1 1,0-1-1,-1 1 0,1 0 1,-1-1-1,1 1 1,-1-1-1,1 1 0,-1-1 1,1 0-1,-1 1 1,1-1-1,-1 1 0,0-1 1,1 0-1,-1 1 1,0-1-1,0 0 0,1 1 1,-1-1-1,0 0 1,0 0-1,0 1 0,0-1 1,0 0-1,0 1 1,0-1-1,0 0 0,0 0 1,0 1-1,-1-1 1,1 0-1,0 1 0,0-1 1,-1 0-1,1 1 1,0-1-1,-1 0 0,1 1 1,-1-1-1,1 1 1,-1-1-1,1 1 0,-1-1 1,1 1-1,-1-1 1,1 1-1,-1-1 0,0 1 1,1 0-1,-1-1 1,0 1 0,-37-23-630,-28 3-5461,24 11-1687</inkml:trace>
  <inkml:trace contextRef="#ctx0" brushRef="#br0" timeOffset="4511.337">3140 9015 5029,'0'0'2856,"0"0"-753,0 0 305,0 0 213,0 0-214,0 0-490,0 0-380,1-12-127,3-36-204,9 85 1933,-5 351-1794,0-343-4990,-3-17-3477,-2-9-1569</inkml:trace>
  <inkml:trace contextRef="#ctx0" brushRef="#br0" timeOffset="5036.297">3051 10151 6246,'0'0'5087,"0"0"-2231,0 0-266,0 0-370,0 0-896,0 0-539,0 0-241,0 0-170,-14 7-86,-43 24-37,53-27-220,0-1-1,1 1 0,-1 0 0,1 0 0,-1 0 1,1 0-1,0 1 0,1-1 0,-1 1 1,1 0-1,0 0 0,0 0 0,1 0 0,-1 0 1,1 0-1,0 0 0,0 1 0,1-1 1,0 0-1,0 0 0,0 1 0,0-1 0,2 4-30,-2 3-1,1-4 6,1 1 0,0-1-1,0 1 1,1-1 0,0 0 0,1 0-1,-1 0 1,2-1 0,-1 1-1,1-1 1,0 0 0,0 0-1,1-1 1,0 1 0,0-1 0,1 0-1,0-1 1,0 0 0,0 0-1,0 0 1,1-1 0,0 0 0,0-1-1,0 0 1,0 0 0,0 0-1,1-1 1,-1 0 0,1-1-1,0 0 1,-1 0 0,1-1 0,0 0-1,-1-1 1,1 0 0,0 0-1,-1-1 1,1 0 0,-1 0-1,0-1 1,0 0 0,5-3-5,-4 3 125,-1-1-1,1 0 1,-1 0 0,0-1-1,0 0 1,0-1 0,0 0-1,-1 0 1,0 0 0,0-1 0,-1 0-1,0 0 1,0-1 0,-1 0-1,0 0 1,0 0 0,-1-1-1,0 1 1,0-1 0,-1 0 0,0 0-1,-1 0 1,0-1 0,-1 1-1,1 0 1,-2-1 0,1 1-1,-1-1 1,-1 1 0,0-1 0,0 1-1,-1 0 1,0-1 0,0 1-1,-1 0 1,-1 0 0,1 0-1,-1 1 1,-3-5-125,2 6-2,-1 0 0,0 1 1,0-1-1,0 1 0,0 1 0,-1-1 0,0 1 0,0 0 1,-1 0-1,1 1 0,-1 0 0,0 1 0,0-1 1,-1 2-1,1-1 0,0 1 0,-1 0 0,0 1 0,-7-1 2,-11 0-717,1 2-1,0 1 1,-1 0-1,1 2 1,0 1-1,-1 2 718,-59 15-5402</inkml:trace>
  <inkml:trace contextRef="#ctx0" brushRef="#br0" timeOffset="54765.428">5914 8454 1730,'0'0'646,"0"0"-6,0 0-58,0 0 155,0 0 101,6-14 85,15-44 33,-22-17 3822,1 48-913,0 26-3326,1 7 176,2 38-377,-2 1 0,-1-1-1,-3 1 1,-1-1 0,-3 1-1,-2 0-337,-2 28 46,-30 414 183,41-487-281,0 0 0,0-1-1,-1 1 1,1 0 0,0 0-1,0-1 1,0 1 0,0 0-1,0 0 1,-1 0 0,1 0-1,0-1 1,0 1 0,0 0-1,-1 0 1,1 0 0,0 0-1,0 0 1,-1-1 0,1 1-1,0 0 1,0 0 0,-1 0 0,1 0-1,0 0 1,0 0 0,-1 0-1,1 0 1,0 0 0,0 0-1,-1 0 1,1 0 0,0 0-1,0 0 1,-1 0 0,1 0-1,0 0 1,0 1 0,-1-1-1,1 0 1,0 0 0,0 0-1,0 0 1,-1 0 0,1 1-1,0-1 1,0 0 0,0 0-1,0 0 53,-12-27-4669,8 11-45</inkml:trace>
  <inkml:trace contextRef="#ctx0" brushRef="#br0" timeOffset="55363.246">5966 8388 737,'0'0'373,"0"0"33,0 0 341,0 0 241,-13-11-150,-69-51 870,37 37 2403,91 27-1639,419 20-2221,120-16-219,528-66-32,-827 20-43,-264 29 110,-36 1-6,-105 3-1011,113 9-844,5 2-1388</inkml:trace>
  <inkml:trace contextRef="#ctx0" brushRef="#br0" timeOffset="55766.036">8417 8281 1537,'0'0'561,"0"0"42,0 0 449,0 0 229,0 0-74,0 0-54,0 0-38,-5-10-58,-16-31-64,21 42-936,1-1-1,-1 1 0,0-1 1,0 0-1,1 1 0,-1-1 1,0 1-1,1-1 0,-1 0 1,0 1-1,1-1 0,-1 0 1,0 1-1,1-1 0,-1 0 1,1 0-1,-1 0 0,1 1 1,-1-1-1,0 0 0,1 0 1,-1 0-1,1 0 0,-1 0 1,1 0-1,-1 0 0,1 0 1,-1 0-1,1 0 0,-1 0 1,1 0-1,-1 0 0,1 0 1,-1 0-1,0 0 0,1-1 1,-1 1-1,1 0 0,-1 0 1,1 0-1,-1-1 0,0 1 1,1 0-1,-1-1 0,0 1 1,1 0-1,-1-1 0,0 1 1,1 0-1,-1-1 0,0 1 1,0-1-1,1 1 0,-1-1 1,0 1-1,0 0 0,0-1 1,0 1-1,0-1 0,0 1 1,0-1-1,1 1 0,-1-1 1,-1 1-1,1-1 0,0 1 1,0-1-57,-12 72 620,4-45-578,-146 563 208,134-527-223,3 2 0,3-1 0,2 2-1,3 0 1,1 39-27,8-103 13,0 0 0,-1 0 0,1 0 0,0 0 0,0 1 0,-1-1 0,1 0 0,0 0 0,0 0 0,0 0-1,1 0 1,-1 1 0,0-1 0,0 0 0,1 0 0,-1 0 0,0 0 0,1 0 0,-1 0 0,1 0 0,0 0 0,-1 0 0,1 0 0,0 0 0,-1 0 0,1 0 0,0 0 0,0-1 0,0 1 0,0 0 0,0-1 0,0 1 0,0-1 0,0 1 0,0-1 0,0 1 0,0-1 0,0 1 0,0-1-1,0 0 1,1 0 0,-1 0-13,0-1 3,0 0-1,0-1 1,0 1-1,0-1 1,-1 1-1,1-1 0,0 1 1,-1-1-1,1 0 1,-1 1-1,0-1 1,0 0-1,0 1 1,0-1-1,0 0 0,0 1 1,0-1-1,0 0 1,0 1-1,-1-1 1,1 1-1,-1-1 1,1 0-1,-1 1 0,0-1 1,0 1-1,1 0 1,-1-1-1,0 1 1,0 0-1,0-1 0,-1 1 1,1 0-1,0 0 1,0 0-3,-67-48-3977,40 33 464</inkml:trace>
  <inkml:trace contextRef="#ctx0" brushRef="#br0" timeOffset="56261.332">6918 9160 4580,'0'0'1020,"0"0"336,0 0 390,0 0-268,0 0-325,0 0 54,0 0 47,-7-12-191,-24-32-204,31 44-831,-1 0 0,1-1-1,-1 1 1,0-1 0,1 1-1,-1 0 1,0 0 0,1-1-1,-1 1 1,0 0 0,1 0-1,-1 0 1,0 0 0,1 0-1,-1 0 1,0 0-1,0 0 1,1 0 0,-1 0-1,0 0 1,1 0 0,-1 1-1,0-1 1,1 0 0,-1 1-1,0-1 1,1 0 0,-1 1-1,1-1 1,-1 0 0,0 1-1,1-1 1,-1 1 0,1-1-1,0 1 1,-1 0 0,1-1-1,-1 1 1,1-1 0,0 1-1,-1 0 1,1-1 0,0 1-1,0 0 1,-1-1 0,1 1-28,-2 2 137,-7 14 169,0-1-1,1 2 1,1-1 0,1 1 0,0 0 0,1 0 0,1 0 0,1 1 0,0 8-306,-5 16 225,-22 190 74,30-148-290,4-67-3308,2-1-3468,-5-12-856</inkml:trace>
  <inkml:trace contextRef="#ctx0" brushRef="#br0" timeOffset="56685.297">6659 10213 3235,'0'0'1804,"0"0"-255,0 0 234,3-14-70,2-4-976,2-15-221,-6-5 4936,-1 38-4320,-4 7 256,-51 161 8,37-97-1319,-88 286 57,114-380-2468,-3-8-3484,-5 17-2974</inkml:trace>
  <inkml:trace contextRef="#ctx0" brushRef="#br0" timeOffset="60793.446">2776 3569 4997,'0'0'1772,"0"0"-170,0 0 170,0 0 219,0 0-138,8-13-236,38-98 2008,-44 105-3369,9-65 2337,-11 69-2543,0 1-1,0-1 1,0 0-1,0 0 1,0 1-1,-1-1 1,1 0-1,-1 0 1,1 1-1,-1-1 1,0 1-1,0-1 1,0 0-1,0 1 1,0 0-1,0-1 1,0 1 0,0 0-1,0-1 1,0 1-1,-1 0 1,1 0-1,-1 0 1,1 0-1,-1 0 1,1 0-1,-1 1 1,0-1-1,1 0 1,-1 1-1,0-1 1,1 1 0,-1 0-1,0-1 1,0 1-1,1 0 1,-1 0-50,-9 2 35,0 0 1,1 1-1,-1 1 1,1-1-1,0 2 1,0-1-1,0 1 1,1 1-1,-1 0 1,1 0-1,1 1 1,-1 0-1,1 0 1,0 1-1,1 0 1,0 0-1,0 1 1,1 0-1,0 0 1,-3 8-36,0-4 5,0 1 0,1 0 1,0 1-1,1-1 0,1 2 1,1-1-1,0 1 0,1-1 1,0 1-1,2 0 0,-1 1 1,2-1-1,0 0 0,2 1 1,-1 1-6,1-12 1,1 0 0,-1 0 0,1 0 0,0 0 1,0 0-1,1 0 0,-1-1 0,1 1 0,1-1 0,-1 0 0,1 0 1,0 0-1,0 0 0,0-1 0,1 1 0,-1-1 0,1 0 1,0 0-1,0-1 0,1 0 0,-1 0 0,1 0 0,0 0 1,-1-1-1,1 0 0,0 0 0,0-1 0,1 0 0,-1 0 1,0 0-1,0-1 0,1 0 0,-1 0 0,0 0 0,0-1 0,0 0 1,1 0-1,-1 0 0,0-1 0,0 0 0,-1 0 0,1-1 1,0 0-1,-1 0 0,1 0 0,-1-1-1,4-6 58,0 0 1,-2-1-1,1 0 0,-1 0 0,-1-1 1,0 0-1,-1 0 0,0 0 0,-1-1 1,0 0-1,-1 0 0,0 0 1,-1 0-1,0 0 0,-2 0 0,1-1 1,-2-9-59,4-22 904,-2 44-887,-1 1 1,1 0-1,-1 0 0,1 0 0,0 0 0,-1 0 1,1 0-1,-1 0 0,1 0 0,-1 0 0,1 0 1,-1 0-1,1 1 0,0-1 0,-1 0 0,1 0 1,-1 0-1,1 1 0,-1-1 0,0 0 0,1 1 1,-1-1-1,1 0 0,-1 1 0,1-1 0,-1 1 1,0-1-1,1 1 0,-1-1 0,0 0 0,0 1 1,1-1-1,-1 1 0,0 0 0,0-1 0,0 1 1,1-1-1,-1 1 0,0-1 0,0 1 0,0-1 1,0 1-1,0-1 0,0 1 0,0 0 0,0-1 1,0 1-1,-1-1 0,1 1 0,0-1 0,0 1 1,0-1-1,-1 1 0,1 0-17,74 407 379,-57-309-1015,-14-66-2227,-2 0-3909,-1-24 72</inkml:trace>
  <inkml:trace contextRef="#ctx0" brushRef="#br0" timeOffset="61357.1">3243 3654 5605,'0'0'3865,"0"0"-1249,0 0-491,0 0 15,0 0-138,0 0-448,0 0-294,-13-2-102,-90-17 1234,96 17-2301,-1 0 1,1-1 0,0 0 0,0 0-1,0 0 1,0-1 0,1 0 0,-1-1-1,1 1 1,0-1 0,1-1 0,-1 1-1,1-1 1,0 0 0,0 0 0,1 0-1,0-1 1,0 1 0,0-1 0,1 0-1,0 0 1,0-1 0,1 1 0,0 0-1,0-1 1,1 0 0,-1-6-92,0 4 7,1 0 0,0 0 1,0 0-1,1 0 1,1 0-1,-1 0 0,2 0 1,-1 0-1,1 0 0,1 0 1,0 0-1,0 1 1,1 0-1,0-1 0,0 1 1,1 1-1,1-1 0,-1 1 1,1 0-1,1 0 1,4-5-8,-7 11-2,0 0-1,0 1 1,-1-1 0,1 1 0,0-1 0,0 1 0,1 1 0,-1-1 0,0 0 0,0 1 0,0 0 0,0 0 0,0 0 0,1 1 0,-1-1 0,0 1 0,0 0 0,0 0 0,0 1 0,0-1 0,-1 1 0,1-1 0,0 1 0,-1 1 0,1-1 0,-1 0 0,1 1 0,-1 0 0,0-1 0,0 1 0,-1 1-1,1-1 1,0 0 0,-1 1 0,0-1 0,0 1 0,0-1 0,0 1 0,-1 0 0,1 0 0,-1 0 0,0 1 2,6 23-18,0 0 0,-2 0 0,-1 1 0,-2 0 0,-1 0 0,-1 0 0,-1-1 0,-1 1-1,-2 0 1,-6 22 18,-3 50-278,12-82 209,-2-8-16,1 0 0,1 0 0,0-1-1,0 1 1,1 1 0,0-1 0,1 0 0,1-1 0,-1 1 0,2 0 0,0 0-1,0-1 1,0 1 0,2-1 0,-1 0 0,1 0 0,3 3 85,-6-13 3,1 1 1,-1-1-1,1 1 1,0-1-1,-1 0 0,1 0 1,0 0-1,-1-1 1,1 1-1,0 0 1,-1-1-1,1 0 0,-1 1 1,1-1-1,-1 0 1,0-1-1,1 1 0,-1 0 1,0-1-1,0 1 1,1-1-1,-1 1 1,-1-1-1,1 0 0,0 0 1,0 0-1,-1 0 1,1 0-1,-1-1 0,1 1 1,-1 0-1,0-1 1,0 0-4,3-1 4,21-25 237,-2-1 0,-1-1 0,-2-1 0,0-1-1,-3-1 1,0 0 0,-3-1 0,-1 0 0,7-30-241,-19 60 6,0 4-6,-1 0-1,1 0 0,-1 0 0,1 0 0,-1 0 0,1 0 1,-1 0-1,0-1 0,1 1 0,-1 0 0,0 0 0,0 0 1,0 0-1,0-1 0,0 1 0,0 0 0,0 0 0,-1 0 1,1 0-1,0-1 0,-1 1 0,1 0 0,-1 0 0,1 0 1,-1 0-1,1 0 0,-1 0 0,0 0 0,1 0 0,-1 0 1,0 0-1,0 1 0,0-1 0,0 0 0,0 0 0,0 1 1,0-1-1,0 1 0,0-1 0,0 1 1,-78 8-2726,29 13-3308,25-7-292</inkml:trace>
  <inkml:trace contextRef="#ctx0" brushRef="#br0" timeOffset="61948.532">3607 2840 7175,'0'0'2311,"0"0"-101,0 0-5,0 0-53,0 0-327,0 0-463,0 0-279,-7 4-138,-21 13-165,26-16-717,1 1 1,-1 0-1,0 0 1,1 0 0,-1 0-1,1 0 1,0 1 0,-1-1-1,1 0 1,0 1-1,0-1 1,1 1 0,-1-1-1,0 1 1,1-1 0,0 1-1,-1-1 1,1 1-1,0-1 1,0 1 0,1-1-1,-1 1 1,0 0 0,1-1-1,0 1 1,-1-1-1,1 0 1,0 1 0,0-1-1,1 0 1,-1 1 0,0-1-1,1 0 1,-1 0-1,1 0 1,0 0 0,0 1-64,-1-2 3,0 0 1,0 0-1,1 1 0,-1-1 1,0 0-1,0 0 0,0 0 1,1 0-1,-1 0 1,1 0-1,-1 0 0,1-1 1,-1 1-1,1 0 0,-1-1 1,1 0-1,0 1 1,-1-1-1,1 0 0,-1 1 1,1-1-1,0 0 0,-1 0 1,1-1-1,0 1 1,-1 0-1,1 0 0,0-1 1,-1 1-1,1-1 0,-1 0 1,1 1-1,-1-1 1,1 0-1,-1 0 0,0 0 1,1 0-1,-1 0 0,0 0 1,0 0-1,1 0 1,-1 0-1,0-1 0,0 1 1,0 0-1,-1-1 0,1 1 1,0-1-1,0 0-3,3-7 9,1 0 0,-1 0 0,-1 0 0,0-1 0,0 1 0,-1-1 0,0 0-1,0 0 1,-2 0 0,1 0 0,-1 0 0,0 0 0,-1 0 0,0 1 0,-1-2-9,2 9 1,-1 0 1,0 1-1,0-1 1,1 0-1,-1 1 1,0-1-1,0 0 0,-1 1 1,1-1-1,0 1 1,0 0-1,-1-1 1,1 1-1,-1 0 1,1 0-1,-1 0 1,1 0-1,-1 0 1,0 0-1,1 0 1,-1 1-1,0-1 1,0 1-1,0-1 1,1 1-1,-1 0 0,0 0 1,0-1-1,0 1 1,0 0-1,0 1 1,0-1-1,1 0 1,-1 1-1,0-1 1,0 1-2,-68 23 118,66-22-116,-1 1 0,0 0 0,1 0 0,0 0 1,-1 0-1,1 1 0,0 0 0,1-1 1,-1 1-1,1 1 0,0-1 0,0 0 0,0 1 1,0 0-1,1 0 0,0 0 0,0 0 1,0 0-1,1 0 0,-1 0 0,1 0 0,1 1 1,-1-1-1,1 4-2,2-6 0,1 1 0,0 0 0,0-1 0,0 1 0,1-1-1,-1 0 1,1 0 0,0 0 0,0-1 0,0 1 0,0-1 0,0 0 0,0 0 0,1 0 0,-1-1 0,1 1 0,-1-1 0,1 0 0,3 0 0,-2 0-4,6 2 1,1-1 0,-1 2 0,0-1 0,0 2 1,-1-1-1,1 2 0,-1-1 0,0 2 0,0 0 1,-1 0-1,0 0 0,0 1 0,-1 1 0,0 0 1,-1 0-1,0 1 0,0 0 0,-1 0 0,0 1 1,-1 0-1,2 3 3,-2 10 2,0 0 1,-2 0-1,0 0 0,-2 1 1,0 0-1,-2-1 0,-1 1 1,-1-1-1,-2 7-2,-3 5 28,-1 0 0,-1 0 0,-2-1 0,-2 0 0,-8 14-28,-33 100-1127,45-98-2643,10-18-4701,1-22-364</inkml:trace>
  <inkml:trace contextRef="#ctx0" brushRef="#br0" timeOffset="62234.063">3894 3684 3716,'0'0'3891,"0"0"-1483,0 0-454,0 0-241,-2 13-341,-6 66 182,9-75-1467,0-1 1,1-1 0,-1 1-1,1 0 1,0 0-1,0-1 1,0 1 0,0-1-1,0 1 1,1-1 0,-1 0-1,1 0 1,-1 0 0,1 0-1,0 0 1,0-1-1,-1 1 1,1-1 0,0 0-1,0 0 1,1 0 0,-1 0-1,0 0 1,0-1-1,0 1 1,1-1 0,-1 0-1,0 0 1,0 0 0,1-1-1,-1 1 1,0-1-1,0 0 1,0 1 0,0-2-1,0 1 1,0 0 0,0 0-1,0-1 1,0 0-1,1 0-87,6-4 335,-1-1 1,1 1-1,-1-2 0,0 1 0,-1-1 0,0 0 0,0-1 0,-1 0 0,0 0 0,-1-1 0,0 0 0,0 0 0,-1 0 0,0-1 0,-1 0 0,0 0 0,-1 0 0,0 0 0,-1 0 0,0-1 0,0-6-335,-2 16 11,0 0 0,-1 0 0,1 0 0,0 0 0,0 0 0,-1 1 0,0-1 0,1 0 0,-1 0 0,0 1 0,0-1 0,1 0 0,-1 1 0,-1-1 0,1 1 0,0-1 0,0 1 0,0 0 0,-1-1 0,1 1 0,-1 0 0,1 0-1,-1 0 1,1 0 0,-1 0 0,0 0 0,0 1 0,1-1 0,-1 0 0,0 1 0,0-1 0,0 1 0,1 0 0,-1 0 0,0 0 0,0 0 0,0 0 0,0 0-11,-74 10-614,-8 32-3801,37-2-4201,22-10-1773</inkml:trace>
  <inkml:trace contextRef="#ctx0" brushRef="#br0" timeOffset="62553">3165 4304 4228,'0'0'11093,"0"0"-6651,13-2-2291,239-47 2648,137-63-4644,-306 81-1111,-3 2-3480,-65 26-406,-10 3-2984</inkml:trace>
  <inkml:trace contextRef="#ctx0" brushRef="#br0" timeOffset="62925.717">3298 4504 5765,'0'0'8862,"0"0"-5403,0 0-1766,0 0-177,0 0-91,0 0-288,0 0-363,16 8-202,-7-3-496,-3-2-41,0 1-1,0-1 1,0 0 0,0-1 0,0 0-1,1 0 1,-1 0 0,1-1 0,-1 0-1,1 0 1,-1 0 0,1-1 0,0 0-1,-1 0 1,1-1 0,0 0 0,-1 0-1,1-1 1,1 0-35,399-150 609,-394 147-1023,16-9 157,-13 2-5580,-15 9-334</inkml:trace>
  <inkml:trace contextRef="#ctx0" brushRef="#br0" timeOffset="65385.988">7708 7220 7976,'0'0'1815,"0"0"-54,0 0 444,0 0 101,0 0-443,0 0-662,-1-14-298,-1-46-268,2 58-605,1 0 0,-1 0 1,1 0-1,-1-1 0,1 1 0,0 0 1,0 0-1,0 0 0,0 0 0,0 0 0,0 0 1,1 1-1,-1-1 0,1 0 0,-1 1 1,1-1-1,0 1 0,-1-1 0,1 1 1,0 0-1,0 0 0,0 0 0,0 0 0,0 0 1,0 0-1,0 0 0,0 1 0,1-1 1,-1 1-1,1-1-30,4-1 48,-3-1-34,0 1-1,0 0 1,0 0-1,1 0 0,-1 0 1,1 1-1,-1-1 1,1 1-1,0 0 1,0 1-1,-1-1 0,1 1 1,0 0-1,0 0 1,0 0-1,-1 1 0,1 0 1,0 0-1,-1 0 1,1 0-1,0 1 0,-1 0 1,0 0-1,1 0 1,-1 0-1,0 1 0,0-1 1,0 1-1,0 0 1,-1 0-1,1 1 1,-1-1-1,0 1 0,0 0 1,0 0-1,-1 0 1,1 0-1,-1 0 0,0 0 1,0 1-1,0-1 1,-1 1-1,1 3-13,-2 10 7,-2 1 0,0 0 1,-1 0-1,-1-1 0,-1 0 0,-1 0 1,0 0-1,-1 0 0,-1-1 0,0 0 0,-2-1 1,0 0-1,-1 0 0,0-1 0,-1-1 1,-1 0-1,-13 12-7,19-17 6,0 0 0,-1 0-1,0 0 1,-1-1 0,0-1 0,0 1 0,-1-1 0,0-1 0,0 0 0,0 0 0,-1-1 0,1 0-1,-1-1 1,-1-1 0,1 1 0,0-2 0,-1 1 0,0-2 0,0 0-6,9-1 12,0 0 0,1-1-1,-1 0 1,0 0 0,0 0 0,1 0 0,-1 0-1,1 0 1,-1-1 0,1 1 0,-1-1 0,1 0 0,0 1-1,0-1 1,0 0 0,0 0 0,0-1 0,0 1 0,0 0-1,1-1 1,-1 1 0,1-1 0,0 1 0,0-1-1,0 0 1,0 1 0,0-1 0,0 0 0,1 0 0,0 0-1,-1 0 1,1 1 0,0-3-12,0 0 74,-1 0-1,1 0 1,1 0-1,-1 0 1,1-1-1,0 1 1,0 0-1,0 0 1,1 0-1,-1 0 1,1 1-1,0-1 1,1 0-1,-1 1 1,1-1-1,0 1 1,0 0 0,2-1-74,-2 2 45,1 0 0,0 0 1,0 0-1,1 0 0,-1 1 1,1 0-1,-1 0 1,1 0-1,-1 1 0,1 0 1,0 0-1,0 0 1,0 0-1,0 1 0,-1-1 1,1 1-1,0 0 1,0 1-1,0-1 0,0 1 1,0 0-1,-1 1 0,1-1 1,0 1-1,-1 0 1,2 0-46,6 4 15,-1-1 0,0 2 1,-1 0-1,0 0 1,0 1-1,0 0 0,-1 0 1,0 1-1,6 8-15,122 184-288,-108-171-2078,-6-18-5384,-15-10 954</inkml:trace>
  <inkml:trace contextRef="#ctx0" brushRef="#br0" timeOffset="66229.288">8167 6986 10954,'0'0'2477,"0"0"-379,0 0 128,0 0-501,0 0-695,0 0-512,0 0-299,-1 2-96,-4 12 19,1-1 0,0 1 0,1 0 0,1 0 1,0 0-1,1 1 0,1-1 0,0 0 0,0 0 0,2 0 1,0 1-143,-2-12 3,0-1 0,0 0 0,1 1 0,-1-1 0,1 0 0,-1 1 0,1-1 0,0 0 0,0 0 1,0 0-1,0 0 0,0 0 0,0 0 0,1 0 0,-1 0 0,1 0 0,-1 0 0,1-1 0,0 1 0,0 0 0,0-1 0,0 0 1,0 1-1,0-1 0,0 0 0,0 0 0,0 0 0,0-1 0,1 1 0,-1 0 0,0-1 0,1 1 0,-1-1 0,0 0 1,1 0-1,-1 0 0,0 0 0,1 0 0,-1-1 0,0 1 0,1-1 0,-1 1 0,0-1 0,1 0 0,-1 0 0,0 0 0,0 0 1,0 0-1,0 0 0,0-1 0,0 1 0,0-1-3,6-7 51,-1 0-1,-1 0 1,0 0 0,0-1-1,-1 0 1,0 0 0,0 0 0,-1-1-1,-1 0 1,1 1 0,-2-1-1,0 0 1,0-1 0,-1 1 0,0 0-1,-1 0 1,0-1 0,-1 1-1,-1 0 1,0-1-51,3 10 5,-1-1 0,0 1 0,0 0-1,0 0 1,0 0 0,0 0 0,0 0 0,-1 0-1,1 0 1,-1 0 0,1 0 0,-1 0 0,0 0-1,0 0 1,0 0 0,0 0 0,0 0 0,0 1-1,-1-1 1,1 0 0,-1 1 0,1-1 0,-1 1-1,1-1 1,-1 1 0,0 0 0,0 0 0,1 0-1,-1 0 1,0 0 0,0 0 0,0 0 0,0 1-1,0-1 1,0 1 0,0 0 0,-1-1 0,1 1 0,0 0-1,-1 0-4,-7 0 12,1 0 0,-1 1 0,0 0-1,1 1 1,-1 0 0,1 0 0,-1 1-1,1 0 1,0 1 0,0 0 0,1 0 0,-1 1-1,-4 3-11,9-6-5,0 1-1,0 0 1,0 0-1,1 0 1,-1 0-1,1 1 1,0-1 0,0 1-1,0 0 1,0 0-1,0 0 1,1 0-1,0 0 1,0 1-1,0-1 1,0 1-1,1-1 1,0 1-1,0 0 1,0-1 0,0 1-1,1 0 1,0 0-1,0 0 1,0-1-1,1 1 1,-1 0-1,2 2 6,3 3-14,1-1 0,1 1 0,0-2 0,0 1-1,1-1 1,0 0 0,0 0 0,1-1 0,0 0-1,0 0 1,1-1 0,-1-1 0,1 1 0,1-2-1,-1 1 1,1-2 0,5 2 14,1 3-4,-10-5 4,0-1 4,0 0 0,0 0-1,0 1 1,0 0 0,0 0 0,-1 1-1,1 0 1,-1 0 0,0 1 0,0-1 0,0 1-1,-1 1 1,0-1 0,0 1 0,0 0-1,-1 0 1,0 0 0,0 0 0,0 1-1,-1 0 1,0 0 0,0 0 0,-1 0 0,0 1-4,-2 17 8,-1 0 0,-2 0 0,-1 0 0,0 0 0,-2-1 1,-1 1-1,-1-1 0,-1-1 0,-1 0 0,-1 0 0,-13 21-8,-10 27-57,29-64-253,1 1 1,1 1 0,0-1 0,0 1 0,1-1 0,0 1 0,0 0-1,1-1 1,0 1 0,0 0 0,1 1 309,1-9-182,0 0-1,0 0 1,0 0 0,0 0-1,0 0 1,0-1 0,0 1-1,0 0 1,0-1 0,1 1-1,-1-1 1,0 1-1,0-1 1,0 0 0,1 1-1,-1-1 1,0 0 0,0 0-1,1 0 1,-1 0 0,0 0-1,1 0 1,-1 0 0,0 0-1,0-1 1,1 1 0,-1 0-1,0-1 1,0 1 0,0-1-1,1 1 1,-1-1 0,0 0-1,0 0 1,0 1-1,0-1 1,0 0 0,1-1 182,115-104-2873,-15 10 6963,-102 97-3993,0-1-1,0 1 1,0-1 0,0 0 0,-1 1 0,1-1-1,0 0 1,0 1 0,0-1 0,0 1-1,0-1 1,0 0 0,0 1 0,0-1 0,0 0-1,0 1 1,0-1 0,1 1 0,-1-1-1,0 0 1,0 1 0,0-1 0,0 0 0,1 1-1,-1-1 1,0 0 0,0 1 0,0-1-1,1 0 1,-1 0 0,0 1 0,1-1 0,-1 0-1,0 0 1,1 0 0,-1 1 0,0-1-1,1 0 1,-1 0 0,0 0 0,1 0 0,-1 0-1,0 1 1,1-1 0,-1 0 0,1 0-1,-1 0 1,0 0 0,1 0 0,-1 0 0,0 0-1,1-1 1,-1 1 0,1 0 0,-1 0-1,0 0 1,1 0 0,-1 0 0,0-1 0,1 1-1,-1 0 1,0 0 0,1 0 0,-1-1-97,-12 44-107,8-32 607,3-8-468,-1 0-1,0 0 1,1 0-1,0 0 0,0 0 1,0 0-1,0 1 0,0-1 1,1 0-1,-1 1 0,1-1 1,0 1-1,0-1 0,1 0 1,-1 1-1,0-1 0,1 1 1,0-1-1,0 0 0,0 0 1,0 1-1,1-1 0,-1 0 1,1 0-1,0 0 0,-1-1 1,1 1-1,1 0 1,-1-1-1,0 1 0,1-1 1,-1 0-1,1 1 0,0-1 1,-1-1-1,1 1 0,0 0 1,0-1-1,2 1-31,2-1 134,0 0-1,0-1 1,0 0 0,0 0 0,0-1-1,0 1 1,0-2 0,0 1 0,0-1-1,0 0 1,-1 0 0,1-1 0,-1 0-1,0 0 1,0-1 0,0 0 0,0 0-1,0 0 1,-1 0 0,0-1 0,0 0-1,0 0 1,0-1 0,-1 1 0,0-1-1,0 0 1,-1 0 0,1 0 0,-1-1-1,-1 1 1,1-1 0,-1 1 0,0-1-1,-1 0 1,1 0 0,-1 0 0,-1-5-134,2 8 32,-1 1 0,0-1 0,0 0 0,-1 1 0,1-1 0,-1 0 0,0 1 0,0-1 0,0 0 0,0 1 0,-1-1 0,1 0 0,-1 1 0,0-1 0,0 1 0,0-1 0,-1 1 0,1-1 0,-1 1 0,0 0 0,0 0 0,0 0 0,0 0 0,-1 0 0,1 0 0,-1 1 0,1-1 1,-1 1-1,0-1 0,0 1 0,0 0 0,-1 0 0,1 1 0,0-1 0,-1 1 0,-2-2-32,-80 22-1491,52 26-7503,33-28-754</inkml:trace>
  <inkml:trace contextRef="#ctx0" brushRef="#br0" timeOffset="85822.835">300 668 4324,'0'0'1655,"0"0"-982,0 0 170,0 0 481,-4 17 101,-21 123 1800,10 56 763,9 144-3988,4 860 90,-67-136-84,34 229 62,32-782-46,-27 660-16,4-320-38,21-489 117,36 272-85,22-44-53,-52-262 111,-33-75 22,29-184 129,3-68-222,0-1 1,0 1 0,0 0-1,0-1 1,1 1-1,-1 0 1,0-1 0,1 1-1,-1-1 1,0 1 0,1 0-1,-1-1 1,1 1-1,-1-1 1,1 1 0,-1-1-1,1 0 1,-1 1 0,1-1-1,0 0 1,-1 1-1,1-1 1,-1 0 0,1 1-1,0-1 1,-1 0 0,1 0-1,0 0 1,-1 0-1,1 0 1,0 0 0,0 0-1,-1 0 1,1 0 0,0 0-1,-1 0 1,1 0-1,0 0 1,-1 0 0,1-1-1,0 1 1,-1 0 0,1-1-1,-1 1 1,1 0-1,-1-1 1,1 1 0,0 0-1,-1-1 1,1 1 0,-1-1-1,0 1 1,1-1-1,-1 0 1,1 1 0,-1-1-1,0 1 1,1-1 0,-1 0-1,0 1 1,0-1-1,0 0 1,1 1 0,-1-1-1,0 0 1,0 1 12,3-11-2942,-3-2-3223</inkml:trace>
  <inkml:trace contextRef="#ctx0" brushRef="#br0" timeOffset="111132.23">5389 1350 9609,'0'0'4244,"0"0"-1660,0 0-219,0 0-235,0 0-401,0 0-704,12-10-512,121-64-166,481-131 123,-635 207-1207,-87 40-4249,4 14-6534,77-39 4868</inkml:trace>
  <inkml:trace contextRef="#ctx0" brushRef="#br0" timeOffset="111507.804">5771 1222 5381,'0'0'4644,"0"0"-1142,0 0-363,0 0-528,0 0-460,0 0-426,0 0-492,0 0-203,0-5-128,-4-8 409,6 58-849,13 107-110,6-1 0,38 131-352,-51-252-59,5 18-58,-1 1-1,-3 0 1,-2 0 0,0 36 117,-9-80-3,-1 0 1,0 0 0,0 0 0,-1 0-1,1-1 1,-1 0 0,0 1-1,0-2 1,0 1 0,-1 0 0,1-1-1,-1 0 1,0 0 0,0 0-1,0 0 1,0-1 0,0 0 0,-1 0-1,1 0 1,-1-1 0,-2 1 2,6-2 0,-44 15 220,0-2 0,-1-2 0,0-2 1,-7-1-221,40-9 525,33-8-405,87-30-117,-23 10-930,0-3 0,-3-4 0,-1-4 1,21-16 926,-100 56-45,23-22-2729,-23 10-6760,-5 8 1227</inkml:trace>
  <inkml:trace contextRef="#ctx0" brushRef="#br0" timeOffset="112083.208">6310 1582 13293,'0'0'4970,"0"0"-2232,0 0-480,0 0-496,0 0-465,0 0-544,0 0-385,4-5-234,17-3-46,-8 41 13,-8-17-66,11 31-146,-3 1 0,-2 0 0,-1 1 0,-3 0 0,0 43 111,-21-116 16,4-10 56,1-1 0,2 0 0,2 0 0,0 0 0,3 0 0,1-1 0,1 0 0,3 0-72,-3 29 3,1 1 0,0-1 0,0 1 0,1-1 0,0 1 0,0-1 0,1 1 0,-1 0 0,1 0 0,1 0 0,-1 1 0,1-1 0,0 1 0,0 0 0,0 0 0,1 0 0,0 0 0,0 1 0,0 0 0,1 0 0,-1 0 0,1 1 0,0 0 0,0 0 0,0 0 0,0 1 0,1 0 0,-1 0 0,0 1 0,1-1 0,0 1 0,-1 1 0,1-1 0,0 1 0,-1 1 0,1-1 0,-1 1 0,1 0 0,0 0 0,-1 1 0,0 0 0,1 0-1,3 2-2,3 6-7,0 0-1,-1 1 1,0 0-1,-1 0 1,0 1-1,-1 1 1,-1 0-1,0 0 1,0 1-1,-1 0 1,-1 1-1,-1-1 1,0 2-1,0-1 1,-2 0-1,0 1 1,-1 0-1,0 1 8,16 47-46,21 33-573,-40-97 615,0-1 1,0 1 0,0 0 0,0-1-1,0 1 1,0-1 0,0 1 0,0 0 0,0-1-1,0 1 1,1-1 0,-1 1 0,0 0-1,0-1 1,0 1 0,0 0 0,1-1-1,-1 1 1,0 0 0,0 0 0,1-1-1,-1 1 1,0 0 0,1-1 0,-1 1-1,0 0 1,1 0 0,-1 0 0,0 0-1,1-1 1,-1 1 0,0 0 0,1 0 0,-1 0-1,1 0 1,-1 0 0,0 0 0,1 0-1,-1 0 1,1 0 0,-1 0 0,0 0-1,1 0 1,-1 0 0,0 0 0,1 0-1,-1 0 1,1 0 0,-1 1 0,0-1-1,1 0 1,-1 0 0,0 0 0,1 1-1,-1-1 1,0 0 0,0 0 0,1 1 0,-1-1-1,0 0 1,0 1 0,1-1 0,-1 0-1,0 1 1,0-1 3,3-34-46,-13-116 183,2-62 426,7 207-555,1 0 1,0 0 0,1 0-1,-1 0 1,1 0-1,0 1 1,1-1 0,-1 0-1,1 0 1,0 1-1,0-1 1,0 1-1,1-1 1,-1 1 0,1 0-1,0 0 1,0 0-1,1 0 1,-1 1 0,1-1-1,0 1 1,0 0-1,0 0 1,0 0 0,0 1-1,1 0 1,-1-1-1,1 1 1,0 1 0,-1-1-1,1 1 1,0 0-1,0 0 1,0 0 0,0 1-1,0 0 1,0-1-1,0 2 1,0-1 0,0 1-1,1 0-8,4 6 5,1 0-1,-1 1 1,-1 0 0,0 1-1,0 0 1,0 1 0,-1 0-1,-1 0 1,0 0 0,0 1-1,-1 0 1,0 1 0,-1-1-1,0 1 1,-1 0 0,0 0-1,-1 1 1,-1-1 0,2 11-5,-3-19-3,4 17-8,-1-4-669,0-1-1,1 1 1,1-1-1,0 0 1,1 0 0,1 0-1,0-1 1,1-1 0,10 12 680,20-1-8472,-18-21-225</inkml:trace>
  <inkml:trace contextRef="#ctx0" brushRef="#br0" timeOffset="112525.18">7289 1109 11211,'0'0'2824,"-1"-14"-129,-1-5-1562,0-12 211,1-3 3669,1 33-3497,4 7 107,7 24-1454,-1 1 0,-2 0 0,-1 0 0,-1 1 0,1 31-169,1 0 79,41 235 38,-32-237-202,-11-88-11,-4-47 96,-3 49 0,1 0-1,1 0 0,2 0 1,0 0-1,1 0 0,2 0 1,0 1-1,2 0 0,5-11 1,-11 32-1,-1-1 0,1 1-1,1-1 1,-1 1-1,0 0 1,1 0 0,0 0-1,0 0 1,0 1-1,0-1 1,0 1 0,0-1-1,1 1 1,-1 0-1,1 0 1,-1 1 0,1-1-1,0 1 1,0 0-1,-1 0 1,1 0 0,0 0-1,0 1 1,0-1-1,0 1 1,0 0 0,0 0-1,0 1 1,0-1-1,0 1 1,0 0 0,0 0-1,0 0 1,0 1-1,-1-1 1,1 1 0,-1 0-1,1 0 1,-1 0-1,0 0 1,1 1 0,1 2 1,4 2-50,1 1 1,-2 1 0,1 0 0,-1 0-1,0 1 1,-1 0 0,0 0 0,-1 1 0,0-1-1,-1 1 1,0 1 0,0-1 0,-2 1-1,1 0 1,-1 0 0,-1 0 0,0 0-1,-1 0 1,0 0 0,-1 1 0,0-1 0,-1 0-1,-1 1 1,0-1 0,0 0 0,-1 0-1,-1-1 1,0 1 0,0 0 0,-1-1-1,-1 0 1,0-1 0,0 1 0,-1-1 0,0 0-1,-2 1 50,4-7-30,0 1 0,0-1 0,0 0 0,-1 0 0,1-1-1,-1 0 1,0 0 0,0 0 0,0-1 0,0 0 0,-1 0-1,1 0 1,-1-1 0,1 0 0,-1 0 0,1 0 0,-1-1 0,0 0-1,1-1 1,-1 1 0,1-1 0,-1-1 0,1 1 0,-1-1-1,1 0 1,0-1 0,0 1 0,0-1 0,0 0 0,0-1 0,1 1-1,-1-1 1,1 0 0,0-1 0,0 1 0,-1-3 30,0 1-358,1 0 0,0 0 0,0 0 0,1-1 0,0 0 0,0 0 0,0 0 0,1 0 0,0-1 0,1 1 0,-1-1 0,0-6 358,-1-25-4276,4 3-2808</inkml:trace>
  <inkml:trace contextRef="#ctx0" brushRef="#br0" timeOffset="113238.167">8307 1055 8776,'0'0'3577,"0"0"-1244,-5-13-64,-18-42-235,20 52-1893,1 0 0,-1 0 1,0 1-1,1-1 1,-1 1-1,0-1 0,-1 1 1,1 0-1,0 0 1,-1 1-1,1-1 0,-1 1 1,1-1-1,-1 1 1,0 0-1,1 0 0,-1 1 1,0-1-1,0 1 0,1 0 1,-1 0-1,0 0 1,0 0-1,0 1 0,0 0 1,-2 0-142,3 0 61,-2 0-12,-1 0 0,0 1 1,0 0-1,1 0 0,-1 0 1,1 1-1,0 0 0,0 0 1,0 0-1,0 1 0,0-1 1,1 1-1,0 1 1,0-1-1,0 0 0,0 1 1,0 0-1,1 0 0,0 0 1,0 0-1,1 0 0,-3 6-49,-35 129 46,36-116-34,1 0 0,1 0-1,1 1 1,1-1-1,2 1 1,0-1 0,1 0-1,2 0 1,0 0 0,2-1-1,1 3-11,-7-23 26,-1 1 0,1 0 0,0 0 0,0-1-1,0 1 1,1 0 0,-1-1 0,1 0 0,0 1-1,0-1 1,0 0 0,0 0 0,1 0 0,-1 0-1,1 0 1,0-1 0,0 1 0,0-1 0,0 0-1,0 1 1,0-2 0,1 1 0,-1 0 0,1-1-1,-1 1 1,1-1 0,0 0 0,-1 0 0,1 0-1,0-1 1,0 0 0,-1 1 0,1-1 0,0 0-1,0-1 1,0 1 0,-1-1 0,1 0 0,0 1-1,0-2 1,-1 1 0,1 0 0,-1-1 0,1 0-1,-1 1 1,0-1 0,0-1 0,2 0-26,8-15 154,-1 0 1,-1-1-1,0 0 0,-2 0 1,0-2-1,-1 1 1,-1-1-1,-1 0 0,-1 0 1,0-1-1,-2 1 1,-1-1-1,0 0-154,-2-75 134,-6 90 193,5 25-137,56 102-86,-40-95-90,-6-8-78,-4-6-108,1 0 0,0-1 0,0 1 0,1-1 0,0 0 0,1-1 0,0 0 0,0 0 0,1-1 0,0 0 0,1 0 0,0-1 0,0 0 0,3 1 172,24-6-3992,4-34-6125,-28 12 4335</inkml:trace>
  <inkml:trace contextRef="#ctx0" brushRef="#br0" timeOffset="113565.808">8626 832 4356,'-16'-135'9908,"9"121"-609,6 29-6940,3 31-2240,35 267 1552,-1-115-1604,-33-186-506,1 0-1,1-1 1,0 0 0,0 0-1,1 0 1,0-1-1,1 1 1,1-2 0,-1 1-1,1-1 1,1 0-1,0-1 1,0 0-1,0 0 1,4 1 439,18 5-4153,-1-6-2184</inkml:trace>
  <inkml:trace contextRef="#ctx0" brushRef="#br0" timeOffset="113874.804">9134 1035 7687,'1'-120'7405,"-2"114"-6929,-1 0 0,0-1 0,0 1 0,0 0 0,-1 0 0,1 1 0,-2-1 0,1 0 0,-1 1 0,1 0 0,-1 0 0,-1 0 1,1 0-1,-1 1 0,0 0 0,0 0 0,0 0 0,-1 0-476,3 1 78,0 1 1,-1 0-1,1 0 1,0 0-1,-1 0 0,1 1 1,-1-1-1,0 1 1,0 0-1,1 0 1,-1 0-1,0 1 1,0-1-1,0 1 0,0 0 1,0 0-1,1 0 1,-1 1-1,0-1 1,0 1-1,0 0 0,1 0 1,-1 1-1,0-1 1,1 1-1,-1-1 1,1 1-1,-1 0 0,1 0 1,-2 2-79,-4 8 4,1 0 0,-1 1 1,2 0-1,0 0 0,0 1 0,1 0 0,1 0 1,1 1-1,0-1 0,0 1 0,2 0 0,0 0 0,0 0 1,1 6-5,-3 18-21,1-1 0,2 2 1,1-1-1,2 0 0,2-1 1,1 1-1,3-1 0,9 30 21,-17-64-25,0-1 1,0 1-1,1 0 0,-1-1 0,1 0 0,0 1 1,0-1-1,0 1 0,1-1 0,-1 0 0,1 0 1,0 0-1,0 0 0,0 0 0,0 0 0,0 0 1,1-1-1,-1 1 0,1-1 0,0 1 1,0-1-1,-1 0 0,1 0 0,1-1 0,-1 1 1,0-1-1,0 1 0,1-1 0,-1 0 0,0 0 1,1 0-1,-1-1 0,1 1 0,0-1 0,-1 0 1,1 0-1,-1 0 0,1 0 0,-1-1 0,1 0 1,-1 1-1,1-1 0,-1 0 0,0-1 0,3 0 25,7-11-3,0 0 0,-1-1 0,0-1 0,-1 0-1,-1 0 1,0-1 0,-1-1 0,-1 1 0,-1-1-1,1-4 4,18-43 55,-3-1 0,-3-1 0,-3 0-1,6-52-54,-22 93 75,-7 58 48,34 140 157,-17-133-245,29 72-83,-2-69-2944,16-29-6305,-35-16 1492</inkml:trace>
  <inkml:trace contextRef="#ctx0" brushRef="#br0" timeOffset="114222.372">9565 834 6246,'-3'-14'5482,"-11"-46"-1942,5 39 141,2 28-406,2 11-2047,0 263-17,18-126-1297,-8-104-1924,-3-21-3341,-15-248 9248,13 201-3562,-2 2-54,1 1 0,0-1 0,1 1 1,1-1-1,1 0 0,0 1 1,0-1-1,2 1 0,-1 0 0,2 0 1,0 1-1,1-1 0,0 1 1,1 0-1,2-2-281,-7 13 28,0 0-1,0 0 1,0 0 0,0 0 0,0 0-1,0 1 1,1-1 0,-1 1 0,1 0-1,-1-1 1,1 1 0,-1 0 0,1 0-1,0 1 1,0-1 0,-1 0-1,1 1 1,0 0 0,0 0 0,0 0-1,-1 0 1,1 0 0,0 0 0,0 1-1,0-1 1,-1 1 0,1 0 0,0 0-1,-1 0 1,1 0 0,-1 1-1,1-1 1,-1 0 0,1 1 0,-1 0-1,0 0 1,0-1 0,0 2-28,74 82 83,59 159-1898,-89-206-3185,-5-36-3650,-22-8 2051</inkml:trace>
  <inkml:trace contextRef="#ctx0" brushRef="#br0" timeOffset="115583.497">10233 575 8104,'0'0'2685,"0"0"-459,0 0 203,0 0 117,0 0-426,0 0-311,-10-9-335,-37-23-455,45 32-984,0 0-1,0 0 0,0 0 0,0 0 0,0 1 1,0-1-1,0 1 0,0-1 0,1 1 0,-1 0 1,0 0-1,0 0 0,1 0 0,-1 0 0,0 0 0,1 0 1,-1 1-1,1-1 0,0 0 0,-1 1 0,1-1 1,0 1-1,0 0 0,0-1 0,0 1 0,0 0 1,0-1-1,1 1 0,-1 0 0,1 0 0,-1 0 0,1 0-34,-3 4 86,-8 16-15,1 2 0,1-1 0,1 1 0,1 0 0,2 0 0,0 1 0,1 0 0,2 0 0,0 0-1,2 0 1,1 0 0,1 0 0,0 0 0,5 12-71,-5-28-39,0 0 1,0 0-1,1 0 0,1-1 1,-1 1-1,1-1 0,1 0 1,0 0-1,0 0 0,0 0 0,1-1 1,0 0-1,1 0 0,-1-1 1,1 0-1,1 0 0,-1 0 0,1-1 1,0 0-1,0-1 0,0 0 1,1 0-1,-1-1 0,1 0 1,0 0-1,0-1 0,0 0 0,0 0 1,1-1-1,-1-1 0,0 1 1,0-2-1,1 1 0,-1-1 1,0-1-1,3 0 39,0-5-329,0-1-1,-1 0 1,0-1 0,-1 0 0,0-1 0,-1 0-1,0 0 1,0-1 0,-1 0 0,0-1 0,-1 0 0,-1 0-1,0 0 1,0-1 0,-1 0 0,-1 0 0,0 0 329,4-6-954,50-140-7143,-33 49 6654,-25 110 1521,-2-50 573,-14 40 8250,15 41-5601,-1-17-3069,2 0 1,0 0 0,1 0 0,1 0 0,0 0 0,0-1-1,1 1 1,1 0 0,1-1 0,0 0 0,0 0 0,1-1-1,1 1 1,6 8-232,-12-20 4,-1 0 0,1 0 0,0 0 0,0 1-1,0-1 1,0 0 0,0 0 0,0 0 0,0 0 0,0 0-1,0-1 1,1 1 0,-1 0 0,0-1 0,1 1 0,-1 0 0,0-1-1,1 0 1,-1 1 0,1-1 0,-1 0 0,0 1 0,1-1-1,-1 0 1,1 0 0,-1 0 0,1-1 0,-1 1 0,0 0-1,1 0 1,-1-1 0,1 1 0,-1-1 0,0 1 0,1-1-1,-1 0 1,0 1 0,0-1 0,1 0 0,-1 0 0,0 0 0,0 0-1,0 0 1,0 0 0,0 0 0,0 0 0,-1-1 0,1 1-1,0 0 1,-1 0 0,1-1-4,31-70 301,-27 52-190,0 0 0,-2-1 0,0 1 0,-1-1 0,-1 0 1,-1 0-1,-1 0 0,-1 1 0,0-1 0,-2 0 0,-3-8-111,7 26 11,-1 0 0,1 1-1,-1 0 1,0-1 0,0 1-1,0-1 1,0 1 0,0 0-1,0 0 1,-1 0 0,1-1-1,-1 1 1,0 1 0,1-1-1,-1 0 1,0 0 0,0 1-1,0-1 1,0 1 0,0-1-1,-1 1 1,1 0 0,0 0-1,0 0 1,-1 0 0,1 0-1,-1 1 1,1-1 0,-1 1 0,1 0-1,-1-1 1,1 1 0,-1 0-1,1 0 1,-1 1 0,0-1-1,1 1 1,-1-1 0,1 1-1,0 0 1,-1-1 0,1 1-1,0 1 1,-1-1 0,1 0-1,0 0 1,0 1 0,0 0-1,0-1 1,0 1 0,0 0-11,-6 6 1,1 0 0,1 1-1,-1-1 1,1 1 0,1 0 0,-1 1 0,2 0 0,-1-1 0,1 1 0,1 1 0,0-1-1,0 0 1,1 1 0,0 0 0,1-1 0,1 1 0,-1 0 0,2 0 0,-1-1 0,1 1 0,1 0-1,0 1 0,1 3-18,0 0-1,1 0 0,1 0 0,0-1 1,1 1-1,1-1 0,0-1 0,0 1 1,1-1-1,1-1 0,1 1 0,0-2 1,0 1-1,1-1 0,4 3 19,-2-5-30,0-1 0,0 0 1,1-1-1,0-1 0,0 0 0,1 0 0,0-2 0,0 0 1,0 0-1,0-2 0,0 0 0,1 0 0,-1-2 0,1 0 0,-1 0 1,0-2-1,1 0 0,-1 0 0,0-2 0,0 0 0,0 0 0,-1-1 1,11-6 29,-4 2 10,0-1 1,0-2-1,-1 0 1,-1 0-1,0-2 1,0-1-1,-2 0 1,0-1-1,0-1 1,-2 0 0,0-2-1,-1 1 1,-1-2-1,-1 0 1,4-9-11,-9 14 59,-1 0 0,-1-1 1,-1 1-1,0-1 1,0 0-1,-2 0 1,0 0-1,-1-1 0,-1 1 1,-1-14-60,1 24 7,-1 0 0,1 0-1,-2 0 1,1 0 0,-1 0 0,1 0 0,-2 0 0,1 1 0,-1-1 0,1 1 0,-2 0-1,1-1 1,0 1 0,-1 1 0,0-1 0,0 1 0,-1-1 0,1 1 0,-1 0 0,0 1-1,0-1 1,0 1 0,0 0 0,-1 0 0,1 1 0,-1-1 0,0 1 0,1 0-1,-1 1 1,-1-1-7,1 1 5,0 1-1,0-1 1,-1 1-1,1 0 1,0 0-1,0 1 0,0 0 1,0 0-1,0 0 1,0 1-1,0 0 0,1 0 1,-1 0-1,0 1 1,1 0-1,0 0 1,0 0-1,0 1 0,0 0 1,0 0-1,1 0 1,-1 0-1,1 1 1,0-1-1,1 1 0,-1 0 1,1 0-1,0 1 1,0-1-1,1 1 1,-1-1-1,1 1 0,1 0 1,-1 0-1,1 1-4,-5 13-2,1 0 0,2 1 1,0-1-1,1 1 0,1 0 0,1 0 0,1-1 0,0 1 0,2 0 0,0-1 0,2 1 1,0-1-1,1 0 0,1-1 0,1 1 0,1-2 0,0 2 2,-6-16-9,0 0 1,0 0-1,0 0 0,1-1 1,-1 1-1,1-1 0,0 0 1,0 0-1,0 0 0,0 0 1,1-1-1,-1 0 0,1 0 1,-1 0-1,1 0 0,0-1 0,0 1 1,0-1-1,0 0 0,0-1 1,0 0-1,0 1 0,0-1 1,0-1-1,0 1 0,0-1 1,0 0-1,-1 0 0,1 0 0,0-1 1,0 0-1,-1 0 0,1 0 1,-1 0-1,1-1 0,-1 1 1,0-1-1,0 0 0,0-1 1,-1 1-1,1-1 0,-1 0 0,2-1 9,15-23 14,-1 0-1,-1-1 1,-2-1-1,-1 0 0,-1-2 1,-2 1-1,-1-2 0,-1 0 1,-2 0-1,-1 0 0,-2-1 1,-1 0-1,-2 0 0,-1-3-13,-1 34 5,4-34 28,-1 0 1,-2 0-1,-2 0 1,-1 1-1,-2-1 1,-2 1-1,-1 0 1,-6-15-34,13 50 20,0 0 0,1 1 0,-1-1 0,0 0 0,0 1 0,0-1 0,0 0 0,1 1 0,-1-1 0,0 0 0,0 1 0,-1-1 0,1 0 0,0 1 0,0-1 0,0 0 0,0 1 0,0-1 0,-1 0 0,1 1 0,0-1 0,-1 0 0,1 1 0,0-1 0,-1 1 0,1-1 0,-1 1 0,1-1 0,-1 1 0,1-1 0,-1 1 0,1-1 0,-1 1 0,0 0 0,1-1 0,-1 1 0,0 0 0,1 0 0,-1-1 0,1 1 0,-1 0 0,0 0 0,0 0 0,1 0 0,-1 0 0,0 0 0,1 0 0,-1 0 0,0 0 0,1 0 0,-1 0 0,0 0 0,1 1 0,-1-1 0,0 0 0,1 0 0,-1 1 0,0-1 0,1 0 0,-1 1 0,1-1 0,-1 1 0,1-1 0,-1 1 0,1-1 0,-1 1 0,1-1-20,-5 188 213,9-139-196,3 0-1,1-1 1,3 0 0,2 0-1,2-1 1,1-1-1,3-1 1,2 0 0,2-1-17,-21-37-1,1-1 0,0 0 0,0 1 0,0-1 0,0 0 1,1 0-1,0-1 0,1 1 0,-1-1 0,1 0 0,0 0 1,0 0-1,1-1 0,-1 0 0,1 0 0,0 0 0,0 0 1,0-1-1,1 0 0,-1-1 0,1 0 0,-1 0 0,1 0 1,0 0-1,0-1 0,0 0 0,0-1 0,0 0 0,0 0 1,0 0-1,0-1 0,4-1 1,0-4-7,-1-2-1,-1 1 1,1-1 0,-1 0 0,-1-1 0,1 0-1,-2-1 1,1 0 0,-1 0 0,-1 0-1,0-1 1,0 0 0,-1 0 0,0-1 0,-1 1-1,-1-1 1,1-2 7,0 2-83,0-1 1,-1 1-1,-1 0 0,0-1 0,-1 0 1,0 1-1,-1-1 0,0 0 0,-1 1 1,0-1-1,-1 0 0,-2-5 83,2 15-182,-1 0 1,1 0-1,-1 0 0,0 0 0,1 0 1,-1 1-1,0 0 0,-1-1 0,1 1 1,0 0-1,-1 0 0,1 1 0,-1-1 0,1 1 1,-1 0-1,0 0 0,0 0 0,1 0 1,-1 1-1,0-1 0,0 1 0,0 0 1,0 0-1,0 1 0,1-1 0,-1 1 1,0-1-1,0 1 0,1 1 0,-1-1 1,0 0-1,1 1 0,-1 0 0,1 0 1,0 0-1,0 0 0,-1 0 0,1 1 0,1-1 1,-1 1-1,0 0 0,-1 2 182,-47 36-5600</inkml:trace>
  <inkml:trace contextRef="#ctx0" brushRef="#br0" timeOffset="116096.503">7706 2804 12716,'0'0'3507,"-7"-13"-987,-24-42-363,30 53-1989,-1 0 1,1 0 0,-1 0 0,0 0-1,1 1 1,-1-1 0,0 0 0,0 1-1,0-1 1,-1 1 0,1 0-1,0 0 1,0-1 0,-1 2 0,1-1-1,-1 0 1,1 0 0,-1 1-1,1-1 1,-1 1 0,1 0 0,-1 0-1,1 0-168,-70 31 1442,59-16-1362,1 2-1,1-1 1,0 1-1,1 1 1,1 0-1,1 0 1,1 1-1,0 0 0,1 0 1,1 1-1,1-1 1,1 1-1,1 0 1,0 0-1,2 0 1,0 0-1,1 0 1,2 7-80,-1-7 16,0-1-1,2 0 1,0 0 0,1 0 0,1-1 0,1 0 0,1 0-1,0 0 1,1-1 0,1-1 0,11 15-16,-17-24-23,1-1 1,-1 0-1,2 0 1,-1-1-1,1 1 1,-1-1-1,1-1 1,1 1-1,-1-1 1,1 0-1,-1 0 1,1-1-1,0 1 0,1-2 1,-1 1-1,0-1 1,1 0-1,0-1 1,-1 0-1,1 0 1,0 0-1,-1-1 1,1 0-1,0-1 1,-1 0-1,1 0 1,0 0-1,-1-1 1,1 0-1,5-3 23,-3 0-203,0-1-1,0 0 1,0-1-1,-1 0 1,0 0-1,0-1 1,-1 0 0,0-1-1,0 1 1,-1-2-1,0 1 1,-1-1 0,0 0-1,2-5 204,45-94-4952,-49 98 4179,21-46-5372,-2 2-2765</inkml:trace>
  <inkml:trace contextRef="#ctx0" brushRef="#br0" timeOffset="116364.826">7929 2643 13196,'0'0'3524,"0"0"-604,-3-12-593,-1-3-1605,-3-12-19,5-2 2720,19 59-2340,56 201-720,-51-144-309,11 56 0,25 79-3909,-31-166 297,0-25-1847,-7-18-601</inkml:trace>
  <inkml:trace contextRef="#ctx0" brushRef="#br0" timeOffset="116679.563">8557 2752 9193,'-2'-9'366,"2"3"115,-1 0 0,1 0 0,-2 0 0,1-1 1,-1 1-1,0 1 0,0-1 0,0 0 0,-1 0 1,0 1-1,0-1 0,-1 1 0,1 0 0,-1 0 0,0 0 1,0 1-1,-1-1 0,-4-2-481,0 1 558,0 0 1,0 1 0,0 1-1,-1 0 1,0 0-1,1 1 1,-2 0 0,1 0-1,0 1 1,0 1-1,-1 0-558,5 0 64,0 1-1,1-1 0,-1 2 0,0-1 0,0 1 0,0 0 1,1 0-1,-1 0 0,0 1 0,1 0 0,-1 0 0,1 0 1,0 1-1,0-1 0,0 2 0,0-1 0,0 0 0,1 1 1,-1 0-1,1 0 0,0 0 0,0 0 0,1 1 1,-1 0-1,1 0 0,0 0 0,0 0 0,1 0 0,-1 0 1,0 3-64,-2 16 4,1 1 1,0-1-1,2 1 1,1-1-1,1 1 1,1 0 0,1-1-1,2 1 1,0-1-1,1 0 1,2 0-1,0-1 1,1 0 0,6 9-5,-11-23-23,2 7-64,0 0 0,1 0 0,1 0 0,1-1 0,0 0 0,1-1 0,0 1 0,1-2-1,10 11 88,-18-23-33,-1 1 0,1-1 0,-1 0 0,1 0 0,0 0 0,0 0 0,0 0 0,-1 0 0,1 0 0,0 0 0,0-1 0,0 1 0,0-1 0,0 0 0,0 0 0,0 1 0,0-1 0,1 0 0,-1-1 0,0 1 0,0 0 0,0-1 0,0 1 0,0-1 0,0 1 0,-1-1 0,1 0 0,0 0 0,0 0 0,0 0 0,-1 0 0,1 0 0,0-1 0,-1 1 0,1 0 0,-1-1 0,0 0 0,1 1 0,-1-1 0,0 0 0,0 1 33,45-82 77,-42 73-103,11-26 219,-3-1 1,-1 0-1,-1 0 1,-2-1-1,-2-1 1,-2 1 0,-1-1-1,-2-16-193,-10 8 913,-1 71-187,10-9-758,0 0 0,1 0 0,0 0 0,1 0 0,1 0 0,0 0 0,1-1 0,1 0 0,0 1 0,1-2 0,1 1 0,0-1 0,0 0 0,2 0-1,-1-1 1,2 0 0,2 3 32,47 37-3806,-10-36-5605,-26-15 3010</inkml:trace>
  <inkml:trace contextRef="#ctx0" brushRef="#br0" timeOffset="116995.824">8997 2662 8680,'29'-149'5840,"-27"144"-5412,-1 2-130,1-1 1,0 1-1,-1-1 0,0 0 1,0 1-1,0-1 1,0 0-1,-1 0 0,1 0 1,-1 0-1,0 0 1,0 0-1,0 0 0,-1 0 1,0 1-1,1-1 1,-1 0-1,-1 0 1,1 1-1,0-1 0,-1 0 1,0 1-1,0-1 1,0 1-1,0 0 0,0 0 1,-1 0-1,1 0 1,-1 0-1,-1 0-298,-1 2 153,0 0 0,0 1 0,0-1 0,-1 1 0,1 0 0,0 1 0,0-1-1,-1 1 1,1 0 0,0 1 0,0-1 0,0 1 0,0 0 0,1 0 0,-1 0 0,0 1 0,1 0 0,0 0 0,-1 0 0,1 0 0,0 1-153,-2 2 20,0 0 0,0 0 1,1 1-1,0-1 1,0 1-1,1 0 0,-1 1 1,2-1-1,-1 1 1,1-1-1,0 1 0,1 0 1,0 0-1,0 0 0,0 1 1,1-1-1,1 0 1,-1 1-1,1-1 0,1 2-20,4 2-4,0 0-1,1-1 0,0 0 1,1 0-1,0 0 0,1-1 1,0 0-1,0-1 0,1 0 1,0 0-1,1-1 0,0 0 1,0 0-1,1-2 0,0 1 1,0-1-1,1-1 0,9 4 5,8 8-193,-14-9 155,-8-5-23,-1 0-1,1 0 1,0 0 0,-1 1 0,0 0-1,0 0 1,0 0 0,0 1 0,-1 0-1,0 0 1,0 1 0,0 0 0,0-1-1,-1 2 1,0-1 0,-1 0 0,1 1 0,-1-1-1,0 1 1,-1 0 0,1 4 61,-5-7 23,0 0 0,-1 0 0,0 0 0,1 0 0,-2 0 0,1 0 0,0-1 0,-1 1 0,0-1 0,1 0 0,-1 0 0,0-1 0,-1 1 0,1-1 0,0 0 0,-1 0 0,1 0 0,-1 0 0,0-1 0,0 0 0,1 0 0,-1 0 0,0-1 0,0 0 0,0 0 0,0 0-23,-117-2-1687,104-12-1392,16-2-3286,6 8 1326</inkml:trace>
  <inkml:trace contextRef="#ctx0" brushRef="#br0" timeOffset="117337.755">9475 2336 9673,'6'-13'3577,"29"-68"2290,-37 60-709,-19 20-3283,-26 19-975,37-10-813,-1 1 0,2 0-1,-1 0 1,1 1 0,1 0 0,0 1 0,0 0 0,1 1 0,1-1 0,0 1 0,0 0 0,-1 5-87,5-11 6,0-1-1,0 1 1,1 0 0,-1 0-1,1-1 1,1 1 0,-1 0-1,1 0 1,0 0-1,0 0 1,1 0 0,-1 0-1,1-1 1,1 1 0,-1 0-1,1 0 1,0-1-1,0 1 1,1-1 0,-1 0-1,1 0 1,1 0 0,-1 0-1,1 0 1,-1-1-1,1 1 1,1-1 0,2 2-6,75 41-179,25 17-385,-104-60 559,1-1 0,-1 0-1,0 1 1,0 0 0,0 0 0,0 0 0,0 0 0,-1 0 0,0 0 0,0 1 0,0-1 0,-1 1 0,1-1 0,-1 1 0,0 0 0,0-1 0,-1 1 0,1 0-1,-1 0 1,0 0 0,-1-1 0,1 1 0,-1 2 5,-3-1 39,-1 0-1,1 0 0,-1 0 0,0-1 1,0 0-1,-1 0 0,1 0 1,-1-1-1,0 0 0,0 0 1,-1 0-1,1-1 0,-1 0 0,0 0 1,0-1-1,0 0 0,0 0 1,0 0-1,0-1 0,-1 0 0,1-1 1,0 1-1,-4-1-38,-7 2-174,1 1 0,-1-2 1,0-1-1,1 0 0,-1-1 0,0 0 1,1-2-1,-1 0 0,-6-3 174,17 3-1081,-14-3-1559,9 7-6793,9 2-4121</inkml:trace>
  <inkml:trace contextRef="#ctx0" brushRef="#br0" timeOffset="117654.671">8147 3658 14318,'0'0'3699,"0"0"-1217,0 0-426,0 0-519,20-1-293,153-22 299,548-193-960,-480 139-2602,-78 21-2722,-160 50-1829,-22 7 1497,-8 6-3570</inkml:trace>
  <inkml:trace contextRef="#ctx0" brushRef="#br0" timeOffset="117964.681">8166 3887 15343,'-15'16'3827,"-73"78"225,87-94-4006,1 1 0,0 0-1,0-1 1,0 1 0,1-1 0,-1 1 0,0 0 0,0-1-1,0 1 1,0 0 0,1-1 0,-1 1 0,0-1-1,0 1 1,1-1 0,-1 1 0,0 0 0,1-1 0,-1 1-1,1-1 1,-1 0 0,1 1 0,-1-1 0,1 1-1,-1-1 1,1 0 0,-1 1 0,1-1 0,0 0 0,-1 0-1,1 1 1,-1-1 0,1 0 0,0 0 0,-1 0 0,1 0-1,0 0 1,-1 0 0,1 0 0,-1 0 0,1 0-1,0 0 1,-1 0 0,1 0 0,0 0 0,-1-1 0,1 1-1,-1 0 1,1 0 0,0-1 0,-1 1 0,1 0-1,-1-1 1,1 1 0,-1-1 0,1 1 0,-1-1 0,0 1-1,1-1 1,-1 1-46,214-67 916,-158 45-871,204-72-72,3 11 1,182-29 26,-435 109-158,-17 1-367,-16 0-687,-23 6-4011,24-2-813,7 0-3045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15:3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553 984 8136,'0'0'827,"3"-15"1458,29-110 4084,-17-18 982,-15 141-7290,-1 0 0,1 0 0,0 0-1,-1 1 1,1-1 0,-1 0 0,0 0 0,1 0 0,-1 1 0,0-1 0,0 0 0,0 1 0,0-1 0,0 1 0,-1-1 0,1 1 0,0 0 0,-1-1 0,1 1 0,-1 0 0,1 0 0,-1 0 0,0 0 0,1 0 0,-1 0 0,0 1 0,0-1 0,0 0 0,0 1 0,1 0-1,-1-1 1,0 1 0,0 0 0,0 0 0,0 0 0,0 0 0,0 0 0,0 0 0,0 1 0,1-1 0,-1 1 0,0-1 0,-1 1-61,-76 33 336,63-25-321,1 1 0,0 1 0,0 0 0,1 1 0,1 1 0,0 0-1,1 1 1,0 0 0,1 1 0,1 0 0,0 1 0,2 0 0,-1 1 0,2-1 0,0 1 0,1 1-1,1-1 1,0 1 0,2 0 0,0 0 0,1 1 0,0-1 0,2 0 0,0 4-15,4-11-5,1 0 0,0-1 1,0 1-1,1-1 0,0 0 1,1-1-1,0 1 0,1-1 1,0-1-1,0 1 0,0-1 1,1-1-1,1 0 0,-1 0 1,1-1-1,0 0 1,1 0-1,-1-1 0,1-1 1,0 0-1,0 0 0,11 1 5,-3 3 1,15 6 20,-11-7-48,-1 1 0,0 1 1,-1 1-1,0 1 0,0 0 1,-1 2-1,-1 0 1,0 2-1,0 0 0,-2 1 1,0 0-1,-1 2 1,-1 0-1,0 1 27,-12-14 1,0 1 0,-1 0 1,0 0-1,0 0 0,0 0 0,-1 1 0,0-1 0,0 0 1,-1 1-1,1-1 0,-1 0 0,-1 1 0,1-1 0,-1 1 1,0-1-1,-1 0 0,0 0 0,0 0 0,0 0 0,0 0 1,-1 0-1,0 0 0,0-1 0,-1 0 0,1 1 1,-5 3-2,-5 6 18,-1 0 1,0-1-1,-1-1 1,-1 0-1,0-1 1,-1 0-1,-16 8-18,3-4 17,-1-1 0,-1-1 0,0-2 0,-1-1 0,0-1 0,0-2-1,-1-1 1,0-2 0,0-1 0,-1-2 0,1-2 0,-1 0-17,27-1-43,-1 1 0,0-1 0,1 0 1,-1-1-1,0 0 0,1 0 0,0-1 0,-1 0 0,1 0 0,0-1 0,1 0 1,-1 0-1,1-1 0,0 0 0,0-1 0,0 1 0,1-1 0,0 0 0,0-1 1,0 0-1,1 0 0,0 0 0,0 0 0,1-1 0,0 0 0,0 0 1,1 0-1,0 0 0,1 0 0,-1-1 0,1 1 0,1-1 0,0-1 43,1 6-208,0 0-1,0 0 1,0 0-1,1 0 1,0 1-1,0-1 0,0 0 1,0 0-1,1 1 1,-1-1-1,1 1 1,0-1-1,0 1 1,0 0-1,0-1 0,1 1 1,-1 0-1,1 1 1,0-1-1,0 0 1,0 1-1,3-2 209,54-17-7690,-19 19-1364</inkml:trace>
  <inkml:trace contextRef="#ctx0" brushRef="#br0" timeOffset="576.981">899 745 1345,'0'0'9962,"0"0"-5772,0 0-1515,0 0-278,0 0-449,0 0-784,0 0-550,5 3-214,3 5-249,-1 0 1,0 0-1,-1 1 0,0 0 0,0 1 0,-1-1 0,0 1 0,-1 0 0,0 0 0,0 1 1,-1-1-1,0 7-151,6 10 135,110 347 404,-98-299-809,10 52-611,-26-40-5901,-7-77 680,-4-6-3491</inkml:trace>
  <inkml:trace contextRef="#ctx0" brushRef="#br0" timeOffset="815.948">940 829 13485,'0'0'2696,"0"0"-171,0 0-305,0 0-303,0 0-716,0 0-518,0 0-362,0 0-193,11-4-48,-6 1-73,-1 1-6,0 1 0,0-1 1,0 0-1,0 1 0,0 0 0,0 0 1,0 0-1,0 1 0,0-1 0,1 1 1,-1 0-1,0 0 0,0 1 0,0-1 1,0 1-1,0 0 0,1 0 0,-1 0 1,0 1-1,-1-1-1,23 12-313,-1-1 0,1-1 0,1-2 0,0 0 0,0-2 0,1-1 0,0-1 0,18 0 313,-39-5-150,-1-1 0,1 0-1,-1 0 1,1 0 0,-1-1-1,0 0 1,0 0 0,0 0 0,0-1-1,0 0 1,0 0 0,-1-1-1,1 0 1,-1 0 0,0 0-1,0 0 1,0-1 0,-1 0 0,0 0-1,0 0 1,1-1 150,62-125 177,-63 122-187,18-87 3965,-42 206-2748,10 158-1410,6-262 29,-1-18 162,-4-22 43,6 19-30,0 1-1,1-1 0,1 0 1,1 0-1,0 1 0,0-1 0,2 0 1,0 0-1,0 1 0,2-1 1,0 1-1,0 0 0,1 0 1,1 0-1,0 1 0,1 0 1,6-9-1,-10 19 5,0 0 0,0 0 0,0 0 0,0 0 1,0 0-1,1 1 0,-1-1 0,1 1 1,0 0-1,-1 0 0,1 0 0,0 1 0,0-1 1,0 1-1,1 0 0,-1 0 0,0 1 0,0-1 1,0 1-1,1 0 0,-1 0 0,0 0 1,0 0-1,1 1 0,-1 0 0,0 0 0,0 0 1,0 0-1,0 1 0,0 0 0,0 0 0,0 0 1,-1 0-1,1 0 0,-1 1 0,1-1 1,-1 1-1,0 0 0,0 0 0,0 0 0,-1 1 1,1-1-1,0 1-5,10 16 28,-1 1-1,-1 0 1,-1 0 0,0 2 0,-2-1 0,0 1-1,-2 0 1,-1 0 0,0 1 0,-1 8-28,12 44 31,-5-28-109,-1 1-289,2-1-1,2 0 1,3-1-1,10 20 368,1-34-5450,-15-31-903</inkml:trace>
  <inkml:trace contextRef="#ctx0" brushRef="#br0" timeOffset="1127.824">2046 524 13164,'0'0'3727,"0"0"-893,0 0-901,0 0-422,-1 17-225,-5 246 898,6-239-2202,0 0 1,2-1-1,1 1 1,1 0-1,1-1 1,1 0-1,1 0 1,1 0 0,1-1-1,1 0 1,1-1-1,0 0 1,2-1-1,1 0 1,12 14 17,-19-29-84,-1 0 1,0 0-1,1-1 0,0 0 1,0 0-1,0-1 1,0 0-1,1 0 0,-1-1 1,1 0-1,0 0 0,-1-1 1,1 0-1,0 0 0,0-1 1,0 0-1,0 0 1,0-1-1,0 0 0,-1 0 1,1-1-1,0 0 0,-1 0 1,1-1-1,-1 0 0,0 0 1,0-1-1,0 0 1,0 0-1,-1-1 0,1 1 1,-1-2-1,0 1 0,-1-1 1,0 1-1,1-1 0,-2-1 1,1 1-1,2-5 84,6-8 66,-1-1 0,-1-1 0,0 0 0,-2-1 0,0 0 0,-2 0 0,0-1 0,-2 0 0,0 0 0,-1 0 0,-2-1 0,0 1-1,-2-1 1,0 1 0,-2-1 0,0 1 0,-3-9-66,4 23 75,0 0 0,0-1 0,-1 1 0,0 0 0,-1 0 0,0 0 0,0 1 0,-1-1 0,0 1-1,-1 0 1,0 0 0,0 0 0,0 0 0,-1 1 0,0 0 0,-1 0 0,1 1 0,-1 0 0,-1 0 0,1 0 0,-1 1 0,0 0-1,0 1 1,0 0 0,-1 0 0,1 1 0,-1 0 0,0 0 0,-3 0-75,-11 3-51,1 1 0,0 0 0,0 2-1,-1 1 1,2 0 0,-1 2 0,1 0 0,-1 2 0,2 0-1,-1 1 1,1 2 0,-16 10 51,-28 35-5595,48-28-1120</inkml:trace>
  <inkml:trace contextRef="#ctx0" brushRef="#br0" timeOffset="1613.973">2478 335 12780,'0'0'3465,"0"0"-1095,0 0-219,0 0-426,0 0-684,15-12-588,109-72-138,-68 58-175,-21 10 31,0 0 0,-1-3-1,-1-1 1,-1-1-1,8-8-170,-38 26 130,1 2-28,-1 0 1,0-1 0,0 1 0,0-1-1,0 1 1,-1-1 0,1 0 0,0 0 0,-1 0-1,1 0 1,-1 0 0,0 0 0,0 0-1,0 0 1,0-1 0,0 1 0,0 0-1,0-1 1,-1 1 0,1 0 0,-1-1 0,0 1-1,1-2-102,-17 14 993,10 4-965,1 0 0,1 0 0,1 1-1,0-1 1,0 1 0,2 0 0,0 0 0,1 0-1,1 11-27,-2-13 22,6 45 32,2 1 0,2-1 0,3 0 0,2 0 0,3-2 0,15 31-54,-19-48-3,65 175-786,-12-78-7054,-50-113 1666,-3-11-3966</inkml:trace>
  <inkml:trace contextRef="#ctx0" brushRef="#br0" timeOffset="1930.017">3279 172 10250,'-5'-68'5044,"-3"50"561,2 27-2604,-3 126 1170,10-113-3751,46 333 930,-38-301-1307,35 137-112,-44-191 61,0-1 0,0 1 0,0 0 0,0 0 0,0-1 0,0 1 0,0 0 0,0-1 0,0 1 0,0 0 0,0 0 0,0-1 0,0 1 0,1 0 0,-1 0 0,0-1 0,0 1 0,0 0 0,0 0 0,0 0 0,1-1 0,-1 1 0,0 0 0,0 0 0,1 0 0,-1 0 0,0-1 0,0 1 0,0 0 0,1 0 0,-1 0 0,0 0 0,0 0 0,1 0 0,-1 0 0,0 0 0,1 0 0,-1 0 0,0 0 0,0 0 0,1 0 0,-1 0 0,0 0 0,0 0 0,1 0 0,-1 0 8,1-32-65,-41-196 55,17 121 15,13 52 2,2-1-1,3 0 1,2 0 0,4-37-7,-1 86-14,-1 1 1,2-1 0,-1 1-1,1-1 1,0 1-1,0-1 1,1 1-1,-1 0 1,1 0 0,1 0-1,-1 0 1,1 0-1,0 0 1,1 1-1,-1-1 1,1 1-1,0 0 1,1 0 0,-1 0-1,1 1 1,0 0-1,0-1 1,0 2-1,1-1 1,-1 1 0,1 0-1,0 0 1,0 0-1,0 1 1,0 0-1,1 0 14,6 0-405,0 0-1,0 2 1,0-1-1,0 2 1,-1 0-1,1 0 0,0 1 1,0 1-1,3 1 406,63 35-7245,-46-14-245</inkml:trace>
  <inkml:trace contextRef="#ctx0" brushRef="#br0" timeOffset="2223.458">3293 650 11755,'0'0'3716,"0"0"-417,0 0-1025,86-83-512,-43 48-866,3-3-607,2 0-129,-2 3-96,-6 4-64,-2 9 0,-8 8 0,-8 10-320,-8 4-705,-6 7-1089,-8 12-1121,0 8-2114,-12 0-2179</inkml:trace>
  <inkml:trace contextRef="#ctx0" brushRef="#br0" timeOffset="2567.841">3383 803 7687,'-7'13'4159,"-20"40"-823,28-53-3222,0-1-1,0 1 1,0 0-1,0 0 1,0-1-1,0 1 1,-1 0-1,1 0 0,0 0 1,0 0-1,0 0 1,0 0-1,0 0 1,0 1-1,0-1 1,0 0-1,0 0 1,0 1-1,-1-1 1,1 1-1,0-1 0,0 1 1,0-1-1,-1 1 1,1-1-1,0 1 1,0-1-1,-1 1 1,1 0-1,-1 0 1,1-1-1,0 1 1,-1 0-1,0 0 0,1 0 1,-1 0-1,1-1 1,-1 1-1,0 0 1,0 0-1,1 0 1,-1 0-1,0 0 1,0 0-1,0 0 0,0 0 1,0 0-1,0 0 1,-1 0-1,1-1 1,0 1-1,0 0 1,-1 0-1,1 0 1,0 0-1,-1 0 1,1 0-1,-1-1 0,1 1 1,-1 0-1,1 0 1,-1-1-1,0 1 1,1 0-1,-1-1 1,0 1-114,8-1 49,23-6 405,-1-1 0,0-2 0,0-1 1,-1 0-1,-1-3 0,0 0 0,8-6-454,-21 12 3,50-26 54,-1-3 0,-2-3 0,55-45-57,-112 80-46,1 1 1,-1 0 0,0-1-1,0 0 1,0 0-1,-1 0 1,1 0 0,-1-1-1,0 1 1,0-1 0,0 0-1,-1 0 1,0 0-1,0-1 46,-3 6-355,0-1 0,0 1-1,-1-1 1,1 1-1,0 0 1,-1-1 0,1 1-1,-1 0 1,1 0-1,0 0 1,-1 0 0,1 0-1,0 0 1,-1 1-1,1-1 1,0 0-1,-1 1 1,1-1 0,0 1-1,-1 0 1,1-1-1,0 1 1,0 0 0,0-1-1,0 1 1,0 0-1,0 0 1,0 0 0,0 0-1,0 0 1,0 0-1,0 1 1,0-1 355,-24 20-9897</inkml:trace>
  <inkml:trace contextRef="#ctx0" brushRef="#br0" timeOffset="2890.148">547 2519 9193,'-15'9'4730,"-111"72"2610,126-81-7256,1 0 1,-1 0-1,0 1 0,1-1 1,-1 0-1,0 0 1,1 0-1,-1 1 1,0-1-1,0 0 0,1 0 1,-1 1-1,0-1 1,0 0-1,0 1 0,1-1 1,-1 0-1,0 0 1,0 1-1,0-1 0,0 0 1,0 1-1,0-1 1,0 1-1,0-1 1,0 0-1,0 1 0,0-1 1,0 0-1,0 1 1,0-1-1,0 0 0,0 1 1,0-1-1,0 0 1,0 1-1,0-1 0,-1 0 1,1 1-1,0-1 1,0 0-1,0 1 1,-1-1-1,1 0 0,0 0 1,0 1-1,-1-1 1,1 0-85,119-45 950,1526-647-641,759-280-207,-2125 864 31,-215 87-181,-50 20-338,-32 10-147,9-5 246,-147 73-6253,60-29-1232</inkml:trace>
  <inkml:trace contextRef="#ctx0" brushRef="#br0" timeOffset="3141.841">2291 2130 12684,'-1'-12'3059,"-4"-39"-726,11 40 3032,6 29-5267,-11-16 162,56 112 206,-5 1 0,-5 3 0,26 105-466,10 46-2343,-29-92-6407,-39-121 3839</inkml:trace>
  <inkml:trace contextRef="#ctx0" brushRef="#br0" timeOffset="3405.78">2522 3145 8744,'-21'-11'2429,"-143"-63"1116,30 60 3971,132 15-7441,1 0-1,-1 0 0,0 0 1,0 1-1,0-1 0,1 0 1,-1 1-1,1 0 0,-1-1 1,1 1-1,0 0 0,-1 0 1,1-1-1,0 1 0,0 0 0,0 0 1,1 0-1,-1 0 0,0 0 1,1 1-1,-1-1 0,1 0 1,0 0-1,0 0 0,0 0 1,0 1-1,0-1 0,0 0 1,1 0-1,-1 0 0,1 0 1,-1 1-1,1-1 0,0 0 1,0 0-1,0 0 0,0-1 0,0 1 1,0 0-1,0 0 0,1 0 1,-1-1-1,1 1 0,-1-1 1,1 1-1,0-1 0,-1 0 1,1 1-1,0-1 0,0 0 1,0 0-75,18 11 48,1 0 1,1-1 0,0-2 0,0 0 0,0-1-1,1-1 1,1-2 0,-1 0 0,1-1 0,-1-1 0,1-2-1,0 0 1,0-2 0,22-2-49,-24 1 11,-1 0-1,1-1 1,-1-2 0,1 0-1,-1-1 1,-1-1 0,1-1-1,-1-1 1,-1 0 0,1-2-1,-2 0 1,0-1 0,0-1-1,-1-1 1,0 0 0,2-5-11,-11 10 9,-1 0 0,-1-1 1,0 0-1,0 0 0,-1 0 0,0-1 1,0 0-1,-1 0 0,-1 0 1,0 0-1,-1 0 0,0-1 0,0 1 1,-1-1-1,-1 0 0,0 1 1,-1-1-1,0 1 0,0-1 0,-1 1 1,-1-1-1,0 1 0,-2-5-9,4 15-2,1 0 0,0 0 0,0 1 0,0-1 0,-1 0 1,1 0-1,0 0 0,-1 0 0,1 0 0,-1 0 0,1 1 0,-1-1 0,0 0 0,1 0 0,-1 1 0,0-1 0,1 1 0,-1-1 0,0 0 0,0 1 0,1-1 0,-1 1 0,0 0 0,0-1 0,0 1 0,0 0 0,0-1 0,0 1 0,0 0 0,0 0 0,0 0 0,0 0 1,1 0-1,-1 0 0,0 0 0,0 0 0,0 0 0,0 0 0,0 0 0,0 1 0,0-1 0,0 0 0,0 1 0,0-1 0,1 1 0,-1-1 0,0 1 0,0-1 0,1 1 0,-1 0 0,0-1 0,0 1 2,-31 44-1302,10 3-1677,-2 7-2722</inkml:trace>
  <inkml:trace contextRef="#ctx0" brushRef="#br0" timeOffset="6830.009">1626 4537 11755,'-8'-15'4185,"-27"-48"-1964,34 61-2055,0-1 0,-1 1 0,1-1 0,0 1 0,-1 0 0,0-1-1,1 1 1,-1 0 0,0 0 0,0 0 0,0 0 0,-1 1 0,1-1 0,0 1-1,-1-1 1,1 1 0,-1 0 0,1-1 0,-1 1 0,1 1 0,-1-1 0,0 0 0,0 1-1,1-1 1,-1 1 0,0 0 0,0 0 0,0 0 0,1 0 0,-1 1 0,0-1 0,0 1-1,1-1 1,-1 1 0,0 0 0,1 0 0,-1 0 0,-1 1-166,-60 73 1522,51-47-1477,3-1 0,0 2 0,2-1 0,0 1 0,3 1 0,0-1 0,2 1 0,1 0 0,1 0 0,2-1 0,1 1 0,1 0 0,1 0 0,2-1 0,1 0 0,2 0-1,0-1 1,2 0 0,14 25-45,-18-39-34,1-2-1,1 1 1,0-1-1,1 0 0,0-1 1,0 0-1,2 0 1,-1-2-1,1 1 0,0-1 1,1-1-1,0 0 1,1-1 34,-7-3-17,-1-1 1,1-1 0,0 1-1,0-1 1,0 0-1,0-1 1,0 1 0,1-1-1,-1-1 1,0 0 0,1 0-1,-1 0 1,0-1 0,1 0-1,-1 0 1,0-1-1,0 0 1,0 0 0,0 0-1,0-1 1,-1 0 0,1-1-1,-1 0 1,0 0 0,0 0-1,0 0 1,3-4 16,6-8 23,-2 0 0,0-1-1,0-1 1,-2 0 0,0 0 0,-1-1 0,-1 0-1,-1-1 1,-1 0 0,0 0 0,-1-1 0,-2 0-1,0 0 1,-1 0 0,-1 0 0,-1 0 0,-1-1-1,-1 1 1,-1 0 0,-1 0 0,0 0 0,-6-16-23,1 9 189,-1 1 0,-1 0 0,-2 1 0,0 0 0,-2 0 0,-1 2 0,-1 0 0,-10-12-189,19 26 21,-2 0 0,1 1 0,-1 0 0,-1 0 0,0 1 0,0 0 0,0 1 0,-1 0 0,0 0 0,0 1 0,-1 1 0,0 0 0,0 0 0,0 1 0,-1 1 0,1 0 0,-1 1 0,1 0 0,-1 1 0,-2 0-21,6 2-97,-1 0 1,1 0-1,0 1 0,-1 0 0,1 1 0,0 0 0,0 0 0,1 1 1,-1 0-1,1 1 0,0-1 0,0 2 0,0-1 0,1 1 1,0 0-1,0 1 0,0-1 0,1 2 0,0-1 0,0 0 1,1 1-1,0 0 0,0 1 0,1-1 0,-2 6 97,-6 66-4491,40 2-4388,1-40-3266</inkml:trace>
  <inkml:trace contextRef="#ctx0" brushRef="#br0" timeOffset="7471.445">1995 4516 13068,'-20'-130'8296,"31"147"-3506,43 74-4679,-30-52-37,-10-12-66,0-1-1,2-1 1,0 0 0,2-1-1,1-1 1,1 0-1,0-2 1,2 0 0,1-2-1,0 0 1,1-1-1,18 8-7,-39-23-19,1-1-1,0-1 0,1 1 1,-1 0-1,0-1 0,0 0 1,1 0-1,-1 0 0,0-1 1,1 1-1,-1-1 0,1 0 1,-1 0-1,1-1 0,-1 0 1,0 1-1,1-1 0,-1 0 1,0-1-1,0 1 0,0-1 1,0 0-1,0 0 0,0 0 1,0-1-1,0 1 0,-1-1 1,0 0-1,1 0 0,-1 0 1,0 0-1,0-1 0,-1 1 1,1-1-1,-1 0 0,0 0 1,0 0-1,1-1 20,3-15 59,-1-1 0,-1 0 1,0-1-1,-2 1 0,0-1 0,-2 1 0,0-1 1,-2 0-1,0 1 0,-1 0 0,-1-1-59,-2-10 72,-1 0-1,-2 0 0,-1 1 1,-1 0-1,-2 1 1,0 1-1,-3 0 0,-17-27-71,9 35-1665,9 39-4773,12 4-705</inkml:trace>
  <inkml:trace contextRef="#ctx0" brushRef="#br0" timeOffset="7787.897">2658 4175 11050,'0'0'2499,"0"0"-754,0 0-250,0 0-518,0 0-326,5 16-197,22 99 59,-26-98-466,-1-4-35,1 1-1,1-1 0,0 1 1,0-1-1,1 0 1,1 0-1,0 0 0,6 11-11,-9-23-56,-1 0 0,1 0 0,0 1 0,-1-1-1,1 0 1,0 0 0,0 0 0,0 0 0,0-1-1,0 1 1,0 0 0,0 0 0,0 0 0,0-1-1,0 1 1,1-1 0,-1 1 0,0-1 0,0 1-1,0-1 1,1 0 0,-1 1 0,0-1 0,1 0-1,-1 0 1,0 0 0,1 0 0,-1 0 0,0 0-1,0-1 1,1 1 0,-1 0 0,0-1 0,0 1-1,1-1 1,-1 1 0,0-1 0,0 1 0,0-1-1,0 0 1,0 0 0,0 0 0,0 1 0,0-1-1,0 0 1,0 0 0,0 0 56,37-52-1197,17-90 1887,-48 106 732,-2 0 0,-1 0 0,-2-1 0,-1 1 0,-3-4-1422,3 39 83,-1 0 0,0 0-1,0 0 1,0 0 0,0 0 0,0 0 0,0 0 0,0 0 0,-1 0 0,1 0 0,-1 1 0,1-1 0,-1 0 0,0 0 0,0 0 0,0 1 0,0-1 0,0 0 0,0 1 0,0-1 0,0 1 0,-1-1 0,1 1 0,-1 0 0,1 0 0,-1-1 0,1 1 0,-1 0 0,0 0 0,0 0 0,1 1 0,-1-1 0,0 0 0,0 1 0,0-1 0,0 1 0,0 0 0,0-1 0,0 1 0,0 0 0,0 0 0,1 0 0,-1 1 0,0-1 0,0 0 0,-2 1-84,-8 5 74,1 0-1,0 1 1,0 0-1,0 1 1,1 0-1,0 1 1,0 0-1,1 0 1,0 1-1,1 1 0,0-1 1,1 1-1,0 0 1,-5 11-73,3-8 25,0 1 1,1-1 0,1 2-1,0-1 1,1 1 0,0 0-1,2 0 1,0 0-1,0 1 1,2-1 0,0 1-1,1 0 1,1-1 0,0 1-1,1 0 1,1 0-1,1-1 1,0 1 0,1-1-1,6 15-25,-8-22-43,2-1 0,-1 1 0,1-1 1,0 0-1,1 0 0,0-1 0,0 1 0,1-1 0,0 0 0,0-1 0,1 1 0,0-1 0,0 0 0,0-1 0,0 0 0,1 0 0,0-1 1,0 0-1,1 0 0,-1 0 0,1-1 0,-1-1 0,1 0 0,9 2 43,-1-5-86,-1 0-1,1-1 1,0-1 0,0 0-1,-1-1 1,0-1 0,0-1 0,0 0-1,-1-1 1,0 0 0,0-1-1,0-1 1,-1-1 0,-1 0-1,0-1 1,0 0 0,-1-1-1,0 0 1,-1-1 0,-1 0 0,0-1-1,-1 0 1,0 0 0,4-11 86,3-16 39,-2-1-1,-1 0 1,-3 0 0,-1-1 0,-3-1 0,-1 1 0,-2-1 0,-3-35-39,5-25 1199,12 195-216,45 245-594,-23-138-335,-38-196-54,-1 0 0,0 0 1,1 0-1,-1 0 0,1 0 0,0 0 0,0 0 1,-1 0-1,1 0 0,0 0 0,1 0 1,-1-1-1,0 1 0,1 0 0,-1-1 1,0 1-1,1-1 0,0 0 0,-1 1 1,1-1-1,0 0 0,1 1 0,5-32 0,-8-7 71,-2-1 0,-1 1 0,-2-1-1,-1 1 1,-3 0 0,-9-29-71,-26-151 349,49 93-280,-4 121-80,0-1 0,0 0 1,1 0-1,-1 0 0,1 1 0,0-1 0,0 1 0,0-1 0,1 1 1,-1 0-1,1 0 0,0 0 0,0 0 0,0 0 0,0 1 1,0-1-1,1 1 0,-1 0 0,1 0 0,-1 0 0,1 1 0,0-1 1,0 1-1,-1 0 0,1 0 0,0 0 0,0 0 0,4 1 11,98 10-3385,-40 14-2898,-25-7-2269</inkml:trace>
  <inkml:trace contextRef="#ctx0" brushRef="#br0" timeOffset="8369.748">4239 3464 12940,'2'-39'1622,"0"27"-811,0 0-1,-1 0 0,-1 0 1,0 0-1,-1 0 1,0 0-1,0 0 0,-2 0 1,1 0-1,-2 0 0,1 1 1,-2-1-1,1 1 0,-5-6-810,8 16 56,0-1-1,-1 0 0,1 1 1,-1-1-1,0 1 0,1 0 1,-1 0-1,0 0 0,0-1 1,0 2-1,0-1 0,0 0 1,0 0-1,0 1 0,0-1 1,0 1-1,0-1 0,0 1 1,0 0-1,-1 0 0,1 0 1,0 0-1,0 0 0,0 1 1,0-1-1,0 1 0,0-1 1,0 1-1,0 0 0,0-1 1,0 1-1,0 0 0,0 1 1,0-1-1,0 0 0,1 0 1,-1 1-1,1-1 1,-1 1-57,-52 65 64,45-50-66,0 1 0,2-1 0,0 2 0,1-1 0,1 1 0,1 0 0,0 0 0,2 0-1,0 0 1,1 1 0,1-1 0,1 1 0,0-1 0,3 6 3,0-13-139,1 0-1,0 0 1,1 0-1,1-1 1,0 0-1,0 0 1,1 0-1,1-1 1,-1-1 0,1 1-1,1-1 1,0-1-1,0 0 1,1 0-1,0-1 1,0-1-1,1 0 1,0 0-1,0-1 1,0 0-1,0-1 1,1-1-1,2 0 140,8 7 16,38 11-21,-45-17 5,-1 1 1,1 1 0,-1 0-1,0 1 1,-1 0 0,1 2-1,-1-1 1,0 3-1,-12-10 8,0 1 1,0-1-1,-1 1 1,1 0-1,0 0 1,-1 0-1,1 0 1,-1 0-1,0 1 1,0-1-1,0 0 1,0 0-1,0 1 1,0-1-1,-1 1 1,1-1-1,-1 1 1,1-1-1,-1 1 1,0-1-1,0 1 1,0-1-1,0 1 1,-1-1-1,1 1 1,-1-1-1,0 1 1,1-1-1,-1 0 1,0 1-1,0-1 1,-1 0-1,1 0 1,0 0-1,-1 0 1,1 1-9,-70 62 1237,38-44-1022,-2-1-1,0-2 1,0-1 0,-2-2 0,0-2 0,-1-1 0,0-2 0,-1-1 0,0-2-1,0-2 1,0-2 0,-36-1-215,73-1-35,-1 0 0,0-1-1,1 1 1,-1-1 0,0 1 0,1-1-1,-1 0 1,0 0 0,0 0 0,0-1 0,1 1-1,-1-1 1,0 1 0,1-1 0,-1 0-1,0 0 1,1 0 0,-1 0 0,1-1-1,0 1 1,-1-1 0,1 1 0,0-1 0,0 0-1,0 0 1,0 0 0,0 0 0,0 0-1,1 0 1,-1 0 0,1-1 0,-1 1-1,1-1 1,0 1 0,0-1 0,0 1-1,0-1 1,1 0 0,-1 1 0,1-1 0,-1 0-1,1 0 1,0 1 0,0-1 0,0 0 35,4-4-596,1 0 1,-1 1 0,1-1 0,0 1-1,0 0 1,1 0 0,0 1 0,0 0 0,0 0-1,0 0 1,1 1 0,0 0 0,0 0-1,0 1 1,0-1 0,4 0 595,43-18-9225</inkml:trace>
  <inkml:trace contextRef="#ctx0" brushRef="#br0" timeOffset="8750.082">4836 3400 16976,'0'-15'493,"1"10"-231,0-1-1,0 1 0,-1-1 0,0 1 0,0-1 0,0 1 0,0-1 0,-1 1 0,0 0 1,0-1-1,-1 1 0,1 0 0,-1-1 0,0 1 0,0 0 0,-1 1 0,0-1 1,0 0-1,0 1 0,0-1 0,-1 1 0,1 0 0,-1 0 0,0 0 0,0 1 1,-1-1-1,1 1 0,-2-1-261,1 3 50,0-1 0,0 1 0,0 0 0,1 0 0,-1 0-1,0 0 1,0 1 0,0 0 0,0 0 0,0 1 0,0-1 0,0 1 0,0 0 0,0 0 0,0 1 0,0-1 0,1 1 0,-1 0 0,1 0 0,-1 1 0,1-1 0,0 1 0,0 0 0,0 0 0,0 1 0,1-1-1,-1 1 1,1 0 0,0 0 0,0 0 0,0 0 0,1 0 0,-2 3-50,-5 10 0,0 1-1,1 0 0,1 0 1,0 1-1,2-1 1,0 2-1,-2 18 1,3-1-1,1 1 0,1 0-1,3 0 1,1-1 0,1 1 0,2-1 0,2 0 0,2 0-1,4 11 2,-12-42-21,0 0 0,0 0 0,1 0 0,-1 0-1,1 0 1,1 0 0,-1 0 0,1-1 0,0 1-1,0-1 1,1 0 0,-1 0 0,1 0 0,0 0-1,1-1 1,-1 1 0,1-1 0,0 0 0,0-1-1,0 1 1,0-1 0,1 0 0,-1 0 0,1-1-1,0 1 1,0-1 0,0-1 0,0 1 0,0-1-1,0 0 1,0 0 0,1-1 0,-1 0 0,0 0-1,1 0 22,2-6-17,-1 1 0,0-1 0,0 0 0,0-1 0,-1 0 0,0 0 0,0 0 0,-1-1 0,0 0 0,-1 0 0,1-1 0,-2 0 0,1 1 0,-1-2 0,0 1 0,0-4 17,9-18 7,-2 0 1,-1-1-1,-1 0 0,-2-1 1,-1 1-1,-1-1 0,-2 0 1,-2-11-8,31 123-1879,2 5 533,-2-5-6159,-23-59 2353</inkml:trace>
  <inkml:trace contextRef="#ctx0" brushRef="#br0" timeOffset="9231.047">5091 3298 11243,'0'0'3443,"0"0"-203,0 0-656,0 0-566,0 0-539,0 0-630,0 0-508,0 0-133,-2 17 22,1-12-209,-2 8 17,2-1 0,-1 1 0,2 0 0,0 0 0,0 0 0,1 0 0,1-1 0,0 1 0,2 7-38,13 39 18,-9-26-80,1-1 0,1 0 1,2 0-1,1-1 0,2 0 1,13 19 61,-28-51-19,0 1 0,0-1 0,1 1 0,-1 0 0,0-1 0,0 1 0,1-1 0,-1 1 1,0 0-1,1-1 0,-1 1 0,0 0 0,1 0 0,-1-1 0,1 1 0,-1 0 0,1 0 1,-1-1-1,0 1 0,1 0 0,-1 0 0,1 0 0,-1 0 0,1 0 0,-1 0 0,1 0 1,-1 0-1,1 0 0,-1 0 0,1 0 0,-1 0 0,1 0 0,-1 0 0,1 0 0,-1 0 0,0 0 1,1 1-1,-1-1 0,1 0 0,-1 0 0,1 0 0,-1 1 0,0-1 0,1 0 0,-1 1 1,0-1-1,1 0 0,-1 1 0,0-1 0,1 1 0,-1-1 0,0 0 0,0 1 0,0-1 1,1 1-1,-1-1 0,0 1 0,0-1 19,-2-45-56,1 44 65,-64-296 1182,63 292-1158,0 0 0,1 1 1,0-2-1,0 1 0,1 0 1,-1 0-1,1 0 0,0 0 1,0 0-1,1 0 0,0 0 1,0 0-1,0 0 0,0 0 1,1 0-1,-1 0 0,1 0 1,1 1-1,-1-1 0,1 1 1,-1-1-1,1 1 0,1 0 1,-1 0-1,0 0 0,1 1 1,0-1-1,0 1 0,0 0 1,0 0-1,0 0 0,1 1 1,0 0-1,-1-1 0,1 2 0,0-1 1,4-1-34,-1 3 2,0 1-1,1 0 1,-1 0 0,0 0 0,0 1 0,0 0-1,-1 1 1,1 0 0,-1 0 0,1 1-1,-1 0 1,0 0 0,0 0 0,0 1 0,-1 0-1,0 1 1,0-1 0,0 1 0,-1 0-1,1 0 1,0 4-2,11 12 5,-2 1-1,-1 0 0,0 1 0,-2 1 1,7 21-5,50 126-2878,-69-172 2865,0 0-1,0-1 1,1 1 0,-1 0-1,0 0 1,0-1-1,0 1 1,0 0 0,1 0-1,-1-1 1,0 1-1,0 0 1,1 0 0,-1-1-1,0 1 1,1 0 0,-1 0-1,0 0 1,0 0-1,1-1 1,-1 1 0,0 0-1,1 0 1,-1 0-1,0 0 1,1 0 0,-1 0-1,0 0 1,1 0-1,-1 0 1,0 0 0,1 0-1,-1 0 1,0 0-1,1 0 1,-1 0 0,0 1-1,1-1 1,-1 0 0,0 0-1,1 0 1,-1 0-1,0 1 1,0-1 0,1 0-1,-1 0 1,0 1-1,0-1 1,1 0 0,-1 0-1,0 1 1,0-1-1,0 0 1,0 1 0,1-1-1,-1 0 1,0 0 0,0 1-1,0-1 1,0 0-1,0 1 14,2-34-499,-2 29 481,-13-412 3568,42 307-2337,-28 107-1180,1-1 0,-1 0-1,1 0 1,0 1 0,0-1-1,0 1 1,0 0-1,1-1 1,-1 1 0,1 0-1,-1 0 1,1 0-1,-1 1 1,1-1 0,0 1-1,0 0 1,0-1 0,0 1-1,0 0 1,0 1-1,0-1 1,1 1 0,-1-1-1,0 1 1,0 0-1,0 0 1,1 0 0,-1 0-1,0 1 1,0-1-1,0 1 1,0 0 0,3 1-33,9 6 15,0 1 0,-1 1 0,0 0 0,0 1-1,-2 0 1,1 1 0,-1 1 0,-1 0 0,0 0 0,-1 1 0,0 1 0,-1-1 0,-1 1 0,0 1 0,2 9-15,46 114-568,-30-42-6124,-22-75 809</inkml:trace>
  <inkml:trace contextRef="#ctx0" brushRef="#br0" timeOffset="9840.207">6004 3083 7207,'-1'-19'2048,"-1"-31"1899,2 11 5528,11 62-6126,-2-10-3025,20 58 400,-3 1-1,-4 1 0,9 49-723,20 69 46,-32-128-102,63 156-1031,-81-216 954,0 0 0,1 1 0,0-1 0,-1 0-1,1 0 1,0 0 0,1 0 0,-1 0 0,1 0-1,-1-1 1,1 1 0,0-1 0,0 0 0,0 0 0,0 0-1,0 0 1,0 0 0,0-1 0,4 2 133,-5-5-127,-1 0 1,0 0-1,0-1 1,0 1-1,0 0 1,0-1-1,0 1 1,-1-1-1,1 1 1,-1-1-1,0 1 1,1-1-1,-1 1 1,0-1-1,-1 1 1,1-1-1,0 1 1,-1-1-1,1 1 0,-2-2 127,-4-23-21,-1 1-1,-1 0 0,-1 0 0,-1 1 0,-11-17 22,5 5 8,-42-87-107,19 44 768,3-1 1,4-2-1,4-1 1,0-13-670,25 90 63,1 0 1,0 0-1,0 0 1,1-1-1,0 1 1,0 0 0,0-1-1,1 1 1,0-1-1,1 1 1,0 0 0,0-1-1,0 1 1,1 0-1,0 0 1,1 0 0,0 0-1,0 0 1,0 1-1,0-1 1,1 1 0,0 0-1,5-5-63,0 4 2,1 1 0,0 0-1,0 1 1,0 0-1,1 1 1,0 0 0,0 1-1,0 0 1,0 0 0,0 1-1,1 1 1,-1 0 0,0 0-1,1 2 1,-1-1 0,1 1-1,-1 1 1,0 0 0,0 0-1,0 1 1,0 1 0,0 0-1,0 0 1,-1 1 0,0 0-1,0 1 1,0 0-1,-1 1 1,0 0 0,0 0-1,-1 1 1,0 0 0,0 0-1,0 1 1,-2 0 0,1 1-1,-1-1 1,0 1 0,-1 0-1,0 1 1,-1-1 0,3 10-2,-5-6-39,-1 1 0,0-1 0,-1 1 0,0-1 0,-1 0 0,-1 0 0,0 1 0,-1-1 0,-1 0 0,0-1 0,-1 1-1,0-1 1,-1 0 0,-1 0 0,0 0 0,0-1 0,-2 0 0,1-1 0,-1 0 0,-1 0 0,0-1 0,0 0 0,-1-1 0,-1 0 0,1 0 0,-5 1 39,3 1-239,0-1-1,0 0 0,-1-1 0,-1 0 1,1-1-1,-1-1 0,-1 0 0,1-1 1,-1-1-1,0 0 0,-4 0 240,18-5-249,0 0 0,0 1 0,0-1 0,1 0-1,-1 0 1,0 0 0,0-1 0,0 1 0,0 0 0,0-1-1,1 1 1,-1-1 0,0 1 0,0-1 0,1 0 0,-1 0-1,1 0 1,-1 0 0,0 0 0,1 0 0,0 0 0,-1 0 0,1-1-1,0 1 1,-1-1 0,1 1 0,0-1 0,0 1 0,0-1-1,1 0 1,-1 1 0,0-1 0,0 0 0,1 0 0,-1 1-1,1-1 1,0 0 0,0 0 0,-1 0 0,1 0 0,0 1 0,1-1-1,-1 0 1,0 0 0,0 0 0,1 0 0,-1 1 0,1-1-1,0 0 1,-1 0 0,1 1 0,1-2 249,9-35-6241</inkml:trace>
  <inkml:trace contextRef="#ctx0" brushRef="#br0" timeOffset="10183.829">6555 2501 10666,'2'-14'3454,"7"-41"-854,1 31 1227,1 30-640,0 16-2242,36 264 246,-35-225-1182,3 0 1,3 0 0,2-2-1,3 0 1,9 13-10,-25-57-108,2 1 0,-1-1 0,2 0 0,0-1 0,0 0 0,2 0 0,0-1 0,0-1 0,14 11 108,-23-20-44,1-1 0,0 0-1,0 1 1,0-2-1,0 1 1,0 0 0,1-1-1,-1 1 1,0-1-1,1-1 1,-1 1 0,1-1-1,-1 1 1,1-1-1,-1 0 1,0-1 0,1 1-1,-1-1 1,1 0 0,-1 0-1,0 0 1,1-1-1,-1 1 1,0-1 0,0 0-1,0 0 1,0-1-1,-1 1 1,1-1 0,-1 0-1,1 0 1,-1 0 0,0 0-1,0 0 1,1-2 44,10-21 186,-2 1 1,0-2-1,-2 1 1,-1-1-1,-1-1 0,-1 0 1,-1 0-1,-2 0 1,-1-1-1,-1 1 1,-2-1-1,0 0 0,-3-11-186,3 27 124,0-1 0,0 1-1,-1 0 1,-1 0-1,0 0 1,-1 0 0,-1 0-1,1 1 1,-2-1-1,0 1 1,-1 0 0,0 0-1,-1 0-123,6 11 20,1-1 0,-1 1 1,-1 0-1,1 0 0,0 0 0,0 0 0,0 0 0,0 0 0,-1 0 0,1 0 0,-1 0 0,1 1 0,0-1 0,-1 1 1,1-1-1,-1 1 0,1-1 0,-1 1 0,1 0 0,-1 0 0,0-1 0,1 1 0,-1 1 0,1-1 0,-1 0 0,1 0 1,-1 0-1,0 1 0,1-1 0,-1 1 0,1-1 0,0 1 0,-1 0 0,1-1 0,-1 1 0,1 0 0,0 0 0,0 0 1,-1 0-1,1 0 0,0 0 0,0 1 0,0-1 0,0 0 0,0 0 0,1 1 0,-1-1 0,0 1 0,1-1 0,-1 0 1,1 1-1,-1-1 0,1 1 0,-1 0 0,1-1 0,0 1 0,0-1 0,0 1 0,0-1 0,0 1 0,0 0 0,1-1 1,-1 1-22,-2 19-14,1 0-1,1 0 1,1 1-1,1-1 1,1 0-1,1 0 1,0-1-1,2 1 1,0-1-1,1 0 1,1 0-1,1-1 1,1 0-1,1-1 1,0 0-1,2-1 0,-1 0 1,2 0-1,1-2 1,0 0-1,0 0 1,11 5 15,37 12-3908,-18-43-4318,-27-5 2006</inkml:trace>
  <inkml:trace contextRef="#ctx0" brushRef="#br0" timeOffset="10419.379">6979 2273 10922,'0'0'1890,"0"0"705,0 0-449,0 0-1153,0 0-737,0 0-224,0 0-32,0 0-609,27 65-3555,3-52-7078</inkml:trace>
  <inkml:trace contextRef="#ctx0" brushRef="#br0" timeOffset="11095.216">7455 2776 6374,'0'0'6919,"0"0"-3070,0 0-940,0 0-912,0 0-876,-10 13-507,-29 44-145,34-49-388,1 2-1,0-1 1,1 0-1,0 1 1,0 0-1,1 0 1,1 0-1,-1-1 1,2 2-1,-1-1 1,1 0-1,1 0 1,0 1-81,-1-11 0,1 0 1,-1 0 0,0 0-1,1-1 1,-1 1-1,0 0 1,1 0 0,-1 0-1,0 0 1,1 0 0,-1 0-1,0 0 1,1 0 0,-1 0-1,0 0 1,1 0-1,-1 0 1,0 0 0,1 0-1,-1 0 1,0 0 0,1 0-1,-1 0 1,0 0 0,1 0-1,-1 1 1,0-1-1,0 0 1,1 0 0,-1 0-1,0 1 1,0-1 0,1 0-1,-1 0 1,0 1 0,0-1-1,1 0 1,-1 0-1,0 1 1,0-1 0,0 0-1,0 1 1,1-1 0,-1 0-1,0 1 1,0-1 0,0 0-1,0 1 1,0-1-1,0 0 1,0 1 0,0-1-1,0 0 1,0 1 0,0-1-1,0 0 1,0 1 0,0-1-1,-1 0 1,1 1-1,0-1 0,14-26 132,-6-3 47,-1 0-1,-2 0 0,0 0 1,-2-1-1,-2 0 0,0-5-178,22-157 334,-23 189-333,1 0 0,-1 0 0,1 0 0,0 0 0,0 0-1,0 0 1,0 0 0,0 1 0,1-1 0,-1 0-1,1 1 1,0-1 0,0 1 0,0-1 0,0 1 0,0 0-1,0 0 1,0 0 0,1 0 0,-1 0 0,1 1 0,0-1-1,-1 1 1,1-1 0,0 1 0,0 0 0,0 0-1,0 0 1,0 1 0,0-1 0,0 1 0,0 0 0,0-1-1,0 1 1,0 1 0,0-1 0,0 0 0,0 1-1,1 0 0,10 6-3,0 1 0,0 1 0,-1 0 0,0 0 0,-1 2 0,0-1 0,-1 2 0,0 0 0,0 0 0,-1 1 0,5 8 3,1-1 1,4 6-5,-12-12-3,1-1 0,1 0-1,0 0 1,1-1-1,0-1 1,0 0-1,1 0 1,1-1 0,0-1-1,0 0 1,1 0-1,0-2 1,1 0-1,-1 0 1,1-1 0,13 3 7,-22-9-3,0 0 0,0-1 1,-1 1-1,1-1 0,0 0 0,0-1 1,-1 1-1,1-1 0,-1 0 1,1 0-1,-1-1 0,0 0 1,0 0-1,0 0 0,0 0 1,-1-1-1,1 0 0,-1 0 0,0 0 1,0 0-1,0-1 0,-1 0 1,0 1-1,0-1 0,0 0 1,0-1-1,1-3 3,45-154 201,-37 77 452,-4-1 0,-3 1 0,-6-40-653,-3 79 358,-17 71 79,14 18-429,2 0-1,1 0 1,3 1 0,1-1-1,2 0 1,2 1-1,2-1 1,2-1-1,1 1 1,13 30-8,-3 10-38,19 93-553,8-3 0,7-2 0,11 9 591,-36-115-43,-6-18-9,-2 1 1,-3 1-1,-1 0 1,-2 1-1,-3 1 1,0 12 51,-9-55-2,-1 0-1,0 0 1,-1-1-1,1 1 1,-2 0-1,1 0 1,0 0-1,-1 0 1,-1-1 0,1 1-1,-1 0 1,0-1-1,0 1 1,-1-1-1,0 0 1,0 0-1,-1 0 1,1 0 0,-1 0-1,-1-1 1,1 0-1,-1 0 1,1 0-1,-3 1 3,-8 1 49,0 0 0,0-1 1,-1 0-1,0-1 0,0-1 0,0-1 0,0 0 0,-1-1 0,1-1 0,-1 0 0,0-1 0,1-1 0,-1-1 0,1 0 0,0-1 0,-1-1 0,1 0 0,1-1 1,-1-1-1,1-1 0,-1 0-49,-5-3 114,1-2 1,0 0 0,0-1-1,1-1 1,1-1 0,0-1-1,1 0 1,-14-18-115,24 25 21,0 0 0,0-1 0,1 0 1,0 0-1,1 0 0,0-1 0,0 0 0,1 0 0,1 0 0,0 0 0,0 0 0,1-1 0,0 0 0,1 1 1,1-1-1,0 0 0,0 1 0,3-12-21,4-2-2,1 1 0,1 0-1,2 0 1,0 1 0,1 0 0,1 1 0,2 1 0,0 0 0,1 1 0,13-13 2,55-54-103,4 3 1,2 5-1,5 3 1,2 5-1,20-7 103,178-100-982,-245 157-502,-49 21 1385,-1 0 0,1-1 1,-1 1-1,1-1 0,0 1 0,-1 0 1,1-1-1,0 1 0,-1 0 1,1-1-1,0 1 0,-1 0 0,1 0 1,0 0-1,0 0 0,-1 0 0,1 0 1,0 0-1,0 0 0,-1 0 1,1 0-1,0 0 0,-1 0 0,1 1 1,0-1-1,-1 0 0,1 0 1,0 1-1,-1-1 0,1 0 0,0 1 1,-1-1-1,1 1 0,-1-1 1,1 1-1,-1-1 0,1 1 0,-1-1 1,1 1-1,-1 0 0,0-1 0,1 1 1,-1 0-1,0-1 0,1 1 1,-1 0-1,0-1 0,0 1 0,0 0 1,0-1-1,0 1 0,0 0 1,0 0-1,0-1 0,0 1 0,0 0 1,0-1-1,0 1 0,0 0 1,0 0-1,-1-1 0,1 1 0,0 0 1,-1-1-1,1 1 0,0-1 0,-1 1 99,-12 33-7004</inkml:trace>
  <inkml:trace contextRef="#ctx0" brushRef="#br0" timeOffset="11607.039">3770 5741 14093,'0'0'3134,"0"0"-1202,0 0 44,0 0-183,0 0-698,13-11-684,-2 0-388,2 1 0,-1 1 1,1 0-1,1 1 1,0 0-1,0 1 0,0 1 1,8-3-24,80-23 131,-2-4 1,-2-4 0,53-33-132,-149 73 3,5-3 38,1-1-1,-1 0 1,0 0-1,0 0 0,0-1 1,0 0-1,-1 0 1,0-1-1,0 1 1,0-1-1,-1-1 0,0 1 1,0-1-1,-1 0 1,1 0-1,-2 0 1,1-1-1,0-2-40,-4 8 61,0-1 1,0 1-1,-1-1 0,1 1 0,-1-1 1,0 1-1,0-1 0,0 1 1,0 0-1,0-1 0,0 1 1,0 0-1,-1 0 0,1 0 0,-1 0 1,0 0-1,1 0 0,-1 1 1,0-1-1,0 1 0,0-1 0,0 1 1,0-1-1,-1 1 0,1 0 1,0 0-1,-1 0 0,-1 0-61,-70-21 526,71 20-516,-1 0-1,-1 1 1,1-1-1,0 1 1,0 0-1,0 0 1,-1 0-1,1 1 1,-1-1-1,1 1 1,0 0-1,-1 0 1,1 1-1,0-1 1,-1 1-1,1 0 1,0 0-1,0 1 1,-1-1-1,1 1 1,0 0-1,1 0 1,-1 0-1,0 0 1,0 1-1,1 0 1,0 0-1,-1 0 1,1 0-1,0 0 1,1 0-1,-1 1 1,0-1-1,1 1 1,0 0-1,0 0 1,0 0-1,0 0 1,1 0-1,0 0 1,-1 3-10,1 20 26,2-1-1,1 0 1,1 0 0,1 0 0,1 0 0,1-1-1,9 23-25,-6-19 17,164 536-33,-161-522-447,44 140-2285,-9-67-4611,-33-85 804</inkml:trace>
  <inkml:trace contextRef="#ctx0" brushRef="#br0" timeOffset="11982.226">4696 5755 10090,'0'0'2583,"0"0"-645,0 0 849,0 0-230,0 0-881,0 0-854,0 0-539,7 3-85,172 120 538,-166-114-735,-9-5-1,1-1 0,-1 1 0,1-1 0,0 0 0,0 0 0,0-1 0,0 1 0,0-1 0,1 0 0,-1-1 0,1 1 0,-1-1 0,1 0-1,-1 0 1,6-1 0,-8-1 1,-1-1 1,1 0-1,-1 0 0,1 0 0,-1 0 0,0 0 0,0-1 0,0 1 0,0-1 0,0 1 0,0-1 1,-1 0-1,1 1 0,-1-1 0,0 0 0,0 0 0,0 0 0,0 0 0,-1 0 0,1 0 0,-1 0 0,1-1 1,-1 1-1,0 0 0,-1 0 0,1 0 0,0 0 0,-1 0 0,0-1-1,1 1 6,-2-14 299,-2 0 0,0 0 0,0 0 0,-2 1 1,0 0-1,0 0 0,-2 1 0,0 0 0,-1 0 1,0 1-1,-1 0 0,-5-5-305,13 15 55,0-1 0,0 1 0,-1 0 0,1 0 0,-1 0 0,0 0 0,0 1 0,0-1 0,-1 1 0,1 0 0,-1 0 0,1 0 0,-1 0 0,0 1 0,0-1 0,-1 1 0,1 0 0,0 0 0,-1 1 0,1-1 0,-1 1 0,0 0 0,1 0 0,-1 0 0,0 1 0,1 0 0,-1 0 0,0 0 0,0 1 0,1-1 0,-1 1 0,0 0 0,-3 1-55,0 6 8,0 1 1,0 0-1,1 0 0,0 0 0,1 1 1,0 0-1,0 0 0,1 1 1,0 0-1,1-1 0,0 2 1,1-1-1,0 0 0,1 1 1,0-1-1,1 1 0,1-1 0,-1 9-8,2-5-10,-1-1-1,2 0 0,0 0 0,1 0 0,0-1 0,1 1 0,0-1 1,1 1-1,1-1 0,0-1 0,1 1 0,0-1 0,1 0 0,0-1 0,1 0 1,0 0-1,1-1 0,0 0 0,0 0 0,6 3 11,0-1-433,0-1 1,0-1-1,1 0 0,1-1 1,-1 0-1,18 5 433,-18-9-1071,-1 0 0,1-1 1,0-1-1,0 0 0,0-2 1,0 0-1,14-1 1071,45-18-9150,-48 0 3534</inkml:trace>
  <inkml:trace contextRef="#ctx0" brushRef="#br0" timeOffset="12298.779">5280 5866 2402,'23'-453'18210,"-22"451"-18097,0 1 1,-1 0 0,1-1-1,-1 1 1,0-1 0,1 1 0,-1 0-1,0-1 1,0 1 0,0-1-1,0 1 1,0-1 0,0 1 0,0-1-1,0 1 1,-1 0 0,1-1-1,-1 1 1,1 0 0,-1-1 0,1 1-1,-1 0 1,0-1 0,0 1-1,0 0 1,1 0 0,-1 0 0,0 0-1,0 0 1,0 0 0,-1 0-1,1 0 1,0 0 0,0 0 0,0 1-1,-1-1 1,1 0 0,0 1-1,-1-1 1,1 1 0,-1 0 0,1-1-1,0 1 1,-1 0 0,1 0-1,-1 0 1,1 0 0,-1 0 0,1 0-1,-1 0 1,1 1 0,0-1 0,-2 1-114,-1 4 72,0 0 0,0 0 0,1 1 0,0 0 0,0 0 0,0 0 0,0 0 0,1 0 0,0 1 0,0-1 0,1 1 0,0-1 1,0 3-73,0-4 34,-4 18-28,0 0 1,2 0-1,1 1 0,1 0 1,0-1-1,2 1 0,1-1 1,1 1-1,1-1 0,1 0 1,1 0-1,1 0 0,0-1 1,2 0-1,1-1 0,1 1 1,0-2-1,2 0 0,0 0 1,2-1-1,0-1 0,0-1 1,2 0-1,0-1 0,1 0 1,1-2-1,11 7-6,-23-16-21,1 0-1,0-1 1,0 0 0,0 0-1,1-1 1,-1 0-1,1 0 1,0-1 0,0 0-1,0-1 1,0 0 0,0 0-1,0-1 1,0 0 0,0 0-1,0-1 1,0-1 0,0 1-1,0-2 1,-1 1 0,1-1-1,-1 0 1,1-1-1,-1 0 1,0 0 0,0-1-1,-1 0 1,0 0 0,1-1-1,-2 0 1,3-2 21,-1-3-177,-1 1-1,0-1 1,0-1-1,-1 1 1,-1-1-1,0 0 1,-1 0 0,0-1-1,-1 1 1,0-1-1,-1 0 1,0 0-1,-1 0 1,-1 0 0,0 0 177,-23-123-7637,8 97 489</inkml:trace>
  <inkml:trace contextRef="#ctx0" brushRef="#br0" timeOffset="13297.394">5552 5164 14125,'0'0'3289,"0"0"-326,0 0-348,0 0-816,0 0-800,0 0-636,5 16-155,32 111 368,6-3 1,48 94-577,-85-205-19,0 0 0,1 0 0,1-1 0,0 0 0,0-1 0,1 0 0,1 0 0,0-1-1,0 0 1,1 0 0,0-1 0,1-1 0,0 0 0,4 2 19,-14-9-18,0 0-1,1 0 1,-1-1-1,1 1 0,-1 0 1,0-1-1,1 1 1,-1-1-1,1 0 1,-1 0-1,1 0 1,-1 0-1,1 0 1,-1-1-1,1 1 1,-1-1-1,1 1 0,-1-1 1,0 0-1,1 0 1,-1 0-1,0 0 1,0-1-1,0 1 1,0 0-1,0-1 1,0 0-1,0 1 1,0-1-1,-1 0 0,1 0 1,-1 0-1,1 0 1,-1 0-1,0 0 1,0 0-1,1-1 1,-2 1-1,2-3 19,17-103 139,-17 92-142,19-155 638,-21 170-628,0 0 1,0-1-1,0 1 0,0 0 0,1 0 0,-1 0 1,1 0-1,-1 0 0,0 0 0,1 0 0,0-1 0,-1 1 1,1 1-1,0-1 0,-1 0 0,1 0 0,0 0 1,0 0-1,0 0 0,0 1 0,0-1 0,0 0 1,0 1-1,0-1 0,0 1 0,0-1 0,0 1 1,0 0-1,0-1 0,1 1 0,-1 0 0,0 0 1,0 0-1,0 0 0,0 0 0,1 0 0,-1 0 0,0 0 1,0 0-1,0 0 0,0 1 0,1-1 0,-1 1 1,0-1-1,0 1 0,0-1 0,0 1 0,0-1 1,0 1-1,0 0-7,45 42 14,-29-23-246,0 0 0,1-2 0,0 0 0,2-1 0,0-1 0,18 10 232,52 5-4703,-83-31 4013,0 0 0,0 0 0,0-1 0,0 0 0,0 0 0,-1 0 0,1-1 0,0 0 0,-1-1 0,1 1 0,-1-1 0,0 0 0,3-3 690,-4 3-193,0-1 0,0 1 0,-1-1 0,0 0 0,0-1 0,0 1 0,0-1 0,-1 1 0,1-1 1,-1 0-1,-1-1 0,1 1 0,-1 0 0,1-1 0,-2 1 0,1-2 193,8-151 6064,-11 129-4301,0-6-132,-1 0-1,-2 1 0,-2 0 1,-1 0-1,-4-9-1630,11 44 79,0-1 1,0 0-1,-1 0 0,1 1 0,0-1 1,0 0-1,-1 0 0,1 0 0,0 1 1,-1-1-1,1 0 0,0 0 0,-1 0 1,1 0-1,0 0 0,-1 0 1,1 1-1,0-1 0,-1 0 0,1 0 1,0 0-1,-1 0 0,1 0 0,0 0 1,-1-1-1,1 1 0,0 0 0,-1 0 1,1 0-1,0 0 0,0 0 0,-1 0 1,1-1-1,0 1 0,-1 0 0,1 0 1,0 0-1,-1-1-79,0 41 38,1-39-18,2 46-23,2 0 0,2 0 1,2 0-1,6 14 3,18 88-2658,-32-149 2631,0 0 0,0-1 0,0 1 0,0 0 0,0-1 0,0 1 0,0 0 0,0 0 0,0-1 0,0 1 0,0 0 1,0-1-1,1 1 0,-1 0 0,0 0 0,0-1 0,0 1 0,0 0 0,0-1 0,1 1 0,-1 0 0,0 0 1,0 0-1,0-1 0,1 1 0,-1 0 0,0 0 0,0 0 0,1-1 0,-1 1 0,0 0 0,1 0 0,-1 0 1,0 0-1,0 0 0,1 0 0,-1 0 0,0 0 0,1 0 0,-1 0 0,0 0 0,1 0 0,-1 0 0,0 0 0,1 0 1,-1 0-1,0 0 0,0 0 0,1 0 0,-1 0 27,2-33 112,-1-307 1234,-1 331-1251,1 1 1,0-1 0,0 1-1,1-1 1,0 1 0,0 0 0,1 0-1,0 0 1,1 0 0,-1 0-1,1 1 1,1 0 0,0 0 0,2-3-96,-5 10 11,1-1 1,0 0-1,0 1 1,0-1 0,0 1-1,0 0 1,0 0 0,0 0-1,0 0 1,0 0 0,0 1-1,0 0 1,0-1-1,0 1 1,0 0 0,-1 0-1,1 1 1,0-1 0,-1 0-1,1 1 1,-1 0 0,1 0-1,-1-1 1,0 1-1,0 1 1,0-1 0,0 0-1,0 0 1,0 1 0,0-1-1,-1 1 1,1 0 0,-1-1-1,0 1 1,0 0-1,1 2-11,1 0 3,42 63-20,-31-43-8,2 0-1,1-1 0,1 0 0,1-1 0,1-2 0,1 0 0,1-1 0,12 8 26,-30-24-29,1-1 0,-1-1 0,0 1 0,1-1-1,-1 0 1,1 0 0,0 0 0,0 0 0,0-1 0,0 0 0,0 0 0,0 0 0,0-1-1,0 1 1,0-1 0,0-1 0,0 1 0,0-1 0,0 1 0,0-2 0,0 1-1,0 0 1,0-1 0,-1 0 0,1 0 0,0 0 0,-1-1 0,0 0 0,1 0 0,-1 0-1,0 0 1,-1 0 0,1-1 29,4-12 18,-1 0 0,0-1 0,-1 0 0,-1 0 0,-1 0 0,0 0 0,-2-1 0,1 0 0,-2-17-18,0 27 20,10-298 1747,-11 303-1716,0 2-4,0-1 0,0 1 0,1-1 1,-1 1-1,0-1 0,0 1 0,0-1 0,0 1 1,-1 0-1,1-1 0,0 1 0,-1-1 0,1 1 1,-1 0-1,1-1 0,-1 1 0,1 0 0,-1-1 1,0 1-1,0 0 0,0 0 0,0 0 0,0 0 1,0 0-1,0 0 0,0 0 0,0 0 0,0 0 1,-1 0-48,-11 42 571,11-11-547,1 1 0,1 0 1,2 0-1,1 0 0,1 0 0,2-1 1,1 0-1,1 0 0,2-1 1,0 0-1,12 20-24,43 29-1043,-63-76 790,1-1 1,-1 1-1,1 0 0,0-1 0,-1 0 1,1 1-1,0-1 0,0 0 0,0-1 1,0 1-1,0 0 0,0-1 0,0 0 1,0 0-1,1 0 0,-1 0 0,0 0 1,0-1-1,0 1 0,0-1 1,0 0-1,0 1 0,0-2 0,0 1 1,-1 0-1,1 0 0,0-1 0,-1 0 1,1 1-1,-1-1 0,1 0 253,24-40-9283,-19 16 3282</inkml:trace>
  <inkml:trace contextRef="#ctx0" brushRef="#br0" timeOffset="13540.155">6911 4483 13132,'0'0'2819,"0"0"-192,0 0-738,0 0-992,0 0-769,0 0-128,0 0-512,46 76-1890,-26-62-4677</inkml:trace>
  <inkml:trace contextRef="#ctx0" brushRef="#br0" timeOffset="14367.592">7767 4901 7751,'-1'-18'2245,"-12"-98"7195,12 110-9092,0 0 0,-1 0 0,0 1 0,0-1 0,0 1 0,0-1 0,-1 1 0,0 0 0,0 0 0,-1 0 0,1 0 0,-1 1 0,0-1 0,0 1 0,-1 0 0,1 0 0,-5-2-348,5 4 66,0 0 0,0 1-1,0-1 1,-1 1 0,1 0 0,-1 0 0,1 0-1,0 1 1,-1-1 0,1 1 0,-1 0-1,1 1 1,-1-1 0,1 1 0,-1 0 0,1 0-1,-1 0 1,1 0 0,0 1 0,0 0 0,0 0-1,0 0 1,0 0 0,0 1 0,1-1 0,-1 1-1,1 0 1,-1 0 0,0 2-66,-6 5 8,0 1 1,1 0-1,0 0 1,1 1-1,0 0 0,1 0 1,0 1-1,-3 9-8,4-7-94,1 1 0,1 0 0,0 0 0,2 0 0,-1 0 0,2 0 0,0 0 0,1 1 0,1-1 0,0 0 0,1 0 0,1 0 0,0 0 0,1 0 0,1 0 0,0-1 0,2 0 0,-1 0 0,2-1 0,0 1 0,1-2 0,0 1 0,1-1 0,0-1 0,1 0 0,0 0 0,1-1 0,5 3 94,-16-13-13,0 1 0,1-1 0,-1 0 0,1 1-1,-1-1 1,1 0 0,0 0 0,-1 0 0,1 0-1,0 0 1,0 0 0,0-1 0,-1 1 0,1-1-1,0 1 1,0-1 0,0 0 0,0 1-1,0-1 1,0 0 0,0 0 0,0-1 0,0 1-1,0 0 1,0-1 0,0 1 0,0-1 0,0 1-1,0-1 1,-1 0 0,1 0 0,0 0 0,0 0-1,-1 0 1,1 0 0,-1-1 0,1 1 0,-1-1-1,0 1 1,1-1 0,-1 1 0,0-1 0,0 1-1,0-1 1,0 0 0,0 0 0,0 0 0,-1 1-1,1-1 1,-1 0 0,1 0 0,-1 0 0,0 0-1,1 0 1,-1 0 0,0 0 0,-1-1 13,-4-125 4313,25 164-4312,-2 1 0,-2 1 0,-1 0 0,7 31-1,19 48-41,81 192-797,-117-295 673,-4-9 49,1 0 1,0 0-1,0 0 0,0 0 1,0-1-1,1 1 1,-1-1-1,1 1 0,0-1 1,1 0-1,-1 0 1,1 0-1,0 0 1,2 1 115,-4-6-42,0 0 0,1 1 1,-1-1-1,0 0 1,0 0-1,0 0 1,0 0-1,0-1 0,0 1 1,0 0-1,0-1 1,-1 1-1,1-1 1,0 0-1,-1 0 1,0 0-1,1 1 0,-1-1 1,0-1-1,0 1 1,0 0-1,0 0 1,0 0-1,0 0 0,-1-1 1,1 1-1,-1 0 1,0-1-1,1 1 1,-1 0-1,0-1 1,0 1-1,-1-1 42,2 2-11,36-331 822,-22 201-601,7 2 0,5 1 0,8-9-210,53-133 1847,-91 319-1484,-3-18-389,2 0-1,1 0 0,2 0 1,0 0-1,3 0 0,0 0 1,2 0-1,1-1 0,2 1 0,1-1 1,1-1-1,2 1 0,10 19 27,-21-46-64,1 0 1,0-1-1,0 1 0,0 0 0,1-1 0,-1 1 0,1-1 0,-1 1 0,1-1 0,0 0 0,0 0 0,0 1 0,0-1 0,0-1 1,0 1-1,1 0 0,-1 0 0,1-1 0,-1 0 0,1 1 0,-1-1 0,1 0 0,0 0 0,0 0 0,-1-1 0,1 1 1,0-1-1,0 0 0,0 1 0,0-1 0,0 0 0,0-1 0,-1 1 0,1 0 0,0-1 0,0 0 0,0 0 0,0 0 64,6-7-5,-1-2-1,0 1 0,0-1 0,-1 0 0,-1 0 0,0-1 1,0 0-1,-1 0 0,0-1 0,-1 1 0,1-4 6,11-44 364,-2-1 0,-2 0-1,-4-1 1,0-32-364,4-20 814,22 190-173,-32-71-649,13 37-59,2-1 0,2-1-1,1-1 1,2-1 0,2 0 0,11 10 67,20-7-2740,-52-41 2370,0 0 0,0 0 0,0 0 0,0 0 1,0-1-1,0 0 0,0 1 0,1-1 0,-1 0 0,0-1 0,0 1 0,0 0 0,0-1 0,1 0 1,-1 0-1,0 0 0,0 0 0,0 0 0,-1-1 0,3 0 370,18-16-5611,-1-2-1841</inkml:trace>
  <inkml:trace contextRef="#ctx0" brushRef="#br0" timeOffset="14773.216">9004 4576 6790,'1'-17'3673,"-7"-141"5483,-8 96-2878,18 96-4165,3-18-2091,1 0-1,0-1 1,1 0-1,1 0 0,0-1 1,1 0-1,0-1 0,1-1 1,1 1-1,0-2 0,0 0 1,1 0-1,5 1-21,72 30-264,-88-42 250,0 1-1,-1-1 1,1 0-1,-1 0 1,1 0-1,-1 0 1,1-1-1,-1 1 1,1-1-1,-1 1 1,1-1-1,-1 0 1,1 0-1,-1 0 1,0 0-1,1-1 0,-1 1 1,0 0-1,0-1 1,0 0-1,0 1 1,0-1-1,-1 0 1,1 0-1,0 0 1,-1 0-1,0 0 1,1-1-1,-1 1 1,0 0-1,0 0 1,0-1-1,0 1 1,-1-1-1,1 1 1,-1-1-1,1 0 15,1-19 88,-2 0-1,0-1 1,-1 1 0,-1 0-1,-1-1 1,-1 1-1,-1 0 1,-1 1-1,-1 0 1,0 0-1,-2 0 1,-1 1-1,0 0 1,-1 1 0,-5-5-88,15 21 55,0 0 1,-1 0 0,1 0 0,-1 0 0,1 0 0,-1 1 0,0-1 0,0 1-1,0-1 1,-1 1 0,1 0 0,-1 0 0,1 0 0,-1 0 0,0 0 0,1 0-1,-1 1 1,0-1 0,0 1 0,0 0 0,0 0 0,-1 0 0,1 0 0,0 1-1,0-1 1,0 1 0,-1 0 0,1 0 0,0 0 0,-3 1-56,-2 5 37,-1 1 0,1 0 0,0 1 0,0 0 0,1 1 0,0-1 0,1 1 0,0 0 0,0 1 0,1 0 0,0 0 0,0 0 0,1 0 0,1 1 0,0-1 0,0 2-37,-6 16 2,2-1 0,0 1 0,2 0 0,1 1 0,2-1 0,0 1 0,2-1 0,1 8-2,0-22 1,1 1-1,0-1 0,1 1 1,1-1-1,0 0 0,1-1 1,0 1-1,1-1 0,0 0 1,2 0-1,-1 0 0,1-1 1,1-1-1,0 1 0,1-1 1,10 8-1,-7-9-79,1-1 0,-1 0 0,2-2 0,-1 1 0,1-2 0,1 0-1,-1-1 1,1 0 0,-1-1 0,1-1 0,1-1 0,-1 0 0,0-1 0,0-1 0,1 0 0,-1-1 0,0-1 0,0-1 0,0 0 0,0-1 0,0 0 0,-1-1 0,0-1 0,0-1 0,0 0 0,-1-1 0,0-1 0,-1 0 0,1 0-1,-2-2 1,6-4 79,-8 5 33,-1-1-1,1-1 0,-2 1 1,1-1-1,-2-1 0,0 1 1,0-1-1,-1-1 0,-1 1 1,0-1-1,-1 0 0,0 0 0,-1 0 1,-1-1-1,0 1 0,-1-1 1,0 1-1,-2-1 0,-1-12-32,2 23-4,0 0 1,-1 0-1,0 0 0,0 0 0,0 0 0,0 0 0,-1 0 0,0 1 1,1-1-1,-1 0 0,-1 1 0,1 0 0,0-1 0,-1 1 0,0 0 0,1 0 1,-1 0-1,-1 1 0,1-1 0,0 1 0,-1-1 0,1 1 0,-1 0 0,1 0 1,-1 1-1,0-1 0,0 1 0,0 0 0,0 0 0,0 0 0,0 1 0,0-1 1,0 1-1,0 0 0,0 0 0,0 0 0,0 1 0,0-1 0,-1 1 1,-1 1 3,-11 5-736,0 2 1,0 0-1,0 1 1,1 0-1,1 1 1,0 1-1,0 1 1,1 0-1,1 0 1,0 2 735,0-3-1224,-39 41-5268</inkml:trace>
  <inkml:trace contextRef="#ctx0" brushRef="#br0" timeOffset="15082.726">6723 6291 24663,'0'0'2013,"0"0"-1159,14 1-224,61-5 27,29-39-108,474-248-47,511-243-715,-939 467-346,4 6 0,2 7 0,6 6 559,-102 36-1985,-61 12 1878,1 0 1,0 1 0,-1-1 0,1 1 0,0-1-1,-1 1 1,1-1 0,0 1 0,0-1 0,0 1-1,0-1 1,-1 1 0,1-1 0,0 1 0,0-1-1,0 1 1,0 0 0,0-1 0,0 1 0,0-1-1,0 1 1,1-1 0,-1 1 0,0-1 0,0 1-1,0-1 1,0 1 0,1-1 0,-1 1 0,0-1-1,1 1 1,-1-1 0,0 0 0,1 1 0,-1-1-1,0 1 1,1-1 0,-1 0 0,1 1 0,-1-1-1,1 0 1,-1 0 0,1 1 0,-1-1 0,1 0-1,-1 0 1,1 0 106,-44 34-6972</inkml:trace>
  <inkml:trace contextRef="#ctx0" brushRef="#br0" timeOffset="15410.986">6382 6988 23574,'0'0'3278,"0"0"-2306,17 0-732,74-7-5,37-45 53,609-309 937,685-310 1730,-583 311-2955,-683 278 0,-157 81-4,1 1 0,-1 0 1,1 0-1,0 0 0,-1-1 0,1 1 0,-1 0 1,1 0-1,0-1 0,-1 1 0,1 0 0,0-1 1,-1 1-1,1 0 0,0-1 0,-1 1 1,1-1-1,0 1 0,0 0 0,0-1 0,-1 1 1,1-1-1,0 1 0,0-1 0,0 1 0,0-1 1,0 1-1,0-1 0,0 1 0,0 0 0,0-1 1,0 1-1,0-1 0,0 1 0,0-1 0,0 1 1,0-1-1,1 1 4,-52 12-1604,0 2 0,2 3 0,0 1 0,-6 6 1604,9-4-2019,-57 22-5049,6-1-5504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20:5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3342 156 11723,'0'0'2306,"0"0"-1110,0 0 438,0 0 293,0 0-785,0 0-805,0 14-140,5 445 1901,-4-145-6929,3-232-4816,-3-57 1885</inkml:trace>
  <inkml:trace contextRef="#ctx0" brushRef="#br0" timeOffset="313.984">3322 204 7111,'-5'-84'3175,"0"2"2730,19 66-934,27 30-3813,5 17-679,0 1 1,-2 3 0,-2 2 0,29 32-480,-50-49 40,37 35 26,-3 3 0,-2 2-1,36 55-65,-83-107 1,0-1 0,-1 1 0,0-1 0,0 2 0,-1-1 0,0 0-1,0 1 1,-1 0 0,0 0 0,-1 0 0,0 0 0,0 0 0,-1 0-1,0 0 1,-1 1 0,0-1 0,0 0 0,-1 1 0,-1-1 0,1 0-1,-1 0 1,-1 0 0,1 0 0,-2 0 0,1 0-1,-11 6-4,0 0 0,-1-1 0,-1 0 0,0-1 0,-1-1 0,0-1 0,-1 0 0,0-1 0,-1-1 0,0-1 0,0 0 0,-1-2 0,0 0 0,0-1 0,0-1 0,-7 0 4,-20 6-293,-1-2 0,0-2 1,0-3-1,0-1 0,0-2 0,-1-3 293,19-6-2738,28-3-4832,20 6 998</inkml:trace>
  <inkml:trace contextRef="#ctx0" brushRef="#br0" timeOffset="872.024">4435 373 10730,'0'-11'426,"0"0"0,0 0 0,-1 1-1,0-1 1,-1 0 0,-1 1 0,1-1 0,-2 1-1,1 0 1,-2-1 0,1 2 0,-1-1 0,-1 1 0,0-1-1,0 2 1,0-1 0,-8-6-426,8 10 97,0 0-1,0 0 1,-1 1 0,0 0-1,1 0 1,-1 1 0,-1 0-1,1 0 1,0 1 0,-1 0-1,1 0 1,-1 1-1,0 0 1,0 0 0,1 0-1,-1 1 1,0 1 0,0-1-1,1 1 1,-1 0 0,0 1-1,1 0 1,-1 0 0,1 1-1,0 0 1,0 0 0,0 1-1,0-1 1,0 2 0,1-1-1,0 1 1,0 0 0,0 0-1,0 0 1,1 1 0,0 0-1,0 0 1,-2 5-97,-4 8 11,1 2 1,0-1-1,2 1 0,0 0 1,2 1-1,0 0 0,2 0 1,0 0-1,1 0 1,2 1-1,0-1 0,1 1 1,1-1-1,1 1 0,2-1 1,0 0-1,1 0 1,1 0-1,1-1 0,1 1 1,1-2-1,1 1 0,9 13-11,-14-25 1,1 1-1,0-2 0,1 1 0,0-1 1,0 0-1,1 0 0,0-1 1,0 0-1,0 0 0,1-1 0,0 0 1,1-1-1,-1 0 0,1 0 0,0-1 1,0 0-1,1-1 0,-1 0 0,1-1 1,9 1-1,-15-2 3,0-1 0,0-1 0,0 1 0,-1-1 0,1 0 0,0 0 0,0 0 0,0-1 1,-1 1-1,1-1 0,-1-1 0,1 1 0,-1 0 0,0-1 0,0 0 0,0 0 0,0 0 0,0-1 0,-1 1 1,1-1-1,-1 0 0,0 0 0,0 0 0,1-3-3,50-111 32,-43 89-9,-2-1 0,-1 0 0,-2 0-1,-1 0 1,-1 0 0,-2-1-1,0 0 1,-4-29-23,2 60 6,-1 0-1,1 1 1,0-1-1,0 0 1,-1 1 0,1-1-1,-1 0 1,1 1-1,0-1 1,-1 0-1,1 0 1,0 1 0,-1-1-1,1 0 1,-1 0-1,1 0 1,-1 0 0,1 0-1,-1 0 1,1 1-1,0-1 1,-1 0-1,1 0 1,-1 0 0,1-1-1,-1 1 1,1 0-1,-1 0 1,1 0 0,-1 0-1,1 0 1,0 0-1,-1-1 1,1 1 0,-1 0-1,1 0 1,0-1-1,-1 1 1,1 0-1,0 0 1,-1-1 0,1 1-1,0 0 1,-1-1-1,1 1 1,0-1 0,0 1-1,-1 0 1,1-1-1,0 1 1,0-1-1,0 1 1,0-1 0,0 1-1,0 0 1,0-1-1,-1 1 1,1-1 0,0 1-1,0-1 1,1 1-1,-1-1 1,0 1-1,0-1 1,0 1 0,0 0-1,0-1 1,0 1-6,-17 30 431,14-13-365,1 0-1,1 1 1,0-1-1,2 1 0,0-1 1,0 1-1,2-1 1,0 0-1,1 0 0,1 0 1,0-1-1,5 8-65,59 124-321,-66-143 241,0 0 0,1 0 0,0-1 0,0 1 1,0-1-1,0 0 0,0 0 0,1-1 0,0 1 0,0-1 1,0 0-1,0 0 0,0-1 0,0 1 0,1-1 1,-1 0-1,1-1 0,0 0 0,-1 1 0,1-2 0,0 1 1,0-1-1,0 0 0,0 0 0,-1 0 0,5-1 80,-5-1-152,0 0 1,0 0-1,0 0 0,-1-1 0,1 1 0,-1-1 0,1 0 1,-1 0-1,0-1 0,0 1 0,0-1 0,-1 0 0,1 0 1,-1 0-1,0-1 0,0 1 0,0-1 0,-1 0 0,0 0 1,2-4 151,30-104-290,21-329 867,-45 370-249,6-89 3524,-34 223-1594,2 7-2101,3 1-1,3 0 1,4 1-1,2 0 1,3 0 0,4 0-157,-2-41-258,1 0 0,2 0 0,1 0 1,1 0-1,2-1 0,0 1 0,2-2 1,11 21 257,-16-39-488,0 0-1,1 0 1,0 0 0,0-1 0,1 0 0,1 0-1,-1-1 1,2 0 0,-1-1 0,1 1 0,0-1 0,0-1-1,1 0 1,0 0 0,0-1 0,0 0 0,0-1-1,1 0 1,0-1 0,0 0 0,0-1 0,0 0-1,0 0 1,8-1 488,35-4-5295,-7-9-1656</inkml:trace>
  <inkml:trace contextRef="#ctx0" brushRef="#br0" timeOffset="1215.011">5486 553 6662,'39'-177'6374,"-31"61"102,-8 114-6379,-1 1 0,0-1-1,0 0 1,0 0 0,0 1 0,0-1 0,0 1 0,-1-1 0,1 1 0,0-1 0,-1 1-1,1 0 1,-1 0 0,1 0 0,-1 0 0,0 0 0,0 0 0,1 0 0,-1 0 0,0 1-1,0-1 1,0 1 0,0-1 0,0 1 0,0 0 0,1 0 0,-1-1 0,0 2 0,0-1-1,0 0 1,0 0 0,0 0 0,0 1 0,0-1 0,0 1-97,-66 23 1259,52-13-1238,1 1 1,0 0-1,1 1 1,0 0-1,1 1 1,0 1 0,1 0-1,1 1 1,1 0-1,0 0 1,1 1 0,1 0-1,0 1 1,1 0-1,1 0 1,1 1-1,1 0 1,0 0 0,1 0-1,1 0 1,1 0-1,1 0 1,1 11-22,1-20-22,0-1 1,0 0-1,1 0 0,0 0 1,0 0-1,1-1 1,0 1-1,1-1 0,0 0 1,0 0-1,1-1 1,-1 0-1,2 0 0,5 5 22,-9-8-64,0-1 0,1 0 0,0 0 0,0-1 0,0 1 0,0-1-1,0 0 1,0 0 0,0 0 0,1-1 0,-1 0 0,1 1 0,-1-1 0,1-1 0,0 1-1,-1-1 1,1 0 0,-1 0 0,1 0 0,0 0 0,-1-1 0,1 0 0,-1 0 0,1 0-1,-1-1 1,1 1 0,-1-1 0,0 0 0,0 0 0,2-2 64,6-6-7,0-2 0,0 0 1,-1 0-1,0-1 0,-1 0 0,-1-1 0,0 0 1,-1 0-1,0-1 0,-1 0 0,-1 0 1,4-17 6,8-10 33,12-72 1675,-31 132-1608,1 1-1,1-1 0,0 0 1,2 1-1,0-1 1,1 0-1,0 0 1,2-1-1,0 1 0,1-1 1,1-1-1,0 1 1,1-1-1,1-1 1,1 1-1,6 7-99,30 15-702,-45-37 525,-1-1-1,0 1 0,0-1 0,0 1 1,0-1-1,0 1 0,1-1 1,-1 0-1,0 0 0,0 0 0,1 0 1,-1 0-1,0 0 0,0 0 0,1 0 1,-1 0-1,0 0 0,0-1 0,0 1 1,1-1-1,-1 1 0,0-1 0,0 1 1,0-1-1,0 1 0,0-1 0,0 0 1,0 0-1,0 0 0,0 1 0,0-1 1,-1 0-1,1 0 0,0 0 0,0 0 1,-1 0-1,1-1 0,-1 1 0,1 0 1,-1 0-1,1 0 0,-1 0 0,0-1 1,0 1-1,1 0 0,-1-1 178,3-17-4340,-3-2-1046</inkml:trace>
  <inkml:trace contextRef="#ctx0" brushRef="#br0" timeOffset="1542.926">4819 273 8808,'0'0'4004,"0"0"-3043,0 0 416,116 18 449,-53-18-417,14 0-896,-1-1-385,-2-6-128,-11 1-96,-11-1-1377,-17 0-5414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8:21:53.784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11085 11531,'0'0'2904,"0"0"-576,0 0 111,0 0-549,0 0-620,0 0-730,0 0-273,2 19 5,8 134 187,-5-7-408,1 54-180,-8-67-3348,-5-59-6010,5-49 519</inkml:trace>
  <inkml:trace contextRef="#ctx0" brushRef="#br0" timeOffset="544.147">41 11135 1730,'0'0'3715,"-5"-14"-1462,-22-73 1847,18 74-1347,10 14 2517,20 21-5211,1-2 0,1 0 0,1-1-1,1-2 1,0 0 0,1-2-1,0 0 1,2-2 0,-1-2 0,9 3-59,-10-4-11,0-2 1,1 0 0,0-2 0,0-1 0,1-1-1,-1-1 1,1-2 0,-1 0 0,1-2 0,0-1 0,7-3 10,-29 4-5,0 0 0,-1-1 1,1 0-1,-1 0 0,0 0 1,1-1-1,-1 0 0,0 0 0,-1 0 1,1-1-1,0 1 0,-1-1 1,0 0-1,0 0 0,0-1 1,0 1-1,-1-1 0,0 0 1,0 0-1,0 0 0,0 0 1,-1-1-1,0 1 0,0-1 1,0 1-1,-1-1 0,0 0 1,0 1-1,0-1 0,-1 0 1,0 0-1,0-2 5,0-4 167,1 9-62,0 0 0,-1-1 1,1 1-1,-1 0 0,0 0 0,0 0 0,0-1 0,0 1 0,-1 0 0,1 0 0,-1 0 0,0 0 0,0 0 0,0 0 0,0 0 1,-1 0-1,1 0 0,-1 0 0,0 1 0,0-2-105,0 5 12,0-1 1,0 0-1,0 0 1,0 1-1,0 0 1,0-1-1,1 1 0,-1 0 1,0 0-1,0 0 1,1 0-1,-1 0 1,0 0-1,1 0 0,-1 0 1,1 1-1,-1-1 1,1 1-1,0-1 1,0 1-1,0 0 1,0-1-1,0 1 0,0 0 1,0 0-1,0-1 1,1 1-1,-1 0 1,0 1-13,-2 3 29,-16 29-174,2 1 1,2 0 0,1 1 0,2 0 0,2 1 0,1 1 0,-1 23 144,6 2-1655,15-86 1180,95-299 3144,-86 293-491,-10 66-1223,-8 133-772,-5-135-358,2 1 0,1 0 0,2-1 0,2 1 0,1-1 0,2 0-1,1 0 1,2-1 0,5 9 175,38 27-3884,-5-38-3704,-24-21-628</inkml:trace>
  <inkml:trace contextRef="#ctx0" brushRef="#br0" timeOffset="875.95">1046 11294 9449,'-6'-75'3338,"-1"21"3734,10 138-2674,0 12-4632,1-63 208,1-1-1,2 0 1,1 0 0,1 0 0,2-1 0,1-1 0,1 0-1,2 0 1,1-1 0,2 1 26,-14-24-45,0 1 0,0-1 0,1-1 0,-1 1 0,1 0 0,0-1 0,1 0 0,-1-1 0,1 1 0,0-1-1,0 0 1,1 0 0,-1-1 0,1 0 0,0 0 0,0 0 0,0-1 0,0 0 0,0 0 0,0-1 0,0 0 0,1 0 0,-1-1 0,0 0 0,1 0 0,-1-1-1,0 0 1,1 0 0,-1-1 0,0 1 0,0-2 0,0 1 0,0-1 0,5-3 45,3-9 128,-1 0 0,-1-1 0,0 0 1,-2-1-1,1-1 0,-2 0 0,0 0 0,-2-1 0,0-1 0,-1 1 0,0-1 0,-2 0 1,-1 0-1,0-1 0,-1 1 0,-2-1 0,0 0 0,-1 0 0,-2-16-128,2 30 22,0 0-1,0 1 1,0-1 0,-1 1-1,0-1 1,0 1-1,-1-1 1,0 1-1,0 0 1,0-1 0,-1 1-1,0 1 1,0-1-1,-1 0 1,1 1-1,-1-1 1,-1 1 0,1 0-1,-1 0 1,1 1-1,-1 0 1,0-1-1,-1 2 1,1-1 0,-5-1-22,0 0-89,-1 1 0,1 1 0,-1-1 0,0 2 0,0 0 1,0 0-1,-1 1 0,1 0 0,0 1 0,0 1 1,-1-1-1,1 2 0,0 0 0,0 0 0,0 1 1,-3 1 88,-44 23-3565,8 14-3754,24-9-4010</inkml:trace>
  <inkml:trace contextRef="#ctx0" brushRef="#br0" timeOffset="1484.999">2170 11332 5125,'-5'-16'6192,"-18"-52"-3688,22 64-2333,-1 1 0,1 0 0,-1 0 0,1 0 1,-1 0-1,0 0 0,0 0 0,0 0 0,-1 1 0,1-1 0,-1 1 0,1-1 0,-1 1 0,0 0 0,0 0 1,0 0-1,0 0 0,0 1 0,-1 0 0,1-1 0,0 1 0,-1 0 0,1 0 0,-1 1 0,1-1 1,-1 1-1,1 0 0,-1 0 0,-2 0-171,-1 1 113,-1 0-1,1 1 1,0 0 0,0 0 0,0 0 0,0 1-1,1 0 1,-1 1 0,1 0 0,-1 0 0,1 0-1,-1 2-112,-1 1 8,0 0-1,1 1 0,0 0 0,0 0 0,1 1 1,0 0-1,0 0 0,1 0 0,1 1 0,-1 0 1,2 0-1,-1 0 0,1 0 0,1 0 0,0 1 1,0-1-1,1 1 0,0 0 0,1-1 0,0 1 0,1 0 1,0-1-1,3 11-7,0 0 6,1-1 0,1 1 1,1-1-1,0 0 0,2-1 1,0 0-1,1 0 0,1-1 1,1 0-1,1-1 0,9 10-6,-19-22 2,0 0 0,0-1 0,1 1 0,-1-1-1,1 0 1,0 0 0,1-1 0,-1 1 0,1-1 0,-1 1-1,1-2 1,0 1 0,0 0 0,0-1 0,0 0 0,1 0-1,-1-1 1,1 1 0,-1-1 0,1 0 0,-1-1 0,1 1-1,-1-1 1,1 0 0,0-1 0,-1 1 0,1-1 0,-1 0 0,1 0-1,-1-1 1,1 0 0,1-1-2,4-10 140,-2-1-1,1 0 1,-2-1-1,0 0 1,-1 0-1,0-1 1,-1 0-1,-1 0 1,0 0 0,-2-1-1,0 1 1,0-1-1,-1-13-139,5-12 642,11-52 48,0 4 76,-3-1 1,-5 0-1,0-71-766,-20 110 865,4 68-128,2 37-605,3 0 0,1-1 1,3 1-1,3-1 1,6 24-133,-10-60-6,9 55-43,2-1-1,4 0 1,3-1 0,4 4 49,-18-59-279,1 0 0,0 0 0,0-1 0,1 0 0,1 0 1,0-1-1,1 0 0,4 3 279,25 11-3354,6-20-3569,-26-9 1200</inkml:trace>
  <inkml:trace contextRef="#ctx0" brushRef="#br0" timeOffset="2078.702">2705 11236 9257,'0'0'3032,"0"0"-518,0 0 230,0 0-1078,0 0-1074,0 0-245,0 0 150,-2 16 154,1-13-625,-1 11 168,0 0-1,2 1 1,-1-1-1,2 0 0,-1 1 1,2-1-1,0 0 1,1 0-1,2 6-193,56 82 519,-59-99-520,0-1 0,0 1 0,1-1 0,-1 0 0,0 0 0,1 0 0,0 0 1,-1 0-1,1-1 0,0 1 0,0-1 0,0 0 0,0 0 0,0 0 0,0 0 0,0 0 0,0-1 0,0 1 0,0-1 0,1 0 0,-1 0 0,0 0 0,0-1 0,0 1 0,1-1 0,-1 1 1,0-1-1,0 0 0,0 0 0,0 0 0,0-1 0,-1 1 0,1-1 0,0 0 0,1 0 1,4-7 9,0 0 0,-1-1 0,0 1 0,0-1 0,-1-1 0,0 1 0,-1-1 0,0 0 0,-1-1 0,0 1 0,-1-1 0,0 1 0,-1-1 0,0 0 0,-1 0 0,0-9-9,2-1 320,-1 0-1,-1 0 1,-1 0 0,0 1-1,-2-1 1,-1 0 0,-1 0-1,-1-1-319,4 21 23,0-1 0,0 1 0,0 0 0,0-1 0,-1 1 0,1 0 0,-1 0 0,0 0-1,0 0 1,1 0 0,-1 0 0,-1 0 0,1 1 0,0-1 0,0 1 0,0 0 0,-1-1 0,1 1 0,-1 0 0,1 0 0,-1 1-1,1-1 1,-1 0 0,0 1 0,1 0 0,-1-1 0,0 1 0,1 0 0,-1 0 0,0 1 0,1-1 0,-1 1 0,0-1 0,1 1-1,-1 0 1,1 0 0,-1 0 0,1 0 0,0 0 0,-1 0 0,1 1 0,0-1 0,0 1 0,0 0 0,0 0 0,0-1 0,0 1-1,0 1 1,1-1 0,-1 0 0,0 2-23,-9 10 7,1 1-1,0 1 1,2-1-1,0 1 1,0 1-1,2 0 0,0 0 1,1 0-1,0 0 1,2 1-1,0 0 1,1 0-1,0 0 1,2 0-1,0 0 0,1-1 1,1 1-1,1 0 1,0 0-1,1-1 1,1 1-1,1-1 1,0 0-1,8 12-6,-8-18-31,0 0-1,1 0 0,0-1 1,1 0-1,0-1 1,1 1-1,0-2 1,0 1-1,1-1 0,0-1 1,0 0-1,1 0 1,0-1-1,0 0 0,1-1 1,-1 0-1,1-1 1,0 0-1,1-1 1,-1-1-1,0 1 0,1-2 1,-1 0-1,1-1 1,-1 0-1,1 0 1,0-2-1,-1 1 0,0-2 1,1 1-1,-1-2 1,0 0-1,0 0 1,-1-1-1,3-2 32,8-8-17,-1-1-1,-1-1 1,-1-1 0,0 0-1,-2-1 1,0-2 0,-1 1-1,-1-2 1,-1 0 0,0-1-1,-2 0 1,6-18 17,36-75 69,-5-3 1,12-53-70,-16 46 48,-20 37 320,-33 93 369,-6 17-674,1 1-1,2 1 1,0-1 0,1 2 0,2 0 0,0 0 0,2 0 0,0 1 0,0 8-63,1 4 14,1-1 1,2 1 0,1 0 0,2 0 0,1-1 0,2 1 0,7 26-15,-7-44-1,1-1 0,0 0 0,1-1 0,1 1 0,1-1 1,0-1-1,1 1 0,1-1 0,1-1 0,0 0 0,1-1 1,0 0-1,1 0 0,1-1 0,0-1 0,2 1 1,-7-7-37,0-1 1,0 1-1,0-1 0,1-1 0,-1 0 0,1 0 0,0-1 0,0 0 0,1-1 0,-1 0 0,1-1 0,-1 0 1,1 0-1,-1-1 0,1 0 0,-1-1 0,1-1 0,-1 1 0,0-2 0,0 1 0,1-2 0,-2 1 0,1-1 0,0-1 1,-1 1-1,0-2 0,0 1 0,0-1 0,-1-1 0,0 1 0,0-1 0,0-1 0,-1 0 0,-1 0 0,1-1 37,2-2-59,-1 0-1,-1-1 0,0 0 1,-1 0-1,0 0 0,-1-1 0,-1 0 1,1 0-1,-2 0 0,0-1 1,-1 1-1,0-1 0,-1 0 0,0 0 1,-2 1-1,0-12 60,0 21-220,0 0 1,0 0-1,-1 0 1,1 1-1,-1-1 1,0 0 0,0 1-1,-1-1 1,1 1-1,-1-1 1,1 1-1,-1 0 1,0 0-1,0 0 1,0 1-1,-1-1 1,1 1-1,-1 0 1,1 0-1,-1 0 1,0 0-1,1 0 1,-1 1-1,0 0 1,0 0-1,0 0 1,-1 0-1,1 0 1,0 1-1,0 0 1,0 0-1,0 0 1,0 1-1,-1-1 1,-1 1 219,-43 8-5920</inkml:trace>
  <inkml:trace contextRef="#ctx0" brushRef="#br0" timeOffset="4961.967">2263 14052 20499,'0'0'2424,"0"0"-1634,0 0-37,23 7 352,-15-5-1019,11 4 27,0-1 0,1-1 1,0-1-1,0 0 0,0-1 0,0-2 0,0 0 1,0-1-1,1-1-113,814-140 849,-683 120-4031,143 0 3182,-278 21-985,18 1-1358,-17 7-3901,-15 4-4619</inkml:trace>
  <inkml:trace contextRef="#ctx0" brushRef="#br0" timeOffset="5323.05">2484 14348 10314,'-132'100'11659,"132"-100"-11602,-1 0 0,0 0-1,0 0 1,1 0 0,-1 0 0,0 0 0,0 0 0,1 1 0,-1-1-1,0 0 1,0 0 0,1 1 0,-1-1 0,0 0 0,1 1 0,-1-1-1,0 1 1,1-1 0,-1 0 0,1 1 0,-1 0 0,0-1 0,1 1-1,-1-1 1,1 1 0,0 0 0,-1-1 0,1 1 0,0 0 0,-1-1-1,1 1 1,0 0 0,0-1 0,-1 1 0,1 0 0,0 0 0,0-1-1,0 1 1,0 0 0,0 0 0,0 0 0,0-1 0,0 1 0,0 0-1,1 0 1,-1-1 0,0 1 0,0 0 0,1-1 0,-1 1 0,0 0-1,1-1 1,-1 1 0,1 0 0,-1-1 0,1 1 0,-1-1 0,1 1-1,-1-1 1,1 1 0,0-1 0,-1 1 0,1-1 0,0 1-57,55 2 744,48-11-460,-1-5 0,-1-5-1,0-4-283,-6 3 126,37-7-491,311-64 1209,-150 20-6635,-264 61-1517,-9 3-6412</inkml:trace>
  <inkml:trace contextRef="#ctx0" brushRef="#br0" timeOffset="2752.517">544 13454 6630,'0'0'2178,"0"0"-427,0 0 625,0 0-150,0 0-475,0 0-411,10 12-358,32 37-186,-41-48-769,1 0 0,-1 0 1,1 0-1,0 0 0,-1 0 1,1 0-1,0-1 0,-1 1 1,1 0-1,0-1 0,0 1 1,0-1-1,0 0 0,0 0 1,0 0-1,-1 0 0,1 0 1,0 0-1,0 0 0,0 0 1,0-1-1,0 1 0,-1-1 1,1 0-1,0 1 0,0-1 1,-1 0-1,1 0 0,0 0 1,0 0-28,5-3 76,14-6 139,-1-2 0,1 0 0,-2-2 0,0 0-1,-1-1 1,0 0 0,-1-2 0,-1 0 0,-1-1 0,0 0-1,-1-1 1,-1-1 0,-1 0 0,-1-1 0,-1 0-1,-1-1 1,0 0 0,-2 0 0,0-1 0,-2 0-1,0-5-214,9-47 206,-4-1 1,-4 0-1,-2 0 0,-4 0 0,-6-34-206,5 100 48,0 1 1,0 0 0,-1 1 0,0-1-1,0 0 1,-1 0 0,0 1 0,0 0 0,-1-1-1,0 1 1,-1 1 0,0-1 0,0 0-1,-1 1 1,-5-6-49,10 12 20,0 0 1,-1 1-1,1-1 0,0 0 1,0 1-1,0-1 0,0 0 1,-1 1-1,1-1 0,0 1 1,0 0-1,-1-1 0,1 1 1,0 0-1,-1 0 0,1 0 1,-1 0-1,1 0 0,0 0 1,-1 0-1,1 1 0,0-1 1,0 0-1,-1 1 0,1-1 1,0 1-1,0-1 1,-1 1-1,1 0 0,0-1 1,0 1-1,0 0 0,0 0 1,0 0-1,0 0 0,0 0 1,0 0-1,1 0 0,-1 0 1,0 0-1,0 0 0,1 1 1,-1-1-1,1 0 0,-1 0 1,1 1-1,0-1 0,-1 1-20,-20 70 7,20-70 3,-9 74 41,3 0 0,3 1-1,4 0 1,4 17-51,-3-79 11,1 43 6,3-1 0,2 1 0,3-1 0,2-1 0,19 53-17,-26-95-144,0-1 0,0 0-1,1-1 1,1 1 0,0-1 0,1 0-1,0-1 1,1 1 0,0-2 0,1 1-1,0-2 1,2 2 144,-7-7-348,1 0 0,-1-1 0,1 0 0,0 0 0,0-1 0,0 0-1,0 0 1,0 0 0,1 0 0,-1-1 0,1 0 0,-1-1 0,1 1 0,-1-1-1,1-1 1,-1 1 0,0-1 0,2 0 348,52-30-8547,-33 6 2013</inkml:trace>
  <inkml:trace contextRef="#ctx0" brushRef="#br0" timeOffset="3434.671">1389 12987 4100,'0'0'3502,"0"0"-272,-1-12 138,-7-38-341,-1 37 922,1 33-3163,4 3-640,2 1 0,0-1 1,2 1-1,0 0 0,2-1 0,0 1 0,2-1 1,0 1-1,2-1 0,1-1 0,0 1 0,2-1 1,3 6-147,-11-25-9,0 0 0,0 0 1,0-1-1,0 1 1,0 0-1,0 0 1,1-1-1,-1 1 0,1-1 1,0 1-1,0-1 1,0 0-1,0 1 1,0-1-1,1 0 1,-1-1-1,0 1 0,1 0 1,0-1-1,-1 1 1,1-1-1,0 0 1,0 0-1,0 0 0,0 0 1,-1 0-1,1-1 1,0 1-1,0-1 1,1 0-1,-1 0 0,0 0 1,0 0-1,0-1 1,0 1-1,0-1 1,0 1-1,-1-1 1,1 0-1,0 0 0,0-1 1,0 1-1,1-1 9,8-17 151,0 0-1,-1-1 1,0 0 0,-2-1-1,-1 0 1,0 0 0,-2-1-1,0 0 1,-2 0-1,0 0 1,-1 0 0,-2-1-1,0 1 1,-1-6-151,-9-83 693,9 108-686,-1 0 0,0 0-1,0 0 1,0 0-1,0 0 1,0 1 0,-1-1-1,1 0 1,-1 1-1,1-1 1,-1 1 0,0 0-1,0 0 1,0-1 0,-1 1-1,1 0 1,0 1-1,-1-1 1,1 0 0,-1 1-1,0-1 1,1 1-1,-1 0 1,0 0 0,0 0-1,0 0 1,0 1-1,0-1 1,0 1 0,0 0-1,0-1 1,0 1-1,0 1 1,-2-1-7,-3 3-3,0 0-1,1 1 1,-1 0 0,1 0 0,-1 1-1,1-1 1,1 2 0,-1-1-1,1 1 1,0 0 0,0 0-1,0 1 1,1-1 0,0 1-1,0 1 1,1-1 0,0 1-1,1-1 1,-1 1 0,1 0 0,1 0-1,-1 1 1,2-1 0,-1 0-1,1 1 1,0-1 0,1 1-1,0-1 1,0 7 3,1 16-19,1 0 0,1-1 0,2 1 0,1-1-1,1 0 1,2-1 0,1 1 0,1-2 0,1 1 0,2-2 0,0 0 0,2 0 0,1-2 0,1 0-1,2-1 1,0-1 0,1-1 0,1 0 0,14 9 19,-25-21-4,0-1 0,0 0 0,1-1 0,0 0 0,0-1 0,1-1 0,0 1 0,0-2 0,1 0-1,-1-1 1,1 0 0,0-1 0,0 0 0,0-1 0,0-1 0,1 0 0,-1-1 0,0-1 0,1 0 0,-1-1 0,0 0 0,0-1 0,0-1 0,-1 0 0,1-1 0,-1 0 0,0-1 0,0-1 0,7-5 4,6-10-1,-2-2 0,-1 0 1,-1-2-1,-1 0 1,-1-2-1,-1 0 0,-2-1 1,0-1-1,4-15 1,-20 43 0,13-20 5,-1-1-1,-2 0 0,0-1 1,-1 0-1,-2-1 0,0 1 1,-2-2-1,-1 1 1,-1-1-1,-1 0 0,0-17-4,-3 42 10,0-1 0,0 0 0,-1 0 0,1 1 0,-1-1 0,1 0 0,-1 0 0,1 1 0,-1-1 0,0 0 0,0 1 0,0-1 0,0 1 0,0-1 0,0 1 0,0-1 0,0 1 0,-1 0 0,1 0 0,0 0 0,-1 0-1,1 0 1,-1 0 0,0 0 0,1 0 0,-1 0 0,0 1 0,1-1 0,-1 0 0,0 1 0,0 0 0,1-1 0,-1 1 0,0 0 0,0 0 0,0 0 0,1 0 0,-1 0 0,0 1 0,-1 0-10,-68 29 172,57-17-167,0 1 0,1 1 0,0 0 0,2 0-1,-1 1 1,2 1 0,0 0 0,1 0-1,1 1 1,1 0 0,0 0 0,1 1 0,1-1-1,1 2 1,1-1 0,0 0 0,2 1-1,0-1 1,2 19-5,-2-37-5,1 0 0,0 1 0,-1-1 1,1 0-1,0 1 0,0-1 0,0 0 0,0 1 0,0-1 0,0 1 0,0-1 0,0 0 0,0 1 0,1-1 1,-1 0-1,0 1 0,1-1 0,-1 0 0,1 0 0,0 1 0,-1-1 0,1 0 0,0 0 0,0 0 0,0 0 0,0 0 1,0 0-1,0 0 0,0 0 0,0 0 0,0 0 0,0-1 0,0 1 0,1 0 0,-1-1 0,0 1 0,1-1 0,-1 0 1,0 1-1,1-1 0,-1 0 0,0 0 0,1 0 0,-1 1 0,0-2 0,1 1 0,-1 0 0,1 0 0,-1 0 1,0-1-1,1 1 0,-1 0 0,0-1 0,0 1 0,1-1 0,-1 0 0,0 1 0,0-1 0,0 0 0,0 0 0,0 0 1,0 0-1,0 0 5,95-138-42,-29 34 100,-67 104-55,0 0 1,0 1 0,0-1-1,1 0 1,-1 1 0,0-1 0,1 0-1,-1 1 1,0-1 0,1 0-1,-1 1 1,1-1 0,-1 1 0,1-1-1,-1 1 1,1-1 0,-1 1-1,1-1 1,0 1 0,-1-1-1,1 1 1,0 0 0,-1-1 0,1 1-1,0 0 1,-1 0 0,1 0-1,0-1 1,0 1 0,-1 0 0,1 0-1,0 0 1,0 0 0,-1 0-1,1 0 1,0 1 0,0-1 0,-1 0-1,1 0 1,0 0 0,-1 1-1,1-1 1,0 0 0,-1 1-1,1-1 1,0 1 0,-1-1 0,1 0-1,-1 1 1,1 0 0,-1-1-1,1 1 1,-1-1 0,1 1 0,-1-1-1,1 2-3,11 44 142,-10-37-123,8 64 330,-9-54-290,1 1 0,1-1 0,1 0 0,0 0 0,2 0 0,0 0 1,1-1-1,1 0 0,5 9-59,-11-24-52,1 0-1,-1-1 1,1 1 0,-1-1-1,1 0 1,0 0 0,0 0 0,-1 0-1,2 0 1,-1-1 0,0 1 0,0-1-1,0 0 1,1 0 0,-1 0 0,0 0-1,1-1 1,-1 1 0,1-1-1,-1 0 1,1 0 0,-1 0 0,1-1-1,-1 1 1,0-1 0,1 1 0,-1-1-1,1 0 1,-1-1 0,0 1 0,0-1-1,0 1 1,0-1 0,0 0-1,0 0 1,0 0 0,-1 0 0,1-1-1,-1 1 1,1-1 0,-1 1 0,0-1-1,0 0 53,10-12-502,-1 0-1,-1 0 0,0-1 0,-1 0 1,-1-1-1,0 0 0,4-15 503,17-72-8060,-20 66 1169</inkml:trace>
  <inkml:trace contextRef="#ctx0" brushRef="#br0" timeOffset="4024.58">2839 12972 6438,'0'-13'7105,"-9"-86"1271,9 98-8317,0 1-1,0-1 0,0 1 0,0-1 0,0 1 0,0-1 0,0 1 0,0-1 0,-1 1 0,1-1 1,0 1-1,0-1 0,-1 1 0,1-1 0,0 1 0,-1 0 0,1-1 0,0 1 0,-1-1 0,1 1 1,-1 0-1,1-1 0,0 1 0,-1 0 0,1 0 0,-1-1 0,1 1 0,-1 0 0,1 0 1,-1 0-1,1 0 0,-1 0 0,1-1 0,-1 1 0,0 0 0,1 0 0,-1 0 0,1 0 0,-1 1 1,1-1-1,-1 0 0,1 0 0,-1 0 0,1 0 0,-1 0 0,1 1 0,-1-1 0,1 0 0,-1 0 1,1 1-1,0-1 0,-1 0 0,1 1 0,-1-1 0,1 1 0,0-1 0,-1 0 0,1 1 1,0-1-1,0 1 0,-1-1 0,1 1 0,0-1 0,0 1 0,-1-1-58,-12 36 574,5 15-421,2 1-1,2-1 1,3 1-1,3 27-152,-1-35 20,23 142-1824,-21-205 731,-6-82 985,-1 79 104,1 0 0,1 0 0,1 0 1,2-1-1,0 1 0,1 0 0,1 0 0,1 0 0,0 0 0,2 1 1,1 0-1,1 0 0,0 0 0,2 1 0,0 0 0,1 1 1,2 0-17,-9 14-13,1 0 1,0 0 0,0 1 0,1 0 0,-1 0 0,1 0 0,0 1 0,0-1 0,0 1 0,0 1-1,1-1 1,-1 1 0,1 1 0,-1-1 0,1 1 0,0 0 0,0 0 0,-1 1 0,1 0-1,0 0 1,2 1 12,-2 0-386,0 0-1,0 1 1,0 0-1,0 0 0,0 1 1,0 0-1,-1 0 1,0 0-1,1 1 1,-1 0-1,0 0 0,-1 1 1,2 1 386,23 24-4233,0 2-1367</inkml:trace>
  <inkml:trace contextRef="#ctx0" brushRef="#br0" timeOffset="4635.06">3448 13000 13036,'2'-15'4164,"-1"-3"-3182,3-85 4917,-4 102-5855,1 1-1,-1-1 0,0 1 1,0-1-1,0 1 0,0-1 1,0 0-1,0 1 0,0-1 1,0 1-1,0-1 1,0 0-1,0 1 0,0-1 1,0 1-1,0-1 0,-1 1 1,1-1-1,0 1 0,0-1 1,-1 1-1,1-1 0,0 1 1,-1-1-1,1 1 0,0-1 1,-1 1-1,1 0 0,-1-1 1,1 1-1,-1-1 0,1 1 1,-1 0-1,1 0 0,-1-1 1,1 1-1,-1 0 0,1 0 1,-1 0-1,1-1 0,-1 1 1,0 0-1,1 0 0,-1 0 1,1 0-1,-1 0 0,1 0 1,-1 0-1,0 0 0,1 1 1,-1-1-1,1 0 0,-1 0-43,-23 25 479,3 13-474,1 2 0,2 0-1,2 1 1,2 1 0,1 0-1,3 1 1,1 0 0,0 15-5,12 5-1474,20-89 914,35-167 667,-52 176-70,-3 0 51,2 0-1,0 1 1,1 0 0,1 0 0,0 0-1,1 1 1,1 0 0,0 0-1,1 1 1,1 1 0,0-1-1,1 2 1,0-1 0,5-2-88,-15 14 20,0-1-1,1 0 1,-1 1 0,1 0 0,-1 0-1,1-1 1,-1 2 0,1-1 0,0 0-1,-1 0 1,1 1 0,0-1 0,0 1 0,-1 0-1,1 0 1,0 0 0,0 0 0,-1 1-1,1-1 1,0 1 0,0 0 0,-1-1-1,1 1 1,-1 0 0,1 1 0,-1-1-1,1 0 1,-1 1 0,1-1 0,-1 1-1,0 0 1,0 0 0,0 0 0,0 0 0,0 0-1,-1 0 1,2 2-20,46 100 106,-45-91-84,7 21-4,2 0 1,2-1-1,1 0 0,15 23-18,-25-47 0,0-1 0,0 0-1,1 0 1,0 0 0,0-1 0,0 0 0,1 0 0,1-1-1,-1 0 1,1-1 0,0 1 0,0-2 0,0 1 0,1-1-1,-1-1 1,1 0 0,0 0 0,0-1 0,1 0 0,-2-1 1,0-1 0,0 1 0,0-2 0,0 0-1,0 0 1,0 0 0,0-1 0,0 0 0,0-1 0,-1 0 0,1-1 0,-1 1 0,0-2 0,0 1 0,0-1 0,-1 0 0,1-1 0,-1 1 0,0-1 0,-1-1 0,0 0 0,0 0 0,0 0 0,-1 0 0,0-1-1,0 0 1,-1 0 0,2-6-1,14-31 135,-2-1-1,-3-1 1,-1-1 0,-2 0-1,3-42-134,-7-12 577,-9 102-575,1-1 0,-1 1 0,1-1 0,-1 1 0,1 0 0,-1-1 0,1 1 0,-1 0 0,0 0 0,1-1 0,-1 1 0,1 0 0,-1 0 1,0 0-1,1 0 0,-1 0 0,1 0 0,-1 0 0,0 0 0,1 0 0,-1 0 0,1 0 0,-1 0 0,0 0 0,1 1 0,-1-1 0,1 0 1,-1 0-1,1 1 0,-1-1 0,1 0 0,-1 1 0,1-1 0,-1 0 0,1 1 0,-1-1 0,1 1 0,-1-1 0,1 1 0,0-1 0,-1 1 1,1-1-1,0 1 0,0-1 0,-1 1 0,1 0 0,0-1 0,0 1 0,0-1-2,-6 14-4,1 0 0,1 1-1,0-1 1,1 1 0,0 0 0,1 0 0,1 0 0,1 0-1,0 0 1,1-1 0,0 1 0,1 0 0,1 0-1,0 0 1,1-1 0,1 0 0,0 0 0,1 0-1,3 6 5,13 47-11,9 95-715,-31-159 718,0 1-1,0-1 0,-1 1 1,1-1-1,-1 0 1,0 1-1,0-1 1,0 0-1,0 0 0,-1 1 1,0-1-1,1 0 1,-1 0-1,0-1 0,0 1 1,-1 0-1,1-1 1,0 1-1,-1-1 0,0 0 1,1 0-1,-1 0 1,0 0-1,0 0 1,0-1-1,0 1 0,-1-1 1,1 0-1,0 0 1,0 0-1,-1 0 0,1-1 1,-1 1-1,1-1 1,-1 0-1,1 0 9,-133-5 7,132 5-9,-322-48-1610,306 51-2554,15 11-3952,4 3-3835</inkml:trace>
  <inkml:trace contextRef="#ctx0" brushRef="#br0" timeOffset="7232.684">12199 10610 9993,'24'-152'8077,"-16"142"-3374,-5 30-3661,45 568-167,2-233-1619,-32-232-1811,-17-116 2005,6 40-251,-2-28-6144,-69-119 4671,7 7 4180,51 85-1664,0-2 242,-1 0-1,0 0 1,0 1-1,-1 0 0,0 0 1,0 1-1,-1 0 1,0 0-1,0 1 1,-1 0-1,0 1 1,-1 0-1,1 0 1,-1 1-1,0 1 1,0 0-1,-8-2-483,16 8 52,1-1-1,-1 1 1,1 0 0,0 0 0,0-1-1,0 2 1,0-1 0,0 0-1,0 0 1,1 0 0,-1 1-1,1-1 1,-1 1 0,1 0 0,0-1-1,0 1 1,0 0 0,0-1-1,1 1 1,-1 0 0,1 0-1,0 0 1,0 0 0,0 0-1,0-1 1,0 1 0,0 0 0,1 0-1,0 0 1,-1 0 0,1-1-1,0 1 1,0 0 0,1-1-1,-1 1 1,0-1 0,1 1 0,1 1-52,6 8 8,0 1 0,1-2 0,0 1 0,1-2 0,0 1 0,1-2 0,0 1 0,0-1 0,1-1 0,0-1 0,0 0 0,1 0 0,0-1 0,1-1 0,-1 0 0,10 1-8,1 0 14,-1 0 1,0-1-1,1-2 1,0-1 0,0-1-1,0 0 1,0-2-1,0-1 1,-1-1 0,25-7-15,-38 8 2,0-1 0,0-1 0,0 0 0,0 0 0,-1-1 1,1 0-1,-1-1 0,-1 0 0,1-1 0,-1 0 0,0 0 0,-1-1 1,0 0-1,0-1 0,0 1 0,-1-1 0,-1-1 0,0 0 0,0 0 1,-1 0-1,0 0 0,0-1 0,-1 0 0,1-6-2,-2-62 59,-4 78-98,-1 0 1,1 0-1,0 0 0,-1 0 1,1 0-1,-1 0 1,1 0-1,-1 0 0,1 1 1,-1-1-1,0 1 0,1-1 1,-1 1-1,0 0 1,1-1-1,-1 1 0,0 0 1,1 0-1,-1 0 0,0 0 1,0 1-1,1-1 1,-1 0-1,0 1 0,1-1 1,-1 1-1,1 0 0,-1-1 1,1 1-1,-1 0 1,1 0-1,-1 0 0,1 0 1,-1 0 38,-64 63-8857,32-18-1787</inkml:trace>
  <inkml:trace contextRef="#ctx0" brushRef="#br0" timeOffset="11891.284">11757 14088 13901,'2'-14'4308,"1"-2"-3338,3-22-144,4-6 3384,-33 257-1712,21-172-2220,0 539-1922,-3-563 1045,-7-53 316,8 25 359,-12-32 79,3-1 0,1 0 0,2-1 0,2 0 0,2 0 0,3-1 0,1 0 1,2 1-1,2-1 0,2 0 0,2 1 0,2 0 0,2 0 0,2 1 0,2 0 1,1 1-1,10-14-155,53-36 52,-75 91-53,-1-1 0,1 1 0,0 0 0,-1 0 0,1 1 0,0-1 0,0 1 0,1-1-1,-1 1 1,0 0 0,0 0 0,1 0 0,-1 1 0,0-1 0,1 1 0,-1 0 0,1 0-1,-1 0 1,0 0 0,1 0 0,-1 1 0,1 0 0,-1 0 0,0 0 0,0 0 0,1 0-1,-1 0 1,0 1 0,0 0 0,0-1 0,-1 1 0,1 0 0,2 3 1,2 2-63,-1 1 0,0 0 0,-1 0 0,0 0-1,0 1 1,-1 0 0,0 0 0,0 0 0,-1 0 0,0 1 0,-1-1 0,0 1 0,-1 0 0,0 0 0,0-1 0,-1 1 0,0 0 0,-1 0 0,0 0 0,0 0 0,-1-1 0,-1 1 0,0-1 0,0 1-1,0-1 1,-1 0 0,-1 0 0,0-1 0,0 1 0,0-1 0,-1 0 0,0-1 0,-1 1 0,0-1 0,0 0 0,0-1 0,-8 6 63,-41 25-1821,17-16-3027,22-12 402,9-4-1356</inkml:trace>
  <inkml:trace contextRef="#ctx0" brushRef="#br0" timeOffset="12173.958">12247 14061 10282,'0'0'4895,"0"0"-2311,0 0-646,0 0-646,0 0-775,8 14-356,0 0-143,-4-8-11,0 0-1,-1 1 0,1-1 1,-1 1-1,0 0 0,-1 0 1,0 0-1,0 0 0,0 1 1,-1-1-1,0 0 1,-1 1-1,0 0-6,-7 272 133,6-206-133,17-126 134,-15 49-192,41-194 86,-28 112-5529,-11 68-947</inkml:trace>
  <inkml:trace contextRef="#ctx0" brushRef="#br0" timeOffset="12983.715">12316 14241 8232,'0'0'5936,"0"0"-3224,0 0-694,0 0-609,0 0-811,0 0-347,0 0-112,5 11-43,-4-9-91,58 85 145,-55-84-77,0 1-1,0-1 1,0 0 0,0 0 0,0 0 0,1-1-1,-1 1 1,1-1 0,0 0 0,0 0 0,-1-1 0,1 0-1,0 1 1,0-2 0,1 1 0,-1-1 0,0 1-1,0-1 1,0-1 0,0 1 0,0-1 0,0 0 0,0 0-1,0 0 1,0-1 0,0 1 0,0-1 0,-1-1 0,1 1-1,-1-1 1,0 1 0,1-1 0,-1 0 0,0-1-1,-1 1 1,1-1 0,-1 0 0,1 0 0,2-4-73,-1-3 188,-1-1 0,0 0 0,0 0 0,-1-1 0,-1 1 0,0-1 0,0 0-1,-1 1 1,-1-1 0,0 0 0,-1 0 0,-1 1 0,1-1 0,-2 1 0,0-1 0,-1 1 0,0 0 0,0 0 0,-6-9-188,6 15 6,1 1 0,-1 0 0,-1 0 0,1 0 0,-1 0 0,1 1 0,-1-1 0,-1 1-1,1 1 1,-1-1 0,1 1 0,-1 0 0,0 0 0,0 0 0,0 1 0,-1 0 0,1 0 0,0 1 0,-1 0 0,1 0 0,-1 0 0,1 1 0,-1 0-1,0 0 1,1 1 0,-1-1 0,1 1 0,-1 1 0,1 0 0,0 0 0,-1 0 0,1 0 0,0 1 0,1 0 0,-1 0 0,0 1 0,1 0 0,0 0-1,0 0 1,0 0 0,0 1 0,0 0 0,1 0 0,0 0 0,-3 5-6,-1 3-46,-1 1 0,2 0 0,0 0 0,0 0 0,1 1 0,1 0 0,1 0 0,0 1 0,1-1 0,0 1 0,2 0 0,-1 0-1,2 0 1,0 0 0,1 0 0,1-1 0,0 1 0,2 0 0,-1-1 0,2 0 0,0 1 0,1-2 0,0 1 0,2 2 46,0-3-197,-1 0 0,2 0 0,0-1 0,0 0 1,1-1-1,1 0 0,0 0 0,1-2 0,0 1 0,1-1 0,0-1 0,0 0 1,1-1-1,0 0 0,0-1 0,1-1 0,0 0 0,0-1 0,0-1 0,1 0 1,0-2-1,-1 1 0,1-2 0,0 0 0,15-1 197,-16-6 116,-1-1 0,-1-1-1,1 0 1,-1 0 0,0-2 0,-1 1 0,0-2 0,-1 0-1,0 0 1,0-1 0,-1 0 0,-1-1 0,0 0 0,-1 0-1,0-1 1,-1 0 0,-1 0 0,3-11-116,-9 25 2,20-37 537,-2-1 1,-2-1-1,-1-1 0,-2 0 0,-2 0 0,-1-2 1,0-15-540,-10 30 864,-10 107 97,-2 331-966,10-340-748,-2-95 588,-1-14 172,2 1 0,1-1 0,2 0 0,2 0 0,1 1 0,2-1 1,2 1-1,1 1 0,7-16-7,-11 42-21,0 0 0,1 1 0,1-1 0,0 1 0,0 0 0,1 1 0,0 0 0,0 0 0,1 0 0,-1 1 0,2 0 0,-1 0 0,1 1 0,0 0 0,1 1 0,-1 0 0,1 1 0,0 0 0,0 0 0,5 0 21,-5 1-286,0 1 1,0 1-1,1 0 1,-1 0-1,1 1 1,-1 0-1,0 1 1,1 0-1,-1 1 1,0 0-1,0 0 0,0 1 1,9 4 285,61 35-5256,-31-10-2033,-14-7-1696</inkml:trace>
  <inkml:trace contextRef="#ctx0" brushRef="#br0" timeOffset="13476.911">13887 13962 12972,'10'-145'6663,"-10"136"-6021,2 5-450,-1 0 1,0 0 0,0 0-1,0 0 1,0 0 0,-1 0-1,0 0 1,0 0 0,0 0-1,0 0 1,0 0 0,-1 0-1,0 0 1,0 0 0,0 0-1,0 0 1,-1 0 0,1 0-1,-1 1 1,0-1 0,0 0 0,-1 1-1,1 0 1,-1 0 0,1-1-1,-1 1 1,0 1 0,0-1-1,0 0 1,-1 1 0,1 0-1,0 0 1,-1 0 0,0 0-1,1 0 1,-1 1 0,0-1-1,0 1 1,0 0 0,-1 0-193,-5 4 83,0 0 0,0 1 0,0 0 0,1 0 0,0 1 1,0 0-1,0 1 0,0 0 0,1 1 0,0-1 0,0 1 0,1 1 0,0 0 1,0 0-1,1 0 0,0 1 0,1-1 0,-1 2 0,2-1 0,-1 0 0,-2 10-83,-8 18 76,2 1 0,2 1 0,1 0 0,3 0 0,0 1-1,3 0 1,1 0 0,2 0 0,2 0 0,2 2-76,-3 2 42,5 121 31,0-112-48,-2 0-1,-3 0 1,-3 1 0,-1-1-1,-3-1 1,-2 1 0,-6 12-25,9-46-45,-1 0 0,-2-1 0,0 0 0,0 0 1,-2-1-1,-10 14 45,17-25-133,0-1 0,-1 1 0,0-1 0,0 0 1,0 0-1,0 0 0,-1-1 0,0 0 0,0 0 1,0 0-1,0-1 0,-1 0 0,1 0 0,-1 0 0,0-1 1,0 0-1,0-1 0,0 1 0,0-1 0,-4 0 133,8-3-160,-1 0 0,1 0 0,0 0 1,1 0-1,-1-1 0,0 1 0,1-1 0,-1 1 0,1-1 0,0 0 0,0 0 0,0 0 0,0 0 0,1-1 0,-1 1 0,1 0 0,0-1 0,0 1 0,0-1 0,0 1 0,0-1 0,1 1 0,0-1 0,0 0 0,0 1 0,0-1 1,0 0-1,1 1 0,0-1 0,-1 1 0,1-1 0,1-2 160,-1 1-209,46-252-6412,-35 207 5234,5-16 621,-6 27 852,-2 0 0,-1 0 0,-2-1 0,0-33-86,-16-2 6519,11 73-6381,0 0 0,1 1 1,-1-1-1,1 0 1,-1 1-1,1-1 1,-1 1-1,1-1 0,0 1 1,0 0-1,0 0 1,0 0-1,0 0 1,0 0-1,0 0 0,0 0 1,0 1-1,0-1 1,0 1-1,1-1 1,-1 1-1,0 0 1,0 0-139,3-1 120,375-75 1006,-343 58-1084,-7 2-5753,-28 16-599,-2 0-4191</inkml:trace>
  <inkml:trace contextRef="#ctx0" brushRef="#br0" timeOffset="13824.918">14286 14616 15855,'0'0'6598,"0"0"-4131,0 0-33,0 0-833,0 0-448,0 0-320,0 0-352,0 0-289,39-37-96,-42 33-96,1 4 0,0 0-416,-4 0-705,0 10-705,-6 5-1473,2-2-3652</inkml:trace>
  <inkml:trace contextRef="#ctx0" brushRef="#br0" timeOffset="8100.819">10924 12326 14061,'0'0'2627,"-1"-13"-412,-6-39 177,2 42 400,-5 34-2072,6 13-680,2-1-1,2 0 0,1 1 0,1-1 0,3 0 0,0 0 0,3 0 0,1-1 0,1 0 0,2 0 0,1-1 0,2-1 0,2 0 0,0-2 0,2 0 0,6 5-39,-21-27-18,1 0 0,1 0 1,-1-1-1,1 0 0,1 0 0,-1-1 1,1 1-1,1-1 0,-1-1 0,1 1 0,1-2 1,-1 1-1,1-1 0,0 0 0,0-1 0,0 0 1,0 0-1,1-1 0,0 0 0,0-1 0,-1 0 1,1 0-1,0-1 0,10 0 18,-12-6 4,-1 0 0,0 0 0,0 0 0,0-1 1,-1 0-1,0 0 0,0 0 0,0-1 0,-1 0 0,0 0 0,-1 0 0,1-1 1,-1 0-1,-1 0 0,0 0 0,0 0 0,0 0 0,-1-1 0,0 1 0,-1-1 1,0 1-1,0-7-4,40-487 939,-41 502-975,1 1 0,-1-1 0,0 1-1,0-1 1,0 0 0,1 1 0,-1-1 0,0 0-1,1 1 1,-1-1 0,0 0 0,1 1-1,-1-1 1,1 0 0,-1 1 0,0-1 0,1 0-1,-1 0 1,1 0 0,-1 1 0,1-1-1,-1 0 1,1 0 0,-1 0 0,0 0 0,1 0-1,-1 0 1,1 0 0,-1 0 0,1 0-1,-1 0 1,1 0 0,-1 0 0,1 0 0,-1 0-1,1-1 1,-1 1 0,1 0 0,-1 0-1,0 0 1,1-1 0,-1 1 0,1 0 0,-1-1-1,0 1 1,1 0 0,-1-1 0,0 1-1,1 0 1,-1-1 0,0 1 0,0-1 0,1 1 36,5 10-734,69 80-9078,-45-55 4218</inkml:trace>
  <inkml:trace contextRef="#ctx0" brushRef="#br0" timeOffset="8838.22">12078 12565 11403,'0'-17'4004,"1"-56"-1154,-1 68-2573,0-1 1,0 1-1,-1-1 0,0 1 0,0 0 0,0-1 1,-1 1-1,0 0 0,0 0 0,0 0 0,-1 0 1,1 0-1,-1 1 0,0-1 0,-1 1 0,1-1 1,-1 1-1,1 0 0,-1 1 0,-1-1 0,-3-2-277,2 2 59,-1 1-1,1 0 0,-1 0 1,0 1-1,1 0 1,-1 0-1,0 0 0,0 1 1,0 0-1,0 1 1,-1 0-1,1 0 0,0 0 1,0 1-1,0 0 1,0 0-1,0 0 0,0 1 1,1 1-1,-1-1 1,0 1-1,1 0 0,-1 1-58,-11 9 0,1 1-1,1 1 0,0 1 1,1 0-1,1 1 0,1 1 1,0 0-1,1 1 0,1 0 1,1 0-1,1 1 0,1 1 1,0 0-1,1 0 0,2 0 1,0 1-1,1-1 0,1 1 1,1 0-1,2 0 0,0 0 1,1 1-1,1-1 0,1 0 1,-4-18-11,1 1-1,-1-1 0,1 1 0,1-1 1,-1 1-1,1 0 0,-1-1 1,1 1-1,1-1 0,-1 0 0,0 1 1,1-1-1,0 0 0,0 0 1,1 0-1,-1 0 0,1 0 0,-1-1 1,1 1-1,0-1 0,1 0 1,-1 0-1,1 0 0,-1 0 0,1 0 1,0-1-1,0 0 0,0 1 1,0-1-1,0-1 0,1 1 0,-1-1 1,0 0-1,1 0 0,-1 0 1,1 0-1,-1-1 0,1 0 0,0 0 1,-1 0-1,1 0 12,9-7-19,-1-1 1,-1 0-1,1-1 0,-1-1 1,-1 1-1,0-2 0,0 0 0,-1 0 1,-1-1-1,0 0 0,0 0 1,-1-1-1,-1 0 0,6-13 19,-13 25 0,157-302 1340,-143 253-656,-35 285 123,21-221-852,1-1 1,0 0-1,1 0 0,1 0 1,0 0-1,0 0 0,2-1 1,-1 0-1,2 1 0,-1-2 1,2 1-1,-1-1 0,2 0 1,-1 0-1,2 0 0,-1-1 1,3 1 44,-5-5-81,1-1 1,-1 0-1,1 0 1,1 0 0,-1-1-1,1 0 1,-1 0 0,1-1-1,0 0 1,1 0-1,-1-1 1,0 0 0,1-1-1,-1 0 1,1 0-1,-1 0 1,1-1 0,-1-1-1,1 1 1,-1-2-1,1 1 1,-1-1 0,1 0-1,-1-1 1,0 1-1,0-2 1,-1 1 0,1-1-1,0-1 1,-1 1 0,0-1-1,0 0 1,-1-1-1,5-4 81,4-13-9,0-1-1,-2-1 0,-1 0 0,-1-1 0,-1 0 1,-1-1-1,-1 0 0,-2 0 0,-1-1 1,-1 1-1,0-9 10,6-23 33,3-10 83,21-193 1668,-57 302-583,14-8-1194,2 0 0,1 1-1,1 0 1,2 0 0,1 1-1,2-1 1,1 0 0,1 1-1,2-1 1,2 0 0,1-1-1,1 0 1,2 0 0,1 0-1,1-1 1,5 4-7,-13-24-10,1 0 1,0-1-1,1 0 1,0 0-1,1-1 1,0 1-1,0-1 1,1-1-1,0 1 1,1-1-1,0-1 1,0 0-1,1 0 1,-1-1-1,2 0 0,-1 0 1,0-1-1,1-1 1,0 0-1,0 0 1,1-1-1,-1-1 1,0 0-1,1 0 1,0-1-1,-1 0 1,1-1-1,4-1 10,-9-1-1,0 0 1,0-1-1,0 1 1,-1-1-1,1-1 1,-1 1-1,0-1 0,0-1 1,0 1-1,0-1 1,-1 0-1,0 0 0,0 0 1,0-1-1,-1 1 1,0-1-1,0 0 1,0-1-1,1-3 1,45-133 107,-44 116-88,-2 0 0,-1 0 0,-1 0 0,-1-1 1,-2 1-1,0 0 0,-3-7-19,4 33-1,0 0 1,1 1 0,-1-1 0,0 0 0,0 0 0,0 1 0,0-1-1,0 0 1,0 0 0,-1 0 0,1 1 0,0-1 0,0 0 0,0 0-1,-1 1 1,1-1 0,0 0 0,-1 1 0,1-1 0,-1 0-1,1 1 1,-1-1 0,1 1 0,-1-1 0,1 0 0,-1 1 0,1-1-1,-1 1 1,0 0 0,1-1 0,-1 1 0,0 0 0,0-1-1,1 1 1,-1 0 0,0-1 0,0 1 0,1 0 0,-1 0 0,0 0-1,0 0 1,1 0 0,-1 0 0,0 0 0,0 0 0,0 0-1,1 0 1,-1 1 0,0-1 0,0 0 0,1 0 0,-1 1 0,0-1-1,1 0 1,-1 1 0,-26 36-178,22-24-249,1 0 0,1 0-1,0 0 1,1 0 0,1 1 0,0-1 0,0 1 0,2-1-1,0 0 1,0 3 427,37 76-11743,-19-67 2769</inkml:trace>
  <inkml:trace contextRef="#ctx0" brushRef="#br0" timeOffset="9351.802">13171 12037 18193,'0'0'705,"0"0"704,0 0 1154,0 0-1442,0 0-737,0 0-352,-43-41-32,50 58 0,12 3-32,4 4-480,1-2-1602,2 2-2082,-4-3-4132</inkml:trace>
  <inkml:trace contextRef="#ctx0" brushRef="#br0" timeOffset="9899.716">13737 12504 11723,'1'-13'4031,"4"-40"-1058,-5 49-2765,0 0 0,0 0 1,0 1-1,0-1 0,0 0 0,-1 1 0,0-1 0,0 0 1,0 1-1,0-1 0,0 1 0,-1-1 0,0 1 1,0 0-1,0-1 0,0 1 0,0 0 0,0 1 0,-1-1 1,1 0-1,-1 1 0,0-1 0,0 1 0,0 0 1,0 0-1,0 0 0,-1 0 0,1 0 0,0 1 0,-1-1 1,1 1-1,-4 0-208,0-1 51,0 1 0,0-1 1,0 2-1,0-1 0,-1 1 1,1 0-1,0 1 0,0-1 0,0 1 1,0 1-1,0-1 0,0 1 1,0 1-1,0-1 0,-3 3-51,-3 3-36,0 1-1,1 1 1,1 0 0,0 0 0,0 1-1,1 0 1,0 1 0,1 0-1,0 1 1,1 0 0,1 0-1,0 1 1,0 0 0,2 0 0,-1 0-1,2 1 1,0 0 0,1 0-1,1 0 1,0 0 0,1 0-1,0 1 1,1-1 0,1 0 0,0 0-1,2 1 1,-1-1 0,2-1-1,0 1 1,1 0 0,0-1-1,1 0 1,1 0 0,0-1 0,6 9 36,-10-18-48,0 1 0,1 0 1,0-1-1,0 0 1,0 0-1,0 0 1,1-1-1,0 1 1,-1-1-1,1 0 1,0 0-1,1-1 0,-1 0 1,0 0-1,1 0 1,-1 0-1,1-1 1,-1 0-1,1 0 1,0 0-1,0-1 1,-1 0-1,1 0 0,0 0 1,0-1-1,-1 0 1,1 0-1,0 0 1,-1-1-1,0 0 1,1 0-1,4-3 48,8-12 89,-1 0 0,-1-2 1,-1 0-1,0 0 0,-1-2 0,-2 1 0,0-2 1,-1 0-1,-1 0 0,-1-1 0,-1 0 0,-1 0 0,2-14-89,-7 30 21,32-97 269,-4-1 0,-5-1 0,-1-25-290,-21 53 1041,-16 101 123,5 19-1134,2 0 0,2 0-1,2 0 1,1 1 0,6 37-30,44 290-26,-45-346-14,-2-4-374,1 0-1,1 0 0,1 0 1,1 0-1,0-1 1,2 0-1,0 0 0,1-1 1,1 0-1,3 3 415,-10-17-626,0-1 1,0 0-1,1 1 0,-1-1 0,1 0 0,0-1 0,0 1 1,0-1-1,0 0 0,0 0 0,1 0 0,-1 0 0,1-1 0,-1 0 1,1 0-1,-1 0 0,3 0 626,20 0-6897</inkml:trace>
  <inkml:trace contextRef="#ctx0" brushRef="#br0" timeOffset="10474.597">14508 12590 9577,'8'-17'2466,"-1"4"-1947,2-3 477,-1-1 1,0 0 0,-1 0-1,-1 0 1,-1-1 0,-1 0-1,1-5-996,-4 19 174,0 0 0,-1 0-1,1 1 1,-1-1-1,0 0 1,0 0 0,-1 0-1,1 0 1,-1 1-1,1-1 1,-1 0-1,-1 0 1,1 1 0,0-1-1,-1 1 1,0-1-1,1 1 1,-2-1-1,1 1 1,0 0 0,0 0-1,-1 0 1,0 1-1,0-1 1,1 0 0,-2 1-1,1 0 1,0 0-1,0 0 1,-1 0-1,1 0 1,-1 1 0,-1-1-174,-7 1 44,0 2 0,-1-1 0,1 2 1,0 0-1,0 0 0,0 1 0,0 0 0,1 1 1,-1 1-1,1 0 0,0 0 0,0 1 1,1 0-1,-1 1 0,2 0 0,-1 1 1,1 0-1,0 1 0,0 0 0,1 0 0,-1 3-44,-5 0 1,1 1-1,1 0 0,0 1 0,0 0 1,2 1-1,0 0 0,0 1 0,2 0 1,0 0-1,0 1 0,2 0 0,0 0 1,1 1-1,1 0 0,1-1 0,0 1 1,1 1-1,1-1 0,1 0 0,0 0 1,2 0-1,1 12 0,0-24-20,-1-1 1,1 1-1,0-1 0,1 1 1,-1-1-1,1 0 1,0 0-1,0-1 1,0 1-1,1-1 0,0 0 1,0 0-1,0 0 1,0-1-1,0 0 1,1 0-1,0 0 0,-1-1 1,1 1-1,0-2 1,0 1-1,0 0 1,1-1-1,-1 0 0,0-1 1,0 0-1,0 1 1,1-2-1,-1 1 1,0-1-1,0 0 0,0 0 1,1-1-1,-2 0 1,1 0-1,0 0 1,0-1-1,-1 0 0,1 0 1,-1 0-1,0 0 1,2-3 19,22-17 44,-2-1 0,0-2 1,-2 0-1,-1-2 0,-1-1 1,-1 0-1,-2-2 1,16-31-45,-26 46 50,12-28 420,-34 210-299,12-132-171,-1-18 0,0 1 0,1-1 0,1 1 0,0-1 0,2 1 0,-1-1 0,2 0 0,0 0 0,1 0 0,2 2 0,-5-15-2,-1-1 0,0 1-1,1-1 1,-1 0 0,1 1 0,0-1-1,0 0 1,0 0 0,0 0 0,0-1 0,0 1-1,0 0 1,0-1 0,1 1 0,-1-1-1,1 0 1,-1 0 0,1 0 0,0 0 0,-1 0-1,1-1 1,0 1 0,-1-1 0,1 0-1,0 0 1,0 0 0,-1 0 0,1 0-1,0 0 1,0-1 0,-1 1 0,1-1 0,0 0-1,-1 0 1,1 0 0,0 0 2,79-62-80,-56 23 97,-2-2 0,-1-1 1,-3 0-1,-1-1 0,-2-2 0,-3 1 1,-1-2-1,1-16-17,1 8 11,53-211 96,-58 180 672,-11 85-755,1 1 0,0 0-1,-1-1 1,1 1-1,0-1 1,-1 1 0,1 0-1,-1-1 1,1 1-1,-1 0 1,1-1 0,-1 1-1,1 0 1,-1 0-1,1 0 1,-1-1-1,1 1 1,-1 0 0,1 0-1,-1 0 1,1 0-1,-1 0 1,1 0 0,-1 0-1,0 0 1,1 0-1,-1 0 1,1 0-1,-1 1 1,1-1 0,-1 0-1,1 0 1,-1 0-1,1 1 1,-1-1 0,1 0-1,-1 1 1,1-1-1,0 0 1,-1 1-1,1-1 1,-1 1 0,1-1-1,0 0 1,0 1-1,-1-1 1,1 1 0,0-1-1,0 1 1,-1-1-1,1 1 1,0-1 0,0 1-1,0-1 1,0 1-24,-11 16 60,1 0 1,1 0-1,1 1 1,0 0-1,2 1 1,0 0-1,1 0 1,0 0-1,2 3-60,-4 16-50,1 1-1,3-1 0,1 1 0,1-1 1,3 1-1,1 0 0,2-1 1,1 0-1,2 0 0,2-1 0,1 0 1,2 0-1,2-1 0,8 13 51,19 8-4348,-3-34-5296,-22-19-23</inkml:trace>
  <inkml:trace contextRef="#ctx0" brushRef="#br0" timeOffset="10757.65">15037 12368 11403,'0'0'2690,"0"0"-992,0 0 480,0 0-865,0 0-640,0 0-161,0 0 1,75-38-1,-32 38-319,2 2-129,0-1-64,1 2-161,-9 1-1056,2 2-1505,-4-3-2659,-8 1-4677</inkml:trace>
  <inkml:trace contextRef="#ctx0" brushRef="#br0" timeOffset="11255.799">15353 12507 8328,'0'0'2493,"0"0"-390,14 9-186,91 62 528,-103-68-2276,1-1 0,0 0 1,1-1-1,-1 1 0,0 0 1,0-1-1,1 0 1,-1 0-1,1 0 0,-1 0 1,1-1-1,0 1 0,-1-1 1,1 0-1,-1 0 0,1 0 1,0 0-1,-1-1 1,1 1-1,-1-1 0,1 0 1,-1 0-1,1 0 0,-1-1 1,0 1-1,0-1 0,1 0 1,-1 0-1,0 0 0,-1 0 1,1-1-1,0 1 1,-1-1-1,1 1 0,-1-1 1,0 0-1,0 0 0,0 0 1,0 0-1,1-2-169,10-18 402,-1-1 0,-1 0 1,-1 0-1,-1-1 0,-1-1 0,-1 1 0,-2-1 0,0 0 1,-1-13-403,-3 37 17,-1-1 0,0 1 0,0-1 0,0 1 0,0-1 0,0 1 0,0-1 0,-1 1 0,1-1 1,-1 1-1,1-1 0,-1 1 0,0-1 0,0 1 0,0 0 0,-1-1 0,1 1 0,0 0 1,-1 0-1,1 0 0,-1 0 0,0 0 0,0 1 0,0-1 0,0 0 0,0 1 0,0-1 1,0 1-1,0 0 0,-1 0 0,1 0 0,0 0 0,-1 0 0,1 0 0,-1 1 0,1-1 0,-1 1 1,1-1-1,-1 1 0,1 0 0,-1 0 0,0 1 0,1-1 0,-1 0-17,-11 4 2,0 0 1,1 1-1,-1 0 0,1 1 0,0 0 0,1 1 1,-1 1-1,1 0 0,1 0 0,0 1 0,0 1 1,1 0-1,0 0 0,0 1 0,1 0 0,1 1 1,-2 3-3,-1 1-6,2 1 1,-1 0 0,2 0-1,1 1 1,0 0 0,1 0-1,1 1 1,0 0 0,2 0-1,0 0 1,1 0 0,1 0-1,1 0 1,1 1 0,0-1-1,2 0 1,4 17 5,-4-24-45,1 0 0,1 0 0,0-1 0,0 0 0,1 0 0,1 0 0,0-1-1,0 1 1,1-2 0,0 1 0,1-1 0,0 0 0,0-1 0,1 0 0,0-1 0,6 4 45,-9-7-1,0 0 0,0 0 1,0-1-1,0 0 0,1 0 0,0-1 0,-1 0 0,1 0 0,0 0 1,0-1-1,0-1 0,0 1 0,0-1 0,0 0 0,0-1 0,0 0 1,0 0-1,0-1 0,0 0 0,-1-1 0,1 1 0,-1-1 1,1-1-1,-1 1 0,6-6 1,10-10 14,-1 0 0,-2-2 0,0-1 0,-1-1 0,-1 0 0,-1-1 0,-1-1 0,-1 0 1,4-14-15,8-8 12,133-249 73,-137 229-266,-34 69 42,6 7 133,0 1 1,0 0 0,1 0-1,1 0 1,0 1 0,0-1-1,1 1 1,0 0 0,1-1-1,0 12 6,-1 6 4,1-1-1,2 1 1,0 0 0,2 0-1,1-1 1,1 1-1,2-1 1,0 0-1,2-1 1,1 0-1,1 0 1,1-1 0,1 0-1,2-2 1,5 8-4,7 15-59,-68-33 59,-198-47-75,139 28-2530,35 14-6983,32 1-4217</inkml:trace>
  <inkml:trace contextRef="#ctx0" brushRef="#br0" timeOffset="27758.639">27172 13845 23574,'0'0'1922,"78"-20"-1634,-4 4 353,18-1 96,27-3-545,16 0-192,24-2 0,7 2 128,3-1 64,-10 2-96,-22 6-32,-31 6 0,-33 7-64,-32 0-1281,-33 10-1794,-22 10-3555,-22 0-6727</inkml:trace>
  <inkml:trace contextRef="#ctx0" brushRef="#br0" timeOffset="28106.636">26927 14293 11851,'0'0'8777,"0"0"-6792,125 8-31,10-31 288,38-8-1024,26-6-226,26-5-191,17-7-352,3 1-161,-1 3 224,-11 5-223,-15 6-97,-28 11-192,-29 6-2018,-43 3-2594,-44 2-7912</inkml:trace>
  <inkml:trace contextRef="#ctx0" brushRef="#br0" timeOffset="24214.791">22805 12259 12364,'0'0'4612,"0"0"-2274,0 0 577,0 0-1217,0 0-1058,-24 76-159,11-10 255,-3 14-31,4 10-257,2 7-223,6 2-193,3-5-32,1-3 0,0-6-96,0-9-705,1-14-2050,-1-6-2914,1-16-5574</inkml:trace>
  <inkml:trace contextRef="#ctx0" brushRef="#br0" timeOffset="24455.529">22738 12617 13677,'5'-287'4890,"20"151"-2914,-23 131-1887,0 0 0,1 0-1,-1-1 1,1 2 0,0-1 0,0 0 0,0 1 0,1-1 0,0 1-1,0 0 1,0 0 0,0 1 0,1-1 0,-1 1 0,1 0 0,0 0-1,0 0 1,0 1 0,0 0 0,0 0 0,1 0 0,-1 0 0,3 1-89,11-1 55,0 2 0,0 0 1,0 1-1,0 1 1,-1 0-1,1 2 0,0 0 1,-1 1-1,0 1 1,0 1-1,-1 1 0,0 0 1,0 1-1,0 0 0,-1 2 1,8 7-56,-16-13 9,-1 0 0,1 0-1,-1 1 1,-1-1 0,1 2 0,-1-1 0,0 1 0,0 0-1,-1 0 1,0 0 0,0 1 0,-1 0 0,0 0 0,-1 0-1,1 0 1,-1 1 0,-1-1 0,0 1 0,0 0 0,-1-1-1,0 1 1,0 0 0,-1 0 0,0 0 0,0 0 0,-1 0-1,-1 0 1,1-1 0,-3 6-9,-6 2-2,-2 1 0,0-2 0,-1 1-1,0-2 1,-1 0 0,-1-1 0,0 0 0,0-1-1,-2 0 1,1-2 0,-2 0 0,1-1 0,-1 0-1,0-2 1,-1 0 0,0-1 0,0-1 2,-58 21-569,-1-3 1,0-4-1,-2-3 1,-78 5 568,143-21-2141,17-2-4217,17-3-2845</inkml:trace>
  <inkml:trace contextRef="#ctx0" brushRef="#br0" timeOffset="24739.81">23432 12617 13164,'0'0'2355,"0"0"228,4 17-335,11 119 950,-64 60-644,11-69-2354,16-49-168,23-129 139,5-7-132,2 1 0,3-1 1,12-35-40,-16 69 5,1 1 0,1-1 0,1 2 0,1-1 0,1 1 1,1 1-1,9-12-5,-16 24-12,1 1 1,1 0-1,-1 0 1,1 0-1,1 1 1,-1 0-1,1 1 1,1 0-1,-1 0 1,1 1-1,0 0 1,0 1-1,0 0 1,0 1-1,1 0 1,0 0-1,0 1 1,4 0 11,-3 1-301,-1 0 1,1 1 0,-1 1 0,1 0-1,-1 0 1,1 1 0,-1 1 0,0 0-1,0 0 1,0 1 0,1 1 300,64 49-9953,-48-24 729</inkml:trace>
  <inkml:trace contextRef="#ctx0" brushRef="#br0" timeOffset="25631.492">24098 12564 14574,'0'0'2365,"-3"-14"-609,-9-41-480,12 54-1237,0 0 1,0 1-1,0-1 1,0 0-1,0 0 1,-1 0-1,1 0 1,0 1-1,-1-1 0,1 0 1,-1 0-1,1 1 1,-1-1-1,1 0 1,-1 1-1,1-1 1,-1 0-1,1 1 1,-1-1-1,0 1 1,1-1-1,-1 1 0,0-1 1,0 1-1,1 0 1,-1-1-1,0 1 1,0 0-1,0 0 1,0-1-1,1 1 1,-1 0-1,0 0 0,0 0 1,0 0-1,0 0 1,0 0-1,1 0 1,-1 1-1,0-1 1,0 0-1,0 0 1,1 1-1,-1-1 0,0 0 1,0 1-1,1-1 1,-1 1-1,0-1 1,0 1-1,1-1 1,-1 1-1,1-1 1,-1 1-1,0 0-39,0 0 45,-7 9 55,-1 0 0,1 1 0,1 0-1,0 1 1,1-1 0,0 1 0,0 1-1,2-1 1,-1 1 0,2 0-1,-1 0 1,2 0 0,0 0 0,0 0-1,2 1 1,-1-1 0,2 0 0,0 1-1,1 4-99,-2 3 8,0-1-1,2 1 0,0-1 1,2 0-1,0 1 0,1-2 1,1 1-1,6 13-7,-11-30-15,1-1-1,-1 1 1,1 0-1,-1-1 1,1 1 0,0-1-1,0 1 1,0-1-1,0 0 1,1 0-1,-1 0 1,0 0-1,1 0 1,-1-1 0,1 1-1,0-1 1,0 1-1,0-1 1,-1 0-1,1 0 1,0 0 0,0-1-1,0 1 1,0-1-1,1 0 1,-1 1-1,0-1 1,0-1 0,0 1-1,0 0 1,0-1-1,0 1 1,0-1-1,0 0 1,2-1 15,96-59-245,-59 25 482,-2-3 0,-2-1-1,30-41-236,-63 74 184,0 0 0,-1-1-1,0 0 1,0 1 0,0-1 0,-1-1-1,-1 1 1,1 0 0,-1-1-1,-1 1 1,1-1-184,-2 6 54,0 0 0,0 0-1,0 0 1,0 0 0,0 0 0,-1 0 0,1 0-1,-1 0 1,0 0 0,0 0 0,0 0 0,0 0-1,-1 1 1,1-1 0,-1 0 0,1 1 0,-1-1-1,0 1 1,0 0 0,0 0 0,0-1 0,-1 1-1,1 1 1,0-1 0,-1 0 0,1 0 0,-1 1-1,0 0 1,0-1 0,1 1 0,-1 0 0,-2 0-54,-7-1 9,-1 0 1,1 1 0,-1 1 0,1 0 0,-1 1 0,1 0-1,-1 1 1,1 0 0,0 1 0,0 0 0,0 1-1,0 0 1,0 1 0,1 1 0,0 0 0,0 0 0,1 1-1,0 0 1,0 1 0,0 0 0,1 0 0,0 1-1,1 1 1,0-1 0,0 1 0,1 1 0,0-1-1,1 1 1,1 0 0,-1 1 0,0 4-10,0-3-137,2 0 1,-1 0-1,2 0 1,-1 1-1,2-1 1,0 1-1,0 0 1,2 0-1,-1-1 1,2 1-1,0 0 1,1 0-1,0-1 1,1 1-1,0-1 1,1 0-1,1 1 1,0-2-1,0 1 1,2-1-1,-1 0 1,2 0-1,-1 0 1,2-1-1,0-1 1,0 1-1,0-1 1,3 0 136,8 5-631,0 0 0,2-2 0,0 0 0,0-1 0,1-2 0,0 0 0,1-1 0,17 3 631,-4-3-55,0-2 1,0-1 0,0-2-1,0-2 1,1-1 0,-1-2-1,1-2 1,34-7 54,-43 6 258,0-1-1,-1-2 1,0-1-1,0-1 0,0-1 1,-1-2-1,-1 0 1,0-2-1,-1-1 1,0-1-1,-1-1 1,-1-1-1,16-16-257,-34 28 117,1 1 0,-1-1 0,0 0 0,-1 0 0,1 0 0,-1 0 0,0-1 0,-1 0 0,0 0 0,0 0 0,0 0 0,-1 0 0,0 0 0,0-1 0,-1 1 0,0-1 0,0 0 0,-1 1 0,0-1 0,0 1 0,-1-1 0,0 0 0,0 1 0,-1-1 0,0 1 0,0 0 0,-1 0 0,0 0 0,0 0 0,0 0 0,-1 0 0,0 1 0,-1 0 0,1 0 0,-3-2-117,-5 0 25,-2 1 1,1 0-1,-1 1 1,0 0 0,0 1-1,0 1 1,-1 0-1,0 1 1,0 0-1,0 1 1,0 1-1,0 1 1,0 0 0,-8 1-26,6 0 1,0 1 1,1 1 0,-1 0-1,1 1 1,0 1 0,0 0 0,0 1-1,1 1 1,-1 1 0,2 0-1,-1 1 1,1 0 0,1 1 0,0 1-1,0 0 1,1 0 0,-3 5-2,6-6-4,1 0 0,0 0 0,0 0 1,1 1-1,1 1 0,0-1 0,0 1 1,1 0-1,1 0 0,0 0 0,0 1 1,1-1-1,1 1 0,0 0 0,1 0 1,1 0-1,-1 0 0,2 0 0,0-1 1,1 1-1,0 0 0,3 8 4,-4-15-8,1-1 0,1 1-1,-1-1 1,1 0 0,0 0 0,0 0 0,1 0-1,-1 0 1,1-1 0,0 1 0,0-1 0,1 0-1,-1 0 1,1-1 0,0 1 0,0-1 0,0 0-1,0 0 1,0-1 0,1 0 0,-1 0-1,1 0 1,0 0 0,0-1 0,-1 0 0,1 0-1,0-1 9,5 1-14,-1 0-1,0-1 0,0-1 0,1 0 1,-1 0-1,0-1 0,0 0 0,0-1 1,0 0-1,-1 0 0,1-1 0,-1 0 1,0-1-1,0 0 0,3-3 15,19-21 22,-2 0 0,-1-2-1,-2-2 1,-1 0 0,-1-1-1,-2-2 1,-2 0 0,-1-1 0,-1-1-1,-3-1 1,-1 0 0,-2-1 0,-1-1-1,1-23-21,19-134 144,-38 207-53,-6 33-71,1 1 0,2 0 0,3 1 0,1-1 0,2 2 0,2-1 0,1 0 0,7 44-20,-4-66-6,0-1-1,2 1 0,0-1 1,2 0-1,0 0 0,1-1 1,1 0-1,1 0 1,5 7 6,-10-19-20,1-1 0,0 0 1,0 0-1,1 0 1,0 0-1,0-1 1,0 0-1,1 0 1,0-1-1,0 0 1,0 0-1,1 0 1,-1-1-1,1 0 1,0-1-1,1 0 1,-1 0-1,0-1 1,1 0-1,0 0 0,-1-1 1,1 0-1,0 0 1,2-1 19,-2-1-2,0 0 0,0-1 0,0 1 0,-1-2 0,1 1 0,-1-1 0,1-1 0,-1 1 0,0-2 0,0 1 0,0-1 0,-1 0 0,0 0 0,0-1 0,0 0 0,-1 0 0,0-1 0,0 0 0,0 0 0,-1-1 2,10-13 10,-1 0 0,-2-2 0,0 1 1,-1-2-1,-1 1 0,2-13-10,-6 15 42,0 0 0,-1-1 0,-2 0 0,0 0 0,-1 0 0,-2-1 0,0-10-42,0 30 48,0 0-1,0 1 1,0-1 0,0 0-1,0 0 1,0 0 0,-1 0-1,0 0 1,1 1 0,-1-1-1,0 0 1,0 0 0,-1 1-1,1-1 1,0 1 0,-1-1-1,0 1 1,1 0 0,-1-1-1,0 1 1,0 0 0,-1 0-1,1 0 1,0 1 0,0-1-1,-1 0 1,1 1 0,-1 0-1,-1-1-47,0 3 25,1 1 0,0-1 0,0 1 0,0 0 0,0 0 0,0 1 0,1-1 0,-1 1 0,1-1 0,-1 1 0,1 0-1,0-1 1,0 1 0,0 1 0,1-1 0,-1 0 0,0 0 0,1 0 0,0 1 0,0-1 0,0 1 0,1-1-1,-1 1 1,0 1-25,-3 17 2,1 0-1,1 1 0,1-1 1,1 1-1,1-1 0,1 1 1,1-1-1,0 0 0,2 0 1,1 0-1,0-1 0,2 1 1,0-2-1,2 1 0,0-1 1,1-1-2,49 59-2106,-33-63-1984,5-9-4064,-18-6-521</inkml:trace>
  <inkml:trace contextRef="#ctx0" brushRef="#br0" timeOffset="25924.831">25695 12438 9097,'0'0'5477,"0"0"-4741,0 0 1699,0 0-1827,0 0-512,0 0-96,0 0-32,-41-3-288,60 24-2402,4-1-3140</inkml:trace>
  <inkml:trace contextRef="#ctx0" brushRef="#br0" timeOffset="26227.428">26417 12734 12684,'0'0'2386,"-3"-14"-256,-13-41 38,15 53-2083,0 1 0,-1-1 0,1 1 0,0-1 0,-1 1 0,1 0 1,-1-1-1,0 1 0,1 0 0,-1 0 0,0 0 0,0 0 0,0 0 0,0 1 1,0-1-1,0 0 0,1 1 0,-2 0 0,1-1 0,0 1 0,0 0 0,0 0 1,0 0-1,0 0 0,0 0 0,0 1 0,-2 0-85,-4-1 189,-6 3-22,0 0-1,1 1 0,-1 1 0,1 0 0,-1 0 0,2 2 0,-1 0 1,1 0-1,0 1 0,0 0 0,1 1 0,0 1 0,1 0 1,0 0-1,0 1 0,1 0 0,1 0 0,0 1 0,0 0 0,1 1 1,1 0-1,0 0 0,1 0 0,-2 7-166,3-9 11,0 0 0,0 0 0,2 0 0,-1 0 0,1 0 0,1 0 0,0 1 0,1-1 0,0 1 0,0-1 0,1 0 0,1 1 0,0-1 0,1 0 0,0 0 0,0 0 0,1-1 0,1 1 0,0-1 0,0 0 0,1 0 0,0 0 0,1-1 0,0 0 0,0 0 0,1-1 0,0 0 0,0 0 0,1-1 0,0 0 0,1-1 0,-1 0 0,3 1-11,5 1-390,0 0-1,1-1 0,-1-1 1,1 0-1,1-2 0,-1 0 1,1-1-1,0-1 1,-1 0-1,1-2 0,13-1 391,-20 0-933,0 0-1,-1-1 0,1 0 0,-1-1 0,0-1 0,0 0 1,0 0-1,0-1 0,-1 0 0,1-1 0,-1 0 0,3-4 934,15-15-5642</inkml:trace>
  <inkml:trace contextRef="#ctx0" brushRef="#br0" timeOffset="26552.728">27008 12391 6919,'12'-136'6753,"-12"136"-6625,0 1 0,-1-1 0,1 1 0,-1-1 0,1 1 0,-1-1 0,1 1 0,-1-1 0,1 1 0,-1-1 0,1 0 0,-1 1 0,1-1 0,-1 0 0,0 0 0,1 0 0,-1 1 0,0-1 0,1 0 0,-1 0 0,1 0 0,-1 0 0,0 0 0,1 0 0,-1 0 0,0 0 0,1 0 0,-1 0 0,0 0 1,1-1-1,-1 1 0,1 0 0,-1 0 0,0-1 0,1 1 0,-1 0 0,1-1 0,-1 1 0,1-1 0,-1 1 0,1 0 0,-1-1 0,1 1 0,0-1 0,-1 1 0,1-1 0,-1 0 0,1 1 0,0-1 0,0 1 0,-1-1 0,1 0 0,0 1 0,0-1 0,0 1 0,0-1 0,0 0 0,0 1 0,0-1-128,-10 21 439,2 0-1,1 1 0,0 0 1,2 1-1,0 0 1,1-1-1,2 1 0,0 0 1,1 6-439,0-17 122,-2 59 175,3-1-1,3 0 0,3 0 0,3 0 1,2-1-1,17 48-296,6 34-68,-13-49-3797,-17-80 2107,3 7-2785,-1-7-2429</inkml:trace>
  <inkml:trace contextRef="#ctx0" brushRef="#br0" timeOffset="26895.403">26753 12956 9545,'-9'-18'315,"6"10"-112,-1 0 0,0 0 1,0 0-1,-1 1 0,0 0 1,-1 0-1,1 0 0,-2 0 1,1 1-1,0 0 0,-1 1 1,-5-4-204,-69-34 4414,82 42-4347,-1-1 0,1 1 0,-1 0 0,1 0 0,0-1 0,0 1 0,-1 0-1,1 0 1,0 0 0,0 0 0,0 0 0,0 0 0,0 0 0,1 0-1,-1 1 1,0-1 0,0 0 0,0 1 0,1-1 0,-1 1 0,0-1 0,1 1-1,-1 0 1,0-1 0,1 1 0,-1 0 0,1 0 0,-1 0 0,0 0-1,1 0 1,-1 0 0,0 1 0,1-1 0,-1 0 0,0 1 0,1-1-1,0 1-66,1-2 110,202-24 2314,1 9 0,56 8-2424,-256 7 12,1 0 0,0 1 0,-1 0 0,1 0 0,0 0 1,-1 1-1,1 0 0,0 0 0,-1 1 0,1 0 0,-1 0 1,0 0-1,0 1 0,0 0 0,0 0 0,0 1 1,0-1-1,-1 1 0,0 0 0,0 1 0,0-1 0,0 1 1,-1 0-1,1 0 0,-2 1 0,1-1 0,0 1 0,-1 0 1,0 0-1,0 0 0,-1 0 0,2 7-12,-2 9 18,-1 0 1,-2 0-1,0 0 0,-1 0 0,-1 0 0,-1-1 1,-1 1-1,-1-1 0,-1 0 0,-2 4-18,-23 90-192,29-56-3252,34-55-8604,-16-10 3015</inkml:trace>
  <inkml:trace contextRef="#ctx0" brushRef="#br0" timeOffset="26896.403">27422 12263 11179,'-23'-100'2146,"7"89"-833,-1 8-448,7 3-513,-2 15-288,8 11-64,4 9-256,3 5-1570,11-2-2850</inkml:trace>
  <inkml:trace contextRef="#ctx0" brushRef="#br0" timeOffset="27133.063">27691 12768 7847,'0'0'6673,"0"0"-3667,0 0-1501,0 0-661,0 0-369,-7 16-262,1-2-164,-21 93 330,26-92-325,0 0 0,2 0 1,0 0-1,0 0 1,2 0-1,0 0 0,0 0 1,2-1-1,0 1 1,0-1-1,1 0 0,1-1 1,0 1-1,1-1 1,1-1-1,0 1 0,0-2 1,1 1-1,1-1 1,0-1-1,2 2-54,-7-8 37,0-1 0,0 1-1,0-1 1,0 0 0,1-1 0,0 0 0,-1 0-1,1 0 1,0-1 0,0 0 0,-1 0 0,1 0-1,0-1 1,0 0 0,0-1 0,0 1 0,0-1-1,0-1 1,-1 1 0,1-1 0,0 0 0,-1-1-1,0 0 1,1 0 0,-1 0 0,5-4-37,4-3 168,-1 0 1,0-2 0,0 1-1,-1-2 1,-1 0-1,0 0 1,-1-1-1,0 0 1,-1-1-1,-1-1-168,1 0 242,-1-2 0,0 1 0,-2-1-1,0 0 1,-1-1 0,0 1 0,-2-1-1,-1 0 1,0-1 0,-1 1 0,-1 0-1,-1-1 1,0 1 0,-4-15-242,3 28 0,0 1-1,-1 0 1,1-1-1,-1 1 1,-1 0-1,1 0 1,-1 1-1,0-1 1,0 0-1,0 1 1,0 0 0,-1 0-1,0 0 1,0 0-1,0 0 1,0 1-1,-1 0 1,1 0-1,-1 0 1,0 0 0,0 1-1,0 0 1,0 0-1,0 0 1,0 0-1,-1 1 1,1 0-1,-1 0 1,1 1-1,-1-1 1,0 1 0,-6 0-392,0 0 0,0 1 0,0 0-1,0 0 1,1 2 0,-1-1 0,1 1 0,-1 1 0,1 0 0,0 1 0,0 0-1,1 1 1,0 0 0,-2 1 392,-24 25-4169,2 3-2627</inkml:trace>
  <inkml:trace contextRef="#ctx0" brushRef="#br0" timeOffset="27532.493">28361 12814 13517,'65'-126'8573,"-66"148"-6998,-7 25-1532,3 0-1,1 0 1,3 1 0,2-1 0,2 0-1,6 36-42,27-13-1223,-34-69 1192,-1 1 0,1-1 0,0 0 0,-1 0 0,1 0 0,0 0 0,0 0 1,0-1-1,-1 1 0,1 0 0,0-1 0,0 0 0,0 1 0,0-1 0,0 0 1,0 0-1,0 0 0,0 0 0,0 0 0,0 0 0,0-1 0,0 1 0,0-1 1,0 1-1,0-1 0,-1 0 0,1 0 0,0 0 0,0 0 0,-1 0 0,1 0 1,-1 0-1,1-1 0,-1 1 0,1 0 0,-1-1 0,0 1 0,1-2 31,104-140 1200,-88 114-613,1 1 1,1 0 0,2 2-1,0 1 1,3-1-588,-23 24 24,-1 0 0,1 0 0,-1 1 1,1-1-1,-1 0 0,1 1 0,0 0 1,0-1-1,0 1 0,0 0 1,0 0-1,0 0 0,0 0 0,0 0 1,0 0-1,1 1 0,-1-1 0,0 1 1,0-1-1,1 1 0,-1 0 0,0 0 1,0 0-1,1 0 0,-1 1 1,0-1-1,1 1 0,-1-1 0,0 1 1,0 0-1,0-1 0,0 1 0,0 0 1,0 1-1,0-1 0,0 0 0,0 0 1,0 1-1,0-1 0,-1 1 0,1 0 1,-1 0-1,1-1 0,0 3-24,43 110 385,-42-100-325,1 0-1,0 0 0,1-1 0,0 0 1,1 0-1,1 0 0,0-1 0,1 0 0,7 9-59,-11-17 48,0 0-1,0-1 0,0 0 0,1 0 0,-1 0 0,1 0 1,-1-1-1,1 0 0,0 1 0,0-2 0,0 1 0,0-1 0,0 0 1,0 0-1,1 0 0,-1 0 0,0-1 0,1 0 0,-1 0 0,0-1 1,0 0-1,1 0 0,-1 0 0,0 0 0,0-1 0,4-1-47,8-4 153,-1-1 0,0 0 0,0-1 0,-1 0-1,0-1 1,-1-1 0,5-5-153,14-14 194,-1-3-1,-1 0 1,-1-2-1,14-25-193,-41 56 7,0 0-4,1 0 1,-1 0-1,0 0 1,0-1 0,-1 1-1,1-1 1,-1 0-1,0 0 1,0 0 0,-1 0-1,1 0 1,-1 0-1,0 0 1,0 0 0,-1-1-1,0 0-3,0 5-20,-1 0-1,0 0 0,0 1 1,0-1-1,0 0 1,0 1-1,1-1 1,-1 0-1,0 1 1,0-1-1,-1 1 1,1-1-1,0 1 1,0 0-1,0-1 0,0 1 1,0 0-1,0 0 1,0 0-1,-1 0 1,1 0-1,0 0 1,0 0-1,0 0 1,0 1-1,0-1 0,-1 0 1,1 0-1,0 1 1,0-1-1,-1 1 21,0 0-84,-22 6-1401,1 1 0,-1 1 0,2 2 0,-1 0 0,-18 13 1485,25-15-1447,-52 31-7345</inkml:trace>
  <inkml:trace contextRef="#ctx0" brushRef="#br0" timeOffset="20738.362">22252 10417 12043,'-3'-13'3070,"-14"-39"-1052,15 49-1869,0 0 1,-1 0-1,1 1 1,-1 0-1,0-1 1,0 1-1,1 0 1,-1 0-1,0 1 1,-1-1-1,1 0 1,0 1-1,0 0 1,-1 0-1,1 0 0,-1 0 1,1 0-1,-1 1 1,1 0-1,-1 0 1,1 0-1,-1 0 1,1 0-1,-1 0 1,1 1-1,-1 0 1,1 0-1,-2 0-149,-14 6 148,0 0 0,1 1-1,0 1 1,0 1 0,1 0-1,0 1 1,1 1 0,0 1-1,1 0 1,1 1 0,0 0 0,0 2-148,-5 2 62,2 0 1,0 1 0,2 1 0,0 0-1,1 1 1,1 1 0,0 0 0,2 1 0,1 0-1,1 0 1,1 1 0,1 0 0,1 1 0,1 0-1,1 0 1,2 0 0,0 0 0,1 0 0,2 1-1,1-1 1,2 8-63,-2-20-6,1 0-1,0-1 1,1 1-1,0-1 1,1 0 0,1 0-1,0 0 1,1-1-1,0 0 1,0 0 0,1-1-1,0 0 1,1 0-1,0-1 1,1 0 0,0-1-1,0 0 1,1 0-1,0-1 1,0-1 0,1 0-1,0 0 1,0-1-1,0-1 1,1 0 0,-1 0-1,1-2 1,0 1-1,0-2 1,0 1 0,0-2-1,0 0 1,0 0-1,0-2 1,0 1-1,0-2 1,0 1 0,-1-2-1,1 0 1,6-3 6,8-7 44,-2-2 1,1 0-1,-2-2 0,0-1 1,-1-1-1,-1 0 0,-1-2 1,-1-1-1,-1 0 0,-1-1 1,-1-1-1,-2-1 0,9-18-44,-18 32 145,0 1-1,-1-1 0,0 0 0,-1-1 0,0 1 0,-1-1 0,0 0 0,0-9-144,-16 64 342,5-10-354,1 0 1,2 1-1,1-1 0,1 1 0,2 0 1,2 0-1,0 0 0,3-1 0,0 1 1,7 18 11,20-1-390,-30-50 388,0 1 0,-1 0 1,1-1-1,0 1 0,0-1 1,0 1-1,0-1 1,0 1-1,0-1 0,0 0 1,0 0-1,0 1 0,1-1 1,-1 0-1,0 0 1,0 0-1,0 0 0,0 0 1,0 0-1,0 0 0,0-1 1,0 1-1,0 0 1,0-1-1,0 1 0,0 0 1,0-1-1,0 1 0,0-1 1,0 0-1,0 1 1,0-1-1,0 0 0,-1 1 1,1-1-1,0 0 0,-1 0 1,1 0-1,0 0 1,-1 0-1,1 0 0,-1 0 1,1 0-1,-1 0 0,0 0 1,1 0-1,-1 0 1,0 0-1,0-1 2,5-15 28,-1 0-1,-1 0 1,-1 0 0,0 0 0,-1-1-1,-1 1 1,-1-1 0,0 1 0,-1 0 0,-5-17-28,6 17 7,-2 1 1,0-1-1,-1 1 1,-1-1-1,0 1 1,-1 0 0,-1 1-1,0 0 1,-1 0-1,-1 0 1,0 1 0,-1 0-1,-1 1 1,0 0-1,0 1 1,-2 0-1,1 1 1,-1 0 0,-9-5-8,-17 9-1529,22 21-4913,14 0-722</inkml:trace>
  <inkml:trace contextRef="#ctx0" brushRef="#br0" timeOffset="21544.905">22756 10746 5894,'0'0'2236,"0"0"-458,0 0 144,0 0 0,0 0-54,0 0-394,5 0 362,-3 4-1795,0 1 1,0-2-1,0 1 1,1 0-1,0 0 0,0-1 1,0 0-1,0 1 1,0-1-1,1 0 0,-1-1 1,1 1-1,0-1 1,0 1-1,0-1 0,0 0 1,2 0-42,-2 1 33,1-1 20,-1 0 0,0 0 0,1 0 1,-1 0-1,1-1 0,0 0 1,-1 0-1,1 0 0,0-1 0,-1 1 1,1-1-1,0 0 0,0 0 0,0-1 1,-1 0-1,1 1 0,0-2 1,-1 1-1,1 0 0,-1-1 0,1 0 1,-1 0-1,0 0 0,0-1 0,0 1 1,0-1-1,0 0 0,0 0 1,-1-1-1,1 1 0,0-3-53,2 0 256,0-1 0,-1 1 0,0-2-1,-1 1 1,0 0 0,0-1 0,0 0 0,-1 0-1,0 0 1,-1 0 0,1 0 0,-2-1 0,1 1 0,-1-1-1,-1 1 1,1-1 0,-2-3-256,1 9 16,0-1 0,-1 1 0,0 0 0,0 0 0,0 0 1,0 0-1,-1 0 0,1 0 0,-1 0 0,1 0 0,-1 1 0,0-1 0,0 0 0,0 1 0,-1 0 1,1 0-1,-1-1 0,1 1 0,-1 0 0,0 1 0,1-1 0,-1 1 0,0-1 0,0 1 0,0 0 0,0 0 1,0 0-1,-1 0 0,1 0 0,0 1 0,0 0 0,-1 0 0,-2 0-16,-1-1 24,0 1-1,0 0 1,0 1 0,-1 0-1,1 0 1,0 1 0,0-1-1,0 2 1,1-1 0,-1 1-1,0 0 1,1 0 0,0 1-1,0-1 1,-1 2-24,-5 8-2,2 0 0,-1 1-1,2 1 1,0 0 0,0 0 0,1 0-1,1 1 1,1 0 0,0 1 0,2-1-1,-1 1 1,2 0 0,0 0 0,1 0-1,1 1 1,1-1 0,0 0 0,1 1-1,2 4 3,-4-12-45,1-1-1,1 1 1,-1-1-1,2 1 1,-1-1-1,1 1 1,1-1-1,0 0 1,0 0-1,1 0 1,0 0-1,0-1 0,1 1 1,0-1-1,1 0 1,0-1-1,0 1 1,0-1-1,1 0 1,0-1-1,1 0 1,-1 0-1,1 0 1,0-1-1,0 0 1,1-1-1,0 0 0,0 0 1,0-1-1,0 0 1,0-1-1,0 0 1,1 0-1,4 0 46,-3-3-11,0 0 1,0-1-1,0 0 0,0-1 0,0 0 0,-1-1 1,0 0-1,1-1 0,-1 0 0,-1 0 0,1-1 0,-1-1 1,0 1-1,-1-1 0,7-7 11,109-130 226,-86 95 23,-4-2-1,-1-2 0,-2 0 0,19-51-248,-49 139 342,-7 98-306,2-84-13,2-1 0,2 1 0,2-1 0,4 10-23,-5-50-9,1 1-1,0 0 1,1-1 0,0 1-1,0-1 1,1 0 0,0 0-1,0 0 1,1 0 0,0-1-1,0 0 1,3 2 9,-6-6-4,1-1 0,-1 1 1,1-1-1,0 0 0,0 0 1,0 0-1,1 0 0,-1 0 0,0-1 1,1 1-1,-1-1 0,1 0 0,-1 0 1,1 0-1,-1-1 0,1 1 0,0-1 1,-1 0-1,1 0 0,0 0 1,-1-1-1,1 1 0,0-1 0,-1 0 1,1 0-1,-1 0 0,1 0 0,-1-1 1,0 1-1,3-2 4,9-8 9,0-1 0,-1 0 1,0 0-1,-1-2 0,0 0 0,-1 0 0,-1-1 1,0 0-1,-1-1 0,-1-1 0,7-14-9,121-249 331,-137 280-311,0 0-1,0 1 1,0-1-1,0 0 1,0 0 0,0 1-1,1-1 1,-1 0-1,0 1 1,0-1-1,0 0 1,1 0-1,-1 1 1,0-1-1,0 0 1,1 0 0,-1 1-1,0-1 1,1 0-1,-1 0 1,0 0-1,0 0 1,1 1-1,-1-1 1,0 0 0,1 0-1,-1 0 1,1 0-1,-1 0 1,0 0-1,1 0 1,-1 0-1,0 0 1,1 0-1,-1 0 1,0 0 0,1 0-1,-1 0 1,0-1-1,1 1 1,-1 0-1,0 0 1,1 0-1,-1 0 1,0-1-1,0 1 1,1 0 0,-1 0-1,0-1 1,0 1-1,1 0 1,-1 0-1,0-1 1,0 1-1,0 0 1,1-1 0,-1 1-1,0 0 1,0-1-1,0 1 1,0 0-1,0-1-19,3 41 161,-3-25-66,-1 0-74,0 0 1,2 0-1,-1 0 0,2 0 0,0-1 0,1 1 0,0 0 0,1-1 0,1 1 0,0-1 1,1 0-1,0-1 0,1 0 0,1 0 0,0 0 0,1-1 0,0 0 0,1-1 0,0 0 1,1 0-1,0-1 0,5 3-21,56 1-3807,-48-19-457,-4-7-3285,-7-3-3827</inkml:trace>
  <inkml:trace contextRef="#ctx0" brushRef="#br0" timeOffset="22425.278">24247 10792 8776,'0'0'1148,"0"0"-310,0 0 305,0 0 79,0 0-443,-9 12-378,-25 41-230,33-52-168,1-1 1,0 1 0,-1 0 0,1 1-1,0-1 1,-1 0 0,1 0 0,0 0-1,0 0 1,0 0 0,0 0 0,0 0-1,0 0 1,0 0 0,0 0-1,1 0 1,-1 0 0,0 0 0,1 0-1,-1 0 1,0 0 0,1 0 0,-1 0-1,1 0 1,0 0 0,-1 0 0,1 0-1,0-1 1,-1 1 0,1 0-1,0-1 1,0 1 0,0 0 0,0-1-1,0 1 1,-1-1 0,1 1 0,0-1-1,0 1 1,0-1 0,0 0 0,1 0-1,-1 1-3,3 1 11,9 3 42,1 0 1,-1-1-1,1 0 1,0-1 0,0-1-1,0 0 1,0-1 0,1 0-1,-1-1 1,0-1-1,1 0 1,-1-1 0,0 0-1,0-1 1,0-1 0,5-2-54,-8 2 283,-1 0 1,1-1 0,-1 0 0,0-1 0,0 0 0,0 0 0,-1-1 0,0 0-1,-1-1 1,1 1 0,-1-2 0,-1 1 0,3-4-284,-5 3 254,0 0 0,-1 0 0,1-1 0,-2 0 1,1 1-1,-2-1 0,1 0 0,-1 0 0,-1-1 0,0 1 1,0 0-1,-1 0 0,0-1 0,-1-2-254,1 8 80,0-1 0,-1 1-1,0-1 1,0 1 0,0 0 0,-1-1 0,0 1-1,0 0 1,0 0 0,-1 0 0,1 1-1,-1-1 1,0 0 0,-1 1 0,1 0-1,-1 0 1,1 0 0,-1 0 0,-1 1 0,1-1-1,0 1 1,-1 0 0,0 0 0,1 1-1,-1-1 1,0 1 0,-1 0-80,-1 0 22,0 0-1,0 1 1,-1 0 0,1 0-1,0 0 1,-1 1 0,1 0-1,0 1 1,-1 0 0,1 0-1,0 0 1,0 1 0,-1 0-1,2 1 1,-1-1 0,0 1-1,0 1 1,1-1 0,0 1-1,-1 0 1,2 0 0,-1 1-1,0 0 1,1 0 0,0 0 0,0 1-1,0 0 1,1 0 0,0 0-1,0 0 1,1 0 0,-1 1-1,1 0-21,-6 13-5,1-1-1,0 1 1,2 0-1,0 1 0,1 0 1,1 0-1,1 0 1,1 0-1,1 0 0,1 1 1,1 7 5,0-16-11,0-1 0,1 1 0,0-1 1,1 1-1,1-1 0,-1 0 0,2 0 0,0-1 0,0 1 1,1-1-1,1 0 0,-1-1 0,2 1 0,0-1 1,0-1-1,0 1 0,1-1 0,1-1 0,7 5 11,-9-7-67,0-2 1,1 1-1,0-1 0,0 0 0,0-1 0,0 0 0,0-1 0,1 0 0,-1 0 1,1-1-1,0 0 0,-1-1 0,1 0 0,0 0 0,-1-1 0,1-1 0,-1 1 1,1-2-1,-1 1 0,0-1 0,0 0 0,0-1 0,0 0 0,-1-1 0,1 0 0,-1 0 1,6-6 66,8-5 123,0-1 1,-2-1-1,0-1 1,-1-1-1,-1-1 1,-1 0-1,-1-1 1,-1-1-1,4-9-123,-11 18 187,0 0 0,-1-1 0,-1 0 0,0 0 0,-1 0-1,0-1 1,-1 0 0,-1 0 0,-1 0 0,1-15-187,-3 30 299,-3 30 32,-22 224-294,21-152-229,40-408 496,-35 297-302,1 0-1,-1 1 1,1-1-1,1 1 1,0 0 0,0 0-1,1 0 1,0 0-1,1 0 1,-1 1 0,2-1-1,-1 1 1,1 1-1,1-1 1,-1 1-1,1 0 1,0 1 0,1-1-1,-1 1 1,1 1-1,1 0 1,-1 0 0,1 0-1,0 1 1,0 0-1,0 1 1,1 0-2,5 2-92,-1 0 0,1 1 0,0 1 0,-1 0 0,1 1 1,0 1-1,-1 0 0,0 1 0,0 0 0,0 1 0,0 1 0,11 7 92,95 56-4100,-81-45 1701,13 9-2480,-5 0-1378</inkml:trace>
  <inkml:trace contextRef="#ctx0" brushRef="#br0" timeOffset="22988.831">25884 10669 11755,'-6'-15'4180,"1"-1"-3148,4 8-697,-2 1 1,1 0 0,-1 0 0,0 0-1,0 0 1,-1 0 0,0 1 0,0 0 0,-1-1-1,1 2 1,-1-1 0,-3-2-336,1 2 100,0 1 0,0 0 0,0 0 0,-1 1 0,0 0-1,0 0 1,0 1 0,0 0 0,0 1 0,-1-1 0,1 2 0,-1-1 0,1 1 0,-1 0 0,0 1 0,1 0 0,-1 0 0,0 1 0,1 0-1,-1 1 1,1 0 0,-1 0 0,1 1 0,0 0 0,0 0 0,0 1 0,0 0 0,1 0 0,0 1 0,0 0 0,0 1 0,-5 4-100,-3 7 31,2 1 0,1 1 0,0 0 0,1 0 0,1 1 1,1 0-1,1 1 0,0 0 0,2 0 0,0 1 1,2-1-1,0 1 0,2 0 0,0 1 0,1-1 1,1 0-1,2 0 0,0 0 0,4 16-31,-4-28-4,0 0-1,1 0 0,0 0 1,1 0-1,0-1 1,1 1-1,0-1 1,0 0-1,1-1 0,0 1 1,2 1 4,-5-7-7,0 0 1,0 0-1,0 0 1,0-1-1,0 1 1,1-1-1,-1 0 0,1 0 1,0 0-1,0 0 1,-1-1-1,1 1 1,0-1-1,0 0 1,0 0-1,0-1 1,1 1-1,-1-1 0,0 0 1,0 0-1,0 0 1,0 0-1,0-1 1,1 0-1,-1 0 1,0 0-1,-1 0 0,1-1 1,1 0 6,10-7 24,0-2 1,-1 1-1,-1-2 1,1 0-1,-2 0 1,0-1-1,0-1 1,-1 0-1,-1-1 1,-1 1-1,0-2 0,3-6-24,23-46 159,-2 0-1,-4-2 1,4-20-159,-26 79 750,-6 29-122,-1-10-773,0 10 147,-2 14 11,2 0-1,2 0 0,0 0 1,2-1-1,2 1 1,1-1-1,1 0 0,3 3-12,-10-27-16,1-1-1,0 1 1,0 0-1,0-1 1,1 1-1,0-1 0,1 0 1,-1 0-1,1 0 1,0-1-1,1 1 1,-1-1-1,1 0 1,0 0-1,0-1 1,1 1-1,-1-1 1,1 0-1,0-1 1,0 1-1,0-1 1,1 0-1,-1-1 0,1 0 1,0 0-1,-1 0 1,1-1-1,0 0 1,0 0-1,0 0 1,7-1 16,-3-6-9,1 1 1,-1-1 0,0-1 0,-1 0-1,0 0 1,0-1 0,0 0 0,-1-1-1,0 0 1,-1-1 0,0 0-1,0 0 1,-1 0 0,0-1 0,-1 0-1,-1 0 1,1-1 0,-2 0 0,0 0-1,2-9 9,14-49 95,-2-1 0,-4 0 0,-3-1 0,-3 0 0,-3-22-95,0-22 2072,-10 125-1250,-8 39-760,3 1 0,1 0 1,3 1-1,2 0 0,3 0 0,2 33-62,-1-63 11,0 26-118,1 0 1,2 0-1,3 0 0,8 34 107,28 23-4484,-11-68-2766,-14-31-159</inkml:trace>
  <inkml:trace contextRef="#ctx0" brushRef="#br0" timeOffset="23299.805">26387 10603 10922,'0'0'2210,"0"0"-672,0 0 224,0 0-385,0 0-769,0 0-383,0 0 191,0 0-192,76-19-64,-33 27-96,4-3-64,2 1 0,-2 1-192,-2-1-1601,-3 1-2980,-7-3-4163</inkml:trace>
  <inkml:trace contextRef="#ctx0" brushRef="#br0" timeOffset="23758.674">26811 10715 10025,'0'0'2547,"0"0"-919,0 0-48,0 0-16,0 0-587,2 13-293,7 45-134,-8-54-501,0 0 1,0-1 0,0 1 0,0 0-1,1 0 1,-1 0 0,1-1 0,0 1 0,0-1-1,1 1 1,-1-1 0,1 0 0,-1 0 0,1 0-1,0 0 1,0 0 0,0-1 0,1 1 0,-1-1-1,1 0 1,-1 0 0,1 0 0,0-1-1,-1 1 1,1-1 0,0 0 0,0 0 0,0 0-1,0 0 1,0-1 0,0 0 0,1 0 0,-1 0-1,0 0 1,0-1 0,0 1 0,0-1 0,0 0-1,0 0 1,0-1 0,-1 1 0,1-1-1,0 0 1,-1 0 0,1 0 0,-1 0 0,0 0-1,1-1 1,0-1-50,7-5 273,-1 0 0,-1-1 0,1 0-1,-2 0 1,1-1 0,-1 0 0,-1-1-1,0 0 1,-1 0 0,0 0 0,-1-1 0,0 1-1,-1-1 1,-1 0 0,0-1 0,0 1 0,-2-1-1,1 1 1,-2-1 0,0-4-273,-2 15 6,0 0-1,0 0 1,-1 0 0,1 0-1,-1 0 1,0 0 0,0 0-1,0 1 1,0 0-1,0-1 1,0 1 0,-1 0-1,1 1 1,-1-1 0,1 1-1,-1-1 1,0 1 0,1 0-1,-1 0 1,0 1 0,0-1-1,0 1 1,0 0 0,0 0-1,0 0 1,1 1 0,-1-1-1,0 1 1,0 0 0,0 0-1,1 0 1,-1 0-1,0 1 1,-1 1-6,-6 2-4,1 1 0,-1 1 0,1 0-1,0 1 1,1 0 0,0 0 0,0 1 0,0 0 0,2 0-1,-1 1 1,1 0 0,0 1 0,1-1 0,0 1-1,1 1 1,0-1 0,1 1 0,0-1 0,1 1 0,1 0-1,-1 1 1,2-1 0,-1 9 4,1 5-25,0-1 1,2 0-1,1 1 1,1-1-1,1 0 0,2 7 25,-4-25-45,0-1 0,0 1 0,0 0-1,1-1 1,0 1 0,0-1 0,1 0-1,0 0 1,0 0 0,0-1 0,0 1 0,1-1-1,0 0 1,0 0 0,1-1 0,-1 1-1,1-1 1,0-1 0,0 1 0,1-1 0,-1 0-1,0 0 1,1-1 0,5 2 45,-2-2-39,0-1-1,0 0 1,1-1 0,-1 0 0,0 0 0,0-1-1,0 0 1,1-1 0,-1 0 0,-1-1 0,1 0-1,0 0 1,-1-1 0,1-1 0,-1 1-1,7-6 40,128-110 260,-83 59-124,-3-4 0,-2-2 0,-4-2 0,4-12-136,-52 75 15,-2 3-8,0 1 0,0-1-1,0 0 1,0-1-1,0 1 1,0 0-1,-1 0 1,0-1-1,1 1 1,-1-1 0,0 1-1,-1-1 1,1 1-1,-1-1 1,0 0-1,1 1 1,-1-1 0,-1-1-7,-1 4 15,0 0 0,-1 0 0,1 0 0,0 1 0,-1-1 0,1 1 0,-1 0 0,1-1 0,-1 1 0,1 0 0,0 0 1,-1 1-1,1-1 0,-1 0 0,1 1 0,0 0 0,-1-1 0,1 1 0,0 0 0,-1 0 0,1 1 0,0-1 1,0 1-16,-7 3 18,0 0 0,1 1 1,0 0-1,0 1 0,1-1 1,0 2-1,0-1 0,0 1 1,1 0-1,0 0 0,1 1 1,0-1-1,0 1 0,1 1 1,0-1-1,1 1 0,0-1 1,0 1-1,1 0 0,0 3-18,-1 8 2,0 0 0,2 0 0,0 0 0,1 0 0,2 1 0,0-1 0,1 0 0,1-1 0,3 9-2,0-8-9,2 0 1,0-1 0,1 0-1,1-1 1,1 0-1,0 0 1,2-1-1,0-1 1,1-1-1,0 0 1,2 0-1,3 1 9,7 14-112,-55-22 155,-247-3 296,161-7-1923,-1 5 0,-87 16 1584,130-6-6962,13 1-7868</inkml:trace>
  <inkml:trace contextRef="#ctx0" brushRef="#br1" timeOffset="-28039.464">23191 8435 23030,'0'0'1313,"0"0"-1089,0 0-224,12 80 545,58-70 448,27-9-481,24-1-352,22 0-64,19-5 1,3-4 223,-1-4-64,-9-1-128,-17-8-128,-16-3-32,-20-1-1409,-8-4-1506,-19-6-2594,-20 6-8809</inkml:trace>
  <inkml:trace contextRef="#ctx0" brushRef="#br1" timeOffset="-29495.428">22330 7008 14990,'0'0'1676,"0"0"-528,-14-8 192,-43-22 246,52 18 690,32 10-2410,-21 2 308,113-9-46,-39 6-84,-1-4 0,0-3 0,0-3 0,-1-4-1,45-17-43,-115 32 89,-1-1-1,1 1 0,0-1 0,-1-1 1,1 1-1,-1-1 0,0 0 0,0-1 1,0 0-1,-1 0 0,0 0 0,0-1 1,0 0-1,-1 0 0,0 0 0,0-1 1,3-5-89,-8 10 45,1 0 0,-1 1 0,0-1 0,0 0 0,0 0 1,0 0-1,0 1 0,0-1 0,0 0 0,-1 0 0,1 0 1,-1 1-1,1-1 0,-1 0 0,0 1 0,0-1 0,1 0 1,-1 1-1,0-1 0,-1 1 0,1-1 0,0 1 1,0 0-1,-1-1 0,1 1 0,0 0 0,-1 0 0,1 0 1,-1 0-1,0 0 0,1 0 0,-1 1 0,0-1 0,1 0 1,-1 1-1,0-1 0,0 1 0,1 0 0,-1 0 0,0 0 1,0 0-1,-1 0-45,-81 5 457,70 3-438,0 0 1,1 1 0,-1 1-1,2 0 1,0 1 0,0 0-1,1 1 1,0 0 0,1 1-1,1 0 1,0 1 0,0 0-1,1 0 1,1 1 0,1 0-1,0 0 1,1 0 0,1 1-1,0 1-19,-16 52-2,4 1-1,3 1 1,3 0-1,3 0 1,3 5 2,-1 213-5693,5-273 5056,2 43-2870,4-9-2648</inkml:trace>
  <inkml:trace contextRef="#ctx0" brushRef="#br1" timeOffset="-28872.337">23314 7234 15086,'0'0'2162,"0"0"-571,0 0-171,0 0-267,0 0-395,0 0-186,-13 15 20,-39 52 166,50-64-710,0 1 0,0 0-1,0 0 1,1 0 0,-1 0 0,1 0 0,0 1-1,0-1 1,1 0 0,-1 0 0,1 1-1,0-1 1,0 0 0,1 1 0,-1-1 0,1 0-1,0 0 1,0 1-48,1 5 42,-1 0-29,0 0-1,0 0 0,1-1 1,1 1-1,-1 0 1,2-1-1,-1 0 0,1 0 1,1 0-1,0 0 1,0-1-1,0 0 0,1 0 1,0 0-1,1-1 0,0 0 1,0 0-1,0 0 1,1-1-1,0 0 0,0-1 1,1 0-1,0 0 1,0-1-1,1 1-12,3-5 37,-1 0-1,1 0 1,-1-1-1,0-1 1,1 0 0,-1-1-1,0 0 1,0-1-1,-1 0 1,1-1 0,-1 0-1,0-1 1,0 0-1,-1-1 1,1 0 0,-2-1-1,1 0 1,-1 0-1,0-1 1,-1-1 0,0 1-1,0-1 1,-1 0-1,0-1 1,-1 0 0,-1 0-1,1 0 1,-2 0 0,1-1-1,-2 0 1,1 0-1,-2 0 1,0-1 0,0 1-1,-1-8-36,1 13 26,0 0-1,0 0 0,-1 0 1,0 0-1,-1 0 1,0 0-1,0-1 1,0 1-1,-1 0 1,0 0-1,0 0 1,-1 0-1,0 0 0,0 0 1,-1 0-1,1 1 1,-2-1-1,1 1 1,-1 0-1,0 0 1,0 0-1,0 0 0,-1 1 1,0 0-1,0 0 1,0 0-1,-1 0 1,0 1-1,0 0 1,-5-3-26,4 5-4,0 0 0,-1 0 0,1 1 0,-1 0 0,1 0-1,-1 1 1,0 0 0,1 0 0,-1 1 0,1 0 0,-1 0 0,1 1 0,-1 0 0,1 0 0,0 1 0,0-1 0,0 2 0,0-1 0,1 1 0,-1 0 0,-4 4 4,-4 4 0,0 0 0,1 1 0,0 1 0,1 0 0,0 1-1,1 1 1,1 0 0,0 1 0,1-2-19,1 0-1,1 1 1,1 0 0,0 0-1,1 1 1,0 0 0,2 0-1,0 1 1,1-1 0,0 1-1,2 0 1,0 0 0,1-1-1,1 1 1,0 0 0,1 0-1,1-1 1,1 1-1,1-1 1,0 0 0,1 0-1,1-1 1,1 0 0,0 0-1,1 0 1,0-1 0,1-1-1,1 1 1,1-2 0,0 0-1,0 0 1,12 8 19,-14-14-12,1-1 1,-1-1-1,1 1 0,1-2 1,-1 1-1,1-2 0,-1 1 1,1-2-1,0 0 0,0 0 1,1-1-1,-1 0 0,0-1 1,0 0-1,0-1 0,1-1 1,-1 0-1,-1-1 0,1 0 1,0 0-1,-1-1 0,1-1 1,-1 0-1,0-1 0,-1 0 1,1 0-1,8-8 12,22-25 84,-2-2 1,-2-2-1,-1-1 1,-3-1 0,-1-2-1,7-20-84,-6 16 139,-3 0 0,-2-2-1,-2-2 1,-3 0 0,-2-4-139,-7-26 166,-14 83-156,0 0 0,-1 0 0,1 0 0,0 0 0,0 0 0,-1 0 0,0 0 0,1 0 0,-1 0 1,0 0-1,0 0 0,0 0 0,0 1 0,0-1 0,0 0 0,-1 0 0,1 1 0,0-1 0,-1 1 1,1 0-1,-1-1 0,0 1 0,1 0 0,-1 0 0,0 0 0,0 0 0,0 0 0,0 0 0,0 0 1,0 1-1,0-1 0,0 1 0,0 0 0,0-1 0,0 1 0,0 0 0,-1 0-10,1 0 11,0 0 0,0 0 0,0 1 0,1-1 0,-1 0 0,0 1-1,0 0 1,0-1 0,0 1 0,0 0 0,0 0 0,1 0 0,-1 0 0,0 0 0,1 0-1,-1 0 1,1 1 0,-1-1 0,1 1 0,0-1 0,0 1 0,0-1 0,-1 1-1,1 0 1,1-1 0,-1 1 0,0 0 0,0 0 0,1 0 0,-1 0 0,1 0 0,-1 0-1,1 0 1,0 1-11,-2 76 105,3-73-110,7 58 25,4 0 0,2-1 0,19 49-20,-18-57 4,67 273 39,-81-324-39,0-1-1,1 1-1,-1-1 0,0 0 0,1 0 1,-1 1-1,-1-1 0,1 1 0,0-1 1,-1 1-1,0-1 0,0 1 0,0-1 1,0 1-1,-1-1 0,1 1 0,-1-1 1,0 0-1,0 1 0,0-1 0,0 0 0,-1 0 1,1 1-1,-1-1 0,0 0 0,0 0 1,0-1-1,0 1 0,0 0 0,-1-1 1,1 1-1,-1-1 0,0 0 0,0 0 1,0 0-1,0 0 0,0-1-2,-8 1-33,0-2 0,-1 0 0,1 0 0,-1-1 0,1 0 0,0-1 0,-1 0 1,1-1-1,0 0 0,1-1 0,-1 0 0,1-1 0,-1 0 0,1-1 0,1 0 0,-1 0 0,1-1 0,0 0 0,1-1 0,0 0 0,0 0 0,0-1 0,-3-6 33,9 12-203,0 0-1,1 0 1,-1 0 0,1 0-1,-1 0 1,1-1-1,0 1 1,0 0-1,1-1 1,-1 1 0,1-1-1,-1 1 1,1-1-1,0 1 1,1-1 0,-1 1-1,0-1 1,1 1-1,0-1 1,0 1 0,0-1-1,0 1 1,1 0-1,-1 0 1,1 0 0,0 0-1,0 0 1,0 0-1,0 0 1,0 0 0,1 1-1,-1-1 1,1 1-1,0 0 1,0 0 0,-1 0-1,1 0 1,1 0-1,1 0 204,74-39-8130,-36 24 1633</inkml:trace>
  <inkml:trace contextRef="#ctx0" brushRef="#br1" timeOffset="-28585.103">24843 7029 15791,'-1'-12'3582,"-5"-39"-625,6 51-2901,0-1-1,0 1 0,0-1 1,0 1-1,0-1 0,0 1 1,0-1-1,0 1 0,0-1 0,0 1 1,-1-1-1,1 1 0,0 0 1,0-1-1,-1 1 0,1-1 1,0 1-1,-1 0 0,1-1 0,0 1 1,-1 0-1,1-1 0,-1 1 1,1 0-1,0 0 0,-1-1 1,1 1-1,-1 0 0,1 0 0,-1 0 1,1 0-1,-1 0 0,1-1 1,-1 1-1,1 0 0,0 0 1,-1 0-1,1 0 0,-1 0 1,1 0-1,-1 1 0,1-1 0,-1 0 1,1 0-1,-1 0 0,1 0 1,-1 0-1,1 1 0,0-1 1,-1 0-1,1 1 0,-1-1 0,1 0 1,0 0-1,-1 1 0,1-1 1,0 1-1,-1-1 0,1 0 1,0 1-1,0-1 0,-1 1 0,1-1 1,0 0-1,0 1 0,0-1 1,0 1-1,-1 0-55,0 0 136,-8 14 181,0 0 0,0 1-1,2 0 1,0 0-1,1 1 1,0 0-1,2 0 1,0 0 0,1 1-1,0 1-316,-9 65 539,3 0 1,4 67-540,-10 96-417,-5-48-4500,37-137-3352,0-49 1746</inkml:trace>
  <inkml:trace contextRef="#ctx0" brushRef="#br1" timeOffset="-28241.415">24749 7525 13293,'0'0'3299,"0"0"-801,41-81-544,-2 76-545,10-1-320,14 2-224,12 1-384,8 1-321,-3 2-128,-7-3-32,-11 3-96,-13 0-545,-15 0-672,-18 9-993,-13-2-2115,-9 0-3490</inkml:trace>
  <inkml:trace contextRef="#ctx0" brushRef="#br1" timeOffset="-28240.415">23467 8108 11243,'0'0'2722,"0"0"-928,92 9 416,-21-20-192,17-4-320,20-2-513,15 0-449,11 0 129,14 0-128,2-1-129,-4 4-383,-12 1-97,-21 5-128,-20 2-224,-19 6-1634,-25 0-1473,-26 3-2627,-21 4-6502</inkml:trace>
  <inkml:trace contextRef="#ctx0" brushRef="#br1" timeOffset="-12733.005">10797 10073 11435,'0'0'6427,"0"0"-3779,0 0-582,-4-15-192,1 5-1601,1 6-217,0 0 0,1 0 1,-1 1-1,1-1 0,0 0 0,1 0 0,-1 0 1,1 0-1,0 0 0,0 0 0,0 0 1,0 0-1,0-1 0,1 1 0,0 1 0,0-1 1,0 0-1,0 0 0,1 0 0,0 0 1,-1 1-1,1-1 0,1 1 0,-1 0 1,0-1-1,3-2-56,191-145 728,-117 97-591,-75 51-129,67-47 25,-3-3-1,-2-2 0,25-31-32,-74 69-10,-1-1 0,-1 0 0,0-2-1,-2 1 1,0-2 0,-1 1 0,-1-2 0,-1 0-1,-1 0 1,-1 0 0,-1-1 0,-1 0-1,-1-1 1,1-22 10,-5 41 3,0 0-1,0-1 1,-1 1-1,0 0 1,0-1-1,-1 1 1,1 0-1,-1-1 1,0 1-1,0 0 1,-1 0-1,0 0 1,0 0-1,0 0 1,0 0-1,-1 1 1,0-1-1,0 1 1,0-1-1,0 1 1,-1 0-1,0 0 1,0 1-1,0-1 1,0 1-1,0 0 1,-1 0-1,1 0 0,-1 1 1,-4-3-3,-1 3-2,0-1 0,0 2-1,0-1 1,0 1 0,0 1 0,0 0 0,0 0-1,0 1 1,0 0 0,0 1 0,1 0 0,-1 0-1,0 1 1,1 0 0,-1 1 0,1 0 0,0 1 0,1 0-1,-1 0 1,1 1 0,0 0 0,0 0 0,1 1-1,-1 0 1,1 0 0,1 1 0,0 0 0,0 0-1,0 0 1,1 1 0,1 0 0,-1 0 0,1 0 0,1 1-1,0-1 1,0 1 0,1 0 0,0 0 0,0 4 2,0 8-3,2 1 0,0-1 0,1 0 0,2 0 1,0 0-1,1 0 0,1-1 0,1 1 1,1-1-1,1-1 0,1 1 0,0-1 1,2-1-1,0 0 0,1 0 0,1-1 1,11 10 2,13 14-42,1-1 1,3-2 0,1-2 0,2-2 0,1-2 0,21 10 41,54 43-123,-119-85 123,0-1 0,-1 1 0,1 0 0,0-1 0,0 1 0,-1-1 0,1 1 1,0 0-1,-1 0 0,1 0 0,-1-1 0,1 1 0,-1 0 0,1 0 0,-1 0 0,0 0 0,1 0 0,-1 0 0,0 0 0,0 0 0,1 0 0,-1 0 0,0 0 0,0 0 0,0 0 0,0 0 0,-1-1 0,1 1 1,0 0-1,0 0 0,0 0 0,-1 0 0,1 0 0,-1 0 0,1 0 0,-1 0 0,1 0 0,-1-1 0,1 1 0,-1 0 0,0 0 0,1-1 0,-1 1 0,0 0 0,1-1 0,-1 1 0,0-1 0,0 1 0,0-1 0,0 1 1,0-1-1,0 0 0,1 1 0,-1-1 0,0 0 0,0 0 0,-1 1 0,-57 5 88,14-7-45,-1-2-1,1-3 1,0-1 0,0-2-1,1-2 1,-15-8-43,53 18-92,4 0 44,-1 1 0,0 0-1,1-1 1,-1 0 0,0 0 0,1 0 0,-1 0-1,1 0 1,-1 0 0,1 0 0,0-1 0,0 0-1,-1 1 1,1-1 0,0 0 0,1 0-1,-1 0 1,0 0 0,0 0 0,1 0 0,-1-1-1,1 1 1,0 0 0,-1-3 48,44-6-10618,-17 11 1735</inkml:trace>
  <inkml:trace contextRef="#ctx0" brushRef="#br1" timeOffset="-12140.594">11795 9391 9833,'0'0'2531,"0"0"-236,0 0-202,0 0-956,0 0-566,3 16-176,48 134 684,-49-143-1048,1-1 0,-1 1 0,1-1 1,1 0-1,-1 0 0,1 0 0,0 0 0,0-1 1,1 1-1,-1-1 0,1 0 0,0-1 1,1 1-1,-1-1 0,1 0 0,0 0 1,0-1-1,0 0 0,0 0 0,1 0 1,-1-1-1,1 0 0,0 0 0,0 0 1,-1-1-1,1 0 0,0-1 0,0 1 1,0-1-1,0-1 0,0 1 0,0-1 1,0 0-1,2-1-31,4-7 130,-1 0 1,-1-1 0,1 0-1,-1-1 1,-1 0-1,0-1 1,-1 0 0,0 0-1,-1-1 1,0 0-1,-1-1 1,0 1-1,-1-2-130,3 1 258,-1-1-1,-1 0 1,0 0-1,0-1 0,-2 0 1,0 0-1,-1-1 1,-1 1-1,0-1 0,-1 0 1,-1 0-1,0 1 1,-2-1-1,-1-12-257,1 26 30,0-1 1,-1 1-1,1-1 0,-1 1 1,0 0-1,0 0 0,0 0 1,0 0-1,0 0 0,-1 0 1,0 1-1,1-1 0,-1 1 1,0 0-1,0-1 0,0 1 1,-1 1-1,1-1 0,0 0 1,-1 1-1,1 0 0,-1 0 0,1 0 1,-1 0-1,1 0 0,-1 1 1,0-1-1,1 1 0,-1 0 1,0 1-1,0-1 0,1 0 1,-1 1-1,1 0 0,-1 0 1,0 0-1,1 0 0,0 1 1,-1-1-1,1 1 0,0 0 1,0 0-1,0 0 0,-2 2-30,-7 5 7,1 0-1,0 1 0,0 0 1,1 0-1,1 2 1,-1-1-1,2 1 0,0 0 1,0 1-1,1 0 0,1 0 1,0 0-1,1 1 0,0 0 1,1 0-1,1 0 0,0 1 1,1-1-1,1 1 0,0-1 1,1 1-1,0 0 0,1-1 1,1 1-1,0-1 0,1 1 1,4 10-7,-3-9-7,0-1 1,1 1-1,1-1 1,1 0-1,0 0 1,1 0-1,0-1 1,1-1-1,1 1 1,0-2-1,1 1 1,1-1 0,-1-1-1,2 0 1,-1-1-1,2 0 1,-1-1-1,1 0 1,1-1-1,-1-1 1,1 0-1,1-1 1,-1-1-1,14 3 7,-19-5-9,-1-1-1,1-1 1,0 1-1,-1-2 1,1 1-1,0-1 1,-1-1-1,1 0 1,0 0-1,-1-1 1,1 0-1,-1 0 1,1-1-1,-1-1 1,0 1-1,-1-2 1,1 1-1,-1-1 1,1 0-1,-1-1 1,-1 0-1,1 0 1,5-7 9,5-12 7,0-1 0,-2-1 0,-1-1 1,-1 0-1,-1-1 0,-1 0 0,-2-1 1,-1 0-1,-2-1 0,1-7-7,-4 22-14,16-70 233,-4-1 0,-3-1 0,-2-34-219,-15 76 887,4 45-860,-1 0 0,1 1 0,0-1 0,0 0 0,-1 0 1,1 1-1,0-1 0,0 1 0,-1-1 0,1 0 0,-1 1 0,1-1 0,-1 1 1,1-1-1,-1 1 0,1-1 0,-1 1 0,1-1 0,-1 1 0,0 0 0,1-1 0,-1 1 1,0 0-1,1-1 0,-1 1 0,0 0 0,1 0 0,-1 0 0,0 0 0,0-1 1,1 1-1,-1 0 0,0 0 0,1 1 0,-1-1 0,0 0 0,0 0 0,1 0 0,-1 0 1,0 1-1,1-1 0,-1 0 0,0 0 0,1 1 0,-1-1 0,1 1 0,-1-1 1,0 0-1,1 1 0,-1-1 0,1 1 0,-1 0 0,1-1 0,0 1 0,-1-1 1,1 1-1,-1 0 0,1-1 0,0 1 0,0 0 0,-1-1-27,-5 10 42,0-1-1,0 1 1,1 0 0,0 0-1,1 0 1,0 1 0,1-1-1,0 1 1,1 0-1,-1 6-41,-4 35 60,3 1 0,3-1 0,1 0 0,3 1 0,2-1 0,3 0 0,1-1 0,3 0 0,18 48-60,-24-77-261,1 0-1,1 0 1,0-1 0,2 0 0,0-1 0,1 0 0,2-1 0,0 0 0,1-1 0,0 0 0,6 4 261,19-5-3618,-37-18 3033,1 1-1,-1-1 1,1 0-1,-1 0 1,0 0-1,1 0 0,-1-1 1,0 1-1,0 0 1,0-1-1,0 0 1,0 1-1,0-1 1,0 0-1,0 0 1,-1 0-1,1 0 0,-1 0 1,0-1-1,1 1 1,-1-1 585,14-22-8018</inkml:trace>
  <inkml:trace contextRef="#ctx0" brushRef="#br1" timeOffset="-11851.041">12653 9385 11947,'0'0'3267,"0"0"-42,0 0-375,0 0-981,18-4-689,260-55 1804,-254 53-2923,34-7-1,-1-2-1,0-3 1,26-13-60,-49 7-1078,-38 20-3759,-14 9-549,-5 7-3476</inkml:trace>
  <inkml:trace contextRef="#ctx0" brushRef="#br1" timeOffset="-11517.081">13932 9879 19699,'0'0'4484,"0"0"-3107,0 0-352,0 0-576,0 0-257,0 0-192,0 0 0,0 0-321,0 0-1376,-12-33-3076,10 33-9032</inkml:trace>
  <inkml:trace contextRef="#ctx0" brushRef="#br1" timeOffset="-16947.697">9568 7678 11467,'1'-14'2626,"0"-2"-1790,1-29 569,7 8 2830,-8 37-4176,-1 0-1,0-1 1,1 1 0,-1 0 0,1 0 0,-1 0-1,0 0 1,1-1 0,-1 1 0,1 0 0,-1 0 0,1 0-1,-1 0 1,1 0 0,-1 0 0,1 0 0,-1 0-1,1 0 1,-1 1 0,0-1 0,1 0 0,-1 0-1,1 0 1,-1 0 0,1 1 0,-1-1 0,0 0 0,1 0-1,-1 1 1,0-1 0,1 0 0,-1 1 0,0-1-1,1 0 1,-1 1 0,0-1 0,0 1 0,1-1-1,-1 0 1,0 1 0,0-1 0,0 1 0,0-1 0,1 1-1,-1-1 1,0 0 0,0 1 0,0-1 0,0 1-1,0-1 1,0 1 0,0-1 0,0 1 0,-1-1-1,1 1 1,0-1 0,0 0 0,0 1 0,0 0-59,37 314 2247,-34-281-2152,1-1-1,1 0 1,2 0-1,2-1 0,1 0 1,1 0-1,1-1 1,2-1-1,2 0 1,0-1-1,2 0 1,1-2-1,5 4-94,-21-26 3,1 0 0,0-1 0,0 0 0,0 1 0,1-2 0,-1 1 1,1 0-1,0-1 0,0 0 0,1 0 0,-1 0 0,0-1 0,1 0 0,0 0 0,-1 0 0,1-1 0,0 0 0,0 0 0,0 0 1,0-1-1,0 0 0,0 0 0,0 0 0,0-1 0,0 0 0,0 0 0,-1-1 0,1 1 0,0-1 0,-1 0 0,1-1 0,-1 1 0,2-2-3,9-14-2,-1 0-1,-1-2 0,0 1 0,-1-2 1,-1 0-1,-2 0 0,0-1 0,-1 0 1,-1-1-1,-1 0 0,2-13 3,-5 24-7,40-152-32,34-95-296,-76 256 318,-3 1 3,1 1 0,0 0 0,0-1-1,0 1 1,0 0 0,0-1 0,0 1 0,0 0 0,0-1 0,0 1-1,1 0 1,-1-1 0,1 1 0,-1 0 0,1-1 0,-1 1-1,1 0 1,0 0 0,-1 0 0,1 0 0,0 0 0,0 0 0,0 0-1,0 0 1,0 0 0,0 0 0,0 0 0,0 0 0,1 1 0,-1-1-1,0 1 1,0-1 0,1 1 0,-1-1 0,0 1 0,0-1-1,1 1 1,-1 0 0,0 0 0,1 0 0,-1 0 0,1 0 0,-1 0-1,0 0 1,1 0 0,-1 1 0,0-1 0,1 0 0,-1 1 0,0-1-1,0 1 1,1 0 0,-1-1 0,0 1 0,0 0 0,0-1-1,0 1 1,1 1 14,49 93-6657,-23-29-2738,-12-26 138</inkml:trace>
  <inkml:trace contextRef="#ctx0" brushRef="#br1" timeOffset="-16139.985">10920 7901 10602,'0'-11'611,"0"0"1,-1 0-1,0-1 0,0 1 0,-1 0 1,-1 1-1,0-1 0,0 0 0,-1 1 0,0 0 1,-1 0-1,0 0 0,-1 0 0,-1-1-611,-1 1 366,-1 0 0,1 0-1,-1 1 1,-1 0-1,0 1 1,0 0 0,-1 0-1,1 1 1,-2 1-1,0-1-365,7 5 73,0-1-1,0 1 0,-1 0 1,1 0-1,-1 0 0,1 1 1,-1 0-1,1 0 0,-1 1 1,0-1-1,1 1 0,-1 0 1,0 1-1,1-1 0,-1 1 1,1 0-1,-1 1 0,1-1 1,-1 1-1,1 0 0,0 0 1,0 1-1,0 0 0,-1 0-72,-5 9 13,0 0 0,0 0-1,1 1 1,1 0-1,0 1 1,0 0 0,2 1-1,0-1 1,0 1 0,2 1-1,0-1 1,0 1 0,2 0-1,0 0 1,1 0 0,0 1-1,1-1 1,1 0-1,1 10-12,0 2-27,1 1 0,2 0 0,0-1 0,2 1 0,1-2-1,1 1 1,2-1 0,0 0 0,2 0 0,1-2 0,4 5 27,-14-24-58,-1-1-112,1-1-1,-1 1 0,1 0 1,0-1-1,0 1 1,1-1-1,-1 0 0,1 0 1,0 0-1,0-1 1,0 1-1,0-1 0,1 0 1,-1 0-1,1-1 1,0 1-1,0-1 171,-2-3-56,-1 0-1,1 0 1,-1 0-1,0 0 1,1-1-1,-1 1 1,0-1-1,0 1 1,0-1-1,0 0 1,0 0-1,0 0 1,-1 0-1,1 0 1,0 0-1,-1-1 1,0 1-1,0 0 1,1-1 0,-1 1-1,-1-1 1,1 1-1,0-1 1,-1 0-1,1 1 1,-1-1-1,0 0 57,3-5-44,33-94 1610,-4-2 1,15-92-1567,-41 105 2739,-3 134-2654,2 0 1,2 0-1,3 0 0,0-1 1,3 0-1,2-1 1,6 11-86,-17-40 1,0 0 1,1 0 0,0 0 0,1 0 0,0-1-1,1 0 1,0 0 0,1-1 0,0 0-1,1 0 1,0-1 0,0 0 0,1-1 0,0 0-1,1 0 1,0-1 0,0-1 0,0 1-1,1-2 1,0 0 0,0 0 0,0-1 0,1-1-1,-1 0 1,1 0 0,0-1 0,0-1-1,-1 0 1,1-1 0,2-1-2,-1-4-13,-1 0 1,0-1-1,-1-1 1,1 0-1,-1-1 1,-1 0-1,1-1 1,-1 0-1,-1-1 0,0 0 1,0-1-1,-1 0 1,0 0-1,-1-1 1,-1 0-1,1 0 1,1-8 12,13-18 6,-1 0 1,-3-1 0,-1-1 0,-2 0 0,-1-2-1,-3 1 1,-1-2 0,-2 1 0,-3-1-1,0 0 1,-3-12-7,-17-43 88,14 95-50,0 0 0,0 1-1,0-1 1,0 0 0,0 1 0,-1-1 0,1 1-1,-1-1 1,1 1 0,-1 0 0,0 0 0,0 0-1,0 0 1,0 0 0,0 0 0,-1 0 0,1 1-1,0-1 1,-1 1 0,0 0 0,1-1 0,-1 1-1,1 0 1,-1 1 0,0-1 0,0 0 0,0 1-1,1 0 1,-1-1 0,0 1 0,0 0-1,-2 1-37,-2 2 37,1 1-1,0-1 1,0 1-1,0 1 0,1-1 1,-1 1-1,1 0 0,0 0 1,1 1-1,-1-1 0,1 1 1,0 0-1,0 1 0,1-1 1,0 0-1,0 1 0,1 0 1,-1 0-1,1 0 0,1 0 1,-1 0-1,1 0 0,1 0 1,-1 0-1,1 0 0,1 1-36,-3 20 10,1 0-1,2 0 1,0 0-1,2-1 0,2 1 1,0-1-1,2 0 1,0 0-1,2 0 1,1-1-1,2-1 0,0 0 1,1 0-1,2-1 1,0-1-1,2-1 1,7 9-10,-18-24-118,0 0 0,1-1 1,0 1-1,0-1 1,0 0-1,1-1 0,0 0 1,0 0-1,0-1 1,0 0-1,1 0 0,0-1 1,0 0-1,0 0 1,0-1-1,0-1 1,0 1-1,0-1 0,1-1 1,-1 0-1,0 0 1,1-1-1,-1 0 0,0 0 1,0-1-1,0-1 1,0 1-1,0-1 0,0-1 1,-1 0-1,1 0 1,-1-1-1,0 1 1,-1-2-1,1 1 0,-1-1 1,2-2 117,7-15-8,-1 0-1,0-1 1,-2-1 0,-1 0 0,-1-1-1,-1 0 1,-1-1 0,-1 0 0,-2 0-1,-1 0 1,2-26 8,-4 34 231,0 1 0,-1 0 0,-1-1 0,-1 1-1,0-1 1,-2 0 0,0 1 0,-3-9-231,5 28 27,0-1 1,-1 0-1,1 1 0,0-1 0,-1 1 1,1-1-1,0 0 0,-1 0 0,1 1 1,-1-1-1,1 0 0,0 0 0,-1 0 1,1 1-1,-1-1 0,1 0 1,-1 0-1,1 0 0,-1 0 0,1 0 1,-1 0-1,1 0 0,-1 0 0,1 0 1,-1 0-1,1 0 0,-1 0 0,1 0 1,-1-1-1,1 1 0,0 0 0,-1 0 1,1 0-1,-1-1 0,1 1 0,0 0 1,-1 0-1,1-1 0,-1 1 1,1 0-1,0-1 0,-1 1 0,1-1 1,0 1-1,0 0 0,-1-1 0,1 1 1,0-1-1,0 1 0,0-1 0,0 1 1,-1-1-1,1 1 0,0 0 0,0-1 1,0 1-1,0-1 0,0 1 0,0-1 1,0 1-1,0-1 0,0 1 1,0-1-1,1 1 0,-1-1 0,0 1-27,-11 38 550,8-16-542,0-1 1,2 1-1,0 0 0,2 0 0,0-1 1,1 1-1,1 0 0,2-1 0,0 0 1,1 0-1,1 0 0,0-1 1,2 0-1,1-1 0,0 1 0,1-2 1,1 0-1,1 0 0,1-1 0,0 0-8,-9-13-324,-1 0 0,1 0 0,-1-1 0,1 0 0,0 0 0,1 0 1,-1 0-1,0-1 0,1 0 0,-1 0 0,1 0 0,0-1 0,-1 0 0,1 0 0,2 0 324,23-6-5283,-5-14-3318,-12 1 274</inkml:trace>
  <inkml:trace contextRef="#ctx0" brushRef="#br1" timeOffset="-15826.251">12102 7200 7751,'0'0'3524,"0"0"-1570,0 0 608,0 0-64,0 0-864,-73-53-897,73 57-641,0 6-96,7 7-32,9 2-417,4 4-2402,3 0-5060</inkml:trace>
  <inkml:trace contextRef="#ctx0" brushRef="#br1" timeOffset="-15196.935">13009 7656 9641,'0'0'1842,"0"0"-449,-15-13 791,-54-43-129,65 52-1913,-1 1 1,-1 0-1,1 0 1,0 1-1,-1-1 0,1 1 1,-1 0-1,0 1 1,0-1-1,1 1 0,-1 0 1,0 1-1,0 0 1,0 0-1,0 0 1,0 0-1,-5 2-142,0-1 179,-3 2-53,-1 1 0,1 0 0,1 2 0,-1-1 0,1 2 1,0 0-1,0 0 0,1 1 0,0 0 0,1 1 0,-1 1 0,2 0 1,-1 0-1,2 1 0,-1 1 0,2-1 0,-1 1 0,1 1 0,1 0 1,1 0-1,-1 0 0,2 1 0,0-1 0,1 1 0,0 1 0,1-1 1,-1 11-127,0 0 64,1 1 1,1-1 0,2 1 0,0-1 0,1 1 0,2-1 0,2 6-65,-3-20 10,0-1 0,0 0-1,2 0 1,-1-1 0,1 1 0,1-1 0,-1 1-1,1-1 1,1-1 0,0 1 0,0-1 0,1 0-1,0 0 1,0-1 0,1 0 0,0 0 0,0-1-1,1 0 1,1 0-10,-4-2-2,1-1 0,0 0-1,0-1 1,-1 1 0,1-1 0,1-1 0,-1 1-1,0-1 1,0-1 0,1 1 0,-1-1-1,0 0 1,0-1 0,1 0 0,-1 0 0,0-1-1,0 1 1,0-2 0,0 1 0,0-1-1,-1 0 1,1 0 0,-1-1 0,0 1-1,0-2 1,0 1 0,3-3 2,7-7 4,-1-1-1,0 0 1,0-1-1,-2-1 1,0 0-1,-1-1 1,-1 0-1,8-19-3,13-33-67,-3-3 1,-4 0-1,-3-1 0,-3-1 0,-3-1 1,-4-1-1,-3 0 0,-3-21 67,-5 91-1,0 0-4,-1 1-1,1 0 1,-1-1 0,0 1 0,-1-1 0,0 1-1,0-1 1,0 1 0,-1 0 0,0-1-1,0 1 1,0 0 0,-2-2 5,3 7 19,-1 1 0,1 0 1,0-1-1,0 1 0,-1 0 0,1 0 1,0 0-1,0 0 0,-1 0 0,1 0 1,0 0-1,0 1 0,-1-1 0,1 0 0,0 1 1,0-1-1,0 1 0,0-1 0,0 1 1,-1 0-1,1-1 0,0 1 0,0 0 1,0 0-1,1 0 0,-1 0 0,0 0 1,0 0-1,0 0 0,1 0 0,-1 0 1,0 0-1,1 0 0,-1 0 0,1 0 1,0 1-1,-1-1 0,1 0 0,0 0 0,-1 0 1,1 1-1,0-1 0,0 0 0,0 0 1,0 1-1,1-1 0,-1 0 0,0 2-19,-8 47 314,3 1 0,1 0 0,3 1 0,2-1 0,4 15-314,5 27 237,4-1-1,5-1 1,18 52-237,-33-129-201,1 10-26,2 0 0,1 0-1,1 0 1,1-1 0,1 0 0,5 6 227,24 15-4313,14-14-4485,-19-20-1671</inkml:trace>
  <inkml:trace contextRef="#ctx0" brushRef="#br1" timeOffset="-14663.061">13860 7648 6662,'-1'-30'1880,"-20"-66"3458,18 91-4984,0 0 1,0 0-1,0 1 1,-1-1 0,1 1-1,-1-1 1,0 1-1,-1 0 1,1 1-1,-1-1 1,0 1-1,1 0 1,-2 0-1,1 0 1,0 1 0,-4-1-355,3 1 150,-1 0 1,1 1 0,-1 0 0,1 0-1,-1 1 1,0 0 0,1 0 0,-1 1 0,1-1-1,-1 1 1,1 1 0,-1-1 0,1 1-1,0 0 1,0 1 0,0 0 0,0 0 0,0 0-1,0 0 1,1 1 0,-1 0 0,0 1-151,-13 14 65,0 1 0,2 1 0,0 1 0,1 0 1,2 2-1,0-1 0,1 2 0,2-1 0,0 2 0,2-1 1,1 1-1,1 1 0,1 0 0,1 0 0,1 0 1,2 0-1,1 0 0,1 1 0,2 15-65,-1-28 7,1-1 1,1 0-1,0 1 0,0-1 0,2 0 0,0-1 0,0 1 1,1-1-1,1 0 0,0 0-7,-4-9-27,-1 0 0,1 0 0,0-1 0,0 1-1,0 0 1,0-1 0,1 0 0,-1 0 0,1 0 0,0 0 0,0-1 0,0 1 0,0-1 0,0 0-1,1 0 1,-1-1 0,0 1 0,1-1 0,0 0 0,-1 0 0,1 0 0,-1-1 0,1 0 0,0 0-1,0 0 1,-1 0 0,1-1 0,0 0 0,-1 0 0,1 0 0,-1 0 0,2-1 27,6-6-30,-1 1 0,0-2 0,0 1 0,-1-2 0,0 1 0,-1-1 0,0-1-1,0 0 1,-1 0 0,-1 0 0,0-1 0,-1 0 0,0-1 0,0 0 0,-1 1 0,-1-2 30,18-36 68,-3 0-1,-2-1 0,-2-1 0,-2 0 1,5-48-68,-15 81 774,0 34 653,-1 5-1301,2 10-92,2 0 0,0-1 0,2 1 0,2-1 0,0-1 0,2 1 0,1-2 0,1 0 0,1-1-1,2 0 1,0-1 0,2-1 0,0-1 0,3 0-34,-15-17-197,0 0-1,0 0 1,1-1-1,0 0 1,0-1 0,0 0-1,1 0 1,-1 0-1,1-1 1,0-1-1,0 0 1,1 1 197,-6-3-427,0 1 0,0-1 0,1 0 1,-1 0-1,0-1 0,0 1 0,1-1 0,-1 0 1,0 0-1,0 0 0,0 0 0,0-1 0,0 0 1,-1 0-1,1 0 0,0 0 0,2-2 427,64-79-7528,-54 51 7610,-1 0 0,-2-1 0,-1-1 0,-2 0 0,-2 0 0,2-16-82,13-62 3650,-6-1-1,-4-1 1,-4-63-3650,-9 169 380,1 3-97,-1 0 1,1 1 0,-1-1-1,-1 0 1,1 0-1,-1 1 1,1-1 0,-1 1-1,-1-1 1,1 0-1,-1 1 1,1 0 0,-1-1-1,0 1 1,-3-3-284,-15 45 1756,10 18-1551,3-1 1,2 1-1,3 0 0,2 1 0,2-1 0,3 0 0,9 36-205,30 202-208,-24-196-3309,-9-68-818,3-3-3567,-3-11-3901</inkml:trace>
  <inkml:trace contextRef="#ctx0" brushRef="#br1" timeOffset="-14355.267">14329 7789 7815,'-9'-21'582,"7"15"-364,0 0 1,0 1-1,-1-1 1,1 1 0,-1-1-1,-1 1 1,1 0-1,-1 0 1,0 1-1,0-1 1,0 1 0,0 0-1,-1 0 1,0 0-1,0 1 1,0-1-219,-90-38 8002,95 42-7927,0-1 1,0 1-1,-1-1 0,1 1 1,0-1-1,0 0 0,0 1 0,0-1 1,0 1-1,0-1 0,0 1 0,0-1 1,0 1-1,0-1 0,0 1 1,0-1-1,0 1 0,0-1 0,1 1 1,-1-1-1,0 1 0,0-1 0,1 1 1,-1-1-1,0 1 0,1-1 1,-1 1-1,0 0 0,1-1 0,-1 1 1,0 0-1,1-1 0,-1 1 0,1 0 1,-1-1-1,1 1 0,-1 0 1,1 0-1,-1 0 0,1-1 0,-1 1 1,1 0-1,-1 0 0,1 0 0,-1 0 1,1 0-1,-1 0 0,1 0 1,-1 0-1,1 0 0,0 0 0,-1 0 1,1 1-1,-1-1 0,1 0 0,-1 0 1,1 0-1,-1 1 0,1-1-75,-1 0 6,261-30 1921,-217 23-1876,9-3 3,1 3 0,0 3 1,54 1-55,-102 4 2,-1 0 0,1 0 0,0 0 0,0 0 0,0 1 0,-1 0 0,1 0 0,-1 1 0,1-1 0,-1 1 0,0 0 0,0 1 0,0-1 0,-1 1 0,1 0 0,-1 0 0,0 1 0,0-1 1,0 1-1,-1 0 0,1 0 0,-1 0 0,0 0 0,-1 1 0,1-1 0,-1 1 0,0-1 0,-1 1 0,1 0 0,-1 0 0,0 0 0,-1 0 0,0 0 0,1 1-2,-8 232-165,23-179-1478,8-28-7322,-18-27 2570</inkml:trace>
  <inkml:trace contextRef="#ctx0" brushRef="#br1" timeOffset="-14076.044">15051 7051 11659,'-9'-106'2498,"1"84"-480,1 11 545,4 5-577,1 6-833,1 6-256,-2 8-513,-1 11-352,-7 6-32,7 5 0,3 7-384,1 4-3524,3-3-6726</inkml:trace>
  <inkml:trace contextRef="#ctx0" brushRef="#br1" timeOffset="-13710.003">15269 7469 11211,'0'0'1873,"0"0"-212,-13 5 239,2 0-1504,4-3-252,1 1 0,-1 0 0,1 0 0,-1 0 0,1 1 0,0 0 0,0 1 0,1-1 1,-1 1-1,1 0 0,0 0 0,-1 3-144,0 2 46,0 0-1,0 0 1,2 1 0,-1 0 0,1 0 0,1 0 0,0 1 0,0-1 0,1 1-1,1 0 1,0-1 0,0 1 0,2 0 0,-1 0 0,1 0 0,1-1-1,0 1 1,1-1 0,0 1 0,0-1 0,2 0 0,-1 0 0,1-1-1,1 1 1,0-1 0,0 0 0,1-1 0,0 1 0,1-1 0,0-1-1,0 1 1,1-1 0,0-1 0,1 0 0,-1 0 0,1-1 0,1 0 0,-1-1-1,1 0 1,0 0 0,0-1 0,0-1 0,0 0 0,1-1-46,0 0 57,-1-2 1,1 0-1,-1 0 1,1-1-1,-1-1 1,1 0 0,-1 0-1,0-1 1,0 0-1,0-1 1,-1 0-1,1-1 1,-1-1 0,0 1-1,0-1 1,-1-1-1,1 0 1,-2 0-1,1-1 1,-1 0-1,0 0 1,-1-1 0,2-3-58,9-8 272,-1-1 0,-1 0 0,-1-2 1,-1 0-1,-2 0 0,0-2 0,-1 1 1,-1-1-1,-1-1 0,-2 1 0,0-2 1,-2 1-1,-1-1 0,0-7-272,-4 26 15,-1 1 1,1-1-1,-1 1 0,0-1 0,-1 1 0,0 0 1,0 0-1,0 0 0,-1 0 0,0 0 0,0 0 1,-1 1-1,0-1 0,0 1 0,-1 0 1,1 0-1,-1 1 0,-1-1 0,1 1 0,-1 0 1,0 1-1,0-1 0,0 1 0,0 1 0,-1-1 1,0 1-1,1 0 0,-1 0 0,-1 1 0,1 0 1,0 0-1,0 1 0,-6-1-15,0 1-10,-1 0 0,1 1 0,0 0 1,0 1-1,0 1 0,0 0 0,0 1 0,0 0 0,1 1 1,-1 0-1,1 1 0,0 1 0,0 0 0,1 0 0,-1 1 1,2 0-1,-2 2 10,5-3-241,1 0 1,0 0-1,0 1 1,0-1-1,1 1 1,0 1 0,0-1-1,0 1 1,1 0-1,1 0 1,-1 0-1,1 0 1,0 1-1,1 0 1,0-1 0,0 9 240,1 97-8627,4-60 480</inkml:trace>
  <inkml:trace contextRef="#ctx0" brushRef="#br1" timeOffset="-13296.616">15967 7540 9225,'43'-166'6902,"-19"79"-2028,-19 124-3053,-6 42-1482,-2-39-258,2-1 0,1 1 0,3 0 0,0 0 0,3-1 0,2 0-1,1 0 1,2-1 0,14 34-81,-25-70-1,0 0-1,0 0 0,1 1 0,-1-1 1,1 0-1,-1 0 0,1 0 0,0 0 1,0-1-1,0 1 0,0 0 0,0 0 1,0 0-1,1-1 0,-1 1 0,0 0 1,1-1-1,-1 0 0,1 1 0,0-1 1,-1 0-1,1 0 0,0 0 0,0 0 1,0 0-1,0 0 0,0 0 0,0-1 1,0 1-1,0-1 0,0 1 0,0-1 1,0 0-1,0 0 0,0 0 0,1 0 1,-1 0-1,0 0 0,0-1 1,0 1-1,0-1 0,0 1 0,0-1 1,0 0-1,0 0 0,0 0 0,0 0 1,-1 0-1,1 0 2,70-141 181,-42 69 33,-20 45 108,1 0 0,2 1 0,0 0 0,2 1 0,1 1 0,3-3-322,-18 27 10,0-1 0,0 0-1,0 1 1,0-1 0,0 0-1,0 1 1,0 0-1,1-1 1,-1 1 0,0 0-1,1 0 1,-1-1 0,1 1-1,0 0 1,-1 1 0,1-1-1,0 0 1,-1 0-1,1 1 1,0-1 0,0 1-1,0-1 1,0 1 0,-1 0-1,1 0 1,0 0 0,0 0-1,0 0 1,0 0-1,0 1 1,0-1 0,-1 0-1,1 1 1,0 0 0,0-1-1,-1 1 1,1 0 0,0 0-1,-1 0 1,1 0-1,1 1-9,65 128 379,-68-130-378,17 33 60,1-1-1,1 0 0,1-2 1,20 22-61,-34-45 3,0 0 1,1-1-1,0 1 1,0-1-1,0-1 0,1 1 1,0-1-1,0 0 1,0-1-1,1 0 1,-1-1-1,1 1 1,0-1-1,0-1 1,0 0-1,1 0 1,-1-1-1,0 0 0,1-1 1,-1 0-1,3 0-3,-3-4 6,1 0-1,-2 0 0,1-1 0,0 0 0,-1 0 0,0-1 0,0 0 0,-1 0 1,0-1-1,0 0 0,0 0 0,-1-1 0,0 0 0,0 0 0,-1 0 0,0-1 1,-1 0-1,0 0 0,0 0 0,-1 0 0,0-1 0,0 1 0,-1-1 0,-1 0 1,1-8-6,0 14-30,-1 0 0,0 0 1,0-1-1,0 1 0,0 0 1,-1-1-1,0 1 1,1-1-1,-2 1 0,1-1 1,-1 1-1,1-1 0,-1 1 1,0 0-1,-1 0 1,1-1-1,-1 1 0,0 0 1,0 0-1,0 0 1,0 1-1,-1-1 0,1 0 1,-1 1-1,0 0 0,0-1 1,-1 1-1,1 0 1,-1 1-1,1-1 0,-2 0 30,-90-4-6550,36 18-1799</inkml:trace>
  <inkml:trace contextRef="#ctx0" brushRef="#br1" timeOffset="-57137.55">8515 193 11531,'0'0'3812,"0"0"-2483,0 0-779,15 2 224,55 7 67,-1-3 0,1-4 0,44-4-841,-55 1 66,175-5-23,2015-76-439,999-17 3947,-2900 91-2777,-49 5 32,393-2 720,-635 3-1536,-40 0-19,-28 1-289,-146 7-3901,52 2-2009,24-1-4220</inkml:trace>
  <inkml:trace contextRef="#ctx0" brushRef="#br1" timeOffset="-44966.781">12322 174 6406,'0'0'1783,"0"0"-475,0 0 235,0 0 234,0 0-228,0 0-306,0 0-271,-10 1-107,-69 29 640,-403 394 1629,-101 22-2280,-521 299-854,-1094 554 1259,1657-991-783,80-44-267,-1884 1038 1525,2292-1274-1704,-257 116 15,283-137-109,27-7 50,-1 0 1,1-1-1,-1 1 0,1 0 1,-1 0-1,1-1 0,-1 1 1,1 0-1,0-1 0,-1 1 1,1 0-1,0-1 0,-1 1 1,1-1-1,0 1 0,-1 0 1,1-1-1,0 1 0,0-1 1,-1 1-1,1-1 0,0 1 1,0-1-1,0 1 0,0-1 1,0 1-1,0-1 0,0 1 1,0-1-1,0 1 0,0-1 1,0 1-1,0-1 0,0 1 1,0-1-1,0 1 0,1-1 1,-1 1-1,0-1 0,0 1 1,1-1-1,-1 1 0,0-1 1,1 1-1,-1 0 0,0-1 1,1 1-1,-1 0 0,0-1 1,1 1-1,0-1 14,-1 1-24,40-61-2532,-7 23-2078,-16 18-59,0 0-4462</inkml:trace>
  <inkml:trace contextRef="#ctx0" brushRef="#br1" timeOffset="-44060.872">12215 221 2755,'0'0'1574,"0"0"-308,0 0 138,0 0 80,0 0-118,-14-13 76,-13-13-669,-46-45 4187,43 40 496,30 30-4906,7 3 32,167 110-331,564 317 90,1625 787-100,-1662-870-161,2071 984 1617,573 337 422,-2184-1086-1451,-1125-563-635,29 15-35,1-3 0,2-3-1,61 16 3,-21-33-758,-107-10 680,0 0-1,0-1 0,0 1 1,0-1-1,0 1 0,0-1 1,0 1-1,0-1 0,0 1 1,0-1-1,0 0 0,0 0 1,0 1-1,0-1 0,-1 0 1,1 0-1,0 0 0,-1 0 1,1 0-1,0 0 0,-1 0 1,0 0-1,1 0 0,-1 0 1,1 0-1,-1 0 1,0 0-1,0-1 0,0 1 1,0 0-1,0 0 0,0 0 1,0 0-1,0 0 0,0-1 79,-15-22-4784,-11 10-2471</inkml:trace>
  <inkml:trace contextRef="#ctx0" brushRef="#br1" timeOffset="-18022.267">12224 260 6887,'0'0'3806,"0"0"-1511,0 0-143,0 0 165,0 0-433,0 0-549,0 0-332,0-6-255,-2-12-282,-2 40 18,-5 51 295,-19 413 1122,20 314-1268,10-489-439,-2 0-108,-17 1301 52,-79 73-239,89-1577-159,-7 65-589,1-59-2756,9-98 756,2-19-3810,-1-14-3083</inkml:trace>
  <inkml:trace contextRef="#ctx0" brushRef="#br1" timeOffset="-17354.995">11739 5421 9033,'0'0'2327,"-9"-14"-998,-28-42 572,25 50 4055,16 30-5933,-3-22 361,14 61 631,2-1 0,3-1 0,23 44-1015,-11-37 63,2-2-1,4-2 1,3-1-1,2-2 1,11 9-63,-35-47 0,0-1-1,2-1 1,1-1-1,0-1 1,14 9 0,-28-22 1,1-1 1,0 1 0,0-1 0,0-1-1,1 0 1,0 0 0,0-1-1,0 0 1,0 0 0,0-2-1,1 1 1,-1-1 0,0 0 0,1-1-1,-1-1 1,1 1 0,2-2-2,1-4-2,0-1 1,0-1-1,-1 0 1,0 0-1,0-2 1,-1 1-1,0-2 1,-1 0-1,0 0 1,-1-1-1,0 0 1,-1 0-1,0-1 1,-1-1-1,0 1 1,-1-1-1,-1-1 1,0-1 1,23-38 185,-3-2 0,-2 0 1,-2-2-1,-3-1 0,-3 0 0,-2-1 1,-3-1-1,-3 0 0,-2 0 0,-3-26-185,-24 155-250,-12 32-2590,5 0-4666,11-43-342</inkml:trace>
  <inkml:trace contextRef="#ctx0" brushRef="#br1" timeOffset="-32231.269">246 7024 9417,'0'0'4516,"0"0"-2130,0 0-1313,0 0-224,0 0-85,21-5-140,327-71 300,-272 58-911,-1-2 0,-1-4 1,-2-3-1,0-4 1,-2-2-1,65-42-13,-84 25 87,-50 49-63,0 0 0,0 0 0,0-1 0,0 1 0,0 0 0,0-1 0,-1 1 0,1-1 0,-1 1 0,1 0 1,-1-1-1,1 0 0,-1 1 0,0-1 0,0 1 0,0-1 0,0 1 0,0-1 0,0 1 0,0-1 0,0 0 0,-1 1 0,1-1 0,-1 1 0,1-1 0,-1 1 0,1 0 0,-1-1 0,0 1 0,0 0 0,0-1 0,0 1 1,0 0-1,0 0 0,0 0 0,0-1 0,0 1 0,0 0 0,-1 1 0,1-1 0,-1 0-24,-1-1 71,0 0 1,0 1 0,0-1-1,-1 1 1,1 0-1,0 0 1,-1 0-1,1 1 1,-1-1-1,0 1 1,1 0 0,-1 0-1,1 0 1,-1 0-1,1 0 1,-1 1-1,1 0 1,-1 0 0,1 0-1,0 0 1,-1 0-1,1 1 1,0-1-1,0 1 1,0 0-1,0 0 1,0 0 0,0 0-1,0 1 1,1-1-1,-1 1 1,1-1-1,0 1 1,0 0-1,-1 1-71,-62 115 1142,44-50-762,2 2 0,4 0 0,3 1 0,2 1 0,3 38-380,5-90 38,-5 72-118,5 0 0,3-1 0,5 1-1,5 9 81,-2-42-1825,3 0-1,3 0 0,2-1 1,5 4 1825,-6-25-4111,0-14-2477</inkml:trace>
  <inkml:trace contextRef="#ctx0" brushRef="#br1" timeOffset="-31894.214">1327 7346 10666,'0'0'5258,"0"0"-2097,0 0-887,0 0-566,2 13-539,19 511 726,-20-516-1942,5 41 36,-6-49-89,0 0 0,1-1-1,-1 1 1,0 0 0,0 0 0,1 0 0,-1 0 0,0 0 0,0 0 0,1 0 0,-1 0 0,0 0 100,-1-110-116,-3 65-53,2 1 1,2-1-1,2 0 1,2 1-1,1 0 0,3 0 1,2 0-1,1 1 1,3 0-1,1 1 1,4-3 168,-11 30-415,1 0 1,0 0-1,2 0 1,0 2-1,0-1 1,1 1-1,1 1 0,0 0 1,6-3 414,-12 10-480,0 0-1,1 1 1,-1 0 0,1 0 0,0 1 0,0 0-1,0 0 1,0 1 0,0 0 0,1 0-1,-1 1 1,0 0 0,1 1 0,-1 0 0,1 0-1,-1 1 1,1 0 0,-1 0 0,0 1-1,5 2 481,28 12-3897</inkml:trace>
  <inkml:trace contextRef="#ctx0" brushRef="#br1" timeOffset="-31337.434">2225 7221 2498,'-5'-14'10031,"-18"-48"-5370,22 58-4445,0 1 1,0-1 0,-1 1-1,0 0 1,0-1 0,0 1-1,0 0 1,0 0-1,0 1 1,-1-1 0,1 0-1,-1 1 1,0-1 0,0 1-1,0 0 1,0 0 0,0 0-1,-1 0 1,1 1 0,-1-1-1,1 1 1,-1 0 0,1 0-1,-1 0 1,1 1 0,-1-1-1,0 1 1,0 0 0,1 0-1,-1 0 1,0 0 0,-2 1-217,-2 1 59,-1 0 0,1 1 1,-1 0-1,1 1 0,0 0 1,0 0-1,0 1 0,1 0 1,-1 0-1,1 0 0,-4 6-59,0 2 11,0 0 0,1 1 0,1 0 0,0 1 0,1 0 0,0 1 0,1-1 0,1 1 0,1 1 0,0-1 0,1 1 0,1 0 0,1 0 0,0 0 0,1 0 0,1 0 0,0 0 0,1 0 0,3 12-11,-3-16-44,0-1 0,1 0 1,0 0-1,1 0 0,0 0 0,1 0 1,0-1-1,1 1 0,0-1 1,1 0-1,0-1 0,1 1 1,0-1-1,0-1 0,1 1 1,1-1-1,-1-1 0,1 1 0,1-1 1,0-1-1,0 0 0,0 0 1,1-1-1,0-1 0,0 0 1,0 0-1,2 0 44,-4-4-5,1 0 0,-1 0 1,1-1-1,-1 0 0,1-1 0,-1 0 0,1 0 1,-1-1-1,0 0 0,0-1 0,0 0 1,0 0-1,0-1 0,0 0 0,-1-1 1,0 0-1,0 0 0,0-1 0,-1 1 1,1-2-1,-2 1 0,1-1 0,-1 0 0,0-1 1,0 1-1,-1-1 0,0 0 0,1-2 5,16-29 55,-2 0 0,-2 0 0,-1-2-1,-2 0 1,-2-1 0,-2-1-1,-2 0 1,1-17-55,-10 0 155,-24 91 699,19-7-694,2 0-1,1 0 1,1 0-1,1 0 1,1 1-1,1-1 0,1 0 1,3 9-160,-5-27-2,4 33-93,2 0 1,2-1-1,1 0 0,2 0 1,13 27 94,-23-61-218,0 1 0,0-1 1,0 1-1,0-1 0,0 0 1,1 0-1,0-1 0,0 1 1,0 0-1,0-1 0,1 0 1,-1 1-1,1-2 0,0 1 1,0 0-1,0-1 0,0 1 1,0-1-1,1 0 0,-1-1 0,1 1 1,-1-1-1,1 0 0,-1 0 1,1 0-1,0-1 0,0 1 1,-1-1-1,1 0 0,0-1 1,-1 1-1,1-1 0,0 0 1,-1 0-1,1 0 0,-1-1 0,1 0 1,-1 0-1,0 0 0,1 0 1,-1 0-1,0-1 0,-1 0 1,1 0-1,2-3 218,34-83-3069,-14-62 3163,-21 105-183,0 12 314,9-92 2370,-16 45 2608,-1 91-221,-9 57-4097,6-47-807,2 0-1,1 0 0,0 1 1,1-1-1,1 1 1,2-1-1,0 1 0,0 0 1,2-1-1,1 0 1,0 0-1,2 0 0,0 0 1,1-1-1,1 0 1,2 1-78,-7-16-191,0 1 1,1-1 0,0-1 0,0 1-1,0 0 1,0-1 0,0 0 0,1 0-1,0 0 1,-1-1 0,1 1 0,0-1-1,0 0 1,0-1 0,2 1 190,51-5-9713,-29-11-750</inkml:trace>
  <inkml:trace contextRef="#ctx0" brushRef="#br1" timeOffset="-31066.923">2825 6567 2242,'0'0'9801,"0"0"-7238,0 0-513,0 0-385,0 0-960,0 0-545,0 0-160,0 0 0,39-30-640,-22 47-3108,-6 3-6342</inkml:trace>
  <inkml:trace contextRef="#ctx0" brushRef="#br1" timeOffset="-30727.01">3121 7348 13293,'-1'15'4591,"-14"87"-155,-2-43-3096,23-59-1298,10-23 69,0 0 0,-2-1-1,-1-1 1,0 0 0,-2-1-1,7-24-110,-9 22 78,2 0 0,2 1 0,0 0 0,1 1 0,2 0 0,1 1-78,-15 21 34,0 1 1,0 0-1,0-1 0,1 1 1,-1 0-1,1 0 0,0 1 0,0-1 1,0 0-1,0 1 0,0 0 0,0 0 1,1 0-1,-1 0 0,1 0 1,0 1-1,-1-1 0,1 1 0,0 0 1,0 0-1,0 0 0,0 1 1,0 0-1,-1-1 0,1 1 0,0 1 1,0-1-1,0 0 0,0 1 1,0 0-1,0 0 0,0 0 0,-1 0 1,1 1-1,0 0 0,-1 0 0,1-1 1,0 2-35,10 12 35,0 0 1,-1 1 0,0 1 0,-2 0-1,0 0 1,-1 1 0,0 0-1,-2 1 1,0 0 0,-1 1 0,-1 0-36,48 102 28,-52-117-30,1 1 0,0-1-1,0 0 1,0 0-1,1 0 1,0 0 0,0-1-1,0 1 1,0-1-1,1 0 1,0 0 0,-1-1-1,2 1 1,-1-1-1,0 0 1,0-1 0,1 1-1,0-1 1,-1 0-1,1-1 1,0 1 0,0-1-1,0 0 1,0-1-1,0 1 1,0-1 0,0 0-1,0-1 1,0 1-1,0-1 1,0 0 0,0-1-1,0 0 1,0 0-1,-1 0 1,1 0 0,-1-1-1,1 0 1,-1 0-1,0-1 3,9-9 14,-1-1 0,0-1 0,-1 0 0,0-1 0,-1 0 0,-1-1 0,-1 0 0,0 0 0,-1-1 0,-1 0 0,-1-1 0,-1 1 0,0-1 0,-1 0-1,-1 0 1,-1-1 0,-1 1 0,-1-14-14,1 31-32,0-1 0,-1 0-1,1 0 1,-1 1 0,0-1 0,0 0-1,0 0 1,0 0 0,0 0 0,0 1-1,-1-1 1,0 0 0,1 0 0,-1 1-1,0-1 1,0 0 0,-1 1-1,1-1 1,0 1 0,-1 0 0,0-1-1,1 1 1,-1 0 0,0 0 0,0 0-1,0 0 1,-1 0 0,1 0-1,0 1 1,-1-1 0,1 1 0,-1 0-1,1 0 1,-1 0 0,0 0 0,1 0-1,-1 0 1,0 1 0,0-1 0,0 1-1,1 0 1,-1-1 0,0 2-1,0-1 1,0 0 32,-6 5-977,-1 0 0,1 1-1,1 0 1,-1 0 0,1 1-1,0 0 1,1 1 0,0 0-1,0 0 1,-4 6 977,6-8-1128,-27 34-9324</inkml:trace>
  <inkml:trace contextRef="#ctx0" brushRef="#br1" timeOffset="-30378.18">1434 8483 23574,'-13'3'1420,"-41"7"-667,45-14 32,108-35 352,649-167-537,-678 188-549,127-31-127,275-67-878,27 17 954,-250 69-2260,-86 22-2949,-111 9-391,-33 8-1831</inkml:trace>
  <inkml:trace contextRef="#ctx0" brushRef="#br1" timeOffset="-30377.18">1697 8848 19346,'-65'54'2328,"65"-54"-2301,1 0 0,0 1-1,0-1 1,0 0 0,-1 0 0,1 1 0,0-1 0,0 0 0,0 1 0,-1-1-1,1 1 1,0-1 0,-1 1 0,1-1 0,0 1 0,-1-1 0,1 1 0,-1 0-1,1-1 1,-1 1 0,1 0 0,-1-1 0,0 1 0,1 0 0,-1 0 0,0 0-1,1-1 1,-1 1 0,0 0 0,0 0 0,0 0 0,0-1 0,0 1 0,0 0 0,0 0-1,0 0 1,0 0 0,0-1 0,0 1 0,-1 0 0,1 0 0,0 0 0,-1-1-1,1 1 1,0 0 0,-1 0 0,1-1 0,-1 1 0,1 0 0,-1-1 0,1 1-1,-1-1 1,0 1 0,1 0 0,-1-1 0,0 1 0,1-1 0,-1 1-27,187-22 1126,177-69 1367,118-56-2493,-278 82 406,-31 11 64,781-219 992,-757 237-2593,-181 41-594,-57 20-1531,-49 14-2333</inkml:trace>
  <inkml:trace contextRef="#ctx0" brushRef="#br0" timeOffset="-723.545">2726 9185 10442,'4'-17'5877,"-2"5"-5145,15-69 337,4 20 2907,-17 54-3521,-1 13 2275,-3-4-2734,3 213 481,0-19-1819,-16 129 1342,10-289-484,-10 82-3480,-5-4-5382,10-82 2860</inkml:trace>
  <inkml:trace contextRef="#ctx0" brushRef="#br0" timeOffset="-511.008">2576 10015 0,'0'0'9695,"-15"-9"-5051,-4-3-3359,-19-10 225,-6 0 3825,55 35-2799,16 3-2445,1-1 0,0-2 1,1 0-1,0-2 0,1-1 0,0-2 1,1-1-1,0-1 0,0-1 0,0-2 1,22-1-92,-23-1 12,-9 3 0,-1-2-1,1 0 1,-1-2 0,1 0-1,-1-1 1,1-1-1,-1-1 1,0-1 0,1 0-1,-2-2 1,1 0 0,-1-1-1,0-1 1,0-1-1,13-9-11,-29 15-51,0 0-1,-1 0 0,1-1 1,-1 1-1,0 0 0,0-1 0,0 1 1,0-1-1,-1 0 0,1 0 0,-1 1 1,0-1-1,0 0 0,-1 0 0,1 0 1,-1 0-1,0 0 0,0 0 0,0 0 1,0 0-1,-1 0 0,1 0 1,-1 0-1,0 0 0,-1 0 0,1 0 1,-1 0-1,1 1 0,-1-1 0,0 1 1,0-1-1,-1 1 0,1 0 0,-1 0 1,1 0-1,-1 0 0,0 0 1,0 0-1,-1 1 0,1 0 0,0 0 1,-1 0-1,0 0 0,1 0 0,-1 0 1,0 1-1,0 0 0,1 0 0,-1 0 1,0 0-1,0 1 0,0-1 1,-1 1-1,1 0 0,-3 1 52,-1-1-573,0 1 1,0-1-1,0 2 0,0-1 1,0 1-1,0 1 0,0-1 1,1 1-1,-1 0 0,1 1 1,-5 3 572,-39 24-7026</inkml:trace>
  <inkml:trace contextRef="#ctx0" brushRef="#br0" timeOffset="19980.952">23767 9127 11275,'3'-17'1959,"22"-138"3673,-20 136-3016,-6 35-740,-1 13-1766,11 490 247,11-155-2743,-15-271-150,-32-118 876,10-6 1890,13 20 70,0 0 0,-1 0-1,0 1 1,-1-1 0,0 2-1,-1-1 1,0 1 0,0-1 0,-1 2-1,0-1 1,0 1 0,-1 1 0,0 0-1,-1 0 1,0 0 0,0 1-1,0 1 1,0 0 0,-1 0 0,-6-1-300,17 6 24,-1 0 0,0-1 0,0 1 0,0 0 0,0 0 0,0 0 0,0 0 1,0 0-1,0 0 0,0 0 0,0 1 0,0-1 0,0 0 0,0 0 0,0 1 1,0-1-1,1 1 0,-1-1 0,0 0 0,0 1 0,0 0 0,1-1 1,-1 1-1,0 0 0,0-1 0,1 1 0,-1 0 0,1-1 0,-1 1 0,1 0 1,-1 0-1,1 0 0,-1 0 0,1 0 0,0 0 0,-1-1 0,1 1 0,0 0 1,0 0-1,0 0 0,0 0 0,0 0 0,0 0 0,0 0 0,0 0 1,0 0-1,0 0 0,0 0 0,1 0 0,-1 0 0,0 0 0,1 0 0,-1 0 1,1-1-25,25 50-38,-13-37 41,1-2-1,0 1 1,1-2 0,0 0 0,1-1 0,0 0-1,0-2 1,1 0 0,0 0 0,0-2-1,0 0 1,1-1 0,0-1 0,0 0 0,0-1-1,0-1 1,0-1 0,0-1 0,0 0 0,0-1-1,0-1-2,-11 2 3,1 0-1,-1-1 1,1 0-1,-1 0 0,0 0 1,0-1-1,0 0 0,0 0 1,-1-1-1,1 0 0,-1 0 1,0 0-1,0-1 0,0 0 1,-1 0-1,0-1 0,0 1 1,0-1-1,-1 0 1,0 0-1,0-1 0,0 1 1,-1-1-1,0 0 0,0 0 1,0 0-1,-1 0 0,-1-1 1,1 1-1,-1-1 0,0 1 1,-1-1-1,1 1 1,-2-2-3,0 7-142,0 0 0,-1 0 0,1 0 0,-1 1 0,1-1 0,-1 1 0,0-1 0,0 1 1,0-1-1,0 1 0,0 0 0,0 0 0,0 0 0,0 0 0,0 0 0,-1 1 0,1-1 1,0 1-1,-1-1 0,1 1 0,0 0 0,-1 0 0,1 0 0,0 0 0,-1 0 0,1 0 1,0 1-1,0-1 0,-1 1 0,1 0 0,0-1 0,0 1 0,0 0 0,0 0 0,0 1 1,0-1-1,0 0 0,-1 2 142,-38 22-5590,-1 5-2759</inkml:trace>
  <inkml:trace contextRef="#ctx0" brushRef="#br0" timeOffset="39123.613">26657 8276 14061,'0'0'5253,"102"-7"-3972,-15 1-384,17 0 673,14 3-609,14-1-577,9 0-256,8-3 0,-5 0-128,-12-3-192,-21-2-480,-27 6-1539,-32 2-1856,-31 1-4966</inkml:trace>
  <inkml:trace contextRef="#ctx0" brushRef="#br0" timeOffset="39439.657">26904 8559 10314,'0'0'3651,"156"46"-2530,-54-44-64,16-1 609,18-1-353,19-6-672,8-4-545,-1-7-96,-17 1 0,-20-4-1313,-36 2-8425</inkml:trace>
  <inkml:trace contextRef="#ctx0" brushRef="#br0" timeOffset="35005.918">26195 6879 11627,'0'0'2941,"0"0"-875,0 0-101,0 0-161,-15 5-272,6-2-1315,0 0-93,1 0 1,-1 0-1,1 1 0,0 0 1,0 0-1,0 1 0,1 0 1,0 0-1,0 1 0,0 0 0,1 0 1,-1 1-125,-21 27 369,2 0-1,1 2 1,2 1 0,2 0 0,1 2 0,2 0 0,2 2 0,1-1 0,3 2 0,-2 13-369,10-41 6,1-1 0,1 0 0,0 1 0,1 0 0,0-1 1,1 1-1,0 0 0,1-1 0,1 1 0,0-1 1,1 1-1,1-1 0,0 0 0,0 0 0,2 0 1,-1-1-1,2 0 0,-1 0 0,2 0 0,0-1 1,0 0-1,1 0 0,0-1 0,0 0 0,11 7-6,75 31-1860,-61-39-2003,0-4-4133,-19-4-103</inkml:trace>
  <inkml:trace contextRef="#ctx0" brushRef="#br0" timeOffset="35335.194">26401 7356 6662,'0'0'3556,"0"0"-994,0 0-170,0 0-225,0 0-475,0 0-507,0 0-336,0 0-75,-2 6 38,2-4-706,-2 0-75,1 0 0,0 1 0,0-1 0,0 1-1,0-1 1,0 1 0,0 0 0,1-1 0,-1 1 0,1 0 0,0-1 0,0 1 0,0 0 0,0 0 0,0-1 0,1 1-1,-1 0 1,1-1 0,-1 1 0,1 0 0,0-1 0,0 1 0,0-1 0,1 1 0,-1-1 0,1 0 0,-1 0 0,1 1-1,0-1 1,0 0 0,0 0 0,0-1 0,0 1-31,0-33 1137,-1 25-1090,-1 0 0,0 0 0,0 0 0,-1-1 0,0 1 0,0 0 0,0 0-1,-1 0 1,0 0 0,0 0 0,-1 1 0,1-1 0,-1 1 0,-1-2-47,3 7-187,1 0-1,-1 0 1,1 0 0,0 0-1,-1 0 1,1 0 0,-1 0-1,1 0 1,-1 0-1,1 1 1,-1-1 0,1 0-1,0 0 1,-1 0 0,1 0-1,-1 1 1,1-1 0,0 0-1,-1 0 1,1 1 0,0-1-1,-1 0 1,1 1 0,0-1-1,-1 0 1,1 1 0,0-1-1,0 1 1,0-1 0,-1 0-1,1 1 1,0-1 0,0 1-1,0-1 1,0 1 0,0-1-1,0 1 1,0-1 0,-1 0-1,1 1 1,1-1 0,-1 1-1,0-1 1,0 1 0,0-1-1,0 1 1,0-1 0,0 0-1,0 1 1,1-1 0,-1 1-1,0-1 1,0 0 0,1 1 187,-1 0-876,0 15-9763</inkml:trace>
  <inkml:trace contextRef="#ctx0" brushRef="#br0" timeOffset="35885.406">26769 7162 3587,'0'0'3705,"0"0"-1153,0 0-118,0 0 86,0 0-96,0 0-508,0 0-448,3-6-192,5-18-388,-6 17-103,-8 19 387,-1 15-862,0-1 0,2 1-1,1 0 1,1 0-1,1 0 1,2 25-310,-3 25 91,-1-4-554,-3 0 1,-4-1-1,-12 42 463,22-110-246,1 0 1,-1 0-1,0-1 1,0 1-1,-1-1 1,1 1-1,-1-1 0,0 0 1,0 1-1,0-1 1,0 0-1,0 0 1,-1 0-1,1-1 0,-1 1 1,0-1-1,0 1 1,0-1 245,-13-44-913,14-2 1245,1 0 0,3 0 0,1 0 0,2 0 0,2 1 0,2 0 0,2 0-1,2 1 1,2 0 0,1 1 0,20-35-332,-27 59 132,0 1-1,1 0 0,0 0 0,2 0 0,0 2 0,0-1 1,2 1-132,-11 11 10,1-1 1,0 1-1,0 0 0,0 0 1,0 0-1,0 0 1,0 1-1,1 0 1,-1 0-1,1 0 1,0 0-1,0 1 1,0 0-1,-1 0 1,1 0-1,0 0 1,0 1-1,0 0 1,0 0-1,0 0 1,0 1-1,0-1 1,0 1-1,0 1 1,0-1-1,0 1 1,-1-1-1,3 3-10,-1 0-5,0 1 0,-1 1 0,0-1-1,-1 1 1,1 0 0,-1 0 0,0 1 0,0-1-1,-1 1 1,0-1 0,0 1 0,0 0 0,-1 1 0,0-1-1,-1 0 1,0 0 0,0 1 0,0-1 0,-1 1-1,0-1 1,0 1 0,-1-1 0,0 0 0,0 1 0,-1-1-1,0 0 1,0 0 0,-1 0 0,0 0 0,0 0-1,-1 0 1,1-1 0,-2 0 0,1 0 0,-1 1 5,-7 8-41,0-1 1,-2 0-1,1-1 1,-1 0-1,-1-2 1,0 1-1,-1-2 1,0 0 0,-1-1-1,0 0 1,0-2-1,-1 0 1,1-1-1,-2 0 1,1-2-1,-1 0 1,1-1-1,-1-1 1,-5 0 40,-11-7-1425,35 5 1315,-1 0 0,1-1 0,0 1 0,-1 0 0,1-1 1,0 1-1,-1 0 0,1-1 0,0 1 0,0-1 0,-1 1 0,1 0 1,0-1-1,0 1 0,0-1 0,0 1 0,-1-1 0,1 1 0,0-1 1,0 1-1,0 0 0,0-1 0,0 1 0,0-1 0,0 1 0,0-1 1,0 1-1,1-1 0,-1 1 0,0-1 0,0 1 0,0-1 0,0 1 1,1 0-1,-1-1 0,0 1 0,0 0 0,1-1 0,-1 1 0,0-1 1,1 1-1,-1 0 0,0 0 0,1-1 0,-1 1 0,1 0 0,-1 0 1,0-1-1,1 1 0,-1 0 0,1 0 0,-1 0 0,1 0 1,-1-1-1,1 1 0,-1 0 0,1 0 0,-1 0 0,1 0 0,-1 0 1,0 0-1,1 1 0,-1-1 0,1 0 110,20-10-6732</inkml:trace>
  <inkml:trace contextRef="#ctx0" brushRef="#br0" timeOffset="36193.682">27135 7371 12043,'0'0'3486,"0"0"-598,0 0-528,0 0-732,2 13-646,-2 101 310,-38 34-763,34-205-214,53-106 0,-46 157-361,-1-1 1,1 0 0,0 1-1,0 0 1,1 0 0,-1 0-1,1 0 1,1 1-1,-1-1 1,1 1 0,0 0-1,0 0 1,0 1 0,1 0-1,0 0 1,0 0-1,0 0 1,0 1 0,1 0-1,-1 0 1,1 1 0,-1 0-1,1 0 1,0 1-1,0-1 1,5 1 45,25 36-10666,-26-18 2055</inkml:trace>
  <inkml:trace contextRef="#ctx0" brushRef="#br0" timeOffset="37015.536">27581 7300 5221,'0'0'3144,"0"0"-1206,0 0-150,0 0-213,0 0-390,0 0-261,0 0-129,0 0-79,1 13 90,3 42 85,-4-50-789,-1-1 0,0 1 0,0 0 0,0 0 0,-1 0 0,0-1-1,0 1 1,0-1 0,0 1 0,-1-1 0,1 0 0,-1 0 0,0 0 0,-1 0-1,1 0 1,-1-1-102,-14 21 132,88-104 829,-66 75-866,-1 0 0,1-1 0,-1 1 0,0-1 0,0 0 0,-1 0-1,0 0 1,0-1 0,0 1 0,-1 0 0,0-1 0,0 1 0,0-1 0,-1 1 0,0-1 0,-1 1 0,1-1 0,-1 1 0,0-1 0,-1 1 0,0 0 0,0-1 0,0 1 0,-1 0 0,1 0-1,-1 1 1,-1-1 0,1 0-95,1 5 4,0-1 0,-1 1 0,1 0 0,0 0 0,0 0-1,0 0 1,-1 0 0,1 0 0,0 1 0,-1-1 0,1 1 0,-1-1-1,1 1 1,-1 0 0,1 0 0,-1 0 0,1 0 0,0 1 0,-1-1-1,1 1 1,-1-1 0,1 1 0,0 0 0,-1 0 0,1 0-1,0 0 1,0 0 0,0 1 0,0-1 0,0 1 0,0-1 0,0 1-1,1 0 1,-1 0 0,0-1 0,1 1 0,-2 2-4,-40 83-31,34-41-38,2-1 0,2 1-1,2 0 1,2 1-1,2 0 70,-2-43-11,1-1-1,0 1 0,0-1 0,1 0 0,-1 1 0,1-1 0,0 1 0,0-1 0,0 0 1,0 0-1,0 0 0,1 0 0,-1 0 0,1 0 0,0 0 0,0 0 0,0 0 0,0-1 1,1 1-1,-1-1 0,1 0 0,-1 1 0,1-1 0,0 0 0,0-1 0,0 1 0,0 0 1,0-1-1,0 0 0,0 0 0,0 0 0,1 0 0,-1 0 0,0-1 0,1 1 0,-1-1 1,1 0-1,-1 0 0,0 0 0,1 0 0,-1-1 0,1 1 0,-1-1 0,3-1 12,12-3 110,-1-2 0,0 0 0,0 0 0,0-2 0,-1 0 1,0-1-1,-1 0 0,0-2 0,-1 0 0,0 0 0,-1-1 0,0-1 0,-1 0 0,-1-1 0,0 0 0,-1 0 0,0-1 0,4-12-110,-8 16 26,0-1 0,-1 0 0,-1 0 0,0 0 0,0 0 0,-1-1 1,-1 1-1,-1-1 0,1-8-26,-14 39-123,-98 251-363,109-267 481,0 1-1,0 0 0,0 0 1,0 0-1,1 0 0,-1 0 1,1 0-1,-1 0 0,1 0 1,0 0-1,-1 0 0,1 0 1,0 0-1,1 0 0,-1 0 1,0 1-1,1-1 1,-1 0-1,1 0 0,-1 0 1,1 0-1,0-1 0,0 1 1,0 0-1,0 0 0,0 0 1,0-1-1,1 1 0,-1 0 1,0-1-1,1 0 1,-1 1-1,1-1 0,0 0 1,-1 1-1,1-1 0,0 0 1,0 0-1,0-1 0,0 1 1,0 0-1,0-1 0,0 1 1,0-1-1,0 1 0,0-1 1,0 0-1,0 0 1,0 0-1,0 0 0,0 0 1,2-1 5,9-2 9,0-1 1,0-1 0,-1 0 0,0-1-1,1 0 1,-2-1 0,1-1-1,-1 1 1,0-2 0,-1 1 0,0-2-1,0 1 1,-1-1 0,0-1 0,-1 0-1,0 0 1,6-11-10,5-13 50,-1-1-1,-2-1 1,-1 0-1,-2-1 1,-1-1 0,-2 0-1,2-29-49,15-47 96,-10 34 785,-23 106-795,-10 35-33,3 0 0,2 1 1,0 32-54,8 186 21,28-206-1132,22-54-5198,-16-19-2938,-18-1 2345</inkml:trace>
  <inkml:trace contextRef="#ctx0" brushRef="#br0" timeOffset="37329.546">28349 7446 3844,'5'-13'4190,"3"-9"-2790,26-70 5800,-25 53-2681,-7 27-1555,-8 29-1681,-2 12-1039,-7 16-353,2 1 0,2 1 0,2 0-1,3 0 1,1 1 0,1 39 109,8-71-3228,0-13-871,1-3-3847,-2-1-1386</inkml:trace>
  <inkml:trace contextRef="#ctx0" brushRef="#br0" timeOffset="37656.909">28524 6956 9609,'0'0'1698,"0"0"-641,0 0 352,0 0-256,0 0-672,0 0-417,0 0-64,0 0 0,0 0-32,-33 75-481,51-51-1889,3 0-2211</inkml:trace>
  <inkml:trace contextRef="#ctx0" brushRef="#br0" timeOffset="37657.909">28831 7177 11947,'0'0'4282,"0"0"-1336,0 0-533,0 0-790,0 0-705,-15-1-111,4 0-647,6 0-106,1 0-1,-1 1 0,1-1 1,-1 1-1,0 0 1,1 0-1,-1 1 0,1 0 1,-1-1-1,0 1 0,1 1 1,0-1-1,-1 1 0,1 0 1,0 0-1,0 0 0,0 0 1,0 1-1,0-1 0,1 1 1,-1 0-1,0 1-53,-8 10 56,0 2 0,0-1 0,2 2 0,0-1 0,0 1 0,2 1-1,0 0 1,1 0 0,1 0 0,1 1 0,0 0 0,2 0 0,0 0 0,1 1 0,1-1 0,0 0-1,3 15-55,-1-25-52,0 0 0,1 0 0,0 0 0,0 0 0,1 0 0,0-1 0,1 1-1,0-1 1,0 0 0,1 0 0,0-1 0,0 1 0,1-1 0,5 6 52,-6-8-246,0-1 1,0 0 0,0 0-1,0-1 1,0 0 0,1 0 0,-1 0-1,1 0 1,0-1 0,0 0-1,0 0 1,0-1 0,0 1-1,2-1 246,0 0-545,0 0-1,0-1 1,0 0-1,0 0 1,0-1-1,0 0 1,0 0-1,0-1 1,-1 0-1,1 0 1,0-1-1,2-2 546,45-42-10259,-42 25 4809</inkml:trace>
  <inkml:trace contextRef="#ctx0" brushRef="#br0" timeOffset="37981.791">28904 7313 4164,'0'0'2456,"0"0"-273,-14-1-10,-42 2-177,55-1-1877,1-1-1,-1 1 1,0 0-1,0 0 0,0 0 1,0 0-1,0-1 1,0 1-1,1 0 1,-1 1-1,0-1 1,0 0-1,0 0 0,0 0 1,0 0-1,1 1 1,-1-1-1,0 0 1,0 1-1,0-1 0,1 1 1,-1-1-1,0 1 1,0-1-1,1 1 1,-1-1-1,1 1 0,-1 0 1,0-1-1,1 1 1,-1 0-1,1 0 1,0-1-1,-1 1 1,1 0-1,0 0 0,-1 0 1,1 0-1,0-1 1,0 1-1,-1 0 1,1 0-1,0 0 0,0 0 1,0 0-1,0 0 1,1-1-1,-1 1 1,0 0-1,0 0 1,0 0-1,1 0 0,-1 0 1,0-1-1,1 1 1,-1 0-1,1 0 1,-1-1-1,1 1 0,-1 0 1,1-1-1,-1 1 1,1 0-1,0-1 1,-1 1-1,1-1 0,0 1 1,0-1-1,-1 1 1,1-1-119,15 6 172,1 0-1,-1-1 1,1-1 0,-1 0 0,1-2 0,0 0-1,1 0 1,-1-2 0,0 0 0,0-1 0,3-1-172,-13 1-199,0 0 0,1-1 1,-1 1-1,0-1 1,0-1-1,0 1 0,0-1 1,-1 0-1,1-1 0,-1 0 1,0 0-1,0 0 1,0-1-1,0 0 199,65-82-13363,-55 65 8372</inkml:trace>
  <inkml:trace contextRef="#ctx0" brushRef="#br0" timeOffset="37982.791">29270 7130 2594,'0'0'3075,"0"0"-1057,0 0-288,0 0-417,0 0-864,0 0-321,0 0-64,0 0-64,0 0-1057,-60 65-4292</inkml:trace>
  <inkml:trace contextRef="#ctx0" brushRef="#br0" timeOffset="38248.855">29210 7047 11275,'0'0'3544,"0"0"-613,0 0-465,0 0-506,0 0-503,0 0-395,-13 15-234,-39 52-214,29 12-41,21-60-500,-10 121 133,-1 10-357,-4-50-2990,10-80-220,0 1-6485,5-13 1310</inkml:trace>
  <inkml:trace contextRef="#ctx0" brushRef="#br0" timeOffset="38499.214">28983 7545 8360,'0'0'2717,"-8"-15"-160,-45-97 4346,52 109-6806,1 1 1,0 0 0,-1 0 0,1-1-1,0 1 1,0 0 0,0 0 0,1-1-1,-1 1 1,1 0 0,-1 0-1,1 0 1,-1-1 0,1 1 0,0 0-1,0 0 1,0 0 0,1 0-1,-1 0 1,0 1 0,1-1 0,-1 0-1,1 1 1,-1-1 0,1 0-1,0 1 1,0 0 0,0 0 0,0-1-1,0 1 1,0 0 0,0 0-1,0 1 1,0-1 0,0 0 0,0 1-1,2-1-97,93-13-43,-84 13 149,45-2-293,133-17-1090,-75-27-7487,-72 4 206,-25 15 4250</inkml:trace>
  <inkml:trace contextRef="#ctx0" brushRef="#br0" timeOffset="38825.495">29566 7054 2210,'0'0'3993,"0"0"-560,1-14-236,0-41-383,-2 56-2688,1-1 0,-1 1 1,1-1-1,-1 0 0,1 1 0,-1-1 1,1 0-1,-1 0 0,0 1 0,1-1 1,-1 0-1,1 0 0,-1 0 0,0 0 1,1 0-1,-1 0 0,0 0 1,1 0-1,-1 0 0,1 0 0,-1 0 1,0 0-1,1 0 0,-1-1 0,1 1 1,-1 0-1,0 0 0,1-1 0,-1 1 1,1 0-1,-1-1 0,1 1 0,-1 0 1,1-1-1,-1 1 0,1-1 0,0 1 1,-1-1-1,1 1 0,-1-1 1,1 1-1,0-1 0,0 0 0,-1 1 1,1-1-1,0 1 0,0-1 0,0 0 1,0 1-1,0-1 0,0 1 0,0-1 1,0 0-1,0 1 0,0-1 0,0 0 1,0 1-1,0-1 0,0 1 1,0-1-1,1 0 0,-1 1 0,0-1 1,0 1-1,1-1 0,-1 1-126,-2 19 456,0 0 0,1 0 0,1 1 0,1-1 0,1 0-1,1 1 1,0-1 0,1 0 0,1-1 0,4 8-456,-8-21 35,7 13 6,-2 0 0,0 0 0,-1 0-1,-1 1 1,0 0 0,-2 0 0,0 0-1,-1 0 1,-1 0 0,-1 0 0,-1 0-1,0 0 1,-1 0 0,-2-1 0,1 1-1,-2-1 1,-1 0 0,-6 12-41,-8-5-359,-2-1 1,0-1-1,-2-1 0,0-1 1,-2-2-1,0 0 1,-1-2-1,-1-1 1,0-2-1,-29 11 359,42-17-503,-117 52-5631,-14-3-6097</inkml:trace>
  <inkml:trace contextRef="#ctx0" brushRef="#br0" timeOffset="46390.204">4588 6634 7623,'0'0'3112,"0"0"-533,0 0 122,0 0-325,0 0-727,0 0-362,4 3 2171,13 11-2352,-16-14-1082,-1 0-1,0 1 1,1-1 0,-1 0-1,1 1 1,-1-1 0,1 0-1,-1 1 1,1-1 0,-1 0-1,1 0 1,-1 0-1,1 1 1,-1-1 0,1 0-1,-1 0 1,1 0 0,-1 0-1,1 0 1,0 0-1,-1 0 1,1 0 0,-1 0-1,1 0 1,-1 0 0,1-1-1,-1 1 1,1 0 0,-1 0-1,1 0 1,-1-1-1,1 1 1,-1 0 0,1-1-1,-1 1 1,1 0 0,-1-1-1,0 1 1,1-1 0,-1 1-1,0 0 1,1-1-1,-1 1 1,0-1 0,1 1-1,-1-1 1,0 1 0,0-1-1,0 1 1,0-1 0,1 0-1,-1 1 1,0-1-1,0 1 1,0-1 0,0 1-1,0-1 1,0 1 0,0-1-1,-1 0 1,1 1-1,0-1 1,0 1 0,0-1-1,0 1 1,-1-1-24,-20-36 170,10 34-984,5 17-5243,6-1 297</inkml:trace>
  <inkml:trace contextRef="#ctx0" brushRef="#br0" timeOffset="46751.836">5134 6042 3427,'5'-110'11606,"-5"108"-11431,0-1 1,0 1-1,0 0 0,0 0 1,-1 0-1,1 0 1,-1 0-1,1 0 0,-1 0 1,0 0-1,0 0 0,0 0 1,0 1-1,0-1 1,0 0-1,-1 1 0,1-1 1,-1 0-1,1 1 0,-1 0 1,1-1-1,-1 1 1,0 0-1,1 0 0,-1 0 1,0 0-1,0 0 1,0 0-1,0 0 0,0 1 1,0-1-1,0 1 0,0 0 1,0-1-1,0 1 1,-1 0-1,1 0-175,-76 21 2874,72-16-2751,0 0-1,0 0 1,1 1-1,0-1 1,0 1-1,1 0 1,-1 1-1,1-1 0,0 1 1,1-1-1,0 1 1,0 1-1,0-1 1,1 0-1,0 0 1,1 1-1,-1-1 0,1 1 1,1 0-1,0-1 1,0 1-1,0 0 1,1-1-1,0 2-122,3 15 62,1 0 0,1 0 1,1-1-1,1 0 0,1-1 0,1 0 0,2 2-62,1 0 57,18 38 74,-1 1 1,-4 1 0,3 17-132,-23-61 12,-1 0 0,0 1 0,-2-1 0,-1 1 0,0-1 0,-1 1 0,-1 0 0,-2 0 0,0-1 1,0 1-1,-2-1 0,-1 1 0,-1 0-12,1-4-110,-1-1-1,-1 0 1,0 0 0,-1-1-1,-1 0 1,0 0 0,-1-1-1,0 0 1,-5 3 110,0-7-2967,10-16-5528,5-4 1892</inkml:trace>
  <inkml:trace contextRef="#ctx0" brushRef="#br0" timeOffset="47089.129">4962 6537 3972,'0'0'5845,"0"0"-2567,0 0-497,0 0-410,6-13-893,-2 3-1268,-3 4-150,1 1 1,1-1-1,-1 1 0,1 0 1,0 0-1,0 0 1,0 1-1,1-1 1,0 1-1,0-1 0,0 1 1,0 0-1,1 1 1,-1-1-1,3 0-60,241-120 774,-246 123-769,0 0 0,0 0-1,0 1 1,1-1 0,-1 1 0,0-1 0,0 1-1,1 0 1,-1-1 0,1 1 0,-1 1 0,0-1-1,1 0 1,-1 0 0,0 1 0,0 0 0,1-1-1,-1 1 1,0 0 0,0 0 0,0 0 0,0 0-1,0 0 1,0 1 0,0-1 0,0 1 0,0-1-1,-1 1 1,1 0 0,-1-1 0,1 1-1,-1 0 1,0 0 0,1 0 0,-1 0 0,0 0-1,0 1 1,-1-1 0,1 0 0,0 0 0,-1 1-1,1-1 1,-1 0 0,0 1 0,0-1 0,0 0-1,0 1 1,0-1 0,0 1-5,8 59 724,-6-37-679,1-1-1,1 1 1,1-1-1,1-1 1,2 1-1,0-1 1,6 12-45,3-16-2475,5-12-6992,-15-7 669</inkml:trace>
  <inkml:trace contextRef="#ctx0" brushRef="#br0" timeOffset="47336.533">5320 6048 8776,'0'0'2883,"0"0"-1346,0 0 610,0 0-1187,0 0-799,0 0-161,0 0 0,0 0-289,0 0-3682,58 44-6247</inkml:trace>
  <inkml:trace contextRef="#ctx0" brushRef="#br0" timeOffset="47661.753">5626 5934 14894,'0'0'3593,"0"0"-614,0 0-764,0 0-854,0 0-731,0 0-331,4 20-43,16 128 412,-12-85-566,3 0 1,3 0-1,3-2 1,18 45-103,2 9-2449,-19-66-3659,-13-37 2436,1 1-2468</inkml:trace>
  <inkml:trace contextRef="#ctx0" brushRef="#br0" timeOffset="47662.753">5701 6360 6406,'0'0'3652,"0"0"-1346,0 0 448,0 0-448,0 0-672,0 0-417,0 0-320,0 0-384,0 0-161,6-65-128,31 55-128,1 2-64,4-5-32,0 1 0,-3-4-416,0 2-1666,-3 3-1570,-9 5-3234</inkml:trace>
  <inkml:trace contextRef="#ctx0" brushRef="#br0" timeOffset="48132.389">6185 5856 11307,'0'0'3656,"0"0"-623,0 0-279,0 0-581,0 0-838,0 0-380,-13 0-58,6 0-767,4 0-91,0 0 1,0-1-1,0 1 1,0 0-1,0 1 1,0-1-1,0 1 1,0-1 0,0 1-1,0 0 1,0 0-1,1 0 1,-1 0-1,0 0 1,1 1-1,-1-1 1,1 1-1,-1 0 1,1 0-1,0 0 1,-1 0-1,1 0 1,0 0-1,1 1 1,-1-1-1,0 0 1,1 1-1,-1 0 1,0 1-40,-5 19 93,1 1 0,0 0 0,2 0 0,1 1 1,1-1-1,1 1 0,1-1 0,1 1 0,4 23-93,-2-34-5,0 0-1,1 0 1,1-1-1,0 1 1,1-1-1,0 0 1,1 0-1,0-1 1,1 0-1,1-1 1,0 1-1,0-1 1,1-1-1,0 0 1,2 0 5,-5-4-264,1 0 0,0-1 0,-1 0 0,2-1 0,-1 0 0,0 0 0,1 0 0,0-1 0,0-1 0,8 2 264,-9-3-541,0 0 1,-1-1-1,1 0 0,0 0 0,0-1 1,-1 0-1,1 0 0,0 0 0,-1-1 1,1-1-1,-1 1 0,0-1 0,0-1 1,0 1 540,19-12-4255,-2-2-902</inkml:trace>
  <inkml:trace contextRef="#ctx0" brushRef="#br0" timeOffset="48384.777">6505 5806 12620,'0'0'2178,"0"0"267,0 0 11,0 0-481,0 0-603,0 0-433,15-2-90,-9 1-746,-2 0-47,-1 0 0,1 1-1,0-1 1,0 1 0,0 0 0,0 0 0,-1 0-1,1 0 1,0 1 0,0 0 0,0 0 0,-1 0-1,1 0 1,0 0 0,-1 1 0,1-1-1,-1 1 1,0 0 0,1 0 0,-1 0 0,0 1-1,0-1 1,0 1 0,-1 0 0,1-1 0,1 3-56,12 18 151,-2-1 0,0 2 1,-2 0-1,0 0 0,-2 1 1,0 0-1,-2 1 1,4 21-152,-9-33-3,-1-1 0,0 1 0,-2 0 0,1 0 1,-1 0-1,-1 0 0,-1 0 0,0 0 1,-1 0-1,0-1 0,-1 1 0,0-1 0,-1 0 1,-1 0-1,0 0 0,-1-1 0,-6 9 3,-119 117-2751,34-61-6541,34-31-6024</inkml:trace>
  <inkml:trace contextRef="#ctx0" brushRef="#br0" timeOffset="49168.4">15022 6297 3972,'0'0'6577,"0"0"-4314,0 0-832,0 0 854,0 0-433,0 0-864,0 0-476,0 0-117,-6 3 497,10 0-756,0 0 0,0-1 0,0 1-1,0-1 1,1 0 0,-1 0 0,1 0 0,-1 0 0,1-1 0,0 0 0,0 0 0,-1 0 0,1 0 0,0-1 0,2 0-136,-3 1 108,-1 0 1,1-1-1,0 1 0,0-1 1,-1 0-1,1 0 1,0 0-1,0 0 0,-1-1 1,1 0-1,0 0 1,-1 0-1,1 0 0,-1 0 1,1-1-1,-1 1 0,1-1 1,-1 0-1,0 0 1,0 0-1,0-1 0,0 1 1,0-1-1,-1 1 0,1-1 1,-1 0-1,0 0 1,0 0-1,0 0 0,0-1 1,0 1-1,-1 0 1,1-1-1,-1 0 0,0 1 1,0-1-1,0 1 0,-1-1 1,1 0-1,-1 0 1,0 1-1,0-1 0,0-1-108,-5-1 47,1 0 0,-1 0 0,0 1 0,0 0 0,-1 0 0,0 0 0,0 1 0,0 0 0,0 0 0,-1 0 0,1 1-1,-1 0 1,0 0 0,0 0 0,0 1 0,-1 0 0,1 1 0,0 0 0,-5 0-47,8 0-121,0 0-1,1 1 1,-1-1 0,0 1 0,0 0 0,0 0 0,0 1-1,0-1 1,0 1 0,0 0 0,0 0 0,0 0-1,0 1 1,1-1 0,-1 1 0,1 0 0,-1 0-1,-2 2 122,-18 44-8554,22-19-2838</inkml:trace>
  <inkml:trace contextRef="#ctx0" brushRef="#br0" timeOffset="49808.522">15639 6019 11467,'0'0'2984,"0"0"-379,0 0 171,0 0-641,0 0-773,0 0-513,0 0-252,-5 9-132,1-3-420,1 0 1,0 0 0,0 1-1,1-1 1,0 1-1,0 0 1,1-1 0,-1 1-1,2 0 1,-1 0-1,1 0 1,0 0-1,0 2-45,12 69 209,3-2-1,23 72-208,-17-74-43,-16-53-293,30 99-2154,-21-81-1779,4-1-3498,-40-83 4497,2 1 3376,-36-106 9364,37 82-8404,4 15-148,2-1-1,2 0 1,3-1-1,2 0 1,3 0-1,2-1 0,6-52-917,-5 101 45,1 1 0,-1 0 0,1 0 0,1-1 0,-1 1 0,1 0 0,0 0 0,1 1 0,-1-1 0,1 0 0,0 1 0,1-1 0,-1 1 0,1 0 0,0 0 0,0 1 0,1-1 0,-1 1 0,1 0 0,0 0 0,0 0 0,1 1 0,-1 0 0,1 0 0,-1 0 0,5-1-45,1 3-3,0 0-1,0 1 1,-1 0 0,1 1 0,0 0 0,0 0 0,0 1 0,-1 1 0,1 0 0,-1 0 0,0 1 0,0 1 0,0 0 0,0 0 0,-1 0 0,0 1 0,0 1 0,0 0 0,-1 0 0,0 0-1,-1 1 1,1 0 0,-1 1 0,-1 0 0,0 0 0,0 0 0,-1 0 0,0 1 0,0 0 0,-1 0 0,-1 1 0,0-1 0,0 1 0,-1-1 0,1 11 3,-3-9-31,0 0 0,-1 0 0,0 0 0,-1 0 0,-1 0 0,0 0 0,0-1 0,-1 1 0,-1-1 0,1 0 0,-2 0 0,0 0 0,0-1 0,-1 0 0,0 0 0,-1-1 0,0 0 0,0 0 0,-1-1 0,0 0 0,-1 0 0,1-1 0,-2 0 0,1-1 0,-1 0 0,-1 0 31,-4 3-146,-1 0 0,0-1 1,0-1-1,-1 0 0,0-1 1,0-1-1,-13 2 146,31-8-67,0 1 0,0 0 0,0-1 0,1 1 0,-1 0 0,0-1 0,0 1 0,0 0 0,0-1 0,0 1 0,0 0 0,0-1 0,0 1 0,0 0 0,0-1 0,0 1 0,0 0 0,0-1 0,0 1 0,0 0 0,0-1 0,0 1 1,0 0-1,-1-1 0,1 1 0,0 0 0,0-1 0,0 1 0,-1 0 0,1 0 0,0-1 0,0 1 0,0 0 0,-1 0 0,1-1 0,0 1 0,-1 0 0,1 0 0,0 0 0,-1 0 0,1-1 0,0 1 0,0 0 0,-1 0 0,1 0 0,-1 0 0,1 0 0,0 0 0,-1 0 0,1 0 0,0 0 0,-1 0 0,1 0 0,0 0 0,-1 0 0,1 0 0,0 0 0,-1 0 0,1 0 0,0 1 0,-1-1 0,1 0 0,0 0 0,0 0 0,-1 1 0,1-1 67,20-19-5850,3 4-439</inkml:trace>
  <inkml:trace contextRef="#ctx0" brushRef="#br0" timeOffset="50121.136">16055 5987 10122,'0'0'2957,"0"0"-256,0 0 38,12 3-871,-3-2-1537,-6-1-255,0 0 1,0 0 0,0 1-1,0-1 1,0 1 0,0 0 0,0-1-1,0 2 1,0-1 0,0 0-1,0 0 1,0 1 0,-1-1-1,1 1 1,0 0 0,-1 0-1,0 0 1,1 0 0,-1 1-1,0-1 1,0 0 0,0 1-1,-1-1 1,1 1 0,0 1-77,48 263 2471,-37-165-2433,-26-139 175,1-175-170,12 194-20,1 0 0,1-1 1,1 2-1,1-1 0,0 0 0,1 1 1,5-10-24,-8 21-114,0 1 1,1 0-1,-1 0 1,1 0-1,0 0 1,1 1-1,-1-1 1,1 1-1,0 0 1,0 0-1,0 0 1,0 1-1,1-1 1,0 1-1,0 0 1,-1 0-1,2 1 1,-1-1-1,0 1 1,0 0-1,1 1 1,-1-1-1,1 1 1,0 0 0,4 0 112,56 10-6832,-36 3 262</inkml:trace>
  <inkml:trace contextRef="#ctx0" brushRef="#br0" timeOffset="50987.338">16615 5969 2242,'0'0'10042,"0"0"-6300,0 0-1153,0 0-859,0 0-924,-14-2-497,-43 0-31,56 3-245,-1-1 0,0 1 0,1 0 0,-1 0 0,0 0 0,1 0 0,-1 0 1,1 0-1,0 0 0,-1 0 0,1 1 0,0-1 0,0 1 0,0-1 0,0 1 0,0-1 0,0 1 0,0-1 0,0 1 1,0 0-1,1-1 0,-1 1 0,1 0 0,0 0 0,-1 0 0,1-1 0,0 1 0,0 0 0,0 0 0,0 0 0,0 0 1,1-1-1,-1 1 0,0 0 0,1 0-33,-1 7 64,-1 1-48,0-1 0,1 1 0,0 0-1,1-1 1,0 1 0,0 0 0,1-1-1,1 1 1,-1-1 0,1 0-1,1 0 1,0 0 0,0 0 0,1-1-1,0 1 1,0-1 0,1 0 0,0-1-1,5 5-15,-9-11 1,0 1 0,0-1 0,0 0 0,0 0 0,0 0 0,0 0 0,0-1 0,1 1 0,-1-1 0,0 1 0,1-1 1,-1 0-1,0 0 0,1 0 0,-1 0 0,0 0 0,1 0 0,-1-1 0,0 1 0,1-1 0,-1 0 0,0 1 0,0-1 0,0 0 0,0 0 0,0-1 0,0 1 0,0 0 0,0-1 0,0 1 0,0-1 0,-1 0 0,1 1 0,-1-1 0,1 0 0,-1 0 0,1 0-1,41-79 128,-39 69 46,-1 0 0,0-1 0,-1 0 0,0 1 0,-1-1 0,0 0 0,-1 0-1,-1 1 1,0-1 0,-2-8-174,3 17 25,-1 0-1,-1-1 0,1 1 0,-1 0 0,1 0 0,-1 0 0,0 0 0,-1 0 1,1 0-1,-1 1 0,1-1 0,-1 1 0,0 0 0,0 0 0,-1 0 1,1 0-1,-1 0 0,1 1 0,-1-1 0,0 1 0,0 0 0,0 0 0,0 1 1,0-1-1,-1 1 0,1 0 0,0 0 0,-1 0 0,1 0 0,-1 1 1,-3 0-25,-2 0-7,0 0 0,0 1 0,0 0 0,0 1 1,0 0-1,0 0 0,1 1 0,-1 1 0,1-1 1,0 2-1,0-1 0,0 1 0,1 0 0,0 1 1,0 0-1,0 0 0,0 1 0,1 0 0,0 0 1,1 1-1,0 0 0,0 0 0,0 0 0,1 1 1,1 0-1,-1 0 0,1 0 0,1 0 0,0 1 1,0-1-1,1 1 0,0 0 0,1 0 0,0 0 1,0 0-1,1 0 0,0 0 0,1 0 1,0 0-1,1 0 0,0-1 0,1 1 0,-1 0 1,3 3 6,2 1-116,1-1 0,0 0 0,1-1 0,0 1 0,1-2 0,0 1 1,0-1-1,2-1 0,-1 0 0,1 0 0,1-2 0,0 1 0,0-1 1,0-1-1,1-1 0,0 0 0,1 0 0,-1-2 0,1 1 0,0-2 1,0 0-1,0-1 0,0-1 0,1 0 0,-1-1 0,0 0 0,0-1 1,1-1-1,-1-1 0,0 0 0,-1-1 0,1 0 0,0-1 0,-1-1 1,0 0-1,-1-1 0,5-3 116,1-7 290,-1-1 0,0-1 0,-2-1 0,0 0-1,-1-1 1,-1 0 0,-1-1 0,0-1 0,-2 0 0,-1 0 0,-1-1 0,-1-1 0,4-21-290,-10 40 33,1 1 0,-1-1-1,-1 0 1,1 0 0,-1 1 0,0-1 0,-1 0 0,1 0 0,-1 0 0,0 0 0,-1 0-1,1 0 1,-1 0 0,0 0 0,-1 0 0,1 0 0,-1 1 0,-1-1 0,1 0 0,-1 1-1,0 0 1,0 0 0,0 0 0,-1 0 0,1 0 0,-1 1 0,0-1 0,-1 1 0,1 0-1,-1 0 1,-2 0-33,1 2 14,-1 0 0,0 0 1,0 1-1,0 0 0,0 1 0,0 0 0,0 0 0,-1 0 0,1 1 0,0 0 0,0 0 0,1 1 0,-1 0 0,0 0 0,0 1 0,1-1 0,0 2 0,-1-1 0,1 1 0,0-1 0,1 2 0,-1-1 0,1 1 1,-1-1-1,2 2 0,-1-1 0,0 0 0,1 1 0,0 0 0,0 0 0,1 0 0,0 0 0,0 1 0,0-1 0,1 1 0,0 0 0,0 0 0,0 6-14,-2 13-18,1-1-1,1 1 1,2 0-1,0 0 1,2-1 0,1 1-1,0 0 1,2-1-1,1 0 1,2 0-1,3 8 19,-10-29-64,-1 0 0,1-1 1,0 1-1,0-1 0,0 1 0,0-1 0,1 0 0,0 1 0,-1-1 0,1 0 0,0 0 0,0 0 0,1 0 0,-1-1 0,1 1 0,-1-1 0,1 1 0,0-1 0,0 0 0,0 0 0,0 0 1,0 0-1,0-1 0,1 1 0,-1-1 0,1 0 0,-1 0 0,1 0 0,-1 0 0,1-1 0,-1 1 0,1-1 0,0 0 0,-1 0 0,1 0 0,0-1 0,-1 1 0,1-1 0,-1 0 0,1 0 1,-1 0-1,1 0 0,-1-1 0,0 1 0,0-1 0,0 0 0,1-1 64,5-9 4,0 0 0,-1 0 0,0-1-1,-1-1 1,-1 1 0,0-1 0,-1 0 0,-1 0 0,0-1 0,0 1 0,-2-1 0,1-6-4,-3 19 1,26-160 378,3-132-379,-26 204 240,-4 90-213,0 0-1,1 0 1,-1 0-1,0 0 0,0 0 1,1 0-1,-1 0 1,0 1-1,1-1 1,-1 0-1,0 0 1,1 1-1,-1-1 1,1 0-1,-1 1 1,0-1-1,1 0 0,-1 1 1,1-1-1,-1 1 1,1-1-1,-1 1 1,1-1-1,-1 1 1,1-1-1,0 1 1,-1 0-1,1-1 0,0 1 1,0 0-1,-1-1 1,1 1-1,0 0 1,0-1-1,0 1 1,0 0-1,0-1 1,0 1-1,0 0 1,0-1-1,0 1 0,0 0 1,0 0-1,0-1 1,0 1-1,1 0-26,-7 39 51,1 0 0,2 1 0,2-1 0,2 1 0,2-1 0,1 0 0,2 0 0,2 0 0,10 29-51,-16-60-2,2 12-9,1-1 0,0 0 0,2 0 0,0-1 0,1 0 0,1 0 0,1-1 0,1 0 0,10 13 11,-19-28-32,1 0 0,1 0 1,-1-1-1,0 1 0,1-1 0,-1 1 1,1-1-1,0 0 0,-1-1 0,1 1 1,0 0-1,0-1 0,0 0 0,1 0 1,-1 0-1,0-1 0,0 1 0,0-1 1,1 0-1,-1 0 0,0-1 0,0 1 1,0-1-1,1 0 0,-1 0 0,0 0 1,0-1-1,0 1 0,-1-1 0,1 0 1,0 0-1,-1-1 0,1 1 0,-1-1 0,0 1 1,1-1-1,-1 0 0,-1 0 0,2-2 32,11-18 21,-2 0 0,0-1 0,-2-1 0,0 0 0,-2 0 0,-1-1 0,-1-1 0,-1 1 0,-1-1 0,-2 0 0,0 0 0,-2 0 0,-1 0 0,-1 0 0,-2-2-21,-10-58 737,13 86-712,-1 1 0,1-1 0,0 1 0,0-1 0,-1 1 0,1 0 0,0-1 0,-1 1 0,1-1-1,0 1 1,-1 0 0,1-1 0,-1 1 0,1-1 0,-1 1 0,1 0 0,-1 0 0,1-1 0,-1 1 0,1 0 0,-1 0 0,1 0 0,-1 0-1,1 0 1,-1-1 0,1 1 0,-1 0 0,0 0 0,1 0 0,-1 0 0,1 1 0,-1-1 0,1 0 0,-1 0 0,1 0 0,-1 0 0,1 0-1,-1 1 1,1-1 0,-1 0 0,1 1 0,-1-1 0,1 0 0,-1 1 0,1-1 0,-1 0 0,1 1 0,0-1 0,-1 1 0,1-1 0,0 1 0,0-1-1,-1 1 1,1-1 0,0 1 0,0-1 0,-1 1 0,1-1 0,0 1 0,0-1 0,0 1 0,0-1 0,0 1 0,0 0 0,0-1 0,0 1-25,-13 38 335,10-22-353,1 0 0,1 0 0,0 0 0,2 0 0,0 0 0,0 0 1,2 0-1,0 0 0,1-1 0,1 1 0,0-1 0,1 0 0,1 0 0,0-1 1,2 0-1,-1 0 0,2-1 0,0 0 0,0-1 0,2 0 0,-1 0 0,2-1 1,0-1 17,25 11-3632,-8-16-4529,-17-6 799</inkml:trace>
  <inkml:trace contextRef="#ctx0" brushRef="#br0" timeOffset="51289.583">17490 5615 10890,'0'0'1410,"0"0"319,-94-63 193,74 63-801,11 0-801,2 7-288,7 8-32,2-1-32,12 3-224,12 2-1986,7-3-2979</inkml:trace>
  <inkml:trace contextRef="#ctx0" brushRef="#br0" timeOffset="51540.467">17972 5602 13837,'0'0'2920,"0"0"-582,0 0-90,0 0-417,-15 5-630,5-2-1028,4-1-116,-1-1-1,1 1 1,0 0-1,0 0 1,0 1 0,1 0-1,-1 0 1,1 0-1,-1 1 1,1 0 0,0 0-1,0 0 1,1 1-1,0-1 1,-1 1-1,1 0-56,-2 5 24,0 0 0,1 0-1,0 0 1,1 0-1,0 1 1,1 0-1,0 0 1,0 0-1,1 0 1,0 0 0,1 1-1,1-1 1,0 0-1,0 1 1,1-1-1,1 0 1,0 0 0,0 0-1,1 0 1,0 0-1,1 0 1,0-1-1,1 1 1,0-1-1,1 0 1,0-1 0,0 1-1,1-1 1,2 1-24,-2 1-177,2 0 0,-1 0-1,1-1 1,1 0 0,0-1 0,1 0 0,-1 0 0,2-1 0,-1 0 0,1-1 0,0-1 0,1 0 0,-1 0-1,1-2 1,0 1 0,1-2 0,-1 1 0,1-2 0,-1 0 0,1 0 0,0-2 0,-1 1 0,4-2 177,-9-3-47,0-1 0,0 1 0,0-2 0,-1 1 0,1-1 1,-1 0-1,0 0 0,-1-1 0,0 0 0,0 0 0,0-1 1,-1 0-1,0 0 0,-1 0 0,0 0 0,0-1 0,-1 1 1,1-1-1,-2 0 0,0 0 0,0 0 0,0-5 47,42-292 2584,-39 116-838,-4 190-1712,-1-1 0,0 1 0,1-1 0,-1 1 0,0-1 0,0 1 0,0-1 0,1 0 0,-1 1 0,0-1 0,0 1 0,0-1 0,0 0 0,0 1 0,0-1 0,0 1 0,0-1 0,0 0 0,0 1 0,0-1 0,0 0 0,-1 1 0,1-1 0,0 1 0,0-1 1,-1 1-1,1-1 0,0 1 0,-1-1 0,1 1 0,0-1 0,-1 1 0,1-1 0,-1 1 0,1-1 0,-1 1 0,1 0 0,-1-1 0,1 1 0,-1 0 0,1-1 0,-1 1 0,0 0 0,1 0 0,-1 0 0,1-1 0,-1 1 0,0 0 0,1 0 0,-1 0 0,1 0 0,-1 0 0,0 0 0,1 0 0,-1 1 0,0-1 0,1 0 1,-1 0-1,1 0 0,-1 0 0,1 1 0,-1-1 0,0 0 0,1 1-34,-3 52 150,2 0-1,2 1 1,3-1 0,2 0 0,3 0 0,9 32-150,17 125-1342,-23-143-2582,2-25-5018,-8-31 2750</inkml:trace>
  <inkml:trace contextRef="#ctx0" brushRef="#br0" timeOffset="51746.594">18404 6056 2691,'-4'-17'4703,"-29"-109"1014,22 94-3772,6 21-1201,1-1 0,0 0 0,0 0 0,1-1 0,1 1 0,0-1 0,1 1 0,0-1 0,1 0 0,0-3-744,4 10 99,-1 1 0,1-1 0,-1 1 0,2 0 0,-1 0 1,0 0-1,1 1 0,0 0 0,0 0 0,0 0 0,1 0 0,-1 1 0,1 0 0,0 0 1,0 1-1,0-1 0,0 1 0,0 0 0,1 1 0,-1 0 0,0 0 0,1 0 0,5 1-99,49-11-24,0 4-1,0 2 0,54 3 25,-86 11-944,-28-8 749,-1 1-1,1-1 0,-1 0 0,1 0 1,-1 0-1,0 1 0,0-1 0,0 0 0,1 0 1,-1 1-1,0-1 0,-1 0 0,1 0 0,0 1 1,0-1-1,0 0 0,-1 0 0,1 0 0,-1 1 1,1-1-1,-1 0 0,1 0 0,-1 0 0,0 0 1,1 0-1,-1 0 0,0 0 0,0 0 1,0 0-1,0 0 0,0-1 0,0 1 0,0 0 196,-26 25-6149</inkml:trace>
  <inkml:trace contextRef="#ctx0" brushRef="#br0" timeOffset="51984.707">17714 6424 15599,'-59'119'3859,"58"-118"-3799,1 0-1,0 0 1,0 0-1,0 0 1,0 0-1,0 0 0,0-1 1,1 1-1,-1 0 1,0 0-1,0 0 1,1 0-1,-1 0 0,0-1 1,1 1-1,-1 0 1,1 0-1,-1-1 1,1 1-1,-1 0 0,1-1 1,-1 1-1,1 0 1,0-1-1,-1 1 0,1-1 1,0 1-1,0-1 1,-1 1-1,1-1 1,0 0-1,0 1 0,0-1 1,0 0-1,-1 0 1,1 0-1,0 1 1,0-1-1,0 0 0,0 0 1,0 0-1,0 0 1,0 0-1,-1-1 1,1 1-1,0 0 0,0 0 1,0-1-1,0 1 1,-1 0-1,1-1 1,0 1-1,0-1 0,0 0-59,2 1 16,26-5 462,1-1-1,-1-1 1,-1-2 0,0-1 0,16-8-478,6-1 237,183-72-44,11-3-537,-82 36-3829,-159 58-642,-10 8-1970</inkml:trace>
  <inkml:trace contextRef="#ctx0" brushRef="#br0" timeOffset="52362.586">17813 6583 7879,'-116'84'13576,"115"-84"-13467,0 0-1,0 0 1,0 0-1,0 0 1,0 1-1,0-1 1,0 0-1,0 1 1,0-1-1,0 1 1,0-1 0,0 1-1,0-1 1,0 1-1,1 0 1,-1-1-1,0 1 1,0 0-1,1 0 1,-1 0-1,0 0 1,1-1 0,-1 1-1,1 0 1,-1 0-1,1 0 1,0 0-1,-1 0 1,1 0-1,0 0 1,0 0-1,0 0 1,-1 1 0,1-1-1,0 0 1,1 0-1,-1 0 1,0 0-1,0 1-108,20-2 113,0-1 0,1-1 0,-1 0 1,-1-1-1,1-2 0,0 0 0,1-1-113,25-6 110,-3 2-25,151-35-98,-2-8 0,7-12 13,-74 11-1554,-48 9-4248,-40 18-2216</inkml:trace>
  <inkml:trace contextRef="#ctx0" brushRef="#br2" timeOffset="89816.539">5857 10138 11979,'-9'-17'4015,"-32"-52"-2077,39 65-1654,-1 0 1,0 0 0,0 0 0,0 1 0,0-1-1,0 1 1,-1 0 0,1 0 0,-1 0 0,0 1-1,0-1 1,0 1 0,0 0 0,0 0 0,-1 0-1,1 0 1,-1 1 0,1 0 0,-1 0-1,1 0 1,-1 0 0,0 1 0,-4 0-285,6 1 96,0 1-1,-1 0 1,1 0 0,0 0-1,0 0 1,1 1 0,-1-1-1,0 1 1,1-1 0,-1 1-1,1 0 1,0 0 0,0 0-1,0 0 1,1 0 0,-1 1-1,1-1 1,-1 1 0,1-1-1,0 1 1,1-1 0,-1 1-1,0-1 1,1 1 0,0 0 0,0 2-96,-2 3 101,-10 216 1161,12-165-1024,15 292 359,-4 131-19,-14-421-1003,-2-1-1,-4 1 1,-2-1-1,-3-1 1,-2 0 0,-17 39 425,-4-37-5301,22-75-2125,11-14 1863</inkml:trace>
  <inkml:trace contextRef="#ctx0" brushRef="#br2" timeOffset="90112.78">5448 10962 13453,'0'0'2530,"0"0"-1169,0 0 49,0 0-295,0 0-437,0 0-117,13 1 106,101-6 454,286-126-357,-398 130-748,1-1-1,0 1 1,0 0 0,0-1 0,0 2 0,0-1 0,0 0 0,0 0 0,0 1-1,0 0 1,0-1 0,0 1 0,0 0 0,0 1 0,0-1 0,1 1 0,-1-1-1,0 1 1,0 0 0,0 0 0,-1 0 0,1 0 0,0 1 0,0-1-1,-1 1 1,1 0 0,0 0 0,-1-1 0,0 2 0,0-1 0,1 0 0,-1 0-1,0 1 1,-1-1 0,1 1 0,0 0 0,0 2-16,3 16 65,-2 1 0,-1 0 1,0 0-1,-2 0 0,0-1 0,-1 1 1,-2 0-1,0 0 0,-2 4-65,3-14 16,-6 44-343,2 1-1,3 0 1,3 42 327,7-70-2753,10-24-6986,-11-10-68</inkml:trace>
  <inkml:trace contextRef="#ctx0" brushRef="#br2" timeOffset="90411.446">6033 10312 12492,'0'0'1697,"0"0"-1184,0 0-97,0 0-288,0 0-128,0 0-448,78 89-2851,-55-59-6406</inkml:trace>
  <inkml:trace contextRef="#ctx0" brushRef="#br2" timeOffset="90661.797">6335 10905 14029,'0'14'2936,"-4"204"1239,3-217-4178,1 0 0,-1 0 0,1 0 0,0 0 0,-1 0 0,1 0 0,0 0 0,0 0 0,0 0 0,0 0 0,0 0 0,0 0 0,0 0 0,0 0 0,0 0 0,0 0 0,0 0 0,1 0 0,-1 0 0,0-1 0,1 1 0,-1 0 0,1 0 0,-1 0 0,1 0 0,-1 0 0,1-1 0,0 1 0,-1 0 0,1 0 0,0-1 0,0 1 0,-1 0 0,1-1 0,0 1 0,0-1 0,0 1 0,0-1 0,0 0 0,0 1 0,0-1 0,0 0 0,0 0 0,0 1 0,0-1 0,0 0 0,0 0 0,0 0 3,12-96-176,-13 33 339,-1 33 107,1 1 0,1-1-1,1 0 1,2 1 0,1 0 0,1 0 0,2 0 0,6-17-270,-12 42 31,0 0 0,0 0-1,0 0 1,1 1 0,-1-1 0,1 1 0,0-1 0,0 1 0,0 0-1,0 0 1,1 0 0,-1 0 0,1 1 0,-1-1 0,1 1 0,0 0-1,0 0 1,0 1 0,1-1 0,-1 1 0,0 0 0,0 0 0,1 0 0,-1 0-1,1 1 1,-1 0 0,0 0 0,1 0 0,-1 1 0,1-1 0,-1 1-1,0 0 1,1 0 0,-1 0 0,0 1 0,0 0 0,0 0 0,0 0-1,0 0 1,-1 0 0,1 1-31,9 8-3,-1 1 1,0 0-1,0 1 1,-2 1-1,0-1 0,0 1 1,-1 1-1,-1 0 0,-1 0 1,0 1-1,0 0 0,-2 0 1,4 17 2,35 79-2356,28-17-4302,6-45 849,-41-33 39</inkml:trace>
  <inkml:trace contextRef="#ctx0" brushRef="#br2" timeOffset="91110.234">7310 10977 4708,'15'-43'2219,"-9"30"-1031,0 0 0,-1-1-1,0 0 1,-2 1 0,1-1 0,-2-1-1,0 1 1,0 0 0,-2-1 0,1 1-1,-3-12-1187,1 22 249,-1 0 1,1 0-1,-1 0 0,0 0 0,0 0 1,-1 0-1,1 1 0,-1-1 0,0 1 0,0-1 1,0 1-1,0 0 0,0 0 0,-1 1 0,0-1 1,1 1-1,-1 0 0,0 0 0,-2-1-249,-8-3 214,0 2 1,0-1-1,0 2 0,0 0 0,-1 1 1,0 0-1,1 1 0,-8 0-214,11 1 9,-1-1 0,1 1 0,-1 1 0,1 0 0,0 1 0,-1 0 0,1 0 0,0 1 0,0 1-1,0 0 1,1 1 0,0 0 0,-1 0 0,2 1 0,-1 0 0,1 1 0,0 0 0,0 0 0,1 1 0,0 0 0,0 1 0,1 0 0,0 0 0,0 0 0,1 1 0,1 0 0,0 0 0,0 1 0,1-1-1,0 1 1,0 0 0,2 0 0,-1 1 0,1 5-9,2-5-39,1 0-1,0-1 0,1 1 0,0 0 1,1-1-1,1 1 0,0-1 1,0 0-1,1 0 0,0 0 0,1-1 1,0 0-1,1 0 0,0 0 1,0-1-1,1 0 0,0 0 0,1-1 1,0 0-1,0-1 0,1 0 1,0 0-1,0-1 0,1-1 0,9 5 40,-15-8-63,0-1 0,0 1 0,0-1 0,1 0-1,-1 0 1,0-1 0,0 1 0,0-1 0,1 0-1,-1-1 1,0 0 0,0 1 0,0-1 0,0-1-1,0 1 1,0-1 0,0 0 0,0 0 0,0 0-1,-1-1 1,1 0 0,-1 0 0,0 0 0,0 0-1,0-1 1,0 1 0,-1-1 0,1 0 0,-1 0 0,0 0-1,0-1 1,0 1 0,-1-1 0,0 0 0,0 1-1,0-1 1,1-4 63,11-33 262,-2 0-1,-1-1 1,-3-1-1,-1 1 1,-1-29-262,6-28 406,29-190 1355,-39 248-1120,-7 41 224,-2 24-800,1 0 0,1 0 0,1 0 0,1 0 0,0 1-1,2 0 1,1-1 0,1 1 0,2 5-65,-2-7 35,5 48-33,3 0 0,3 0-1,21 67-1,-31-125-242,1 0 0,0-1-1,1 1 1,0-1-1,1 1 1,0-1-1,1-1 1,0 1 0,0-1-1,1 0 1,1 0-1,0-1 1,0 0-1,0-1 1,1 0 0,1 0-1,0 0 243,-7-7-141,-1 1 0,0-1 0,1-1 0,-1 1 0,1 0 0,0 0 0,-1-1 0,1 0 0,-1 1 0,1-1 0,0 0 0,-1 0-1,1 0 1,0-1 0,-1 1 0,1-1 0,-1 1 0,1-1 0,-1 0 0,1 0 0,-1 0 0,1 0 0,-1-1 0,0 1 0,0-1 0,0 1 0,0-1 0,0 0 0,0 1 0,0-1-1,0 0 1,1-2 141,41-78-1588,-39 72 1615,59-165 802,-28-7 3809,-36 163-3252,-4 27 108,-5 29-734,5-12-632,1 1 0,2-1-1,0 1 1,2-1-1,1 1 1,4 24-128,-4-40-208,0 1 0,1-1 1,0 0-1,1 0 0,0-1 1,0 1-1,1-1 0,1 0 0,-1 0 1,1 0-1,1-1 0,-1 0 1,1 0-1,1-1 0,0 0 0,0 0 1,0-1-1,5 3 208,20-1-8707,-21-8 112</inkml:trace>
  <inkml:trace contextRef="#ctx0" brushRef="#br2" timeOffset="91441.681">7630 10235 11627,'0'0'1698,"0"0"-898,0 0 770,0 0-865,0 0-673,0 0-32,0 0-2595,0 0-3939</inkml:trace>
  <inkml:trace contextRef="#ctx0" brushRef="#br2" timeOffset="91988.266">8162 10813 12780,'0'0'1543,"0"0"-406,-7 14 64,-33 84-347,46-100-752,4-11 107,-1 0 1,-1-1-1,0-1 1,-1 1-1,-1-1 0,0-1 1,-1 1-1,2-8-209,11-30 471,-15 43-405,48-91 1932,-49 98-1949,0 1 1,0-1-1,0 1 1,1-1 0,0 1-1,-1 0 1,1 0-1,0 0 1,0 0-1,0 0 1,0 0-1,0 1 1,1 0-1,-1 0 1,0 0-1,1 0 1,-1 0-1,0 1 1,1-1-1,-1 1 1,1 0-1,-1 0 1,1 0 0,-1 0-1,1 1 1,-1 0-1,1-1 1,-1 1-1,0 0 1,2 1-50,9 6 67,-1 1-1,0 0 1,0 1 0,-1 0 0,0 0 0,-1 2-1,0-1 1,-1 1 0,-1 1 0,1 0 0,-2 0-1,7 15-66,-2-9 170,-11-15-158,13 20 109,1 0 1,1-1-1,1-1 1,1-1-1,15 13-121,-30-29 22,1-1 0,0-1 0,-1 1 0,1-1 0,0 0 1,1 0-1,-1 0 0,0-1 0,1 1 0,0-1 0,-1-1 0,1 1 0,0-1 0,0 0 0,0 0 0,0-1 0,0 0 1,0 0-1,0 0 0,0-1 0,0 0 0,0 0 0,-1 0 0,1-1 0,0 0 0,-1 0 0,1 0 0,-1-1 0,1 0 1,1-1-23,13-13 147,-1-1-1,0-1 1,-2-1 0,0-1 0,-1 0 0,-1-1 0,-1 0 0,-1-1 0,-2-1 0,0 0 0,-1-1 0,-1 0 0,-1 0 0,-2-1 0,3-21-147,-5 33 57,-1 1-1,0 0 1,-1-1-1,0 0 1,-1 1-1,-1-1 1,0 0-1,-1 0 1,0 1-1,-1-1 1,0 1-1,-3-4-56,4 14 3,-1 0 0,0 0 0,0 0 0,0 1 0,-1-1 1,1 1-1,0-1 0,-1 1 0,0 0 0,0 0 0,1 0 0,-1 0 0,0 1 0,-1-1 0,1 1 0,0 0 0,0 0 0,-1 0 0,1 0 0,0 0 0,-1 1 0,1-1 0,0 1 0,-1 0 0,1 0 0,-1 1 0,1-1 1,-1 1-1,1-1 0,0 1 0,-1 0 0,-1 1-3,-101 49 57,94-40-58,0 0 0,0 1-1,1 1 1,1 0 0,0 0 0,1 1-1,0 1 1,1-1 0,1 1 0,0 1 0,1-1-1,0 1 1,2 0 0,0 0 0,1 1-1,0-1 1,1 1 0,1-1 0,1 1-1,0 0 1,1 0 0,1-1 0,1 1-1,0-1 1,1 0 0,1 1 1,62 220-30,-48-181 16,-1 1 1,-4 0 0,-2 2 0,-2-1 0,1 54 13,-12-89-6,-1-1 0,0 1 1,-2-1-1,-1 0 0,-1 0 0,-1-1 0,0 1 1,-2-1-1,-1-1 0,0 0 0,-1 0 0,-1-1 0,-1 0 1,-2-1 5,-5 8-722,-1-2 1,-2 0-1,0-1 1,-1-2-1,-27 18 722,-21-1-6112,48-35-102</inkml:trace>
  <inkml:trace contextRef="#ctx0" brushRef="#br2" timeOffset="92332.308">9762 10480 14606,'-5'-15'3064,"-18"-49"-379,22 62-2539,-1-1 1,1 1-1,-1 0 0,1-1 0,-1 1 0,0 0 0,0 0 1,0 0-1,-1 1 0,1-1 0,0 0 0,-1 1 0,1-1 1,-1 1-1,1 0 0,-1 0 0,1 0 0,-1 0 1,0 0-1,0 1 0,1-1 0,-1 1 0,0 0 0,0 0 1,0 0-1,0 0 0,1 0 0,-1 0 0,0 1 0,0 0 1,0 0-147,-5-1 161,-9 5-73,-1 0 1,1 1 0,0 1-1,1 0 1,-1 2 0,1 0-1,1 0 1,0 1 0,0 1-1,1 1 1,0 0 0,1 1-1,1 0 1,0 1 0,1 0 0,0 1-1,1 0 1,-5 11-89,11-20 1,0-1 1,0 1-1,0 0 1,1 1 0,-1-1-1,1 0 1,1 1-1,0 0 1,0 0-1,0 0 1,0 0-1,1 0 1,1 0-1,-1 0 1,1 0-1,0 0 1,0 0-1,1 0 1,0 0-1,1 0 1,-1 0-1,1 0 1,1 0-1,-1-1 1,1 1 0,0-1-1,0 1 1,1-1-2,11 6-12,1 0 0,1-1 1,-1 0-1,2-1 0,-1-1 0,1-1 1,1-1-1,-1 0 0,1-1 1,13 1 11,17 9-49,-42-14 39,125 53-33,-126-52 46,0 1-1,-1-1 1,1 1 0,-1 0-1,0 1 1,0-1 0,-1 1-1,1 0 1,-1 0 0,0 0-1,0 0 1,-1 1-1,1 0 1,-1 0 0,-1 0-1,1 0 1,-1 0 0,0 0-1,0 1 1,-1-1-3,0-1 3,-1 0-1,-1 1 1,1-1-1,-1 0 1,1 0-1,-1 0 1,-1 0 0,1-1-1,-1 1 1,0 0-1,0 0 1,0-1-1,-1 0 1,1 1-1,-1-1 1,0 0 0,0 0-1,-1 0 1,1-1-1,-1 1 1,0-1-1,-2 1-2,-96 58 376,65-45-262,0-2-1,-1-2 0,0-1 0,-1-2 0,0-2 1,-1-2-1,1-1 0,-1-2 0,0-1 0,-3-3-113,40 1-78,-1 1 1,1-1-1,-1 0 0,1-1 0,-1 1 1,1-1-1,0 1 0,-1-1 0,1 0 1,0 0-1,-1 0 0,1-1 0,0 1 0,0-1 1,0 0-1,0 0 0,1 0 0,-1 0 1,0 0-1,1-1 0,0 1 0,-1-1 1,1 1-1,0-1 0,0 0 0,0 0 1,1 0-1,-1 0 0,1 0 0,0-1 0,0 1 1,0 0-1,0-1 0,0 1 0,1 0 1,-1-1-1,1-3 78,21-20-8467,-2 22-2188</inkml:trace>
  <inkml:trace contextRef="#ctx0" brushRef="#br2" timeOffset="92659.551">7496 12066 16656,'0'0'3427,"0"0"-1409,91-32-449,-17 14-704,21-8-480,16-3-225,23-2-96,12-2-32,9 0-32,11 0-32,-9 6-513,-21 7-1120,-32 11-1666,-39 8-3332</inkml:trace>
  <inkml:trace contextRef="#ctx0" brushRef="#br2" timeOffset="93033.1">7067 12554 19923,'-107'61'5237,"106"-53"-3972,95-15 486,109-32-549,158-52-1202,-223 53 85,962-227-1110,-1069 258 602,-11 3-3515,-41 11-1567,-20 6-1648,-6 4-3529</inkml:trace>
  <inkml:trace contextRef="#ctx0" brushRef="#br2" timeOffset="93550.705">11102 10697 16143,'0'0'2360,"0"0"-817,0 0 181,0 0-288,0 0-593,16 0-367,195-28 442,-28-8-731,70-17-182,71-17-90,80-20 68,79-21 55,75-18 37,72-15-38,53-8-32,3844-772 273,-3827 788 80,-54 8 207,-67 12-186,-71 11 155,-81 9-149,-85 12-17,-89 13-293,-90 12-97,-83 12 33,-79 46-9,0 0 0,0 1 0,0-1 0,-1 0-1,1 1 1,0-1 0,-1 0 0,1 0 0,0 0 0,-1 0 0,1 1 0,-1-1 0,1 0-1,-1 0 1,0 0 0,1 0 0,-1 0 0,0 0 0,0 0 0,0 0 0,0 0-1,0 0 1,0 0 0,0 0 0,0 0 0,0 0 0,0 0 0,0 0 0,-1 0 0,1 0-1,0 0 1,-1 0 0,1 0 0,-1 0 0,1 0 0,-1 0 0,1 0 0,-1 0 0,0 1-1,1-1 1,-1 0 0,0 1 0,0-1 0,0 0 0,1 1 0,-1-1 0,0 1-1,-1-1-1,-50-18 44,-14 9-62,0 3-1,0 3 1,0 2 0,-3 4 18,-5-2-8,2-1 5,-194 0 156,-208 28-153,408-15-59,68-8-10,203 20 5,-159-19 89,7-1 30,0 2 0,0 3-1,-1 1 1,-1 3 0,49 19-55,-94-30 36,1 0 1,-1 0-1,1 0 1,-1 1-1,0 0 1,0 0-1,0 0 1,0 1-1,-1 0 1,1 0-1,-1 1 1,0-1 0,0 1-1,-1 0 1,1 0-1,-1 1 1,-1-1-1,1 1 1,-1 0-1,1 0 1,-2 0-1,1 1 1,-1-1-1,0 0 1,0 1-1,-1 0 1,1-1-1,-2 1 1,1 0-1,-1 0 1,0 0 0,0-1-1,-1 1 1,0 0-1,0 0 1,-1-1-1,1 1 1,-3 3-37,-5 5 15,-1-1 1,-1 0-1,0 0 0,-1-1 1,-1-1-1,0 0 1,-11 7-16,15-11-2,-91 74-1786,-4-4-1,-75 41 1789,-106 39-7788,-22-18-6754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22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564 104 13164,'-5'-15'3246,"-16"-47"-518,21 61-2560,0-1 0,-1 1-1,1 0 1,-1-1 0,1 1-1,-1 0 1,0 0 0,1-1 0,-1 1-1,0 0 1,0 0 0,0 0-1,0 0 1,0 0 0,0 0 0,0 0-1,0 0 1,0 0 0,-1 1 0,1-1-1,0 0 1,0 1 0,-1-1-1,1 1 1,0 0 0,-1-1 0,1 1-1,-1 0 1,1 0 0,0 0-1,-1 0 1,1 0 0,-1 0 0,1 0-1,0 0 1,-2 1-168,-33 23 2285,11 7-1815,2 1 1,1 0-1,1 2 1,2 1-1,2 0 1,1 1-1,-9 31-470,-21 82 223,7 1-1,7 2 0,1 41-222,13-88 65,-102 436-2633,114-511-555,20-41-2754,29-47-4784,-13 18 1404</inkml:trace>
  <inkml:trace contextRef="#ctx0" brushRef="#br0" timeOffset="308.908">896 228 18321,'0'0'3054,"0"0"-630,0 0-412,0 0-613,0 0-385,0 0-336,-17 9-262,4-2-332,1 0-1,0 1 0,0 0 1,1 1-1,0 0 0,0 1 0,1 0 1,0 1-1,1 0 0,-5 8-83,-48 83 138,5 4 0,5 1 0,5 3 0,4 2 0,5 1 0,-11 67-138,38-139-306,2 1 1,2 0 0,2 1-1,2-1 1,1 20 305,27 8-2600,-24-69 2431,1 0 1,-1 0-1,0 0 1,0 0-1,0-1 1,1 1-1,-1 0 1,0-1-1,1 1 0,-1-1 1,1 0-1,-1 1 1,1-1-1,-1 0 1,0 0-1,1 0 0,-1 0 1,1 0-1,-1 0 1,1 0-1,-1-1 1,0 1-1,1 0 1,-1-1-1,1 1 0,-1-1 1,0 0-1,1 1 1,-1-1-1,0 0 1,0 0-1,0 0 0,1 0 169,3-4-976,1 0-1,-1-1 1,-1 0-1,1 0 1,-1 0-1,0 0 1,0-1-1,0 1 1,-1-1-1,0 0 1,-1 0-1,0 0 0,0-1 1,0-1 976,10-36-6049</inkml:trace>
  <inkml:trace contextRef="#ctx0" brushRef="#br0" timeOffset="589.65">278 905 4420,'-23'-13'6444,"-77"-40"-1725,90 49-4070,1 0 0,-1 1 0,0 0 0,0 1 0,-1 0 0,1 0 0,0 1 0,-1 1 0,1-1 0,0 2 0,-2 0-649,-17-1 1722,29 1-1637,1-1 0,-1 1 0,0 0 0,1-1 0,-1 1-1,0-1 1,0 1 0,0-1 0,1 1 0,-1 0-1,0-1 1,0 1 0,0-1 0,0 1 0,0 0 0,0-1-1,0 1 1,0-1 0,0 1 0,0 0 0,-1-1 0,1 1-1,0-1 1,0 1 0,0 0 0,-1-1 0,1 1-1,0-1 1,-1 1 0,1-1 0,-1 1 0,1-1 0,0 0-1,-1 1 1,1-1 0,-1 1-85,34 6 115,1-2 0,0 0 1,0-3-1,0-1 0,0-1 0,3-2-115,-14 1 30,113-9 36,0-6-1,-1-6 1,21-11-66,103-17-37,-239 47 39,100-3 28,-118 8-30,0 0 0,0 1 0,0-1 0,0 1 0,-1 0 0,0-1 0,1 1 0,-1 0 0,0 0 0,0 0 0,0 0 0,-1 0 0,1 0 0,-1 0 0,0 0 0,1 0 0,-1 0 0,-1 0 0,1 0 0,0 0 0,-1 0 0,0 0 0,1 0 0,-1 0 0,0 0 0,-1 0 0,1 0 0,0 0 0,-1-1 0,0 1 0,-1 1 0,-140 253-11,129-184-2492,15-73 2267,-1 1 1,0 0 0,0 0 0,1 0 0,-1-1 0,1 1-1,-1 0 1,0 0 0,1-1 0,0 1 0,-1 0 0,1-1-1,-1 1 1,1-1 0,0 1 0,-1 0 0,1-1 0,0 0 0,-1 1-1,1-1 1,0 1 0,0-1 0,0 0 0,-1 0 0,1 1-1,0-1 1,0 0 0,0 0 0,0 0 0,-1 0 0,1 0-1,0 0 1,0 0 0,0 0 0,0 0 0,0 0 0,-1-1 0,1 1-1,0 0 1,0-1 235,13-2-7393</inkml:trace>
  <inkml:trace contextRef="#ctx0" brushRef="#br0" timeOffset="931.963">1283 226 13581,'0'0'4836,"0"0"-2978,0 0-448,0 0-898,0 0-448,0 0-64,0 0-64,0 0-1473,86 91-2788,-57-59-5412</inkml:trace>
  <inkml:trace contextRef="#ctx0" brushRef="#br0" timeOffset="1245.959">1928 549 15022,'0'0'6300,"0"0"-3466,0 0-869,-16 3-631,13-3-1290,-6 2 52,0-1 1,0 1-1,0 1 1,0 0-1,0 0 1,0 0-1,1 1 0,-1 1 1,1 0-1,0 0 1,1 0-1,-1 1 1,-4 5-97,-9 8 77,0 1 1,2 1-1,1 1 1,0 1-1,2 0 1,0 1 0,2 1-1,1 0 1,0 1-1,2 1 1,2-1 0,0 2-1,2-1 1,0 1-1,2 3-77,3-20-21,1 1-1,0-1 1,1 1-1,0 0 0,1-1 1,0 1-1,1 0 1,1-1-1,-1 0 0,2 1 1,-1-1-1,2-1 1,-1 1-1,2 0 1,-1-1-1,1 0 0,1-1 1,0 1-1,0-1 1,1 0-1,0-1 0,0 0 1,10 7 21,-4-7-22,0 0 0,0-1 1,1 0-1,0-1 0,0 0 0,1-2 0,0 0 1,-1 0-1,1-2 0,0 0 0,1-1 1,-1 0-1,0-1 0,0-1 0,0-1 1,10-2 21,3-1-31,-1-1 0,0-2 0,-1-1 1,0-1-1,0-1 0,-1-1 1,-1-2-1,0 0 0,0-2 31,6-8 21,-1-1 0,0-2 0,-2-1-1,-2-1 1,0-1 0,-2-2 0,-1 0-1,-2-1 1,5-12-21,17-73 37,-43 117-26,-1 0 0,0-1 0,1 1 0,-1-1 0,0 1 0,0 0 0,0 0 0,0-1-1,0 1 1,0 0 0,0 0 0,0 0 0,0 0 0,-1 0 0,1 0 0,0 1-1,-1-1 1,1 0 0,-1 1 0,1-1 0,-1 1 0,1-1 0,-1 1 0,1 0 0,-1-1-1,1 1 1,-1 0 0,1 0 0,-1 0 0,1 0 0,-1 1 0,1-1 0,-1 0-1,1 1 1,-1-1 0,1 1 0,-1-1 0,1 1 0,-1 0 0,1-1 0,0 1 0,-1 0-1,1 0 1,0 0 0,0 0 0,0 0 0,0 0 0,0 0 0,0 1 0,0-1-1,0 0 1,0 2-11,-7 8 37,0 1 0,1 1 0,1-1 0,0 1 0,0 0 0,2 1 0,-1-1 0,2 1 0,0 0 0,0 0 0,2 0 0,-1 0 0,2 0 1,0 1-1,1 6-37,-1-3-60,1 0 1,0-1 0,1 1 0,1 0 0,0 0-1,2-1 1,5 17 59,-7-28-342,0 1 1,0 0-1,1-1 0,-1 0 0,1 0 0,0 0 0,1 0 1,0 0-1,0-1 0,0 0 0,0 0 0,1-1 1,2 2 341,34 7-5471,-14-14-1871,-7-6-2534</inkml:trace>
  <inkml:trace contextRef="#ctx0" brushRef="#br0" timeOffset="1246.959">2536 271 13549,'0'0'2626,"0"0"-2434,0 0-192,0 0-192,0 0-2434,0 0-7624</inkml:trace>
  <inkml:trace contextRef="#ctx0" brushRef="#br0" timeOffset="2265.485">2750 752 6182,'0'0'5643,"0"0"-2654,0 0-726,0 0-501,0 0-214,12 12-58,112 80 608,-116-86-2077,0-1 0,1 0 0,0-1 0,0 0 0,1 0 1,-1-1-1,1 0 0,-1-1 0,1 0 0,0-1 0,0 0 0,0 0 1,0-1-1,-1 0 0,1-1 0,0 0 0,0 0 0,0-1 0,0-1 1,-1 0-1,1 0 0,-1 0 0,0-1 0,0-1 0,0 0 1,7-5-22,-9 3 131,0-1 1,0 0-1,-1 0 1,0-1 0,-1 0-1,1 0 1,-2 0-1,1-1 1,-1 1 0,-1-1-1,0 0 1,0 0-1,-1 0 1,0-1 0,-1 1-1,0 0 1,-1-1 0,0 1-1,0-1 1,-1 1-1,-1 0 1,0 0 0,0-1-1,-1 1 1,0 0-1,-2-3-131,4 10 27,-1 0-1,0 0 0,0 0 0,0 1 0,0-1 0,-1 0 0,1 1 0,-1 0 1,1-1-1,-1 1 0,0 0 0,0 0 0,0 1 0,0-1 0,0 1 0,0-1 1,0 1-1,0 0 0,-1 0 0,1 0 0,-1 1 0,1-1 0,0 1 0,-1 0 1,1 0-1,-1 0 0,1 0 0,-1 1 0,1-1 0,0 1 0,-1 0 0,1 0 1,0 0-1,0 0 0,-1 1 0,-1 1-26,-105 73 154,95-60-158,1 0 0,1 1 0,0 0 0,1 1 1,1 0-1,1 1 0,1 0 0,0 1 0,2 0 0,0 0 0,1 0 1,-2 13 3,6-22-14,1-1 1,0 1 0,0 0-1,1 0 1,0 0 0,1 0-1,0-1 1,0 1 0,2 0-1,-1-1 1,1 1 0,1-1-1,0 0 1,0 0 0,1 0 0,0-1-1,1 1 1,0-1 0,0 0-1,1-1 1,0 0 0,1 0-1,0 0 1,0-1 0,4 2 13,4 2-37,1-1-1,0 0 1,0-2 0,1 0 0,0-1 0,1 0 0,-1-2-1,1 0 1,0-1 0,1-1 0,-1-1 0,1-1-1,-1-1 1,1 0 0,-1-1 0,0-1 0,9-3 37,9-2-12,-1-2 0,0-1 1,0-2-1,-1-1 0,-1-2 0,0-2 1,-1-1-1,18-13 12,-13 6 88,-2-2 0,-1-1 0,-2-2 0,-1-1 0,-1-1 0,-1-2 0,-2-1 0,8-16-88,-31 45 15,0-1 0,-1 0 0,-1 0 0,1 0-1,-1-1 1,0 1 0,-1-1 0,1 1-1,-2-1 1,1 0 0,-1 0 0,0 0 0,0-3-15,-1 10 5,0 0 0,0-1 0,-1 1 0,1 0 0,0 0 0,0 0 0,0 0 0,-1 0 0,1 0 0,0 0 0,-1 0 1,1 0-1,-1 0 0,0 0 0,1 0 0,-1 0 0,0 0 0,1 1 0,-1-1 0,0 0 0,0 0 0,0 1 0,1-1 0,-1 1 1,0-1-1,0 0 0,0 1 0,0 0 0,0-1 0,0 1 0,0 0 0,-1-1 0,1 1 0,0 0 0,0 0 0,0 0 0,0 0 1,0 0-1,0 0 0,0 0 0,0 0 0,0 0 0,0 1 0,-1-1 0,1 0 0,0 1 0,0-1 0,0 1 0,0 0-5,-50 27 125,42-15-118,0 1 0,0-1 0,1 1-1,1 1 1,0 0 0,1 0 0,1 0-1,0 0 1,1 1 0,1 0-1,0 0 1,1 0 0,1 0 0,0 0-1,2 0 1,-1 0 0,2 1 0,0-1-1,5 15-6,-6-22-24,0 0-1,1 1 0,0-1 1,1 0-1,0 0 0,0 0 0,1 0 1,0-1-1,1 0 0,-1 1 1,2-2-1,-1 1 0,1 0 0,0-1 1,1 0-1,0-1 0,0 0 1,0 0-1,1 0 0,0-1 0,0 0 1,0 0-1,0-1 0,1 0 1,0 0-1,0-1 0,0-1 25,1-1-12,-1 0 0,1-1 1,0-1-1,0 0 0,-1 0 0,1-1 0,0 0 0,-1 0 0,0-1 0,1-1 1,-1 0-1,0 0 0,-1 0 0,1-1 0,-1 0 0,0-1 0,0 0 0,-1 0 1,0-1-1,0 0 0,0 0 12,21-24 37,-2-1 1,-2-1-1,-1-1 0,7-16-37,-24 40 4,124-200-9,-130 209 1,0 0-1,0 0 1,1 1 0,-1-1 0,0 0 0,0 0 0,0 0 0,1 1 0,-1-1 0,0 0-1,1 0 1,-1 1 0,1-1 0,-1 0 0,1 1 0,-1-1 0,1 1 0,-1-1 0,1 1-1,-1-1 1,1 1 0,0-1 0,-1 1 0,1-1 0,0 1 0,0 0 0,-1-1 0,1 1-1,0 0 1,0 0 0,-1-1 0,1 1 0,0 0 0,0 0 0,0 0 0,-1 0 0,1 0-1,0 0 1,0 0 0,0 1 0,-1-1 0,1 0 0,0 0 0,0 1 0,-1-1-1,1 0 1,0 1 0,0-1 0,-1 0 0,1 1 0,0-1 0,-1 1 0,1-1 0,-1 1-1,1 0 1,-1-1 0,1 1 0,-1 0 0,1-1 0,-1 1 0,1 0 4,7 194-38,-9-181 37,0 0-1,1 1 0,1-1 1,0 0-1,1 0 0,1 0 1,0 0-1,1 0 0,0-1 1,1 0-1,1 0 0,0 0 1,0 0-1,2-1 0,-1 0 1,6 5 1,-5-12-11,0-1 1,0-1 0,1 1 0,-1-1-1,1-1 1,0 0 0,0 0 0,0-1-1,0 0 1,0 0 0,0-1 0,0 0-1,0-1 1,0 0 0,0 0 0,0-1-1,0 0 1,0 0 0,0-1 0,-1-1-1,0 1 1,1-1 0,-1-1 0,-1 1-1,8-7 11,19-13 60,-1-2-1,-2-2 0,0 0 0,-2-2 0,-1-2 0,-2 0 1,-1-2-1,-2 0 0,-1-2 0,-1 0 0,-3-2 0,13-35-59,-23 57 65,-1-1-1,-1 0 0,0 0 0,-1 0 0,-1-1 0,-1 1 0,0-1 0,-2 0 0,0-12-64,-1 28 28,-1 0-1,1 0 1,-1 0-1,0 0 1,0 0 0,0 0-1,0 0 1,-1 1-1,1-1 1,0 0-1,-1 1 1,1-1 0,-1 1-1,1 0 1,-1-1-1,0 1 1,1 0-1,-1 0 1,0 0 0,0 0-1,0 0 1,0 1-1,0-1 1,0 0 0,0 1-1,0 0 1,0-1-1,0 1 1,0 0-1,-1 0 1,1 0 0,0 0-1,0 1 1,0-1-1,0 0 1,0 1 0,0 0-1,0-1 1,0 1-1,0 0 1,0 0-1,0 0 1,1 0 0,-1 0-1,0 1 1,1-1-1,-1 1 1,1-1 0,-1 1-1,1-1 1,0 1-1,-1 0 1,1-1-1,-1 3-27,-13 14 58,1 0 0,1 2 0,0 0-1,1 0 1,2 1 0,0 1-1,1-1 1,1 2 0,1-1 0,1 1-1,1 0 1,1 0 0,1 1 0,1-1-1,1 1 1,2 19-58,-2-12-203,2 0 0,1 1 0,1-1 1,2 0-1,1 0 0,1-1 0,2 0 0,0 0 0,3-1 0,0 0 1,2-1-1,6 8 203,-16-29-265,0-2 0,1 1 1,0 0-1,0-1 0,0 0 1,1 0-1,0-1 0,0 1 1,0-1-1,0-1 1,1 1-1,-1-1 0,1 0 1,0 0-1,0-1 0,0 0 1,0 0 264,82-4-7208,-47-14 577</inkml:trace>
  <inkml:trace contextRef="#ctx0" brushRef="#br0" timeOffset="2507.12">5005 761 5733,'0'0'12140,"0"0"-10058,0 0 256,0 0-768,0 0-353,0 0-32,123-25-673,-69 24-319,8-8-65,-3 2-64,4-3-64,-6 0-32,1-1-577,-2-1-800,-8-2-1154,-11 1-2722,-12 2-5605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27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17841,'0'0'3011,"0"0"-1121,0 0-225,0 0-928,0 0-257,0 0-416,0 0-64,0 0-640,10 5-1314,17 13-3171,-3-2-10442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29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18770,'0'0'2210,"0"0"-961,0 0-128,0 0-801,0 0-320,0 0-736,0 0-1827,66 91-2209,-27-60-3204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30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442 309 14510,'-3'-13'3374,"-10"-45"-796,11 55-2374,0-1 0,0 1 0,0-1 0,0 1-1,-1 0 1,0 0 0,0 0 0,0 1 0,0-1 0,0 1 0,0-1 0,-1 1 0,1 0 0,-1 0-1,1 1 1,-1-1 0,0 1 0,0-1 0,0 1 0,1 1 0,-1-1 0,0 0 0,0 1-1,0 0 1,0 0 0,0 0 0,0 0 0,0 1 0,0 0 0,0-1 0,-1 2-204,-12 4 85,-1 0 0,1 2 1,1 0-1,0 1 1,0 0-1,0 2 1,1-1-1,1 2 0,0 0 1,0 1-1,1 0 1,1 1-1,1 1 0,0 0 1,-8 14-86,9-17-3,1 1 0,1 1 0,0 0 0,1 0 1,1 0-1,0 1 0,0 0 0,2 0 0,0 0 0,1 1 0,0 0 0,1-1 1,1 1-1,0 0 0,2 0 0,0 0 0,0-1 0,1 1 0,1 0 0,1-1 1,0 0-1,1 0 0,1 0 0,0 0 0,1-1 0,8 14 3,-3-11-256,1 1 1,1-2-1,0 1 0,1-2 0,1 0 0,0-1 0,1 0 1,1-2-1,0 0 0,0-1 0,1-1 0,17 7 256,-13-8-647,1-1 0,0-1 0,0-1 0,1-1 0,-1-1 0,1-1 0,0-1 0,0-2 0,0 0 0,23-4 647,-30 1-771,-1 0-1,0-1 0,-1-1 0,1 0 0,-1-1 0,0-1 0,0-1 0,-1 0 1,5-4 771,-2-1-340,0 0 0,0-2 1,-1 0-1,-1-1 0,-1 0 1,12-17 339,-6 4 639,-2 0-1,-1-2 1,-1-1 0,-2 0 0,-1 0 0,-1-2 0,-3 0 0,0 0-1,-2-3-638,3-96 3263,-11 129-3184,-1 0 0,0 1 0,1-1 0,-2 0 0,1 0 0,0 1 0,-1-1 0,1 1 0,-1-1 0,0 1 0,0 0 0,-1 0 0,1 0 0,-1 0 1,1 0-1,-1 0 0,0 1 0,0-1 0,0 1 0,0 0 0,-1 0 0,1 0 0,-1 0 0,1 1 0,-1-1 0,1 1 0,-1 0 0,0 0 0,0 0 0,0 1 0,1-1 1,-3 1-80,-8 1 83,0 1 1,0 1 0,0 0 0,0 1 0,0 0 0,1 1 0,0 1 0,0 0 0,0 1 0,1 0 0,-1 1 0,2 0 0,-1 1 0,1 0 0,1 1-1,0 0 1,0 1 0,0 2-84,-9 6 2,1 1 0,1 1 0,1 1 0,1 0 0,1 1 0,1 0 0,1 1 0,1 1 0,2 0 0,0 0 0,1 1 0,2 0 0,0 0 0,2 0 0,1 1 0,1 24-2,1-47-4,0 0-1,1 0 0,0-1 1,0 1-1,0 0 1,0 0-1,1 0 0,-1 0 1,1 0-1,0-1 0,0 1 1,0 0-1,1-1 1,-1 1-1,1-1 0,0 1 1,0-1-1,0 0 0,1 0 1,-1 0-1,1 0 1,-1 0-1,1 0 0,0-1 1,0 0-1,0 1 0,1-1 1,-1 0-1,0 0 1,1-1-1,-1 1 0,1-1 1,0 0-1,-1 0 0,1 0 1,0 0-1,0 0 1,0-1-1,0 0 0,-1 0 1,1 0-1,0 0 0,0-1 1,0 1-1,1-1 5,7-5 5,1 0 0,-1-1 0,-1 0 0,1-1 0,-1 0 0,-1-1 0,1 0 0,-2-1 0,1 0 0,-1 0 0,3-6-5,-5 8-1,45-50 73,-4-2 1,-2-3 0,37-66-73,-77 118 59,-3 57 80,-4-24-100,1-1 1,1 1-1,1-1 0,0 1 0,2-1 1,1 0-1,0 0 0,2-1 1,0 1-1,2-1 0,4 8-39,-9-23 1,-1 0 0,2 0 0,-1 0 0,0 0 0,1-1 0,0 0 0,0 0-1,0 0 1,1-1 0,-1 1 0,1-1 0,0 0 0,0-1 0,0 0 0,0 0-1,0 0 1,0-1 0,1 1 0,-1-1 0,1-1 0,-1 0 0,0 1 0,1-2 0,-1 1-1,1-1 1,-1 0 0,0 0 0,3-2-1,6-1 2,1-1 0,-1 0-1,0-2 1,0 0 0,-1 0 0,1-1 0,-2-1-1,1-1 1,-1 0 0,8-9-2,6-9 9,-1-2 0,-2-1 1,-1-1-1,-1-1 0,-2-1 0,-2-1 1,-1-1-1,-1 0 0,-3-1 0,0-1 0,1-14-9,1-58 678,-15 111-651,-1 0-1,1 0 0,0-1 0,0 1 1,-1 0-1,1 0 0,0 0 0,-1-1 1,1 1-1,-1 0 0,1 0 0,-1-1 0,1 1 1,-1-1-1,0 1 0,1 0 0,-1-1 1,0 1-1,1-1 0,-1 1 0,0-1 1,0 0-1,0 1 0,1-1 0,-1 0 1,0 1-1,0-1 0,0 0 0,0 0 0,1 0 1,-1 0-1,0 0 0,0 0 0,0 0 1,0 0-1,0 0 0,1 0 0,-1-1 1,0 1-1,0 0 0,0 0 0,0-1 0,1 1 1,-1-1-1,0 1 0,0-1 0,1 1 1,-1-1-1,0 1 0,1-1 0,-1 1 1,1-1-1,-1 0 0,1 1 0,-1-1 1,1 0-1,-1 0 0,1 1 0,0-1 0,-1 0 1,1 0-1,0 0 0,0 0 0,-1 1 1,1-1-1,0 0 0,0 0 0,0 0 1,0 0-1,0 0-26,-10 19 19,1 0 0,0 0 0,1 1 0,1 0 0,1 0 1,1 1-1,0-1 0,2 1 0,0 1 0,1-1 0,1 0 0,1 3-19,-1 14 0,1-1-1,1 0 1,2 0-1,6 29 1,-7-54-7,1 0-1,-1-1 0,2 1 0,-1-1 1,2 0-1,-1 0 0,1 0 1,1 0-1,0-1 0,0 0 0,0 0 1,1-1-1,1 0 0,0 0 0,0 0 1,0-1-1,9 5 8,-9-8-11,0 0 1,0-1-1,0 0 1,0-1-1,0 1 1,1-2-1,-1 1 1,1-1-1,0 0 1,-1-1-1,1 0 1,0-1-1,-1 1 1,1-2-1,-1 1 1,1-1-1,-1 0 1,0-1-1,0 0 1,0-1-1,0 1 1,0-1-1,-1-1 1,1 1-1,-1-1 1,0-1-1,-1 1 1,0-1-1,1 0 1,-2-1-1,1 0 1,2-3 10,17-27 18,0-1 0,-3-1 1,-1-1-1,-2-1 1,-1-1-1,1-11-18,-14 39 12,54-186 1547,-71 232-1474,2 1-1,1 0 0,1 0 1,2 0-1,1 1 0,1 0 1,2 0-1,2 0 0,1 0 1,4 18-85,-4-43-33,1 1 1,0-1-1,0 1 0,1-1 1,1 0-1,0 0 1,0 0-1,0-1 1,1 1-1,1-1 0,-1 0 1,1 0-1,0-1 1,8 7 32,-8-9-275,0-1 0,0 1 1,0-1-1,1-1 0,0 1 0,0-1 1,0 0-1,0-1 0,0 1 0,0-1 1,1-1-1,5 1 275,76 1-7180,-53-11 176</inkml:trace>
  <inkml:trace contextRef="#ctx0" brushRef="#br0" timeOffset="997.526">2817 454 8936,'0'0'2638,"0"0"-604,0 0 208,0 0-406,0 0-656,-11 9-401,2-2-629,5-5-96,0 1 1,1-1 0,-1 1-1,1 0 1,0 0 0,-1 1 0,1-1-1,1 1 1,-1-1 0,0 1 0,1 0-1,0 0 1,0 0 0,0 0-1,0 0 1,1 1 0,-1-1 0,1 1-1,1-1 1,-2 4-55,2 7 130,0 1 1,0-1-1,2 1 0,0-1 0,1 1 1,0-1-1,1 0 0,1 0 0,4 10-130,-6-19-2,0-1-1,0 0 1,0 1-1,1-1 1,-1 0 0,1-1-1,0 1 1,1-1-1,-1 1 1,1-1-1,0-1 1,0 1-1,0-1 1,0 0-1,1 0 1,-1 0-1,1-1 1,0 1-1,0-2 1,0 1-1,0-1 1,0 1-1,0-2 1,0 1-1,5-1 3,-5 0 2,0-1 0,0 1-1,0-2 1,0 1 0,0-1-1,0 0 1,0 0 0,-1 0-1,1-1 1,-1 0 0,1 0-1,-1 0 1,0-1-1,0 0 1,0 0 0,-1 0-1,0 0 1,1-1 0,-2 0-1,1 0 1,0 0 0,-1 0-1,2-4-1,3-6 76,0 0-1,-1 0 0,-1-1 1,0 0-1,-1-1 0,-1 1 1,0-1-1,-1-1-75,-1 5 143,1-1 0,-2 1 0,0 0-1,0-1 1,-1 1 0,-1-1 0,0 1 0,-1 0-1,0-1 1,-1 1 0,-1 0 0,0 0 0,-1 1-1,0-1 1,-1 1 0,0 0 0,-1 1 0,0-1-1,-1 1 1,0 0-143,3 8 12,0 0 1,-1 1-1,1-1 0,0 1 0,-1 0 1,1 0-1,-1 1 0,0 0 0,0 0 1,1 0-1,-1 1 0,0 0 0,0 0 1,0 0-1,1 1 0,-1-1 0,0 2 1,0-1-1,1 0 0,-1 1 0,1 0 1,-1 1-1,1-1 0,0 1 0,0 0 1,0 0-1,0 1 0,1-1 0,-1 1 1,1 0-1,0 0 0,0 0 0,0 1 1,1 0-13,-7 9-12,0 0-1,1 0 1,1 1 0,1 0 0,0 1 0,1 0 0,0 0 0,2 0 0,0 1 0,0-1 0,2 1 0,0 0 0,1 0 0,0 0 0,2 0 0,0 0 0,1 0 0,0 0 0,2-1 0,0 1 0,1-1 0,0 0 0,1 0 0,1 0 0,1-1 0,0 0 0,1-1 0,0 1 0,1-2 0,1 0 0,0 0 0,8 6 12,4 0-133,2-2-1,0-1 1,1-1-1,0-2 1,1 0-1,0-1 1,1-2-1,0-1 1,1-1 0,0-2-1,0-1 1,1-1-1,0-1 1,-1-2-1,1 0 1,0-3-1,10-1 134,-9 1 63,-1-1 0,0-2 0,0-1 0,-1-1 0,0-1-1,0-2 1,0 0 0,-2-2 0,1-2 0,-2 0 0,0-2 0,0-1-1,-2 0 1,0-2 0,-1-1 0,-1-1 0,-1-1 0,-1 0-1,0-2 1,-2 0 0,-1-2 0,11-21-63,-25 43 54,0-1 0,0 1 0,0-1 0,-1 0 0,0 0 0,0 0 0,0 0-1,0 0 1,-1-1 0,0 1 0,0-1 0,0 1 0,-1 0 0,0-1 0,0 1 0,0-1 0,-1 1 0,1-1 0,-1 1 0,-1 0 0,1-1-1,-1 1 1,0 0 0,0 0 0,0 0 0,-1 0 0,0 1 0,0-1 0,0 1 0,0-1 0,-1 1 0,1 0 0,-1 0 0,0 1 0,-1-1 0,1 1-1,-1 0 1,1 0 0,-3-1-54,-11 1 32,0 0 0,0 1 0,-1 1 0,1 0 0,-1 1 0,1 2 1,-1-1-1,1 2 0,0 1 0,0 0 0,0 1 0,1 1 0,-1 1 0,1 0 0,1 1 0,0 1 0,-4 3-32,0-1-1,1 1 0,1 1 1,0 1-1,1 0 0,0 1 0,1 1 0,-4 6 1,15-16-1,-1 0-1,1 0 0,1 1 0,-1 0 1,1 0-1,0 0 0,1 0 0,0 1 0,0-1 1,0 1-1,1 0 0,0 0 0,1 0 1,0 0-1,0 0 0,1 0 0,0 0 0,0 0 1,1 0-1,0 1 0,1 5 2,0-9-18,1 1 0,-1-1 1,1 0-1,0 0 0,1 0 0,-1 0 0,1 0 1,0-1-1,0 0 0,0 0 0,1 0 0,-1 0 0,1 0 1,0-1-1,0 0 0,0 0 0,1-1 0,-1 1 0,1-1 1,-1 0-1,1 0 0,5 0 18,4 1-50,0 0 1,0-1-1,0 0 0,0-1 0,0-1 1,1-1-1,-1 0 0,9-2 50,-9-1-6,1 0-1,-1-1 1,0-1-1,0 0 1,0-1 0,-1 0-1,0-2 1,-1 1-1,0-2 1,0 0 0,-1 0-1,0-1 1,-1-1-1,0 0 1,4-7 6,8-12 0,0-2 0,-3 0 0,-1-2 0,-1 0 0,11-32 0,-5-6 101,-2-2 1,-4 0-1,-3-1 1,-4 0-1,-2-13-101,-6 35 443,-16 75 523,-1 18-925,2 2-1,2 0 0,1 0 1,2 1-1,3 0 0,1 0 1,2 0-1,1 0 0,3 1 0,1-1 1,2-1-1,2 1 0,2-1 1,2-1-1,1 1 0,2-2 1,2 0-1,2-1 0,1-1 1,16 21-41,-26-45 5,0 0 1,1-1 0,0-1 0,1 0 0,1 0-1,-1-2 1,1 1 0,1-2 0,0 1 0,0-2 0,1 0-1,0-1 1,0 0 0,0-1 0,1-1 0,-1 0 0,1-1-1,0-1 1,0-1 0,0 0 0,1-1 0,-1-1-1,0 0 1,0-1 0,0-1 0,-1 0 0,1-1 0,-1-1-1,1 0 1,-2-1 0,1-1 0,-1 0 0,3-3-6,-4 0 11,-1 1 0,0-2 0,-1 0-1,0 0 1,-1-1 0,0 0 0,-1-1 0,0 0 0,-1 0 0,-1-1 0,0 0 0,-1 0 0,0-1 0,-1 0 0,-1 0 0,0 0 0,-1 0 0,-1-1 0,0 1 0,-1-4-11,-1 13-54,-1 0 1,1 0-1,-1 0 1,0 0-1,-1 0 1,1 0-1,-1 0 1,0 0 0,-1 1-1,1-1 1,-1 1-1,0 0 1,-1 0-1,1 0 1,-1 0-1,0 1 1,0-1 0,-1 1-1,1 0 1,-1 0-1,0 0 54,-79-36-4189,25 26-1582,2 1-5146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28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50 252 9769,'0'0'7426,"13"-12"-4319,97-70 1884,-101 75-4484,-9 7-422,0 0 0,0 1 0,1-1 0,-1 0 0,0 0 0,0 1 0,1-1 0,-1 0 0,0 0 0,0 0 0,1 1 0,-1-1 1,0 0-1,1 0 0,-1 0 0,0 0 0,1 1 0,-1-1 0,0 0 0,0 0 0,1 0 0,-1 0 0,1 0 0,-1 0 0,0 0 0,1 0 0,-1 0 0,0 0 0,1 0 0,-1 0 1,0-1-1,0 1 0,1 0 0,-1 0 0,0 0 0,1 0 0,-1 0 0,0-1 0,1 1 0,-1 0 0,0 0 0,0 0 0,1-1-85,-90 236 1698,8-2-2937,78-226 659,-7 15-1404,0-11-3753,9-10-1555,1-1-4693</inkml:trace>
  <inkml:trace contextRef="#ctx0" brushRef="#br0" timeOffset="641.163">1173 38 20083,'0'0'3022,"0"0"-882,0 0-373,0 0-288,0 0-305,0 0-330,0 0-300,0 0-261,-17-8-149,15 7-132,-7-3 3,0-1 0,0 2-1,-1-1 1,0 1 0,1 0 0,-1 1 0,0 0 0,0 1-1,0 0 1,0 1 0,0 0 0,0 0 0,-1 1 0,1 0 0,0 1-5,-36 8 0,1 3 0,0 1 0,1 2 0,1 2 0,1 2 0,-5 5 0,43-23-31,1-1 0,0 1 0,-1 0 0,1 0 0,0 0 0,0 0 0,0 0 0,0 1 0,0-1 0,1 1 0,-1 0 0,1 0 0,0 0 0,0 0 0,0 0 0,0 1 0,0-1 0,1 0 0,0 1 0,-1 0 0,1-1 0,0 1 0,1 0 0,-1-1 0,1 1 1,0 0-1,0-1 0,0 1 0,0 0 0,0 0 0,1-1 0,0 1 0,0 0 0,0-1 0,0 1 0,0-1 0,1 1 0,-1-1 0,1 1 0,1 0 31,14 11-164,0-1-1,0-1 1,2-1 0,-1 0-1,2-1 1,-1-1 0,1-1-1,1-1 1,0-1 0,13 3 164,-23-6-97,32 10-244,-23-9 153,-1 1 1,-1 0-1,1 2 1,-1 0-1,0 1 1,-1 1-1,0 1 1,0 0-1,0 2 188,-14-9 8,0 1 0,-1-1 1,1 1-1,-1-1 0,0 1 0,0 0 0,-1 0 0,1 0 0,-1 0 0,0 0 1,0 0-1,-1 0 0,0 0 0,0 0 0,0 0 0,0 1 0,-1-1 1,0 0-1,0 0 0,0 0 0,0 0 0,-1 0 0,0-1 0,0 1 0,0 0 1,-1-1-1,0 1 0,0-1 0,0 0 0,0 0 0,0 0 0,-1 0 1,0-1-1,0 0 0,0 1 0,0-1 0,0-1 0,-1 1 0,1 0 0,-1-1 1,0 0-1,-4 1-8,-25 10 113,0-2 1,-1-1-1,0-2 1,-1-1-1,0-2 1,0-2-1,0-1 1,-1-2-1,-20-2-113,39 2-82,-120-5-5032,74 0-2472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28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0 17969,'0'0'2653,"0"0"-26,0 0-690,0 0-928,-12 14-448,9-11-529,-8 8 47,1 1 0,0 0 0,1 0 0,0 1-1,1 0 1,1 0 0,0 1 0,0 0 0,1 2-79,-7 25 37,2 2 1,2-1-1,1 1 0,2 0 1,3 1-1,1-1 1,3 34-38,0-66-26,0 0 0,1 0 0,0-1-1,1 1 1,0-1 0,1 1 0,0-1 0,0 0 0,1-1 0,1 1 0,-1-1 0,2 0 0,-1 0 0,1-1 0,0 0 0,2 2 26,-7-9-7,0 0 1,0 1-1,0-1 0,0 0 1,-1 0-1,1 0 0,1-1 0,-1 1 1,0 0-1,0-1 0,0 1 0,0-1 1,0 0-1,1 1 0,-1-1 1,0 0-1,0-1 0,0 1 0,1 0 1,-1 0-1,0-1 0,0 0 0,0 1 1,0-1-1,0 0 0,0 0 1,0 0-1,0 0 0,0 0 0,0-1 1,-1 1-1,1 0 0,0-1 7,52-62 103,-38 42-91,3-2 72,92-98 213,-105 116-292,1 1 0,0 0 0,0 0 0,0 1-1,0 0 1,1 0 0,0 1 0,0 0 0,0 0 0,0 1 0,0 0 0,0 0 0,1 1 0,-1 0 0,0 0 0,1 1 0,-1 1 0,2-1-5,-3 3 1,0 1 1,0-1-1,0 1 0,0 0 0,0 1 0,-1 0 0,0 0 1,0 0-1,0 1 0,-1-1 0,0 1 0,0 1 0,0-1 0,-1 1 1,0 0-1,0 0 0,-1 0 0,0 0 0,0 1 0,0-1 1,-1 1-1,-1 0 0,1 0 0,-1-1 0,0 1 0,-1 1-1,9 25 2,-8-26-23,1 1 0,0-1 0,0 1 0,1-1 1,0 0-1,0 0 0,1 0 0,0-1 0,0 1 0,1-1 0,0 0 0,0 0 0,1-1 0,-1 0 0,1 1 0,1-2 0,-1 1 0,1-1 0,0 0 0,1 0 0,-1-1 0,1 0 1,-1-1-1,1 1 0,1-1 0,4 1 21,-4-4 4,1 0 0,-1-1 0,0 0 0,0 0 0,0-1 0,0 0 0,0-1 0,0 0 0,-1 0 0,1-1 0,-1 0 1,0 0-1,0-1 0,-1 0 0,1 0 0,-1-1 0,0 0 0,0-1 0,-1 1 0,0-1 0,3-5-4,13-17 170,-1-2-1,-1 0 1,-2-2-1,-2 0 1,0 0-1,-3-2 1,0 0-1,1-15-169,-4 21 205,-1 0-1,-1-1 1,-2 0 0,-1 0-1,-2-1 1,0-5-205,-3 36 14,0 0-1,0-1 1,0 1 0,0-1-1,0 1 1,0-1 0,0 1 0,0 0-1,-1-1 1,1 1 0,0-1-1,0 1 1,0 0 0,0-1-1,-1 1 1,1-1 0,0 1 0,0 0-1,-1-1 1,1 1 0,0 0-1,-1 0 1,1-1 0,0 1-1,-1 0 1,1 0 0,0-1-1,-1 1 1,1 0 0,-1 0 0,1 0-1,0 0 1,-1-1 0,1 1-1,-1 0 1,1 0 0,-1 0-1,1 0 1,0 0 0,-1 0 0,1 0-1,-1 0 1,1 0 0,-1 1-1,1-1 1,0 0 0,-1 0-1,1 0 1,-1 0 0,1 1 0,0-1-1,-1 0 1,1 0 0,0 1-1,-1-1 1,1 0 0,0 0-1,-1 1 1,1-1 0,0 0 0,0 1-1,-1-1 1,1 1 0,0-1-1,0 0 1,0 1-14,-25 24 142,12-3-132,2 0-1,0 1 1,1 0 0,1 1-1,1 0 1,1 1 0,2-1-1,0 1 1,2 0-1,0 1 1,2-1 0,1 0-1,1 1 1,1-1-1,2 9-9,-1-20-165,0 0 0,1 0-1,1 0 1,0 0 0,1-1 0,0 0-1,1 0 1,0 0 0,2-1-1,-1 0 1,3 1 165,57 39-4116,-62-50 3418,0 0 0,0 0 0,0 0 0,0-1 1,0 0-1,0 0 0,1-1 0,-1 0 0,0 0 1,0 0-1,0-1 0,0 0 0,2 0 698,16-9-5824,-3-4-2189</inkml:trace>
  <inkml:trace contextRef="#ctx0" brushRef="#br0" timeOffset="297.516">1024 374 11915,'0'0'3652,"0"0"-1730,0 0 352,0 0-673,0 0-448,91-35-480,-33 31-321,6-4-224,2 0-64,4-2-64,-3-1-256,-3-2-1249,-1-4-930,-3-2-3202,-11 1-4677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26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94 111 18321,'0'-71'1404,"-1"72"-1283,1-1-1,-1 1 0,1-1 1,-1 1-1,0-1 0,1 1 1,-1-1-1,0 1 0,1-1 0,-1 1 1,0-1-1,0 0 0,1 0 1,-1 1-1,0-1 0,0 0 1,1 0-1,-1 0 0,0 0 1,0 0-1,0 0 0,1 0 0,-1 0 1,0 0-1,0 0 0,0 0 1,1 0-1,-1-1 0,0 1 1,0 0-1,1-1 0,-1 1 1,0 0-1,0-1 0,1 1 1,-1-1-1,0 1 0,1-1 0,-1 1 1,1-1-1,-1 0 0,1 1 1,-1-1-1,1 0 0,-1 1 1,1-1-1,0 0 0,-1 0 1,1 1-1,0-1 0,0 0 0,0 0 1,-1 0-1,1 0-120,-12 33 161,2 0 0,1 1 0,1 0 0,2 1 0,1-1 0,2 1 0,1 0 0,2 0 0,1 6-161,-2 7-2,1-22 16,-2-13-66,0 0-1,1 1 1,1-1 0,0 0 0,1 0-1,0 0 1,1 0 0,1 0 0,-1 0-1,2 0 1,0-1 0,0 1 0,1-1-1,0 0 1,1 0 0,3 3 52,-3-10-11,0-1 0,1 0 0,-1-1-1,1 1 1,0-1 0,0-1 0,0 1 0,0-1 0,0 0 0,0-1 0,0 1 0,0-1 0,0-1 0,0 0 0,0 0 0,0 0 0,0 0-1,0-1 1,0-1 0,-1 1 0,1-1 0,-1 0 0,0 0 0,0-1 0,0 0 0,0 0 0,4-4 11,27-19 46,-1-2 1,-2-2 0,0 0-1,-3-3 1,-1 0-1,-1-2 1,-2-1-1,-1-2 1,-3 0 0,-1-1-1,11-29-46,-5 5 16,-28 63-15,0 1-1,0 0 1,0-1 0,-1 1-1,1 0 1,0-1-1,0 1 1,0 0-1,-1-1 1,1 1-1,0 0 1,0 0 0,-1-1-1,1 1 1,0 0-1,-1 0 1,1 0-1,0 0 1,-1-1-1,1 1 1,0 0 0,-1 0-1,1 0 1,0 0-1,-1 0 1,1 0-1,0 0 1,-1 0-1,1 0 1,0 0 0,-1 0-1,1 0 1,0 0-1,-1 0 1,1 0-1,0 0 1,-1 0 0,1 1-1,0-1 1,-1 0-1,1 0 1,0 0-1,-1 0 1,1 1-1,0-1 1,0 0 0,-1 0-1,1 1 1,0-1-1,0 0 1,-1 1-1,1-1 1,0 0-1,0 0 1,0 1 0,0-1-1,0 0 1,-1 1-1,1-1 1,0 1-1,0-1 1,0 0-1,0 1 1,0-1 0,0 0-1,0 1 1,0-1-1,-40 38-367,2 2 0,1 1 0,2 2 0,2 1 0,2 1 0,2 2 0,2 1 0,-3 14 367,41-102-27,-4 21 191,1 0 0,1 1 0,0 0 0,1 1 0,1 0 0,1 0 0,1 1 0,0 1 0,1 0 1,0 1-1,1 0 0,1 1 0,0 1 0,1 1 0,8-5-164,-21 14 7,0 0 0,1 0 1,-1 1-1,1-1 0,-1 1 0,1 0 0,0 0 1,0 0-1,-1 1 0,1-1 0,0 1 1,0 1-1,-1-1 0,1 1 0,0-1 1,0 1-1,-1 0 0,1 1 0,-1-1 0,1 1 1,-1 0-1,0 0 0,0 1 0,1-1 1,-2 1-1,1 0 0,0 0 0,0 0 1,-1 0-1,0 1 0,3 3-7,4 11 43,-1 0 1,-1 1-1,-1 0 1,-1 1-1,0-1 0,1 18-43,33 88 221,-38-121-201,1 1 0,0-1 1,1 0-1,-1 0 0,1 0 1,0 0-1,0 0 0,0-1 1,0 0-1,1 0 0,-1 0 1,1 0-1,0-1 1,0 0-1,0 0 0,0 0 1,0 0-1,0-1 0,1 0 1,-1 0-1,0-1 0,1 1 1,-1-1-1,0 0 1,1-1-1,-1 1 0,0-1 1,1 0-1,-1 0 0,0-1 1,0 1-1,0-1 0,0 0 1,0-1-1,0 1 1,-1-1-1,1 0 0,-1 0 1,0-1-1,1 1 0,-2-1 1,1 0-1,2-2-20,10-12 143,-1-2 1,-1 1-1,-1-2 0,-1 0 0,0 0 0,-2-1 1,0-1-1,-2 0 0,0 0 0,-2 0 1,0-1-1,1-15-143,-1 11 25,-1 0-1,-1 0 1,-2 0-1,0 0 1,-3-24-25,1 51-32,0-1-1,-1 1 1,1-1 0,-1 1 0,1 0 0,-1-1-1,1 1 1,-1 0 0,0 0 0,1-1 0,-1 1-1,0 0 1,0 0 0,0 0 0,0 0 0,0 0-1,0 0 1,0 0 0,0 0 0,0 1 0,-1-1-1,1 0 1,0 1 0,0-1 0,-1 1 0,1-1-1,-1 1 1,1 0 0,0-1 0,-1 1 0,1 0-1,-1 0 1,1 0 0,0 0 0,-1 0 0,1 0-1,-1 0 1,1 1 0,0-1 0,-1 1 0,1-1-1,0 1 1,-1-1 32,-58 25-3820,29-2-403,8 2-2514</inkml:trace>
  <inkml:trace contextRef="#ctx0" brushRef="#br0" timeOffset="555.458">1537 142 15471,'0'0'3838,"0"0"-1783,2-12-453,6-38-556,-24 76-202,-38 216-762,50-211-346,3-30 222,1 1 0,0-1 0,-1 0 0,1 0 0,0 1 0,0-1 0,0 0 0,0 0 1,0 1-1,0-1 0,0 0 0,1 0 0,-1 1 0,0-1 0,1 0 0,-1 0 0,1 0 0,-1 0 0,1 0 0,0 1 0,-1-1 0,1 0 0,0 0 0,0 0 0,0-1 0,0 1 1,0 0-1,0 0 0,0 0 0,0-1 0,0 1 0,0 0 0,0-1 0,0 1 0,0-1 0,1 0 0,-1 1 0,0-1 0,0 0 0,1 0 0,-1 1 0,0-1 0,0 0 0,1 0 1,-1-1-1,0 1 0,0 0 0,1 0 0,-1 0 0,0-1 0,0 1 0,0-1 0,1 1 0,-1-1 0,0 1 0,0-1 42,13-4 134,-1-1-1,1 0 0,-2-1 1,1 0-1,-1-1 1,0 0-1,0-1 1,-1-1-1,-1 0 1,1 0-1,-2-1 1,1 0-1,-1-1-133,3-1 386,0 0 1,-1-1-1,0 0 0,-1-1 0,-1 0 1,0-1-1,-1 1 0,-1-2 1,-1 1-1,0-1 0,-1 0 0,-1 0 1,0-1-1,-1-5-386,-2 21 24,-1 0 0,0 0 0,0 0 0,-1 0 1,1 0-1,0 0 0,-1 0 0,1 0 0,-1 0 0,1 0 0,-1 0 1,0 0-1,0 0 0,0 1 0,0-1 0,0 0 0,0 0 0,-1 1 0,1-1 1,0 1-1,-1 0 0,1-1 0,-1 1 0,0 0 0,1 0 0,-1 0 1,0 0-1,0 0 0,1 0 0,-1 0 0,0 1 0,0-1 0,0 1 1,0-1-1,0 1 0,0 0 0,0 0 0,0 0 0,0 0 0,0 0 1,0 0-1,0 0 0,0 1 0,0-1 0,0 1 0,-1 0-24,-9 4 8,1 0 0,0 1-1,0 1 1,0-1 0,1 2 0,0-1-1,1 2 1,-1-1 0,2 1-1,-1 1 1,1-1 0,1 1 0,-1 1-1,2-1 1,-1 1 0,2 1-1,-1-1 1,0 6-8,-6 13-55,2 1 1,1 0-1,2 0 0,1 1 0,1 0 1,2 0-1,1 1 0,2 20 55,0-44-73,0 1 0,1-1 0,0 0 0,1 1 1,0-1-1,0 0 0,1 0 0,0 0 0,0 0 0,1-1 0,1 1 0,-1-1 0,1 0 0,1 0 0,-1-1 0,1 1 0,1-1 0,-1-1 0,1 1 0,0-1 0,1 0 0,0-1 0,0 0 0,0 0 0,0 0 0,1-1 0,-1-1 0,1 1 1,0-1-1,0-1 0,0 0 0,1 0 0,3 0 73,7-1-15,-1 0 0,0-1-1,0-1 1,0 0 0,0-2 0,0 0 0,0-1 0,0-1 0,-1-1 0,0-1 0,0 0 0,-1-1 0,1-1-1,3-3 16,27-20 301,-1-1 1,-1-2-1,-2-2 0,5-9-301,-21 22 165,-1-2 1,-1-1-1,-2-1 1,0 0-1,-2-2 1,15-28-166,-35 56 20,-1 0 0,1 0 0,-1 0 1,1 0-1,-1-1 0,0 1 0,0 0 0,0 0 1,0-1-1,0 1 0,-1-1 0,1 1 1,-1-1-1,1 1 0,-1-1 0,0 1 1,0-1-1,0 0 0,0 1 0,-1-1 1,1 1-1,-1-1 0,1 1 0,-1-1 0,0 1 1,0 0-1,0-1 0,0 1 0,-1 0 1,1 0-1,-1 0 0,1 0 0,-1 0 1,1 0-1,-1 0 0,0 0 0,0 1 1,0-1-1,0 1 0,0-1 0,-1 1 0,1 0 1,-2-1-21,-1 1 8,0 1 0,0-1 1,0 1-1,0 0 1,0 1-1,0-1 0,0 1 1,0 0-1,0 0 1,0 1-1,0-1 0,1 1 1,-1 0-1,1 0 0,-1 1 1,1-1-1,0 1 1,0 0-1,0 0 0,0 1 1,0-1-1,1 1 0,-1 0 1,1-1-1,0 2 1,0-1-1,1 0 0,-1 0 1,-1 4-9,-3 6 21,1 0 1,0 0 0,1 0-1,1 1 1,0-1 0,0 1-1,2 0 1,0 0 0,0 9-23,1-12-444,0 0-1,1 0 0,1 0 0,0 0 1,0 0-1,1 0 0,1 0 0,0 0 1,1 0-1,0-1 0,0 0 0,1 0 1,1 0-1,0 0 0,0-1 0,1 0 1,1 0-1,-1-1 0,2 0 0,-1 0 1,1-1-1,0 0 0,1-1 0,0 0 1,0 0-1,7 2 446,4-1-6406,-6-5-3016</inkml:trace>
  <inkml:trace contextRef="#ctx0" brushRef="#br0" timeOffset="1355.024">3437 267 14286,'1'-31'1031,"0"23"-749,0 0 0,-1 0 0,0 0 0,0 0 0,-1 0 0,0 0 0,0 0 0,-1 0 0,0 0 0,-1 0 0,0 0 0,0 1 0,-3-5-282,3 6 234,-1 1 0,-1 0-1,1 1 1,-1-1-1,0 1 1,0 0 0,0 0-1,0 0 1,-1 0-1,0 1 1,0 0 0,1 1-1,-2-1 1,1 1-1,0 0 1,0 0 0,-1 1-1,1 0 1,-1 0 0,1 1-1,-2 0-233,-4-1 105,0 1 0,0 1 0,0 0 0,0 0-1,0 2 1,0-1 0,1 1 0,-1 1 0,1 0 0,0 1-1,-3 1-104,-3 5-12,0 0-1,0 1 0,1 1 0,1 0 1,0 1-1,1 1 0,0 0 0,1 1 0,1 0 1,1 1-1,0 0 0,1 1 0,1 0 1,1 1-1,0 0 0,1 0 0,2 0 1,0 1-1,0 0 0,2 0 0,1 1 1,0-1-1,2 2 13,0-16-22,1 1-1,1-1 1,-1 0 0,1 0 0,0-1 0,0 1-1,1 0 1,0-1 0,0 1 0,0-1 0,1 0-1,-1 0 1,1 0 0,1-1 0,-1 1 0,0-1-1,1 0 1,0 0 0,0-1 0,0 1-1,1-1 1,-1 0 0,1-1 0,-1 1 0,1-1-1,0 0 1,0 0 0,0-1 0,0 0 0,0 0-1,0-1 1,1 1 0,-1-1 0,0 0 0,0-1-1,0 0 1,0 0 0,1 0 0,-1-1 0,-1 1-1,1-1 1,0-1 0,0 1 0,1-2 22,16-11 87,-1-1 0,0 0 0,-1-2 0,-1-1 0,-1 0 0,0-1 0,-2-1 0,0-1 0,-2 0 0,13-24-87,-16 27 272,43-74 2285,-62 99-1681,-14 28-809,2 2 1,1 0-1,2 2 0,1 0 1,3 0-1,-6 26-67,8-29 23,-17 55 50,-14 51-341,-5-2 0,-7-3 0,-20 30 268,66-149 10,0-1 0,-1 0 1,-1 0-1,0-1 1,-1 0-1,-1 0 0,0-1 1,-1-1-1,-1 0 0,0-1 1,-1 0-1,0-1 1,0 0-1,-1-1 0,-1-1 1,0-1-1,0 0 1,0-1-1,-7 2-10,8-7 20,0 0 1,0-1-1,0-1 1,0 0-1,0-1 1,0 0-1,0-1 1,0-1-1,1 0 0,-1-1 1,1-1-1,0 0 1,0-1-1,0-1 1,1 0-1,0-1 0,0 0 1,1-1-1,0 0 1,0-1-1,1 0 1,1-1-1,0 0 0,0-1 1,1 0-1,1-1 1,0 1-1,0-2 1,0-2-21,5 9-44,1-1 1,0 0 0,0 0-1,0-1 1,1 1 0,0 0-1,1-1 1,0 1 0,0 0-1,1 0 1,0-1 0,0 1 0,1 0-1,0 0 1,1 0 0,-1 0-1,1 0 1,1 1 0,0-2 43,72-71-4414,-20 49-1176,4 5-3800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33.5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836 195 10762,'0'0'2071,"0"0"-1158,5-15 443,18-47 523,-21 59-1781,0 0 0,-1 0 0,1 0-1,-1 1 1,0-1 0,0 0 0,0-1-1,0 1 1,0 0 0,-1 0 0,1 0-1,-1 0 1,0-1 0,0 1 0,0 0-1,0 0 1,-1 0 0,1-1 0,-1 1-1,0 0 1,0 0 0,0 0 0,0 0-1,-1 0 1,1 0 0,-1 1 0,0-1-1,0 0 1,0 1 0,0-1 0,0 1-1,0 0 1,-1 0 0,1 0 0,-1 0-1,1 0 1,-1 0 0,0 0 0,0 1-1,0 0 1,0-1 0,0 1 0,0 0-1,0 1 1,0-1 0,0 0 0,0 1-1,-1 0 1,1 0 0,0 0-1,0 0 1,0 0 0,-1 1 0,1-1-1,0 1 1,0 0 0,0 0 0,0 0-98,-29 7 15,1 1 0,1 1 1,0 2-1,0 1 1,1 1-1,1 1 0,1 2 1,-20 15-16,33-25 0,0 1 0,1 0 0,0 1 0,0 0 0,1 1 0,0 0 0,1 1 0,0 1 0,1-1 0,0 2 0,1-1 0,0 2 0,1-1 0,0 1 0,1 0 0,1 0 0,1 1 0,-2 5 0,8-14-29,1-1 0,0 0 0,0 0 0,0 0 0,1 0 1,-1 0-1,1-1 0,0 1 0,1-1 0,-1 0 0,1 0 1,-1 0-1,1 0 0,1 0 0,-1-1 0,0 0 0,1 0 0,0 0 1,0-1-1,-1 1 0,2-1 0,-1 0 0,0-1 0,0 1 1,0-1-1,1 0 0,-1 0 0,1-1 0,-1 1 0,3-1 29,11 4-79,18 5-6,-2 0 0,1 2 0,-1 2 0,-1 1 0,0 2 0,-1 1 0,-1 2 1,-1 1-1,0 1 0,19 19 85,-44-35-2,-1 1 0,1 0 0,-1 0 0,0 0 0,-1 0 0,0 1 0,0 0 0,0 0 0,-1 0 0,0 0 0,0 1 0,0-1 0,-1 1-1,-1-1 1,1 1 0,-1 0 0,0 0 0,-1 0 0,0-1 0,0 1 0,-1 0 0,0 0 0,0 0 0,-1-1 0,0 1 0,0 0 0,-1-1 0,0 0 0,-2 3 2,-10 6 171,0-2-1,-2 0 1,0 0-1,0-2 1,-1 0-1,-1-1 1,0-1-1,0-1 1,-1 0-1,0-1 1,-1-2 0,1 0-1,-1-1 1,0-1-1,-1-1 1,1-1-1,-1-1 1,-15-1-171,5 4 135,0-2 0,0-1 0,-1-1 1,1-2-1,0-1 0,0-2 0,0-1 1,1-1-1,0-2 0,0-1 0,1-2 1,-12-6-136,37 15-41,0 0 0,0 0 0,1 0 0,-1 0 0,1-1 0,0 1 0,0-1 0,0 0 0,1-1 0,-1 1 0,1-1 0,0 1 0,0-1 0,0 0 0,1 0 0,0 0 0,0 0 0,0-1 0,1 1 0,-1 0 0,1-1 0,1 0 0,-1 1 0,1-1 0,0 1 0,0-1 0,0 1 0,2-6 41,-1 9-185,0 1 0,0 0 1,0-1-1,0 1 0,0 0 1,0-1-1,0 1 0,1 0 1,-1 0-1,0 0 1,1 0-1,-1 0 0,1 0 1,-1 0-1,1 1 0,-1-1 1,1 1-1,0-1 0,-1 1 1,1-1-1,0 1 0,0 0 1,-1 0-1,1 0 0,0 0 1,-1 0-1,1 0 0,0 0 1,0 1-1,0-1 185,32 7-6626,-7 3-1862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1:30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175 179 2787,'0'0'4212,"0"0"-1698,-1-14-752,1 4-1483,-9-109 6723,0 84-2437,8 74-2959,3 80-1947,6-1-1,18 90 342,-11-87-3932,-14-102-1566,0-8-4472,-1-29 9475,-4-64 2480,-26 11 8254,13 70-5361,6 34-4174,11-32-617,-5 24-16,2 0 1,1 0-1,0 0 0,2 1 0,1-1 0,2 0 0,0 0 1,1 0-1,4 10-71,-8-34 1,0 1 1,0-1-1,0 0 0,0 1 1,0-1-1,0 1 0,1-1 1,-1 1-1,1-1 0,-1 0 1,1 1-1,-1-1 1,1 0-1,0 1 0,-1-1 1,1 0-1,0 0 0,0 0 1,0 0-1,0 0 0,0 0 1,0 0-1,1 0 1,-1 0-1,0 0 0,0-1 1,1 1-1,-1 0 0,0-1 1,1 1-1,-1-1 0,0 1 1,1-1-1,-1 0 1,1 0-1,-1 0 0,1 0 1,-1 0-1,1 0 0,-1 0 1,0 0-1,1 0 0,-1-1 1,1 1-1,-1 0 1,0-1-1,2 0-1,134-47 149,-70 32-141,0 3 0,1 3 0,1 3 0,7 2-8,18 6-117,-137 1 133,-171 12-4223,87-1 728,-2-12 3809,130-1-205,-1-1-1,0 1 1,1 0 0,-1-1 0,0 1 0,0 0 0,1-1 0,-1 1 0,0-1 0,0 1 0,0-1 0,1 1 0,-1 0-1,0-1 1,0 1 0,0-1 0,0 1 0,0-1 0,0 1 0,0-1 0,0 1 0,0-1 0,0 1 0,0-1 0,0 1 0,0 0-1,-1-1 1,1 1 0,0-1 0,0 1 0,0-1 0,-1 1 0,1 0 0,0-1 0,0 1 0,-1-1 0,1 1 0,0 0-1,-1-1 1,1 1-125,290-11 1481,-208 12-1328,129-8-249,-261-3-203,-17 8 160,0 3 0,0 3 0,0 3 1,1 2-1,-64 19 139,130-28-7,0 1 0,0-1 0,1 0 0,-1 0 0,0 1 0,1-1 0,-1 0 0,0 1-1,0-1 1,0 0 0,1 1 0,-1-1 0,0 0 0,0 1 0,0-1 0,0 1 0,0-1 0,0 0 0,0 1 0,1-1 0,-1 1 0,0-1 0,-1 0 0,1 1 0,0-1 0,0 1 0,0-1 0,0 0 0,0 1-1,0-1 1,0 0 0,0 1 0,-1-1 0,1 1 0,0-1 0,0 0 0,-1 1 0,1-1 0,0 0 0,0 0 0,-1 1 0,1-1 0,0 0 0,-1 0 0,1 1 0,0-1 0,-1 0 0,1 0 0,0 0 0,-1 0-1,1 1 1,-1-1 0,1 0 0,0 0 0,-1 0 0,1 0 0,-1 0 0,1 0 7,35 9-136,8-5 130,-1-2-1,1-1 0,0-3 1,39-6 6,-67 0-1883,-36 1-2630,-2 3-147</inkml:trace>
  <inkml:trace contextRef="#ctx0" brushRef="#br0" timeOffset="447.548">33 135 6758,'0'0'2403,"0"0"-12,-3-13 786,-12-41 906,6 49-524,7 31-3785,2-24 427,-4 118 437,6 0 0,6 24-638,33 109-4884,-17-191-4613,-18-53 3843</inkml:trace>
  <inkml:trace contextRef="#ctx0" brushRef="#br0" timeOffset="742.475">17 584 7303,'0'0'3347,"0"0"-341,0 0-278,0 0-609,0 0-742,0 0-469,0 0-230,0 0-182,3-5-229,-2 2-264,0 1 0,1 1 0,-1-1-1,1 0 1,-1 0 0,1 0 0,0 1 0,0-1-1,0 1 1,-1-1 0,1 1 0,1 0 0,-1 0 0,0 0-1,0 0 1,0 0 0,0 0 0,1 1 0,-1-1 0,0 1-1,1 0 1,-1-1 0,1 1 0,-1 0 0,0 0 0,1 1-1,-1-1 1,0 0 0,1 1 0,-1-1 0,0 1-1,0 0 1,1 0 0,0 1-3,270 63-4409,-90-35-5585,-131-24 4923</inkml:trace>
  <inkml:trace contextRef="#ctx0" brushRef="#br0" timeOffset="1426.275">103 269 96,'0'0'1030,"0"0"-106,2-14-33,16-104 1159,-19 90-816,1-5 2465,1 10 4405,18 29-5398,148 86 76,-139-79-2922,82 31 468,-32-33-3565,-62-16 380,-15-18-5715,-9 12 2705</inkml:trace>
  <inkml:trace contextRef="#ctx0" brushRef="#br0" timeOffset="2696.919">221 100 416,'0'0'3614,"0"0"-1692,0 0-411,0 0 75,0 0-150,0 0-16,0 0-27,0 0-53,4-7-305,-2 4-949,-1 0-37,0 0 0,0 1 0,1 0 0,-1-1 0,1 1 0,-1 0 0,1 0 0,0 0 0,0 0-1,0 0 1,0 0 0,0 0 0,1 1 0,-1-1 0,0 1 0,1 0 0,-1-1 0,1 1 0,0 0 0,-1 1 0,1-1 0,0 0 0,1 1-49,262-34 1303,-248 30-2122,-25 2-1932,-29 1-1030,-139 11-5022,1 14 10340,40 7 4779,144-31-2130,44-4-1886,340-44 535,-377 45-2649,-289 56-559,134-14-12,138-38 384,0 0 0,0 0-1,1-1 1,-1 1-1,0 0 1,1 0 0,-1-1-1,0 1 1,1 0-1,-1-1 1,1 1 0,-1-1-1,1 1 1,-1 0-1,1-1 1,0 1 0,-1-1-1,1 0 1,0 1-1,-1-1 1,1 1 0,0-1-1,-1 0 1,1 0-1,0 1 1,0-1 0,-1 0-1,1 0 1,0 0-1,0 0 1,-1 0 0,1 0-1,0 0 1,0 0-1,0 0 1,-1 0 0,1 0-1,0-1 1,0 1-1,-1 0 1,1 0 0,0-1 1,358 5 197,-315 9 385,-43-13-578,0 0 1,-1 1-1,1-1 0,-1 0 0,1 1 1,-1-1-1,0 1 0,1-1 0,-1 1 1,1-1-1,-1 1 0,0-1 1,1 1-1,-1-1 0,0 1 0,0-1 1,1 1-1,-1 0 0,0-1 0,0 1 1,0 0-1,0-1 0,0 1 1,0-1-1,0 1 0,0 0 0,0-1 1,0 1-1,0 0 0,0-1 0,0 1 1,-1-1-1,1 1 0,0 0 0,0-1 1,-1 1-1,1-1 0,0 1 1,-1-1-1,1 1 0,-1-1 0,1 1 1,0-1-1,-1 1 0,1-1 0,-1 0 1,1 1-1,-1-1 0,0 0 1,1 1-1,-1-1 0,1 0 0,-1 0 1,0 1-1,1-1 0,-1 0 0,1 0 1,-1 0-1,0 0 0,1 0 0,-1 0 1,0 0-1,1 0 0,-1 0 1,0 0-5,-40 16-7,-1-1 1,-1-2 0,0-2 0,-9-1 6,19-3-39,-98 16-800,175-22 658,296-24 875,-341 23-659,1 1 1,-1-1 0,1 1-1,-1-1 1,1 1-1,0-1 1,-1 1 0,1-1-1,0 1 1,-1-1-1,1 1 1,0 0 0,-1-1-1,1 1 1,0-1-1,0 1 1,0 0-1,0-1 1,0 1 0,0 0-1,0-1 1,0 1-1,0 0 1,0-1 0,0 1-1,0 0 1,0-1-1,0 1 1,1 0 0,-1-1-1,0 1 1,0-1-1,1 1 1,-1 0-1,0-1 1,1 1 0,-1-1-1,1 1 1,-1-1-1,1 1 1,-1-1 0,1 0-1,-1 1 1,1-1-1,-1 0 1,1 1 0,0-1-1,-1 0 1,1 1-1,0-1 1,-1 0-36,-369 121 363,369-121-376,1 0 0,-1 1 0,0-1 0,1 0 0,-1 0 1,0 1-1,0-1 0,1 0 0,-1 0 0,0 1 0,0-1 0,1 0 0,-1 0 0,0 1 1,0-1-1,0 0 0,0 1 0,1-1 0,-1 0 0,0 1 0,0-1 0,0 1 0,0-1 1,0 0-1,0 1 0,0-1 0,0 0 0,0 1 0,0-1 0,0 0 0,0 1 0,0-1 1,0 1-1,-1-1 0,1 0 0,0 1 0,0-1 0,0 0 0,0 0 0,-1 1 0,1-1 1,0 0-1,0 1 0,-1-1 0,1 0 0,0 0 0,0 1 0,-1-1 0,1 0 0,0 0 13,38 5-344,-36-5 345,301-9-988,-253 7 1563,-80 23 748,-223 60-731,186-48-663,67-32 40,0 0 0,0-1 0,0 1 0,0-1 0,0 1 0,0-1 0,0 1 0,0 0 0,0-1 0,0 1 0,0-1 0,0 1 0,1-1 0,-1 1 0,0-1 0,0 1 0,1-1 0,-1 1 0,0-1 0,1 1 1,-1-1-1,0 1 0,1-1 0,-1 0 0,1 1 0,-1-1 0,1 0 0,-1 1 0,1-1 0,-1 0 0,1 0 0,-1 1 0,1-1 0,-1 0 0,1 0 0,-1 0 0,1 0 0,0 0 0,-1 0 0,1 0 0,-1 0 0,1 0 0,-1 0 0,1 0 0,0 0 0,-1 0 0,1 0 0,-1 0 0,1-1 0,0 1 30,2 0-70,44 7-361,1-3-1,0-2 1,1-2 0,-1-2-1,38-7 432,-59 5 1795,-33 6 1300,-25 1-2935,0 3 0,1 0 1,0 2-1,0 2 0,-20 9-160,49-19-28,0 0-1,0 0 1,-1 0 0,1 1-1,0-1 1,0 0 0,0 1 0,0-1-1,0 1 1,0-1 0,0 1-1,0-1 1,0 1 0,0 0-1,0-1 1,0 1 0,0 0 0,1 0-1,-1 0 1,0 0 0,1 0-1,-1 0 1,0 0 0,1 0 0,-1 0-1,1 0 1,0 0 0,-1 0-1,1 0 1,0 0 0,-1 1-1,1-1 1,0 0 0,0 0 0,0 0-1,0 0 1,0 0 0,1 1-1,-1-1 1,0 0 0,0 0 0,1 0-1,-1 0 1,1 0 0,-1 0-1,1 0 1,-1 0 0,1 0-1,-1 0 1,1 0 0,0 0 0,0 0-1,0 0 1,-1 0 0,1-1-1,0 1 1,0 0 0,0-1 0,0 1-1,1 0 29,14 3-315,0-1 0,0 0 0,0-1 0,0-1 0,0-1 1,0 0-1,1-1 0,4-1 315,28-8 154,-54 11 1769,-48 14 366,52-15-2292,0 0-1,-1 0 0,1 1 0,-1-1 1,1 0-1,0 1 0,-1-1 0,1 1 1,-1-1-1,1 1 0,0-1 0,0 1 1,-1 0-1,1 0 0,0 0 0,0 0 1,0 0-1,0 0 0,0 0 0,0 0 1,0 0-1,0 0 0,1 0 0,-1 1 1,0-1-1,1 0 0,-1 1 0,1-1 1,-1 0-1,1 1 0,-1-1 0,1 1 1,0-1-1,0 0 0,0 1 0,0-1 1,0 1-1,0-1 0,0 1 1,1-1-1,-1 1 0,0-1 0,1 0 1,-1 1-1,1-1 0,-1 0 0,1 1 1,0-1-1,0 0 0,-1 0 0,1 0 1,0 0-1,0 0 0,0 0 0,0 0 1,0 0-1,1 0 4,19 5-266,1-1 1,1-1-1,-1-1 0,0-1 1,1 0-1,-1-2 1,1-1-1,16-3 266,11-22-32,-52 2-5183,-5 18-679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35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1 271 12972,'1'-58'628,"0"-7"1541,0 20 5332,-2 513-6257,1-465-1245,24 165-2182,-19-188 1505,0-480 3887,9 433-3017,-13 66-190,0 1 1,0 0-1,0-1 0,0 1 0,0 0 0,0 0 1,0 0-1,0 0 0,0 0 0,0 0 1,0 0-1,0 0 0,0 1 0,0-1 1,0 0-1,0 0 0,0 1 0,-1-1 0,1 1 1,0-1-1,0 1 0,0-1 0,0 1 1,-1-1-1,1 1 0,0 0 0,-1 0 1,1-1-1,0 1 0,-1 0 0,1 0 0,-1 0 1,1-1-1,-1 1 0,0 0 0,1 0 1,-1 0-1,0 0-2,2 2 0,48 60-11,-17-19 19,2-1 0,1-1 0,2-3 0,2-1 1,2-1-1,9 3-8,-31-25-34,0 0 0,0-2 0,1-1-1,1 0 1,0-2 0,0 0 0,1-2 0,1 0 0,-1-2 0,1-1 0,0 0 0,0-2 0,24 1 34,-45-5 3,0 1 0,1-1 0,-1 0 1,0 0-1,0 0 0,0 0 0,0 0 1,0-1-1,-1 1 0,1-1 0,0 0 0,-1 0 1,1 0-1,-1 0 0,0 0 0,1-1 1,-1 1-1,0-1 0,-1 1 0,1-1 0,0 0 1,-1 0-1,1 0 0,-1 0 0,0 0 1,0 0-1,0 0 0,0 0 0,-1 0 0,1-1-3,3-101 520,-5 98-453,-4-34 358,-2 1 0,-2-1-1,-2 1 1,-1 1 0,-7-14-425,1 2 220,-51-111-188,76 186-2766,77 85-6528,-50-70 2915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36.2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0 169 12556,'3'-10'362,"2"-9"696,1 0 0,0 0 0,1 1 0,1-1-1,1 2 1,0-1 0,6-5-1058,3 16 3284,-13 36-2438,-5-29-876,0 350 917,-7-167-776,11 69-1242,15-178 541,-18-73 583,0 1 0,0-1 1,-1 1-1,1-1 1,0 0-1,0 1 1,1-1-1,-1 0 1,0 0-1,0 1 1,1-1-1,-1 0 0,0 0 1,1-1-1,-1 1 1,1 0-1,-1 0 1,1-1-1,0 1 1,-1-1-1,1 1 1,0-1-1,-1 0 1,1 0-1,0 0 0,-1 0 1,1 0-1,0 0 1,-1 0-1,1 0 1,0-1-1,-1 1 1,1 0-1,0-1 1,-1 0-1,1 1 1,-1-1-1,1 0 0,-1 0 1,0 0-1,1 0 1,0 0 6,16-14 46,-1 0-1,-1-1 1,0 0 0,-1-2-1,-1 0 1,0 0 0,6-13-46,2-2 166,53-69 637,5 3 0,80-76-803,-123 138 139,-45 38-107,-179 85 96,166-77-108,-61 42 313,81-48-331,1 1-1,-1-1 1,1 1 0,-1-1 0,1 1 0,0-1 0,0 1 0,1-1-1,-1 1 1,1-1 0,0 1 0,0-1 0,0 0 0,0 1-1,1-1 1,-1 0 0,1 0 0,0 0 0,0 0 0,0 0-1,0 0 1,0 0 0,1-1 0,-1 1 0,1-1 0,-1 0-1,1 0 1,0 0 0,0 0 0,0 0 0,0 0 0,1-1-2,15 17 5,247 309-133,-222-289 37,-43-79-256,-31-27-2270,6 18-4231,17 27-193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37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89 151 16912,'0'0'2514,"0"0"-432,0 0-614,0 0-523,12-1-416,-6 1-491,-4-1-28,0 1 0,0-1 0,0 1-1,0-1 1,1 1 0,-1 0 0,0 0 0,0 0-1,0 0 1,0 0 0,0 1 0,0-1-1,0 1 1,0-1 0,0 1 0,0 0-1,0-1 1,0 1 0,0 0 0,0 0-1,-1 1 1,1-1 0,0 0 0,-1 0-1,1 1 1,-1-1 0,1 1 0,-1 0-1,0-1 1,1 1 0,-1 0 0,0 0-1,0 0 1,0 0 0,-1 0 0,1 0-1,0 0 1,-1 0 0,0 0 0,1 0-1,-1 0 1,0 0-10,5 56-4,-2 0-1,-3 0 0,-2-1 1,-3 1-1,-3-1 0,-1 0 1,-4 0-1,-14 40 5,2-33-918,24-64 918,1 1 0,-1-1 0,1 0 1,-1 0-1,0 0 0,1 0 0,-1 0 1,1 0-1,-1 0 0,0 0 1,1 0-1,-1-1 0,1 1 0,-1 0 1,0 0-1,1 0 0,-1-1 0,1 1 1,-1 0-1,1-1 0,-1 1 0,1 0 1,-1-1-1,1 1 0,0-1 1,-1 1-1,1 0 0,-1-1 0,1 1 1,0-1-1,-1 1 0,1-1 0,0 0 1,0 1-1,0-1 0,-1 1 0,1-1 1,0 1-1,0-1 0,0 0 0,0 1 1,0-1-1,0 1 0,0-1 1,0 0-1,0 1 0,0-1 0,0 1 1,1-1-1,-2 0 3,-6-34 307,0 1 1,2-1 0,2 0-1,1 0 1,3-24-311,1 29 102,2 0-1,1 0 0,1 1 1,2 0-1,0 0 1,2 1-1,2 0 1,0 0-1,2 2 0,0 0 1,2 0-1,1 1 1,1 1-1,10-9-101,-20 22-81,2-1 0,-1 1 0,1 1 0,0 0 0,1 1 0,0-1-1,1 2 1,0 0 0,0 0 0,1 1 0,0 1 0,0 0 0,1 1 0,-1 0 0,1 1-1,0 1 1,0 0 0,0 1 0,1 0 0,-1 1 0,1 1 0,-1 0 0,0 1 0,1 1 0,-1 0-1,6 2 82,30 33-3761,-36 1-1862,-12-10-1680</inkml:trace>
  <inkml:trace contextRef="#ctx0" brushRef="#br0" timeOffset="314.255">1 536 11435,'0'0'3363,"0"0"-1505,0 0 64,82-15-994,-34 6-319,7 2-289,4 1-256,7 0-32,2 1 0,-3 3-32,-6 2 0,-11 2-32,-15 8-576,-13 0-1090,-11 5-832,-9 1-865,-3 1-1826</inkml:trace>
  <inkml:trace contextRef="#ctx0" brushRef="#br0" timeOffset="658.358">215 830 4773,'0'0'5658,"0"0"-2252,-13 12-400,-40 41-828,52-52-2088,-1 1 1,1-1-1,0 1 1,0-1-1,0 1 1,0 0-1,0-1 1,0 1-1,1 0 1,-1 0-1,0-1 1,1 1-1,-1 0 1,1 0-1,0 0 1,0 0-1,0 0 1,0 0-1,0-1 1,0 1-1,0 0 1,1 0-1,-1 0 1,1 0-1,-1 0 1,1-1-1,0 1 1,-1 0-1,1 0 1,0-1-1,0 1 1,0-1-1,1 1 1,-1-1-1,0 1 1,0-1-1,1 0 1,-1 0-1,1 1 1,-1-1-1,1 0 1,0 0-1,-1 0 1,1-1-1,0 1 1,0 0-1,-1-1 1,1 1 0,0-1-1,0 0 1,0 1-1,0-1 1,0 0-1,0 0 1,-1 0-1,1 0 1,1-1-91,-1 2 30,32 5 86,-1-1 0,1-1 0,0-2 0,0-1 0,31-4-116,-28 2-121,142-17-2944,-63-7-5748,-59 10-775</inkml:trace>
  <inkml:trace contextRef="#ctx0" brushRef="#br0" timeOffset="659.358">1354 871 19506,'0'0'4453,"0"0"-1987,0 0-448,0 0-224,0 0-1,0 0-1056,0 0-737,0 0 0,0 0 0,43-17 0,-37 13 0,-2 2 0,-2 1 0,-2 1 0,0 7-1762,-5 4-1985,-9 1-4005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36.9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370 341 8296,'12'-78'4847,"-4"52"-2092,-6 22 899,-1 4-2269,-191 318 1968,8 47-3257,162-301-102,52-80 81,84-138 192,137-301 272,-231 417-502,-4 4 22,2 1 0,2 1 0,0 1-1,17-17-58,-38 47 15,0 0 0,-1 0 0,1 0-1,0 0 1,0 0 0,0 0-1,-1 0 1,1 1 0,0-1-1,0 0 1,0 0 0,1 1-1,-1-1 1,0 1 0,0-1-1,0 1 1,0-1 0,0 1-1,1 0 1,-1-1 0,0 1-1,0 0 1,1 0 0,-1 0-1,0 0 1,0 0 0,1 0-1,-1 0 1,0 1 0,0-1-1,1 0 1,-1 1 0,0-1 0,0 1-1,0-1 1,0 1 0,0-1-1,0 1 1,0 0 0,0 0-1,0-1 1,0 1 0,0 0-1,0 0 1,0 0 0,-1 0-1,2 1-14,23 59 202,-23-53-213,95 414 171,0-178-261,-64-151-636,-65-97 663,-201-132 399,189 107-260,-2 2 0,-2 2 0,0 2 0,-1 2 0,-1 2 0,-47-10-65,51 25-1324,51 13-3448,23 2-471,12 0-2460</inkml:trace>
  <inkml:trace contextRef="#ctx0" brushRef="#br0" timeOffset="495.868">1725 152 17392,'25'-110'4704,"-24"108"-4612,-1 1 0,0-1 0,0 1 0,0 0 0,0-1 0,0 1 0,0-1 0,0 1 0,0-1 0,-1 1 0,1-1 0,0 1 0,-1 0 0,1-1 0,-1 1 0,0 0 0,1-1 0,-1 1 0,0 0 0,0 0 1,0 0-1,0 0 0,0 0 0,0 0 0,0 0 0,0 0 0,0 0 0,-1 0 0,1 1 0,0-1 0,-1 0 0,1 1 0,0-1 0,-1 1 0,1-1 0,0 1 0,-1 0 0,1 0 0,-1-1 0,1 1 0,-1 0 1,1 0-1,-1 1 0,1-1 0,-1 0 0,1 0 0,0 1 0,-1-1 0,1 1 0,-2 0-92,-70 32 191,35-1-177,1 2 0,2 1-1,1 1 1,2 2 0,2 1-1,1 2 1,2 1 0,2 1-1,-8 21-13,17-33-3,2 1 0,1 0 0,1 1 1,2 0-1,2 1 0,0 0 0,3 0 0,0 0 0,3 1 0,0 0 0,4 27 3,-1-54-16,1 0-1,0 0 1,1 0-1,-1 0 1,1-1-1,1 1 0,-1-1 1,1 0-1,1 0 1,-1-1-1,1 1 1,0-1-1,1 0 1,0 0-1,-1 0 1,2-1-1,-1 0 1,1-1-1,0 1 0,0-1 1,0 0-1,0-1 1,0 0-1,1 0 1,0 0-1,0-1 1,0 0-1,0-1 1,0 0-1,0 0 1,0 0-1,0-1 0,0-1 1,0 1-1,0-1 1,0-1-1,0 1 1,0-1-1,0-1 1,-1 0-1,5-1 17,153-65 64,75-23-5,-135 82-70,-102 11 8,-1 1-1,1 0 0,-1 0 1,1 0-1,-1 1 0,0-1 1,0 1-1,0-1 0,0 1 1,0-1-1,-1 1 0,1 0 1,-1 0-1,0 0 0,0 0 1,0 0-1,0 0 0,0 0 1,-1 1-1,1-1 0,-1 0 1,0 0-1,0 1 0,0-1 0,0 0 1,-1 0-1,1 0 0,-1 1 1,0-1-1,0 1 4,0 8 20,-17 81 28,27-97 10,-3-2-5,0 0 0,-1 0 0,0-1 0,0 0 0,0 0 0,-1 0 0,0 0 0,-1-1 0,1 0 0,-1 1 0,-1-1 0,0 0 0,0 0 0,1-7-53,-2-5 52,-1 0 0,0 0 1,-1-1-1,-2 2 0,0-1 0,-1 0 0,0 0 0,-2 1 0,-1 0 0,0 0 0,-1 1 0,-1 0 0,-1 0 0,0 1 0,-1 1 0,-9-10-52,14 18-150,-1 1-1,0 0 1,0 0-1,0 1 1,-1 0-1,0 0 1,0 1 0,0 0-1,-1 1 1,-7-4 150,13 7-400,0 0 1,0 0 0,-1 0 0,1 0 0,0 1 0,0-1 0,-1 1-1,1 0 1,0 0 0,-1 0 0,1 0 0,0 1 0,0-1 0,-1 1-1,1 0 1,0 0 0,0 0 0,0 0 0,0 1 0,0-1-1,0 1 400,-10 10-7292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34.6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108 513 13805,'3'-30'1274,"0"-15"49,3-1 4931,-8 78-1763,2 24-3754,-1 6-648,-14 415-217,-10-303-5509,14-176 2006,-2-25 2847,4-10 863,2 0-1,1-1 1,2 1 0,1-1 0,3-25-79,0 57 38,0-54 482,2-1 1,3 0-1,3 1 0,3 0 0,2 1 0,2 0 1,3 2-1,3 0 0,17-33-520,-29 72 53,0 0 1,2 1-1,-1 0 0,2 1 1,0 0-1,1 1 0,1 0 1,0 1-1,2 0-53,-10 9 4,0 0-1,1 1 1,-1-1 0,1 1 0,0 0-1,0 1 1,0 0 0,1 0 0,-1 1-1,1 0 1,0 0 0,-1 0 0,1 1-1,0 0 1,0 1 0,0 0-1,0 0 1,0 1 0,-1 0 0,1 0-1,0 0 1,0 1 0,6 3-4,-8-2-2,-1 0 1,1 0 0,-1 0-1,0 1 1,0-1 0,0 1-1,0 0 1,-1 1-1,0-1 1,0 1 0,0 0-1,0 0 1,-1 0-1,0 1 1,0-1 0,0 1-1,-1 0 1,0 0-1,0-1 1,0 1 0,-1 1-1,0-1 1,0 0-1,0 2 3,0 4-4,0 1 1,-1-1 0,0 1-1,-1-1 1,0 1 0,-1-1-1,-1 1 1,1-1 0,-2 0-1,0 0 1,-3 6 2,-7 3 126,0-1 0,-1 0 0,-1-2 1,0 1-1,-2-2 0,0 0 0,-1-1 0,-1-1 0,0-1 0,-1-1 0,0 0 0,-1-2 0,0-1 0,-1 0 0,0-2 1,-1 0-1,0-2 0,0 0 0,0-2 0,-1-1 0,-18 0-126,-5-4 827,39 0-356,29 3-322,-1 3-153,0 0 0,-1 2 0,0 0 1,-1 1-1,0 1 0,0 0 1,0 1-1,-1 1 0,-1 0 0,14 14 4,298 259-1537,-231-235-1338,-25-42-4505,-46-12 1823</inkml:trace>
  <inkml:trace contextRef="#ctx0" brushRef="#br0" timeOffset="235.055">955 732 6630,'1'-16'5397,"10"-57"-2397,1 10 4416,-12 63-7341,1 0 0,-1 0 1,0 0-1,0 1 1,1-1-1,-1 0 0,0 0 1,0 0-1,1 0 1,-1 0-1,0 1 0,0-1 1,1 0-1,-1 0 1,0 0-1,0 0 1,1 0-1,-1 0 0,0 0 1,1 0-1,-1 0 1,0 0-1,1 0 0,-1 0 1,0 0-1,0 0 1,1 0-1,-1 0 0,0-1 1,0 1-1,1 0 1,-1 0-1,0 0 1,0 0-1,1-1 0,-1 1 1,0 0-1,0 0 1,1 0-1,-1-1 0,0 1 1,0 0-1,0 0 1,0-1-1,1 1 0,-1 0 1,0 0-1,0-1 1,0 1-1,0 0 1,0-1-1,0 1 0,0 0 1,0 0-1,0-1 1,0 1-1,0 0 0,0-1 1,0 1-1,0 0 1,0 0-1,0-1 0,0 1-75,8 23 834,-2 19-843,-1-1 0,-3 1 0,-1 0 0,-2 1 1,-2-2-1,-2 1 0,-1 0 0,-10 28 9,0 24-1841,13-79 899,-3 30-2606,8-17-2265,5-14-614</inkml:trace>
  <inkml:trace contextRef="#ctx0" brushRef="#br0" timeOffset="466.127">1007 89 10922,'0'0'2947,"-19"-84"-1313,16 80 768,2 4-1409,1 7-865,0 9-128,5 8-224,10 3-2435,-2-3-4035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33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93 12107,'-3'-14'5168,"-9"-47"-3011,2 44 2366,7 38-2216,2-19-2715,-7 97 1272,3-1-1,7 56-863,-1-35 88,-18 191-737,-7-106-4478,15-82-2827,7-79 2151</inkml:trace>
  <inkml:trace contextRef="#ctx0" brushRef="#br0" timeOffset="314.053">30 697 11371,'-2'-12'1580,"-9"-56"2990,42 63-1971,243 28-2316,-257-20-188,0-2 0,0 0 0,0-1 0,-1-1 0,1 0 0,0-2 0,0 0 0,-1 0 0,1-2 0,-1 0 0,0-1 0,-1 0 0,0-1 0,0-1 0,0 0 0,-1-2 0,0 1 0,0-2 0,-1 1 0,-1-2 0,0 0 0,-1 0 0,0-1 0,6-10-95,-10 5 309,0 0 0,-1 0 0,-2-1 0,1 1 0,-2-1 0,-1 0 0,0-1 0,-1 1 0,-1 0 0,-2-7-309,6-85 1533,-2 301-583,1-103-1084,4 0 0,3-1 0,18 67 134,43 115-6399,-51-209 2486,1-10-1906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57.5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98 198 6182,'0'0'4132,"-14"-3"-2654,-69-12 151,89 14 2040,16-2-3270,710 3 754,419-20-1484,-1044 16 307,645-31-481,163-51 505,-749 65-1074,-56 13-2384,-60 6-1432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2:58.1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1 215 9577,'0'0'1874,"0"0"-1020,26-9-523,21-7-268,1 3-1,0 2 1,0 2 0,39-2-63,777-19 231,-739 28-190,2036 5 5840,-831 6-2462,132-45-1140,-1085 2-1393,-305 13-827,-72 19-103,-1 1 1,1 0-1,0-1 0,-1 1 1,0 0-1,1-1 0,-1 1 1,0 0-1,0 0 0,0 0 1,1 0-1,-1 0 0,0 0 0,-1 0 1,1 0-1,0 0 0,0 0 1,0 0-1,0 1 0,-1-1 1,1 0-1,0 1 0,-1-1 1,1 1-1,0-1 0,-1 1 1,1 0-1,-1 0 0,1 0 1,-1 0-1,1 0 0,0 0 1,-2 0 43,-120-9-8125,100 9 5098,-35 0-7821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3:00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21 564 13549,'22'-112'2311,"-13"68"3231,-2 58-2334,-6 56-2596,-3 0 1,-3 0-1,-10 46-612,1-1 47,4-42-161,-3 35-539,13-38-6326,2-63 1550,4-5-2157</inkml:trace>
  <inkml:trace contextRef="#ctx0" brushRef="#br0" timeOffset="358.918">83 444 3011,'-17'-124'12892,"17"121"-12714,-1 1 1,1-1-1,0 0 0,1 1 1,-1-1-1,0 0 0,1 1 1,-1-1-1,1 0 0,0 1 1,0-1-1,0 1 0,0 0 1,0-1-1,1 1 0,-1 0 1,1-1-1,-1 1 0,1 0 1,0 0-1,0 1 0,0-1 1,0 0-1,0 1 0,0-1 1,1 1-1,-1-1 0,0 1 1,1 0-1,-1 0 0,1 0 1,-1 0-1,1 1 0,0-1 1,-1 1-1,1-1 0,0 1-178,56-11 444,0 3 0,1 2 0,0 3 0,37 4-444,-18-2 66,-10 0-41,74 0-96,1-7 0,34-10 71,-177 18-4,0 1 1,-1-1 0,1 0 0,0 0 0,0 1 0,0-1-1,0 0 1,0 0 0,0 0 0,0 0 0,0 0 0,-1 0-1,1 0 1,0-1 0,0 1 0,0 0 0,0 0 0,0-1-1,0 1 1,-1 0 0,1-1 0,0 1 0,0-1 0,-1 1-1,1-1 1,0 0 0,-1 1 0,1-1 0,0 0 0,-1 1 0,1-1-1,-1 0 1,1 0 0,-1 1 0,1-1 0,-1 0 0,0 0-1,1 0 1,-1 0 0,0 1 0,0-1 0,0 0 0,0 0-1,0 0 1,1 0 0,-2 0 0,1 0 0,0 0 0,0 0-1,0 1 1,0-1 0,0 0 0,-1 0 0,1-1 3,-98-54-315,-11-40 379,105 82 143,27 38 8,-10-5-149,-1 0 1,-1 1-1,-1 1 1,0 0-1,-2 0 1,-1 1-1,0 0 0,-2 0 1,0 1-1,-2-1 1,0 1-1,-2 0 1,0 0-1,-1 0 1,-2 0-1,0-1 1,-2 1-1,0-1 1,-2 1-1,0-1 1,-1 0-1,-9 17-66,-45 75-249,34-66-2290,6-12-2307,6-10-4240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3:01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48 158 10314,'0'0'3005,"0"0"-410,0 0-220,0 0-437,0 0-400,0 0-556,0 0-358,-6 15-79,-27 114 629,28-68-1061,2 0-1,3 1 0,2-1 1,4 1-1,2 3-112,27 91-8767,-29-137 2596,1-6-3006</inkml:trace>
  <inkml:trace contextRef="#ctx0" brushRef="#br0" timeOffset="638.075">136 134 9033,'0'0'2888,"0"0"-310,0 0-5,0 0-544,0 0-540,0 0-432,0 0-363,0 0-176,11 5-198,72 52 54,124 234-1597,-205-287 991,1-1-1,0 0 0,0 0 1,0 0-1,0 0 0,0 0 0,1-1 1,-1 1-1,1-1 0,0 0 0,-1 0 1,1-1-1,0 1 0,0-1 1,0 1-1,0-1 0,1-1 0,-1 1 1,0 0-1,0-1 0,0 0 1,1 0-1,-1 0 0,0-1 0,0 0 1,0 1-1,1-1 0,-1-1 0,0 1 1,0 0-1,-1-1 0,1 0 1,0 0-1,0 0 0,-1-1 0,1 1 1,-1-1 232,22-28 261,-2-1 0,-2-1 0,-1-1 0,-1 0 1,-2-2-1,3-12-261,3-2 1294,9-41 3398,-33 91-4638,0-1 0,1 1-1,-1-1 1,0 1 0,0-1-1,0 1 1,0 0 0,0-1-1,0 1 1,0 0 0,0 0-1,0 0 1,0-1 0,0 1-1,0 0 1,0 1 0,0-1-1,0 0 1,0 0 0,0 0-1,0 1 1,0-1 0,0 0-1,0 1 1,0-1 0,0 1-1,0-1 1,1 1 0,-1-1-1,0 1 1,0 0 0,0-1-1,1 1 1,-1 0 0,0 0-1,1-1 1,-1 1-1,1 0 1,-1 1-54,-26 25 31,1 2-1,2 0 1,0 2 0,2 1-1,-4 11-30,3-8 2,-92 156-451,198-306-1227,-59 79 1674,-10 12 24,1 0-1,1 2 1,0 0 0,2 0-1,1 2 1,1 1-1,0 0 1,14-9-22,-33 27 35,1-1-1,-1 1 0,1 0 1,0 0-1,-1 0 1,1 0-1,0 0 1,-1 0-1,1 1 0,0-1 1,0 0-1,0 1 1,0 0-1,0-1 1,0 1-1,-1 0 0,1 0 1,0 0-1,0 0 1,0 0-1,0 0 1,0 1-1,0-1 0,0 1 1,0-1-1,-1 1 1,1 0-1,0 0 1,0 0-1,-1 0 0,1 0 1,0 0-1,-1 0 1,1 0-1,-1 1 1,0-1-1,1 0 1,-1 1-1,0-1 0,1 2-34,2 11 99,-1 0 0,-1 1 1,0-1-1,-1 0 0,0 1 0,-1-1 0,-1 1 0,0-1 0,-2 7-99,1-1 75,1-4-211,-4 31 15,2 1 0,3 0 0,1 0 1,7 36 120,16 3-3746,20-4-4419,-16-43-1070</inkml:trace>
  <inkml:trace contextRef="#ctx0" brushRef="#br0" timeOffset="1389.76">1402 483 8456,'3'-30'1268,"6"-75"7260,-9 102-8330,0 1 0,0-1-1,-1 1 1,1-1 0,0 1 0,-1 0 0,1-1 0,-1 1-1,0 0 1,0-1 0,0 1 0,0 0 0,0 0 0,0 0-1,-1 0 1,1 0 0,-1 0 0,1 0 0,-1 0 0,0 0-1,0 1 1,0-1 0,0 1 0,0 0 0,0-1 0,0 1-1,0 0 1,-2-1-198,-1 1 53,0 0 1,0 0-1,0 0 0,-1 1 0,1 0 0,0 0 1,0 0-1,0 0 0,-1 1 0,1 0 1,0 0-1,0 0 0,0 1 0,0 0 0,0 0 1,1 0-1,-1 0 0,1 1 0,-1 0 1,-1 1-54,-3 4-6,0 1 0,0 0 0,1 1 0,0 0 0,1 1 1,0-1-1,1 1 0,0 0 0,0 1 0,2 0 0,-1-1 1,1 1-1,1 1 0,-2 8 6,-13 182-79,17-174 55,0-20 4,0-1 1,0 0 0,1 1-1,1-1 1,-1 0-1,1 0 1,1 0-1,-1 1 1,2-1-1,-1 0 1,1-1-1,0 1 1,2 2 19,-5-9-12,1 1 1,0-1 0,0 0-1,0 0 1,1 0-1,-1 0 1,0 0 0,0 0-1,0 0 1,1 0-1,-1-1 1,0 1 0,1 0-1,-1-1 1,1 1-1,-1-1 1,1 0 0,-1 1-1,1-1 1,-1 0-1,1 0 1,-1 0-1,1 0 1,-1 0 0,1 0-1,-1 0 1,1-1-1,-1 1 1,1 0 0,-1-1-1,1 1 1,-1-1-1,1 0 1,-1 1 0,0-1-1,1 0 1,-1 0-1,0 0 1,0 0 0,0 0 11,43-47 55,136-271 1483,-180 319-1538,0-1 1,1 1 0,-1 0-1,0 0 1,0-1-1,1 1 1,-1 0-1,0-1 1,1 1-1,-1 0 1,0 0 0,1-1-1,-1 1 1,0 0-1,1 0 1,-1 0-1,1 0 1,-1 0-1,0-1 1,1 1 0,-1 0-1,0 0 1,1 0-1,-1 0 1,1 0-1,-1 0 1,1 0-1,-1 0 1,0 1 0,1-1-1,-1 0 1,0 0-1,1 0 1,-1 0-1,1 0 1,-1 1-1,0-1 1,1 0 0,-1 0-1,0 1 1,1-1-1,-1 0 1,0 0-1,0 1 1,1-1-1,-1 0 1,0 1 0,0-1-1,0 0 1,1 1-1,-1-1 1,0 0-1,0 1 1,0-1-1,0 1 1,0-1 0,0 0-1,0 1 1,0-1-1,0 1 1,0-1-1,0 0 1,0 1-1,0-1 1,0 1 0,0-1-1,0 0 0,7 40-133,-5-32 143,3 27-121,3 0 0,1-1 0,1 0-1,2 0 1,5 7 111,-13-32-157,0 0-1,1 0 1,0-1 0,1 0 0,0 0-1,0 0 1,0 0 0,1-1-1,0 0 1,1-1 0,-1 1-1,1-1 1,0-1 0,1 0 0,0 0-1,-1 0 1,2-1 0,-1-1-1,0 1 1,1-2 0,0 1 157,4-1-62,0-1 0,0 0 1,0-1-1,1-1 0,-1 0 1,0-1-1,0-1 0,0 0 1,-1 0-1,1-2 0,-1 1 1,0-2-1,0 0 0,0 0 1,-1-2-1,0 1 0,0-1 1,5-6 61,13-11 217,-2-1 0,0-2 0,-2-1 0,0-1 0,-3-1 0,4-7-217,-12 18 425,-1-1 0,-1-1 0,0 0 0,-2-1 0,-1-1 0,-1 1 0,0-2-1,-2 1 1,-1-1 0,0-7-425,-5 29 38,-1 0-1,0 0 0,0 0 1,0 0-1,0 0 0,-1 0 1,1 0-1,-1 0 0,1 0 1,-1 0-1,0 0 0,0 0 1,-1 0-1,1 0 0,-1 1 1,1-1-1,-1 0 0,0 1 1,0 0-1,0-1 0,0 1 1,0 0-1,-1 0 0,1 0 1,0 0-1,-1 1 0,0-1 1,1 1-1,-1-1 0,0 1 1,0 0-1,0 0 0,0 0 1,0 1-1,0-1 0,0 1 1,0-1-1,0 1 0,0 0 1,-2 0-38,-7 0 6,0 1 1,0 0-1,0 0 1,0 1-1,0 1 1,1 0-1,-1 0 1,1 1 0,0 1-1,-1 0-6,-4 4-10,0 0-1,0 1 1,1 0 0,0 2-1,1-1 1,0 2 0,1 0-1,0 1 1,-6 9 10,16-18-97,-1 0-1,1 0 1,-1 0 0,1 1 0,1-1-1,-1 1 1,1 0 0,0 0-1,0 0 1,1 0 0,0 0-1,0 0 1,0 0 0,1 1 0,0-1-1,0 0 1,1 0 0,-1 1-1,1-1 1,1 0 0,-1 0-1,1 0 1,0 0 0,0 0 0,1-1-1,0 1 1,0-1 0,0 1-1,4 3 98,-3-3-132,0-1 0,0 0 0,1 0 0,-1 0-1,1 0 1,0-1 0,1 0 0,-1 0 0,1-1-1,0 1 1,0-1 0,0 0 0,0-1 0,0 1-1,1-1 1,-1-1 0,1 1 0,-1-1 0,1 0-1,0-1 1,-1 1 0,1-1 0,0-1 0,-1 1-1,1-1 1,0 0 0,-1-1 0,1 1 0,-1-1 0,0-1-1,1 1 1,-1-1 0,0 0 0,-1-1 0,1 1-1,0-1 1,-1 0 0,2-2 132,2-5 208,0 0 0,0-1 1,-1-1-1,-1 1 0,0-1 0,0 0 0,-1-1 1,-1 1-1,-1-1 0,0 0 0,0-1 0,-1-3-208,-20 167 3182,-62 274-785,61-321-2296,5 0 1,4 1-1,5 1 1,7 86-102,-1-164-26,1 1 0,1-1 0,1 0 0,1 0 1,1-1-1,2 1 26,-9-26-96,0 0 0,0-1 1,0 1-1,0 0 1,1 0-1,-1 0 0,0 0 1,0-1-1,0 1 0,0 0 1,1 0-1,-1 0 0,0 0 1,0 0-1,0 0 0,0 0 1,1 0-1,-1 0 0,0-1 1,0 1-1,0 0 0,1 0 1,-1 0-1,0 0 0,0 0 1,0 0-1,1 0 0,-1 0 1,0 0-1,0 1 0,0-1 1,1 0-1,-1 0 0,0 0 1,0 0-1,0 0 0,1 0 1,-1 0-1,0 0 0,0 1 96,1-30-2930,-1 25 2085,0-27-5428</inkml:trace>
  <inkml:trace contextRef="#ctx0" brushRef="#br0" timeOffset="2100.678">2453 476 10602,'0'0'3411,"0"0"-944,0 0-295,0 0-511,0 0-439,9 2-432,-5-1-730,-2-1-22,1 0 1,0 1 0,0 0-1,0-1 1,-1 1 0,1 0-1,0 1 1,-1-1 0,1 0-1,-1 1 1,1-1 0,-1 1-1,0 0 1,1 0 0,-1 0-1,0 0 1,0 0 0,-1 0-1,1 1 1,0-1 0,-1 1-1,1-1 1,-1 1 0,1 1-39,45 272 774,-47-275-768,0 0-11,-1 0 1,1 0-1,-1 0 0,1 0 1,0 1-1,-1-1 0,1 0 1,0 0-1,0 0 0,0 0 1,0 0-1,0 1 0,0-1 0,0 0 1,0 0-1,1 0 0,-1 0 1,0 0-1,1 0 0,-1 0 1,0 1-1,1-1 0,0 0 1,-1 0-1,1-1 0,0 1 1,-1 0-1,1 0 0,0 0 0,0 0 1,0-1-1,-1 1 0,1 0 1,0-1-1,0 1 0,0 0 1,0-1-1,0 1 0,1-1 1,-1 0-1,0 1 0,0-1 1,0 0-1,0 0 0,0 0 0,0 0 1,1 0-1,-1 0 0,0 0 1,0 0-1,0 0 0,0 0 1,0-1-1,1 1 0,-1 0 1,0-1 4,71-137 139,-68 124-53,0 1 0,0 0-1,2 0 1,-1 1 0,2-1 0,0 1 0,0 0 0,1 1 0,0 0 0,1 0 0,1 1 0,-1 0 0,2 1 0,-1 0 0,1 0 0,1 1 0,-1 0 0,1 1 0,4-1-86,-10 7 10,-1 0 1,1 0 0,0 0-1,-1 1 1,1 0-1,0 0 1,0 1-1,-1-1 1,1 1-1,0 0 1,-1 1-1,1-1 1,-1 1-1,1 0 1,-1 1 0,0-1-1,0 1 1,0 0-1,0 0 1,-1 1-1,1-1 1,-1 1-1,0 0 1,0 0-1,0 1 1,0-1-1,-1 1 1,0 0 0,0-1-1,0 2 1,0-1-1,-1 0 1,0 0-1,0 1 1,-1-1-1,1 1 1,-1 0-1,0-1 1,-1 4-11,12 36 7,31 81 50,-41-122-62,0 1-1,1-1 1,-1 0-1,1 0 1,0 0-1,1 0 0,-1-1 1,1 1-1,-1-1 1,1 0-1,0 0 0,0 0 1,0-1-1,1 1 1,-1-1-1,1 0 1,-1 0-1,1-1 0,0 1 1,0-1-1,-1 0 1,1 0-1,0-1 1,1 0 5,-1 0-6,1-1 1,-1 1 0,1-2 0,-1 1 0,1 0 0,-1-1 0,0 0 0,0-1 0,0 1 0,0-1 0,0 0 0,0 0 0,-1 0 0,1-1 0,-1 1 0,0-1-1,0 0 1,0-1 0,-1 1 0,0-1 0,0 1 0,2-4 5,52-115 90,26-138 2921,-94 355-785,7 132-2167,23-115-1310,20-51-5004,-24-51 1621,2-4-2978</inkml:trace>
  <inkml:trace contextRef="#ctx0" brushRef="#br0" timeOffset="2439.942">3442 1 8392,'0'0'4644,"0"0"-2626,0 0-224,0 0-609,0 0-704,0 0-481,0 0-33,0 0 1,49 8-256,-20 22-3395,-3-3-6215</inkml:trace>
  <inkml:trace contextRef="#ctx0" brushRef="#br0" timeOffset="2714.709">3864 51 10762,'0'0'6246,"0"0"-2904,0 0-769,0 0-779,3 17-300,19 198 925,-36 76-1598,1-33-3099,18-88-8170,-4-148 3396</inkml:trace>
  <inkml:trace contextRef="#ctx0" brushRef="#br0" timeOffset="3283.851">3818 549 7271,'-6'-15'2546,"-23"-48"-95,-44 4 6752,78 54-7457,239 5-1026,-231-2-720,0 2 0,1-1 0,-1 1 0,0 1 0,0 0 0,0 1 0,0 1 0,0 0 0,0 0 0,0 2 0,-1-1 0,0 1 0,0 1 0,0 0 0,-1 1 0,0 0 0,0 1 0,-1 0 0,0 1 0,0 0 0,-1 1 0,4 4 0,-4 4-7,-2 1-1,0 0 1,0 0-1,-2 1 1,-1 0-1,0 0 1,0 11 7,-3-15-33,0-1-1,2 0 1,0 0 0,0 0-1,1-1 1,1 1 0,1-1-1,0 0 1,1 0 0,0-1-1,1 0 1,0 0 0,10 10 33,-15-19-23,1-1 1,-1-1-1,1 1 1,0 0 0,0-1-1,0 0 1,1 0 0,-1 0-1,0 0 1,1-1-1,-1 0 1,1 0 0,0 0-1,-1 0 1,1-1 0,0 1-1,-1-1 1,1 0-1,0-1 1,-1 1 0,1-1-1,0 0 1,-1 0 0,1-1-1,-1 1 1,0-1-1,1 0 1,-1 0 0,3-2 22,6-4 25,0 0 0,0-1 0,-1 0 0,0-1 0,-1 0 0,0-1 0,-1-1 0,6-7-25,7-15 683,-1-1 1,-2-1-1,-1-1 0,-2-1 1,-2 0-1,-1-1 0,7-37-683,-24 63 1801,-11 31-1344,9-5-515,0-1-1,2 1 0,-1 0 1,2 0-1,-1 0 0,2 1 1,0-1-1,1 0 0,0 1 1,0-1-1,2 0 0,0 0 0,0 0 1,1 0-1,1 0 0,0 0 1,1-1-1,0 1 0,1-1 1,3 5 58,-2-5-492,1 0 0,0-1 0,0 0 0,1 0 0,0-1 0,1 0 0,0 0 0,1-1 0,-1-1 0,2 0 0,-1 0 0,1-1 0,1-1-1,-1 0 1,1-1 0,0 0 0,0-1 0,0 0 0,13 1 492,106-8-7038,-123 1 6910,1 0 0,-1-1-1,1-1 1,-1 0-1,0 0 1,0-1 0,-1 0-1,1 0 1,-1-1-1,0 0 1,0 0 0,1-4 128,62-82 2110,-56 66-809,-1-1 0,-1-1 0,-2 0 0,-1-1 0,-1 0 0,-1 0 0,-2-1 0,-1-3-1301,-3 31 124,-1-1 1,0 0-1,-1 0 0,1 1 0,0-1 1,-1 0-1,0 0 0,1 0 0,-1 0 1,0 0-1,-1 0 0,1 0 0,0 0 1,-1 0-1,0 1 0,1-1 0,-1 0 1,0 0-1,-1 0 0,1 1 0,0-1 1,-1 1-1,1-1 0,-1 1 0,0 0 1,0-1-1,0 1 0,0 0 0,0 0 1,-1 0-1,1 1 0,0-1 0,-1 1 1,0-1-1,1 1 0,-1 0 0,0 0 1,1 0-1,-1 0 0,-2 0-124,-9 2 36,0 0 0,0 2 0,1 0 0,-1 0 0,1 1 0,-1 1-1,1 0 1,0 1 0,1 0 0,-1 1 0,2 0 0,-1 1 0,1 1 0,0 0 0,0 0-1,1 1 1,1 0 0,-8 9-36,9-8-49,1-1 0,0 1-1,0 1 1,1-1 0,1 1-1,0 0 1,0 0 0,1 0-1,1 1 1,0 0 0,1-1-1,0 1 1,1 0 0,0 0-1,2 2 50,-1-7-236,0 1-1,1-1 0,0 0 0,1 1 0,0-1 1,0 0-1,1 0 0,0-1 0,0 1 0,1-1 0,0 1 1,1-1-1,-1 0 0,1 0 0,3 2 237,-7-7-228,2 0-1,-1 0 1,0-1-1,0 1 1,1 0-1,-1-1 1,0 1-1,1-1 1,0 0-1,-1 0 1,1 0-1,0 0 1,0 0-1,-1-1 1,1 1-1,0-1 1,0 0-1,0 0 1,0 0-1,-1 0 1,1 0-1,0-1 1,0 1 228,54-36-1503,-42 12 2111,-2-1 1,0-1-1,-2 0 1,-1-1-1,-1 0 1,-1 0-1,-2-1 0,0 0 1,0-23-609,4-3 823,68-358 3661,-74 393-3829,-9 25 206,-7 31-428,-29 285 245,37-282-822,2 1-1,2 0 1,1 0 0,3 0 0,1 0 0,5 16 144,47 82-3712,-50-127 2724,2 0 1,-1-1 0,1-1-1,1 1 1,0-2-1,0 1 1,1-1 0,0-1-1,10 6 988,15 5-6123</inkml:trace>
  <inkml:trace contextRef="#ctx0" brushRef="#br0" timeOffset="3712.89">5870 536 7335,'1'-13'5605,"0"-2"-4264,1-35 3553,-6 55-430,-3 3-3776,1 4-565,0 0 0,0 0 0,1 0 0,1 1 0,0-1 0,1 1 0,0 0 0,1 0 0,1 1 0,0-1 0,0 0 0,2 0 1,-1 1-1,2-1 0,0 0 0,0 0 0,1 0 0,1 0 0,0-1 0,1 1 0,4 8-123,-8-19-7,1 0-1,-1 0 1,0 0 0,0 0 0,1 0-1,-1 0 1,1-1 0,0 1 0,-1-1 0,1 1-1,0-1 1,0 0 0,0 1 0,0-1-1,0 0 1,0 0 0,0 0 0,1-1 0,-1 1-1,0 0 1,0-1 0,1 0 0,-1 1-1,0-1 1,0 0 0,1 0 0,-1 0 0,0-1-1,1 1 1,-1 0 0,0-1 0,0 0-1,1 1 1,-1-1 0,0 0 0,0 0-1,1 0 8,62-62 1,-52 42 208,-1-1 0,-1 0 1,-1 0-1,-2-1 0,0 0 0,-1-1 1,-1 0-1,-1 0 0,-1 0 1,0-18-210,-4 41 45,-1-1 0,1 1 0,0-1 0,-1 1 0,1-1 0,-1 1 0,1-1 0,-1 1 0,0 0 0,1-1 0,-1 1 0,0 0 0,0 0 1,0-1-1,0 1 0,0 0 0,0 0 0,0 0 0,-1 0 0,1 0 0,0 0 0,-1 1 0,1-1 0,0 0 0,-1 1 0,1-1 1,-1 1-1,1-1 0,-1 1 0,1 0 0,-1 0 0,1-1 0,-1 1 0,1 0 0,-1 0 0,0 1 0,1-1 0,-1 0 0,1 0 1,-2 1-46,-66 15 497,55-10-494,2 0 0,-1 1 0,1 0-1,0 0 1,0 2 0,1 0 0,0 0-1,1 0 1,0 2 0,0-1 0,1 1-1,1 0 1,0 1 0,0 0 0,1 1-1,1-1 1,0 1 0,1 0 0,0 1-1,1-1 1,0 1 0,1 0 0,1 0-1,0 0 1,1 0 0,0 1 0,2-1-1,-1 0 1,2 0 0,0 0 0,0 0-1,2 0 1,-1 0 0,2-1-1,3 10-2,3-8-19,0 0 0,0-1 0,2-1-1,-1 1 1,2-2 0,0 0 0,0-1-1,1 0 1,0-1 0,1-1 0,0 0-1,1-1 1,0-1 0,0-1 0,0 0-1,1-1 1,0-1 0,0 0 0,0-2-1,0 0 1,0-1 0,1-1 0,-1 0-1,0-2 1,0 0 0,1-1 0,-2-1-1,1 0 1,0-2 0,-1 0 0,0-1-1,0 0 1,-1-1 19,12-11 17,0 0 0,-2-1-1,0-2 1,-2-1 0,0-1-1,-2 0 1,-1-2 0,18-28-17,-15-3-972,-24 56 870,-1 0 1,1 0-1,0 0 0,-1 0 0,1 0 0,-1 0 1,1 0-1,-1 0 0,0 0 0,1 0 1,-1 0-1,0 0 0,1 1 0,-1-1 0,0 0 1,0 0-1,0 1 0,0-1 0,0 1 1,0-1-1,0 1 0,0-1 0,0 1 0,0-1 1,0 1-1,0 0 0,-1 0 0,1 0 0,0-1 1,0 1-1,0 0 0,0 0 0,0 1 1,0-1-1,-1 0 0,1 0 0,0 0 0,0 1 103,-5-1-693,-42-1-6680,-4 2-9396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1:43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1 733 7879,'0'0'1394,"0"0"-924,0 0 410,0 0 231,0 0-86,0 0-139,0 0-85,12 0 256,2 0-812,1-1 1,-1 0-1,0-2 1,0 1-1,0-2 1,0 0 0,-1 0-1,1-2 1,5-2-246,429-169 2504,147-24-2504,-410 141 138,50-21-100,180-89-38,-394 160-260,-42 21-281,-159 73-6255,101-54 2072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4:04.101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14653 343 15022,'-321'65'7650,"311"-61"-6243,28-4-754,-7 0-684,168 0 650,-4-2-512,63-6-75,64-2-16,52-4 37,50-3 22,47-2 21,46-3-75,2495-60 321,-1295 78 935,918-10 750,-2291 7-1952,-60-1-21,79-20 36,-259 10-218,-85 17 100,0 1 0,1-1 0,-1 1-1,0-1 1,0 1 0,0-1 0,1 1-1,-1-1 1,0 0 0,1 1 0,-1-1 0,0 0-1,1 0 1,-1 1 0,1-1 0,-1 0 0,1 0-1,0 0 1,-1 0 0,1 0 0,0 1-1,-1-1 1,1 0 0,0 0 0,0 0 0,0 0-1,0 0 1,0 0 0,0 0 0,0 0-1,0 0 1,1 0 0,-1 0 0,0 0 0,0 0-1,1 0 1,-1 1 0,1-1 0,-1 0-1,1 0 1,-1 0 0,1 1 0,-1-1 0,1 0-1,0 0 1,-1 1 0,1-1 0,0 1 0,0-1-1,-1 0 1,1 1 0,0 0 0,0-1-1,0 1 1,0-1 0,0 1 0,0 0 0,-1 0-1,1-1 1,0 1 0,0 0 0,0 0-1,0 0 1,0 0 0,0 0 0,0 0 0,0 1-1,0-1 1,0 0 0,0 0 28,-160-44-5717,27 25-946,-23 2-4467</inkml:trace>
  <inkml:trace contextRef="#ctx0" brushRef="#br0" timeOffset="439.965">14838 594 16560,'0'0'2012,"0"0"-736,0 0-5,23 3-76,237 14 193,-56-15-1142,59-1-70,57-3 0,57-7-58,62-6-97,60-8-21,58 0 11,2070-39 1900,2768 128 3385,-5173-57-5238,27 6 161,-208-11-112,-84 11-427,-278 38-7239,227-34 1014</inkml:trace>
  <inkml:trace contextRef="#ctx0" brushRef="#br0" timeOffset="2126.583">19265 713 12268,'5'-15'1057,"1"-6"-589,11-33 801,-7 14 3736,-8 46-74,0 48-4572,-34 225 159,29-263-477,-11 65-816,4 1 0,3 0 0,4 1 0,7 71 775,2-54-1665,-7-99 1627,0-1 1,0 0-1,0 0 1,0 0-1,0 0 1,0 0-1,0 0 1,0 0-1,0-1 1,0 1-1,0 0 0,0 0 1,0-1-1,0 1 1,1-1-1,-1 1 1,0-1-1,0 1 1,0-1-1,0 1 1,1-1-1,-1 0 1,0 0-1,1 1 1,-1-1-1,0 0 1,1 0-1,-1 0 1,1 1-1,-1-1 1,1 0-1,0 0 1,-1 0-1,1 0 1,0 0-1,-1 0 38,-19-28 48,14 18 312,-1 1 1,0 0-1,0 1 0,-1-1 1,0 1-1,-1 1 0,0 0 1,0 0-1,-1 1 1,-8-5-361,17 12 30,0 0 1,0 0 0,1 1 0,-1-1 0,0 0 0,0 1 0,0-1 0,1 1 0,-1-1 0,0 1-1,0-1 1,1 1 0,-1 0 0,0-1 0,1 1 0,-1 0 0,1-1 0,-1 1 0,1 0 0,-1 0 0,1 0-1,0-1 1,-1 1 0,1 0 0,0 0 0,0 0 0,0 0 0,-1 0 0,1 0 0,0 0 0,0-1 0,0 1-1,0 0 1,1 0 0,-1 0 0,0 0 0,0 0 0,0 0 0,1 0 0,-1-1 0,0 1 0,1 0-1,-1 0 1,1 0 0,-1-1 0,1 1 0,-1 0 0,1-1 0,0 1 0,-1 0 0,1-1 0,0 1 0,-1-1-1,1 1 1,0-1 0,0 1 0,0-1-31,10 11 16,1 0 1,0-1-1,0 0 0,1-1 1,0 0-1,1-1 0,0-1 0,0 0 1,1-1-1,0 0 0,0-2 0,0 1 1,1-2-1,-1 0 0,1-1 0,0 0 1,-1-2-1,1 1 0,0-2 1,0 0-1,8-3-16,-16 3-1,-1 0 0,1 0 0,-1-1 0,0 0 0,0 0 1,0-1-1,0 0 0,0 0 0,-1-1 0,1 1 0,-1-2 0,0 1 0,0-1 0,0 1 1,-1-2-1,0 1 0,0-1 0,0 1 0,0-1 0,-1-1 0,0 1 0,-1 0 0,1-1 1,0-2-1,7-67 60,-13 75-153,0 0 0,1 0-1,-1 0 1,-1 0 0,1 0-1,0 1 1,0-1 0,0 1-1,0-1 1,0 1 0,-1 0-1,1 0 1,0 0 0,0 0 0,0 0-1,0 1 1,-1-1 0,1 1-1,0-1 1,0 1 0,0 0-1,0 0 1,0 0 0,0 0-1,0 0 1,0 0 0,1 0-1,-1 1 1,0-1 0,0 1 94,-24 20-3641,-2 4-2573</inkml:trace>
  <inkml:trace contextRef="#ctx0" brushRef="#br1" timeOffset="48603.025">4980 5192 11947,'2'-15'5867,"3"-15"-4492,3-20-23,-3 13 3117,1 46-1677,-9 88-2087,-3 1-1,-5-1 1,-4-1-1,-5 5-704,-5 37 279,-9 59-126,-6 27-109,-5 155-44,45-351 11,0-28-11,0 0 1,1 0 0,-1 0-1,0 0 1,1 0 0,-1 0-1,0 0 1,1 0-1,-1 0 1,0 0 0,1 1-1,-1-1 1,0 0 0,0 0-1,1 0 1,-1 0 0,0 0-1,1 1 1,-1-1-1,0 0 1,0 0 0,1 1-1,-1-1 1,0 0 0,0 0-1,0 1 1,1-1-1,-1 0 1,0 0 0,0 1-1,0-1 1,0 0 0,0 1-1,1-1 1,-1 0 0,0 1-1,0-1 1,0 0-1,0 1 1,0-1-1,0 0 1,143-263-13,-112 198-71,2 1 0,3 2 0,2 1 0,4 2 0,12-11 83,-47 61-20,0 1-1,0 1 1,0-1-1,1 1 1,1 0-1,-1 1 1,1 0-1,0 0 1,0 1-1,1 0 1,-1 0-1,1 1 0,2 0 21,-10 4-1,1 0 0,-1-1 0,0 1 0,1 0-1,-1 0 1,0 0 0,1 1 0,-1-1-1,1 1 1,-1-1 0,0 1 0,0 0 0,1-1-1,-1 1 1,0 0 0,0 1 0,0-1-1,0 0 1,0 1 0,0-1 0,-1 1 0,1-1-1,0 1 1,-1 0 0,1 0 0,-1 0-1,1 0 1,-1 0 0,0 0 0,0 0 0,0 0-1,0 0 1,-1 1 0,1-1 0,0 1 1,15 90-32,-16-85 32,4 76 12,-5-60-5,1 1 1,2 0 0,0-1-1,1 1 1,2-1 0,0 0-1,2 0 1,0 0 0,2-1-1,0-1 1,6 9-8,-12-27-30,2-1 1,-1 1 0,0 0-1,0-1 1,1 0-1,0 0 1,0-1-1,0 1 1,0-1 0,0 0-1,0 0 1,0-1-1,1 0 1,-1 0-1,1 0 1,-1 0 0,1-1-1,-1 0 1,1 0-1,-1 0 1,1-1 0,-1 0-1,1 0 1,-1 0-1,0-1 1,1 0-1,-1 0 1,0 0 0,0 0-1,0-1 1,-1 0-1,1 0 1,-1 0-1,1-1 1,-1 0 0,0 1-1,-1-1 1,1-1-1,0 1 1,-1 0-1,0-1 1,0 0 0,-1 0 29,52-109-2797,-36 34-4608,-18 66 145,0 7-4474</inkml:trace>
  <inkml:trace contextRef="#ctx0" brushRef="#br1" timeOffset="49148.44">6031 5892 5541,'0'0'8515,"0"0"-4372,0 0-1533,0 0-192,0 0-699,0 0-630,0 0-421,-4 11-268,-19 52-247,3 2 0,3-1 0,3 2 0,2 0 0,4 0 0,1 14-153,6-71-8,0 0 0,1 0-1,0 0 1,0 0 0,1 0-1,0 0 1,1-1 0,0 1 0,0 0-1,1-1 1,0 1 0,0-1-1,1 0 1,0 0 0,0 0 0,1 0-1,0-1 1,1 0 0,0 0-1,0 0 1,0-1 0,1 0 0,-1 0-1,2-1 1,-1 0 0,0 0-1,1 0 1,0-1 0,0 0 0,1-1-1,-1 0 1,1 0 0,-1-1-1,1 0 1,0 0 0,0-1-1,0 0 1,5-1 8,0-5 3,0 0-1,-1-1 1,1 0-1,-1-1 1,0-1-1,-1 0 1,0-1 0,0 0-1,-1-1 1,0-1-1,0 1 1,-1-1-1,-1-1 1,0 0-1,-1 0 1,0-1-1,-1 0 1,0-1 0,-1 1-1,0-1 1,2-11-3,3-7 117,0 0 0,-3-1 1,0 0-1,-2 0 1,-2 0-1,-1-1 1,-2 0-1,-1 0 1,-1 0-1,-2 1 0,-2-4-117,4 24-27,-1 1-1,-1 0 0,0-1 1,-1 1-1,0 0 1,-1 1-1,0-1 0,0 1 1,-2 0-1,1 0 0,-1 0 1,-1 1-1,0 0 0,0 1 1,-1 0-1,0 0 0,-1 1 1,0 0-1,0 1 0,-1 0 1,1 0-1,-1 1 0,-1 1 1,1 0-1,-1 0 0,0 1 1,0 1-1,-1 0 0,1 1 1,-1 0-1,1 1 0,-1 0 1,-9 1 27,-53 36-3617,40 7-2536,16-6-3119</inkml:trace>
  <inkml:trace contextRef="#ctx0" brushRef="#br1" timeOffset="49968.461">6060 5781 9673,'0'0'3118,"0"0"-700,0 0 241,0 0-593,0 0-540,-10 12-298,-29 43-422,36-50-739,0 0-1,1 1 0,0-1 1,0 1-1,0 0 0,1-1 1,0 1-1,0 0 1,0 0-1,1 0 0,0 0 1,0 0-1,0 0 0,1 4-66,0 6 102,1-6-56,0 0 1,0 1-1,1-1 1,0 0-1,1-1 1,0 1-1,0-1 1,1 1 0,0-1-1,1-1 1,0 1-1,0-1 1,1 0-1,0 0 1,1-1 0,-1 0-1,1 0 1,1-1-1,-1 0 1,1 0-1,0-1 1,0 0-1,1-1 1,0 0 0,-1-1-1,1 0 1,0 0-1,1-1 1,-1 0-1,0-1 1,1 0 0,-1 0-1,1-1 1,-1-1-1,0 0 1,10-2-47,-11 1 72,0-1 1,0 0-1,-1 0 1,1-1 0,-1 0-1,0-1 1,0 1-1,0-2 1,-1 1-1,0-1 1,0 0 0,0-1-1,-1 1 1,0-1-1,0 0 1,-1-1-1,0 0 1,0 0 0,-1 0-1,0 0 1,0 0-1,-1-1 1,0 0-1,0 0 1,-1 0 0,0 0-1,-1 0 1,0 0-1,0 0 1,-1-1-1,0 1 1,-2-5-73,3 13-37,-1 0-1,0 0 1,0 0-1,0 0 1,0 0-1,0 0 1,0 0 0,0 0-1,-1 0 1,1 1-1,0-1 1,0 0-1,-1 0 1,1 0 0,0 0-1,-1 0 1,1 1-1,-1-1 1,1 0-1,-1 0 1,0 1 0,1-1-1,-1 0 1,0 1-1,1-1 1,-1 1-1,0-1 1,0 1 0,1-1-1,-1 1 1,0-1-1,0 1 1,0 0-1,0-1 1,0 1 0,0 0-1,1 0 1,-1 0-1,0 0 1,0 0-1,0 0 1,0 0 0,0 0-1,0 0 1,0 0-1,0 0 1,0 1-1,0-1 38,-36 30-9851,16-1-5134</inkml:trace>
  <inkml:trace contextRef="#ctx0" brushRef="#br1" timeOffset="45968.662">29202 2351 16560,'0'0'4286,"0"0"-1243,0 0-705,0 0-656,0 0-406,0 0-342,0 0-293,3 13-155,7 111 181,-42 261-94,29-226-5988,21-471 4347,-16 279 1116,2 0 0,1 1 0,2 0 0,1 0 0,2 0 0,0 1 1,6-7-49,-11 26 31,1 1 1,0 0-1,1 1 1,0-1-1,0 1 1,1 1-1,1 0 1,-1 0-1,1 0 1,1 1-1,0 0 1,0 1-1,0 0 1,1 1-1,0 0 1,0 1-1,1 0 1,0 1-1,0 0 1,8-1-32,-4 2 22,0 0 1,0 2 0,1 0-1,-1 1 1,0 1 0,1 0-1,-1 1 1,0 1 0,0 0-1,4 2-22,56 41-1397,-72-42 1057,-1 0 0,0 0 0,0 0-1,0 1 1,-1-1 0,1 1 0,-1 0-1,0 0 1,0 0 0,-1 0 0,1 0-1,-1 0 1,-1 0 0,1 0 0,-1 1-1,1 1 341,-6 33-6507,-12 0-3209</inkml:trace>
  <inkml:trace contextRef="#ctx0" brushRef="#br1" timeOffset="46310.546">29225 2827 4516,'0'0'10730,"107"-32"-7430,-47 15-1507,-2 1-415,4 0-738,-3 4-191,-7 2-289,-13 4-96,-17 6-64,-10 0 0,-11 13-449,-2 2-832,-14 5-1281,-8 5-2403,-7-4-704</inkml:trace>
  <inkml:trace contextRef="#ctx0" brushRef="#br1" timeOffset="46311.546">29199 3040 4036,'0'0'6219,"0"0"-2381,7 13-1088,-2-3-2223,-3-5-363,0 0 0,0 0 0,1-1 0,-1 1 0,1-1 0,0 1 0,1-1 0,-1 0 1,0 0-1,1-1 0,0 1 0,0-1 0,0 0 0,1 0 0,-1 0 0,1-1 0,-1 1 0,4 0-164,24 6 525,1-1-1,0-2 0,1-2 1,-1-1-1,1-1 0,-1-2 1,1-1-1,0-1 0,7-4-524,-27 4 50,0-1 0,0-1 0,0 0 0,-1 0-1,0-2 1,0 0 0,0 0 0,-1-1 0,0-1 0,0 0-1,-1 0 1,2-3-50,-1-7-947,-15 8-4357,-8 10-1721</inkml:trace>
  <inkml:trace contextRef="#ctx0" brushRef="#br1" timeOffset="45204.599">27192 2459 12748,'0'-14'3828,"0"-8"-2463,0-13 118,5-3 3393,-2 36-1673,1 26-2252,2 509 490,-3-371-6683,-3-162 4880,0 0 0,0-1 1,0 1-1,-1 0 1,1 0-1,0 0 1,0 0-1,0-1 0,-1 1 1,1 0-1,0 0 1,0 0-1,0 0 1,-1 0-1,1 0 0,0 0 1,0-1-1,-1 1 1,1 0-1,0 0 0,0 0 1,-1 0-1,1 0 1,0 0-1,0 0 1,-1 0 361,-1-31-3700,2-9 1270,0-92-2426,2 0 4250,15-130 8482,-16 254-7437,3-13 978,-1 1 0,-2-1 0,0 1 0,-1-1 0,-1 1 0,0-1 0,-2 1-1,-1-1 1,-4-14-1417,30 80 632,2-1-1,2-1 0,2-2 0,20 24-631,-42-55-94,1 1-1,0-1 0,0-1 0,1 0 0,0 0 0,0 0 1,1-1-1,1 0 0,-1-1 0,1 0 0,0 0 0,1-1 0,-1 0 1,1-1-1,1-1 0,-1 1 0,0-2 0,1 0 0,0 0 1,0-1-1,0 0 0,0-1 0,0 0 0,0-1 0,0-1 0,0 0 1,0-1-1,0 0 0,0 0 0,1-2 95,3-4 49,-2 0 0,1-1 0,-1-1-1,-1-1 1,0 0 0,0 0 0,-1-1 0,-1-1 0,0 0 0,0 0-1,-2-1 1,1-1 0,-2 0 0,0 0 0,-1 0 0,0-1-1,-1 0 1,-1 0 0,-1-1 0,1-4-49,-4 20 6,0 0 0,0-1-1,-1 1 1,1-1 0,0 0-1,0 1 1,-1-1 0,1 0 0,-1 1-1,1-1 1,-1 0 0,0 1 0,0-1-1,0 0 1,0 0 0,0 1 0,0-1-1,0 0 1,0 0 0,-1 1 0,1-1-1,-1 0 1,1 1 0,-1-1 0,0 0-1,0 1 1,1-1 0,-1 1 0,0-1-1,0 1 1,-1 0 0,1-1 0,0 1-1,0 0 1,-1 0 0,1 0-1,-1 0 1,1 0 0,-1 0 0,1 0-1,-1 0 1,1 1 0,-1-1 0,0 1-1,1-1 1,-1 1 0,0-1 0,1 1-1,-1 0 1,0 0 0,0 0 0,1 0-1,-2 0-5,-7 6 24,0 0-1,0 1 1,1 0-1,0 0 0,0 1 1,0 0-1,1 1 1,0 0-1,1 0 1,0 1-1,1-1 0,0 2 1,-4 8-24,6-14 53,-11 17 70,1 1 1,0 1-1,2 0 0,1 0 1,1 2-1,0-1 0,3 1 1,0 0-1,1 0 0,1 1-123,5-26 1,0-1 0,0 1 0,0 0 0,0-1 0,0 1-1,0 0 1,0-1 0,0 1 0,0 0 0,0-1 0,0 1 0,0 0 0,0-1-1,0 1 1,1-1 0,-1 1 0,0 0 0,0-1 0,1 1 0,-1-1 0,0 1-1,1-1 1,-1 1 0,1-1 0,-1 1 0,1-1 0,-1 1 0,1-1 0,-1 1 0,1-1-1,-1 0 1,1 1 0,0-1 0,-1 0 0,1 0 0,-1 1 0,1-1 0,0 0-1,-1 0 1,1 0 0,0 0 0,-1 0 0,1 0 0,0 0 0,-1 0 0,1 0-1,0 0 1,-1 0 0,1 0 0,-1-1 0,1 1 0,0 0 0,-1 0 0,1-1-1,-1 1 1,1 0 0,0-1 0,-1 1 0,1 0 0,-1-1 0,1 1 0,-1-1 0,0 1-1,1-1 0,40-31 65,-37 29-47,19-18 26,-16 13-13,0 1 1,0 0-1,0 1 1,1-1-1,0 2 1,1-1-1,-1 1 1,1 0 0,0 1-1,0 0 1,0 0-1,1 1 1,8-2-32,-14 6 32,0 1 1,1 0 0,-1 0-1,0 0 1,0 0 0,-1 1 0,1-1-1,0 1 1,-1 0 0,0 0-1,1 0 1,-1 1 0,-1-1-1,1 1 1,0 0 0,-1 0 0,0 0-1,0 0 1,0 0 0,0 0-1,-1 0 1,1 1 0,-1-1-1,0 0 1,-1 1 0,1-1 0,-1 1-1,0-1 1,0 1 0,0 0-1,-1-1 1,0 3-33,-37 263-240,38-260-22,0 93-2104,23-42-5443,-14-48 1483</inkml:trace>
  <inkml:trace contextRef="#ctx0" brushRef="#br1" timeOffset="45591.067">28561 2464 9641,'53'-128'10260,"-40"87"-3699,-48 39-5498,21 6-1042,1 1 0,-1 1 0,1 1 0,0 0 0,1 0 0,0 1 0,0 1-1,1 0 1,0 1 0,0 0 0,1 0 0,0 1 0,1 0 0,-3 5-21,6-9 42,1 0-1,-1 1 0,1-1 1,0 1-1,1 0 0,0 0 0,0 0 1,0 1-1,1-1 0,1 1 1,-1 0-1,2 0 0,-1 0 1,1 0-1,0 0 0,1 0 0,0 0 1,1 0-1,1 8-41,2-10 6,0-2 0,1 1 0,0-1-1,0 1 1,1-1 0,-1-1 0,1 1 0,0-1 0,1 0-1,-1 0 1,1-1 0,-1 0 0,1 0 0,0-1 0,0 1-1,0-1 1,1-1 0,-1 0 0,0 0 0,0 0-1,3-1-4,-2 2-1,19 2-133,0 2-1,0 1 1,-1 1 0,0 1 0,-1 1-1,8 5 134,-28-12-32,1 0 0,-1 0 1,0 0-1,0 1 0,0 0 0,-1 0 0,1 0 0,-1 1 0,0-1 0,0 1 0,0 0 1,-1 0-1,0 0 0,0 1 0,0-1 0,-1 1 0,1-1 0,-2 1 0,1 0 0,0 0 1,-1 0-1,0 0 0,-1 0 0,1 0 0,-1 1 0,0-1 0,-1 0 0,1 0 0,-1 0 0,-2 5 33,-2 0 20,0 0 1,-1 0-1,0-1 1,-1 1 0,0-2-1,0 1 1,-1-1-1,-1 0 1,1-1 0,-1 0-1,-1 0 1,1-1 0,-2 0-1,1-1 1,0 0-1,-1-1 1,0 0 0,-1 0-1,1-1 1,-4 0-22,-7 3-139,-1 0-1,0-2 1,0-1-1,0-1 1,0 0 0,-1-2-1,1-1 1,-1-1-1,-12-2 140,-5-12-3582,30-10-3560,11 11 111</inkml:trace>
  <inkml:trace contextRef="#ctx0" brushRef="#br1" timeOffset="44096.931">26166 2400 11755,'5'-14'4212,"24"-55"-1067,-11 32 677,-8 28 1571,-13 41-3809,2-22-1648,-36 516 1468,23-289-4096,7-159-1397,-1 1-4003,6-68 1579</inkml:trace>
  <inkml:trace contextRef="#ctx0" brushRef="#br1" timeOffset="44470.636">26208 2287 11531,'0'0'3064,"-6"-16"-464,-22-54-315,27 67-2149,0-1 0,-1 0 0,1 0-1,1 1 1,-1-1 0,0 0 0,1 0 0,0 0 0,0 0 0,0 0 0,0 1 0,1-1 0,0 0 0,-1 0 0,1 0 0,1 1 0,-1-1 0,0 0-1,1 1 1,0-1 0,0 1 0,0 0 0,0 0 0,0 0 0,1 0 0,0 0 0,-1 0 0,1 0 0,0 1 0,0 0 0,0-1 0,1 1 0,-1 0-1,1 1 1,1-2-136,9-3 40,-1 1 0,1 1 0,0 0 0,1 0 0,-1 2 0,0 0 0,1 0 0,1 1-40,147 17 94,-155-14-86,-1 0 0,0 0 0,0 1 0,0 0 0,0 1 1,0-1-1,0 1 0,-1 0 0,0 1 0,0 0 0,0 0 0,0 0 0,-1 1 0,0-1 0,0 1 0,-1 1 1,1-1-1,-1 0 0,0 1 0,-1 0-8,-1 0 47,0-1 1,-1 1-1,0 0 1,0 0-1,0 0 1,-1 0-1,0 0 0,0 0 1,-1 0-1,0-1 1,0 1-1,0 0 1,-1 0-1,0-1 1,-1 1-1,1-1 0,-1 0 1,-1 1-1,1-1 1,-2 1-48,-91 108 1149,-121 46 746,157-122-1361,-21 37 116,79-73-651,0 0-1,0 0 1,0 0 0,1 1-1,-1-1 1,1 0 0,0 1 0,-1-1-1,1 1 1,1 0 0,-1-1-1,1 1 1,-1 0 0,1-1 0,0 1-1,0 0 1,1-1 0,-1 1-1,1 0 1,0-1 0,0 1-1,0-1 1,0 1 0,1-1 0,-1 1-1,1-1 1,0 0 0,0 1 1,106 83-310,-62-51 115,-2 2 0,-2 3 0,-1 1 1,-2 2-1,-2 1 0,1 7 195,67 107-518,-106-160 461,1 1 0,0-1 0,0 1 1,0 0-1,0-1 0,0 1 0,0 0 0,0-1 0,0 1 0,0 0 0,0-1 1,0 1-1,1-1 0,-1 1 0,0 0 0,0-1 0,0 1 0,0 0 0,1-1 1,-1 1-1,0 0 0,0 0 0,0-1 0,1 1 0,-1 0 0,0 0 0,1-1 1,-1 1-1,0 0 0,0 0 0,1 0 0,-1-1 0,0 1 0,1 0 0,-1 0 1,0 0-1,1 0 0,-1 0 0,1 0 0,-1 0 0,0 0 0,1 0 0,-1 0 1,0 0-1,1 0 0,-1 0 0,0 0 0,1 0 0,-1 0 0,1 0 0,-1 0 1,0 0-1,1 1 0,-1-1 0,0 0 0,0 0 0,1 0 0,-1 1 0,0-1 1,1 0-1,-1 0 0,0 1 0,0-1 0,1 0 0,-1 0 0,0 1 0,0-1 1,0 0-1,1 1 57,4-43-3589,-3 28 1541,9-47-6050,-5 30 3181</inkml:trace>
  <inkml:trace contextRef="#ctx0" brushRef="#br0" timeOffset="5092.017">20942 4235 23638,'0'0'2275,"0"0"-2051,133 3 64,-51-10 64,18-5-63,21-4-97,15-5-160,11-2 32,10 3-32,-8 3 64,-7 2-96,-25 8-128,-28 2-705,-24 5-1377,-33 0-1217,-26 5-3075</inkml:trace>
  <inkml:trace contextRef="#ctx0" brushRef="#br0" timeOffset="5421.269">20822 4565 12556,'0'0'5264,"18"10"-3604,-2-2-1413,1-1 0,0 0 1,0-1-1,1-1 0,0-1 1,0 0-1,0-1 1,0-1-1,12-1-247,225-8 5054,124-24-5054,-4 0 1902,613 11 553,-968 21-3748,-47 1-675,-93 3-6782,47-5-2220</inkml:trace>
  <inkml:trace contextRef="#ctx0" brushRef="#br0" timeOffset="4359.955">21813 2267 9833,'-8'-19'815,"7"14"-526,-1 0 0,0 0 0,0 0 1,0 0-1,-1 0 0,1 1 1,-1-1-1,0 1 0,0 0 1,-1 0-1,1 0 0,-1 0 0,0 1 1,0-1-1,0 1 0,-1 0 1,1 0-1,-2 0-289,-2-1 374,0 1 0,-1 0 0,1 1 1,-1 0-1,0 0 0,1 1 0,-1 0 0,0 1 0,0 0 1,0 0-1,1 1 0,-1 0 0,0 0 0,1 1 0,-1 0 0,1 1 1,-1-1-1,1 2 0,0-1 0,0 1 0,0 1 0,1-1 0,0 1 1,0 1-1,-4 2-374,-3 5 221,1 0-1,0 1 1,1 1 0,0 0-1,1 0 1,1 1 0,1 0 0,0 1-1,1 0 1,1 1 0,-3 10-221,-8 44 375,4 0 1,3 1-1,4 0 1,2 1 0,4-1-1,4 30-375,-2-7 53,-1-71-47,3 52-36,-4-1 0,-3 1-1,-3-1 1,-3 1-1,-4-2 1,-23 73 30,-29-24-3064,-3-67-5889,49-51 2638</inkml:trace>
  <inkml:trace contextRef="#ctx0" brushRef="#br0" timeOffset="4768.119">20912 3026 11851,'3'-15'2637,"-1"3"-2080,-2 7-380,1 0 0,0 1 1,0-1-1,0 0 0,0 0 0,1 1 0,0-1 1,0 1-1,0-1 0,0 1 0,1 0 1,0 0-1,-1 0 0,2 0 0,-1 0 0,0 1 1,1-1-1,0 1 0,0 0-177,17-7 187,0 1 0,1 1-1,0 1 1,0 2 0,0 0 0,1 1-1,0 1 1,0 1 0,0 1 0,0 1-1,19 3-186,-12-3 103,39-1-81,0 3 1,0 3 0,-1 3 0,48 12-23,-112-19 80,0-1 1,1 1 0,-1 1 0,0-1 0,0 0 0,0 1 0,0 0 0,0 0 0,0 0 0,-1 0 0,1 1-1,-1-1 1,1 1 0,-1 0 0,0 0 0,0 0 0,0 1 0,-1-1 0,1 1 0,-1-1 0,0 1 0,0 0-1,0 0 1,0 0 0,-1 0 0,1 0 0,-1 0 0,0 1 0,-1-1 0,1 0 0,-1 0 0,1 2-81,-16 150 2625,11-137-2557,0 0-1,1 1 0,2-1 1,-1 0-1,2 1 0,1-1 1,0 0-1,1 1 0,1-1 1,2 4-68,-4-20 2,-1 0 1,1 0-1,0 0 1,0 0 0,1 0-1,-1 0 1,0-1-1,1 1 1,0 0-1,0-1 1,-1 1 0,1-1-1,1 0 1,-1 0-1,0 0 1,1 0-1,-1 0 1,1 0 0,-1 0-1,1-1 1,0 0-1,-1 1 1,1-1-1,0 0 1,0 0 0,0 0-1,0-1 1,0 1-1,0-1 1,1 0-1,-1 0 1,0 0-1,0 0 1,0 0 0,0-1-1,0 1 1,0-1-1,0 0 1,0 0-1,0 0 1,0 0 0,-1 0-1,1-1 1,0 1-1,-1-1 1,1 0-1,-1 0 1,1 0 0,-1 0-1,0 0 1,0 0-1,1-2-2,17-20 29,-2-1 0,-1 0 0,-1-1 1,-1-1-1,6-16-29,24-42 46,-36 68-34,1 0 0,0 0-1,1 1 1,1 1 0,1 0-1,0 0 1,1 1 0,0 1-1,1 1 1,1 0 0,1 0-12,-15 10-2,0 1 0,1 0 0,-1 0 0,1 0 0,-1 0 0,1 1 0,-1-1 0,1 1 0,-1-1 0,1 1 0,0 0 0,-1 0 0,1 0 0,-1 0 0,1 1 0,0-1 0,-1 1 0,1 0 0,-1-1 0,0 1 0,1 0 0,-1 0 0,1 0 0,-1 1 0,0-1 0,0 1 0,0-1 0,0 1 0,0 0 0,0 0 0,0-1 0,-1 1 0,1 1 0,-1-1 0,1 0 0,-1 0 0,0 0 0,1 2 2,32 103 132,-31-92-87,7 34 0,-8-32-22,0 1-1,1 0 0,1-1 0,1 0 1,0 0-1,2 0 0,-1-1 0,2 0 1,0 0-1,1-1 0,1 0 0,0 0 1,1-1-1,0-1 0,13 12-22,-19-22 14,0 0 0,1 0 0,-1-1 0,1 0 0,0 0 0,0 0 0,0 0 0,0-1 0,0 0 0,0 0 0,0-1 0,0 0 0,0 0 0,0 0 0,0-1 1,0 1-1,0-2 0,0 1 0,0-1 0,0 0 0,0 0 0,-1 0 0,1-1 0,-1 0 0,1 0 0,-1 0 0,0-1 0,0 0 0,-1 0 0,1 0 0,-1 0 0,0-1 0,0 1 0,0-1 0,2-5-14,15-16 238,-2-2-1,-1 0 1,0-1-1,-3-1 1,0-1-1,-2 0 1,-1-1 0,0-7-238,-10 7 28,-27 38-1914,-14 35-5107,17-13-1282</inkml:trace>
  <inkml:trace contextRef="#ctx0" brushRef="#br0" timeOffset="3047.876">18175 2529 11627,'-2'-13'3582,"-9"-40"-1473,9 51-1967,0-1 1,0 1 0,0-1 0,0 1 0,0 0-1,-1 0 1,1 0 0,0 0 0,-1 0-1,0 1 1,1-1 0,-1 1 0,0 0-1,0-1 1,0 1 0,0 1 0,0-1-1,0 0 1,0 1 0,0-1 0,0 1 0,0 0-1,0 0 1,0 0 0,0 0 0,0 1-1,0 0 1,0-1 0,0 1 0,0 0-1,0 0 1,0 0 0,0 1 0,1-1-1,-2 1-142,-11 5 97,0 0-1,0 1 1,1 0 0,-1 1-1,2 1 1,0 0-1,0 1 1,1 1-1,0 0 1,1 0-1,0 1 1,1 0-1,0 1 1,2 0-1,-1 1 1,2 0-1,0 0 1,0 1-1,2 0 1,0 0-1,1 0 1,0 0-1,1 1 1,1-1-1,1 9-96,-1 0 96,1-1-1,1 1 0,1-1 0,1 1 0,1-1 0,2 0 0,0 0 0,2 0 0,0-1 1,1 0-1,2 0 0,0-1 0,2 0 0,0-1 0,1-1 0,1 0 0,1 0 1,1-1-1,1-1 0,0-1 0,1-1 0,18 13-95,-18-18 44,0 0 0,1-1 0,0-1-1,0 0 1,1-2 0,0 0 0,1-1 0,0-2-1,0 0 1,13 1-44,-22-4 4,0 0-1,0-1 0,0-1 1,0 0-1,0 0 0,-1-1 1,1-1-1,-1 0 0,1 0 1,-1-1-1,0-1 0,0 0 1,0 0-1,-1-1 0,0 0 1,0-1-1,-1 0 0,0-1 1,6-5-4,2-10 13,-1-1-1,0 0 1,-2-2 0,-1 1 0,-1-2 0,-1 1 0,-2-2-1,0 1 1,-2-1 0,-1 0 0,-1-1 0,-2 0-1,-1 1 1,-1-1 0,-1-7-13,-13-44-48,13 78 46,-1 0 1,1 0 0,-1 0 0,0 1-1,0-1 1,0 1 0,0-1-1,0 0 1,0 1 0,0 0 0,0-1-1,-1 1 1,1 0 0,-1-1 0,1 1-1,-1 0 1,1 0 0,-1 0 0,1 0-1,-1 1 1,0-1 0,0 0 0,1 1-1,-1-1 1,0 1 0,0-1 0,0 1-1,0 0 1,1 0 0,-1 0-1,0 0 1,0 0 0,0 0 0,0 1-1,0-1 1,1 1 0,-1-1 0,0 1-1,0 0 1,1-1 0,-1 1 0,0 0 1,-5 6 0,0-1 1,0 1-1,1 0 1,0 0-1,0 1 1,1 0 0,-1 0-1,2 0 1,-1 0-1,1 1 1,1 0-1,0 0 1,0 0-1,0 0 1,1 0 0,1 1-1,0-1 1,0 1-1,0 2 0,1 8 9,0 0 0,2 0 0,0 1 0,1-1 0,1 0 0,1-1 0,0 1 0,2-1 0,0 0 0,1 0 0,1-1 0,11 16-9,-13-22-6,0-1-1,1 0 1,0 0-1,1-1 1,0 0-1,0-1 1,1 0-1,0 0 1,1-1 0,0 0-1,0-1 1,1-1-1,0 1 1,0-2-1,0 0 1,1 0-1,0-1 1,0-1-1,0 0 1,0-1 6,-6-1-22,-1 0 1,1-1-1,-1 0 0,1-1 0,-1 1 1,1-1-1,-1 0 0,0-1 1,1 0-1,-1 0 0,0 0 0,0-1 1,0 1-1,0-2 0,-1 1 1,1 0-1,-1-1 0,0 0 0,0-1 1,0 1-1,-1-1 0,0 0 1,1 0-1,-2 0 0,1 0 1,0-1-1,-1 1 0,0-1 0,-1 0 1,1 0 21,7-27 9,0 0 0,-3 0 0,0-1 0,-2 0 0,-2 0 0,-1 0 0,-2 0 0,-1 0 0,-1-1 0,-3-2-9,5 27 7,-1 1 1,0 0-1,-1 0 0,1 1 0,-2-1 0,1 0 0,-1 0 0,0 1 0,-1 0 0,0 0 0,-1 0 0,1 0 0,-2 0 0,1 1 0,-1 0 0,0 0 0,0 1 0,-1 0 1,0 0-1,0 0 0,0 1 0,-1 0 0,1 0 0,-1 1 0,-1 0 0,1 0 0,0 1 0,-1 0 0,0 1 0,0-1 0,-7 1-7,2 1-18,-1 0 0,1 1 0,-1 1 0,1 1-1,-1 0 1,1 0 0,0 2 0,0 0 0,0 0 0,1 1-1,-1 1 1,1 0 18,7-2-413,0-1 0,1 1-1,0 0 1,0 0 0,0 1-1,0-1 1,0 1 0,1 0 0,0 1-1,0-1 1,1 1 0,-1-1-1,1 1 1,0 0 0,1 0-1,0 1 1,-2 5 413,-1 26-6000,4-1-3172</inkml:trace>
  <inkml:trace contextRef="#ctx0" brushRef="#br0" timeOffset="3394.136">19427 2721 17392,'31'-101'5451,"-30"100"-5338,0-1 1,-1 1-1,1-1 0,0 1 0,0-1 1,-1 1-1,1-1 0,-1 1 1,0-1-1,1 1 0,-1-1 0,0 0 1,0 1-1,0-1 0,0 0 1,0 1-1,0-1 0,0 1 0,-1-1 1,1 0-1,-1 1 0,1-1 1,-1 1-1,1-1 0,-1 1 0,0-1 1,0 1-1,0 0 0,0-1 1,0 1-1,0 0 0,0 0 0,0 0 1,-1 0-1,1 0 0,0 0 1,0 0-1,-1 0-113,-1 0 46,-1 0 1,1 0-1,0 1 1,-1 0-1,1-1 0,0 1 1,-1 0-1,1 1 1,-1-1-1,1 1 1,0-1-1,0 1 1,-1 0-1,1 0 0,0 0 1,0 1-1,0-1 1,-2 2-47,-4 4 23,0 0 1,0 0-1,1 1 1,0 0-1,1 1 1,0 0-1,0 0 0,1 0 1,0 1-1,1 0 1,0 0-1,0 0 1,1 1-1,0-1 1,1 1-1,0 0 0,1 0 1,1 1-1,-1-1 1,2 0-1,-1 1 1,2-1-1,-1 0 1,2 0-1,-1 1 1,1-1-1,1 0 0,2 5-23,7 11-19,1-1 0,2 0 1,0-1-1,2-1 0,0-1 0,2 0 0,0-1 0,13 10 19,84 108-585,-113-136 580,0 0 1,0 0-1,0 0 1,0 0 0,-1 1-1,0-1 1,0 1-1,0-1 1,0 1 0,-1 0-1,0 0 1,0 0-1,0 0 1,0 0-1,-1 0 1,0 0 0,0 0-1,0 0 1,-1 0-1,0 0 1,1 0 0,-2 0-1,1-1 1,-1 1-1,1 0 1,-2-1-1,1 1 1,0-1 0,-2 2 4,-14 4 13,-1 0 1,0-2 0,-1 0 0,0-1-1,0-1 1,-1-1 0,1 0 0,-1-2 0,0-1-1,0 0 1,0-1 0,-1-2 0,1 0-1,0-1-13,-11 2-11,7 0-64,10 1-81,0-1 0,1 0 0,-1-1 0,1 0 0,0-1 0,-1-1 0,1 0 0,0-1 0,-6-3 156,-2-18-3425,44-15-7489,8 19-232</inkml:trace>
  <inkml:trace contextRef="#ctx0" brushRef="#br0" timeOffset="3717.61">19859 2605 6598,'1'-16'6967,"0"3"-5594,4-52 1949,11 19 3615,-13 50-4149,-2 37-2191,-35 280 689,16-204-1083,10-67-524,-23 253 608,33-203-2976,11-1-3402,-9-83-736,2-7-5169</inkml:trace>
  <inkml:trace contextRef="#ctx0" brushRef="#br0" timeOffset="4031.136">19803 2904 1634,'0'0'13004,"0"0"-9897,0 0-1025,0 0-353,0 0-672,109 13-480,-60-13-449,3 0-128,6 0 0,-1 0-865,-7-3-1025,1-6-1441,-9 2-4388</inkml:trace>
  <inkml:trace contextRef="#ctx0" brushRef="#br1" timeOffset="43189.876">23961 2784 12684,'0'0'3972,"0"0"-2050,0 0-97,0 0 1,0 0-449,0 0-640,0 0-385,113 1-224,-61-10-63,1 1-65,4 1-257,-4 0-479,-8-1-674,-12 7-1248,-17 1-2531,-12 0-2755</inkml:trace>
  <inkml:trace contextRef="#ctx0" brushRef="#br1" timeOffset="43472.222">23782 3046 12043,'0'0'4773,"0"0"-2147,0 0-1408,-60 81 928,83-69-1121,14-5-545,17-3-288,9-4-96,10 0-96,6-7-160,2-7-416,5-2-513,-2-4-1025,1-2-1250,-7-3-1825,-16 0-2178</inkml:trace>
  <inkml:trace contextRef="#ctx0" brushRef="#br1" timeOffset="43768.247">24568 2356 10442,'0'0'3481,"0"0"-497,0 0-481,0 0-522,0 0-486,0 0-545,0 0-229,0 0-6,11 18 192,-4-6-750,59 133 962,-60-124-1046,-1 0-1,-1 0 0,-2 0 1,1 0-1,-2 0 0,-1 1 1,-1-1-1,-1 0 1,0 0-1,-2 0 0,0 0 1,-1 0-1,-2-1 0,0 0 1,-1 0-1,-1-1 1,0 0-1,-10 14-72,-13 12-276,-1-2 0,-2-1-1,-34 31 277,-64 39-7664,99-88 852</inkml:trace>
  <inkml:trace contextRef="#ctx0" brushRef="#br1" timeOffset="50861.251">7836 6058 13741,'0'0'3972,"0"0"-1762,0 0-475,16-8-651,56-27-428,-65 33-583,1-1 1,-1 1-1,0 1 0,1 0 0,-1 0 0,1 0 1,0 1-1,-1 0 0,1 0 0,-1 1 0,1 0 1,-1 0-1,1 1 0,1 0-73,-6-1 12,-1-1 1,0 1-1,0-1 0,0 1 0,0 0 0,-1 0 1,1-1-1,0 2 0,0-1 0,0 0 1,-1 0-1,1 0 0,-1 1 0,1-1 0,-1 1 1,1-1-1,-1 1 0,0 0 0,0 0 1,0-1-1,0 1 0,0 0 0,0 0 1,0 0-1,-1 0 0,1 0 0,-1 0 0,1 0 1,-1 0-1,0 0 0,0 0 0,0 0 1,0 1-1,0-1 0,0 0 0,0 0 0,-1 1-12,-36 71 803,11-45-261,-2-1 0,-1-1 1,-1-1-1,-30 20-542,-88 80 1616,147-126-1608,0 0 0,1 1 0,-1-1 0,0 1 0,0-1 0,0 1 0,0-1 0,1 1 0,-1-1 0,0 1 0,0 0 0,1 0 0,-1-1 0,1 1 0,-1 0 0,0 0 0,1 0 0,0 0 0,-1 0 0,1-1 0,-1 1 0,1 0 0,0 0 0,0 0 0,0 0 0,0 0 0,-1 0 0,1 0 0,0 0 0,1 0 0,-1 0 0,0 0 0,0 0 0,0 0 0,0 0 0,1 0 0,-1 0 0,1 0 0,-1 0 0,0 0 0,1-1 0,0 1 0,-1 0 0,1 0 0,-1 0 0,1-1 0,0 1 0,0 0 0,-1-1 0,1 1 0,0-1 0,0 1 0,0-1 0,0 1 1,-1-1-1,1 1-9,58 2 6,-13-10-296,0-2-1,-1-2 1,0-2-1,8-6 292,-48 17-67,133-56-4077,-97 39-2682,-29 14-4737</inkml:trace>
  <inkml:trace contextRef="#ctx0" brushRef="#br1" timeOffset="59028.111">15484 4454 2498,'0'0'8643,"0"0"-4639,2-14-1265,12-45-465,-13 57-2179,0 0 1,0 1-1,0-1 1,0 0-1,0 1 1,0-1-1,0 1 1,1-1-1,-1 1 1,0 0-1,1-1 1,-1 1-1,1 0 1,0 0-1,-1 0 0,1 0 1,0 0-1,-1 1 1,1-1-1,0 0 1,0 1-1,0-1 1,0 1-1,0 0 1,0 0-1,-1 0 1,1 0-1,0 0 1,0 0-1,0 0 1,0 0-1,0 1 1,0-1-1,0 1-95,5 0 218,2 0-199,0 1 0,0 1 0,-1-1-1,1 1 1,-1 1 0,0 0 0,0 0-1,0 0 1,-1 1 0,1 0 0,-1 1-1,0 0 1,-1 0 0,0 0 0,1 1-1,-2 0 1,1 0 0,-1 0 0,0 1-1,-1 0 1,0 0 0,0 0 0,-1 0-1,0 1 1,0-1 0,-1 1-1,0 0 1,0-1 0,-1 1 0,0 0-1,-1 0 1,0 0 0,0 0 0,-1 0-1,0 0 1,-1 0 0,0 0 0,0-1-1,-1 1 1,0-1 0,-1 1 0,1-1-1,-5 5-18,-4 8-28,-2-1-1,-1 0 0,0-1 1,-1 0-1,-1-1 0,-1-1 1,-1-1-1,0-1 0,-1 0 1,0-1-1,-1-2 0,-1 0 0,0-1 1,-1-1-1,0-1 0,-16 3 29,31-9 34,-68 2 509,75-7-486,-1 0-1,1 0 1,0-1 0,0 1 0,0 0-1,1 0 1,-1-1 0,1 1 0,-1-1-1,1 1 1,0-1 0,0 1 0,0 0-1,0-1 1,0 1 0,0-1 0,1 1-1,-1-1 1,1 1 0,0 0 0,0-1-1,0 1 1,0 0 0,0 0-1,0 0 1,0-1 0,2 0-57,2-5 117,0 0 1,0 1-1,1-1 0,0 1 0,1 1 1,0-1-1,0 1 0,0 0 1,0 1-1,1 0 0,0 0-117,-5 3 14,0 0 1,0 0-1,0 1 0,1-1 1,-1 1-1,0 0 0,0 0 1,1 0-1,-1 0 0,1 1 0,-1 0 1,1-1-1,-1 1 0,1 0 1,-1 1-1,1-1 0,-1 0 0,1 1 1,-1 0-1,0 0 0,1 0 1,-1 0-1,0 1 0,0-1 0,0 1 1,0 0-1,0 0 0,0 0 1,0 0-1,1 2-14,4 5-9,-1 2 0,0-1-1,-1 1 1,0 0 0,0 0 0,-1 1-1,-1-1 1,0 1 0,-1 0 0,0 0 0,0 4 9,-2-8-18,0 0-1,0 1 1,1-1 0,0 0 0,1 0 0,-1 0 0,2 0 0,-1 0 0,1-1 0,0 0 0,1 1 0,-1-1 0,1-1 0,1 1 0,-1-1 0,1 0 0,1 0 0,-1-1 0,1 1 0,-1-2 0,2 1 0,-1-1 0,0 0 0,3 1 18,-2-3 0,-1 0 0,1 0 0,-1-1 0,1 0 0,0 0 0,-1-1 0,1 0 0,0-1 0,-1 1 0,1-1 0,-1-1 0,1 0 0,-1 0 0,1 0 0,-1-1 0,0 0 0,0 0 0,0-1 0,-1 0 0,1 0 0,-1 0 0,0-1 0,0 0 0,-1 0 0,1-1 0,-1 1 0,0-1 0,-1 0 0,3-5 0,-4 7-62,0 0 0,0 0 0,0-1 0,-1 0 0,1 1 0,-1-1 0,-1 0 0,1 0 0,-1 0 0,1 0 0,-1 0 0,-1 0 0,1-1 0,-1 1 0,0 0 0,0 0 0,0-1 0,-1 0 62,-1 5-320,1-1-1,-1 1 1,1 0-1,-1 0 1,0 0-1,1 0 1,-1 0-1,0 0 1,0 1-1,0-1 1,1 0-1,-1 1 1,0 0-1,0-1 1,0 1-1,0 0 1,0 0-1,0 0 1,0 0-1,0 0 1,0 0-1,0 1 1,0-1-1,0 1 0,0 0 321,-22 7-8973</inkml:trace>
  <inkml:trace contextRef="#ctx0" brushRef="#br1" timeOffset="54753.046">13305 4581 10442,'0'0'7831,"0"0"-3987,0 0-1399,0 0-619,0 0-684,0 0-373,0 0-262,21 4-139,173 3 102,-36-25-366,-1-6 0,129-40-104,-199 31-576,-100 23-978,-43 11-3280,21 11-3128,15 0-1935</inkml:trace>
  <inkml:trace contextRef="#ctx0" brushRef="#br1" timeOffset="52912.942">11335 5142 4805,'0'0'8909,"0"0"-5551,0 0-2034,0 0 112,0 0-37,0 0-604,0 0-453,-10 14-177,6-9-152,-1 2 5,0-1-1,0 1 1,1 1-1,0-1 1,0 0-1,1 1 1,0 0-1,0 0 1,0 0-1,1 0 1,1 1-1,-1-1 1,1 7-18,-1 3 37,1 0 0,1 0 1,0 0-1,1 0 0,1 0 1,1 0-1,1 0 1,0-1-1,1 0 0,1 0 1,1 0-1,0 0 0,1-1 1,1 0-1,0-1 0,1 0 1,1 0-1,1-1 1,-1-1-1,2 0 0,0 0 1,1-2-1,0 1 0,1-1-37,-6-7 38,0 0 0,1-1-1,-1 0 1,1-1-1,0 0 1,-1 0 0,1-1-1,0 0 1,0-1-1,0 0 1,0-1 0,0 1-1,0-2 1,-1 0 0,1 0-1,0-1 1,-1 0-1,0 0 1,0-1 0,0 0-1,0-1 1,0 0-1,-1-1 1,0 1 0,0-1-1,-1-1 1,1 0-1,0-2-37,6-4 86,-2 0 1,0-1-1,0-1 0,-2 0 0,0 0 0,0-1 0,-1 0 0,-1-1 0,-1 0 0,-1 0 0,0-1 0,-1 1 0,-1-1 1,2-18-87,-15-29 583,8 64-562,1 0 0,-1 0 0,0-1-1,0 1 1,1 0 0,-1 0-1,0 0 1,0 0 0,0 0 0,0 0-1,0 0 1,0 0 0,0 1 0,0-1-1,-1 0 1,1 0 0,0 1 0,0-1-1,-1 1 1,1-1 0,0 1-1,-1 0 1,1 0 0,0-1 0,-1 1-1,1 0 1,-1 0 0,1 0 0,0 0-1,-1 1 1,1-1 0,0 0-1,-1 0 1,1 1 0,0-1 0,-1 1-1,1-1 1,0 1 0,0 0 0,0 0-1,-1-1 1,1 1 0,0 0 0,0 0-1,0 0 1,0 0-21,-10 10 100,0 1 1,1-1-1,0 2 1,1-1-1,1 1 1,0 1-1,1-1 1,0 1-1,1 1 1,0-1-1,-3 15-100,-22 75-10,4 2 1,4 1-1,6 1 1,3 0-1,5 28 10,7-98-102,3-20 49,0 0-1,-2 0 0,0 0 1,0-1-1,-2 1 0,0 0 1,-1-1-1,-1 0 0,-1 0 0,0 0 1,-1-1-1,-1 0 0,-1 0 1,0-1-1,-1 0 0,0 0 1,-2 0 53,2-9-81,0-1 0,0-1 0,-1 1 0,1-2 0,-1 0 0,0 0 0,1-1 0,-1 0 0,0-1 0,-1 0 0,1 0 0,0-2 0,0 1 0,0-1 0,0-1 0,0 0 0,0-1 0,0 0 0,1 0 0,0-1 0,-1-1 0,1 1 0,0-2 1,-4-3 80,1 1-63,0 0 0,1-1 0,0 0 0,1-1 0,0-1 0,1 0 0,0 0 0,0-1 0,1 0 0,1 0 0,0-1 0,1 0 0,0-1 0,1 1 0,0-2 1,2 1-1,-1 0 0,2-1 0,-2-9 63,18-43-4560,15 31-2299,2 11-2889</inkml:trace>
  <inkml:trace contextRef="#ctx0" brushRef="#br1" timeOffset="53237.333">11978 5845 6566,'0'0'8104,"0"0"-3492,0 0-1590,0 0-764,0 0-705,0 0-389,0 0-283,8-3 32,-6 54-518,-2 315-1943,0-359 1056,5 31-2615,7-20-4932,-3-16 437</inkml:trace>
  <inkml:trace contextRef="#ctx0" brushRef="#br1" timeOffset="53574.887">12201 5368 5765,'0'0'6663,"0"0"-3599,0 0-987,0 0-316,0 0-560,-12 16-400,-39 51-240,48-64-532,2 1 0,-1-1-1,0 1 1,1 0 0,-1 0 0,1 0 0,0-1 0,0 1 0,1 0 0,-1 0 0,1 0 0,0 0 0,0 0 0,0 0-1,1 0 1,-1 0 0,1 0 0,0 0 0,0 0 0,0 0 0,1 0 0,-1-1 0,1 1 0,0 0-29,2 3 52,0 0 0,1-1 0,0 1 0,0-1 0,0 0 1,1-1-1,0 1 0,0-1 0,0 0 0,1-1 0,-1 1 0,1-1 1,0 0-1,0-1 0,1 0 0,-1 0 0,1-1 0,0 0 0,-1 0 0,1 0 1,0-1-1,0-1 0,0 1 0,0-1 0,0 0 0,0-1 0,0 0 1,0 0-1,0-1 0,3-1-52,-6-1 33,0 1 0,0-1 0,0-1 0,-1 1 0,1-1 0,-1 0 0,0 1 0,0-2 0,-1 1 0,0 0 0,1-1 0,-2 0 0,1 1 0,-1-1 0,0 0 0,0-1 0,0 1 0,-1 0 0,0 0 0,-1-1 0,1 1 0,-1 0 0,0-1 0,-1 1 0,1 0 0,-1-1 0,-1 1 0,1 0 0,-1 0 0,0 0 0,0 0 0,-1 0 0,-1-2-33,-1-1-36,0 0 0,0 1 0,-1 0 1,0 0-1,-1 0 0,0 0 0,0 1 0,-1 0 0,0 1 0,0 0 1,0 0-1,-1 1 0,1 0 0,-1 0 0,-1 1 0,1 0 1,-1 1-1,1 0 0,-1 0 0,0 1 0,0 0 0,0 1 0,0 0 1,-1 1-1,1 0 0,0 0 0,0 1 0,-1 1 36,-49 30-3465,31 4-4077,15-5-4118</inkml:trace>
  <inkml:trace contextRef="#ctx0" brushRef="#br1" timeOffset="53925.291">12770 5795 13004,'0'0'6150,"0"0"-3305,0 0-800,0 0-411,0 0-695,0 0-437,18-2-256,288-30-268,-300 32-373,90-22-82,-68 8-3098,-9-7-4827,-15 15-230</inkml:trace>
  <inkml:trace contextRef="#ctx0" brushRef="#br1" timeOffset="54348.955">13573 5396 6086,'0'0'10810,"0"0"-6854,0 0-2221,0 0-374,0 0-656,0 0-433,0 0-64,5 20-53,26 127-70,-28-131-146,0 0 0,1-1 0,1 0 0,1 0 0,0 0 0,1 0 0,0-1 0,1 0 0,1 0 0,0-1 0,1 0-1,0-1 1,1 0 0,0-1 0,1 0 0,0-1 0,1 0 0,0-1 0,1 0 0,0-1 0,0-1 0,1 0 0,-1-1 0,2 0 0,4 0 61,-12-4-69,0-1 1,-1 0-1,1 0 1,0-1-1,0 0 1,0 0-1,-1-1 1,1 0-1,0 0 1,-1-1-1,1 0 1,-1 0-1,1-1 1,-1 0-1,0 0 1,0 0-1,0-1 1,0 0-1,-1-1 1,0 0 0,0 0-1,0 0 1,0 0-1,-1-1 1,0 0-1,0 0 1,-1-1-1,0 1 1,2-4 68,1-3 283,-1-1 0,0-1-1,-1 1 1,-1-1 0,0 0 0,-1 0 0,0 0 0,-1-1 0,-1 1 0,-1 0 0,0-1 0,-1 1 0,-1-9-283,2 22 99,0 0-1,-1 0 1,1 0 0,0 0-1,-1 0 1,1 0 0,-1 0-1,0 0 1,1 0 0,-1 0 0,0 0-1,0 0 1,0 1 0,-1-1-1,1 0 1,0 1 0,-1-1-1,1 1 1,-1-1 0,1 1 0,-1-1-1,0 1 1,1 0 0,-1 0-1,0 0 1,0 0 0,0 0-1,0 1 1,0-1 0,0 0 0,0 1-1,0 0 1,0-1 0,0 1-1,0 0 1,0 0 0,0 0-1,0 0 1,-1 1 0,1-1 0,0 0-1,0 1 1,0-1 0,0 1-1,-1 1-98,-6 5 117,1 1 0,1-1 0,-1 2 0,2-1-1,-1 1 1,1 0 0,0 1 0,1-1-1,0 1 1,0 0 0,1 1-117,-6 11 162,-80 178 1078,-24 96-1240,107-277 4,-24 62-728,3 2-1,4 1 1,-6 49 724,28-104-2217,2-29-7572,1-14 1162</inkml:trace>
  <inkml:trace contextRef="#ctx0" brushRef="#br1" timeOffset="56216.722">13823 4362 8456,'0'0'4522,"0"0"-1357,0 0-800,0 0-528,-13 16-257,-84 120 774,-274 371 1735,360-493-4081,-1 1 76,19-22-1857,74-94-5106,-32 28-854,-24 36 3057</inkml:trace>
  <inkml:trace contextRef="#ctx0" brushRef="#br1" timeOffset="56528.938">13738 4306 9097,'0'0'4772,"0"0"-1072,0 0-903,0 0-203,0 0-597,0 0-588,0 0-485,0 0-257,12 12-192,-4-5-403,67 89 433,78 178 258,-130-223-770,-12-24-21,2 0 0,0 0 0,2-2 0,0 1 0,2-2 0,1 0 0,20 20 28,9-15-2712,-48-47-485,-18-17-3299,3 12-1667,4 8-838</inkml:trace>
  <inkml:trace contextRef="#ctx0" brushRef="#br1" timeOffset="56850.977">13755 4431 5445,'0'0'4997,"0"0"-1202,0 0-789,0 0-1223,0 0-59,0 0-26,0 0-331,0 0-268,0-8-111,0 4-808,-1 4-161,1 0 1,-1 0-1,1 1 1,-1-1-1,1 0 1,-1 0-1,1 0 0,-1 0 1,1 0-1,-1 1 1,1-1-1,-1 0 1,1 0-1,-1 0 1,1 0-1,-1 0 1,1-1-1,-1 1 0,1 0 1,-1 0-1,1 0 1,-1 0-1,1-1 1,-1 1-1,1 0 1,0 0-1,-1-1 1,1 1-1,-1 0 0,1 0 1,0-1-1,-1 1 1,1-1-1,0 1 1,-1 0-1,1-1 1,0 1-1,-1-1 1,1 1-1,0-1 0,0 1 1,0-1-1,0 1 1,-1-1-1,1 1 1,0-1-1,0 1 1,0-1-1,0 1 0,0-1 1,0 1-1,0-1 1,0 1-1,0-1 1,1 1-1,-1-1 1,0 1-1,0-1 1,0 1-1,1 0 0,-1-1-19,-101 130 1687,-104 101-1687,-8-1-1756,213-229 1591,1 0 1,-1 0-1,1 1 0,-1-1 0,0 0 1,0 0-1,1 1 0,-1-1 1,0 0-1,0 1 0,1-1 0,-1 0 1,0 1-1,0-1 0,0 0 0,1 1 1,-1-1-1,0 0 0,0 1 1,0-1-1,0 0 0,0 1 0,0-1 1,0 1-1,0-1 0,0 0 0,0 1 1,0-1-1,0 1 0,0-1 1,0 0-1,0 1 0,0-1 0,0 1 1,-1-1-1,1 0 0,0 1 0,0-1 1,0 0-1,-1 1 0,1-1 1,0 0-1,-1 1 165,35-21-6685,-3-1 2287,1-2-1944</inkml:trace>
  <inkml:trace contextRef="#ctx0" brushRef="#br1" timeOffset="57167.71">13765 4382 7815,'0'0'4159,"0"0"-865,1-12-171,4-39-646,-5 35 3650,-4 36-4951,4 1-1024,1 1 0,1 0 0,1-1 0,1 1 0,1-1 0,1 0 0,0 0 0,2-1 0,0 0 0,2 0 0,0-1 0,1 0 0,5 6-152,22 27 106,2-3 1,2-1-1,47 40-106,53 61-870,-163-193-4367,21 13-1340,0 18-123</inkml:trace>
  <inkml:trace contextRef="#ctx0" brushRef="#br1" timeOffset="57763.304">14753 5055 17617,'0'0'421,"0"0"183,0 0 736,0 0 480,0 0-203,0 0-549,0 0-155,13 22 91,-8-15-909,8 15 161,0 1-1,-1 0 0,-2 0 1,0 1-1,-1 1 1,4 22-256,-1-2 137,-3 1 0,-1-1 0,-3 1 0,-1 1 0,-3-1 0,-1 1 0,-3-1 0,-1 0 0,-3 0 0,-1 0 0,-3-1 0,-1-1 0,-3 1 0,-1-2 0,-12 20-137,-3-13-93,-3-2 0,-2-1 0,-2-2 0,-1-2 0,-3-1 0,-2-2 0,-27 18 93,65-53-256,-55 40-1343,20-23-4789,29-19-648</inkml:trace>
  <inkml:trace contextRef="#ctx0" brushRef="#br1" timeOffset="58267.981">10681 4908 705,'0'0'14291,"0"0"-8884,0 0-2994,0 0-496,-17 7-476,5-2-1284,1 0-1,0 1 1,0 0-1,0 1 1,1 0 0,0 1-1,0 0 1,1 1-1,0 0 1,0 0 0,1 1-1,0 0-156,-30 46 275,3 2-1,2 1 1,3 2-1,2 1 1,3 1-1,3 1 1,-12 58-275,29-99-58,1 0 1,1 0-1,1 0 1,1 0-1,2 0 0,0 0 1,1 0-1,1 0 1,1 0-1,1 0 0,1-1 1,1 0-1,1 0 0,4 6 58,-3-12-358,0 1-1,1-1 1,1-1-1,1 0 0,0-1 1,0 0-1,2-1 1,0 0-1,0-1 0,1 0 1,11 5 358,-5-4-1572,1-2 0,0-1-1,1 0 1,0-2 0,1-1 0,11 2 1572,53 10-10730</inkml:trace>
  <inkml:trace contextRef="#ctx0" brushRef="#br1" timeOffset="60045.784">9209 5177 1345,'0'0'13031,"0"0"-8023,0 0-2702,0 0-315,0 0-667,13-2-481,533-1-437,-652-1-7527,17 4 3295,-68 0-1852,54-3 6587,92 3 272,1 0 0,0 0 0,0 1 0,-1 0 0,1 1-1,0 0 1,0 1 0,0 0 0,1 0 0,-7 4-1181,11-4 212,1-1 1,-1 1-1,1 0 0,0 0 1,0 0-1,0 1 0,0-1 0,1 1 1,-1 0-1,1 0 0,0 0 1,0 0-1,1 1 0,-1-1 1,1 1-1,0 0 0,0 0 0,1-1 1,-1 1-1,1 0 0,0 1 1,0-1-213,2 4 29,1 0 0,0 0 0,0 0 1,1 0-1,0 0 0,0 0 1,1-1-1,0 1 0,1-1 1,-1 0-1,2-1 0,-1 1 0,1-1 1,0 0-1,1 0 0,-1-1 1,2 0-1,-1 0 0,0 0 0,1-1 1,0 0-1,0-1 0,1 0 1,6 3-30,10 8 17,124 94-396,-125-99 306,-23-10 75,1 0 0,-1 0 1,1 0-1,-1 0 0,1 0 1,0 0-1,-1 0 0,1 1 1,-1-1-1,1 1 0,-1-1 1,1 1-1,-1 0 0,0-1 1,1 1-1,-1 0 0,0 0 1,1 0-1,-1 0 0,0 0 1,0 0-1,0 0 0,0 0 1,0 1-1,0-1 0,0 0 1,0 1-1,-1-1 0,1 1 1,0-1-1,-1 1 0,1-1 1,-1 1-1,0-1 0,1 1 1,-1-1-1,0 1 0,0-1 1,0 1-1,0 0 0,0-1 1,0 1-1,-1-1-2,-100 88 443,56-57-369,20-15-12,0 1 0,2 1 0,0 1-1,1 1 1,1 1 0,1 1 0,-4 7-62,21-26 0,1 0 0,-1 0 0,1 0 0,0 0 0,0 0 0,0 0 0,0 1 0,1-1 0,-1 1 0,1-1 0,0 1 0,1-1 0,-1 1 0,1 0 0,0-1 0,0 1 0,0 0 0,1-1 0,0 1 0,0 0 0,0-1 0,0 1 0,1-1 0,0 0 0,-1 1 0,2-1 0,-1 0 0,0 0 0,1 0 0,0-1 0,0 1 0,0 0 0,0-1 0,1 0 0,0 1 0,25 11-36,0-2 0,1 0 0,0-3 0,1 0 0,0-2 0,0-1 0,1-1 0,0-2 0,0-1 0,0-2 0,1-1 0,14-3 36,-18 4 12,0-1 0,0-2 0,0-1 1,-1-1-1,1-1 0,-1-2 0,6-2-12,-82 8 70,6 19-1810,18-2-4571,14-5-2486</inkml:trace>
  <inkml:trace contextRef="#ctx0" brushRef="#br1" timeOffset="61154.232">9308 4372 8232,'0'0'4265,"0"0"-1158,0 0-544,0 0-711,4-10-437,18-32-225,-21 40-1137,-1 1 0,1 0 0,0 1 0,0-1 0,0 0 0,0 0 0,1 0 0,-1 1 0,0-1 0,0 0 0,0 1 1,1-1-1,-1 1 0,0-1 0,0 1 0,1 0 0,-1 0 0,0-1 0,1 1 0,-1 0 0,0 0 0,1 0 0,-1 0 0,0 1 0,1-1 0,-1 0 0,0 1 0,1-1 0,-1 0 0,0 1 0,0 0 0,0-1 0,1 1 0,-1 0 0,0-1 0,0 1 0,0 0 0,0 0 0,0 0 0,0 0 1,-1 0-1,1 0 0,0 0 0,0 0 0,-1 0 0,1 1-53,6 12 37,0 1 0,-2 0 1,0 0-1,0 0 0,-2 1 1,0-1-1,0 1 0,-2 0 0,0 0 1,-1 0-1,0 0 0,-3 12-37,3 7 17,-11 60 53,24-104-6,29-54 37,-31 45 34,0 0 0,2 1 0,0 0 0,0 1 0,2 0 0,0 1 0,15-11-135,-28 24 15,0 0 0,0 1-1,1-1 1,-1 1 0,1-1 0,-1 1 0,1 0 0,-1 0 0,1 0-1,0 0 1,-1 0 0,1 0 0,0 1 0,0-1 0,0 1-1,0 0 1,-1 0 0,1 0 0,0 1 0,0-1 0,0 0-1,-1 1 1,1 0 0,0 0 0,0 0 0,-1 0 0,1 0 0,-1 0-1,1 1 1,-1-1 0,0 1 0,1-1 0,-1 1 0,0 0-1,0 0 1,0 0 0,0 1 0,-1-1 0,1 0 0,0 1 0,0 1-15,80 192 37,-80-192-37,0 0 0,1 0 0,0 0 0,0 0 0,0 0 0,0-1 0,0 1 0,1-1 0,0 0 0,0 0 0,-1 0 0,2-1 0,-1 1 0,0-1 0,0 0 0,1 0 0,-1 0 0,1-1 0,0 0 0,-1 0 0,1 0 0,0 0 0,0-1 0,0 0 0,0 0 0,-1 0 0,1 0 0,0-1 0,0 0 0,-1 0 0,1 0 0,0-1 0,-1 1 0,1-1 0,-1 0 0,0-1 0,2 0 0,-2-1-38,0 0 1,0 0-1,0-1 0,-1 0 1,0 1-1,0-1 0,0 0 1,-1 0-1,1-1 0,-1 1 1,-1 0-1,1-1 0,-1 1 1,1-1-1,-2 0 0,1 1 1,-1-1-1,0 0 1,0-1 37,-12 14-5467,-2 12-555</inkml:trace>
  <inkml:trace contextRef="#ctx0" brushRef="#br1" timeOffset="61719.911">9351 6795 4740,'0'0'5515,"0"0"-1634,0 0-464,0 0-508,0 0-758,0 0-704,0 0-358,0-6-85,1 3-822,2-18 264,-7 28 682,-7 34-901,1 1 1,2 0-1,2 0 1,2 1-1,1 19-227,3-43-8,-1-9-5,0-1-1,0 0 0,1 0 1,0 1-1,1-1 0,0 0 1,1 0-1,0 0 0,0 0 1,1 0-1,0 0 0,0 0 1,1-1-1,0 0 0,1 0 1,0 0-1,5 6 14,-9-13-67,1 1 0,0-1 0,0 1 0,0-1 0,0 0 0,0 0 0,1 0 0,-1 0-1,0 0 1,0 0 0,1 0 0,-1-1 0,0 0 0,1 1 0,-1-1 0,1 0 0,-1 0 0,0 0 0,1 0 0,-1-1 0,1 1 0,-1 0 0,0-1 0,1 0 0,-1 0 0,0 0 0,0 0-1,0 0 1,1 0 0,-1 0 0,0-1 0,-1 1 0,1-1 0,0 1 0,0-2 67,52-68-5938,-35 21-3095,-13 26 1325</inkml:trace>
  <inkml:trace contextRef="#ctx0" brushRef="#br1" timeOffset="62046.826">9429 6578 11307,'0'0'4164,"0"0"-1218,0 0-575,0 0-930,0 0-544,0 0-321,0 0-191,0 0-289,73-22-96,-61 15-64,1 1-481,-1-1-1120,1 6-1859,-5 1-4579</inkml:trace>
  <inkml:trace contextRef="#ctx0" brushRef="#br1" timeOffset="62324.737">9625 6844 10058,'0'0'4516,"0"0"-982,0 0-721,0 0-843,0 0-769,0 0-416,0 0-283,0 0-273,14-1-133,87-4-1713,-99 10-3638,-14 12 95,1-4 980,-2 1-924</inkml:trace>
  <inkml:trace contextRef="#ctx0" brushRef="#br1" timeOffset="62623.883">9604 6988 3716,'0'0'3106,"0"0"-703,0 0 223,0 0-288,0 0-384,0 0-384,0 0-673,0 0-193,0 0-159,34 55-97,-16-55-256,2 0-160,3-3-32,-3-1-224,2-2-769,-1 0-1153,-5-1-1441,2 3-1698</inkml:trace>
  <inkml:trace contextRef="#ctx0" brushRef="#br1" timeOffset="62983.498">9963 6801 3555,'0'0'8392,"0"0"-3918,0 0-1357,0 0-629,0 0-870,0 0-567,0 0-250,0 0-176,2 7-113,9 143 1327,-12-105-5233,2-1-5653,-1-44 671</inkml:trace>
  <inkml:trace contextRef="#ctx0" brushRef="#br1" timeOffset="69593.772">9143 7691 3363,'0'0'3780,"0"0"-1944,0 0-475,0 0 401,-14 5 341,-45 13 81,57-18-1881,-1 1-1,0 0 1,0 0 0,0 0-1,0 0 1,0 0 0,1 0-1,-1 1 1,1-1 0,-1 1-1,1 0 1,-1 0 0,1 0-1,0 0 1,0 0 0,0 1 0,0-1-1,0 0 1,1 1 0,-2 1-303,26 3 1724,433-42-774,1986-108-971,178 42 677,-1469 42 2040,-1107 56-2555,198-31 97,-209 22-238,-33 11-15,0 0 1,1 0-1,-1 1 0,0-1 0,1 0 0,-1 0 1,0 0-1,0 0 0,0 1 0,0-1 0,0 0 0,0 0 1,0 0-1,0 0 0,0 0 0,0 1 0,-1-1 1,1 0-1,0 0 0,0 0 0,-1 1 0,1-1 0,-1 0 1,1 0-1,0 1 0,-1-1 0,0 0 0,1 1 1,-1-1-1,1 0 0,-1 1 0,0-1 0,1 1 0,-1-1 1,0 1-1,0 0 0,1-1 0,-1 1 0,0 0 1,0-1-1,0 1 0,1 0 0,-1 0 0,0 0 0,0 0 1,0 0-1,0 0 0,1 0 0,-1 0 0,0 0 1,0 0-1,0 0 0,0 0 0,1 0 0,-1 1 0,0-1 1,0 0-1,0 1 15,-95-10-3394,31 8-2471,52 1 4020,-32 0-7844</inkml:trace>
  <inkml:trace contextRef="#ctx0" brushRef="#br1" timeOffset="70453.601">11612 8550 12396,'2'-13'3673,"0"0"-3030,0 1 0,0-1 0,2 0 1,-1 1-1,2 0 0,0 0 0,0 0 1,1 1-1,0-1 0,1 1 1,0 1-1,1-1 0,0 1 0,3-2-643,-4 6 58,-1 0 0,1 1 0,0 0 0,0 1 0,0-1-1,0 1 1,1 1 0,0-1 0,0 1 0,0 1 0,0-1-1,0 1 1,1 1 0,-1 0 0,0 0 0,1 0 0,-1 1-1,1 0 1,-1 1 0,1 0 0,-1 0 0,0 1 0,0 0-1,1 1 1,-1-1 0,-1 2 0,1-1 0,0 1 0,-1 0-1,0 1 1,0-1 0,0 1 0,0 1 0,-1-1 0,0 1-1,4 5-57,-1 11 3,0 1-1,-2 0 1,0 0-1,-2 0 1,0 1-1,-2 0 1,-1 0-1,0 0 1,-2 0-1,-1 0 1,-1 0-1,-1 0 1,0 0 0,-2 0-1,-1-1 1,-1 0-1,-8 16-2,-79 218-358,202-494 834,-94 201-456,2 0 0,2 2 1,1 0-1,1 1 0,2 2 1,1 0-1,1 1 1,2 1-1,1 1 0,1 2 1,8-4-21,-34 27 0,0 1 1,0 0 0,1 0 0,-1 0-1,1 1 1,0-1 0,0 0 0,-1 1-1,1 0 1,0 0 0,0 0 0,0 0-1,0 0 1,0 0 0,1 1 0,-1 0-1,0-1 1,0 1 0,0 0 0,0 1-1,1-1 1,-1 0 0,0 1 0,0 0-1,0 0 1,0 0 0,0 0 0,0 0-1,0 1 1,-1-1 0,1 1 0,0 0-1,-1-1 1,1 1 0,-1 0 0,0 1-1,1-1 1,-1 0 0,0 1-1,-1-1 1,1 1 0,0 0 0,0 2-1,78 266-27,-72-252 31,0 0 0,2 0-1,0-1 1,2 0 0,0-1 0,0 0 0,2-1-1,3 3-3,-12-14 4,0 1-1,1-1 0,0 0 1,0 0-1,1 0 0,-1-1 1,1 0-1,0-1 0,0 1 1,0-1-1,1-1 0,-1 1 1,1-1-1,-1-1 0,1 1 1,0-1-1,0-1 0,0 1 1,-1-1-1,1-1 0,0 1 0,0-1 1,2-1-4,1-4 46,0 0 1,-1 0 0,0-1-1,0 0 1,-1-1 0,0 0-1,0 0 1,-1-1 0,0-1-1,0 1 1,-1-1 0,-1 0-1,0-1 1,0 1 0,-1-1-1,1-2-46,1 1 76,20-37 401,-2-1 0,-2-2 0,15-50-477,-34 47 272,-4 54-299,0 0 0,0 0-1,-1 0 1,1 0-1,0 0 1,0 1 0,-1-1-1,1 0 1,0 0-1,-1 0 1,1 0 0,-1 0-1,1 0 1,-1 1-1,0-1 1,1 0 0,-1 0-1,0 1 1,0-1-1,1 1 1,-1-1-1,0 0 1,0 1 0,0-1-1,0 1 1,1 0-1,-1-1 1,0 1 0,0 0-1,0 0 1,0-1-1,0 1 1,0 0 0,0 0-1,0 0 1,0 0-1,0 0 1,0 0 0,0 1-1,0-1 1,0 0-1,0 0 1,0 1 0,0-1-1,0 0 1,1 1-1,-1-1 1,0 1-1,0-1 1,0 1 0,1 0-1,-1-1 1,0 1 27,-53 67-7981,31-34 304</inkml:trace>
  <inkml:trace contextRef="#ctx0" brushRef="#br1" timeOffset="71354.968">9000 3496 545,'0'0'7169,"0"0"-4105,0 0-955,0 0-54,0 0-528,0 0-369,-5 16 305,-64 253 2749,-188 1555-1973,253-1790-2209,-49 424 21,-117 1133 464,160-1486-382,-117 1001 2136,118-1044-2207,-3-1 1,-3 0-1,-2-1 0,-2-1 0,-4 0 1,-3 0-63,25-54 6,-1 0 0,0 0 0,0-1 0,0 1 0,0-1 0,-1 0 0,0 0 0,0 0 0,0 0 0,0 0 0,-1 0 0,1-1 0,-1 0-1,0 1 1,0-2 0,0 1 0,-1 0 0,1-1 0,-1 0 0,1 0 0,-1 0 0,0 0 0,0-1 0,1 0 0,-1 0 0,0 0 0,0-1 0,0 1 0,0-1 0,0 0 0,0-1 0,0 1 0,0-1-6,-73-67-15,58 47-39,-458-456-1761,445 441 1176,-55-68-2343,47 28-2158,31 41 501,8 3-1115</inkml:trace>
  <inkml:trace contextRef="#ctx0" brushRef="#br1" timeOffset="71854.447">8932 3340 384,'0'0'11601,"0"0"-6946,-13-1-2451,-40-4-458,109-5 875,1137-81-2119,2871-328 3812,-3684 371-3704,1107-153 2015,-1267 166-2012,132-41-613,-330 70 38,-11 4-16,0-1 1,1 0-1,-2 0 1,1-1-1,0-1 1,-1 0 0,0 0-1,0-1 1,6-5-23,-15 11-1,-1-1 0,1 1 0,-1-1 0,0 0 0,1 1 0,-1-1 0,1 0 0,-1 1 0,0-1 0,0 0 0,0 0 1,1 1-1,-1-1 0,0 0 0,0 0 0,0 1 0,0-1 0,0 0 0,0 0 0,0 1 0,0-1 0,-1 0 0,1 0 0,0 1 0,0-1 1,-1 0-1,1 1 0,0-1 0,-1 0 0,1 1 0,0-1 0,-1 0 0,1 1 0,-1-1 0,1 1 0,-1-1 0,0 1 0,1-1 0,-1 1 0,1-1 1,-1 1-1,0 0 0,1-1 0,-1 1 0,0 0 0,0 0 0,1-1 0,-1 1 0,0 0 0,0 0 0,1 0 0,-1 0 0,0 0 0,0 0 0,1 0 1,-1 0-1,0 0 0,0 0 0,1 1 0,-1-1 0,0 0 0,1 0 0,-2 1 1,-52-6-1372,-1 3 0,1 2 0,-1 3-1,1 2 1,-19 6 1372,4-3-3565,-32 2-5574</inkml:trace>
  <inkml:trace contextRef="#ctx0" brushRef="#br0" timeOffset="89377.889">17084 6631 2691,'0'0'6806,"0"0"-3550,0 0-896,0 0 218,0 0-458,0 0-497,0 0-353,-4-3-224,-7-6-107,20 10 444,20 4-560,225-42-1208,-233 38-2423,-30 18-9587,-12-5 1088</inkml:trace>
  <inkml:trace contextRef="#ctx0" brushRef="#br0" timeOffset="89660.007">16873 6956 8808,'0'0'3876,"0"0"-1185,0 0 159,0 0-1312,120 31-673,-61-40-481,3-5-256,9-3-96,1 0-32,0-2-32,0 2-448,-4-2-449,-12-1-513,-6 3-1152,-14 0-962,-12 1-928,-11 3-2755</inkml:trace>
  <inkml:trace contextRef="#ctx0" brushRef="#br0" timeOffset="89987.869">17433 6472 2626,'-5'-15'5873,"-27"-71"186,30 68 1267,19 19-4839,23 20-1677,-25-9-665,-1 1 1,0 1-1,-1 0 0,0 1 1,-1 1-1,-1 0 0,-1 0 0,0 1 1,-1 1-1,-1-1 0,0 1 1,-1 1-1,-1-1 0,-1 1 0,-1 0 1,-1 1-1,0-1 0,-2 0 0,0 1 1,-1-1-1,-1 1 0,0-1 1,-2 1-1,0-1 0,-1 0 0,-1 0 1,-1 0-1,-7 13-145,-6 9-95,-1-1-1,-3-2 1,-1 0 0,-10 10 95,-43 69-7466,63-90 189</inkml:trace>
  <inkml:trace contextRef="#ctx0" brushRef="#br0" timeOffset="90501.693">18636 6284 4869,'0'0'6518,"0"0"-3086,0 0-159,0 0-236,0 0-752,0 0-737,3-8-517,-3 6-1006,11-22 772,-6 59 532,0 526 1869,-11-467-4154,1-43-1739,3-2-4913,2-38 1106</inkml:trace>
  <inkml:trace contextRef="#ctx0" brushRef="#br0" timeOffset="90990.9">18613 6163 10090,'0'0'3384,"0"0"-507,0 0-42,0 0-427,0 0-572,0 0-581,0 0-268,0-9-58,-1 2-783,1 6-137,-1 1 1,1-1 0,-1 0 0,1 1 0,0-1 0,-1 0-1,1 1 1,0-1 0,0 0 0,0 0 0,0 0 0,-1 1 0,1-1-1,0 0 1,0 0 0,0 0 0,0 1 0,1-1 0,-1 0 0,0 0-1,0 1 1,0-1 0,1 0 0,-1 0 0,0 1 0,1-1-1,-1 0 1,1 1 0,-1-1 0,1 0 0,-1 1 0,1-1 0,-1 1-1,1-1 1,-1 1 0,1-1 0,0 1 0,-1-1 0,1 1 0,0 0-1,-1-1 1,1 1 0,0 0 0,0 0 0,-1-1 0,1 1-1,0 0 1,0 0 0,0 0 0,-1 0 0,1 0 0,0 0 0,0 0-1,-1 0 1,1 0 0,0 1 0,0-1 0,0 0 0,-1 0 0,1 1-1,0-1 1,-1 0 0,1 1 0,0-1 0,-1 1 0,1-1-10,47 30 21,-1 1 0,-2 3 0,-1 1 0,-2 2 1,14 18-22,-14-15-539,45 43-2971,-58-55-436,-1-1-3503,-10-11-2112</inkml:trace>
  <inkml:trace contextRef="#ctx0" brushRef="#br0" timeOffset="91521.795">19345 6190 8744,'0'0'3193,"1"-13"138,2-41 32,-9 38 792,-10 22-3347,15-5-539,-15 11-151,0 2 1,1-1 0,0 2-1,2 0 1,-1 1 0,2 0-1,0 1 1,-7 14-119,-4 3 49,21-31-59,-15 20-131,0 2-1,2 0 0,0 0 1,2 2-1,1 0 0,-4 15 142,35-60-2477,7-19 2249,-10 11 223,3 0 1,0 1-1,1 1 0,1 1 1,1 1-1,20-15 5,-38 34 44,-1 0 0,1 0 0,0 0 0,0 0 0,0 1 0,0 0 0,1 0 0,-1 0 0,1 0 0,-1 1 0,1-1 0,0 1 0,-1 1 0,1-1 0,0 0 0,0 1-1,0 0 1,-1 0 0,1 1 0,0-1 0,0 1 0,-1 0 0,1 0 0,0 1 0,-1-1 0,1 1 0,-1 0 0,0 0 0,0 1 0,1-1 0,-2 1 0,1 0 0,0 0 0,3 3-44,0 8 141,0 0 0,0 0 0,-1 1 0,-1 0-1,-1 0 1,0 0 0,0 1 0,-2-1 0,0 1 0,-1 0 0,0-1 0,-2 1 0,1 0 0,-2 2-141,2 11 71,-1 5-61,-1-19-39,1 1-1,0-1 1,1 1 0,0 0-1,2 0 1,0-1-1,0 1 1,2-1-1,0 0 1,0 0-1,2 0 1,-1 0-1,2-1 1,0 0-1,1 0 1,0-1-1,4 4 30,-10-15-54,1 0 1,-1 0-1,1 0 0,-1 0 0,1 0 0,0-1 0,-1 1 0,1-1 1,0 0-1,0 0 0,0 0 0,0 0 0,0 0 0,1-1 0,-1 1 1,0-1-1,0 0 0,0 0 0,0 0 0,0 0 0,1 0 0,-1-1 1,0 0-1,0 1 0,0-1 0,0 0 0,0-1 0,0 1 0,0 0 1,-1-1-1,1 0 0,0 1 0,-1-1 0,1 0 0,-1-1 0,0 1 1,0 0-1,0 0 0,1-2 54,72-110-740,-74 111 762,39-77 45,69-116 2642,-109 197-2624,0-1 0,0 1 1,0-1-1,0 1 0,0-1 1,0 0-1,0 1 0,0-1 1,1 1-1,-1-1 0,0 1 1,0-1-1,0 0 0,1 1 1,-1-1-1,0 0 0,0 1 1,1-1-1,-1 0 0,0 1 1,1-1-1,-1 0 0,0 0 1,1 1-1,-1-1 0,1 0 1,-1 0-1,0 0 0,1 1 1,-1-1-1,1 0 0,-1 0 1,0 0-1,1 0 0,-1 0 1,1 0-1,-1 0 0,1 0 1,-1 0-1,1 0 0,-1 0 1,0 0-1,1 0 0,-1-1 1,1 1-1,-1 0 0,0 0 1,1 0-1,-1-1 0,1 1-85,0 10-321,18 265 972,-18-265-758,1-1 1,1 1-1,-1-1 0,1 0 1,1 1-1,0-2 1,0 1-1,1 0 0,0-1 1,0 0-1,1 0 0,0 0 107,-3-5-257,-1 0-1,1-1 0,0 1 1,0-1-1,0 0 0,1 0 1,-1 0-1,1 0 0,-1 0 1,1-1-1,-1 0 0,1 1 1,0-1-1,-1-1 0,1 1 1,0 0-1,0-1 1,0 0-1,0 0 0,2 0 258,23-13-7991,-17 0 624</inkml:trace>
  <inkml:trace contextRef="#ctx0" brushRef="#br0" timeOffset="91779.891">19990 6031 4548,'0'0'8136,"0"0"-6470,0 0-609,0 0-161,0 0-575,0 0-321,0 0-513,0 0-2594,38 10-4003</inkml:trace>
  <inkml:trace contextRef="#ctx0" brushRef="#br0" timeOffset="92437.215">20322 6562 11082,'0'0'3353,"0"0"-225,0 0-330,0 0-498,0 0-778,0 0-721,0 0-380,0 0-31,0 13 26,-35 247 124,30-244-632,6-27-71,6-26 92,-2 12 54,1-8 19,1-1 0,1 1 0,2 0 0,2 0 0,1 2-1,1-1 1,2 2 0,0 0 0,10-10-2,-24 36-3,2 0 1,-1-1-1,0 1 1,1 1-1,0-1 0,-1 0 1,2 1-1,-1 0 1,0 0-1,0 0 0,1 1 1,0-1-1,0 1 1,-1 0-1,1 1 0,0-1 1,0 1-1,1 0 1,-1 0-1,0 0 1,0 1-1,0 0 0,1 0 1,-1 0-1,0 1 1,0-1-1,0 1 0,1 1 1,-1-1-1,0 1 1,-1-1-1,1 2 0,0-1 1,0 0-1,2 3 3,10 12 17,-1 1 0,-1 0 0,0 1-1,-2 1 1,0 0 0,-1 1 0,-1 1-1,-1-1 1,2 12-17,15 24 4,64 88-167,-87-140 113,1 0 0,-1 0 0,1 0-1,1-1 1,-1 0 0,0 1 0,1-2-1,0 1 1,0-1 0,0 0 0,1 0-1,-1-1 1,0 0 0,1 0 0,0 0-1,-1-1 1,1 0 0,0 0 0,0-1-1,0 1 1,0-2 0,0 1-1,3-1 51,-2-3-3,-1 0-1,1 0 0,-1-1 0,0 0 0,0 0 0,-1 0 0,1-1 0,-1 0 0,-1 0 0,1-1 0,-1 0 0,0 0 0,0 0 0,-1 0 0,0-1 0,2-5 4,0 2 5,120-239 1703,-120 230-1287,0 0 273,-6 31 503,-8 40-1081,3-1 0,1 1 1,3 0-1,2-1 0,5 28-116,-5-72-110,-1-1-1,1 0 0,0 0 0,1 0 0,-1 0 0,1 0 1,0-1-1,1 1 0,-1 0 0,1-1 0,-1 0 0,1 1 1,1-1-1,-1 0 0,1 0 0,1 1 111,-3-4-244,1 1 0,-1-1 0,0 0 0,1 0 0,-1 0 0,1 0 0,-1-1 0,1 1-1,0-1 1,-1 1 0,1-1 0,-1 0 0,1 0 0,0 0 0,-1 0 0,1-1 0,0 1 0,-1-1 0,1 1 0,-1-1 0,1 0 0,-1 0 244,33-25-10052,-17 9 159</inkml:trace>
  <inkml:trace contextRef="#ctx0" brushRef="#br0" timeOffset="92737.931">21258 6051 12908,'0'0'3556,"0"0"-706,0 0-736,0 0-929,0 0-704,0 0-481,0 0-32,0 0-96,-7 6-1025,24 7-2403,-1-3-8423</inkml:trace>
  <inkml:trace contextRef="#ctx0" brushRef="#br0" timeOffset="93592.912">21628 6496 9001,'0'0'3827,"0"0"-565,0 0-214,0 0-550,0 0-645,0 0-502,0 0-305,1 8-176,-10 216 1137,-6-57-2114,18-204 86,1 0 0,2 0 0,2 0 0,8-22 21,-13 44-1,3-6-1,1 0-1,0 0 1,1 1 0,1 0 0,1 1-1,1 0 1,5-5 2,-13 18-1,1 1 1,0-1-1,0 1 0,1 0 1,0 0-1,0 1 1,0 0-1,0-1 0,1 2 1,-1-1-1,1 1 0,0-1 1,0 2-1,1-1 0,-1 1 1,0 0-1,1 0 0,-1 0 1,1 1-1,0 0 1,0 1-1,-1-1 0,1 1 1,0 1-1,4 0 1,-4 1 0,-1-1 0,0 2 0,0-1 0,1 1 0,-2 0 0,1 0 0,0 1 0,-1 0 0,1 0 0,-1 0 0,0 0 1,0 1-1,-1 0 0,1 0 0,-1 0 0,0 1 0,-1-1 0,1 1 0,-1 0 0,0 0 0,-1 0 0,2 6 0,3 7-2,-1 0 1,-1 0-1,-1 1 0,-1-1 1,0 1-1,-2 0 0,0 3 2,-16 155-870,10-141 224,27-67 257,48-104 404,-54 99 56,1 0-1,2 1 0,2 1 1,0 1-1,3 1 0,1 0-70,-23 28 8,0 1 0,0-1 0,0 1-1,0 0 1,0-1 0,0 1 0,1 0-1,-1 1 1,1-1 0,-1 0 0,1 1 0,0-1-1,0 1 1,0 0 0,0 0 0,0 0-1,0 1 1,0-1 0,0 0 0,0 1 0,0 0-1,0 0 1,0 0 0,0 0 0,0 0-1,0 1 1,0 0 0,0-1 0,0 1 0,0 0-1,0 0 1,0 1 0,0-1 0,-1 0-1,1 1 1,0 0 0,-1 0 0,1 0-1,-1 0 1,0 0 0,0 0 0,0 0 0,0 1-1,0-1 1,0 1 0,0 1-8,94 278 213,-91-272-241,0 0-1,1 0 1,0-1-1,1 0 0,0 0 1,1 0-1,-1-1 1,2 0-1,-1 0 0,1-1 1,0 0-1,1-1 0,-1 0 1,1 0-1,1-1 1,-1-1-1,1 1 0,-1-2 1,1 1-1,0-2 1,1 1-1,-1-2 0,0 1 1,1-2-1,10 1 29,-12-6 5,1 1-1,-2-1 1,1-1-1,0 0 1,-1 0 0,0-1-1,-1 0 1,0-1-1,0 0 1,0 0-1,-1 0 1,0-1 0,-1 0-1,0-1 1,0 1-1,-1-1 1,0 0 0,-1-1-1,2-5-4,-1 7 4,19-40 323,-3-1 0,-1 0 0,-3-1 0,4-25-327,-15 31 1121,-28 63-176,13 2-866,0 0 0,2 1 1,1 0-1,0 0 0,2 1 1,0-1-1,0 17-79,-2 225-2151,11-237-1762,10-17-3796,-5-9 59</inkml:trace>
  <inkml:trace contextRef="#ctx0" brushRef="#br0" timeOffset="93920.496">23003 6038 10698,'0'0'5221,"0"0"-3107,0 0-416,0 0-385,0 0-608,0 0-449,0 0-256,-22 2-192,35 21-673,1 5-1569,2-1-4805</inkml:trace>
  <inkml:trace contextRef="#ctx0" brushRef="#br0" timeOffset="94252.897">23628 6406 6662,'0'0'10234,"0"0"-6182,5-13-1906,15-42-160,-19 55-1923,-1-1 1,1 1 0,-1-1-1,1 1 1,-1-1 0,1 1-1,-1-1 1,0 0-1,1 1 1,-1-1 0,0 1-1,1-1 1,-1 0 0,0 1-1,0-1 1,1 0 0,-1 0-1,0 1 1,0-1-1,0 0 1,0 1 0,0-1-1,0 0 1,0 1 0,0-1-1,0 0 1,-1 0 0,1 1-1,0-1 1,0 0 0,-1 1-1,1-1 1,0 1-1,-1-1 1,1 0 0,-1 1-1,1-1 1,0 1 0,-1-1-1,1 1 1,-1-1 0,0 1-1,1-1 1,-1 1-1,1 0 1,-1-1 0,0 1-1,1 0 1,-1-1 0,0 1-1,1 0 1,-1 0 0,0 0-1,1 0 1,-1 0-1,0 0 1,1 0 0,-1 0-1,0 0 1,0 0 0,1 0-1,-1 0 1,0 0-64,-36 17 523,35-17-395,-18 11-20,0 1 0,1 0 0,1 1-1,0 2 1,1-1 0,0 2 0,1 0 0,1 1 0,0 1-1,-7 12-107,19-24-41,0 1-1,0-1 1,0 1-1,0 0 1,1 0-1,1 0 1,-1 0-1,1 0 1,0 0-1,1 0 1,-1 0-1,1 1 0,1-1 1,-1 0-1,1 0 1,1 0-1,-1 0 1,1 0-1,1 0 1,-1 0-1,1-1 1,0 1-1,0-1 1,1 0-1,0 0 0,0 0 1,1 0-1,-1-1 1,1 0-1,0 0 1,1 0-1,1 1 42,83 39-1584,-75-39 1395,1 1 0,-1 0-1,-1 1 1,1 0 0,-2 1-1,1 1 1,6 7 189,-18-16 22,0 1 1,0 0-1,-1 0 1,1 0-1,-1 0 1,0 0-1,1 0 1,-1 0-1,0 1 0,0-1 1,0 0-1,0 1 1,-1-1-1,1 1 1,-1-1-1,0 1 1,1-1-1,-1 1 1,0-1-1,0 1 1,-1-1-1,1 1 1,0-1-1,-1 1 0,0-1 1,1 1-1,-1-1 1,0 0-1,0 1 1,0-1-1,-1 0 1,1 0-1,0 0 1,-1 0-1,0 0 1,1 0-1,-1 0 1,0-1-1,0 1 0,0 0 1,0-1-1,0 0 1,0 1-1,-1-1 1,1 0-1,0 0 1,-1 0-1,0 0-22,-17 6 160,0 0 0,0-1 1,-1 0-1,0-2 0,0-1 0,0 0 0,0-2 0,-1 0 1,1-2-1,0 0 0,-20-4-160,-36-26-202,52 1-1735,32-10-4396,7 24-554</inkml:trace>
  <inkml:trace contextRef="#ctx0" brushRef="#br0" timeOffset="94640.342">24044 6519 13164,'0'0'4447,"0"0"-1121,0 0-694,0 0-716,0 0-650,0 0-508,0 0-257,0 0-100,3 11-33,2 3-300,-3-5-6,0 1 0,1-1 0,0 0 0,0 0 0,1 0 1,1-1-1,-1 1 0,1-1 0,1 0 0,0 0 0,0-1 1,0 0-1,6 5-62,-5-11-10,0 0 1,-1 0-1,1-1 1,0 0 0,0 0-1,0-1 1,0 1-1,0-2 1,0 1-1,0-1 1,-1 0-1,1 0 1,-1-1-1,1 0 1,-1 0 0,0-1-1,0 1 1,-1-1-1,1 0 1,-1-1-1,0 0 1,0 0-1,0 0 1,-1 0 0,1-1-1,1-2 10,5-3 11,-1 0 0,0 0 1,-1-1-1,0-1 0,-1 0 0,0 0 0,-1 0 0,0-1 0,-1 0 0,-1 0 1,0-1-1,1-9-11,-5 22 24,-1 0 1,0 0 0,0 0-1,0 0 1,0 0 0,0 0-1,0 0 1,-1 0-1,1 0 1,-1 0 0,1 0-1,-1 0 1,0 1 0,0-1-1,0 0 1,0 0 0,0 1-1,0-1 1,0 0 0,0 1-1,-1-1 1,1 1 0,-1 0-1,1-1 1,-1 1 0,0 0-1,1 0 1,-1 0-1,0 0 1,0 0 0,1 0-1,-1 1 1,0-1 0,0 1-1,0-1 1,0 1 0,0 0-1,0-1 1,0 1 0,0 0-1,0 0 1,-2 1-25,-87 16 785,76-9-734,-1 0 0,1 0 0,0 1 1,1 1-1,0 1 0,1 0 0,0 1 0,1 0 0,0 1 1,1 0-1,0 1 0,1 0 0,0 0 0,2 1 0,-1 1 1,2-1-1,0 1 0,1 1 0,1-1 0,0 1 0,1 0 1,1 0-1,1 0 0,0 17-51,2-26-1,1-1-1,0 1 1,1 0 0,0-1-1,0 1 1,0-1 0,1 1-1,1-1 1,-1 0 0,1 0-1,0 0 1,0-1 0,1 0-1,0 1 1,0-2 0,1 1-1,-1 0 1,1-1 0,1 0 0,-1-1-1,0 1 1,5 1 1,10 6-70,2-1 0,0 0 0,0-2 0,1-1 0,-1-1 0,16 3 70,-15-5-89,1 0-1,-1-2 1,1-1-1,0-1 0,0-1 1,0-1-1,0-1 0,6-2 90,-19 2-73,0-1-1,0 0 0,0 0 1,-1-1-1,0-1 0,0 0 1,0 0-1,0-1 0,-1-1 0,0 0 1,0 0-1,-1-1 0,0 0 1,0 0-1,-1-1 0,0-1 1,6-8 73,-12 15-60,0 0 1,0-1 0,0 1 0,0 0-1,-1-1 1,1 0 0,-1 1 0,0-1-1,0 0 1,0 1 0,-1-1 0,0 0-1,1 0 1,-1 0 0,0 1 0,-1-1-1,1 0 1,-1 0 0,0-1 59,0 3-164,0 0-1,0 0 1,0 1-1,0-1 1,0 0-1,-1 1 1,1-1-1,-1 1 1,1 0-1,-1 0 1,1-1 0,-1 1-1,0 0 1,0 0-1,1 0 1,-1 0-1,0 1 1,0-1-1,0 1 1,0-1-1,0 1 1,0-1-1,0 1 1,0 0 0,-2 0 164,-26 1-4282,-3 4-3368</inkml:trace>
  <inkml:trace contextRef="#ctx0" brushRef="#br0" timeOffset="96073.48">26080 6133 11307,'0'0'3865,"0"0"-1084,6-13-299,17-38-10,-18 48 1563,-7 40-3233,-79 314 1936,41-179-2262,8-37-1184,6 2 1,2 28 707,15-5-1563,7-54-5597,2-107-1056,0-12 1858</inkml:trace>
  <inkml:trace contextRef="#ctx0" brushRef="#br0" timeOffset="96478.106">25982 6646 1217,'37'-280'9935,"-26"220"-8415,-1 3 553,1 1 0,3 1 0,3 0 0,9-19-2073,-24 69 85,0 0 1,1 1 0,-1-1-1,1 1 1,0-1-1,0 1 1,0 0-1,0 0 1,1 0-1,0 1 1,0-1 0,0 1-1,0 0 1,0 0-1,1 0 1,-1 0-1,1 1 1,0 0 0,0 0-1,-1 0 1,1 1-1,1-1 1,-1 1-1,0 1 1,0-1-1,0 1 1,0-1 0,1 2-1,-1-1 1,0 0-1,0 1 1,0 0-1,0 0 1,1 1 0,-2-1-1,5 3-85,1 2 0,-1 0 0,0 0 0,0 1-1,-1 0 1,0 0 0,0 1 0,0 1 0,-1-1 0,-1 1-1,1 0 1,-1 0 0,-1 1 0,0 0 0,0 0 0,-1 0-1,0 1 1,-1-1 0,0 1 0,-1 0 0,0 0-1,-1 0 1,0 0 0,0 0 0,-1 0 0,-1 0 0,0 0-1,0 0 1,-1 0 0,-1 0 0,0-1 0,-4 11 0,-1-8-25,0 0 0,-1 0 0,0-1 0,-1 0 1,0-1-1,-1 0 0,0 0 0,-1-1 0,0-1 1,-1 0-1,0-1 0,0 0 0,-1-1 0,0-1 0,0 0 1,0 0-1,-1-2 0,0 0 0,0 0 0,-5-1 25,-10-5-10,37-16-17,13 5 9,0 0 0,1 2 0,0 1 0,0 0 0,1 2 0,1 0 0,-1 2 1,1 0-1,0 2 0,0 0 0,1 2 0,-1 0 0,1 2 0,1 0 18,-18 1-4,0 0 0,-1 0 0,1 0-1,0 1 1,0 0 0,-1 1 0,1-1 0,-1 1 0,0 1-1,0-1 1,0 1 0,0 0 0,-1 0 0,0 1 0,1-1-1,-2 1 1,1 0 0,0 1 0,-1-1 0,0 1 0,0 0 0,-1 0-1,0 0 1,0 0 0,0 1 0,-1-1 0,0 1 0,0 0-1,0 0 5,1 5 8,-1 1-1,0-1 0,-1 1 1,0 0-1,-1-1 0,-1 1 1,1 0-1,-2-1 0,0 1 1,-1-1-1,0 1 0,-1-1 1,0 0-1,0-1 0,-6 9-7,5-8 29,-2-1 0,1 1 0,-2-2 0,1 1 0,-1-1 0,-1 0 1,0-1-1,0 1 0,-1-2 0,0 0 0,-1 0 0,1 0 0,-1-2 0,-1 1 0,1-1 0,-1-1 0,-1 0 0,1-1 0,0 0 0,-1-1 0,0-1 0,0 0 0,0 0 0,0-1 0,0-1 0,0 0 0,0-1 0,0 0 0,0-1 0,1-1 0,-1 0 0,-7-2-29,14 3-42,0 1 0,0-1 0,0 0 0,0 0 0,0 0 0,1-1 0,-1 0 0,1 0 0,-1 0 0,1-1 0,0 0 0,1 0 0,-1 0 0,1-1 0,-1 1 0,2-1 0,-1 0 0,0 0 0,1-1 0,0 1 0,0 0 0,0-1 0,1 0 0,0 0 0,0 0 0,1 0 0,-1 0 0,1 0 0,0 0 0,1-1 0,0 1 0,0 0 0,0 0 0,1-1 0,-1 1 0,2 0 0,-1 0 0,1-2 42,48-41-6289,-18 34-197</inkml:trace>
  <inkml:trace contextRef="#ctx0" brushRef="#br0" timeOffset="96807.317">26998 5961 15663,'0'0'3827,"0"0"-1264,0 0-567,0 0-378,6 21-369,31 163 160,-17 154 97,-19-319-1529,0 0 0,-2 1-1,0-1 1,-1 0 0,-1 0 0,-1 0 0,-1 0 0,0 0 0,-2-1 0,0 0-1,0 0 1,-2-1 0,0 0 0,-2-1 0,1 0 0,-2 0 0,0-1 0,-1-1-1,0 0 1,-1 0 0,-10 6 23,-4-1-449,-2-1 0,0-1 0,-1-2-1,-1-1 1,0-1 0,-1-2 0,-20 4 449,-143 20-6289,114-30-886,8-5-5562</inkml:trace>
  <inkml:trace contextRef="#ctx0" brushRef="#br0" timeOffset="97143.934">25512 5978 6790,'1'-15'5414,"4"-72"410,-5 87-5717,-1-1 0,1 1 1,0-1-1,0 1 0,0-1 0,-1 1 1,1 0-1,0-1 0,-1 1 0,1-1 1,0 1-1,-1 0 0,1-1 0,0 1 1,-1 0-1,1 0 0,-1-1 0,1 1 1,-1 0-1,1 0 0,0 0 0,-1 0 1,1-1-1,-1 1 0,1 0 0,-1 0 1,1 0-1,-1 0 0,1 0 1,-1 0-1,1 0 0,-1 0 0,1 0 1,-1 0-1,1 1 0,-1-1 0,1 0 1,-1 0-1,1 0 0,0 1 0,-1-1 1,1 0-1,-1 0 0,1 1 0,0-1 1,-1 0-1,1 1 0,0-1 0,-1 0 1,1 1-1,0-1 0,-1 1 1,1-1-1,0 1 0,0-1 0,0 0 1,-1 1-1,1-1 0,0 1 0,0-1 1,0 1-1,0-1 0,0 1 0,0-1 1,0 1-108,-35 37 535,1 1 0,3 2 0,1 1 0,2 1 1,1 2-1,3 0 0,2 2 0,2 2-535,4-16 46,1 1-1,2 1 1,2 0 0,1 1-1,1 0 1,3 1 0,1-1-1,1 1 1,2 35-46,3-60-14,0 0 0,1 0-1,0 0 1,1 0 0,1-1 0,0 1-1,0-1 1,1 0 0,1 0 0,0 0-1,0-1 1,1 0 0,0 0 0,1-1-1,0 0 1,0 0 0,1-1-1,0 0 1,1 0 0,0-1 0,0 0-1,4 1 15,-4-3-263,1 0 0,-1 0-1,1-1 1,0-1-1,0 0 1,0-1-1,0 0 1,1 0-1,-1-1 1,0 0 0,1-1-1,-1-1 1,1 0-1,-1 0 1,10-3 263,39-24-6091,-39 8-881</inkml:trace>
  <inkml:trace contextRef="#ctx0" brushRef="#br0" timeOffset="111666.862">20223 8181 1505,'0'0'2323,"0"0"191,0 0 161,0 0 405,0 0-171,-2-7-560,-1-2-1576,0 0-1,1 0 1,0 0-1,0-1 1,1 1-1,0-1 1,1 1-1,0-1 1,1 1-1,0-1 1,0 1 0,1-1-1,0 1 1,1 0-773,-3 8 421,-27 115 679,-51 109-665,-21 83-171,98-301-263,-1 2 0,-1-1-1,1 0 0,0 1 0,1-1 0,-1 1 0,1-1 1,1 1-1,-1 0 0,1-1 0,0 1 0,1 0 0,-1-1 1,1 1-1,1 0 0,-1-1 0,1 0 0,0 1 0,1-1 1,-1 0-1,1 0 0,0 0 0,1 0 0,0-1 0,0 1 1,0-1-1,1 1 0,11 0-48,0-2 0,1 1 0,0-2 0,0 0 0,0-1 0,0-1 0,0 0 0,0-2 0,0 0 0,5-1 48,4 1-150,392-45-1953,-352 37 1798,273-49-709,-337 58 1016,0 1 1,0-1-1,0 0 0,-1 0 1,1 0-1,0 0 0,0 0 0,0 0 1,0-1-1,0 1 0,0 0 1,0-1-1,-1 0 0,1 1 1,0-1-1,0 0 0,-1 0 1,1 0-1,0 0 0,-1 0 1,1 0-1,-1-1 0,0 1 1,1 0-1,-1-1 0,0 1 0,0-1 1,0 1-1,0-1 0,0 0 1,0 1-1,0-1 0,0 0 1,-1 0-1,1 0 0,-1 1 1,1-1-1,-1 0 0,0 0 1,0 0-1,0 0 0,0 0 1,0 0-1,0 0 0,0 0 0,-1 0 1,1 1-1,-1-1 0,1 0 1,-1 0-1,0 0 0,0 1 1,-1-3-3,-113-151 1201,108 144-567,25 28-553,-9-6-77,-1-1-1,0 2 1,-1-1-1,-1 1 1,0 0-1,0 0 0,-1 0 1,-1 1-1,0 0 1,-1 0-1,0 0 1,-1 0-1,0 1 1,-1-1-1,-1 1 1,0-1-1,-1 1 1,0-1-1,-3 10-3,-1 5-103,-1-1-1,-2 0 1,0 0-1,-2-1 1,-1 0 0,-2-1-1,0 0 1,-1-1-1,-2 1 104,2-5-853,-8 12-5239,15-20-357</inkml:trace>
  <inkml:trace contextRef="#ctx0" brushRef="#br0" timeOffset="112252.026">22434 8360 384,'0'0'6716,"0"0"-3780,0 0-966,0 0 219,-3-13-6,-7-53 1095,10 66-1874,0 0-5,-2 9 341,-4 105-241,-1 35-962,-7 0 0,-8 3-537,-33 127-2632,53-270 1130,1-12-7208,2 1 8224,0-10-5109</inkml:trace>
  <inkml:trace contextRef="#ctx0" brushRef="#br0" timeOffset="114407.7">22387 8312 8712,'0'0'2023,"0"0"113,0 0 336,-7-12-204,-19-38-794,26 49-1439,-1 0 0,1 0 0,0 0 0,0 0 0,-1 0 0,1 0 0,0 0 0,0-1 0,0 1 0,0 0 0,0 0 1,1 0-1,-1 0 0,0 0 0,0 0 0,1 0 0,-1-1 0,0 1 0,1 0 0,0 0 0,-1 0 0,1 0 0,-1 1 0,1-1 0,0 0 0,0 0 1,-1 0-1,1 0 0,0 1 0,0-1 0,0 0 0,0 1 0,0-1 0,0 1 0,0-1 0,0 1 0,0-1 0,0 1 0,1 0-35,2-2 111,11-4-9,0 2-1,0 0 1,1 1-1,-1 0 1,1 1-1,0 1 0,-1 0 1,1 2-1,0-1 1,-1 2-1,1 0 1,9 3-102,-9-3 11,1 2 0,-1-1 1,0 2-1,-1 0 0,1 1 0,-1 1 1,0 0-1,-1 1 0,1 0 1,-2 1-1,1 1 0,-1 0 1,-1 1-1,0 0 0,0 1 0,-1 1 1,3 4-12,-11-11-1,0 0 1,0-1-1,-1 1 1,0 0-1,0 0 1,0 1-1,-1-1 1,0 0-1,0 0 1,-1 1-1,1-1 1,-1 0-1,-1 1 1,1-1 0,-1 0-1,0 1 1,-1-1-1,0 0 1,0 0-1,0 0 1,0 0-1,-1 0 1,0-1-1,0 1 1,-1-1-1,1 0 1,-1 0-1,0 0 1,-1 0-1,1-1 1,-1 0-1,-1 1 1,-11 10 94,-1-2 0,0 0 0,-1-1 0,-1-1 0,0-1 0,0-1 0,-1 0 0,-13 3-94,15-5 213,0-1-1,0-1 1,-1-1-1,1 0 0,-1-2 1,0 0-1,1-1 0,-1-1 1,-14-2-213,33 2 14,0-1 1,0 1-1,0 0 1,0-1 0,0 1-1,0-1 1,0 0 0,0 1-1,0-1 1,0 0-1,0 1 1,1-1 0,-1 0-1,0 0 1,0 0 0,1 0-1,-1 0 1,1 0-1,-1 0 1,1 0 0,-1 0-1,1 0 1,-1 0-1,1 0 1,0 0 0,0 0-1,0 0 1,-1-1 0,1 1-1,0 0 1,0 0-1,1 0 1,-1 0 0,0 0-1,0-1 1,0 1 0,1 0-1,-1 0 1,1 0-1,-1 0 1,1 0 0,-1 0-1,1 0 1,0 0-1,-1 0 1,1 0 0,0 1-1,0-1 1,-1 0 0,1 0-1,0 1 1,0-1-1,0 0 1,0 1 0,0-1-1,0 1 1,0-1 0,0 1-1,0 0 1,0-1-1,1 1 1,-1 0 0,0 0-1,0 0 1,0 0-15,8-4 2,-1 2 0,1-1 1,0 1-1,0 0 0,0 1 0,0 0 0,0 0 1,0 1-1,0 1 0,0-1 0,0 1 1,0 1-1,0 0 0,0 0 0,0 0 0,-1 1 1,1 1-1,-1-1 0,0 1 0,0 1 1,0 0-1,-1 0 0,1 0 0,-1 1 0,-1 0 1,1 0-1,-1 1 0,0 0 0,0 0 1,-1 0-1,0 1 0,0 0 0,-1 0 0,0 0 1,0 0-1,-1 1-2,35 110-56,-36-105 8,0 0 1,1 0-1,0 0 1,1 0-1,1-1 0,0 1 1,1-1-1,0-1 0,1 1 1,0-1-1,1 0 0,1-1 1,0 0-1,0 0 1,1-1-1,1 0 0,-1 0 1,1-2-1,8 6 48,35-10-3843,-32-34-4592,-19 10 3294</inkml:trace>
  <inkml:trace contextRef="#ctx0" brushRef="#br0" timeOffset="115099.354">23264 8307 12940,'0'0'2413,"0"0"-277,0 0 159,0 0-74,0 0-497,0 0-571,0 0-405,-1 3-172,-2 57-25,2 0-1,2 0 1,8 40-551,0 31 8,-7-95-398,0 73-2133,-13-41-6789,7-53 3376</inkml:trace>
  <inkml:trace contextRef="#ctx0" brushRef="#br0" timeOffset="115358.209">23190 8474 6406,'-10'-158'4879,"-10"57"2857,35 83-4682,29 35-2649,292 248-170,-330-261-341,0 0 0,0 0 0,1 0 0,-1-1 0,1 0 1,-1 0-1,1-1 0,0 0 0,0 0 0,0-1 0,1 1 0,-1-1 0,0-1 1,0 0-1,1 0 0,-1 0 0,0-1 0,0 0 0,0 0 0,1-1 0,-1 0 1,0 0-1,-1-1 0,4-1 106,7-10 107,0-1-1,-1-1 1,-1 0 0,-1-1 0,0-1-1,-1 0 1,-1-1 0,0 0 0,4-13-107,-4-7 1852,-36 44-790,-158 162-955,191-187 96,-1 10-148,1 0 0,0 0-1,1 2 1,0-1 0,0 1 0,1 0 0,0 1-1,0 0 1,1 1 0,0 0 0,0 1 0,0 1-1,1 0 1,-1 0 0,1 1 0,0 1-1,0 0 1,0 0 0,3 2-55,-12 0 25,0 1-1,-1 0 1,1 0-1,-1 0 1,0 0 0,1 0-1,-1 1 1,0 0-1,0 0 1,0 0 0,0 0-1,0 0 1,0 0-1,0 1 1,-1-1-1,1 1 1,-1 0 0,0 0-1,0 0 1,0 0-1,0 0 1,-1 0 0,1 0-1,-1 1 1,0-1-1,0 1 1,0-1 0,0 1-1,0 2-24,6 108 558,-36 78 337,20-149-856,1 0 0,2 1 0,2 0 0,2 35-39,21-7-909,18-45-5746,-23-26 558</inkml:trace>
  <inkml:trace contextRef="#ctx0" brushRef="#br0" timeOffset="115834.321">24676 8405 12812,'0'0'2643,"0"0"-188,0 0-58,3-12-240,6-40-566,-9 51-1516,0-1-1,0 1 1,0-1 0,0 1 0,0-1-1,-1 1 1,1 0 0,0-1 0,-1 1 0,1-1-1,-1 1 1,1 0 0,-1-1 0,0 1-1,1 0 1,-1 0 0,0 0 0,0 0-1,0 0 1,0-1 0,0 2 0,0-1 0,0 0-1,0 0 1,-1 0 0,1 0 0,0 1-1,-1-1 1,1 1 0,0-1 0,-1 1 0,1-1-1,0 1 1,-1 0 0,1-1 0,-1 1-1,1 0 1,-1 0 0,1 0 0,0 0 0,-2 1-75,0-2 110,-15 3-52,1 0 0,0 0 0,0 2 1,0 0-1,0 1 0,0 1 0,1 0 0,0 2 0,0-1 0,1 2 1,0 0-1,1 1 0,0 0 0,0 1 0,1 1 0,0 0 0,1 1 0,-9 12-58,19-24-4,-1 1 0,1-1 0,0 1 0,0 0 0,-1 0 0,1 0-1,0 0 1,0 0 0,1 0 0,-1 1 0,0-1 0,1 1 0,0-1 0,-1 1-1,1-1 1,0 1 0,0 0 0,0-1 0,1 1 0,-1 0 0,1 0-1,0 0 1,-1 0 0,1 0 0,0-1 0,1 1 0,-1 0 0,0 0-1,1 0 1,0 0 0,0-1 0,0 1 0,0 0 0,0-1 0,0 1 0,1 0-1,-1-1 1,1 0 0,-1 1 0,2 0 4,142 64-649,-84-44 503,-21-7 50,-19-10 64,0 2 0,-1 0 0,0 2 0,0 0-1,-1 1 1,-1 1 0,0 1 0,0 0 0,-1 1 0,4 6 32,-19-17 1,1 0 1,-1 0-1,0 1 0,0-1 0,0 1 0,0-1 1,-1 1-1,1 0 0,-1 0 0,0 0 0,0 0 1,0 0-1,-1 0 0,1 0 0,-1 0 0,0 0 1,0 0-1,-1 0 0,1 0 0,-1 0 0,0 0 1,0 0-1,0-1 0,0 1 0,-1 0 0,0 0 1,1-1-1,-1 1 0,-1-1 0,1 0 0,0 1 1,-1-1-1,0 0 0,1 0 0,-1-1 0,0 1 1,-1-1-1,1 1 0,0-1 0,-3 1-1,-19 10 134,1-1-1,-2-2 1,0 0-1,0-2 0,0-1 1,-1-1-1,-22 2-133,30-5-1,0 0-1,1-1 1,-1-1-1,0-1 1,0 0-1,0-2 1,-4-1 1,19 2-116,0 0 0,0 0-1,0-1 1,0 0 0,1 1 0,-1-1 0,1-1 0,-1 1 0,1 0 0,0-1 0,0 0 0,0 0 0,0 0 0,0 0 0,1 0 0,-2-2 116,3 4-251,0-1 0,1 1 0,-1-1 0,1 1 0,-1-1 0,1 0 0,-1 1 0,1-1 0,0 0 0,0 1 0,-1-1 0,1 0 1,1 1-1,-1-1 0,0 0 0,0 1 0,1-1 0,-1 0 0,0 1 0,1-1 0,0 1 0,-1-1 0,1 1 0,0-1 0,0 1 0,0-1 0,0 1 252,17-17-5980</inkml:trace>
  <inkml:trace contextRef="#ctx0" brushRef="#br0" timeOffset="116180.326">25011 8374 14286,'0'0'3485,"0"0"-831,0 0-17,0 0-545,0 0-677,0 0-491,0 0-294,0 0-43,10 17 0,-2-5-489,-3-5-54,-1 0 1,1 1-1,-1-1 1,-1 1-1,1 0 1,-1 0-1,-1 0 1,1 0-1,-1 1 1,-1-1-1,0 0 1,0 1-1,0 0 1,-2 8-45,-27 297 411,25-187-1591,3-126 988,0-14 48,-2-114 265,-2 71-51,2 0-1,3 0 1,2 0-1,3 1 1,2-1 0,3 1-1,2 1 1,2 0-70,-13 46 1,1 0 1,0 0-1,0 0 1,1 0-1,0 1 1,0 0 0,0 0-1,1 0 1,1 0-1,-1 1 1,1 0-1,0 0 1,0 0-1,0 1 1,1 0 0,0 0-1,0 0 1,0 1-1,1 0 1,0 1-1,-1 0 1,1 0-1,0 0 1,2 1-2,6-1-63,-1 2 0,0 0-1,1 1 1,-1 0 0,1 1 0,-1 1 0,0 0-1,0 2 1,0-1 0,7 4 63,-14-4-347,0 0 0,0 1 0,0 0 1,0 1-1,-1-1 0,0 2 0,0-1 0,0 1 1,0 0-1,-1 0 0,0 0 0,1 3 347,16 54-7751,-22-31-524</inkml:trace>
  <inkml:trace contextRef="#ctx0" brushRef="#br0" timeOffset="116507.859">25003 8656 12748,'0'0'4068,"0"0"-1666,0 0-704,75-35 63,-32 23-832,5-1-512,6 0-321,0 0-32,-1 6-64,-2 3 0,-6 2 0,-14 2-192,-9 4-737,-10 8-1473,-12 5-1410,-6-1-2690</inkml:trace>
  <inkml:trace contextRef="#ctx0" brushRef="#br0" timeOffset="116896.44">25010 8958 8776,'-8'13'5189,"-25"41"-1527,32-52-3455,-1-1-1,1 1 0,0-1 1,0 1-1,1 0 1,-1-1-1,0 1 0,0 0 1,1 0-1,-1 0 1,1-1-1,0 1 0,-1 0 1,1 0-1,0 0 0,0 0 1,0 0-1,0 0 1,1 0-1,-1-1 0,0 1 1,1 0-1,-1 0 1,1 0-1,0 0 0,0-1 1,0 1-207,61 22 2140,-55-23-1941,42 4 36,0-3 1,1-2-1,-1-2 1,0-3 0,0-1-1,0-3 1,-1-1-1,32-13-235,-60 18-314,-1-1 0,0 0 0,-1-1-1,0-1 1,0-1 0,-1-1 0,1-1 314,-19 9-8696,-11 3-3316</inkml:trace>
  <inkml:trace contextRef="#ctx0" brushRef="#br0" timeOffset="118761.572">26281 7897 9993,'0'-14'5072,"2"-70"-577,-6 95 1495,-9 22-5483,-121 395 2317,59-131-2200,12 3 1,-23 305-625,80-436 91,7-168-134,-1-1 0,0 0-1,1 1 1,-1-1 0,0 0 0,1 0 0,-1 0 0,1 1 0,-1-1 0,0 0 0,1 0 0,-1 0 0,1 0 0,-1 0 0,1 0 0,-1 0 0,1 0 0,-1 0 0,1 0 0,-1 0 0,0 0 0,1 0 0,-1 0 0,1 0 0,-1 0 0,1-1-1,-1 1 1,0 0 0,1 0 0,-1-1 0,1 1 0,-1 0 0,0 0 0,1-1 0,-1 1 0,0 0 0,0-1 0,1 1 0,-1 0 0,0-1 0,0 1 0,1-1 0,-1 1 0,0 0 0,0-1 0,0 1 0,0-1 0,1 1 0,-1-1 0,0 1-1,0-1 1,0 1 0,0 0 0,0-1 0,0 1 0,0-1 0,0 1 0,-1-1 0,1 1 0,0-1 0,0 1 0,0 0 0,0-1 0,-1 1 43,36-69-5785,-11 23-1167,2-7-6336</inkml:trace>
  <inkml:trace contextRef="#ctx0" brushRef="#br0" timeOffset="119567.829">26887 8470 12236,'0'-17'3149,"0"-47"-1149,0 14 4750,-12 77-3851,-12 47-2380,4 0 1,3 1 0,-7 69-520,8 107-3999,16-241 3172,3 37-2398,9-23-3688,-7-27 1614,-3-15 3425,-2 16 1552,6-202 3521,-8 142-1177,3 0-1,3 1 0,2-1 0,3 1 0,3 0 0,19-57-2021,-28 109 124,0 1 0,0 0-1,1 0 1,0 0 0,0 0 0,1 1-1,0-1 1,0 1 0,1 1-1,0-1 1,0 1 0,1 0-1,-1 0 1,1 1 0,1 0 0,-1 0-1,1 0 1,0 1 0,0 0-1,0 1 1,0 0 0,1 0-1,-1 1 1,1 0 0,0 0 0,-1 1-1,1 0 1,0 1 0,0 0-124,-2-1 12,-1 0-1,1 1 1,-1-1 0,1 2 0,0-1 0,-1 1 0,1-1 0,-1 2 0,0-1 0,1 1 0,-1 0-1,0 0 1,0 1 0,0 0 0,0 0 0,-1 0 0,1 1 0,-1-1 0,0 1 0,0 1 0,0-1-1,0 1 1,-1 0 0,0 0 0,0 0 0,0 0 0,-1 1 0,0 0 0,0-1 0,0 1-1,0 0 1,-1 1 0,0-1 0,-1 0 0,1 5-12,-4 2 8,-1 0 0,-1-1 0,0 1 0,0-1 0,-2 1 0,1-1 0,-2-1 0,1 1 0,-1-1 0,-1 0 0,0-1 0,-1 0 0,0 0 0,-1-1 0,1 0 0,-2 0 0,1-1 0,-1-1 0,0 0 0,-1 0 0,0-1 0,0-1 0,0 0 0,-8 2-8,6-1 47,1-1 0,-1-1 0,0 0 0,-1-1 0,1 0 0,0-1 0,-1-1 0,0 0 0,1-1 0,-4-1-47,11-4 170,30 2-57,-12 4-113,-1 1 0,1 0 0,-1 1 1,1 0-1,-1 0 0,0 1 0,0 0 0,0 1 0,-1 0 1,0 1-1,0 0 0,0 0 0,-1 1 0,0 0 0,0 0 1,6 9-1,99 145-40,-76-87 93,-26-51-50,0 0 1,1 0 0,1-1 0,2-1 0,0 0 0,1-1 0,9 8-4,-25-28 1,0 1 0,0-1 0,0 1 0,0-1 0,1 1 0,-1-1 0,0 1 0,0-1 0,1 0 1,-1 1-1,0-1 0,1 1 0,-1-1 0,1 0 0,-1 1 0,0-1 0,1 0 0,-1 0 0,1 1 0,-1-1 0,1 0 1,-1 0-1,1 0 0,-1 1 0,1-1 0,-1 0 0,1 0 0,-1 0 0,1 0 0,-1 0 0,1 0 0,-1 0 0,1 0 1,-1 0-1,1 0 0,-1 0 0,1-1 0,-1 1 0,1 0 0,-1 0 0,1 0 0,-1-1 0,1 1 0,-1 0 0,0-1 1,1 1-1,-1 0 0,0-1 0,1 1 0,-1 0 0,1-1 0,-1 1 0,0-1 0,0 1 0,1 0 0,-1-1 0,0 1 1,0-1-1,0 0-1,2-34-51,-3 25-48,2-19-620,-2-35-5480,0 47 236</inkml:trace>
  <inkml:trace contextRef="#ctx0" brushRef="#br0" timeOffset="120338.484">28015 8474 8584,'0'0'2760,"0"0"-518,10-13 262,46-67 1991,-55 79-4360,0 0 1,0-1 0,0 1-1,0 0 1,0 0 0,0-1-1,-1 1 1,1-1 0,-1 1-1,1-1 1,-1 1-1,1-1 1,-1 1 0,0-1-1,0 1 1,1-1 0,-1 0-1,0 1 1,-1-1 0,1 1-1,0-1 1,0 1-1,-1-1 1,1 1 0,-1-1-1,1 1 1,-1-1 0,0 1-1,1-1 1,-1 1 0,0 0-1,0 0 1,0-1 0,0 1-1,0 0 1,0 0-1,-1 0 1,1 0 0,0 0-1,0 0 1,-1 0 0,1 1-1,0-1 1,-1 0 0,1 1-1,-1-1 1,1 1-1,-1-1 1,-1 1-136,-14-2 56,0 1 1,0 1-1,0 1 0,0 0 0,0 1 0,0 1 1,1 0-1,-1 2 0,1 0 0,0 0 0,0 2 1,0 0-1,1 0 0,0 2 0,0 0 0,1 0 1,-1 3-57,3-5-2,6-5 1,1 0-1,-1 1 1,1-1 0,0 1-1,-1 0 1,1 0 0,1 0 0,-1 1-1,0 0 1,1 0 0,0 0-1,0 1 1,0-1 0,1 1-1,-1 0 1,1 0 0,0 0-1,0 0 1,1 0 0,0 1-1,0-1 1,0 1 0,1 0-1,-1 0 1,1-1 0,1 1-1,-1 2 2,4-3-6,1 1 0,-1-1-1,1 1 1,1-1-1,-1 0 1,1 0 0,-1-1-1,1 0 1,1 1-1,-1-2 1,0 1 0,1-1-1,0 1 1,3 0 6,-5-2-1,126 65 1,68 45 0,-195-111 17,1 1 0,-1 0 0,0 0 0,0 0 0,0 1 0,0-1 0,0 1 0,0 0 0,-1-1 0,1 1 0,-1 0 0,0 1 0,0-1 0,0 0 0,0 0 0,-1 1 0,1-1 1,-1 1-1,0 0 0,0-1 0,0 1 0,-1 0 0,1 0 0,-1-1 0,0 1 0,0 0 0,0 0 0,-1 0 0,1-1 0,-1 1 0,0 0 0,0-1 0,0 1 0,0 0 0,-1-1 0,-1 3-17,-11 4 87,0 0 0,0-1-1,-1-1 1,0 0-1,-1-1 1,0-1 0,0 0-1,0-1 1,-1-1-1,0 0 1,0-2 0,0 0-1,0-1 1,0 0-1,0-1 1,0-1 0,0-1-1,-5-1-86,-71-29-567,59-16-3606,41 26-2319,4 10-111</inkml:trace>
  <inkml:trace contextRef="#ctx0" brushRef="#br0" timeOffset="120817.382">28780 8443 13517,'0'0'4361,"3"-16"-1473,11-83 1682,-14 97-4488,0 0-1,0-1 1,-1 1-1,0 0 1,1 0 0,-1-1-1,0 1 1,0 0-1,0 0 1,0 0 0,0 0-1,-1 0 1,1 0-1,-1 1 1,1-1 0,-1 0-1,0 1 1,1-1 0,-1 1-1,0-1 1,0 1-1,0 0 1,0 0 0,0 0-1,0 0 1,-1 0-1,1 1 1,0-1 0,0 1-1,-1-1 1,1 1-1,0 0 1,-1-1 0,1 1-1,0 1 1,-1-1-1,0 0-80,-91 15 182,75-9-160,1 1 1,0 0-1,0 2 0,0 0 0,1 1 1,1 1-1,0 0 0,0 1 0,1 1 1,1 0-1,0 1 0,1 1 0,0 0 1,-4 7-24,15-18-6,0-1 0,0 1 1,1 0-1,-1-1 1,1 1-1,-1 0 0,1 0 1,1 0-1,-1 0 1,0 0-1,1 0 0,0 0 1,0 1-1,0-1 1,0 0-1,1 0 0,0 0 1,0 0-1,0 0 1,0 0-1,0-1 0,1 1 1,0 0-1,0 0 1,0-1-1,0 1 0,0-1 1,1 0-1,-1 0 1,1 0-1,0 0 0,0 0 1,0-1-1,0 1 1,1-1-1,-1 0 0,1 0 1,-1 0-1,1 0 1,0 0-1,3 0 6,138 44-64,-117-39 30,0 0 0,0 2 0,-1 1 1,0 1-1,0 2 0,21 13 34,-43-23 1,-1 0 0,1 0 0,-1 0-1,0 1 1,0-1 0,0 1 0,0 0 0,-1 0-1,0 0 1,0 1 0,0-1 0,0 1 0,0-1-1,-1 1 1,0 0 0,0 0 0,-1 0 0,1 1 0,-1-1-1,0 0 1,0 0 0,-1 1 0,0-1 0,0 0-1,0 1 1,0-1 0,-1 0 0,0 1 0,0-1-1,0 0 1,-1 0 0,0 0 0,0 1-1,-11 5 149,0 0-1,-1-1 1,0-1 0,-1-1-1,0 0 1,0-1 0,0 0-1,-1-1 1,0-1 0,-1 0-1,1-2 1,-1 1 0,1-2-1,-1 0 1,0-2 0,0 1-1,0-2 1,1 0 0,-1-1-1,-9-3-148,20 5 8,0 0 0,1-1-1,-1 0 1,0 0-1,1 0 1,-1 0 0,1-1-1,-1 0 1,1 0-1,0-1 1,-1 1 0,1-1-1,1 0 1,-1-1-1,0 1 1,1-1-1,0 0 1,-1 0 0,2 0-1,-1-1 1,0 1-1,1-1 1,0 0 0,0 0-1,0 0 1,0-2-8,3 5-132,0 1 0,0-1 1,1 0-1,-1 0 0,0 0 0,1 0 1,-1 1-1,1-1 0,0 0 1,-1 0-1,1 1 0,0-1 0,0 0 1,0 1-1,0-1 0,0 1 0,1-1 1,-1 1-1,0 0 0,1 0 0,-1-1 1,1 1-1,-1 0 0,1 0 1,-1 0-1,1 0 0,0 1 0,-1-1 1,1 0-1,0 1 0,0-1 0,1 1 132,38-6-10112,-18 6-5589</inkml:trace>
  <inkml:trace contextRef="#ctx0" brushRef="#br0" timeOffset="130219.601">628 3651 10666,'0'0'3609,"0"0"-662,0 0-166,0 0-416,0 0-630,0 0-497,-3 1-373,1 2-799,0 0-1,0 0 0,0 0 1,1 0-1,-1 1 1,1-1-1,0 0 0,0 1 1,0-1-1,0 1 1,0-1-1,1 1 0,0-1 1,0 1-1,0 0 1,0-1-1,0 1 0,1-1 1,0 3-66,-1 15 188,-15 316-1736,15-337 1528,4 27-3789,8-16-2895,-3-10-172</inkml:trace>
  <inkml:trace contextRef="#ctx0" brushRef="#br0" timeOffset="130564.259">600 3189 12204,'0'0'1953,"0"0"-543,0 0-65,0 0-736,0 0-609,0 0 0,0 0-513,0 0-2081,0 0-2115</inkml:trace>
  <inkml:trace contextRef="#ctx0" brushRef="#br0" timeOffset="130868.856">869 3702 15631,'0'0'3043,"0"0"-1122,0 0-63,0 0-929,0 0-512,82-70-193,-49 50-224,-2 2 32,2 1-32,0 7-160,-7 2-769,-10 8-1121,-6 6-897,-10 13-2082,-7 2-1889</inkml:trace>
  <inkml:trace contextRef="#ctx0" brushRef="#br0" timeOffset="130869.856">921 3840 7623,'0'0'4068,"0"0"-1441,0 0-193,0 0-1121,0 0-736,0 0-193,98 47-352,-59-64-32,0-5-32,0 0-929,1-1-1665,-2 1-1442,-6 2-3459</inkml:trace>
  <inkml:trace contextRef="#ctx0" brushRef="#br0" timeOffset="131221.823">1352 3428 7495,'0'0'5162,"0"0"-1510,0 0-497,0 0-684,0 0-784,0 0-651,0 0-433,0 0-261,2 17-145,5 266-15,-2-209-2467,-5-74 2243,1 0 0,-1 0 0,1 1 0,-1-1 0,0 0 0,1 0 0,-1 0-1,1 0 1,-1 0 0,1 0 0,-1 0 0,1 0 0,-1 0 0,1 0 0,-1 0 0,1-1 0,-1 1 0,1 0 0,-1 0 0,1 0-1,-1-1 1,0 1 0,1 0 0,-1 0 0,1-1 0,-1 1 0,0 0 0,1-1 0,-1 1 0,0 0 0,1-1 0,-1 1-1,0-1 1,0 1 0,1-1 0,-1 1 0,0 0 0,0-1 0,0 1 0,0-1 0,0 1 0,1-1 0,-1 1 0,0-1 0,0 1-1,0-1 1,0 1 0,0-1 0,-1 1 0,1-1 0,0 0 42,51-390-571,-21 329 943,-29 61-320,0 0-1,0-1 0,0 1 1,0 0-1,1 0 0,-1 0 0,0-1 1,0 1-1,1 1 0,-1-1 1,1 0-1,-1 0 0,1 0 1,-1 1-1,1-1 0,-1 1 1,1-1-1,0 1 0,-1-1 1,1 1-1,-1 0 0,1 0 0,0 0 1,-1 0-1,1 0 0,0 0 1,-1 1-1,1-1 0,0 1 1,-1-1-1,1 1 0,-1-1 1,1 1-1,-1 0 0,1 0 0,-1-1 1,1 1-1,0 1-51,6 8 14,0 0 0,-1 0 0,0 1-1,0 0 1,-1 0 0,-1 0 0,0 1 0,0 0-1,-1 0 1,-1 0 0,0 0 0,-1 1 0,0-1-1,0 1 1,-2 0 0,0-1 0,-1 10-14,2 24-3908,-1-33 299,0 8-8471</inkml:trace>
  <inkml:trace contextRef="#ctx0" brushRef="#br0" timeOffset="132653.807">1455 3422 3363,'0'0'801,"0"0"-737,0 0-32,0 0-32,0 0 0,0 0-32,74-50 32,-71 51-320,-3 5-833</inkml:trace>
  <inkml:trace contextRef="#ctx0" brushRef="#br0" timeOffset="133531.717">1426 3350 4837,'0'0'3395,"0"0"-1057,0 0 112,0 0 113,0 0-305,0 0-641,0 0-496,0 0-314,4 6-220,1 7-475,-1 1-1,0 0 1,-1 0 0,0 0 0,-1 0 0,0 0-1,-2 1 1,1-1 0,-2 0 0,0 0-1,-1 2-111,1 21 47,-3 193 27,-9-488-4,16 106 1046,-3 152-1099,0 0 1,1-1 0,-1 1 0,0 0-1,1 0 1,-1 0 0,1-1 0,-1 1 0,0 0-1,1 0 1,-1 0 0,0 0 0,1 0 0,-1 0-1,1 0 1,-1 0 0,0 0 0,1 0 0,-1 0-1,1 0 1,-1 0 0,0 0 0,1 0 0,-1 0-1,1 1 1,-1-1 0,0 0 0,1 0 0,-1 0-1,0 1 1,1-1 0,-1 0 0,0 0 0,1 1-1,-1-1 1,0 0 0,0 1 0,1-1 0,-1 0-1,0 1 1,0-1 0,0 0 0,0 1-1,1-1 1,-1 0 0,0 1 0,0-1 0,0 1-1,0-1 1,0 0 0,0 1 0,0-1 0,0 1-1,0-1 1,0 0 0,0 1 0,0-1 0,0 1-1,0-1 1,-1 0 0,1 1 0,0-1 0,0 0-1,0 1 1,0-1 0,-1 0 0,1 1 0,0-1-1,0 0-17,6 40 37,-2 0-1,-1 1 0,-2-1 0,-4 34-36,1-30-1,-6 214-319,18-300 160,0-70 294,-6 0 0,-8-97-134,0 21 506,13 123 71,12 88-172,-12 7-395,-2 1 0,-1 0 0,-2 0 0,0 0 0,-3 1 0,0-1 0,-4 30-10,2-15 0,-3 152-251,13-250 213,-9-146 65,-4 173-102,4 25-18,0 0 0,0 1 0,0-1 0,0 0 0,0 0 0,0 1 0,-1-1 0,1 0 0,0 0 0,0 0 0,0 1 0,0-1 0,-1 0 0,1 0 0,0 0 0,0 1 0,-1-1 0,1 0 0,0 0 0,0 0 0,0 0 0,-1 0 0,1 0 0,0 0 0,-1 0 0,1 0 0,0 1 0,0-1 0,-1 0 0,1 0 0,0 0 0,0 0 0,-1-1 0,1 1 0,0 0 0,0 0 0,-1 0-1,1 0 1,0 0 0,0 0 0,-1 0 0,1 0 0,0 0 0,0-1 0,-1 1 0,1 0 0,0 0 93,-6 23-5856,1 5-5680</inkml:trace>
  <inkml:trace contextRef="#ctx0" brushRef="#br0" timeOffset="128537.668">3513 869 14350,'0'0'3598,"0"0"-1153,0 0-96,0 0-545,0 0-667,0 0-406,0 0-101,11 21-5,79 152 160,-67-130-707,-2 0-1,-1 2 1,-3 0 0,-2 1 0,7 33-78,-18-58 4,-1 0 0,0 0 0,-2 0-1,0 0 1,-1 0 0,-2 0 0,0 0 0,-1 0 0,-1 0-1,-1 0 1,0-1 0,-2 0 0,-1 0 0,-2 4-4,-4 3-253,-2 0 0,-1-1 0,0-1 0,-2 0 0,-7 5 253,-66 58-4469,65-67-543,6-10-3882</inkml:trace>
  <inkml:trace contextRef="#ctx0" brushRef="#br0" timeOffset="128996.022">4060 142 3780,'0'0'8792,"-6"-14"-4954,-16-44-1414,21 56-2309,1 0 1,-1 0-1,0 0 1,1 0-1,-1 0 1,1 0-1,0 0 1,0 0-1,0 0 1,0 0-1,0 0 1,0 0-1,0 0 1,0 0-1,1 0 1,-1 0-1,1 0 1,0 1-1,-1-1 1,1 0-1,0 0 1,0 0-1,0 1 1,0-1-1,1 0 0,-1 1 1,0-1-1,1 1 1,-1 0-1,1-1 1,-1 1-1,1 0 1,0 0-1,-1 0 1,1 0-1,0 0 1,0 0-1,0 1 1,0-1-1,0 1 1,0-1-1,0 1-115,76-4 542,-72 6-531,1 0 1,-1-1 0,0 2 0,0-1 0,0 1 0,0 0 0,0 0-1,0 1 1,-1 0 0,1 0 0,-1 0 0,0 0 0,-1 1 0,1 0-1,-1 0 1,0 0 0,0 1 0,0-1 0,-1 1 0,0 0 0,0 0 0,0 0-1,-1 0 1,0 1 0,0-1 0,-1 0 0,0 1 0,0 0-12,2 9 9,-1 0 0,0 0 0,-2 0 0,0 0 0,0 0 0,-2 0 1,0 0-1,-1 0 0,0-1 0,-1 1 0,-2 2-9,-118 218 1287,124-235-1278,-1-1 1,1 1-1,0-1 0,-1 0 1,1 1-1,0-1 1,0 1-1,0 0 1,-1-1-1,1 1 1,0-1-1,0 1 1,0-1-1,0 1 1,0-1-1,0 1 1,0-1-1,0 1 1,0 0-1,0-1 1,0 1-1,0-1 1,1 1-1,-1-1 1,0 1-1,0-1 1,0 1-1,1-1 1,-1 1-1,0-1 1,1 1-1,-1-1 1,0 1-1,1-1 1,-1 0-1,1 1 1,-1-1-1,1 0 1,-1 1-1,1-1 0,-1 0 1,1 0-1,-1 1 1,1-1-1,-1 0 1,1 0-1,-1 0 1,1 0-1,-1 0 1,1 0-1,-1 0 1,1 0-1,0 0 1,-1 0-1,1 0 1,-1 0-1,1 0 1,-1 0-1,1 0 1,-1 0-1,1-1 1,-1 1-1,1 0 1,-1 0-1,1-1 1,-1 1-1,1 0 1,-1-1-10,48-18 17,-42 16 25,333-207-1627,-384 248-7619,2-5 423</inkml:trace>
  <inkml:trace contextRef="#ctx0" brushRef="#br0" timeOffset="126647.031">2645 406 9353,'0'0'3630,"0"0"-1153,0 0-609,-11 13-747,-67 88 81,68-84-1127,0 1 0,2 0 0,0 1 1,1-1-1,1 2 0,1-1 0,0 0 1,2 1-1,0 0 0,1 10-75,2-31 1,0 1-1,1-1 1,-1 1-1,0 0 0,1-1 1,-1 1-1,1 0 1,-1-1-1,0 1 1,1 0-1,-1 0 0,1-1 1,-1 1-1,0 0 1,1 0-1,-1 0 0,1 0 1,-1 0-1,1 0 1,-1 0-1,1-1 1,-1 1-1,1 0 0,-1 1 1,1-1-1,-1 0 1,1 0-1,-1 0 1,1 0-1,-1 0 0,0 0 1,1 1-1,-1-1 1,1 0-1,-1 0 0,1 1 1,-1-1-1,0 0 1,1 0-1,-1 1 1,0-1-1,1 0 0,-1 1 1,0-1-1,0 1 1,1-1-1,-1 0 1,0 1-1,0-1 0,1 1 1,-1-1-1,0 1 1,0-1-1,0 1 1,0-1-1,0 1 0,0-1 1,0 1-1,0-1 1,0 1-1,0-1 0,0 1 0,24-35 97,22-121 1852,-43 134-1615,1 0 0,1 0 1,1 1-1,1 0 0,1 0 0,0 1 1,2-1-1,2-2-334,-10 20 35,0 1-1,1 0 0,-1 0 1,0 0-1,1 0 0,-1 0 1,0 1-1,1-1 1,-1 1-1,1 0 0,-1-1 1,0 1-1,1 0 0,-1 1 1,1-1-1,-1 0 1,1 1-1,-1-1 0,0 1 1,1 0-1,-1-1 1,0 1-1,1 1 0,-1-1 1,0 0-1,0 0 0,0 1 1,0-1-1,0 1 1,0 0-1,-1-1 0,1 1 1,-1 0-1,1 0 0,-1 0 1,1 0-1,-1 0 1,0 1-1,0-1 0,0 0 1,0 0-1,0 2-34,6 4-3,14 17 9,-8-8 0,0-2-1,0 1 0,1-2 1,1 0-1,1 0 0,0-2 0,1 0 1,0-1-1,0 0 0,2-1-5,33-3-213,-60-31-2916,-24 20-6304,15 5-2199</inkml:trace>
  <inkml:trace contextRef="#ctx0" brushRef="#br0" timeOffset="124658.03">1373 1380 19891,'-3'-16'1361,"-1"-16"-1200,-3-14 3362,14 71-3437,2 0 1,0-1-1,2 0 1,0 0-1,14 19-86,-13-20-20,1-1 0,1 0 1,0-1-1,2-1 0,1 0 0,0-2 1,1 1-1,1-2 0,1-1 0,10 6 20,-24-18 1,0-2 0,0 1 0,1-1 0,-1 1 0,1-2 0,-1 1 0,1-1 0,0 0 0,0 0 0,0-1 0,-1 0 0,1 0 0,0-1 0,0 0 0,0 0 0,-1 0 0,1-1 0,-1 0 0,1-1 0,-1 1 0,0-1 0,1 0 0,-2-1-1,1 1 1,0-1 0,-1 0 0,1-1 0,-1 1 0,-1-1 0,1 0 0,0 0 0,-1-1 0,0 1 0,-1-1 0,1 0 0,-1 0 0,0 0 0,0-1 0,0-4-1,4-6 152,-1 0-1,0-1 1,-2 0 0,0 0 0,-1 0 0,0 0 0,-2-1-1,0 1 1,-1-1 0,-1 1 0,-1 0 0,-1-1-1,0 1 1,-1 0 0,-1 0 0,-4-9-152,9 26 22,0 0 0,0 0 0,0 0 1,0 0-1,0 0 0,0 1 0,0-1 1,-1 0-1,1 0 0,0 0 0,0 0 0,-1 0 1,1 0-1,0 1 0,-1-1 0,1 0 1,-1 0-1,1 1 0,-1-1 0,0 0 0,1 1 1,-1-1-1,0 0 0,1 1 0,-1-1 0,0 1 1,0-1-1,0 1 0,1-1 0,-1 1 1,0 0-1,0-1 0,0 1 0,0 0 0,0 0 1,1 0-1,-1 0 0,0 0 0,0 0 1,0 0-1,0 0 0,0 0 0,0 0 0,0 0 1,0 0-1,0 1 0,1-1 0,-1 0 0,0 1 1,0-1-1,0 1 0,1-1 0,-1 1 1,0-1-1,0 1 0,1-1 0,-1 1 0,0 0 1,1-1-1,-1 1 0,1 0 0,-1 0 1,1-1-1,-1 1 0,1 0 0,0 0 0,-1 0 1,1 0-23,-8 25 43,2 0 1,1 1 0,1 0-1,1 0 1,1 0 0,2 4-44,-2-1 26,-4 160-453,17 161 427,-9-321-228,3 20-79,-3 0-1,-1 0 1,-3 0-1,-6 34 308,8-78 2,0 0 0,-1 0-1,0 0 1,0 0-1,0 0 1,-1 0 0,0 0-1,0-1 1,-1 1-1,1-1 1,-1 1-1,0-1 1,-1 0 0,1 0-1,-1-1 1,0 1-1,0-1 1,-1 1 0,1-1-1,-1-1 1,0 1-1,0-1 1,0 1 0,-1-2-1,1 1 1,-1 0-1,1-1 1,-1 0-1,0 0 1,0-1 0,0 0-1,0 0 1,0 0-1,0-1 1,0 0 0,0 0-1,0 0-1,-5-3-18,0 0 0,1-1 0,0 0 0,0-1 0,0 0 1,0 0-1,1-1 0,0 0 0,0-1 0,0 0 0,1 0 0,0-1 0,1 0 0,0-1 0,0 1 0,0-1 0,1-1 0,1 1 0,0-1 0,0 0 1,0-2 17,1 4-424,1 0 1,1 0 0,-1 0 0,2-1 0,-1 1 0,1 0 0,0-1-1,0 1 1,1-1 0,1 1 0,-1-1 0,1 1 0,1 0 0,-1-1 0,1 1-1,1 0 1,3-8 423,18-27-6107,5 6-3854</inkml:trace>
  <inkml:trace contextRef="#ctx0" brushRef="#br0" timeOffset="124892.001">2072 1652 13741,'0'0'4356,"0"0"-2754,0 0 191,0 0-832,99-49-672,-67 42-257,6-2-32,-5 2 0,3-2-705,-3 2-1793,-1 3-2884,-3 0-3426</inkml:trace>
  <inkml:trace contextRef="#ctx0" brushRef="#br0" timeOffset="125171.407">2534 1214 641,'0'0'12812,"0"0"-9353,0 0-384,0 0-673,0 0-992,-26-79-642,24 75-319,2 2-289,0 2-128,0 2-32,0 3-64,3 7-257,-3 4-607,2-1-770,-2 7-896,0-1-1795,0 1-2465</inkml:trace>
  <inkml:trace contextRef="#ctx0" brushRef="#br0" timeOffset="125691.224">2489 1189 6438,'0'0'5915,"0"0"-2312,0 0-554,0 0-546,0 0-656,0 0-576,0 0-572,3 0-416,0 1-268,0 1 0,0 0 0,0 0 1,0 0-1,-1 0 0,1 0 0,-1 0 0,1 1 0,-1-1 0,0 1 0,0 0 0,0 0 0,0-1 0,0 1 0,0 1 0,-1-1 0,0 0 1,0 0-1,0 0 0,0 1 0,0 2-15,8 13 46,121 202 56,-125-213-63,-1 0-184,0-1 0,1 0 0,-1 1-1,1-2 1,1 1 0,-1 0 0,1-1 0,0 0-1,1 0 1,-1-1 0,1 0 0,0 0 0,0-1-1,1 1 1,-1-2 0,1 1 0,5 1 145,-9-6 3,0 0 0,0-1 0,0 1 0,0-1 0,0 0 0,0 0-1,0 0 1,-1 0 0,1-1 0,-1 0 0,1 1 0,-1-1 0,0-1 0,0 1 0,-1 0 0,1-1 0,-1 1 0,1-1 0,-1 0 0,0 1 0,-1-1 0,1 0 0,-1 0 0,1-1 0,-1 1 0,0-1-3,4-6 13,22-58 833,-3 0-1,-3-2 0,-1-6-845,-11 12 1351,-7 51-178,-4 46-734,-4 67-322,4 1 1,5-1-1,6 23-117,98 499-1055,-73-447 754,-30-154 295,1 2 11,-1 1 0,0-1-1,-2 1 1,-1 0 0,0 0-1,-2 0 1,-1 11-5,1-30 1,0 0-1,0-1 1,0 1 0,-1 0 0,1 0-1,-1-1 1,0 1 0,0-1-1,0 0 1,0 0 0,-1 1 0,1-1-1,-1-1 1,0 1 0,0 0-1,0-1 1,0 1 0,0-1 0,-1 0-1,1 0 1,-1 0 0,1-1-1,-1 1 1,0-1 0,1 0-1,-1 0 1,0 0 0,0 0 0,0-1-1,0 0 1,0 0 0,0 0-1,0 0 1,0 0 0,-2-1-1,-10-1-7,1 0 0,0-1 0,0-1-1,0 0 1,0-1 0,0 0 0,1-2 0,-8-4 7,3 1-22,1-2 1,0 0-1,1-1 1,0-1-1,1-1 0,0 0 1,-11-15 21,21 22-334,0 1 0,1-1 0,0 0 0,0 0 0,0 0 0,1-1 0,0 0 0,1 0 0,0 0 0,1 0 0,-1 0 0,2 0 0,-1-1 0,1 1 0,1-1 0,0 1 0,0-1 0,1 1 0,0-3 334,13-25-4895,6 5-3065</inkml:trace>
  <inkml:trace contextRef="#ctx0" brushRef="#br0" timeOffset="127112.681">2047 2069 12011,'0'0'3977,"0"0"-827,0 0-614,0 0-604,0 0-544,0 0-373,0 0-343,0 13-170,2 253 1201,-2-258-1703,1 0 1,-1-1-1,2 1 1,-1 0-1,1 0 0,0-1 1,0 1-1,1-1 0,0 0 1,1 0-1,-1 0 1,1 0-1,1 0 0,4 5 0,-7-12-122,1 1-1,0-1 1,0 0-1,0 0 1,0 0-1,0 0 0,0 0 1,0-1-1,0 1 1,0-1-1,-1 0 1,1 0-1,0 0 1,0 0-1,-1 0 0,1-1 1,-1 1-1,1-1 1,-1 0-1,0 1 1,1-1-1,-1 0 1,0 0-1,0-1 0,-1 1 1,1 0-1,0-1 1,-1 1-1,1-1 1,-1 1-1,0-1 1,0 0-1,0 1 0,0-1 1,0 0-1,-1 0 1,1 0 122,-1 2-99,26-68-9436,-20 48 3396</inkml:trace>
  <inkml:trace contextRef="#ctx0" brushRef="#br0" timeOffset="127431.577">1992 1925 9545,'0'0'3822,"0"0"-971,0 0-395,0 0-839,0 0-549,0 0-278,0 0-283,0 0-283,8-10 27,5 3-98,-39 5-3525,12 7-2495,1 3-5808</inkml:trace>
  <inkml:trace contextRef="#ctx0" brushRef="#br0" timeOffset="128132.852">944 1181 1409,'0'0'10693,"0"0"-6390,0 0-2002,0 0-395,-11 16-289,1-1-1271,1 0-1,0 1 1,1 0 0,1 1-1,1 0 1,0 0 0,1 0-1,-2 14-345,-6 70 745,3 0 0,6 1-1,4-1 1,5 18-745,-2-77-10,3 0 0,1 0 1,2 0-1,2-1 0,2 0 0,1-1 0,2-1 1,17 29 9,-18-42-372,0-2 1,2 0-1,0-1 0,2-1 1,1 0-1,1-1 372,-3-4-1007,1-2 0,0 0 0,1-1 0,0-1-1,1-1 1,0-1 0,16 5 1007,52 15-6443</inkml:trace>
  <inkml:trace contextRef="#ctx0" brushRef="#br0" timeOffset="129744.734">115 1903 7303,'0'0'5824,"0"0"-2589,0 0-774,0 0-486,0 0-416,0 0-513,0 0-442,9-8-305,83-48-139,166-36-21,-239 85-90,-50 17-8,-10 4 39,1 1 1,1 3-1,0 1 0,2 1 0,0 3 0,1 0 0,2 3 0,0 1 0,2 1 0,-12 15-80,40-40 4,0 0-1,0 0 1,1 0 0,0 0 0,-1 1-1,1-1 1,0 1 0,1 0-1,-1 0 1,1 0 0,0 0-1,0 1 1,0-1 0,0 1-1,1-1 1,0 1 0,0-1-1,0 1 1,0 0 0,1-1 0,0 1-1,0 0 1,0 0 0,0-1-1,1 1 1,0 0 0,0-1-1,0 1 1,0-1 0,1 1-1,0-1 1,0 1 0,0-1-1,0 0 1,1 0 0,0 0-1,-1 0 1,2-1 0,-1 1 0,0-1-1,1 0 1,0 1-4,15 3-5,1-2 0,0 0 0,0-1 0,0 0 0,0-2 0,0-1 0,0 0 0,19-3 5,-8 2-13,207 5-84,-235-5 98,-1 0 0,0 0 0,0 0 0,0 1-1,0-1 1,1 1 0,-1-1 0,0 1-1,0 0 1,0 0 0,0 0 0,0 0 0,-1 0-1,1 0 1,0 1 0,0-1 0,-1 1 0,1-1-1,-1 1 1,1-1 0,-1 1 0,0 0-1,0 0 1,0 0 0,0 0 0,0 0 0,0 0-1,0 0 1,0 0 0,-1 0 0,1 0-1,-1 0 1,0 0 0,0 0 0,1 1 0,-1-1-1,-1 0 1,1 0 0,0 0 0,0 1-1,-1 0 0,-8 18 152,0 0 0,-1 0 0,-1-1-1,-1-1 1,0 0 0,-16 16-152,14-15 227,-237 301 1342,207-243-1462,44-76-107,1-1 0,0 0 0,-1 0 0,1 0 0,0 0 0,-1 0 0,1 0 0,0 0 0,0 0 0,0 0 0,0-1 0,0 1 0,0 0 0,0 0 0,0-1 0,0 1 0,0-1 0,0 1 0,1-1 0,-1 1 0,0-1 0,0 0 0,1 1 0,-1-1 0,0 0 0,0 0 0,1 0 0,-1 0 0,0 0 0,0 0 0,1-1 0,-1 1 0,0 0 0,0-1 0,0 1 0,1-1 0,0 0 0,1 1 0,20-4-4,-1-2 1,0 0 0,0-1-1,0-1 1,-1-2 0,0 0-1,8-6 4,-7 5-19,245-131-509,-210 126-1111,-56 25 117,-28 47-4772,2-20-1009</inkml:trace>
  <inkml:trace contextRef="#ctx0" brushRef="#br0" timeOffset="132027.865">79 866 13229,'0'0'3208,"0"0"-752,0 0-300,0 0-528,0 0-789,0 0-418,0 13-143,-7 97 90,-25 99-250,51-234-28,1-25 28,-12 27 99,0 1-1,2 0 1,0 0-1,2 1 0,0 0 1,1 1-1,1 0 1,1 2-1,16-16-216,-28 31 18,0 0 0,0 0-1,0 0 1,1 0 0,-1 1 0,1 0-1,0-1 1,0 2 0,0-1-1,0 0 1,0 1 0,0-1-1,0 1 1,1 1 0,-1-1 0,0 0-1,1 1 1,-1 0 0,0 0-1,1 0 1,-1 1 0,0-1-1,0 1 1,1 0 0,-1 0-1,0 1 1,0-1 0,0 1 0,0 0-1,0 0 1,0 0 0,-1 0-1,1 1 1,-1 0 0,2 1-18,8 13 33,-1 1 0,-1 0 0,-1 0 0,0 1 1,-1 0-1,-2 0 0,0 1 0,0 0 0,-1 5-33,33 85-3736,-26-87-1160,1-6-4734</inkml:trace>
  <inkml:trace contextRef="#ctx0" brushRef="#br0" timeOffset="136617.646">4459 2257 17841,'0'0'2002,"0"0"-988,0 0 80,17-7-213,125-43-256,-31 17-552,-41 15-35,-1-4 0,-1-3-1,-2-2 1,28-17-38,-28-12 97,-65 54-90,0 0-1,1 0 0,-1 0 0,0 0 0,-1 0 0,1 0 0,0 0 0,-1-1 0,1 1 0,-1 0 0,1 0 0,-1-1 0,0 1 0,0 0 0,0-1 0,-1 1 0,1 0 0,0 0 0,-1-1 0,0 1 0,1 0 0,-1 0 0,0 0 1,0 0-1,0 0 0,0 0 0,-1 0 0,1 0 0,0 0 0,-1 0 0,1 1 0,-1-1 0,0 1 0,0-1 0,1 1 0,-1-1-6,-30-21 139,-1 1 0,-1 1-1,-1 2 1,-1 2 0,0 1-1,-37-11-138,62 23 22,-4-1-6,21 9-42,9 6-49,19 16 47,-1 1 0,-2 1 0,-1 2 0,-1 1 0,-1 1 0,4 10 28,-21-28-24,-2 1-1,0 0 1,-1 1 0,0 0 0,-2 0 0,1 1-1,-2 0 1,0 0 0,-2 0 0,1 0 0,-2 1-1,-1-1 1,0 1 0,-1-1 0,0 1 0,-3 6 24,0-3-399,-2-1 1,-1 0 0,0 0 0,-2-1 0,0 0-1,-1 0 1,0-1 0,-7 8 398,-62 76-7395,37-59-20</inkml:trace>
  <inkml:trace contextRef="#ctx0" brushRef="#br0" timeOffset="137086.793">5807 1570 6182,'5'-13'8445,"34"-89"-2364,-39 100-6030,1 1 0,-1 0 1,0-1-1,0 1 0,0-1 0,0 1 1,0 0-1,0-1 0,-1 1 1,1-1-1,0 1 0,-1 0 1,1-1-1,-1 1 0,1 0 1,-1 0-1,0-1 0,1 1 1,-1 0-1,0 0 0,0 0 0,0 0 1,0 0-1,0 0 0,0 0 1,0 0-1,0 0 0,0 0 1,-1 1-1,1-1 0,0 0 1,0 1-1,-1-1 0,1 1 1,0 0-1,-1-1 0,1 1 0,-1 0 1,1 0-1,0 0 0,-1 0 1,1 0-1,-1 0 0,1 0 1,0 0-1,-1 0 0,1 1 1,-1-1-1,1 1 0,0-1 1,0 1-1,-1-1 0,1 1 0,0 0 1,0 0-1,0 0 0,0-1 1,-1 1-1,1 0 0,1 0 1,-1 1-1,0-1 0,0 0 1,0 0-1,0 0 0,1 0 1,-1 1-52,-28 20 1,2 2 0,0 1 1,1 1-1,2 2 0,1 0 1,1 1-1,1 2 0,-14 29-1,31-56 0,1 0 0,0 0 0,0 0 0,1 1-1,-1-1 1,1 1 0,0 0 0,0 0 0,1-1 0,-1 1 0,1 0-1,0 0 1,1 1 0,-1-1 0,1 0 0,0 0 0,0 0-1,0 0 1,1 0 0,0 0 0,0 0 0,0 0 0,1 0 0,-1 0-1,1 0 1,1 0 0,-1-1 0,0 1 0,1-1 0,0 0-1,0 0 1,0 0 0,1 0 0,0 0 0,0 0 0,16 7-2,-1-1-1,2-1 1,-1-1 0,1-1 0,1-1 0,-1 0-1,1-2 1,12 1 2,-9-1-2,-1 1-1,0 1 1,0 1 0,0 0-1,-1 2 1,9 6 2,-30-15 0,0 1 1,-1 0 0,1 0-1,0 0 1,-1 0 0,1 0-1,-1 0 1,1 0 0,-1 0-1,0 1 1,1-1 0,-1 0-1,0 1 1,0-1 0,0 1 0,0 0-1,0-1 1,0 1 0,0 0-1,-1 0 1,1-1 0,-1 1-1,1 0 1,-1 0 0,0 0-1,0 0 1,1-1 0,-1 1-1,-1 0 1,1 0 0,0 0-1,0 0 1,-1 0 0,1 0-1,-1-1 1,1 1 0,-1 0-1,0 0 1,0-1 0,0 1-1,0-1 1,0 1 0,0 0-1,0-1 1,0 0 0,-1 1-1,1-1 1,-1 1-1,-19 10 13,0-1-1,-1-2 1,0 0 0,0-1-1,-1-1 1,0-1 0,0-1 0,0-1-1,-1-1 1,0-1 0,1-1 0,-1-1-1,-10-3-12,23 4-141,-43-4-252,25-9-3274,29 0-3065,11 6-789</inkml:trace>
  <inkml:trace contextRef="#ctx0" brushRef="#br0" timeOffset="137467.175">6405 1533 10666,'4'-13'6470,"14"-38"-3368,-20 8 1680,-50 37-2637,44 7-2068,-6 1-54,0 1 0,0 1 0,0 0 0,1 1 0,0 1 1,0 0-1,0 0 0,0 1 0,1 1 0,0 0 0,1 1 0,0 0 0,0 1 1,1 0-1,0 1 0,1 0 0,0 0 0,1 1 0,0 0 0,1 0 1,1 1-1,0 0 0,0 0 0,-2 10-23,6-19-63,1 0 0,-1 1 1,1-1-1,0 1 0,0-1 0,0 1 0,1-1 1,-1 1-1,1 0 0,0-1 0,1 1 0,-1-1 1,1 1-1,0-1 0,0 1 0,0-1 0,1 1 0,-1-1 1,1 0-1,0 0 0,0 0 0,1 0 0,-1 0 1,1 0-1,0 0 0,0-1 0,0 0 0,0 1 1,1-1-1,-1-1 0,1 1 0,0 0 0,0-1 1,0 1 62,134 41-1800,-117-40 1470,-1 1 1,1 1 0,-1 0-1,-1 2 1,1 0 0,-2 1-1,17 11 330,-33-19 40,-1 0 1,1 0-1,-1 0 0,1 0 0,-1 0 0,1 0 0,-1 1 0,0-1 0,1 0 0,-1 1 1,0-1-1,0 1 0,0 0 0,0-1 0,0 1 0,-1 0 0,1 0 0,0-1 0,-1 1 0,1 0 1,-1 0-1,0 0 0,0 0 0,0-1 0,0 1 0,0 0 0,0 0 0,0 0 0,0 0 0,-1 0 1,1-1-1,-1 1 0,1 0 0,-1 0 0,0-1 0,0 1 0,0 0 0,0-1 0,0 1 0,0-1 1,0 1-1,-1 0-40,-64 50 1988,42-39-1818,0-1 0,-1-2 0,0 0 0,0-2 0,-1-1 0,0-1 0,-10 1-170,-59 1-6293,90-9 394,4-3-3459</inkml:trace>
  <inkml:trace contextRef="#ctx0" brushRef="#br0" timeOffset="137802.694">6601 1494 7271,'8'-16'2011,"-6"9"-1227,1 0-1,0 0 1,0 1 0,0 0 0,1-1-1,0 1 1,0 1 0,1-1 0,0 1 0,0-1-1,0 1 1,0 1 0,1-1 0,0 1 0,4-3-784,-9 7 114,-1-1 1,1 1 0,0-1 0,0 1 0,-1 0 0,1-1 0,0 1 0,0 0-1,0 0 1,0 0 0,0 0 0,-1 0 0,1 0 0,0 0 0,0 0 0,0 0 0,0 0-1,0 0 1,-1 0 0,1 1 0,0-1 0,0 0 0,0 1 0,-1-1 0,1 0-1,0 1 1,0-1 0,-1 1 0,1-1 0,0 1 0,-1 0 0,1-1 0,-1 1-1,1 0 1,0-1 0,-1 1 0,0 0 0,1 0-115,8 59 844,-8-49-571,-1 215 769,3 30-4198,-22-278 786,4-12 2653,1 0 1,1-1-1,2-1 0,2 0 1,1 0-1,2 0 0,1-1 1,2 0-1,2 0 0,1-1 1,2 1-1,1 0 0,8-33-283,-8 61 10,0 1 0,0-1 0,1 1 0,0 0 0,0 0 0,1 0 0,0 1 0,0 0 0,1 0 0,0 0 0,0 1 0,1 0 0,0 0 0,0 0 0,0 1 0,1 0 0,-1 0 1,1 1-1,0 0 0,1 1 0,-1-1 0,1 2 0,-1-1 0,6 0-10,136-8-2038,-57 42-5635,-62-8 231</inkml:trace>
  <inkml:trace contextRef="#ctx0" brushRef="#br0" timeOffset="138005.736">6707 1676 10282,'0'0'4868,"0"0"-2529,0 0-418,72-76-1024,-26 49-705,5 3-128,-1 1-64,-1 3 0,-1 5-608,-12 8-1122,-10 7-832,-13 6-545,-13 15-1121,-1 1-2082</inkml:trace>
  <inkml:trace contextRef="#ctx0" brushRef="#br0" timeOffset="138224.616">6903 1743 3363,'-11'14'3166,"-9"10"-1933,-61 77 6027,79-100-7164,1-1 0,0 1 0,0 0 0,0 0 0,0 0 0,0 0-1,0-1 1,0 1 0,0 0 0,0 1 0,0-1 0,1 0 0,-1 0 0,0 0-1,1 0 1,-1 1 0,1-1 0,-1 0 0,1 0 0,-1 1 0,1-1 0,0 0-1,0 1 1,0-1 0,0 1 0,0-1 0,0 0 0,0 1 0,0-1 0,0 0 0,1 1-1,-1-1 1,1 0 0,-1 0 0,1 1 0,-1-1 0,1 0 0,0 0 0,-1 0-1,1 1 1,0-1 0,0 0 0,0 0 0,0 0 0,0-1 0,0 1 0,0 0 0,0 0-1,0 0 1,1-1 0,-1 1-96,18-1 154,1 0-1,-1-2 1,1 0-1,-1-1 1,0-1-1,0 0 0,0-2 1,0 0-154,94-37-1993,-42 15-2244,-36 15 127,-4 0-1661</inkml:trace>
  <inkml:trace contextRef="#ctx0" brushRef="#br0" timeOffset="138546.996">7456 1103 13068,'0'0'5339,"0"0"-1928,0 0-518,0 0-795,0 0-694,-2 23-138,-4 262 1643,7-180-2814,-4 0-1,-4-1 1,-5 0 0,-9 23-95,-15 34-1890,-22 78-5606,15-59 888,35-150-5777</inkml:trace>
  <inkml:trace contextRef="#ctx0" brushRef="#br0" timeOffset="138956.731">8006 1541 10698,'0'0'6881,"0"0"-3502,0 0-1019,0 0-411,0 0-711,0 0-629,0 0-294,0 15-22,-10 251 140,10-258-432,-1-1-75,1-1 0,-1 0 0,1 1-1,0-1 1,1 0 0,-1 1 0,1-1-1,0 0 1,1 0 0,0 1-1,0-1 1,0-1 0,1 1 0,-1 0-1,1 0 1,1-1 0,-1 0 0,1 1-1,1 0 75,11-46-635,-11-223 758,-5 236-119,1-1 1,0 1 0,3 0-1,0 0 1,1 0-1,2 1 1,1-1-1,1 1 1,1 1 0,1 0-1,1 1 1,1 0-1,2 0 1,1 1-5,61-25-35,-75 48 34,0-1 0,0 1 0,0-1 0,1 1 0,-1 0 0,0 0 0,0 0 0,1 0 1,-1 0-1,0 0 0,0 1 0,1-1 0,-1 1 0,0 0 0,0-1 0,0 1 0,0 0 0,0 0 0,0 1 0,0-1 0,0 0 0,-1 1 1,1-1-1,0 1 0,-1-1 0,1 1 0,-1 0 0,1-1 0,-1 1 0,0 0 0,0 0 0,0 0 0,0 0 0,0 0 0,0 0 0,-1 1 1,1 0-1,1 5 0,-1 0 0,1 0-1,-2 1 1,1-1-1,-1 0 1,0 1-1,-1-1 1,0 0 0,0 1-1,-1-1 1,0 0-1,-1 0 1,1 0-1,-1 0 1,-1-1 0,0 1-1,0-1 1,0 0-1,-1 0 1,-1 2 1,-6 6 8,0 0 0,-1 0 1,-1-2-1,0 1 0,-1-2 0,0 0 1,-1 0-1,-6 2-8,-29 15 737,68-26-744,0 0 1,-1 0 0,1 2 0,-1 0 0,0 1 0,0 0-1,0 2 1,-1 0 0,0 0 0,-1 1 0,0 1 0,0 1-1,-1 0 1,-1 0 0,0 1 0,0 1 0,-1 0 0,-1 1-1,0 0 1,0 0 6,123 121-3432,-94-112-343,-10-12-2950,-8-4-1769</inkml:trace>
  <inkml:trace contextRef="#ctx0" brushRef="#br0" timeOffset="139311.706">8980 1344 11179,'0'0'6363,"-1"-13"-2733,-4-41-859,-15 26 1379,-23 45-3823,43-17-304,-23 20-30,0 1 1,1 0-1,2 2 1,0 0-1,1 2 1,2 0-1,0 0 1,2 2-1,-12 28 7,21-44-116,3-6-39,0 0 0,0 0-1,0 0 1,1 1-1,0 0 1,0-1 0,0 1-1,0 0 1,1 0 0,0 0-1,1 0 1,-1 0 0,1 4 155,2-8-70,0 0-1,0 0 1,0 0 0,0 0 0,1-1 0,-1 1-1,0-1 1,1 0 0,-1 0 0,1 0 0,0 0-1,-1 0 1,1 0 0,0-1 0,-1 1 0,1-1 0,0 0-1,0 0 1,-1 0 0,1 0 0,2 0 70,-2 0-32,78 2-410,-50-3 115,1 2 1,-1 1-1,0 1 1,0 2-1,0 1 1,-1 1-1,26 11 327,-54-18-11,1 0 0,-1 1 0,0 0 0,0-1 0,0 1 0,-1 0-1,1 0 1,0 0 0,0 0 0,0 0 0,-1 1 0,1-1-1,0 0 1,-1 1 0,0-1 0,1 1 0,-1 0 0,0-1 0,0 1-1,1 0 1,-1 0 0,-1 0 0,1 0 0,0 0 0,0 0-1,-1 0 1,1 0 0,-1 0 0,0 0 0,0 0 0,1 0 0,-1 0-1,0 0 1,-1 0 0,1 0 0,0 1 0,-1-1 0,1 0-1,-1 0 1,0 0 0,1 0 0,-1 0 0,0-1 0,0 1 0,0 0-1,-1 0 1,1-1 0,0 1 0,-1 0 0,1-1 0,-1 1-1,1-1 1,-1 0 0,0 0 0,1 1 0,-2-1 11,-19 10-17,0-2 1,0 0 0,-1-1-1,-1-1 1,1-2-1,-1 0 1,0-1-1,0-2 1,0 0-1,0-2 1,-1 0-1,1-2 17,-18-2-6940,29-2 438</inkml:trace>
  <inkml:trace contextRef="#ctx0" brushRef="#br0" timeOffset="139702.481">9508 1279 11691,'8'-13'4586,"23"-44"-1405,-29 54-2883,-1 1 0,1-1-1,-1 1 1,0-1-1,0 1 1,0-1 0,0 0-1,0 1 1,0-1-1,-1 0 1,1 0 0,-1 1-1,0-1 1,0 0-1,0 0 1,0 0 0,-1 0-1,1 1 1,-1-1-1,0-1-297,0 2 65,-1 0-1,0 0 0,0 1 0,1-1 1,-1 1-1,0 0 0,0-1 0,-1 1 1,1 0-1,0 0 0,0 0 1,-1 1-1,1-1 0,0 0 0,-1 1 1,1 0-1,0-1 0,-1 1 0,1 0 1,-1 0-1,1 0 0,0 1 0,-1-1 1,1 0-1,0 1 0,-1 0 0,1 0 1,-1 0-65,-6 2 13,-1 2 0,1-1 0,0 1 0,0 1 0,0 0 0,1 0 0,0 0 0,0 1 0,1 0 0,0 1 0,0 0 0,0 0 0,1 0 0,1 1 0,-1 0 0,-2 7-13,5-7-12,1 1 0,0 0-1,0 1 1,1-1 0,0 0 0,1 0 0,0 1-1,1-1 1,0 0 0,1 0 0,0 0 0,0 0-1,1 0 1,0 0 0,1 0 0,0-1-1,1 0 1,0 0 0,0 0 0,1 0 0,0-1-1,0 0 1,1 0 0,0-1 0,0 0 0,1 0-1,0-1 1,5 3 12,79 78-74,-90-86 77,0 0 0,-1 0 0,1 0 0,0 0 0,0 0 0,-1 0 0,1 1 0,-1-1 0,1 1 0,-1-1 0,1 1 1,-1 0-1,0-1 0,0 1 0,0 0 0,0 0 0,0 0 0,0 0 0,-1 0 0,1 0 0,0 0 0,-1 0 0,0 0 1,1 0-1,-1 0 0,0 0 0,0 0 0,0 0 0,0 0 0,-1 0 0,1 0 0,-1 0 0,1 0 0,-1 0 0,0 0 1,1 0-1,-1 0 0,0 0 0,0 0 0,0 0 0,-1-1 0,1 1 0,0-1 0,-1 1 0,0 0-3,-20 8 35,0-1 0,-1-1-1,0 0 1,-1-2-1,0-1 1,0-1-1,0-1 1,0-1-35,7 0 1,-209 10-1597,217-24-5099,20 1-1285</inkml:trace>
  <inkml:trace contextRef="#ctx0" brushRef="#br0" timeOffset="140077.49">6978 2540 23478,'0'0'2691,"0"0"-1826,122-38-673,-20 13 64,32 1-32,22-10-32,29-5-63,22-5-1,17-4-128,9-2-193,-17 3 33,-26 7-672,-38 7-1507,-47 15-2209,-47 10-4837</inkml:trace>
  <inkml:trace contextRef="#ctx0" brushRef="#br0" timeOffset="140385.786">6466 3048 21941,'0'0'2114,"0"0"-769,135 23-160,-6-44-288,36-9-352,37-10-97,30-8-160,30-4-64,18-1 1,3 2-225,-10 7-32,-28 7 32,-34 8 32,-51 8-32,-44 7-1121,-48 6-2082,-44 7-2371,-27 1-5829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9:35.1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445 103 9257,'-15'0'3272,"-108"7"2056,0 21 1900,120-22-5914,19-3-1160,-13-3-127,82 6 113,1-3 1,-1-5 0,26-5-141,654-76-320,-574 58-60,128-14-4,-390 56 469,-1147 194 1645,693-121-1629,515-85-77,28-4-16,650-20-27,-156-1 6,-188 22-312,-312-1 299,53 15-39,-70 0 65,-101 32 21,-243 59 478,-5-16 1,-30-11-500,-1 2 320,354-75-231,29-6 28,67-15 29,663-113-76,-243 57-455,140 11 385,-586 59 6,-37 8 20,-95 26 102,-182 29 1421,-219 19-1549,324-57 256,120-17-251,104-8-53,939-86-171,-397 60 118,-580 28 50,-50 3 16,-276 14 110,-81-14-75,363-2-1602,49 1-6010,15-2-4976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3:49.1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 73 224,'0'0'555,"0"0"-85,0 0-64,0 0-166,0 0-21,0 0 16,0 0 59,-7-19 875,8 16-1075,0 0 0,0 0 1,0 0-1,0 1 1,1-1-1,-1 0 1,1 1-1,0-1 1,-1 1-1,1 0 0,0 0 1,0-1-1,0 1 1,1 1-1,-1-1 1,0 0-1,1 0 1,0 1-1,-1-1 0,1 1 1,0 0-1,-1 0 1,3 0-95,1-2 155,-4 3-133,1 0 0,-1 0 0,0 1 0,0-1-1,1 1 1,-1-1 0,0 1 0,0 0 0,0 0 0,0 0 0,0 0 0,0 0-1,0 1 1,0-1 0,0 1 0,-1-1 0,1 1 0,0-1 0,-1 1-1,0 0 1,1 0 0,-1 0 0,0 0 0,0 0 0,0 0 0,0 0 0,0 0-1,0 3-21,8 9 98,171 224 164,-161-210-247,-1 0 0,-2 2 0,-1 0 0,-1 1 0,-2 0 0,8 30-15,-5-15 8,1-1 0,3-1 1,2-1-1,6 7-8,16 48 5,-43-100-37,-1 1 1,1 0-1,0-1 0,-1 1 1,1-1-1,0 1 0,0-1 1,0 1-1,0-1 0,0 0 1,1 1-1,-1 0 0,0-1 1,1 1-1,-1-1 0,1 1 1,-1-1-1,1 1 1,0 0-1,-1-1 0,1 1 1,0 0-1,0 0 0,0 0 1,0-1-1,0 1 0,0 0 1,1 0-1,-1 1 0,0-1 1,0 0-1,1 0 0,-1 1 1,0-1-1,1 0 0,-1 1 1,1-1-1,-1 1 1,1 0-1,-1 0 0,1-1 1,-1 1-1,1 0 0,-1 0 1,1 0-1,-1 1 0,1-1 1,-1 0-1,1 0 0,-1 1 1,0-1-1,1 1 0,-1-1 1,1 1-1,-1 0 1,0 0-1,1-1 0,-1 1 1,0 0-1,0 0 0,0 0 1,0 0-1,0 1 0,0-1 1,0 0-1,0 0 0,0 0 1,-1 1-1,1-1 0,0 1 32,-8-16-3838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3:50.0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751 7 192,'0'0'203,"0"0"192,0 0 102,0 0-92,0 0-42,0 0 11,-3-2-11,2 1-324,0 1-1,0-1 1,0 1 0,-1-1 0,1 1-1,0-1 1,0 1 0,-1 0 0,1 0-1,0 0 1,-1 0 0,1 0 0,0 0-1,-1 0 1,1 0 0,0 0-1,0 0 1,-1 1 0,1-1 0,0 1-1,0-1 1,0 1 0,-1-1 0,1 1-1,0 0 1,0-1 0,0 1 0,0 0-1,0 0 1,0 0 0,0 0-1,1 0 1,-1 0 0,0 0 0,0 0-1,1 0 1,-1 0 0,1 1 0,-1-1-1,1 0 1,-1 0 0,1 0 0,-1 2-39,-52 82 181,-61 83-112,13-54-37,-57 77-32,93-105 33,57-76-33,0 1 0,-1-1 0,0-1 0,0 1 0,-1-2 0,-1 1 0,1-1 0,-2-1 0,1 0 0,-1-1 0,1 0 0,-2 0 0,1-2 0,-1 1 0,-11 1 0,5 14-385,8-25-1569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3:56.8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800 411 6758,'-20'-17'80,"-67"-60"150,83 75-195,0 0 0,-1-1-1,2 0 1,-1 0 0,0 0 0,0 0-1,1 0 1,0-1 0,0 0 0,0 0 0,0 1-1,0-2 1,1 1 0,0 0 0,0 0-1,0-1 1,0 1 0,1-1 0,0 0-1,0 1 1,0-1 0,0 0 0,1 0 0,-1 0-1,1 1 1,1-1 0,-1 0 0,1 0-1,0 0 1,0 1 0,0-1 0,0 0-1,1 1 1,0-1 0,0 1 0,0 0 0,3-4-35,7-2-47,1 1 1,0 0 0,0 1 0,1 0 0,0 1-1,1 0 1,-1 2 0,1-1 0,0 2-1,1 0 1,9-1 46,-20 4-25,126-25-95,1 5 0,2 6-1,0 6 1,88 7 120,-332 16 337,-165 11 398,84-10 352,1 8 0,-36 16-1087,162-14 171,64-23-173,0-1 0,0 1 0,1-1 0,-1 1 0,0 0 0,0-1 0,1 1 0,-1-1 0,1 1 0,0-1 0,-1 1 0,1-1 0,0 0 0,0 1 0,0-1 0,0 0 0,0 0 0,0 1 0,0-1 0,0 0 0,1 0 0,-1 0 0,0 0 0,1-1 0,-1 1 0,1 0 0,-1 0 0,0-1 0,1 1 0,0-1 0,-1 0 0,1 1 0,-1-1 0,1 0 0,-1 0 0,1 0 0,0 0 0,-1 0 0,1 0 0,1-1 2,71 14 74,0-3 0,1-4 0,54-3-74,-50 0 23,276 7-17,-283 3 20,-72-13-26,1 1 0,-1 0 0,0-1 0,0 1 0,0 0 0,0-1 0,0 1 0,0 0 0,0-1 0,0 1 0,-1 0 0,1-1 0,0 1 0,0 0 0,-1-1 0,1 1 0,0-1 0,0 1 0,-1-1 0,1 1 0,-1 0 0,1-1 0,0 1 0,-1-1 0,1 0 0,-1 1 0,1-1 0,-1 1 0,0-1 0,1 0 0,-1 1 0,1-1 0,-1 0 0,0 0 0,1 1 0,-1-1 0,0 0 0,1 0 0,-1 0 0,1 0 0,-1 0 0,0 0 0,1 0 0,-1 0 0,0 0 0,1 0 0,-1 0 0,0-1 0,-228 39 118,-820 80 53,914-89-139,136-29-32,-1 1 1,1-1-1,0 1 1,0-1-1,0 1 1,-1-1-1,1 1 1,0-1-1,-1 1 1,1 0-1,0-1 0,-1 1 1,1 0-1,-1 0 1,1-1-1,-1 1 1,1 0-1,-1 0 1,0 0-1,1 0 1,-1-1-1,0 1 1,0 0-1,0 0 1,1 0-1,-1 0 1,0 0-1,0 0 1,0 0-1,-1 0 1,1 0-1,0 0 1,0-1-1,0 1 1,-1 0-1,1 0 1,0 0-1,-1 0 1,1 0-1,-1-1 1,1 1-1,-1 0 1,1 0-1,-1-1 1,0 1-1,1 0 0,-1-1 1,0 1-1,1-1 1,-1 1-1,0-1 1,0 1-1,0-1 1,0 0-1,0 1 0,192 27 23,-146-24 8,790 30 529,-822-31-521,-45 2-16,29-4-21,-411 49-1475,263-43-2595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3:57.2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 12684,'16'14'0,"-7"-5"0,1 0 0,0 0 0,0-1 0,1-1 0,0 1 0,1-2 0,-1 0 0,1 0 0,0-1 0,1 0 0,-1-1 0,1-1 0,0 0 0,0-1 0,3 0 0,182 6 29,165-18-29,92 2 879,-360 21-378,-94-13-489,-1 1-1,1-1 0,-1 1 0,1 0 0,-1-1 0,1 1 1,-1 0-1,0-1 0,1 1 0,-1 0 0,0 0 1,0-1-1,1 1 0,-1 0 0,0 0 0,0 0 1,0-1-1,0 1 0,0 0 0,0 0 0,0 0 1,0-1-1,-1 1 0,1 0 0,0 0 0,0-1 0,-1 1 1,1 0-1,0 0 0,-1-1 0,1 1 0,-1 0 1,1-1-1,-1 1 0,1 0 0,-1-1 0,1 1 1,-1-1-1,0 1 0,1-1 0,-1 1 0,0-1 1,1 0-1,-1 1 0,0-1 0,1 0 0,-1 1 0,0-1 1,0 0-1,0 0 0,1 0 0,-2 0-11,-30 18 94,-1-2-1,-1-2 0,0-1 1,0-1-1,-11 0-93,20-5 35,-642 196-2170,551-167-1394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3:57.6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120 31 5990,'0'0'32,"-92"-30"-32,69 30-128,19 0-577,12 0-736,33 0-353,25 0 417,24 0 1088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43:58.0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989 360 128,'248'-31'8077,"184"-49"-8077,-227 13 2781,-203 67-2739,0 0 0,1-1-1,-1 0 1,0 1 0,0-1-1,1 0 1,-1 0 0,0 0-1,0 0 1,0-1 0,0 1-1,0-1 1,0 1 0,-1-1-1,1 0 1,0 1 0,-1-1-1,1 0 1,-1 0 0,0 0-1,0 0 1,0 0 0,0 0-1,0-1 1,0 1 0,0 0-1,-1 0 1,1-1 0,-1 1-1,1-1 1,-1 1 0,0 0-1,0-1 1,0 1 0,0 0-1,-1-3-41,-5-1 85,0 1 0,0 0-1,-1 0 1,1 1-1,-1 0 1,0 0-1,0 0 1,-1 1-1,1 0 1,-1 0-1,1 1 1,-1 0-1,0 1 1,-6-2-85,5 1 55,-137-22 259,-1 5-1,0 7 1,-1 7 0,-65 8-314,197-3 5,-114 0 4,1 5 1,0 6-1,1 5 0,-83 24-9,182-33-2,-1 2 1,2 1-1,-1 1 0,2 2 0,-1 0 1,-3 5 1,28-17-10,0 0 0,0 0 1,0 1-1,0-1 0,0 1 1,1-1-1,-1 1 0,1 0 1,-1 0-1,1 0 0,-1 0 1,1 0-1,0 1 0,0-1 1,0 1-1,1-1 0,-1 1 1,0 0-1,1 0 1,0-1-1,0 1 0,0 0 1,0 0-1,0 0 0,0 0 1,1 1-1,0-1 0,-1 0 1,1 0-1,0 0 0,1 0 1,-1 0-1,1 0 0,-1 1 1,1-1-1,0 0 0,0 0 1,0 0-1,0-1 1,1 1-1,-1 0 0,1 0 1,-1-1-1,1 1 0,0-1 1,0 1-1,1-1 0,-1 0 1,0 0-1,1 0 0,-1 0 1,2 1 9,18 9-63,1-1 1,0-1-1,1 0 1,0-2-1,0-1 1,1-1-1,7 1 63,184 28-98,2-9 0,0-9 0,84-10 98,331-4 406,-351-31 662,-210 12-412,-72 16-638,-1 0-1,0-1 1,1 1-1,-1 0 0,0-1 1,1 1-1,-1-1 1,1 1-1,-1-1 1,0 1-1,1-1 0,-1 0 1,1 1-1,0-1 1,-1 0-1,1 1 1,0-1-1,-1 0 0,1 1 1,0-1-1,0 0 1,-1 0-1,1 1 0,0-1 1,0 0-1,0 0 1,0 1-1,0-1 1,0 0-1,0 0 0,1 1 1,-1-1-1,0 0 1,0 0-1,0 1 1,1-1-1,-1 0 0,0 0 1,1 1-1,-1-1 1,1 1-1,-1-1 0,1 0 1,-1 1-1,1-1 1,-1 1-1,1-1 1,-1 1-1,1-1 0,0 1 1,-1 0-1,1-1 1,0 1-1,0 0 0,-1-1 1,1 1-1,0 0-17,-175-27 497,-6 18-371,-1 7 0,0 9 1,-110 20-127,208-18 23,0 5-1,1 2 1,1 5 0,-5 5-23,74-23-6,0 2 1,0 0 0,1 0-1,-1 1 1,1 0 0,0 1-1,1 1 1,0-1 0,0 2-1,-6 6 6,14-13 0,0 0 0,0 0 0,0 1 0,1-1-1,-1 0 1,1 1 0,0-1 0,0 1 0,0 0 0,0-1-1,0 1 1,0 0 0,1 0 0,-1 0 0,1 0 0,0-1 0,0 1-1,0 0 1,0 0 0,0 0 0,1 0 0,-1-1 0,1 1-1,0 0 1,0 0 0,0-1 0,0 1 0,0 0 0,1-1-1,-1 0 1,1 1 0,0-1 0,-1 0 0,1 0 0,0 1-1,0-1 1,1-1 0,-1 1 0,1 1 0,104 58 6,-22-31 5,2-4 0,1-4-1,1-3 1,0-5 0,16-2-11,59 8-13,2-7 1,-1-7-1,69-10 13,-223 4 80,0-1 0,0 0 0,0 0 1,0-1-1,0-1 0,0 0 0,0 0 0,-1-1 0,0 0 0,8-5-80,-16 6 31,-1 1 1,1-1-1,-1 0 1,0 0-1,0 0 1,0 1-1,0-1 1,0 0-1,-1 0 1,1 0-1,-1-1 1,0 1-1,0 0 1,0 0-1,0 0 1,0 0-1,-1 0 1,0 0-1,1 0 1,-1 0-1,0 0 1,0 1-1,-1-1 1,1 0-1,-1 0 1,1 1-1,-1-1 0,0 1 1,0-1-1,0 1 1,0 0-1,0 0 1,0 0-1,-1 0 1,1 0-1,-1 1 1,0-1-1,1 1 1,-3-1-32,-26-19 24,-1 2-1,-1 2 1,-1 1 0,0 1 0,-1 2 0,-1 1 0,0 2 0,0 2-1,-1 1 1,0 2 0,0 1 0,0 2 0,-1 2 0,1 1-1,-6 3-23,21-4 5,-1-1 4,1 0 0,-1 2 0,0 1 0,0 1 0,1 1 0,0 1 0,0 0 0,0 2 0,-12 6-9,31-12-15,-1 1 0,1 0 0,-1 0 0,1 0 0,0 1 0,0-1 0,0 1 0,0 0 0,0 0 0,0 0 0,1 0 0,0 0 0,-1 0 0,1 1 0,0-1 0,1 1 0,-1 0 0,1-1 0,-1 1 0,1 0 0,0 0 0,1 0 0,-1 0 0,1 0 0,-1 0 0,1 0 0,0 0 0,1 0 0,-1 0 0,1 1 15,1 5-482,1-1 0,0 1-1,0-1 1,1 1 0,1-1 0,-1 0-1,1-1 1,1 1 0,0-1-1,0 0 1,1 1 482,32 33-5354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3:36.82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10354 2945 9513,'0'0'5173,"0"0"-1607,0 0-1057,0 0-833,0 0-549,0 0-433,-1 12-246,-10 234 1340,12-144-1702,1-247 218,-2 139-296,-2-30 34,2 0-1,1 1 1,2-1 0,2 1 0,1 0-1,1 0 1,2 0 0,8-16-42,-17 48-1,1 1-1,-1 0 1,1-1 0,0 1 0,0 0-1,0 0 1,1-1 0,-1 1 0,0 0-1,1 0 1,-1 0 0,1 1 0,0-1-1,0 0 1,0 0 0,-1 1 0,2 0-1,-1-1 1,0 1 0,0 0 0,0 0-1,0 0 1,1 0 0,-1 0 0,1 0-1,-1 1 1,0-1 0,1 1 0,-1 0-1,1 0 1,-1 0 0,1 0 0,-1 0-1,1 0 1,-1 1 0,1-1 0,-1 1-1,0 0 1,1-1 0,-1 1 0,0 0-1,0 1 1,1-1 0,-1 0 0,0 1-1,0-1 1,1 2 1,4 8-23,-1-1 0,-1 2 0,1-1 0,-2 1-1,0 0 1,0 0 0,-1 0 0,0 0 0,-1 1 0,-1-1 0,0 1-1,-1-1 1,0 1 0,0-1 0,-2 1 0,1-1 0,-2 1 0,0 0 23,1-5-23,0 0 1,-1 0 0,0 0-1,0 0 1,-1-1 0,0 1 0,0-1-1,-1 0 1,0 0 0,0-1-1,0 1 1,-1-1 0,0-1-1,0 1 1,-1-1 0,0 0-1,-2 1 23,-53 5-2861,44-24-1388,13-3-2179,5-2-3650</inkml:trace>
  <inkml:trace contextRef="#ctx0" brushRef="#br1" timeOffset="-980582.142">2497 4373 12396,'2'-14'3507,"6"-41"-1455,2-12 4902,-8 137-3492,1-29-3331,-5 294 871,-2-74-1696,11-89-2556,-1-110-413,1-23-2320,1-8-4294</inkml:trace>
  <inkml:trace contextRef="#ctx0" brushRef="#br1" timeOffset="-980200.401">2475 4259 7687,'-15'-184'7538,"14"179"-7178,1 0 0,0 1 0,0-1 1,0 0-1,1 1 0,0-1 0,0 1 0,0-1 0,0 1 1,1-1-1,0 1 0,0 0 0,0-1 0,0 1 0,1 0 0,-1 1 1,1-1-1,0 0 0,0 1 0,3-3-360,57-25 1333,-46 27-1270,0 0-1,1 0 1,-1 2-1,0 0 0,1 1 1,0 1-1,-1 0 1,1 2-1,-1 0 1,0 1-1,1 0 1,-1 1-1,-1 2 1,1-1-1,-1 2 0,0 0 1,0 1-1,-1 1 1,0 0-1,10 8-62,-20-11-6,1 0 0,-1 1-1,0 0 1,-1 0-1,1 0 1,-2 0 0,1 0-1,-1 1 1,0 0 0,0 0-1,-1 0 1,0 0-1,-1 0 1,1 0 0,-2 0-1,1 1 1,-1-1 0,0 0-1,-1 1 1,0-1-1,0 0 1,-1 0 0,0 0-1,0 0 1,-1 0 0,0 0-1,-1-1 1,1 0-1,-1 1 1,-1-1 0,1 0-1,-1-1 1,-1 1 0,1-1-1,-1 0 1,-5 4 6,-17 14-3,0-1 0,-2-1 0,0-1 0,-1-2 1,-2-1-1,1-2 0,-18 6 3,30-13-2,18-8 2,-1-1 0,1 1 0,0-1-1,0 1 1,0 0 0,0 0 0,0 0-1,0 0 1,0 0 0,0 0-1,0 0 1,0 1 0,1-1 0,-1 1-1,0-1 1,1 1 0,-1 0 0,1-1-1,0 1 1,0 0 0,0 0 0,0 0-1,0 0 1,0 0 0,0 0-1,0 1 1,1-1 0,-1 0 0,1 0-1,0 0 1,0 1 0,-1-1 0,2 0-1,-1 0 1,0 1 0,0-1 0,1 0-1,-1 0 1,1 0 0,-1 0 0,10 12-10,0-2 1,1 0 0,0 0 0,1-1-1,0 0 1,0-1 0,1 0-1,1-1 1,7 4 9,-2-1-2,519 359 227,-430-269-199,-107-102-44,-1 0 1,0 1-1,0-1 0,1 0 0,-1 1 0,0-1 0,0 0 0,0 1 1,0-1-1,1 1 0,-1-1 0,0 0 0,0 1 0,0-1 0,0 1 1,0-1-1,0 0 0,0 1 0,0-1 0,0 1 0,0-1 0,0 1 1,0-1-1,-1 0 0,1 1 0,0-1 0,0 1 0,0-1 1,0 0-1,-1 1 0,1-1 0,0 0 0,0 1 0,-1-1 0,1 0 1,0 0-1,-1 1 0,1-1 0,0 0 0,-1 0 0,1 1 0,0-1 1,-1 0-1,1 0 0,0 0 0,-1 0 0,1 1 0,-1-1 0,1 0 1,0 0-1,-1 0 0,1 0 0,-1 0 0,1 0 0,-1 0 0,1 0 1,0 0-1,-1 0 0,1 0 0,-1-1 0,1 1 0,0 0 1,-1 0-1,1 0 0,0 0 0,-1-1 18,-30-5-2836,-13-21-5636,25 8 817</inkml:trace>
  <inkml:trace contextRef="#ctx0" brushRef="#br1" timeOffset="-979751.733">4128 4184 16560,'4'-17'2840,"11"-96"1959,-15 110-4676,0 1 1,0-1 0,-1 1-1,1-1 1,-1 1-1,1-1 1,-1 1-1,0-1 1,0 1-1,0-1 1,0 1-1,0 0 1,-1 0 0,1 0-1,-1 0 1,0 0-1,1 0 1,-1 0-1,0 0 1,0 1-1,0-1 1,0 1-1,0-1 1,-1 1 0,1 0-1,0 0 1,-1 0-1,1 0 1,0 0-1,-1 0 1,1 1-1,-1-1 1,1 1-1,-1 0 1,0 0 0,1 0-1,-2 0-123,-97 19 506,62 3-481,2 2 1,1 1-1,1 2 1,1 2-1,1 1 1,2 1-1,1 2 1,2 0-1,-3 8-25,24-32 4,-4 2-5,0 1-1,1 0 1,1 0-1,0 1 1,0 1-1,2-1 1,-1 1 0,2 1-1,0-1 1,1 1-1,0 0 1,1 1 0,1-1-1,-1 11 2,6-20-29,1-2 1,0 1-1,0 0 0,1 0 0,-1-1 1,1 0-1,0 0 0,0 0 0,0 0 1,0 0-1,1-1 0,0 0 0,-1 0 0,1 0 1,0-1-1,1 1 0,-1-1 0,0 0 1,1-1-1,-1 1 0,1-1 0,-1 0 1,1-1-1,0 1 0,-1-1 0,1 0 0,0-1 1,-1 1 28,1 0-12,47 7-175,203 39-216,-239-41 399,-1 0 0,0 2 0,0 0 1,-1 0-1,0 2 0,0 0 0,-1 0 0,0 2 0,-1-1 0,0 2 1,-1 0-1,0 0 0,9 13 4,-17-21 13,0 0 1,-1 1 0,0-1-1,1 1 1,-1 0 0,-1 0-1,1 0 1,-1 1 0,0-1-1,0 0 1,-1 1 0,1-1-1,-1 1 1,0 0-1,-1-1 1,1 1 0,-1 0-1,0-1 1,-1 1 0,1 0-1,-1-1 1,-1 1 0,1 0-1,-1-1 1,1 0 0,-2 1-1,1-1 1,0 0-1,-1 0 1,0 0 0,0 0-1,-1-1 1,1 1 0,-1-1-1,0 0 1,-4 3-14,-14 5 45,-1-2 0,0-1 0,0-1 1,-1-1-1,0 0 0,0-2 0,0-1 0,-1-1 1,1-1-1,-1-1 0,0-2 0,0 0 0,-4-2-45,29 3 0,-169-23-355,64-18-2701,74 11-3414,29 16 117</inkml:trace>
  <inkml:trace contextRef="#ctx0" brushRef="#br1" timeOffset="-979370.085">5022 4209 14734,'27'-125'7164,"-26"122"-7001,-1 1-1,1-1 1,-1 1 0,1-1-1,-1 1 1,0-1-1,0 1 1,0-1 0,0 1-1,0-1 1,-1 1-1,1-1 1,-1 1 0,0-1-1,1 1 1,-1 0 0,0-1-1,0 1 1,-1 0-1,1 0 1,0 0 0,-1 0-1,1 0 1,-1 0-1,0 0 1,0 0 0,0 1-1,1-1 1,-2 0 0,1 1-1,0 0 1,0 0-1,0-1 1,-1 1 0,1 1-1,0-1 1,-1 0-1,1 0 1,-2 1-163,-16-1 124,-1 2 1,0 0-1,1 2 0,-1 0 0,1 1 1,0 1-1,0 1 0,1 1 0,-1 0 1,1 2-1,1 0 0,0 1 1,0 1-1,1 0 0,0 1 0,1 1 1,1 1-1,-3 4-124,3-6 3,1 0-1,1 1 1,0 1 0,1 0 0,0 1 0,2 0-1,-1 1 1,2 0 0,-8 17-3,14-26-2,0 0 0,1 1 0,-1-1 0,2 1 1,-1-1-1,1 1 0,0 0 0,0-1 0,1 1 0,0 0 0,0 0 1,1-1-1,0 1 0,1 0 0,-1-1 0,1 1 0,1-1 0,0 0 1,0 0-1,0 0 0,1 0 0,0 0 0,0-1 0,0 1 0,2 0 2,13 10-112,0 0-1,2-2 1,0 0-1,1-1 0,0-1 1,1-1-1,0-1 0,1-1 1,0-1-1,1-1 1,16 3 112,22 9-486,-46-14 324,-2-2 111,-1 0-1,0 1 0,0 1 1,0 0-1,-1 1 1,0 0-1,0 1 0,0 0 1,-1 1-1,-1 0 1,0 1-1,0 1 0,0 0 52,-9-9 13,-1 0-1,0 1 0,0-1 0,1 0 0,-1 1 0,-1-1 0,1 1 0,0-1 1,0 1-1,-1-1 0,0 1 0,1 0 0,-1-1 0,0 1 0,0-1 1,-1 1-1,1 0 0,0-1 0,-1 1 0,0-1 0,1 1 0,-1-1 1,0 1-1,0-1 0,-1 0 0,1 1 0,0-1 0,-1 0 0,1 0 0,-1 0 1,0 0-1,0 0 0,0 0 0,0-1 0,-1 2-12,-85 43 670,46-36-586,0-1 1,-1-3 0,0-1-1,-1-3 1,1-1 0,-1-2-1,-42-7-84,-29-10-853,68 8-2378,-2 3-5620,35 6-2866</inkml:trace>
  <inkml:trace contextRef="#ctx0" brushRef="#br1" timeOffset="-896113.38">2036 11515 13901,'0'-74'5156,"0"48"4118,-11 207-7331,5-117-1748,2 0 0,4 0 0,4 32-195,-2-74-1095,2-1 0,0 1 1,2-1-1,0 1 0,1-2 0,2 1 0,5 10 1095,-6-12-7180,-3-4-7041</inkml:trace>
  <inkml:trace contextRef="#ctx0" brushRef="#br1" timeOffset="-896844.944">1079 10933 9513,'3'-14'4399,"13"-44"-1137,8 21 1534,-4 62-1868,-12 16-2496,-1 1-1,-3 0 0,-1 0 1,-2 0-1,-2 6-431,1-24 85,3 536 753,-1-281-2116,-1-2-4933,-1-235 1817,2-13-2188</inkml:trace>
  <inkml:trace contextRef="#ctx0" brushRef="#br1" timeOffset="-896431.392">1011 11252 9577,'-1'-173'2093,"0"162"-1762,1-1 1,0 0-1,1 0 1,0 1 0,1-1-1,0 0 1,1 1-1,0 0 1,1 0-1,0 0 1,1 0 0,0 0-1,1 1 1,0 0-1,0 0 1,1 0-1,0 1 1,1 0 0,0 1-1,1 0 1,-1 0-1,1 0 1,1 1-1,0 1 1,0 0 0,0 0-1,5-1-331,-3 1 207,1 1 0,0 0 0,0 1-1,0 0 1,1 1 0,-1 1 0,1 0 0,0 1-1,-1 1 1,1 0 0,0 0 0,0 1 0,13 4-207,-20-4 29,1 1 1,-1 0-1,0 0 1,0 1-1,0 0 1,0 1-1,0-1 1,0 1 0,-1 0-1,0 1 1,0 0-1,0 0 1,0 0-1,-1 1 1,0-1-1,0 1 1,-1 0 0,1 1-1,-1-1 1,-1 1-1,1 0 1,-1 0-1,0 0 1,-1 0-1,1 4-29,-1 8-43,0 0 0,-2 0-1,0 0 1,-1 0-1,-1 0 1,-1 0-1,-1 0 1,0 0 0,-2-1-1,0 1 1,-1-1-1,0-1 1,-2 0 0,0 0-1,-1 0 1,-1-1-1,0-1 1,-1 0-1,0 0 1,-2-1 0,0-1-1,0 0 1,-1-1-1,0-1 1,-1 0 0,-1-1-1,1-1 1,-2 0-1,1-1 1,-13 3 43,29-10 0,0 0 1,0 0-1,0 0 0,-1 0 1,1 0-1,0 0 0,-1 0 1,1 0-1,-1 0 0,1-1 1,-1 1-1,1-1 0,-1 1 1,0-1-1,1 1 0,-1-1 1,0 0-1,1 0 0,-1 0 1,0 0-1,1 0 0,-1 0 1,0 0-1,1-1 0,-1 1 1,0-1-1,1 1 0,-1-1 1,1 1-1,-1-1 0,1 0 1,-1 0-1,1 0 0,0 0 1,-1 0-1,1 0 0,0 0 1,0 0-1,0-1 0,0 1 1,0 0-1,0-1 0,0 1 1,0-1-1,0 1 0,1-1 1,-1 1-1,1-1 1,-1 1-1,1-1 0,-1 0 1,1 1-1,0-1 0,0 0 1,0 1-1,0-1 0,0 0 1,0 1-1,0-1 0,1 0 1,-1 1-1,1-1 0,0 0 0,4-8-42,1 0 0,0 0 0,1 1 0,0 0 0,0 1 0,1 0-1,1 0 1,-1 0 0,1 1 0,0 0 0,0 1 0,1 0 0,0 1 0,0 0-1,1 0 1,-1 1 0,1 0 0,10-2 42,-10 2-40,-1 0 0,1 1-1,0 0 1,0 1 0,0 0 0,0 0 0,0 1-1,0 1 1,1 0 0,-1 0 0,0 1-1,0 0 1,0 1 0,0 1 0,0 0-1,0 0 1,-1 1 0,1 0 0,-1 1 0,0 0-1,0 1 1,-1 0 0,0 0 0,0 1-1,0 0 1,-1 1 0,0 0 0,0 0 40,5 9 4,-1 0 0,-1 0 1,-1 1-1,0 1 0,-1-1 1,-1 2-1,-1-1 0,-1 1 1,0 0-1,-2 1 0,0-1 1,-1 1-1,-1-1 0,-1 1 1,-1 0-1,-2 13-4,1-24 63,-1-1-1,0 0 0,0 0 1,-1 0-1,0 0 1,0 0-1,-1-1 1,-1 0-1,1 1 1,-1-1-1,0-1 0,-1 1 1,0-1-1,0 0 1,-1 0-1,0-1 1,0 0-1,0 0 1,-1-1-1,0 1 0,0-2 1,0 1-1,0-1 1,-1-1-1,0 1 1,0-1-1,0-1 1,0 0-1,0 0 0,0-1 1,-1 0-1,1 0 1,-6-1-63,0 1 49,-1 0-1,1-1 1,-1 0 0,1-1 0,-1-1 0,1-1 0,0 0 0,0-1-1,0 0 1,0-1 0,1-1 0,-1-1 0,1 0 0,1 0-1,0-2 1,0 1 0,0-2 0,1 0 0,1 0 0,-10-11-49,18 17-9,0 0 1,0 1 0,1-1-1,-1 0 1,1 0 0,0 0 0,0 0-1,0-1 1,1 1 0,0 0-1,0-1 1,0 1 0,0-1-1,1 0 1,-1 1 0,1-1 0,0 1-1,1-2 9,0 5-137,0-1 0,0 1 1,0 0-1,0 0 0,1 0 0,-1-1 0,0 1 0,1 0 0,-1 1 1,1-1-1,-1 0 0,1 0 0,-1 1 0,1-1 0,-1 1 0,1-1 0,0 1 1,-1 0-1,1-1 0,0 1 0,-1 0 0,1 0 0,0 0 0,0 1 0,-1-1 1,1 0-1,-1 1 0,1-1 0,0 1 0,-1-1 0,1 1 0,-1 0 0,1-1 1,-1 1-1,1 0 0,0 1 137,32 19-6198</inkml:trace>
  <inkml:trace contextRef="#ctx0" brushRef="#br0" timeOffset="-894782.108">3090 11428 10218,'0'0'6427,"0"0"-3283,0 0-1046,0 0-480,0 0-572,0 0-459,13-10-266,-5 3-280,-5 3-34,1 1 0,-1 0 0,1 0 0,-1 0 0,1 1 0,0-1 0,0 1 0,0 0-1,0 0 1,0 0 0,1 1 0,-1-1 0,1 1 0,-1 0 0,1 0 0,-1 1 0,1-1 0,-1 1 0,1 0 0,0 1 0,0-1-7,89 39 48,-91-38-47,0 1 0,-1 0-1,0 0 1,1 1 0,-1-1-1,0 0 1,0 1 0,0 0-1,0-1 1,-1 1 0,1 0 0,-1 0-1,0 0 1,1 0 0,-1 0-1,-1 0 1,1 0 0,0 0-1,-1 0 1,0 0 0,1 1-1,-1-1 1,0 0 0,-1 0 0,1 0-1,-1 1 1,1-1 0,-1 0-1,0 0 1,-1 2-1,-5 8 34,-1 0 0,0 0 0,-1-1-1,-1 0 1,0-1 0,0 0 0,-1 0 0,-1-1 0,0-1 0,0 0 0,-5 2-34,8-4 102,-133 89 1526,166-95-1590,171-36-2878,-82 20-2774,-39 7-2278,-16 3-2241</inkml:trace>
  <inkml:trace contextRef="#ctx0" brushRef="#br0" timeOffset="-894485.984">4319 10834 15599,'0'0'3678,"0"0"-1393,0 0-315,0 0-481,0 0-528,0 0-379,3 19-278,11 137 342,-16-117-902,0 302 1442,16-229-4848,15-6-5126,-13-68-1024</inkml:trace>
  <inkml:trace contextRef="#ctx0" brushRef="#br0" timeOffset="-894169.518">4780 10987 11627,'0'0'6054,"0"0"-2963,0 0-945,0 0-742,0 0-774,0 0-299,-5 14-118,-37 180 236,38-140-352,2 0 1,3 1 0,6 39-98,-4-79-10,0 0 0,1 0 0,0 0 0,1-1-1,1 0 1,0 0 0,1-1 0,1 1 0,0-2 0,1 1-1,6 7 11,-10-15-11,-1 1 0,1-1-1,1 0 1,-1-1 0,1 1-1,0-1 1,0 0 0,0 0-1,0-1 1,1 0 0,-1 0-1,1-1 1,0 1 0,0-1-1,0-1 1,0 1 0,0-1-1,0-1 1,1 1 0,-1-1-1,0-1 1,0 1 0,0-1-1,0 0 1,3-1 11,3-5-1,0 0-1,0-1 1,0 0-1,-1-1 1,-1 0-1,0-1 1,0 0-1,-1-1 1,0 0-1,0-1 1,-2 0-1,1 0 1,-2-1-1,1 0 1,-2 0-1,0-1 1,0 0-1,2-13 2,1 1 12,-2 0-1,0-1 0,-2 0 1,-1 0-1,-2 0 0,0 0 0,-2-1 1,0 1-1,-3-9-11,3 29 9,-1 0 0,0-1 0,0 1 0,-1 0 0,1 0 0,-2 1 0,1-1 1,-1 0-1,0 1 0,0-1 0,0 1 0,-1 0 0,0 0 0,-1 0 0,1 1 0,-1 0 0,0 0 0,0 0 1,-1 0-1,1 1 0,-1-1 0,0 2 0,0-1 0,-1 1 0,1 0 0,-1 0 0,1 0 0,-1 1 0,0 0 1,0 1-1,0-1 0,0 1 0,0 1 0,-1-1 0,1 1 0,0 0 0,-5 2-9,0 0-121,0 2 1,0 0-1,0 0 0,1 1 0,0 0 1,0 1-1,0 0 0,1 1 0,-1 0 0,2 1 1,-7 6 120,-19 26-3668,12 6-3956,14-7-5690</inkml:trace>
  <inkml:trace contextRef="#ctx0" brushRef="#br0" timeOffset="-893908.055">5594 10996 15150,'0'0'3673,"0"0"-1767,0 0-385,0 0-779,-4 15-363,-63 262 1410,64-264-1695,0-1 0,0 1 0,2-1 0,-1 1 0,1 0 0,1 0 0,1-1 0,-1 1 0,2 0 0,0 0 0,1-1 0,0 0 0,0 1 0,1-1 0,1 0 0,0-1 0,1 1 0,0-1 1,1 0-1,0-1 0,1 1 0,0-1 0,0-1 0,1 0 0,1 0 0,3 2-94,-2-5 68,1 0 0,0-1 1,0 0-1,1-1 0,0-1 1,-1 0-1,1 0 0,0-1 1,1-1-1,-1 0 0,0-1 1,0-1-1,0 0 0,0 0 1,0-2-1,0 1 0,0-2 1,-1 0-1,1 0 0,-1-1 1,0 0-1,0-1 0,-1-1 1,0 0-1,0 0 0,-1-1 1,1-1-1,-2 1 0,1-2 1,-1 1-1,-1-1 0,0-1 1,0 1-1,-1-1 0,6-12-68,-4 5 65,1 0 0,-2 0-1,-1-1 1,0 0-1,-2-1 1,0 1 0,-1-1-1,0 0 1,-2 0-1,-1 0 1,0-1 0,-2 1-1,0 0 1,-1 0-1,-1 0 1,-1 0-1,-1 0 1,0 1 0,-2-1-1,-4-9-64,7 22-60,1 0 1,-1 1-1,0-1 0,0 1 0,0 0 1,-1 0-1,0 0 0,-1 1 0,1 0 0,-1 0 1,0 0-1,0 1 0,0-1 0,-1 2 0,1-1 1,-1 1-1,0 0 0,0 0 0,0 1 0,-1 0 1,1 0-1,-1 0 0,1 1 0,-1 1 1,1-1-1,-1 1 0,1 0 0,-1 1 0,1 0 1,-2 0 59,-7 2-582,0 1 0,0 1 0,1 0 1,-1 1-1,1 1 0,1 0 0,-14 9 582,-52 40-7069,16-2-6255</inkml:trace>
  <inkml:trace contextRef="#ctx0" brushRef="#br0" timeOffset="-888661.903">1188 14326 10154,'0'0'4607,"0"0"-1895,0 0-289,0 0-63,6-16-636,-1 0-1354,-2 7-213,0 0 1,0 0 0,1 1 0,0-1 0,0 1 0,1 0 0,0 0 0,1 0 0,-1 1 0,4-3-158,8-9 170,1 1 0,1 0 1,1 2-1,0 0 0,1 1 1,0 2-1,1 0 0,1 1 1,0 1-1,0 1 0,5 0-170,-24 8 12,1 0 0,0 0 0,-1 1 0,1 0 0,0 0 0,0 0 0,0 0 0,0 1 0,0 0 0,0 0 0,0 0 0,0 0 0,0 1-1,0 0 1,0 0 0,-1 1 0,1-1 0,0 1 0,-1 0 0,1 0 0,-1 0 0,1 1 0,-1 0 0,0-1 0,0 2 0,0-1 0,-1 0 0,1 1 0,-1 0 0,0-1-1,0 1 1,0 1 0,0-1 0,-1 0 0,1 1 0,-1-1 0,-1 1 0,1 0-12,2 21-46,-1 0-1,-2 0 1,-1 0 0,-1 0-1,-1 0 1,-1 0-1,-1-1 1,-1 1 0,-2-1-1,0 0 1,-2-1 0,-1 0-1,-1 0 1,0-1-1,-2 0 1,-11 14 46,-1 0-342,14-70 449,13 3-69,1 1 0,1 0 0,2 0 0,1 0 0,1 1 0,1 0 0,2 1 0,6-12-38,65-105 185,-78 139-185,0-1-1,1 1 1,-1 0 0,1 0 0,0 1 0,1 0 0,-1-1 0,1 2 0,0-1-1,0 1 1,0 0 0,0 0 0,0 0 0,1 1 0,-1 0 0,1 1 0,0-1-1,-1 1 1,1 0 0,0 1 0,0 0 0,6 0 0,-8 1-1,1 0-1,-1 1 1,0 0 0,0 0 0,0 0-1,-1 0 1,1 1 0,-1-1-1,1 1 1,-1 0 0,0 1 0,0-1-1,0 1 1,0 0 0,-1 0-1,1 0 1,-1 0 0,0 1 0,0-1-1,-1 1 1,0 0 0,1-1-1,-1 3 2,34 129-22,-28-97-1,-3-13-364,2-1 0,1 0 0,1 0 0,1 0 0,1-1-1,13 20 388,-18-34-727,1 0-1,1 0 1,0-1-1,0 0 1,1 0-1,0-1 0,0 0 1,1 0-1,0-1 1,1 0 727,22 7-4607,1-8-710</inkml:trace>
  <inkml:trace contextRef="#ctx0" brushRef="#br0" timeOffset="-888331.934">2351 14398 5157,'4'-32'1261,"8"-55"3452,4 1 1,3 1-1,8-13-4713,-3 42 4185,-21 64-2418,-33 209-384,28-207-1348,-3 21-9,0 0 0,2 0-1,1 1 1,2-1-1,1 0 1,1 1 0,2-1-1,4 16-25,-7-41-46,1 0-1,0 0 1,-1-1 0,2 1-1,-1-1 1,1 0-1,0 1 1,0-1-1,0 0 1,1-1-1,-1 1 1,1-1 0,0 1-1,1-1 1,-1 0-1,1-1 1,0 1-1,0-1 1,0 0-1,0 0 1,0 0 0,1-1-1,-1 0 1,1 0-1,-1 0 1,1-1-1,0 0 1,0 0-1,0 0 1,0-1 0,0 0-1,0 0 1,0 0-1,0-1 1,-1 0-1,1 0 1,0-1-1,0 1 1,-1-1 0,3-2 46,11-6-18,-2-2 0,0 0 1,0-1-1,-1 0 1,0-1-1,-2-1 1,1-1-1,-2 0 1,0-1-1,-1 0 1,-1-1-1,-1 0 0,0-1 1,6-18 17,-6 18 150,-1 0 0,-1-1 0,-1 1 0,-1-2-1,-1 1 1,0-1 0,-2 1 0,0-1 0,-1 0 0,-1 0 0,-2-1 0,0 1-1,-1-4-149,0 20 27,0-1-1,0 1 1,0-1-1,-1 1 1,0 0-1,0 0 1,0 0-1,-1 0 1,0 0-1,0 1 1,0-1-1,0 1 1,0 0-1,-1 1 1,0-1-1,0 1 1,0 0-1,0 0 1,-1 0-1,1 1 1,-1 0-1,1 0 1,-1 0-1,0 1 1,0 0-1,-4-1-26,-11 0-34,0 0-1,0 1 0,0 1 0,0 1 1,0 1-1,-20 4 35,-127 52-2210,67 1-3668,26-8-5108</inkml:trace>
  <inkml:trace contextRef="#ctx0" brushRef="#br0" timeOffset="-886018.96">3881 13881 15663,'0'0'763,"-7"-14"1164,-25-45 428,24 34 1517,18 22-2125,23 22-1185,-29-16-439,553 393-603,-544-388 347,-7-3 35,0-1-1,1 0 1,-1 0-1,1 0 1,0-1 0,0 0-1,0 0 1,0-1-1,0 1 1,0-2-1,1 1 1,-1-1-1,1 0 1,0-1 98,-6-1-12,0-1 0,0 1-1,0-1 1,0 0 0,0 0 0,-1 0 0,1 0-1,-1 0 1,1 0 0,-1 0 0,0-1 0,0 1-1,0 0 1,0-1 0,0 1 0,0-1 0,-1 1-1,1-1 1,-1 1 0,0-1 0,1 0 0,-1 1-1,0-1 1,-1 0 12,2 0-1,0-33 23,-2 0 0,-1 0 0,-2 0 0,-1 0 0,-2 1 0,-1 0 0,-2 0 0,-1 1 0,-13-27-22,21 55 14,3 4 11,0-1-1,-1 1 0,1-1 0,-1 1 0,1 0 0,-1-1 0,0 1 0,0 0 1,0 0-1,0 0 0,0-1 0,0 1 0,-1 0 0,1 1 0,-1-1 1,1 0-1,-1 0 0,0 1 0,1-1 0,-1 1 0,0-1 0,0 1 0,0 0 1,0 0-1,-1 0 0,1 0 0,0 0 0,0 0 0,-1 0 0,1 1 0,0-1 1,-1 1-1,1 0 0,-1 0 0,1 0 0,0 0 0,-1 0 0,1 0 0,-1 1-24,-6 5 58,-1 0-1,1 1 0,0 0 0,0 1 0,1 0 0,0 0 0,0 1 0,1 0 0,-3 4-57,1-1 26,-38 50-87,3 2 1,2 2-1,4 2 1,2 1-1,4 2 1,-9 34 60,5 21-3525,28-40-5725,8-52-220</inkml:trace>
  <inkml:trace contextRef="#ctx0" brushRef="#br0" timeOffset="-885061.069">6179 13879 13773,'0'0'3833,"0"0"-785,0 0-299,0 0-875,0 0-630,8 14-390,-5-9-784,2 2-10,-1 0 0,0 0-1,-1 0 1,1 1 0,-1-1 0,-1 1-1,1-1 1,-2 1 0,1 0 0,-1 0-1,0 0 1,0 0 0,-1 0 0,0 0-1,-1 1-59,-15 102 104,-9 82 111,16-64-2925,10-98-765,2-13-2045,2-3-4965</inkml:trace>
  <inkml:trace contextRef="#ctx0" brushRef="#br0" timeOffset="-884686.152">7507 13593 16207,'0'0'4890,"0"0"-2696,0 0-528,0 0-86,19-13-646,66-39-485,-77 48-430,1 0 1,0 1-1,0 1 1,0-1 0,1 2-1,-1-1 1,0 1-1,1 0 1,-1 1-1,1 0 1,-1 1 0,1 0-1,-1 0 1,0 1-1,7 2-19,-13-3-14,0 0-1,1 0 1,-1 0-1,0 0 1,0 1-1,0-1 1,0 1-1,-1 0 1,1 0-1,0 0 1,-1 0-1,1 0 1,-1 1 0,0-1-1,0 1 1,0 0-1,0-1 1,0 1-1,0 0 1,-1 0-1,0 0 1,1 0-1,-1 1 1,0-1-1,-1 0 1,1 0-1,0 1 1,-1-1-1,0 0 1,0 1-1,0-1 1,0 0-1,0 1 1,-1-1-1,1 0 1,-1 0-1,0 1 1,0-1-1,0 0 1,-1 0-1,1 0 1,-1 0-1,0 0 1,1 0-1,-1-1 1,0 1-1,-1 0 1,1-1-1,-1 1 15,-27 34-52,-1-1-1,-2-2 0,-2-1 0,-1-1 0,-11 5 53,17-12 24,28-23-21,-24 23 139,26-25-140,-1 0 0,1 1-1,0-1 1,-1 0-1,1 1 1,0-1 0,-1 0-1,1 1 1,0-1 0,0 0-1,-1 1 1,1-1-1,0 1 1,0-1 0,0 0-1,-1 1 1,1-1 0,0 1-1,0-1 1,0 1-1,0-1 1,0 1 0,0-1-1,0 0 1,0 1 0,0-1-1,0 1 1,0-1-1,1 1 1,-1-1 0,0 1-1,0-1 1,0 0 0,0 1-1,1-1 1,-1 1 0,0-1-1,0 0 1,1 1-1,-1-1 1,0 0 0,1 1-1,-1-1 1,0 0 0,1 0-1,-1 1 1,0-1-1,1 0 1,-1 0 0,1 0-1,-1 1 1,1-1 0,-1 0-1,0 0 1,1 0-1,-1 0 1,1 0 0,-1 0-1,1 0 1,-1 0 0,1 0-1,-1 0 1,0 0-1,1 0 1,0 0-2,19-1-11,1-1 0,0-1 0,-1 0 0,0-2 0,0 0 0,0-1 0,0-1 0,-1-1 11,17-5-184,2-1-340,14-4-1150,-17 11-3719,-26 6-1286</inkml:trace>
  <inkml:trace contextRef="#ctx0" brushRef="#br0" timeOffset="-885603.242">5234 13605 14157,'19'-116'5942,"-17"123"-738,1 43-4114,-12 147 602,-27 150-1692,3-40-1276,31-281 763,-11 123-3421,5-52-3518,2-34-539</inkml:trace>
  <inkml:trace contextRef="#ctx0" brushRef="#br0" timeOffset="-885357.486">5129 13715 6790,'36'-190'4255,"-33"175"-3699,1 0 1,1 0-1,0 0 0,1 0 1,1 1-1,0 0 0,1 0 1,1 1-1,0 0 0,0 1 1,1 0-1,1 0 0,0 1 1,11-8-557,-13 11 392,1 0 0,0 1 1,0 0-1,1 0 0,0 2 1,0-1-1,1 1 0,-1 1 1,1 0-1,0 0 0,0 2 1,7-2-393,-9 3 114,1 0 1,0 0 0,-1 1 0,1 0 0,-1 1-1,1 1 1,0-1 0,-1 2 0,0-1 0,0 1-1,0 1 1,0 0 0,0 0 0,-1 1 0,1 0-1,-1 1 1,-1 0 0,1 0 0,-1 1 0,0 0 0,0 1-1,2 3-114,-2 0 9,0 0-1,-1 0 1,0 1-1,-1 0 0,0 0 1,-1 1-1,0-1 1,-1 1-1,0 0 0,-1 1 1,-1-1-1,0 0 1,-1 1-1,0-1 0,-1 1 1,-1 0-1,0-1 1,-1 1-1,0-1 0,-1 0 1,-1 0-1,-2 6-8,1-2-98,-2 0-1,0-1 1,-1 0-1,0 0 1,-2-1-1,0 0 1,0 0-1,-1-1 1,-1-1-1,0 0 1,-1 0-1,-1-1 1,0-1-1,0 0 1,-1-1-1,0-1 1,-1 0 98,9-6-1,0 1 0,0-1 0,0 0 0,-1 0 0,1-1 0,-1 0 0,0-1 0,1 1 0,-1-1 1,0-1-1,0 0 0,0 0 0,0 0 0,0-1 0,1 0 0,-1-1 0,-4-1 1,11 2 0,-1 0 0,0 0 0,1 0 1,-1-1-1,1 1 0,0-1 0,-1 1 0,1-1 1,0 1-1,0-1 0,0 0 0,0 0 0,0 1 1,0-1-1,1 0 0,-1 0 0,0 0 0,1 0 0,0 0 1,-1 0-1,1 0 0,0 0 0,0 0 0,0 0 1,0 0-1,1 0 0,-1 0 0,0 0 0,1 0 1,0 0-1,-1 0 0,1 0 0,0 1 0,0-1 0,0 0 1,0 0-1,42-61-12,-33 50-3,1 1 0,0 1 0,1 0 0,0 0 0,1 1 0,0 1 0,1 0 0,0 1 0,0 0 0,0 1 0,1 1 0,0 0 0,1 1 0,-1 1 0,1 0 0,0 1 0,0 1 1,0 0-1,0 2 0,6 0 15,-16 1-3,0 0-1,0 1 1,0 0 0,0 1 0,-1-1 0,1 1 0,0 0 0,-1 1 0,0-1-1,0 1 1,0 0 0,0 0 0,-1 1 0,0-1 0,0 1 0,0 0 0,0 0 0,-1 0-1,0 1 1,0-1 0,0 1 0,0 0 0,-1 0 0,0 0 0,-1 0 0,2 4 3,1 9 2,-1 0 0,0 0 0,-1 0 0,-1 1 0,-1-1 0,-1 0 0,0 1 1,-2 2-3,0-4 46,-1-1 0,0 0 0,-2 0 1,0-1-1,0 0 0,-2 0 0,0 0 1,-1-1-1,0 0 0,-1-1 0,-1 0 1,0 0-1,-1-1 0,0-1 1,-1 0-1,-1-1 0,0 0 0,0-1 1,-1 0-1,0-2 0,0 0 0,-1 0 1,-1-1-1,1-1 0,-1-1 0,0 0 1,0-2-1,0 0 0,-1 0 1,1-2-1,-1 0 0,1-1 0,-3-1-46,16 1-198,-1 0-1,1-1 0,0 0 1,-1 0-1,1 0 0,0 0 0,0-1 1,-1 0-1,1 0 0,0 0 1,1 0-1,-1-1 0,0 1 1,1-1-1,-1 0 0,1 0 1,0 0-1,0 0 0,0-1 1,0 1-1,1-1 0,0 0 0,-1 0 1,1 0-1,1 0 0,-1 0 1,0 0-1,1 0 0,0-1 1,0 1-1,0-1 0,1 1 1,-1 0-1,1-1 0,0 1 0,1-1 1,-1 1-1,1-1 0,0 1 1,0 0-1,0-3 199,16-25-5883</inkml:trace>
  <inkml:trace contextRef="#ctx0" brushRef="#br0" timeOffset="-883518.041">2117 15661 13196,'0'0'4485,"0"0"-2467,0 0-198,-17 0 139,9-1-1754,4 1-150,-1-1 0,0 1 0,1 0 0,-1 0 0,1 0 0,-1 0 0,1 1 0,-1 0 0,1 0 0,-1 0 0,1 0 0,-1 1 0,1 0-1,0 0 1,0 0 0,0 0 0,0 1 0,1 0 0,-1-1 0,0 1 0,1 0 0,0 1 0,0-1 0,0 1 0,0-1 0,0 2-55,-14 27 99,1 2 0,2 0 0,1 1 0,2 0 0,1 1 0,2 0 0,2 1 0,1 0 0,1 0 0,3 0 0,1 7-99,-1-29 5,0-1 1,1 1 0,1-1-1,1 1 1,0-1-1,1 1 1,0-1-1,1 0 1,0 0 0,2-1-1,-1 1 1,2-1-1,-1 0 1,2-1 0,0 0-1,0 0 1,1 0-1,1-1 1,0-1-1,0 1 1,1-2 0,8 6-6,-13-12-6,0 1 0,0-1 0,1-1 0,0 0 1,-1 1-1,1-2 0,0 1 0,0-1 1,0 0-1,0-1 0,0 0 0,0 0 0,0 0 1,0-1-1,0 0 0,0 0 0,0-1 1,0 1-1,-1-2 0,1 1 0,-1-1 0,1 0 1,-1 0-1,0-1 0,0 0 0,0 0 0,3-4 6,4-3-2,0-1-1,-1 0 0,-1 0 0,0-2 0,0 1 1,-2-1-1,0-1 0,0 0 0,-2 0 1,1 0-1,-1-3 3,2-12 103,-1-1 0,-2 0 0,-1 0 0,-1 0 0,-1-1-1,-2 1 1,-1-1 0,-2 0 0,-1 1 0,-2 0 0,0 0 0,-3 0 0,0 0 0,-10-20-103,17 44 12,-1-1 0,0 1 1,-1-1-1,0 1 0,0 0 0,-1 0 0,0 0 0,0 1 1,0-1-1,-1 1 0,0 0 0,0 0 0,0 1 0,-1-1 1,0 1-1,0 0 0,-1 1 0,1 0 0,-1 0 1,0 0-1,0 1 0,0-1 0,0 2 0,-1-1 0,-5 0-12,6 2-113,0 1 0,1 0-1,-1 0 1,0 0 0,1 1 0,-1 0-1,1 0 1,-1 1 0,1 0-1,0 0 1,-1 1 0,1-1-1,0 1 1,0 0 0,1 1-1,-1 0 1,1 0 0,0 0 0,-1 1 113,-39 72-7969,34-33-1176</inkml:trace>
  <inkml:trace contextRef="#ctx0" brushRef="#br0" timeOffset="-883219.262">2757 16035 13004,'0'0'4613,"0"0"-4005,0 0-576,0 0-32,0 0-160,0 0-2627,0 0-3843</inkml:trace>
  <inkml:trace contextRef="#ctx0" brushRef="#br0" timeOffset="-882902.235">3187 15518 20115,'0'0'3059,"0"0"-582,0 0-310,0 0-677,-3 17-519,-30 163-141,8 2-1,8 1 0,8 2-829,42 49-929,-33-229 391,1 10-2952,-7-10-6084,-4-5-3697</inkml:trace>
  <inkml:trace contextRef="#ctx0" brushRef="#br0" timeOffset="-882196.097">4092 15703 12107,'-11'-90'9166,"12"89"-9046,0 0 0,-1 1 0,1-1 0,0 0 0,0 1 0,0-1-1,0 1 1,0-1 0,0 1 0,0 0 0,0-1 0,0 1-1,0 0 1,0-1 0,0 1 0,0 0 0,0 0 0,0 0 0,0 0-1,0 0 1,0 0 0,0 0 0,0 1 0,0-1 0,0 0-1,0 0 1,0 1 0,0-1 0,0 1 0,0-1 0,0 1 0,0-1-1,-1 1 1,1 0 0,0-1 0,0 1 0,-1 0 0,1 0-1,0-1 1,0 2-120,106 120 1353,-83-90-1270,33 45-96,162 194-2739,-217-268 2708,-1-1 0,0 1 0,1-1 0,-1 0 1,1 1-1,0-1 0,-1 0 0,1 0 0,0 0 0,0 0 0,1-1 0,-1 1 0,0 0 0,1-1 0,-1 0 1,1 1-1,-1-1 0,1 0 0,-1 0 0,1 0 0,0-1 0,0 1 0,-1-1 0,1 0 0,0 1 1,0-1-1,-1 0 0,1-1 0,0 1 0,0 0 0,0-1 0,-1 1 0,1-1 0,0 0 0,-1 0 0,1 0 1,-1-1-1,1 1 0,-1 0 0,0-1 0,1 0 0,-1 1 0,0-1 0,0 0 0,0 0 0,0 0 1,0 0-1,-1-1 0,2-1 44,16-140 566,-18 107-107,8-275 3710,-19 293-2631,-11 45-713,14-15-930,-43 62-29,4 1-1,4 3 1,2 2 0,4 1-1,4 1 1,3 3 134,-15 62-3547,25-47-4805,15-55-1807</inkml:trace>
  <inkml:trace contextRef="#ctx0" brushRef="#br0" timeOffset="-881899.287">5035 15524 7719,'0'0'9257,"0"0"-6887,0 0-128,0 0-416,0 0-865,0 0-448,0 0-193,16 106-64,-17-40-64,-2 2-128,3 2-64,0-1-32,1-2 32,2-2-128,0-5-1601,3 0-1891,2-11-4291</inkml:trace>
  <inkml:trace contextRef="#ctx0" brushRef="#br0" timeOffset="-881585.423">5492 15764 11947,'2'-38'1056,"-1"-5"213,0 0 4905,-2 43-3032,-4 5-2173,-8 18-603,2 1 1,0 0 0,1 0 0,1 1 0,2 0 0,0 0-1,0 15-366,-1-8 5,2 1 0,1-1-1,1 1 1,2 0 0,1 0-1,2 0 1,1 0 0,2 5-5,-2-31-111,-1-1 1,1 1 0,0-1-1,1 1 1,-1-1-1,1 1 1,0-1 0,1 0-1,0-1 1,0 1 0,0-1-1,0 1 1,1-1-1,0 0 1,0-1 0,0 1-1,1-1 1,-1 0 0,1-1-1,0 1 1,0-1-1,1 0 1,-1-1 0,0 1-1,1-1 1,0-1 0,-1 1-1,1-1 1,0 0-1,0 0 1,0-1 0,0 0-1,-1-1 1,1 1 0,0-1-1,0 0 1,1-1 110,7-5 6,-1 0 0,0-1 0,0-1 0,0 0 0,-1-1 0,-1-1 0,1 0 0,-2 0 0,1-1 0,-2 0 0,0-1 0,0-1 0,-1 1 1,-1-1-1,5-12-6,7-8 319,-1-1 0,-2-1 1,-2 0-1,-1-1 0,-2-1 1,-1 0-1,-2 0 0,-2-1 1,-2 0-1,-1-1 0,-2-5-319,-1 42 11,0 0 1,-1 1-1,1-1 0,-1 0 0,0 0 0,0 0 1,0 0-1,0 0 0,-1 0 0,1 0 0,-1 0 0,0 0 1,1 1-1,-1-1 0,-1 0 0,1 0 0,0 1 1,-1-1-1,1 1 0,-1-1 0,0 1 0,0 0 1,0-1-1,0 1 0,0 0 0,0 0 0,0 1 0,-1-1 1,1 0-1,-1 1 0,0 0 0,1-1 0,-1 1 1,0 0-1,0 0 0,1 1 0,-1-1 0,0 0 0,0 1 1,0 0-1,0 0 0,-2 0-11,-13 2-73,0 0 1,0 2-1,0 0 0,1 1 0,-1 1 1,1 1-1,0 0 0,1 1 0,0 1 1,0 1-1,1 0 0,0 1 0,1 0 1,0 1-1,1 1 0,-8 9 73,-36 81-6529,44-52-1174</inkml:trace>
  <inkml:trace contextRef="#ctx0" brushRef="#br0" timeOffset="-881348.994">6416 15660 17008,'0'0'3481,"0"0"-1378,0 0-251,0 0-768,-12 17-603,-71 138 26,73-135-390,1 1 0,1 0 0,0 1 0,2 0 0,1 0 0,1 0 0,0 0 0,2 1 0,1 0 0,0-1 0,2 1 0,3 19-117,-2-35-1,0-1 1,0 0-1,1-1 1,0 1-1,0 0 1,1-1-1,-1 0 1,1 1-1,0-1 1,1-1 0,-1 1-1,1-1 1,0 0-1,0 0 1,0 0-1,1 0 1,-1-1-1,1 0 1,0 0-1,0-1 1,0 0-1,0 0 1,0 0-1,0 0 1,1-1-1,-1 0 1,0-1-1,1 0 1,-1 1 0,1-2-1,-1 1 1,0-1-1,1 0 1,-1 0-1,0-1 1,0 0-1,1 0 1,-2-1-1,1 1 1,0-1-1,0 0 1,-1-1-1,0 0 1,1 1-1,-1-2 1,8-10 48,-1 0-1,-1-1 1,0 0-1,-2 0 0,1-1 1,-2 0-1,-1-1 0,0 0 1,-1 0-1,-1-1 1,0 1-1,-2-1 0,0 0 1,-1 0-1,-1-1 0,-1-9-47,1 12 59,-2 0-1,0 0 0,-1 1 0,-1-1 0,0 0 0,-1 1 0,-1 0 0,-1 0 1,0 1-1,-2-4-58,4 12-209,0 0 0,0 0 0,0 1 0,-1 0 0,0 0 0,0 0 0,0 0 0,-1 1 1,0 0-1,0 0 0,0 0 0,-1 1 0,1 0 0,-1 0 0,0 1 0,0 0 0,0 0 1,-1 1-1,1-1 0,-1 2 0,1-1 0,-9 0 209,-41 3-5963,4 9-5637</inkml:trace>
  <inkml:trace contextRef="#ctx0" brushRef="#br0" timeOffset="-880931.321">7767 15422 18898,'0'0'2504,"3"-12"-679,-1 4-1425,-2 5-306,0 0 0,0 0 1,1 0-1,-1 1 0,1-1 1,0 0-1,0 0 0,0 1 1,0-1-1,0 1 1,0-1-1,1 1 0,-1-1 1,1 1-1,0 0 0,0 0 1,0 0-1,0 0 0,0 0 1,0 0-1,0 0 0,0 1 1,1-1-1,-1 1 0,1 0 1,-1 0-1,3-1-94,13-2 68,0 2-1,0 0 1,0 1 0,0 1-1,0 0 1,0 2-1,0 0 1,0 1 0,0 1-1,-1 0 1,1 1 0,-1 1-1,-1 1 1,1 1-1,13 8-67,-27-14 4,1 0 0,-1 0-1,-1 1 1,1 0 0,0-1 0,-1 1-1,1 0 1,-1 0 0,0 0-1,0 1 1,0-1 0,0 0-1,0 1 1,-1-1 0,0 1 0,0 0-1,0-1 1,0 1 0,0 0-1,-1 0 1,0 0 0,0-1-1,0 1 1,0 0 0,0 0-1,-1 0 1,1-1 0,-1 1 0,0 0-1,-1 0 1,1-1 0,0 1-1,-1-1 1,0 0 0,0 1-1,0-1 1,0 0 0,-1 0 0,0 1-4,-20 21 299,0-1 1,-2-1-1,-1-1 1,-1-1 0,-1-2-1,0-1 1,-3 0-300,-70 50 700,64-33-436,36-35-262,0 1 0,1-1 0,-1 1 1,1 0-1,-1-1 0,0 1 0,1 0 1,-1 0-1,1-1 0,0 1 1,-1 0-1,1 0 0,0 0 0,-1-1 1,1 1-1,0 0 0,0 0 1,0 0-1,0 0 0,0 0 0,0 0 1,0-1-1,0 1 0,0 0 0,0 0 1,0 0-1,1 0 0,-1 0 1,0-1-1,1 1 0,-1 0 0,0 0 1,1 0-1,-1-1 0,1 1 1,-1 0-1,1-1 0,0 1 0,-1 0 1,1-1-1,0 1 0,-1-1 0,1 1 1,0-1-1,-1 1 0,1-1 1,0 0-1,0 1 0,0-1 0,0 0 1,-1 0-1,1 1 0,0-1-2,21 3-94,-1 0 0,0-1 0,1-2 0,-1 0 0,0-1 0,1-1 0,-1-1 0,8-3 94,-19 5-91,185-36-2753,-68 4-7007,-86 23-1968</inkml:trace>
  <inkml:trace contextRef="#ctx0" brushRef="#br0" timeOffset="-880604.509">9245 14730 17008,'0'0'2563,"0"0"127,0 0-31,0 0-802,0 0-960,49 103-224,-42-16-225,-4 7-95,-3 2-225,0 0-64,-5-6-64,5-5-417,0-7-960,3-6-1538,9-8-2370,-2-13-8039</inkml:trace>
  <inkml:trace contextRef="#ctx0" brushRef="#br0" timeOffset="-880264.127">9900 15064 14574,'27'-131'3187,"-3"46"1511,-24 85-4622,0 1 0,0-1 0,0 1 0,0-1 1,0 1-1,0-1 0,-1 1 0,1-1 1,0 1-1,0-1 0,0 1 0,0-1 0,-1 1 1,1-1-1,0 1 0,0-1 0,-1 0 0,1 1 1,0-1-1,-1 1 0,1-1 0,-1 0 1,1 1-1,0-1 0,-1 0 0,1 0 0,-1 1 1,1-1-1,-1 0 0,1 0 0,-1 1 1,1-1-1,-1 0 0,1 0 0,-1 0 0,1 0 1,-1 0-1,1 0 0,-1 0 0,1 0 0,-1 0 1,1 0-1,-1 0 0,1 0 0,-1-1 1,1 1-1,-1 0 0,1 0 0,0 0 0,-1-1 1,1 1-1,-1 0 0,1 0 0,-1-1 0,1 1 1,0 0-1,-1-1 0,1 1 0,0-1 1,-1 1-1,1 0 0,0-1 0,0 1 0,-1-1 1,1 0-77,-15 20 113,0 1 1,1 0 0,2 1 0,0 0 0,1 1 0,1 1 0,1-1 0,1 2 0,1-1-1,1 1 1,1 0 0,1 0 0,2 0 0,0 1 0,1-1 0,2 0 0,0 1 0,4 12-114,-2-24-18,0-1 0,1 1 0,1-1 0,0-1 1,0 1-1,2-1 0,-1 0 0,1 0 0,1 0 1,0-1-1,0 0 0,1-1 0,0 0 0,1-1 1,0 1-1,0-2 0,1 1 0,0-2 0,0 1 1,1-2-1,-1 1 0,1-2 0,1 1 0,-1-2 1,0 1-1,1-2 0,0 0 0,0 0 1,-1-1-1,1-1 0,0 0 0,0-1 0,10-2 18,-15 1-3,-1 0 0,1-1-1,-1 0 1,0 0 0,0-1 0,0 0-1,0 0 1,0 0 0,-1-1-1,0 0 1,0-1 0,-1 1 0,1-1-1,-1 0 1,0 0 0,-1-1-1,1 0 1,-1 1 0,-1-1 0,2-4 3,3-6 19,-2 0 1,0-1-1,0 0 1,-2 0-1,0 0 1,-1 0 0,-1 0-1,-1-6-19,0 5 28,-1 0-1,-1 1 0,-1-1 1,0 0-1,-2 0 1,0 1-1,-1 0 1,0 0-1,-4-5-27,6 16-10,0 0 1,-1 0-1,0 1 0,0-1 0,0 1 0,-1 0 0,0 0 0,0 0 1,-1 1-1,1 0 0,-1 0 0,0 0 0,-1 1 0,1 0 0,-1 0 1,0 1-1,0 0 0,0 0 0,0 0 0,0 1 0,-1 0 0,1 0 1,-1 1-1,-1 0 10,-3 0-212,1 1-1,-1 1 1,0 0 0,1 0 0,-1 1 0,1 0 0,-1 1-1,1 1 1,0 0 0,0 0 0,1 1 0,-1 0 0,1 1-1,-3 2 213,-79 66-6201,38-15-1977</inkml:trace>
  <inkml:trace contextRef="#ctx0" brushRef="#br0" timeOffset="-879936.787">8947 16375 25272,'0'0'1537,"0"0"-768,0 0 672,123-35-960,-44 7-353,27-4-128,18-4-128,14-3-641,4-1-704,-11 7-353,-12 4-352,-30 15-448,-31 10-1506,-33 4-2915</inkml:trace>
  <inkml:trace contextRef="#ctx0" brushRef="#br0" timeOffset="-879935.787">9156 16566 15599,'-63'93'7911,"44"-66"-4996,19-11-865,25-8-705,22-8-704,21-5-289,26-21-160,26-10-128,21-13-64,5-4-96,-9-4-512,-22 1-97,-26 9-256,-33 11-1089,-27 6-2914,-22 10-9066</inkml:trace>
  <inkml:trace contextRef="#ctx0" brushRef="#br1" timeOffset="-938041.886">23601 6208 6502,'32'-157'3983,"23"-70"6950,-49 218-7969,-6 29-2042,-8 333 874,32 270-1796,-18-509-2,129 1527 407,60-311 156,-100-877-748,-40-303-1970,-27-126-723,-6-33-2215,-1-25-4482</inkml:trace>
  <inkml:trace contextRef="#ctx0" brushRef="#br1" timeOffset="-937427.099">23754 5972 10794,'-9'-14'3219,"2"4"-2765,-79-96 3064,12 55 539,96 36-2680,107 1-811,1098-17-435,-685 27-64,163-12-1765,317-62 1698,-975 72-461,170-35-3776,-216 41 4144,0 0 0,0 1-1,0-1 1,0 0 0,0 0-1,0 0 1,0 0-1,0 0 1,0 0 0,0 0-1,0-1 1,0 1 0,0 0-1,0-1 1,0 1-1,0 0 1,0-1 0,0 1-1,0-1 1,-1 1 0,1-1-1,0 0 1,0 1-1,0-1 1,-1 0 0,1 0-1,0 1 1,-1-1-1,1 0 1,-1 0 0,1 0-1,-1 0 1,1 0 0,-1 0-1,0 0 1,1 0-1,-1 0 1,0 0 0,0 0-1,0 0 1,0 0 0,0 0-1,0 0 1,0 0-1,0 0 1,0 0 0,0 0-1,0 0 1,-1 0-1,1 0 1,0 0 0,-1 0-1,1 0 1,-1 0 0,1 0-1,-1 0 1,0 1-1,1-1 1,-1 0 0,0 0-1,1 1 1,-1-1 0,0 0-1,0 1 1,0-1 93,-132-31 990,95 27-614,-139-6 4514,174 12-4766,-1 0 0,0-1 0,0 1-1,1 1 1,-1-1 0,1 1-1,-1-1 1,1 1 0,-1 0 0,1 0-1,0 0 1,0 1 0,0-1 0,0 1-1,1 0 1,-1 0 0,1 0-1,-1 0 1,1 0 0,0 0 0,0 1-1,1-1 1,-1 0 0,1 1 0,-1 0-1,0 3-123,-13 107 1613,14-96-1419,-22 631 1936,19-579-2088,-25 380 12,30 449-54,65-201-833,65 213 833,-56-445-6790,-61-349 1328</inkml:trace>
  <inkml:trace contextRef="#ctx0" brushRef="#br1" timeOffset="-937088.055">24966 10250 18321,'-169'-38'1703,"38"36"-373,425 5 180,685-64-2129,136 14 571,-1056 44 45,-11 2-6,0-3 1,0-2-1,0-1 1,18-8 8,-33 1-395,-34 1-1009,-95-7-5205,20 12 672</inkml:trace>
  <inkml:trace contextRef="#ctx0" brushRef="#br1" timeOffset="-936717.189">24999 7363 10474,'0'-13'3657,"4"-42"-1303,-4 55-2221,0 0 1,0 0-1,0 0 0,0 0 1,1 0-1,-1 1 0,0-1 1,0 0-1,0 0 0,1 0 1,-1 0-1,0 0 1,0 0-1,0 0 0,1 0 1,-1 0-1,0 0 0,0 0 1,0 0-1,1 0 0,-1-1 1,0 1-1,0 0 0,0 0 1,0 0-1,1 0 0,-1 0 1,0 0-1,0 0 1,0 0-1,0-1 0,1 1 1,-1 0-1,0 0 0,0 0 1,0 0-1,0-1 0,0 1 1,0 0-1,0 0 0,0 0-133,7 20 325,46 172 446,45 201 908,-49-153-6730,0 4-4039,-42-202 9</inkml:trace>
  <inkml:trace contextRef="#ctx0" brushRef="#br1" timeOffset="-936402.978">25342 7781 4100,'0'-63'3872,"0"25"5442,4 72-8968,0 0 0,3-1 1,0 0-1,3 0 1,0-1-1,2 0 0,1-1 1,2 0-1,15 23-346,-19-34-2,-4-5-2,0 0 1,0-1 0,1 0 0,1-1-1,0 0 1,1 0 0,1-1 0,0 0-1,0-1 1,1 0 0,0-1 0,1 0 0,0-1-1,3 1 4,-11-8-16,1-1 1,-1 0-1,0 0 0,0-1 0,1 1 1,-1-1-1,0 0 0,1 0 0,-1-1 0,0 0 1,0 0-1,1 0 0,-1 0 0,0-1 1,0 0-1,0 0 0,-1-1 0,1 1 0,0-1 1,-1 0-1,0 0 0,1 0 0,-1-1 1,0 1-1,-1-1 0,1 0 0,-1 0 1,0-1 15,78-132 1279,-71 115-820,-1-1-1,-2 0 0,0 0 0,-1 0 0,-1-1 1,-1 0-1,-1 0 0,-1 0 0,-2 0 0,0-1 1,-1 1-1,-3-12-458,1 28 13,1 0-1,-1 1 1,0 0 0,0 0-1,-1 0 1,0 0 0,0 0-1,-1 1 1,0-1-1,0 1 1,0 0 0,-1 1-1,1-1 1,-2 1 0,1 1-1,0-1 1,-1 1 0,0 0-1,0 0 1,0 1 0,-1 0-1,-1-1-12,-7-1-279,0 1 0,0 0 0,-1 1-1,1 1 1,-1 0 0,1 1-1,-1 1 1,1 0 0,-1 2 0,-3 0 279,-49 26-4387,38 9-2576,18-5-1221</inkml:trace>
  <inkml:trace contextRef="#ctx0" brushRef="#br1" timeOffset="-936071.04">26111 7568 12139,'0'0'4015,"0"0"-1746,0 0-1015,0 0-634,0 0-316,-15 12-160,2-3-115,6-5-13,0 1 0,1 0 0,0 0 0,0 0-1,0 1 1,1 0 0,0 0 0,0 0 0,0 1 0,1 0-1,0 0 1,0 0 0,1 0 0,-1 3-16,0 1 57,0 0 0,1 0 0,0 1 0,1-1 0,1 1 0,0-1 0,0 1 0,1-1 0,0 1 0,1 0 0,1-1 0,0 1 0,0-1 0,1 1 0,0-1 0,1 0 0,1-1 0,0 1 0,0-1 0,1 1 0,0-2 0,0 1 0,2-1 0,-1 0 0,1 0 0,0-1 0,1 0 0,-1 0 0,2-1 0,-1 0 0,1-1 0,0 0 0,0-1 0,2 1-57,1-1 75,1-1 0,0 0 1,0-1-1,0-1 0,1 0 0,-1-1 1,0 0-1,1-1 0,-1-1 0,1-1 1,-1 0-1,0 0 0,0-1 0,0-1 1,0-1-1,-1 0 0,1 0 1,-1-1-1,-1-1 0,1 0 0,-1-1 1,0-1-1,-1 1 0,0-2 0,0 0 1,-1 0-1,0 0 0,-1-2 1,-1 1-1,1-1 0,-2 0 0,0-1 1,0 1-1,-1-2 0,0 1 0,-2-1 1,1 1-1,-2-1 0,0 0 1,0-3-76,-1 10 44,-1-1 1,1 0-1,-2 0 0,1 0 1,-1 1-1,0-1 1,-1 0-1,0 0 1,0 0-1,0 0 1,-1 1-1,-1-1 1,1 1-1,-1-1 1,0 1-1,-1 0 1,0 0-1,0 0 1,0 1-1,-1-1 1,0 1-1,0 0 1,-1 1-1,1-1 1,-1 1-1,0 0 1,-4-2-45,-1 2-260,-1 0 1,0 1 0,0 0-1,0 1 1,-1 0 0,1 1-1,-1 0 1,1 1 0,-1 0 0,0 1-1,1 1 1,-11 1 259,-89 24-6887,46 1-2509</inkml:trace>
  <inkml:trace contextRef="#ctx0" brushRef="#br1" timeOffset="-935557.985">27162 8389 14189,'0'0'3508,"0"0"-1773,0 0-171,19-4-246,176-29-335,1330-36-973,-1493 67-91,62-1-824,0-5 1,0-4-1,-1-4 1,19-9 904,-32-14-5029,-79 38 4882,-1 1 1,0-1-1,1 1 1,-1-1-1,0 1 0,0-1 1,1 0-1,-1 1 0,0-1 1,0 1-1,0-1 0,0 0 1,0 1-1,1-1 0,-1 0 1,-1 1-1,1-1 1,0 0-1,0 1 0,0-1 1,0 0-1,0 1 0,-1-1 1,1 1-1,0-1 0,0 0 1,-1 1-1,1-1 1,0 1-1,-1-1 0,1 1 1,-1-1-1,1 1 0,-1-1 1,1 1-1,-1 0 0,1-1 1,-1 1-1,1 0 0,-1-1 1,1 1-1,-1 0 1,0-1-1,1 1 0,-1 0 1,0 0-1,1 0 0,-1 0 1,0 0 146,-23-8-5056</inkml:trace>
  <inkml:trace contextRef="#ctx0" brushRef="#br1" timeOffset="-935372.053">29146 8103 1569,'-16'-2'5542,"-2"-2"-4136,-38-5 712,11 9 2499,38 9-826,10 15-2772,92 297 4746,-77-215-5384,-4 1 0,-6 0 0,-4 1-1,-5 0 1,-4 0 0,-16 80-381,9-17-323,7 2 0,19 171 323,-6-58-2157,-8-286 2155,-8 90-2486,-19-39-4289,7-36-2218</inkml:trace>
  <inkml:trace contextRef="#ctx0" brushRef="#br1" timeOffset="-935112.85">27734 9192 12812,'0'0'5509,"0"0"-3427,0 0-480,0 0-225,0 0-64,-29 95-320,22-29-384,2 7-353,2 2-32,2 0-128,1-2-64,6 0-32,2-5-96,8-3-672,3-6-898,1-11-960,3-5-1763,0-14-3170</inkml:trace>
  <inkml:trace contextRef="#ctx0" brushRef="#br1" timeOffset="-934841.918">28340 9304 5990,'22'-94'6374,"-21"90"-6105,1-18 9593,-10 32-9893,-9 11 256,0 1 0,1 0 1,1 1-1,1 1 0,1 0 1,2 0-1,0 2 0,1-1 0,2 1 1,1 1-1,0-1 0,2 1 1,2 0-1,0 1 0,1 24-225,3-41 0,-1-1-1,2 0 1,-1 1-1,1-1 1,1 0-1,0 0 0,0 0 1,1 0-1,1-1 1,-1 1-1,1-1 1,1 0-1,0 0 1,0-1-1,1 0 1,0 0-1,0 0 1,0-1-1,1 0 1,1-1-1,-1 0 1,1 0-1,0-1 1,0 0-1,1 0 1,-1-1-1,1 0 1,0-1-1,0 0 1,0-1-1,6 1 1,2 0 32,0-1-1,0-1 1,0-1 0,0 0-1,1-1 1,-2-1 0,1-1-1,0-1 1,0 0-1,-1-1 1,0-1 0,0-1-1,-1 0 1,1-1 0,-2-1-1,1 0 1,-1-1 0,-1-1-1,0 0 1,0-1-1,-1-1 1,-1 0 0,0 0-1,0-2 1,-2 1 0,0-1-1,3-7-31,-5 7 66,-1 0-1,-1 0 0,0 0 1,-1-1-1,-1 0 1,0 0-1,-1 0 0,-1-1 1,-1 1-1,0-1 1,-1 1-1,-1-5-65,1 15-2,-1-1 1,-1 1-1,1 0 0,-1 0 1,0 0-1,0 0 0,-1 0 1,0 0-1,0 1 0,0-1 1,-1 1-1,0 0 0,0 0 0,0 0 1,0 1-1,-1-1 0,0 1 1,0 0-1,0 1 0,0-1 1,0 1-1,-1 0 0,0 0 1,1 1-1,-1-1 0,0 1 1,-1 0-1,1 1 0,0 0 1,0 0-1,-1 0 0,1 1 1,0 0-1,-1 0 0,0 0 2,-14 1-438,0 0 0,0 1 0,0 1-1,1 0 1,-1 2 0,1 1 0,-13 5 438,-79 35-6387,4 4-6858</inkml:trace>
  <inkml:trace contextRef="#ctx0" brushRef="#br1" timeOffset="-931819.131">25334 11066 12524,'0'0'4532,"0"0"-1788,0 0-710,0 0-352,0 0-588,0 0-347,-8 20-117,-55 137 326,28-74-614,10-28-195,3 1-1,2 1 1,3 1 0,-3 28-147,20-85 0,-1-1 0,1 1 0,-1-1 0,1 1 0,-1-1 0,1 1 0,-1 0 0,1-1 0,0 1 0,-1 0 0,1-1 0,0 1 0,0 0 0,0-1 0,-1 1 0,1 0 0,0 0 0,0-1 0,0 1 0,0 0 0,0-1 0,0 1 0,0 0 0,1 0 0,-1-1 0,0 1 0,0 0 0,1-1 0,-1 1 0,0 0 0,1-1 0,-1 1 0,0 0 0,1-1 0,-1 1 0,1-1 0,-1 1 0,1-1 0,-1 1 0,1-1 0,-1 1 0,1-1 0,0 0 0,-1 1 0,1-1 0,0 0 0,0 1 0,86-143 58,30-131-56,-87 193 3,3 1 0,4 2 0,3 2 0,4 1-5,-21 50 18,-8 47-15,-12 250 211,-4-206-198,-1-35-12,1-1-1,1 1 1,2-1-1,1 1 1,1-1-1,2 0 1,1 0-1,2-1 1,2 4-4,21 8-230,-29-72 123,-11 10 111,-2 0 0,0 1 0,-1 0-1,-1 0 1,0 1 0,-2 1 0,0 0-1,-1 1 1,0 0 0,-4-1-4,7 4 7,-1 1-1,0 0 1,-1 0 0,0 2 0,-1 0 0,0 0 0,0 1-1,-1 1 1,-1 1 0,1 0 0,-1 1 0,0 1-1,0 1 1,-1 0 0,1 1 0,-1 1 0,0 1 0,-4 0-7,-11 13-1385,39 9-6578,11-10-2869</inkml:trace>
  <inkml:trace contextRef="#ctx0" brushRef="#br1" timeOffset="-930959.939">28308 10761 10762,'0'0'3812,"0"0"-748,0 0-662,0 0-507,0 0-565,0 0-503,7-7-368,-4 3-439,1 0 0,0 0 0,0 1 0,0-1 0,0 1 0,0 0 0,1 0 0,-1 1 0,1-1 0,0 1-1,0 0 1,0 1 0,0-1 0,0 1 0,4-1-20,65-7 135,-43 7 68,1-2 0,-1-1-1,0-1 1,0-1 0,-1-2-1,0-2 1,0 0-1,0-3-201,-28 14 68,0-1 1,1 0 0,-1-1 0,0 1-1,0 0 1,0 0 0,0-1 0,-1 0 0,1 1-1,0-1 1,0 0 0,-1 0 0,0 1 0,1-1-1,-1-1 1,0 1 0,0 0 0,0 0 0,0 0-1,0 0 1,0-1 0,-1 1 0,1 0 0,-1-1-1,1 1 1,-1-1 0,0-1-70,-39 9 988,29 4-982,0-1 1,0 2 0,1-1 0,0 1 0,1 1 0,0-1 0,1 1 0,0 1 0,1 0 0,0-1 0,1 2-1,0-1 1,1 1 0,0-1 0,1 1 0,1 0 0,-1 10-7,-8 179-340,13-169 257,-2 0 0,-1-1 0,-2 1 0,-1-1 0,-1 1 0,-2-1 0,-1-1 0,-5 10 83,10-34-18,-1 0-1,0 0 0,0 0 1,-1-1-1,0 0 0,0 0 0,0 0 1,-1-1-1,0 0 0,0 0 1,0 0-1,-1-1 0,1 0 0,-1 0 1,0 0-1,0-1 0,-1 0 1,-5 1 18,-139 25 148,149-29-130,188-28 740,-85 16-900,0-4 1,81-26 141,-181 42-45,0 0 0,-1-1 0,1 1 0,0 0 0,0-1 0,0 1 0,-1 0 0,1-1 0,0 1 0,0 0 0,0-1 0,0 1 0,0 0 0,0-1 0,0 1 0,0 0 0,0-1 0,0 1 0,0 0 0,0-1 0,0 1 0,0 0 1,0-1-1,0 1 0,0-1 0,0 1 0,0 0 0,0-1 0,1 1 0,-1 0 0,0 0 0,0-1 0,0 1 0,1 0 0,-1-1 0,0 1 0,0 0 0,1 0 0,-1-1 0,0 1 0,0 0 0,1 0 0,-1 0 0,0 0 0,1-1 0,-1 1 0,0 0 0,1 0 0,-1 0 0,0 0 1,1 0-1,-1 0 0,1 0 0,-1 0 0,0 0 0,1 0 0,-1 0 0,0 0 0,1 0 0,-1 0 0,1 0 45,-19-4-10561,12 4 2047</inkml:trace>
  <inkml:trace contextRef="#ctx0" brushRef="#br1" timeOffset="-930383.014">29238 10908 1730,'0'0'10217,"-15"-4"-5524,7 1-4282,0 1-209,1-1 0,0 1 0,0 1 1,-1-1-1,1 1 0,-1 1 0,1-1 0,-1 1 0,0 1 0,1-1 0,-1 1 0,1 1 0,0-1 0,-2 2-202,-4 1 72,0 1 0,0 0 0,1 1 0,0 1 0,0 0-1,0 0 1,1 1 0,0 1 0,1 0 0,-1 0 0,2 1 0,0 1 0,0-1 0,0 1 0,2 1-1,-1 0 1,2 0 0,-1 0 0,2 1 0,-1-1 0,2 2 0,0-1 0,0 0 0,2 1-1,-1-1 1,2 1 0,0 0 0,0 0 0,1 0 0,2 9-72,-1-16-29,0 0 0,0 0 0,1 0 0,0-1 0,0 1 0,1 0 0,0-1 0,0 0 0,0 0 0,1 0 0,0 0 0,0 0 0,1-1 0,-1 1 0,1-1 0,0 0 0,1-1 0,-1 1 0,1-1 0,0 0 0,0-1 0,0 0 0,0 1 0,1-2 0,-1 1 0,1-1 0,0 0 0,-1 0 0,1-1 0,0 0 0,0 0 1,0-1-1,0 0 0,0 0 0,0 0 0,0-1 0,0 0 0,0-1 0,0 1 0,0-1 0,-1-1 0,1 1 29,8-5 136,-1-1 1,0 0 0,-1-1 0,0-1 0,0 0-1,-1 0 1,0-2 0,0 1 0,-2-1 0,1-1-1,-2 0 1,0 0 0,0-1 0,-1 0-137,13-26 561,-2-1 0,-2-1-1,-2 0 1,5-22-561,-9 25 380,-2-1 0,-2 0 1,-1 0-1,-2-1 0,-2-18-380,-7 36 739,-6 42-37,0 35-679,2 1 0,2 0-1,3 0 1,2 25-23,2-19-393,-3-33-475,1 0 1,2 0 0,1 0 0,1 0 0,2 0-1,0 0 1,2-1 0,1 0 0,1 0 0,2 0 0,0-1-1,5 6 868,6-2-7105</inkml:trace>
  <inkml:trace contextRef="#ctx0" brushRef="#br1" timeOffset="-929588.714">29702 11063 7303,'0'0'3256,"0"0"-1040,0 0-172,0 0-149,0 0-656,-14-5-636,-42-9-357,54 15-240,0-1 0,0 1-1,0 1 1,1-1 0,-1 0 0,0 0 0,1 1 0,-1-1 0,1 1 0,-1-1 0,1 1 0,0-1-1,0 1 1,0 0 0,0 0 0,0 0 0,0 0 0,0 0 0,0 0 0,1 0 0,-1 0 0,1 0-1,0 0 1,-1 0 0,1 0 0,0 0 0,0 0 0,0 0 0,1 0 0,-1 0 0,0 0-1,1 0 1,-1 0 0,1 1-6,-1 1 24,2 9 8,1-1-1,0 1 1,1-1 0,0 0-1,0 0 1,2-1 0,-1 1-1,1-1 1,1 0-1,0-1 1,1 1 0,0-1-1,0-1 1,10 8-32,-17-15 2,1-1 0,-1 0 0,1 1 0,-1-1 0,1 0 0,0 0 0,0 0 0,0-1 0,-1 1 0,1 0 0,0-1 0,0 1 0,0-1 0,0 0 0,0 1 0,0-1 0,0 0 0,0 0 0,0 0 0,0-1 0,0 1 0,0 0 0,0-1 0,0 1 0,0-1 0,0 0 0,0 0 0,0 1 0,-1-1-1,1-1 1,0 1 0,-1 0 0,1 0 0,0 0 0,-1-1 0,1 0-2,48-61 524,-49 61-478,6-7 376,0-1 1,-1-1-1,0 1 0,0-1 1,-1 0-1,-1 0 1,0-1-1,-1 1 1,0-1-1,0 0 1,-1 0-1,-1 0 0,0 0 1,-1 0-1,0-6-422,-1 15 21,-1 0 1,0 0-1,1 0 0,-1 0 0,0 0 0,0 1 0,-1-1 0,1 0 0,0 1 1,-1 0-1,0 0 0,0 0 0,1 0 0,-1 0 0,0 0 0,0 1 0,-1-1 1,1 1-1,0 0 0,0 0 0,-1 0 0,1 0 0,0 1 0,-1-1 0,1 1 1,-1 0-1,1 0 0,-1 0 0,1 1 0,0-1 0,-1 1 0,1 0 0,0 0 1,-1 0-1,1 0 0,0 0 0,0 1 0,0 0 0,0-1 0,0 1 0,0 0 0,1 0 1,-1 1-1,1-1 0,-1 0 0,0 2-21,-6 4-47,0 0 0,1 0 0,0 1 1,1 0-1,0 0 0,0 0 0,1 1 0,0 0 1,1 1-1,0-1 0,0 1 0,1 0 0,1 0 0,0 0 1,1 1-1,0-1 0,0 1 0,1-1 0,1 1 0,0-1 1,0 1-1,1 0 0,1-1 0,0 1 0,0-1 0,1 0 1,1 0-1,0 0 0,0 0 0,1-1 0,1 1 1,0-1-1,0 0 0,1-1 0,1 2 47,1-5-31,-1 0 0,1-1 0,0-1 1,0 0-1,1 0 0,-1 0 0,1-1 0,-1-1 0,1 0 0,0 0 0,0-1 0,0 0 1,0 0-1,1-1 0,-1-1 0,0 0 0,0 0 0,0-1 0,-1 0 0,1-1 0,0 0 1,-1 0-1,1-1 0,-1-1 0,0 1 0,-1-1 0,1-1 0,0 0 31,156-136 790,-159 137-763,1-1 0,-1 1 0,-1-1 0,1 0 0,-1-1 0,0 1 0,0-1 0,-1 0 0,0-1 0,0 1 0,-1-1 0,0 1 0,0-1 0,-1 0 0,0 0 0,0 0 0,0-8-27,-3 14 3,0 1-1,-1-1 1,1 1-1,0 0 0,-1-1 1,0 1-1,1 0 1,-1 0-1,0 0 1,1 0-1,-1 0 0,0 1 1,0-1-1,0 0 1,0 1-1,1-1 0,-1 1 1,0 0-1,0 0 1,0 0-1,0 0 1,0 0-1,0 0 0,0 0 1,0 1-1,0-1 1,0 1-1,0-1 0,0 1 1,1 0-1,-1-1 1,0 1-1,0 0 0,1 0 1,-1 1-1,1-1 1,-1 0-1,1 0 1,-1 1-1,1-1 0,0 1 1,-1 0-3,-9 10-4,0 0 1,1 1-1,1 0 1,0 0-1,1 1 0,0 0 1,1 0-1,0 1 1,2 0-1,-1 1 1,2-1-1,0 1 1,1 0-1,1 0 0,0 0 1,1 0-1,1 0 1,1 9 3,-2-24-11,1 0 1,0 1 0,0-1-1,0 0 1,0 1-1,0-1 1,0 1-1,1-1 1,-1 0 0,0 1-1,1-1 1,-1 0-1,1 1 1,-1-1-1,1 0 1,0 0 0,-1 0-1,1 1 1,0-1-1,0 0 1,0 0-1,0 0 1,0 0 0,0 0-1,0-1 1,0 1-1,0 0 1,1 0-1,-1-1 1,0 1 0,0-1-1,1 1 1,-1-1-1,0 1 1,1-1-1,-1 0 1,0 0 0,1 0-1,-1 1 1,1-1-1,-1-1 1,0 1-1,1 0 1,0 0 10,55-30 16,-42 12 59,1-1 1,-2-1-1,-1 0 1,0-1-1,-1 0 0,-2-1 1,0 0-1,4-15-75,5-8 336,1 84 326,-18-34-660,-1 0 0,1 0-1,1 0 1,-1 0 0,1 0 0,0 0-1,0 0 1,0-1 0,1 0-1,-1 1 1,1-1 0,0-1 0,1 1-1,-1-1 1,0 1 0,1-1 0,0 0-1,0-1 1,0 1 0,0-1-1,0 0 1,0 0 0,1-1 0,-1 0-1,1 1 1,-1-2 0,1 1 0,-1-1-1,1 0 1,-1 0 0,1 0-1,-1-1 1,1 0 0,2 0-2,0-6 5,0 0 1,0 0-1,0-1 0,-1 0 1,0 0-1,-1-1 0,1 0 1,-2 0-1,1 0 0,-1-1 1,-1 0-1,0 0 0,0 0 1,-1 0-1,0-1 0,-1 1 1,1-8-6,5-12 146,-1-1 0,-1 0-1,-2-1 1,-1 0 0,-2 1 0,-1-3-146,0 33 15,-1 1 0,1-1 0,-1 1 0,1-1 0,-1 1 0,0-1 0,1 1 1,-1-1-1,1 1 0,-1-1 0,0 1 0,1 0 0,-1-1 0,0 1 0,0 0 0,1 0 0,-1 0 0,0 0 0,1-1 0,-1 1 0,0 0 0,0 0 0,1 0 0,-1 1 0,0-1 0,0 0 0,1 0 0,-1 0 0,0 0 1,0 1-1,1-1 0,-1 0 0,0 1 0,1-1 0,-1 0 0,1 1 0,-1-1 0,0 1 0,1-1 0,-1 1 0,1-1 0,-1 1 0,1 0 0,-1-1 0,1 1 0,0 0 0,-1-1 0,1 1 0,0 0 0,0-1 0,-1 1 0,1 0 1,0-1-1,0 1 0,0 0-15,-19 27-31,1 0 1,2 2 0,1 0-1,1 0 1,1 1-1,2 1 1,1 0 0,2 1-1,1 0 1,2 0 0,1 0-1,1 1 1,2-1 0,2 1-1,1 0 1,5 27 30,4 31-3305,-6-56-602,0 1-3460,-4-16-2456</inkml:trace>
  <inkml:trace contextRef="#ctx0" brushRef="#br1" timeOffset="-929375.128">29225 11816 14798,'0'0'6662,"0"0"-4868,0 0-1025,119 38 96,-21-43-353,28-10-416,21-8-64,19-10 32,13 0 0,4-7 0,-12 6 0,-18 3-64,-29 6-608,-34 12-898,-40 9-1633,-43 4-2754,-24 7-6119</inkml:trace>
  <inkml:trace contextRef="#ctx0" brushRef="#br1" timeOffset="-915987.349">20300 14104 19090,'0'0'1767,"0"0"-560,20-1 95,234-6 1752,-234 6-2946,58 0-11,-1-3 0,0-4 0,0-3-1,-1-4 1,67-21-97,-142 36-31,1 0 0,-1 0 0,1 0 0,-1 0 0,1 0-1,-1 0 1,1-1 0,-1 1 0,1 0 0,-1-1 0,0 1 0,1-1-1,-1 0 1,1 1 0,-1-1 0,0 0 0,0 0 0,1 0 0,-1 0-1,0 0 1,0 0 0,0 0 0,0 0 0,0 0 0,0-1 0,-1 1-1,1 0 1,0-1 0,-1 1 0,1-1 0,-1 1 0,1 0 0,-1-1-1,1 1 1,-1-1 0,0 1 0,0-1 0,0 1 0,0-1 0,0 1-1,0-1 1,0 1 0,-1-1 0,1 1 0,0-1 0,-1 1 0,1-1-1,-2 0 32,-3-3-651,-1 1 0,0 0-1,0 0 1,0 1 0,0 0-1,-1 0 1,1 0-1,-1 1 1,0 0 0,1 0-1,-1 1 1,0 0-1,-6 0 652,-56 10-10376,60-6 6201</inkml:trace>
  <inkml:trace contextRef="#ctx0" brushRef="#br1" timeOffset="-915613.472">20971 13839 3555,'0'0'5157,"0"0"-1649,0 0-311,-10-13 38,-33-43-656,42 54-2404,0 1 1,-1-1 0,1 0 0,0 1-1,-1-1 1,0 1 0,1-1 0,-1 1-1,0 0 1,0 0 0,0 0 0,1 0-1,-1 0 1,0 0 0,-1 0 0,1 0-1,0 1 1,0-1 0,0 1-1,0 0 1,0 0 0,0 0 0,-1 0-1,1 0-175,-8 0 2440,90 18-1794,21-9-479,0-4 0,51-5-167,-57-1-3,470 1-174,-544 5-459,-58 1 162,-242 0 522,276-5-39,0 0-1,0 1 1,0-1 0,0 1-1,0-1 1,0 1-1,1 0 1,-1 0 0,1 0-1,-1 1 1,1-1-1,0 0 1,0 1 0,0 0-1,0-1 1,0 1-1,0 0 1,1 0 0,0 0-1,-1 0 1,1 0 0,0 0-1,1 1 1,-1-1-1,0 0 1,1 0 0,0 1-1,0-1 1,0 0-1,0 1 1,0-1 0,1 0-1,-1 0 1,1 1-1,0-1 1,1 2-9,-2 14 21,-20 210-116,-27-83-3050,19-90-636,10-21-2005,9-15-11</inkml:trace>
  <inkml:trace contextRef="#ctx0" brushRef="#br1" timeOffset="-915112.44">22880 13537 12172,'0'0'6774,"0"0"-3390,0 0-1323,0 0-273,0 0-437,0 0-438,6 7-224,-3-2-621,1 0 0,-1 0-1,0 0 1,-1 1 0,0-1 0,1 0 0,-2 1 0,1 0 0,-1 0 0,1-1 0,-2 1 0,1 0 0,-1 0 0,1 0 0,-2 1-68,-50 476-907,59-374-4022,23-44-6510,-7-40-1437</inkml:trace>
  <inkml:trace contextRef="#ctx0" brushRef="#br1" timeOffset="-914753.955">23500 13685 9801,'34'-108'3411,"-12"67"-168,-22 42 4074,-30 38-6329,2 1 1,2 1-1,2 2 1,-1 6-989,19-36 33,0 1-1,1 0 1,1 0 0,0 0 0,1 0 0,0 0-1,1 1 1,1 0 0,0-1 0,1 1 0,0-1 0,2 1-1,-1 0 1,2-1 0,0 0 0,1 2-33,-2-8-14,0 0 0,1 0 0,0 0 0,0 0 0,1 0 0,-1-1 0,2 0 0,-1 0 0,1 0 0,0 0 0,1-1 0,-1 0 0,1 0 0,1 0 0,-1-1 0,1 0 0,0 0 0,0-1-1,0 0 1,0 0 0,1 0 0,0-1 0,0 0 0,7 1 14,-4-2 4,0 0 0,0-1-1,1-1 1,-1 0 0,1 0-1,-1-1 1,0-1 0,0 0-1,0 0 1,0-1 0,0-1-1,0 0 1,-1 0 0,1-1-1,-1 0 1,0-1-1,-1 0 1,1 0 0,-1-1-1,-1 0 1,1-1 0,-1 0-1,-1 0 1,1-1 0,-1 0-1,-1-1 1,0 1 0,0-1-1,-1 0 1,0 0 0,-1-1-1,0 1 1,0-1 0,-1 0-1,-1 0 1,0-1 0,0 1-1,-1-2-3,-1 6 28,-1-1-1,0 0 1,0 1 0,0-1-1,-1 1 1,0 0-1,-1 0 1,1-1 0,-1 2-1,-1-1 1,1 0-1,-1 1 1,0-1 0,-1 1-1,0 0 1,0 0-1,0 1 1,0 0 0,-1 0-1,0 0 1,0 0-1,0 1 1,-1 0 0,1 1-1,-1-1 1,0 1-1,-3-1-27,-9-3-92,-2 0 0,1 1 0,-1 1-1,0 1 1,0 1 0,0 1-1,0 0 1,-1 2 0,-5 1 92,-141 30-3686,65 15-2648,36-8-2229</inkml:trace>
  <inkml:trace contextRef="#ctx0" brushRef="#br1" timeOffset="-914426.272">22472 14747 9513,'0'0'13004,"0"0"-10569,0 0-1058,0 0-416,150-46-321,-46 19-319,24-5-225,21-6-96,11-4-192,5-4-673,-6 5-897,-19 9-640,-27 14-1121,-35 8-3332</inkml:trace>
  <inkml:trace contextRef="#ctx0" brushRef="#br1" timeOffset="-914425.272">22398 14898 17200,'-91'56'6150,"56"-24"-4548,35-5-674,29-8-287,39-5-449,30-7-32,32-7 129,34-6-97,19-11-192,22-4 32,1-5 64,-9-3-64,-14-4-32,-22-2-673,-23-4-2914,-38 3-4869</inkml:trace>
  <inkml:trace contextRef="#ctx0" brushRef="#br1" timeOffset="-917966.935">18602 12029 9385,'0'0'5632,"0"0"-2712,0 0-1591,-1 18-5,-28 156 1068,6-90-2632,3 0-1,3 2 1,5-1 0,3 2 0,4-1-1,6 78 241,-2-155-273,1 1-1,1-1 1,0 1-1,0-1 1,1 0-1,0 0 1,0 0-1,1 0 0,1 0 1,-1 0-1,1 0 1,1-1-1,-1 0 1,2 0-1,-1 0 1,1-1-1,0 0 1,0 0-1,1 0 0,0-1 1,0 0-1,1 0 1,0-1-1,0 0 1,0 0-1,0-1 1,1 0-1,0 0 1,3 0 273,5-5 219,0-1 1,0 0 0,0-1-1,0-1 1,-1 0 0,1-2-1,-1 0 1,0 0 0,-1-2-1,1 0 1,-1 0 0,-1-2-1,0 0 1,0 0 0,-1-1-1,0-1 1,-1 0 0,-1-1-1,0 0 1,0-2-220,6-4 573,-2-2 1,0 0-1,-1-1 0,-1 0 1,-1-1-1,-1-1 0,-1 0 1,4-19-574,0-11 527,-2 0 0,-3-1 0,-2-1 1,-2 1-1,-3-45-527,-14-34 684,11 129-681,0 1 1,-1-1 0,1 0-1,-1 1 1,0-1 0,0 1-1,-1 0 1,1 0-1,-1 0 1,0 0 0,0 0-1,0 0 1,-1 1-1,1-1 1,-1 1 0,0 0-1,0 0 1,0 0-1,0 1 1,0 0 0,-1 0-1,1 0 1,-1 0-1,1 0 1,-3 0-4,-7 2-132,-1 0-1,1 1 1,0 0 0,0 1-1,0 1 1,0 0 0,1 1 0,-1 0-1,1 2 1,0-1 0,0 1-1,1 1 1,-1 0 0,2 1-1,-1 0 1,1 1 0,0 0 0,1 1-1,0 0 1,0 1 0,1 0-1,1 0 1,-2 3 132,-1 0-605,1 1-1,0 0 1,0 1-1,2 0 1,0 0-1,1 1 1,0 0-1,2 0 1,0 0-1,1 1 1,0 0 0,2 1 605,-4 48-5472</inkml:trace>
  <inkml:trace contextRef="#ctx0" brushRef="#br1" timeOffset="-917652.533">19507 12282 17873,'34'-128'3150,"2"41"330,-42 88-2353,-99 106-351,87-84-666,-19 24-4,2 1 0,2 2 0,3 1 1,-18 41-107,36-67-57,2 1 1,0 0 0,2 1 0,1 0 0,1 0 0,1 0 0,2 1 0,0 0 0,2-1 0,1 1 0,2 11 56,0-29-59,0 1 1,0 0 0,1-1-1,0 1 1,1-1 0,0 0-1,1 0 1,0-1 0,0 1-1,1-1 1,0 0 0,1-1-1,0 1 1,0-1 0,1-1-1,0 1 1,0-1 0,1-1-1,0 1 1,0-2 0,1 1-1,-1-1 1,1 0 0,0-1 0,0-1-1,1 1 1,-1-2 0,1 1-1,0-1 1,-1-1 0,1 0-1,0 0 1,0-1 0,0-1-1,0 0 1,-1 0 0,1-1-1,0-1 1,-1 1 0,6-4 58,0-1 70,0-2 1,0 0 0,-1 0-1,-1-2 1,0 0 0,0 0-1,-1-2 1,0 1 0,-1-2-1,-1 1 1,0-2 0,-1 1-1,0-2 1,-1 1 0,-1-1-1,-1 0 1,0-1-1,-1 0 1,-1 0 0,0 0-1,-1-1 1,-1 0 0,-1 1-1,-1-1 1,0 0 0,-1 0-1,-1 0 1,-1 0 0,0 1-1,-1-1 1,-1 0 0,-1 1-1,-1 0 1,-1-2-71,4 10 7,-1-1 0,0 1 0,-1 0 0,0 0 0,0 1 0,-1 0 0,0 0 0,-1 0 0,1 1 0,-1-1 0,-1 2 0,0-1 0,0 1 0,0 0 0,0 1 0,-1 0 0,0 0 0,0 1 0,0 0 0,-1 1 0,1-1 0,-1 2 0,0 0-1,0 0 1,0 1 0,-7-1-7,-21 1-381,0 2 0,0 2 0,0 1-1,0 2 1,1 1 0,0 2-1,-8 5 382,-174 46-5722,-37 8-6503</inkml:trace>
  <inkml:trace contextRef="#ctx0" brushRef="#br1" timeOffset="-917095.959">20255 12497 12684,'0'0'5157,"0"0"-2915,0 0-673,0 0-287,130-42-482,-52 31-415,14-3-385,8 1-32,6 0-1217,8 0-2115,3 0-3650,-13 0-5446</inkml:trace>
  <inkml:trace contextRef="#ctx0" brushRef="#br1" timeOffset="-916755.321">21942 11900 16848,'-1'-8'409,"1"-1"0,-2 1-1,1 0 1,-1-1 0,0 1 0,-1 0 0,0 0-1,0 0 1,0 1 0,-1-1 0,0 1 0,-1 0-1,0 0 1,0 0 0,0 1 0,-1 0 0,0 0-1,0 0 1,-6-4-409,-4 3 147,-1 0 0,1 2 0,-1-1 0,0 2 0,0 0 0,0 1 0,0 1 0,-1 1 0,1 0 0,0 1 0,-1 1-1,1 1 1,-1 0 0,1 1 0,0 1 0,0 1 0,1 0 0,-1 1 0,1 1 0,0 1 0,-12 7-147,10-7 10,1 0 1,0 1-1,0 1 1,1 1-1,0 0 0,0 1 1,2 1-1,-1 0 1,2 1-1,0 1 1,0 0-1,2 1 1,0 0-1,0 0 0,2 1 1,0 1-1,1-1 1,1 1-1,0 1 1,2-1-1,0 1 0,0 2-10,3-11-5,0 0 0,0 0-1,1 0 1,0 0 0,1 0-1,0 1 1,1-1 0,0 0-1,0 0 1,1 0 0,0 0-1,1 0 1,0-1 0,1 1-1,0-1 1,1 0 0,-1 0-1,2 0 1,-1 0 0,1-1-1,0 0 1,1 0 0,0-1-1,0 0 1,1 0 0,2 1 5,6 1-130,1-1 1,-1-1 0,1 0 0,0-2-1,1 1 1,-1-2 0,1-1 0,0 0 0,0-1-1,0-1 1,0 0 0,0-2 0,0 0-1,0-1 1,0-1 0,0 0 0,-1-2 0,1 0-1,-1-1 1,0 0 0,-1-2 0,0 0-1,0 0 1,0-2 0,-1 0 0,-1-1 0,0 0-1,0-1 1,9-11 129,109-126 1207,-131 149-1153,0-1 0,-1 1 1,1 0-1,0 0 0,-1 0 1,1 0-1,0 0 0,-1 0 1,1 0-1,0 0 1,-1 0-1,1 0 0,0 0 1,-1 0-1,1 1 0,0-1 1,-1 0-1,1 0 0,0 1 1,-1-1-1,1 0 1,-1 1-1,1-1 0,-1 1 1,1-1-1,-1 0 0,1 1 1,-1-1-1,1 1 0,-1 0 1,1-1-1,-1 1 0,0-1 1,1 1-1,-1 0 1,0-1-1,0 1 0,0 0 1,1-1-1,-1 1 0,0 0 1,0-1-1,0 1 0,0 0 1,0-1-1,0 1 1,0 0-1,0-1 0,-1 1 1,1 0-1,0-1 0,0 1 1,0 0-1,-1-1 0,1 1 1,0 0-1,-1-1 1,1 1-1,0-1 0,-1 1 1,1-1-1,-1 1 0,1-1-54,0 4 88,-2 24 91,-2 0 0,0-1 0,-2 1-1,-1-1 1,-1-1 0,-1 0 0,-9 17-179,8-14 93,0-3-56,-11 25-50,3 1 1,2 0-1,2 1 0,3 1 1,0 15 12,5-4-1072,4 0 0,2 1 1,3-1-1,4 13 1072,8-9-3048,4-30-2611,6-13-4863</inkml:trace>
  <inkml:trace contextRef="#ctx0" brushRef="#br1" timeOffset="-916441.411">22516 12126 14093,'2'-43'2221,"-1"20"3074,-9 57-1509,-56 281-380,60-292-3404,2 0 1,1 0 0,0 1-1,2-1 1,0 0 0,2 1-1,1-1 1,0-1 0,2 1-1,1 0 1,0-1 0,2-1-1,0 1 1,4 3-3,-8-19-43,-1 0 1,1 0 0,1-1-1,-1 0 1,1 1-1,0-2 1,0 1-1,1-1 1,-1 0-1,1 0 1,0-1-1,0 0 1,0 0-1,1 0 1,-1-1-1,1 0 1,-1-1-1,1 0 1,-1 0-1,1 0 1,0-1-1,0 0 1,-1-1-1,1 0 1,2 0 42,6-2-26,0-1-1,-1 0 1,1-1 0,-1 0 0,1-2-1,-2 0 1,1 0 0,-1-1 0,0-1 0,-1-1-1,7-5 27,-3 0 38,0-2-1,-2 1 0,0-2 0,-1 0 0,0 0 0,-2-2 1,0 1-1,-1-2 0,-1 1 0,-2-1 0,1-1 1,1-10-38,-6 19 76,-1-1 0,0 0 0,-1 0 0,0 0 0,-1 0 1,-1 0-1,0 0 0,-1 0 0,0 0 0,-2 0 1,1 0-1,-1 0 0,-1 0 0,-1 1 0,0 0 0,-1 0 1,0 0-1,0 1 0,-2-1 0,-5-6-76,2 7 36,-1 0 0,0 0-1,-1 1 1,0 0-1,-1 2 1,0-1 0,-1 2-1,0 0 1,0 0 0,-1 2-1,1 0 1,-2 0 0,1 2-1,0 0 1,-1 1 0,0 1-1,-16-1-35,-10 1-72,0 2-1,0 1 1,0 3-1,0 1 1,1 3-1,-23 7 73,-75 26-4696,-116 53 4696,70-24-7166,-54 11-10023</inkml:trace>
  <inkml:trace contextRef="#ctx0" brushRef="#br0" timeOffset="-874577.127">23250 11833 6630,'0'0'1671,"0"0"-646,0 0 299,0 0 384,0-13-133,-3-42-299,-26-5 2061,-52-25 246,-76-5-2768,155 89-793,-62-26 197,-1 3-1,-1 2 1,-1 4 0,-1 3 0,0 2 0,-7 3-219,-270-5 1740,314 18-1664,0 1-1,0 2 1,1 1-1,0 1 1,0 2-1,1 1 1,0 1-1,-3 4-75,-24 7 106,-1-1 42,1 2-1,1 2 1,2 2-1,1 3 1,1 3-1,1 1 1,2 3 0,2 1-1,2 3 1,1 1-1,-1 7-147,22-14 23,2 1-1,2 1 0,1 0 1,2 1-1,2 1 0,1 0 1,2 1-1,2 0 1,2 1-1,2-1 0,1 9-22,-3-2 5,3-29-3,0 1 0,2-1 0,0 0 1,1 1-1,1-1 0,0 0 0,2 1 0,0-1 0,1 0 0,2-1 1,-1 1-1,2-1 0,0 0 0,2 0 0,2 3-2,7 6-2,2-1-1,0 0 1,2-2 0,1 0-1,1-1 1,1-2 0,0-1-1,2 0 1,4 0 2,264 139-68,-279-151 66,59 27-25,1-4-1,1-2 1,2-5-1,0-2 1,1-4-1,1-4 1,43 1 27,-80-11 5,1-3 0,-1-1 1,1-2-1,-1-3 0,0-1 1,0-2-1,-1-2 1,0-2-1,0-2 0,-2-1 1,0-3-1,0-1 1,-2-2-1,24-17-5,-19 4 48,0-2 1,-3-2-1,-1-1 1,-2-2 0,-1-2-1,-3-2 1,-1 0-1,-3-3 1,-1 0-1,-3-2 1,14-40-49,-19 50-12,-2-1-1,-1 0 1,-3-2 0,-1 0 0,-2 0 0,-3-1 0,-1-1 0,-2 0 0,-2 0-1,-2 0 1,-2-22 12,-4 48 10,-1-1 0,0 1-1,-1-1 1,-1 2 0,-1-1 0,-1 1-1,-1 0 1,0 1 0,-1 0 0,-1 0-1,0 2 1,-1-1 0,-1 2-1,-13-12-9,1 3-79,-1 1 0,-1 2 0,-1 1 0,-1 1 0,0 1 0,-1 2 0,-1 1 0,-8-1 79,-58-11-2497,33 18-5854,20 6-7819</inkml:trace>
  <inkml:trace contextRef="#ctx0" brushRef="#br0" timeOffset="-625668.877">4580 14820 13549,'-12'0'1761,"-53"0"-212,777-50 597,-140 30-3273,-537 25 1149,-34 7-22,-91 28-27,-740 154 4693,825-193-4565,4-2-92,1 1 0,-1 0 0,1-1 0,-1 1 0,1 0 0,-1-1 0,1 1 0,-1 0 0,0 0 0,1-1 0,-1 1 0,0 0 0,1 0 0,-1 0 0,1 0 0,-1 0 0,0 0 0,1 0 0,-1 0 0,0 0 0,1 0 0,-1 0 0,0 1 0,1-1 0,-1 0 0,1 0 0,-1 0 0,0 1 0,1-1 0,-1 0 0,1 1 0,-1-1 0,1 1 0,-1-1 1,1 1-1,0-1 0,-1 1 0,1-1 0,-1 1 0,1-1 0,0 1 0,-1-1 0,1 1 0,0 0 0,0-1 0,-1 1 0,1-1 0,0 1 0,0 0 0,0-1 0,0 1 0,0 0 0,0-1 0,0 1 0,0 0 0,0-1 0,0 1 0,0-1 0,1 1 0,-1 0 0,0 0-9,156 9 53,40-20-28,185-32-25,-312 33 18,118-27 110,-244 30 1463,35 8-1580,1 0 0,-1 2 0,1 0 0,-1 2 0,2 0 0,-1 2 0,1 0 0,0 1-1,0 1 1,-5 4-11,-66 41-5490,82-50 4508,-39 25-10870</inkml:trace>
  <inkml:trace contextRef="#ctx0" brushRef="#br0" timeOffset="-70664.617">3779 5951 14029,'0'0'3395,"0"0"-2012,0 0-785,-7 13 315,-40 135 1398,13 103-2489,10 1-1,10 205 179,13-416-1313,3 1 1,2-1 0,1 0-1,2 0 1,2 0 0,12 33 1312,-110-229 5909,-78-90-763,162 244-4104,11 18-770,4 2-248,1 0 0,1-1 0,1 0 1,0-1-1,2-1 0,-1 0 1,2 0-1,0-2 0,1 0 0,1-1 1,9 5-25,-9-6-83,2 0 0,0-2 1,0 0-1,1-1 1,0-2-1,0 0 1,1-1-1,0-1 1,0 0-1,0-2 1,1-1-1,-1-1 1,1-1-1,-1-1 0,0 0 1,1-2-1,-1-1 1,0-1-1,0 0 1,-1-2-1,0 0 1,0-2-1,0 0 1,-1-1-1,-1-1 1,9-7 82,-24 16-42,1-1 0,0 0 0,-1 0 0,1 0 0,-1 0 0,0-1 1,0 0-1,-1 0 0,1 0 0,-1 0 0,1-1 0,-1 1 0,-1-1 1,1 1-1,-1-1 0,0 0 0,0 0 0,0-1 0,-1 1 0,1 0 1,-1 0-1,0-1 0,-1 1 0,0-1 0,0 1 0,0 0 0,0-1 1,-1 1-1,0-1 0,0 1 0,0 0 0,-1 0 0,1 0 0,-1 0 1,-1 0-1,1 0 0,-1 0 0,1 0 0,-2 1 0,1 0 0,0-1 1,-1 1-1,0 0 0,-3-3 42,3 5-90,1 1 0,0-1 0,-1 0 1,0 1-1,1 0 0,-1-1 0,0 2 1,1-1-1,-1 0 0,0 1 0,0-1 0,0 1 1,0 0-1,0 1 0,1-1 0,-1 1 0,0-1 1,0 1-1,0 0 0,1 1 0,-1-1 1,1 1-1,-1-1 0,1 1 0,-1 0 0,1 0 1,0 0-1,0 1 0,0-1 0,-2 4 90,-72 99-5986,34-19 1037</inkml:trace>
  <inkml:trace contextRef="#ctx0" brushRef="#br0" timeOffset="-70315.715">3672 8541 11755,'-35'-94'5680,"34"92"-5563,-1 1 0,0 0 0,0-1 0,0 1 0,0 0 0,0 1 0,0-1 0,0 0 0,0 0-1,0 1 1,0-1 0,0 1 0,0 0 0,-1 0 0,1-1 0,0 2 0,0-1 0,0 0 0,-1 0 0,1 1 0,0-1 0,0 1 0,0-1 0,0 1-1,0 0 1,0 0 0,0 0 0,0 0 0,0 0 0,0 1 0,1-1 0,-1 0 0,0 1 0,1-1 0,-1 1 0,1 0 0,0 0 0,-1 0-117,0 0 179,-16 16 506,0 0-1,2 2 0,1 0 1,0 0-1,1 1 1,1 1-1,-7 19-684,19-40 14,-14 30 168,0 0 1,2 1-1,2 0 0,1 1 1,1 0-1,2 0 0,-2 24-182,7-39 6,0-1 0,1 1-1,1 0 1,1 0 0,1-1-1,0 1 1,1-1 0,1 1-1,1-1 1,0 0-1,1-1 1,1 1 0,1-1-1,0 0 1,7 8-6,-11-18-6,0 0 0,1-1-1,0 0 1,0 0 0,0 0 0,0 0-1,1-1 1,0 0 0,0 0 0,0 0 0,1-1-1,-1 0 1,1 0 0,0 0 0,0-1-1,-1 0 1,2-1 0,-1 0 0,0 0-1,0 0 1,0-1 0,0 0 0,1 0 0,-1-1-1,0 1 1,0-2 0,0 1 0,0-1-1,0 0 1,6-3 6,9-7 6,1-1 0,-2-1-1,0-1 1,0 0 0,-2-2 0,0 0-1,-1-1 1,0-1 0,-2-1 0,0 0-1,-2-1 1,0-1 0,5-13-6,-4 8 99,-1 0 1,-1-2-1,-2 1 1,0-2-1,-3 1 0,0-1 1,-2-1-1,-1 1 0,-1-1 1,-2 0-1,-1 0 1,-2 0-1,0 0 0,-3 0 1,0 1-1,-2-1 1,-1 1-1,-2 0 0,0 1 1,-2 0-1,-13-23-99,19 41-18,-1 1-1,0 0 0,0 0 0,-1 0 1,-1 1-1,1 0 0,-1 1 1,-1-1-1,0 2 0,0-1 1,0 1-1,-1 1 0,0-1 1,0 2-1,-1-1 0,1 2 1,-1-1-1,-1 1 0,1 1 1,0 0-1,-1 1 0,1 0 0,-1 0 1,0 2-1,0-1 0,-6 2 19,-19 5-846,-1 1 0,1 2 0,1 2 0,0 1 0,0 2-1,1 2 847,2-3-1398,-140 55-9028</inkml:trace>
  <inkml:trace contextRef="#ctx0" brushRef="#br0" timeOffset="-7789.706">5988 4517 7495,'0'0'4959,"0"0"-1537,0 0-1297,0 0-433,0 0-384,20-3-400,285-46 304,-47-5-1020,-257 54-189,-1 0 0,1 0 0,-1 0 1,1 0-1,0 0 0,-1 0 0,1 0 1,-1-1-1,1 1 0,-1 0 0,1 0 1,-1-1-1,1 1 0,-1 0 0,1 0 1,-1-1-1,0 1 0,1-1 0,-1 1 1,1 0-1,-1-1 0,0 1 0,1-1 1,-1 1-1,0-1 0,0 1 0,1-1 1,-1 1-1,0-1 0,0 1 0,0-1 0,1 1 1,-1-1-1,0 1 0,0-1 0,0 0 1,0 1-1,0-1 0,0 1 0,0-1 1,0 1-1,-1-1 0,1 1 0,0-1 1,0 1-1,0-1 0,-1 0 0,1 1 1,0 0-1,0-1 0,-1 1 0,1-1 1,0 1-1,-1-1 0,1 1 0,-1 0 1,1-1-1,-1 1 0,1 0 0,0-1 0,-1 1 1,1 0-1,-1-1-3,-37-22 451,32 20-364,-264-128 1231,240 121 252,29 40-524,51 231 385,-48-214-1387,-1 0 0,-2 1 1,-3-1-1,-1 0 0,-3-1 0,-1 1 0,-6 10-44,-23 74-1417,13-45-2547,8-23-2287</inkml:trace>
  <inkml:trace contextRef="#ctx0" brushRef="#br0" timeOffset="-4952.436">7904 3988 6246,'0'-12'10484,"-3"-41"-7248,3 51-3095,-1 0 1,1 1 0,0-1-1,0 0 1,0 0 0,0 1-1,0-1 1,1 0 0,-1 1 0,0-1-1,1 0 1,-1 1 0,1-1-1,0 0 1,0 1 0,-1-1 0,1 1-1,0-1 1,0 1 0,0 0-1,0-1 1,1 1 0,-1 0-1,0 0 1,0 0 0,1 0 0,-1 0-1,1 0 1,-1 0 0,1 0-1,-1 1 1,1-1 0,0 0-1,-1 1 1,1 0 0,0-1 0,-1 1-1,1 0 1,0 0 0,0 0-142,62 15 1400,-32 5-1265,-2 1 1,0 1-1,-1 2 1,-2 1-1,0 1 1,-2 2-1,0 0 1,-3 1-1,0 2 1,-2 0-1,-1 1 1,6 17-136,-23-46 2,66 122-570,-5 2 0,9 39 568,-22-50-1838,-47-108 1513,40 83-3436,-7-38-5760,-29-45 1988</inkml:trace>
  <inkml:trace contextRef="#ctx0" brushRef="#br0" timeOffset="-4668.007">8536 4363 3011,'-8'-24'2862,"7"17"-2309,0 1 0,-1-1-1,0 1 1,0 0 0,-1-1 0,0 1 0,0 0-1,0 0 1,-1 1 0,0-1 0,0 1 0,0 0 0,-1 0-1,1 0 1,-1 0 0,-1 1-553,1 0 501,-1 0 1,1 1 0,-1-1-1,0 2 1,0-1-1,0 1 1,0-1-1,-1 2 1,1-1-1,-1 1 1,1 0-1,-1 0 1,1 1-1,-1-1 1,1 2-1,-1-1 1,-4 2-502,2 0 235,0 0 0,1 1 0,-1 0-1,1 1 1,0 0 0,0 0 0,0 1 0,1 0 0,-1 0-1,1 1 1,1-1 0,-6 7-235,-32 38 482,2 1 0,3 2 0,2 2 0,-2 8-482,-5 7 293,-219 337 177,202-335-652,60-72 141,-1-1-1,0 1 1,1 0-1,-1-1 1,1 0-1,-1 1 1,1-1 0,-1 0-1,1 0 1,-1 0-1,1 0 1,0 0-1,0 0 1,-1 0 0,1 0-1,0 0 1,0-1-1,0 1 1,0 0-1,0-1 1,1 1 0,-1-1-1,0 1 1,1-1-1,-1 1 1,1-1-1,-1 0 1,1 1 0,0-1-1,0 1 1,0-1-1,0 0 1,0 1-1,0-1 1,0 0 0,0 1-1,0-1 1,1 0-1,-1 1 1,1-1-1,0 0 42,-1-2-121,8-126-3156,9 45-5346,-9 57 146</inkml:trace>
  <inkml:trace contextRef="#ctx0" brushRef="#br0" timeOffset="-3722.472">9091 4707 4548,'0'0'5969,"0"0"-3092,0 0-560,0 0-278,0 0-720,0 0-374,2 4-65,-1-1-683,1 1 0,0-1 0,0 1 0,0-1 0,0 0 0,0 0 0,1 0-1,-1 0 1,1 0 0,0-1 0,0 1 0,0-1 0,0 0 0,1 0 0,-1 0-1,0 0 1,1 0 0,0-1 0,-1 0 0,1 1 0,0-1 0,-1-1 0,1 1 0,0 0-1,2-1-196,-4-2 91,0 1 0,0-1 0,0 0 0,0 0 0,-1 0 0,1-1 0,-1 1 0,1 0 0,-1 0 0,0-1 0,0 1 0,0-1 0,0 1 0,0-1 0,0 0 0,-1 1 0,1-1 0,-1 0 0,0 1 0,0-1 0,0 0 0,0 1 0,0-1 0,-1-2-91,-1 5 8,1-1 1,-1 0-1,0 0 0,0 1 1,1-1-1,-1 1 1,0-1-1,0 1 1,1 0-1,-1-1 0,0 1 1,0 0-1,0 0 1,0 1-1,1-1 0,-1 0 1,0 0-1,0 1 1,1 0-1,-1-1 0,0 1 1,0 0-1,1-1 1,-1 1-1,1 0 1,-1 0-1,1 0 0,-1 1 1,1-1-1,0 0 1,0 0-1,-1 1 0,1 0-8,-3 1-3,1-1 0,0 1-1,0 0 1,1 0-1,-1 0 1,0 0-1,1 1 1,0-1 0,0 0-1,0 1 1,0 0-1,1 0 1,-1-1-1,1 1 1,0 0 0,0 0-1,0 0 1,1 0-1,-1 0 1,1 0-1,0 0 1,0 1-1,1-1 1,-1 0 0,1 0-1,0 0 1,0 0-1,1 2 4,-1-5-2,0 1 0,0-1-1,0 0 1,0 0 0,0 0-1,0 0 1,0 0-1,0 0 1,1 0 0,-1-1-1,0 1 1,1 0 0,-1-1-1,0 1 1,1-1 0,-1 1-1,1-1 1,-1 0-1,1 1 1,-1-1 0,1 0-1,-1 0 1,1 0 0,-1 0-1,1-1 1,-1 1 0,1 0-1,-1-1 1,1 1-1,-1 0 1,1-1 0,-1 0-1,0 1 1,1-1 0,-1 0-1,0 0 1,0 0 0,1 0-1,-1 0 1,0 0 0,0 0-1,0 0 1,0 0-1,0 0 1,-1-1 0,1 1-1,0 0 1,0-1 0,-1 1-1,1 0 1,-1-1 0,1 0 2,3-11 28,-1 1 0,0-1 1,-1 0-1,0 0 1,-1 0-1,-1 0 1,0 0-1,0 0 1,-2-3-29,-19 19-1153,-13 43-7741,16-10-4377</inkml:trace>
  <inkml:trace contextRef="#ctx0" brushRef="#br0" timeOffset="-2837.807">10122 3812 13485,'0'0'2888,"0"0"-315,0 0-464,0 0-519,0 0-543,3 0-433,355-34 1323,-321 31-1909,205-32 115,-242 34-154,-1 1 1,1 0-1,0 0 0,0-1 0,-1 1 0,1 0 0,0-1 1,0 1-1,0 0 0,0-1 0,-1 1 0,1 0 0,0-1 1,0 1-1,0-1 0,0 1 0,0 0 0,0-1 0,0 1 1,0 0-1,0-1 0,0 1 0,0-1 0,0 1 0,0 0 1,0-1-1,1 1 0,-1 0 0,0-1 0,0 1 0,0 0 1,0-1-1,1 1 0,-1 0 0,0-1 0,0 1 0,1 0 1,-1 0-1,0-1 0,0 1 0,1 0 0,-1 0 0,0-1 1,1 1-1,-1 0 0,0 0 0,1 0 0,-1 0 0,1 0 1,-1 0-1,0 0 0,1-1 0,-1 1 0,0 0 0,1 0 1,-1 0-1,1 0 0,-1 0 0,0 1 0,1-1 0,-1 0 1,0 0-1,1 0 0,-1 0 0,0 0 0,1 0 0,-1 1 12,-28-8-1379,-60 7-7788,54 5 3598</inkml:trace>
  <inkml:trace contextRef="#ctx0" brushRef="#br0" timeOffset="-2318.947">10026 3812 6438,'0'0'3043,"0"0"-699,0 0 42,0 0-149,0 0-326,0 0-470,0 0-320,0 0-64,-3 2-155,2 0-830,-1-1-1,1 1 0,0 0 1,0 0-1,0 0 1,0-1-1,0 1 0,0 0 1,0 0-1,1 0 0,-1 0 1,1 0-1,-1 0 0,1 1 1,0-1-1,0 0 1,0 0-1,0 0 0,0 0 1,0 0-1,0 0 0,1 1 1,-1-1-1,1 0 0,0 0 1,0 0-1,-1 0 1,1-1-1,0 1 0,1 0 1,-1 0-1,0-1 0,1 2-71,50 61 603,-27-45-569,0-1 0,1-2 1,0 0-1,2-1 0,-1-2 0,2-1 1,0-1-1,0-2 0,1-1 0,0-1 1,0-1-1,25 0-34,-54-5 1,46 12 197,-47-12-183,1-1 1,0 1-1,0-1 1,-1 1-1,1 0 0,0 0 1,0-1-1,-1 1 1,1 0-1,-1 0 0,1 0 1,-1 0-1,1 0 0,-1-1 1,0 1-1,1 0 1,-1 0-1,0 0 0,0 0 1,0 0-1,0 0 1,0 0-1,0 0 0,0 0 1,0 0-1,0 0 0,0 0 1,0 0-1,0 0 1,-1 0-1,1 0 0,-1 0 1,1 0-1,0 0 1,-1 0-1,1-1 0,-1 1 1,0 0-1,1 0 0,-1 0 1,0-1-1,1 1 1,-1 0-1,0-1 0,-1 1-15,-178 159 1805,131-122-1613,2 3 0,2 1 0,2 2 0,1 3 1,3 1-1,-12 21-192,48-65 3,0-1 0,0 1 0,0 0 1,0 0-1,1 0 0,-1 0 0,1 0 0,0 1 1,1-1-1,-1 0 0,1 1 0,0 0 0,0-1 1,0 1-1,0 0 0,1-1 0,0 1 0,0 0 1,0-1-1,1 1 0,-1 0 0,1 0 0,0-1 1,1 1-1,-1-1 0,1 1 0,0-1 0,0 0 1,0 0-1,1 0 0,-1 0 0,1 0 1,0 0-1,0-1 0,0 1-3,11 2-7,1 0-1,-1-1 1,1 0 0,-1-2-1,1 1 1,1-2-1,-1 0 1,0-1 0,0 0-1,1-1 1,-1-1 0,1-1 7,21 2-19,27 0-178,0-3-1,-1-2 1,40-10 197,-16-18-1746,-87 34 1612,1-1 0,-1 0 1,0 0-1,0 1 0,0-1 0,0 0 0,0 0 1,0 1-1,0-1 0,1 0 0,-1 0 1,0 0-1,0 0 0,0 1 0,0-1 0,1 0 1,-1 0-1,0 0 0,0 0 0,1 0 1,-1 1-1,0-1 0,0 0 0,0 0 1,1 0-1,-1 0 0,0 0 0,0 0 0,1 0 1,-1 0-1,0 0 0,0 0 0,1 0 1,-1 0-1,0 0 0,0 0 0,1 0 0,-1 0 1,0 0-1,0 0 0,1 0 0,-1-1 1,0 1-1,0 0 0,1 0 134,-15 19-8303,0-1-2513</inkml:trace>
  <inkml:trace contextRef="#ctx0" brushRef="#br0" timeOffset="-1570.121">10274 5477 3844,'0'0'6747,"0"0"-3149,0 0-549,-1-13-482,-8-58 1117,4 66 786,1 19-3557,0 22-1086,-23 416 558,25-441-387,-22 66 36,21-76-31,-1 0 1,1 0 0,0 0 0,-1-1 0,1 1-1,-1-1 1,1 0 0,-1 0 0,1 0-1,-1-1 1,1 1 0,-1-1 0,1 0 0,0 0-1,-1 0 1,1 0 0,0 0 0,0-1 0,0 0-1,0 1 1,0-1 0,0 0 0,0-1 0,-2-1-4,-1 0 10,-159-120 145,110 75-940,55 49 555,0-1-1,0 0 1,0 0 0,1 0-1,-1 1 1,0-1-1,1 0 1,-1 1 0,1-1-1,-1 0 1,0 1 0,1-1-1,0 0 1,-1 1-1,1-1 1,-1 1 0,1-1-1,0 1 1,-1-1 0,1 1-1,0 0 1,0-1 0,-1 1-1,1 0 1,0-1-1,0 1 1,-1 0 0,1 0-1,0 0 1,0 0 0,0 0-1,-1 0 1,1 0-1,0 0 1,0 0 0,0 0-1,-1 0 1,1 0 0,0 1-1,0-1 231,2 0-1579,14 0-7342</inkml:trace>
  <inkml:trace contextRef="#ctx0" brushRef="#br0" timeOffset="-1273.239">10261 5169 11499,'0'0'7399,"0"0"-4580,0 0-289,0 0-993,0 0-416,0 0-384,0 0-352,0 0-193,0-64 0,0 71-192,-1 3-96,-1 7-225,2 5-1248,0 2-1090,0 0-2818,0 2-7463</inkml:trace>
  <inkml:trace contextRef="#ctx0" brushRef="#br0" timeOffset="-720.928">10534 5537 5573,'0'0'4719,"0"0"-1377,0 0-69,0 0-674,0 0-714,0 0-380,0 0-485,0 0-299,6-6-204,20-21-260,-24 26-255,-1 0 0,1 0 1,-1 0-1,1-1 0,-1 2 0,1-1 1,0 0-1,-1 0 0,1 0 1,0 1-1,0-1 0,0 1 0,-1-1 1,1 1-1,0 0 0,0 0 1,0 0-1,0 0 0,0 0 0,0 0 1,-1 1-1,1-1 0,0 0 1,0 1-1,0 0 0,-1-1 0,1 1 1,0 0-1,0 0 0,-1 0 1,1 0-1,-1 0 0,1 0 0,-1 1 1,0-1-1,1 0 0,-1 1 1,0-1-1,0 1 0,0-1 0,0 1 1,1 0-3,-3 5-88,0-1 0,0 1 0,0-1 0,0 1 0,-1-1 0,0 0 1,-1 0-1,1 0 0,-1 0 0,0 0 0,-1-1 0,1 1 0,-1-1 0,0 0 0,0 0 1,-1 0 87,-1 3-25,-91 116-23,96-123 50,0 0 0,1 0 0,-1 0-1,1 1 1,-1-1 0,1 0 0,-1 0 0,1 0-1,0 0 1,-1 0 0,1 1 0,0-1 0,0 0-1,0 0 1,0 0 0,0 1 0,0-1 0,1 0 0,-1 0-1,0 0 1,1 1 0,-1-1 0,0 0 0,1 0-1,-1 0 1,1 0 0,0 0 0,-1 0 0,1 0 0,0 0-1,0 0 1,0 0 0,-1-1 0,1 1 0,0 0-1,0 0 1,0-1 0,0 1 0,0-1 0,0 1-1,1-1 1,-1 1 0,0-1 0,0 1 0,0-1 0,0 0-1,1 0 1,-1 0 0,0 0 0,0 0 0,0 0-1,1 0 1,-1 0 0,1 0-2,70-5-39,-52 1-596,0-2 1,-1 0 0,0-1-1,0-1 1,0-1 0,-1-1-1,0 0 1,-1-1-1,0-1 1,-1-1 0,0 0-1,2-4 635,-13 10-469,1 0-1,-1-1 1,0 1-1,-1-1 1,0 0-1,0 0 1,-1-1-1,0 1 1,0-1-1,-1 0 1,0 0-1,-1 1 1,0-1-1,0-6 470,0-80 5479,-1 54 761,0 40-4739,0 7 1550,1 15-2237,0-13-734,5 138 1021,-20-50-3121,7-71-1188,1-2-2691</inkml:trace>
  <inkml:trace contextRef="#ctx0" brushRef="#br0" timeOffset="728.015">11454 4079 13869,'0'0'2552,"0"0"37,0 0-272,0 0-550,0 0-571,0 0-497,0 0-304,-8-2 336,-17 144 284,-77 340-711,98-436-462,3-33-47,3-34 77,8-145 89,-8 91 21,3-1 1,3 0-1,3 1 0,4 1 0,21-63 18,25 23 85,-59 111-84,1 0 0,-1 0-1,1 0 1,0 0 0,-1 1 0,1-1 0,0 0 0,1 1 0,-1 0 0,0 0-1,1 0 1,-1 0 0,1 1 0,-1-1 0,1 1 0,0 0 0,0 0-1,0 0 1,-1 1 0,1-1 0,0 1 0,0 0 0,0 0 0,0 0 0,0 1-1,0-1 1,0 1 0,-1 0 0,1 0 0,0 1 0,0-1-1,2 5-6,0 0 1,0 0-1,-1 0 0,0 1 1,0-1-1,0 1 1,-1 1-1,0-1 0,0 1 1,-1-1-1,0 1 1,0 0-1,-1 0 1,0 0-1,-1 1 0,1-1 1,-2 0-1,1 0 1,-1 1-1,0-1 0,-1 2 6,-1 8-52,-1 0-1,0 0 1,-1 0-1,-1-1 0,-1 1 1,-1-1-1,0-1 1,-1 1-1,-1-1 1,0 0-1,-1-1 0,-1 0 1,0-1-1,-1 0 1,-1-1-1,0 0 0,0-1 1,-2 0-1,1-1 1,-12 6 52,-40 16-362,65-32 326,-1 0 1,0-1 0,1 1-1,-1-1 1,0 0-1,0 0 1,0 1 0,0-1-1,1 0 1,-1 0 0,0-1-1,0 1 1,0 0-1,1-1 1,-1 1 0,0-1-1,0 1 1,1-1 0,-1 0-1,0 0 1,1 0-1,-1 0 1,1 0 0,-1 0-1,1 0 1,0 0 0,-1-1-1,1 1 1,0-1-1,0 1 1,0 0 0,0-1-1,0 0 1,0 1 0,0-1-1,1 0 1,-1 0 35,-1-6-80,0 0 1,0-1-1,1 1 1,0 0-1,1-1 1,0 1-1,0 0 1,1-1-1,0 1 1,0 0-1,1 0 1,0 0-1,1 0 1,-1 0 0,1 0-1,1 1 1,0-1-1,0 0 80,64-72-8045,-45 63 1153</inkml:trace>
  <inkml:trace contextRef="#ctx0" brushRef="#br0" timeOffset="1186.197">11457 4361 7944,'0'0'4489,"0"0"-635,8-13-896,28-41-1004,-33 50-1833,0 1 0,1-1 0,-1 1 1,1 0-1,-1 0 0,1 0 0,0 1 0,0-1 1,0 1-1,0 0 0,1 0 0,-1 0 0,0 1 1,1 0-1,0-1 0,-1 2 0,1-1 1,-1 0-1,1 1 0,0 0 0,0 0 0,-1 0 1,1 1-1,0 0 0,-1 0 0,1 0 0,-1 0 1,1 1-1,-1-1 0,0 1 0,0 0 1,1 1-1,-1-1 0,2 3-121,2 5 10,-1 0-1,-1 1 1,1 0 0,-2 0-1,0 1 1,0-1 0,-1 1-1,0 0 1,-1 1 0,-1-1-1,0 0 1,0 1 0,-1-1-1,-1 1 1,0-1 0,-1 1-1,0 0 1,-1-1-1,0 0 1,-1 1 0,-4 9-10,2-4 11,-2 0 0,0 0 0,-1 0 0,0-1 1,-1 0-1,-1-1 0,-1 0 0,-11 13-11,16-22 9,0-1 0,-1 1 0,1-1 0,-1 0 0,0 0 0,-1-1 1,1 0-1,-1 0 0,0-1 0,0 0 0,0-1 0,-1 1 0,1-2 0,-1 1 0,0-1 0,0 0 0,0-1 0,0 0 0,-5 0-9,7-4 6,-1 1-1,1-1 1,0 0-1,0 0 1,1-1-1,-1 0 1,1 0-1,0-1 1,0 1 0,0-1-1,0-1 1,1 1-1,0-1 1,0 0-1,1 0 1,0 0-1,0-1 1,0 1-1,1-1 1,-1 0-1,2 0 1,-1 0-1,1-1 1,0 1-1,1-1 1,0 1-1,0-1 1,0 1-1,1-1 1,0 0-1,1-4-5,-1 9-247,2-16-681,6 14-4020,-3 5-1431</inkml:trace>
  <inkml:trace contextRef="#ctx0" brushRef="#br0" timeOffset="1594.905">11412 4210 7463,'0'0'4436,"0"0"-1083,0 0 47,0 0-666,0 0-658,0 0-837,0 0-412,-5 22-74,-80 307 955,-51 135-1169,128-361-624,10-103 59,-1 0 1,0-1-1,1 1 0,-1-1 1,1 1-1,-1-1 1,0 0-1,1 1 0,-1-1 1,0 0-1,0 0 0,1 0 1,-1 0-1,0 0 1,0 0-1,0 0 0,0 0 1,0-1-1,-1 1 0,1 0 1,0 0-1,0-1 1,-1 1-1,1-1 0,-1 1 1,1-1-1,-1 1 0,0 0 1,0-1-1,1-1 26,24-84-2433,-15 50-2709,-8 32-1104,2 2-4756</inkml:trace>
  <inkml:trace contextRef="#ctx0" brushRef="#br0" timeOffset="2555.151">12020 4535 1313,'0'0'6615,"0"0"-3343,0 0-640,0 0-38,0 0-378,0 0-513,0-6-353,0-24 770,27 26-594,90-9-591,-114 12-736,-3 1-177,0 1-1,0-1 0,-1 1 1,1-1-1,0 0 0,0 1 0,0-1 1,-1 1-1,1-1 0,0 1 1,0-1-1,0 0 0,0 1 1,0-1-1,0 1 0,0-1 0,0 1 1,0-1-1,0 1 0,0-1 1,0 1-1,0-1 0,1 0 1,-1 1-1,0-1 0,0 1 0,0-1 1,1 1-1,-1-1 0,0 0 1,0 1-1,1-1 0,-1 0 1,0 1-1,1-1 0,-1 0 0,0 1 1,1-1-1,-1 0 0,1 0 1,-1 0-1,0 1 0,1-1 1,-1 0-1,1 0 0,-1 0 0,1 0 1,-1 0-1,1 0 0,-1 0 1,0 1-1,1-2 0,-1 1 1,1 0-1,-1 0 0,1 0 0,-1 0 1,1 0-1,-1 0 0,1 0 1,-1 0-1,0-1 0,1 1 1,-1 0-22,0 3-42,-46 219 224,26-145-167,17-67-20,-3 20-33,-2 1-1,-2-1 1,0-1-1,-2 0 1,-12 20 38,23-47-9,-1 0 1,0 1-1,1-1 1,-1 0 0,0 0-1,0 0 1,-1 0-1,1-1 1,0 1-1,-1 0 1,1-1-1,-1 0 1,1 1-1,-1-1 1,0 0-1,1-1 1,-1 1-1,0 0 1,0-1-1,1 1 1,-1-1-1,0 0 1,0 0-1,0 0 1,0 0-1,1-1 1,-1 1-1,0-1 1,0 0-1,0 0 1,1 0-1,-1 0 1,1 0-1,-1 0 1,1-1-1,-1 1 1,1-1-1,0 0 1,-1 1 8,-87-77 331,52 27-139,70 49-3331,13 7-6635,-22-2-529</inkml:trace>
  <inkml:trace contextRef="#ctx0" brushRef="#br0" timeOffset="3026.002">12133 4074 10346,'0'0'3651,"0"0"-693,0 0-1004,0 0-828,0 0-395,0 0-293,0 0-176,-4 10-22,-11 30-48,14-37-124,1-1 0,-1 1 1,1 0-1,0 0 0,0 0 0,0 0 0,1-1 0,-1 1 1,0 0-1,1 0 0,0-1 0,0 1 0,0 0 0,0-1 1,0 1-1,0-1 0,1 1 0,-1-1 0,1 1 0,0-1 1,0 0-1,-1 0 0,2 0 0,-1 0 0,0 0 0,2 1-68,-2-4 111,-1 0 0,1 1 0,-1-1-1,0 0 1,1 0 0,-1 0 0,0 0 0,0-1-1,1 1 1,-1 0 0,0 0 0,0-1-1,-1 1 1,1-1 0,0 1 0,0-1-1,-1 1 1,1-1 0,0 1 0,-1-1-1,0 1 1,1-1 0,-1 0 0,0 1 0,0-1-1,0 0 1,0 1 0,0-1 0,0 0-1,-1 1 1,1-1 0,0 0 0,-1 1-1,0-1-110,1 1 35,1 0-20,-1 0 1,1-1-1,-1 1 0,1 0 0,-1 0 0,0-1 0,0 1 0,0 0 0,0-1 1,0 1-1,0 0 0,0-1 0,0 1 0,-1 0 0,1 0 0,0-1 0,-1 1 1,1 0-1,-1 0 0,1-1 0,-1 1 0,0 0 0,1 0 0,-1 0 0,0 0 1,0 0-1,0 0 0,0 0 0,0 0 0,0 1 0,0-1 0,0 0 0,0 0 1,0 1-1,0-1 0,0 1 0,-1-1 0,1 1 0,0-1 0,0 1 0,-1 0 1,1 0-1,0-1 0,-1 1 0,1 0 0,0 0 0,0 0 0,-1 1 0,1-1 1,0 0-1,-1 0 0,1 1 0,0-1 0,0 1 0,-1-1 0,1 1 0,0-1 1,0 1-1,0 0 0,0 0-15,-21 38-3743,17-10-3778,4-1-8249</inkml:trace>
  <inkml:trace contextRef="#ctx0" brushRef="#br0" timeOffset="45907.562">12083 10744 10506,'-1'-13'3315,"0"6"-3153,-2-6 582,1 0 0,1 1 0,-1-1 0,2 0 1,0 0-1,0 0 0,2 0 0,-1 1 0,2-1 0,-1 0 0,2 1 1,0 0-1,0 0 0,1 0 0,0 0 0,1 1 0,6-8-744,-8 15 98,0 0-1,0 1 1,0 0-1,1 0 1,0 0-1,-1 0 1,1 1-1,0 0 1,0 0-1,0 0 1,0 1-1,1-1 1,-1 1-1,0 1 1,1-1-1,-1 1 1,1-1-1,-1 2 1,0-1-1,1 1 1,-1-1-1,1 1 1,-1 1-1,0-1 1,0 1-1,0 0 1,0 0-1,0 1 1,3 1-98,6 4 85,0 1 1,-1 1-1,0 0 1,-1 1 0,0 0-1,0 1 1,-1 0 0,-1 0-1,3 6-85,22 40 49,-2 1 0,-3 2 0,-3 1-1,-2 1 1,-4 1 0,4 25-49,6 7-175,-10-27-393,15 41-1021,-8-40-2479,-28-70 3873,8 14-2523,-5-11-580,1-4-3356,0-5-2683</inkml:trace>
  <inkml:trace contextRef="#ctx0" brushRef="#br0" timeOffset="46126.061">12632 10917 7815,'-26'-64'1910,"24"58"-1454,-1 1 0,1 0-1,-1 0 1,0 0 0,-1 0 0,1 1 0,-1-1-1,0 1 1,0 0 0,-1 0 0,1 0 0,-1 1-1,1-1 1,-1 1 0,0 0 0,-1 1 0,1-1-1,0 1 1,-1 0 0,1 1 0,-1-1 0,0 1-1,1 0 1,-1 0 0,0 1 0,0-1 0,-1 1-456,-2 3 273,0-1 1,1 1-1,-1 1 0,0-1 1,1 1-1,0 1 1,0 0-1,0 0 1,1 0-1,0 1 1,0 0-1,0 1 1,1-1-1,0 1 1,-5 7-274,4-7 120,-325 396 1551,153-186-2119,206-239-6364,-4-5 2616,2-1-2248</inkml:trace>
  <inkml:trace contextRef="#ctx0" brushRef="#br0" timeOffset="46907.605">13223 10874 5733,'0'0'4602,"0"0"-1474,0 0-106,0 0-566,0 0-631,0 0-266,-11 1-326,-18 2-491,23-3 137,35-1-338,175-7-162,-203 7-394,0 1-1,0 0 1,0-1 0,-1 1-1,1 0 1,0 0-1,0 0 1,0 0-1,0 0 1,0 0-1,0 0 1,-1 0 0,1 0-1,0 0 1,0 1-1,0-1 1,0 0-1,0 1 1,-1-1-1,1 0 1,0 1-1,0-1 1,-1 1 0,1-1-1,0 1 1,-1-1-1,1 1 1,0 0-1,-1-1 1,1 1-1,-1 0 1,1 0-1,-1-1 1,1 1 0,-1 0-1,0 0 1,1 0-1,-1-1 1,0 1-1,0 0 1,1 0-1,-1 0 1,0 0 0,0 0-1,0-1 1,0 1-1,0 0 1,0 0-1,-1 0 1,1 0-1,0 0 1,0 0-1,-1-1 1,1 1 0,0 0-1,-1 0 1,1 0-1,-1 0 16,-36 41-1063,32-38 1090,-208 191-283,178-140 1259,68-44-229,-2-13-655,1-1-1,-1-1 1,-1-1 0,1-2-1,-1-1 1,4-3-119,132-27-5062,-141 37 481,-5 1-2951</inkml:trace>
  <inkml:trace contextRef="#ctx0" brushRef="#br0" timeOffset="47891.4">14260 10525 7879,'0'0'4511,"3"-13"-1729,14-37-513,-17 49-2174,-1 1 1,1-1 0,0 1-1,0-1 1,-1 1 0,1-1-1,0 1 1,0-1 0,0 1-1,0-1 1,0 1 0,0-1-1,0 1 1,0-1 0,0 0-1,0 1 1,0-1 0,0 1-1,0-1 1,0 1 0,0-1-1,1 1 1,-1-1 0,0 1-1,0-1 1,1 1 0,-1-1-1,0 1 1,1 0 0,-1-1-1,0 1 1,1-1 0,-1 1 0,1 0-1,-1-1 1,1 1 0,-1 0-1,1 0 1,-1-1 0,1 1-1,-1 0 1,1 0 0,-1 0-1,1 0 1,-1-1 0,1 1-1,-1 0 1,1 0 0,-1 0-1,1 0 1,-1 0 0,1 0-1,-1 1 1,1-1 0,-1 0-1,1 0 1,0 0 0,-1 0-1,1 1 1,-1-1 0,0 0-1,1 0 1,-1 1 0,1-1-1,-1 0 1,1 1 0,-1-1 0,0 0-1,1 1 1,-1 0-96,10 30 1402,-10-28-1350,5 30 406,-2 0-1,-2 0 1,0 0 0,-3 1-1,0-1 1,-3 3-458,-2 42 409,-4 76-191,-4 68-263,11-75-4980,4-140 4054,1 13-3085,2-8-1749,6-1-5336</inkml:trace>
  <inkml:trace contextRef="#ctx0" brushRef="#br0" timeOffset="48202.107">14639 10801 1762,'0'0'7858,"0"0"-4372,0 0-849,0 0-197,0 0-876,0 0-406,0 0-122,0 0-139,-9 18-54,-47 121 380,47-104-924,2 1-1,1 0 1,2-1 0,2 2 0,1 16-299,1-48 2,1-1 0,-1 1 0,1-1 0,0 1 0,0-1 0,1 0 0,-1 1 0,1-1 0,0 0 0,0 0 0,1 0 0,-1-1 0,1 1 0,0 0 0,0-1 0,0 0 0,0 1 0,1-1 0,-1-1 0,1 1 0,-1 0 0,1-1 0,0 0 0,0 0 0,1 0 0,-1 0 0,0-1 0,0 1 0,1-1 0,2 0-2,2 1 2,-1-1 0,1 0 0,0-1 0,0 1 1,0-2-1,-1 1 0,1-1 0,0-1 0,0 0 0,-1 0 0,1 0 0,-1-1 0,0 0 0,0-1 0,4-2-2,4-6 109,-1 0 1,0-1-1,-1 0 0,-1-2 1,0 1-1,-1-1 0,-1-1 1,0 0-1,-1-1 0,-1 0 1,0-1-1,-2 1 0,0-2 1,-1 1-1,0-1 0,-2 0 1,0 0-1,-1 0 0,-1 0 1,-1-1-1,-1 1 0,0 0 1,-2-1-1,0 1 0,-1-2-109,3 14 1,0 0 1,-1 0-1,0-1 0,0 1 0,-1 0 0,0 0 0,0 0 0,-1 1 1,1-1-1,-1 0 0,-1 1 0,1 0 0,-1 0 0,0 0 0,-1 0 0,1 1 1,-1-1-1,0 1 0,-1 1 0,1-1 0,-1 1 0,0-1 0,0 2 1,0-1-1,-1 1 0,1 0 0,-1 0 0,0 0 0,0 1 0,0 1 0,0-1 1,0 1-1,-4-1-1,-100 26-2145,42 9-2214,47-22 1937,-52 27-11474</inkml:trace>
  <inkml:trace contextRef="#ctx0" brushRef="#br0" timeOffset="52007.093">23399 9231 11018,'0'0'4800,"0"0"-2334,0 0-640,21-2-246,286-48 635,-220 31-2046,334-73 677,13-23-846,-306 66 181,-129 49-176,0-1-1,0 1 1,0 0-1,0 0 1,0-1-1,0 1 1,1-1-1,-1 1 1,0-1-1,0 1 0,0-1 1,1 1-1,-1-1 1,0 0-1,1 1 1,-1-1-1,1 0 1,-1 0-1,1 1 1,-1-1-1,1 0 1,-1 0-1,1 0 1,0 0-1,-1 0 1,1 1-1,0-1 1,0 0-1,0 0 1,0 0-1,0 0 1,0 0-1,0 0 1,0 0-1,0 0 1,0 0-1,0 0 1,0 0-1,1 0 1,-1 1-1,0-1 1,1 0-1,-1 0 1,1 0-1,-1 0 1,1 1-1,-1-1 1,1 0-1,0 1 1,-1-1-1,1 0 1,0 1-1,0-1 1,-1 1-1,1-1 1,0 1-1,0-1 1,0 1-1,-1-1 1,1 1-1,0 0 1,0 0-1,0-1 1,0 1-1,0 0 1,0 0-1,0 0 1,0 0-1,0 0 1,0 0-6,-70-14 717,4 9-379,0 3-1,1 2 0,-1 4 1,-41 8-337,105-12 16,-1 0-1,1-1 1,0 1 0,-1 0 0,1 0 0,0 0 0,-1 0 0,1 0 0,0 0 0,-1 1-1,1-1 1,0 0 0,-1 1 0,1-1 0,0 1 0,0-1 0,-1 1 0,1-1 0,0 1 0,0 0-1,0 0 1,0 0 0,0 0 0,0 0 0,0 0 0,0 0 0,0 0 0,1 0 0,-1 0-1,0 0 1,1 0 0,-1 0 0,1 1 0,-1-1 0,1 0 0,-1 1 0,1-1 0,0 0 0,0 0-1,0 1 1,0-1 0,0 0 0,0 1 0,0 0-16,99 92 139,-92-89-140,0 1-1,0-1 1,-1 1 0,0 0 0,-1 0 0,1 1-1,-1 0 1,0 0 0,-1 0 0,1 1-1,-1-1 1,-1 1 0,0 0 0,0 0 0,0 0-1,-1 0 1,0 1 0,-1-1 0,0 1 0,0-1-1,-1 1 1,0 2 1,-5 7-279,0 0-1,-1 0 1,-1-1 0,-1 0-1,0 0 1,-1-1 0,-1 0-1,-1 0 1,0-1-1,-1 0 1,0-1 0,-1-1-1,-2 1 280,9-7-281,-66 68-3370,-7 0-4165</inkml:trace>
  <inkml:trace contextRef="#ctx0" brushRef="#br0" timeOffset="53116.74">12442 12919 10922,'0'0'3721,"0"0"-1100,-1-14-240,-2-43-379,3 55-1892,0 0 1,0 1-1,1-1 0,-1 0 1,1 1-1,-1-1 0,1 0 0,-1 1 1,1-1-1,0 0 0,0 1 1,0-1-1,0 1 0,0 0 1,0-1-1,0 1 0,1 0 0,-1 0 1,0-1-1,1 1 0,-1 0 1,1 0-1,-1 1 0,1-1 0,0 0 1,-1 0-1,1 1 0,0-1 1,-1 1-1,1 0 0,0-1 0,0 1 1,-1 0-1,1 0 0,0 0 1,0 0-1,-1 0 0,1 0 1,0 1-1,0-1 0,-1 1 0,1-1 1,0 1-1,-1 0 0,1-1 1,0 1-1,-1 0 0,1 0 0,-1 0 1,1 0-111,10 8 115,0 1 1,0-1-1,-1 2 1,0 0-1,-1 0 1,0 1-1,-1 0 1,0 0-1,-1 1 1,0 1-1,1 3-115,228 509 192,-180-453-1072,-55-102-610,-74-175 1602,63 175-54,4 11 111,0 1 0,-1-1-1,-1 1 1,-1 1 0,0-1-1,-1 1 1,-10-12-169,18 26 42,-1-1 1,-1 1 0,1 0 0,0 0-1,0 1 1,-1-1 0,1 0-1,-1 1 1,1-1 0,-1 1 0,0 0-1,0 0 1,1 0 0,-1 0-1,0 1 1,0-1 0,0 1 0,0-1-1,0 1 1,0 0 0,0 0-1,0 1 1,0-1 0,1 1-1,-1-1 1,0 1 0,0 0 0,0 0-1,0 0 1,1 0 0,-1 0-1,1 1 1,-1 0 0,1-1 0,-1 1-1,1 0-42,-32 32 11,1 2-1,3 1 1,0 1 0,3 2-1,1 1 1,2 0-1,-11 30-10,3-11-58,22-43-49,-3 5-459,1 0-1,1 2 0,0-1 0,2 1 1,1 1-1,-4 19 567,12-25-3602,13-12-5907,0-7-3031</inkml:trace>
  <inkml:trace contextRef="#ctx0" brushRef="#br0" timeOffset="53414.924">13123 13318 11275,'0'0'9545,"0"0"-7271,0 0-160,0 0-320,0 0-866,0 0-479,0 0-289,0 0-96,-33-51-32,33 44-32,0 2-288,7 5-833,-1 2-1954,5 9-3684,-3 5-8807</inkml:trace>
  <inkml:trace contextRef="#ctx0" brushRef="#br0" timeOffset="53724.777">13571 12893 12812,'0'0'7880,"0"0"-4661,0 0-929,0 0-304,0 0-657,0 0-491,-4 18-277,-27 187 437,-13 172-2221,43-359 323,-3 59-2152,10-29-5279,-4-42 1391,0-3-3822</inkml:trace>
  <inkml:trace contextRef="#ctx0" brushRef="#br0" timeOffset="54049.933">13503 13056 2691,'10'-156'12870,"-8"148"-12258,-1 0-1,1 0 1,1 1-1,0-1 1,0 1-1,0-1 1,1 1-1,0 0 1,0 0-1,1 1 1,0-1-1,0 1 1,0 0-1,5-3-611,-6 5 142,1 1 1,0-1-1,-1 1 1,2 1-1,-1-1 0,0 1 1,0-1-1,1 1 0,0 1 1,-1-1-1,1 1 1,0 0-1,-1 0 0,1 1 1,0 0-1,0 0 0,0 0 1,0 1-1,-1 0 1,4 0-143,-3 1 10,0 0 1,-1 0 0,1 0-1,0 1 1,-1 0 0,0 0-1,0 0 1,0 0 0,0 1-1,0 0 1,-1 0 0,0 1-1,0-1 1,0 1 0,0-1 0,-1 1-1,1 1 1,-1-1 0,-1 0-1,1 1 1,-1-1 0,0 1-1,0 0 1,-1 0 0,1 1-11,1 7-17,0-1 1,-1 1-1,-1-1 0,0 1 1,-1 0-1,0 0 1,-1-1-1,-1 1 1,0 0-1,-4 9 17,2-7-98,-1 0 0,-1 0 0,-1 0 0,0-1 0,-1 0 0,-1-1 0,0 1 0,-1-2 0,0 1 0,-1-1 0,-1-1 0,0 0 0,0-1 0,-2 0 0,1-1 0,-1-1 0,-7 4 98,21-12 0,-1 0-1,0 0 1,0 0-1,0-1 1,0 1-1,0 0 1,0-1-1,0 1 1,0 0-1,0-1 1,0 0-1,0 1 1,0-1-1,0 1 1,-1-1-1,1 0 1,0 0 0,0 0-1,0 0 1,-1 0-1,1 0 1,0 0-1,0 0 1,0 0-1,0 0 1,-1-1-1,1 1 1,0 0-1,0-1 1,0 1-1,0-1 1,0 1-1,0-1 1,0 0-1,0 0 1,0 1-1,0-1 1,0 0-1,0 0 1,1 0-1,-1 0 1,0 0-1,1 0 1,-1 0-1,0 0 1,1 0-1,-1 0 1,1 0-1,0 0 1,-1 0-1,1 0 1,0-1-1,0 1 1,0 0-1,0 0 1,0 0-1,0-1 1,0 1-1,0 0 1,0 0-1,0 0 1,1 0-1,-1-1 1,0 1-1,1 0 1,4-10 6,0 1 1,1 0-1,0 0 0,1 0 0,0 1 0,0 0 0,1 0 0,0 0 0,1 1 0,0 1 0,0 0 1,1 0-1,0 0 0,0 1-6,-3 1 0,0 0 0,-1 1 0,2 0 0,-1 0 0,0 1 0,1 0 0,-1 0 0,1 0 0,0 1 0,0 1 0,0-1 0,0 1 0,0 0 0,1 1 0,-1 0 0,0 0 0,0 1 0,0 0 0,0 1 0,0-1 0,0 2 0,0-1 0,0 1 0,2 8-5,-1 0 1,0 0-1,-1 0 1,0 1-1,-1 1 1,0-1-1,-1 1 1,0 0-1,-2 1 1,1-1-1,-1 1 1,-1 0-1,-1 0 1,0 0-1,0 0 1,-2 1-1,0-1 1,0 0-1,-1 0 1,-1 2 4,2 1-1,1-12 2,-1 0 1,1 0-1,-1 1 1,0-1-1,-1 0 0,1 0 1,-1 0-1,0 1 0,0-1 1,0 0-1,-1 0 1,0-1-1,0 1 0,0 0 1,-1 0-1,1-1 0,-1 0 1,0 1-1,-1-1 1,1 0-1,-1 0 0,1-1 1,-1 1-1,0-1 0,0 0 1,-1 0-1,1 0 1,-1-1-1,1 1 0,-1-1 1,-2 0-2,-4 0 33,-1-1-1,0 0 1,0-1 0,1 0 0,-1-1 0,0 0-1,0-1 1,1 0 0,-1-1 0,1 0 0,0-1 0,0 0-1,0-1 1,1 0 0,-1-1 0,1 0 0,1-1-1,-1 0 1,1 0 0,0-1 0,1 0 0,-1-1 0,2 1-1,-1-2 1,1 1 0,1-1 0,-1-2-33,-2-34-320,18 43-4335,2 10-1389</inkml:trace>
  <inkml:trace contextRef="#ctx0" brushRef="#br0" timeOffset="54486.739">14700 13119 17072,'0'0'3198,"0"0"-550,0 0-337,0 0-683,0 0-656,0 0-427,0 0-236,-1-6-127,15-23-123,33 37-60,-43-7-21,0 1 0,0-1 0,0 1 0,0 0 0,0 0-1,0 1 1,-1-1 0,1 1 0,-1-1 0,0 1 0,0 0 0,0 1-1,0-1 1,0 0 0,-1 1 0,0 0 0,1-1 0,-1 1-1,-1 0 1,1 0 0,0 0 0,-1 0 0,0 1 0,0-1 0,0 0-1,-1 0 1,1 1 0,-1-1 0,0 0 0,0 1 0,-1-1-1,1 0 1,-1 1 0,0-1 0,0 0 0,0 0 0,-1 0 0,0 0-1,1 0 1,-2 1 22,-94 109-99,50-66 91,48-48 8,-1 1 0,0 0 0,1-1 0,-1 1 0,1 0 0,-1-1 0,1 1-1,-1-1 1,1 1 0,0-1 0,-1 1 0,1-1 0,0 1 0,-1-1 0,1 0-1,0 1 1,0-1 0,-1 0 0,1 0 0,0 0 0,0 1 0,-1-1 0,1 0-1,0 0 1,0 0 0,0 0 0,-1 0 0,1 0 0,0 0 0,0-1 0,-1 1-1,1 0 1,0 0 0,0-1 0,-1 1 0,1 0 0,0-1 0,-1 1 0,1-1-1,0 1 1,-1 0 0,1-1 0,0 0 0,98-24-1022,59-10-7875,-107 31 2102</inkml:trace>
  <inkml:trace contextRef="#ctx0" brushRef="#br0" timeOffset="54844.931">15701 12732 5733,'0'0'8051,"0"0"-3749,0 0-1734,0 0-448,0 0-466,0 0-330,-2 15-341,-15 98 292,9-63-1198,3 1 0,2 0 0,2 0 0,2 0 0,5 30-77,18 51-3534,3-49-6652,-15-50 1116</inkml:trace>
  <inkml:trace contextRef="#ctx0" brushRef="#br0" timeOffset="55155.956">16115 13118 7431,'1'-14'6940,"2"-65"-1426,-5 69-588,-4 20-3633,-4 21-1100,3 1-138,1 0 1,2 0-1,1 0 0,2 1 1,1-1-1,2 0 1,0 1-1,5 13-55,-6-40-27,0 0 1,0-1-1,0 1 0,1-1 1,0 1-1,0-1 0,0 0 0,1 0 1,-1 0-1,1 0 0,1 0 1,-1 0-1,1-1 0,-1 1 1,1-1-1,1 0 0,-1-1 1,0 1-1,1-1 0,0 1 0,0-1 1,0-1-1,0 1 0,0-1 1,1 0-1,-1 0 0,1 0 1,-1-1-1,1 0 0,0 0 0,-1 0 1,1-1-1,0 0 0,-1 0 1,1-1-1,0 1 0,0-1 1,-1 0 26,7-5-3,-1 0 0,0-1 0,-1 0 0,1-1 1,-1 0-1,-1-1 0,0 1 0,0-2 0,-1 0 1,0 0-1,0 0 0,-1-1 0,-1 0 0,0 0 1,0-1-1,-1 1 0,-1-1 0,0 0 0,2-10 3,5-10 125,-2 1 0,-1-2 0,-2 1-1,-1-1 1,-2 0 0,-1 1 0,-1-2 0,-4-31-125,3 60 3,0 0 0,0 0 0,0 0 0,0 0 0,-1 0 0,0 0 0,0 1 0,0-1 0,-1 0 1,0 0-1,0 1 0,0-1 0,0 1 0,-1 0 0,1-1 0,-1 1 0,0 0 0,-1 1 0,1-1 1,-1 1-1,1-1 0,-1 1 0,0 0 0,0 0 0,0 1 0,-1-1 0,1 1 0,-1 0 0,1 0 1,-1 0-1,-2 0-3,-2 1-89,0 0 1,0 1-1,0 0 0,0 1 1,0 0-1,0 0 1,1 1-1,-1 0 1,0 0-1,-7 4 89,-44 29-4031,24-4-1740</inkml:trace>
  <inkml:trace contextRef="#ctx0" brushRef="#br0" timeOffset="55669.64">16779 13121 16528,'0'0'1233,"-1"-13"1062,-2-5-1365,-3-37 3564,6 55-3485,15 23 230,179 224-1175,-190-240-133,2 1 0,-1-1 0,1-1 0,0 1 0,0-1 0,1 0 1,-1 0-1,1-1 0,1 0 0,-1 0 0,1-1 0,0 0 0,0 0 1,0-1-1,0 0 0,1 0 0,-1-1 0,1 0 0,-1-1 0,5 1 69,-10-4-7,0 0 0,-1 0-1,1 0 1,-1-1 0,0 1 0,1-1-1,-1 1 1,0-1 0,-1 0 0,1 0-1,0 1 1,-1-1 0,0 0-1,1-1 1,-1 1 0,0 0 0,-1 0-1,1 0 1,-1-1 0,1 1-1,-1-3 8,1 1-1,4-19 111,-1 0 0,-1 0 0,-1-1 1,-1 0-1,-1 1 0,-3-18-110,2 40 49,0 0-1,0 0 0,0 1 0,-1-1 0,1 0 1,-1 1-1,1-1 0,-1 1 0,0 0 0,1-1 0,-1 1 1,0 0-1,0 0 0,0 0 0,0 0 0,0 1 0,0-1 1,0 0-1,0 1 0,0 0 0,0-1 0,0 1 1,0 0-1,0 0 0,-1 0 0,1 0 0,0 0 0,0 1 1,0-1-1,0 1 0,0-1 0,0 1 0,0 0 0,0 0 1,0 0-1,0 0 0,0 0 0,1 0 0,-1 0 1,0 1-1,0 0-48,-24 17 14,0 0 0,2 1 0,1 2 0,0 0-1,2 2 1,0 0 0,2 1 0,1 1 0,1 1 0,1 0 0,1 1 0,2 1 0,-7 20-14,12-32-500,1 1-1,0-1 0,1 1 1,1 1-1,1-1 0,0 1 1,2 0-1,0 0 1,1 15 500,23 24-9246,-5-42 261</inkml:trace>
  <inkml:trace contextRef="#ctx0" brushRef="#br0" timeOffset="55914.639">17467 12833 16143,'0'0'3919,"0"0"-1159,0 0-582,0 0-604,0 0-570,6 14-267,-3-8-662,30 113 912,-59 398-992,31-423-4314,24-41-5680,-8-37 1031</inkml:trace>
  <inkml:trace contextRef="#ctx0" brushRef="#br0" timeOffset="56188.945">17795 13115 13837,'0'0'2835,"0"0"-438,0 0-150,0 0-400,0 0-507,0 0-427,0 0-416,-9 13-215,7-11-269,-52 111 295,45-68-286,2 0 1,2 1 0,2 0 0,3 43-23,-1-84-49,1 0 0,0 0 0,0 0 1,1 0-1,-1-1 0,1 1 1,0 0-1,0 0 0,1-1 0,-1 1 1,1-1-1,0 1 0,1-1 1,-1 0-1,1 0 0,-1 0 0,1 0 1,0 0-1,1 0 0,-1-1 1,1 0-1,-1 1 0,1-1 0,0-1 1,0 1-1,1-1 0,-1 1 1,0-1-1,1 0 0,-1-1 0,1 1 1,0-1 48,3 1-39,0-1 0,0 0 0,0-1 0,0 0 0,0 0 0,0 0 0,0-1 0,0-1 0,-1 1 0,1-1 0,0-1 0,0 1 0,-1-1 0,0 0 0,0-1 0,0 0 1,0 0-1,0-1 0,-1 1 0,1-1 0,-1-1 0,-1 1 0,1-1 0,-1 0 0,0 0 0,0-1 0,0-1 39,11-17 46,0-1-1,-2-1 1,-2 0 0,0 0-1,-1-2 1,-2 1-1,-1-1 1,-2 0 0,0-1-1,-2 1 1,0-21-46,-3 45 15,0 1-1,-1 0 1,1-1 0,-1 1-1,0-1 1,0 1 0,-1 0 0,1-1-1,-1 1 1,0-1 0,0 1-1,0 0 1,-1 0 0,1 0 0,-1-1-1,0 2 1,0-1 0,-1 0 0,1 0-1,-1 1 1,0-1 0,0 1-1,0 0 1,0 0 0,0 0 0,-1 0-1,1 1 1,-1-1 0,0 1-1,0 0 1,0 0 0,0 0 0,-2 0-15,-3 0-12,0 1 1,0 0-1,-1 0 0,1 1 1,0 0-1,-1 0 1,1 1-1,0 0 1,0 1-1,-1 0 1,1 1-1,1 0 1,-1 0-1,0 1 1,1 0-1,0 0 1,0 1-1,-4 3 12,3-2-828,-1 1 1,1 1-1,1 0 1,-1 0-1,1 1 1,1 0-1,0 0 1,0 1-1,-1 2 828,-12 26-7270</inkml:trace>
  <inkml:trace contextRef="#ctx0" brushRef="#br0" timeOffset="56512.849">18350 13251 13677,'0'0'3577,"2"-13"-1704,4-37-431,-6 50-1402,-1 0 1,1 1-1,0-1 0,0 0 1,0 1-1,-1-1 1,1 0-1,0 0 0,0 0 1,-1 1-1,1-1 1,0 0-1,0 0 0,-1 0 1,1 0-1,0 0 1,-1 1-1,1-1 0,0 0 1,-1 0-1,1 0 1,0 0-1,0 0 1,-1 0-1,1 0 0,0 0 1,-1 0-1,1 0 1,0 0-1,-1 0 0,1 0 1,0 0-1,-1-1 1,1 1-1,0 0 0,-1 0 1,1 0-1,0 0 1,0-1-1,-1 1 0,1 0 1,0 0-1,0 0 1,-1-1-1,1 1 0,0 0 1,0 0-1,0-1 1,-1 1-41,1 1 75,-14 25 307,2 0-1,1 2 0,0-1 1,3 2-1,0-1 1,1 1-1,2 0 1,1 0-1,2 0 1,1 1-1,1 14-381,18 53 420,-17-95-417,0 0 0,0 0 0,1 0-1,-1 0 1,0 0 0,1 0 0,-1 0-1,1 0 1,-1 0 0,1-1 0,0 1 0,0-1-1,0 1 1,0-1 0,0 0 0,0 0-1,0 0 1,0 0 0,0 0 0,1 0 0,-1-1-1,0 1 1,1-1 0,-1 1 0,0-1-1,1 0 1,-1 0 0,0 0 0,1 0 0,-1-1-1,0 1 1,1 0 0,-1-1 0,0 0-1,1 1 1,-1-1 0,0 0 0,0 0 0,1-1-3,9-6 21,-1-1 1,0 1 0,-1-2 0,0 0 0,0 0 0,-1 0-1,0-1 1,-1-1 0,0 1 0,-1-2 0,4-9-22,7-6 141,-2-1 0,-1 0 0,-1-2-1,-1 0 1,-2 0 0,-1-1 0,-2 0 0,-1-1 0,-1 1 0,1-34-141,-7 63 3,0 0 0,1 0-1,-1 0 1,0 0 0,-1 0 0,1 1-1,0-1 1,-1 0 0,0 0 0,1 0-1,-1 1 1,0-1 0,0 0-1,-1 1 1,1-1 0,-1 1 0,1-1-1,-1 1 1,0 0 0,0-1 0,0 1-1,0 0 1,0 0 0,0 1 0,0-1-1,-1 0 1,1 1 0,-1-1 0,1 1-1,-1 0 1,0 0 0,1 0 0,-1 0-1,0 1 1,0-1 0,0 1 0,-1-1-3,-9 1-421,1 1 0,-1 1 1,1 0-1,-1 0 0,1 1 1,0 1-1,0 0 1,0 1-1,1 0 0,0 1 1,0 0-1,0 0 0,1 2 1,-2 0 420,6-4-475,-67 44-7559</inkml:trace>
  <inkml:trace contextRef="#ctx0" brushRef="#br0" timeOffset="56977.915">15177 14971 16656,'0'0'3219,"0"0"-1543,0 0-165,0 0-38,0 0-458,13-7-444,45-23-278,-57 29-274,0 0-1,1 0 0,-1 1 0,1-1 1,-1 0-1,1 0 0,0 1 0,-1-1 0,1 1 1,0-1-1,0 1 0,-1 0 0,1 0 1,0 0-1,0 0 0,-1 0 0,1 0 1,0 0-1,-1 0 0,1 1 0,0-1 1,0 1-1,-1-1 0,1 1 0,-1 0 1,1 0-1,-1-1 0,1 1 0,-1 0 1,1 0-1,-1 1 0,0-1 0,1 0 1,-1 0-1,0 1 0,0-1 0,0 0 1,0 1-1,0-1 0,0 1 0,-1 0 0,1-1 1,0 2-19,0 66 523,-62 65 303,24-67-648,35-62-166,-25 71 78,26-74-91,1 1 0,0-1 0,-1 0-1,1 0 1,0 0 0,0 0 0,1 0-1,-1 0 1,0 0 0,1 0 0,-1 1-1,1-1 1,0 0 0,0-1 0,0 1-1,0 0 1,0 0 0,0 0 0,0 0-1,0-1 1,1 1 0,-1-1 0,1 1-1,-1-1 1,1 1 0,0-1 0,-1 0-1,1 0 1,0 0 0,0 0 0,0 0-1,0 0 1,0 0 0,0-1 0,1 1 1,12 3-244,0-2 1,0 1 0,0-2-1,1 0 1,-1-1-1,1 0 1,-1-1 0,8-2 243,27-5-3154,-2-1-3413,-23 4 1034,-8 1-3200</inkml:trace>
  <inkml:trace contextRef="#ctx0" brushRef="#br0" timeOffset="57300.914">15903 14692 15054,'0'0'3566,"-1"-13"-1137,-3-29 582,6 80 769,-3 192-2514,-3-168-1438,2-1 0,4 1 0,2-1 0,3 0 0,2 0 1,5 6 171,29 27-4688,4-46-5444,-22-33 1105</inkml:trace>
  <inkml:trace contextRef="#ctx0" brushRef="#br0" timeOffset="57612.017">16313 14904 5381,'0'0'8002,"-2"-13"-4297,-8-42-1255,-3 38 1205,-4 34-2281,4 9-1142,1 0-1,1 0 1,2 1 0,0 0-1,2 1 1,1 0-1,2 0 1,0 0 0,2 1-1,1-1 1,1 1-1,1-1 1,4 18-232,-4-38 0,0 1 0,0 0 1,1-1-1,0 1 0,1-1 0,-1 1 0,2-1 1,-1 0-1,1 0 0,0-1 0,1 1 0,0-1 1,0 0-1,1 0 0,-1-1 0,1 1 0,1-1 1,-1-1-1,1 1 0,0-1 0,1 0 0,-1-1 0,1 0 1,0 0-1,0 0 0,0-1 0,0 0 0,8 1 0,-7-2-9,0-1-1,0 0 0,0 0 1,0-1-1,0 0 0,0-1 1,0 0-1,0 0 0,0-1 1,-1 0-1,1-1 0,0 0 0,-1 0 1,0 0-1,0-1 0,0-1 1,0 1-1,-1-1 0,1-1 1,-1 1-1,0-1 0,-1 0 1,0-1-1,0 0 0,0 0 1,-1 0-1,2-2 10,3-11-1,-1 0 1,0-1 0,-1 0-1,-1 0 1,-1-1-1,-2 0 1,0 1-1,-1-2 1,0 1-1,-2 0 1,-1 0 0,-3-20 0,4 35-2,-1 0 1,0-1 0,0 1-1,-1 0 1,0-1 0,0 1 0,-1 0-1,0 0 1,0 0 0,-1 0-1,0 0 1,0 1 0,0-1 0,-1 1-1,0 0 1,-1 0 0,1 0-1,-1 0 1,0 1 0,0 0 0,-1 0-1,1 0 1,-1 1 0,0 0-1,-2-1 2,-3 1-66,-1 1-1,1 0 1,-1 0-1,0 1 1,0 1-1,1 0 1,-1 1-1,0 0 1,0 1-1,0 0 1,0 1-1,0 0 1,-3 2 66,6-1-387,0-1 1,0 2-1,0 0 1,0 0-1,0 0 1,1 1-1,-1 1 1,1-1-1,1 1 1,-4 4 386,-12 18-4410,11-1-3485</inkml:trace>
  <inkml:trace contextRef="#ctx0" brushRef="#br0" timeOffset="57846.615">16974 14963 12139,'4'-14'6124,"9"-40"-3840,-13 54-2207,0 0-1,-1 0 0,1 0 0,0 0 0,0 0 0,0 0 1,-1 0-1,1 0 0,0 0 0,0 0 0,-1-1 1,1 1-1,0 0 0,0 0 0,0 0 0,-1 0 0,1 0 1,0 0-1,0-1 0,0 1 0,0 0 0,-1 0 0,1 0 1,0 0-1,0-1 0,0 1 0,0 0 0,0 0 0,0-1 1,0 1-1,-1 0 0,1 0-76,0 0 18,-12 22 112,1 2-1,0-1 0,2 1 1,1 1-1,0-1 1,2 1-1,1 1 1,1 3-130,-3 18 179,3 1-1,2-1 1,1 1 0,4 17-179,30 38 321,-31-100-318,-1 0 1,1-1 0,0 1-1,1 0 1,-1-1 0,1 1-1,-1-1 1,1 1 0,0-1-1,-1 0 1,1 0 0,0-1-1,0 1 1,1 0 0,-1-1-1,0 0 1,0 0 0,1 0-1,-1 0 1,1-1 0,-1 1-1,1-1 1,-1 0 0,1 0-1,-1 0 1,1 0 0,-1 0-1,0-1 1,3 0-4,5-4 24,-1-1 0,1 0 0,-1 0 0,0-1 0,-1 0 0,0-1 0,0 0 0,0 0 0,-1-1 0,0 0 0,-1-1 0,0 1 0,-1-1 0,2-3-24,10-17 295,0 0 0,-2-1-1,-1 0 1,-1-2-1,-2 0 1,-2 0 0,-1-1-1,-1 0 1,-2 0-1,-1-1 1,-1-13-295,-3 42 19,1 1 1,-1-1 0,-1 0-1,1 0 1,-1 0 0,0 0-1,0 0 1,-1 1-1,1-1 1,-1 0 0,-1 0-1,1 0 1,-1 1 0,0-1-1,0 1 1,-1-1-1,1 1 1,-1 0 0,-1 0-1,1 0 1,-1 1 0,1-1-1,-1 1 1,-1-1-1,1 1 1,0 1 0,-1-1-1,0 1 1,0 0 0,0 0-1,0 0 1,-1 0-1,1 1 1,-1 0 0,1 0-1,-1 1 1,-1-1-20,-1 2-138,0 0 1,-1 1-1,1 0 0,-1 0 1,1 1-1,0 0 0,0 0 1,0 1-1,0 0 1,0 0-1,1 1 0,0 0 1,-1 0-1,1 1 0,1 0 1,-1 0-1,1 1 1,0 0-1,0 0 0,0 1 138,-1 1-1001,1 0 0,0 1 0,0 0 0,1 0 0,1 0-1,-1 1 1,1-1 0,1 1 0,0 0 0,-1 5 1001,-4 34-8873</inkml:trace>
  <inkml:trace contextRef="#ctx0" brushRef="#br0" timeOffset="58163.091">17633 14971 19282,'0'0'1959,"0"0"-117,0 0-182,0 0-560,0 0-539,-5 16-214,-37 177 384,41-176-631,-2-6-56,2 0 0,-1 0 1,1 0-1,1 1 0,0-1 0,1 0 1,0 1-1,1-1 0,0 0 1,0 0-1,1 0 0,1-1 0,0 1 1,0-1-1,1 1 0,1-1 1,-1-1-1,8 10-44,-9-18 7,1 1-1,-1-1 1,1 0 0,0 0 0,-1 0 0,1-1-1,0 1 1,0-1 0,-1-1 0,1 1 0,0-1-1,0 1 1,-1-1 0,1 0 0,-1-1 0,1 1-1,-1-1 1,1 0 0,-1 0 0,0-1 0,0 1-1,0-1 1,0 0 0,-1 0 0,1 0 0,-1 0-1,0-1 1,1 1 0,-2-1 0,1 0-1,0 0 1,-1 0 0,2-3-7,11-14 158,0-1-1,-1-1 1,-2 0 0,0 0 0,-1-2-1,-2 1 1,0-1 0,-2-1-1,0 1 1,-2-1 0,-1 0-1,-1-1 1,-1-24-158,-1 47 6,-1 1 0,1 0-1,-1-1 1,1 1 0,-1-1 0,0 1-1,0-1 1,-1 1 0,1 0 0,-1-1-1,0 1 1,0 0 0,0-1 0,0 1 0,0 0-1,-1 0 1,1 0 0,-1 0 0,0 0-1,0 0 1,0 0 0,0 1 0,-1-1 0,1 1-1,-1 0 1,1 0 0,-1-1 0,0 2-1,0-1 1,0 0 0,0 0 0,0 1-1,0 0 1,-1 0 0,1 0 0,0 0 0,-2 0-6,-12 0-354,0 1 1,1 0-1,-1 1 0,1 1 1,-1 1-1,1 0 1,0 1-1,-15 6 354,-118 60-8233,84-29 119</inkml:trace>
  <inkml:trace contextRef="#ctx0" brushRef="#br0" timeOffset="58412.723">15429 16272 25048,'0'0'1414,"0"0"-212,0 0-7,28-7-186,437-105-5,49 13-935,5 22 1,157 11-70,-27 50-241,-590 17-388,-40 2-364,-26 1-131,-29 2-464,-110 12-5203,55-6-1099</inkml:trace>
  <inkml:trace contextRef="#ctx0" brushRef="#br0" timeOffset="62562.017">23318 2597 224,'0'0'102,"0"0"143,0 0 540,0 0 325,0 0 182,4-8 37,25-85 753,-10-124 2152,40-147 5524,-54 458-7916,49 1244-1111,-13-778-1807,63 277-6747,-84-717 7695,5 0 0,30 83 128,-13-114-4548,-24-78-38</inkml:trace>
  <inkml:trace contextRef="#ctx0" brushRef="#br0" timeOffset="62915.934">23742 2104 9609,'-9'-304'240,"-10"22"5205,11 257-2294,5 56-1646,25 2873-32,-69-1597-2449,12-521-712,35-782 1654,-7 236-3107,9-83-2957,3-81-441</inkml:trace>
  <inkml:trace contextRef="#ctx0" brushRef="#br0" timeOffset="63241.654">23651 1543 3940,'0'0'3907,"0"0"-1488,0 0-220,-13-14-80,-42-47-191,47 54-1616,1-1 0,0 0 0,0-1 0,1 0 0,0 0 0,1 0 0,0 0 0,0-1 0,1 0 0,0 0 0,1 0 0,0-1 0,1 1 0,0-1 0,0 1 0,1-1 0,1 0 0,0 0-312,2 4 30,0 0 1,0 1 0,1-1-1,0 1 1,0 0-1,1 0 1,0 0 0,0 1-1,0-1 1,1 1 0,-1 0-1,1 0 1,1 0 0,-1 1-1,1 0 1,-1 0-1,1 0 1,0 1 0,1 0-1,-1 0 1,0 0 0,1 1-1,1 0-30,69-27-33,2 4-1,1 3 1,0 4-1,2 3 1,0 4-1,33 1 35,-113 10-4,466-31-4145,354 26 4148,-63 26-3282,-315-7-1582,-265-10 1223</inkml:trace>
  <inkml:trace contextRef="#ctx0" brushRef="#br0" timeOffset="63634.539">25429 760 5029,'4'-15'1719,"-3"10"-1647,0 0 1,0 0 0,1 0-1,-1 0 1,1 0-1,0 0 1,1 1 0,-1-1-1,1 0 1,0 1-1,0 0 1,1 0 0,-1 0-1,1 0 1,0 1-1,0-1 1,0 1 0,0 0-1,1 0 1,-1 0-1,1 1 1,0 0 0,0 0-1,-1 0 1,2 0-73,56-14 77,1 3 0,0 3 0,1 2 0,0 3 0,0 3 0,24 4-77,-79-2 13,291 15 490,0 12 0,-2 14 1,29 18-504,-22-6 65,-105-28-92,-199-25 27,0 1 1,1-1-1,-1 1 1,1-1-1,-1 0 0,0 0 1,1 0-1,-1 0 0,1 0 1,-1 0-1,1 0 1,-1 0-1,1 0 0,-1-1 1,0 1-1,1 0 0,-1-1 1,1 1-1,-1-1 1,0 0-1,0 0 0,1 1 1,-1-1-1,0 0 0,0 0 1,0 0-1,0 0 1,0 0-1,0 0 0,0 0 1,0-1-1,0 1 0,-1 0 1,1 0-1,0-1 1,-1 1-1,1 0 0,-1-1 1,0 1-1,1-1 0,-1 1 1,0-1-1,0 1 1,0-1-1,0 1 0,0 0 1,0-1-1,0 1 0,0-1 1,-1 1-1,1-1 1,-1 1-1,1 0 0,-1-1 1,1 1-1,-1 0 0,0-1 0,-7-17 298,-2 0-1,0 1 0,-1 0 0,-1 0 0,0 1 0,-1 1 1,-1 0-1,-1 1 0,-9-8-297,25 24 67,-1 0-1,0 0 1,0-1 0,0 1 0,0 0 0,0 0-1,0-1 1,0 1 0,0 0 0,0 0-1,0-1 1,-1 1 0,1 0 0,0-1 0,0 1-1,-1 0 1,1-1 0,0 1 0,-1 0-1,1-1 1,-1 1 0,1-1 0,-1 1-1,1-1 1,-1 1 0,1-1 0,-1 1 0,0-1-1,1 1 1,-1-1 0,0 0 0,1 1-1,-1-1 1,0 0 0,1 0 0,-1 1 0,0-1-1,0 0 1,1 0 0,-1 0 0,0 0-1,1 0 1,-1 0 0,0 0 0,0 0-1,1 0 1,-1 0 0,0-1 0,0 1 0,1 0-1,-1 0 1,0-1 0,1 1 0,-1 0-1,0-1 1,1 1 0,-1-1 0,1 1 0,-1-1-1,1 1 1,-1-1-67,-11 528 2039,10-481-1968,-19 526 115,41 379-186,145 744-609,-119-1304-156,35-9-3477,-46-296-50,-18-81 539</inkml:trace>
  <inkml:trace contextRef="#ctx0" brushRef="#br0" timeOffset="63976.66">27972 3966 6278,'-22'-195'5888,"-11"15"-1340,29 167-3540,2 34-633,2-11-396,-30 406 890,-55 578-313,62-818-3106,-22 80-6975,6-67 2804</inkml:trace>
  <inkml:trace contextRef="#ctx0" brushRef="#br0" timeOffset="64283.805">23597 621 8680,'0'0'2910,"2"-14"-1357,8-44-496,4 35 2267,-4 48-2217,19 211-66,14 629 2340,-39 91-3381,3 141-23,34 507-1755,-49-1452-4217,-1-126 673,-3-22-2211</inkml:trace>
  <inkml:trace contextRef="#ctx0" brushRef="#br0" timeOffset="64616.521">23601 654 8296,'0'-250'4281,"-9"-4"-405,10 253-3856,-1 0 1,1 1-1,-1-1 0,1 0 1,-1 0-1,1 1 0,-1-1 1,1 0-1,-1 1 0,1-1 1,0 1-1,-1-1 0,1 1 1,0-1-1,0 1 1,-1-1-1,1 1 0,0 0 1,0-1-1,0 1 0,0 0 1,-1 0-1,1 0 0,0 0 1,0 0-1,0-1 0,0 1 1,0 1-1,-1-1 0,1 0 1,0 0-1,0 0 1,0 0-1,0 1 0,-1-1 1,1 0-1,0 1 0,0-1 1,0 1-1,-1-1 0,1 1 1,0-1-1,-1 1 0,1-1 1,0 1-1,-1-1 0,1 1 1,-1 0-1,1 0 1,-1-1-1,1 1 0,-1 0 1,0 0-1,1-1 0,-1 1 1,0 0-1,0 0 0,1 0 1,-1 0-21,12 8 85,71 36-199,2-4-1,2-4 0,1-4 0,2-3 1,1-5-1,70 10 115,102 15-4986,3-12 0,56-7 4986,-86-15-4292</inkml:trace>
  <inkml:trace contextRef="#ctx0" brushRef="#br0" timeOffset="64957.946">26805 128 7655,'-2'-7'187,"-1"-1"-1,-1 0 1,1 1 0,-1 0-1,-1 0 1,1 0 0,-1 0-1,0 1 1,-1-1-1,0 2 1,0-1 0,0 0-1,0 1 1,-1 0-1,0 1 1,0-1 0,0 1-1,-1 1 1,1 0-1,-1 0 1,0 0 0,0 1-1,-2-1-186,9 5 11,0 0 0,0 0 0,0 0 0,0 0 0,1 0 0,-1 0 0,1 0 0,-1 0 0,1 0 0,0 0 0,0 1 0,0-1 0,0 0 0,0 0 0,0 0 0,0 0 0,1 0 0,-1 0 0,1 0 0,0 0 0,0 0 0,-1 0 0,1 0 0,2 2-11,-3-3 14,119 307 2783,-59-84-2182,-10 3 0,-10 2 0,4 151-615,-24-203 34,248 2221 377,124 951 3796,-299-2706-6107,-90-581-2643,-2-34-3102</inkml:trace>
  <inkml:trace contextRef="#ctx0" brushRef="#br0" timeOffset="65278.168">20644 3933 10570,'0'0'5232,"-2"-14"-2542,-4-51 27,28 117-1200,76 252-626,-33-82-1387,21 5-6050,-64-170 2319,-1-2-2356</inkml:trace>
  <inkml:trace contextRef="#ctx0" brushRef="#br0" timeOffset="65531.369">21107 4285 5733,'-13'-191'8643,"11"176"-7823,-20-72 5300,10 115-4598,8-3-1514,0 0 1,2 0 0,1 0 0,1 1-1,1-1 1,1 0 0,1 0 0,1 0 0,2 0-1,0 0 1,2-1 0,0 0 0,2-1-1,10 18-8,-15-27-117,2-1 1,0 1-1,0-1 0,1-1 0,1 0 0,0 0 0,1-1 0,0 0 0,1 0 0,0-1 0,0-1 0,1 0 0,0 0 0,1-1 0,0-1 0,0 0 0,1-1 1,-1 0-1,2-1 0,-1-1 0,10 2 117,-19-6-34,1 0-1,-1 0 1,0-1 0,1 0 0,-1 0-1,0 0 1,0 0 0,0-1 0,0 0 0,0 0-1,0 0 1,-1-1 0,1 0 0,-1 0 0,1 0-1,-1 0 1,0-1 0,-1 1 0,1-1-1,0 0 1,-1 0 0,0-1 0,0 1 0,0-1-1,-1 1 1,1-1 0,-1 0 0,1-4 34,37-147 605,-36 138-352,0-1 0,-2 0 0,0 0 0,-1 0-1,-1 0 1,-1 0 0,0 0 0,-2 0-1,0 1 1,-1-1 0,-1 1 0,-1 0 0,0 0-1,-1 0 1,-1 1 0,-1 0 0,-5-7-253,9 19 13,0 1 0,-1-1 0,0 1 0,0 0 0,0 1 0,0-1 0,0 1 0,-1 1 1,1-1-1,-1 1 0,0 0 0,0 0 0,0 1 0,0 0 0,0 0 0,0 1 0,0 0 0,0 0 0,0 1 1,0 0-1,-6 1-13,9-1-87,0-1 0,0 1 0,0 1 0,1-1 1,-1 0-1,0 1 0,0 0 0,1 0 1,-1 0-1,1 0 0,0 1 0,0-1 0,0 1 1,0 0-1,0 0 0,0 0 0,1 0 1,-1 0-1,1 1 0,0-1 0,0 1 0,0 0 1,1-1-1,-1 1 0,1 0 0,0 0 1,0 0-1,0 0 0,0 0 0,1 0 0,0 0 1,0 0-1,0 0 0,0 0 0,1 0 0,-1 0 1,2 2 86,31 70-6839,-11-40 428</inkml:trace>
  <inkml:trace contextRef="#ctx0" brushRef="#br0" timeOffset="65860.779">21849 3795 14926,'5'-83'2611,"-4"82"-2531,0-1 1,-1 0-1,1 1 1,0-1-1,-1 0 1,0 0 0,1 1-1,-1-1 1,0 0-1,0 0 1,0 1 0,0-1-1,0 0 1,0 0-1,0 0 1,-1 1-1,1-1 1,-1 0 0,1 1-1,-1-1 1,0 0-1,0 1 1,0-1 0,0 1-1,0-1 1,0 1-1,0-1 1,0 1-1,0 0 1,-1 0 0,1-1-1,0 1 1,-1 0-1,1 0 1,-1 0-1,1 1 1,-1-1 0,0 0-1,1 0 1,-1 1-1,0-1 1,0 1 0,1 0-1,-1 0 1,0-1-1,0 1 1,1 0-1,-1 0 1,0 0 0,0 1-1,0-1 1,1 0-1,-2 1-80,-5 3 4,1 1 1,1 0-1,-1 0 0,1 0 0,0 0 0,0 1 1,0 0-1,1 1 0,0-1 0,0 1 0,1 0 0,0 0 1,0 0-1,0 1 0,1-1 0,0 1 0,1 0 0,0 0 1,0 0-1,1 0 0,-1 0 0,2 1 0,-1 7-4,1 3-3,1 1 0,1-1 0,1 0 0,0 1 0,1-1 0,1-1 0,1 1 0,1-1 0,0 0 0,2 0 0,0-1 0,0 0 0,2-1 0,0 0 0,1-1 0,0 0 0,2 0-1,-1-2 1,2 0 0,0 0 0,3 1 3,-12-10-9,0 0 0,1 0-1,-1-1 1,0 0 0,1 0-1,0 0 1,0-1 0,0 0-1,0 0 1,0-1 0,0 0-1,0 0 1,0-1 0,1 0-1,-1 0 1,0-1 0,0 1-1,0-2 1,0 1 0,0-1-1,0 0 1,0 0-1,0-1 1,-1 0 0,1 0-1,-1-1 1,0 0 0,0 0-1,0 0 1,0-1 0,-1 0-1,0 0 1,0 0 0,0 0-1,-1-1 1,0 0 0,0 0-1,0 0 1,-1-1 0,2-3 9,4-14 119,-1-1 1,-1 0-1,-1 0 1,-1 0 0,-1 0-1,-2-1 1,0 0-1,-2 0 1,-1 1-1,-4-24-119,5 40 20,-1-1-1,-1 0 0,0 1 0,0 0 1,0-1-1,-2 1 0,1 0 0,-1 0 1,0 0-1,-1 1 0,0 0 0,0 0 1,-1 0-1,0 0 0,0 1 0,-1 0 1,0 0-1,0 1 0,-1 0 0,1 0 1,-2 1-1,1 0 0,0 0 0,-1 1 1,0 0-1,0 0 0,0 1 0,0 0 1,-1 1-1,1 0 0,-1 1 0,1 0 1,-6 0-20,13 1-106,-1 1 1,1 0 0,0 0 0,0 0-1,-1 0 1,1 0 0,0 1 0,0-1-1,0 0 1,0 1 0,1 0-1,-1-1 1,0 1 0,1 0 0,-1 0-1,1 0 1,0 0 0,-1 0 0,1 0-1,0 1 1,0-1 0,0 0-1,1 0 1,-1 1 0,1-1 0,-1 1-1,1-1 1,0 0 0,0 1 0,0-1-1,0 1 1,0-1 0,0 1-1,1-1 1,-1 0 0,1 1 0,-1-1-1,1 0 1,0 1 0,0-1 0,0 0-1,1 0 1,-1 0 0,0 0-1,1 0 1,-1 0 0,1 0 0,0-1-1,0 1 1,0 0 105,53 62-5760,-25-32 694</inkml:trace>
  <inkml:trace contextRef="#ctx0" brushRef="#br0" timeOffset="66178.857">22374 3556 11243,'0'0'2156,"0"0"-437,0 0-496,0 0-289,-14-2-438,6 0-452,6 1-40,0 0 0,0 1 0,0-1 0,0 0 0,0 1 0,0-1-1,-1 1 1,1-1 0,0 1 0,0 0 0,0 0 0,-1 0 0,1 0-1,0 1 1,0-1 0,0 1 0,0-1 0,-1 1 0,1-1 0,0 1 0,0 0-1,0 0 1,0 0 0,1 1 0,-1-1 0,0 0 0,0 1 0,1-1-1,-1 1 1,1-1 0,-1 1 0,1 0 0,0-1 0,-1 1 0,1 0-1,0 0 1,0 2-4,-3 12-2,1 1-1,1 0 1,1 0 0,0 0-1,1 0 1,1 0-1,1 0 1,0 0-1,1 0 1,1-1-1,0 1 1,1-1 0,1 0-1,1-1 1,0 1-1,1-1 1,1 0-1,0-1 1,1 0-1,0-1 1,1 0-1,1 0 1,0-1 0,2 0 2,-7-7 23,1-1 1,0 0 0,0 0 0,0-1 0,1 0 0,-1 0 0,1-1-1,0 0 1,-1-1 0,1 0 0,0 0 0,0-1 0,0 0 0,0-1-1,-1 0 1,1 0 0,0 0 0,0-2 0,-1 1 0,1-1 0,-1 0-1,0 0 1,0-1 0,0 0 0,0-1 0,-1 0 0,7-5-24,-6 4 277,-1 0 0,1 0 0,-1-1 0,-1 0 0,1 0 0,-1-1 0,-1 1 0,1-1 0,-1-1 0,0 1 0,-1-1 0,0 1 0,-1-1 0,0 0 0,0-1 0,1-6-277,-2 11 54,-1-1 0,0 1 0,0-1 0,-1 0 0,1 1 0,-1-1 0,0 1 0,0-1 0,-1 0 0,0 1 0,0-1-1,0 1 1,-1-1 0,0 1 0,0 0 0,0 0 0,0 0 0,-1 0 0,0 0 0,0 0 0,0 1 0,-1-1 0,0 1-1,1 0 1,-2 0 0,1 0 0,0 1 0,-1 0 0,1-1 0,-6-1-54,-4 2-300,0 0 0,0 1 0,-1 0-1,1 2 1,-1 0 0,1 0 0,0 1 0,-1 1 0,1 0 0,0 1 0,0 1-1,0 0 1,-8 4 300,-17 3-2227,-102 24-8327</inkml:trace>
  <inkml:trace contextRef="#ctx0" brushRef="#br0" timeOffset="68845.74">24675 3123 13068,'1'-160'5392,"-3"149"-5027,0 0 0,0-1 0,-1 1 0,-1 1 0,0-1 1,-1 0-1,0 1 0,0 0 0,-1 0 0,0 0 0,-1 1 0,-5-6-365,9 12 65,0 0 1,0 0 0,0 0-1,-1 0 1,1 0-1,-1 1 1,0-1 0,0 1-1,0 0 1,0 0-1,0 1 1,0-1-1,-1 1 1,1 0 0,-1 0-1,1 0 1,0 1-1,-1-1 1,1 1-1,-1 0 1,1 1 0,-1-1-1,1 1 1,-1 0-1,1 0 1,0 0 0,-1 0-1,1 1 1,0 0-1,0 0 1,0 0-1,0 0 1,0 1-66,-4 2 1,0 1 0,0 0 0,1 0 0,0 1 1,0 0-1,0 0 0,1 0 0,0 1 0,0 0 0,1 0 0,0 1 0,0 0 1,1-1-1,1 2 0,-1-1 0,1 0 0,1 1 0,0-1 0,0 1 0,1-1 0,0 1 1,0 0-1,1 0 0,1 0 0,0-1 0,1 5-1,0 2-6,1 0-1,1 0 0,0 0 1,2 0-1,-1-1 1,2 0-1,0 0 1,1 0-1,0-1 0,1-1 1,1 1-1,0-1 1,1-1-1,0 0 1,8 6 6,-13-12-21,0 0 1,1-1-1,-1 0 1,1 0-1,0-1 1,0 1-1,0-2 1,0 1-1,1-1 0,0 0 1,0 0-1,-1-1 1,1-1-1,1 1 1,-1-1-1,0 0 1,0-1-1,0 0 1,1 0-1,-1-1 1,0 0-1,0 0 1,0-1-1,0 0 1,0 0-1,0-1 1,-1 0-1,1-1 1,-1 1-1,0-1 1,0-1-1,0 1 1,-1-1-1,1-1 1,-1 1-1,0-1 1,-1 0-1,3-4 21,3-6 258,-1 0 0,0-1 0,-2 0 0,0 0 0,-1-1 0,0-1 0,-2 1 0,0-1 0,0-7-258,-5 60 2,1 0 0,2 0 0,1 0-1,1-1 1,2 0 0,5 11-2,3 0-189,3-2 0,1 1 1,2-2-1,17 23 189,9 8-3388,2-1-4213,-29-43-322</inkml:trace>
  <inkml:trace contextRef="#ctx0" brushRef="#br0" timeOffset="69172.946">25045 2944 5990,'0'0'5018,"0"0"-3203,5 18-1073,27 125 955,-27-112-1574,1 0 0,1 0 0,2-1 0,1 0-1,2 0 1,0-1 0,2-1 0,2 0-1,0-1 1,11 13-123,74 66 91,-97-102-123,0-1-1,1 0 0,-1 0 1,0-1-1,1 1 0,0-1 1,0 0-1,-1 0 0,1 0 1,0-1-1,1 0 0,-1 0 1,0 0-1,0 0 0,0-1 1,0 0-1,1 0 0,-1 0 1,0-1-1,0 0 0,0 0 1,0 0-1,0-1 1,0 1-1,0-1 0,3-2 33,0-3 68,0-1 0,-1 0 0,0-1 0,0 1 1,-1-1-1,0-1 0,-1 1 0,0-1 0,0 0 0,-1 0 0,0 0 0,-1-1 0,0 1 0,-1-1 0,0 0 0,0 0 0,-1 0 0,-1 0 0,0 0 1,-1-1-69,3-12 526,-1-1 1,-1 0 0,-1 1 0,-1-1 0,-1 1 0,-2-1 0,0 1 0,-2 1 0,0-1 0,-2 1 0,0 0 0,-2 1 0,0 0 0,-10-14-527,16 31 11,1 1-1,-1-1 0,0 1 1,0-1-1,-1 1 0,1 1 1,-1-1-1,0 1 1,0 0-1,0 0 0,0 1 1,0 0-1,-1 0 0,1 0 1,-1 1-1,1 0 0,-1 0 1,0 1-1,1 0 1,-1 0-1,1 0 0,-1 1 1,0 0-1,1 0 0,-1 1 1,1 0-1,0 0 1,-1 0-1,1 1 0,0 0 1,-2 1-11,3-1-120,0 1 1,0-1-1,1 1 1,-1-1-1,1 1 1,0 0-1,0 1 1,0-1-1,1 1 1,-1 0-1,1 0 1,1 0-1,-1 0 1,1 0-1,-1 0 1,1 1-1,1 0 1,-1-1-1,1 1 1,0 0-1,0-1 1,1 1-1,0 0 1,0 0 119,1 5-677,1-1-1,1 1 1,-1-1 0,2 1 0,-1-1 0,2 0-1,-1-1 1,1 1 0,1-1 0,0 0 0,0 0 0,2 1 677,-8-9-138,30 43-5483</inkml:trace>
  <inkml:trace contextRef="#ctx0" brushRef="#br0" timeOffset="69450.045">25662 2934 13741,'0'-110'5301,"-1"111"-5230,1-1 0,0 0 0,-1 1 0,1-1 0,0 0 1,0 1-1,-1-1 0,1 0 0,-1 1 0,1-1 0,0 0 0,-1 0 0,1 1 0,-1-1 0,1 0 1,-1 0-1,1 0 0,0 0 0,-1 0 0,1 0 0,-1 1 0,1-1 0,-1 0 0,1 0 0,-1 0 0,1 0 1,-1-1-1,1 1 0,-1 0 0,1 0 0,0 0 0,-1 0 0,1 0 0,-1-1 0,1 1 0,-1 0 0,1 0 1,0-1-1,-1 1 0,1 0 0,0 0 0,-1-1 0,1 1 0,0-1 0,-1 1 0,1 0 0,0-1 1,0 1-1,-1-1 0,1 1 0,0 0 0,0-1 0,0 1 0,0-1 0,0 1 0,0-1 0,-1 1 0,1-1 1,0 1-1,0-1 0,0 1 0,0 0 0,1-1-71,-13 14 46,2 1 0,-1 0 0,2 0 0,0 1 0,1 0 0,0 0 0,2 1 0,-1 0 0,2 1 0,0-1 0,1 1 0,1 0 0,0 5-46,2-7 2,1 1 1,1 0 0,0 0-1,1 0 1,1-1 0,0 1 0,1-1-1,1 0 1,0 0 0,1 0-1,1-1 1,0 0 0,1 0-1,1 0 1,0-1 0,0-1-1,1 1 1,1-2 0,0 1-1,1-2 1,0 1 0,7 3-3,-8-9-21,0 0 0,-1-1 0,2-1 1,-1 0-1,0 0 0,0-1 0,1 0 1,-1-1-1,1 0 0,0-1 0,-1-1 1,1 0-1,-1 0 0,1-1 0,-1 0 1,0-1-1,1 0 0,-2-1 0,1-1 1,0 1-1,-1-2 0,0 1 0,0-2 1,0 1-1,-1-1 0,0 0 0,0-1 1,-1 0-1,0-1 0,-1 0 0,1 0 1,-2 0-1,1-1 0,-1 0 1,1-4 20,3-3 164,-1 0 0,0-1 1,-1 0-1,-1 0 0,-1 0 1,-1-1-1,0 0 0,-2 0 1,0 0-1,-1-1 0,-1 1 1,0-1-1,-2 1 0,-2-12-164,1 25-14,0 0 0,0 1 0,-1-1-1,0 0 1,-1 1 0,1 0-1,-1-1 1,0 1 0,0 1 0,0-1-1,-1 1 1,0-1 0,0 1-1,0 1 1,0-1 0,-1 1 0,1 0-1,-1 0 1,0 0 0,0 1 0,0 0-1,0 0 1,0 1 0,0-1-1,-1 2 1,1-1 0,0 0 0,-1 1-1,1 0 1,0 1 0,-1-1 0,1 1-1,0 1 1,0-1 0,-1 1-1,1 0 1,1 0 0,-1 1 0,0 0-1,0 0 1,1 0 0,0 1-1,-3 2 15,-78 58-3523,15 16-3331,24-21-732</inkml:trace>
  <inkml:trace contextRef="#ctx0" brushRef="#br0" timeOffset="69654.027">25228 4114 12716,'0'0'5605,"109"-91"-4612,-29 38 192,14-4-192,7-4-288,3 0-417,-3 4-192,-10 7 32,-15 8-128,-24 13-32,-24 15-672,-20 14-385,-23 12-481,-27 18-2273,-20 14-1378,-7 5-3972</inkml:trace>
  <inkml:trace contextRef="#ctx0" brushRef="#br0" timeOffset="69890.923">25198 4216 2242,'-23'74'12428,"26"-62"-10763,30-11-864,22-11 320,21-15 64,21-13-480,11-8-385,11-5-192,5-8-95,2-2-1,-2 1 0,-9 1-32,-16 9-193,-26 3-2689,-28 14-6023</inkml:trace>
  <inkml:trace contextRef="#ctx0" brushRef="#br0" timeOffset="548414.779">13236 7305 11851,'0'0'4394,"0"0"-2029,7 0-470,-4 1-1763,-1-1 1,1 1-1,-1-1 1,1 1-1,-1 0 1,1 0-1,-1 0 1,1 0-1,-1 1 1,0-1-1,0 0 1,0 1-1,0 0 1,0-1-1,0 1 1,0 0-1,0 0 1,-1 0-1,1 0 1,-1 1-1,1-1 1,-1 0-1,0 1 1,0-1-1,0 0 1,0 1-1,0 0 1,-1 0-133,23 82 409,-4 0 0,-5 1 0,-2 1 0,-5 1 1,-3-1-1,-6 46-409,2-131 1,-4 190-1691,-9-64-2615,-6-7-4963,9-78 3145</inkml:trace>
  <inkml:trace contextRef="#ctx0" brushRef="#br0" timeOffset="548823.773">13269 7833 8296,'0'-333'4420,"0"304"-3906,0 0-1,3 0 1,0 1 0,1 0 0,2-1-1,1 1 1,1 1 0,2 0-1,0 0 1,2 1 0,1 0 0,1 1-1,4-5-513,-14 25 80,0-1 0,0 1-1,0 1 1,0-1 0,1 0-1,0 1 1,0 0 0,0 0-1,1 1 1,-1-1 0,1 1-1,0 0 1,0 1 0,0 0-1,0-1 1,0 2 0,1-1-1,-1 1 1,1 0 0,-1 0-1,1 1 1,-1 0 0,1 0-1,-1 1 1,0-1 0,1 1-1,-1 1 1,1-1 0,-1 1-1,0 0 1,0 1 0,0-1-1,0 1 1,-1 0 0,1 1-1,-1-1 1,0 1 0,1 0-1,3 5-79,-3 4 42,0 1 0,-1 0-1,0 0 1,-1 0-1,-1 0 1,0 1 0,-1-1-1,0 1 1,-1 0 0,-1-1-1,-1 1 1,0 0 0,0 0-1,-2-1 1,-3 15-42,-5 3-169,0-1-1,-2 0 1,-1-1 0,-2-1-1,-1 0 1,-1-1 0,-1-1-1,-1 0 1,-2-2 0,-1 0 0,0-2-1,-2-1 1,-1 0 0,-11 5 169,18-14-702,21-21-232,29-27 82,-7 11 817,2 0 1,0 1 0,2 1-1,0 2 1,1 1-1,1 1 1,1 2-1,0 0 1,2 3-1,-1 0 1,24-4 34,-52 15 4,-1 1 0,1 0-1,-1 0 1,1 0 0,0 0 0,0 0-1,-1 1 1,1 0 0,0-1 0,0 1 0,0 1-1,0-1 1,-1 1 0,1-1 0,0 1 0,0 0-1,-1 0 1,1 1 0,-1-1 0,1 1 0,-1 0-1,0 0 1,1 0 0,-1 0 0,0 0 0,0 1-1,-1-1 1,1 1 0,0 0 0,-1 0 0,0 0-1,1 0 1,-1 1 0,0-1 0,-1 0-1,1 1 1,-1-1 0,1 3-4,1 19 57,-2 1 1,-1 0-1,0 0 1,-2 0-1,-2 0 0,0 0 1,-1-1-1,-2 0 1,0 0-1,-2 0 0,0-1 1,-5 6-58,4-4 38,0-1 1,-2 0 0,-1-1 0,-1 0-1,-14 17-38,23-33 6,-1-1 1,0 0-1,0 0 0,-1-1 0,0 0 0,0 0 0,-1-1 0,1 1 0,-1-2 0,0 1 0,-1-1 1,1 0-1,-1-1 0,1 0 0,-1 0 0,0-1 0,0 0 0,-1-1 0,0 0-6,7-1 5,0 0-1,0 0 0,0-1 1,1 1-1,-1-1 0,0 0 1,0 0-1,1 0 0,-1 0 1,0 0-1,1 0 0,-1-1 1,1 1-1,0-1 1,-1 0-1,1 0 0,0 0 1,0 0-1,0 0 0,0 0 1,1-1-1,-1 1 0,0-1 1,1 1-1,0-1 0,0 1 1,-1-1-1,1 0 0,1 1 1,-1-1-1,0 0 0,1-2-4,-9-97 75,9 91-211,1 1-1,-1-1 1,2 0 0,0 1-1,0-1 1,1 1 0,0 0 0,1 0-1,0 0 1,0 0 0,1 1-1,1-1 1,-1 1 0,2 1 0,-1-1-1,1 1 1,5-5 136,6 3-3662,-5 9-1628</inkml:trace>
  <inkml:trace contextRef="#ctx0" brushRef="#br0" timeOffset="549422.656">14330 7628 4260,'0'0'9438,"0"0"-6064,0 0-1564,0 0-294,0 0-544,0 0-492,19-4-197,133-9 112,-57 20-793,-1-4 1,90-9 397,-175 5-122,-2 1-8,0 0 0,0 0 0,0-1-1,0 0 1,0 0 0,-1-1 0,1 0 0,0 0 0,-1-1 0,1 0 0,-1 0 0,0 0-1,0-1 1,1 0 130,-6 0-9,0 0 1,0 1-1,0-1 0,0 0 0,-1 0 0,1 0 0,-1 1 0,0-1 0,0 0 0,0 0 1,-1 0-1,1 0 0,-1 1 0,0-1 0,0 0 0,0 0 0,-1 1 0,1-1 0,-1 1 1,0-1-1,0 1 0,-1 0 9,-4-16 30,0 1 342,2 1 1,0-1-1,2 0 1,0 0-1,0 0 1,2 0-1,0 0 1,1-1-1,2-3-372,-1 21 39,0 0 1,0 0-1,0 1 0,1-1 0,-1 0 0,0 1 0,0-1 0,1 1 0,-1 0 0,0-1 0,1 1 0,-1 0 0,0 0 0,1 0 0,-1 0 0,1 0 1,-1 0-1,0 0 0,1 0 0,-1 1 0,0-1 0,1 1 0,-1-1 0,0 1 0,0-1 0,1 1 0,-1-1 0,0 1 0,0 0 0,0 0 0,0 0 1,0 0-1,0 0 0,0 0 0,0 0 0,0 0 0,0 0 0,-1 0 0,1 0 0,0 0 0,-1 1 0,1-1 0,-1 0 0,1 1-39,5 14 103,0 1 1,0 0-1,-2-1 0,0 2 0,-1-1 0,-1 0 0,0 0 0,-2 1 0,0-1 1,0 1-1,-4 16-103,3-12 104,-2 10-202,-1 0-1,-1 0 1,-2 0 0,-1-1 0,-2 0 0,0-1-1,-3 0 1,0 0 0,-2-1 0,-16 23 98,0-19-3952,6-18-2597,7-5-3642</inkml:trace>
  <inkml:trace contextRef="#ctx0" brushRef="#br0" timeOffset="549916.022">16083 7034 9833,'0'0'5296,"0"0"-2424,0 0-795,2 18-428,-1 203 417,-2-207-2057,-3 10-24,0-1 1,2 0-1,1 1 1,1-1-1,0 1 1,2-1-1,1 1 1,1-1 0,0 0-1,2 0 1,1-1-1,1 0 1,1 0-1,0-1 1,11 16 14,-10-23-15,1-2 0,0 1 0,1-1 0,0-1 0,1 0 0,0-1 0,1 0 0,0-1 0,11 5 15,-20-12 51,1 1 0,-1-1 0,0 0-1,1 0 1,-1-1 0,1 1 0,-1-1 0,1 0 0,0-1 0,-1 0-1,1 0 1,0 0 0,0 0 0,-1-1 0,1 0 0,0 0 0,-1 0-1,1-1 1,-1 0 0,0 0 0,1-1 0,-1 1 0,0-1 0,0 0-1,-1 0 1,1-1 0,-1 1 0,1-1 0,1-3-51,8-13 259,-1-1 0,-1 0 0,-1-1 0,-1 0-1,-1-1 1,0 0 0,-2 0 0,-1-1 0,-1 0 0,-1 0 0,-1 0 0,-1-9-259,4-12 249,-2-1 0,-1 1 0,-3-1-1,-2 1 1,-2 0 0,-2 0 0,-1 0 0,-9-25-249,15 67-7,1 0-1,-1 0 0,1 0 1,-1 0-1,0 0 1,-1 0-1,1 0 0,0 0 1,-1 0-1,1 0 1,-1 1-1,0-1 1,0 1-1,0-1 0,0 1 1,-1 0-1,1 0 1,-1 0-1,1 0 1,-1 0-1,1 1 0,-1-1 1,0 1-1,0-1 1,0 1-1,0 0 1,0 0-1,0 0 0,0 1 1,0-1-1,-1 1 1,1 0-1,0 0 1,0 0-1,0 0 0,0 0 1,-1 1-1,1-1 1,0 1-1,0 0 1,0 0-1,0 0 0,-1 1 8,-4 2-336,1 1-1,1-1 1,-1 1 0,1 0-1,0 1 1,0 0-1,0-1 1,1 2-1,0-1 1,0 1-1,1 0 1,-1 0-1,0 2 337,-27 62-9046,13-21-5181</inkml:trace>
  <inkml:trace contextRef="#ctx0" brushRef="#br0" timeOffset="550133.013">16026 8157 18514,'0'0'2818,"93"-61"-1537,-33 31 129,3 0-545,9 1-353,1-1-352,0 7-128,-8 6-32,-11 9-160,-18 8-929,-13 7-1057,-17 14-2242,-6 2-5381</inkml:trace>
  <inkml:trace contextRef="#ctx0" brushRef="#br0" timeOffset="550478.149">16163 8534 5669,'0'0'10506,"143"-66"-7815,-67 23-769,2-1-481,-4-1-608,-5 4-321,-14 2-384,-7 8-128,-14 6-1249,-9 13-2883,-11 9-7719</inkml:trace>
  <inkml:trace contextRef="#ctx0" brushRef="#br0" timeOffset="617578.422">14397 11273 6598,'0'0'1121,"0"0"-437,0 0 186,0 0 112,0 0-138,0 0-263,0 0-239,10-11-139,-3 2-166,-3 4-24,0 0 0,0 1-1,0-1 1,0 1 0,1 0 0,0 0 0,0 0 0,0 1-1,0 0 1,0 0 0,0 0 0,1 1 0,0-1 0,-1 1-1,3 0-12,81-17-69,2 4 0,0 4-1,0 4 1,35 4 69,-58 9-2509,-68-6 2450,1 1 0,-1-1 0,0 0 0,1 1 0,-1-1 0,1 1 0,-1-1 0,0 1 0,1-1 0,-1 1 0,0-1 0,0 1 0,1-1 0,-1 1 0,0-1 0,0 1-1,0-1 1,0 1 0,0 0 0,0-1 0,0 1 0,0-1 0,0 1 0,0 0 0,0-1 0,0 1 0,0-1 0,0 1 0,0-1 0,-1 1 0,1-1 0,0 1 0,0-1 0,-1 1 0,1-1 0,0 1 0,-1-1 0,1 1 0,0-1 0,-1 1 0,1-1 0,-1 0 0,1 1 0,-1-1 0,1 0 0,-1 1 0,1-1 0,-1 0 0,1 0 0,-1 0 0,1 1 0,-1-1 0,1 0 0,-2 0 59,-161 61-1735,-33-4 3109,-3-9 1,-32-4-1375,76-29 1660,155-15-1633,0 0-1,0-1 0,1 1 1,-1-1-1,0 1 1,0 0-1,0-1 0,0 1 1,0-1-1,0 1 0,0-1 1,0 1-1,0 0 0,-1-1 1,1 1-1,0-1 1,0 1-1,0 0 0,0-1 1,0 1-1,-1-1 0,1 1 1,0 0-1,0-1 0,-1 1 1,1 0-1,0-1 1,-1 1-1,1 0 0,0 0 1,-1-1-1,1 1 0,0 0 1,-1 0-1,1 0 0,-1-1 1,1 1-1,0 0 1,-1 0-1,1 0 0,-1 0 1,1 0-1,-1 0 0,1 0 1,0 0-1,-1 0 1,1 0-1,-1 0 0,1 0 1,-1 0-1,1 0 0,0 0 1,-1 1-1,1-1 0,-1 0 1,1 0-1,0 0 1,-1 1-1,1-1-26,35-18 831,88-19-686,2 5 0,28 1-145,-44 9-34,345-60 87,-374 80-106,-80 2 53,1-1 0,-1 1-1,1 0 1,-1 0 0,1 0 0,-1 1 0,1-1 0,-1 0-1,0 0 1,1 0 0,-1 0 0,1 0 0,-1 0 0,0 1-1,1-1 1,-1 0 0,1 0 0,-1 1 0,0-1 0,1 0-1,-1 0 1,0 1 0,1-1 0,-1 0 0,0 1 0,0-1-1,1 0 1,-1 1 0,0-1 0,0 1 0,0-1 0,0 0-1,1 1 1,-1-1 0,0 1 0,0-1 0,0 1 0,0-1-1,0 1 1,0-1 0,0 0 0,0 1 0,0-1 0,0 1-1,0-1 1,-1 1 0,1-1 0,0 0 0,0 1 0,0-1-1,0 1 1,-1-1 0,1 0 0,0 1 0,0-1 0,-1 0-1,1 1 1,0-1 0,-1 0 0,1 1 0,0-1 0,-1 0-1,1 0 1,-1 0 0,1 1 0,0-1 0,-1 0 0,1 0 0,-1 0 0,-28 19-11,-51 13-18,-2-3 0,0-4-1,-2-4 1,-11-2 29,92-18 0,-457 96 37,449-88-19,34-7-36,65-6 9,-1-4 0,-1-4 0,0-3 0,8-6 9,-26 7-1,428-88 6,-468 98 9,-10 1-3,-34 4-9,-436 84 35,-185 53 391,485-92-172,146-44-237,4-2-15,0 0-1,0 1 1,0-1 0,0 1 0,0-1-1,0 1 1,0 0 0,0 0-1,1 0 1,-1 0 0,0 0 0,1 0-1,-1 0 1,0 0 0,1 1-1,0-1 1,-1 1 0,1-1 0,0 1-1,0 0 1,0-1 0,0 1-1,0 0 1,0 0 0,0 0-4,47 19 31,-40-20-30,71 5-19,1-3 0,0-3-1,0-4 1,0-3 0,1-4 18,582-86 59,-582 78-27,-102 14-21,-121 7 1224,0 6 1,-30 10-1236,-109 21 812,241-26-738,56-8-47,51-3-14,0-3 0,0-4 0,-1-2-1,0-2 1,58-18-13,-81 12 27,-74 4-22,-10 12-750,-1 1-1,1 2 1,-1 3 0,-24 7 745,-53 7-2400,64-15-1668</inkml:trace>
  <inkml:trace contextRef="#ctx0" brushRef="#br0" timeOffset="618392.72">17828 13951 5637,'0'0'1762,"0"0"-673,0 0 134,0 0-225,0 0-459,14-9-347,-3 1-177,-4 2-12,1 1 1,-1 0-1,1 1 1,0 0-1,0 0 1,0 1-1,1 0 1,-1 0-1,1 1 1,-1 0 0,10-1-4,313-5-310,-475 29 182,-263 46 304,314-39-101,94-28-74,0-1 0,-1 1 0,1 0-1,0 0 1,0 0 0,0 0 0,0 0 0,-1 0 0,1 0 0,0 0 0,0 1 0,0-1 0,-1 0 0,1 0 0,0 1 0,0-1 0,-1 0 0,1 1 0,0-1 0,-1 1-1,1-1 1,0 1 0,-1-1 0,1 1 0,-1 0 0,1-1 0,-1 1 0,1 0 0,-1-1 0,1 1 0,-1 0 0,1-1 0,-1 1 0,0 0 0,0 0 0,1 0 0,-1-1 0,0 1-1,0 0 1,0 0 0,0 0 0,0-1 0,0 1 0,0 0 0,0 0 0,0 0 0,-1 0 0,1-1 0,0 1 0,0 0 0,-1 0 0,1-1 0,0 1 0,-1 0 0,1 0-1,-1-1 1,1 1 0,-1-1 0,1 1 0,-1 0 0,0-1 0,1 1 0,-1-1 0,0 1 0,1-1 0,-1 1 0,0-1 0,1 0-1,46 9 16,0-2 0,1-2 0,-1-2 0,35-3-16,-47 1 5,612-9-42,-763 17-3364,27-1-3704</inkml:trace>
  <inkml:trace contextRef="#ctx0" brushRef="#br2" timeOffset="623060.388">17083 15973 1153,'18'-130'11894,"-11"127"-8072,-2 22-2524,-4 33-819,-1 0 0,-3 0 0,-3-1 1,-1 1-1,-3-1 0,-2-1 0,-2 0 1,-2-1-1,-4 4-479,-72 200 550,-63 110-550,82-174 32,72-187-31,0 0 0,0 1-1,0-1 1,1 0 0,-1 1 0,1-1 0,-1 0 0,1 1 0,0-1-1,-1 1 1,1-1 0,1 1 0,-1-1 0,0 1 0,1-1 0,-1 0 0,1 1-1,-1-1 1,1 0 0,0 1 0,0-1 0,0 0 0,1 0 0,-1 0-1,0 0 1,1 0 0,-1 0 0,1 0 0,0 0 0,0-1 0,-1 1 0,1 0-1,0-1 1,0 0 0,1 1 0,-1-1 0,1 0-1,20 2 3,0-1 0,0-1 0,0-1 0,0-1 1,0-1-1,-1-1 0,1-1 0,0-1 0,-1-1 0,3-2-3,19-2-4,945-231-1336,-556 164 1062,-389 68 241,-31-3 44,-36 5 39,-32-4 32,-217-58 1398,114-7-281,152 66-474,25 10-310,10 6-300,1 1 0,-2 1 0,1 2-1,-1 1 1,-1 1 0,16 9-111,-43-20 2,26 11 41,-1 1 1,-1 2-1,0 0 0,-1 2 0,0 0 0,-2 2 0,15 16-43,-30-29 2,1 2 1,-1-1-1,0 1 0,-1-1 1,0 2-1,0-1 0,-1 1 1,0-1-1,0 1 0,-1 0 1,0 0-1,-1 1 0,0-1 1,0 0-1,-1 1 0,0-1 1,-1 1-1,0 0 0,-1-1 1,0 1-1,0-1 0,-1 1 1,0-1-1,-3 7-2,-6 5-47,-1 0 0,-1 0-1,-2-1 1,0-1 0,0-1 0,-2 0-1,0-1 1,-1 0 0,-1-2 0,-1 0 0,0-1-1,0-1 1,-12 4 47,-127 74-2151,51-38-3049,27-16-3106</inkml:trace>
  <inkml:trace contextRef="#ctx0" brushRef="#br2" timeOffset="623419.777">19930 16414 9641,'-3'-17'934,"-23"-108"2910,17 54 3470,6 72-4294,-11 22-2090,-8 27-636,1 0 1,3 2-1,3 0 0,-7 39-294,19-75-11,1 0 0,1 1 0,0-1 0,1 1 0,0-1-1,2 1 1,0-1 0,1 1 0,0-1 0,1 0 0,1-1-1,1 1 1,0-1 0,1 0 0,1 0 0,0-1 0,8 11 11,4-2-199,1-1 0,1-1 0,1-1 1,0-1-1,2-1 0,0-1 0,1-1 1,0-2-1,1 0 0,1-2 0,0-1 1,1-1-1,27 5 199,-38-10-72,1-2 0,0 0 0,0 0 0,0-2 0,0 0 0,0-2-1,0 0 1,0-1 0,0 0 0,3-3 72,-13 3 23,0 0 0,0-1 0,-1-1 0,1 1 0,-1-1 0,0-1-1,0 1 1,0-1 0,-1-1 0,0 1 0,0-1 0,0-1 0,0 1-1,-1-1 1,-1 0 0,1-1 0,-1 1 0,0-1 0,-1 0 0,1 0 0,1-9-23,-1-3 197,-1-1 1,0-1-1,-2 1 1,-1 0-1,-1-1 1,0 1-1,-2-1 1,0 1-1,-2 0 1,0 0-1,-1 0 1,-1 0-1,-1 1 1,-1 0-1,-1 0 1,-1 1-1,0 1 1,-10-14-198,12 19-3,0 0 0,-1 1 0,-1 0 0,0 0 0,0 1 0,-1 0 0,-1 1 0,0 0 0,0 1 0,-1 0 0,0 1 0,0 1 0,-1 0 0,0 0 0,0 2 0,-1 0 1,1 0-1,-1 2 0,0-1 0,0 2 0,-1 0 0,1 1 0,0 1 0,-1 0 0,1 1 0,0 0 0,-1 1 3,-7 3-492,0 1 0,0 0-1,1 2 1,0 0 0,1 1 0,-11 7 492,-64 46-5263,33-8-2953</inkml:trace>
  <inkml:trace contextRef="#ctx0" brushRef="#br2" timeOffset="623755.491">19351 17771 16944,'0'0'4805,"78"14"-4197,-11-37-544,12-5 801,11-4-256,11-4-513,7-1-64,6 3-32,-3 7-192,-4 8-481,-23 8-384,-19 8-513,-32 3-383,-29 14-1731,-18 10-704,-34 11-673</inkml:trace>
  <inkml:trace contextRef="#ctx0" brushRef="#br2" timeOffset="624016.572">20085 17749 1377,'-362'157'18300,"353"-152"-17643,-43 36 2845,53-39-3446,-1-1 1,1 1-1,-1-1 1,1 1-1,0-1 1,0 1-1,-1-1 1,1 1-1,0-1 1,0 0-1,0 0 1,0 1-1,1-1 1,-1 0-1,0 0 1,0 0-1,1 0 1,-1 0-1,1-1 1,-1 1-1,1 0 1,-1-1-1,1 1 1,-1-1-1,1 1 1,0-1-1,-1 0 1,1 1-1,-1-1 1,1 0-1,0 0 1,-1 0-1,2-1-56,-2 2 36,53 5 173,1-3-1,-1-2 0,1-2 0,-1-3 0,52-10-208,183-25 246,165-49-246,-400 76-659,0-3-1,-1-1 1,0-4 0,26-14 659,-32 4-3871,-17 2-2775</inkml:trace>
  <inkml:trace contextRef="#ctx0" brushRef="#br2" timeOffset="625100.864">25965 10134 14125,'68'-272'3662,"-14"137"-1512,-28 80 1140,-26 85-2019,-11 224-656,-8 142-584,18 0 1,20 51-32,1-298-1754,6-1 1,25 72 1753,-40-171-209,-9-72 252,-8-15 9,-2-1-1,-2 1 1,-1 1-1,-2 0 1,-2 0 0,-8-12-52,-42-57 1612,64 105-1590,1 1-1,0-1 1,-1 0 0,1 1 0,0-1-1,-1 1 1,1-1 0,-1 0 0,1 1-1,-1-1 1,1 1 0,-1 0 0,0-1-1,1 1 1,-1-1 0,1 1 0,-1 0-1,0-1 1,1 1 0,-1 0 0,0 0-1,0 0 1,1-1 0,-1 1 0,0 0-1,1 0 1,-1 0 0,0 0 0,0 0-1,1 0 1,-1 1 0,0-1-1,1 0 1,-1 0 0,0 0 0,0 1-1,1-1 1,-1 0 0,1 1 0,-1-1-1,0 0 1,1 1 0,-1-1 0,1 1-1,-1-1 1,1 1 0,-1-1 0,1 1-1,-1 0 1,1-1 0,0 1 0,-1-1-1,1 1 1,0 0 0,-1-1 0,1 1-1,0 0 1,0 0 0,0-1 0,0 1-1,0 0 1,-1-1 0,1 1 0,1 0-1,-1 0-21,-1 50 263,3-43-259,1 1 0,-1 0 0,1-1 0,1 1 1,0-1-1,0 0 0,1 0 0,-1-1 0,2 1 0,-1-1 0,1 0 0,0-1 0,1 1 1,-1-1-1,1-1 0,1 1 0,6 3-4,141 68 10,-155-77-11,61 26-88,1-4 0,1-2 0,0-2 0,1-4 0,1-2 0,1-3 0,31-1 89,-64-17-2856,-43 11-5867,-7 14 1703</inkml:trace>
  <inkml:trace contextRef="#ctx0" brushRef="#br2" timeOffset="625450.256">26593 13234 10218,'28'-175'2546,"-18"55"2851,-11 119-5263,1-1-1,-1 1 1,1 0-1,-1-1 1,0 1-1,0 0 1,1 0-1,-1 0 1,0-1 0,0 1-1,0 0 1,0 0-1,0 0 1,0 1-1,-1-1 1,1 0-1,0 0 1,0 1-1,-1-1 1,1 0-1,0 1 1,-1-1-1,1 1 1,-1 0 0,1-1-1,0 1 1,-1 0-1,1 0 1,-1 0-1,1 0 1,-1 0-1,1 0 1,-1 1-1,1-1 1,0 0-1,-1 1 1,1-1-1,0 1 1,-1-1 0,1 1-1,-1 0-133,-53 33 1332,41-18-1287,1 0 0,1 2 1,0-1-1,1 1 1,1 1-1,1 0 0,1 0 1,0 1-1,2 0 0,0 0 1,1 1-1,1 0 1,1 0-1,1-1 0,1 2 1,1-1-1,0 0 0,3 6-45,-3-7 2,1 0-1,1-1 0,1 1 0,0-1 1,2 0-1,0 0 0,1 0 0,1 0 1,1-1-1,1 0 0,0-1 0,1 0 1,1-1-1,0 0 0,2 0 0,-1-1 1,2-1-1,0 0 0,1-1 0,0 0 1,1-1-1,0-1 0,1-1 0,0 0 1,1-1-1,0-1 0,0-1 0,1 0 1,-1-2-1,15 3-1,-10-7 81,1 0 1,0-2-1,0-1 0,-1-1 1,1-1-1,-1-1 1,0-1-1,0-1 0,-1-1 1,0-1-1,0 0 1,-1-2-1,0-1 0,-1 0 1,0-2-1,-1 0 1,-1-1-1,0-1 1,-1-1-1,-1 0 0,0-1 1,-2-1-1,0 0 1,-1-1-1,-1-1 0,-1 0 1,0 0-1,1-9-81,1-10 183,-3 0 0,-1-1 1,-2 0-1,-1 0 0,-3-1 0,-1 1 0,-2-1 0,-2 1 0,-2-1 0,-1 0-183,4 31 15,-1-1 0,1 1 0,-2-1 0,0 1-1,0 0 1,-1 0 0,0 0 0,-1 0 0,-1 1-1,1 0 1,-1 0 0,-1 1 0,0-1 0,0 1-1,-1 1 1,0-1 0,-1 1 0,0 1 0,0 0-1,0 0 1,-1 0 0,-3 0-15,-9-1-131,-1 0 0,1 1 0,-1 2 0,-1 0 0,1 2 0,-1 0 0,0 2 0,1 0 0,-1 2 0,0 1 0,1 0 0,-1 2 0,-12 4 131,-101 44-3393,57-3-2076,-8 15-7594</inkml:trace>
  <inkml:trace contextRef="#ctx0" brushRef="#br2" timeOffset="634308.36">13409 2616 8584,'5'-18'1431,"30"-102"1905,-33 111-2824,0 0 0,0-1-1,-1 1 1,-1 0 0,0-1-1,0 1 1,-1-1 0,0 1-1,0 0 1,-1-1-1,-2-3-511,0 0 241,-2 0-1,0 1 0,0 0 0,-1 0 0,0 1 0,-1 0 0,-1 0 0,0 1 0,0 0 0,-1 0 0,-9-6-240,-32-20 111,-1 2 0,-2 3 0,-1 2 0,-1 2 0,-1 3 0,-2 3 0,0 2 0,-1 2 0,-1 3-111,-336-77-19,-3 18 0,-115 5 19,-726-46 72,-5 54 1,-375 63-73,811 32 45,2 35 0,-540 127-45,977-120 213,4 15 0,5 17 0,-128 65-213,250-74 174,4 10 1,5 10-1,6 10 1,6 10-1,-67 64-174,174-114 17,4 4 0,5 4 0,4 5 0,4 5 0,5 3-1,-42 74-16,42-44 13,7 5-1,6 3 1,7 3-1,7 3 1,6 3-1,7 2 1,7 2-1,8 2 1,-12 139-13,39-234 10,3 1 0,3 0 1,3-1-1,3 1 0,9 41-10,-8-82 7,1 1 0,2-1 0,1 0 0,2-1 0,0 0 0,2 0 0,1-1 0,1-1 0,2-1 0,0 0 0,2-1 0,0-1 0,2 0 0,2 0-7,36 22-2,1-4-1,2-2 1,1-2-1,3-4 1,0-2-1,2-4 1,1-2 0,1-3-1,1-4 1,0-2-1,4-3 3,250 45 54,52-10-76,52-13-106,50-14 96,49-9 11,3360-100-130,-3827 85 152,4325-243 1265,-3373 151-295,373-109-971,-921 104 118,-64-11-17,-67-13-90,-69-15-54,-234 121 54,-1-1-1,-1-2 1,-1-1 0,-1-1-1,-1-1 1,-1-1 0,-1-2-1,-2 0 1,0-2 0,-2 0-1,-1-1 1,-1-1 0,-2-1-1,-1 0 1,-2-1 0,-1-1-1,6-29-9,-11 19 6,-2 0 0,-2 0 1,-2-1-1,-2 1 0,-1 0 1,-3-1-1,-1 2 1,-3-1-1,-8-25-7,-11-20 77,-3 2 0,-4 1-1,-4 1 1,-7-4-77,-64-104 63,-8 5 0,-8 6 0,-91-96-63,-461-483-90,505 575 50,-425-451-190,597 640 145,6 195-6369,-7-122-22</inkml:trace>
  <inkml:trace contextRef="#ctx0" brushRef="#br2" timeOffset="634620.343">12416 2570 9449,'-87'-29'8555,"30"11"-6257,3-10-761,61 14-522,119-25 250,155-11-965,149-2-300,-365 45 31,1402-117 65,-1423 120-79,146-10-23,-1-9 1,0-7-1,5-11 6,-179 37 22,-5 2 1,0 0 0,0 0 0,-1-1 0,1 0 0,-1-1 0,1 0 0,-1-1 0,0 1 0,-1-2-1,1 1 1,-1-1 0,0-1 0,1-1-23,-8 6 6,0 0 0,-1 0 0,1 0 1,-1 0-1,1 0 0,-1 0 0,1-1 0,-1 1 0,0 0 0,0 0 0,0 0 0,-1-1 0,1 1 0,0 0 0,-1 0 0,1 0 1,-1 0-1,0 0 0,0 0 0,0 0 0,0 0 0,0 0 0,0 0 0,0 0 0,-1 0 0,1 1 0,-1-1 0,1 1 1,-1-1-1,1 1 0,-1-1 0,0 1 0,0 0 0,0 0 0,0 0 0,-1 0-6,-39-27 263,-1 1 1,-2 3-1,0 2 1,-1 2-1,-2 1 0,-30-6-263,-7-2 6,-1 4-1,-1 4 0,0 3 1,-26 2-6,85 13 26,26 8 1,66 34 10,82 35 86,-70-38-66,0 3-1,-3 3 1,18 18-57,-71-48 14,-1 2 0,-1 0 0,0 1 0,-1 1 0,-1 1 0,-1 0 0,0 1 0,-2 0 0,0 1 0,-1 1 0,-2 0 0,0 1 0,4 14-14,-9-17-5,-1 0-1,-1 0 0,0 1 0,-2 0 0,0-1 0,-1 1 0,-1 0 0,-1-1 0,-1 1 0,-1-1 0,-1 0 0,-1 0 0,0 0 0,-1-1 1,-1 0-1,-3 3 6,-10 17-740,-2-1 0,-1-1 0,-2 0 0,-1-2 0,-2-2 0,-1 0 0,-3-1 740,-51 45-6379</inkml:trace>
  <inkml:trace contextRef="#ctx0" brushRef="#br2" timeOffset="635181.848">16717 1332 7751,'0'0'5510,"5"-13"-2718,22-62 1612,-51 186 1780,-4 65-4135,3-18-1143,10-71-700,5 0 1,3 1-1,4 35-206,3-111 6,0 0 1,0-1-1,1 1 0,1-1 0,0 1 1,1-1-1,0 0 0,1 0 0,0 0 1,0 0-1,1-1 0,1 0 0,0 0 0,0 0 1,1 0-1,0-1 0,1 0 0,0-1 1,0 0-1,0 0 0,1-1 0,1 0 1,-1 0-1,3 0-6,8 4-302,2-1 0,-1-1 0,2-1 0,-1-1 1,1 0-1,0-2 0,0-1 0,0-1 0,1-1 1,-1 0-1,1-2 0,0-1 0,-1-1 0,6-2 302,24-5-1271,-1-2 0,-1-2 0,1-2 0,-2-3 0,37-19 1271,54-39-11595,-93 40 3406</inkml:trace>
  <inkml:trace contextRef="#ctx0" brushRef="#br2" timeOffset="635524.835">17766 1966 2787,'0'-15'4324,"0"14"-4236,1-15 998,-2 1 0,1-1 0,-2 1 0,0-1 0,-1 1 0,0 0 0,-1 0 0,-5-11-1086,2 12 621,-1 0 0,-1 1 0,0 0 1,0 0-1,-1 1 0,-1 0 0,0 1 0,-1 0 0,0 1 0,0 1 1,-2-1-622,4 3 142,1 1 1,-1 0-1,-1 0 1,1 1-1,-1 1 1,0 0-1,0 0 1,0 1-1,0 0 1,-1 1 0,1 0-1,-1 1 1,1 1-1,-1 0 1,0 0-1,1 1 1,-1 0-1,1 1 1,-1 1-1,1-1 1,0 2-1,0 0 1,-4 2-143,-3 4 71,0 1 0,1 0 0,1 2 1,0-1-1,1 2 0,0 0 0,1 1 0,0 1 1,2 0-1,0 1 0,0 0 0,2 1 0,0 0 0,1 0 1,1 1-1,1 0 0,0 1 0,1 0 0,2 0 0,0 0 1,1 0-1,1 1 0,1-1 0,0 8-71,2-17 3,1-1-1,0 1 1,0-1-1,1 0 1,0 1-1,1-1 0,0-1 1,1 1-1,0-1 1,0 1-1,1-1 1,0-1-1,1 1 1,0-1-1,0 0 1,1-1-1,-1 0 1,2 0-1,-1-1 1,1 0-1,0 0 1,0-1-1,1 0 0,-1 0 1,1-1-1,6 1-2,5 2-40,1 0 0,-1-2 0,1 0 0,1-1 0,-1-2 0,0 0 0,1-1 0,-1-2 0,1 0 0,-1-1 0,0-1 0,8-3 40,-13 0-5,0 0 1,-1-2-1,0 1 1,-1-2-1,1 0 0,-2-1 1,1-1-1,-1 0 1,-1-1-1,0 0 0,-1-1 1,0 0-1,-1-1 1,0 0-1,-2-1 1,1 0-1,-2-1 0,0 0 1,-1 0-1,0-1 1,-2 0-1,0 0 1,0 0-1,-2 0 0,0-1 1,-1 0-1,-1 1 1,-1-3 4,1 17 1,-1 1 0,1-1 0,-1 0-1,0 1 1,0-1 0,0 1 0,-1-1 0,1 0 0,-1 1 0,1-1 0,-1 1 0,0-1 0,0 1 0,0-1 0,0 1 0,0 0 0,-1-1 0,1 1 0,-1 0 0,1 0-1,-1 0 1,0 0 0,0 0 0,0 1 0,0-1 0,0 0 0,0 1 0,0 0 0,-1-1 0,1 1 0,0 0 0,-1 0 0,1 0 0,-2 0-1,2 3-2,-1 0 1,1 0 0,-1 1 0,1-1-1,0 0 1,0 1 0,0 0 0,0-1-1,1 1 1,-1 0 0,1 0 0,-1 0-1,1 0 1,0 0 0,0 0 0,0 0-1,1 0 1,-1 1 0,1-1 0,0 0-1,0 0 1,0 1 0,0-1-1,1 0 1,-1 2 1,0 1 0,0 8-14,0 1 1,1 0 0,1-1-1,0 1 1,1-1 0,1 0-1,0 0 1,1 0-1,0 0 1,1-1 0,1 0-1,0 0 1,1 0 0,0-1-1,1-1 1,0 1 0,1-1-1,0-1 1,6 5 13,66 42-4145,11-24-5795,-53-26 544</inkml:trace>
  <inkml:trace contextRef="#ctx0" brushRef="#br2" timeOffset="635883.571">18596 1730 12684,'3'-31'1326,"2"-64"6802,-6 93-8003,0 0 0,0 0-1,0 0 1,-1 0-1,1 0 1,0 0 0,-1 0-1,0 1 1,1-1 0,-1 0-1,0 1 1,0 0 0,0-1-1,0 1 1,0 0 0,0 0-1,0 0 1,-1 0-1,1 0 1,0 1 0,0-1-1,-1 1 1,1-1 0,0 1-1,-1 0 1,1 0 0,0 0-1,-1 0 1,1 1 0,0-1-1,-1 0 1,1 1-1,-1 0-124,-5-1 142,-8 1-76,0 0 0,0 2 0,0-1 0,0 2 0,1 0 0,0 1 0,0 1 0,0 0 0,0 1 0,1 1 1,-10 6-67,18-10 7,0-1 0,0 1 0,1 1 0,-1-1 0,1 1 0,0-1 0,1 1 0,-1 1 0,1-1 0,0 1 0,0 0 0,1 0 0,0 0 0,0 0 0,0 0 0,1 1 0,0-1 0,0 1 0,0 0 0,1-1 0,0 1 0,0 0 0,1 0 0,0 0 0,0 0 0,1 0 0,0-1 0,1 4-6,3 2-9,2 0 0,0-1 1,0 0-1,1-1 0,0 1 1,1-2-1,0 1 0,1-1 1,-1 0-1,2-1 0,-1 0 1,1-1-1,1 0 0,-1-1 1,10 4 7,-17-8-3,71 39-14,-57-34-2,0 1 0,-1 1 0,0 0 0,0 1 0,-1 1 0,0 1 1,-1 0-1,0 1 0,-1 0 0,-1 2 0,0-1 0,-1 2 0,0-1 0,-2 2 0,0-1 0,0 2 19,-9-14 3,1 0 1,-1-1-1,0 1 0,-1 0 1,1 0-1,-1 0 0,1 0 1,-1 0-1,-1 0 0,1 0 1,0 0-1,-1 0 1,0 0-1,0 0 0,0 0 1,0 0-1,-1 0 0,1-1 1,-1 1-1,0 0 0,0-1 1,-1 0-1,1 1 1,-1-1-1,1 0 0,-1 0 1,0-1-1,0 1 0,0-1 1,-1 1-1,1-1 1,0 0-1,-1 0 0,0 0 1,-2 1-4,-10 4 23,1-1 0,-1 0 1,0-2-1,-1 1 0,1-2 0,-1 0 1,1-1-1,-4 0-23,4-1-3,0 0 0,1 0 0,-1-2 1,0 0-1,1 0 0,-1-2 0,1 0 0,0 0 0,0-2 0,0 0 0,0 0 1,1-1-1,-7-5 3,-4-25-1521,25 33 1153,1 0 0,0 0 0,-1 1 0,1-1 1,0 0-1,0 1 0,1-1 0,-1 1 0,0 0 0,1-1 0,-1 1 0,1 0 1,0 0-1,0 0 0,0 0 0,0 0 0,0 0 0,0 0 0,1 1 0,-1-1 1,2 0 367,34-21-7746</inkml:trace>
  <inkml:trace contextRef="#ctx0" brushRef="#br2" timeOffset="636222.794">19438 1759 16560,'0'0'3325,"0"0"-346,2-14-918,6-45-641,-8 57-1377,0 1-1,0-1 1,-1 1-1,1-1 1,0 1-1,-1-1 1,1 1 0,-1-1-1,0 1 1,1-1-1,-1 1 1,0 0 0,0-1-1,0 1 1,0 0-1,0 0 1,0 0 0,0 0-1,0 0 1,-1 0-1,1 0 1,0 0 0,-1 0-1,1 0 1,0 1-1,-1-1 1,1 1 0,-1-1-1,1 1 1,-1-1-1,1 1 1,-1 0 0,0 0-43,-2-2 83,-4 0-42,-1-1-1,1 1 1,0 1-1,-1 0 1,1 0-1,0 0 1,-1 1-1,1 0 1,-1 1-1,1 0 1,-1 0-1,1 1 1,0 0-1,0 0 1,0 1-1,0 0 1,0 1-1,0 0 1,1 0-1,0 0 1,0 1-1,0 0 1,0 0-1,1 1 1,0 0-1,0 0 1,0 1-1,1-1 1,0 1-1,1 0 1,-1 0-1,1 1 1,0 0-1,1-1 1,0 1-1,0 0 1,1 0-1,0 1 1,0-1-1,1 0 1,0 1-1,1-1 1,0 1-1,0-1 1,1 1-1,1 6-40,5 2 9,0-1-1,2 0 0,0 0 0,1-1 0,0 0 0,1 0 0,1-2 0,4 5-8,5 7 21,1 0-26,-14-17-3,0 0 0,0 0-1,-1 1 1,0 0 0,-1 0 0,0 1-1,0 0 1,-1 0 0,-1 0 0,1 0-1,-2 1 1,1 0 0,-1 1 8,-5-7-6,-1-1 1,1 1-1,-1-1 1,0 1 0,0-1-1,-1 0 1,1 0-1,-1 0 1,0 0-1,0-1 1,0 0 0,0 0-1,-1 0 1,1 0-1,-1 0 1,0-1-1,1 0 1,-1 0 0,0-1-1,-1 1 1,1-1-1,0 0 1,0 0-1,0-1 1,-1 1 0,1-1-1,-1 0 6,-3 1-3,-183 22-165,-5 1-3299,168-15-92,13 1-5080,12-5-1077</inkml:trace>
  <inkml:trace contextRef="#ctx0" brushRef="#br2" timeOffset="636517.961">19946 1733 11915,'3'-15'4570,"11"-47"-1426,-13 60-2925,-1 0 0,1 0 0,-1-1 0,0 1 0,1 0 0,-1 0 0,0 0 0,0 0 0,0 0 0,0 0 0,-1 0 0,1 0 0,-1 0 0,1 0 0,-1 0 0,0 0 0,0 0 0,1 0 0,-1 0 0,-1 0 0,1 0 0,0 1 0,0-1 0,-1 1 0,1-1 0,-1 1 0,-1-2-219,0 2 108,0 0 0,0 0 0,0 0-1,0 0 1,-1 0 0,1 1 0,0 0 0,0 0 0,-1 0-1,1 0 1,0 0 0,-1 0 0,1 1 0,0 0 0,0 0-1,0 0 1,0 0 0,0 0 0,0 0 0,0 1 0,0 0-1,0 0-107,-13 10 67,2 2-1,0-1 0,1 2 1,0 0-1,1 1 1,0 0-1,2 0 0,0 2 1,1-1-1,0 1 0,2 0 1,0 1-1,1-1 0,1 2 1,0-1-1,2 0 0,0 1 1,1-1-1,2 1 0,-1 0 1,4 19-67,-1-26-18,0 0-1,0 0 1,2 0 0,0-1 0,0 1 0,1-1 0,0 0 0,2 0-1,-1 0 1,1-1 0,1 0 0,0-1 0,0 1 0,1-1-1,0-1 1,1 0 0,0 0 0,0-1 0,1 0 0,0-1 0,1 0-1,5 2 19,9 3-148,1 0 0,0-2-1,1-1 1,0-1-1,0-2 1,1-1 0,0 0-1,0-3 1,23 0 148,-39-1 2,0-1-1,0-1 1,0 0 0,-1-1 0,1 0-1,0-1 1,-1-1 0,1 0 0,-1 0 0,0-1-1,0-1 1,-1 0 0,1 0 0,-1-1-1,-1-1 1,0 0 0,0 0 0,0-1 0,-1 0-1,0-1 1,-1 0 0,0 0 0,-1-1-1,1-1-1,3-9 24,-2 0 1,0 0-1,-2 0 0,0-1 0,-1-1 0,-1 1 0,-1-1 0,-1 1 0,-2-1 0,0 0 0,-1 0 0,-2-14-24,1 29 4,1 1 1,-2-1-1,1 0 1,-1 0-1,0 0 1,-1 1-1,1-1 1,-2 1-1,1 0 1,-1 0-1,0 0 1,0 0-1,-1 1 1,0-1-1,0 1 0,0 1 1,-1-1-1,0 1 1,0 0-1,-1 0 1,1 0-1,-1 1 1,0 0-1,0 1 1,-3-2-5,-13-3-75,0 2 1,0 0-1,-1 1 1,1 1-1,-1 2 0,0 0 1,0 1-1,0 2 1,0 0-1,0 2 1,-15 3 74,-155 43-6739,92-13-2636</inkml:trace>
  <inkml:trace contextRef="#ctx0" brushRef="#br2" timeOffset="637095.724">17113 3409 13068,'-3'-14'2990,"-13"-43"-214,16 57-2706,0-1 1,0 1 0,-1-1 0,1 0-1,0 1 1,0-1 0,0 1-1,-1-1 1,1 0 0,0 1-1,-1-1 1,1 1 0,-1-1-1,1 1 1,0 0 0,-1-1-1,1 1 1,-1-1 0,1 1-1,-1 0 1,1-1 0,-1 1-1,0 0 1,1-1 0,-1 1-1,1 0 1,-1 0 0,0 0-1,1 0 1,-1 0 0,0 0-1,1-1 1,-1 1 0,1 0-1,-1 1 1,0-1 0,1 0-1,-1 0 1,0 0 0,1 0-1,-1 0 1,1 1 0,-1-1-1,1 0 1,-1 1 0,0-1-1,1 0 1,-1 1 0,1-1-1,-1 0 1,1 1 0,0-1-1,-1 1 1,1-1 0,-1 1-1,1-1 1,0 1 0,-1 0-1,1-1 1,0 1 0,0-1-1,0 1 1,-1 0 0,1 0-71,0-1 20,-10 19 303,1 2 0,1-1 0,0 1 0,2 0 0,0 0 0,2 1 0,0 0 0,2 0 0,0 0 0,1 0 0,2 14-323,-2-18 88,5 459-122,11-275-2970,-14-189 2372,-3-24 441,2 6 208,-12-61 149,3 0 0,4-1 0,2 0 0,3 0 0,3 1 0,3-1 0,2 1 0,4 0 0,3 1 0,17-49-166,-28 102 29,0 0-1,1 0 0,0 1 1,0-1-1,2 1 1,-1 0-1,1 1 0,1-1 1,0 2-1,0-1 1,1 1-1,0 0 0,1 1 1,0 0-1,0 0 1,1 1-1,0 1 0,0-1 1,0 2-1,1 0 1,0 0-1,0 1 0,0 1 1,1 0-1,2 0-28,-8 1 7,1 1 0,-1 0 1,0 0-1,0 0 0,1 1 0,-1 1 0,0-1 0,1 1 1,-1 0-1,0 1 0,0 0 0,0 0 0,0 0 0,0 1 1,0 0-1,-1 0 0,1 1 0,-1 0 0,0 0 0,0 0 1,-1 1-1,1 0 0,-1 0 0,0 0 0,0 1 0,-1 0 1,1-1-1,-1 2 0,-1-1 0,1 0 0,-1 1 0,0 0 1,0 0-1,-1 0 0,0 0 0,-1 0 0,1 0 0,-1 6-7,-5 4 2,-1 0-1,-1 0 1,-1 0-1,0 0 1,-1-1-1,-1 0 1,0-1-1,-1 0 1,-1-1-1,-1 0 1,0 0-1,0-1 1,-1-1-1,-1 0 1,0-1-1,-1 0 1,0-1-1,-14 7-1,-13 8 105,-1-1-1,-1-2 1,-1-2-1,-1-3 1,-1-1-1,0-2 0,-22 2-104,52-13 111,17-3-96,0 1-1,1-1 0,-1 0 0,0 1 0,0-1 1,0 1-1,0-1 0,0 0 0,0 1 0,0-1 1,0 0-1,0 1 0,0-1 0,0 1 1,0-1-1,0 0 0,0 1 0,0-1 0,0 0 1,0 1-1,0-1 0,-1 1 0,1-1 0,0 0 1,0 1-1,-1-1-14,258 90 233,-168-53-237,324 140-1453,-400-171 446,25 9-527,-26-13-2470,0-2-3624,-6-1-2244</inkml:trace>
  <inkml:trace contextRef="#ctx0" brushRef="#br2" timeOffset="637711.843">17796 3812 9033,'0'0'3758,"0"0"-502,0 0-442,0 0-882,0 0-544,0 0-545,0 0-229,6 5 86,-3-3-630,-1 0 1,1 1-1,-1-1 1,1 1 0,-1-1-1,0 1 1,0 0-1,0 0 1,0 0 0,0 0-1,-1 0 1,0 0-1,1 0 1,-1 1-1,0-1 1,-1 0 0,1 1-1,0 0-70,1 24 292,-1-13-225,0-1-1,1 1 0,0 0 0,2 0 1,-1-1-1,2 0 0,0 0 0,1 1-66,-6-14 2,1 0 0,0 0 0,0 0 0,-1 0 0,1 0 0,0 0 0,0-1-1,0 1 1,0 0 0,0 0 0,0-1 0,0 1 0,0-1 0,1 1 0,-1-1 0,0 1 0,0-1-1,0 0 1,1 1 0,-1-1 0,0 0 0,0 0 0,0 0 0,1 0 0,-1 0 0,0 0-1,0-1 1,1 1 0,-1 0 0,0 0 0,0-1 0,0 1 0,0-1 0,1 1 0,-1-1-1,0 0 1,0 1 0,0-1 0,0 0 0,0 0 0,-1 1 0,2-2-2,42-40 115,-41 38-96,25-28 18,-2-1 1,-1-1-1,-1-2 0,-2 0 1,-2-1-1,-1-2 0,-2-1-37,-16 39 21,0 0 0,0 0 0,0 0 0,0 0 0,-1 0 0,1-1 0,0 1 0,-1 0 0,1 0 0,0-1 0,-1 1 0,0-1 0,1 1 0,-1 0 0,0-1 0,0 1 0,0-1 0,0 1 0,0-1 0,0 1 0,0 0 0,0-1-1,-1 1 1,1-1 0,-1 1 0,1 0 0,-1-1 0,1 1 0,-1 0 0,0 0 0,1-1 0,-1 1 0,0 0 0,0 0 0,0 0 0,0 0 0,0 0 0,0 0 0,0 0 0,0 0 0,-1 1 0,1-1 0,0 0 0,0 1 0,-1-1 0,1 1-1,0-1 1,-1 1 0,1-1 0,-1 1 0,1 0 0,-1 0 0,1 0 0,-1 0-21,-6 3 12,0 0 1,0 0-1,0 1 0,0 0 1,1 1-1,0-1 0,0 2 0,0-1 1,0 1-1,1 0 0,0 0 1,0 0-1,1 1 0,0 0 0,0 0 1,1 1-1,-1-1 0,2 1 0,-1 0 1,-1 5-13,-6 12-11,2 2 0,0-1 1,2 1-1,1 1 0,1-1 1,1 1-1,1 0 0,2 0 1,1 17 10,1-35-14,-1-1 0,2 1 0,-1-1 0,1 1-1,0-1 1,1 0 0,0 0 0,1 0 0,0 0 0,0 0 0,1-1 0,0 0 0,0 0 0,1 0 0,0-1 0,1 1 0,-1-2 0,1 1 0,1-1 0,-1 0 0,1 0 0,0-1 0,0 0 0,1 0 0,-1-1 0,1 0 0,7 1 14,14 3-18,1-2 0,0-1 1,0-1-1,0-2 0,0-1 1,1-1-1,-1-2 0,0-1 1,0-2-1,0 0 0,0-3 1,-1 0-1,1-3 18,19-5 11,-2-2-1,-1-3 1,0-1 0,-2-3-1,0-1 1,-2-3 0,-1-1 0,-1-2-1,-2-2 1,32-36-11,-58 57 10,-1 0 0,-1-1 1,0 0-1,-1-1 0,0 0 1,-1-1-1,-1 1 0,-1-2 1,0 1-1,-1-1 0,-1 0 0,0-1 1,-2 1-1,2-14-10,-5 26-2,-1-1 1,1 1-1,-1 0 1,0-1-1,-1 1 1,1 0-1,-1 0 0,0 0 1,-1 0-1,1 0 1,-1 0-1,0 1 1,0-1-1,0 1 0,-1 0 1,1 0-1,-1 0 1,0 0-1,0 1 1,-1-1-1,1 1 0,-1 0 1,1 1-1,-1-1 1,0 1-1,0 0 1,0 0-1,-1 0 0,1 1 1,0 0-1,0 0 1,-1 0-1,1 0 1,-4 1 1,-5-2-8,-1-1 1,1 2-1,-1 0 1,1 1-1,-1 1 0,1 0 1,0 0-1,-1 2 1,1 0-1,0 0 1,0 2-1,0-1 1,1 2-1,0 0 1,0 0-1,0 1 1,1 1-1,0 0 1,0 1-1,1 0 1,0 1-1,-3 4 8,11-10-1,0 0 0,0 0 0,0 1 0,1-1 0,-1 0 0,1 1-1,1 0 1,-1-1 0,1 1 0,-1 0 0,1 0 0,0 0 0,1 0 0,0 0 0,-1 0 0,1 0 0,1 0-1,-1 0 1,1 0 0,0 0 0,0-1 0,0 1 0,1 0 0,0 0 0,0-1 0,0 1 0,0-1 0,1 0-1,0 1 1,0-1 0,3 3 1,6 8 1,2-1 0,0 0 0,1-1 0,0-1 0,1 0 0,0-1 0,8 3-1,2 2 7,-16-12 2,1 1-1,-1 0 1,-1 0-1,1 1 1,-1 1 0,0 0-1,-1 0 1,1 0 0,-1 1-1,-1 1 1,0-1 0,0 1-1,0 0 1,-1 1 0,-1-1-1,1 1 1,-2 0 0,1 1-1,-1 1-8,-3 13 40,-1 0 0,-2-1 0,0 1 0,-2-1 0,0 0 0,-2 0 0,-1 0 0,0 0 0,-2-1 0,-1-1 0,-1 1 0,-1 0-40,-17 43 107,17-39-142,1 0 0,1 1 0,1 0 0,2 1 0,0-1 0,3 1 1,0 0-1,1 1 0,2-1 0,1 1 0,2-1 0,1 0 0,1 0 0,1 0 0,1 0 0,2-1 0,1 0 0,13 26 35,31 11-1922,-6-51-5290,-34-21-59</inkml:trace>
  <inkml:trace contextRef="#ctx0" brushRef="#br2" timeOffset="638053.812">17708 4957 21012,'0'0'2018,"0"0"-1538,123 33 97,-14-33-129,37-10-192,26-10-63,20-10-129,10-4-64,-1-1 0,-12 1 0,-16 4 64,-27 4 256,-29 3-288,-46 6-32,-41 10-1762,-37 8-1857,-48 18-2178,-14 3-4645</inkml:trace>
  <inkml:trace contextRef="#ctx0" brushRef="#br2" timeOffset="638054.812">17623 5349 18642,'0'0'5829,"0"0"-4804,-41 85 32,116-82-512,44-3-65,38-13 353,41-11-289,36-4-159,19-3-97,12 4-288,-8 2 96,-11 8 0,-24 6 32,-33 5-128,-41 6-1409,-63 17-2274,-52 8-4389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2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276 285 12236,'-21'-65'2450,"19"62"-2265,-1 0 1,1 1-1,-1-1 0,0 1 0,0 0 1,0 0-1,0 0 0,0 0 1,-1 0-1,1 1 0,-1 0 1,1-1-1,-1 1 0,1 1 1,-1-1-1,1 0 0,-1 1 1,0 0-1,1 0 0,-1 0 1,0 0-1,1 0 0,-1 1 1,0 0-1,1 0 0,-1 0 0,1 0 1,-1 0-1,1 1 0,0-1 1,-1 1-1,1 0 0,0 0 1,0 0-1,-1 2-185,-7 3 86,1 0-1,0 1 1,1 0-1,0 1 1,0 0 0,1 0-1,0 1 1,0 0-1,1 1 1,1-1-1,-1 1 1,2 0 0,0 1-1,0 0 1,1-1-1,1 1 1,-1 1 0,2-1-1,0 0 1,1 1-1,0-1 1,0 1 0,2-1-1,-1 1 1,2-1-1,-1 1 1,2-1-1,0 0 1,0 0 0,1 0-1,2 3-85,2-1-30,1-1 0,0 0-1,1-1 1,1 0 0,0 0-1,0-1 1,1 0 0,0-1-1,1-1 1,1 0 0,-1 0-1,1-2 1,0 1 0,5 0 30,-12-5-39,0-1 1,-1 1-1,2-1 1,-1 0-1,0-1 1,0 0-1,0 0 1,1 0-1,-1-1 1,1 0-1,-1-1 1,0 1-1,1-2 1,-1 1-1,0-1 1,0 0 0,0 0-1,0-1 1,0 0-1,-1 0 1,1 0-1,-1-1 1,0 0-1,0-1 1,0 1-1,-1-1 1,1 0-1,-1 0 1,0-1-1,-1 0 1,3-3 38,6-14 32,-2-1 0,-1 0 0,0 0-1,-2-1 1,-1 0 0,-1 0 0,-1-1 0,-2 0 0,0 0 0,-2-7-32,1 23 44,9-299 1424,-11 308-1433,1-1 67,-1-1 0,0 0 0,1 1 0,-1-1 0,0 1 0,-1-1-1,1 1 1,0-1 0,-1 1 0,1-1 0,-1 1 0,0-1 0,0 1 0,0-1 0,0 1 0,0 0-1,0 0 1,-1-1 0,1 1 0,-1 0 0,0 0 0,1 1 0,-1-1 0,0 0 0,0 0 0,0 1-1,-1-1-101,0 3 52,1 1 0,0 0 0,0 0 0,0 0 0,0 0 0,0 0 0,0 0 0,1 1 0,-1-1 0,1 0 0,-1 1 0,1 0 0,0-1 0,0 1 0,0-1 0,0 1 0,1 0 0,-1 0 0,1 1-52,-2 2 75,-5 31-10,1 0 0,2 0 0,2 1 0,1-1-1,2 1 1,2 4-65,39 239-1025,10-155-3577,15-68-5604,-43-46 2983</inkml:trace>
  <inkml:trace contextRef="#ctx0" brushRef="#br0" timeOffset="467.718">734 264 12524,'0'0'2605,"4"-15"-352,12-49-182,-15 61-1914,0 0 0,-1 0 1,1 0-1,0 0 0,1 0 0,-1 0 0,0 0 0,1 0 1,0 1-1,-1-1 0,1 1 0,0-1 0,0 1 0,1 0 0,-1 0 1,0-1-1,1 2 0,-1-1 0,1 0 0,0 0 0,0 1 1,-1 0-1,1-1 0,0 1 0,0 0 0,0 1 0,0-1 1,1 0-1,-1 1 0,0 0 0,0-1 0,0 1 0,0 1 0,0-1 1,1 0-1,0 1-157,4 1 95,0 0 0,0 1 1,-1 0-1,1 1 0,-1-1 1,1 1-1,-1 1 0,0 0 0,-1-1 1,1 2-1,-1-1 0,0 2-95,4 5-55,-1 2 0,0-1 1,-1 1-1,0 0 0,-1 1 0,-1 0 0,-1 0 0,0 1 0,-1-1 0,0 1 1,-1 0-1,-1 0 0,-1 0 0,0 0 0,-1 0 0,-1 0 0,0 0 1,-2 4 54,2-12-88,0 0 1,-1 1-1,0-1 1,-1 0-1,0 0 1,0 0 0,-1 0-1,0-1 1,0 1-1,-1-1 1,0 0 0,0-1-1,-1 1 1,1-1-1,-1 0 1,-2 1 87,4-12 32,49-61 69,130-219 780,-156 236 11,-59 54-262,31 0-619,1 0 1,-1 0-1,1 1 1,0 0 0,0 1-1,1-1 1,-1 1-1,2 1 1,-1 0 0,1 0-1,0 0 1,1 0-1,0 1 1,0 0 0,1 0-1,0 1 1,0-1-1,1 1 1,0-1 0,1 3-12,0-5 4,1-1 1,0 0-1,0 1 1,1-1-1,0 1 1,0-1 0,0 1-1,1-1 1,0 1-1,0-1 1,1 1-1,-1-1 1,1 0 0,1 0-1,-1 0 1,1 0-1,0 0 1,1-1-1,-1 1 1,1-1 0,0 0-1,0 0 1,1 0-1,0-1 1,0 0-1,0 1 1,0-2 0,0 1-1,1-1 1,-1 1-1,4 0-4,-3-1 0,1-1 0,0 1 0,0-1 0,0 0 0,0 0-1,0-1 1,0 0 0,0-1 0,0 1 0,1-1 0,-1-1 0,0 1-1,0-1 1,0 0 0,1-1 0,-2 0 0,1 0 0,0-1-1,0 1 1,-1-1 0,1-1 0,-1 1 0,0-1 0,0 0 0,0-1-1,-1 0 1,1 1 0,-1-2 0,0 1 0,-1 0 0,1-1-1,-1 0 1,0 0 0,-1 0 0,2-4 0,26-106 16,-45 99-1576,-12 29-3644,5 3-3097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1:45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2674 422 6662,'-6'-18'172,"-1"1"0,0-1 0,-2 1 0,0 0 0,-1 1 0,0 0 0,-1 1-1,-1 0 1,-1 0 0,-6-4-172,-10-5 289,-1 1 0,-1 2 0,-1 2 0,-1 0 0,0 2 0,-1 2 0,-1 1 0,-1 2-1,1 1 1,-8 0-289,-44-6 230,0 2-1,-1 5 0,-69 1-229,39 8 156,-1 4 0,1 6 0,1 4 0,0 6 0,1 5 0,1 5 0,1 5 0,2 5 0,-2 7-156,50-18 39,1 4 0,2 2 0,1 3 0,-23 21-39,56-38-5,1 2-1,1 0 1,1 2-1,1 1 1,2 0-1,0 2 1,1 0-1,2 2 1,1 0-1,-2 7 6,12-22-6,1 0 0,1 1-1,0 0 1,1 0 0,0 0-1,1 1 1,1-1-1,1 1 1,0 0 0,1-1-1,0 1 1,2 0 0,0-1-1,0 1 1,1-1 0,1 0-1,1 0 1,0 0-1,1-1 1,1 1 0,0-1-1,0-1 1,2 1 0,0-2-1,0 1 1,7 6 6,20 14-1,2-2 0,1-2 0,1-1 1,1-3-1,1-1 0,1-2 0,1-1 0,1-3 1,1-2-1,1-1 0,0-3 0,0-2 0,28 2 1,65 4 351,0-7-1,1-5 1,0-6-1,-1-7 1,1-6 0,107-26-351,-164 27 467,0-4 0,-2-3 0,0-4 0,-2-3 0,-1-4 0,35-21-467,-99 46 22,-1 0-1,-1-1 1,0-1 0,0 0-1,0-1 1,-1 0 0,-1-1-1,0 0 1,0-1 0,-1 0-1,-1-1 1,0 0-1,0 0 1,-1-1 0,-1 0-1,-1-1 1,0 1 0,-1-1-1,0-1-21,-3-1 5,0 1 0,-1-1 0,-1 1 0,-1-1 0,0 0 0,-1 1 0,-1 0 0,0-1-1,-1 1 1,-1 0 0,-1 1 0,0-1 0,-1 1 0,0 0 0,-2 1 0,1 0 0,-2 0 0,0 1 0,0 0 0,-3-1-5,-10-11 6,-1 1 1,-1 1 0,-2 2 0,0 0 0,-1 1 0,-1 2 0,-1 1 0,0 2-1,-14-5-6,-4 2-21,0 2-1,-2 3 1,0 1-1,0 3 0,-1 2 1,0 2-1,-9 2 22,-214 18-5764,168 4-839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1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810 571 15022,'1'-157'5397,"-1"151"-5159,-1 0 0,-1 1-1,1-1 1,-1 1-1,0 0 1,0-1-1,0 1 1,-1 0 0,0 0-1,0 0 1,0 1-1,-1-1 1,1 1 0,-1 0-1,0 0 1,0 0-1,-1 0 1,1 1 0,-1-1-1,0 1 1,0 0-1,0 1 1,0-1 0,-1 1-238,0 0 70,-1 0 1,1 1-1,-1-1 0,1 1 1,-1 1-1,1-1 1,-1 1-1,1 1 1,-1-1-1,0 1 1,1 0-1,0 0 1,-1 1-1,0 0-70,-9 6 42,1 1-1,0 0 1,0 1-1,1 0 1,0 1-1,1 1 1,1 1-1,0-1 1,0 2 0,1 0-1,1 0 1,0 1-1,1 0 1,1 0-1,0 1 1,1 0-1,1 1 1,-3 11-42,3-13-12,0 0 0,1 1 0,1-1 0,1 1 0,0 0 0,1 0 0,1 1 0,0-1 0,1 0 0,1 0 0,0 0 0,1 0 0,1 0 0,1 0 0,0 0 0,1-1 0,1 1 0,0-1 0,1-1 0,0 1 0,1-1 0,1-1 1,1 1-1,0-1 0,0-1 0,1 0 0,1-1 0,0 0 0,9 7 12,-15-15-10,-1 1 1,1-1-1,0 0 1,0-1-1,0 0 0,1 1 1,-1-2-1,0 1 1,1-1-1,-1 0 1,1 0-1,0-1 1,-1 0-1,1 0 1,-1-1-1,1 0 0,-1 0 1,1 0-1,-1-1 1,1 0-1,-1 0 1,0 0-1,0-1 1,0 0-1,-1 0 1,1-1-1,-1 1 0,1-1 1,-1-1-1,0 1 1,-1-1-1,1 1 1,1-4 9,9-19-3,-1 0 0,-2-1 1,0 0-1,-2-1 0,-1 0 1,-2-1-1,-1 0 0,-1 0 1,-1 0-1,-2-1 0,-1 1 1,-2-6 2,5-373 112,-4 407-111,1-18 16,-2-1-1,0 1 1,-1 0 0,-1 0 0,-1 0-1,-5-15-16,9 34 17,0 0 0,0 0 0,1 0 0,-1 0 0,-1 0 1,1 0-1,0 0 0,0 0 0,0 1 0,0-1 0,-1 0 0,1 0 0,0 0 0,-1 0 0,1 0 0,-1 1 0,1-1 0,-1 0 0,1 0 0,-1 1 0,0-1 0,1 0 0,-1 1 0,0-1 0,1 0 1,-1 1-1,0-1 0,0 1 0,0 0 0,1-1 0,-1 1 0,0 0 0,0-1 0,0 1 0,0 0 0,0 0 0,0 0 0,0 0 0,0-1 0,0 1 0,1 1 0,-1-1 0,0 0 0,0 0 1,0 0-1,0 0 0,0 1 0,0-1 0,0 0 0,1 1 0,-1-1 0,0 1 0,0-1 0,0 1 0,1-1 0,-1 1 0,0 0 0,1-1 0,-1 1 0,0 0 0,1-1 0,-1 1 0,1 0 0,-1 0 1,1 0-1,0-1 0,-1 2-17,-5 22 87,1 1 0,1-1 1,2 1-1,0 0 1,2 0-1,1 17-87,-1-19 31,2 29-140,1 0-1,3 0 1,3 0 0,1-1 0,3 0 0,2-1-1,2-1 1,7 13 109,79 117-7705,-71-138 1593</inkml:trace>
  <inkml:trace contextRef="#ctx0" brushRef="#br0" timeOffset="421.748">0 1316 16015,'0'0'2915,"14"2"-1228,221 16 2105,138-52-3127,365-85-1279,-725 118-1528,-20 5-1737,-2-1 2501,-17 10-4248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2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2 238 12139,'0'-16'2627,"-1"9"-2432,1-5 342,0-1 0,1 0 1,0 0-1,0 1 0,2-1 1,-1 1-1,2 0 0,-1-1 1,2 1-1,4-8-537,-6 15 106,0 0 0,1 0 1,0 0-1,0 1 0,0-1 1,0 1-1,1 0 0,0 0 1,0 1-1,0-1 0,0 1 0,1 0 1,-1 0-1,1 1 0,-1 0 1,1 0-1,0 0 0,0 1 1,0-1-1,0 1 0,0 1 0,0-1 1,0 1-1,0 0 0,1 1 1,-1 0-1,0-1 0,0 2 1,0-1-1,0 1 0,-1 0 0,1 0 1,0 1-1,0 0-106,6 3-52,0 1 0,0 1 0,-1 0 0,0 1 0,0 0 0,-1 0 0,0 1 0,-1 1 0,0-1 0,-1 1 0,0 1 0,0 0 0,-1 0 0,-1 0 0,0 1 0,-1 0 0,0 0 0,-1 1 0,-1-1 0,0 1 0,0 0 0,-2 0 0,0 0 0,0 0 1,-1-1-1,-1 1 0,0 0 0,-1 0 0,-1 0 0,0 0 0,-1-1 0,0 0 0,-1 0 0,0 0 0,-1 0 0,-1-1 0,0 0 0,-4 5 52,-3 3-41,0 0-1,-1-1 1,-2 0 0,0-1 0,0-1 0,-2-1 0,-10 8 41,2-21 716,36-38 9,25-23-570,2 2 0,2 1-1,3 2 1,23-22-155,2-4 16,108-109 91,-175 195 208,-114 177 2263,105-165-2498,2 0 0,0 1-1,1 0 1,1 1-1,1-1 1,1 1-1,1 0 1,0 0 0,2 1-1,1-1 1,1 9-80,-1-25-4,1 0-1,0 0 1,0 0 0,1 0 0,-1 0 0,1-1 0,0 1 0,0-1-1,1 1 1,-1-1 0,1 0 0,0 0 0,0 0 0,0 0-1,1 0 1,0-1 0,-1 0 0,1 1 0,0-1 0,0-1-1,1 1 1,-1-1 0,1 0 0,-1 1 0,1-2 0,0 1-1,0-1 1,-1 0 0,1 0 0,0 0 0,0 0 0,0-1-1,0 0 1,0 0 0,0 0 0,0-1 0,0 0 0,0 0-1,0 0 1,0 0 0,0-1 0,-1 0 0,1 0 0,-1 0-1,1 0 1,-1-1 0,0 0 0,0 0 0,0 0 0,1-2 4,3-3-199,0-2-1,-1 1 1,0-1 0,-1 0 0,0-1 0,0 0 0,-1 0 0,-1 0 0,0 0 0,0 0 0,-1-1-1,-1 0 200,6-40-3687,-9 2-3865,-5 19-3814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54 9609,'0'0'6588,"0"0"-3327,0 0-1205,0 0-514,0 0-682,0 0-438,0 0-97,-2 16-26,-22 93 86,-6-3-193,28-102-133,5-32 950,3 8-836,0 0 1,1 0 0,1 1-1,1 0 1,1 1 0,0 0 0,2 0-1,0 2 1,0-1 0,2 1 0,6-5-174,-17 17 14,0 1 1,0 0-1,0 0 1,1 0-1,0 0 1,-1 0-1,1 1 1,0 0-1,0 0 1,0 0 0,0 0-1,1 0 1,-1 1-1,0 0 1,1 0-1,-1 0 1,1 1-1,-1-1 1,1 1-1,0 0 1,-1 0-1,1 1 1,-1-1-1,1 1 1,-1 0 0,0 0-1,1 1 1,-1-1-1,0 1 1,0 0-1,0 0 1,0 0-1,0 1 1,0-1-1,-1 1 1,3 2-15,5 9 50,-2 0 0,1 1-1,-2 0 1,0 1 0,-1-1 0,-1 2 0,0-1 0,1 9-50,33 73 145,-35-87-123,0-1-1,1 1 0,1-1 1,0-1-1,0 0 0,1 0 1,0 0-1,1-1 1,0 1-22,-7-8 3,-1 0 1,1-1 0,-1 1 0,1 0-1,-1-1 1,1 1 0,0-1 0,-1 0 0,1 0-1,0 1 1,-1-1 0,1 0 0,0 0-1,-1 0 1,1-1 0,0 1 0,-1 0 0,1-1-1,-1 1 1,1-1 0,0 1 0,-1-1-1,1 0 1,-1 0 0,0 1 0,1-1 0,-1 0-1,0 0 1,1-1 0,-1 1 0,0 0 0,0 0-1,0-1 1,0 1 0,0 0 0,0-1-4,32-57 108,-29 51-118,37-95-556,-26 58-4179,-15 41-1378,-3 3-6561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2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17841,'0'-16'1804,"0"9"-1661,-1-4-56,1 0-1,0-1 1,1 1-1,1 0 1,0 0 0,0 0-1,1 1 1,0-1 0,1 0-1,2-3-86,5-8 177,1 0 0,2 1-1,0 1 1,0 0-1,2 2 1,1-1 0,0 2-1,1 0 1,1 1 0,0 1-1,1 1 1,1 0 0,0 2-1,1 0 1,0 2 0,1 0-1,0 2 1,1 0 0,-1 2-1,1 0 1,1 2 0,7-1-177,-9 3 34,-1 1 1,1 1-1,0 1 1,0 1 0,-1 1-1,1 0 1,-1 2 0,0 1-1,6 2-34,-19-4 5,1-1-1,-1 1 0,0 1 0,0 0 1,-1 0-1,1 0 0,-1 1 0,0 1 1,-1-1-1,1 1 0,-2 1 1,1-1-1,-1 1 0,0 0 0,0 0 1,-1 1-1,0 0 0,-1 0 0,1 0 1,-2 1-1,0-1 0,0 1-4,0 4-15,-1-1 0,-1 1 0,0 0-1,0 0 1,-2-1 0,0 1 0,0 0-1,-1-1 1,-1 1 0,0-1 0,-1 1 0,-1-1-1,0-1 1,0 1 0,-2-1 0,1 1-1,-1-2 1,-1 1 0,0-1 0,-1 0 0,-4 3 15,-14 15-36,-1-2 0,-1-1 0,-2-1 1,0-2-1,-1 0 0,-34 16 36,45-29 32,13-11 33,42-45 143,176-164-59,-161 156-145,3 3-1,1 1 1,3 3-1,2 3 1,2 2 0,31-15-4,-72 51 354,-18 13 230,-24 23 378,18-24-935,-13 13 153,1 1 1,1 0-1,1 1 0,1 1 1,1 0-1,1 1 1,0 1-1,2-1 1,1 2-1,1-1 1,1 1-1,1 0 0,2 1 1,0-1-1,1 7-180,3-25-5,1-1 0,-1 0 0,1 0 0,1 0 0,-1 0 0,1 0 0,0 0 0,0-1 0,1 1-1,-1 0 1,1-1 0,1 0 0,-1 0 0,1 0 0,0 0 0,0 0 0,0-1 0,1 0 0,-1 0 0,1 0 0,0 0 0,0-1-1,1 0 1,-1 0 0,1 0 0,-1-1 0,1 0 0,0 0 0,0 0 0,0-1 0,0 1 0,0-1 0,0-1 0,0 0 0,0 1-1,1-2 1,-1 1 0,0-1 0,0 0 0,0 0 0,0-1 5,4-1-204,1-1-1,-1 0 0,0-1 1,-1 0-1,1-1 1,-1 0-1,0 0 1,0-1-1,-1 0 1,0-1-1,0 0 1,-1 0-1,0 0 1,0-1-1,-1 0 1,1-2 204,53-99-8707,-36 55-812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2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14093,'12'-15'2680,"39"-47"-544,-47 58-1834,-1 0 1,0 0-1,1 0 1,0 0-1,0 1 1,0 0-1,0 0 1,0 0-1,1 0 1,-1 1-1,1-1 1,0 1-1,-1 0 1,1 1-1,0-1 1,0 1-1,1 0 1,2 0-303,-5 3 31,-1 0-1,1 0 1,0 0 0,-1 0 0,1 1 0,-1-1 0,0 1 0,1 0-1,-1 0 1,-1 0 0,1 0 0,0 0 0,-1 0 0,0 0 0,1 1 0,-1-1-1,0 0 1,-1 1 0,1-1 0,-1 1 0,1-1 0,-1 1 0,0-1-1,-1 1 1,1-1 0,0 0 0,-1 1 0,0-1 0,0 1 0,0-1-1,0 0 1,0 1-31,-58 148 538,48-132-160,1 0-1,1 1 1,0 0-1,2 0 1,1 1-1,-3 16-377,9-36 21,-1-1-1,1 1 1,0-1 0,0 1 0,0-1-1,0 1 1,0 0 0,0-1-1,0 1 1,0-1 0,1 1 0,-1-1-1,1 1 1,-1-1 0,1 1-1,0-1 1,-1 0 0,1 1 0,0-1-1,0 0 1,0 1 0,0-1-1,0 0 1,0 0 0,0 0-1,0 0 1,1 0 0,-1 0 0,0 0-1,0-1 1,1 1 0,-1 0-1,1-1 1,-1 1 0,1-1 0,-1 1-1,1-1 1,-1 0 0,1 1-1,-1-1 1,1 0 0,0 0 0,-1 0-1,1 0 1,-1-1 0,1 1-1,-1 0 1,1-1 0,-1 1 0,2-1-21,55-2 100,-1-2 0,0-2 0,0-3 0,7-5-100,-21 6 16,102-26-1799,-149 40-3881,-13 5-1110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5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122 192 15791,'-1'-9'420,"2"1"0,0-1 0,0 1 0,0-1 0,1 1 0,0 0 0,1 0 0,-1 0 0,2 0 0,-1 0 0,1 0 0,0 1 0,1 0 0,0 0 0,0 0 0,0 0 1,1 1-1,0 0 0,0 0 0,1 1 0,0-1 0,1 1-420,0 1 64,0 0 1,0 1 0,0 0 0,0 1-1,1-1 1,-1 2 0,1-1-1,-1 1 1,1 0 0,0 1 0,-1 0-1,1 1 1,0 0 0,-1 0-1,1 0 1,-1 1 0,1 1-1,-1 0 1,0 0 0,0 0 0,0 1-1,-1 0 1,1 0 0,-1 1-1,0 0 1,0 1 0,0-1 0,-1 1-1,0 0 1,0 1 0,-1 0-1,1-1 1,-1 2 0,-1-1 0,0 1-1,0-1 1,0 1 0,-1 0-1,0 1 1,-1-1 0,2 5-65,-3 1-32,0 0 0,-1 0 1,-1 0-1,0 0 0,-1 0 0,0 0 0,-1 0 1,0-1-1,-2 1 0,1-1 0,-2 0 1,1 0-1,-2-1 0,0 0 0,0 0 1,-1 0-1,-1-1 0,0 0 0,0-1 0,-1 0 1,-5 4 31,-1 1-29,0-2 0,-1 0 1,0-1-1,-1-1 1,0 0-1,-1-1 0,0-1 1,0-1-1,-1-1 1,0-1-1,-1 0 0,1-2 1,-1 0-1,0-1 29,18-2 13,-1 0 0,1-1 0,-1 1 0,1-1 0,-1 1 0,1-1 0,-1-1 0,1 1 0,-1 0 0,1-1 0,-1 1 0,1-1 0,-1 0 0,1 0 0,0-1 0,0 1 0,-1-1 0,1 1 0,0-1 0,0 0 0,1 0 0,-1-1 0,0 1 0,1 0 0,-1-1 0,1 0 0,0 1 0,0-1 0,0 0 0,0 0 0,0 0 0,1 0 0,-1-1 0,1 1 0,0 0 0,0-1 0,0 1 0,0-1 0,1-1-13,0 1 20,0 0 1,0 0-1,1 0 0,0 0 0,-1 0 0,1 1 0,1-1 0,-1 0 1,0 1-1,1-1 0,0 1 0,0-1 0,0 1 0,0 0 0,1 0 0,-1 0 1,1 0-1,0 0 0,0 1 0,0-1 0,0 1 0,0 0 0,0 0 0,1 0 1,-1 0-1,1 0 0,-1 1 0,1 0 0,0-1 0,-1 2 0,1-1 0,0 0 1,0 1-1,0-1 0,0 1 0,-1 0 0,1 0 0,0 1 0,0-1 1,0 1-1,0 0 0,-1 0 0,1 0 0,0 0 0,-1 1 0,1 0 0,-1-1 1,1 2-21,5 3 3,1 1 0,-1 1 1,-1 0-1,0 0 0,0 1 1,0-1-1,-1 2 1,-1-1-1,1 1 0,-1 0 1,-1 0-1,0 1 0,-1 0 1,1 1-4,0 1-293,1 0 0,0 0 0,1 0 0,1-1 0,0 0 0,0-1 0,1 0 0,1 0 0,2 1 293,50 27-4552,-16-23-2923,-18-10-458</inkml:trace>
  <inkml:trace contextRef="#ctx0" brushRef="#br0" timeOffset="309.311">932 228 10025,'7'-29'1537,"12"-39"4272,-18 61 295,-6 7-3399,-18 18-2739,19-14 697,-3 2-542,-1-1-15,-1 1 0,1 1 0,1-1 0,-1 1 0,1 1 0,0-1 0,1 1 0,0 1 0,0-1-1,1 1 1,0 0 0,0 0 0,1 0 0,1 1 0,-1-1 0,1 1 0,-1 8-106,3-10-11,1 0 0,-1 0 0,1 0 1,1 1-1,-1-1 0,1 0 0,1 0 0,-1 0 0,2 0 0,-1-1 0,1 1 0,0-1 0,0 1 1,1-1-1,0 0 0,0 0 0,1 0 0,0-1 0,0 0 0,1 0 0,-1 0 0,1 0 0,1-1 1,1 1 10,203 127-1645,-208-133 1668,0 1 0,-1 0 0,1 1 0,-1-1 0,1 0 0,-1 1 0,0-1 0,1 1 0,-1 0 0,0 0 0,0 0 0,0 0 0,0 0 0,-1 0 0,1 0 0,-1 1 0,1-1 0,-1 1 0,0-1 0,0 1 0,0-1 0,0 1 0,0 0 0,0-1 0,-1 1 0,1 0 0,-1 0 0,0 0 0,0-1 0,0 1 0,0 0 0,-1 0 0,1 0 0,-1-1 0,1 1 0,-1 0 0,0-1 0,0 1 0,-1 0-23,-14 5 38,0 0 0,-1-1 0,-1 0 0,1-2 0,-1 0 0,0-1 0,0-1 0,0 0-1,0-1 1,-1-2 0,-4 0-38,23 0 0,-83 4-794,28-5-3094,34-4-618,9-3-1772,2-2-5018</inkml:trace>
  <inkml:trace contextRef="#ctx0" brushRef="#br0" timeOffset="526.656">1183 109 14318,'0'0'5381,"0"0"-2819,79-46-288,-50 40-704,3 1-609,0-1-545,4 0-320,-3 2-96,-3 2-288,2 2-1570,-10 6-2530,-6 7-6502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4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399 686 12011,'0'0'3150,"0"0"-967,0 0-229,0 0-267,20-10-512,-3 1-993,1-1-70,0 2 0,1-1 0,0 2 0,0 1 0,1 0 0,14-2-112,271-40 112,-549 61-1142,-23-1 1046,263-11 61,0 1 0,0-1 0,0 0 0,1 1 0,-1 0 1,0 0-1,1 0 0,0 0 0,-1 0 0,1 1 1,0 0-1,0-1 0,1 1 0,-1 0 0,0 0 0,1 1 1,0-1-1,0 0 0,0 1 0,0 0 0,0-1 0,1 1 1,0 0-1,0 0 0,0 0 0,0 0 0,0 0 1,1 0-1,-1 0 0,1 0 0,1 0 0,-1 0 0,0 0 1,1 0-1,1 3-77,-3 20 347,1 0 0,2-1 0,1 1 0,1-1 0,7 25-347,-7-44 41,1-1 1,0 1-1,0-1 1,1 0-1,-1 0 0,1-1 1,0 0-1,1 0 1,-1 0-1,1-1 1,0 0-1,0 0 0,1-1 1,-1 1-1,1-2 1,-1 1-1,1-1 1,0 0-1,0-1 1,0 0-1,0 0 0,0-1 1,0 0-1,8-1-41,33 8 36,-39-6-37,0 0 0,0 1 0,0 0 0,0 1 0,0 0-1,-1 1 1,1 0 0,-1 0 0,0 1 0,0 0 0,-1 0 0,0 1 0,1 0 0,-2 1 0,1 0-1,-1 0 1,0 0 0,-1 1 0,1 0 0,-2 1 0,1-1 0,-1 1 0,-1 0 0,1 0 0,-1 1 0,-1-1-1,0 1 1,0 0 0,-1 0 0,0 0 0,-1 0 0,0 0 0,-1 0 0,0 7 1,-4-9 3,0-1-1,0 0 1,0 0 0,-1 0 0,0-1-1,-1 1 1,0-1 0,0 0 0,0-1 0,0 0-1,-1 0 1,0 0 0,0-1 0,0 0-1,0 0 1,-1 0 0,0-1 0,1-1 0,-1 1-1,0-1 1,-1-1 0,1 1 0,-4-1-3,-23 5 31,0-2 0,1-2 0,-1-1 1,0-2-1,0-1 0,0-1 0,1-3 0,0 0 1,0-2-1,0-2 0,1-1 0,1-1 1,-13-8-33,43 19-12,-5-1-140,0 0-1,0-1 1,1 0 0,-1 0-1,0-1 1,1 1-1,0-1 1,0-1-1,0 1 1,1-1-1,-1 0 1,1 0-1,0-1 1,1 1-1,-1-1 1,1 0-1,0 0 1,1-1-1,-1 1 1,1-1-1,0 0 1,-1-5 153,5 9-400,0 0 1,-1 0 0,1 0-1,0 0 1,0 0 0,1 0-1,-1 0 1,1 1 0,-1-1 0,1 0-1,0 1 1,0-1 0,0 1-1,0 0 1,0 0 0,1 0-1,-1 0 1,1 0 0,-1 0-1,2 0 400,34-23-9523</inkml:trace>
  <inkml:trace contextRef="#ctx0" brushRef="#br0" timeOffset="479.643">1121 140 15855,'1'-15'1180,"5"-48"-310,-6 60-669,0 1 0,0-1 0,0 0 0,1 0 0,0 1 0,-1-1 0,1 0 0,0 1 0,1-1 0,-1 1 0,0-1-1,1 1 1,-1-1 0,1 1 0,0 0 0,-1 0 0,1 0 0,0 0 0,0 0 0,1 0 0,-1 0 0,0 1 0,1-1 0,-1 1 0,1 0 0,-1 0 0,1 0 0,1-1-201,70 3 1265,-67 0-1253,-1 1 0,1 0 0,0 1 0,-1-1 0,1 1 0,-1 0 0,0 1 0,0 0 0,0-1 0,0 2 0,-1-1 0,0 1 0,0 0 0,0 0 0,0 0 0,-1 1 1,0 0-1,0 0 0,0 0 0,-1 0 0,0 0 0,0 1 0,-1-1 0,1 1 0,-2 0 0,1 0 0,-1 0 0,0 0 0,0 0 0,-1 0 0,1 0 0,-2 0 0,1 0 0,-1 0 0,0 0 0,-1 0 0,1 0 0,-2-1 0,1 1 0,0-1 1,-1 1-1,-1-1 0,-2 5-12,-11 15 194,-1-1 0,-1-1 0,-1 0 0,-2-2 0,-18 16-194,-43 48 1373,81-84-1324,0-1-19,1 0-1,-1 0 1,0 1 0,1-1-1,-1 0 1,1 1 0,-1-1-1,1 1 1,0 0 0,0-1-1,0 1 1,0 0-1,0 0 1,0 0 0,0 0-1,0 0 1,1 0 0,-1 0-1,1 0 1,-1 0 0,1 0-1,0 0 1,0 0 0,0 0-1,0 0 1,0 0 0,1 0-1,-1 1 1,1-1 0,-1 0-1,1 0 1,0 0 0,-1-1-1,2 2-29,101 6 48,-76-12-1024,0-1 0,0-1 0,0-1-1,-1-1 1,17-9 976,96-20-7248,-105 32-3012</inkml:trace>
  <inkml:trace contextRef="#ctx0" brushRef="#br0" timeOffset="791.787">1791 971 17328,'0'0'2595,"14"-4"-769,111-30 1531,-123 33-3339,-1 0 0,1 1-1,-1-1 1,1 0 0,-1 0-1,1 1 1,-1-1 0,1 1-1,-1 0 1,1-1 0,0 1-1,-1 0 1,1 0 0,0 0-1,-1 0 1,1 0 0,-1 0-1,1 1 1,0-1 0,-1 1-1,1-1 1,-1 1 0,1-1-1,-1 1 1,1 0 0,-1 0-1,1-1 1,-1 1-1,0 0 1,0 0 0,1 1-1,-1-1 1,0 0 0,0 0-1,0 1 1,0-1 0,0 0-1,0 1 1,-1-1 0,1 1-1,0-1 1,-1 1 0,1-1-1,-1 1 1,1-1 0,-1 1-1,0 0 1,0-1 0,0 1-1,0 0 1,0-1 0,0 2-18,-95 95 437,83-86-410,7-7-21,0-1-1,0 1 1,0 0 0,1 0 0,-1 1 0,2-1-1,-1 1 1,0 0 0,1 0 0,0 0 0,1 0-1,-3 7-5,5-11-2,1-1 0,-1 1 0,0 0 0,1 0 0,-1-1 0,1 1 0,-1 0 0,1-1 0,0 1 0,-1-1 0,1 1 0,0-1 0,0 1 0,0-1 0,1 1 0,-1-1 0,0 0 0,0 0 0,1 0 0,-1 1 0,1-1 0,-1-1 0,1 1 0,-1 0 0,1 0 0,-1-1 0,1 1 0,0 0 0,0-1 0,-1 0 0,1 1 0,0-1 0,0 0 0,-1 0 0,1 0-1,1 0 3,69 0-802,-7-20-1903,-1-9-3908,-55 25 5073,27-13-6943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5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10922,'0'0'3913,"0"0"-939,0 0-513,0 0-299,0 0-502,0 0-646,0 0-384,-7 13-21,-37 99 405,37-68-856,3 0-1,1 0 1,2 1 0,2-1-1,2 0 1,7 31-158,-4-43-678,2 0 0,0 0 0,3-1-1,0 0 1,15 26 678,7-7-3139,-6-20-1724,-8-10-1095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45 191 2947,'5'-14'6806,"14"-46"-3635,-5 33 1287,-5 34-363,-5 33-1720,-41 82-1335,18-78-863,11-22-121,0 0-1,2 1 0,0 0 1,2 0-1,1 1 1,0-1-1,2 20-55,0-34-48,2 0-1,0 0 0,0-1 0,0 1 1,1 0-1,1 0 0,-1-1 0,1 1 1,1-1-1,-1 0 0,2 0 0,-1 0 1,1 0-1,0-1 0,0 0 0,1 0 1,0 0-1,1-1 0,-1 0 1,1 0-1,7 4 49,-3-5-40,0-1 1,1 0-1,-1-1 1,1 0-1,0 0 1,-1-2-1,1 1 1,0-2-1,0 1 1,0-2-1,0 1 1,0-2-1,0 0 1,0 0-1,0-1 1,-1 0-1,1-1 1,-1-1-1,0 1 1,0-2-1,-1 0 1,0 0-1,0 0 1,0-2-1,8-7 40,-5 3 109,-1-1 0,-1 0 0,0 0 0,-1-1 0,-1-1 1,0 1-1,0-2 0,-2 1 0,0-1 0,-1 0 0,0-1 0,-1 1 0,-1-1 0,-1 0 0,-1 0 0,0 0 0,-1-1 0,0 1 0,-2 0 0,0 0 0,-1-1-109,2 3 39,-2-1 0,1 1-1,-2-1 1,0 1 0,-1 0-1,0 0 1,-1 0 0,-1 1-1,0-1 1,-1 1-1,-1 1 1,0 0 0,-1 0-1,-3-3-38,7 10-157,-1-1 0,0 2 0,-1-1 0,0 1 0,0 0 0,0 0 0,0 1-1,-1 0 1,1 0 0,-1 1 0,0-1 0,0 2 0,0-1 0,-1 2 0,1-1-1,0 1 1,-6 0 157,-55 7-2989,28 15-4923,17-1-4281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5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12396,'2'-16'6011,"6"-47"-3956,-2 38 999,0 28-515,2 30-875,-8-31-1853,31 244 1484,5 29-2060,8-95-3443,-8-97-3906,-18-48 1152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1:26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746 778 1954,'0'0'6080,"0"0"-3368,0 0-865,0 0 166,0 0 37,0 0-598,0 0-673,0 0-432,6-4-144,4 0-168,0 0 1,1 0-1,0 1 0,0 1 0,0 0 1,0 0-1,0 1 0,0 1 0,0 0 1,0 0-1,0 1 0,3 1-35,40-1 31,-19-2-157,128-5-94,-56-4-3758,-104 10 3137,6-1-429,-6-2-2822,-2 0-724</inkml:trace>
  <inkml:trace contextRef="#ctx0" brushRef="#br0" timeOffset="452.831">852 778 8104,'0'0'1558,"0"0"23,0 0 239,0 0-80,0 0-603,0 0-549,13 0-135,361-19-614,-253 10-3041,-113 9 3494,22-3-5216,-46 2-597,-106-15 7042,111 14-386,-16-7 1471,19-2 4106,45-1-2714,-35 12-3938,0 0 0,0-1 0,0 1 0,0 0 1,0 0-1,0 1 0,1-1 0,-1 0 0,0 1 0,0-1 0,-1 1 0,1-1 0,0 1 0,0 0 0,0 0 1,0 0-1,0 0 0,-1 0 0,1 1 0,-1-1 0,1 0 0,-1 1 0,1-1 0,-1 1 0,0-1 0,1 1 1,-1 0-1,0 0 0,0-1 0,0 1 0,-1 0 0,1 0 0,0 0 0,-1 0 0,1 0 0,-1 0 0,0 0 1,1 0-1,-1 2-60,3 182 256,-8-89-604,0 42-5481,12-111 2189,2-23-2185,-5-5 2377</inkml:trace>
  <inkml:trace contextRef="#ctx0" brushRef="#br0" timeOffset="1113.828">1344 1065 1185,'0'0'1906,"1"-18"-43,6-136 4180,-16 69 2696,-1 84-5581,-4 37-2419,3 30-482,2 0 1,4 0-1,2 24-257,-1 11 130,8 210-4048,0-291 1196,-1-33-295,0-33 1426,-12-326 1831,5 318 1076,-3 21 3379,4 53-2468,16 470-946,-25-212-4885,5-266 3295,0-41 313,6 24-19,-2-16 45,0 0 0,1 0 0,1 0 0,1 0 0,1 0 0,1 0 0,0 0 0,6-19-30,-7 40 19,-1 0-1,0 0 1,0 1 0,1-1-1,-1 0 1,0 0-1,1 0 1,-1 0-1,0 0 1,0 0-1,1 0 1,-1 0 0,0 0-1,1 0 1,-1 0-1,0 0 1,1 0-1,-1 0 1,0 0 0,1 0-1,-1 0 1,0-1-1,0 1 1,1 0-1,-1 0 1,0 0-1,1 0 1,-1-1 0,0 1-1,0 0 1,1 0-19,0 35 17,-14 143-567,13-176 473,0 0 1,-1 0-1,1 0 0,0 0 1,-1 0-1,1 0 0,-1-1 1,0 1-1,0 0 0,0 0 1,0 0-1,0-1 0,0 1 1,0 0-1,-1-1 0,1 1 1,0-1-1,-1 0 0,1 1 1,-1-1-1,0 0 0,1 0 1,-1 0-1,0 0 0,0 0 1,0 0-1,0-1 0,1 1 1,-1-1-1,0 1 0,0-1 1,0 0-1,0 1 0,0-1 1,0 0-1,-1-1 77,-31-7 2200,-68-21 1273,-56 24-2553,116 14-4091,33-5-2386</inkml:trace>
  <inkml:trace contextRef="#ctx0" brushRef="#br0" timeOffset="7661.774">949 926 4965,'0'0'1542,"0"0"-666,14-8 96,49-27-140,38 8 139,-77 25-778,53-1 843,-96 11-278,-142 30 1132,1-8-1490,299-38-363,58-7-63,-196 15 20,-1-1 17,1 1 0,-1 0 0,1-1 0,-1 1 0,1-1 0,0 1 0,-1 0 0,1-1 0,-1 1 0,1 0 0,0 0 0,-1-1 0,1 1 0,0 0 0,-1 0 0,1 0 0,0 0 0,0 0 0,-1 0 1,1 0-1,0 0 0,-1 0 0,1 0 0,0 0 0,-1 1 0,1-1 0,0 0 0,-1 0 0,1 1 0,-1-1 0,1 0 0,0 1 0,-1-1 0,1 1 0,-1-1 0,1 0 0,-1 1 0,1-1 0,-1 1 0,1 0 0,-1-1 0,0 1 0,1-1 0,-1 1 0,0 0 0,1-1 0,-1 1 1,0 0-1,0-1 0,0 1 0,0 0 0,0-1 0,0 1 0,0 0 0,0-1 0,0 1 0,0 0 0,0-1 0,0 1 0,0 0 0,0 0-11,-102 52 1916,59-36-1714,17-7-87,0 0 1,1 2 0,1 1-1,0 1 1,-15 11-116,39-25-1,-1 0 1,0 0-1,1 0 1,-1 0-1,1 0 1,-1 1-1,0-1 1,1 0-1,-1 0 1,1 1-1,-1-1 1,1 1-1,-1-1 1,1 0-1,-1 1 1,1-1 0,-1 1-1,1-1 1,-1 1-1,1-1 1,0 1-1,-1-1 1,1 1-1,0-1 1,0 1-1,-1 0 1,1-1-1,0 1 1,0 0-1,0-1 1,0 1-1,0-1 1,0 1-1,0 0 1,0-1-1,0 1 1,0 0-1,0-1 1,0 1-1,0 0 1,0-1-1,1 1 1,-1-1-1,0 1 1,0 0-1,1-1 1,-1 1-1,0-1 1,1 1-1,-1-1 1,1 1-1,-1-1 1,1 1-1,-1-1 1,1 0-1,-1 1 1,1-1-1,-1 0 1,42 8-34,-36-7 33,279 22-69,-286-23 88,1 0 0,0 1 0,0-1 0,-1 1 0,1-1 0,0 0 0,0 1 0,0-1 0,0 1 0,0-1-1,0 1 1,0-1 0,0 1 0,0-1 0,0 0 0,0 1 0,0-1 0,0 1 0,0-1 0,0 1 0,0-1-1,0 1 1,0-1 0,1 0 0,-1 1 0,0-1 0,0 1 0,0-1 0,1 0 0,-1 1 0,0-1 0,1 0 0,-1 1-1,0-1 1,1 0 0,-1 1 0,0-1 0,1 0 0,-1 0 0,1 1 0,-1-1 0,0 0 0,1 0 0,-1 0 0,1 0-1,-1 0 1,1 0 0,-1 1 0,1-1 0,-1 0 0,1 0 0,-1-1-18,-46 22 1196,39-19-1178,-217 74 794,223-76-816,0 0 1,0 0-1,0 0 1,0 0-1,0 0 1,0 0-1,0 0 1,0 0-1,0 0 1,0 0-1,1 0 1,-1 1-1,0-1 1,0 0-1,0 1 1,0-1-1,0 1 1,0-1-1,1 1 1,-1-1-1,0 1 1,0 0-1,1-1 1,-1 1-1,0 0 1,1 0-1,-1-1 1,1 1-1,-1 0 1,1 0-1,-1 0 1,1 0-1,0 0 1,-1 0-1,1-1 1,0 1-1,0 0 1,0 0-1,-1 0 1,1 0-1,0 0 1,0 0-1,1 0 1,-1 0-1,0 0 1,0 0-1,0 0 1,1 0-1,-1 0 1,0 0-1,1 0 1,-1-1-1,1 1 1,-1 0-1,1 0 1,-1 0-1,1-1 1,0 1 3,143 12-795,-111-14 581,89 3-21,-122-2 239,0 0 1,-1 0-1,1 0 0,0 1 0,0-1 1,0 0-1,0 0 0,-1 1 0,1-1 1,0 0-1,0 0 0,0 1 0,0-1 1,0 0-1,0 1 0,0-1 0,0 0 1,0 0-1,0 1 0,0-1 0,0 0 1,0 1-1,0-1 0,0 0 0,0 0 0,0 1 1,0-1-1,0 0 0,1 1 0,-1-1 1,0 0-1,0 0 0,0 0 0,0 1 1,1-1-1,-1 0 0,0 0 0,0 1 1,0-1-1,1 0 0,-1 0 0,0 0 1,0 0-1,1 0 0,-1 1 0,0-1 1,0 0-1,1 0 0,-1 0 0,0 0 1,1 0-1,-1 0 0,0 0 0,0 0 1,1 0-1,-1 0 0,0 0 0,1 0 1,-1 0-1,0 0 0,0 0 0,1 0 1,-1 0-5,-22 11 485,-52 16 149,45-18-566,2 0-1,-1 3 1,1 0 0,1 1 0,0 2 0,-12 10-68,37-25-5,0 0 0,0 0 0,0 1 1,0-1-1,1 0 0,-1 1 0,0-1 1,0 1-1,1-1 0,-1 1 0,0 0 0,1-1 1,-1 1-1,0-1 0,1 1 0,-1 0 0,1 0 1,-1-1-1,1 1 0,-1 0 0,1 0 0,0 0 1,-1-1-1,1 1 0,0 0 0,0 0 1,0 0-1,0 0 0,0 0 0,0-1 0,0 1 1,0 0-1,0 0 0,0 0 0,0 0 0,0 0 1,0 0-1,1-1 0,-1 1 0,0 0 0,1 0 1,-1 0-1,1-1 0,-1 1 0,1 0 1,-1 0-1,1-1 0,-1 1 0,1-1 0,0 1 1,-1 0-1,1-1 0,0 1 0,0-1 0,-1 1 1,1-1-1,0 0 0,0 1 0,0-1 1,0 0-1,-1 0 0,1 1 0,0-1 0,0 0 1,0 0-1,0 0 0,0 0 0,0 0 5,254 13-2600,-206-10 2584,-74 22 1159,-178 78 1104,202-102-2247,0-1 0,0 0 0,0 1 0,0-1 0,0 0 0,0 1 0,0-1 0,0 1 0,1 0 0,-1-1 0,0 1 0,0 0 0,0 0 0,1-1 0,-1 1 0,0 0 0,1 0 0,-1 0 0,1 0 0,-1 0 0,1 0 0,-1 0 0,1 0 0,0 0 0,0 0 0,-1 0 0,1 0 0,0 0 0,0 0 0,0 0 0,0 0 0,0 0 0,0 0 0,0 0 0,0 0 0,1 0 0,-1 0 0,0 0 0,1 0 0,-1 0 0,1 0 0,-1 0 0,1 0 0,-1 0 0,1 0 0,-1 0 0,1-1 0,0 1 0,0 0 0,-1 0 0,1-1 0,0 1 0,0-1 0,0 1 0,0-1 0,0 1 0,0-1 0,0 1 0,0-1 0,0 0 0,0 1 0,9 2-7,0-1 1,0 0-1,0-1 0,0 0 0,0 0 0,0-1 0,1 0 0,-1-1 1,0 0-1,0-1 0,0 0 0,0-1 0,-1 1 0,3-2 7,-11 3-66,-1 1-1,1-1 1,0 1-1,0-1 1,0 0-1,0 1 1,-1-1-1,1 0 0,0 1 1,-1-1-1,1 0 1,-1 0-1,1 0 1,-1 0-1,1 1 1,-1-1-1,1 0 1,-1 0-1,0 0 1,1 0-1,-1 0 1,0 0-1,0 0 1,0 0-1,0 0 1,0 0-1,0 0 0,0 0 1,0 0-1,0 0 1,0 0-1,-1 0 1,1 0-1,0 0 1,-1 0-1,1 0 1,-1 0-1,1 1 1,-1-1-1,1 0 1,-1 0-1,0 0 1,1 1-1,-1-1 1,0 0-1,0 1 0,1-1 1,-1 0-1,0 1 1,0-1-1,0 1 1,0 0 66,-9-9-4452</inkml:trace>
  <inkml:trace contextRef="#ctx0" brushRef="#br0" timeOffset="16775.878">87 645 2915,'-13'1'6662,"-40"2"-4665,52-3-1948,1 0 0,0 1 0,-1-1 0,1 0 0,-1 1 0,1-1 0,-1 0 0,1 0 1,-1 0-1,1 0 0,-1 0 0,1 0 0,-1 1 0,0-1 0,1 0 0,-1 0 0,1-1 0,-1 1 1,1 0-1,-1 0 0,1 0 0,-1 0 0,1 0 0,-1 0 0,1-1 0,-1 1 0,1 0 0,-1-1 1,1 1-1,0 0 0,-1 0 0,1-1 0,-1 1 0,1-1 0,0 1 0,-1 0 0,1-1 0,0 1 1,-1-1-1,1 1 0,0-1 0,0 1 0,0-1 0,-1 1 0,1-1 0,0 1 0,0-1 0,0 1 1,0-1-1,0 1 0,0-1 0,0 1 0,0-1 0,0 0 0,0 1 0,0-1 0,0 1 0,1-1 1,-1 1-1,0-1 0,0 1 0,0-1 0,1 1-49,22-26 1110,-20 23-957,113-101 1176,6 6 0,16-5-1329,334-196 1426,-576 368-2868,-10 12-5273,60-42 1072</inkml:trace>
  <inkml:trace contextRef="#ctx0" brushRef="#br0" timeOffset="18243.043">6346 1114 5958,'-20'-16'1238,"9"7"-1135,-9-8-55,0 1 0,-1 1 0,-1 1-1,0 1 1,-1 1 0,-16-6-48,-83-20 80,0 4 0,-2 7 0,-105-10-80,-28 3 658,-2 11 1,-1 11-1,1 12 1,-1 11-1,1 11 0,2 12 1,1 11-1,2 11 1,-230 84-659,371-101 122,2 5 1,2 5 0,3 4 0,2 5 0,-52 41-123,124-77 20,2 3 0,0 0 0,2 2 0,1 1 0,1 1 0,1 1 0,-16 28-20,29-40 4,2 0 1,0 1-1,1 0 1,1 0-1,1 1 1,1 0-1,1 1 1,0 0 0,2-1-1,0 1 1,1 0-1,1 0 1,1 1-1,1-1 1,2 3-5,1-1-2,2 0 0,0-1 0,1 1 0,2-2 0,0 1 0,1-1 0,1 0 0,1-1 0,1-1 0,1 0 0,0-1 0,2 0 0,0-1 0,13 10 2,11 8-36,1-2 0,2-1 0,2-3 0,0-2 0,49 22 36,-17-15-156,2-4 0,0-3 0,2-4 0,0-3 1,2-4-1,79 5 156,22-9 3,1-8 0,115-15-3,15-14 611,-2-14 0,152-46-611,-307 52 317,-2-7 0,-2-8-1,-3-5 1,-1-8 0,-4-6 0,59-40-317,-143 70 169,-2-3 1,-2-3 0,-2-2-1,31-33-169,-66 58 57,-1-2-1,-1 0 1,0-1-1,-2-1 1,-1-1-1,-1 0 0,-1-1 1,-1 0-1,-2-1 1,0-1-1,-2 1 1,3-20-57,-9 31 60,0 0 1,-2-1-1,0 1 1,-1 0 0,-1 0-1,0 0 1,-1-1-1,-1 1 1,0 0 0,-1 1-1,-1-1 1,-1 1-1,0 0 1,-1 0-1,0 1 1,-1 0 0,-1 0-1,0 0 1,-1 1-1,-5-4-60,-13-12 67,0 1 0,-2 2-1,-2 1 1,0 1 0,-1 2-1,-1 2 1,-1 1 0,-1 1-1,-1 2 1,-6-1-67,-29-7 50,-1 2-1,-1 4 1,0 3-1,-69-5-49,78 13-69,-1 3 0,1 3 0,-1 3 0,1 2 0,-29 8 69,-40 23-2894,7 24-3924,70-22-1804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38 8392,'0'0'2552,"0"0"-524,0 0 28,0 0 74,0 0-534,0 0-694,0 0-219,0 0-112,-4 14 91,-9 38 47,2 0-1,2 0 0,-2 49-708,11-97 5,-2 22-31,1 0-1,1 0 0,2 0 1,1 0-1,0-1 0,2 1 1,5 12 26,-10-36-9,1 0 1,-1 0 0,1 0-1,0 0 1,0 0 0,0 0 0,0 0-1,0 0 1,0 0 0,0 0-1,1 0 1,-1-1 0,1 1-1,-1-1 1,1 1 0,0-1 0,0 0-1,-1 1 1,1-1 0,0 0-1,0 0 1,0 0 0,0 0 0,0-1-1,0 1 1,1-1 0,-1 1-1,0-1 1,0 0 0,0 1 0,0-1-1,1 0 1,-1-1 0,0 1-1,0 0 1,0-1 0,1 1-1,-1-1 1,0 1 0,0-1 0,0 0-1,2-1 9,74-57 210,-58 36 26,-1 0 0,-1-2 0,-1 0 0,-1-1 0,-1 0 1,-1-1-1,-2-1 0,-1 0 0,-1-1 0,-1 0 0,-2-1 0,-1 1 0,2-25-236,-7 50 0,0 1-1,0 0 1,0-1-1,0 1 1,-1 0-1,1-1 1,-1 1-1,0-1 1,0 1-1,0-1 1,0 1 0,-1-1-1,1 1 1,-1-1-1,0 1 1,0 0-1,0 0 1,-1-1-1,1 1 1,-1 0-1,0 0 1,0 0-1,0 0 1,0 1-1,0-1 1,0 0-1,-1 1 1,1 0-1,-1-1 1,0 1-1,0 0 1,0 0-1,-2-1 1,-1 2-180,0 1 0,0-1-1,0 1 1,0 0-1,0 1 1,0-1-1,0 1 1,1 0 0,-1 1-1,0-1 1,0 1-1,1 0 1,-1 1 0,1-1-1,0 1 1,0 0-1,-3 3 181,-34 51-9435,36-31 1849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5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11403,'0'0'2797,"0"0"-512,0 0-417,0 0-608,0 0-416,-1 14-407,-29 266 311,29-257-720,-2-13-25,2-1 0,-1 0-1,1 1 1,1 0 0,0-1 0,0 1-1,1-1 1,0 1 0,1-1-1,0 0 1,0 1 0,1-1-1,0 0 1,1 0 0,0 0 0,0-1-1,1 0 1,0 0 0,0 0-1,1 0 1,6 6-3,-8-12 49,0 0-1,0 0 1,0 0 0,0-1-1,1 0 1,-1 1-1,1-2 1,-1 1 0,1 0-1,-1-1 1,1 0-1,-1 0 1,1 0 0,-1-1-1,1 1 1,-1-1-1,0 0 1,1-1 0,-1 1-1,0-1 1,0 1-1,0-1 1,0-1 0,0 1-1,0 0 1,2-3-49,3-1 232,-1 0 0,-1-1 0,1 0 0,-1-1 0,0 1 1,0-1-1,-1-1 0,0 1 0,-1-1 0,0 0 0,0-2-232,2-5 125,-2 0 0,0-1 0,0 0 0,-2 0 0,0 0 0,-1 0 0,-1-1 0,-1 1-1,0-1 1,-1 1 0,-1 0 0,-1 0 0,0 0 0,-1 0 0,-2-5-125,5 19-58,-1 0 1,1 0-1,-1 1 1,1-1-1,-1 0 0,0 0 1,0 1-1,0-1 0,0 1 1,0-1-1,-1 1 1,1 0-1,-1 0 0,0 0 1,1 0-1,-1 1 1,0-1-1,0 1 0,0 0 1,-1-1 57,-36 21-5606,26 3-736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5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12268,'6'-16'2226,"24"-53"-224,-26 61-1657,1 1 1,1 0 0,-1 0 0,1 0-1,1 1 1,-1 0 0,1 0 0,0 1-1,0 0 1,1 0 0,0 0-1,-1 1 1,1 1 0,1-1 0,-1 1-1,0 0 1,9-1-346,-7 1 158,0 0 0,0 1 0,0 0 0,1 1 0,-1 0 0,0 0 0,1 1 0,-1 0 0,1 1 0,-1 0 0,4 2-158,-10-2 47,0 0 0,0 0 0,1 1 0,-1 0 0,-1-1 0,1 1 0,0 1 0,0-1 0,-1 1 0,0-1 0,1 1 0,-1 0 0,0 0 0,0 0 0,0 1 0,-1-1 0,1 1 0,-1-1 0,0 1 0,0 0 0,0 0 0,-1 0 0,1 0 0,-1 0 0,0 0 0,0 0 0,0 1 0,-1 1-47,2 25 6,-3-1 0,0 1 0,-2 0 0,-1-1 0,-2 1 0,-1-1-1,-1 0 1,-10 21-6,-21 100-677,35-139 488,0 1 0,1 0 0,1 0 0,0 0 0,1 0 0,1 0 0,0 1 0,0-1 0,1 0 0,1 0 0,0 0 0,1 0 0,1-1 0,0 1 0,0-1 0,1 1 0,1-1 0,0-1 0,0 1 0,3 1 189,-6-10 19,0-1 1,0 0-1,0 0 0,0 0 0,0 0 1,0-1-1,0 1 0,1-1 0,-1 0 1,1 0-1,-1 0 0,1-1 0,-1 1 1,1-1-1,-1 1 0,1-1 0,0-1 1,-1 1-1,1 0 0,-1-1 0,1 1 1,-1-1-1,1 0 0,-1-1 1,0 1-1,1 0 0,-1-1 0,0 0 1,0 0-1,2-1-19,3-3 388,0 0 1,-1 0 0,0 0-1,0-1 1,-1 0 0,0 0-1,0 0 1,-1-1 0,1 0-1,-2 0 1,2-4-389,-3 9 1454,-5 13-1547,-30 355-996,-2-30-742,33-322 1833,-1 0 0,-1 1 0,0-1 0,-1-1 0,0 1 0,-1 0 0,-1-1 0,-5 10-2,9-19 1,0 1-1,-1-1 1,0 1-1,1-1 1,-1 0-1,0 0 1,0 0-1,-1-1 1,1 1 0,-1-1-1,1 0 1,-1 0-1,0 0 1,1 0-1,-1 0 1,0-1-1,0 0 1,0 0 0,-1 0-1,1 0 1,0-1-1,0 0 1,0 1-1,-1-2 1,1 1-1,0 0 1,0-1-1,0 0 1,-3 0-1,0-1-243,1-1 0,-1 1 0,1-1 0,-1 0 1,1 0-1,0-1 0,0 0 0,0 0 0,1-1 0,-1 1 0,1-1 0,0 0 0,1 0 0,-1-1 1,1 0-1,0 0 0,0 0 0,1 0 0,0 0 0,0-1 0,0 1 0,1-1 0,0 0 1,0 0-1,1 1 0,0-1 0,0 0 0,0-1 0,1 1 0,0-1 243,2-20-6486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5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6470,'0'0'8680,"0"0"-5327,0 0-1608,0 0-164,0 0-556,0 0-598,17-11-267,62-36-43,2 32 193,-58 15-177,133-15 2526,-156 14-2163,0 1-31,-18 40 218,15-22-661,1 1-1,1-1 1,0 1 0,1 0-1,1 0 1,1-1 0,0 1 0,2-1-1,0 0 1,1 0 0,1 0-1,4 9-21,-2-3-560,0 2 0,-2-1 0,-1 1-1,0 0 1,-1 24 560,-6-13-2051,1-18-1339,0-2-5609,1-12 783</inkml:trace>
  <inkml:trace contextRef="#ctx0" brushRef="#br0" timeOffset="343.907">736 129 7079,'0'0'4361,"0"0"-704,0 0-230,0 0-966,0 0-934,0 0-593,0 0-245,-13 2-97,-41 9-42,52-9-518,0 0 0,-1-1 0,1 1 0,0 1 0,0-1 0,1 0 0,-1 0 0,0 1 0,1-1 0,-1 1 0,1-1 0,0 1 0,0-1 0,0 1 0,0 0 0,0 0 0,1 0 0,-1-1 0,1 1 0,0 0 0,0 0 0,0 0 0,0 0 0,0 0 0,1-1 0,-1 1-32,0 6 28,0 0-19,0-1-1,1 0 1,0 0 0,0 0 0,1 0-1,0 0 1,0 0 0,1-1 0,0 1 0,0-1-1,1 1 1,0-1 0,0 0 0,1-1 0,0 1-1,0-1 1,1 0 0,-1 0 0,1 0 0,4 2-9,10 6 9,0 0 1,1-1 0,1-2 0,0 0 0,0-1 0,7 1-10,34 27 725,-62-37-694,0-1 0,0 1 0,1 0 1,-1 1-1,0-1 0,-1 0 0,1 0 1,0 0-1,0 0 0,0 1 0,-1-1 1,1 0-1,-1 1 0,1-1 1,-1 1-1,1-1 0,-1 0 0,0 1 1,0-1-1,0 1 0,0-1 0,0 1 1,0-1-1,0 1 0,0-1 0,-1 1 1,1-1-1,0 0 0,-1 1 0,1-1 1,-1 1-1,0-1 0,1 0 0,-1 0 1,0 1-1,0-1 0,0 0 0,0 0 1,0 0-1,0 0 0,0 0 0,0 0 1,0 0-1,0 0 0,-1-1 0,1 1 1,-1 0-32,-19 10 47,0 0 1,0-2 0,-1-1 0,0 0-1,0-2 1,-1 0 0,-20 2-48,42-8-9,-64 7-3126,44-8-1539,0-1-4183,13 0-165</inkml:trace>
  <inkml:trace contextRef="#ctx0" brushRef="#br0" timeOffset="678.503">766 172 128,'5'-13'8921,"14"-43"-4688,-17 52-3585,0-1-1,0 1 1,0 0-1,1-1 1,-1 1 0,1 0-1,0 0 1,0 1-1,1-1 1,-1 1 0,1-1-1,-1 1 1,1 0-1,0 1 1,0-1 0,2 0-648,107-21 2483,-94 22-2174,71-4 132,-39 3-2028,-1-1-6214,-36 3-527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7:5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119 370 8392,'0'0'5210,"0"0"-2172,0 0-946,0 0-570,0 0-529,0 0-491,0 0-348,16-3-90,121-15 1,-93 18 32,-24 3-195,0-2 0,1 0 0,-1-2 0,0 0 0,0-1 0,0-1 0,0-1 0,0 0 0,-1-2 0,0 0 0,0-1 0,0-1 0,-1-1 0,0-1 1,0-1 97,26-40-984,-22 13-6547,-17 29 223</inkml:trace>
  <inkml:trace contextRef="#ctx0" brushRef="#br0" timeOffset="278.826">0 777 8808,'0'0'7271,"0"0"-3844,0 0-1088,85 7-610,-38-10-672,2 0-480,1 0-353,5-2-160,-3-4-64,-3-3 0,-4 1-32,-9 0-352,-4-1-385,-11 1-384,-5 1-769,-4 1-961,-3 1-2498,-4-3-3363</inkml:trace>
  <inkml:trace contextRef="#ctx0" brushRef="#br0" timeOffset="601.077">617 108 12268,'-2'-13'4617,"-8"-66"1186,10 78-5683,0 1 0,1-1 0,-1 0 0,0 0 0,0 1 0,1-1 0,-1 0 0,0 1 0,1-1 0,-1 0 0,1 1 0,-1-1 0,1 0 0,-1 1 0,1-1 0,-1 1 0,1-1 0,-1 1 0,1-1 0,0 1 0,-1 0 0,1-1 1,0 1-1,0 0 0,-1-1 0,1 1 0,0 0 0,0 0 0,-1 0 0,1-1 0,0 1 0,0 0 0,-1 0 0,1 0 0,0 0 0,0 1 0,0-1 0,-1 0 0,1 0 0,0 0 0,0 1 0,-1-1 0,1 0 0,0 1 0,-1-1 0,1 0 0,0 1 0,-1-1-120,41 18 869,-26-9-816,0 0 0,-1 1 1,0 1-1,-1 0 0,0 0 0,0 1 0,-2 1 0,1 0 0,-2 1 0,1 0 0,-2 1 0,0 0 0,-1 0 0,-1 1 0,0 0 0,-1 0 0,0 1 0,-2 0 0,0 0 0,-1 0 0,0 0 0,-2 0 0,0 1 0,-1-1 0,0 0 0,-2 1 0,0-1 1,-1 0-1,0 0 0,-2 0 0,-3 9-53,-1-6-219,-2-1 0,0 0 1,-1 0-1,0-2 1,-2 1-1,0-2 0,-1 0 1,-7 6 218,-43 37-4465,20-18-1867,25-23-2540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52 8104,'0'0'3470,"0"0"-1335,0 0-128,0 0 257,0 0-444,-4-9-389,-12-27-262,15 36-1143,1-1-1,0 1 1,0-1 0,-1 1 0,1 0-1,0-1 1,-1 1 0,1 0-1,0-1 1,-1 1 0,1 0 0,-1-1-1,1 1 1,0 0 0,-1 0 0,1 0-1,-1-1 1,1 1 0,-1 0 0,1 0-1,-1 0 1,1 0 0,-1 0 0,1 0-1,-1 0 1,1 0 0,-1 0 0,1 0-1,-1 0 1,1 0 0,-1 0-1,1 0 1,-1 1 0,1-1 0,-1 0-1,1 0 1,0 0 0,-1 1 0,1-1-1,-1 0 1,1 1 0,0-1 0,-1 0-1,1 1 1,0-1 0,-1 0 0,1 1-1,0-1 1,0 1 0,-1-1-1,1 1 1,0-1 0,0 0 0,0 1-1,-1-1 1,1 1-26,-1 1 118,-2 2-80,-1 1 1,1 0-1,0 0 0,0 0 1,0 1-1,1-1 1,-1 1-1,1-1 1,1 1-1,-1 0 0,1 0 1,0-1-1,1 1 1,-1 0-1,1 0 1,0 0-1,0 0 1,1 0-1,0 0 0,0 0 1,0 0-1,1-1 1,0 1-1,0 0 1,1-1-1,-1 0 0,1 1 1,0-1-1,0 0 1,1 0-39,6 9 86,1-1 1,0 0-1,1-1 1,0-1-1,1 0 1,0 0-1,1-1 1,0-1-1,0 0 1,6 1-87,28 9-37,0-2 1,2-2 0,-1-3-1,2-1 1,0-3 0,0-2-1,0-3 1,0-1 0,1-3 0,17-4 36,-23 4-188,0-2 1,0-2-1,0-2 1,-1-2 0,0-2-1,-1-2 1,0-2 0,-1-2-1,-1-2 1,2-2 187,-42 20 5,1 1 1,-1-1-1,0 0 1,0 0 0,0 0-1,1 0 1,-1 0-1,0 0 1,0-1-1,-1 1 1,1-1-1,0 1 1,0-1 0,-1 0-1,1 0 1,-1 1-1,1-1 1,-1 0-1,0 0 1,0 0-1,0-1 1,0 1 0,0 0-1,0 0 1,-1-1-1,1 1 1,-1 0-1,1-1 1,-1 1-1,0 0 1,0-1-1,0 1 1,0 0 0,-1-1-1,1 1 1,-1 0-1,1-1 1,-1 1-1,0 0 1,0 0-1,0-1 1,0 1 0,0 0-1,0 0 1,-1 0-1,1 1 1,-1-1-1,1 0 1,-1 0-1,-1-1-5,-82-50 1324,84 51-1314,1 1 0,-1 0 0,1-1 0,0 1 0,0 0 0,-1-1 0,1 1 0,0-1 0,0 1 0,0 0 0,0-1 0,1 1 0,-1-1 0,0 1 0,1 0-1,-1-1 1,1 1 0,-1 0 0,1 0 0,-1-1 0,1 1 0,0 0 0,0 0 0,-1 0 0,1 0 0,0 0 0,0 0 0,0 0 0,0 0 0,1 0 0,-1 0 0,0 0 0,0 1 0,0-1-1,1 1 1,-1-1 0,0 1 0,1-1 0,-1 1 0,0 0 0,1-1-10,60-6-98,-59 10 98,1 0 0,-1 0 0,0 1 1,0-1-1,0 1 0,-1 0 0,1 0 0,-1 0 0,0 0 0,0 0 1,0 1-1,0-1 0,-1 1 0,0-1 0,0 1 0,0-1 0,0 1 1,-1 0-1,0-1 0,0 1 0,0 0 0,-1-1 0,1 2 0,0-4 2,-1 40 20,-2 0-1,-1 0 1,-2 0-1,-3 0 1,0-1-1,-3 0 1,-12 26-22,-36 77-2580,44-113-585,0-7-2195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1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13421,'0'-17'4164,"1"9"-3756,-2-4 163,2 0-1,0 1 0,0 0 1,1-1-1,0 1 1,1 0-1,0 0 1,1 0-1,0 0 1,1 0-1,5-8-570,-1 11 134,0 1 0,1 0-1,-1 0 1,1 1 0,1 0-1,-1 1 1,1 0 0,0 1-1,0 0 1,0 0 0,0 2-1,1-1 1,-1 1 0,1 1-1,0 0 1,-1 1 0,1 0-1,0 1 1,-1 0 0,1 0-1,0 2 1,-1-1 0,0 1-1,0 1 1,7 3-134,-6-4-24,-1 1 0,0 0 0,-1 1 0,1 0 1,-1 0-1,0 1 0,0 0 0,-1 1 0,0 0 0,0 1 0,0 0 0,-1 0 0,0 1 0,-1 0 1,0 0-1,0 1 0,-1-1 0,0 2 0,-1-1 0,0 1 0,-1-1 0,0 1 0,0 2 24,-3 2-138,0 0 1,-1 1-1,-1-1 0,0 0 0,-1-1 1,0 1-1,-2 0 0,0 0 0,0-1 0,-1 0 1,-1 0-1,0 0 0,-1-1 0,-1 0 0,-8 11 138,-14 19-72,-2-2-1,-2-2 0,-37 33 73,22-24 598,78-63 112,40-44-157,-2-4 0,-2-2 0,38-54-553,-24 29 98,95-112 67,-174 202-157,0-1 1,0 0-1,-1 1 0,1-1 1,0 1-1,-1-1 0,1 1 1,-1-1-1,1 1 0,0 0 0,-1-1 1,1 1-1,-1-1 0,1 1 1,-1 0-1,1-1 0,-1 1 0,0 0 1,1 0-1,-1 0 0,1-1 1,-1 1-1,0 0 0,1 0 0,-1 0 1,1 0-1,-1 0 0,0 0 1,1 0-1,-1 0 0,0 0 1,1 0-1,-1 0 0,1 1 0,-1-1 1,1 0-1,-1 0 0,0 1 1,1-1-1,-1 0 0,1 1 0,-1-1 1,1 0-1,-1 1 0,1-1 1,0 1-1,-1-1 0,1 1 1,-1-1-1,1 1 0,0-1 0,-1 1 1,1-1-1,0 1 0,0-1 1,-1 1-9,-15 12 25,0 1 0,1 0 0,0 1 0,1 1 0,1 0 0,1 1 0,0 0 1,1 1-1,1 0 0,0 1 0,2 0 0,0 1 0,1 0 0,1 0 0,1 0 1,1 0-1,0 3-25,1-12 13,0-1 0,1 0 0,0 1 0,1 0 0,0-1 0,0 1 0,2 0 0,-1 0 0,1-1 0,1 1 0,-1 0 1,2-1-1,0 0 0,0 1 0,1-1 0,0 0 0,0-1 0,1 1 0,1-1 0,0 0 0,0 0 0,0-1 0,1 1 0,1-1 0,-1-1 0,1 0 1,1 0-1,-1 0 0,2-1-13,-2-2 23,1-1 0,0 0 0,0 0 0,0-1 0,0 0 0,0-1 1,0 0-1,0-1 0,1 1 0,-1-2 0,0 1 0,1-1 0,-1-1 1,0 0-1,0 0 0,0-1 0,0 0 0,-1 0 0,1-1 0,-1 0 0,0-1 1,0 1-1,0-2 0,-1 1 0,0-1 0,0 0 0,0-1 0,-1 1 1,1-1-1,-2-1 0,1 1 0,-1-1 0,1-2-23,-5 10-9,-1-1 0,1 0 0,0 1-1,0-1 1,0 0 0,-1 0 0,1 0 0,0 0 0,-1 0 0,1 0-1,-1 0 1,1 0 0,-1 0 0,0 0 0,1 0 0,-1 0 0,0 0-1,0 0 1,1 0 0,-1-1 0,0 1 0,0 0 0,0 0-1,-1 0 1,1 0 0,0 0 0,0 0 0,-1 0 0,1-1 0,0 1-1,-1 0 1,1 0 0,-1 0 0,1 0 0,-1 0 0,0 1-1,1-1 1,-1 0 0,0 0 0,0 0 0,0 1 0,0-1 0,1 0-1,-1 1 1,0-1 0,0 0 0,0 1 0,0-1 0,-1 1 9,-61 4-3362,21 10-2394,11-3-2513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1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84 319 288,'0'0'8590,"0"0"-4752,0 0-816,0 0-33,0 0-725,0 0-497,3-10-534,8-22-377,-8 26-186,-10 29 137,-66 269 575,56-261-1280,13-60 362,6 0-375,1 1 0,2 1 0,0-1 0,2 1 1,1 0-1,1 0 0,1 1 0,3-4-89,-11 26 8,8-22 15,0 1 1,2 0 0,1 1 0,1 1-1,1 0 1,2 0-24,-13 17 16,2 0 1,-1 0-1,1 0 0,-1 1 1,2-1-1,-1 1 0,1 1 1,-1-1-1,1 1 0,0 0 1,1 1-1,-1 0 0,1 0 1,-1 1-1,1-1 0,0 2 1,0-1-1,0 1 1,0 0-1,0 1 0,0 0 1,4 0-17,-7 1 11,-1 0 1,0-1 0,1 2 0,-1-1-1,0 0 1,0 1 0,0 0 0,0-1 0,0 2-1,0-1 1,-1 0 0,1 1 0,-1 0-1,1-1 1,-1 2 0,0-1 0,0 0-1,-1 0 1,1 1 0,-1 0 0,1-1 0,-1 1-1,0 0 1,0 0 0,-1 0 0,1 0-1,-1 1 1,0-1 0,0 2-12,3 128 208,-11-95-419,-1 1 0,-2-1 0,-2-1-1,-2 0 1,-1-1 0,-2 0 0,-16 26 211,29-55-431,-12 22-1419,10-9-2227,7-15-899,9-5-2615</inkml:trace>
  <inkml:trace contextRef="#ctx0" brushRef="#br0" timeOffset="252.338">553 337 12748,'0'0'7175,"0"0"-4901,0 0-384,0 0-865,0 0-128,0 0-353,87 4-320,-47-4-64,-1-5-95,4-2-65,2 1 0,0-3-449,-2-1-832,3-3-929,-4-1-1410,-4-2-2914,-6-1-5573</inkml:trace>
  <inkml:trace contextRef="#ctx0" brushRef="#br0" timeOffset="565.463">1298 1 12620,'0'0'5669,"0"0"-2658,0 0 64,0 0-929,0 0-512,-50 91-385,42-51-352,4 3-257,0 2-319,1 1-225,0-2-32,-4-1-64,-5 0-385,-1-2-1248,-10 2-2019,-2-6-5668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0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6086,'0'0'5221,"3"-11"-2146,1-8-1880,1 0 0,1 1 0,1-1 0,0 2 0,2-1 0,0 1 0,1-1-1195,-3 7 191,1 1 0,0 0 0,1 0 0,0 1 0,0 0 0,1 1 0,0 0 0,0 0 0,1 1 1,0 0-1,0 1 0,1 0 0,0 1 0,0 1 0,0 0 0,0 0 0,1 1 0,-1 1 0,1 0 0,0 0 0,0 2 0,0-1 0,-1 2 1,2 0-192,-7 0 1,-1 0 1,0 1-1,0-1 1,0 2-1,0-1 1,0 1-1,0 0 1,-1 0 0,1 0-1,-1 1 1,0 0-1,0 0 1,0 0-1,0 0 1,-1 1-1,0 0 1,0 0 0,0 0-1,-1 1 1,1-1-1,-1 1 1,0-1-1,-1 1 1,0 0 0,0 0-1,0 1 1,0-1-1,-1 0 1,0 1-1,0 2-1,1 12 12,-1 0-1,0 0 1,-2 1-1,0-1 1,-1 0-1,-2 0 1,0 0-1,-4 13-11,-69 162 75,72-195-61,7-19 31,68-134 430,-61 134-424,3-11-34,1 1-1,1 0 1,2 0 0,1 1-1,1 2 1,1-1-1,1 2 1,1 1-1,1 0 1,1 2 0,1 1-1,1 0 1,1 2-17,-24 16 8,1 1 0,-1 0 0,0-1 0,1 1 0,-1 0-1,1 0 1,-1 1 0,1-1 0,0 0 0,-1 1 0,1-1 0,0 1 0,0 0 0,-1 0 0,1 0 0,0 1 0,-1-1 0,1 0 0,0 1 0,-1 0-1,1 0 1,0-1 0,-1 2 0,1-1 0,-1 0 0,0 0 0,1 1 0,-1-1 0,0 1 0,0 0 0,0 0 0,0 0 0,0 0 0,-1 0 0,1 0 0,0 0-1,-1 0 1,0 1 0,1-1 0,-1 1-8,25 110 387,-24-15-144,-4-72-188,2 0 0,0 0-1,2 1 1,1-1 0,1-1 0,1 1-1,1 0 1,2-1 0,0-1 0,6 12-55,-12-32 0,0-1 1,1 1-1,-1 0 1,1-1-1,0 1 1,-1-1-1,2 0 1,-1 0-1,0 0 1,1-1-1,-1 1 1,1-1-1,0 0 1,-1 0-1,1 0 1,0 0-1,0 0 0,1-1 1,-1 0-1,0 0 1,0 0-1,1-1 1,-1 1-1,0-1 1,1 0-1,-1 0 1,1-1-1,-1 1 1,0-1-1,0 0 1,1 0-1,-1 0 1,0-1-1,0 1 1,0-1-1,0 0 1,0 0-1,-1-1 1,1 1-1,-1-1 1,1 0-1,-1 0 1,0 0-1,7-5-14,-1-1 0,0 0 1,-1-1-1,0 0 0,-1 0 0,0-1 0,-1 0 1,0 0-1,0 0 0,-1-1 0,-1 0 0,1-1 14,-6 13-207,0-1 0,1 0-1,-1 1 1,0-1-1,1 0 1,-1 1-1,0-1 1,0 1 0,1-1-1,-1 1 1,0-1-1,0 1 1,0 0 0,0 0-1,0-1 1,1 1-1,-1 0 1,0 0-1,0 0 1,0 0 0,0 0-1,0 0 1,0 0-1,0 0 1,0 0 0,0 0-1,0 1 1,1-1-1,-1 0 1,0 0-1,0 1 1,0-1 0,0 1-1,1-1 1,-1 1-1,0-1 1,0 1-1,1 0 1,-1-1 0,0 1-1,1 0 1,-1-1-1,1 1 1,-1 0 0,1 0-1,-1 0 1,1-1-1,-1 2 208,-26 20-11221</inkml:trace>
  <inkml:trace contextRef="#ctx0" brushRef="#br0" timeOffset="936.696">1486 455 6438,'0'0'3929,"0"0"-1735,0 0-32,0 0 134,0 0-321,0 0-592,0 0-230,2-5-43,6-12-181,-6 13-214,15 9 1010,-15-4-1666,0 0 0,-1-1 0,1 0 0,0 1 0,0-1 0,0 0 0,0 0 0,-1 0 0,1 0 0,0-1 0,0 1 0,0 0 0,0-1 0,-1 1 0,1-1 0,0 0 0,0 1 0,-1-1 0,1 0 0,-1 0 1,1 0-1,-1 0 0,1-1 0,-1 1 0,1 0 0,-1 0 0,0-1 0,0 1 0,0-1 0,0 1 0,0-1 0,0 0 0,0 1 0,0-1 0,-1 0 0,1 0 0,-1 1 0,1-1 0,-1 0 0,0 0 0,1 0 0,-1 0 0,0 1 1,0-1-1,-1 0 0,1 0 0,0 0 0,0 0 0,-1 1 0,0-2-59,-35-14 173,27 22-5653,9 3-1006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358 514 10282,'2'-15'4756,"9"-126"3812,-11 139-8463,0-1 0,-1 1 0,1-1 0,-1 0 0,0 1-1,1-1 1,-1 1 0,0 0 0,0-1 0,-1 1 0,1 0 0,-1-1-1,1 1 1,-1 0 0,1 0 0,-1 0 0,0 0 0,0 1-1,0-1 1,0 0 0,0 1 0,-1 0 0,1-1 0,0 1 0,-1 0-1,1 0 1,-1 0 0,1 1 0,-1-1 0,1 0 0,-1 1-1,0 0 1,1-1 0,-1 1 0,1 0 0,-1 1 0,0-1 0,0 0-105,-6 2 68,1-1 0,-1 1 0,1 0 1,0 1-1,0 0 0,0 0 0,0 1 1,0 0-1,1 0 0,-1 1 0,-2 2-68,-6 5-28,1 0 0,-1 0-1,2 2 1,0 0-1,1 0 1,0 1-1,1 1 1,0 0-1,2 1 1,0 0-1,1 1 1,0-1-1,2 2 1,0-1-1,1 1 1,1 0-1,1 0 1,0 1 0,2 0-1,0-1 1,1 1-1,1 0 1,1-1-1,1 1 1,0 0-1,2-1 1,1 5 28,0-11-214,1 0 0,1 0 0,0-1 0,0 0 0,1 0 0,1-1 0,0 0-1,0 0 1,1-1 0,0-1 0,1 1 0,10 5 214,-16-11-133,1 0 0,-1-1 0,1 1-1,0-1 1,0-1 0,1 1 0,-1-1-1,1 0 1,-1-1 0,1 1 0,-1-1-1,1-1 1,0 1 0,-1-1 0,1 0 0,0-1-1,-1 1 1,1-1 0,0-1 0,-1 1-1,1-1 1,-1 0 0,0-1 0,0 1-1,0-1 1,0-1 0,5-2 133,2-7 85,0 0 0,-1-1-1,-1-1 1,0 1 0,-1-2 0,0 0 0,-2 0 0,0 0-1,0-1 1,-2 0 0,0-1 0,-1 1 0,0-1-1,-1-6-84,-1 13 142,21-95 1426,-4-2 0,0-44-1568,2-11 815,-1-32 594,-21 195-1385,-1 0 0,1 0 0,0 0 0,0 0 0,-1 0-1,1 0 1,0 0 0,-1 0 0,1 0 0,0 0 0,0 0 0,-1 0 0,1 0 0,0 0 0,0 0 0,-1 0 0,1 0-1,0-1 1,0 1 0,-1 0 0,1 0 0,0 0 0,0 0 0,-1-1 0,1 1 0,0 0 0,0 0 0,0 0 0,0-1 0,-1 1-1,1 0 1,0 0 0,0-1 0,0 1 0,0 0 0,0 0 0,0-1 0,0 1 0,0 0 0,0-1 0,0 1 0,0 0 0,0 0-1,0-1 1,0 1 0,0 0 0,0-1-24,-9 27 451,3 38-272,2 1 0,4 0-1,2-1 1,3 1 0,7 22-179,2 46 88,20 131-558,7-155-856,-3-68-2892,15-30-8324,-44-13 3264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11:36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1146 871 3459,'-2'-239'6951,"-23"-10"2519,21 306-6715,10 1024-508,-6-1076-2240,1 1792-1834,1-1101-122,-8-608-1521,0-72 1019,-1-16-2603,-2-12-2137</inkml:trace>
  <inkml:trace contextRef="#ctx0" brushRef="#br0" timeOffset="335.995">1007 289 9609,'0'0'1853,"0"0"-962,0 0 203,-8-13 631,-24-38 218,31 29 1014,5 22-2599,351-59 1019,583-64-2274,-930 123 1284,19-2-3971,-42 9-2801,-13-1 1623</inkml:trace>
  <inkml:trace contextRef="#ctx0" brushRef="#br0" timeOffset="666.895">2140 27 2626,'0'0'3449,"0"0"-1079,0 0-288,13-5-5,41-15-347,-29 18 2552,-17 27-2760,-8-16-1209,11 249 1205,-12-179-1349,-17 601 811,5 292-2803,41-404-1602,10 287 1525,-36-291-6783,-7-451 6777</inkml:trace>
  <inkml:trace contextRef="#ctx0" brushRef="#br0" timeOffset="997.244">1115 4177 13004,'0'0'3353,"0"0"-1736,0 0-458,0 0 282,0 0 6,0 0-534,17-11-540,-2 0-348,2 1 0,-1 1 0,1 0 0,0 2 0,1 0 0,0 1 0,0 0 0,1 2 0,2-1-25,0 2 17,387-64 297,186 1-314,-559 64-115,98 2-4084,-117 9-88,-11 1-2007</inkml:trace>
  <inkml:trace contextRef="#ctx0" brushRef="#br0" timeOffset="1441.972">2613 3035 7976,'31'-173'6181,"-28"164"-5180,22-33 5814,-13 68-5096,-4 8-1394,-2 1 0,-1 0 0,-2 0 1,-2 1-1,-2 34-325,0-19 98,-3 245 7,-7-99-2965,7-116-942,3-29-5886,1-42 1574</inkml:trace>
  <inkml:trace contextRef="#ctx0" brushRef="#br0" timeOffset="2065.004">2506 2919 6470,'-9'-27'1098,"7"20"-793,0-1 0,0 0 1,-1 1-1,0 0 0,-1-1 0,0 1 1,0 0-1,0 1 0,-1-1 0,0 1 1,0 0-1,0 0 0,-3-1-305,1 1 98,4 4 202,0 0 0,1 0 0,-1 0 0,0 0 0,1 0 0,-1-1 0,1 0 0,0 1 1,0-1-1,0 0 0,0 0 0,0 0 0,1 0 0,-1 0 0,1 0 0,0-1 0,0 1 0,0-1-300,3 2 106,0 0 1,1 0-1,-1 0 1,1 0-1,-1 0 1,1 1-1,-1-1 0,1 1 1,0 0-1,0 0 1,0-1-1,0 2 1,0-1-1,0 0 1,0 1-1,0-1 1,0 1-1,0 0 1,0 0-1,1 0-106,4-1 81,647-45 122,-294-13-113,-338 52-47,-58 8 1100,33-1-1137,0 0 1,1 0-1,-1 0 1,1 0-1,-1 1 1,0-1-1,1 0 1,-1 1-1,1-1 1,-1 1-1,1 0 1,-1-1-1,1 1 1,-1 0-1,1 0 1,0 0 0,-1 0-1,1 0 1,0 0-1,0 0 1,0 1-1,0-1 1,0 0-1,0 1 1,0-1-1,0 0 1,0 1-1,1-1 1,-1 1-1,1 0 1,-1-1-1,1 1 1,-1-1-1,1 1 1,0 0 0,0-1-1,0 1 1,0 0-1,0-1 1,0 1-1,1-1 1,-1 1-1,0 0 1,1-1-1,-1 1 1,1-1-1,0 1 1,-1-1-1,1 1 1,0-1-1,0 0 1,0 1-1,0-1 1,0 0-7,8 3 6,0-2 0,0 1-1,0-1 1,1-1 0,-1 1 0,1-2 0,-1 1 0,1-1-1,-1-1 1,0 0 0,8-1-6,-17 1-3,1 1 0,-1-1 0,1 1 0,-1-1 0,1 1 1,-1-1-1,1 0 0,-1 1 0,0-1 0,0 0 0,1 1 0,-1-1 0,0 0 0,0 0 0,0 1 0,1-1 0,-1 0 1,0 0-1,0 1 0,0-1 0,-1 0 0,1 0 0,0 1 0,0-1 0,0 0 0,0 1 0,-1-1 0,1 0 1,0 0-1,-1 1 0,1-1 0,0 1 0,-1-1 0,1 0 0,-1 1 0,1-1 0,-1 1 0,1-1 0,-1 1 1,1-1-1,-1 1 0,0-1 0,1 1 0,-1 0 0,0-1 0,1 1 0,-1 0 0,0 0 0,0 0 0,1-1 0,-1 1 1,0 0-1,1 0 0,-1 0 0,0 0 3,0 9-571,4 168 1553,-19 69-500,4-108-387,7 1 1,8 47-96,-3-165-96,1 1 0,1 0 1,1-1-1,1 0 1,1 1-1,1-2 0,0 1 1,2-1-1,1 0 0,0 0 1,9 13 95,-18-34-58,0 1 1,0-1-1,1 0 1,-1 0-1,0 1 1,0-1-1,1 0 1,-1 1 0,0-1-1,1 1 1,-1-1-1,1 0 1,-1 1-1,0-1 1,1 1-1,-1-1 1,1 1-1,0-1 1,-1 1-1,1 0 1,-1-1-1,1 1 1,0 0-1,-1-1 1,1 1-1,0 0 1,-1 0-1,1 0 1,0-1-1,-1 1 1,1 0-1,0 0 1,0 0-1,-1 0 1,1 0-1,0 0 1,-1 0-1,1 1 1,0-1-1,-1 0 1,1 0 0,0 1-1,-1-1 1,1 0-1,0 0 1,-1 1-1,1-1 1,-1 1-1,1-1 1,-1 1-1,1-1 1,-1 1-1,1-1 1,-1 1-1,1-1 1,-1 1-1,1-1 1,-1 1-1,0 0 1,0-1-1,1 1 1,-1 0-1,0-1 1,0 1-1,0 0 1,1 0-1,-1-1 1,0 1-1,0 0 58,-29-53-4489,12 37 517</inkml:trace>
  <inkml:trace contextRef="#ctx0" brushRef="#br0" timeOffset="2597.027">2275 4013 10986,'0'0'1965,"0"0"-935,0 0 556,0 0 512,0 0-700,18-6-730,251-52 95,700-105-528,-860 153-240,-92 14-1906,-37 7-2195,-12 2-2369</inkml:trace>
  <inkml:trace contextRef="#ctx0" brushRef="#br0" timeOffset="22914.039">2883 306 7527,'0'0'2013,"0"0"-1084,0-13 170,0-63 1944,-5 72 888,2 19-2988,-4 336 1481,33 237-2023,-7-274-1123,-14 107 722,-5-399-288,-1-1 0,0 0 0,-2 0-1,0 0 1,-2 0 0,0 0 0,-1-1-1,-1 0 1,-3 3 288,10-21-93,0-1-1,-1 0 1,0 0 0,1 0-1,-1 0 1,1 0 0,-1 0 0,0 0-1,0 0 1,0 0 0,0 0-1,1 0 1,-1 0 0,0-1-1,0 1 1,-1 0 0,1-1 0,0 1-1,0-1 1,0 1 0,0-1-1,0 1 1,-1-1 0,1 0-1,0 0 1,0 0 0,-1 0 0,1 0-1,0 0 1,0 0 0,-1 0-1,1 0 1,-1 0 93,-42-42-391,43 41 391,-16-26 263,1 0 1,1-2-1,1 1 0,1-2 1,2 0-1,1 0 1,2-1-1,0 0 0,2-3-263,1-23 2963,28 97-2066,-6-12-806,-5-5-48,0-1 0,1 0 1,2-1-1,0-1 0,1 0 0,1-1 0,1 0 0,0-2 0,1 0 0,1-1 0,1-1 0,6 2-43,-20-12 6,1-1 0,-1 0-1,1-1 1,0 0-1,0 0 1,0 0 0,1-1-1,-1 0 1,0-1-1,1 0 1,-1 0 0,1-1-1,0 0 1,-1-1-1,1 0 1,-1 0 0,0 0-1,1-1 1,-1-1-1,0 1 1,3-2-6,4-10 61,0-1 1,-1 0-1,-1-1 0,0 0 1,-1-1-1,-1 0 1,-1-1-1,0-1 0,-1 1 1,-1-1-1,-1-1 1,-1 1-1,0-1 0,-2 0 1,0-1-1,-1 1 1,-1-8-62,18-64 456,-15 83-549,-4 26-551,-4 30-5762,-6-20-5274</inkml:trace>
  <inkml:trace contextRef="#ctx0" brushRef="#br0" timeOffset="28602.78">50 1009 6566,'0'-5'676,"-1"1"-1,1 0 1,-1-1-1,1 1 1,-1 0 0,0 0-1,-1 0 1,1 0-1,-1 0 1,0 0-1,0 0 1,0 0-1,0 1 1,-1-1-1,1 1 1,-1 0 0,0 0-1,0 0 1,0 0-1,0 0 1,-1 0-1,0 0-675,0 32 1901,8 383-1047,14-305-1656,3-40-6153,-13-44 1227</inkml:trace>
  <inkml:trace contextRef="#ctx0" brushRef="#br0" timeOffset="28941.924">216 1086 8072,'0'0'2386,"0"0"-1062,0 0-171,0 0-21,0 0-171,-7 12-294,-21 44-208,26-49-381,0 0 1,0 0-1,1-1 0,0 1 1,1 1-1,-1-1 1,1 0-1,1 0 0,-1 0 1,1 0-1,0 0 0,1 0 1,0-1-1,0 1 1,0 0-1,1-1 0,0 1 1,0-1-1,1 0 0,0 0 1,0 0-1,4 4-78,1 2 15,0 0 0,2 0 0,-1-1-1,1 0 1,1-1 0,-1 0 0,2-1 0,-1-1-1,1 0 1,13 6-15,-19-10 10,0-1-1,0 0 0,1-1 0,-1 1 1,1-1-1,-1-1 0,1 0 1,0 0-1,-1 0 0,1-1 0,0 0 1,0 0-1,0-1 0,-1 0 1,1 0-1,-1-1 0,1 0 0,-1-1 1,1 1-1,-1-1 0,0-1 1,1 0-10,1-2 184,0 0 1,0-1 0,0 0 0,-1-1 0,0 0 0,-1 0 0,1 0 0,-1-1 0,-1 0 0,0-1 0,0 1-1,-1-1 1,0 0 0,-1-1 0,0 1 0,-1-1 0,0 1 0,-1-1 0,0 0 0,0 0 0,-1-1-1,-1 1 1,1 0 0,-2 0 0,0 0 0,0 0 0,-1 0 0,-1 0 0,1 0 0,-2 0 0,1 1-1,-2 0 1,0-2-185,0 4-9,1 0-1,-2 0 0,1 1 0,-1 0 1,0 0-1,0 0 0,-1 0 1,0 1-1,0 0 0,-1 1 0,0 0 1,0 0-1,0 0 0,0 1 0,-1 1 1,1-1-1,-1 1 0,0 1 1,0-1-1,0 2 0,0-1 0,-1 1 1,1 0-1,0 1 0,0 0 1,-1 1-1,1 0 0,-4 1 10,-39 35-3531,36 2-3401,13-15 638</inkml:trace>
  <inkml:trace contextRef="#ctx0" brushRef="#br0" timeOffset="29253.943">698 964 5189,'0'0'5199,"0"0"-3042,0 0-726,0 0 218,0 0-293,0 0-517,0 0-460,-3 16-171,-9 55 80,12-61-241,1-1-1,-1 0 1,2 0 0,-1 0-1,1 1 1,0-1 0,1-1 0,0 1-1,1 0 1,0-1 0,0 1-1,1-1 1,-1 0 0,2-1-1,-1 1 1,5 3-47,-10-11 0,4 8 5,1-1-1,0 1 0,0-1 0,1 0 0,0-1 0,0 1 1,0-1-1,1-1 0,0 1 0,0-1 0,1 0 0,-1-1 1,1 1-1,0-1 0,0-1 0,0 0 0,1 0 0,-1-1 1,1 0-1,0 0 0,0-1 0,-1 0 0,1 0 0,0-1 1,0 0-1,0-1 0,0 0 0,-1 0 0,1-1 0,0 0 1,-1-1-1,6-2-4,-5 1 171,-1-1 0,0 0 0,0 0 0,0-1 1,-1 0-1,0 0 0,0 0 0,0-1 0,-1 0 0,0-1 0,0 1 1,-1-1-1,0 0 0,-1-1 0,1 1 0,-1-1 0,-1 0 0,0 0 1,0 0-1,-1 0 0,0 0 0,-1-1 0,1 1 0,-2 0 0,0-1 1,0 1-1,0-1 0,-1 1 0,-1-1 0,0 1 0,0 0 0,0 0 1,-1 0-1,-1 0-171,0 0-2,-1 0 1,-1 1 0,1 0 0,-1 0-1,-1 0 1,0 1 0,0 0-1,0 0 1,0 0 0,-1 1 0,0 1-1,-1-1 1,1 1 0,-1 1-1,0-1 1,0 2 0,-1-1-1,1 1 1,-1 1 0,0-1 0,1 2-1,-1-1 1,0 1 0,0 1-1,0 0 1,0 0 0,0 1 0,0 0-1,0 1 2,-39 21-1866,29 8-2594,16-2-1535</inkml:trace>
  <inkml:trace contextRef="#ctx0" brushRef="#br0" timeOffset="30188.72">2994 3067 13549,'0'0'2007,"0"0"-85,0 0 208,0 0-422,0 0-736,-4 1-454,2 2-444,-1 0 1,0 1-1,1 0 1,-1-1-1,1 1 1,0 0-1,1 0 1,-1 1-1,1-1 1,-1 0-1,1 0 1,0 1-1,1-1 1,-1 1-1,1-1 1,0 1-1,0-1 1,0 0-1,1 1 1,-1-1 0,1 1-1,0-1-74,0 14 192,1 35-91,2 0 1,2-1-1,11 43-101,6-25-2678,0-29-5107,-10-24 482</inkml:trace>
  <inkml:trace contextRef="#ctx0" brushRef="#br0" timeOffset="30508.642">3239 3164 7655,'0'0'2824,"0"0"-437,0 0-7,0 0-522,0 0-934,0 0-492,0 0-149,0 0 16,-5 16 59,-16 53-59,18-58-262,1 0 0,1 0-1,-1 1 1,2-1 0,0 0 0,0 1 0,1-1 0,0 0 0,1 1 0,1 0-37,-3-10 4,0 2 17,0 0 0,0-1 0,1 1 0,0 0 0,-1-1 0,1 1 0,1-1 0,-1 1 0,0-1 0,1 0 0,0 1 0,0-1 1,0 0-1,0 0 0,0 0 0,0 0 0,1-1 0,-1 1 0,1-1 0,0 1 0,0-1 0,0 0 0,0 0 0,0 0 0,1-1 0,-1 1 0,0-1 0,1 1 0,-1-1 0,1 0 0,0-1 0,-1 1 0,1-1 0,-1 1 0,1-1 0,0 0 0,0 0 0,-1-1 0,1 1 0,-1-1 0,1 0 0,0 0 0,-1 0 0,1 0 0,-1-1 0,0 1 0,4-3-21,1-1 138,0-1 0,-1 0 0,0 0 0,0-1 0,0 0 0,0 0 0,-1 0 1,0-1-1,-1 0 0,0 0 0,0-1 0,-1 0 0,0 1 0,0-1 0,-1-1 0,-1 1 0,1 0 0,-1-1 0,-1 1 0,0-1 1,0 1-1,-1-1 0,0 0 0,0 1 0,-1-1 0,-1 0 0,0 1 0,0-1 0,0 1 0,-1 0 0,-1 0 0,0 0 0,0 0 1,-1 1-1,0 0 0,0 0 0,-3-3-138,4 6-77,-1 1 0,0 0 1,0 0-1,0 0 0,-1 0 0,0 1 1,1 0-1,-1 0 0,0 1 1,0 0-1,0 0 0,-1 0 0,1 1 1,0 0-1,-1 0 0,1 0 1,-1 1-1,1 0 0,-6 1 77,-30 10-3547,2 14-3315,11 1-5678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11435,'0'0'5173,"0"0"-2312,0 0-902,13 2-416,126-1 304,836-147-822,-886 129-1548,-129 28-3459,1 5-166,-5 5-3401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5733,'5'-13'9722,"17"-43"-5622,-18 52-3873,0 0 1,-1 0 0,1 1 0,1 0 0,-1-1 0,0 2 0,1-1 0,0 0 0,-1 1 0,1 0 0,0 0 0,0 1 0,0-1 0,0 1 0,1 0 0,-1 0 0,0 1 0,0 0 0,1 0 0,-1 0 0,0 0 0,0 1 0,1 0 0,1 0-228,7 2 70,-1-1 0,0 2 0,0 0-1,-1 0 1,1 2 0,-1-1 0,0 1-1,0 1 1,-1 0 0,0 1 0,0 0-1,0 1 1,-1 0 0,-1 0 0,7 9-70,-13-13-2,0 0 1,0-1 0,-1 2 0,0-1 0,0 0-1,0 0 1,-1 0 0,1 1 0,-1-1-1,-1 1 1,1-1 0,-1 1 0,0-1-1,0 1 1,-1 0 0,1-1 0,-1 1-1,0-1 1,-1 0 0,1 1 0,-1-1 0,0 0-1,-3 4 2,-75 104-190,59-95 167,0-1 0,-1 0-1,-1-2 1,0-1 0,-22 9 23,25-12-12,11-5 17,17-7 3,19-9-21,262-163 146,-100 20 150,-177 133 902,-25 39-1146,1-4 18,0 1 0,1 0 0,1 0 0,0 1 0,1 0-1,1 0 1,1 1 0,0 0 0,1 1 0,1 0-1,1 0 1,1 0 0,0 0 0,2 0 0,0 6-57,2-20 2,0 0 1,0 0 0,0 0-1,1-1 1,-1 1 0,1 0-1,1-1 1,-1 1 0,1-1-1,-1 0 1,1 0 0,0 0-1,1 0 1,-1-1 0,1 1 0,0-1-1,-1 0 1,1 0 0,1 0-1,-1 0 1,0-1 0,1 1-1,-1-1 1,1 0 0,0-1-1,0 1 1,-1-1 0,1 0-1,1 0-2,2 0-12,0 1-1,0-2 0,1 1 0,-1-1 1,0 0-1,1-1 0,-1 1 0,0-2 1,0 1-1,0-1 0,0-1 1,0 1-1,0-1 0,0-1 0,-1 1 1,0-1-1,3-3 13,-2 1-148,0 0 1,-1-1-1,0 0 0,0-1 0,-1 1 1,0-1-1,0 0 0,-1-1 1,0 0-1,0 0 0,-1 0 1,0 0-1,-1 0 0,0-1 1,0 1-1,-1-1 0,0 0 148,-4-111-9057,-7 74 489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15599,'0'0'3486,"5"-13"-1282,17-42-367,-21 54-1768,0-1 0,1 0 1,-1 1-1,1 0 0,-1-1 0,1 1 0,0 0 1,-1 0-1,1 0 0,0 0 0,0 0 1,0 0-1,0 0 0,0 0 0,0 1 1,0-1-1,0 1 0,0 0 0,0 0 0,0 0 1,1 0-1,-1 0 0,0 0 0,0 0 1,0 0-1,0 1-69,8-1 175,-3 0-125,1 0 0,0 1 0,-1-1 0,1 2 0,-1-1 0,1 1 0,-1 0 0,1 0 0,-1 1 0,0 0 0,0 0 0,0 1 0,-1 0 0,1 0 0,-1 1 0,0-1 0,0 1 0,-1 1 0,1-1 0,-1 1 0,0 0 0,-1 0 0,1 0 0,-1 1 0,0 0 0,-1-1 0,0 1 0,0 1 0,0-1 0,-1 0 0,0 1 0,-1-1 0,1 1 0,-2-1 0,1 1 0,-1 0 0,0-1 0,0 1 0,-1 0 0,0-1 0,-1 4-50,-5 2 115,-1 1-1,-1-1 1,0-1 0,0 1 0,-1-2-1,-1 1 1,0-1 0,0-1 0,-1 0-1,0-1 1,-1 0 0,0-1-1,-1 0 1,0-1 0,0-1 0,-12 5-115,-15 9 214,30-4-35,41-13-129,301-45-327,-134 19-2520,-192 28-1621,-21 2-250,-11 3-3730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47 14638,'0'0'4046,"0"0"-1670,0 0-294,0 0-710,0 0-571,0 0-332,17-8-191,56-23-80,-70 30-189,0-1 1,1 1 0,-1 0-1,1 0 1,0 1 0,-1-1 0,1 1-1,-1 0 1,1 0 0,0 0 0,-1 0-1,1 0 1,0 1 0,-1 0 0,1 0-1,-1 0 1,1 0 0,-1 0-1,0 1 1,1-1 0,-1 1 0,0 0-1,0 0 1,0 0 0,0 1 0,0-1-1,-1 1 1,1-1 0,-1 1 0,0 0-1,0 0 1,0 0 0,0 0-1,0 1-9,-2 1 5,-1-1 0,0 0-1,-1 1 1,1-1-1,-1 0 1,0 0 0,0 0-1,0 0 1,-1 0-1,1-1 1,-1 1 0,0-1-1,0 1 1,0-1-1,0 0 1,-1 0 0,1-1-1,-4 3-4,1 0 19,-134 81 920,86-58-501,33-10-323,31-10-6,42-5 9,-50-3-118,68-5-336,1-3-1,-1-3 1,-1-3 0,8-5 336,-60 15-575,51-16-924,-34-4-4851,-30 16-153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356 264 11467,'1'-14'3982,"1"-41"-1158,-2 53-2690,0 0 0,1 0 1,-1 0-1,0 1 0,0-1 0,-1 0 0,1 0 0,0 0 0,-1 1 0,1-1 0,-1 0 0,1 0 1,-1 1-1,0-1 0,0 1 0,0-1 0,0 1 0,0-1 0,0 1 0,0-1 0,0 1 0,-1 0 1,1-1-1,0 1 0,-1 0 0,1 0 0,-1 0 0,1 0 0,-1 1 0,0-1 0,1 0 0,-1 1 1,0-1-1,1 1 0,-1-1 0,0 1 0,0 0 0,0 0 0,1-1 0,-1 1 0,0 1 0,0-1 1,0 0-1,1 0 0,-1 1 0,0-1 0,0 1-134,-74 31 931,55-19-886,1 1 1,0 1 0,1 1-1,0 1 1,1 0 0,1 1-1,1 1 1,1 1-1,0 0 1,2 1 0,-4 8-46,13-19-41,1 0 1,0 1 0,1-1-1,0 1 1,0-1 0,1 1-1,0-1 1,1 1 0,0 0-1,1-1 1,0 1 0,1 0-1,0-1 1,1 0-1,0 1 1,0-1 0,1 0-1,1-1 1,-1 1 0,2-1-1,-1 0 1,3 3 40,-4-5-34,1-1 1,0 1-1,1-1 0,0 1 1,0-2-1,0 1 0,0-1 1,1 0-1,0 0 0,0-1 0,0 1 1,1-2-1,-1 1 0,1-1 1,0 0-1,0-1 0,0 0 1,0 0-1,1-1 0,-1 0 0,0 0 1,1-1-1,-1 0 0,1 0 1,-1-1-1,0 0 0,0-1 1,2 0 33,3-5 34,-1 0 1,0-1 0,0-1 0,0 0 0,-1 0-1,0-1 1,-1-1 0,0 0 0,-1 0 0,0-1 0,-1 0-1,0 0 1,-1-1 0,0 0 0,-1 0 0,-1-1 0,0 1-1,-1-1 1,1-3-35,-2 8 91,128-374 2018,-112 292-817,-19 90-1254,-1 0 0,1 1 0,0-1 0,-1 0 0,1 1 0,-1-1 0,1 0 0,-1 1 0,0-1 0,1 1 0,-1-1 0,0 1 0,1-1 0,-1 1 1,0-1-1,1 1 0,-1 0 0,0-1 0,0 1 0,1 0 0,-1 0 0,0-1 0,0 1 0,0 0 0,0 0 0,1 0 0,-1 0 0,0 0 0,0 0 0,0 0 0,1 1 0,-1-1 0,0 0 0,0 0 1,0 0-1,1 1 0,-1-1 0,0 1 0,0-1 0,1 0 0,-1 1 0,0-1 0,1 1 0,-1 0 0,1-1 0,-1 1 0,0 0-38,-5 11 35,1 1-1,0 0 0,1 0 1,0 0-1,1 1 1,1-1-1,0 1 0,1-1 1,0 8-35,1 24 41,2 0 1,3 0 0,1 0-1,2-1 1,13 43-42,-7-29-91,-8-26-198,21 68-1092,8-43-2853,-18-44 102,-3-9-3224,-3-3-4709</inkml:trace>
  <inkml:trace contextRef="#ctx0" brushRef="#br0" timeOffset="377.504">781 316 12204,'7'-16'2583,"25"-55"-373,-27 63-1866,0 0 1,0 1-1,1 0 0,0 0 0,0 1 0,0-1 0,1 1 0,0 1 0,1-1 0,-1 1 0,1 1 0,0-1 0,0 1 0,0 0 0,1 1 0,-1 0 0,1 1 0,0 0 1,0 0-1,9-1-344,-10 1 47,-1 1 1,1 0-1,0 0 1,0 0-1,0 1 1,0 0-1,0 0 1,0 1-1,0 0 1,0 1 0,-1-1-1,1 2 1,0-1-1,-1 1 1,0 0-1,1 0 1,-1 1-1,0 0 1,-1 1-1,1-1 1,-1 1 0,0 0-1,0 1 1,-1 0-1,1-1 1,-1 2-1,0-1 1,-1 1-1,0-1 1,0 1-1,0 0 1,1 6-48,-2-2-40,-1 0-1,-1 0 1,0 1 0,0-1-1,-1 0 1,-1 1 0,0-1 0,0 0-1,-1 0 1,0 1 0,-1-1-1,-1-1 1,0 1 0,0 0-1,-1-1 1,-2 4 40,-110 150-1016,89-130 1049,26-27 39,14-12 5,17-15 126,12-17 19,-2-3-1,-1-1 0,-2-2 1,-2-1-1,-2-2 0,7-15-221,10-13 455,-30 48-255,38-78 689,-74 121-35,2-3-783,1 0-1,0 2 1,1 0 0,1 0-1,1 1 1,0 1-1,1 0 1,0 0-1,2 1 1,0 0-1,2 1 1,0-1-1,1 1 1,-2 18-71,5-29 12,1-1 1,0 1-1,0 0 1,1-1-1,0 1 1,1-1-1,0 1 1,1 0-1,-1-1 1,1 0-1,1 1 0,0-1 1,0 0-1,1 0 1,-1-1-1,2 1 1,-1-1-1,1 1 1,0-2-1,1 1 1,-1 0-1,2-1 0,-1 0 1,0-1-1,1 1 1,0-1-1,7 3-12,-9-5-44,0 0 0,1-1 0,-1 0 0,0 0 0,1 0 0,0-1 1,-1 0-1,1 0 0,0 0 0,-1-1 0,1 0 0,0 0 0,0 0 0,-1-1 0,1 0 0,0 0 0,-1 0 0,1-1 0,-1 0 0,1 0 0,-1 0 0,0-1 0,0 0 0,0 0 0,0 0 0,-1 0 0,1-1 0,-1 0 0,0 0 0,0 0 0,0 0 0,0-1 0,-1 1 1,3-5 43,26-87-3214,-27 28-2498,-5 22-2248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16560,'4'-17'2642,"12"-57"-117,-14 68-2334,0 0-1,1 1 0,0-1 0,0 1 1,1 0-1,-1 0 0,1 0 1,0 0-1,0 1 0,1 0 0,-1-1 1,1 2-1,0-1 0,0 0 1,1 1-1,-1 0 0,1 0 0,-1 1 1,1 0-1,0 0 0,0 0 1,0 0-1,0 1 0,0 0 0,0 1 1,0-1-1,0 1 0,1 0 1,-1 0-1,0 1 0,3 1-190,9-2 49,-1 2 0,1 0-1,-1 1 1,0 1 0,0 0-1,0 2 1,0 0 0,-1 0 0,0 2-1,-1 0 1,1 1 0,-1 0-1,-1 1 1,0 1 0,-1 0 0,2 3-49,-9-7-40,0-1 1,-1 2 0,0-1-1,0 1 1,-1-1 0,0 1-1,0 0 1,-1 1 0,0-1 0,0 1-1,-1-1 1,0 1 0,-1 0-1,0 0 1,0-1 0,-1 1-1,0 0 1,0 0 0,-1 0-1,-1 0 1,-1 7 39,-1 2-167,-1 0-1,-1 0 1,0-1-1,-1 1 1,-1-1-1,-1-1 1,0 0-1,-1 0 1,-12 13 167,-109 89-315,107-105 550,28-29 635,179-162 571,63-80-1169,-188 188 6,-91 95-145,9-7-119,1 1 0,1 1-1,1 1 1,1 1 0,1 1-1,1 1 1,1 0 0,1 2-1,-6 12-13,19-32-1,0 1 1,0 0-1,1 1 0,-1-1 0,1 0 0,1 1 1,0-1-1,0 1 0,0 0 0,1-1 1,0 1-1,1-1 0,-1 1 0,1 0 0,1-1 1,0 0-1,0 1 0,0-1 0,1 0 1,0 0-1,0 0 0,1 0 0,0-1 0,0 1 1,0-1-1,1 0 0,0 0 0,0-1 0,1 0 1,-1 1-1,1-2 0,1 1 0,-1-1 1,2 1 0,7 4-3,1 0 0,0-1 1,1 0-1,-1-2 0,1 0 0,1-1 1,-1 0-1,1-2 0,0 0 1,0-1-1,0-1 0,0 0 1,0-1-1,16-3 3,-29 2 5,1-1-1,-1 1 0,0-1 1,0 0-1,0 0 1,0-1-1,0 0 1,-1 0-1,1 0 0,-1 0 1,1 0-1,-1-1 1,0 0-1,-1 0 0,1 0 1,-1-1-1,1 1 1,-1-1-1,-1 1 1,1-1-1,-1 0 0,0 0 1,0 0-1,0-1 1,0 1-1,-1 0 1,0-1-5,8-150-3269,-14 120-12,-3 13-2097,-5 2-5038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175 204 11435,'0'0'5034,"3"-14"-1981,10-48-437,-11 55-2417,0 0-1,0 1 0,1-1 1,0 1-1,0-1 0,0 1 1,1 0-1,0 0 1,0 0-1,1 1 0,-1 0 1,1-1-1,0 1 0,1 1 1,-1-1-1,1 1 0,0 0 1,0 1-1,0-1 1,0 1-1,1 0 0,-1 1 1,1-1-1,0 1 0,0 1 1,0-1-1,0 1 1,0 0-1,0 1 0,0 0 1,0 0-1,6 1-198,-3 0 4,-1-1 0,0 2 0,1-1 0,-1 2 0,0-1 0,0 1-1,0 0 1,-1 1 0,1 0 0,-1 0 0,0 1 0,0 0 0,0 1 0,-1 0 0,0 0 0,0 0 0,0 1 0,-1 0 0,0 0 0,0 1 0,-1-1-1,0 1 1,2 4-4,-4-3-17,-1-1 0,1 1 0,-2 0 0,1 0 0,-1-1-1,-1 1 1,0 0 0,0 0 0,0 0 0,-1 0 0,-1 0-1,0-1 1,0 1 0,0 0 0,-1-1 0,0 0 0,-1 0 0,0 1 17,-91 134-717,79-122 648,-1-1 0,-1 0-1,-1-1 1,-1-1-1,0-1 1,-1-1 0,-1 0-1,0-2 1,-2-1-1,1 0 1,-1-2 0,-1-1-1,0-1 1,0 0-1,-27 3 70,50-11 20,-1-1-1,0 0 0,0 0 1,0 0-1,0 0 0,0-1 0,0 1 1,1-1-1,-1 1 0,0-1 1,0 0-1,1 0 0,-1 0 0,0-1 1,1 1-1,-1-1 0,1 1 1,0-1-1,-1 0 0,1 0 1,0 0-1,0 0 0,0 0 0,1-1 1,-1 1-1,0 0 0,1-1 1,-1 1-1,1-1 0,0 0 0,0 1 1,0-1-1,0 0 0,1 0 1,-1 0-1,1 1 0,0-1 0,-1 0 1,1 0-1,0 0 0,1 0 1,-1 0-1,0 0 0,1 0-19,1-7 68,0 0 0,0 1 0,1 0 0,0-1-1,1 1 1,0 0 0,0 1 0,1-1 0,0 1 0,1 0 0,0 0-1,0 0 1,0 1 0,1 0 0,0 0 0,1 1 0,-1 0 0,1 0-1,0 1 1,1 0 0,-1 0 0,1 1 0,0 0 0,0 1-1,1 0 1,-1 0 0,1 1 0,-1 0 0,1 0 0,0 1 0,1 1-68,-6 0 20,-1 0 1,1 1-1,-1 0 1,0-1 0,0 2-1,1-1 1,-1 0-1,0 1 1,0 0 0,0 0-1,0 0 1,-1 0 0,1 1-1,-1-1 1,1 1-1,-1 0 1,0 0 0,0 0-1,0 1 1,0-1 0,-1 1-1,1-1 1,-1 1-1,0 0 1,0 0 0,0 0-1,0 2-20,29 118 95,-32-116-97,1 0-1,0 0 1,0 0 0,1 1 0,0-1-1,1 0 1,-1 0 0,1-1 0,1 1-1,0 0 1,0-1 0,0 1 0,1-1-1,0 0 1,0 0 0,1 0 0,0-1 0,0 0-1,1 0 1,0 0 0,0 0 0,0-1-1,0 0 1,1 0 0,0-1 0,0 0-1,0 0 1,1-1 0,-1 0 0,1 0-1,6 1 3,-7-3-7,-1-1-1,1 0 0,-1-1 1,1 1-1,-1-1 0,1 0 1,-1-1-1,0 0 0,0 0 1,0 0-1,0-1 0,0 0 1,0 0-1,-1 0 0,1-1 0,-1 1 1,0-1-1,0-1 0,0 1 1,-1-1-1,3-2 8,37-55-1560,-11-3-4299,-28 53-254,-4 5-4344</inkml:trace>
  <inkml:trace contextRef="#ctx0" brushRef="#br0" timeOffset="327.186">1009 658 9609,'0'0'11083,"0"0"-8009,0 0-831,0 0-834,0 0-608,0 0-417,0 0-256,0 0-64,-19-32-64,17 32-224,2 1-769,0 4-1441,0-1-2691,0 2-8808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47 9993,'0'0'5520,"0"0"-2050,0 0-779,0 0-577,0 0-641,0 0-603,0 0-405,14-7-166,0 0-229,81-20 282,-81 26-284,-13 0-63,1 0 1,0 1-1,0-1 0,-1 1 1,1-1-1,0 1 0,0 0 1,0-1-1,-1 1 1,1 0-1,0 0 0,0 0 1,0 1-1,-1-1 0,1 0 1,0 1-1,0-1 0,-1 1 1,1-1-1,0 1 1,-1 0-1,1 0 0,0 0 1,-1 0-1,1 0 0,-1 0 1,0 0-1,1 1 0,-1-1 1,0 0-1,0 1 0,0-1 1,0 1-1,0-1 1,0 1-1,0-1 0,0 1 1,-1 0-1,1 0 0,-1-1 1,1 1-1,-1 1-5,-4 9-2,0 1 0,-1-1 1,-1 0-1,0 0 0,-1-1 0,0 0 0,-1 0 0,0-1 1,-1 0-1,0 0 0,0 0 0,-1-2 0,0 1 0,-1-1 0,-9 6 2,12-8 1,-106 73 26,114-79-28,0 0-1,0 0 1,1 0-1,-1-1 1,0 1-1,1 0 1,-1 0-1,0 0 1,1 0-1,-1 0 1,0 0-1,1 0 1,-1 0-1,0 0 1,1 1-1,-1-1 1,0 0-1,1 0 1,-1 0-1,0 0 1,0 0-1,1 1 1,-1-1-1,0 0 1,1 0 0,-1 0-1,0 1 1,0-1-1,0 0 1,1 0-1,-1 1 1,0-1-1,0 0 1,0 0-1,0 1 1,1-1-1,-1 0 1,0 1-1,0-1 1,0 0-1,0 1 1,0-1-1,0 0 1,0 1-1,0-1 1,0 0-1,0 1 1,0-1-1,0 0 1,0 1-1,0-1 1,0 0-1,0 0 1,0 1-1,-1-1 1,1 0 0,0 1-1,0-1 1,0 0-1,0 0 1,-1 1-1,1-1 1,0 0-1,0 0 1,-1 1 1,32-1-240,9-7-1019,-1-1 0,0-1 0,-1-2 1,0-2-1,16-9 1259,4-2-5040,-8-2-3181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3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9417,'0'0'9513,"0"0"-6823,0 0-992,0 0-1250,0 0-448,0 0-640,0 0-1634,0 0-2371,63 33-6597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5:38:2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116 179 13549,'0'0'3486,"3"-16"-972,16-52-117,-15 61-2201,0 0-1,0 1 1,0 0 0,1 0-1,0 0 1,0 1 0,1 0-1,0 0 1,-1 0 0,2 0-1,-1 1 1,0 0 0,1 1 0,0-1-1,0 1 1,0 1 0,0-1-1,0 1 1,1 0 0,-1 1-1,0-1 1,1 2 0,-1-1-1,1 1 1,0 0 0,3 1-196,3-2 51,-1 1 0,1 1 0,0 0 0,-1 1 0,1 0 0,-1 1 0,0 1 1,0 0-1,8 4-51,-17-6 1,1 0 1,-1 0-1,0 0 0,0 0 1,0 1-1,-1-1 1,1 1-1,-1 0 1,1 1-1,-1-1 0,0 0 1,0 1-1,0 0 1,-1 0-1,1-1 1,-1 2-1,0-1 1,0 0-1,-1 0 0,1 1 1,-1-1-1,0 0 1,0 1-1,0 0 1,-1-1-1,1 1 0,-1-1 1,0 1-1,-1 3-1,-5 11-52,0-1 1,-2 1-1,0-1 0,-1-1 0,-1 0 0,0 0 0,-1-1 0,-1-1 0,-1 1 0,0-2 0,-1 0 1,0-1-1,-1 0 0,-1-1 0,0 0 0,0-2 0,-1 0 0,-7 2 52,7 0-1,-1-2 0,0 0-1,0-2 1,-1 0-1,0 0 1,-1-2 0,0-1-1,0 0 1,0-1 0,0-2-1,-1 0 1,0-1 1,20 0 6,0-1 1,0 0-1,-1 0 0,1 0 0,0 0 1,0 0-1,0 0 0,0 0 0,0-1 1,-1 1-1,1 0 0,0 0 0,0-1 0,0 1 1,0-1-1,0 1 0,0-1 0,0 0 1,0 1-1,0-1 0,0 0 0,1 0 1,-1 0-1,0 1 0,0-1 0,1 0 1,-1 0-1,0 0 0,1 0 0,-1 0 0,1 0 1,-1 0-1,1 0 0,0-1 0,-1 1 1,1 0-1,0 0 0,0 0 0,0 0 1,0 0-1,0-1 0,0 1 0,0 0 1,0 0-1,0 0 0,1 0 0,-1 0 0,0-1 1,1 1-1,0 0-6,33-48 580,-26 43-545,0-1 1,0 1 0,1 1 0,-1 0 0,1 0-1,0 1 1,0 0 0,1 0 0,-1 1 0,1 0-1,0 1 1,0 0 0,0 1 0,0 0 0,0 0-1,0 1 1,0 0 0,0 1 0,0 0 0,0 1-1,0 0 1,0 0 0,-1 1 0,1 1 0,-1-1-1,0 2 1,0-1 0,0 1 0,0 0 0,-1 1-1,0 0 1,0 1 0,-1-1 0,7 8-36,34 61-213,11 14-3605,-32-61-635,-4-15-1872,-4-8-738</inkml:trace>
  <inkml:trace contextRef="#ctx0" brushRef="#br0" timeOffset="486.788">820 300 10506,'4'-13'3529,"16"-44"-390,-19 52-2792,1 2 1,0-1-1,1 0 0,-1 0 1,1 1-1,-1-1 1,1 1-1,0 0 1,1-1-1,-1 1 1,0 1-1,1-1 1,0 1-1,-1-1 1,5-1-348,92-17 2854,12 24-1857,-109-3-994,1 1 0,-1-1 0,1 1 1,-1 0-1,1 0 0,-1 1 1,1-1-1,-1 1 0,0-1 1,0 1-1,0 0 0,0 0 0,0 1 1,0-1-1,0 1 0,-1-1 1,1 1-1,-1 0 0,0 0 1,0 0-1,0 0 0,0 0 0,0 0 1,-1 1-1,0-1 0,1 0 1,-1 1-1,0 2-3,-2 13-66,0 0 0,-1 0 0,-1 0 1,-1 0-1,-1 0 0,0-1 0,-1 0 0,-2 0 1,1-1-1,-2 0 0,0 0 0,-1-1 0,-1 0 1,0-1-1,-2 0 0,1-1 0,-3 1 66,-12 21-130,19-20 99,15-16 43,21-16 44,-6-3 145,0-2 0,-2 0 1,0-1-1,-1-1 0,-2-1 0,0 0 1,-2-1-1,12-27-201,26-37 467,54-71 104,-107 160-571,0 1-1,0-1 1,0 1 0,0-1 0,0 1-1,0-1 1,0 1 0,0-1-1,0 0 1,0 1 0,0-1 0,0 1-1,1-1 1,-1 1 0,0-1-1,0 0 1,1 1 0,-1-1 0,0 1-1,0-1 1,1 0 0,-1 1 0,0-1-1,1 0 1,-1 1 0,1-1-1,-1 0 1,0 0 0,1 1 0,-1-1-1,1 0 1,-1 0 0,1 0-1,-1 0 1,1 0 0,-1 0 0,1 0-1,-1 1 1,1-1 0,-1 0-1,0 0 1,1-1 0,-1 1 0,1 0-1,-1 0 1,1 0 0,-1 0 0,1 0-1,-1 0 1,1-1 0,-1 1-1,0 0 1,1 0 0,-1-1 0,1 1-1,-1 0 1,0-1 0,1 1-1,-1 0 1,0-1 0,1 1 0,0 48-72,-1-46 76,-18 259-106,18-247 95,-2-6 2,2 1 0,-1-1 0,1 1-1,1-1 1,-1 1 0,2-1 0,-1 0-1,1 1 1,0-1 0,1 0 0,0 0-1,0 0 1,0-1 0,1 1 0,1-1-1,-1 1 1,3 2 5,-1-8 10,-1-1-1,0 1 1,1-1-1,-1 0 1,1 0-1,-1-1 1,1 1 0,-1-1-1,1 0 1,-1-1-1,1 0 1,-1 0-1,1 0 1,-1 0-1,1-1 1,-1 0 0,0 0-1,0 0 1,0-1-1,0 1 1,-1-1-1,1-1 1,-1 1 0,1-1-10,177-154-1262,-161 138-338,-13 14-2398,0 1-3241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ABD02-5627-4349-B547-0AFF46FA0F2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5D3EC-2C3A-459D-9D20-9A861F066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642A-F5B7-47D1-BADC-C48576CB3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66C96-5C9C-499E-9951-3D66E6BC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C8FF9-43A9-4336-BE42-43FC6A2E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39ED4-45E8-4910-ABF1-31EF8FD9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E95F-01F5-4D52-8952-7161AAD9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7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DA70-6471-4E5A-AEB4-6A54D946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4A7F5-E0EC-41B2-A407-281676A57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C1BA-F1C1-467E-A7EB-0F93C4BF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116F-550D-46AA-B4A5-DFB5C0A7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CBB2-60F0-4C1D-BFD0-1BE3FF73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8A167-6C82-49D7-B6F1-D0A7A5F09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B8D6-2E4E-4534-A299-99042F97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56DB-B752-4F34-A11F-BA627688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6F02-D4BB-450B-8A93-E4AA7757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9133-8BFB-47D3-AC9B-97E067CF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3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3E1E-27DF-45F5-AA89-095C155A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889E-2265-4F3B-9460-7523FE9B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0DAC-F63C-4F32-9385-4FF51713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B41E-3B0F-4899-8FD9-425704C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FD25-3647-4327-A88D-76041CD9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1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08C2-BF33-46EB-A846-8EDA39B9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E76F-5C2D-432A-A7A5-E171551EA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42BB-75C8-456F-AB44-1895A4DD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CEBF-CFF7-46FD-AA6C-43859F42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3018-A131-44F6-BE62-D08C7295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2EB7-1C37-4961-9BEB-C31399E9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46F9-4072-4205-A72B-09E315038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F7250-F99A-4964-AECF-B919576D4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D874C-9B9D-47DF-8074-8332BB3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C0ED8-15F7-422B-B066-4462125D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8B37-F29C-4113-A98C-C8D54F2E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BCD1-D32C-4A0F-9AE4-F295DBFF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4D0AD-45D5-40BD-A17E-EA703C25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37BF8-7F30-4197-A1EE-32EB57D75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7B9EA-C821-4D59-9CBB-D91074E3A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CC5B9-A313-4C06-9BE8-3D5892FF7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6E634-7851-40B6-9267-183CC143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53EA-B127-4546-95FD-97C28BDB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376CB-03BC-4E5D-A4A8-5D41709C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CC81-7195-4A60-A466-8A00BD8D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680D7-3208-479B-9253-E43A8F5E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00498-7A2E-413C-AB8E-8A1F098F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10D59-BA74-4D5F-BEE0-9FA4D7FA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0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EE2EB-8113-4D6A-B1CC-317564AC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CAE63-9D9E-46A1-B1AA-726D4334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DD567-2CCD-42D5-A6D6-965D9C91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18E2-FB6E-4329-B69D-5A80B77C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2655-D553-41CB-99C6-088348CE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F202-17F5-44ED-9504-F18151249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A6CEF-CB09-4854-B945-865630FF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7F2F9-A741-4ED7-A840-5126C306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1240-F1FF-48FC-B098-B630DC66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93BB-C24F-4AFD-B29D-99EB8431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E9B92-2139-49BD-BFC8-29D803D43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6EE1F-D2D6-4732-B0E0-69EF618D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82E61-1DE7-4FE7-AC35-99C472F6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4E05E-6914-4525-8ACC-CFD2D017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0E618-9BDA-4586-B7F4-B01D04DC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8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BB785-4135-44F7-B3B6-50620A9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7F06-740C-47CE-B7FE-2EC7A223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626D-5EBF-42B9-92E3-0C7071CC2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6ECF-A251-464C-AC75-24088BB7BCE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66B8-3700-43C1-BDCD-4DA4FE9FD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B493-32BF-4D66-83FC-9093E2D75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2623-1791-4BBF-89C9-BC77502D8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2.xml"/><Relationship Id="rId21" Type="http://schemas.openxmlformats.org/officeDocument/2006/relationships/image" Target="../media/image289.png"/><Relationship Id="rId42" Type="http://schemas.openxmlformats.org/officeDocument/2006/relationships/customXml" Target="../ink/ink290.xml"/><Relationship Id="rId47" Type="http://schemas.openxmlformats.org/officeDocument/2006/relationships/image" Target="../media/image302.png"/><Relationship Id="rId63" Type="http://schemas.openxmlformats.org/officeDocument/2006/relationships/image" Target="../media/image310.png"/><Relationship Id="rId68" Type="http://schemas.openxmlformats.org/officeDocument/2006/relationships/customXml" Target="../ink/ink303.xml"/><Relationship Id="rId7" Type="http://schemas.openxmlformats.org/officeDocument/2006/relationships/image" Target="../media/image282.png"/><Relationship Id="rId2" Type="http://schemas.openxmlformats.org/officeDocument/2006/relationships/customXml" Target="../ink/ink270.xml"/><Relationship Id="rId16" Type="http://schemas.openxmlformats.org/officeDocument/2006/relationships/customXml" Target="../ink/ink277.xml"/><Relationship Id="rId29" Type="http://schemas.openxmlformats.org/officeDocument/2006/relationships/image" Target="../media/image293.png"/><Relationship Id="rId11" Type="http://schemas.openxmlformats.org/officeDocument/2006/relationships/image" Target="../media/image284.png"/><Relationship Id="rId24" Type="http://schemas.openxmlformats.org/officeDocument/2006/relationships/customXml" Target="../ink/ink281.xml"/><Relationship Id="rId32" Type="http://schemas.openxmlformats.org/officeDocument/2006/relationships/customXml" Target="../ink/ink285.xml"/><Relationship Id="rId37" Type="http://schemas.openxmlformats.org/officeDocument/2006/relationships/image" Target="../media/image297.png"/><Relationship Id="rId40" Type="http://schemas.openxmlformats.org/officeDocument/2006/relationships/customXml" Target="../ink/ink289.xml"/><Relationship Id="rId45" Type="http://schemas.openxmlformats.org/officeDocument/2006/relationships/image" Target="../media/image301.png"/><Relationship Id="rId53" Type="http://schemas.openxmlformats.org/officeDocument/2006/relationships/image" Target="../media/image305.png"/><Relationship Id="rId58" Type="http://schemas.openxmlformats.org/officeDocument/2006/relationships/customXml" Target="../ink/ink298.xml"/><Relationship Id="rId66" Type="http://schemas.openxmlformats.org/officeDocument/2006/relationships/customXml" Target="../ink/ink302.xml"/><Relationship Id="rId5" Type="http://schemas.openxmlformats.org/officeDocument/2006/relationships/image" Target="../media/image281.png"/><Relationship Id="rId61" Type="http://schemas.openxmlformats.org/officeDocument/2006/relationships/image" Target="../media/image309.png"/><Relationship Id="rId19" Type="http://schemas.openxmlformats.org/officeDocument/2006/relationships/image" Target="../media/image288.png"/><Relationship Id="rId14" Type="http://schemas.openxmlformats.org/officeDocument/2006/relationships/customXml" Target="../ink/ink276.xml"/><Relationship Id="rId22" Type="http://schemas.openxmlformats.org/officeDocument/2006/relationships/customXml" Target="../ink/ink280.xml"/><Relationship Id="rId27" Type="http://schemas.openxmlformats.org/officeDocument/2006/relationships/image" Target="../media/image292.png"/><Relationship Id="rId30" Type="http://schemas.openxmlformats.org/officeDocument/2006/relationships/customXml" Target="../ink/ink284.xml"/><Relationship Id="rId35" Type="http://schemas.openxmlformats.org/officeDocument/2006/relationships/image" Target="../media/image296.png"/><Relationship Id="rId43" Type="http://schemas.openxmlformats.org/officeDocument/2006/relationships/image" Target="../media/image300.png"/><Relationship Id="rId48" Type="http://schemas.openxmlformats.org/officeDocument/2006/relationships/customXml" Target="../ink/ink293.xml"/><Relationship Id="rId56" Type="http://schemas.openxmlformats.org/officeDocument/2006/relationships/customXml" Target="../ink/ink297.xml"/><Relationship Id="rId64" Type="http://schemas.openxmlformats.org/officeDocument/2006/relationships/customXml" Target="../ink/ink301.xml"/><Relationship Id="rId69" Type="http://schemas.openxmlformats.org/officeDocument/2006/relationships/image" Target="../media/image313.png"/><Relationship Id="rId8" Type="http://schemas.openxmlformats.org/officeDocument/2006/relationships/customXml" Target="../ink/ink273.xml"/><Relationship Id="rId51" Type="http://schemas.openxmlformats.org/officeDocument/2006/relationships/image" Target="../media/image304.png"/><Relationship Id="rId3" Type="http://schemas.openxmlformats.org/officeDocument/2006/relationships/image" Target="../media/image280.png"/><Relationship Id="rId12" Type="http://schemas.openxmlformats.org/officeDocument/2006/relationships/customXml" Target="../ink/ink275.xml"/><Relationship Id="rId17" Type="http://schemas.openxmlformats.org/officeDocument/2006/relationships/image" Target="../media/image287.png"/><Relationship Id="rId25" Type="http://schemas.openxmlformats.org/officeDocument/2006/relationships/image" Target="../media/image291.png"/><Relationship Id="rId33" Type="http://schemas.openxmlformats.org/officeDocument/2006/relationships/image" Target="../media/image295.png"/><Relationship Id="rId38" Type="http://schemas.openxmlformats.org/officeDocument/2006/relationships/customXml" Target="../ink/ink288.xml"/><Relationship Id="rId46" Type="http://schemas.openxmlformats.org/officeDocument/2006/relationships/customXml" Target="../ink/ink292.xml"/><Relationship Id="rId59" Type="http://schemas.openxmlformats.org/officeDocument/2006/relationships/image" Target="../media/image308.png"/><Relationship Id="rId67" Type="http://schemas.openxmlformats.org/officeDocument/2006/relationships/image" Target="../media/image312.png"/><Relationship Id="rId20" Type="http://schemas.openxmlformats.org/officeDocument/2006/relationships/customXml" Target="../ink/ink279.xml"/><Relationship Id="rId41" Type="http://schemas.openxmlformats.org/officeDocument/2006/relationships/image" Target="../media/image299.png"/><Relationship Id="rId54" Type="http://schemas.openxmlformats.org/officeDocument/2006/relationships/customXml" Target="../ink/ink296.xml"/><Relationship Id="rId62" Type="http://schemas.openxmlformats.org/officeDocument/2006/relationships/customXml" Target="../ink/ink3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2.xml"/><Relationship Id="rId15" Type="http://schemas.openxmlformats.org/officeDocument/2006/relationships/image" Target="../media/image286.png"/><Relationship Id="rId23" Type="http://schemas.openxmlformats.org/officeDocument/2006/relationships/image" Target="../media/image290.png"/><Relationship Id="rId28" Type="http://schemas.openxmlformats.org/officeDocument/2006/relationships/customXml" Target="../ink/ink283.xml"/><Relationship Id="rId36" Type="http://schemas.openxmlformats.org/officeDocument/2006/relationships/customXml" Target="../ink/ink287.xml"/><Relationship Id="rId49" Type="http://schemas.openxmlformats.org/officeDocument/2006/relationships/image" Target="../media/image303.png"/><Relationship Id="rId57" Type="http://schemas.openxmlformats.org/officeDocument/2006/relationships/image" Target="../media/image307.png"/><Relationship Id="rId10" Type="http://schemas.openxmlformats.org/officeDocument/2006/relationships/customXml" Target="../ink/ink274.xml"/><Relationship Id="rId31" Type="http://schemas.openxmlformats.org/officeDocument/2006/relationships/image" Target="../media/image294.png"/><Relationship Id="rId44" Type="http://schemas.openxmlformats.org/officeDocument/2006/relationships/customXml" Target="../ink/ink291.xml"/><Relationship Id="rId52" Type="http://schemas.openxmlformats.org/officeDocument/2006/relationships/customXml" Target="../ink/ink295.xml"/><Relationship Id="rId60" Type="http://schemas.openxmlformats.org/officeDocument/2006/relationships/customXml" Target="../ink/ink299.xml"/><Relationship Id="rId65" Type="http://schemas.openxmlformats.org/officeDocument/2006/relationships/image" Target="../media/image311.png"/><Relationship Id="rId4" Type="http://schemas.openxmlformats.org/officeDocument/2006/relationships/customXml" Target="../ink/ink271.xml"/><Relationship Id="rId9" Type="http://schemas.openxmlformats.org/officeDocument/2006/relationships/image" Target="../media/image283.png"/><Relationship Id="rId13" Type="http://schemas.openxmlformats.org/officeDocument/2006/relationships/image" Target="../media/image285.png"/><Relationship Id="rId18" Type="http://schemas.openxmlformats.org/officeDocument/2006/relationships/customXml" Target="../ink/ink278.xml"/><Relationship Id="rId39" Type="http://schemas.openxmlformats.org/officeDocument/2006/relationships/image" Target="../media/image298.png"/><Relationship Id="rId34" Type="http://schemas.openxmlformats.org/officeDocument/2006/relationships/customXml" Target="../ink/ink286.xml"/><Relationship Id="rId50" Type="http://schemas.openxmlformats.org/officeDocument/2006/relationships/customXml" Target="../ink/ink294.xml"/><Relationship Id="rId55" Type="http://schemas.openxmlformats.org/officeDocument/2006/relationships/image" Target="../media/image306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6.xml"/><Relationship Id="rId117" Type="http://schemas.openxmlformats.org/officeDocument/2006/relationships/image" Target="../media/image370.png"/><Relationship Id="rId21" Type="http://schemas.openxmlformats.org/officeDocument/2006/relationships/image" Target="../media/image323.png"/><Relationship Id="rId42" Type="http://schemas.openxmlformats.org/officeDocument/2006/relationships/customXml" Target="../ink/ink324.xml"/><Relationship Id="rId47" Type="http://schemas.openxmlformats.org/officeDocument/2006/relationships/image" Target="../media/image336.png"/><Relationship Id="rId63" Type="http://schemas.openxmlformats.org/officeDocument/2006/relationships/image" Target="../media/image344.png"/><Relationship Id="rId68" Type="http://schemas.openxmlformats.org/officeDocument/2006/relationships/customXml" Target="../ink/ink337.xml"/><Relationship Id="rId84" Type="http://schemas.openxmlformats.org/officeDocument/2006/relationships/customXml" Target="../ink/ink345.xml"/><Relationship Id="rId89" Type="http://schemas.openxmlformats.org/officeDocument/2006/relationships/image" Target="../media/image357.png"/><Relationship Id="rId112" Type="http://schemas.openxmlformats.org/officeDocument/2006/relationships/customXml" Target="../ink/ink359.xml"/><Relationship Id="rId16" Type="http://schemas.openxmlformats.org/officeDocument/2006/relationships/customXml" Target="../ink/ink311.xml"/><Relationship Id="rId107" Type="http://schemas.openxmlformats.org/officeDocument/2006/relationships/image" Target="../media/image17.png"/><Relationship Id="rId11" Type="http://schemas.openxmlformats.org/officeDocument/2006/relationships/image" Target="../media/image318.png"/><Relationship Id="rId32" Type="http://schemas.openxmlformats.org/officeDocument/2006/relationships/customXml" Target="../ink/ink319.xml"/><Relationship Id="rId37" Type="http://schemas.openxmlformats.org/officeDocument/2006/relationships/image" Target="../media/image331.png"/><Relationship Id="rId53" Type="http://schemas.openxmlformats.org/officeDocument/2006/relationships/image" Target="../media/image339.png"/><Relationship Id="rId58" Type="http://schemas.openxmlformats.org/officeDocument/2006/relationships/customXml" Target="../ink/ink332.xml"/><Relationship Id="rId74" Type="http://schemas.openxmlformats.org/officeDocument/2006/relationships/customXml" Target="../ink/ink340.xml"/><Relationship Id="rId79" Type="http://schemas.openxmlformats.org/officeDocument/2006/relationships/image" Target="../media/image352.png"/><Relationship Id="rId102" Type="http://schemas.openxmlformats.org/officeDocument/2006/relationships/customXml" Target="../ink/ink354.xml"/><Relationship Id="rId123" Type="http://schemas.openxmlformats.org/officeDocument/2006/relationships/image" Target="../media/image373.png"/><Relationship Id="rId5" Type="http://schemas.openxmlformats.org/officeDocument/2006/relationships/image" Target="../media/image315.png"/><Relationship Id="rId90" Type="http://schemas.openxmlformats.org/officeDocument/2006/relationships/customXml" Target="../ink/ink348.xml"/><Relationship Id="rId95" Type="http://schemas.openxmlformats.org/officeDocument/2006/relationships/image" Target="../media/image360.png"/><Relationship Id="rId22" Type="http://schemas.openxmlformats.org/officeDocument/2006/relationships/customXml" Target="../ink/ink314.xml"/><Relationship Id="rId27" Type="http://schemas.openxmlformats.org/officeDocument/2006/relationships/image" Target="../media/image326.png"/><Relationship Id="rId43" Type="http://schemas.openxmlformats.org/officeDocument/2006/relationships/image" Target="../media/image334.png"/><Relationship Id="rId48" Type="http://schemas.openxmlformats.org/officeDocument/2006/relationships/customXml" Target="../ink/ink327.xml"/><Relationship Id="rId64" Type="http://schemas.openxmlformats.org/officeDocument/2006/relationships/customXml" Target="../ink/ink335.xml"/><Relationship Id="rId69" Type="http://schemas.openxmlformats.org/officeDocument/2006/relationships/image" Target="../media/image347.png"/><Relationship Id="rId113" Type="http://schemas.openxmlformats.org/officeDocument/2006/relationships/image" Target="../media/image368.png"/><Relationship Id="rId118" Type="http://schemas.openxmlformats.org/officeDocument/2006/relationships/customXml" Target="../ink/ink362.xml"/><Relationship Id="rId80" Type="http://schemas.openxmlformats.org/officeDocument/2006/relationships/customXml" Target="../ink/ink343.xml"/><Relationship Id="rId85" Type="http://schemas.openxmlformats.org/officeDocument/2006/relationships/image" Target="../media/image355.png"/><Relationship Id="rId12" Type="http://schemas.openxmlformats.org/officeDocument/2006/relationships/customXml" Target="../ink/ink309.xml"/><Relationship Id="rId17" Type="http://schemas.openxmlformats.org/officeDocument/2006/relationships/image" Target="../media/image321.png"/><Relationship Id="rId33" Type="http://schemas.openxmlformats.org/officeDocument/2006/relationships/image" Target="../media/image329.png"/><Relationship Id="rId38" Type="http://schemas.openxmlformats.org/officeDocument/2006/relationships/customXml" Target="../ink/ink322.xml"/><Relationship Id="rId59" Type="http://schemas.openxmlformats.org/officeDocument/2006/relationships/image" Target="../media/image342.png"/><Relationship Id="rId103" Type="http://schemas.openxmlformats.org/officeDocument/2006/relationships/image" Target="../media/image364.png"/><Relationship Id="rId108" Type="http://schemas.openxmlformats.org/officeDocument/2006/relationships/customXml" Target="../ink/ink357.xml"/><Relationship Id="rId124" Type="http://schemas.openxmlformats.org/officeDocument/2006/relationships/customXml" Target="../ink/ink365.xml"/><Relationship Id="rId54" Type="http://schemas.openxmlformats.org/officeDocument/2006/relationships/customXml" Target="../ink/ink330.xml"/><Relationship Id="rId70" Type="http://schemas.openxmlformats.org/officeDocument/2006/relationships/customXml" Target="../ink/ink338.xml"/><Relationship Id="rId75" Type="http://schemas.openxmlformats.org/officeDocument/2006/relationships/image" Target="../media/image350.png"/><Relationship Id="rId91" Type="http://schemas.openxmlformats.org/officeDocument/2006/relationships/image" Target="../media/image358.png"/><Relationship Id="rId96" Type="http://schemas.openxmlformats.org/officeDocument/2006/relationships/customXml" Target="../ink/ink3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6.xml"/><Relationship Id="rId23" Type="http://schemas.openxmlformats.org/officeDocument/2006/relationships/image" Target="../media/image324.png"/><Relationship Id="rId28" Type="http://schemas.openxmlformats.org/officeDocument/2006/relationships/customXml" Target="../ink/ink317.xml"/><Relationship Id="rId49" Type="http://schemas.openxmlformats.org/officeDocument/2006/relationships/image" Target="../media/image337.png"/><Relationship Id="rId114" Type="http://schemas.openxmlformats.org/officeDocument/2006/relationships/customXml" Target="../ink/ink360.xml"/><Relationship Id="rId119" Type="http://schemas.openxmlformats.org/officeDocument/2006/relationships/image" Target="../media/image371.png"/><Relationship Id="rId44" Type="http://schemas.openxmlformats.org/officeDocument/2006/relationships/customXml" Target="../ink/ink325.xml"/><Relationship Id="rId60" Type="http://schemas.openxmlformats.org/officeDocument/2006/relationships/customXml" Target="../ink/ink333.xml"/><Relationship Id="rId65" Type="http://schemas.openxmlformats.org/officeDocument/2006/relationships/image" Target="../media/image345.png"/><Relationship Id="rId81" Type="http://schemas.openxmlformats.org/officeDocument/2006/relationships/image" Target="../media/image353.png"/><Relationship Id="rId86" Type="http://schemas.openxmlformats.org/officeDocument/2006/relationships/customXml" Target="../ink/ink346.xml"/><Relationship Id="rId13" Type="http://schemas.openxmlformats.org/officeDocument/2006/relationships/image" Target="../media/image319.png"/><Relationship Id="rId18" Type="http://schemas.openxmlformats.org/officeDocument/2006/relationships/customXml" Target="../ink/ink312.xml"/><Relationship Id="rId39" Type="http://schemas.openxmlformats.org/officeDocument/2006/relationships/image" Target="../media/image332.png"/><Relationship Id="rId109" Type="http://schemas.openxmlformats.org/officeDocument/2006/relationships/image" Target="../media/image366.png"/><Relationship Id="rId34" Type="http://schemas.openxmlformats.org/officeDocument/2006/relationships/customXml" Target="../ink/ink320.xml"/><Relationship Id="rId50" Type="http://schemas.openxmlformats.org/officeDocument/2006/relationships/customXml" Target="../ink/ink328.xml"/><Relationship Id="rId55" Type="http://schemas.openxmlformats.org/officeDocument/2006/relationships/image" Target="../media/image340.png"/><Relationship Id="rId76" Type="http://schemas.openxmlformats.org/officeDocument/2006/relationships/customXml" Target="../ink/ink341.xml"/><Relationship Id="rId97" Type="http://schemas.openxmlformats.org/officeDocument/2006/relationships/image" Target="../media/image361.png"/><Relationship Id="rId104" Type="http://schemas.openxmlformats.org/officeDocument/2006/relationships/customXml" Target="../ink/ink355.xml"/><Relationship Id="rId120" Type="http://schemas.openxmlformats.org/officeDocument/2006/relationships/customXml" Target="../ink/ink363.xml"/><Relationship Id="rId125" Type="http://schemas.openxmlformats.org/officeDocument/2006/relationships/image" Target="../media/image374.png"/><Relationship Id="rId7" Type="http://schemas.openxmlformats.org/officeDocument/2006/relationships/image" Target="../media/image316.png"/><Relationship Id="rId71" Type="http://schemas.openxmlformats.org/officeDocument/2006/relationships/image" Target="../media/image348.png"/><Relationship Id="rId92" Type="http://schemas.openxmlformats.org/officeDocument/2006/relationships/customXml" Target="../ink/ink349.xml"/><Relationship Id="rId2" Type="http://schemas.openxmlformats.org/officeDocument/2006/relationships/customXml" Target="../ink/ink304.xml"/><Relationship Id="rId29" Type="http://schemas.openxmlformats.org/officeDocument/2006/relationships/image" Target="../media/image327.png"/><Relationship Id="rId24" Type="http://schemas.openxmlformats.org/officeDocument/2006/relationships/customXml" Target="../ink/ink315.xml"/><Relationship Id="rId40" Type="http://schemas.openxmlformats.org/officeDocument/2006/relationships/customXml" Target="../ink/ink323.xml"/><Relationship Id="rId45" Type="http://schemas.openxmlformats.org/officeDocument/2006/relationships/image" Target="../media/image335.png"/><Relationship Id="rId66" Type="http://schemas.openxmlformats.org/officeDocument/2006/relationships/customXml" Target="../ink/ink336.xml"/><Relationship Id="rId87" Type="http://schemas.openxmlformats.org/officeDocument/2006/relationships/image" Target="../media/image356.png"/><Relationship Id="rId110" Type="http://schemas.openxmlformats.org/officeDocument/2006/relationships/customXml" Target="../ink/ink358.xml"/><Relationship Id="rId115" Type="http://schemas.openxmlformats.org/officeDocument/2006/relationships/image" Target="../media/image369.png"/><Relationship Id="rId61" Type="http://schemas.openxmlformats.org/officeDocument/2006/relationships/image" Target="../media/image343.png"/><Relationship Id="rId82" Type="http://schemas.openxmlformats.org/officeDocument/2006/relationships/customXml" Target="../ink/ink344.xml"/><Relationship Id="rId19" Type="http://schemas.openxmlformats.org/officeDocument/2006/relationships/image" Target="../media/image322.png"/><Relationship Id="rId14" Type="http://schemas.openxmlformats.org/officeDocument/2006/relationships/customXml" Target="../ink/ink310.xml"/><Relationship Id="rId30" Type="http://schemas.openxmlformats.org/officeDocument/2006/relationships/customXml" Target="../ink/ink318.xml"/><Relationship Id="rId35" Type="http://schemas.openxmlformats.org/officeDocument/2006/relationships/image" Target="../media/image330.png"/><Relationship Id="rId56" Type="http://schemas.openxmlformats.org/officeDocument/2006/relationships/customXml" Target="../ink/ink331.xml"/><Relationship Id="rId77" Type="http://schemas.openxmlformats.org/officeDocument/2006/relationships/image" Target="../media/image351.png"/><Relationship Id="rId100" Type="http://schemas.openxmlformats.org/officeDocument/2006/relationships/customXml" Target="../ink/ink353.xml"/><Relationship Id="rId105" Type="http://schemas.openxmlformats.org/officeDocument/2006/relationships/image" Target="../media/image365.png"/><Relationship Id="rId8" Type="http://schemas.openxmlformats.org/officeDocument/2006/relationships/customXml" Target="../ink/ink307.xml"/><Relationship Id="rId51" Type="http://schemas.openxmlformats.org/officeDocument/2006/relationships/image" Target="../media/image338.png"/><Relationship Id="rId72" Type="http://schemas.openxmlformats.org/officeDocument/2006/relationships/customXml" Target="../ink/ink339.xml"/><Relationship Id="rId93" Type="http://schemas.openxmlformats.org/officeDocument/2006/relationships/image" Target="../media/image359.png"/><Relationship Id="rId98" Type="http://schemas.openxmlformats.org/officeDocument/2006/relationships/customXml" Target="../ink/ink352.xml"/><Relationship Id="rId121" Type="http://schemas.openxmlformats.org/officeDocument/2006/relationships/image" Target="../media/image372.png"/><Relationship Id="rId3" Type="http://schemas.openxmlformats.org/officeDocument/2006/relationships/image" Target="../media/image314.png"/><Relationship Id="rId25" Type="http://schemas.openxmlformats.org/officeDocument/2006/relationships/image" Target="../media/image325.png"/><Relationship Id="rId46" Type="http://schemas.openxmlformats.org/officeDocument/2006/relationships/customXml" Target="../ink/ink326.xml"/><Relationship Id="rId67" Type="http://schemas.openxmlformats.org/officeDocument/2006/relationships/image" Target="../media/image346.png"/><Relationship Id="rId116" Type="http://schemas.openxmlformats.org/officeDocument/2006/relationships/customXml" Target="../ink/ink361.xml"/><Relationship Id="rId20" Type="http://schemas.openxmlformats.org/officeDocument/2006/relationships/customXml" Target="../ink/ink313.xml"/><Relationship Id="rId41" Type="http://schemas.openxmlformats.org/officeDocument/2006/relationships/image" Target="../media/image333.png"/><Relationship Id="rId62" Type="http://schemas.openxmlformats.org/officeDocument/2006/relationships/customXml" Target="../ink/ink334.xml"/><Relationship Id="rId83" Type="http://schemas.openxmlformats.org/officeDocument/2006/relationships/image" Target="../media/image354.png"/><Relationship Id="rId88" Type="http://schemas.openxmlformats.org/officeDocument/2006/relationships/customXml" Target="../ink/ink347.xml"/><Relationship Id="rId111" Type="http://schemas.openxmlformats.org/officeDocument/2006/relationships/image" Target="../media/image367.png"/><Relationship Id="rId15" Type="http://schemas.openxmlformats.org/officeDocument/2006/relationships/image" Target="../media/image320.png"/><Relationship Id="rId36" Type="http://schemas.openxmlformats.org/officeDocument/2006/relationships/customXml" Target="../ink/ink321.xml"/><Relationship Id="rId57" Type="http://schemas.openxmlformats.org/officeDocument/2006/relationships/image" Target="../media/image341.png"/><Relationship Id="rId106" Type="http://schemas.openxmlformats.org/officeDocument/2006/relationships/customXml" Target="../ink/ink356.xml"/><Relationship Id="rId10" Type="http://schemas.openxmlformats.org/officeDocument/2006/relationships/customXml" Target="../ink/ink308.xml"/><Relationship Id="rId31" Type="http://schemas.openxmlformats.org/officeDocument/2006/relationships/image" Target="../media/image328.png"/><Relationship Id="rId52" Type="http://schemas.openxmlformats.org/officeDocument/2006/relationships/customXml" Target="../ink/ink329.xml"/><Relationship Id="rId73" Type="http://schemas.openxmlformats.org/officeDocument/2006/relationships/image" Target="../media/image349.png"/><Relationship Id="rId78" Type="http://schemas.openxmlformats.org/officeDocument/2006/relationships/customXml" Target="../ink/ink342.xml"/><Relationship Id="rId94" Type="http://schemas.openxmlformats.org/officeDocument/2006/relationships/customXml" Target="../ink/ink350.xml"/><Relationship Id="rId99" Type="http://schemas.openxmlformats.org/officeDocument/2006/relationships/image" Target="../media/image362.png"/><Relationship Id="rId101" Type="http://schemas.openxmlformats.org/officeDocument/2006/relationships/image" Target="../media/image363.png"/><Relationship Id="rId122" Type="http://schemas.openxmlformats.org/officeDocument/2006/relationships/customXml" Target="../ink/ink364.xml"/><Relationship Id="rId4" Type="http://schemas.openxmlformats.org/officeDocument/2006/relationships/customXml" Target="../ink/ink305.xml"/><Relationship Id="rId9" Type="http://schemas.openxmlformats.org/officeDocument/2006/relationships/image" Target="../media/image3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8.xml"/><Relationship Id="rId21" Type="http://schemas.openxmlformats.org/officeDocument/2006/relationships/image" Target="../media/image384.png"/><Relationship Id="rId42" Type="http://schemas.openxmlformats.org/officeDocument/2006/relationships/customXml" Target="../ink/ink386.xml"/><Relationship Id="rId47" Type="http://schemas.openxmlformats.org/officeDocument/2006/relationships/image" Target="../media/image397.png"/><Relationship Id="rId63" Type="http://schemas.openxmlformats.org/officeDocument/2006/relationships/image" Target="../media/image405.png"/><Relationship Id="rId68" Type="http://schemas.openxmlformats.org/officeDocument/2006/relationships/customXml" Target="../ink/ink399.xml"/><Relationship Id="rId84" Type="http://schemas.openxmlformats.org/officeDocument/2006/relationships/customXml" Target="../ink/ink407.xml"/><Relationship Id="rId16" Type="http://schemas.openxmlformats.org/officeDocument/2006/relationships/customXml" Target="../ink/ink373.xml"/><Relationship Id="rId11" Type="http://schemas.openxmlformats.org/officeDocument/2006/relationships/image" Target="../media/image379.png"/><Relationship Id="rId32" Type="http://schemas.openxmlformats.org/officeDocument/2006/relationships/customXml" Target="../ink/ink381.xml"/><Relationship Id="rId37" Type="http://schemas.openxmlformats.org/officeDocument/2006/relationships/image" Target="../media/image392.png"/><Relationship Id="rId53" Type="http://schemas.openxmlformats.org/officeDocument/2006/relationships/image" Target="../media/image400.png"/><Relationship Id="rId58" Type="http://schemas.openxmlformats.org/officeDocument/2006/relationships/customXml" Target="../ink/ink394.xml"/><Relationship Id="rId74" Type="http://schemas.openxmlformats.org/officeDocument/2006/relationships/customXml" Target="../ink/ink402.xml"/><Relationship Id="rId79" Type="http://schemas.openxmlformats.org/officeDocument/2006/relationships/image" Target="../media/image413.png"/><Relationship Id="rId5" Type="http://schemas.openxmlformats.org/officeDocument/2006/relationships/image" Target="../media/image376.png"/><Relationship Id="rId19" Type="http://schemas.openxmlformats.org/officeDocument/2006/relationships/image" Target="../media/image383.png"/><Relationship Id="rId14" Type="http://schemas.openxmlformats.org/officeDocument/2006/relationships/customXml" Target="../ink/ink372.xml"/><Relationship Id="rId22" Type="http://schemas.openxmlformats.org/officeDocument/2006/relationships/customXml" Target="../ink/ink376.xml"/><Relationship Id="rId27" Type="http://schemas.openxmlformats.org/officeDocument/2006/relationships/image" Target="../media/image387.png"/><Relationship Id="rId30" Type="http://schemas.openxmlformats.org/officeDocument/2006/relationships/customXml" Target="../ink/ink380.xml"/><Relationship Id="rId35" Type="http://schemas.openxmlformats.org/officeDocument/2006/relationships/image" Target="../media/image391.png"/><Relationship Id="rId43" Type="http://schemas.openxmlformats.org/officeDocument/2006/relationships/image" Target="../media/image395.png"/><Relationship Id="rId48" Type="http://schemas.openxmlformats.org/officeDocument/2006/relationships/customXml" Target="../ink/ink389.xml"/><Relationship Id="rId56" Type="http://schemas.openxmlformats.org/officeDocument/2006/relationships/customXml" Target="../ink/ink393.xml"/><Relationship Id="rId64" Type="http://schemas.openxmlformats.org/officeDocument/2006/relationships/customXml" Target="../ink/ink397.xml"/><Relationship Id="rId69" Type="http://schemas.openxmlformats.org/officeDocument/2006/relationships/image" Target="../media/image408.png"/><Relationship Id="rId77" Type="http://schemas.openxmlformats.org/officeDocument/2006/relationships/image" Target="../media/image412.png"/><Relationship Id="rId8" Type="http://schemas.openxmlformats.org/officeDocument/2006/relationships/customXml" Target="../ink/ink369.xml"/><Relationship Id="rId51" Type="http://schemas.openxmlformats.org/officeDocument/2006/relationships/image" Target="../media/image399.png"/><Relationship Id="rId72" Type="http://schemas.openxmlformats.org/officeDocument/2006/relationships/customXml" Target="../ink/ink401.xml"/><Relationship Id="rId80" Type="http://schemas.openxmlformats.org/officeDocument/2006/relationships/customXml" Target="../ink/ink405.xml"/><Relationship Id="rId85" Type="http://schemas.openxmlformats.org/officeDocument/2006/relationships/image" Target="../media/image416.png"/><Relationship Id="rId3" Type="http://schemas.openxmlformats.org/officeDocument/2006/relationships/image" Target="../media/image375.png"/><Relationship Id="rId12" Type="http://schemas.openxmlformats.org/officeDocument/2006/relationships/customXml" Target="../ink/ink371.xml"/><Relationship Id="rId17" Type="http://schemas.openxmlformats.org/officeDocument/2006/relationships/image" Target="../media/image382.png"/><Relationship Id="rId25" Type="http://schemas.openxmlformats.org/officeDocument/2006/relationships/image" Target="../media/image386.png"/><Relationship Id="rId33" Type="http://schemas.openxmlformats.org/officeDocument/2006/relationships/image" Target="../media/image390.png"/><Relationship Id="rId38" Type="http://schemas.openxmlformats.org/officeDocument/2006/relationships/customXml" Target="../ink/ink384.xml"/><Relationship Id="rId46" Type="http://schemas.openxmlformats.org/officeDocument/2006/relationships/customXml" Target="../ink/ink388.xml"/><Relationship Id="rId59" Type="http://schemas.openxmlformats.org/officeDocument/2006/relationships/image" Target="../media/image403.png"/><Relationship Id="rId67" Type="http://schemas.openxmlformats.org/officeDocument/2006/relationships/image" Target="../media/image407.png"/><Relationship Id="rId20" Type="http://schemas.openxmlformats.org/officeDocument/2006/relationships/customXml" Target="../ink/ink375.xml"/><Relationship Id="rId41" Type="http://schemas.openxmlformats.org/officeDocument/2006/relationships/image" Target="../media/image394.png"/><Relationship Id="rId54" Type="http://schemas.openxmlformats.org/officeDocument/2006/relationships/customXml" Target="../ink/ink392.xml"/><Relationship Id="rId62" Type="http://schemas.openxmlformats.org/officeDocument/2006/relationships/customXml" Target="../ink/ink396.xml"/><Relationship Id="rId70" Type="http://schemas.openxmlformats.org/officeDocument/2006/relationships/customXml" Target="../ink/ink400.xml"/><Relationship Id="rId75" Type="http://schemas.openxmlformats.org/officeDocument/2006/relationships/image" Target="../media/image411.png"/><Relationship Id="rId83" Type="http://schemas.openxmlformats.org/officeDocument/2006/relationships/image" Target="../media/image4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8.xml"/><Relationship Id="rId15" Type="http://schemas.openxmlformats.org/officeDocument/2006/relationships/image" Target="../media/image381.png"/><Relationship Id="rId23" Type="http://schemas.openxmlformats.org/officeDocument/2006/relationships/image" Target="../media/image385.png"/><Relationship Id="rId28" Type="http://schemas.openxmlformats.org/officeDocument/2006/relationships/customXml" Target="../ink/ink379.xml"/><Relationship Id="rId36" Type="http://schemas.openxmlformats.org/officeDocument/2006/relationships/customXml" Target="../ink/ink383.xml"/><Relationship Id="rId49" Type="http://schemas.openxmlformats.org/officeDocument/2006/relationships/image" Target="../media/image398.png"/><Relationship Id="rId57" Type="http://schemas.openxmlformats.org/officeDocument/2006/relationships/image" Target="../media/image402.png"/><Relationship Id="rId10" Type="http://schemas.openxmlformats.org/officeDocument/2006/relationships/customXml" Target="../ink/ink370.xml"/><Relationship Id="rId31" Type="http://schemas.openxmlformats.org/officeDocument/2006/relationships/image" Target="../media/image389.png"/><Relationship Id="rId44" Type="http://schemas.openxmlformats.org/officeDocument/2006/relationships/customXml" Target="../ink/ink387.xml"/><Relationship Id="rId52" Type="http://schemas.openxmlformats.org/officeDocument/2006/relationships/customXml" Target="../ink/ink391.xml"/><Relationship Id="rId60" Type="http://schemas.openxmlformats.org/officeDocument/2006/relationships/customXml" Target="../ink/ink395.xml"/><Relationship Id="rId65" Type="http://schemas.openxmlformats.org/officeDocument/2006/relationships/image" Target="../media/image406.png"/><Relationship Id="rId73" Type="http://schemas.openxmlformats.org/officeDocument/2006/relationships/image" Target="../media/image410.png"/><Relationship Id="rId78" Type="http://schemas.openxmlformats.org/officeDocument/2006/relationships/customXml" Target="../ink/ink404.xml"/><Relationship Id="rId81" Type="http://schemas.openxmlformats.org/officeDocument/2006/relationships/image" Target="../media/image414.png"/><Relationship Id="rId86" Type="http://schemas.openxmlformats.org/officeDocument/2006/relationships/customXml" Target="../ink/ink408.xml"/><Relationship Id="rId4" Type="http://schemas.openxmlformats.org/officeDocument/2006/relationships/customXml" Target="../ink/ink367.xml"/><Relationship Id="rId9" Type="http://schemas.openxmlformats.org/officeDocument/2006/relationships/image" Target="../media/image378.png"/><Relationship Id="rId13" Type="http://schemas.openxmlformats.org/officeDocument/2006/relationships/image" Target="../media/image380.png"/><Relationship Id="rId18" Type="http://schemas.openxmlformats.org/officeDocument/2006/relationships/customXml" Target="../ink/ink374.xml"/><Relationship Id="rId39" Type="http://schemas.openxmlformats.org/officeDocument/2006/relationships/image" Target="../media/image393.png"/><Relationship Id="rId34" Type="http://schemas.openxmlformats.org/officeDocument/2006/relationships/customXml" Target="../ink/ink382.xml"/><Relationship Id="rId50" Type="http://schemas.openxmlformats.org/officeDocument/2006/relationships/customXml" Target="../ink/ink390.xml"/><Relationship Id="rId55" Type="http://schemas.openxmlformats.org/officeDocument/2006/relationships/image" Target="../media/image401.png"/><Relationship Id="rId76" Type="http://schemas.openxmlformats.org/officeDocument/2006/relationships/customXml" Target="../ink/ink403.xml"/><Relationship Id="rId7" Type="http://schemas.openxmlformats.org/officeDocument/2006/relationships/image" Target="../media/image377.png"/><Relationship Id="rId71" Type="http://schemas.openxmlformats.org/officeDocument/2006/relationships/image" Target="../media/image409.png"/><Relationship Id="rId2" Type="http://schemas.openxmlformats.org/officeDocument/2006/relationships/customXml" Target="../ink/ink366.xml"/><Relationship Id="rId29" Type="http://schemas.openxmlformats.org/officeDocument/2006/relationships/image" Target="../media/image388.png"/><Relationship Id="rId24" Type="http://schemas.openxmlformats.org/officeDocument/2006/relationships/customXml" Target="../ink/ink377.xml"/><Relationship Id="rId40" Type="http://schemas.openxmlformats.org/officeDocument/2006/relationships/customXml" Target="../ink/ink385.xml"/><Relationship Id="rId45" Type="http://schemas.openxmlformats.org/officeDocument/2006/relationships/image" Target="../media/image396.png"/><Relationship Id="rId66" Type="http://schemas.openxmlformats.org/officeDocument/2006/relationships/customXml" Target="../ink/ink398.xml"/><Relationship Id="rId87" Type="http://schemas.openxmlformats.org/officeDocument/2006/relationships/image" Target="../media/image417.png"/><Relationship Id="rId61" Type="http://schemas.openxmlformats.org/officeDocument/2006/relationships/image" Target="../media/image404.png"/><Relationship Id="rId82" Type="http://schemas.openxmlformats.org/officeDocument/2006/relationships/customXml" Target="../ink/ink40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2.xml"/><Relationship Id="rId13" Type="http://schemas.openxmlformats.org/officeDocument/2006/relationships/image" Target="../media/image423.png"/><Relationship Id="rId18" Type="http://schemas.openxmlformats.org/officeDocument/2006/relationships/customXml" Target="../ink/ink417.xml"/><Relationship Id="rId3" Type="http://schemas.openxmlformats.org/officeDocument/2006/relationships/image" Target="../media/image418.png"/><Relationship Id="rId7" Type="http://schemas.openxmlformats.org/officeDocument/2006/relationships/image" Target="../media/image420.png"/><Relationship Id="rId12" Type="http://schemas.openxmlformats.org/officeDocument/2006/relationships/customXml" Target="../ink/ink414.xml"/><Relationship Id="rId17" Type="http://schemas.openxmlformats.org/officeDocument/2006/relationships/image" Target="../media/image425.png"/><Relationship Id="rId2" Type="http://schemas.openxmlformats.org/officeDocument/2006/relationships/customXml" Target="../ink/ink409.xml"/><Relationship Id="rId16" Type="http://schemas.openxmlformats.org/officeDocument/2006/relationships/customXml" Target="../ink/ink4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1.xml"/><Relationship Id="rId11" Type="http://schemas.openxmlformats.org/officeDocument/2006/relationships/image" Target="../media/image422.png"/><Relationship Id="rId5" Type="http://schemas.openxmlformats.org/officeDocument/2006/relationships/image" Target="../media/image419.png"/><Relationship Id="rId15" Type="http://schemas.openxmlformats.org/officeDocument/2006/relationships/image" Target="../media/image424.png"/><Relationship Id="rId10" Type="http://schemas.openxmlformats.org/officeDocument/2006/relationships/customXml" Target="../ink/ink413.xml"/><Relationship Id="rId19" Type="http://schemas.openxmlformats.org/officeDocument/2006/relationships/image" Target="../media/image426.png"/><Relationship Id="rId4" Type="http://schemas.openxmlformats.org/officeDocument/2006/relationships/customXml" Target="../ink/ink410.xml"/><Relationship Id="rId9" Type="http://schemas.openxmlformats.org/officeDocument/2006/relationships/image" Target="../media/image421.png"/><Relationship Id="rId14" Type="http://schemas.openxmlformats.org/officeDocument/2006/relationships/customXml" Target="../ink/ink4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png"/><Relationship Id="rId2" Type="http://schemas.openxmlformats.org/officeDocument/2006/relationships/customXml" Target="../ink/ink4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8.png"/><Relationship Id="rId4" Type="http://schemas.openxmlformats.org/officeDocument/2006/relationships/customXml" Target="../ink/ink41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9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7" Type="http://schemas.openxmlformats.org/officeDocument/2006/relationships/image" Target="../media/image15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26.png"/><Relationship Id="rId41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image" Target="../media/image17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30.png"/><Relationship Id="rId40" Type="http://schemas.openxmlformats.org/officeDocument/2006/relationships/customXml" Target="../ink/ink30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10" Type="http://schemas.openxmlformats.org/officeDocument/2006/relationships/customXml" Target="../ink/ink15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customXml" Target="../ink/ink12.xml"/><Relationship Id="rId9" Type="http://schemas.openxmlformats.org/officeDocument/2006/relationships/image" Target="../media/image16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5.png"/><Relationship Id="rId30" Type="http://schemas.openxmlformats.org/officeDocument/2006/relationships/customXml" Target="../ink/ink25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8" Type="http://schemas.openxmlformats.org/officeDocument/2006/relationships/customXml" Target="../ink/ink14.xml"/><Relationship Id="rId3" Type="http://schemas.openxmlformats.org/officeDocument/2006/relationships/image" Target="../media/image13.png"/><Relationship Id="rId12" Type="http://schemas.openxmlformats.org/officeDocument/2006/relationships/customXml" Target="../ink/ink16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customXml" Target="../ink/ink37.xm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37.png"/><Relationship Id="rId14" Type="http://schemas.openxmlformats.org/officeDocument/2006/relationships/customXml" Target="../ink/ink3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55.xml"/><Relationship Id="rId42" Type="http://schemas.openxmlformats.org/officeDocument/2006/relationships/customXml" Target="../ink/ink59.xml"/><Relationship Id="rId7" Type="http://schemas.openxmlformats.org/officeDocument/2006/relationships/image" Target="../media/image43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1" Type="http://schemas.openxmlformats.org/officeDocument/2006/relationships/image" Target="../media/image45.png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58.png"/><Relationship Id="rId40" Type="http://schemas.openxmlformats.org/officeDocument/2006/relationships/customXml" Target="../ink/ink58.xml"/><Relationship Id="rId45" Type="http://schemas.openxmlformats.org/officeDocument/2006/relationships/image" Target="../media/image62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10" Type="http://schemas.openxmlformats.org/officeDocument/2006/relationships/customXml" Target="../ink/ink43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4" Type="http://schemas.openxmlformats.org/officeDocument/2006/relationships/customXml" Target="../ink/ink60.xml"/><Relationship Id="rId4" Type="http://schemas.openxmlformats.org/officeDocument/2006/relationships/customXml" Target="../ink/ink40.xml"/><Relationship Id="rId9" Type="http://schemas.openxmlformats.org/officeDocument/2006/relationships/image" Target="../media/image44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53.png"/><Relationship Id="rId30" Type="http://schemas.openxmlformats.org/officeDocument/2006/relationships/customXml" Target="../ink/ink53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8" Type="http://schemas.openxmlformats.org/officeDocument/2006/relationships/customXml" Target="../ink/ink42.xml"/><Relationship Id="rId3" Type="http://schemas.openxmlformats.org/officeDocument/2006/relationships/image" Target="../media/image41.png"/><Relationship Id="rId12" Type="http://schemas.openxmlformats.org/officeDocument/2006/relationships/customXml" Target="../ink/ink44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7.xml"/><Relationship Id="rId20" Type="http://schemas.openxmlformats.org/officeDocument/2006/relationships/customXml" Target="../ink/ink48.xml"/><Relationship Id="rId41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12" Type="http://schemas.openxmlformats.org/officeDocument/2006/relationships/customXml" Target="../ink/ink66.xml"/><Relationship Id="rId17" Type="http://schemas.openxmlformats.org/officeDocument/2006/relationships/image" Target="../media/image70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66.png"/><Relationship Id="rId14" Type="http://schemas.openxmlformats.org/officeDocument/2006/relationships/customXml" Target="../ink/ink6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.xml"/><Relationship Id="rId117" Type="http://schemas.openxmlformats.org/officeDocument/2006/relationships/image" Target="../media/image128.png"/><Relationship Id="rId21" Type="http://schemas.openxmlformats.org/officeDocument/2006/relationships/image" Target="../media/image80.png"/><Relationship Id="rId42" Type="http://schemas.openxmlformats.org/officeDocument/2006/relationships/customXml" Target="../ink/ink89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102.xml"/><Relationship Id="rId84" Type="http://schemas.openxmlformats.org/officeDocument/2006/relationships/customXml" Target="../ink/ink110.xml"/><Relationship Id="rId89" Type="http://schemas.openxmlformats.org/officeDocument/2006/relationships/image" Target="../media/image114.png"/><Relationship Id="rId112" Type="http://schemas.openxmlformats.org/officeDocument/2006/relationships/customXml" Target="../ink/ink124.xml"/><Relationship Id="rId16" Type="http://schemas.openxmlformats.org/officeDocument/2006/relationships/customXml" Target="../ink/ink76.xml"/><Relationship Id="rId107" Type="http://schemas.openxmlformats.org/officeDocument/2006/relationships/image" Target="../media/image123.png"/><Relationship Id="rId11" Type="http://schemas.openxmlformats.org/officeDocument/2006/relationships/image" Target="../media/image75.png"/><Relationship Id="rId32" Type="http://schemas.openxmlformats.org/officeDocument/2006/relationships/customXml" Target="../ink/ink84.xml"/><Relationship Id="rId37" Type="http://schemas.openxmlformats.org/officeDocument/2006/relationships/image" Target="../media/image88.png"/><Relationship Id="rId53" Type="http://schemas.openxmlformats.org/officeDocument/2006/relationships/image" Target="../media/image96.png"/><Relationship Id="rId58" Type="http://schemas.openxmlformats.org/officeDocument/2006/relationships/customXml" Target="../ink/ink97.xml"/><Relationship Id="rId74" Type="http://schemas.openxmlformats.org/officeDocument/2006/relationships/customXml" Target="../ink/ink105.xml"/><Relationship Id="rId79" Type="http://schemas.openxmlformats.org/officeDocument/2006/relationships/image" Target="../media/image109.png"/><Relationship Id="rId102" Type="http://schemas.openxmlformats.org/officeDocument/2006/relationships/customXml" Target="../ink/ink119.xml"/><Relationship Id="rId123" Type="http://schemas.openxmlformats.org/officeDocument/2006/relationships/image" Target="../media/image131.png"/><Relationship Id="rId5" Type="http://schemas.openxmlformats.org/officeDocument/2006/relationships/image" Target="../media/image72.png"/><Relationship Id="rId90" Type="http://schemas.openxmlformats.org/officeDocument/2006/relationships/customXml" Target="../ink/ink113.xml"/><Relationship Id="rId95" Type="http://schemas.openxmlformats.org/officeDocument/2006/relationships/image" Target="../media/image117.png"/><Relationship Id="rId22" Type="http://schemas.openxmlformats.org/officeDocument/2006/relationships/customXml" Target="../ink/ink79.xml"/><Relationship Id="rId27" Type="http://schemas.openxmlformats.org/officeDocument/2006/relationships/image" Target="../media/image83.png"/><Relationship Id="rId43" Type="http://schemas.openxmlformats.org/officeDocument/2006/relationships/image" Target="../media/image91.png"/><Relationship Id="rId48" Type="http://schemas.openxmlformats.org/officeDocument/2006/relationships/customXml" Target="../ink/ink92.xml"/><Relationship Id="rId64" Type="http://schemas.openxmlformats.org/officeDocument/2006/relationships/customXml" Target="../ink/ink100.xml"/><Relationship Id="rId69" Type="http://schemas.openxmlformats.org/officeDocument/2006/relationships/image" Target="../media/image104.png"/><Relationship Id="rId113" Type="http://schemas.openxmlformats.org/officeDocument/2006/relationships/image" Target="../media/image126.png"/><Relationship Id="rId118" Type="http://schemas.openxmlformats.org/officeDocument/2006/relationships/customXml" Target="../ink/ink127.xml"/><Relationship Id="rId80" Type="http://schemas.openxmlformats.org/officeDocument/2006/relationships/customXml" Target="../ink/ink108.xml"/><Relationship Id="rId85" Type="http://schemas.openxmlformats.org/officeDocument/2006/relationships/image" Target="../media/image112.png"/><Relationship Id="rId12" Type="http://schemas.openxmlformats.org/officeDocument/2006/relationships/customXml" Target="../ink/ink74.xml"/><Relationship Id="rId17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customXml" Target="../ink/ink87.xml"/><Relationship Id="rId59" Type="http://schemas.openxmlformats.org/officeDocument/2006/relationships/image" Target="../media/image99.png"/><Relationship Id="rId103" Type="http://schemas.openxmlformats.org/officeDocument/2006/relationships/image" Target="../media/image121.png"/><Relationship Id="rId108" Type="http://schemas.openxmlformats.org/officeDocument/2006/relationships/customXml" Target="../ink/ink122.xml"/><Relationship Id="rId124" Type="http://schemas.openxmlformats.org/officeDocument/2006/relationships/customXml" Target="../ink/ink130.xml"/><Relationship Id="rId54" Type="http://schemas.openxmlformats.org/officeDocument/2006/relationships/customXml" Target="../ink/ink95.xml"/><Relationship Id="rId70" Type="http://schemas.openxmlformats.org/officeDocument/2006/relationships/customXml" Target="../ink/ink103.xml"/><Relationship Id="rId75" Type="http://schemas.openxmlformats.org/officeDocument/2006/relationships/image" Target="../media/image107.png"/><Relationship Id="rId91" Type="http://schemas.openxmlformats.org/officeDocument/2006/relationships/image" Target="../media/image115.png"/><Relationship Id="rId96" Type="http://schemas.openxmlformats.org/officeDocument/2006/relationships/customXml" Target="../ink/ink1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.xml"/><Relationship Id="rId23" Type="http://schemas.openxmlformats.org/officeDocument/2006/relationships/image" Target="../media/image81.png"/><Relationship Id="rId28" Type="http://schemas.openxmlformats.org/officeDocument/2006/relationships/customXml" Target="../ink/ink82.xml"/><Relationship Id="rId49" Type="http://schemas.openxmlformats.org/officeDocument/2006/relationships/image" Target="../media/image94.png"/><Relationship Id="rId114" Type="http://schemas.openxmlformats.org/officeDocument/2006/relationships/customXml" Target="../ink/ink125.xml"/><Relationship Id="rId119" Type="http://schemas.openxmlformats.org/officeDocument/2006/relationships/image" Target="../media/image129.png"/><Relationship Id="rId44" Type="http://schemas.openxmlformats.org/officeDocument/2006/relationships/customXml" Target="../ink/ink90.xml"/><Relationship Id="rId60" Type="http://schemas.openxmlformats.org/officeDocument/2006/relationships/customXml" Target="../ink/ink98.xml"/><Relationship Id="rId65" Type="http://schemas.openxmlformats.org/officeDocument/2006/relationships/image" Target="../media/image102.png"/><Relationship Id="rId81" Type="http://schemas.openxmlformats.org/officeDocument/2006/relationships/image" Target="../media/image110.png"/><Relationship Id="rId86" Type="http://schemas.openxmlformats.org/officeDocument/2006/relationships/customXml" Target="../ink/ink111.xml"/><Relationship Id="rId13" Type="http://schemas.openxmlformats.org/officeDocument/2006/relationships/image" Target="../media/image76.png"/><Relationship Id="rId18" Type="http://schemas.openxmlformats.org/officeDocument/2006/relationships/customXml" Target="../ink/ink77.xml"/><Relationship Id="rId39" Type="http://schemas.openxmlformats.org/officeDocument/2006/relationships/image" Target="../media/image89.png"/><Relationship Id="rId109" Type="http://schemas.openxmlformats.org/officeDocument/2006/relationships/image" Target="../media/image124.png"/><Relationship Id="rId34" Type="http://schemas.openxmlformats.org/officeDocument/2006/relationships/customXml" Target="../ink/ink85.xml"/><Relationship Id="rId50" Type="http://schemas.openxmlformats.org/officeDocument/2006/relationships/customXml" Target="../ink/ink93.xml"/><Relationship Id="rId55" Type="http://schemas.openxmlformats.org/officeDocument/2006/relationships/image" Target="../media/image97.png"/><Relationship Id="rId76" Type="http://schemas.openxmlformats.org/officeDocument/2006/relationships/customXml" Target="../ink/ink106.xml"/><Relationship Id="rId97" Type="http://schemas.openxmlformats.org/officeDocument/2006/relationships/image" Target="../media/image118.png"/><Relationship Id="rId104" Type="http://schemas.openxmlformats.org/officeDocument/2006/relationships/customXml" Target="../ink/ink120.xml"/><Relationship Id="rId120" Type="http://schemas.openxmlformats.org/officeDocument/2006/relationships/customXml" Target="../ink/ink128.xml"/><Relationship Id="rId125" Type="http://schemas.openxmlformats.org/officeDocument/2006/relationships/image" Target="../media/image132.png"/><Relationship Id="rId7" Type="http://schemas.openxmlformats.org/officeDocument/2006/relationships/image" Target="../media/image73.png"/><Relationship Id="rId71" Type="http://schemas.openxmlformats.org/officeDocument/2006/relationships/image" Target="../media/image105.png"/><Relationship Id="rId92" Type="http://schemas.openxmlformats.org/officeDocument/2006/relationships/customXml" Target="../ink/ink114.xml"/><Relationship Id="rId2" Type="http://schemas.openxmlformats.org/officeDocument/2006/relationships/customXml" Target="../ink/ink69.xml"/><Relationship Id="rId29" Type="http://schemas.openxmlformats.org/officeDocument/2006/relationships/image" Target="../media/image84.png"/><Relationship Id="rId24" Type="http://schemas.openxmlformats.org/officeDocument/2006/relationships/customXml" Target="../ink/ink80.xml"/><Relationship Id="rId40" Type="http://schemas.openxmlformats.org/officeDocument/2006/relationships/customXml" Target="../ink/ink88.xml"/><Relationship Id="rId45" Type="http://schemas.openxmlformats.org/officeDocument/2006/relationships/image" Target="../media/image92.png"/><Relationship Id="rId66" Type="http://schemas.openxmlformats.org/officeDocument/2006/relationships/customXml" Target="../ink/ink101.xml"/><Relationship Id="rId87" Type="http://schemas.openxmlformats.org/officeDocument/2006/relationships/image" Target="../media/image113.png"/><Relationship Id="rId110" Type="http://schemas.openxmlformats.org/officeDocument/2006/relationships/customXml" Target="../ink/ink123.xml"/><Relationship Id="rId115" Type="http://schemas.openxmlformats.org/officeDocument/2006/relationships/image" Target="../media/image127.png"/><Relationship Id="rId61" Type="http://schemas.openxmlformats.org/officeDocument/2006/relationships/image" Target="../media/image100.png"/><Relationship Id="rId82" Type="http://schemas.openxmlformats.org/officeDocument/2006/relationships/customXml" Target="../ink/ink109.xml"/><Relationship Id="rId19" Type="http://schemas.openxmlformats.org/officeDocument/2006/relationships/image" Target="../media/image79.png"/><Relationship Id="rId14" Type="http://schemas.openxmlformats.org/officeDocument/2006/relationships/customXml" Target="../ink/ink75.xml"/><Relationship Id="rId30" Type="http://schemas.openxmlformats.org/officeDocument/2006/relationships/customXml" Target="../ink/ink83.xml"/><Relationship Id="rId35" Type="http://schemas.openxmlformats.org/officeDocument/2006/relationships/image" Target="../media/image87.png"/><Relationship Id="rId56" Type="http://schemas.openxmlformats.org/officeDocument/2006/relationships/customXml" Target="../ink/ink96.xml"/><Relationship Id="rId77" Type="http://schemas.openxmlformats.org/officeDocument/2006/relationships/image" Target="../media/image108.png"/><Relationship Id="rId100" Type="http://schemas.openxmlformats.org/officeDocument/2006/relationships/customXml" Target="../ink/ink118.xml"/><Relationship Id="rId105" Type="http://schemas.openxmlformats.org/officeDocument/2006/relationships/image" Target="../media/image122.png"/><Relationship Id="rId126" Type="http://schemas.openxmlformats.org/officeDocument/2006/relationships/customXml" Target="../ink/ink131.xml"/><Relationship Id="rId8" Type="http://schemas.openxmlformats.org/officeDocument/2006/relationships/customXml" Target="../ink/ink72.xml"/><Relationship Id="rId51" Type="http://schemas.openxmlformats.org/officeDocument/2006/relationships/image" Target="../media/image95.png"/><Relationship Id="rId72" Type="http://schemas.openxmlformats.org/officeDocument/2006/relationships/customXml" Target="../ink/ink104.xml"/><Relationship Id="rId93" Type="http://schemas.openxmlformats.org/officeDocument/2006/relationships/image" Target="../media/image116.png"/><Relationship Id="rId98" Type="http://schemas.openxmlformats.org/officeDocument/2006/relationships/customXml" Target="../ink/ink117.xml"/><Relationship Id="rId121" Type="http://schemas.openxmlformats.org/officeDocument/2006/relationships/image" Target="../media/image130.png"/><Relationship Id="rId3" Type="http://schemas.openxmlformats.org/officeDocument/2006/relationships/image" Target="../media/image71.png"/><Relationship Id="rId25" Type="http://schemas.openxmlformats.org/officeDocument/2006/relationships/image" Target="../media/image82.png"/><Relationship Id="rId46" Type="http://schemas.openxmlformats.org/officeDocument/2006/relationships/customXml" Target="../ink/ink91.xml"/><Relationship Id="rId67" Type="http://schemas.openxmlformats.org/officeDocument/2006/relationships/image" Target="../media/image103.png"/><Relationship Id="rId116" Type="http://schemas.openxmlformats.org/officeDocument/2006/relationships/customXml" Target="../ink/ink126.xml"/><Relationship Id="rId20" Type="http://schemas.openxmlformats.org/officeDocument/2006/relationships/customXml" Target="../ink/ink78.xml"/><Relationship Id="rId41" Type="http://schemas.openxmlformats.org/officeDocument/2006/relationships/image" Target="../media/image90.png"/><Relationship Id="rId62" Type="http://schemas.openxmlformats.org/officeDocument/2006/relationships/customXml" Target="../ink/ink99.xml"/><Relationship Id="rId83" Type="http://schemas.openxmlformats.org/officeDocument/2006/relationships/image" Target="../media/image111.png"/><Relationship Id="rId88" Type="http://schemas.openxmlformats.org/officeDocument/2006/relationships/customXml" Target="../ink/ink112.xml"/><Relationship Id="rId111" Type="http://schemas.openxmlformats.org/officeDocument/2006/relationships/image" Target="../media/image125.png"/><Relationship Id="rId15" Type="http://schemas.openxmlformats.org/officeDocument/2006/relationships/image" Target="../media/image77.png"/><Relationship Id="rId36" Type="http://schemas.openxmlformats.org/officeDocument/2006/relationships/customXml" Target="../ink/ink86.xml"/><Relationship Id="rId57" Type="http://schemas.openxmlformats.org/officeDocument/2006/relationships/image" Target="../media/image98.png"/><Relationship Id="rId106" Type="http://schemas.openxmlformats.org/officeDocument/2006/relationships/customXml" Target="../ink/ink121.xml"/><Relationship Id="rId127" Type="http://schemas.openxmlformats.org/officeDocument/2006/relationships/image" Target="../media/image133.png"/><Relationship Id="rId10" Type="http://schemas.openxmlformats.org/officeDocument/2006/relationships/customXml" Target="../ink/ink73.xml"/><Relationship Id="rId31" Type="http://schemas.openxmlformats.org/officeDocument/2006/relationships/image" Target="../media/image85.png"/><Relationship Id="rId52" Type="http://schemas.openxmlformats.org/officeDocument/2006/relationships/customXml" Target="../ink/ink94.xml"/><Relationship Id="rId73" Type="http://schemas.openxmlformats.org/officeDocument/2006/relationships/image" Target="../media/image106.png"/><Relationship Id="rId78" Type="http://schemas.openxmlformats.org/officeDocument/2006/relationships/customXml" Target="../ink/ink107.xml"/><Relationship Id="rId94" Type="http://schemas.openxmlformats.org/officeDocument/2006/relationships/customXml" Target="../ink/ink115.xml"/><Relationship Id="rId99" Type="http://schemas.openxmlformats.org/officeDocument/2006/relationships/image" Target="../media/image119.png"/><Relationship Id="rId101" Type="http://schemas.openxmlformats.org/officeDocument/2006/relationships/image" Target="../media/image120.png"/><Relationship Id="rId122" Type="http://schemas.openxmlformats.org/officeDocument/2006/relationships/customXml" Target="../ink/ink129.xml"/><Relationship Id="rId4" Type="http://schemas.openxmlformats.org/officeDocument/2006/relationships/customXml" Target="../ink/ink70.xml"/><Relationship Id="rId9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4.xml"/><Relationship Id="rId21" Type="http://schemas.openxmlformats.org/officeDocument/2006/relationships/image" Target="../media/image143.png"/><Relationship Id="rId42" Type="http://schemas.openxmlformats.org/officeDocument/2006/relationships/customXml" Target="../ink/ink152.xml"/><Relationship Id="rId47" Type="http://schemas.openxmlformats.org/officeDocument/2006/relationships/image" Target="../media/image155.png"/><Relationship Id="rId63" Type="http://schemas.openxmlformats.org/officeDocument/2006/relationships/image" Target="../media/image163.png"/><Relationship Id="rId68" Type="http://schemas.openxmlformats.org/officeDocument/2006/relationships/customXml" Target="../ink/ink165.xml"/><Relationship Id="rId84" Type="http://schemas.openxmlformats.org/officeDocument/2006/relationships/customXml" Target="../ink/ink173.xml"/><Relationship Id="rId89" Type="http://schemas.openxmlformats.org/officeDocument/2006/relationships/image" Target="../media/image176.png"/><Relationship Id="rId16" Type="http://schemas.openxmlformats.org/officeDocument/2006/relationships/customXml" Target="../ink/ink139.xml"/><Relationship Id="rId11" Type="http://schemas.openxmlformats.org/officeDocument/2006/relationships/image" Target="../media/image138.png"/><Relationship Id="rId32" Type="http://schemas.openxmlformats.org/officeDocument/2006/relationships/customXml" Target="../ink/ink147.xml"/><Relationship Id="rId37" Type="http://schemas.openxmlformats.org/officeDocument/2006/relationships/image" Target="../media/image17.png"/><Relationship Id="rId53" Type="http://schemas.openxmlformats.org/officeDocument/2006/relationships/image" Target="../media/image158.png"/><Relationship Id="rId58" Type="http://schemas.openxmlformats.org/officeDocument/2006/relationships/customXml" Target="../ink/ink160.xml"/><Relationship Id="rId74" Type="http://schemas.openxmlformats.org/officeDocument/2006/relationships/customXml" Target="../ink/ink168.xml"/><Relationship Id="rId79" Type="http://schemas.openxmlformats.org/officeDocument/2006/relationships/image" Target="../media/image171.png"/><Relationship Id="rId102" Type="http://schemas.openxmlformats.org/officeDocument/2006/relationships/customXml" Target="../ink/ink182.xml"/><Relationship Id="rId5" Type="http://schemas.openxmlformats.org/officeDocument/2006/relationships/image" Target="../media/image135.png"/><Relationship Id="rId90" Type="http://schemas.openxmlformats.org/officeDocument/2006/relationships/customXml" Target="../ink/ink176.xml"/><Relationship Id="rId95" Type="http://schemas.openxmlformats.org/officeDocument/2006/relationships/image" Target="../media/image179.png"/><Relationship Id="rId22" Type="http://schemas.openxmlformats.org/officeDocument/2006/relationships/customXml" Target="../ink/ink142.xml"/><Relationship Id="rId27" Type="http://schemas.openxmlformats.org/officeDocument/2006/relationships/image" Target="../media/image146.png"/><Relationship Id="rId43" Type="http://schemas.openxmlformats.org/officeDocument/2006/relationships/image" Target="../media/image153.png"/><Relationship Id="rId48" Type="http://schemas.openxmlformats.org/officeDocument/2006/relationships/customXml" Target="../ink/ink155.xml"/><Relationship Id="rId64" Type="http://schemas.openxmlformats.org/officeDocument/2006/relationships/customXml" Target="../ink/ink163.xml"/><Relationship Id="rId69" Type="http://schemas.openxmlformats.org/officeDocument/2006/relationships/image" Target="../media/image166.png"/><Relationship Id="rId80" Type="http://schemas.openxmlformats.org/officeDocument/2006/relationships/customXml" Target="../ink/ink171.xml"/><Relationship Id="rId85" Type="http://schemas.openxmlformats.org/officeDocument/2006/relationships/image" Target="../media/image174.png"/><Relationship Id="rId12" Type="http://schemas.openxmlformats.org/officeDocument/2006/relationships/customXml" Target="../ink/ink137.xml"/><Relationship Id="rId17" Type="http://schemas.openxmlformats.org/officeDocument/2006/relationships/image" Target="../media/image141.png"/><Relationship Id="rId25" Type="http://schemas.openxmlformats.org/officeDocument/2006/relationships/image" Target="../media/image145.png"/><Relationship Id="rId33" Type="http://schemas.openxmlformats.org/officeDocument/2006/relationships/image" Target="../media/image149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59" Type="http://schemas.openxmlformats.org/officeDocument/2006/relationships/image" Target="../media/image161.png"/><Relationship Id="rId67" Type="http://schemas.openxmlformats.org/officeDocument/2006/relationships/image" Target="../media/image165.png"/><Relationship Id="rId103" Type="http://schemas.openxmlformats.org/officeDocument/2006/relationships/image" Target="../media/image183.png"/><Relationship Id="rId20" Type="http://schemas.openxmlformats.org/officeDocument/2006/relationships/customXml" Target="../ink/ink141.xml"/><Relationship Id="rId41" Type="http://schemas.openxmlformats.org/officeDocument/2006/relationships/image" Target="../media/image152.png"/><Relationship Id="rId54" Type="http://schemas.openxmlformats.org/officeDocument/2006/relationships/customXml" Target="../ink/ink158.xml"/><Relationship Id="rId62" Type="http://schemas.openxmlformats.org/officeDocument/2006/relationships/customXml" Target="../ink/ink162.xml"/><Relationship Id="rId70" Type="http://schemas.openxmlformats.org/officeDocument/2006/relationships/customXml" Target="../ink/ink166.xml"/><Relationship Id="rId75" Type="http://schemas.openxmlformats.org/officeDocument/2006/relationships/image" Target="../media/image169.png"/><Relationship Id="rId83" Type="http://schemas.openxmlformats.org/officeDocument/2006/relationships/image" Target="../media/image173.png"/><Relationship Id="rId88" Type="http://schemas.openxmlformats.org/officeDocument/2006/relationships/customXml" Target="../ink/ink175.xml"/><Relationship Id="rId91" Type="http://schemas.openxmlformats.org/officeDocument/2006/relationships/image" Target="../media/image177.png"/><Relationship Id="rId96" Type="http://schemas.openxmlformats.org/officeDocument/2006/relationships/customXml" Target="../ink/ink1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.xml"/><Relationship Id="rId15" Type="http://schemas.openxmlformats.org/officeDocument/2006/relationships/image" Target="../media/image140.png"/><Relationship Id="rId23" Type="http://schemas.openxmlformats.org/officeDocument/2006/relationships/image" Target="../media/image144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56.png"/><Relationship Id="rId57" Type="http://schemas.openxmlformats.org/officeDocument/2006/relationships/image" Target="../media/image160.png"/><Relationship Id="rId10" Type="http://schemas.openxmlformats.org/officeDocument/2006/relationships/customXml" Target="../ink/ink136.xml"/><Relationship Id="rId31" Type="http://schemas.openxmlformats.org/officeDocument/2006/relationships/image" Target="../media/image148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60" Type="http://schemas.openxmlformats.org/officeDocument/2006/relationships/customXml" Target="../ink/ink161.xml"/><Relationship Id="rId65" Type="http://schemas.openxmlformats.org/officeDocument/2006/relationships/image" Target="../media/image164.png"/><Relationship Id="rId73" Type="http://schemas.openxmlformats.org/officeDocument/2006/relationships/image" Target="../media/image168.png"/><Relationship Id="rId78" Type="http://schemas.openxmlformats.org/officeDocument/2006/relationships/customXml" Target="../ink/ink170.xml"/><Relationship Id="rId81" Type="http://schemas.openxmlformats.org/officeDocument/2006/relationships/image" Target="../media/image172.png"/><Relationship Id="rId86" Type="http://schemas.openxmlformats.org/officeDocument/2006/relationships/customXml" Target="../ink/ink174.xml"/><Relationship Id="rId94" Type="http://schemas.openxmlformats.org/officeDocument/2006/relationships/customXml" Target="../ink/ink178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4" Type="http://schemas.openxmlformats.org/officeDocument/2006/relationships/customXml" Target="../ink/ink133.xml"/><Relationship Id="rId9" Type="http://schemas.openxmlformats.org/officeDocument/2006/relationships/image" Target="../media/image137.png"/><Relationship Id="rId13" Type="http://schemas.openxmlformats.org/officeDocument/2006/relationships/image" Target="../media/image139.png"/><Relationship Id="rId18" Type="http://schemas.openxmlformats.org/officeDocument/2006/relationships/customXml" Target="../ink/ink140.xml"/><Relationship Id="rId39" Type="http://schemas.openxmlformats.org/officeDocument/2006/relationships/image" Target="../media/image151.png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159.png"/><Relationship Id="rId76" Type="http://schemas.openxmlformats.org/officeDocument/2006/relationships/customXml" Target="../ink/ink169.xml"/><Relationship Id="rId97" Type="http://schemas.openxmlformats.org/officeDocument/2006/relationships/image" Target="../media/image180.png"/><Relationship Id="rId7" Type="http://schemas.openxmlformats.org/officeDocument/2006/relationships/image" Target="../media/image136.png"/><Relationship Id="rId71" Type="http://schemas.openxmlformats.org/officeDocument/2006/relationships/image" Target="../media/image167.png"/><Relationship Id="rId92" Type="http://schemas.openxmlformats.org/officeDocument/2006/relationships/customXml" Target="../ink/ink177.xml"/><Relationship Id="rId2" Type="http://schemas.openxmlformats.org/officeDocument/2006/relationships/customXml" Target="../ink/ink132.xml"/><Relationship Id="rId29" Type="http://schemas.openxmlformats.org/officeDocument/2006/relationships/image" Target="../media/image147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154.png"/><Relationship Id="rId66" Type="http://schemas.openxmlformats.org/officeDocument/2006/relationships/customXml" Target="../ink/ink164.xml"/><Relationship Id="rId87" Type="http://schemas.openxmlformats.org/officeDocument/2006/relationships/image" Target="../media/image175.png"/><Relationship Id="rId61" Type="http://schemas.openxmlformats.org/officeDocument/2006/relationships/image" Target="../media/image162.png"/><Relationship Id="rId82" Type="http://schemas.openxmlformats.org/officeDocument/2006/relationships/customXml" Target="../ink/ink172.xml"/><Relationship Id="rId19" Type="http://schemas.openxmlformats.org/officeDocument/2006/relationships/image" Target="../media/image142.png"/><Relationship Id="rId14" Type="http://schemas.openxmlformats.org/officeDocument/2006/relationships/customXml" Target="../ink/ink138.xml"/><Relationship Id="rId30" Type="http://schemas.openxmlformats.org/officeDocument/2006/relationships/customXml" Target="../ink/ink146.xml"/><Relationship Id="rId35" Type="http://schemas.openxmlformats.org/officeDocument/2006/relationships/image" Target="../media/image150.png"/><Relationship Id="rId56" Type="http://schemas.openxmlformats.org/officeDocument/2006/relationships/customXml" Target="../ink/ink159.xml"/><Relationship Id="rId77" Type="http://schemas.openxmlformats.org/officeDocument/2006/relationships/image" Target="../media/image170.png"/><Relationship Id="rId100" Type="http://schemas.openxmlformats.org/officeDocument/2006/relationships/customXml" Target="../ink/ink181.xml"/><Relationship Id="rId8" Type="http://schemas.openxmlformats.org/officeDocument/2006/relationships/customXml" Target="../ink/ink135.xml"/><Relationship Id="rId51" Type="http://schemas.openxmlformats.org/officeDocument/2006/relationships/image" Target="../media/image157.png"/><Relationship Id="rId72" Type="http://schemas.openxmlformats.org/officeDocument/2006/relationships/customXml" Target="../ink/ink167.xml"/><Relationship Id="rId93" Type="http://schemas.openxmlformats.org/officeDocument/2006/relationships/image" Target="../media/image178.png"/><Relationship Id="rId98" Type="http://schemas.openxmlformats.org/officeDocument/2006/relationships/customXml" Target="../ink/ink180.xml"/><Relationship Id="rId3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1.png"/><Relationship Id="rId21" Type="http://schemas.openxmlformats.org/officeDocument/2006/relationships/image" Target="../media/image193.png"/><Relationship Id="rId42" Type="http://schemas.openxmlformats.org/officeDocument/2006/relationships/customXml" Target="../ink/ink203.xml"/><Relationship Id="rId63" Type="http://schemas.openxmlformats.org/officeDocument/2006/relationships/image" Target="../media/image214.png"/><Relationship Id="rId84" Type="http://schemas.openxmlformats.org/officeDocument/2006/relationships/customXml" Target="../ink/ink224.xml"/><Relationship Id="rId138" Type="http://schemas.openxmlformats.org/officeDocument/2006/relationships/customXml" Target="../ink/ink251.xml"/><Relationship Id="rId159" Type="http://schemas.openxmlformats.org/officeDocument/2006/relationships/image" Target="../media/image262.png"/><Relationship Id="rId170" Type="http://schemas.openxmlformats.org/officeDocument/2006/relationships/customXml" Target="../ink/ink267.xml"/><Relationship Id="rId107" Type="http://schemas.openxmlformats.org/officeDocument/2006/relationships/image" Target="../media/image236.png"/><Relationship Id="rId11" Type="http://schemas.openxmlformats.org/officeDocument/2006/relationships/image" Target="../media/image188.png"/><Relationship Id="rId32" Type="http://schemas.openxmlformats.org/officeDocument/2006/relationships/customXml" Target="../ink/ink198.xml"/><Relationship Id="rId53" Type="http://schemas.openxmlformats.org/officeDocument/2006/relationships/image" Target="../media/image209.png"/><Relationship Id="rId74" Type="http://schemas.openxmlformats.org/officeDocument/2006/relationships/customXml" Target="../ink/ink219.xml"/><Relationship Id="rId128" Type="http://schemas.openxmlformats.org/officeDocument/2006/relationships/customXml" Target="../ink/ink246.xml"/><Relationship Id="rId149" Type="http://schemas.openxmlformats.org/officeDocument/2006/relationships/image" Target="../media/image257.png"/><Relationship Id="rId5" Type="http://schemas.openxmlformats.org/officeDocument/2006/relationships/image" Target="../media/image185.png"/><Relationship Id="rId95" Type="http://schemas.openxmlformats.org/officeDocument/2006/relationships/image" Target="../media/image230.png"/><Relationship Id="rId160" Type="http://schemas.openxmlformats.org/officeDocument/2006/relationships/customXml" Target="../ink/ink262.xml"/><Relationship Id="rId22" Type="http://schemas.openxmlformats.org/officeDocument/2006/relationships/customXml" Target="../ink/ink193.xml"/><Relationship Id="rId43" Type="http://schemas.openxmlformats.org/officeDocument/2006/relationships/image" Target="../media/image204.png"/><Relationship Id="rId64" Type="http://schemas.openxmlformats.org/officeDocument/2006/relationships/customXml" Target="../ink/ink214.xml"/><Relationship Id="rId118" Type="http://schemas.openxmlformats.org/officeDocument/2006/relationships/customXml" Target="../ink/ink241.xml"/><Relationship Id="rId139" Type="http://schemas.openxmlformats.org/officeDocument/2006/relationships/image" Target="../media/image252.png"/><Relationship Id="rId85" Type="http://schemas.openxmlformats.org/officeDocument/2006/relationships/image" Target="../media/image225.png"/><Relationship Id="rId150" Type="http://schemas.openxmlformats.org/officeDocument/2006/relationships/customXml" Target="../ink/ink257.xml"/><Relationship Id="rId171" Type="http://schemas.openxmlformats.org/officeDocument/2006/relationships/image" Target="../media/image268.png"/><Relationship Id="rId12" Type="http://schemas.openxmlformats.org/officeDocument/2006/relationships/customXml" Target="../ink/ink188.xml"/><Relationship Id="rId33" Type="http://schemas.openxmlformats.org/officeDocument/2006/relationships/image" Target="../media/image199.png"/><Relationship Id="rId108" Type="http://schemas.openxmlformats.org/officeDocument/2006/relationships/customXml" Target="../ink/ink236.xml"/><Relationship Id="rId129" Type="http://schemas.openxmlformats.org/officeDocument/2006/relationships/image" Target="../media/image247.png"/><Relationship Id="rId54" Type="http://schemas.openxmlformats.org/officeDocument/2006/relationships/customXml" Target="../ink/ink209.xml"/><Relationship Id="rId75" Type="http://schemas.openxmlformats.org/officeDocument/2006/relationships/image" Target="../media/image220.png"/><Relationship Id="rId96" Type="http://schemas.openxmlformats.org/officeDocument/2006/relationships/customXml" Target="../ink/ink230.xml"/><Relationship Id="rId140" Type="http://schemas.openxmlformats.org/officeDocument/2006/relationships/customXml" Target="../ink/ink252.xml"/><Relationship Id="rId161" Type="http://schemas.openxmlformats.org/officeDocument/2006/relationships/image" Target="../media/image2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5.xml"/><Relationship Id="rId23" Type="http://schemas.openxmlformats.org/officeDocument/2006/relationships/image" Target="../media/image194.png"/><Relationship Id="rId28" Type="http://schemas.openxmlformats.org/officeDocument/2006/relationships/customXml" Target="../ink/ink196.xml"/><Relationship Id="rId49" Type="http://schemas.openxmlformats.org/officeDocument/2006/relationships/image" Target="../media/image207.png"/><Relationship Id="rId114" Type="http://schemas.openxmlformats.org/officeDocument/2006/relationships/customXml" Target="../ink/ink239.xml"/><Relationship Id="rId119" Type="http://schemas.openxmlformats.org/officeDocument/2006/relationships/image" Target="../media/image242.png"/><Relationship Id="rId44" Type="http://schemas.openxmlformats.org/officeDocument/2006/relationships/customXml" Target="../ink/ink204.xml"/><Relationship Id="rId60" Type="http://schemas.openxmlformats.org/officeDocument/2006/relationships/customXml" Target="../ink/ink212.xml"/><Relationship Id="rId65" Type="http://schemas.openxmlformats.org/officeDocument/2006/relationships/image" Target="../media/image215.png"/><Relationship Id="rId81" Type="http://schemas.openxmlformats.org/officeDocument/2006/relationships/image" Target="../media/image223.png"/><Relationship Id="rId86" Type="http://schemas.openxmlformats.org/officeDocument/2006/relationships/customXml" Target="../ink/ink225.xml"/><Relationship Id="rId130" Type="http://schemas.openxmlformats.org/officeDocument/2006/relationships/customXml" Target="../ink/ink247.xml"/><Relationship Id="rId135" Type="http://schemas.openxmlformats.org/officeDocument/2006/relationships/image" Target="../media/image250.png"/><Relationship Id="rId151" Type="http://schemas.openxmlformats.org/officeDocument/2006/relationships/image" Target="../media/image258.png"/><Relationship Id="rId156" Type="http://schemas.openxmlformats.org/officeDocument/2006/relationships/customXml" Target="../ink/ink260.xml"/><Relationship Id="rId172" Type="http://schemas.openxmlformats.org/officeDocument/2006/relationships/customXml" Target="../ink/ink268.xml"/><Relationship Id="rId13" Type="http://schemas.openxmlformats.org/officeDocument/2006/relationships/image" Target="../media/image189.png"/><Relationship Id="rId18" Type="http://schemas.openxmlformats.org/officeDocument/2006/relationships/customXml" Target="../ink/ink191.xml"/><Relationship Id="rId39" Type="http://schemas.openxmlformats.org/officeDocument/2006/relationships/image" Target="../media/image202.png"/><Relationship Id="rId109" Type="http://schemas.openxmlformats.org/officeDocument/2006/relationships/image" Target="../media/image237.png"/><Relationship Id="rId34" Type="http://schemas.openxmlformats.org/officeDocument/2006/relationships/customXml" Target="../ink/ink199.xml"/><Relationship Id="rId50" Type="http://schemas.openxmlformats.org/officeDocument/2006/relationships/customXml" Target="../ink/ink207.xml"/><Relationship Id="rId55" Type="http://schemas.openxmlformats.org/officeDocument/2006/relationships/image" Target="../media/image210.png"/><Relationship Id="rId76" Type="http://schemas.openxmlformats.org/officeDocument/2006/relationships/customXml" Target="../ink/ink220.xml"/><Relationship Id="rId97" Type="http://schemas.openxmlformats.org/officeDocument/2006/relationships/image" Target="../media/image231.png"/><Relationship Id="rId104" Type="http://schemas.openxmlformats.org/officeDocument/2006/relationships/customXml" Target="../ink/ink234.xml"/><Relationship Id="rId120" Type="http://schemas.openxmlformats.org/officeDocument/2006/relationships/customXml" Target="../ink/ink242.xml"/><Relationship Id="rId125" Type="http://schemas.openxmlformats.org/officeDocument/2006/relationships/image" Target="../media/image245.png"/><Relationship Id="rId141" Type="http://schemas.openxmlformats.org/officeDocument/2006/relationships/image" Target="../media/image253.png"/><Relationship Id="rId146" Type="http://schemas.openxmlformats.org/officeDocument/2006/relationships/customXml" Target="../ink/ink255.xml"/><Relationship Id="rId167" Type="http://schemas.openxmlformats.org/officeDocument/2006/relationships/image" Target="../media/image266.png"/><Relationship Id="rId7" Type="http://schemas.openxmlformats.org/officeDocument/2006/relationships/image" Target="../media/image186.png"/><Relationship Id="rId71" Type="http://schemas.openxmlformats.org/officeDocument/2006/relationships/image" Target="../media/image218.png"/><Relationship Id="rId92" Type="http://schemas.openxmlformats.org/officeDocument/2006/relationships/customXml" Target="../ink/ink228.xml"/><Relationship Id="rId162" Type="http://schemas.openxmlformats.org/officeDocument/2006/relationships/customXml" Target="../ink/ink263.xml"/><Relationship Id="rId2" Type="http://schemas.openxmlformats.org/officeDocument/2006/relationships/customXml" Target="../ink/ink183.xml"/><Relationship Id="rId29" Type="http://schemas.openxmlformats.org/officeDocument/2006/relationships/image" Target="../media/image197.png"/><Relationship Id="rId24" Type="http://schemas.openxmlformats.org/officeDocument/2006/relationships/customXml" Target="../ink/ink194.xml"/><Relationship Id="rId40" Type="http://schemas.openxmlformats.org/officeDocument/2006/relationships/customXml" Target="../ink/ink202.xml"/><Relationship Id="rId45" Type="http://schemas.openxmlformats.org/officeDocument/2006/relationships/image" Target="../media/image205.png"/><Relationship Id="rId66" Type="http://schemas.openxmlformats.org/officeDocument/2006/relationships/customXml" Target="../ink/ink215.xml"/><Relationship Id="rId87" Type="http://schemas.openxmlformats.org/officeDocument/2006/relationships/image" Target="../media/image226.png"/><Relationship Id="rId110" Type="http://schemas.openxmlformats.org/officeDocument/2006/relationships/customXml" Target="../ink/ink237.xml"/><Relationship Id="rId115" Type="http://schemas.openxmlformats.org/officeDocument/2006/relationships/image" Target="../media/image240.png"/><Relationship Id="rId131" Type="http://schemas.openxmlformats.org/officeDocument/2006/relationships/image" Target="../media/image248.png"/><Relationship Id="rId136" Type="http://schemas.openxmlformats.org/officeDocument/2006/relationships/customXml" Target="../ink/ink250.xml"/><Relationship Id="rId157" Type="http://schemas.openxmlformats.org/officeDocument/2006/relationships/image" Target="../media/image261.png"/><Relationship Id="rId61" Type="http://schemas.openxmlformats.org/officeDocument/2006/relationships/image" Target="../media/image213.png"/><Relationship Id="rId82" Type="http://schemas.openxmlformats.org/officeDocument/2006/relationships/customXml" Target="../ink/ink223.xml"/><Relationship Id="rId152" Type="http://schemas.openxmlformats.org/officeDocument/2006/relationships/customXml" Target="../ink/ink258.xml"/><Relationship Id="rId173" Type="http://schemas.openxmlformats.org/officeDocument/2006/relationships/image" Target="../media/image269.png"/><Relationship Id="rId19" Type="http://schemas.openxmlformats.org/officeDocument/2006/relationships/image" Target="../media/image192.png"/><Relationship Id="rId14" Type="http://schemas.openxmlformats.org/officeDocument/2006/relationships/customXml" Target="../ink/ink189.xml"/><Relationship Id="rId30" Type="http://schemas.openxmlformats.org/officeDocument/2006/relationships/customXml" Target="../ink/ink197.xml"/><Relationship Id="rId35" Type="http://schemas.openxmlformats.org/officeDocument/2006/relationships/image" Target="../media/image200.png"/><Relationship Id="rId56" Type="http://schemas.openxmlformats.org/officeDocument/2006/relationships/customXml" Target="../ink/ink210.xml"/><Relationship Id="rId77" Type="http://schemas.openxmlformats.org/officeDocument/2006/relationships/image" Target="../media/image221.png"/><Relationship Id="rId100" Type="http://schemas.openxmlformats.org/officeDocument/2006/relationships/customXml" Target="../ink/ink232.xml"/><Relationship Id="rId105" Type="http://schemas.openxmlformats.org/officeDocument/2006/relationships/image" Target="../media/image235.png"/><Relationship Id="rId126" Type="http://schemas.openxmlformats.org/officeDocument/2006/relationships/customXml" Target="../ink/ink245.xml"/><Relationship Id="rId147" Type="http://schemas.openxmlformats.org/officeDocument/2006/relationships/image" Target="../media/image256.png"/><Relationship Id="rId168" Type="http://schemas.openxmlformats.org/officeDocument/2006/relationships/customXml" Target="../ink/ink266.xml"/><Relationship Id="rId8" Type="http://schemas.openxmlformats.org/officeDocument/2006/relationships/customXml" Target="../ink/ink186.xml"/><Relationship Id="rId51" Type="http://schemas.openxmlformats.org/officeDocument/2006/relationships/image" Target="../media/image208.png"/><Relationship Id="rId72" Type="http://schemas.openxmlformats.org/officeDocument/2006/relationships/customXml" Target="../ink/ink218.xml"/><Relationship Id="rId93" Type="http://schemas.openxmlformats.org/officeDocument/2006/relationships/image" Target="../media/image229.png"/><Relationship Id="rId98" Type="http://schemas.openxmlformats.org/officeDocument/2006/relationships/customXml" Target="../ink/ink231.xml"/><Relationship Id="rId121" Type="http://schemas.openxmlformats.org/officeDocument/2006/relationships/image" Target="../media/image243.png"/><Relationship Id="rId142" Type="http://schemas.openxmlformats.org/officeDocument/2006/relationships/customXml" Target="../ink/ink253.xml"/><Relationship Id="rId163" Type="http://schemas.openxmlformats.org/officeDocument/2006/relationships/image" Target="../media/image264.png"/><Relationship Id="rId3" Type="http://schemas.openxmlformats.org/officeDocument/2006/relationships/image" Target="../media/image184.png"/><Relationship Id="rId25" Type="http://schemas.openxmlformats.org/officeDocument/2006/relationships/image" Target="../media/image195.png"/><Relationship Id="rId46" Type="http://schemas.openxmlformats.org/officeDocument/2006/relationships/customXml" Target="../ink/ink205.xml"/><Relationship Id="rId67" Type="http://schemas.openxmlformats.org/officeDocument/2006/relationships/image" Target="../media/image216.png"/><Relationship Id="rId116" Type="http://schemas.openxmlformats.org/officeDocument/2006/relationships/customXml" Target="../ink/ink240.xml"/><Relationship Id="rId137" Type="http://schemas.openxmlformats.org/officeDocument/2006/relationships/image" Target="../media/image251.png"/><Relationship Id="rId158" Type="http://schemas.openxmlformats.org/officeDocument/2006/relationships/customXml" Target="../ink/ink261.xml"/><Relationship Id="rId20" Type="http://schemas.openxmlformats.org/officeDocument/2006/relationships/customXml" Target="../ink/ink192.xml"/><Relationship Id="rId41" Type="http://schemas.openxmlformats.org/officeDocument/2006/relationships/image" Target="../media/image203.png"/><Relationship Id="rId62" Type="http://schemas.openxmlformats.org/officeDocument/2006/relationships/customXml" Target="../ink/ink213.xml"/><Relationship Id="rId83" Type="http://schemas.openxmlformats.org/officeDocument/2006/relationships/image" Target="../media/image224.png"/><Relationship Id="rId88" Type="http://schemas.openxmlformats.org/officeDocument/2006/relationships/customXml" Target="../ink/ink226.xml"/><Relationship Id="rId111" Type="http://schemas.openxmlformats.org/officeDocument/2006/relationships/image" Target="../media/image238.png"/><Relationship Id="rId132" Type="http://schemas.openxmlformats.org/officeDocument/2006/relationships/customXml" Target="../ink/ink248.xml"/><Relationship Id="rId153" Type="http://schemas.openxmlformats.org/officeDocument/2006/relationships/image" Target="../media/image259.png"/><Relationship Id="rId174" Type="http://schemas.openxmlformats.org/officeDocument/2006/relationships/customXml" Target="../ink/ink269.xml"/><Relationship Id="rId15" Type="http://schemas.openxmlformats.org/officeDocument/2006/relationships/image" Target="../media/image190.png"/><Relationship Id="rId36" Type="http://schemas.openxmlformats.org/officeDocument/2006/relationships/customXml" Target="../ink/ink200.xml"/><Relationship Id="rId57" Type="http://schemas.openxmlformats.org/officeDocument/2006/relationships/image" Target="../media/image211.png"/><Relationship Id="rId106" Type="http://schemas.openxmlformats.org/officeDocument/2006/relationships/customXml" Target="../ink/ink235.xml"/><Relationship Id="rId127" Type="http://schemas.openxmlformats.org/officeDocument/2006/relationships/image" Target="../media/image246.png"/><Relationship Id="rId10" Type="http://schemas.openxmlformats.org/officeDocument/2006/relationships/customXml" Target="../ink/ink187.xml"/><Relationship Id="rId31" Type="http://schemas.openxmlformats.org/officeDocument/2006/relationships/image" Target="../media/image198.png"/><Relationship Id="rId52" Type="http://schemas.openxmlformats.org/officeDocument/2006/relationships/customXml" Target="../ink/ink208.xml"/><Relationship Id="rId73" Type="http://schemas.openxmlformats.org/officeDocument/2006/relationships/image" Target="../media/image219.png"/><Relationship Id="rId78" Type="http://schemas.openxmlformats.org/officeDocument/2006/relationships/customXml" Target="../ink/ink221.xml"/><Relationship Id="rId94" Type="http://schemas.openxmlformats.org/officeDocument/2006/relationships/customXml" Target="../ink/ink229.xml"/><Relationship Id="rId99" Type="http://schemas.openxmlformats.org/officeDocument/2006/relationships/image" Target="../media/image232.png"/><Relationship Id="rId101" Type="http://schemas.openxmlformats.org/officeDocument/2006/relationships/image" Target="../media/image233.png"/><Relationship Id="rId122" Type="http://schemas.openxmlformats.org/officeDocument/2006/relationships/customXml" Target="../ink/ink243.xml"/><Relationship Id="rId143" Type="http://schemas.openxmlformats.org/officeDocument/2006/relationships/image" Target="../media/image254.png"/><Relationship Id="rId148" Type="http://schemas.openxmlformats.org/officeDocument/2006/relationships/customXml" Target="../ink/ink256.xml"/><Relationship Id="rId164" Type="http://schemas.openxmlformats.org/officeDocument/2006/relationships/customXml" Target="../ink/ink264.xml"/><Relationship Id="rId169" Type="http://schemas.openxmlformats.org/officeDocument/2006/relationships/image" Target="../media/image267.png"/><Relationship Id="rId4" Type="http://schemas.openxmlformats.org/officeDocument/2006/relationships/customXml" Target="../ink/ink184.xml"/><Relationship Id="rId9" Type="http://schemas.openxmlformats.org/officeDocument/2006/relationships/image" Target="../media/image187.png"/><Relationship Id="rId26" Type="http://schemas.openxmlformats.org/officeDocument/2006/relationships/customXml" Target="../ink/ink195.xml"/><Relationship Id="rId47" Type="http://schemas.openxmlformats.org/officeDocument/2006/relationships/image" Target="../media/image206.png"/><Relationship Id="rId68" Type="http://schemas.openxmlformats.org/officeDocument/2006/relationships/customXml" Target="../ink/ink216.xml"/><Relationship Id="rId89" Type="http://schemas.openxmlformats.org/officeDocument/2006/relationships/image" Target="../media/image227.png"/><Relationship Id="rId112" Type="http://schemas.openxmlformats.org/officeDocument/2006/relationships/customXml" Target="../ink/ink238.xml"/><Relationship Id="rId133" Type="http://schemas.openxmlformats.org/officeDocument/2006/relationships/image" Target="../media/image249.png"/><Relationship Id="rId154" Type="http://schemas.openxmlformats.org/officeDocument/2006/relationships/customXml" Target="../ink/ink259.xml"/><Relationship Id="rId175" Type="http://schemas.openxmlformats.org/officeDocument/2006/relationships/image" Target="../media/image270.png"/><Relationship Id="rId16" Type="http://schemas.openxmlformats.org/officeDocument/2006/relationships/customXml" Target="../ink/ink190.xml"/><Relationship Id="rId37" Type="http://schemas.openxmlformats.org/officeDocument/2006/relationships/image" Target="../media/image201.png"/><Relationship Id="rId58" Type="http://schemas.openxmlformats.org/officeDocument/2006/relationships/customXml" Target="../ink/ink211.xml"/><Relationship Id="rId79" Type="http://schemas.openxmlformats.org/officeDocument/2006/relationships/image" Target="../media/image222.png"/><Relationship Id="rId102" Type="http://schemas.openxmlformats.org/officeDocument/2006/relationships/customXml" Target="../ink/ink233.xml"/><Relationship Id="rId123" Type="http://schemas.openxmlformats.org/officeDocument/2006/relationships/image" Target="../media/image244.png"/><Relationship Id="rId144" Type="http://schemas.openxmlformats.org/officeDocument/2006/relationships/customXml" Target="../ink/ink254.xml"/><Relationship Id="rId90" Type="http://schemas.openxmlformats.org/officeDocument/2006/relationships/customXml" Target="../ink/ink227.xml"/><Relationship Id="rId165" Type="http://schemas.openxmlformats.org/officeDocument/2006/relationships/image" Target="../media/image265.png"/><Relationship Id="rId27" Type="http://schemas.openxmlformats.org/officeDocument/2006/relationships/image" Target="../media/image196.png"/><Relationship Id="rId48" Type="http://schemas.openxmlformats.org/officeDocument/2006/relationships/customXml" Target="../ink/ink206.xml"/><Relationship Id="rId69" Type="http://schemas.openxmlformats.org/officeDocument/2006/relationships/image" Target="../media/image217.png"/><Relationship Id="rId113" Type="http://schemas.openxmlformats.org/officeDocument/2006/relationships/image" Target="../media/image239.png"/><Relationship Id="rId134" Type="http://schemas.openxmlformats.org/officeDocument/2006/relationships/customXml" Target="../ink/ink249.xml"/><Relationship Id="rId80" Type="http://schemas.openxmlformats.org/officeDocument/2006/relationships/customXml" Target="../ink/ink222.xml"/><Relationship Id="rId155" Type="http://schemas.openxmlformats.org/officeDocument/2006/relationships/image" Target="../media/image260.png"/><Relationship Id="rId17" Type="http://schemas.openxmlformats.org/officeDocument/2006/relationships/image" Target="../media/image191.png"/><Relationship Id="rId38" Type="http://schemas.openxmlformats.org/officeDocument/2006/relationships/customXml" Target="../ink/ink201.xml"/><Relationship Id="rId59" Type="http://schemas.openxmlformats.org/officeDocument/2006/relationships/image" Target="../media/image212.png"/><Relationship Id="rId103" Type="http://schemas.openxmlformats.org/officeDocument/2006/relationships/image" Target="../media/image234.png"/><Relationship Id="rId124" Type="http://schemas.openxmlformats.org/officeDocument/2006/relationships/customXml" Target="../ink/ink244.xml"/><Relationship Id="rId70" Type="http://schemas.openxmlformats.org/officeDocument/2006/relationships/customXml" Target="../ink/ink217.xml"/><Relationship Id="rId91" Type="http://schemas.openxmlformats.org/officeDocument/2006/relationships/image" Target="../media/image228.png"/><Relationship Id="rId145" Type="http://schemas.openxmlformats.org/officeDocument/2006/relationships/image" Target="../media/image255.png"/><Relationship Id="rId166" Type="http://schemas.openxmlformats.org/officeDocument/2006/relationships/customXml" Target="../ink/ink2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C5CD77-E184-4998-9B02-808B2197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35" y="1120496"/>
            <a:ext cx="8703872" cy="46170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3A2A59-96FB-406D-B842-483E148D174F}"/>
                  </a:ext>
                </a:extLst>
              </p14:cNvPr>
              <p14:cNvContentPartPr/>
              <p14:nvPr/>
            </p14:nvContentPartPr>
            <p14:xfrm>
              <a:off x="2292272" y="1276118"/>
              <a:ext cx="35280" cy="125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3A2A59-96FB-406D-B842-483E148D17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632" y="1168118"/>
                <a:ext cx="142920" cy="14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9D5BF4-9CD4-4701-8CD3-9575D6324416}"/>
                  </a:ext>
                </a:extLst>
              </p14:cNvPr>
              <p14:cNvContentPartPr/>
              <p14:nvPr/>
            </p14:nvContentPartPr>
            <p14:xfrm>
              <a:off x="9705392" y="2311118"/>
              <a:ext cx="79200" cy="157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9D5BF4-9CD4-4701-8CD3-9575D63244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51392" y="2203118"/>
                <a:ext cx="186840" cy="17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F15C8F-2569-4061-A5F4-DEC7996D51F7}"/>
                  </a:ext>
                </a:extLst>
              </p14:cNvPr>
              <p14:cNvContentPartPr/>
              <p14:nvPr/>
            </p14:nvContentPartPr>
            <p14:xfrm>
              <a:off x="2355272" y="1933838"/>
              <a:ext cx="154080" cy="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F15C8F-2569-4061-A5F4-DEC7996D51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01632" y="1825838"/>
                <a:ext cx="2617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6822A9-878F-4EA1-A3FC-6B3FE1268716}"/>
                  </a:ext>
                </a:extLst>
              </p14:cNvPr>
              <p14:cNvContentPartPr/>
              <p14:nvPr/>
            </p14:nvContentPartPr>
            <p14:xfrm>
              <a:off x="2429072" y="1929878"/>
              <a:ext cx="82080" cy="151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6822A9-878F-4EA1-A3FC-6B3FE12687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5432" y="1821878"/>
                <a:ext cx="1897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832A6D-CAD3-47BD-B0BE-1B555AD9DC30}"/>
                  </a:ext>
                </a:extLst>
              </p14:cNvPr>
              <p14:cNvContentPartPr/>
              <p14:nvPr/>
            </p14:nvContentPartPr>
            <p14:xfrm>
              <a:off x="9450872" y="2445038"/>
              <a:ext cx="305640" cy="28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832A6D-CAD3-47BD-B0BE-1B555AD9DC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41872" y="2436398"/>
                <a:ext cx="3232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3D7960E-A010-43BD-B608-36F8317BE3A7}"/>
                  </a:ext>
                </a:extLst>
              </p14:cNvPr>
              <p14:cNvContentPartPr/>
              <p14:nvPr/>
            </p14:nvContentPartPr>
            <p14:xfrm>
              <a:off x="9737072" y="3180878"/>
              <a:ext cx="740520" cy="264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3D7960E-A010-43BD-B608-36F8317BE3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28432" y="3172238"/>
                <a:ext cx="7581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3CB8D6-385F-45BE-88F2-7153CDFEF167}"/>
                  </a:ext>
                </a:extLst>
              </p14:cNvPr>
              <p14:cNvContentPartPr/>
              <p14:nvPr/>
            </p14:nvContentPartPr>
            <p14:xfrm>
              <a:off x="8030672" y="2166758"/>
              <a:ext cx="962640" cy="511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3CB8D6-385F-45BE-88F2-7153CDFEF1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22032" y="2158118"/>
                <a:ext cx="9802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ACE9A4F-AA0A-45A7-85F5-442A10E69DF5}"/>
                  </a:ext>
                </a:extLst>
              </p14:cNvPr>
              <p14:cNvContentPartPr/>
              <p14:nvPr/>
            </p14:nvContentPartPr>
            <p14:xfrm>
              <a:off x="2051432" y="1741598"/>
              <a:ext cx="2284920" cy="973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ACE9A4F-AA0A-45A7-85F5-442A10E69DF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42791" y="1732598"/>
                <a:ext cx="2302563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CC90E12-7105-4240-BAD2-1958C4AFB15E}"/>
                  </a:ext>
                </a:extLst>
              </p14:cNvPr>
              <p14:cNvContentPartPr/>
              <p14:nvPr/>
            </p14:nvContentPartPr>
            <p14:xfrm>
              <a:off x="77912" y="1973798"/>
              <a:ext cx="1316520" cy="1504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CC90E12-7105-4240-BAD2-1958C4AFB1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274" y="1964798"/>
                <a:ext cx="1334155" cy="15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F623646-8D10-4C89-8130-5B9AC0E2419C}"/>
                  </a:ext>
                </a:extLst>
              </p14:cNvPr>
              <p14:cNvContentPartPr/>
              <p14:nvPr/>
            </p14:nvContentPartPr>
            <p14:xfrm>
              <a:off x="411272" y="4507478"/>
              <a:ext cx="974160" cy="1111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F623646-8D10-4C89-8130-5B9AC0E241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2275" y="4498481"/>
                <a:ext cx="991793" cy="11289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70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240A0-9922-4E7E-BFE5-85BFE62E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" y="1576535"/>
            <a:ext cx="10906240" cy="15625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9AD0DD-1193-4180-897E-DC23ED0713B5}"/>
              </a:ext>
            </a:extLst>
          </p:cNvPr>
          <p:cNvSpPr/>
          <p:nvPr/>
        </p:nvSpPr>
        <p:spPr>
          <a:xfrm>
            <a:off x="546083" y="497512"/>
            <a:ext cx="5549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5524B-14FB-4F09-9A12-A68374A34292}"/>
              </a:ext>
            </a:extLst>
          </p:cNvPr>
          <p:cNvSpPr txBox="1"/>
          <p:nvPr/>
        </p:nvSpPr>
        <p:spPr>
          <a:xfrm>
            <a:off x="661734" y="3429000"/>
            <a:ext cx="10499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Highlights</a:t>
            </a:r>
          </a:p>
          <a:p>
            <a:endParaRPr lang="en-IN" sz="24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Ridge cannot reduce the coefficients to Zero.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Lasso can reduce and thus used for Feature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Elastic Net is used when the features are highly correlated.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Shrinkage makes the model simpler, reduces overfitting by introducing bias and improves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22624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BDF115-1B32-4B73-AD46-639EA5619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0" y="744766"/>
            <a:ext cx="11934334" cy="5934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5C3357-8408-4C3F-8007-55F9D9B95EE5}"/>
              </a:ext>
            </a:extLst>
          </p:cNvPr>
          <p:cNvSpPr/>
          <p:nvPr/>
        </p:nvSpPr>
        <p:spPr>
          <a:xfrm>
            <a:off x="5899824" y="865158"/>
            <a:ext cx="193835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Alpha = 0.1</a:t>
            </a:r>
          </a:p>
        </p:txBody>
      </p:sp>
    </p:spTree>
    <p:extLst>
      <p:ext uri="{BB962C8B-B14F-4D97-AF65-F5344CB8AC3E}">
        <p14:creationId xmlns:p14="http://schemas.microsoft.com/office/powerpoint/2010/main" val="261901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F9DE61-253C-4F8A-9E1F-916CD483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06" y="1218096"/>
            <a:ext cx="5863473" cy="3581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C0108E-6D7A-4775-B9C5-8C13BFFB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96"/>
            <a:ext cx="5910605" cy="3259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82E244-FE3A-4E0E-B661-0CB159E50DBA}"/>
              </a:ext>
            </a:extLst>
          </p:cNvPr>
          <p:cNvSpPr/>
          <p:nvPr/>
        </p:nvSpPr>
        <p:spPr>
          <a:xfrm>
            <a:off x="1912286" y="1336499"/>
            <a:ext cx="193835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Alpha = 0.1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D5CA3-FC6D-4AEE-A4DF-D3B6D2E0498D}"/>
              </a:ext>
            </a:extLst>
          </p:cNvPr>
          <p:cNvSpPr/>
          <p:nvPr/>
        </p:nvSpPr>
        <p:spPr>
          <a:xfrm>
            <a:off x="8259855" y="1336499"/>
            <a:ext cx="18405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Alpha = 10</a:t>
            </a:r>
          </a:p>
        </p:txBody>
      </p:sp>
    </p:spTree>
    <p:extLst>
      <p:ext uri="{BB962C8B-B14F-4D97-AF65-F5344CB8AC3E}">
        <p14:creationId xmlns:p14="http://schemas.microsoft.com/office/powerpoint/2010/main" val="68644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6FC4EE-6EA4-46C2-BED8-EEF483DE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6" y="756525"/>
            <a:ext cx="10510886" cy="53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5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2D3935-9A00-4FE5-8B3C-A83AD5DE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51" y="763619"/>
            <a:ext cx="5690599" cy="593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AD9175-E7C3-4BC0-B2A3-F971AA71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6" y="763619"/>
            <a:ext cx="5690599" cy="5934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B5939-9BD6-4408-9350-7D9415B89A19}"/>
              </a:ext>
            </a:extLst>
          </p:cNvPr>
          <p:cNvSpPr/>
          <p:nvPr/>
        </p:nvSpPr>
        <p:spPr>
          <a:xfrm>
            <a:off x="8259855" y="1336499"/>
            <a:ext cx="18405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Alpha =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37CE75-A59F-41E2-804C-670FB305206B}"/>
              </a:ext>
            </a:extLst>
          </p:cNvPr>
          <p:cNvSpPr/>
          <p:nvPr/>
        </p:nvSpPr>
        <p:spPr>
          <a:xfrm>
            <a:off x="2105576" y="1149534"/>
            <a:ext cx="164500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Alpha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51FA9-55C1-48D2-9805-F8681F7833EF}"/>
              </a:ext>
            </a:extLst>
          </p:cNvPr>
          <p:cNvSpPr/>
          <p:nvPr/>
        </p:nvSpPr>
        <p:spPr>
          <a:xfrm>
            <a:off x="396122" y="33247"/>
            <a:ext cx="4914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236479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09237-E1D5-4E02-84CE-EA99AAD2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53" y="669352"/>
            <a:ext cx="7528826" cy="5934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0E677C-9B1D-4FE6-A6CA-404D89D11846}"/>
              </a:ext>
            </a:extLst>
          </p:cNvPr>
          <p:cNvSpPr/>
          <p:nvPr/>
        </p:nvSpPr>
        <p:spPr>
          <a:xfrm>
            <a:off x="4079468" y="1185669"/>
            <a:ext cx="51674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Alpha = 25 after Parameter Tuning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51172-8CD2-4F45-9108-5105AF7C283B}"/>
              </a:ext>
            </a:extLst>
          </p:cNvPr>
          <p:cNvSpPr/>
          <p:nvPr/>
        </p:nvSpPr>
        <p:spPr>
          <a:xfrm>
            <a:off x="832587" y="33247"/>
            <a:ext cx="40417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175602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2C4FD9-B164-4585-8E1B-AD0B3556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4" y="527950"/>
            <a:ext cx="5276850" cy="593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5B24A8-6887-4282-9256-D99A17B2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84" y="527950"/>
            <a:ext cx="5172075" cy="593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39BFE-EB69-415A-AD54-30E406527243}"/>
              </a:ext>
            </a:extLst>
          </p:cNvPr>
          <p:cNvSpPr txBox="1"/>
          <p:nvPr/>
        </p:nvSpPr>
        <p:spPr>
          <a:xfrm>
            <a:off x="1913642" y="952107"/>
            <a:ext cx="2147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Alpha = 1</a:t>
            </a:r>
          </a:p>
          <a:p>
            <a:r>
              <a:rPr lang="en-IN" sz="3200" dirty="0"/>
              <a:t>L1_ratio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EB73F-A50B-45DF-A63F-2BF3EB5A39BB}"/>
              </a:ext>
            </a:extLst>
          </p:cNvPr>
          <p:cNvSpPr txBox="1"/>
          <p:nvPr/>
        </p:nvSpPr>
        <p:spPr>
          <a:xfrm>
            <a:off x="7878629" y="952107"/>
            <a:ext cx="2147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Alpha = 10</a:t>
            </a:r>
          </a:p>
          <a:p>
            <a:r>
              <a:rPr lang="en-IN" sz="3200" dirty="0"/>
              <a:t>L1_ratio = 1</a:t>
            </a:r>
          </a:p>
        </p:txBody>
      </p:sp>
    </p:spTree>
    <p:extLst>
      <p:ext uri="{BB962C8B-B14F-4D97-AF65-F5344CB8AC3E}">
        <p14:creationId xmlns:p14="http://schemas.microsoft.com/office/powerpoint/2010/main" val="88181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DA6ED2-BEFD-49AD-BC7C-3F595B28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30" y="820181"/>
            <a:ext cx="9278038" cy="593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E9D0E-729F-4899-9435-126F8551DFA7}"/>
              </a:ext>
            </a:extLst>
          </p:cNvPr>
          <p:cNvSpPr txBox="1"/>
          <p:nvPr/>
        </p:nvSpPr>
        <p:spPr>
          <a:xfrm>
            <a:off x="377073" y="235406"/>
            <a:ext cx="9364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Output after Randomized Search CV where alpha = 200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191D7-FD70-4816-8C49-01C0DE0095BB}"/>
              </a:ext>
            </a:extLst>
          </p:cNvPr>
          <p:cNvSpPr txBox="1"/>
          <p:nvPr/>
        </p:nvSpPr>
        <p:spPr>
          <a:xfrm>
            <a:off x="3494089" y="1073332"/>
            <a:ext cx="4039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Model name: Ridge Regression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1B7575-B6C2-4423-BCE6-0366C7087F87}"/>
              </a:ext>
            </a:extLst>
          </p:cNvPr>
          <p:cNvSpPr/>
          <p:nvPr/>
        </p:nvSpPr>
        <p:spPr>
          <a:xfrm>
            <a:off x="1941922" y="4279769"/>
            <a:ext cx="377072" cy="11217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0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9A9017-04BA-40C6-8142-53870B3CF2B7}"/>
                  </a:ext>
                </a:extLst>
              </p14:cNvPr>
              <p14:cNvContentPartPr/>
              <p14:nvPr/>
            </p14:nvContentPartPr>
            <p14:xfrm>
              <a:off x="5277392" y="138878"/>
              <a:ext cx="2781000" cy="560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9A9017-04BA-40C6-8142-53870B3CF2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8392" y="129884"/>
                <a:ext cx="2798640" cy="578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8F5014B-F598-4278-8911-03B4351BCD67}"/>
                  </a:ext>
                </a:extLst>
              </p14:cNvPr>
              <p14:cNvContentPartPr/>
              <p14:nvPr/>
            </p14:nvContentPartPr>
            <p14:xfrm>
              <a:off x="5268752" y="158318"/>
              <a:ext cx="2346840" cy="366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8F5014B-F598-4278-8911-03B4351BCD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5112" y="50678"/>
                <a:ext cx="24544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F89A16C-DF7D-4D87-9A49-19AF23AAFE33}"/>
                  </a:ext>
                </a:extLst>
              </p14:cNvPr>
              <p14:cNvContentPartPr/>
              <p14:nvPr/>
            </p14:nvContentPartPr>
            <p14:xfrm>
              <a:off x="700712" y="5660651"/>
              <a:ext cx="2635920" cy="413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F89A16C-DF7D-4D87-9A49-19AF23AAFE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072" y="5652011"/>
                <a:ext cx="26535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8B78734-9517-4B38-AE87-ECDEEBAC0A53}"/>
                  </a:ext>
                </a:extLst>
              </p14:cNvPr>
              <p14:cNvContentPartPr/>
              <p14:nvPr/>
            </p14:nvContentPartPr>
            <p14:xfrm>
              <a:off x="3627872" y="5428091"/>
              <a:ext cx="38160" cy="852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8B78734-9517-4B38-AE87-ECDEEBAC0A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9232" y="5419451"/>
                <a:ext cx="5580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9EFF33D-F942-465B-940B-5BC1354F850E}"/>
                  </a:ext>
                </a:extLst>
              </p14:cNvPr>
              <p14:cNvContentPartPr/>
              <p14:nvPr/>
            </p14:nvContentPartPr>
            <p14:xfrm>
              <a:off x="5279552" y="5778731"/>
              <a:ext cx="16920" cy="28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9EFF33D-F942-465B-940B-5BC1354F85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0552" y="5770091"/>
                <a:ext cx="345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EC4A3C3-5223-41B5-89D2-0EAB0146C65D}"/>
                  </a:ext>
                </a:extLst>
              </p14:cNvPr>
              <p14:cNvContentPartPr/>
              <p14:nvPr/>
            </p14:nvContentPartPr>
            <p14:xfrm>
              <a:off x="6709832" y="5559851"/>
              <a:ext cx="143280" cy="3103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EC4A3C3-5223-41B5-89D2-0EAB0146C6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0832" y="5550851"/>
                <a:ext cx="1609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D86D3E6-3195-4EE4-A49B-72B69652C7F9}"/>
                  </a:ext>
                </a:extLst>
              </p14:cNvPr>
              <p14:cNvContentPartPr/>
              <p14:nvPr/>
            </p14:nvContentPartPr>
            <p14:xfrm>
              <a:off x="7005392" y="5547971"/>
              <a:ext cx="1005840" cy="475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D86D3E6-3195-4EE4-A49B-72B69652C7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752" y="5539324"/>
                <a:ext cx="1023480" cy="493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D3E82C-2586-4677-A225-428C987BB938}"/>
                  </a:ext>
                </a:extLst>
              </p14:cNvPr>
              <p14:cNvContentPartPr/>
              <p14:nvPr/>
            </p14:nvContentPartPr>
            <p14:xfrm>
              <a:off x="5420672" y="5589731"/>
              <a:ext cx="1137600" cy="3078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D3E82C-2586-4677-A225-428C987BB9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1672" y="5580731"/>
                <a:ext cx="11552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C31E113-0B9D-46A0-89CA-54C6CEC8D4FA}"/>
                  </a:ext>
                </a:extLst>
              </p14:cNvPr>
              <p14:cNvContentPartPr/>
              <p14:nvPr/>
            </p14:nvContentPartPr>
            <p14:xfrm>
              <a:off x="4586912" y="5568851"/>
              <a:ext cx="576000" cy="255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C31E113-0B9D-46A0-89CA-54C6CEC8D4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7912" y="5560211"/>
                <a:ext cx="5936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6C75D9F-1841-4803-B5EA-60A4331B1183}"/>
                  </a:ext>
                </a:extLst>
              </p14:cNvPr>
              <p14:cNvContentPartPr/>
              <p14:nvPr/>
            </p14:nvContentPartPr>
            <p14:xfrm>
              <a:off x="3996872" y="5604131"/>
              <a:ext cx="473040" cy="214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6C75D9F-1841-4803-B5EA-60A4331B11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88232" y="5595476"/>
                <a:ext cx="490680" cy="232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D4168D2-FDD4-4929-B941-6268C36B7425}"/>
                  </a:ext>
                </a:extLst>
              </p14:cNvPr>
              <p14:cNvContentPartPr/>
              <p14:nvPr/>
            </p14:nvContentPartPr>
            <p14:xfrm>
              <a:off x="3479912" y="2853731"/>
              <a:ext cx="861840" cy="464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D4168D2-FDD4-4929-B941-6268C36B74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25912" y="2745731"/>
                <a:ext cx="96948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186450F-EF28-4B27-A04B-6A3C47312B49}"/>
                  </a:ext>
                </a:extLst>
              </p14:cNvPr>
              <p14:cNvContentPartPr/>
              <p14:nvPr/>
            </p14:nvContentPartPr>
            <p14:xfrm>
              <a:off x="10504232" y="2686331"/>
              <a:ext cx="222480" cy="247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186450F-EF28-4B27-A04B-6A3C47312B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5232" y="2677691"/>
                <a:ext cx="2401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C6A057-B300-49D5-AEBB-4E9628B4C007}"/>
                  </a:ext>
                </a:extLst>
              </p14:cNvPr>
              <p14:cNvContentPartPr/>
              <p14:nvPr/>
            </p14:nvContentPartPr>
            <p14:xfrm>
              <a:off x="652472" y="1249571"/>
              <a:ext cx="5806080" cy="38581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C6A057-B300-49D5-AEBB-4E9628B4C0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3472" y="1240930"/>
                <a:ext cx="5823720" cy="3875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E0FF58C-F830-4D51-9FB1-619C71188063}"/>
                  </a:ext>
                </a:extLst>
              </p14:cNvPr>
              <p14:cNvContentPartPr/>
              <p14:nvPr/>
            </p14:nvContentPartPr>
            <p14:xfrm>
              <a:off x="9153512" y="1578251"/>
              <a:ext cx="7200" cy="241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E0FF58C-F830-4D51-9FB1-619C711880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44512" y="1569251"/>
                <a:ext cx="24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F8C480D-230C-4018-8658-4F3DE95131B7}"/>
                  </a:ext>
                </a:extLst>
              </p14:cNvPr>
              <p14:cNvContentPartPr/>
              <p14:nvPr/>
            </p14:nvContentPartPr>
            <p14:xfrm>
              <a:off x="9220832" y="2066051"/>
              <a:ext cx="406440" cy="3477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F8C480D-230C-4018-8658-4F3DE95131B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11832" y="2057051"/>
                <a:ext cx="4240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35CE0D4-5408-4BDD-A067-B211E118B45A}"/>
                  </a:ext>
                </a:extLst>
              </p14:cNvPr>
              <p14:cNvContentPartPr/>
              <p14:nvPr/>
            </p14:nvContentPartPr>
            <p14:xfrm>
              <a:off x="10838312" y="1311491"/>
              <a:ext cx="1208520" cy="302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35CE0D4-5408-4BDD-A067-B211E118B4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29315" y="1302851"/>
                <a:ext cx="1226155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62DDE76-79E3-42F0-8E0B-E0F27A1FA47F}"/>
                  </a:ext>
                </a:extLst>
              </p14:cNvPr>
              <p14:cNvContentPartPr/>
              <p14:nvPr/>
            </p14:nvContentPartPr>
            <p14:xfrm>
              <a:off x="9369872" y="1298531"/>
              <a:ext cx="1364400" cy="2923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62DDE76-79E3-42F0-8E0B-E0F27A1FA4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60874" y="1289531"/>
                <a:ext cx="1382035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B6DDAB8-5595-417D-BB1C-A6506EBE68DC}"/>
                  </a:ext>
                </a:extLst>
              </p14:cNvPr>
              <p14:cNvContentPartPr/>
              <p14:nvPr/>
            </p14:nvContentPartPr>
            <p14:xfrm>
              <a:off x="7583192" y="1365851"/>
              <a:ext cx="1412280" cy="2473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B6DDAB8-5595-417D-BB1C-A6506EBE68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74552" y="1357211"/>
                <a:ext cx="14299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83AE1D9-F596-49B3-B15A-4B2E57CE4BF0}"/>
                  </a:ext>
                </a:extLst>
              </p14:cNvPr>
              <p14:cNvContentPartPr/>
              <p14:nvPr/>
            </p14:nvContentPartPr>
            <p14:xfrm>
              <a:off x="9504872" y="4947851"/>
              <a:ext cx="24120" cy="432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83AE1D9-F596-49B3-B15A-4B2E57CE4B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95872" y="4938851"/>
                <a:ext cx="417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62AB815-DF2C-41D4-979C-4D3615553ACD}"/>
                  </a:ext>
                </a:extLst>
              </p14:cNvPr>
              <p14:cNvContentPartPr/>
              <p14:nvPr/>
            </p14:nvContentPartPr>
            <p14:xfrm>
              <a:off x="9879632" y="5086811"/>
              <a:ext cx="200880" cy="1879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62AB815-DF2C-41D4-979C-4D3615553A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70992" y="5077811"/>
                <a:ext cx="218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CF49959-94D4-44C8-B58A-EDC623001256}"/>
                  </a:ext>
                </a:extLst>
              </p14:cNvPr>
              <p14:cNvContentPartPr/>
              <p14:nvPr/>
            </p14:nvContentPartPr>
            <p14:xfrm>
              <a:off x="9495512" y="5078891"/>
              <a:ext cx="214560" cy="2718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CF49959-94D4-44C8-B58A-EDC6230012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86527" y="5069891"/>
                <a:ext cx="23217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9AE941A-BC9B-4842-9F75-9B24AE19D72A}"/>
                  </a:ext>
                </a:extLst>
              </p14:cNvPr>
              <p14:cNvContentPartPr/>
              <p14:nvPr/>
            </p14:nvContentPartPr>
            <p14:xfrm>
              <a:off x="8870912" y="4981331"/>
              <a:ext cx="525960" cy="261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9AE941A-BC9B-4842-9F75-9B24AE19D7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62272" y="4972331"/>
                <a:ext cx="5436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596D2C7-0743-4ABC-96E4-E5EDCB5BECFF}"/>
                  </a:ext>
                </a:extLst>
              </p14:cNvPr>
              <p14:cNvContentPartPr/>
              <p14:nvPr/>
            </p14:nvContentPartPr>
            <p14:xfrm>
              <a:off x="8283392" y="4955411"/>
              <a:ext cx="477720" cy="2937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596D2C7-0743-4ABC-96E4-E5EDCB5BEC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74759" y="4946411"/>
                <a:ext cx="495347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8AA147A-FC68-446C-84B0-24C3A02A38F3}"/>
                  </a:ext>
                </a:extLst>
              </p14:cNvPr>
              <p14:cNvContentPartPr/>
              <p14:nvPr/>
            </p14:nvContentPartPr>
            <p14:xfrm>
              <a:off x="7077752" y="2642771"/>
              <a:ext cx="3296880" cy="1937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8AA147A-FC68-446C-84B0-24C3A02A38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8752" y="2633773"/>
                <a:ext cx="3314520" cy="1955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F7D282A-7E1C-4C05-B567-5076C033F9A4}"/>
                  </a:ext>
                </a:extLst>
              </p14:cNvPr>
              <p14:cNvContentPartPr/>
              <p14:nvPr/>
            </p14:nvContentPartPr>
            <p14:xfrm>
              <a:off x="10296512" y="5097251"/>
              <a:ext cx="152280" cy="835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F7D282A-7E1C-4C05-B567-5076C033F9A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87512" y="5088611"/>
                <a:ext cx="1699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90C07FF-AB30-4F8E-BC55-A3088CA1D98D}"/>
                  </a:ext>
                </a:extLst>
              </p14:cNvPr>
              <p14:cNvContentPartPr/>
              <p14:nvPr/>
            </p14:nvContentPartPr>
            <p14:xfrm>
              <a:off x="11288312" y="5001491"/>
              <a:ext cx="176760" cy="1476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90C07FF-AB30-4F8E-BC55-A3088CA1D9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279672" y="4992851"/>
                <a:ext cx="1944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C8D4C0A-F284-425D-A11D-C1130A1D3473}"/>
                  </a:ext>
                </a:extLst>
              </p14:cNvPr>
              <p14:cNvContentPartPr/>
              <p14:nvPr/>
            </p14:nvContentPartPr>
            <p14:xfrm>
              <a:off x="10639952" y="5443571"/>
              <a:ext cx="531000" cy="167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C8D4C0A-F284-425D-A11D-C1130A1D34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31312" y="5434571"/>
                <a:ext cx="5486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BC8ED37-DDAA-4C7E-B331-849BFD606298}"/>
                  </a:ext>
                </a:extLst>
              </p14:cNvPr>
              <p14:cNvContentPartPr/>
              <p14:nvPr/>
            </p14:nvContentPartPr>
            <p14:xfrm>
              <a:off x="10599992" y="4925171"/>
              <a:ext cx="567000" cy="2944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BC8ED37-DDAA-4C7E-B331-849BFD6062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91352" y="4916171"/>
                <a:ext cx="5846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B538989-0743-4D34-9C9F-408AAE6B0759}"/>
                  </a:ext>
                </a:extLst>
              </p14:cNvPr>
              <p14:cNvContentPartPr/>
              <p14:nvPr/>
            </p14:nvContentPartPr>
            <p14:xfrm>
              <a:off x="8246672" y="5454371"/>
              <a:ext cx="318240" cy="4935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B538989-0743-4D34-9C9F-408AAE6B07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38032" y="5445371"/>
                <a:ext cx="33588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CC84366-649B-4845-918E-2DCE4937BBC9}"/>
                  </a:ext>
                </a:extLst>
              </p14:cNvPr>
              <p14:cNvContentPartPr/>
              <p14:nvPr/>
            </p14:nvContentPartPr>
            <p14:xfrm>
              <a:off x="11139272" y="6138011"/>
              <a:ext cx="573840" cy="154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CC84366-649B-4845-918E-2DCE4937BB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30272" y="6129011"/>
                <a:ext cx="5914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99DF543-ECF8-4CA6-A93B-41A57414B49B}"/>
                  </a:ext>
                </a:extLst>
              </p14:cNvPr>
              <p14:cNvContentPartPr/>
              <p14:nvPr/>
            </p14:nvContentPartPr>
            <p14:xfrm>
              <a:off x="11065832" y="5736971"/>
              <a:ext cx="750600" cy="2754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99DF543-ECF8-4CA6-A93B-41A57414B4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56832" y="5728331"/>
                <a:ext cx="768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451283C-08E1-4A67-A2FE-3D6A55B444FC}"/>
                  </a:ext>
                </a:extLst>
              </p14:cNvPr>
              <p14:cNvContentPartPr/>
              <p14:nvPr/>
            </p14:nvContentPartPr>
            <p14:xfrm>
              <a:off x="8703152" y="5760371"/>
              <a:ext cx="2230920" cy="3844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451283C-08E1-4A67-A2FE-3D6A55B444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94512" y="5751379"/>
                <a:ext cx="2248560" cy="402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B560D7C-59F0-4060-94AC-ADAA6A5BA8AE}"/>
                  </a:ext>
                </a:extLst>
              </p14:cNvPr>
              <p14:cNvContentPartPr/>
              <p14:nvPr/>
            </p14:nvContentPartPr>
            <p14:xfrm>
              <a:off x="8617832" y="5865491"/>
              <a:ext cx="2926800" cy="1206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B560D7C-59F0-4060-94AC-ADAA6A5BA8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64192" y="5757491"/>
                <a:ext cx="30344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6F389C7-F734-4CFF-A45E-9D2594B1EEC4}"/>
                  </a:ext>
                </a:extLst>
              </p14:cNvPr>
              <p14:cNvContentPartPr/>
              <p14:nvPr/>
            </p14:nvContentPartPr>
            <p14:xfrm>
              <a:off x="8197352" y="5096891"/>
              <a:ext cx="3196440" cy="396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6F389C7-F734-4CFF-A45E-9D2594B1EEC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43712" y="4989251"/>
                <a:ext cx="330408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76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65CC696-88F9-42CF-8E7D-7BF9B055CF83}"/>
                  </a:ext>
                </a:extLst>
              </p14:cNvPr>
              <p14:cNvContentPartPr/>
              <p14:nvPr/>
            </p14:nvContentPartPr>
            <p14:xfrm>
              <a:off x="9171152" y="1180358"/>
              <a:ext cx="61200" cy="37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65CC696-88F9-42CF-8E7D-7BF9B055C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152" y="1072718"/>
                <a:ext cx="168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02127C3-A804-460F-A0A5-482693D0E0BE}"/>
                  </a:ext>
                </a:extLst>
              </p14:cNvPr>
              <p14:cNvContentPartPr/>
              <p14:nvPr/>
            </p14:nvContentPartPr>
            <p14:xfrm>
              <a:off x="1143872" y="3367718"/>
              <a:ext cx="2827080" cy="113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02127C3-A804-460F-A0A5-482693D0E0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9872" y="3259718"/>
                <a:ext cx="29347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72EBEB9-0DCC-4A33-B6DD-4703EB71EA59}"/>
                  </a:ext>
                </a:extLst>
              </p14:cNvPr>
              <p14:cNvContentPartPr/>
              <p14:nvPr/>
            </p14:nvContentPartPr>
            <p14:xfrm>
              <a:off x="1194992" y="3593798"/>
              <a:ext cx="2288160" cy="103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72EBEB9-0DCC-4A33-B6DD-4703EB71E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0992" y="3486158"/>
                <a:ext cx="23958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1296AA6-6E58-41F2-BEDA-EDDF38320391}"/>
                  </a:ext>
                </a:extLst>
              </p14:cNvPr>
              <p14:cNvContentPartPr/>
              <p14:nvPr/>
            </p14:nvContentPartPr>
            <p14:xfrm>
              <a:off x="2329712" y="4589558"/>
              <a:ext cx="97920" cy="89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1296AA6-6E58-41F2-BEDA-EDDF383203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0712" y="4580558"/>
                <a:ext cx="1155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4439E93-543A-449E-8174-13F18BEE70BD}"/>
                  </a:ext>
                </a:extLst>
              </p14:cNvPr>
              <p14:cNvContentPartPr/>
              <p14:nvPr/>
            </p14:nvContentPartPr>
            <p14:xfrm>
              <a:off x="2816072" y="4333238"/>
              <a:ext cx="149040" cy="518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4439E93-543A-449E-8174-13F18BEE70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7072" y="4324238"/>
                <a:ext cx="1666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AAC5A31-EADF-47DB-AFC5-94E9267472F5}"/>
                  </a:ext>
                </a:extLst>
              </p14:cNvPr>
              <p14:cNvContentPartPr/>
              <p14:nvPr/>
            </p14:nvContentPartPr>
            <p14:xfrm>
              <a:off x="2463632" y="5328638"/>
              <a:ext cx="129960" cy="131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AAC5A31-EADF-47DB-AFC5-94E9267472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4632" y="5319638"/>
                <a:ext cx="147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3B174F-48B9-49A1-9BA1-D42AEDC574F0}"/>
                  </a:ext>
                </a:extLst>
              </p14:cNvPr>
              <p14:cNvContentPartPr/>
              <p14:nvPr/>
            </p14:nvContentPartPr>
            <p14:xfrm>
              <a:off x="2910032" y="5109038"/>
              <a:ext cx="219600" cy="555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3B174F-48B9-49A1-9BA1-D42AEDC574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1392" y="5100398"/>
                <a:ext cx="2372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1C0BBE0-3778-4AC6-BA98-32E94D969238}"/>
                  </a:ext>
                </a:extLst>
              </p14:cNvPr>
              <p14:cNvContentPartPr/>
              <p14:nvPr/>
            </p14:nvContentPartPr>
            <p14:xfrm>
              <a:off x="3324752" y="5062958"/>
              <a:ext cx="475200" cy="545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1C0BBE0-3778-4AC6-BA98-32E94D9692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16105" y="5054318"/>
                <a:ext cx="492853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252BAF3-CC0D-47C1-AAE4-A93DCF76D52A}"/>
                  </a:ext>
                </a:extLst>
              </p14:cNvPr>
              <p14:cNvContentPartPr/>
              <p14:nvPr/>
            </p14:nvContentPartPr>
            <p14:xfrm>
              <a:off x="1237112" y="5227478"/>
              <a:ext cx="749880" cy="444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252BAF3-CC0D-47C1-AAE4-A93DCF76D5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8472" y="5218478"/>
                <a:ext cx="7675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129636E-F6E4-4DC3-94E2-079191629770}"/>
                  </a:ext>
                </a:extLst>
              </p14:cNvPr>
              <p14:cNvContentPartPr/>
              <p14:nvPr/>
            </p14:nvContentPartPr>
            <p14:xfrm>
              <a:off x="3210992" y="4280318"/>
              <a:ext cx="3453840" cy="659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129636E-F6E4-4DC3-94E2-0791916297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2352" y="4271678"/>
                <a:ext cx="347148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48A5173-732C-463C-8149-1A764C37CCDC}"/>
                  </a:ext>
                </a:extLst>
              </p14:cNvPr>
              <p14:cNvContentPartPr/>
              <p14:nvPr/>
            </p14:nvContentPartPr>
            <p14:xfrm>
              <a:off x="843992" y="4485878"/>
              <a:ext cx="1199880" cy="424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48A5173-732C-463C-8149-1A764C37CC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5349" y="4477238"/>
                <a:ext cx="1217525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FC5265F-DB0E-4D6E-8F34-60050F7DC1C6}"/>
                  </a:ext>
                </a:extLst>
              </p14:cNvPr>
              <p14:cNvContentPartPr/>
              <p14:nvPr/>
            </p14:nvContentPartPr>
            <p14:xfrm>
              <a:off x="6552512" y="442718"/>
              <a:ext cx="158760" cy="484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FC5265F-DB0E-4D6E-8F34-60050F7DC1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43872" y="433718"/>
                <a:ext cx="1764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E10FB1A-1642-432B-A720-AC8D4A5A980C}"/>
                  </a:ext>
                </a:extLst>
              </p14:cNvPr>
              <p14:cNvContentPartPr/>
              <p14:nvPr/>
            </p14:nvContentPartPr>
            <p14:xfrm>
              <a:off x="5441552" y="522638"/>
              <a:ext cx="383760" cy="315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E10FB1A-1642-432B-A720-AC8D4A5A98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32904" y="513638"/>
                <a:ext cx="401417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87A435B-CD67-467E-B82B-B2C76F3DEDD4}"/>
                  </a:ext>
                </a:extLst>
              </p14:cNvPr>
              <p14:cNvContentPartPr/>
              <p14:nvPr/>
            </p14:nvContentPartPr>
            <p14:xfrm>
              <a:off x="6016112" y="495278"/>
              <a:ext cx="411840" cy="315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87A435B-CD67-467E-B82B-B2C76F3DED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07120" y="486638"/>
                <a:ext cx="429465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F5E234A-560E-4EC7-8395-0A45F8A2AA61}"/>
                  </a:ext>
                </a:extLst>
              </p14:cNvPr>
              <p14:cNvContentPartPr/>
              <p14:nvPr/>
            </p14:nvContentPartPr>
            <p14:xfrm>
              <a:off x="6837272" y="592838"/>
              <a:ext cx="162720" cy="197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F5E234A-560E-4EC7-8395-0A45F8A2AA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28272" y="583838"/>
                <a:ext cx="1803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95CCAD7-7360-476E-9DA0-883E6D1CC375}"/>
                  </a:ext>
                </a:extLst>
              </p14:cNvPr>
              <p14:cNvContentPartPr/>
              <p14:nvPr/>
            </p14:nvContentPartPr>
            <p14:xfrm>
              <a:off x="7082792" y="749078"/>
              <a:ext cx="20160" cy="117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95CCAD7-7360-476E-9DA0-883E6D1CC3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74152" y="740078"/>
                <a:ext cx="378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658C932-7479-4BD7-8B04-084EA67C83D6}"/>
                  </a:ext>
                </a:extLst>
              </p14:cNvPr>
              <p14:cNvContentPartPr/>
              <p14:nvPr/>
            </p14:nvContentPartPr>
            <p14:xfrm>
              <a:off x="7644032" y="508238"/>
              <a:ext cx="162720" cy="260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658C932-7479-4BD7-8B04-084EA67C83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35032" y="499238"/>
                <a:ext cx="1803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94203F3-C3FE-44CC-9F8E-D638FC11FA25}"/>
                  </a:ext>
                </a:extLst>
              </p14:cNvPr>
              <p14:cNvContentPartPr/>
              <p14:nvPr/>
            </p14:nvContentPartPr>
            <p14:xfrm>
              <a:off x="7907912" y="800198"/>
              <a:ext cx="38880" cy="101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94203F3-C3FE-44CC-9F8E-D638FC11FA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98912" y="791558"/>
                <a:ext cx="565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E90E670-B080-40F8-8500-25329F4D627C}"/>
                  </a:ext>
                </a:extLst>
              </p14:cNvPr>
              <p14:cNvContentPartPr/>
              <p14:nvPr/>
            </p14:nvContentPartPr>
            <p14:xfrm>
              <a:off x="6562952" y="1334438"/>
              <a:ext cx="132480" cy="1332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E90E670-B080-40F8-8500-25329F4D62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54312" y="1325438"/>
                <a:ext cx="150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D863AC9-F57C-4837-9202-70CE235B73BE}"/>
                  </a:ext>
                </a:extLst>
              </p14:cNvPr>
              <p14:cNvContentPartPr/>
              <p14:nvPr/>
            </p14:nvContentPartPr>
            <p14:xfrm>
              <a:off x="7057592" y="1147238"/>
              <a:ext cx="202680" cy="487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D863AC9-F57C-4837-9202-70CE235B73B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952" y="1138238"/>
                <a:ext cx="2203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056C9F7-EA04-4FE2-96F0-E57879384C93}"/>
                  </a:ext>
                </a:extLst>
              </p14:cNvPr>
              <p14:cNvContentPartPr/>
              <p14:nvPr/>
            </p14:nvContentPartPr>
            <p14:xfrm>
              <a:off x="7386992" y="1127438"/>
              <a:ext cx="528480" cy="4356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056C9F7-EA04-4FE2-96F0-E57879384C9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77992" y="1118438"/>
                <a:ext cx="5461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9B9F5B3-CC98-4FE7-B93A-B2BD744A5F7E}"/>
                  </a:ext>
                </a:extLst>
              </p14:cNvPr>
              <p14:cNvContentPartPr/>
              <p14:nvPr/>
            </p14:nvContentPartPr>
            <p14:xfrm>
              <a:off x="6159392" y="1328318"/>
              <a:ext cx="235080" cy="226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9B9F5B3-CC98-4FE7-B93A-B2BD744A5F7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50392" y="1319678"/>
                <a:ext cx="252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5E59E9B-43F6-45EB-89DE-6D831AD233D0}"/>
                  </a:ext>
                </a:extLst>
              </p14:cNvPr>
              <p14:cNvContentPartPr/>
              <p14:nvPr/>
            </p14:nvContentPartPr>
            <p14:xfrm>
              <a:off x="5552792" y="1224638"/>
              <a:ext cx="515880" cy="3484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5E59E9B-43F6-45EB-89DE-6D831AD233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4146" y="1215638"/>
                <a:ext cx="533532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F35F2AA-D630-4C44-96BD-D5E907FE15DC}"/>
                  </a:ext>
                </a:extLst>
              </p14:cNvPr>
              <p14:cNvContentPartPr/>
              <p14:nvPr/>
            </p14:nvContentPartPr>
            <p14:xfrm>
              <a:off x="8833112" y="436598"/>
              <a:ext cx="373320" cy="459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F35F2AA-D630-4C44-96BD-D5E907FE15D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24464" y="427958"/>
                <a:ext cx="390977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9E2D754-BD42-4BC2-B95B-4A8F1070A526}"/>
                  </a:ext>
                </a:extLst>
              </p14:cNvPr>
              <p14:cNvContentPartPr/>
              <p14:nvPr/>
            </p14:nvContentPartPr>
            <p14:xfrm>
              <a:off x="8076032" y="534878"/>
              <a:ext cx="234000" cy="3859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9E2D754-BD42-4BC2-B95B-4A8F1070A5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67032" y="526230"/>
                <a:ext cx="251640" cy="403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AE9C7DF-C0BF-49B1-9382-6A56F7980E35}"/>
                  </a:ext>
                </a:extLst>
              </p14:cNvPr>
              <p14:cNvContentPartPr/>
              <p14:nvPr/>
            </p14:nvContentPartPr>
            <p14:xfrm>
              <a:off x="8422712" y="555038"/>
              <a:ext cx="249120" cy="3679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AE9C7DF-C0BF-49B1-9382-6A56F7980E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13712" y="546029"/>
                <a:ext cx="266760" cy="385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17937DA-A634-4808-929B-BF7337384ABD}"/>
                  </a:ext>
                </a:extLst>
              </p14:cNvPr>
              <p14:cNvContentPartPr/>
              <p14:nvPr/>
            </p14:nvContentPartPr>
            <p14:xfrm>
              <a:off x="7268192" y="568358"/>
              <a:ext cx="245160" cy="2998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17937DA-A634-4808-929B-BF7337384AB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9205" y="559358"/>
                <a:ext cx="262774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1242576-CEB3-4EC0-B9C1-31259F7C87D8}"/>
                  </a:ext>
                </a:extLst>
              </p14:cNvPr>
              <p14:cNvContentPartPr/>
              <p14:nvPr/>
            </p14:nvContentPartPr>
            <p14:xfrm>
              <a:off x="6148232" y="2493998"/>
              <a:ext cx="124200" cy="114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1242576-CEB3-4EC0-B9C1-31259F7C87D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39232" y="2484998"/>
                <a:ext cx="141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CB35174-324A-43F0-A4D9-9F7130A822EF}"/>
                  </a:ext>
                </a:extLst>
              </p14:cNvPr>
              <p14:cNvContentPartPr/>
              <p14:nvPr/>
            </p14:nvContentPartPr>
            <p14:xfrm>
              <a:off x="7279352" y="2226878"/>
              <a:ext cx="172440" cy="589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CB35174-324A-43F0-A4D9-9F7130A822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70712" y="2218238"/>
                <a:ext cx="19008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545EED6-10C7-4FFD-9919-5F85C1CB33C1}"/>
                  </a:ext>
                </a:extLst>
              </p14:cNvPr>
              <p14:cNvContentPartPr/>
              <p14:nvPr/>
            </p14:nvContentPartPr>
            <p14:xfrm>
              <a:off x="6639992" y="2293478"/>
              <a:ext cx="347040" cy="3240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545EED6-10C7-4FFD-9919-5F85C1CB33C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30992" y="2284478"/>
                <a:ext cx="3646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BBC4548-0178-462A-9836-0A0CF05BF223}"/>
                  </a:ext>
                </a:extLst>
              </p14:cNvPr>
              <p14:cNvContentPartPr/>
              <p14:nvPr/>
            </p14:nvContentPartPr>
            <p14:xfrm>
              <a:off x="5484752" y="2366198"/>
              <a:ext cx="436320" cy="374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BBC4548-0178-462A-9836-0A0CF05BF22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75759" y="2357550"/>
                <a:ext cx="453945" cy="392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54A15BD-60B7-4D76-81C2-173BE855C95E}"/>
                  </a:ext>
                </a:extLst>
              </p14:cNvPr>
              <p14:cNvContentPartPr/>
              <p14:nvPr/>
            </p14:nvContentPartPr>
            <p14:xfrm>
              <a:off x="8262512" y="2316518"/>
              <a:ext cx="189000" cy="2318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54A15BD-60B7-4D76-81C2-173BE855C9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53512" y="2307878"/>
                <a:ext cx="2066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C431FB3-1FD1-49C0-B730-4E9EB639FF6B}"/>
                  </a:ext>
                </a:extLst>
              </p14:cNvPr>
              <p14:cNvContentPartPr/>
              <p14:nvPr/>
            </p14:nvContentPartPr>
            <p14:xfrm>
              <a:off x="8527112" y="2515598"/>
              <a:ext cx="48600" cy="1004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C431FB3-1FD1-49C0-B730-4E9EB639FF6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18112" y="2506598"/>
                <a:ext cx="662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16EE572-1373-4E56-8259-82DE9D3E467B}"/>
                  </a:ext>
                </a:extLst>
              </p14:cNvPr>
              <p14:cNvContentPartPr/>
              <p14:nvPr/>
            </p14:nvContentPartPr>
            <p14:xfrm>
              <a:off x="9158552" y="2286998"/>
              <a:ext cx="222120" cy="455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16EE572-1373-4E56-8259-82DE9D3E46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49537" y="2278358"/>
                <a:ext cx="239789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A8AA9B9-B971-4662-8A59-9599119299ED}"/>
                  </a:ext>
                </a:extLst>
              </p14:cNvPr>
              <p14:cNvContentPartPr/>
              <p14:nvPr/>
            </p14:nvContentPartPr>
            <p14:xfrm>
              <a:off x="8711072" y="2265038"/>
              <a:ext cx="241920" cy="3466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A8AA9B9-B971-4662-8A59-9599119299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02072" y="2256389"/>
                <a:ext cx="259560" cy="364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157EA7C-1909-435B-AFEB-61D68C563500}"/>
                  </a:ext>
                </a:extLst>
              </p14:cNvPr>
              <p14:cNvContentPartPr/>
              <p14:nvPr/>
            </p14:nvContentPartPr>
            <p14:xfrm>
              <a:off x="7801712" y="2299958"/>
              <a:ext cx="244800" cy="338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157EA7C-1909-435B-AFEB-61D68C5635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92712" y="2290968"/>
                <a:ext cx="262440" cy="356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4855C5A-6B5E-46FB-824E-8DE89130D9E1}"/>
                  </a:ext>
                </a:extLst>
              </p14:cNvPr>
              <p14:cNvContentPartPr/>
              <p14:nvPr/>
            </p14:nvContentPartPr>
            <p14:xfrm>
              <a:off x="10514672" y="2695958"/>
              <a:ext cx="48600" cy="22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4855C5A-6B5E-46FB-824E-8DE89130D9E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06032" y="2686958"/>
                <a:ext cx="66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2F082BE-A5E8-4EE7-A6EB-5495E3147DBD}"/>
                  </a:ext>
                </a:extLst>
              </p14:cNvPr>
              <p14:cNvContentPartPr/>
              <p14:nvPr/>
            </p14:nvContentPartPr>
            <p14:xfrm>
              <a:off x="7818992" y="2977118"/>
              <a:ext cx="183240" cy="4395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2F082BE-A5E8-4EE7-A6EB-5495E3147DB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10352" y="2968118"/>
                <a:ext cx="2008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B4B825C-B644-407C-B644-6603BFE368BC}"/>
                  </a:ext>
                </a:extLst>
              </p14:cNvPr>
              <p14:cNvContentPartPr/>
              <p14:nvPr/>
            </p14:nvContentPartPr>
            <p14:xfrm>
              <a:off x="8236232" y="2928518"/>
              <a:ext cx="533160" cy="4852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B4B825C-B644-407C-B644-6603BFE368B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27592" y="2919878"/>
                <a:ext cx="5508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2EF633E-B7CE-46F4-B2E3-11E6B42CF6CC}"/>
                  </a:ext>
                </a:extLst>
              </p14:cNvPr>
              <p14:cNvContentPartPr/>
              <p14:nvPr/>
            </p14:nvContentPartPr>
            <p14:xfrm>
              <a:off x="7341272" y="3113558"/>
              <a:ext cx="172800" cy="2048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2EF633E-B7CE-46F4-B2E3-11E6B42CF6C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32272" y="3104918"/>
                <a:ext cx="1904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471F868-75CA-4052-B1F5-8B36C83D67A8}"/>
                  </a:ext>
                </a:extLst>
              </p14:cNvPr>
              <p14:cNvContentPartPr/>
              <p14:nvPr/>
            </p14:nvContentPartPr>
            <p14:xfrm>
              <a:off x="6705512" y="3060278"/>
              <a:ext cx="532800" cy="3092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471F868-75CA-4052-B1F5-8B36C83D67A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96512" y="3051278"/>
                <a:ext cx="550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B49B69D-1626-46B3-973C-B423FA1889CA}"/>
                  </a:ext>
                </a:extLst>
              </p14:cNvPr>
              <p14:cNvContentPartPr/>
              <p14:nvPr/>
            </p14:nvContentPartPr>
            <p14:xfrm>
              <a:off x="9924632" y="2234438"/>
              <a:ext cx="479160" cy="5688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B49B69D-1626-46B3-973C-B423FA1889C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15639" y="2225798"/>
                <a:ext cx="496787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9DA36B8-FCC4-4D7A-BC49-0EF242766D69}"/>
                  </a:ext>
                </a:extLst>
              </p14:cNvPr>
              <p14:cNvContentPartPr/>
              <p14:nvPr/>
            </p14:nvContentPartPr>
            <p14:xfrm>
              <a:off x="9527192" y="2287358"/>
              <a:ext cx="293400" cy="371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9DA36B8-FCC4-4D7A-BC49-0EF242766D6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18192" y="2278718"/>
                <a:ext cx="3110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0B3D6EC-2EA3-48D7-9235-EF94BCE3AFFC}"/>
                  </a:ext>
                </a:extLst>
              </p14:cNvPr>
              <p14:cNvContentPartPr/>
              <p14:nvPr/>
            </p14:nvContentPartPr>
            <p14:xfrm>
              <a:off x="8070272" y="3940838"/>
              <a:ext cx="357840" cy="4701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0B3D6EC-2EA3-48D7-9235-EF94BCE3AF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61632" y="3932198"/>
                <a:ext cx="3754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1DF396D-CA08-4944-9D75-DC909EAC9E6B}"/>
                  </a:ext>
                </a:extLst>
              </p14:cNvPr>
              <p14:cNvContentPartPr/>
              <p14:nvPr/>
            </p14:nvContentPartPr>
            <p14:xfrm>
              <a:off x="8656352" y="3939398"/>
              <a:ext cx="266760" cy="3787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1DF396D-CA08-4944-9D75-DC909EAC9E6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47352" y="3930398"/>
                <a:ext cx="2844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D90FAE4-993F-45FF-B544-049E8A5629A4}"/>
                  </a:ext>
                </a:extLst>
              </p14:cNvPr>
              <p14:cNvContentPartPr/>
              <p14:nvPr/>
            </p14:nvContentPartPr>
            <p14:xfrm>
              <a:off x="9942992" y="3917798"/>
              <a:ext cx="235440" cy="2901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D90FAE4-993F-45FF-B544-049E8A5629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933992" y="3908798"/>
                <a:ext cx="253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BE93995-D3C4-4CBE-A159-B52B738E0D16}"/>
                  </a:ext>
                </a:extLst>
              </p14:cNvPr>
              <p14:cNvContentPartPr/>
              <p14:nvPr/>
            </p14:nvContentPartPr>
            <p14:xfrm>
              <a:off x="10438352" y="3871358"/>
              <a:ext cx="325080" cy="2818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BE93995-D3C4-4CBE-A159-B52B738E0D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429712" y="3862718"/>
                <a:ext cx="3427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5EACE4E-1AB1-4778-BE88-E9EB84980D92}"/>
                  </a:ext>
                </a:extLst>
              </p14:cNvPr>
              <p14:cNvContentPartPr/>
              <p14:nvPr/>
            </p14:nvContentPartPr>
            <p14:xfrm>
              <a:off x="7452512" y="4587038"/>
              <a:ext cx="4011120" cy="255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5EACE4E-1AB1-4778-BE88-E9EB84980D9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43512" y="4578038"/>
                <a:ext cx="40287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9A69699-025F-4C2A-AAFE-A46D12953AED}"/>
                  </a:ext>
                </a:extLst>
              </p14:cNvPr>
              <p14:cNvContentPartPr/>
              <p14:nvPr/>
            </p14:nvContentPartPr>
            <p14:xfrm>
              <a:off x="9208952" y="3929678"/>
              <a:ext cx="495720" cy="4183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9A69699-025F-4C2A-AAFE-A46D12953AE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00312" y="3920678"/>
                <a:ext cx="5133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D126A0E-DC10-43D2-BBD2-9802F2FB14EE}"/>
                  </a:ext>
                </a:extLst>
              </p14:cNvPr>
              <p14:cNvContentPartPr/>
              <p14:nvPr/>
            </p14:nvContentPartPr>
            <p14:xfrm>
              <a:off x="743912" y="198638"/>
              <a:ext cx="4053600" cy="36997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D126A0E-DC10-43D2-BBD2-9802F2FB14E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4912" y="189638"/>
                <a:ext cx="4071240" cy="37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656A7E5-7F41-4336-AAE4-6E739B25BB39}"/>
                  </a:ext>
                </a:extLst>
              </p14:cNvPr>
              <p14:cNvContentPartPr/>
              <p14:nvPr/>
            </p14:nvContentPartPr>
            <p14:xfrm>
              <a:off x="7336592" y="5471918"/>
              <a:ext cx="315720" cy="1940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656A7E5-7F41-4336-AAE4-6E739B25BB3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27592" y="5462918"/>
                <a:ext cx="3333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DB54E44-D8C8-4864-889D-E1ECC44F0DB8}"/>
                  </a:ext>
                </a:extLst>
              </p14:cNvPr>
              <p14:cNvContentPartPr/>
              <p14:nvPr/>
            </p14:nvContentPartPr>
            <p14:xfrm>
              <a:off x="8123912" y="5215598"/>
              <a:ext cx="1080360" cy="3715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DB54E44-D8C8-4864-889D-E1ECC44F0DB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15269" y="5206598"/>
                <a:ext cx="1098006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37917EA-4D75-409C-8846-C39E44486792}"/>
                  </a:ext>
                </a:extLst>
              </p14:cNvPr>
              <p14:cNvContentPartPr/>
              <p14:nvPr/>
            </p14:nvContentPartPr>
            <p14:xfrm>
              <a:off x="11607992" y="5369678"/>
              <a:ext cx="360" cy="3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37917EA-4D75-409C-8846-C39E4448679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599352" y="53610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7BA9D77-33D8-44CB-AF54-5DBF97FF2A8D}"/>
                  </a:ext>
                </a:extLst>
              </p14:cNvPr>
              <p14:cNvContentPartPr/>
              <p14:nvPr/>
            </p14:nvContentPartPr>
            <p14:xfrm>
              <a:off x="7381592" y="6144758"/>
              <a:ext cx="392040" cy="2095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7BA9D77-33D8-44CB-AF54-5DBF97FF2A8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72592" y="6136118"/>
                <a:ext cx="409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4E958DB-217A-4E0B-9381-1D18AE42A737}"/>
                  </a:ext>
                </a:extLst>
              </p14:cNvPr>
              <p14:cNvContentPartPr/>
              <p14:nvPr/>
            </p14:nvContentPartPr>
            <p14:xfrm>
              <a:off x="9842552" y="5996078"/>
              <a:ext cx="244440" cy="1267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4E958DB-217A-4E0B-9381-1D18AE42A73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33912" y="5987078"/>
                <a:ext cx="2620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8795725-E095-4A3B-A32F-D8409AE7E62D}"/>
                  </a:ext>
                </a:extLst>
              </p14:cNvPr>
              <p14:cNvContentPartPr/>
              <p14:nvPr/>
            </p14:nvContentPartPr>
            <p14:xfrm>
              <a:off x="8203112" y="5878718"/>
              <a:ext cx="1220760" cy="5439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8795725-E095-4A3B-A32F-D8409AE7E62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94112" y="5870072"/>
                <a:ext cx="1238400" cy="561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2487BBF-8EC8-4515-AE18-20735A17EB01}"/>
                  </a:ext>
                </a:extLst>
              </p14:cNvPr>
              <p14:cNvContentPartPr/>
              <p14:nvPr/>
            </p14:nvContentPartPr>
            <p14:xfrm>
              <a:off x="10694312" y="5117678"/>
              <a:ext cx="738360" cy="3722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2487BBF-8EC8-4515-AE18-20735A17EB0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685668" y="5109030"/>
                <a:ext cx="756009" cy="389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0951433-F3AE-426B-B42C-0D4C825713AB}"/>
                  </a:ext>
                </a:extLst>
              </p14:cNvPr>
              <p14:cNvContentPartPr/>
              <p14:nvPr/>
            </p14:nvContentPartPr>
            <p14:xfrm>
              <a:off x="9622232" y="5232878"/>
              <a:ext cx="798120" cy="447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0951433-F3AE-426B-B42C-0D4C825713A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13592" y="5224238"/>
                <a:ext cx="8157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434BF50-A5CE-47BA-9924-7EB1F6CD0960}"/>
                  </a:ext>
                </a:extLst>
              </p14:cNvPr>
              <p14:cNvContentPartPr/>
              <p14:nvPr/>
            </p14:nvContentPartPr>
            <p14:xfrm>
              <a:off x="10404512" y="5799878"/>
              <a:ext cx="1417320" cy="348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434BF50-A5CE-47BA-9924-7EB1F6CD096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395870" y="5791247"/>
                <a:ext cx="1434964" cy="36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35BB9C8-0259-4910-89DC-2DF41573A67F}"/>
                  </a:ext>
                </a:extLst>
              </p14:cNvPr>
              <p14:cNvContentPartPr/>
              <p14:nvPr/>
            </p14:nvContentPartPr>
            <p14:xfrm>
              <a:off x="4987952" y="5577758"/>
              <a:ext cx="173880" cy="3258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35BB9C8-0259-4910-89DC-2DF41573A67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79312" y="5568758"/>
                <a:ext cx="191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B34193F-7E6B-4250-BBDC-984D12FF2489}"/>
                  </a:ext>
                </a:extLst>
              </p14:cNvPr>
              <p14:cNvContentPartPr/>
              <p14:nvPr/>
            </p14:nvContentPartPr>
            <p14:xfrm>
              <a:off x="5293232" y="5606558"/>
              <a:ext cx="156600" cy="2505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B34193F-7E6B-4250-BBDC-984D12FF24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84592" y="5597558"/>
                <a:ext cx="174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F22118A-E37F-40AE-BEBC-40219ADF0015}"/>
                  </a:ext>
                </a:extLst>
              </p14:cNvPr>
              <p14:cNvContentPartPr/>
              <p14:nvPr/>
            </p14:nvContentPartPr>
            <p14:xfrm>
              <a:off x="5562872" y="5307038"/>
              <a:ext cx="1589040" cy="11959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F22118A-E37F-40AE-BEBC-40219ADF001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53872" y="5298038"/>
                <a:ext cx="1606680" cy="12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4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964A3-EDB5-4BC6-B5E3-E0B61526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08" y="358267"/>
            <a:ext cx="8820494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7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28B18C-82B0-455B-90D2-80FEC66A71BC}"/>
                  </a:ext>
                </a:extLst>
              </p14:cNvPr>
              <p14:cNvContentPartPr/>
              <p14:nvPr/>
            </p14:nvContentPartPr>
            <p14:xfrm>
              <a:off x="162512" y="1165958"/>
              <a:ext cx="1089000" cy="1036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28B18C-82B0-455B-90D2-80FEC66A71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72" y="1058318"/>
                <a:ext cx="1196640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BD97D6-D450-4EA4-BEC6-B887CEFB8B87}"/>
                  </a:ext>
                </a:extLst>
              </p14:cNvPr>
              <p14:cNvContentPartPr/>
              <p14:nvPr/>
            </p14:nvContentPartPr>
            <p14:xfrm>
              <a:off x="7586432" y="771038"/>
              <a:ext cx="393480" cy="239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BD97D6-D450-4EA4-BEC6-B887CEFB8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7792" y="762038"/>
                <a:ext cx="411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EDAC04B-8F64-4BFC-AD55-E9CBD5E77D6C}"/>
                  </a:ext>
                </a:extLst>
              </p14:cNvPr>
              <p14:cNvContentPartPr/>
              <p14:nvPr/>
            </p14:nvContentPartPr>
            <p14:xfrm>
              <a:off x="8390672" y="647918"/>
              <a:ext cx="338400" cy="313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EDAC04B-8F64-4BFC-AD55-E9CBD5E77D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1682" y="638918"/>
                <a:ext cx="356021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FA4A90-50BA-4947-BDC5-6AD69308A19A}"/>
                  </a:ext>
                </a:extLst>
              </p14:cNvPr>
              <p14:cNvContentPartPr/>
              <p14:nvPr/>
            </p14:nvContentPartPr>
            <p14:xfrm>
              <a:off x="5640992" y="641438"/>
              <a:ext cx="1676160" cy="397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FA4A90-50BA-4947-BDC5-6AD69308A1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2352" y="632790"/>
                <a:ext cx="1693800" cy="415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EA62A40-ACB3-4176-BD7F-044F3A55EF44}"/>
                  </a:ext>
                </a:extLst>
              </p14:cNvPr>
              <p14:cNvContentPartPr/>
              <p14:nvPr/>
            </p14:nvContentPartPr>
            <p14:xfrm>
              <a:off x="11412152" y="567278"/>
              <a:ext cx="277920" cy="266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EA62A40-ACB3-4176-BD7F-044F3A55EF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03152" y="558638"/>
                <a:ext cx="2955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B9D8EFE-8F03-4856-9413-24B47AD85FD5}"/>
                  </a:ext>
                </a:extLst>
              </p14:cNvPr>
              <p14:cNvContentPartPr/>
              <p14:nvPr/>
            </p14:nvContentPartPr>
            <p14:xfrm>
              <a:off x="7799192" y="1447838"/>
              <a:ext cx="18360" cy="177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B9D8EFE-8F03-4856-9413-24B47AD85F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90552" y="1438838"/>
                <a:ext cx="36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C6703A-AC03-4B10-AC0D-CEE78843369A}"/>
                  </a:ext>
                </a:extLst>
              </p14:cNvPr>
              <p14:cNvContentPartPr/>
              <p14:nvPr/>
            </p14:nvContentPartPr>
            <p14:xfrm>
              <a:off x="7834112" y="1288718"/>
              <a:ext cx="37800" cy="12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C6703A-AC03-4B10-AC0D-CEE7884336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5112" y="1279718"/>
                <a:ext cx="554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226B7CA-5E72-495E-9B3F-58A2E32A39D7}"/>
                  </a:ext>
                </a:extLst>
              </p14:cNvPr>
              <p14:cNvContentPartPr/>
              <p14:nvPr/>
            </p14:nvContentPartPr>
            <p14:xfrm>
              <a:off x="7954712" y="1407158"/>
              <a:ext cx="172080" cy="236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226B7CA-5E72-495E-9B3F-58A2E32A39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45712" y="1398518"/>
                <a:ext cx="1897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D71B87-1FDB-4DCC-8AAD-4BF0A063A840}"/>
                  </a:ext>
                </a:extLst>
              </p14:cNvPr>
              <p14:cNvContentPartPr/>
              <p14:nvPr/>
            </p14:nvContentPartPr>
            <p14:xfrm>
              <a:off x="8329832" y="1347758"/>
              <a:ext cx="1083240" cy="261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D71B87-1FDB-4DCC-8AAD-4BF0A063A8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21192" y="1339118"/>
                <a:ext cx="11008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00CB411-FE7D-4EF0-ADB7-4BAE9E72868E}"/>
                  </a:ext>
                </a:extLst>
              </p14:cNvPr>
              <p14:cNvContentPartPr/>
              <p14:nvPr/>
            </p14:nvContentPartPr>
            <p14:xfrm>
              <a:off x="9702512" y="1305278"/>
              <a:ext cx="1782360" cy="299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00CB411-FE7D-4EF0-ADB7-4BAE9E7286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93512" y="1296278"/>
                <a:ext cx="18000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72CB55D-2499-4CA4-8CF5-3CAD5C5BBE30}"/>
                  </a:ext>
                </a:extLst>
              </p14:cNvPr>
              <p14:cNvContentPartPr/>
              <p14:nvPr/>
            </p14:nvContentPartPr>
            <p14:xfrm>
              <a:off x="10304432" y="596438"/>
              <a:ext cx="968760" cy="298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72CB55D-2499-4CA4-8CF5-3CAD5C5BBE3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95432" y="587449"/>
                <a:ext cx="986400" cy="316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A74842B-F3D0-4933-A6A4-4C77EA18E3B6}"/>
                  </a:ext>
                </a:extLst>
              </p14:cNvPr>
              <p14:cNvContentPartPr/>
              <p14:nvPr/>
            </p14:nvContentPartPr>
            <p14:xfrm>
              <a:off x="8942192" y="612998"/>
              <a:ext cx="1094760" cy="303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A74842B-F3D0-4933-A6A4-4C77EA18E3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3192" y="603998"/>
                <a:ext cx="11124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BBF6FED-12D1-4E03-9DD5-2599CEDACCA7}"/>
                  </a:ext>
                </a:extLst>
              </p14:cNvPr>
              <p14:cNvContentPartPr/>
              <p14:nvPr/>
            </p14:nvContentPartPr>
            <p14:xfrm>
              <a:off x="5360912" y="2064518"/>
              <a:ext cx="199440" cy="378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BBF6FED-12D1-4E03-9DD5-2599CEDACC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2272" y="2055518"/>
                <a:ext cx="217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63CEE21-58A0-4AD2-95D8-0B8271F45830}"/>
                  </a:ext>
                </a:extLst>
              </p14:cNvPr>
              <p14:cNvContentPartPr/>
              <p14:nvPr/>
            </p14:nvContentPartPr>
            <p14:xfrm>
              <a:off x="5743592" y="2299238"/>
              <a:ext cx="25200" cy="298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63CEE21-58A0-4AD2-95D8-0B8271F458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34592" y="2290598"/>
                <a:ext cx="428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78CE149-5031-4610-92CA-47D012C6613E}"/>
                  </a:ext>
                </a:extLst>
              </p14:cNvPr>
              <p14:cNvContentPartPr/>
              <p14:nvPr/>
            </p14:nvContentPartPr>
            <p14:xfrm>
              <a:off x="6149672" y="2207078"/>
              <a:ext cx="348840" cy="336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78CE149-5031-4610-92CA-47D012C661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41032" y="2198078"/>
                <a:ext cx="3664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D956D0C-F899-45AF-BE28-DE600B83979D}"/>
                  </a:ext>
                </a:extLst>
              </p14:cNvPr>
              <p14:cNvContentPartPr/>
              <p14:nvPr/>
            </p14:nvContentPartPr>
            <p14:xfrm>
              <a:off x="8046152" y="2688038"/>
              <a:ext cx="423000" cy="317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D956D0C-F899-45AF-BE28-DE600B8397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7152" y="2679398"/>
                <a:ext cx="440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08DCB6E-DD03-4CE5-B1D4-50D2E1522101}"/>
                  </a:ext>
                </a:extLst>
              </p14:cNvPr>
              <p14:cNvContentPartPr/>
              <p14:nvPr/>
            </p14:nvContentPartPr>
            <p14:xfrm>
              <a:off x="9204992" y="2064518"/>
              <a:ext cx="1263600" cy="307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08DCB6E-DD03-4CE5-B1D4-50D2E15221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95995" y="2055878"/>
                <a:ext cx="1281235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A6F863B-D827-4760-97AD-2641801300EF}"/>
                  </a:ext>
                </a:extLst>
              </p14:cNvPr>
              <p14:cNvContentPartPr/>
              <p14:nvPr/>
            </p14:nvContentPartPr>
            <p14:xfrm>
              <a:off x="7262792" y="2085758"/>
              <a:ext cx="1676880" cy="452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A6F863B-D827-4760-97AD-2641801300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53794" y="2076765"/>
                <a:ext cx="1694516" cy="469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28456E9-EA26-495B-ACF8-DF31981CF6F8}"/>
                  </a:ext>
                </a:extLst>
              </p14:cNvPr>
              <p14:cNvContentPartPr/>
              <p14:nvPr/>
            </p14:nvContentPartPr>
            <p14:xfrm>
              <a:off x="8659952" y="2647358"/>
              <a:ext cx="1087920" cy="296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28456E9-EA26-495B-ACF8-DF31981CF6F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51312" y="2638718"/>
                <a:ext cx="11055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24359DB-D76E-4F39-9835-6F4437AF093C}"/>
                  </a:ext>
                </a:extLst>
              </p14:cNvPr>
              <p14:cNvContentPartPr/>
              <p14:nvPr/>
            </p14:nvContentPartPr>
            <p14:xfrm>
              <a:off x="7511552" y="3080798"/>
              <a:ext cx="1656720" cy="335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24359DB-D76E-4F39-9835-6F4437AF09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2912" y="3071798"/>
                <a:ext cx="16743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4578EF-7AF6-4C67-9234-C0BD3FF35E29}"/>
                  </a:ext>
                </a:extLst>
              </p14:cNvPr>
              <p14:cNvContentPartPr/>
              <p14:nvPr/>
            </p14:nvContentPartPr>
            <p14:xfrm>
              <a:off x="5367392" y="3809078"/>
              <a:ext cx="604800" cy="347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4578EF-7AF6-4C67-9234-C0BD3FF35E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58752" y="3800438"/>
                <a:ext cx="6224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54EADF8-CE0C-48EB-B48D-AC43FAB06D7F}"/>
                  </a:ext>
                </a:extLst>
              </p14:cNvPr>
              <p14:cNvContentPartPr/>
              <p14:nvPr/>
            </p14:nvContentPartPr>
            <p14:xfrm>
              <a:off x="5223392" y="4623758"/>
              <a:ext cx="155160" cy="305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54EADF8-CE0C-48EB-B48D-AC43FAB06D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14392" y="4615118"/>
                <a:ext cx="1728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390FA08-4A51-4C6B-9B46-F37338A5D19E}"/>
                  </a:ext>
                </a:extLst>
              </p14:cNvPr>
              <p14:cNvContentPartPr/>
              <p14:nvPr/>
            </p14:nvContentPartPr>
            <p14:xfrm>
              <a:off x="5552432" y="4674518"/>
              <a:ext cx="188640" cy="266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390FA08-4A51-4C6B-9B46-F37338A5D1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3432" y="4665878"/>
                <a:ext cx="2062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38E4147-28E9-4B21-A528-0F0BE95128F8}"/>
                  </a:ext>
                </a:extLst>
              </p14:cNvPr>
              <p14:cNvContentPartPr/>
              <p14:nvPr/>
            </p14:nvContentPartPr>
            <p14:xfrm>
              <a:off x="5315192" y="5452478"/>
              <a:ext cx="208080" cy="323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38E4147-28E9-4B21-A528-0F0BE95128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06552" y="5443838"/>
                <a:ext cx="2257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9B75969-0134-4D57-8BCB-DB7D8E794F32}"/>
                  </a:ext>
                </a:extLst>
              </p14:cNvPr>
              <p14:cNvContentPartPr/>
              <p14:nvPr/>
            </p14:nvContentPartPr>
            <p14:xfrm>
              <a:off x="5656472" y="5596118"/>
              <a:ext cx="182880" cy="228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9B75969-0134-4D57-8BCB-DB7D8E794F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47472" y="5587118"/>
                <a:ext cx="200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80DDB8C-92D9-4FDF-9076-483A2A69A33F}"/>
                  </a:ext>
                </a:extLst>
              </p14:cNvPr>
              <p14:cNvContentPartPr/>
              <p14:nvPr/>
            </p14:nvContentPartPr>
            <p14:xfrm>
              <a:off x="5358392" y="6120638"/>
              <a:ext cx="655920" cy="350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80DDB8C-92D9-4FDF-9076-483A2A69A33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49752" y="6111638"/>
                <a:ext cx="6735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B66E454-2AD4-4544-B997-2EC2E352ACDC}"/>
                  </a:ext>
                </a:extLst>
              </p14:cNvPr>
              <p14:cNvContentPartPr/>
              <p14:nvPr/>
            </p14:nvContentPartPr>
            <p14:xfrm>
              <a:off x="6413912" y="3747158"/>
              <a:ext cx="474120" cy="275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B66E454-2AD4-4544-B997-2EC2E352AC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04912" y="3738518"/>
                <a:ext cx="4917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CDFB84E-844D-405A-9244-4BCFDA671F5C}"/>
                  </a:ext>
                </a:extLst>
              </p14:cNvPr>
              <p14:cNvContentPartPr/>
              <p14:nvPr/>
            </p14:nvContentPartPr>
            <p14:xfrm>
              <a:off x="9412352" y="3886478"/>
              <a:ext cx="44640" cy="38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CDFB84E-844D-405A-9244-4BCFDA671F5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03352" y="3877838"/>
                <a:ext cx="62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1310D74-3CAD-4C1D-876C-39D57A93AE77}"/>
                  </a:ext>
                </a:extLst>
              </p14:cNvPr>
              <p14:cNvContentPartPr/>
              <p14:nvPr/>
            </p14:nvContentPartPr>
            <p14:xfrm>
              <a:off x="6482312" y="4728158"/>
              <a:ext cx="429840" cy="295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1310D74-3CAD-4C1D-876C-39D57A93AE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73672" y="4719158"/>
                <a:ext cx="4474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C1DB230-5D67-4394-B52D-CB5A8C002C03}"/>
                  </a:ext>
                </a:extLst>
              </p14:cNvPr>
              <p14:cNvContentPartPr/>
              <p14:nvPr/>
            </p14:nvContentPartPr>
            <p14:xfrm>
              <a:off x="7682552" y="4616198"/>
              <a:ext cx="19080" cy="279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C1DB230-5D67-4394-B52D-CB5A8C002C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73912" y="4607198"/>
                <a:ext cx="367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7B3A8EF-ED97-4F82-BF37-F34079640E62}"/>
                  </a:ext>
                </a:extLst>
              </p14:cNvPr>
              <p14:cNvContentPartPr/>
              <p14:nvPr/>
            </p14:nvContentPartPr>
            <p14:xfrm>
              <a:off x="6562952" y="5587478"/>
              <a:ext cx="210960" cy="293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7B3A8EF-ED97-4F82-BF37-F34079640E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54312" y="5578838"/>
                <a:ext cx="2286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171A473-E991-4450-ABC2-E6A87A1C6CFE}"/>
                  </a:ext>
                </a:extLst>
              </p14:cNvPr>
              <p14:cNvContentPartPr/>
              <p14:nvPr/>
            </p14:nvContentPartPr>
            <p14:xfrm>
              <a:off x="6451352" y="6398198"/>
              <a:ext cx="343080" cy="231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171A473-E991-4450-ABC2-E6A87A1C6C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42352" y="6389198"/>
                <a:ext cx="3607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D28D9C6-A195-4D14-99DF-92ABA9034B3D}"/>
                  </a:ext>
                </a:extLst>
              </p14:cNvPr>
              <p14:cNvContentPartPr/>
              <p14:nvPr/>
            </p14:nvContentPartPr>
            <p14:xfrm>
              <a:off x="7458272" y="6198398"/>
              <a:ext cx="138960" cy="324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D28D9C6-A195-4D14-99DF-92ABA9034B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49272" y="6189758"/>
                <a:ext cx="1566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CF8CCC6-65A9-40DF-9299-1FE1EE216B98}"/>
                  </a:ext>
                </a:extLst>
              </p14:cNvPr>
              <p14:cNvContentPartPr/>
              <p14:nvPr/>
            </p14:nvContentPartPr>
            <p14:xfrm>
              <a:off x="7546112" y="5435918"/>
              <a:ext cx="920160" cy="331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CF8CCC6-65A9-40DF-9299-1FE1EE216B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37469" y="5427278"/>
                <a:ext cx="937807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D6E7EC-2AF3-4225-9EB0-4D4B053DA336}"/>
                  </a:ext>
                </a:extLst>
              </p14:cNvPr>
              <p14:cNvContentPartPr/>
              <p14:nvPr/>
            </p14:nvContentPartPr>
            <p14:xfrm>
              <a:off x="7876232" y="4619078"/>
              <a:ext cx="747000" cy="280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D6E7EC-2AF3-4225-9EB0-4D4B053DA3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67232" y="4610438"/>
                <a:ext cx="7646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C6DD073-134C-4DF5-B54F-AC1F805A4188}"/>
                  </a:ext>
                </a:extLst>
              </p14:cNvPr>
              <p14:cNvContentPartPr/>
              <p14:nvPr/>
            </p14:nvContentPartPr>
            <p14:xfrm>
              <a:off x="7599032" y="3715118"/>
              <a:ext cx="1664280" cy="447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C6DD073-134C-4DF5-B54F-AC1F805A418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90032" y="3706118"/>
                <a:ext cx="16819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B696B0-B33B-464B-BF57-689DFF20A574}"/>
                  </a:ext>
                </a:extLst>
              </p14:cNvPr>
              <p14:cNvContentPartPr/>
              <p14:nvPr/>
            </p14:nvContentPartPr>
            <p14:xfrm>
              <a:off x="7759952" y="6197678"/>
              <a:ext cx="780120" cy="353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B696B0-B33B-464B-BF57-689DFF20A5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51312" y="6188678"/>
                <a:ext cx="7977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648D021-523E-42AD-B33F-8091D9014D86}"/>
                  </a:ext>
                </a:extLst>
              </p14:cNvPr>
              <p14:cNvContentPartPr/>
              <p14:nvPr/>
            </p14:nvContentPartPr>
            <p14:xfrm>
              <a:off x="4970672" y="2034638"/>
              <a:ext cx="1670400" cy="327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648D021-523E-42AD-B33F-8091D9014D8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16672" y="1926998"/>
                <a:ext cx="17780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035F9AA-4516-490B-8FBA-F2A96B5EB2F7}"/>
                  </a:ext>
                </a:extLst>
              </p14:cNvPr>
              <p14:cNvContentPartPr/>
              <p14:nvPr/>
            </p14:nvContentPartPr>
            <p14:xfrm>
              <a:off x="4730552" y="3576518"/>
              <a:ext cx="2396880" cy="6030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035F9AA-4516-490B-8FBA-F2A96B5EB2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76552" y="3468878"/>
                <a:ext cx="250452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63B93ED-A9FC-4486-AD9E-EE817FD26EBE}"/>
                  </a:ext>
                </a:extLst>
              </p14:cNvPr>
              <p14:cNvContentPartPr/>
              <p14:nvPr/>
            </p14:nvContentPartPr>
            <p14:xfrm>
              <a:off x="4662512" y="4393718"/>
              <a:ext cx="2016000" cy="5277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63B93ED-A9FC-4486-AD9E-EE817FD26EB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08512" y="4286078"/>
                <a:ext cx="212364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409DE92-0395-4DB5-ABBB-3D475AD43896}"/>
                  </a:ext>
                </a:extLst>
              </p14:cNvPr>
              <p14:cNvContentPartPr/>
              <p14:nvPr/>
            </p14:nvContentPartPr>
            <p14:xfrm>
              <a:off x="4702832" y="5060438"/>
              <a:ext cx="2114640" cy="668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409DE92-0395-4DB5-ABBB-3D475AD438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49192" y="4952438"/>
                <a:ext cx="22222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42FA005-84E2-417D-87BF-3774CF7C84C0}"/>
                  </a:ext>
                </a:extLst>
              </p14:cNvPr>
              <p14:cNvContentPartPr/>
              <p14:nvPr/>
            </p14:nvContentPartPr>
            <p14:xfrm>
              <a:off x="4698512" y="3512438"/>
              <a:ext cx="1595520" cy="3271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42FA005-84E2-417D-87BF-3774CF7C84C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80876" y="3404786"/>
                <a:ext cx="1631152" cy="3487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44B7E9D-3B5B-444F-A898-C7962CE20DAA}"/>
                  </a:ext>
                </a:extLst>
              </p14:cNvPr>
              <p14:cNvContentPartPr/>
              <p14:nvPr/>
            </p14:nvContentPartPr>
            <p14:xfrm>
              <a:off x="98432" y="108278"/>
              <a:ext cx="4843800" cy="6377308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44B7E9D-3B5B-444F-A898-C7962CE20D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792" y="99638"/>
                <a:ext cx="4861440" cy="64039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16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400F54-94BE-48BC-8627-E2734F422F85}"/>
                  </a:ext>
                </a:extLst>
              </p14:cNvPr>
              <p14:cNvContentPartPr/>
              <p14:nvPr/>
            </p14:nvContentPartPr>
            <p14:xfrm>
              <a:off x="6647192" y="330398"/>
              <a:ext cx="189000" cy="60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400F54-94BE-48BC-8627-E2734F422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8192" y="321398"/>
                <a:ext cx="206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0F591F-9F88-47C0-AE92-EE22591D9720}"/>
                  </a:ext>
                </a:extLst>
              </p14:cNvPr>
              <p14:cNvContentPartPr/>
              <p14:nvPr/>
            </p14:nvContentPartPr>
            <p14:xfrm>
              <a:off x="7031672" y="209438"/>
              <a:ext cx="154800" cy="177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0F591F-9F88-47C0-AE92-EE22591D97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3032" y="200798"/>
                <a:ext cx="172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9BA543-6993-48E2-8818-0DA4B71CE624}"/>
                  </a:ext>
                </a:extLst>
              </p14:cNvPr>
              <p14:cNvContentPartPr/>
              <p14:nvPr/>
            </p14:nvContentPartPr>
            <p14:xfrm>
              <a:off x="6854192" y="704078"/>
              <a:ext cx="281160" cy="160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9BA543-6993-48E2-8818-0DA4B71CE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5192" y="695078"/>
                <a:ext cx="298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E814DE-75C1-4FEF-B160-B6F6B4BE936E}"/>
                  </a:ext>
                </a:extLst>
              </p14:cNvPr>
              <p14:cNvContentPartPr/>
              <p14:nvPr/>
            </p14:nvContentPartPr>
            <p14:xfrm>
              <a:off x="5178392" y="294038"/>
              <a:ext cx="1175760" cy="418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E814DE-75C1-4FEF-B160-B6F6B4BE93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9749" y="285038"/>
                <a:ext cx="1193405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BE7949E-6539-4B8F-A7D1-1E457B6BB3FB}"/>
                  </a:ext>
                </a:extLst>
              </p14:cNvPr>
              <p14:cNvContentPartPr/>
              <p14:nvPr/>
            </p14:nvContentPartPr>
            <p14:xfrm>
              <a:off x="6415712" y="2299238"/>
              <a:ext cx="597600" cy="614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BE7949E-6539-4B8F-A7D1-1E457B6BB3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7067" y="2290238"/>
                <a:ext cx="615251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A51D56E-783D-4B22-9090-E3D9FC7B6480}"/>
                  </a:ext>
                </a:extLst>
              </p14:cNvPr>
              <p14:cNvContentPartPr/>
              <p14:nvPr/>
            </p14:nvContentPartPr>
            <p14:xfrm>
              <a:off x="7926992" y="1373678"/>
              <a:ext cx="1002600" cy="2783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A51D56E-783D-4B22-9090-E3D9FC7B64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72992" y="1266038"/>
                <a:ext cx="1110240" cy="29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D06F15-4E4A-47CD-9F7F-C7447BB2BAB1}"/>
                  </a:ext>
                </a:extLst>
              </p14:cNvPr>
              <p14:cNvContentPartPr/>
              <p14:nvPr/>
            </p14:nvContentPartPr>
            <p14:xfrm>
              <a:off x="9444752" y="3751478"/>
              <a:ext cx="917280" cy="295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D06F15-4E4A-47CD-9F7F-C7447BB2BA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91112" y="3643478"/>
                <a:ext cx="10249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ADABEBB-FCC3-4ADF-9513-7D9243078D68}"/>
                  </a:ext>
                </a:extLst>
              </p14:cNvPr>
              <p14:cNvContentPartPr/>
              <p14:nvPr/>
            </p14:nvContentPartPr>
            <p14:xfrm>
              <a:off x="7365392" y="749438"/>
              <a:ext cx="4264200" cy="3856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ADABEBB-FCC3-4ADF-9513-7D9243078D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56393" y="740799"/>
                <a:ext cx="4281839" cy="3874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664E2DD-BCC8-4CFD-93D4-B72EEF96A0E4}"/>
                  </a:ext>
                </a:extLst>
              </p14:cNvPr>
              <p14:cNvContentPartPr/>
              <p14:nvPr/>
            </p14:nvContentPartPr>
            <p14:xfrm>
              <a:off x="1232792" y="932678"/>
              <a:ext cx="3518280" cy="2516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664E2DD-BCC8-4CFD-93D4-B72EEF96A0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4151" y="923678"/>
                <a:ext cx="3535922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9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C81011-96EB-4451-9E56-C2FE6D072C15}"/>
                  </a:ext>
                </a:extLst>
              </p14:cNvPr>
              <p14:cNvContentPartPr/>
              <p14:nvPr/>
            </p14:nvContentPartPr>
            <p14:xfrm>
              <a:off x="5397992" y="622358"/>
              <a:ext cx="909360" cy="378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C81011-96EB-4451-9E56-C2FE6D072C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9352" y="613718"/>
                <a:ext cx="927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36FB285-319E-42CD-8D2C-8D0A329B376C}"/>
                  </a:ext>
                </a:extLst>
              </p14:cNvPr>
              <p14:cNvContentPartPr/>
              <p14:nvPr/>
            </p14:nvContentPartPr>
            <p14:xfrm>
              <a:off x="1269512" y="1167038"/>
              <a:ext cx="10658520" cy="5446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36FB285-319E-42CD-8D2C-8D0A329B3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0512" y="1158397"/>
                <a:ext cx="10676159" cy="54640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53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B5DC1E-C690-490D-9CE2-4C841F7BD0C0}"/>
                  </a:ext>
                </a:extLst>
              </p14:cNvPr>
              <p14:cNvContentPartPr/>
              <p14:nvPr/>
            </p14:nvContentPartPr>
            <p14:xfrm>
              <a:off x="908432" y="1447118"/>
              <a:ext cx="1963080" cy="745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B5DC1E-C690-490D-9CE2-4C841F7BD0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790" y="1438474"/>
                <a:ext cx="1980723" cy="76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326AD21-B7F9-4CE4-84F7-F9163941387C}"/>
                  </a:ext>
                </a:extLst>
              </p14:cNvPr>
              <p14:cNvContentPartPr/>
              <p14:nvPr/>
            </p14:nvContentPartPr>
            <p14:xfrm>
              <a:off x="4998752" y="3426038"/>
              <a:ext cx="1758600" cy="325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326AD21-B7F9-4CE4-84F7-F916394138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9752" y="3417048"/>
                <a:ext cx="1776240" cy="34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ADFFFD5-D4F6-41CE-BAE8-0FE60D3EF655}"/>
                  </a:ext>
                </a:extLst>
              </p14:cNvPr>
              <p14:cNvContentPartPr/>
              <p14:nvPr/>
            </p14:nvContentPartPr>
            <p14:xfrm>
              <a:off x="8364392" y="3793238"/>
              <a:ext cx="639360" cy="166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ADFFFD5-D4F6-41CE-BAE8-0FE60D3EF6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5392" y="3784598"/>
                <a:ext cx="657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5F02890-C09A-4F2A-AF40-0DE38A6BD368}"/>
                  </a:ext>
                </a:extLst>
              </p14:cNvPr>
              <p14:cNvContentPartPr/>
              <p14:nvPr/>
            </p14:nvContentPartPr>
            <p14:xfrm>
              <a:off x="8198072" y="3327038"/>
              <a:ext cx="797400" cy="361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5F02890-C09A-4F2A-AF40-0DE38A6BD3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9072" y="3318047"/>
                <a:ext cx="815040" cy="379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CF9D8D5-D554-4B50-A391-48D6BD9F8265}"/>
                  </a:ext>
                </a:extLst>
              </p14:cNvPr>
              <p14:cNvContentPartPr/>
              <p14:nvPr/>
            </p14:nvContentPartPr>
            <p14:xfrm>
              <a:off x="3972032" y="3846158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CF9D8D5-D554-4B50-A391-48D6BD9F82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3392" y="38375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E7E3EFC-DAF1-4DBB-8285-E7D0A79320B0}"/>
                  </a:ext>
                </a:extLst>
              </p14:cNvPr>
              <p14:cNvContentPartPr/>
              <p14:nvPr/>
            </p14:nvContentPartPr>
            <p14:xfrm>
              <a:off x="5608592" y="4241078"/>
              <a:ext cx="3960" cy="1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E7E3EFC-DAF1-4DBB-8285-E7D0A79320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592" y="4232078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259CFB5-37CC-41FF-963B-88FC4C6CAF5D}"/>
                  </a:ext>
                </a:extLst>
              </p14:cNvPr>
              <p14:cNvContentPartPr/>
              <p14:nvPr/>
            </p14:nvContentPartPr>
            <p14:xfrm>
              <a:off x="3234752" y="3942278"/>
              <a:ext cx="2226960" cy="574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259CFB5-37CC-41FF-963B-88FC4C6CAF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6112" y="3933638"/>
                <a:ext cx="22446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8AC974B-731C-4F95-AFD0-639209F9D63B}"/>
                  </a:ext>
                </a:extLst>
              </p14:cNvPr>
              <p14:cNvContentPartPr/>
              <p14:nvPr/>
            </p14:nvContentPartPr>
            <p14:xfrm>
              <a:off x="1355192" y="3894758"/>
              <a:ext cx="1574280" cy="391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8AC974B-731C-4F95-AFD0-639209F9D6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6192" y="3885766"/>
                <a:ext cx="1591920" cy="409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3008830-AD45-455C-8838-587555F1D9F0}"/>
                  </a:ext>
                </a:extLst>
              </p14:cNvPr>
              <p14:cNvContentPartPr/>
              <p14:nvPr/>
            </p14:nvContentPartPr>
            <p14:xfrm>
              <a:off x="759032" y="4012118"/>
              <a:ext cx="118080" cy="293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3008830-AD45-455C-8838-587555F1D9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0059" y="4003118"/>
                <a:ext cx="135666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364AC3D-F685-42F5-A854-06460B914B73}"/>
                  </a:ext>
                </a:extLst>
              </p14:cNvPr>
              <p14:cNvContentPartPr/>
              <p14:nvPr/>
            </p14:nvContentPartPr>
            <p14:xfrm>
              <a:off x="804752" y="4944158"/>
              <a:ext cx="315360" cy="291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364AC3D-F685-42F5-A854-06460B914B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112" y="4935518"/>
                <a:ext cx="3330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3C6E286-A8E2-4456-A91D-51B61C7B5CD4}"/>
                  </a:ext>
                </a:extLst>
              </p14:cNvPr>
              <p14:cNvContentPartPr/>
              <p14:nvPr/>
            </p14:nvContentPartPr>
            <p14:xfrm>
              <a:off x="1542752" y="4911398"/>
              <a:ext cx="1013040" cy="521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3C6E286-A8E2-4456-A91D-51B61C7B5C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4109" y="4902758"/>
                <a:ext cx="1030686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087030F-2A5A-4813-A072-CD8350CE1FB8}"/>
                  </a:ext>
                </a:extLst>
              </p14:cNvPr>
              <p14:cNvContentPartPr/>
              <p14:nvPr/>
            </p14:nvContentPartPr>
            <p14:xfrm>
              <a:off x="3279752" y="1280078"/>
              <a:ext cx="6261120" cy="1861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087030F-2A5A-4813-A072-CD8350CE1F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70752" y="1271080"/>
                <a:ext cx="6278760" cy="1879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63A4F4B-7598-4A93-BFDD-528844A52A27}"/>
                  </a:ext>
                </a:extLst>
              </p14:cNvPr>
              <p14:cNvContentPartPr/>
              <p14:nvPr/>
            </p14:nvContentPartPr>
            <p14:xfrm>
              <a:off x="767672" y="2973878"/>
              <a:ext cx="2034000" cy="432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63A4F4B-7598-4A93-BFDD-528844A52A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9032" y="2964878"/>
                <a:ext cx="2051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D422044-05D7-4C29-8748-E7512ABA8660}"/>
                  </a:ext>
                </a:extLst>
              </p14:cNvPr>
              <p14:cNvContentPartPr/>
              <p14:nvPr/>
            </p14:nvContentPartPr>
            <p14:xfrm>
              <a:off x="1327832" y="4007438"/>
              <a:ext cx="4036680" cy="205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D422044-05D7-4C29-8748-E7512ABA86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74192" y="3899798"/>
                <a:ext cx="41443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E574ABE-362B-4BAD-8A85-0A89F60860FC}"/>
                  </a:ext>
                </a:extLst>
              </p14:cNvPr>
              <p14:cNvContentPartPr/>
              <p14:nvPr/>
            </p14:nvContentPartPr>
            <p14:xfrm>
              <a:off x="1660112" y="5035238"/>
              <a:ext cx="4947480" cy="107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E574ABE-362B-4BAD-8A85-0A89F60860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06112" y="4927238"/>
                <a:ext cx="5055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CE696B6-B0ED-4357-902F-AE7BFB4C8E48}"/>
                  </a:ext>
                </a:extLst>
              </p14:cNvPr>
              <p14:cNvContentPartPr/>
              <p14:nvPr/>
            </p14:nvContentPartPr>
            <p14:xfrm>
              <a:off x="778112" y="5745878"/>
              <a:ext cx="173160" cy="307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CE696B6-B0ED-4357-902F-AE7BFB4C8E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9472" y="5736878"/>
                <a:ext cx="1908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D105D80-D7A4-48F7-87C3-48B47213627C}"/>
                  </a:ext>
                </a:extLst>
              </p14:cNvPr>
              <p14:cNvContentPartPr/>
              <p14:nvPr/>
            </p14:nvContentPartPr>
            <p14:xfrm>
              <a:off x="1092752" y="6079958"/>
              <a:ext cx="18000" cy="23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D105D80-D7A4-48F7-87C3-48B472136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83752" y="6070958"/>
                <a:ext cx="35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439290E-EDE0-4570-A6D9-2ADAD5127B68}"/>
                  </a:ext>
                </a:extLst>
              </p14:cNvPr>
              <p14:cNvContentPartPr/>
              <p14:nvPr/>
            </p14:nvContentPartPr>
            <p14:xfrm>
              <a:off x="2975912" y="4757678"/>
              <a:ext cx="4456440" cy="1526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439290E-EDE0-4570-A6D9-2ADAD5127B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67272" y="4749038"/>
                <a:ext cx="4474080" cy="15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4D2D525-80F7-4106-A593-DEBB78DA47F2}"/>
                  </a:ext>
                </a:extLst>
              </p14:cNvPr>
              <p14:cNvContentPartPr/>
              <p14:nvPr/>
            </p14:nvContentPartPr>
            <p14:xfrm>
              <a:off x="1653992" y="5716718"/>
              <a:ext cx="971280" cy="5626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4D2D525-80F7-4106-A593-DEBB78DA47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45355" y="5707718"/>
                <a:ext cx="988913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07419E1-B4F1-4013-807C-3FB4ED049AC5}"/>
                  </a:ext>
                </a:extLst>
              </p14:cNvPr>
              <p14:cNvContentPartPr/>
              <p14:nvPr/>
            </p14:nvContentPartPr>
            <p14:xfrm>
              <a:off x="9588392" y="4694678"/>
              <a:ext cx="2598120" cy="1310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07419E1-B4F1-4013-807C-3FB4ED049A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79393" y="4685678"/>
                <a:ext cx="2615758" cy="13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1798762-12EA-44E1-85D7-24D257FEDCFF}"/>
                  </a:ext>
                </a:extLst>
              </p14:cNvPr>
              <p14:cNvContentPartPr/>
              <p14:nvPr/>
            </p14:nvContentPartPr>
            <p14:xfrm>
              <a:off x="8027432" y="4425398"/>
              <a:ext cx="1295280" cy="2094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1798762-12EA-44E1-85D7-24D257FEDC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8792" y="4416758"/>
                <a:ext cx="1312920" cy="21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06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89E863-66FE-4C64-897B-47336C836CFF}"/>
                  </a:ext>
                </a:extLst>
              </p14:cNvPr>
              <p14:cNvContentPartPr/>
              <p14:nvPr/>
            </p14:nvContentPartPr>
            <p14:xfrm>
              <a:off x="6551072" y="544598"/>
              <a:ext cx="14400" cy="29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89E863-66FE-4C64-897B-47336C836C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2072" y="535958"/>
                <a:ext cx="320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E6BEB0-7B41-4F2B-8CA6-91E110E2B6E0}"/>
                  </a:ext>
                </a:extLst>
              </p14:cNvPr>
              <p14:cNvContentPartPr/>
              <p14:nvPr/>
            </p14:nvContentPartPr>
            <p14:xfrm>
              <a:off x="6676352" y="505358"/>
              <a:ext cx="1548720" cy="487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E6BEB0-7B41-4F2B-8CA6-91E110E2B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712" y="496358"/>
                <a:ext cx="15663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E75D351-CED9-4F9A-8665-570501B123CB}"/>
                  </a:ext>
                </a:extLst>
              </p14:cNvPr>
              <p14:cNvContentPartPr/>
              <p14:nvPr/>
            </p14:nvContentPartPr>
            <p14:xfrm>
              <a:off x="5670872" y="571598"/>
              <a:ext cx="793440" cy="333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75D351-CED9-4F9A-8665-570501B123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2236" y="562598"/>
                <a:ext cx="811072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7B0F38-EAA0-4281-9BA6-F2E1A37E577A}"/>
                  </a:ext>
                </a:extLst>
              </p14:cNvPr>
              <p14:cNvContentPartPr/>
              <p14:nvPr/>
            </p14:nvContentPartPr>
            <p14:xfrm>
              <a:off x="5000912" y="458198"/>
              <a:ext cx="584280" cy="615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7B0F38-EAA0-4281-9BA6-F2E1A37E57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1912" y="449558"/>
                <a:ext cx="6019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9F7A83E-9CA8-4B23-9101-809F4B6C0B13}"/>
                  </a:ext>
                </a:extLst>
              </p14:cNvPr>
              <p14:cNvContentPartPr/>
              <p14:nvPr/>
            </p14:nvContentPartPr>
            <p14:xfrm>
              <a:off x="1558592" y="2718278"/>
              <a:ext cx="645480" cy="313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9F7A83E-9CA8-4B23-9101-809F4B6C0B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4592" y="2610638"/>
                <a:ext cx="7531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EAD4DF4-CC2B-465E-A9AA-9F9B32F0D6F4}"/>
                  </a:ext>
                </a:extLst>
              </p14:cNvPr>
              <p14:cNvContentPartPr/>
              <p14:nvPr/>
            </p14:nvContentPartPr>
            <p14:xfrm>
              <a:off x="5682752" y="2446118"/>
              <a:ext cx="728280" cy="268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EAD4DF4-CC2B-465E-A9AA-9F9B32F0D6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8752" y="2338118"/>
                <a:ext cx="8359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D18C2-7638-45E9-801E-1307AF7F3DBE}"/>
                  </a:ext>
                </a:extLst>
              </p14:cNvPr>
              <p14:cNvContentPartPr/>
              <p14:nvPr/>
            </p14:nvContentPartPr>
            <p14:xfrm>
              <a:off x="1387232" y="1195118"/>
              <a:ext cx="10289160" cy="3924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D18C2-7638-45E9-801E-1307AF7F3D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8592" y="1186119"/>
                <a:ext cx="10306800" cy="39419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02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012505-E735-444E-8BAA-E5A2961AB0C5}"/>
                  </a:ext>
                </a:extLst>
              </p14:cNvPr>
              <p14:cNvContentPartPr/>
              <p14:nvPr/>
            </p14:nvContentPartPr>
            <p14:xfrm>
              <a:off x="4817312" y="1113038"/>
              <a:ext cx="662400" cy="264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012505-E735-444E-8BAA-E5A2961AB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672" y="1104050"/>
                <a:ext cx="680040" cy="282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E0BCFB-61E6-4A0D-9E2F-46AAB03C2446}"/>
                  </a:ext>
                </a:extLst>
              </p14:cNvPr>
              <p14:cNvContentPartPr/>
              <p14:nvPr/>
            </p14:nvContentPartPr>
            <p14:xfrm>
              <a:off x="3677552" y="1104398"/>
              <a:ext cx="409320" cy="817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E0BCFB-61E6-4A0D-9E2F-46AAB03C24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8904" y="1095758"/>
                <a:ext cx="426976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14FB42-024D-4C81-9C79-1F28AF811E99}"/>
                  </a:ext>
                </a:extLst>
              </p14:cNvPr>
              <p14:cNvContentPartPr/>
              <p14:nvPr/>
            </p14:nvContentPartPr>
            <p14:xfrm>
              <a:off x="608192" y="1125998"/>
              <a:ext cx="2448000" cy="473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14FB42-024D-4C81-9C79-1F28AF811E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551" y="1117005"/>
                <a:ext cx="2465643" cy="491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070EA9-5C87-40F0-ABDF-A34CAFD229B8}"/>
                  </a:ext>
                </a:extLst>
              </p14:cNvPr>
              <p14:cNvContentPartPr/>
              <p14:nvPr/>
            </p14:nvContentPartPr>
            <p14:xfrm>
              <a:off x="5643872" y="934118"/>
              <a:ext cx="2032920" cy="593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070EA9-5C87-40F0-ABDF-A34CAFD229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4874" y="925478"/>
                <a:ext cx="2050557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66D728-08A7-4D04-A5DA-72B929BC6FBC}"/>
                  </a:ext>
                </a:extLst>
              </p14:cNvPr>
              <p14:cNvContentPartPr/>
              <p14:nvPr/>
            </p14:nvContentPartPr>
            <p14:xfrm>
              <a:off x="9033632" y="974438"/>
              <a:ext cx="22320" cy="14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66D728-08A7-4D04-A5DA-72B929BC6F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4992" y="965438"/>
                <a:ext cx="39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92129B-497D-40D5-B2F5-FE5ECF2755F8}"/>
                  </a:ext>
                </a:extLst>
              </p14:cNvPr>
              <p14:cNvContentPartPr/>
              <p14:nvPr/>
            </p14:nvContentPartPr>
            <p14:xfrm>
              <a:off x="10663352" y="944558"/>
              <a:ext cx="38160" cy="4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92129B-497D-40D5-B2F5-FE5ECF2755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4712" y="935558"/>
                <a:ext cx="558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59183FD-A993-420C-8626-0E8628994186}"/>
                  </a:ext>
                </a:extLst>
              </p14:cNvPr>
              <p14:cNvContentPartPr/>
              <p14:nvPr/>
            </p14:nvContentPartPr>
            <p14:xfrm>
              <a:off x="2896712" y="2183318"/>
              <a:ext cx="1746360" cy="377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59183FD-A993-420C-8626-0E86289941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7712" y="2174678"/>
                <a:ext cx="17640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F0F1BD-D4B0-41CC-9D5E-71DB109109E0}"/>
                  </a:ext>
                </a:extLst>
              </p14:cNvPr>
              <p14:cNvContentPartPr/>
              <p14:nvPr/>
            </p14:nvContentPartPr>
            <p14:xfrm>
              <a:off x="10575512" y="1058678"/>
              <a:ext cx="422640" cy="259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F0F1BD-D4B0-41CC-9D5E-71DB109109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66872" y="1050038"/>
                <a:ext cx="4402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AA42D5-533E-41D6-AABD-068CB22E1309}"/>
                  </a:ext>
                </a:extLst>
              </p14:cNvPr>
              <p14:cNvContentPartPr/>
              <p14:nvPr/>
            </p14:nvContentPartPr>
            <p14:xfrm>
              <a:off x="9583712" y="1006478"/>
              <a:ext cx="603360" cy="289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AA42D5-533E-41D6-AABD-068CB22E13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75072" y="997478"/>
                <a:ext cx="6210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0B8AAC1-4A68-466F-A1A8-825A5F6720B8}"/>
                  </a:ext>
                </a:extLst>
              </p14:cNvPr>
              <p14:cNvContentPartPr/>
              <p14:nvPr/>
            </p14:nvContentPartPr>
            <p14:xfrm>
              <a:off x="8172872" y="1087838"/>
              <a:ext cx="1238760" cy="541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0B8AAC1-4A68-466F-A1A8-825A5F6720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63872" y="1079198"/>
                <a:ext cx="12564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D474AC7-D16C-4A13-A87F-964C32B3D870}"/>
                  </a:ext>
                </a:extLst>
              </p14:cNvPr>
              <p14:cNvContentPartPr/>
              <p14:nvPr/>
            </p14:nvContentPartPr>
            <p14:xfrm>
              <a:off x="5427872" y="2066318"/>
              <a:ext cx="322560" cy="371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D474AC7-D16C-4A13-A87F-964C32B3D8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10232" y="2048678"/>
                <a:ext cx="3582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D55CB91-C19A-4ED9-8624-1BE2EBF75485}"/>
                  </a:ext>
                </a:extLst>
              </p14:cNvPr>
              <p14:cNvContentPartPr/>
              <p14:nvPr/>
            </p14:nvContentPartPr>
            <p14:xfrm>
              <a:off x="7046792" y="2126078"/>
              <a:ext cx="293400" cy="267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55CB91-C19A-4ED9-8624-1BE2EBF754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29152" y="2108078"/>
                <a:ext cx="3290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57351A8-B739-471E-8E29-7D26195F03AB}"/>
                  </a:ext>
                </a:extLst>
              </p14:cNvPr>
              <p14:cNvContentPartPr/>
              <p14:nvPr/>
            </p14:nvContentPartPr>
            <p14:xfrm>
              <a:off x="7566272" y="2036798"/>
              <a:ext cx="270720" cy="336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57351A8-B739-471E-8E29-7D26195F03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8272" y="2018798"/>
                <a:ext cx="3063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119FAC-2B58-418D-8E81-019212BA2CE0}"/>
                  </a:ext>
                </a:extLst>
              </p14:cNvPr>
              <p14:cNvContentPartPr/>
              <p14:nvPr/>
            </p14:nvContentPartPr>
            <p14:xfrm>
              <a:off x="8959832" y="2044358"/>
              <a:ext cx="507240" cy="355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119FAC-2B58-418D-8E81-019212BA2C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42192" y="2026718"/>
                <a:ext cx="5428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2BA9FB-273A-4B44-8497-64CA5759549F}"/>
                  </a:ext>
                </a:extLst>
              </p14:cNvPr>
              <p14:cNvContentPartPr/>
              <p14:nvPr/>
            </p14:nvContentPartPr>
            <p14:xfrm>
              <a:off x="8060552" y="1985318"/>
              <a:ext cx="745560" cy="372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2BA9FB-273A-4B44-8497-64CA575954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42912" y="1967318"/>
                <a:ext cx="7812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43AD8F-F0F5-4F84-9E33-41DADE393942}"/>
                  </a:ext>
                </a:extLst>
              </p14:cNvPr>
              <p14:cNvContentPartPr/>
              <p14:nvPr/>
            </p14:nvContentPartPr>
            <p14:xfrm>
              <a:off x="6412832" y="2014118"/>
              <a:ext cx="366120" cy="430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43AD8F-F0F5-4F84-9E33-41DADE3939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4850" y="1996478"/>
                <a:ext cx="401725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35AEC7-36FE-4E34-9633-118AC7AF7BE7}"/>
                  </a:ext>
                </a:extLst>
              </p14:cNvPr>
              <p14:cNvContentPartPr/>
              <p14:nvPr/>
            </p14:nvContentPartPr>
            <p14:xfrm>
              <a:off x="5925752" y="2053358"/>
              <a:ext cx="324720" cy="422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35AEC7-36FE-4E34-9633-118AC7AF7B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07752" y="2035718"/>
                <a:ext cx="3603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89E28C-E65C-4A52-9525-A2B01CC5287E}"/>
                  </a:ext>
                </a:extLst>
              </p14:cNvPr>
              <p14:cNvContentPartPr/>
              <p14:nvPr/>
            </p14:nvContentPartPr>
            <p14:xfrm>
              <a:off x="4964552" y="1519118"/>
              <a:ext cx="1444320" cy="71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89E28C-E65C-4A52-9525-A2B01CC528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10912" y="1411118"/>
                <a:ext cx="15519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C3934CC-BC5B-4F0D-8D09-63B59FE7AB73}"/>
                  </a:ext>
                </a:extLst>
              </p14:cNvPr>
              <p14:cNvContentPartPr/>
              <p14:nvPr/>
            </p14:nvContentPartPr>
            <p14:xfrm>
              <a:off x="7498592" y="1526318"/>
              <a:ext cx="2410560" cy="77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C3934CC-BC5B-4F0D-8D09-63B59FE7AB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44952" y="1418318"/>
                <a:ext cx="2518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C611701-4660-4E56-BAF2-6070107CBE86}"/>
                  </a:ext>
                </a:extLst>
              </p14:cNvPr>
              <p14:cNvContentPartPr/>
              <p14:nvPr/>
            </p14:nvContentPartPr>
            <p14:xfrm>
              <a:off x="6526592" y="390158"/>
              <a:ext cx="396720" cy="404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C611701-4660-4E56-BAF2-6070107CBE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7952" y="381158"/>
                <a:ext cx="4143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0F5FBC7-A999-4FA5-97A4-FDBCAE96B8E7}"/>
                  </a:ext>
                </a:extLst>
              </p14:cNvPr>
              <p14:cNvContentPartPr/>
              <p14:nvPr/>
            </p14:nvContentPartPr>
            <p14:xfrm>
              <a:off x="7214552" y="213398"/>
              <a:ext cx="2376000" cy="644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0F5FBC7-A999-4FA5-97A4-FDBCAE96B8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05911" y="204753"/>
                <a:ext cx="2393643" cy="662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CE926B4-3571-43AD-890E-B9C1BD675997}"/>
                  </a:ext>
                </a:extLst>
              </p14:cNvPr>
              <p14:cNvContentPartPr/>
              <p14:nvPr/>
            </p14:nvContentPartPr>
            <p14:xfrm>
              <a:off x="217592" y="2644478"/>
              <a:ext cx="10728720" cy="34725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CE926B4-3571-43AD-890E-B9C1BD6759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8952" y="2635478"/>
                <a:ext cx="10746361" cy="34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51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2E98DA7-83C2-45D6-B64A-74920108B62D}"/>
                  </a:ext>
                </a:extLst>
              </p14:cNvPr>
              <p14:cNvContentPartPr/>
              <p14:nvPr/>
            </p14:nvContentPartPr>
            <p14:xfrm>
              <a:off x="1549592" y="5004278"/>
              <a:ext cx="908280" cy="265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2E98DA7-83C2-45D6-B64A-74920108B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952" y="4896278"/>
                <a:ext cx="10159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6257B2D-2651-4028-930C-E18E7C839B56}"/>
                  </a:ext>
                </a:extLst>
              </p14:cNvPr>
              <p14:cNvContentPartPr/>
              <p14:nvPr/>
            </p14:nvContentPartPr>
            <p14:xfrm>
              <a:off x="4095872" y="1398518"/>
              <a:ext cx="221040" cy="3088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6257B2D-2651-4028-930C-E18E7C839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1872" y="1290878"/>
                <a:ext cx="3286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7E5FE48-1AFA-40BA-AAA9-D9755CE63C34}"/>
                  </a:ext>
                </a:extLst>
              </p14:cNvPr>
              <p14:cNvContentPartPr/>
              <p14:nvPr/>
            </p14:nvContentPartPr>
            <p14:xfrm>
              <a:off x="3949712" y="1524518"/>
              <a:ext cx="270720" cy="2923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7E5FE48-1AFA-40BA-AAA9-D9755CE63C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5712" y="1416878"/>
                <a:ext cx="37836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95C8D6A-4863-4C40-A155-B74F8A4F8A42}"/>
                  </a:ext>
                </a:extLst>
              </p14:cNvPr>
              <p14:cNvContentPartPr/>
              <p14:nvPr/>
            </p14:nvContentPartPr>
            <p14:xfrm>
              <a:off x="7491032" y="4758758"/>
              <a:ext cx="571320" cy="2203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95C8D6A-4863-4C40-A155-B74F8A4F8A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7392" y="4651118"/>
                <a:ext cx="6789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A36490E-0641-4E62-BED9-A9094B6C23EF}"/>
                  </a:ext>
                </a:extLst>
              </p14:cNvPr>
              <p14:cNvContentPartPr/>
              <p14:nvPr/>
            </p14:nvContentPartPr>
            <p14:xfrm>
              <a:off x="6361712" y="3769118"/>
              <a:ext cx="475920" cy="1699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A36490E-0641-4E62-BED9-A9094B6C23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08072" y="3661118"/>
                <a:ext cx="5835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59DBD119-3A0B-4A66-9E09-DF2FA1DB9DB9}"/>
                  </a:ext>
                </a:extLst>
              </p14:cNvPr>
              <p14:cNvContentPartPr/>
              <p14:nvPr/>
            </p14:nvContentPartPr>
            <p14:xfrm>
              <a:off x="6808832" y="5462558"/>
              <a:ext cx="74160" cy="111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59DBD119-3A0B-4A66-9E09-DF2FA1DB9D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5192" y="5354918"/>
                <a:ext cx="181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BFF7A74A-0E9E-4EA6-8849-B12FDEC9F689}"/>
                  </a:ext>
                </a:extLst>
              </p14:cNvPr>
              <p14:cNvContentPartPr/>
              <p14:nvPr/>
            </p14:nvContentPartPr>
            <p14:xfrm>
              <a:off x="6804512" y="5314598"/>
              <a:ext cx="783720" cy="3096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BFF7A74A-0E9E-4EA6-8849-B12FDEC9F6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0512" y="5206958"/>
                <a:ext cx="8913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A71580B-EE6E-4B2A-A2DE-BC85959413D3}"/>
                  </a:ext>
                </a:extLst>
              </p14:cNvPr>
              <p14:cNvContentPartPr/>
              <p14:nvPr/>
            </p14:nvContentPartPr>
            <p14:xfrm>
              <a:off x="1210832" y="7118"/>
              <a:ext cx="11102040" cy="64774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A71580B-EE6E-4B2A-A2DE-BC85959413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93191" y="-1882"/>
                <a:ext cx="11128681" cy="65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85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B2B064-8A2E-4C87-A740-F25006FFB067}"/>
                  </a:ext>
                </a:extLst>
              </p14:cNvPr>
              <p14:cNvContentPartPr/>
              <p14:nvPr/>
            </p14:nvContentPartPr>
            <p14:xfrm>
              <a:off x="1028672" y="1095038"/>
              <a:ext cx="486720" cy="28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B2B064-8A2E-4C87-A740-F25006FFB0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665" y="1086398"/>
                <a:ext cx="504373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40A56B-C21B-4309-B86F-7577D456E062}"/>
                  </a:ext>
                </a:extLst>
              </p14:cNvPr>
              <p14:cNvContentPartPr/>
              <p14:nvPr/>
            </p14:nvContentPartPr>
            <p14:xfrm>
              <a:off x="888992" y="481958"/>
              <a:ext cx="494640" cy="48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40A56B-C21B-4309-B86F-7577D456E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992" y="472951"/>
                <a:ext cx="512280" cy="498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4ECAFA-A948-4F65-9BCC-9FA8C848F8AC}"/>
                  </a:ext>
                </a:extLst>
              </p14:cNvPr>
              <p14:cNvContentPartPr/>
              <p14:nvPr/>
            </p14:nvContentPartPr>
            <p14:xfrm>
              <a:off x="1864232" y="619838"/>
              <a:ext cx="262080" cy="232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4ECAFA-A948-4F65-9BCC-9FA8C848F8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5592" y="610838"/>
                <a:ext cx="2797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DF4A1-256C-4F51-A5A6-0CA4FEC2F781}"/>
                  </a:ext>
                </a:extLst>
              </p14:cNvPr>
              <p14:cNvContentPartPr/>
              <p14:nvPr/>
            </p14:nvContentPartPr>
            <p14:xfrm>
              <a:off x="2214152" y="315638"/>
              <a:ext cx="220320" cy="135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DF4A1-256C-4F51-A5A6-0CA4FEC2F7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5152" y="306638"/>
                <a:ext cx="237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FEC50E-5B03-4839-892E-525F3374B61E}"/>
                  </a:ext>
                </a:extLst>
              </p14:cNvPr>
              <p14:cNvContentPartPr/>
              <p14:nvPr/>
            </p14:nvContentPartPr>
            <p14:xfrm>
              <a:off x="9793592" y="630638"/>
              <a:ext cx="504360" cy="244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FEC50E-5B03-4839-892E-525F3374B6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84592" y="621638"/>
                <a:ext cx="5220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7FDE09-8DA0-4CC7-80DD-8A4D42803E46}"/>
                  </a:ext>
                </a:extLst>
              </p14:cNvPr>
              <p14:cNvContentPartPr/>
              <p14:nvPr/>
            </p14:nvContentPartPr>
            <p14:xfrm>
              <a:off x="10337912" y="369998"/>
              <a:ext cx="212760" cy="166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7FDE09-8DA0-4CC7-80DD-8A4D42803E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9272" y="361358"/>
                <a:ext cx="2304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0248738-CF54-46F6-B9A0-429CD408ECDA}"/>
                  </a:ext>
                </a:extLst>
              </p14:cNvPr>
              <p14:cNvContentPartPr/>
              <p14:nvPr/>
            </p14:nvContentPartPr>
            <p14:xfrm>
              <a:off x="10015352" y="1479518"/>
              <a:ext cx="548640" cy="275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0248738-CF54-46F6-B9A0-429CD408EC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06712" y="1470518"/>
                <a:ext cx="5662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D1BDAE-749B-4A7D-8287-6DCD70F52D87}"/>
                  </a:ext>
                </a:extLst>
              </p14:cNvPr>
              <p14:cNvContentPartPr/>
              <p14:nvPr/>
            </p14:nvContentPartPr>
            <p14:xfrm>
              <a:off x="8945072" y="1312838"/>
              <a:ext cx="763920" cy="487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D1BDAE-749B-4A7D-8287-6DCD70F52D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36072" y="1303838"/>
                <a:ext cx="78156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27E6B8-62F5-4832-8706-A2F0A262FD65}"/>
                  </a:ext>
                </a:extLst>
              </p14:cNvPr>
              <p14:cNvContentPartPr/>
              <p14:nvPr/>
            </p14:nvContentPartPr>
            <p14:xfrm>
              <a:off x="8874872" y="2327318"/>
              <a:ext cx="59040" cy="281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27E6B8-62F5-4832-8706-A2F0A262FD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65872" y="2318678"/>
                <a:ext cx="76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A40C2D-6B8E-42DB-9627-3D828BF288FC}"/>
                  </a:ext>
                </a:extLst>
              </p14:cNvPr>
              <p14:cNvContentPartPr/>
              <p14:nvPr/>
            </p14:nvContentPartPr>
            <p14:xfrm>
              <a:off x="9045152" y="2340638"/>
              <a:ext cx="187560" cy="254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A40C2D-6B8E-42DB-9627-3D828BF288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36152" y="2331998"/>
                <a:ext cx="2052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72804-BB1F-4ABB-8A8C-683FF72BEF22}"/>
                  </a:ext>
                </a:extLst>
              </p14:cNvPr>
              <p14:cNvContentPartPr/>
              <p14:nvPr/>
            </p14:nvContentPartPr>
            <p14:xfrm>
              <a:off x="10340072" y="2173958"/>
              <a:ext cx="70560" cy="308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72804-BB1F-4ABB-8A8C-683FF72BEF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31432" y="2165318"/>
                <a:ext cx="882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C6692E-2BF8-46AB-B61C-58AE0164446F}"/>
                  </a:ext>
                </a:extLst>
              </p14:cNvPr>
              <p14:cNvContentPartPr/>
              <p14:nvPr/>
            </p14:nvContentPartPr>
            <p14:xfrm>
              <a:off x="10528712" y="2238038"/>
              <a:ext cx="131400" cy="206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C6692E-2BF8-46AB-B61C-58AE016444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19712" y="2229038"/>
                <a:ext cx="1490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7909A8-8864-455F-8D31-81BF65B43E9C}"/>
                  </a:ext>
                </a:extLst>
              </p14:cNvPr>
              <p14:cNvContentPartPr/>
              <p14:nvPr/>
            </p14:nvContentPartPr>
            <p14:xfrm>
              <a:off x="10784312" y="2217158"/>
              <a:ext cx="103680" cy="193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7909A8-8864-455F-8D31-81BF65B43E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75672" y="2208518"/>
                <a:ext cx="121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498635-1DC3-4A4D-9DD5-4AE5987488FF}"/>
                  </a:ext>
                </a:extLst>
              </p14:cNvPr>
              <p14:cNvContentPartPr/>
              <p14:nvPr/>
            </p14:nvContentPartPr>
            <p14:xfrm>
              <a:off x="10925432" y="1581758"/>
              <a:ext cx="183960" cy="578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498635-1DC3-4A4D-9DD5-4AE5987488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16792" y="1573118"/>
                <a:ext cx="20160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214FEA5-4058-472C-9624-AA598671FF96}"/>
                  </a:ext>
                </a:extLst>
              </p14:cNvPr>
              <p14:cNvContentPartPr/>
              <p14:nvPr/>
            </p14:nvContentPartPr>
            <p14:xfrm>
              <a:off x="11346992" y="1658078"/>
              <a:ext cx="425160" cy="225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214FEA5-4058-472C-9624-AA598671FF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38352" y="1649438"/>
                <a:ext cx="4428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AB5D5E-C18F-4160-AE7D-FEB6221E6D42}"/>
                  </a:ext>
                </a:extLst>
              </p14:cNvPr>
              <p14:cNvContentPartPr/>
              <p14:nvPr/>
            </p14:nvContentPartPr>
            <p14:xfrm>
              <a:off x="9565712" y="2254598"/>
              <a:ext cx="318600" cy="285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AB5D5E-C18F-4160-AE7D-FEB6221E6D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56712" y="2245598"/>
                <a:ext cx="336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79FDF7C-BE62-43CE-9025-2ADCC06DA6A1}"/>
                  </a:ext>
                </a:extLst>
              </p14:cNvPr>
              <p14:cNvContentPartPr/>
              <p14:nvPr/>
            </p14:nvContentPartPr>
            <p14:xfrm>
              <a:off x="2109752" y="1205198"/>
              <a:ext cx="468000" cy="263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79FDF7C-BE62-43CE-9025-2ADCC06DA6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01112" y="1196558"/>
                <a:ext cx="4856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D7D3AF-717A-4C04-BF65-E894811FF4F8}"/>
                  </a:ext>
                </a:extLst>
              </p14:cNvPr>
              <p14:cNvContentPartPr/>
              <p14:nvPr/>
            </p14:nvContentPartPr>
            <p14:xfrm>
              <a:off x="4045832" y="1061558"/>
              <a:ext cx="359280" cy="254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D7D3AF-717A-4C04-BF65-E894811FF4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37192" y="1052918"/>
                <a:ext cx="376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FC66029-9FEB-4399-BB9B-BF897A29DF3F}"/>
                  </a:ext>
                </a:extLst>
              </p14:cNvPr>
              <p14:cNvContentPartPr/>
              <p14:nvPr/>
            </p14:nvContentPartPr>
            <p14:xfrm>
              <a:off x="4432832" y="675998"/>
              <a:ext cx="467640" cy="254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FC66029-9FEB-4399-BB9B-BF897A29DF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23832" y="667370"/>
                <a:ext cx="485280" cy="271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5B7CE74-DDAE-4DB6-B679-53FBF3CC8D4A}"/>
                  </a:ext>
                </a:extLst>
              </p14:cNvPr>
              <p14:cNvContentPartPr/>
              <p14:nvPr/>
            </p14:nvContentPartPr>
            <p14:xfrm>
              <a:off x="3257792" y="1115918"/>
              <a:ext cx="565920" cy="215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5B7CE74-DDAE-4DB6-B679-53FBF3CC8D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48792" y="1106918"/>
                <a:ext cx="583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B47FBC-E788-4BF4-9F05-90765B27C708}"/>
                  </a:ext>
                </a:extLst>
              </p14:cNvPr>
              <p14:cNvContentPartPr/>
              <p14:nvPr/>
            </p14:nvContentPartPr>
            <p14:xfrm>
              <a:off x="1440152" y="2537918"/>
              <a:ext cx="264960" cy="365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B47FBC-E788-4BF4-9F05-90765B27C7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1152" y="2528918"/>
                <a:ext cx="282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923980-6485-4AD3-9A20-5FD5B53437C2}"/>
                  </a:ext>
                </a:extLst>
              </p14:cNvPr>
              <p14:cNvContentPartPr/>
              <p14:nvPr/>
            </p14:nvContentPartPr>
            <p14:xfrm>
              <a:off x="1385432" y="2993678"/>
              <a:ext cx="437760" cy="59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923980-6485-4AD3-9A20-5FD5B53437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76432" y="2985038"/>
                <a:ext cx="4554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5829EA6-4F63-49C1-9CFC-481F341F13AC}"/>
                  </a:ext>
                </a:extLst>
              </p14:cNvPr>
              <p14:cNvContentPartPr/>
              <p14:nvPr/>
            </p14:nvContentPartPr>
            <p14:xfrm>
              <a:off x="2268152" y="2735558"/>
              <a:ext cx="297000" cy="192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5829EA6-4F63-49C1-9CFC-481F341F13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59152" y="2726918"/>
                <a:ext cx="314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89BD16-D8D8-4F8E-A203-A622CB1E584E}"/>
                  </a:ext>
                </a:extLst>
              </p14:cNvPr>
              <p14:cNvContentPartPr/>
              <p14:nvPr/>
            </p14:nvContentPartPr>
            <p14:xfrm>
              <a:off x="2628872" y="2353598"/>
              <a:ext cx="207720" cy="156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89BD16-D8D8-4F8E-A203-A622CB1E584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19872" y="2344958"/>
                <a:ext cx="2253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D3B325A-9D58-4013-B36F-4F8D8612C35E}"/>
                  </a:ext>
                </a:extLst>
              </p14:cNvPr>
              <p14:cNvContentPartPr/>
              <p14:nvPr/>
            </p14:nvContentPartPr>
            <p14:xfrm>
              <a:off x="3066632" y="2718278"/>
              <a:ext cx="196200" cy="96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D3B325A-9D58-4013-B36F-4F8D8612C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57632" y="2709638"/>
                <a:ext cx="2138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E2E6054-2324-48C7-9910-5757F7782421}"/>
                  </a:ext>
                </a:extLst>
              </p14:cNvPr>
              <p14:cNvContentPartPr/>
              <p14:nvPr/>
            </p14:nvContentPartPr>
            <p14:xfrm>
              <a:off x="1457432" y="3305438"/>
              <a:ext cx="575280" cy="261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E2E6054-2324-48C7-9910-5757F778242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48438" y="3296438"/>
                <a:ext cx="592909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BEDA140-1D4D-43B7-A389-98A78A5CE5A6}"/>
                  </a:ext>
                </a:extLst>
              </p14:cNvPr>
              <p14:cNvContentPartPr/>
              <p14:nvPr/>
            </p14:nvContentPartPr>
            <p14:xfrm>
              <a:off x="4333472" y="2589758"/>
              <a:ext cx="348840" cy="236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BEDA140-1D4D-43B7-A389-98A78A5CE5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24472" y="2581118"/>
                <a:ext cx="366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CCCD8CB-C2AC-4A4C-94CA-B75151F8EC9C}"/>
                  </a:ext>
                </a:extLst>
              </p14:cNvPr>
              <p14:cNvContentPartPr/>
              <p14:nvPr/>
            </p14:nvContentPartPr>
            <p14:xfrm>
              <a:off x="3743792" y="2519558"/>
              <a:ext cx="363240" cy="282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CCCD8CB-C2AC-4A4C-94CA-B75151F8EC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34792" y="2510918"/>
                <a:ext cx="3808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E13BBF8-50CC-4175-A8FE-7803003E659A}"/>
                  </a:ext>
                </a:extLst>
              </p14:cNvPr>
              <p14:cNvContentPartPr/>
              <p14:nvPr/>
            </p14:nvContentPartPr>
            <p14:xfrm>
              <a:off x="3658832" y="3246398"/>
              <a:ext cx="142560" cy="110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E13BBF8-50CC-4175-A8FE-7803003E659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50192" y="3237398"/>
                <a:ext cx="160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B1A4180-E2BC-4ED0-BF19-706C003196A6}"/>
                  </a:ext>
                </a:extLst>
              </p14:cNvPr>
              <p14:cNvContentPartPr/>
              <p14:nvPr/>
            </p14:nvContentPartPr>
            <p14:xfrm>
              <a:off x="5085512" y="3364478"/>
              <a:ext cx="23400" cy="12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B1A4180-E2BC-4ED0-BF19-706C003196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76872" y="3355838"/>
                <a:ext cx="41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ADC6922-04F0-496B-A33A-06D3B94B7413}"/>
                  </a:ext>
                </a:extLst>
              </p14:cNvPr>
              <p14:cNvContentPartPr/>
              <p14:nvPr/>
            </p14:nvContentPartPr>
            <p14:xfrm>
              <a:off x="4259672" y="3163958"/>
              <a:ext cx="640080" cy="231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ADC6922-04F0-496B-A33A-06D3B94B741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51032" y="3155318"/>
                <a:ext cx="6577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1DDF3FF-0B63-4F4E-89B2-9AA16FBC5EA0}"/>
                  </a:ext>
                </a:extLst>
              </p14:cNvPr>
              <p14:cNvContentPartPr/>
              <p14:nvPr/>
            </p14:nvContentPartPr>
            <p14:xfrm>
              <a:off x="4670432" y="2268278"/>
              <a:ext cx="391320" cy="221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1DDF3FF-0B63-4F4E-89B2-9AA16FBC5EA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61432" y="2259278"/>
                <a:ext cx="4089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2F1ECF6-DAD0-4818-9B90-7C11C09BF2E5}"/>
                  </a:ext>
                </a:extLst>
              </p14:cNvPr>
              <p14:cNvContentPartPr/>
              <p14:nvPr/>
            </p14:nvContentPartPr>
            <p14:xfrm>
              <a:off x="2174192" y="5920478"/>
              <a:ext cx="148680" cy="118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2F1ECF6-DAD0-4818-9B90-7C11C09BF2E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65552" y="5911478"/>
                <a:ext cx="166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18AC68A-1ED9-4EE5-A19A-3A6A0FE23AFF}"/>
                  </a:ext>
                </a:extLst>
              </p14:cNvPr>
              <p14:cNvContentPartPr/>
              <p14:nvPr/>
            </p14:nvContentPartPr>
            <p14:xfrm>
              <a:off x="1590992" y="5712038"/>
              <a:ext cx="428400" cy="440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18AC68A-1ED9-4EE5-A19A-3A6A0FE23A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82345" y="5703031"/>
                <a:ext cx="446055" cy="457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D7F0D69-0F87-4406-A34C-5708BE4B9AF1}"/>
                  </a:ext>
                </a:extLst>
              </p14:cNvPr>
              <p14:cNvContentPartPr/>
              <p14:nvPr/>
            </p14:nvContentPartPr>
            <p14:xfrm>
              <a:off x="1567952" y="5060438"/>
              <a:ext cx="752400" cy="453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D7F0D69-0F87-4406-A34C-5708BE4B9AF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58952" y="5051445"/>
                <a:ext cx="770040" cy="471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F16FD59-FE4B-4A27-B813-A62708F76EF8}"/>
                  </a:ext>
                </a:extLst>
              </p14:cNvPr>
              <p14:cNvContentPartPr/>
              <p14:nvPr/>
            </p14:nvContentPartPr>
            <p14:xfrm>
              <a:off x="1483352" y="4306958"/>
              <a:ext cx="532080" cy="544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F16FD59-FE4B-4A27-B813-A62708F76E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74712" y="4297964"/>
                <a:ext cx="549720" cy="562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4A93B9A-5DB2-426C-AA05-5507F39FD0FC}"/>
                  </a:ext>
                </a:extLst>
              </p14:cNvPr>
              <p14:cNvContentPartPr/>
              <p14:nvPr/>
            </p14:nvContentPartPr>
            <p14:xfrm>
              <a:off x="4524632" y="4971878"/>
              <a:ext cx="131400" cy="140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4A93B9A-5DB2-426C-AA05-5507F39FD0F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15632" y="4962878"/>
                <a:ext cx="149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36BC4F-414E-4122-B2B5-16F4E43ED310}"/>
                  </a:ext>
                </a:extLst>
              </p14:cNvPr>
              <p14:cNvContentPartPr/>
              <p14:nvPr/>
            </p14:nvContentPartPr>
            <p14:xfrm>
              <a:off x="4933232" y="4837958"/>
              <a:ext cx="208440" cy="258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36BC4F-414E-4122-B2B5-16F4E43ED31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24232" y="4829318"/>
                <a:ext cx="2260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CC84C78-D1E7-4651-9F08-EB1641EF413B}"/>
                  </a:ext>
                </a:extLst>
              </p14:cNvPr>
              <p14:cNvContentPartPr/>
              <p14:nvPr/>
            </p14:nvContentPartPr>
            <p14:xfrm>
              <a:off x="3755672" y="4982318"/>
              <a:ext cx="554400" cy="248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CC84C78-D1E7-4651-9F08-EB1641EF413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47032" y="4973318"/>
                <a:ext cx="5720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F432489-CCA8-4B1F-BC37-97375E75B696}"/>
                  </a:ext>
                </a:extLst>
              </p14:cNvPr>
              <p14:cNvContentPartPr/>
              <p14:nvPr/>
            </p14:nvContentPartPr>
            <p14:xfrm>
              <a:off x="3936752" y="4240358"/>
              <a:ext cx="546840" cy="264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F432489-CCA8-4B1F-BC37-97375E75B69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28112" y="4231358"/>
                <a:ext cx="5644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90EE1CF-B7FD-4260-9DBC-73547BBC43DF}"/>
                  </a:ext>
                </a:extLst>
              </p14:cNvPr>
              <p14:cNvContentPartPr/>
              <p14:nvPr/>
            </p14:nvContentPartPr>
            <p14:xfrm>
              <a:off x="4728752" y="5730038"/>
              <a:ext cx="193680" cy="148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90EE1CF-B7FD-4260-9DBC-73547BBC43D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19752" y="5721398"/>
                <a:ext cx="2113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F6A9E30-4360-4E43-8B72-F4B6BF7CED3F}"/>
                  </a:ext>
                </a:extLst>
              </p14:cNvPr>
              <p14:cNvContentPartPr/>
              <p14:nvPr/>
            </p14:nvContentPartPr>
            <p14:xfrm>
              <a:off x="5042312" y="5599358"/>
              <a:ext cx="303840" cy="285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F6A9E30-4360-4E43-8B72-F4B6BF7CED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33672" y="5590358"/>
                <a:ext cx="321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448EB93-7BCE-483A-BDFA-039C3A4B38CA}"/>
                  </a:ext>
                </a:extLst>
              </p14:cNvPr>
              <p14:cNvContentPartPr/>
              <p14:nvPr/>
            </p14:nvContentPartPr>
            <p14:xfrm>
              <a:off x="4250312" y="5699078"/>
              <a:ext cx="226440" cy="295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448EB93-7BCE-483A-BDFA-039C3A4B38C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41312" y="5690438"/>
                <a:ext cx="2440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DB317FE-5FD2-4CD0-BF59-4D8D496DF8A7}"/>
                  </a:ext>
                </a:extLst>
              </p14:cNvPr>
              <p14:cNvContentPartPr/>
              <p14:nvPr/>
            </p14:nvContentPartPr>
            <p14:xfrm>
              <a:off x="3699872" y="5691878"/>
              <a:ext cx="445320" cy="290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DB317FE-5FD2-4CD0-BF59-4D8D496DF8A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90872" y="5683238"/>
                <a:ext cx="462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7563127-4DE2-441F-8721-82908E67766A}"/>
                  </a:ext>
                </a:extLst>
              </p14:cNvPr>
              <p14:cNvContentPartPr/>
              <p14:nvPr/>
            </p14:nvContentPartPr>
            <p14:xfrm>
              <a:off x="2463992" y="4232078"/>
              <a:ext cx="896040" cy="2370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7563127-4DE2-441F-8721-82908E6776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45999" y="4223438"/>
                <a:ext cx="922669" cy="23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312A2FD-6777-44C6-A507-FDBD1EE0E8E5}"/>
                  </a:ext>
                </a:extLst>
              </p14:cNvPr>
              <p14:cNvContentPartPr/>
              <p14:nvPr/>
            </p14:nvContentPartPr>
            <p14:xfrm>
              <a:off x="4995152" y="5959718"/>
              <a:ext cx="399240" cy="18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312A2FD-6777-44C6-A507-FDBD1EE0E8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77152" y="5942078"/>
                <a:ext cx="434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8BEE9D9-97CE-49E9-8930-E655EC48CA30}"/>
                  </a:ext>
                </a:extLst>
              </p14:cNvPr>
              <p14:cNvContentPartPr/>
              <p14:nvPr/>
            </p14:nvContentPartPr>
            <p14:xfrm>
              <a:off x="7772192" y="3113198"/>
              <a:ext cx="270000" cy="429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BEE9D9-97CE-49E9-8930-E655EC48CA3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63192" y="3104558"/>
                <a:ext cx="2876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7E4BE20-E36F-4EC4-8268-46E7FCA3552E}"/>
                  </a:ext>
                </a:extLst>
              </p14:cNvPr>
              <p14:cNvContentPartPr/>
              <p14:nvPr/>
            </p14:nvContentPartPr>
            <p14:xfrm>
              <a:off x="7621712" y="3729878"/>
              <a:ext cx="492120" cy="77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7E4BE20-E36F-4EC4-8268-46E7FCA3552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13072" y="3721238"/>
                <a:ext cx="5097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6C2FE83-E89E-4EF9-8308-CD2E1944FDE5}"/>
                  </a:ext>
                </a:extLst>
              </p14:cNvPr>
              <p14:cNvContentPartPr/>
              <p14:nvPr/>
            </p14:nvContentPartPr>
            <p14:xfrm>
              <a:off x="8407232" y="3305078"/>
              <a:ext cx="721080" cy="3697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6C2FE83-E89E-4EF9-8308-CD2E1944FD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98588" y="3296078"/>
                <a:ext cx="738729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0ED8C3B-089A-4B8A-BF3D-03C0F44F98DA}"/>
                  </a:ext>
                </a:extLst>
              </p14:cNvPr>
              <p14:cNvContentPartPr/>
              <p14:nvPr/>
            </p14:nvContentPartPr>
            <p14:xfrm>
              <a:off x="7725032" y="3949478"/>
              <a:ext cx="606240" cy="361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0ED8C3B-089A-4B8A-BF3D-03C0F44F98D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16032" y="3940478"/>
                <a:ext cx="6238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24AF450-DFDE-4E58-ACA6-8673ABC5049D}"/>
                  </a:ext>
                </a:extLst>
              </p14:cNvPr>
              <p14:cNvContentPartPr/>
              <p14:nvPr/>
            </p14:nvContentPartPr>
            <p14:xfrm>
              <a:off x="9660752" y="3416678"/>
              <a:ext cx="177120" cy="146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24AF450-DFDE-4E58-ACA6-8673ABC5049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51752" y="3408038"/>
                <a:ext cx="1947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67931CF-03EC-41B4-90D1-24F297C1E448}"/>
                  </a:ext>
                </a:extLst>
              </p14:cNvPr>
              <p14:cNvContentPartPr/>
              <p14:nvPr/>
            </p14:nvContentPartPr>
            <p14:xfrm>
              <a:off x="9996272" y="3301838"/>
              <a:ext cx="221040" cy="243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67931CF-03EC-41B4-90D1-24F297C1E44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87272" y="3293198"/>
                <a:ext cx="2386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DB8B29A-B832-403A-B9BD-137F5545BC74}"/>
                  </a:ext>
                </a:extLst>
              </p14:cNvPr>
              <p14:cNvContentPartPr/>
              <p14:nvPr/>
            </p14:nvContentPartPr>
            <p14:xfrm>
              <a:off x="7964072" y="4725638"/>
              <a:ext cx="284400" cy="453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DB8B29A-B832-403A-B9BD-137F5545BC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55432" y="4716998"/>
                <a:ext cx="3020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CCF6D1B-8C3F-4C48-B350-78468084DC87}"/>
                  </a:ext>
                </a:extLst>
              </p14:cNvPr>
              <p14:cNvContentPartPr/>
              <p14:nvPr/>
            </p14:nvContentPartPr>
            <p14:xfrm>
              <a:off x="7907192" y="5261678"/>
              <a:ext cx="455760" cy="48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CCF6D1B-8C3F-4C48-B350-78468084DC8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898552" y="5252678"/>
                <a:ext cx="4734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6C603F0-92C0-4CFA-94A2-B86E03807CC6}"/>
                  </a:ext>
                </a:extLst>
              </p14:cNvPr>
              <p14:cNvContentPartPr/>
              <p14:nvPr/>
            </p14:nvContentPartPr>
            <p14:xfrm>
              <a:off x="7927352" y="5532758"/>
              <a:ext cx="610560" cy="318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6C603F0-92C0-4CFA-94A2-B86E03807CC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18712" y="5523758"/>
                <a:ext cx="6282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0046989-65E5-4B7F-9331-CB45A7B51AE0}"/>
                  </a:ext>
                </a:extLst>
              </p14:cNvPr>
              <p14:cNvContentPartPr/>
              <p14:nvPr/>
            </p14:nvContentPartPr>
            <p14:xfrm>
              <a:off x="9297152" y="4931918"/>
              <a:ext cx="291960" cy="316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0046989-65E5-4B7F-9331-CB45A7B51AE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88512" y="4922918"/>
                <a:ext cx="3096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9A10924-F87C-49DC-A863-1A6779A84F9C}"/>
                  </a:ext>
                </a:extLst>
              </p14:cNvPr>
              <p14:cNvContentPartPr/>
              <p14:nvPr/>
            </p14:nvContentPartPr>
            <p14:xfrm>
              <a:off x="8687672" y="4934798"/>
              <a:ext cx="440640" cy="348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9A10924-F87C-49DC-A863-1A6779A84F9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79025" y="4926158"/>
                <a:ext cx="458294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4DF61D1-10D6-4F59-BFE6-1CB6AF83B9A1}"/>
                  </a:ext>
                </a:extLst>
              </p14:cNvPr>
              <p14:cNvContentPartPr/>
              <p14:nvPr/>
            </p14:nvContentPartPr>
            <p14:xfrm>
              <a:off x="10550672" y="4516118"/>
              <a:ext cx="194040" cy="210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4DF61D1-10D6-4F59-BFE6-1CB6AF83B9A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41672" y="4507478"/>
                <a:ext cx="2116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BB9030F-CF12-4B2B-8F3A-8D11921277E1}"/>
                  </a:ext>
                </a:extLst>
              </p14:cNvPr>
              <p14:cNvContentPartPr/>
              <p14:nvPr/>
            </p14:nvContentPartPr>
            <p14:xfrm>
              <a:off x="10880432" y="4490558"/>
              <a:ext cx="169920" cy="202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BB9030F-CF12-4B2B-8F3A-8D11921277E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71432" y="4481918"/>
                <a:ext cx="187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449C51C-9E81-4D08-984B-28AB558C9CC7}"/>
                  </a:ext>
                </a:extLst>
              </p14:cNvPr>
              <p14:cNvContentPartPr/>
              <p14:nvPr/>
            </p14:nvContentPartPr>
            <p14:xfrm>
              <a:off x="10599992" y="5098958"/>
              <a:ext cx="196920" cy="193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449C51C-9E81-4D08-984B-28AB558C9CC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591352" y="5089958"/>
                <a:ext cx="214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FC84A74-C71E-4D71-A887-84F4A3855A97}"/>
                  </a:ext>
                </a:extLst>
              </p14:cNvPr>
              <p14:cNvContentPartPr/>
              <p14:nvPr/>
            </p14:nvContentPartPr>
            <p14:xfrm>
              <a:off x="11004992" y="5052158"/>
              <a:ext cx="317880" cy="223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FC84A74-C71E-4D71-A887-84F4A3855A9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95992" y="5043518"/>
                <a:ext cx="3355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27E06F2-0F31-4699-A7DC-CE9CF7BBF446}"/>
                  </a:ext>
                </a:extLst>
              </p14:cNvPr>
              <p14:cNvContentPartPr/>
              <p14:nvPr/>
            </p14:nvContentPartPr>
            <p14:xfrm>
              <a:off x="10759832" y="5566598"/>
              <a:ext cx="1040400" cy="1800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27E06F2-0F31-4699-A7DC-CE9CF7BBF44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750832" y="5557958"/>
                <a:ext cx="10580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D6745CF-AC6D-41E1-B21C-09428DDEFB60}"/>
                  </a:ext>
                </a:extLst>
              </p14:cNvPr>
              <p14:cNvContentPartPr/>
              <p14:nvPr/>
            </p14:nvContentPartPr>
            <p14:xfrm>
              <a:off x="9666152" y="4529438"/>
              <a:ext cx="754560" cy="320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D6745CF-AC6D-41E1-B21C-09428DDEFB6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57156" y="4520798"/>
                <a:ext cx="772192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27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8F312F-F3BF-44D0-AB28-4E1C4D433190}"/>
                  </a:ext>
                </a:extLst>
              </p14:cNvPr>
              <p14:cNvContentPartPr/>
              <p14:nvPr/>
            </p14:nvContentPartPr>
            <p14:xfrm>
              <a:off x="3300992" y="1431638"/>
              <a:ext cx="325800" cy="44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8F312F-F3BF-44D0-AB28-4E1C4D4331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1992" y="1422638"/>
                <a:ext cx="3434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155675-E05E-4FE7-BC38-69BFA5F4CC17}"/>
                  </a:ext>
                </a:extLst>
              </p14:cNvPr>
              <p14:cNvContentPartPr/>
              <p14:nvPr/>
            </p14:nvContentPartPr>
            <p14:xfrm>
              <a:off x="4015232" y="1361798"/>
              <a:ext cx="366840" cy="44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155675-E05E-4FE7-BC38-69BFA5F4C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6232" y="1353158"/>
                <a:ext cx="3844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5E05A6-5964-4CE5-8A45-B672BFD0368F}"/>
                  </a:ext>
                </a:extLst>
              </p14:cNvPr>
              <p14:cNvContentPartPr/>
              <p14:nvPr/>
            </p14:nvContentPartPr>
            <p14:xfrm>
              <a:off x="1921832" y="1371878"/>
              <a:ext cx="912960" cy="43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5E05A6-5964-4CE5-8A45-B672BFD036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2836" y="1363238"/>
                <a:ext cx="930593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09AB36-9267-4DF6-8A31-DC6FFDD2207B}"/>
                  </a:ext>
                </a:extLst>
              </p14:cNvPr>
              <p14:cNvContentPartPr/>
              <p14:nvPr/>
            </p14:nvContentPartPr>
            <p14:xfrm>
              <a:off x="4711832" y="1642238"/>
              <a:ext cx="14040" cy="2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09AB36-9267-4DF6-8A31-DC6FFDD220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2832" y="1633238"/>
                <a:ext cx="31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1BB881-3375-4B78-A8DC-B87706C7BE97}"/>
                  </a:ext>
                </a:extLst>
              </p14:cNvPr>
              <p14:cNvContentPartPr/>
              <p14:nvPr/>
            </p14:nvContentPartPr>
            <p14:xfrm>
              <a:off x="5086592" y="1203758"/>
              <a:ext cx="293400" cy="437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1BB881-3375-4B78-A8DC-B87706C7BE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7952" y="1194758"/>
                <a:ext cx="3110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5E92C9-9026-4565-9B3F-42997FDBEE9F}"/>
                  </a:ext>
                </a:extLst>
              </p14:cNvPr>
              <p14:cNvContentPartPr/>
              <p14:nvPr/>
            </p14:nvContentPartPr>
            <p14:xfrm>
              <a:off x="5081192" y="1848518"/>
              <a:ext cx="146160" cy="250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5E92C9-9026-4565-9B3F-42997FDBEE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2192" y="1839518"/>
                <a:ext cx="163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659ED0-00AA-4E86-82F4-FC138C6805AF}"/>
                  </a:ext>
                </a:extLst>
              </p14:cNvPr>
              <p14:cNvContentPartPr/>
              <p14:nvPr/>
            </p14:nvContentPartPr>
            <p14:xfrm>
              <a:off x="5207552" y="1742678"/>
              <a:ext cx="17640" cy="34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659ED0-00AA-4E86-82F4-FC138C6805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98912" y="1733678"/>
                <a:ext cx="352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4D9638-19F8-4889-9FA4-9BE0D7DFB910}"/>
                  </a:ext>
                </a:extLst>
              </p14:cNvPr>
              <p14:cNvContentPartPr/>
              <p14:nvPr/>
            </p14:nvContentPartPr>
            <p14:xfrm>
              <a:off x="5341832" y="1809278"/>
              <a:ext cx="147600" cy="18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4D9638-19F8-4889-9FA4-9BE0D7DFB9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33192" y="1800638"/>
                <a:ext cx="1652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392C6F-7DFD-4EDA-96EA-36461C22B557}"/>
                  </a:ext>
                </a:extLst>
              </p14:cNvPr>
              <p14:cNvContentPartPr/>
              <p14:nvPr/>
            </p14:nvContentPartPr>
            <p14:xfrm>
              <a:off x="5147792" y="883358"/>
              <a:ext cx="97920" cy="22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392C6F-7DFD-4EDA-96EA-36461C22B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38792" y="874358"/>
                <a:ext cx="115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9C77470-A2D3-4636-9827-342879480EF4}"/>
                  </a:ext>
                </a:extLst>
              </p14:cNvPr>
              <p14:cNvContentPartPr/>
              <p14:nvPr/>
            </p14:nvContentPartPr>
            <p14:xfrm>
              <a:off x="5750072" y="941318"/>
              <a:ext cx="497880" cy="788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9C77470-A2D3-4636-9827-342879480E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41072" y="932318"/>
                <a:ext cx="51552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F945E5C-7A97-46B8-B716-0D18B1968937}"/>
                  </a:ext>
                </a:extLst>
              </p14:cNvPr>
              <p14:cNvContentPartPr/>
              <p14:nvPr/>
            </p14:nvContentPartPr>
            <p14:xfrm>
              <a:off x="2425832" y="2874878"/>
              <a:ext cx="348840" cy="503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F945E5C-7A97-46B8-B716-0D18B19689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17192" y="2866238"/>
                <a:ext cx="3664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CE1AAD9-89AB-4D4F-B696-6A23C3CBBC80}"/>
                  </a:ext>
                </a:extLst>
              </p14:cNvPr>
              <p14:cNvContentPartPr/>
              <p14:nvPr/>
            </p14:nvContentPartPr>
            <p14:xfrm>
              <a:off x="2277872" y="3492638"/>
              <a:ext cx="683280" cy="736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CE1AAD9-89AB-4D4F-B696-6A23C3CBBC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68872" y="3483638"/>
                <a:ext cx="70092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D64A5E-09DE-4380-8E5C-4DDBFB9C2824}"/>
                  </a:ext>
                </a:extLst>
              </p14:cNvPr>
              <p14:cNvContentPartPr/>
              <p14:nvPr/>
            </p14:nvContentPartPr>
            <p14:xfrm>
              <a:off x="3196952" y="3267638"/>
              <a:ext cx="154440" cy="114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D64A5E-09DE-4380-8E5C-4DDBFB9C28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87952" y="3258998"/>
                <a:ext cx="1720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73288BE-E1CF-405F-9201-111D6C85FB22}"/>
                  </a:ext>
                </a:extLst>
              </p14:cNvPr>
              <p14:cNvContentPartPr/>
              <p14:nvPr/>
            </p14:nvContentPartPr>
            <p14:xfrm>
              <a:off x="4773752" y="3237758"/>
              <a:ext cx="141120" cy="117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73288BE-E1CF-405F-9201-111D6C85FB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5112" y="3228758"/>
                <a:ext cx="1587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60B3292-D594-4754-B2D8-55A06BF8EB7B}"/>
                  </a:ext>
                </a:extLst>
              </p14:cNvPr>
              <p14:cNvContentPartPr/>
              <p14:nvPr/>
            </p14:nvContentPartPr>
            <p14:xfrm>
              <a:off x="5644952" y="2960558"/>
              <a:ext cx="1122120" cy="894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60B3292-D594-4754-B2D8-55A06BF8EB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36312" y="2951562"/>
                <a:ext cx="1139760" cy="912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DC7AD91-42F9-4F3E-9606-405E01167656}"/>
                  </a:ext>
                </a:extLst>
              </p14:cNvPr>
              <p14:cNvContentPartPr/>
              <p14:nvPr/>
            </p14:nvContentPartPr>
            <p14:xfrm>
              <a:off x="3750632" y="2715758"/>
              <a:ext cx="529560" cy="958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DC7AD91-42F9-4F3E-9606-405E011676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41632" y="2707118"/>
                <a:ext cx="54720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F19B4A8-91C9-4713-984E-519BB8D43836}"/>
                  </a:ext>
                </a:extLst>
              </p14:cNvPr>
              <p14:cNvContentPartPr/>
              <p14:nvPr/>
            </p14:nvContentPartPr>
            <p14:xfrm>
              <a:off x="9115712" y="1243718"/>
              <a:ext cx="284040" cy="319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F19B4A8-91C9-4713-984E-519BB8D438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06712" y="1234718"/>
                <a:ext cx="301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FD22CAD-68ED-4DB1-B784-8A3C06CFD215}"/>
                  </a:ext>
                </a:extLst>
              </p14:cNvPr>
              <p14:cNvContentPartPr/>
              <p14:nvPr/>
            </p14:nvContentPartPr>
            <p14:xfrm>
              <a:off x="9754352" y="2007998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FD22CAD-68ED-4DB1-B784-8A3C06CFD2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45352" y="19989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D9D39F2-8019-4CB3-8ED5-01FC3F44B231}"/>
                  </a:ext>
                </a:extLst>
              </p14:cNvPr>
              <p14:cNvContentPartPr/>
              <p14:nvPr/>
            </p14:nvContentPartPr>
            <p14:xfrm>
              <a:off x="10253312" y="2107718"/>
              <a:ext cx="370080" cy="247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D9D39F2-8019-4CB3-8ED5-01FC3F44B23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44672" y="2099078"/>
                <a:ext cx="3877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02B4383-FC3C-4B18-84B1-A7ECF5BC4686}"/>
                  </a:ext>
                </a:extLst>
              </p14:cNvPr>
              <p14:cNvContentPartPr/>
              <p14:nvPr/>
            </p14:nvContentPartPr>
            <p14:xfrm>
              <a:off x="9123992" y="2945078"/>
              <a:ext cx="248400" cy="428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02B4383-FC3C-4B18-84B1-A7ECF5BC46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14992" y="2936438"/>
                <a:ext cx="266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6FC7F67-8C50-4E97-B5F5-058D333C2835}"/>
                  </a:ext>
                </a:extLst>
              </p14:cNvPr>
              <p14:cNvContentPartPr/>
              <p14:nvPr/>
            </p14:nvContentPartPr>
            <p14:xfrm>
              <a:off x="8724392" y="4222718"/>
              <a:ext cx="395280" cy="189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6FC7F67-8C50-4E97-B5F5-058D333C28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15752" y="4214078"/>
                <a:ext cx="412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90A0407-A523-4F6A-9224-C4C66FD1E04B}"/>
                  </a:ext>
                </a:extLst>
              </p14:cNvPr>
              <p14:cNvContentPartPr/>
              <p14:nvPr/>
            </p14:nvContentPartPr>
            <p14:xfrm>
              <a:off x="8764712" y="3829958"/>
              <a:ext cx="443160" cy="308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90A0407-A523-4F6A-9224-C4C66FD1E0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55712" y="3820958"/>
                <a:ext cx="460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38AD0FD-93C0-494A-A9A7-E2F129A3631F}"/>
                  </a:ext>
                </a:extLst>
              </p14:cNvPr>
              <p14:cNvContentPartPr/>
              <p14:nvPr/>
            </p14:nvContentPartPr>
            <p14:xfrm>
              <a:off x="8968112" y="2096918"/>
              <a:ext cx="1144080" cy="334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38AD0FD-93C0-494A-A9A7-E2F129A363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59469" y="2088269"/>
                <a:ext cx="1161726" cy="352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EF987D8-BD5A-45E8-ABBA-70B835F73806}"/>
                  </a:ext>
                </a:extLst>
              </p14:cNvPr>
              <p14:cNvContentPartPr/>
              <p14:nvPr/>
            </p14:nvContentPartPr>
            <p14:xfrm>
              <a:off x="8059472" y="1966958"/>
              <a:ext cx="723960" cy="853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EF987D8-BD5A-45E8-ABBA-70B835F738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50472" y="1958322"/>
                <a:ext cx="741600" cy="871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D6AC8D8-BF44-4194-B725-D4DE198529AB}"/>
                  </a:ext>
                </a:extLst>
              </p14:cNvPr>
              <p14:cNvContentPartPr/>
              <p14:nvPr/>
            </p14:nvContentPartPr>
            <p14:xfrm>
              <a:off x="7872632" y="1010078"/>
              <a:ext cx="1078920" cy="861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D6AC8D8-BF44-4194-B725-D4DE198529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63992" y="1001082"/>
                <a:ext cx="1096560" cy="879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54F322-80C7-4BA8-BDF9-1791BDF327C6}"/>
                  </a:ext>
                </a:extLst>
              </p14:cNvPr>
              <p14:cNvContentPartPr/>
              <p14:nvPr/>
            </p14:nvContentPartPr>
            <p14:xfrm>
              <a:off x="6839072" y="1256318"/>
              <a:ext cx="269280" cy="361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54F322-80C7-4BA8-BDF9-1791BDF327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30072" y="1247678"/>
                <a:ext cx="2869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FDA88EB-4303-4424-9766-354EF8C4F75E}"/>
                  </a:ext>
                </a:extLst>
              </p14:cNvPr>
              <p14:cNvContentPartPr/>
              <p14:nvPr/>
            </p14:nvContentPartPr>
            <p14:xfrm>
              <a:off x="3975272" y="1295918"/>
              <a:ext cx="484920" cy="470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FDA88EB-4303-4424-9766-354EF8C4F7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21272" y="1188278"/>
                <a:ext cx="59256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9186ADD-91FE-42DD-99A0-F859ACFF7843}"/>
                  </a:ext>
                </a:extLst>
              </p14:cNvPr>
              <p14:cNvContentPartPr/>
              <p14:nvPr/>
            </p14:nvContentPartPr>
            <p14:xfrm>
              <a:off x="3384512" y="5220278"/>
              <a:ext cx="102960" cy="204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9186ADD-91FE-42DD-99A0-F859ACFF784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75512" y="5211278"/>
                <a:ext cx="1206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0B4CEB0-9039-4ACB-AD38-6EEB063FFE86}"/>
                  </a:ext>
                </a:extLst>
              </p14:cNvPr>
              <p14:cNvContentPartPr/>
              <p14:nvPr/>
            </p14:nvContentPartPr>
            <p14:xfrm>
              <a:off x="3870512" y="4943798"/>
              <a:ext cx="250200" cy="731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0B4CEB0-9039-4ACB-AD38-6EEB063FFE8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61872" y="4934798"/>
                <a:ext cx="26784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A899729-3D1E-4A1D-9980-FA628D07721F}"/>
                  </a:ext>
                </a:extLst>
              </p14:cNvPr>
              <p14:cNvContentPartPr/>
              <p14:nvPr/>
            </p14:nvContentPartPr>
            <p14:xfrm>
              <a:off x="4407272" y="5153678"/>
              <a:ext cx="111600" cy="255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A899729-3D1E-4A1D-9980-FA628D0772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98272" y="5145038"/>
                <a:ext cx="1292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9218CC9-7A0F-4718-8C9C-7D18AF68605C}"/>
                  </a:ext>
                </a:extLst>
              </p14:cNvPr>
              <p14:cNvContentPartPr/>
              <p14:nvPr/>
            </p14:nvContentPartPr>
            <p14:xfrm>
              <a:off x="4624352" y="5427998"/>
              <a:ext cx="37800" cy="19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9218CC9-7A0F-4718-8C9C-7D18AF68605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15712" y="5419358"/>
                <a:ext cx="55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AA2F5A0-B8D9-4B77-8F6C-93612C9A5248}"/>
                  </a:ext>
                </a:extLst>
              </p14:cNvPr>
              <p14:cNvContentPartPr/>
              <p14:nvPr/>
            </p14:nvContentPartPr>
            <p14:xfrm>
              <a:off x="6440192" y="5475878"/>
              <a:ext cx="97200" cy="17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AA2F5A0-B8D9-4B77-8F6C-93612C9A524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31552" y="5467238"/>
                <a:ext cx="114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22447D7-3955-4C1C-ABB7-4074166B6E57}"/>
                  </a:ext>
                </a:extLst>
              </p14:cNvPr>
              <p14:cNvContentPartPr/>
              <p14:nvPr/>
            </p14:nvContentPartPr>
            <p14:xfrm>
              <a:off x="6713792" y="5469398"/>
              <a:ext cx="309600" cy="31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22447D7-3955-4C1C-ABB7-4074166B6E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04792" y="5460398"/>
                <a:ext cx="3272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60242B8-C1F0-45EF-A249-486344ABAE57}"/>
                  </a:ext>
                </a:extLst>
              </p14:cNvPr>
              <p14:cNvContentPartPr/>
              <p14:nvPr/>
            </p14:nvContentPartPr>
            <p14:xfrm>
              <a:off x="8163512" y="5606198"/>
              <a:ext cx="3960" cy="101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60242B8-C1F0-45EF-A249-486344ABAE5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54872" y="5597558"/>
                <a:ext cx="21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98B1A70-3A0F-41B5-B1C9-4E3B85532E1E}"/>
                  </a:ext>
                </a:extLst>
              </p14:cNvPr>
              <p14:cNvContentPartPr/>
              <p14:nvPr/>
            </p14:nvContentPartPr>
            <p14:xfrm>
              <a:off x="8935352" y="5259878"/>
              <a:ext cx="133200" cy="229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98B1A70-3A0F-41B5-B1C9-4E3B85532E1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26352" y="5250878"/>
                <a:ext cx="1508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0C45C48-45BC-4E90-89DE-498CE9B8FCDB}"/>
                  </a:ext>
                </a:extLst>
              </p14:cNvPr>
              <p14:cNvContentPartPr/>
              <p14:nvPr/>
            </p14:nvContentPartPr>
            <p14:xfrm>
              <a:off x="9242432" y="5267438"/>
              <a:ext cx="98640" cy="187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0C45C48-45BC-4E90-89DE-498CE9B8FCD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33432" y="5258438"/>
                <a:ext cx="116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41A727F-8B28-4839-8882-687BD7485464}"/>
                  </a:ext>
                </a:extLst>
              </p14:cNvPr>
              <p14:cNvContentPartPr/>
              <p14:nvPr/>
            </p14:nvContentPartPr>
            <p14:xfrm>
              <a:off x="10387592" y="5749118"/>
              <a:ext cx="155880" cy="10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41A727F-8B28-4839-8882-687BD748546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78592" y="5740118"/>
                <a:ext cx="1735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146C699-AC49-4C19-B8CF-289E1C860709}"/>
                  </a:ext>
                </a:extLst>
              </p14:cNvPr>
              <p14:cNvContentPartPr/>
              <p14:nvPr/>
            </p14:nvContentPartPr>
            <p14:xfrm>
              <a:off x="8670392" y="5241158"/>
              <a:ext cx="106920" cy="298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146C699-AC49-4C19-B8CF-289E1C86070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61752" y="5232158"/>
                <a:ext cx="1245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2BEC04F-53C3-4CB9-85C3-C827895E7BDE}"/>
                  </a:ext>
                </a:extLst>
              </p14:cNvPr>
              <p14:cNvContentPartPr/>
              <p14:nvPr/>
            </p14:nvContentPartPr>
            <p14:xfrm>
              <a:off x="7477352" y="5188598"/>
              <a:ext cx="551520" cy="338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2BEC04F-53C3-4CB9-85C3-C827895E7BD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68706" y="5179598"/>
                <a:ext cx="56917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CBDDE58-4D07-4EAE-A947-EF11269CC627}"/>
                  </a:ext>
                </a:extLst>
              </p14:cNvPr>
              <p14:cNvContentPartPr/>
              <p14:nvPr/>
            </p14:nvContentPartPr>
            <p14:xfrm>
              <a:off x="5855912" y="5231798"/>
              <a:ext cx="273600" cy="428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CBDDE58-4D07-4EAE-A947-EF11269CC62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47272" y="5223158"/>
                <a:ext cx="2912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28A0BDA-1C6E-46D7-ACC9-DD40191A8705}"/>
                  </a:ext>
                </a:extLst>
              </p14:cNvPr>
              <p14:cNvContentPartPr/>
              <p14:nvPr/>
            </p14:nvContentPartPr>
            <p14:xfrm>
              <a:off x="5328152" y="5284718"/>
              <a:ext cx="227520" cy="418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28A0BDA-1C6E-46D7-ACC9-DD40191A870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19512" y="5276078"/>
                <a:ext cx="2451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DA43B90-1750-457A-ADC2-6F19DDB8BBF0}"/>
                  </a:ext>
                </a:extLst>
              </p14:cNvPr>
              <p14:cNvContentPartPr/>
              <p14:nvPr/>
            </p14:nvContentPartPr>
            <p14:xfrm>
              <a:off x="4770872" y="5165198"/>
              <a:ext cx="258840" cy="434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DA43B90-1750-457A-ADC2-6F19DDB8BBF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61884" y="5156198"/>
                <a:ext cx="276456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A9F6CE-A9E4-4EAA-AB9E-B79830934220}"/>
                  </a:ext>
                </a:extLst>
              </p14:cNvPr>
              <p14:cNvContentPartPr/>
              <p14:nvPr/>
            </p14:nvContentPartPr>
            <p14:xfrm>
              <a:off x="2852432" y="5085278"/>
              <a:ext cx="400680" cy="437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A9F6CE-A9E4-4EAA-AB9E-B7983093422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43784" y="5076638"/>
                <a:ext cx="418336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0985D9D-161C-423B-B94D-601912F8E406}"/>
                  </a:ext>
                </a:extLst>
              </p14:cNvPr>
              <p14:cNvContentPartPr/>
              <p14:nvPr/>
            </p14:nvContentPartPr>
            <p14:xfrm>
              <a:off x="10431872" y="5229998"/>
              <a:ext cx="19080" cy="66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0985D9D-161C-423B-B94D-601912F8E4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23232" y="5220998"/>
                <a:ext cx="367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4D7BAEF-C70B-4CF0-A8C9-CF65BCE191F2}"/>
                  </a:ext>
                </a:extLst>
              </p14:cNvPr>
              <p14:cNvContentPartPr/>
              <p14:nvPr/>
            </p14:nvContentPartPr>
            <p14:xfrm>
              <a:off x="10450952" y="5454278"/>
              <a:ext cx="33840" cy="45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4D7BAEF-C70B-4CF0-A8C9-CF65BCE191F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41952" y="5445278"/>
                <a:ext cx="514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8728D32-3E99-4596-AF07-BE890000D0A4}"/>
                  </a:ext>
                </a:extLst>
              </p14:cNvPr>
              <p14:cNvContentPartPr/>
              <p14:nvPr/>
            </p14:nvContentPartPr>
            <p14:xfrm>
              <a:off x="9490112" y="4924718"/>
              <a:ext cx="631080" cy="936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8728D32-3E99-4596-AF07-BE890000D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81472" y="4916081"/>
                <a:ext cx="648720" cy="953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03FE959-836A-4907-8DAC-E65F2E048496}"/>
                  </a:ext>
                </a:extLst>
              </p14:cNvPr>
              <p14:cNvContentPartPr/>
              <p14:nvPr/>
            </p14:nvContentPartPr>
            <p14:xfrm>
              <a:off x="11026232" y="5619878"/>
              <a:ext cx="453240" cy="96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03FE959-836A-4907-8DAC-E65F2E04849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17592" y="5610878"/>
                <a:ext cx="4708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B3D4420-E955-4DCA-872E-7E1CD141C7E9}"/>
                  </a:ext>
                </a:extLst>
              </p14:cNvPr>
              <p14:cNvContentPartPr/>
              <p14:nvPr/>
            </p14:nvContentPartPr>
            <p14:xfrm>
              <a:off x="10757672" y="5085638"/>
              <a:ext cx="749520" cy="400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B3D4420-E955-4DCA-872E-7E1CD141C7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48672" y="5076638"/>
                <a:ext cx="7671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7484086-6354-49DE-AE16-B53E2907454A}"/>
                  </a:ext>
                </a:extLst>
              </p14:cNvPr>
              <p14:cNvContentPartPr/>
              <p14:nvPr/>
            </p14:nvContentPartPr>
            <p14:xfrm>
              <a:off x="2327912" y="5190398"/>
              <a:ext cx="286200" cy="324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7484086-6354-49DE-AE16-B53E290745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18912" y="5181398"/>
                <a:ext cx="3038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6E89EE6-E686-405A-9EE8-0E5F76B8F233}"/>
                  </a:ext>
                </a:extLst>
              </p14:cNvPr>
              <p14:cNvContentPartPr/>
              <p14:nvPr/>
            </p14:nvContentPartPr>
            <p14:xfrm>
              <a:off x="705752" y="5145758"/>
              <a:ext cx="1191240" cy="783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6E89EE6-E686-405A-9EE8-0E5F76B8F23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6755" y="5137122"/>
                <a:ext cx="1208875" cy="801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B5E6F55-1FC8-4B5C-ABE3-EF4A74E05AFB}"/>
                  </a:ext>
                </a:extLst>
              </p14:cNvPr>
              <p14:cNvContentPartPr/>
              <p14:nvPr/>
            </p14:nvContentPartPr>
            <p14:xfrm>
              <a:off x="1425032" y="233558"/>
              <a:ext cx="5378400" cy="2080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B5E6F55-1FC8-4B5C-ABE3-EF4A74E05AF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07393" y="125558"/>
                <a:ext cx="5414038" cy="22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02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A9F6D7-E0E3-4AB5-820E-4FBF9C02917D}"/>
                  </a:ext>
                </a:extLst>
              </p14:cNvPr>
              <p14:cNvContentPartPr/>
              <p14:nvPr/>
            </p14:nvContentPartPr>
            <p14:xfrm>
              <a:off x="1504592" y="549638"/>
              <a:ext cx="182160" cy="23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A9F6D7-E0E3-4AB5-820E-4FBF9C029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592" y="540998"/>
                <a:ext cx="199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0BF2E9-72EE-4D5D-9BF4-DBF6D59C5180}"/>
                  </a:ext>
                </a:extLst>
              </p14:cNvPr>
              <p14:cNvContentPartPr/>
              <p14:nvPr/>
            </p14:nvContentPartPr>
            <p14:xfrm>
              <a:off x="2130632" y="486638"/>
              <a:ext cx="11880" cy="68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0BF2E9-72EE-4D5D-9BF4-DBF6D59C5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92" y="477638"/>
                <a:ext cx="29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95044E-67F0-4C10-A0CA-973B2C199870}"/>
                  </a:ext>
                </a:extLst>
              </p14:cNvPr>
              <p14:cNvContentPartPr/>
              <p14:nvPr/>
            </p14:nvContentPartPr>
            <p14:xfrm>
              <a:off x="2115512" y="686438"/>
              <a:ext cx="18000" cy="2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95044E-67F0-4C10-A0CA-973B2C1998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6872" y="677438"/>
                <a:ext cx="35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57A245-E9A8-48DD-8F8B-AD796DDB5E1F}"/>
                  </a:ext>
                </a:extLst>
              </p14:cNvPr>
              <p14:cNvContentPartPr/>
              <p14:nvPr/>
            </p14:nvContentPartPr>
            <p14:xfrm>
              <a:off x="707192" y="345878"/>
              <a:ext cx="718200" cy="607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57A245-E9A8-48DD-8F8B-AD796DDB5E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192" y="336878"/>
                <a:ext cx="7358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776B0B-259D-4443-94E1-4308DFB65C58}"/>
                  </a:ext>
                </a:extLst>
              </p14:cNvPr>
              <p14:cNvContentPartPr/>
              <p14:nvPr/>
            </p14:nvContentPartPr>
            <p14:xfrm>
              <a:off x="3790232" y="388358"/>
              <a:ext cx="212760" cy="27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776B0B-259D-4443-94E1-4308DFB65C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1232" y="379718"/>
                <a:ext cx="2304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B3AF935-FB7F-4A75-B392-33FB52D365BD}"/>
                  </a:ext>
                </a:extLst>
              </p14:cNvPr>
              <p14:cNvContentPartPr/>
              <p14:nvPr/>
            </p14:nvContentPartPr>
            <p14:xfrm>
              <a:off x="2950352" y="380798"/>
              <a:ext cx="582480" cy="28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B3AF935-FB7F-4A75-B392-33FB52D365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1712" y="372169"/>
                <a:ext cx="600120" cy="298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7E234D-922A-43D7-9451-CD69A0B12D47}"/>
                  </a:ext>
                </a:extLst>
              </p14:cNvPr>
              <p14:cNvContentPartPr/>
              <p14:nvPr/>
            </p14:nvContentPartPr>
            <p14:xfrm>
              <a:off x="4382432" y="330038"/>
              <a:ext cx="258480" cy="356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7E234D-922A-43D7-9451-CD69A0B12D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73432" y="321047"/>
                <a:ext cx="276120" cy="374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6F2A8E-1603-4A11-A5A4-04864CA2A5F8}"/>
                  </a:ext>
                </a:extLst>
              </p14:cNvPr>
              <p14:cNvContentPartPr/>
              <p14:nvPr/>
            </p14:nvContentPartPr>
            <p14:xfrm>
              <a:off x="4810472" y="560078"/>
              <a:ext cx="18000" cy="27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6F2A8E-1603-4A11-A5A4-04864CA2A5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01832" y="551438"/>
                <a:ext cx="35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AC7BB46-AC59-4049-89C3-E972AEA947B0}"/>
                  </a:ext>
                </a:extLst>
              </p14:cNvPr>
              <p14:cNvContentPartPr/>
              <p14:nvPr/>
            </p14:nvContentPartPr>
            <p14:xfrm>
              <a:off x="5023952" y="829358"/>
              <a:ext cx="114480" cy="174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AC7BB46-AC59-4049-89C3-E972AEA947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4952" y="820718"/>
                <a:ext cx="132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5DCA7B-9848-4CFE-8635-52D3DE02D101}"/>
                  </a:ext>
                </a:extLst>
              </p14:cNvPr>
              <p14:cNvContentPartPr/>
              <p14:nvPr/>
            </p14:nvContentPartPr>
            <p14:xfrm>
              <a:off x="5134832" y="727118"/>
              <a:ext cx="30960" cy="9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5DCA7B-9848-4CFE-8635-52D3DE02D1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6192" y="718118"/>
                <a:ext cx="48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1756394-AB11-4EA2-9CF8-605A5CD41C35}"/>
                  </a:ext>
                </a:extLst>
              </p14:cNvPr>
              <p14:cNvContentPartPr/>
              <p14:nvPr/>
            </p14:nvContentPartPr>
            <p14:xfrm>
              <a:off x="6053552" y="192518"/>
              <a:ext cx="181080" cy="233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1756394-AB11-4EA2-9CF8-605A5CD41C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44912" y="183878"/>
                <a:ext cx="1987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0362C5-D678-49E0-920A-C590EB8C630D}"/>
                  </a:ext>
                </a:extLst>
              </p14:cNvPr>
              <p14:cNvContentPartPr/>
              <p14:nvPr/>
            </p14:nvContentPartPr>
            <p14:xfrm>
              <a:off x="5643512" y="330758"/>
              <a:ext cx="327600" cy="410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0362C5-D678-49E0-920A-C590EB8C63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34522" y="322118"/>
                <a:ext cx="345221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FAC6ED-5EFD-4EFF-9BFA-CD2ABF5F7920}"/>
                  </a:ext>
                </a:extLst>
              </p14:cNvPr>
              <p14:cNvContentPartPr/>
              <p14:nvPr/>
            </p14:nvContentPartPr>
            <p14:xfrm>
              <a:off x="5042312" y="66518"/>
              <a:ext cx="281880" cy="557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FAC6ED-5EFD-4EFF-9BFA-CD2ABF5F79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33312" y="57518"/>
                <a:ext cx="2995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4A9091-1F93-45B8-9349-954BEE3B6B22}"/>
                  </a:ext>
                </a:extLst>
              </p14:cNvPr>
              <p14:cNvContentPartPr/>
              <p14:nvPr/>
            </p14:nvContentPartPr>
            <p14:xfrm>
              <a:off x="5228432" y="818198"/>
              <a:ext cx="124200" cy="117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4A9091-1F93-45B8-9349-954BEE3B6B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19792" y="809558"/>
                <a:ext cx="1418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1FBEBB-21D9-4107-AF1B-C91A1AF36C2A}"/>
                  </a:ext>
                </a:extLst>
              </p14:cNvPr>
              <p14:cNvContentPartPr/>
              <p14:nvPr/>
            </p14:nvContentPartPr>
            <p14:xfrm>
              <a:off x="7411832" y="585998"/>
              <a:ext cx="164520" cy="29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1FBEBB-21D9-4107-AF1B-C91A1AF36C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03192" y="577358"/>
                <a:ext cx="182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880100-6F9E-4137-A230-2077C6D3AB94}"/>
                  </a:ext>
                </a:extLst>
              </p14:cNvPr>
              <p14:cNvContentPartPr/>
              <p14:nvPr/>
            </p14:nvContentPartPr>
            <p14:xfrm>
              <a:off x="7375112" y="691478"/>
              <a:ext cx="231840" cy="36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880100-6F9E-4137-A230-2077C6D3AB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66112" y="682838"/>
                <a:ext cx="249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669538A-748D-4D1C-AEFD-4E3E1E5E591A}"/>
                  </a:ext>
                </a:extLst>
              </p14:cNvPr>
              <p14:cNvContentPartPr/>
              <p14:nvPr/>
            </p14:nvContentPartPr>
            <p14:xfrm>
              <a:off x="7434872" y="338678"/>
              <a:ext cx="234000" cy="82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669538A-748D-4D1C-AEFD-4E3E1E5E59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25872" y="330038"/>
                <a:ext cx="2516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2AA6D19-958A-4C6E-BE66-61B597B70A58}"/>
                  </a:ext>
                </a:extLst>
              </p14:cNvPr>
              <p14:cNvContentPartPr/>
              <p14:nvPr/>
            </p14:nvContentPartPr>
            <p14:xfrm>
              <a:off x="8205992" y="417158"/>
              <a:ext cx="151200" cy="244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2AA6D19-958A-4C6E-BE66-61B597B70A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97352" y="408158"/>
                <a:ext cx="1688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95E4CF-88BB-40CF-B35C-9126270A6FE0}"/>
                  </a:ext>
                </a:extLst>
              </p14:cNvPr>
              <p14:cNvContentPartPr/>
              <p14:nvPr/>
            </p14:nvContentPartPr>
            <p14:xfrm>
              <a:off x="8478152" y="420038"/>
              <a:ext cx="204480" cy="232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95E4CF-88BB-40CF-B35C-9126270A6F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69152" y="411398"/>
                <a:ext cx="222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448C5B3-4548-4956-BE9D-AC8DE452EF6C}"/>
                  </a:ext>
                </a:extLst>
              </p14:cNvPr>
              <p14:cNvContentPartPr/>
              <p14:nvPr/>
            </p14:nvContentPartPr>
            <p14:xfrm>
              <a:off x="2182472" y="1474118"/>
              <a:ext cx="41760" cy="70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448C5B3-4548-4956-BE9D-AC8DE452EF6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3472" y="1465478"/>
                <a:ext cx="594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F195E91-1388-43F9-BD10-8A99C9DC768B}"/>
                  </a:ext>
                </a:extLst>
              </p14:cNvPr>
              <p14:cNvContentPartPr/>
              <p14:nvPr/>
            </p14:nvContentPartPr>
            <p14:xfrm>
              <a:off x="2173112" y="1701638"/>
              <a:ext cx="34560" cy="74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F195E91-1388-43F9-BD10-8A99C9DC76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64112" y="1692998"/>
                <a:ext cx="522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85F97D0-6487-4C06-8F14-E331B11D630A}"/>
                  </a:ext>
                </a:extLst>
              </p14:cNvPr>
              <p14:cNvContentPartPr/>
              <p14:nvPr/>
            </p14:nvContentPartPr>
            <p14:xfrm>
              <a:off x="3438872" y="1430198"/>
              <a:ext cx="142920" cy="250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85F97D0-6487-4C06-8F14-E331B11D63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29872" y="1421198"/>
                <a:ext cx="160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B5C3CAE-38B8-4F74-9D9D-9541E898B1ED}"/>
                  </a:ext>
                </a:extLst>
              </p14:cNvPr>
              <p14:cNvContentPartPr/>
              <p14:nvPr/>
            </p14:nvContentPartPr>
            <p14:xfrm>
              <a:off x="3656672" y="1432718"/>
              <a:ext cx="150120" cy="228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B5C3CAE-38B8-4F74-9D9D-9541E898B1E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47672" y="1423718"/>
                <a:ext cx="167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93FB5CA-3737-41E1-A3EB-7BE69183AED6}"/>
                  </a:ext>
                </a:extLst>
              </p14:cNvPr>
              <p14:cNvContentPartPr/>
              <p14:nvPr/>
            </p14:nvContentPartPr>
            <p14:xfrm>
              <a:off x="3177152" y="1391318"/>
              <a:ext cx="178920" cy="352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93FB5CA-3737-41E1-A3EB-7BE69183AE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68152" y="1382327"/>
                <a:ext cx="196560" cy="369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D0F94D0-8EA3-4EF3-ACC0-F26E1B641504}"/>
                  </a:ext>
                </a:extLst>
              </p14:cNvPr>
              <p14:cNvContentPartPr/>
              <p14:nvPr/>
            </p14:nvContentPartPr>
            <p14:xfrm>
              <a:off x="765872" y="1460798"/>
              <a:ext cx="934200" cy="388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D0F94D0-8EA3-4EF3-ACC0-F26E1B6415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7232" y="1452158"/>
                <a:ext cx="9518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F274B5D-66DF-48F8-B52C-9773BF004C0B}"/>
                  </a:ext>
                </a:extLst>
              </p14:cNvPr>
              <p14:cNvContentPartPr/>
              <p14:nvPr/>
            </p14:nvContentPartPr>
            <p14:xfrm>
              <a:off x="4127552" y="1428038"/>
              <a:ext cx="196200" cy="266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F274B5D-66DF-48F8-B52C-9773BF004C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18552" y="1419038"/>
                <a:ext cx="213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2C59C93-CFAE-4655-9F9B-5E53A79CE36B}"/>
                  </a:ext>
                </a:extLst>
              </p14:cNvPr>
              <p14:cNvContentPartPr/>
              <p14:nvPr/>
            </p14:nvContentPartPr>
            <p14:xfrm>
              <a:off x="5088752" y="1569878"/>
              <a:ext cx="32760" cy="30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2C59C93-CFAE-4655-9F9B-5E53A79CE3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79752" y="1561238"/>
                <a:ext cx="50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E2A31AA-989D-4C49-8871-FDE9A81B3017}"/>
                  </a:ext>
                </a:extLst>
              </p14:cNvPr>
              <p14:cNvContentPartPr/>
              <p14:nvPr/>
            </p14:nvContentPartPr>
            <p14:xfrm>
              <a:off x="4645232" y="1396718"/>
              <a:ext cx="288360" cy="321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E2A31AA-989D-4C49-8871-FDE9A81B30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36592" y="1387708"/>
                <a:ext cx="306000" cy="339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5A0AC5D-60BA-47E6-B85F-EFDFE5974D03}"/>
                  </a:ext>
                </a:extLst>
              </p14:cNvPr>
              <p14:cNvContentPartPr/>
              <p14:nvPr/>
            </p14:nvContentPartPr>
            <p14:xfrm>
              <a:off x="5362712" y="1852838"/>
              <a:ext cx="98280" cy="173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5A0AC5D-60BA-47E6-B85F-EFDFE5974D0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54072" y="1843838"/>
                <a:ext cx="115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7E3C69E-F898-4619-A332-0F360D71EBEB}"/>
                  </a:ext>
                </a:extLst>
              </p14:cNvPr>
              <p14:cNvContentPartPr/>
              <p14:nvPr/>
            </p14:nvContentPartPr>
            <p14:xfrm>
              <a:off x="5475392" y="1721078"/>
              <a:ext cx="21600" cy="22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7E3C69E-F898-4619-A332-0F360D71EBE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66752" y="1712078"/>
                <a:ext cx="39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D555D52-68CF-418D-90A4-DA12A6FC3B9E}"/>
                  </a:ext>
                </a:extLst>
              </p14:cNvPr>
              <p14:cNvContentPartPr/>
              <p14:nvPr/>
            </p14:nvContentPartPr>
            <p14:xfrm>
              <a:off x="5607872" y="1089998"/>
              <a:ext cx="92520" cy="169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D555D52-68CF-418D-90A4-DA12A6FC3B9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99232" y="1081358"/>
                <a:ext cx="1101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AE5512-B412-4E04-BB51-34D1CF7B9BB5}"/>
                  </a:ext>
                </a:extLst>
              </p14:cNvPr>
              <p14:cNvContentPartPr/>
              <p14:nvPr/>
            </p14:nvContentPartPr>
            <p14:xfrm>
              <a:off x="6772112" y="1330478"/>
              <a:ext cx="181440" cy="354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AE5512-B412-4E04-BB51-34D1CF7B9B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63094" y="1321478"/>
                <a:ext cx="199115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99F3801-EDCC-4F70-A208-F06A0DB4785E}"/>
                  </a:ext>
                </a:extLst>
              </p14:cNvPr>
              <p14:cNvContentPartPr/>
              <p14:nvPr/>
            </p14:nvContentPartPr>
            <p14:xfrm>
              <a:off x="6209432" y="1300958"/>
              <a:ext cx="381240" cy="502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99F3801-EDCC-4F70-A208-F06A0DB478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00440" y="1291958"/>
                <a:ext cx="398863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3519761-99EA-4D31-B391-D7A59E5D1EFA}"/>
                  </a:ext>
                </a:extLst>
              </p14:cNvPr>
              <p14:cNvContentPartPr/>
              <p14:nvPr/>
            </p14:nvContentPartPr>
            <p14:xfrm>
              <a:off x="5934392" y="1282598"/>
              <a:ext cx="177840" cy="340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3519761-99EA-4D31-B391-D7A59E5D1E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25734" y="1273958"/>
                <a:ext cx="195516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F347531-A147-4EA2-8A6A-D650DFE88FB3}"/>
                  </a:ext>
                </a:extLst>
              </p14:cNvPr>
              <p14:cNvContentPartPr/>
              <p14:nvPr/>
            </p14:nvContentPartPr>
            <p14:xfrm>
              <a:off x="5563592" y="1839878"/>
              <a:ext cx="155520" cy="120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F347531-A147-4EA2-8A6A-D650DFE88FB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54952" y="1830878"/>
                <a:ext cx="173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1CB2CD3-1B34-4BFD-99D1-1C634D443240}"/>
                  </a:ext>
                </a:extLst>
              </p14:cNvPr>
              <p14:cNvContentPartPr/>
              <p14:nvPr/>
            </p14:nvContentPartPr>
            <p14:xfrm>
              <a:off x="5428232" y="1358198"/>
              <a:ext cx="280440" cy="285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1CB2CD3-1B34-4BFD-99D1-1C634D44324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19244" y="1349558"/>
                <a:ext cx="298057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F0530E6-C445-4494-AD26-5269B40739EC}"/>
                  </a:ext>
                </a:extLst>
              </p14:cNvPr>
              <p14:cNvContentPartPr/>
              <p14:nvPr/>
            </p14:nvContentPartPr>
            <p14:xfrm>
              <a:off x="7625672" y="1478798"/>
              <a:ext cx="164520" cy="7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F0530E6-C445-4494-AD26-5269B40739E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16672" y="1470158"/>
                <a:ext cx="1821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3AEB095-3A9D-415B-A27B-677B84ED56DA}"/>
                  </a:ext>
                </a:extLst>
              </p14:cNvPr>
              <p14:cNvContentPartPr/>
              <p14:nvPr/>
            </p14:nvContentPartPr>
            <p14:xfrm>
              <a:off x="7560152" y="1567358"/>
              <a:ext cx="225360" cy="24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3AEB095-3A9D-415B-A27B-677B84ED56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51152" y="1558718"/>
                <a:ext cx="243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C7EC06B-E94A-4ED9-9FBD-359729AF11E6}"/>
                  </a:ext>
                </a:extLst>
              </p14:cNvPr>
              <p14:cNvContentPartPr/>
              <p14:nvPr/>
            </p14:nvContentPartPr>
            <p14:xfrm>
              <a:off x="7681112" y="1172798"/>
              <a:ext cx="242640" cy="72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C7EC06B-E94A-4ED9-9FBD-359729AF11E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72472" y="1163798"/>
                <a:ext cx="260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C0923BD-2263-4B7D-B204-6BEDC93D3F19}"/>
                  </a:ext>
                </a:extLst>
              </p14:cNvPr>
              <p14:cNvContentPartPr/>
              <p14:nvPr/>
            </p14:nvContentPartPr>
            <p14:xfrm>
              <a:off x="8343512" y="1275758"/>
              <a:ext cx="288360" cy="362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C0923BD-2263-4B7D-B204-6BEDC93D3F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34872" y="1267118"/>
                <a:ext cx="306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154E246-5294-4927-9707-BCCC2F4FDD71}"/>
                  </a:ext>
                </a:extLst>
              </p14:cNvPr>
              <p14:cNvContentPartPr/>
              <p14:nvPr/>
            </p14:nvContentPartPr>
            <p14:xfrm>
              <a:off x="10518272" y="1411118"/>
              <a:ext cx="168120" cy="181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154E246-5294-4927-9707-BCCC2F4FDD7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09272" y="1402118"/>
                <a:ext cx="185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81BD9C6-E787-4D51-A017-5F528A101327}"/>
                  </a:ext>
                </a:extLst>
              </p14:cNvPr>
              <p14:cNvContentPartPr/>
              <p14:nvPr/>
            </p14:nvContentPartPr>
            <p14:xfrm>
              <a:off x="10798712" y="1356398"/>
              <a:ext cx="794880" cy="267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81BD9C6-E787-4D51-A017-5F528A10132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90072" y="1347758"/>
                <a:ext cx="8125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FB7496E-8AB1-434C-A453-5952C8A5ECEA}"/>
                  </a:ext>
                </a:extLst>
              </p14:cNvPr>
              <p14:cNvContentPartPr/>
              <p14:nvPr/>
            </p14:nvContentPartPr>
            <p14:xfrm>
              <a:off x="9660392" y="1271798"/>
              <a:ext cx="705240" cy="289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FB7496E-8AB1-434C-A453-5952C8A5ECE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51392" y="1262798"/>
                <a:ext cx="7228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71DCB7D-7DB5-4925-979B-2A8386CF5354}"/>
                  </a:ext>
                </a:extLst>
              </p14:cNvPr>
              <p14:cNvContentPartPr/>
              <p14:nvPr/>
            </p14:nvContentPartPr>
            <p14:xfrm>
              <a:off x="9339632" y="1275758"/>
              <a:ext cx="218880" cy="309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71DCB7D-7DB5-4925-979B-2A8386CF535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30632" y="1267118"/>
                <a:ext cx="2365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E5B4384-2E45-4C4C-9251-8D8500868264}"/>
                  </a:ext>
                </a:extLst>
              </p14:cNvPr>
              <p14:cNvContentPartPr/>
              <p14:nvPr/>
            </p14:nvContentPartPr>
            <p14:xfrm>
              <a:off x="9142352" y="428318"/>
              <a:ext cx="52920" cy="25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E5B4384-2E45-4C4C-9251-8D850086826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33712" y="419318"/>
                <a:ext cx="70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16BFA0F-1024-4DBE-9F55-8395EA127E7C}"/>
                  </a:ext>
                </a:extLst>
              </p14:cNvPr>
              <p14:cNvContentPartPr/>
              <p14:nvPr/>
            </p14:nvContentPartPr>
            <p14:xfrm>
              <a:off x="9113912" y="599318"/>
              <a:ext cx="26640" cy="14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16BFA0F-1024-4DBE-9F55-8395EA127E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04912" y="590318"/>
                <a:ext cx="442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C5C9C4D-39B8-4A1D-B23D-40A10782004D}"/>
                  </a:ext>
                </a:extLst>
              </p14:cNvPr>
              <p14:cNvContentPartPr/>
              <p14:nvPr/>
            </p14:nvContentPartPr>
            <p14:xfrm>
              <a:off x="9467432" y="252638"/>
              <a:ext cx="1389240" cy="394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C5C9C4D-39B8-4A1D-B23D-40A1078200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58432" y="243998"/>
                <a:ext cx="14068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AA0985C-E5B2-41EC-8277-6C706636C1EC}"/>
                  </a:ext>
                </a:extLst>
              </p14:cNvPr>
              <p14:cNvContentPartPr/>
              <p14:nvPr/>
            </p14:nvContentPartPr>
            <p14:xfrm>
              <a:off x="11596472" y="732158"/>
              <a:ext cx="16560" cy="97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AA0985C-E5B2-41EC-8277-6C706636C1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587832" y="723518"/>
                <a:ext cx="342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BD35E59-CCF5-4467-8087-F67231C05669}"/>
                  </a:ext>
                </a:extLst>
              </p14:cNvPr>
              <p14:cNvContentPartPr/>
              <p14:nvPr/>
            </p14:nvContentPartPr>
            <p14:xfrm>
              <a:off x="11112632" y="270278"/>
              <a:ext cx="370080" cy="450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BD35E59-CCF5-4467-8087-F67231C0566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103992" y="261638"/>
                <a:ext cx="3877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9C6A40C-E1BF-4479-8E21-FE48A5303C5F}"/>
                  </a:ext>
                </a:extLst>
              </p14:cNvPr>
              <p14:cNvContentPartPr/>
              <p14:nvPr/>
            </p14:nvContentPartPr>
            <p14:xfrm>
              <a:off x="8284832" y="818198"/>
              <a:ext cx="225720" cy="31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9C6A40C-E1BF-4479-8E21-FE48A5303C5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75832" y="809558"/>
                <a:ext cx="2433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053856E-E0B0-4491-AB7F-3EF52719A104}"/>
                  </a:ext>
                </a:extLst>
              </p14:cNvPr>
              <p14:cNvContentPartPr/>
              <p14:nvPr/>
            </p14:nvContentPartPr>
            <p14:xfrm>
              <a:off x="8211392" y="492398"/>
              <a:ext cx="415080" cy="2372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053856E-E0B0-4491-AB7F-3EF52719A10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57392" y="384398"/>
                <a:ext cx="5227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2D0C0D3-13CA-42D0-8620-7D781C79700B}"/>
                  </a:ext>
                </a:extLst>
              </p14:cNvPr>
              <p14:cNvContentPartPr/>
              <p14:nvPr/>
            </p14:nvContentPartPr>
            <p14:xfrm>
              <a:off x="1096712" y="2225078"/>
              <a:ext cx="302760" cy="216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2D0C0D3-13CA-42D0-8620-7D781C79700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78712" y="2207078"/>
                <a:ext cx="338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89D8AE4-B403-4B4E-895C-E78009F017A0}"/>
                  </a:ext>
                </a:extLst>
              </p14:cNvPr>
              <p14:cNvContentPartPr/>
              <p14:nvPr/>
            </p14:nvContentPartPr>
            <p14:xfrm>
              <a:off x="2971952" y="2267558"/>
              <a:ext cx="28800" cy="133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89D8AE4-B403-4B4E-895C-E78009F017A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54312" y="2249918"/>
                <a:ext cx="644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20FB53B-46DD-418D-8618-CDC0488C970B}"/>
                  </a:ext>
                </a:extLst>
              </p14:cNvPr>
              <p14:cNvContentPartPr/>
              <p14:nvPr/>
            </p14:nvContentPartPr>
            <p14:xfrm>
              <a:off x="2952512" y="2130038"/>
              <a:ext cx="56520" cy="31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20FB53B-46DD-418D-8618-CDC0488C970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934872" y="2112398"/>
                <a:ext cx="921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C201D22-2C5A-4090-8F7F-8A8493E3BFA9}"/>
                  </a:ext>
                </a:extLst>
              </p14:cNvPr>
              <p14:cNvContentPartPr/>
              <p14:nvPr/>
            </p14:nvContentPartPr>
            <p14:xfrm>
              <a:off x="3091112" y="2221118"/>
              <a:ext cx="187920" cy="180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C201D22-2C5A-4090-8F7F-8A8493E3BFA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73112" y="2203118"/>
                <a:ext cx="2235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B9D85C6-CEE6-4C6F-B3BD-22DADC3A60FA}"/>
                  </a:ext>
                </a:extLst>
              </p14:cNvPr>
              <p14:cNvContentPartPr/>
              <p14:nvPr/>
            </p14:nvContentPartPr>
            <p14:xfrm>
              <a:off x="7481672" y="2078558"/>
              <a:ext cx="651600" cy="494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B9D85C6-CEE6-4C6F-B3BD-22DADC3A60F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463672" y="2060918"/>
                <a:ext cx="68724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599B2FB-C310-4E6B-A170-A13A1B58B9D4}"/>
                  </a:ext>
                </a:extLst>
              </p14:cNvPr>
              <p14:cNvContentPartPr/>
              <p14:nvPr/>
            </p14:nvContentPartPr>
            <p14:xfrm>
              <a:off x="5305472" y="2155958"/>
              <a:ext cx="1865880" cy="3099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599B2FB-C310-4E6B-A170-A13A1B58B9D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87469" y="2137958"/>
                <a:ext cx="1901527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13F86C9-D0BA-479B-B0E9-1927E2E162B5}"/>
                  </a:ext>
                </a:extLst>
              </p14:cNvPr>
              <p14:cNvContentPartPr/>
              <p14:nvPr/>
            </p14:nvContentPartPr>
            <p14:xfrm>
              <a:off x="3498632" y="2055158"/>
              <a:ext cx="1585800" cy="542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13F86C9-D0BA-479B-B0E9-1927E2E162B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80632" y="2037518"/>
                <a:ext cx="162144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5CE301C-5896-40C5-AD9A-C709F1B74C1C}"/>
                  </a:ext>
                </a:extLst>
              </p14:cNvPr>
              <p14:cNvContentPartPr/>
              <p14:nvPr/>
            </p14:nvContentPartPr>
            <p14:xfrm>
              <a:off x="1752632" y="2164958"/>
              <a:ext cx="938880" cy="248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5CE301C-5896-40C5-AD9A-C709F1B74C1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34632" y="2146958"/>
                <a:ext cx="974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E7E9C43-67F1-441A-8C3F-A147A2CB9ACD}"/>
                  </a:ext>
                </a:extLst>
              </p14:cNvPr>
              <p14:cNvContentPartPr/>
              <p14:nvPr/>
            </p14:nvContentPartPr>
            <p14:xfrm>
              <a:off x="11749112" y="2488238"/>
              <a:ext cx="15840" cy="6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E7E9C43-67F1-441A-8C3F-A147A2CB9AC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731112" y="2470238"/>
                <a:ext cx="514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E5E954B-0DC9-4E89-A048-38A49BFD0DC4}"/>
                  </a:ext>
                </a:extLst>
              </p14:cNvPr>
              <p14:cNvContentPartPr/>
              <p14:nvPr/>
            </p14:nvContentPartPr>
            <p14:xfrm>
              <a:off x="9724112" y="1722518"/>
              <a:ext cx="1840320" cy="761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E5E954B-0DC9-4E89-A048-38A49BFD0DC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06112" y="1713878"/>
                <a:ext cx="187596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0E66FBE-5EA2-43DF-8374-C39E3E8B8A34}"/>
                  </a:ext>
                </a:extLst>
              </p14:cNvPr>
              <p14:cNvContentPartPr/>
              <p14:nvPr/>
            </p14:nvContentPartPr>
            <p14:xfrm>
              <a:off x="8346032" y="2144078"/>
              <a:ext cx="1157760" cy="446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0E66FBE-5EA2-43DF-8374-C39E3E8B8A3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28392" y="2126092"/>
                <a:ext cx="1193400" cy="482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AE07BC6-460A-4400-99AB-A1E9E50233D3}"/>
                  </a:ext>
                </a:extLst>
              </p14:cNvPr>
              <p14:cNvContentPartPr/>
              <p14:nvPr/>
            </p14:nvContentPartPr>
            <p14:xfrm>
              <a:off x="6425432" y="2885678"/>
              <a:ext cx="267840" cy="2250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AE07BC6-460A-4400-99AB-A1E9E50233D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16432" y="2877038"/>
                <a:ext cx="2854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2D689F0-9E12-4583-9DC3-5C998E533BCA}"/>
                  </a:ext>
                </a:extLst>
              </p14:cNvPr>
              <p14:cNvContentPartPr/>
              <p14:nvPr/>
            </p14:nvContentPartPr>
            <p14:xfrm>
              <a:off x="6816752" y="2893238"/>
              <a:ext cx="510120" cy="2808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2D689F0-9E12-4583-9DC3-5C998E533BC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08106" y="2884238"/>
                <a:ext cx="527772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F6F7EAE-F692-4763-A7FB-C31CC8BF1B4B}"/>
                  </a:ext>
                </a:extLst>
              </p14:cNvPr>
              <p14:cNvContentPartPr/>
              <p14:nvPr/>
            </p14:nvContentPartPr>
            <p14:xfrm>
              <a:off x="5671592" y="2841038"/>
              <a:ext cx="503280" cy="3409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F6F7EAE-F692-4763-A7FB-C31CC8BF1B4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62598" y="2832398"/>
                <a:ext cx="520907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E6F88D7-E750-45DA-A419-00A3FDC87CFD}"/>
                  </a:ext>
                </a:extLst>
              </p14:cNvPr>
              <p14:cNvContentPartPr/>
              <p14:nvPr/>
            </p14:nvContentPartPr>
            <p14:xfrm>
              <a:off x="5163632" y="2860118"/>
              <a:ext cx="419760" cy="2685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E6F88D7-E750-45DA-A419-00A3FDC87CF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54632" y="2851118"/>
                <a:ext cx="4374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B8235D9-7E87-414D-A924-02F1F1468F6B}"/>
                  </a:ext>
                </a:extLst>
              </p14:cNvPr>
              <p14:cNvContentPartPr/>
              <p14:nvPr/>
            </p14:nvContentPartPr>
            <p14:xfrm>
              <a:off x="4863752" y="2836358"/>
              <a:ext cx="188280" cy="3247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B8235D9-7E87-414D-A924-02F1F1468F6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55112" y="2827718"/>
                <a:ext cx="2059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C8083D8-91B7-40FE-B30E-0689C2493AFC}"/>
                  </a:ext>
                </a:extLst>
              </p14:cNvPr>
              <p14:cNvContentPartPr/>
              <p14:nvPr/>
            </p14:nvContentPartPr>
            <p14:xfrm>
              <a:off x="5720912" y="3415238"/>
              <a:ext cx="275040" cy="4726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C8083D8-91B7-40FE-B30E-0689C2493AF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11912" y="3406238"/>
                <a:ext cx="2926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7F63337-A120-4144-BF13-80A12EC55B1D}"/>
                  </a:ext>
                </a:extLst>
              </p14:cNvPr>
              <p14:cNvContentPartPr/>
              <p14:nvPr/>
            </p14:nvContentPartPr>
            <p14:xfrm>
              <a:off x="4868432" y="4476518"/>
              <a:ext cx="274320" cy="370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7F63337-A120-4144-BF13-80A12EC55B1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59432" y="4467878"/>
                <a:ext cx="2919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DA7D624-E06C-4344-B322-152CCF193404}"/>
                  </a:ext>
                </a:extLst>
              </p14:cNvPr>
              <p14:cNvContentPartPr/>
              <p14:nvPr/>
            </p14:nvContentPartPr>
            <p14:xfrm>
              <a:off x="3928832" y="4432958"/>
              <a:ext cx="722520" cy="3823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DA7D624-E06C-4344-B322-152CCF19340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20192" y="4423958"/>
                <a:ext cx="7401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0B59CA4-AB7D-4825-A737-810902F0FCD0}"/>
                  </a:ext>
                </a:extLst>
              </p14:cNvPr>
              <p14:cNvContentPartPr/>
              <p14:nvPr/>
            </p14:nvContentPartPr>
            <p14:xfrm>
              <a:off x="5499512" y="4386518"/>
              <a:ext cx="344160" cy="4410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0B59CA4-AB7D-4825-A737-810902F0FCD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90872" y="4377878"/>
                <a:ext cx="3618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3537DCB-31DD-43A8-8B39-E71C13D7FFB8}"/>
                  </a:ext>
                </a:extLst>
              </p14:cNvPr>
              <p14:cNvContentPartPr/>
              <p14:nvPr/>
            </p14:nvContentPartPr>
            <p14:xfrm>
              <a:off x="5953832" y="4621238"/>
              <a:ext cx="42840" cy="43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3537DCB-31DD-43A8-8B39-E71C13D7FFB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944832" y="4612238"/>
                <a:ext cx="604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CDB7D84-4467-4E67-A1EE-37B72D4B9DEB}"/>
                  </a:ext>
                </a:extLst>
              </p14:cNvPr>
              <p14:cNvContentPartPr/>
              <p14:nvPr/>
            </p14:nvContentPartPr>
            <p14:xfrm>
              <a:off x="6206552" y="4947758"/>
              <a:ext cx="111600" cy="1522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CDB7D84-4467-4E67-A1EE-37B72D4B9DE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97552" y="4939118"/>
                <a:ext cx="129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B2750D3-E995-46C5-8B69-A592A3CB737B}"/>
                  </a:ext>
                </a:extLst>
              </p14:cNvPr>
              <p14:cNvContentPartPr/>
              <p14:nvPr/>
            </p14:nvContentPartPr>
            <p14:xfrm>
              <a:off x="6328952" y="4830398"/>
              <a:ext cx="9720" cy="205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B2750D3-E995-46C5-8B69-A592A3CB737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320312" y="4821758"/>
                <a:ext cx="273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1A56243-1718-4A4C-BD7F-7F702ACF8CCB}"/>
                  </a:ext>
                </a:extLst>
              </p14:cNvPr>
              <p14:cNvContentPartPr/>
              <p14:nvPr/>
            </p14:nvContentPartPr>
            <p14:xfrm>
              <a:off x="6438032" y="4048838"/>
              <a:ext cx="90720" cy="192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1A56243-1718-4A4C-BD7F-7F702ACF8CC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429392" y="4040198"/>
                <a:ext cx="1083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54F5733-DBE8-4218-80FE-B5C683C2895F}"/>
                  </a:ext>
                </a:extLst>
              </p14:cNvPr>
              <p14:cNvContentPartPr/>
              <p14:nvPr/>
            </p14:nvContentPartPr>
            <p14:xfrm>
              <a:off x="7709912" y="4419278"/>
              <a:ext cx="238680" cy="2941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54F5733-DBE8-4218-80FE-B5C683C289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00912" y="4410278"/>
                <a:ext cx="2563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7083EAF-F228-4845-BFDE-C32EC3486420}"/>
                  </a:ext>
                </a:extLst>
              </p14:cNvPr>
              <p14:cNvContentPartPr/>
              <p14:nvPr/>
            </p14:nvContentPartPr>
            <p14:xfrm>
              <a:off x="8955152" y="4580198"/>
              <a:ext cx="38880" cy="64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7083EAF-F228-4845-BFDE-C32EC348642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46512" y="4571198"/>
                <a:ext cx="56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9B60273-176D-4CE7-AC78-46647E4F58B3}"/>
                  </a:ext>
                </a:extLst>
              </p14:cNvPr>
              <p14:cNvContentPartPr/>
              <p14:nvPr/>
            </p14:nvContentPartPr>
            <p14:xfrm>
              <a:off x="8402192" y="4279958"/>
              <a:ext cx="330480" cy="4521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9B60273-176D-4CE7-AC78-46647E4F58B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393192" y="4271318"/>
                <a:ext cx="3481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FF6C521-D9AF-4590-8776-0F4365BB5833}"/>
                  </a:ext>
                </a:extLst>
              </p14:cNvPr>
              <p14:cNvContentPartPr/>
              <p14:nvPr/>
            </p14:nvContentPartPr>
            <p14:xfrm>
              <a:off x="6850952" y="4185278"/>
              <a:ext cx="540000" cy="7030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FF6C521-D9AF-4590-8776-0F4365BB583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42312" y="4176638"/>
                <a:ext cx="55764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E936EC0-BDDF-48EA-9829-246C9136E828}"/>
                  </a:ext>
                </a:extLst>
              </p14:cNvPr>
              <p14:cNvContentPartPr/>
              <p14:nvPr/>
            </p14:nvContentPartPr>
            <p14:xfrm>
              <a:off x="6412112" y="4923998"/>
              <a:ext cx="143640" cy="1080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E936EC0-BDDF-48EA-9829-246C9136E82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403472" y="4915358"/>
                <a:ext cx="1612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FDAA47C8-388B-47D5-9202-42FE66B84955}"/>
                  </a:ext>
                </a:extLst>
              </p14:cNvPr>
              <p14:cNvContentPartPr/>
              <p14:nvPr/>
            </p14:nvContentPartPr>
            <p14:xfrm>
              <a:off x="6292952" y="4328918"/>
              <a:ext cx="321840" cy="408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FDAA47C8-388B-47D5-9202-42FE66B8495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83962" y="4320278"/>
                <a:ext cx="3394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54E5E6A-0CE9-4621-8099-F5F0CF3A0A50}"/>
                  </a:ext>
                </a:extLst>
              </p14:cNvPr>
              <p14:cNvContentPartPr/>
              <p14:nvPr/>
            </p14:nvContentPartPr>
            <p14:xfrm>
              <a:off x="9361952" y="3939398"/>
              <a:ext cx="81000" cy="1767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54E5E6A-0CE9-4621-8099-F5F0CF3A0A5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53312" y="3930398"/>
                <a:ext cx="98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AAA8DF5-57E4-4DD0-8CF5-ECFF7B354BD1}"/>
                  </a:ext>
                </a:extLst>
              </p14:cNvPr>
              <p14:cNvContentPartPr/>
              <p14:nvPr/>
            </p14:nvContentPartPr>
            <p14:xfrm>
              <a:off x="10538792" y="4302638"/>
              <a:ext cx="163080" cy="3650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AAA8DF5-57E4-4DD0-8CF5-ECFF7B354BD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30152" y="4293638"/>
                <a:ext cx="1807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DB7FCBF-9393-4E2B-85FE-FD65CA6CE107}"/>
                  </a:ext>
                </a:extLst>
              </p14:cNvPr>
              <p14:cNvContentPartPr/>
              <p14:nvPr/>
            </p14:nvContentPartPr>
            <p14:xfrm>
              <a:off x="10076192" y="4245398"/>
              <a:ext cx="334440" cy="4896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DB7FCBF-9393-4E2B-85FE-FD65CA6CE10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067202" y="4236398"/>
                <a:ext cx="352061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013BA69-DC25-4DFF-AE4A-D10292BE7266}"/>
                  </a:ext>
                </a:extLst>
              </p14:cNvPr>
              <p14:cNvContentPartPr/>
              <p14:nvPr/>
            </p14:nvContentPartPr>
            <p14:xfrm>
              <a:off x="9796832" y="4270238"/>
              <a:ext cx="163440" cy="3387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013BA69-DC25-4DFF-AE4A-D10292BE726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788173" y="4261238"/>
                <a:ext cx="181119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805E327-B091-4106-9180-2C030E7761F6}"/>
                  </a:ext>
                </a:extLst>
              </p14:cNvPr>
              <p14:cNvContentPartPr/>
              <p14:nvPr/>
            </p14:nvContentPartPr>
            <p14:xfrm>
              <a:off x="9167192" y="4759478"/>
              <a:ext cx="411480" cy="2570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805E327-B091-4106-9180-2C030E7761F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158200" y="4750491"/>
                <a:ext cx="429105" cy="274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7867CF2-1EE6-4395-A322-938203BC2CC1}"/>
                  </a:ext>
                </a:extLst>
              </p14:cNvPr>
              <p14:cNvContentPartPr/>
              <p14:nvPr/>
            </p14:nvContentPartPr>
            <p14:xfrm>
              <a:off x="9209312" y="4278878"/>
              <a:ext cx="340560" cy="3729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7867CF2-1EE6-4395-A322-938203BC2CC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200312" y="4269878"/>
                <a:ext cx="358200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76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100</Words>
  <Application>Microsoft Office PowerPoint</Application>
  <PresentationFormat>Widescreen</PresentationFormat>
  <Paragraphs>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21</cp:revision>
  <dcterms:created xsi:type="dcterms:W3CDTF">2024-12-18T03:05:03Z</dcterms:created>
  <dcterms:modified xsi:type="dcterms:W3CDTF">2024-12-18T09:24:31Z</dcterms:modified>
</cp:coreProperties>
</file>