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70"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30.037"/>
    </inkml:context>
    <inkml:brush xml:id="br0">
      <inkml:brushProperty name="width" value="0.05" units="cm"/>
      <inkml:brushProperty name="height" value="0.05" units="cm"/>
    </inkml:brush>
  </inkml:definitions>
  <inkml:trace contextRef="#ctx0" brushRef="#br0">352 81 1377,'0'0'5184,"0"0"-2606,0 0-731,0 0-48,0 0-96,0 0-32,10-9-272,75-61 2882,-102 69-31,-111 61-3546,110-52-697,1 1 0,0 1 0,1 1 0,0 0-1,1 1 1,0 0 0,0 2 0,2-1 0,0 2-1,0 0 1,-5 9-7,17-22-4,0-1-1,0 1 0,0 0 1,0-1-1,0 1 1,1 0-1,-1 0 1,0 0-1,1-1 0,-1 1 1,1 0-1,0 0 1,0 0-1,0 0 1,0 0-1,0 0 0,0 0 1,0 0-1,1 0 1,-1 0-1,1 0 1,-1-1-1,1 1 0,0 0 1,0 0-1,0-1 1,0 1-1,0 0 1,0-1-1,0 1 1,0-1-1,1 1 0,-1-1 1,1 0-1,-1 1 1,1-1-1,-1 0 1,1 0-1,0 0 0,0 0 5,76 25-255,-72-25 250,15 4-32,1 0-1,-1 2 1,-1 0 0,0 1-1,0 1 1,0 2-1,-1-1 1,-1 2 0,0 0-1,-1 2 1,0 0 0,-1 0-1,0 2 1,-1 0-1,-1 1 1,-1 0 0,0 1-1,8 16 38,-19-31 7,1 1 0,-1 0 0,0 0 0,0 0 0,-1 0 0,1 0 0,-1 0-1,0 0 1,0 0 0,0 0 0,-1 1 0,1-1 0,-1 0 0,0 1 0,0-1 0,-1 0-1,1 0 1,-1 1 0,0-1 0,0 0 0,0 0 0,-1 0 0,1 0 0,-1 0-1,0 0 1,0 0 0,-1-1 0,1 1 0,-1-1 0,0 1 0,0-1 0,0 0 0,0 0-1,0 0 1,-1-1 0,1 1 0,-1-1 0,-1 1-7,-13 4 91,-1 0 0,0-2 1,0 0-1,0-1 0,0-1 0,0-1 0,-1 0 1,1-2-1,-1 0 0,1-1 0,-1-1 0,-2-2-91,3 3-58,0-2-1,-1 0 0,1-1 0,0-1 1,1 0-1,-1-2 0,1 0 1,1-1-1,-1-1 0,1 0 0,1-2 1,0 0-1,-7-6 59,10-8-2627,30 12-5620,4 11 271</inkml:trace>
  <inkml:trace contextRef="#ctx0" brushRef="#br0" timeOffset="400.692">852 277 5862,'0'0'6822,"0"0"-3560,0 0-860,0 0-368,0 0-625,0 0-533,0 0-422,-10 10-225,5-5-202,1-1-3,0 0 1,0 0-1,0 0 0,1 1 0,0-1 0,0 1 0,0 0 0,0 0 1,1 0-1,-1 0 0,2 1 0,-1-1 0,0 1 0,1-1 1,0 1-1,0-1 0,1 3-24,-1 19 73,2 1 0,1-1 0,2 0 0,0 0 0,2 0 0,1-1 0,5 14-73,-8-30-47,0 1 1,1-1-1,0 0 1,0 0-1,1 0 1,1-1-1,-1 0 0,1 0 1,1-1-1,0 1 1,0-2-1,1 1 1,-1-1-1,2-1 0,-1 1 1,1-2-1,0 1 1,0-1-1,4 1 47,-6-4 12,-1 0-1,1 0 1,0 0 0,-1-1-1,1-1 1,0 1-1,0-1 1,0-1 0,-1 1-1,1-1 1,0 0 0,0-1-1,-1 0 1,1 0-1,-1-1 1,0 0 0,0 0-1,0-1 1,0 0 0,0 0-1,-1 0 1,1-1-1,-1 0 1,-1 0 0,1-1-1,-1 0 1,0 1-1,0-2 1,0 1 0,-1-1-1,0 1 1,0-1 0,-1 0-1,0-2-11,7-11 110,-2 0 0,-1 0-1,0 0 1,-1-1 0,-2 0-1,0-1 1,-1 1 0,-1 0-1,-1-1 1,-1 0 0,-3-20-110,3 38 1,0 1 0,-1 0 0,1 0 1,-1-1-1,0 1 0,0 0 0,0 0 0,0 0 1,-1 0-1,1 0 0,-1 0 0,0 0 0,0 1 1,0-1-1,0 1 0,0-1 0,0 1 0,-1 0 1,1-1-1,-1 1 0,0 1 0,0-2-1,1 4 1,1 0-1,-1 0 0,1 0 0,-1 0 0,1 0 0,0 0 0,-1 0 1,1 0-1,0 0 0,0 1 0,0-1 0,0 0 0,0 1 1,0-1-1,0 1 0,0-1 0,1 1 0,-1-1 0,0 1 0,1 0 1,0-1-1,-1 1 0,1 0 0,0 0 0,0-1 0,0 1 1,0 0-1,0-1 0,0 1 0,0 0 0,1 0 0,-1-1 0,0 3 1,1 14 10,1 0 0,1 0 0,0-1 0,1 1 0,1-1 0,1 0 1,0 0-1,2 0 0,0-1 0,0 0 0,1 0 0,1-1 0,2 0-11,2 9-43,53 72-2140,-40-68-1845,2-4-4148,-15-16 329</inkml:trace>
  <inkml:trace contextRef="#ctx0" brushRef="#br0" timeOffset="852.22">1516 411 8232,'0'0'4575,"0"0"-1618,0-12-250,3-38-412,-3 51-2208,0-1 1,0 0-1,0 1 0,0-1 0,0 0 0,0 0 0,0 1 0,0-1 0,0 0 0,0 1 1,1-1-1,-1 0 0,0 0 0,0 1 0,0-1 0,0 0 0,1 0 0,-1 0 1,0 1-1,0-1 0,0 0 0,1 0 0,-1 0 0,0 1 0,1-1 0,-1 0 1,0 0-1,0 0 0,1 0 0,-1 0 0,0 0 0,1 0 0,-1 0 0,0 0 0,0 0 1,1 0-1,-1 0 0,0 0 0,1 0 0,-1 0 0,0 0 0,1 0 0,-1 0 1,0 0-1,0 0 0,1 0 0,-1 0-87,12 291 1916,-9-263-1817,1 6-706,-11-61 427,4 13 187,1-1 0,1 0 0,0 0 1,1 0-1,1 0 0,0 0 0,1 0 1,1 0-1,0 0 0,1 1 0,1-1 1,0 1-1,1-1-7,-3 9-2,0 1 0,0-1 1,0 0-1,1 1 0,0-1 1,0 1-1,0 0 0,0 0 0,1 1 1,0 0-1,0-1 0,0 1 1,1 1-1,-1-1 0,1 1 0,0 0 1,0 0-1,0 1 0,0 0 1,0 0-1,1 0 0,-1 1 0,1 0 1,-1 0-1,1 1 0,-1 0 1,1 0-1,-1 0 0,1 1 0,5 1 2,-1 1-8,1 1 0,-1 1 0,0 0 0,-1 1-1,1 0 1,-1 0 0,0 1 0,-1 1 0,0-1 0,0 2-1,0-1 1,-1 1 0,-1 0 0,1 1 0,-2 0-1,1 0 1,-1 0 0,-1 1 0,0 0 0,0 0 0,-1 0-1,0 1 1,-1 0 0,-1-1 0,0 1 0,0 0-1,-1 0 1,-1 0 0,0 0 0,-1 4 8,-7 40 21,-1-86 81,7 15-78,0 0 0,0 1 0,2-1 0,0 0 0,0 0 0,1 1 0,1-1 0,1 1 0,0-1 0,1 1 0,0 0 0,1 0 0,0 0 0,2 1 0,-1 0 0,2 0 0,0 0 0,0 1 0,1 0 0,5-4-24,-8 12 2,-1 0 0,1 1 1,-1 0-1,1 0 0,0 0 0,0 1 0,0 0 1,1 0-1,-1 0 0,0 1 0,1 0 0,-1 0 0,1 1 1,-1 0-1,1 0 0,-1 0 0,1 1 0,-1 0 1,1 0-1,-1 1 0,0 0 0,0 0 0,0 0 0,0 1 1,0 0-1,0 0 0,0 0 0,-1 1 0,0 0 1,0 0-1,0 0 0,0 1 0,-1 0 0,1-1 0,-1 2 1,0-1-1,-1 0 0,1 1 0,-1 0 0,0-1 1,-1 1-1,1 0 0,-1 1 0,0-1-2,20 131 143,-12-55-2919,12-4-8583,-13-57 2225</inkml:trace>
  <inkml:trace contextRef="#ctx0" brushRef="#br0" timeOffset="1398.255">2495 420 10602,'0'0'3539,"0"0"-170,0 0-582,0 0-759,0 0-603,0 0-480,0 0-373,7-1-215,25 16 72,-27 38-78,-11 212-1360,6-279-1128,3-117 1850,0 108 382,0-1 0,1 1 0,2 0 0,0 0 0,1 0-1,2 1 1,0 0 0,1 1 0,9-13-95,-16 29 17,1 1-1,-1-1 0,1 1 1,0 0-1,0 1 1,1-1-1,-1 1 0,1-1 1,-1 1-1,1 1 0,0-1 1,0 1-1,0-1 1,1 2-1,-1-1 0,0 0 1,1 1-1,-1 0 1,1 1-1,-1-1 0,1 1 1,0 0-1,-1 0 1,1 1-1,-1-1 0,1 1 1,-1 1-1,1-1 0,-1 1 1,0 0-1,0 0 1,0 0-1,0 1 0,0-1 1,0 1-1,-1 1 1,1-1-1,-1 1 0,0-1 1,0 1-1,0 1 1,0-1-1,1 2-16,3 7-4,0-1 1,-1 1 0,0 1-1,-1-1 1,0 1-1,-1 0 1,-1 0-1,0 1 1,-1 0-1,0-1 1,-1 1-1,-1 0 1,-1 0 0,0 0-1,-1 0 1,0 0-1,-4 13 4,5-26-5,0 0 1,0 0-1,0 0 0,0 0 1,-1 0-1,1 0 0,-1 0 0,0-1 1,1 1-1,-1 0 0,0 0 0,0-1 1,0 1-1,0 0 0,0-1 1,-1 1-1,1-1 0,0 1 0,-1-1 1,1 0-1,-1 0 0,1 0 1,-1 0-1,0 0 0,1 0 0,-1 0 5,-10-27 128,10 8-40,0 0 0,2 0-1,0-1 1,1 1 0,0 0-1,2 0 1,0 0 0,1 1-1,1-1 1,1 1 0,0 0-1,4-7-87,-6 18 46,-1-1 0,1 2 0,0-1 0,0 0 0,1 1 0,0 0 0,0 0-1,0 0 1,0 0 0,1 1 0,0 0 0,-1 0 0,2 1 0,-1 0 0,0 0 0,1 0 0,-1 0 0,1 1-1,0 1 1,0-1 0,0 1 0,0 0 0,0 0 0,0 1 0,0 0 0,0 0 0,0 1 0,0 0 0,0 0-1,0 1 1,-1-1 0,1 2 0,0-1 0,-1 1 0,2 0-46,2 1-4,-1 0-1,0 1 1,0-1 0,0 2 0,0-1-1,-1 1 1,0 1 0,0-1 0,-1 1-1,0 1 1,0-1 0,-1 1-1,1 0 1,-2 1 0,1 0 0,-1 0-1,-1 0 1,0 0 0,0 0 0,0 1-1,-2 0 1,1 0 0,-1 0-1,0 0 1,-1 0 0,0 0 0,-1 0-1,0 1 1,-1-1 0,0 0 0,0 0-1,-1 0 1,-1 0 0,1 0 0,-4 6 4,-32 52-2148,2-31-5020,22-29 4</inkml:trace>
  <inkml:trace contextRef="#ctx0" brushRef="#br0" timeOffset="1974.893">4034 354 12396,'0'-9'477,"-1"0"1,0 0-1,0 0 0,-1 0 1,0 0-1,0 1 1,-1-1-1,-1 1 0,1-1 1,-1 1-1,-1 0 1,1 0-1,-1 1 0,-1 0 1,1-1-1,-1 2 1,0-1-1,-1 1 0,0 0 1,0 0-1,-5-3-477,-1 2 252,-1 0-1,1 1 1,-1 1 0,0 0-1,0 1 1,0 1-1,0 0 1,-1 0-1,0 2 1,1 0 0,-1 0-1,0 1 1,1 1-1,-1 1 1,0 0-1,1 1 1,-3 1-252,1 0 27,0 0-1,1 1 1,-1 1 0,1 0-1,1 1 1,-1 1 0,1 0-1,1 1 1,-1 1 0,2 0-1,-1 0 1,1 2 0,1-1-1,0 1 1,1 1 0,0 0-1,1 0 1,0 1 0,1 1-1,1-1 1,0 1-1,1 0 1,-3 12-27,6-13-25,0-1-1,0 0 1,2 1-1,0 0 1,0-1-1,1 1 1,1 0-1,0-1 1,1 1-1,1-1 1,0 0-1,1 1 1,0-1-1,1-1 1,0 1-1,1-1 1,0 0-1,1 0 1,1 0-1,0-1 1,0 0-1,1-1 1,0 0 0,1 0-1,0-1 1,1-1-1,0 1 1,0-2-1,1 1 1,0-2-1,10 5 26,-12-5-67,0-1-1,0-1 1,0 0 0,0 0-1,1-1 1,0 0-1,0-1 1,0 0 0,0-1-1,0 0 1,0 0 0,0-2-1,0 1 1,0-1-1,0-1 1,0 0 0,0 0-1,0-1 1,-1-1 0,1 0-1,-1 0 1,0-1-1,0 0 1,-1-1 0,0 0-1,0-1 1,0 1 0,0-2-1,-1 0 68,11-20 1,-1-1 0,-2-2-1,0 1 1,-3-2 0,0 0-1,-2 0 1,-1-1 0,-1-7-1,-2 16-1,-2 0 0,-1 0 0,0 0 0,-2-1 0,-1 1 0,-1-5 1,1 27 17,-1 0-1,1 0 0,-1 0 1,0 0-1,0 0 0,0 1 1,0-1-1,0 0 0,0 0 1,0 0-1,-1 0 1,1 0-1,-1 1 0,1-1 1,-1 0-1,0 0 0,1 0 1,-1 1-1,0-1 0,0 1 1,0-1-1,-1 1 0,1-1 1,0 1-1,0-1 0,-1 1 1,1 0-1,-1 0 1,1 0-1,-1 0 0,0 0 1,1 0-1,-1 0 0,0 0 1,0 1-1,0-1 0,1 1 1,-1-1-1,0 1 0,0 0 1,0 0-1,0 0 1,0 0-1,0 0 0,1 0 1,-1 0-1,0 1 0,0-1 1,0 1-1,0-1 0,1 1 1,-1 0-1,0-1 0,0 1 1,1 0-1,-1 0 0,1 0 1,-1 1-1,1-1 1,-1 0-1,1 1 0,0-1 1,-1 1-17,-2 10-9,0 1 1,1-1 0,0 1 0,1 0 0,1-1 0,0 1 0,1 0 0,0 0 0,1 0-1,0-1 1,1 1 0,1 0 0,0-1 0,0 0 0,1 1 0,1-1 0,0-1-1,1 1 1,0-1 0,0 0 0,1 0 0,1-1 0,0 0 0,0 0 0,8 6 8,28 28-3541,-11-20-3841,-11-11-3342</inkml:trace>
  <inkml:trace contextRef="#ctx0" brushRef="#br0" timeOffset="2300.221">4206 418 12460,'0'0'2546,"0"0"-133,0 0 64,0 0-486,0 0-400,0 0-395,0 0-459,0 0-310,3 0-102,-1 1-306,-1-1-1,0 1 0,1 0 1,-1 0-1,0 0 1,0 0-1,0-1 0,0 2 1,0-1-1,0 0 0,0 0 1,0 0-1,0 0 0,0 1 1,0-1-1,-1 0 0,1 1 1,-1-1-1,1 1 1,-1-1-1,1 0 0,-1 1 1,0-1-1,0 1 0,0-1 1,0 1-1,0-1 0,0 1 1,0-1-1,0 1 0,-1-1 1,1 1-1,0-1 0,-1 1 1,0 0-19,-9 70 158,-27 64-13,5-21-3098,42-197 2222,-6 64 750,3-26 62,1 1-1,3 0 0,1 1 1,2 0-1,2 2 0,2-1 1,21-34-81,-36 69 25,0 1 0,1 0 0,-1 0 0,1 0 0,0 0 1,0 1-1,1 0 0,-1-1 0,1 2 0,0-1 0,0 0 0,0 1 1,1 0-1,-1 0 0,1 1 0,-1-1 0,1 1 0,0 1 0,0-1 1,0 1-1,0 0 0,0 0 0,1 1 0,-1-1 0,0 1 0,0 1 1,0-1-1,0 1 0,0 0 0,0 1 0,3 1-25,2 2-35,0 0 1,-1 1-1,0 0 0,0 1 0,-1 0 1,0 1-1,0 0 0,-1 0 0,0 1 1,0 0-1,-1 0 0,3 7 35,41 77-8098,-37-60 988</inkml:trace>
  <inkml:trace contextRef="#ctx0" brushRef="#br0" timeOffset="2763.327">4893 284 2434,'5'-13'8627,"17"-42"-4655,-6 35 904,-14 38-2812,-25 178 1069,21-170-2882,2-1 0,0 1 0,1 0 0,1-1 0,2 1 0,4 13-251,-7-33-4,1 0-1,0 0 1,0 0-1,1 0 1,0 0 0,0 0-1,0-1 1,0 0-1,1 0 1,0 0-1,0 0 1,1 0 0,-1-1-1,1 0 1,0 0-1,0 0 1,0 0-1,1-1 1,-1 0 0,1 0-1,0 0 1,0-1-1,0 0 1,0 0-1,0-1 1,0 1 0,0-1-1,1-1 1,0 1 4,4-1-6,1 0 1,0-1 0,-1 0 0,1 0-1,-1-2 1,1 1 0,-1-1-1,0-1 1,0 0 0,0-1 0,-1 0-1,0 0 1,0-1 0,0-1-1,0 1 1,-1-2 0,0 1-1,-1-1 1,0-1 0,0 1 0,0-1-1,-1-1 1,-1 1 0,0-1 5,21-34 40,-2-1 1,-2 0-1,-3-2 1,13-42-41,-30 83-3,43-152-24,-46 158 27,0 0 0,0-1 0,0 1 0,-1-1 0,1 1 0,0-1 0,0 1 0,0-1 0,-1 1 0,1-1 0,0 1 0,-1 0 0,1-1 0,0 1 0,-1 0 0,1-1 0,-1 1 0,1 0 0,0 0 0,-1-1 0,1 1 0,-1 0 0,1 0 0,-1 0 0,1-1 0,-1 1 0,1 0 0,-1 0 0,1 0 0,-1 0 0,1 0 0,-1 0 0,1 0 0,-1 0 0,1 0 0,-1 0 0,1 0 0,-1 1 0,1-1 0,-1 0 0,1 0 0,0 0 0,-1 1 0,1-1 0,-1 0 0,1 0 0,0 1 0,-1-1 0,1 0 0,-1 1 0,1-1 0,0 0 0,-1 1 0,1-1 0,0 1 0,0-1 0,-1 1 0,1-1 0,0 1 0,0-1 0,0 0 0,0 1 0,0 0 0,-10 13 20,1 1 1,1 0-1,0 1 0,1 0 0,1 0 1,1 1-1,0-1 0,1 1 1,0 0-1,2 2-20,-9 29 96,-51 184 567,18-75-789,7 1 0,-7 95 126,39-205-108,3-21 72,0 0 0,-3 0 0,0 0 0,-1-1 0,-10 23 36,14-44 1,-1 0 0,0 0 0,0 0 0,0 0 0,-1-1 0,1 1 0,-1-1 0,0 0 0,-1 0 0,1-1 0,0 1 0,-1-1 0,0 0 0,0 0 0,0-1 0,0 1 0,-1-1 0,1 0 0,0-1 0,-1 1 0,0-1 0,1 0 0,-1 0 0,0-1 0,1 0 0,-1 0 0,0 0 0,1-1 0,-3 0-1,-11-1 9,0-1-1,1-1 0,-1 0 1,1-2-1,0 0 0,0-1 1,0-1-1,-1-2-8,5 3-23,0 0 1,1-1 0,0-1-1,0 0 1,1 0-1,0-1 1,1-1 0,0 0-1,1-1 1,0 0-1,1 0 1,0-1-1,1 0 1,1-1 0,0 0-1,0 0 1,2 0-1,0-1 1,0 0-1,1 0 1,1 0 0,1 0-1,0 0 1,1-1-1,0-7 23,24-37-3322,13 34-1844,-2 15-1966</inkml:trace>
  <inkml:trace contextRef="#ctx0" brushRef="#br0" timeOffset="3152.467">117 1365 13997,'0'0'5744,"0"0"-3384,0 0-1239,14 0-278,695 2 713,-478-6-1446,126 0-121,1966 22-149,-138-7 1025,-1885-21-481,-62-4-149,47-18-101,-241 16-65,-54 3-32,-26 5-628,1 2-1,-1 1 0,0 1 1,0 2-1,-14 2 592,-4-1-1729,-83-3-4693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38.780"/>
    </inkml:context>
    <inkml:brush xml:id="br0">
      <inkml:brushProperty name="width" value="0.05" units="cm"/>
      <inkml:brushProperty name="height" value="0.05" units="cm"/>
    </inkml:brush>
  </inkml:definitions>
  <inkml:trace contextRef="#ctx0" brushRef="#br0">1 150 9545,'0'0'2077,"0"0"-417,0 0-277,0 0-556,0 0-133,0 0 128,0 0-112,8 11-171,59 70 289,-59-77-813,1-1 0,0 0 0,0 0 0,0-1 0,0 0 0,0 0 0,1-1 0,-1-1 0,0 1 0,1-2 1,-1 1-1,0-1 0,1 0 0,-1-1 0,0 0 0,0-1 0,0 0 0,0 0 0,-1-1 0,1 0 0,-1-1 0,0 1 0,0-2 0,-1 1 1,0-1-1,0 0 0,0-1 0,0 1 0,-1-1 0,0-1 0,-1 1 0,1-1 0,-1 0 0,2-6-15,-5 11 108,0 0-1,0 0 0,0 0 1,-1-1-1,1 1 1,-1-1-1,0 1 1,0-1-1,0 0 0,0 1 1,-1-1-1,0 0 1,1 0-1,-1 1 0,-1-1 1,1 0-1,0 0 1,-1 1-1,0-1 1,0 1-1,0-1 0,0 0 1,-1 1-1,1 0 1,-1-1-1,0 1 1,0 0-1,0 0 0,0 0 1,-1 0-1,1 0 1,-1 0-1,0 1 0,0-1 1,0 1-1,0 0 1,0 0-1,0 0 1,0 0-1,-1 1 0,-2-2-107,-2 1 72,0 0 0,0 0-1,0 0 1,-1 1 0,1 1 0,0-1-1,0 1 1,-1 1 0,1-1-1,0 1 1,0 1 0,0 0-1,0 0 1,0 0 0,0 1 0,0 0-1,1 1 1,-1 0 0,1 0-1,0 0 1,0 1 0,1 0-1,0 0 1,-1 1 0,2 0 0,-2 1-72,-4 5 26,1 0 0,0 1 0,1 0 0,1 0 1,0 1-1,1 0 0,0 0 0,1 1 0,1 0 1,0 0-1,1 0 0,1 1 0,-1 6-26,3-12-5,-1 0 1,1 1-1,1-1 0,-1 0 0,2 1 1,0-1-1,0 0 0,1 0 0,0 1 1,0-1-1,1 0 0,1-1 0,0 1 1,0-1-1,1 1 0,0-1 0,0-1 1,1 1-1,0-1 0,1 0 0,0 0 1,0-1-1,1 0 0,0 0 1,0-1-1,0 0 0,3 1 5,4 2-212,0-2 0,1 0 0,0-1 0,0 0 0,0-1 0,1-1 0,0-1 0,0 0 0,0-2 1,0 1-1,0-2 0,0 0 0,0-2 0,0 1 0,10-4 212,-13 2-648,0 0 0,0-1 0,-1-1 0,0 0 0,0-1 0,0 0 0,-1-1 0,1-1 0,-2 0 0,1 0 1,-1-1-1,1-2 648,55-69-8088,-39 39 2461</inkml:trace>
  <inkml:trace contextRef="#ctx0" brushRef="#br0" timeOffset="294.625">780 52 4965,'0'0'3395,"0"0"128,0 0-320,0 0-640,0 0-545,0 0-545,-93-36-320,74 36-256,6 5-321,1 2-191,8-3-225,1 5-96,0-1-64,2 5-160,1 4-1089,3-1-3812,7 1-7495</inkml:trace>
  <inkml:trace contextRef="#ctx0" brushRef="#br0" timeOffset="612.082">1027 21 9609,'0'0'4426,"0"0"-1843,0 0-362,0 0-513,0 0-458,0 0-215,0 0-346,0 0-278,-11-5-64,4 1-298,5 3-36,-1-1-1,1 1 1,0 0-1,-1 0 1,1 0 0,-1 0-1,0 0 1,1 0-1,-1 1 1,0-1-1,1 1 1,-1-1-1,0 1 1,1 0-1,-1 1 1,0-1-1,0 0 1,1 1 0,-1-1-1,0 1 1,1 0-1,-1 0 1,1 0-1,-1 0 1,1 0-1,-1 1 1,1-1-1,-2 2-12,-4 4 16,-13 10 23,0 2-1,2 1 1,0 0-1,1 1 1,-14 21-39,31-40-9,-1 0 1,1 0-1,0 0 1,0 0 0,0 0-1,0 0 1,0 0-1,0 0 1,0 0 0,1 0-1,-1 0 1,1 0-1,0 1 1,0-1 0,0 0-1,0 0 1,0 1 0,0-1-1,0 0 1,1 0-1,-1 1 1,1-1 0,-1 0-1,1 0 1,0 0-1,0 0 1,0 0 0,0 0-1,0 0 1,1 0 0,-1-1-1,1 1 1,-1 0-1,1-1 1,-1 1 0,1-1-1,0 1 1,0-1-1,0 0 1,0 0 0,0 0-1,0 0 1,0 0-1,0 0 1,0-1 0,0 1-1,0-1 1,1 1 0,0-1 7,107 22-562,-91-20 480,1 1 1,-1 1 0,1 0-1,-2 2 1,1 0 0,0 1-1,-1 1 1,9 5 82,-20-8 6,-1 0 0,0 1 0,-1 0 0,1 0 0,-1 0 0,-1 0 0,1 1 0,-1-1 0,0 1 0,0 0 0,-1 1 0,0-1 0,0 1 0,-1-1 0,0 1 0,0 0 0,-1 0 0,0 0 0,0 0 0,-1 0 0,0-1 0,-1 1 0,1 0 0,-3 8-6,3-13 56,-1 0 1,0 1-1,0-1 0,0 0 1,0 0-1,0 0 0,-1 0 1,1 0-1,-1 0 0,0 0 1,0 0-1,0-1 0,-1 1 1,1-1-1,0 1 0,-1-1 1,0 0-1,1 0 0,-1 0 1,0 0-1,0-1 0,0 1 1,0-1-1,0 1 0,0-1 1,-1 0-1,-2 0-56,-94 6 1010,71-9-1162,0 0 0,1-2 1,-1-2-1,1 0 0,0-2 1,1-1-1,0-1 1,0-1-1,1-2 0,-15-9 152,41 22-15,-19-15-2369,11 4-2391,7 2-2694</inkml:trace>
  <inkml:trace contextRef="#ctx0" brushRef="#br0" timeOffset="891.405">1710 130 12396,'0'0'4148,"2"-15"-1132,3-44-587,-6 57-2329,1 0 1,-1-1 0,0 1 0,1 0-1,-1 0 1,0 0 0,0 1-1,0-1 1,0 0 0,-1 0-1,1 0 1,0 1 0,-1-1-1,1 1 1,-1-1 0,0 1 0,1-1-1,-1 1 1,0 0 0,0 0-1,0 0 1,0 0 0,0 0-1,0 1 1,0-1 0,0 0-1,0 1 1,0 0 0,-1-1-1,1 1 1,0 0 0,0 0 0,0 0-1,0 0 1,-1 1 0,1-1-1,0 1 1,0-1 0,0 1-1,0 0 1,-1 0-101,1-1 62,-17 6 28,0 0-1,1 1 0,0 1 1,0 1-1,0 0 0,1 1 1,1 1-1,-1 1 0,2 0 1,0 1-1,0 1 0,2 0 1,-1 1-1,2 1 0,-1 1-89,4-7 3,0-1-1,1 1 0,0 0 1,0 1-1,1 0 1,1 0-1,0 1 0,0 0 1,1 0-1,1 0 0,0 0 1,1 1-1,0-1 1,1 1-1,0 0 0,1 0 1,0 0-1,1 6-2,2-15-19,-1 0 0,1 1 1,0-1-1,0 0 0,0 0 0,1 0 0,0 0 0,-1 0 1,1-1-1,0 1 0,1-1 0,-1 0 0,1 0 0,-1 0 1,1 0-1,0-1 0,0 1 0,0-1 0,0 0 0,1 0 0,-1-1 1,0 1-1,2-1 19,107 18-522,-92-16 306,1-2 1,0-1-1,0 0 1,0-2-1,0 0 1,0-2-1,0 0 1,-1-2 0,0 0-1,0-1 1,-1-1-1,1-1 1,-2-1-1,14-9 216,3-14-1931,-19 6-6895,-15 21 605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5.766"/>
    </inkml:context>
    <inkml:brush xml:id="br0">
      <inkml:brushProperty name="width" value="0.05" units="cm"/>
      <inkml:brushProperty name="height" value="0.05" units="cm"/>
    </inkml:brush>
  </inkml:definitions>
  <inkml:trace contextRef="#ctx0" brushRef="#br0">394 169 7399,'0'0'3091,"0"0"-881,6-12 80,52-102 5403,-57 114-7619,0-1 0,0 0 1,-1 1-1,1-1 0,0 0 1,-1 0-1,1 0 0,-1 1 1,1-1-1,-1 0 0,1 0 1,-1 0-1,1 0 0,-1 0 1,0 0-1,0 0 0,0 0 1,1 0-1,-1 0 0,0 0 1,0 0-1,0 0 0,-1 0 1,1 0-1,0 0 0,0 0 1,0 0-1,-1 0 0,1 0 1,-1 0-1,1 0 0,-1 0 1,1 0-1,-1 0 0,1 0 1,-1 0-1,0 1 0,1-1 1,-1 0-1,0 1 0,0-1 0,1 0 1,-1 1-1,0-1 0,0 1 1,0-1-1,0 1 0,0-1 1,0 1-1,0 0 0,0 0 1,0-1-1,0 1 0,0 0 1,0 0-1,0 0 0,0 0 1,-1 0-75,-61 18 376,41-7-417,0 1 0,1 1-1,1 1 1,0 1 0,1 0 0,1 2 0,0 0-1,2 1 1,0 1 0,0 0 0,2 1 0,1 1 0,0 0-1,-9 22 42,20-40-53,1 1-1,-1-1 0,1 1 0,-1-1 0,1 1 1,0-1-1,1 1 0,-1 0 0,1 0 1,-1-1-1,1 1 0,0 0 0,0 0 0,1 0 1,-1-1-1,1 1 0,0 0 0,0-1 0,0 1 1,1 0-1,-1-1 0,1 0 0,-1 1 1,1-1-1,0 0 0,1 0 0,-1 0 0,1 0 1,-1 0-1,1 0 0,0-1 0,0 0 0,0 1 1,0-1-1,0 0 0,0 0 0,1-1 1,-1 1-1,1-1 0,-1 1 54,255 31-897,-163 18 667,-92-48 215,0-1 1,0 1-1,-1-1 0,1 1 1,-1 0-1,1 0 1,-1 0-1,0 0 0,0 0 1,0 1-1,-1-1 1,1 1-1,-1-1 0,0 1 1,0 0-1,0-1 1,0 1-1,-1 0 0,1-1 1,-1 1-1,0 0 1,0 0-1,0 0 0,-1-1 1,0 1-1,1 0 1,-1 0 14,-4 2 23,1 0 0,-1-1 0,0 1 0,0-1 1,0 0-1,-1 0 0,0 0 0,0-1 1,0 0-1,0 0 0,-1-1 0,1 0 0,-1 0 1,0 0-1,0-1 0,0 0 0,-1 0 1,1-1-1,0 0 0,-4 0-23,-25 3 290,0-2 1,-1-1-1,1-2 0,0-2 0,-1-1 1,2-2-1,-1-1 0,-20-8-290,-7-16-1372,66 18-4319,8 9-1270</inkml:trace>
  <inkml:trace contextRef="#ctx0" brushRef="#br0" timeOffset="562.613">892 205 17457,'0'0'1692,"0"0"-123,0 0-37,0 0-475,0 0-453,-15-8-300,-46-20-187,59 28-113,0 0 0,0 0-1,0 0 1,0 1-1,0-1 1,0 0 0,0 1-1,0-1 1,0 1-1,0 0 1,0 0 0,1 0-1,-1 0 1,0 0-1,1 0 1,-1 0 0,0 0-1,1 1 1,-1-1 0,1 0-1,0 1 1,-1 0-1,1-1 1,0 1 0,0 0-1,0-1 1,0 1-1,1 0 1,-1 0 0,0 0-4,-4 6 25,-3 8-78,1 1 0,0 0 0,2 0 0,0 1-1,0 0 1,2 0 0,0 0 0,1 0 0,1 1 0,1-1 0,0 0 0,1 0 0,1 1 0,1-1 0,1 0 0,0 0 0,2 2 53,-4-13-248,0-1 0,-1 0 1,2 0-1,-1 0 0,1-1 1,0 1-1,0-1 0,0 1 1,1-1-1,0 0 0,0 0 1,0-1-1,1 1 0,-1-1 1,1 0-1,0 0 0,0 0 1,1-1-1,-1 0 0,1 0 1,-1 0-1,1-1 0,0 0 1,0 0-1,0 0 0,1-1 1,-1 0-1,3 1 248,2-2-60,0-1 1,-1 1-1,1-2 0,0 0 1,-1 0-1,1 0 0,-1-2 1,0 1-1,0-1 1,0-1-1,0 0 0,-1 0 1,0-1-1,0 0 0,0 0 1,-1-1-1,0 0 0,0-1 1,-1 0-1,4-5 60,7-9 898,-2-2 0,0 0 0,-2-1 0,0-1 0,-2 0 0,-1-1 0,0-3-898,8-67 5296,-20 129-5219,2 0 0,2-1 1,0 0-1,3 1 1,0-1-1,3 2-77,-1-3-183,-5-20-29,-1 1 0,1 0 1,1-1-1,-1 1 0,2-1 0,0 0 1,0 0-1,1-1 0,0 0 0,0 0 0,1 0 1,0-1-1,3 3 212,-3-9-72,-1 0 1,0 0 0,1 0-1,-1-1 1,1 0-1,0-1 1,-1 1 0,1-1-1,0-1 1,-1 1-1,1-1 1,-1 0 0,1 0-1,-1-1 1,1 0-1,-1 0 1,0-1 0,0 0-1,0 0 1,0 0-1,0 0 1,-1-1 0,0 0-1,0 0 1,0-1-1,0 0 1,0 0 0,-1 0-1,0 0 1,0 0-1,0-1 1,0-2 71,10-13 205,-1-2 1,-2 1-1,0-2 0,-1 0 1,-1 0-1,-1 0 0,-2-1 1,0-1-1,-2 1 0,0-1 1,-2 1-1,-1-1 0,-1-5-205,1 26 24,-1 0 0,1 0 0,-1 0 0,0 0 0,0-1 0,-1 1 0,0 0 0,1 0 0,-2 0 0,1 0 1,0 0-1,-1 0 0,0 0 0,0 1 0,-1-1 0,1 0 0,-1 1 0,0 0 0,0 0 0,-1 0 0,1 0 0,-1 0 0,0 1 0,0-1 0,0 1 0,0 0 0,0 1 0,-1-1 0,0 1 0,-3-2-24,-5 1-55,1 1 0,-1 1 0,0 0 0,0 0 0,0 2 0,1-1 0,-1 2 0,0 0-1,1 0 1,-1 1 0,1 0 0,0 1 0,0 1 0,-9 4 55,9-3-417,1 0 0,-1 1-1,1 0 1,1 1-1,-1 0 1,1 0 0,1 1-1,0 0 1,-2 3 417,8-7-755,-1 0 0,1 0 1,0 0-1,1 0 0,-1 1 0,1-1 1,0 1-1,0-1 0,1 1 0,-1 0 1,1 0-1,1 0 0,-1 3 755,0 26-9518</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9.840"/>
    </inkml:context>
    <inkml:brush xml:id="br0">
      <inkml:brushProperty name="width" value="0.05" units="cm"/>
      <inkml:brushProperty name="height" value="0.05" units="cm"/>
    </inkml:brush>
  </inkml:definitions>
  <inkml:trace contextRef="#ctx0" brushRef="#br0">481 58 15695,'0'0'4676,"0"0"-2177,-16-11-594,-57-33-303,68 43-1530,1 1-1,-1-1 1,1 1-1,0 0 1,-1 0 0,1 0-1,-1 0 1,1 1-1,0 0 1,-1 0 0,1 0-1,0 0 1,-1 1 0,1-1-1,0 1 1,0 0-1,1 1 1,-1-1 0,0 1-1,1-1 1,-1 1-1,1 0 1,-3 3-72,-4 2 125,-15 14-2,0 1-1,2 1 1,1 1-1,0 0 1,2 2-1,1 1 1,1 0-1,2 1 1,1 1-1,1 1 0,1 0 1,2 0-1,1 1 1,2 1-1,1-1 1,1 2-1,0 28-122,7-32-89,1 1 0,2-1 0,1 0 0,1 0 0,2-1 0,0 0 0,2 0 0,2-1 0,0 0-1,2-1 1,1-1 0,1 0 0,1-1 0,2-1 0,0 0 0,7 5 89,-18-19-309,-1 0 1,1-1 0,0 0-1,1 0 1,0-1-1,0 0 1,1 0-1,0-1 1,0-1 0,1 0-1,0 0 1,0-1-1,0 0 1,1-1-1,-1-1 1,1 1-1,0-2 1,12 2 308,-21-4-380,0-1 0,0 0 1,1 1-1,-1-1 0,0 0 0,0-1 1,0 1-1,0 0 0,0-1 0,0 0 1,0 0-1,-1 1 0,1-2 0,-1 1 1,1 0-1,-1 0 0,0-1 0,0 1 1,0-1-1,0 0 0,0 0 0,0 0 380,16-26-5546</inkml:trace>
  <inkml:trace contextRef="#ctx0" brushRef="#br0" timeOffset="3239.08">1045 349 10570,'0'0'2344,"-1"4"-828,-66 153 5365,41-108-6302,3 1 0,2 1 0,2 1 1,2 1-1,3 1 0,0 9-579,12-34 64,10-36-32,36-78 136,-4-2 1,21-68-169,-60 153 1,27-81 31,4 1-1,3 2 1,35-56-32,-68 132 2,-1 2-3,-1 0 0,0 0 0,0 1 0,1-1 0,-1 0 0,1 1 0,-1-1 0,1 1 0,-1-1 0,1 0 0,0 1 0,0 0 0,0-1 0,0 1-1,0-1 1,0 1 0,1 0 0,-1 0 0,0 0 0,0 0 0,1 0 0,-1 0 0,1 0 0,-1 0 0,1 0 0,-1 1 0,1-1 0,0 0 0,-1 1 0,1 0 0,0-1-1,-1 1 1,1 0 0,0 0 0,0 0 0,-1 0 0,1 0 0,0 0 0,-1 1 0,1-1 0,0 0 0,-1 1 0,1-1 0,0 1 0,-1 0 0,1 0 0,-1-1 0,1 1 1,30 122-123,46 253 182,-3-174-92,-110-217 28,-25-25-14,-1 2 0,-2 3-1,-1 3 1,-2 3 0,-53-16 19,109 37-3384,29 7-1773,8 4-2435</inkml:trace>
  <inkml:trace contextRef="#ctx0" brushRef="#br0" timeOffset="3580.851">1862 128 13293,'0'0'3694,"0"0"-678,0 0-608,0 0-727,0 0-490,15 21-76,-8-11-979,4 4 39,0 1 0,-1 0 1,-1 1-1,-1 0 0,0 0 1,-1 1-1,0 0 1,-2 1-1,4 17-175,-1 14 175,-1 0 1,-3 1-1,-3 0 0,-1-1 1,-3 1-1,-1 0-175,1-28-17,-2 1 0,0-1 1,-1 0-1,-1-1 0,0 1 0,-2-1 0,-1-1 1,-1 0-1,0 0 0,-1-1 0,-1 0 0,-1-1 1,-1-1-1,-5 4 17,-143 101-3280,44-62-6274,46-31-5612</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15.907"/>
    </inkml:context>
    <inkml:brush xml:id="br0">
      <inkml:brushProperty name="width" value="0.05" units="cm"/>
      <inkml:brushProperty name="height" value="0.05" units="cm"/>
    </inkml:brush>
  </inkml:definitions>
  <inkml:trace contextRef="#ctx0" brushRef="#br0">33 343 6822,'0'-19'3583,"-9"-238"9133,10 191-9086,27 70-1826,52 83-1291,-57-56-396,110 154 272,-80-106-594,3-3 1,3-3 0,62 60 204,-40-81-2424,-79-53 2402,-1 1-1,1-1 0,0 0 1,0 1-1,-1-1 1,1 0-1,0 0 0,-1 0 1,1 0-1,-1 0 1,0-1-1,1 1 0,-1 0 1,0-1-1,0 1 1,1-1-1,-1 1 1,0-1-1,-1 1 0,1-1 1,0 0-1,0 0 1,-1 1-1,1-1 0,-1 0 1,1 0-1,-1 0 1,0 0-1,0 1 0,0-1 1,0 0-1,0 0 1,0 0-1,-1 0 1,1 0-1,0 1 0,-1-1 1,0-1 22,1-1-17,-3-23 109,-1-1 0,-1 0 1,-1 1-1,-2 0 1,-1 1-1,-10-22-92,3 4 294,-16-46 1297,4-2 0,-8-52-1591,15 167 1121,-37 107-811,-108 211 10,136-289-342,-9 17-145,-3-1 0,-3-2 0,-42 46 167,52-81-2808,36-61-3096,5 8 912,2-2-3352</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18.378"/>
    </inkml:context>
    <inkml:brush xml:id="br0">
      <inkml:brushProperty name="width" value="0.05" units="cm"/>
      <inkml:brushProperty name="height" value="0.05" units="cm"/>
    </inkml:brush>
  </inkml:definitions>
  <inkml:trace contextRef="#ctx0" brushRef="#br0">140 264 13517,'3'-13'4094,"14"-64"-58,-12 72 1104,-1 18-4101,0 22-1218,-2 123 435,-7 0 0,-10 34-256,-4 81-4809,12-259 3099,0-36 1504,2-37 1297,3-1 0,3 0 0,2 0 0,3 1 0,4-15-1091,-2 21 263,2 1-1,2 0 0,2 1 0,3 0 1,2 2-1,2 0 0,2 1 0,18-26-262,-36 64 36,1 0-1,0 1 0,0 0 1,1 0-1,0 1 0,1 0 0,0 0 1,0 1-1,1 0 0,0 0 0,0 1 1,0 0-1,1 1 0,0 0 1,0 0-1,0 1 0,1 0 0,-1 1 1,1 1-1,0-1 0,0 1 0,0 1 1,0 0-1,0 1 0,0 0 1,0 1-1,0 0 0,11 3-35,-16 0-20,1 0 1,-1 1-1,0 0 1,0 0-1,-1 1 0,1 0 1,-1 0-1,0 0 0,-1 0 1,1 1-1,-1 0 1,-1 0-1,1 0 0,-1 0 1,-1 0-1,1 1 0,-1-1 1,0 1-1,-1 0 0,0 0 1,0-1-1,-1 1 1,0 0-1,0 0 0,-1 0 1,0 0-1,0 0 0,-1-1 1,0 1-1,0-1 1,-1 1-1,0-1 0,0 0 1,-3 5 19,-8 11-201,0-1 0,-2 0 0,0-1 0,-2 0 0,0-2 0,-1 0 1,-1-1-1,-1-1 0,-1-1 0,0 0 0,-1-2 0,0-1 0,-1-1 0,0-1 1,-1-1-1,-1-1 0,1-1 0,-2-1 201,-4 1-1120,-1-2 1,1-1-1,-1-1 0,0-1 1,-23-3 1119,26-11-7736,26 3 2265</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18.766"/>
    </inkml:context>
    <inkml:brush xml:id="br0">
      <inkml:brushProperty name="width" value="0.05" units="cm"/>
      <inkml:brushProperty name="height" value="0.05" units="cm"/>
    </inkml:brush>
  </inkml:definitions>
  <inkml:trace contextRef="#ctx0" brushRef="#br0">557 73 19250,'0'0'2824,"-13"-12"-859,-49-38-214,59 49-1658,0-1 1,0 1 0,0-1-1,-1 1 1,1 0 0,0 0-1,-1 1 1,1-1 0,-1 1-1,1-1 1,-1 1 0,1 0-1,-1 0 1,1 1 0,-1-1-1,1 1 1,-1 0 0,1 0-1,0 0 1,-1 0 0,1 0-1,0 1 1,0-1 0,0 1-1,-3 2-93,0-1 109,-23 15 93,1 2 0,1 1 0,0 1 0,2 1-1,1 1 1,0 1 0,2 1 0,1 2 0,1 0 0,2 1 0,-7 14-202,12-24 23,1 1 1,1 1 0,0-1-1,2 1 1,1 1-1,0 0 1,2 0-1,0 1 1,1-1 0,2 1-1,0 0 1,2 0-1,0 0 1,2 1-1,0-1 1,1 0 0,2 0-1,0-1 1,2 1-1,0-1 1,2 0 0,0 0-1,1-1 1,10 15-24,-6-17-368,2 1 0,0-2 0,1 0 1,1-1-1,1-1 0,0-1 0,1 0 0,1-1 1,0-2-1,1 0 0,0 0 0,5 0 368,74 20-4238,3-20-3825,-67-12 605</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22.747"/>
    </inkml:context>
    <inkml:brush xml:id="br0">
      <inkml:brushProperty name="width" value="0.05" units="cm"/>
      <inkml:brushProperty name="height" value="0.05" units="cm"/>
    </inkml:brush>
  </inkml:definitions>
  <inkml:trace contextRef="#ctx0" brushRef="#br0">242 569 13581,'0'0'3646,"0"0"-1575,0 0-491,0 0-245,-9 12-395,-88 164 410,-19 191-538,140-464-631,23-28-160,6 1 1,6 4-1,23-31-21,-80 148 0,6-13 7,0 1 0,2 0 0,0 1 0,0 0 0,1 0 0,1 1 0,1 0 0,-1 1 0,2 1 0,8-6-7,-19 17 29,0-1 0,0 1 0,0 1 0,-1-1 0,1 0 0,0 1 0,0-1 0,0 1 1,-1 0-1,1 0 0,0 0 0,-1 0 0,1 0 0,-1 0 0,1 1 0,-1 0 0,0-1 1,0 1-1,0 0 0,1 0 0,-2 0 0,1 0 0,0 0 0,0 1 0,-1-1 0,1 0 1,-1 1-1,0-1 0,0 1 0,0 0 0,0-1 0,0 1 0,0 0 0,-1 0 0,1-1 0,-1 1 1,0 0-1,0 0 0,0 0 0,0 0-29,5 14 101,43 127 746,-25-70-729,2-2 0,4 0 0,16 24-118,22 23 32,-107-149 53,-25-21 57,-2 3 0,-2 2 0,-2 4 0,-2 3 0,-77-29-142,125 58 42,0 1 0,0 1 0,-1 1 0,0 1-1,0 1 1,-4 1-42,30 4-23,0 1 0,0-1-1,0 1 1,0-1-1,1 0 1,-1 1 0,0-1-1,0 1 1,0-1 0,0 1-1,0-1 1,0 0-1,0 1 1,0-1 0,0 1-1,0-1 1,0 1 0,0-1-1,-1 0 1,1 1 0,0-1-1,0 1 1,0-1-1,0 0 1,-1 1 0,1-1-1,0 0 1,0 1 0,-1-1-1,1 0 1,0 1-1,-1-1 1,1 0 0,0 0-1,-1 1 1,1-1 0,0 0-1,-1 0 1,1 0 0,-1 0-1,1 1 1,0-1-1,-1 0 1,1 0 0,-1 0-1,1 0 1,-1 0 0,1 0-1,0 0 1,-1 0-1,1 0 1,-1 0 0,1 0-1,-1 0 1,1 0 0,0-1-1,-1 1 1,1 0 23,32 22-2665,81 27-7958,-50-26 320</inkml:trace>
  <inkml:trace contextRef="#ctx0" brushRef="#br0" timeOffset="297.092">1249 151 15150,'-3'-26'1448,"-10"-49"2426,-3 25 1839,17 80-2980,85 289-1169,-66-252-1459,2-3-73,-3 2 1,-3 0-1,-3 0 1,-3 2-1,0 26-32,-11-72 8,0 0-1,-2 0 1,0 0-1,-1 0 1,-2-1 0,0 0-1,-1 0 1,-1 0-1,-1-1 1,-1 0-1,-1 0 1,0-2 0,-2 1-1,0-1 1,-15 15-8,-8 5 32,-1-2-1,-2-1 1,-1-2 0,-1-2 0,-2-2-1,-14 6-31,-32 15-504,-3-3-1,-1-4 0,-38 9 505,-152 31-8217,185-63-1446</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19.589"/>
    </inkml:context>
    <inkml:brush xml:id="br0">
      <inkml:brushProperty name="width" value="0.05" units="cm"/>
      <inkml:brushProperty name="height" value="0.05" units="cm"/>
    </inkml:brush>
  </inkml:definitions>
  <inkml:trace contextRef="#ctx0" brushRef="#br0">16 390 16912,'0'0'3182,"0"0"-711,0 0-213,0 0-507,0 0-699,1 15-379,3 180-1031,-20 192 358,14-367-750,0 39-2297,6-24-1996,-3-45-3346,-1-52 10644,-4-58 4534,8-63-1636,-2 157-4831,0 0 0,2-1 0,1 1 0,1 0 0,2 1 0,0 0 0,1 0-1,2 0 1,0 2 0,2-1 0,1 1 0,0 1 0,7-6-322,-15 21 20,1 1-1,0 0 0,0 1 0,1 0 1,0 0-1,-1 0 0,2 1 1,-1 0-1,0 1 0,1-1 1,0 2-1,0-1 0,-1 1 1,1 1-1,1 0 0,-1 0 0,0 1 1,0 0-1,0 0 0,0 1 1,0 0-1,0 1 0,0 0 1,0 0-1,0 1 0,-1 0 1,1 0-1,-1 1 0,0 1 1,0-1-1,0 1 0,-1 0 0,1 1 1,3 4-20,-6-5-35,0 0 1,0 1-1,-1 0 1,0 1-1,0-1 1,0 0 0,0 1-1,-1 0 1,-1 0-1,1 0 1,-1 0-1,0 1 1,0-1-1,-1 0 1,0 1-1,-1-1 1,0 1-1,0-1 1,0 1-1,-1-1 1,0 1-1,0-1 1,-1 1-1,0-1 1,0 0 0,-1 0-1,0 0 1,0 0-1,-1-1 1,0 1-1,0-1 1,0 0-1,-1 0 1,0 0-1,-3 2 35,-7 8-56,-1-1 0,-1-1 0,0-1 0,-1 0 0,0-1 0,-1-1 0,-1-1 0,1 0 0,-1-2 0,-1 0 0,0-2 0,-19 5 56,130-48 58,-66 30-84,0 0 0,0 1 0,1 2 0,0 1 0,0 0 0,0 2 0,0 1 0,0 1 0,3 1 26,-22 0-40,0-1 1,0 1 0,0 0 0,0 1-1,-1 0 1,1-1 0,-1 2 0,1-1-1,-1 1 1,0 0 0,-1 0 0,1 0 0,-1 0-1,1 1 1,-1 0 0,-1 0 0,1 0-1,-1 0 1,0 1 0,0-1 0,0 1-1,-1 0 1,0 0 0,0 0 0,0 0 0,-1 1 39,2 4-20,-1 1 1,-1-1 0,0 1-1,0 0 1,-1-1 0,0 1 0,-1 0-1,-1-1 1,0 1 0,0-1 0,-1 1-1,-1-1 1,-3 7 19,0-4 32,-2-1 0,0 0 1,0-1-1,-1 0 0,-1 0 0,0-1 1,0 0-1,-1-1 0,0-1 0,-1 0 1,0 0-1,-1-1 0,1-1 0,-2 0 1,1-1-1,-1-1 0,1 0 0,-2-1 1,1 0-1,0-1 0,-1-1 0,1-1 1,-1 0-1,0-1 0,-9-1-32,13 1-17,1 2-37,-1-1 0,0-1 0,0 0 0,1 0 0,-1-2-1,0 1 1,1-1 0,-1-1 0,1 0 0,0-1 0,0 0 0,0 0 0,1-1 0,-2-1 54,-5-24-3271,19 6-1668,9 2-3283</inkml:trace>
  <inkml:trace contextRef="#ctx0" brushRef="#br0" timeOffset="2611.369">1017 161 11499,'-12'-158'8557,"12"158"-8464,0 0 0,-1 1-1,1-1 1,0 0 0,0 0 0,0 1-1,-1-1 1,1 0 0,0 0-1,-1 1 1,1-1 0,0 0-1,-1 0 1,1 0 0,0 0 0,-1 0-1,1 1 1,0-1 0,-1 0-1,1 0 1,0 0 0,-1 0 0,1 0-1,0 0 1,-1 0 0,1 0-1,0 0 1,-1 0 0,1 0-1,0 0 1,-1-1 0,1 1 0,0 0-1,-1 0 1,1 0 0,0 0-1,-1-1 1,1 1 0,0 0 0,0 0-1,-1 0 1,1-1 0,0 1-1,0 0 1,-1-1 0,1 1-1,0 0 1,0 0 0,0-1 0,0 1-1,-1 0 1,1-1 0,0 1-1,0 0 1,0-1-93,-9 34 742,-3 49-8,5-1 1,2 1 0,5 31-735,-1-36 208,6 123 65,8-2-1,32 157-272,-25-211-2909,-18-137 1493,0-12-6105,-2-8 955</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36.789"/>
    </inkml:context>
    <inkml:brush xml:id="br0">
      <inkml:brushProperty name="width" value="0.05" units="cm"/>
      <inkml:brushProperty name="height" value="0.05" units="cm"/>
    </inkml:brush>
  </inkml:definitions>
  <inkml:trace contextRef="#ctx0" brushRef="#br0">183 20 11659,'0'0'3032,"0"0"-400,0 0-112,0-3-460,5 5 1963,-3 78-2793,-36 740 1135,27-493-6123,5-300 1192,0-11-4408,1-15 211,-1-3-2697</inkml:trace>
  <inkml:trace contextRef="#ctx0" brushRef="#br0" timeOffset="223.02">167 239 9193,'0'-153'3027,"1"149"-2745,-1 1 0,0-1 0,1 0 0,-1 1 0,1-1 1,0 1-1,0-1 0,0 1 0,1 0 0,-1-1 1,1 1-1,0 0 0,0 0 0,0 0 0,0 0 0,1 0 1,-1 1-1,1-1 0,0 1 0,-1 0 0,1-1 0,0 1 1,0 0-1,1 1 0,-1-1-282,61-7 1514,-42 14-1429,0 1 1,0 1-1,-1 1 0,0 1 1,-1 1-1,0 0 1,-1 2-1,0 0 0,0 2 1,-1-1-1,-1 2 1,12 14-86,-18-21-2,-1 0 0,1 1 0,-2 0 0,0 1 0,0 0 0,0 0 1,-1 1-1,-1 0 0,0 0 0,0 1 0,-2 0 0,1 0 0,-1 1 0,-1-1 1,0 1-1,-1 0 0,0 0 0,-1 0 0,-1 1 0,0 5 2,-5-10-23,-1 0 0,-1 0 0,0 0 0,0-1 0,0 0 0,-1 0 0,-1 0 0,1-1 0,-1 0 0,0-1 0,-1 1 0,1-2 0,-1 1 0,0-1 0,-1-1 0,1 1 0,-1-2 0,0 1 0,-7 0 23,-31 13-164,-1-2 0,-1-2 0,1-2 0,-2-3 0,1-2 0,-1-2 0,-27-2 164,5-14-5237,56-2-780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38.557"/>
    </inkml:context>
    <inkml:brush xml:id="br0">
      <inkml:brushProperty name="width" value="0.05" units="cm"/>
      <inkml:brushProperty name="height" value="0.05" units="cm"/>
    </inkml:brush>
  </inkml:definitions>
  <inkml:trace contextRef="#ctx0" brushRef="#br0">39 181 17360,'0'0'3881,"0"0"-1126,0 0-390,0 0-577,0 0-474,0 0-428,0 0-400,-4 23-97,-28 253 668,30 153-849,28-196-2084,21-87-6946,-35-124 1530,-2-7-4356</inkml:trace>
  <inkml:trace contextRef="#ctx0" brushRef="#br0" timeOffset="578.056">370 427 12396,'1'-29'1268,"3"-39"1665,7 20 1946,-11 48-4787,-1-1-1,1 0 0,0 1 1,0-1-1,0 1 1,0-1-1,0 0 0,1 1 1,-1-1-1,0 1 0,0-1 1,0 1-1,0-1 1,1 0-1,-1 1 0,0-1 1,1 1-1,-1-1 0,0 1 1,1-1-1,-1 1 1,0 0-1,1-1 0,-1 1 1,1-1-1,-1 1 0,1 0 1,-1-1-1,1 1 0,-1 0 1,1 0-1,-1-1 1,1 1-1,0 0 0,-1 0 1,1 0-1,-1 0 0,1 0 1,-1 0-1,1 0 1,0 0-1,-1 0 0,1 0 1,-1 0-1,1 0 0,0 0 1,-1 0-1,1 1 1,-1-1-1,1 0 0,-1 0 1,1 1-1,-1-1 0,1 0 1,-1 1-1,1-1 1,-1 0-1,1 1 0,-1-1 1,0 1-1,1-1 0,-1 1 1,0-1-1,1 1 1,-1-1-1,0 1-91,24 41 832,-23-39-723,18 54-39,-2 2-1,-4-1 0,-1 2 1,-4-1-1,-2 1 1,-2 1-1,-3-1 0,-7 61-69,-20 24-4067,26-146 4039,0 1 1,0 0-1,-1-1 1,1 1-1,0-1 1,0 1-1,-1 0 1,1-1-1,0 1 1,-1 0-1,1 0 1,0-1-1,-1 1 1,1 0-1,-1 0 1,1-1-1,0 1 1,-1 0-1,1 0 1,-1 0-1,1 0 1,-1 0-1,1-1 1,0 1-1,-1 0 1,1 0-1,-1 0 1,1 0 0,-1 0-1,1 1 1,-1-1-1,1 0 1,0 0-1,-1 0 1,1 0-1,-1 0 1,1 1-1,-1-1 1,1 0-1,0 0 1,-1 0-1,1 1 1,0-1-1,-1 0 1,1 1-1,0-1 1,-1 0-1,1 1 1,0-1-1,0 1 1,-1-1-1,1 0 1,0 1-1,0-1 1,0 1-1,0-1 1,-1 1-1,1-1 1,0 0-1,0 1 1,0-1-1,0 1 1,0-1 0,0 1-1,0-1 1,0 1-1,0-1 1,1 1 27,-13-34-69,2-28 640,3-1 0,2 0 0,3 1 0,4-12-571,-2 42 214,-1-12 136,2 0 1,2 0-1,1 1 0,3-1 1,1 1-1,3 0 0,1 1 1,9-19-351,-19 53 31,1 1 0,0-1 1,0 1-1,1 0 1,-1 0-1,1 0 0,1 1 1,-1-1-1,1 1 0,0 0 1,0 1-1,0-1 0,1 1 1,0 0-1,0 0 1,0 0-1,0 1 0,0 0 1,1 0-1,-1 1 0,1 0 1,0 0-1,0 1 0,-1-1 1,1 1-1,0 1 1,0-1-1,0 1 0,0 1 1,0-1-1,0 1 0,1 1-31,-1-1-6,-1 1-1,0 0 1,1 0-1,-1 1 0,0 0 1,-1 0-1,1 0 1,0 1-1,-1 0 1,0 0-1,0 0 0,0 1 1,0-1-1,-1 1 1,0 0-1,0 1 0,0-1 1,-1 1-1,0 0 1,0-1-1,0 2 1,0-1-1,-1 0 0,0 0 1,-1 1-1,2 5 7,-1 2-156,0-1 0,-1 0 0,0 1 0,-1-1 0,0 1 0,-1-1-1,-1 0 1,0 1 0,-1-1 0,0 0 0,-1 0 0,-5 11 156,3-12-134,1 0 0,-2-1 0,0 0 0,0 0 0,0 0 0,-2-1 0,1 0 0,-1-1 0,-1 0 0,1 0 0,-2-1 0,1 0 1,-1-1-1,0 0 0,-1-1 0,1 0 0,-1-1 0,-1 0 0,1-1 0,0 0 0,-1-1 0,-8 1 134,20-4 2,0 1 0,0-1 0,0 0 0,0 0 1,0 0-1,-1 0 0,1 0 0,0 0 0,0 0 0,0-1 0,0 1 0,0 0 1,0-1-1,0 1 0,0 0 0,0-1 0,0 1 0,1-1 0,-1 0 0,0 1 1,0-1-1,0 0 0,1 1 0,-1-1 0,0 0 0,0 0 0,1 0 0,-1 1 0,1-1 1,-1 0-1,1 0 0,-1 0 0,1 0 0,0 0 0,-1 0 0,1 0 0,0 0 1,0 0-1,0 0 0,0 0 0,0 0 0,0 0 0,0-1 0,0 1 0,0 0 0,0 0 1,0 0-1,1 0 0,-1 0 0,1 0-2,24-50 11,-19 43-13,0 1-1,1 0 0,0 0 0,0 0 0,1 1 0,0 0 0,0 0 0,0 1 0,1 0 0,-1 1 0,1-1 0,1 2 0,-1-1 0,0 1 1,1 1-1,-1 0 0,1 0 0,0 1 0,0 0 0,0 1 0,-1 0 0,1 0 0,0 1 0,0 0 0,0 1 0,-1 0 0,1 1 0,-1 0 1,0 0-1,0 1 0,5 3 3,-3-1 0,0 1 0,-1 1 1,0 0-1,-1 0 0,1 0 0,-2 1 1,1 1-1,-1 0 0,-1 0 1,0 0-1,0 1 0,-1 0 0,0 0 1,-1 1-1,0 0 0,-1 0 1,-1 0-1,0 0 0,0 0 0,-1 1 1,0-1-1,-2 1 0,1-1 1,-1 1-1,-1 0 0,0-1 0,-1 1 1,-1-1-1,0 0 0,0 1 1,-1-1-1,0-1 0,-1 1 1,-1-1-1,0 0 0,0 0 0,-7 8 0,4-8 20,0-1-1,-1 1 0,0-2 1,-1 1-1,0-1 0,-1-1 1,0 0-1,0-1 0,0 0 1,-1-1-1,0 0 0,0-1 1,-1-1-1,1 0 0,-1-1 0,0 0 1,0-1-1,0 0 0,0-1 1,-1-1-1,-12-1-19,23 0-33,1 0-1,0 0 1,0 0 0,0 0-1,0 0 1,-1-1 0,2 1-1,-1-1 1,0 0 0,0 0-1,1 0 1,-1 0 0,1 0-1,-1-1 1,1 1 0,0-1-1,0 0 1,0 1 0,0-1-1,1 0 1,-1 0 0,1 0-1,0 0 1,-1-1 0,2 1-1,-2-2 34,7-55-7658,11 29 141</inkml:trace>
  <inkml:trace contextRef="#ctx0" brushRef="#br0" timeOffset="874.118">1206 36 3171,'0'0'11050,"0"0"-6517,16-7-1672,-6 1-2284,-7 3-440,0 1-1,0 0 0,1 0 0,-1 0 0,1 0 1,-1 0-1,1 1 0,0 0 0,-1-1 0,1 1 1,0 1-1,0-1 0,0 0 0,0 1 0,0 0 1,0 0-1,0 0 0,0 1 0,-1-1 0,1 1 1,0 0-1,0 0 0,0 0 0,-1 0 0,1 1 1,0 0-1,2 1-136,13 13 306,-1 1 1,0 1-1,-2 1 1,0 0 0,-1 1-1,0 1 1,-2 0-1,-1 1 1,-1 1-1,0-1 1,-2 2 0,4 15-307,1 7 87,-3 0 0,-2 1 0,-2 1 0,-2-1 0,-2 1 0,-2 8-87,-2-11 70,-2 0 0,-1 0-1,-3-1 1,-2 0 0,-1 0 0,-3-1-1,-1 0 1,-3 3-70,8-25-136,-1 0 1,0-1-1,-2 1 1,0-2-1,-1 0 0,-1-1 1,0 0-1,-2-1 0,0 0 1,-1-2-1,0 0 0,-2-1 1,1 0-1,-2-2 1,0 0-1,-12 5 136,29-16-362,-37 11-2538,27-13-830,5-6-3441,6-10-6805</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37.526"/>
    </inkml:context>
    <inkml:brush xml:id="br0">
      <inkml:brushProperty name="width" value="0.05" units="cm"/>
      <inkml:brushProperty name="height" value="0.05" units="cm"/>
    </inkml:brush>
  </inkml:definitions>
  <inkml:trace contextRef="#ctx0" brushRef="#br0">512 15 13517,'0'0'3512,"0"0"-1077,-16-4-385,8 2-1805,3 0-133,1 1 1,0 0-1,-1-1 1,1 2-1,-1-1 1,1 0 0,-1 1-1,1 0 1,-1 0-1,0 0 1,1 1-1,-1-1 1,1 1-1,-1 0 1,1 0-1,-1 1 1,1-1-1,0 1 1,0 0-1,0 0 1,0 1 0,0-1-1,0 1 1,1 0-1,-1 0 1,-1 2-113,-32 41 628,2 2 0,2 2 1,2 1-1,2 1 1,3 1-1,2 2 1,-3 18-629,2-15 125,3 0 0,2 2 1,3 0-1,3 1 1,3 0-1,2 1 1,2 0-1,4 0 1,2 1-1,5 27-125,-2-70-18,0 1-1,2-1 1,1 0 0,0 0-1,1 0 1,1-1-1,1 0 1,1 0 0,1-1-1,0 0 1,1-1 0,1 0-1,1-1 1,0 0 0,1-1-1,1 0 1,0-1-1,1-1 1,0-1 0,1 0-1,0-1 1,1 0 0,1-2-1,-1 0 1,18 4 18,-19-9-219,0 0 0,0-2 0,1 0-1,0-1 1,-1-1 0,1-1 0,-1 0 0,1-1 0,-1-1 0,1-1-1,-1 0 1,-1-1 0,1-1 0,-1-1 0,8-4 219,54-44-4006,-15-21-4060,-41 34-2226</inkml:trace>
  <inkml:trace contextRef="#ctx0" brushRef="#br0" timeOffset="776.622">1364 449 8264,'3'-15'4361,"0"4"-3491,13-54 2235,-11 14 4569,-16 65-5897,-15 39-1338,3 2 0,2 0-1,2 1 1,2 1 0,4 1-1,-1 12-438,4-18 12,3 0 0,1 0-1,3 0 1,2 0 0,5 36-12,17-21-545,-20-67 528,0-1-1,-1 1 1,1 0-1,0 0 1,0 0-1,0 0 1,-1 0-1,1-1 1,0 1-1,0 0 1,-1-1-1,1 1 1,0 0-1,-1-1 1,1 1-1,-1-1 0,1 1 1,0-1-1,-1 0 1,1 1-1,-1-1 1,1 1-1,-1-1 1,1 0-1,-1 0 1,0 1-1,1-1 1,-1 0-1,0 0 1,0 1-1,0-1 1,1 0-1,-1 0 1,0 1-1,0-1 1,0 0-1,0 0 1,0 0-1,0 0 18,6-185-5,-9 47 18,8-163 38,16 210-2,-20 90-48,0-1 0,0 1 1,1-1-1,-1 1 0,0 0 1,1 0-1,-1 0 1,1 0-1,0 0 0,0 0 1,0 0-1,0 1 1,0-1-1,0 1 0,0-1 1,0 1-1,1 0 1,-1 0-1,0 0 0,1 0 1,-1 0-1,1 0 1,-1 1-1,1-1 0,-1 1 1,1 0-1,0-1 1,-1 1-1,1 1 0,-1-1 1,1 0-1,0 1 0,-1-1 1,1 1-2,8 4-5,-1 0 1,0 1-1,0 0 1,-1 1 0,0 0-1,0 0 1,0 1-1,-1 0 1,0 1-1,-1 0 1,0 0-1,0 1 1,-1 0 4,4 2-1,20 27-8,-1 1 0,-3 1 0,-1 1 0,-2 1-1,-2 1 1,-2 1 0,6 25 9,-23-63 9,0-5-19,-1 0-1,1 1 1,-1-1 0,0 0 0,1 1 0,-1-1 0,0 1 0,-1-1 0,1 1 0,0-1 0,-1 1 0,1 0 0,-1 0 0,0-1-1,0 1 1,0 0 0,0-1 0,-1 1 0,1 0 0,-1-1 0,0 1 0,1-1 0,-1 1 0,0-1 0,0 1 0,-1-1 0,1 1 0,0-1-1,-1 0 1,0 0 0,1 0 0,-1 0 0,0 0 0,0 0 0,0 0 0,0 0 0,0-1 0,-1 1 0,0-1 10,-15-1 21,0-2 1,0 0-1,0-2 0,1 1 1,-1-2-1,1-1 1,0 0-1,0-1 1,1 0-1,-13-9-21,7 5 58,-402-194 1143,413 194-2007,34 9-1347,-20 2 1920,40 1-4161,14 4-2882</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44.89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120 186 11082,'-14'-2'1901,"-47"-8"-6,17-10 2093,50 8-2632,105-14 176,102 9-1037,154 9-495,-254 8 33,2748-5 2295,-2547 0-460,244-38-1868,-453 22 129,-106 22-131,1-1 1,-1 0-1,1 0 1,0 0 0,-1 0-1,1 0 1,0 0 0,-1 0-1,1 0 1,-1 0 0,1 0-1,0 0 1,-1 0 0,1 0-1,0-1 1,-1 1-1,1 0 1,0 0 0,-1 0-1,1 0 1,0-1 0,-1 1-1,1 0 1,0 0 0,-1-1-1,1 1 1,0 0 0,0 0-1,-1-1 1,1 1-1,0 0 1,0-1 0,0 1-1,0 0 1,-1-1 0,1 1-1,0-1 1,0 1 0,0 0-1,0-1 1,0 1 0,0 0-1,0-1 1,0 1 0,0-1-1,0 1 1,0 0-1,0-1 1,0 1 0,0 0-1,0-1 1,1 1 0,-1 0-1,0-1 1,0 1 0,0 0-1,1-1 1,-1 1 0,0 0-1,0-1 1,1 1-1,-1 0 1,0-1 1,-190-1-141,158 4-17,-159 20-3697,67 0-4525,50-6-2372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0.216"/>
    </inkml:context>
    <inkml:brush xml:id="br0">
      <inkml:brushProperty name="width" value="0.05" units="cm"/>
      <inkml:brushProperty name="height" value="0.05" units="cm"/>
    </inkml:brush>
  </inkml:definitions>
  <inkml:trace contextRef="#ctx0" brushRef="#br0">0 94 7911,'0'0'7234,"0"0"-4965,0 0-1458,0 0 172,0 0-33,0 0-246,14 6-148,63 17-33,48-18 171,1333-52 1636,-1265 37-2301,1627-42 2630,-1659 44-2446,-138 1-249,-57 3-259,-161 10-3702,65 5-3003,33-1-3933</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45.33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190 42 13196,'-20'-4'2248,"-144"-28"2279,159 27-1716,32 5-1872,-22 0-990,725 42 802,-477-21-696,1944 144-6,-1164-115 1616,-877-55-266,-111-10-267,-64-1-342,-14 6-690,1 2 0,-1 2 1,0 1-1,0 1 0,-34 1-100,42 11-834,43 15-3654,0-10-850,3-1-5078</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2.259"/>
    </inkml:context>
    <inkml:brush xml:id="br0">
      <inkml:brushProperty name="width" value="0.05" units="cm"/>
      <inkml:brushProperty name="height" value="0.05" units="cm"/>
    </inkml:brush>
  </inkml:definitions>
  <inkml:trace contextRef="#ctx0" brushRef="#br0">72 195 7847,'0'0'8216,"0"0"-4676,0 0-1608,0 0-138,0 0-753,1 14-443,19 543 1174,23-225-5311,-42-266 923,-2-66 2606,0 1 1,1-1-1,-1 0 1,0 0-1,0 0 0,0 0 1,0 0-1,0 0 1,0-1-1,0 1 1,0 0-1,1 0 1,-1-1-1,0 1 1,0 0-1,0-1 0,0 1 1,1-1-1,-1 1 1,0-1-1,1 1 1,-1-1-1,0 0 1,1 1-1,-1-1 0,0 0 1,1 0-1,-1 1 1,1-1-1,0 0 1,-1 0-1,1 0 1,0 1-1,-1-1 0,1 0 1,0 0-1,0 0 1,-1-1 9,-16-40 422,1 0 1,2-1-1,2-1 1,2-1-1,2 1 1,1-2-1,2-24-422,-2 19 241,3 0 0,3-1-1,1 1 1,3-1 0,2 1 0,2 0-1,2 0 1,3 1 0,1 0-1,3 1 1,3-1-241,-15 40 9,1 0 1,1 0-1,-1 0 0,1 1 0,1 0 1,0 0-1,0 1 0,1 0 0,0 0 1,0 0-1,1 1 0,0 1 1,0-1-1,1 2 0,0-1 0,0 1 1,0 1-1,0-1 0,1 2 0,-1 0 1,1 0-1,0 1 0,0 0 0,0 1 1,1 0-1,-1 0 0,0 2 0,0-1 1,0 1-1,0 1 0,0 0 1,0 1-1,0 0 0,0 1-9,-3 0-6,0 0 1,0 0-1,-1 1 0,0 0 0,0 1 0,0 0 1,-1 0-1,0 0 0,0 1 0,0 0 1,-1 0-1,0 0 0,0 1 0,-1-1 1,0 1-1,0 0 0,-1 1 0,0-1 1,-1 1-1,0-1 0,0 1 0,0 0 0,-1 2 6,0 4-21,0 0-1,-1 0 0,0 0 0,-1 0 0,-1-1 0,-1 1 1,0 0-1,0-1 0,-2 0 0,0 0 0,0 0 1,-1 0-1,-6 8 22,-4 1-1,-1-1 1,-1 0 0,-1-2-1,0 0 1,-2-1 0,0-1-1,-1-1 1,-1-1 0,-1-1 0,0-1-1,0-2 1,-2 0 0,1-1-1,-2-2 1,1 0 0,-1-2-1,-5 0 1,-36 1-1099,67-8 1010,1 0 1,0 0 0,-1 0-1,1 0 1,-1 0 0,1 0-1,-1 1 1,1-1 0,0 0-1,-1-1 1,1 1 0,-1 0-1,1 0 1,-1 0 0,1 0-1,0 0 1,-1 0 0,1 0-1,-1-1 1,1 1 0,0 0-1,-1 0 1,1 0 0,0-1-1,-1 1 1,1 0 0,0-1-1,-1 1 1,1 0 0,0-1-1,0 1 1,-1 0 0,1-1-1,0 1 1,0 0 0,0-1-1,0 1 1,-1-1 0,1 1-1,0 0 1,0-1 0,0 1-1,0-1 1,0 1 0,0-1-1,0 1 1,0 0 0,0-1-1,0 1 1,0-1 0,0 1-1,1-1 1,-1 1 0,0 0-1,0-1 1,0 1 0,0 0-1,1-1 1,-1 1 0,0-1-1,1 1 1,-1 0 0,0 0-1,1-1 89,19-19-6283</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4.469"/>
    </inkml:context>
    <inkml:brush xml:id="br0">
      <inkml:brushProperty name="width" value="0.05" units="cm"/>
      <inkml:brushProperty name="height" value="0.05" units="cm"/>
    </inkml:brush>
  </inkml:definitions>
  <inkml:trace contextRef="#ctx0" brushRef="#br0">12 320 12043,'0'-13'4741,"-1"-39"-1586,-4 34 261,0 23 215,5 140-338,54 116-1978,-37-197-2344,-2 0 0,-3 1 0,2 53 1029,-14-119-26,0 1 1,0-1-1,-1 0 1,1 1-1,0-1 1,-1 1-1,1-1 1,0 0-1,-1 1 0,1-1 1,-1 1-1,1-1 1,0 1-1,-1-1 1,0 1-1,1-1 1,-1 1-1,1 0 0,-1-1 1,1 1-1,-1 0 1,0-1-1,1 1 1,-1 0-1,0 0 1,1 0-1,-1 0 0,0 0 1,1-1-1,-1 1 1,0 0-1,1 0 1,-1 1-1,0-1 1,1 0-1,-1 0 0,0 0 1,1 0-1,-1 1 1,0-1-1,1 0 1,-1 0-1,0 1 1,1-1-1,-1 1 0,1-1 1,-1 0-1,1 1 1,-1-1-1,1 1 1,-1-1-1,1 1 1,0-1-1,-1 1 1,1 0-1,0-1 0,-1 1 1,1 0-1,0-1 1,0 1-1,-1 0 26,-12-33 55,0 0 0,2-1 0,2 0 0,1 0 0,1-1 0,2-1 0,1 1 0,2 0 0,2-1 0,1-9-55,-1 13 181,0 1 0,3-1 0,0 0 0,2 1 0,1-1 0,2 1 0,5-12-181,-10 33 26,0 0-1,1 0 1,0 1-1,0 0 1,1-1 0,1 2-1,-1-1 1,1 0-1,0 1 1,1 0 0,0 1-1,0 0 1,0 0-1,1 0 1,-1 1 0,2 0-1,-1 0 1,0 1-1,1 0 1,0 1 0,0 0-1,0 0 1,0 1-1,0 0 1,1 0-1,-1 1-24,0-1-27,0 1 1,-1 0 0,1 0 0,0 1 0,0 0 0,-1 0-1,1 1 1,0 0 0,0 1 0,-1 0 0,1 0-1,-1 1 1,0 0 0,0 0 0,0 1 0,0 0 0,0 1-1,-1-1 1,0 1 0,0 1 0,0-1 0,-1 1 0,1 1-1,-1-1 1,-1 1 0,0 0 0,0 0 0,0 1 0,0-1-1,-1 1 1,-1 0 0,1 0 0,-2 1 0,1-1 0,-1 1 25,-1 0-111,-1 1 0,0-1 0,0 1 1,-1-1-1,-1 1 0,1-1 0,-2 0 0,1 0 1,-1 0-1,0 0 0,-1 0 0,0 0 1,-1-1-1,0 0 0,0 0 0,0 0 0,-1-1 1,0 0-1,-1 0 0,-2 2 111,-6 6-87,-1-1-1,-1-1 1,0 0-1,-1-2 1,0 0 0,-1 0-1,0-2 1,-13 5 87,-64 9-69,94-23 70,1-1 0,-1 1 0,1-1 0,-1 0 0,1 0 0,-1 0 0,1 0 0,0 0 0,-1 0 0,1 0 0,0 0 0,0 0 0,0-1 0,0 1 0,0 0 0,0-1 0,0 1 0,0-1 0,1 1 0,-1-1 0,0 1 0,1-1 0,-1 0 0,1 1 0,0-1 0,0 1 0,-1-1 0,1 0 0,0 0 0,0 1 0,1-1 0,-1 0 0,0 1 0,0-1 0,1 1 0,-1-1 1,1 0-1,0 1 0,-1-1 0,1 1 0,0-1 0,0 1 0,0 0 0,0-1 0,0 1 0,0 0 0,0-1 0,1 1 0,-1 0 0,0 0 0,1 0 0,0 0-1,8-8 0,0-1 0,1 2 1,0 0-1,1 0 0,0 1 0,0 0 1,1 1-1,-1 0 0,1 1 0,0 1 1,1 0-1,-1 1 0,1 0 0,0 1 1,0 1-1,0 0 0,-1 1 0,1 0 1,0 1-1,0 1 0,12 2 0,-14 1-2,-1 1 0,0 0 0,0 0 0,0 1 0,-1 0 0,0 1 0,0 0 0,-1 1 0,0 0 0,-1 1 0,1-1-1,-2 2 1,0-1 0,0 1 0,-1 0 0,0 0 0,-1 1 0,0 0 0,-1-1 0,0 2 0,-1-1 0,0 0 0,-1 1 0,-1-1 0,0 1 0,-1 0-1,0-1 1,0 1 0,-2 0 0,1-1 0,-3 8 2,1-10 3,0 0 0,-1 0 0,0 0 0,0-1 0,-1 1 0,0-1 0,-1 0-1,0 0 1,0-1 0,-1 0 0,0 0 0,0-1 0,-1 1 0,0-2 0,0 1 0,-1-1 0,0 0 0,0-1-1,0 0 1,-1-1 0,1 0 0,-6 2-3,-6 1 1,0-1 0,0-1 0,0-1 0,0-1 1,-1-1-1,1-1 0,-1 0 0,0-2 0,1 0 0,-13-4-1,26 4 3,-1-1 1,1 0-1,0-1 0,-1 1 0,1-2 1,1 1-1,-1-1 0,0 0 1,1-1-1,0 0 0,0 0 1,0-1-4,4 4-164,1-1 0,-1 1 1,1-1-1,0 0 0,0 1 1,0-1-1,1 0 0,-1 0 1,0 0-1,1-1 0,0 1 1,0 0-1,0 0 0,0-1 1,1 1-1,-1-1 0,1 1 1,0-1-1,0 1 0,0 0 1,0-1-1,0 1 0,1-1 1,0 1-1,0 0 0,0-1 1,0 1-1,0 0 0,1 0 1,-1 0-1,2-2 164,31-39-5504,9 0-2835</inkml:trace>
  <inkml:trace contextRef="#ctx0" brushRef="#br0" timeOffset="374.311">1208 0 10570,'0'0'6278,"0"0"-2717,0 0-486,0 0-759,17 16-671,-15-15-1607,12 11 222,0 1 1,-1 0-1,-1 0 0,0 2 1,-1-1-1,0 2 0,-1-1 0,-1 1 1,4 10-261,6 14 103,-2 1 1,-2 1 0,-2 0 0,-1 1 0,-3 1-1,-1-1 1,-2 1 0,-2 1 0,-2-1 0,-2 1-1,-2-1 1,-2 0 0,-2 0 0,-1 0 0,-3-1-1,-1 0 1,-3 0 0,-9 18-104,-3-10-559,-3-2 0,-2 0-1,-2-3 1,-2 0 0,-14 10 559,-122 107-8906,89-100-2342</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2.481"/>
    </inkml:context>
    <inkml:brush xml:id="br0">
      <inkml:brushProperty name="width" value="0.05" units="cm"/>
      <inkml:brushProperty name="height" value="0.05" units="cm"/>
    </inkml:brush>
  </inkml:definitions>
  <inkml:trace contextRef="#ctx0" brushRef="#br0">431 35 16303,'0'0'3897,"0"0"-1879,-17-8-277,6 2-1431,7 4-241,0-1-1,0 1 0,0 0 0,0 0 0,0 0 0,0 0 0,0 1 0,-1 0 1,1 0-1,-1 0 0,1 0 0,-1 1 0,1-1 0,-1 1 0,1 0 0,-1 1 1,1-1-1,-1 1 0,1 0 0,0 0 0,-1 0 0,1 1 0,0-1 0,0 1 1,0 0-1,-3 2-68,-19 18 142,2 1 0,0 1 0,1 2 1,2 0-1,0 1 0,2 1 1,1 1-1,1 0 0,2 1 0,1 1 1,1 1-1,2 0 0,1 0 0,2 1 1,1 0-1,1 1 0,2 0 0,1-1 1,2 1-1,3 34-142,0-42-31,2 1-1,0-1 1,2 0-1,1 0 1,1-1 0,1 0-1,1-1 1,1 1-1,1-2 1,1 0 0,1 0-1,1-2 1,13 15 31,-16-23-202,0 0 1,0-1-1,1 0 1,1-1-1,-1 0 1,2-1 0,0-1-1,0 0 1,0-1-1,1-1 1,0-1-1,1 0 1,0-1-1,-1 0 1,2-2-1,-1 0 1,0-1-1,1 0 1,-1-2-1,0 0 1,3-1 201,66-23-4486,-39-12-2933,-20 2-1976</inkml:trace>
  <inkml:trace contextRef="#ctx0" brushRef="#br0" timeOffset="677.372">1023 237 12684,'0'0'4041,"0"0"-1217,0 0-272,0 0-657,0 0-902,0 0-320,-8 19-145,-52 135 481,37-79-703,4 0 0,3 1 0,0 24-306,8-26-85,10-168 133,5 0 0,4 1 0,4 0 0,21-68-48,-32 142 0,1 0 0,1 0 0,1 1 0,0 0 0,1 0 0,1 0 0,1 1 0,0 1 0,1 0 0,1 0 0,11-11 0,-21 25 1,1 0 0,-1 0-1,0 0 1,1 1 0,-1-1-1,1 1 1,0 0 0,-1-1 0,1 1-1,0 0 1,0 1 0,0-1 0,0 0-1,0 1 1,-1-1 0,1 1 0,0 0-1,0 0 1,0 0 0,0 1 0,0-1-1,0 1 1,0 0 0,0-1 0,0 1-1,-1 0 1,1 1 0,0-1 0,-1 0-1,1 1 1,-1 0 0,1-1 0,-1 1-1,0 0 1,0 0 0,0 0-1,0 1 1,2 1-1,61 100 25,-6 32 90,35 125-115,-12-29-211,-83-232 205,0-1 0,1 1 0,-1 0 0,0 0-1,1-1 1,-1 1 0,0 0 0,0 0 0,1 0 0,-1 0-1,0 0 1,0 0 0,1 0 0,-1 0 0,0 1-1,0-1 1,1 0 0,-1 0 0,0 0 0,1 1 0,-1-1-1,0 0 1,1 1 0,-1-1 0,1 1 0,-1-1 0,0 1-1,1-1 1,-1 1 0,1-1 0,0 1 0,-1 0-1,1-1 1,-1 1 0,1-1 0,0 1 0,-1 0 0,1-1-1,0 1 1,0 0 0,0 0 0,-1-1 0,1 1 0,0 0-1,0 0 1,0-1 0,0 1 0,0 0 0,0 0-1,0-1 1,1 1 0,-1 0 0,0-1 0,0 1 0,1 0-1,-1-1 1,0 1 0,1 0 0,-1-1 0,0 1 0,1 0-1,-1-1 1,1 1 0,-1-1 0,1 1 0,-1-1-1,1 1 1,0-1 0,-1 0 0,1 1 6,-129-61 85,77 34-69,-26-16-60,-3 4-1,-1 3 0,-1 3 0,-2 4 0,-63-11 45,100 35-4313,46 5-2072,6 3-5674</inkml:trace>
  <inkml:trace contextRef="#ctx0" brushRef="#br0" timeOffset="1370.039">1832 301 9449,'0'-14'6577,"1"-73"-748,-1 87-5696,-1 0 0,1 1 0,0-1 0,0 0 0,-1 1 0,1-1 0,0 0 0,0 1 0,-1-1 0,1 0 0,0 1 0,-1-1 0,1 0 0,-1 0 0,1 1 0,0-1 0,-1 0-1,1 0 1,0 0 0,-1 0 0,1 0 0,-1 1 0,1-1 0,-1 0 0,1 0 0,0 0 0,-1 0 0,1 0 0,-1 0 0,1 0 0,-1-1 0,1 1 0,0 0 0,-1 0 0,1 0 0,-1 0 0,1 0-1,0-1 1,-1 1 0,1 0 0,-1 0 0,1-1-133,-14 81 392,3 1 0,4 1 0,4-1 0,3 1-1,5 20-391,-5-91-5,1-1-1,0 0 0,0 0 0,1 0 0,0 0 0,1 0 0,0 0 0,0 0 1,1-1-1,4 8 6,-4-37 42,-5-48 92,-2 32-123,1 0 1,2 0 0,1 0-1,2-1 1,2 1-1,1 1 1,1-1-1,3 1 1,0 0 0,2 1-1,2 1 1,8-15-12,-16 41 3,-1-1-1,1 1 1,0 0 0,0 0 0,1 1 0,0 0 0,0 0-1,0 1 1,1-1 0,0 2 0,0-1 0,0 1-1,0 0 1,1 1 0,0 0 0,-1 0 0,1 1 0,0 0-1,0 1 1,1 0 0,-1 0 0,0 1 0,0 0 0,0 0-1,1 1 1,-1 1 0,0-1 0,0 2 0,0-1 0,-1 1-1,1 0 1,-1 1 0,1 0 0,1 2-3,7 5-93,-1 1 0,-1 1 1,0 1-1,-1 0 0,0 0 0,-1 1 1,-1 1-1,0 1 0,-1-1 1,-1 2-1,0-1 0,-2 2 0,0-1 1,-1 1-1,-1 0 0,0 0 0,-2 1 1,0-1-1,-1 1 0,-2 0 0,0 0 1,0 0-1,-2 0 0,-1 0 1,0 0-1,-1 0 0,-4 9 93,-16 46-1309,-6 27-4418,28-87 1254,0-6-1944</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6.558"/>
    </inkml:context>
    <inkml:brush xml:id="br0">
      <inkml:brushProperty name="width" value="0.05" units="cm"/>
      <inkml:brushProperty name="height" value="0.05" units="cm"/>
    </inkml:brush>
  </inkml:definitions>
  <inkml:trace contextRef="#ctx0" brushRef="#br0">58 41 12684,'0'0'3315,"0"0"-1922,16-7-287,56-18-178,-69 23-897,1 1 0,0-1 0,0 1 0,0 0 0,0 0 0,0 1 0,0-1 0,0 1 0,0 0 0,1 0 0,-1 0 0,0 1 0,0 0 0,0-1 0,0 1 0,0 0 0,0 1 0,0-1 0,-1 1 0,1 0 0,0 0 0,-1 0 0,1 0 0,-1 1 0,0-1 0,0 1 0,0 0 0,0 0 0,0 0 0,-1 0 0,1 1 0,-1-1 0,0 1 0,0-1 0,0 1 0,-1 0 0,1-1 0,-1 1 0,0 0 0,0 0 0,0 0 0,0 0 0,-1 1 0,0-1 0,0 0 0,0 0 0,0 0 0,0 0 0,-1 0 0,0 0 0,0 0 0,0 0 0,0 0 0,-1 0 0,0 0 0,1-1 0,-3 3-31,-10 18 434,-2 0-1,-1-2 0,-1 0 0,-1 0 1,-1-2-1,0-1 0,-2 0 0,-10 6-433,-55 52 1675,88-78-1666,0 1 0,-1 0 0,1 0 0,0 0 0,-1 0-1,1 1 1,0-1 0,-1 0 0,1 0 0,0 0 0,-1 0-1,1 1 1,0-1 0,-1 0 0,1 0 0,-1 1 0,1-1 0,-1 1-1,1-1 1,-1 1 0,1-1 0,-1 0 0,1 1 0,-1 0 0,1-1-1,-1 1 1,0-1 0,1 1 0,-1-1 0,0 1 0,0 0-1,1-1 1,-1 1 0,0 0 0,0-1 0,0 1 0,0 0 0,0-1-1,0 1 1,0 0 0,0-1 0,0 1 0,0 0 0,0-1 0,0 1-1,0 0 1,-1-1 0,1 1 0,0-1 0,0 1 0,-1 0 0,1-1-1,-1 1 1,1-1 0,0 1 0,-1-1 0,1 1 0,-1-1-1,1 1 1,-1-1 0,1 0 0,-1 1 0,0-1-9,61-7-19,171-61-2795,-129 35-3708,-38 14-2847</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9.646"/>
    </inkml:context>
    <inkml:brush xml:id="br0">
      <inkml:brushProperty name="width" value="0.05" units="cm"/>
      <inkml:brushProperty name="height" value="0.05" units="cm"/>
    </inkml:brush>
  </inkml:definitions>
  <inkml:trace contextRef="#ctx0" brushRef="#br0">0 115 11627,'4'-74'5370,"-5"72"-5203,1 1-1,0 0 1,0 0-1,-1-1 0,1 1 1,0 0-1,0-1 1,0 1-1,0 0 1,0-1-1,1 1 0,-1 0 1,0 0-1,1-1 1,-1 1-1,0 0 0,1 0 1,0-1-1,-1 1 1,1 0-1,0 0 1,-1 0-1,1 0 0,0 0 1,0 0-1,0 0 1,0 0-1,0 1 0,0-1 1,0 0-1,0 0 1,0 1-1,1-1 0,-1 1 1,0-1-1,0 1 1,0-1-1,1 1 1,-1 0-1,0 0 0,1 0 1,-1 0-1,0 0-166,43 29 2308,-40-25-2456,240 235 708,40-9-2882,-284-230 2311,0-1 0,0 1 0,0 0 0,0 0 0,1 0 0,-1-1 0,0 1 0,0 0 1,0 0-1,0 0 0,0 0 0,0-1 0,0 1 0,0 0 0,0 0 0,0 0 0,1 0 0,-1-1 0,0 1 0,0 0 0,0 0 0,0 0 0,0 0 0,1 0 0,-1 0 0,0-1 0,0 1 0,0 0 0,0 0 0,1 0 0,-1 0 0,0 0 0,0 0 0,0 0 0,1 0 0,-1 0 0,0 0 0,0 0 0,0 0 0,1 0 1,-1 0-1,0 0 0,0 0 0,0 0 0,1 0 0,-1 0 11,-15-27 107,9 17-116,-17-32 445,3-1 0,2 0-1,1-1 1,3-1 0,-5-28-436,17 63 256,-7-31 401,5 30 159,2 18 716,-3 27-1468,-1-1 0,-2 0 1,-2-1-1,-1 0 0,-1 0 0,-1-2 0,-2 1 0,-2-2 0,0 0 0,-2-1 0,-1 0 0,-1-2 0,-1-1 0,-15 13-64,-69 50-166,57-56-2666,18-12-1451,30-18-1905,6-2-3746</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6:00.251"/>
    </inkml:context>
    <inkml:brush xml:id="br0">
      <inkml:brushProperty name="width" value="0.05" units="cm"/>
      <inkml:brushProperty name="height" value="0.05" units="cm"/>
    </inkml:brush>
  </inkml:definitions>
  <inkml:trace contextRef="#ctx0" brushRef="#br0">0 264 12684,'0'-14'5509,"0"-46"-2418,1 100 2556,0 45-1668,9 141-3014,-1-138-870,3 0-1,5 0 0,20 60-94,-14-55-363,-40-132 150,-2-12 219,2 0-1,2-1 1,3-1 0,1 0 0,3 0 0,3-1-1,2 0 1,2 0 0,3 0 0,1 0-1,4 0 1,10-41-6,-11 69 11,1 0-1,2 1 1,1 0-1,0 1 0,2 0 1,9-14-11,-17 32-1,-1 0 1,1 0-1,1 0 1,-1 0-1,1 1 1,0 0-1,0 0 0,0 1 1,1-1-1,0 1 1,0 0-1,0 0 1,0 1-1,0 0 1,1 0-1,0 1 1,-1-1-1,1 1 1,0 1-1,0-1 1,0 1-1,0 1 0,0-1 1,0 1-1,0 0 1,0 1-1,2 0 1,-2 0-17,0 1 0,0 0-1,0 1 1,0-1 0,0 2 0,0-1-1,-1 1 1,1 0 0,-1 0 0,0 0-1,0 1 1,-1 0 0,0 0-1,1 1 1,-2-1 0,1 1 0,-1 0-1,1 1 1,-2-1 0,1 1 0,-1-1-1,0 1 1,0 0 0,1 6 17,1 7-102,0 1 0,-1 0 1,-1 0-1,-1 0 0,-1 0 1,0 0-1,-2 0 0,-1 5 102,1-11-39,-1-1 0,0 1-1,-1-1 1,-1 0 0,0 0-1,0 0 1,-2-1 0,0 1-1,0-1 1,-1 0-1,-1-1 1,0 0 0,-1 0-1,0-1 1,-1 0 0,0-1-1,0 0 1,-1 0-1,-1-1 1,0 0 0,0-1-1,0-1 1,-1 0 0,0-1-1,0 0 1,-1-1 0,0 0-1,0-1 1,0-1-1,0 0 1,-1-1 0,0 0 39,-62-11 65,75 9-212,0 0-1,0-1 1,0 1 0,0-1 0,1 0 0,-1 1 0,0-1-1,0 0 1,1 0 0,-1 0 0,1 0 0,-1-1-1,1 1 1,-1 0 0,1-1 0,-1 1 0,1-1 0,0 1-1,0-1 1,0 1 0,0-1 0,0 0 0,0 1 0,1-1-1,-1 0 1,1 0 0,-1 0 0,1 0 0,-1 0 0,1 0-1,0 1 1,0-1 0,0 0 0,0 0 0,0 0-1,1 0 1,-1 0 0,0 0 0,1 0 147,9-16-4895,10-1-3145</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6:01.038"/>
    </inkml:context>
    <inkml:brush xml:id="br0">
      <inkml:brushProperty name="width" value="0.05" units="cm"/>
      <inkml:brushProperty name="height" value="0.05" units="cm"/>
    </inkml:brush>
  </inkml:definitions>
  <inkml:trace contextRef="#ctx0" brushRef="#br0">363 154 17841,'-1'-17'3833,"-5"-55"-1340,6 68-2371,-1 1 1,-1-1 0,1 1-1,0 0 1,-1 0-1,1 0 1,-1 0-1,0 0 1,0 0 0,0 0-1,-1 0 1,1 1-1,-1-1 1,1 1-1,-1 0 1,0 0-1,0 0 1,0 0 0,0 0-1,0 1 1,0-1-1,-1 1 1,1 0-1,0 0 1,-1 0 0,1 0-1,-1 1 1,1-1-1,-1 1 1,1 0-1,-1 0 1,1 0-1,-1 1 1,1-1 0,-1 1-1,1 0 1,0 0-1,-1 0 1,1 0-1,0 0 1,0 1 0,0 0-1,-1-1 1,2 1-1,-1 0 1,0 1-1,0-1 1,1 0 0,-2 3-123,-17 15 64,2 0 0,1 2 0,1 0 0,0 1 0,2 1 0,1 0 0,0 1 0,2 0 0,1 1 0,1 1 0,2-1 0,0 2 0,2-1 0,1 1 0,-1 14-64,0-9-105,2 0 0,0 0 0,3 0 0,1 1-1,1-1 1,1 1 0,3-1 0,0 0 0,2-1-1,2 1 1,0-1 0,3-1 0,0 0 0,2-1-1,1 0 1,2-1 0,3 4 105,-16-27-181,0 1 0,1-1 0,0 0-1,0 0 1,0-1 0,1 1 0,0-1 0,0 0 0,0-1-1,0 0 1,1 0 0,0 0 0,0-1 0,0 1 0,0-2 0,0 1-1,1-1 1,-1 0 0,1-1 0,-1 0 0,1 0 0,0 0-1,-1-1 1,1 0 0,0-1 0,-1 0 0,1 0 0,0 0-1,-1-1 1,1 0 0,6-3 181,2-9-8,1-1-1,-2-1 0,0 0 1,-1-1-1,0 0 1,-2-1-1,0 0 1,-1-1-1,-1-1 1,1-3 8,32-63 983,-4-2 1,-4-1-1,-4-2 1,-3-5-984,-10 10 4388,-55 470-3603,35-351-1071,-1 0 1,-1-1-1,-2 0 1,-1 0-1,-2 0 0,-3 7 286,12-38-53,0 0-1,0 0 0,0 0 0,0 1 1,0-1-1,0 0 0,-1 0 0,1 0 0,0 0 1,-1 0-1,1 0 0,-1 0 0,1 0 1,-1 0-1,1 0 0,-1 0 0,0 0 1,1 0-1,-1 0 0,0 0 0,0 0 1,0-1-1,1 1 0,-1 0 0,0-1 0,0 1 1,0 0-1,0-1 0,0 1 0,0-1 1,-1 0-1,1 1 0,0-1 0,0 0 1,0 0-1,0 0 0,0 1 0,0-1 0,-1 0 1,1-1-1,0 1 0,0 0 0,0 0 1,0 0-1,0-1 0,-1 1 0,1 0 1,0-1-1,0 1 0,0-1 0,0 0 1,0 1-1,0-1 0,1 0 0,-1 1 0,0-2 55,-6-13 17,2 0 0,0-1 0,0 0 0,2 0 0,0-1 1,1 1-1,0-1 0,2 1 0,0-15-18,0 20 18,-3-23 176,2-1 0,1 1 0,2-1 0,1 1 0,2 0 0,1 0 0,2 1 0,1-1 0,1 2 0,2-1 0,2 1 0,1 1 0,1 1-1,1 0 1,20-25-194,-31 49 14,0 0 0,0 0 0,0 0 0,1 1 0,0 0 0,0 0 0,0 0 0,1 1 0,-1 1 0,1-1-1,0 1 1,0 0 0,0 1 0,1 0 0,-1 0 0,0 1 0,1 0 0,-1 0 0,1 1 0,-1 0 0,1 1-1,-1-1 1,1 2 0,-1-1 0,1 1 0,-1 1 0,0-1 0,0 2 0,0-1 0,-1 1 0,1 0 0,-1 0 0,6 5-14,-4-2-127,0 0 0,0 0 0,-1 1 0,0 0 0,-1 1 0,0-1 0,0 2 1,0-1-1,-1 1 0,-1 0 0,0 0 0,0 0 0,-1 1 0,0 0 0,-1 0 1,0 0-1,-1 0 0,0 0 0,-1 0 0,0 1 0,-1-1 0,0 0 1,-1 1-1,0-1 0,-1 0 0,0 1 0,0-1 0,-2 0 0,1-1 0,-1 1 1,-1-1-1,0 1 0,0-1 0,-1-1 0,0 1 0,-1-1 0,0 0 0,-1 0 1,1-1-1,-2 0 0,1-1 0,-1 1 0,0-2 0,-1 1 0,1-1 0,-1-1 1,-9 4 126,8-5 5,0 0 0,0-1 0,-1 0 0,1-1 0,-1 0 0,0-1 0,1-1 0,-1 0 0,0 0 0,1-1 0,-1 0 0,1-1 0,-1-1 0,1 0 0,0 0 1,0-1-1,0 0 0,0-1 0,-3-2-5,12 6 38,1 0 1,-1-1-1,0 1 0,1 0 1,-1-1-1,1 1 1,-1-1-1,1 1 1,-1-1-1,1 0 0,0 1 1,0-1-1,0 0 1,0 0-1,0 0 1,1 0-1,-1 0 1,0 0-1,1 0 0,-1 0 1,1 0-1,0 0 1,0 0-1,0 0 1,0 0-1,0 0 0,0 0 1,1-1-1,-1 1 1,1 0-1,-1 0 1,1 0-1,0 0 0,-1 1 1,1-1-1,0 0 1,1 0-1,-1 0 1,0 1-1,0-1 1,1 0-1,-1 1 0,1 0 1,-1-1-1,1 1 1,0 0-1,-1-1 1,1 1-1,0 0 0,0 0-38,17-8 39,0 0-1,0 1 0,1 0 1,0 2-1,0 1 0,0 0 0,1 1 1,0 1-1,-1 2 0,1 0 0,0 0 1,18 4-39,-29-3 1,0 0-1,-1 1 1,1 0 0,0 1 0,0 0 0,0 1 0,-1 0 0,1 0 0,-1 1 0,0 0 0,0 1 0,0 0 0,-1 0 0,0 1 0,0 0 0,0 0 0,-1 1 0,0 0-1,0 1 1,-1-1 0,1 1 0,-2 0 0,1 1 0,-1 0 0,-1-1 0,1 1 0,-2 1 0,1-1 0,-1 1 0,-1-1 0,1 1 0,-2 0 0,1 0 0,-1 10-1,-1-9 12,-1 0 0,0 0 0,-1 1 0,0-1 0,0 0 0,-2-1 0,1 1 1,-1 0-1,-1-1 0,0 0 0,0 0 0,-1 0 0,0-1 0,-1 0 0,0 0 0,0 0 1,-1-1-1,0 0 0,0-1 0,-1 0 0,0 0 0,0-1 0,-1 0 0,0 0 0,0-1 1,-1 0-13,2 0-27,0 0 0,0 0 0,-1-1 1,1 0-1,-1-1 0,0 0 1,1 0-1,-1-1 0,-1 0 1,1-1-1,0 0 0,0-1 1,0 0-1,-1-1 0,1 0 0,0 0 1,0-1-1,0-1 0,0 1 1,0-1-1,1-1 0,-1 0 1,1-1-1,0 1 0,0-2 1,1 1-1,-1-1 0,1-1 0,0 1 1,0-2 26,5 4-263,1 0-1,-1 0 1,1-1 0,0 1 0,0 0 0,0-1 0,1 0 0,0 1-1,0-1 1,0 0 0,0 1 0,1-1 0,-1 0 0,1 0-1,1 0 1,-1 1 0,1-3 263,31-73-11942,-4 42 721</inkml:trace>
  <inkml:trace contextRef="#ctx0" brushRef="#br0" timeOffset="231.684">1637 85 17841,'0'0'3651,"0"0"-1019,0 0-331,0 0-486,16 12-534,-8-6-1147,1 0 1,-1 1-1,-1-1 0,1 2 0,-1-1 0,-1 1 0,1 0 0,-1 0 0,-1 1 1,1 0-1,-1 0 0,-1 0 0,0 0 0,0 1 0,-1 0 0,1 5-134,9 48 138,-2 0-1,-3 0 1,-3 1-1,-3 0 1,-3 0-1,-2 0 1,-3 0-1,-15 62-137,11-89-189,-2-1 0,-2-1 0,-1 0 0,-2-1 0,-1 0 0,-2-1 0,-1-2-1,-1 0 1,-2-1 0,-1-1 0,-1-2 0,-5 3 189,-18 14-757,-2-4 0,-1-1 0,-2-2 0,-2-3-1,-1-3 1,-44 18 757,-19 0-5680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8.285"/>
    </inkml:context>
    <inkml:brush xml:id="br0">
      <inkml:brushProperty name="width" value="0.05" units="cm"/>
      <inkml:brushProperty name="height" value="0.05" units="cm"/>
    </inkml:brush>
  </inkml:definitions>
  <inkml:trace contextRef="#ctx0" brushRef="#br0">68 167 11082,'2'-113'8631,"-2"59"-798,-13 119-4822,-11 118-976,3 135-2035,14-199 175,2-4-922,5 0-1,5 0 1,6 0 0,6 12 747,-17-123-198,18 55-3226,14-43-6060,-17-18-109</inkml:trace>
  <inkml:trace contextRef="#ctx0" brushRef="#br0" timeOffset="567.344">401 516 4869,'26'-151'14008,"-26"151"-13876,-1-1 0,1 0 0,-1 0 0,1 0 0,0 0 0,-1 1 1,1-1-1,0 0 0,0 0 0,0 0 0,0 0 0,0 0 0,0 0 1,0 0-1,0 1 0,0-1 0,0 0 0,0 0 0,0 0 0,1 0 1,-1 0-1,0 0 0,1 1 0,-1-1 0,1 0 0,-1 0 0,1 1 1,-1-1-1,1 0 0,-1 1 0,1-1 0,0 0 0,-1 1 0,1-1 1,0 1-1,0-1 0,-1 1 0,1-1 0,0 1 0,0 0 0,0-1 1,0 1-1,0 0 0,-1 0 0,1-1 0,0 1 0,0 0 0,0 0 1,0 0-1,0 0 0,0 0 0,0 0 0,0 1 0,-1-1 0,1 0 1,0 0-1,0 1 0,0-1 0,0 0 0,-1 1 0,1-1 0,0 1 1,0-1-1,-1 1 0,1-1 0,0 1 0,-1 0 0,1-1 0,0 1-132,9 23 222,0 0-1,-2 1 1,0 0-1,-2 0 0,-1 0 1,-1 1-1,-1 0 0,-1 12-221,-1-32 18,12 327-862,-13-327 679,1-3 51,-1-1-1,1 0 1,-1 1-1,0-1 1,0 0-1,0 1 1,0-1-1,0 0 1,-1 1-1,1-1 1,-1 0-1,1 0 1,-1 1-1,0-1 1,0 0-1,0 0 1,0 0-1,0 0 1,0 0-1,-1 0 1,1 0-1,-1 0 1,1 0-1,-1-1 1,0 1-1,0-1 1,-1 1 114,1-3-12,0 0-1,-1 0 1,1 0-1,0 0 1,0-1 0,0 1-1,0-1 1,0 0 0,0 0-1,0 1 1,0-1 0,1 0-1,-1-1 1,1 1-1,-1 0 1,1 0 0,0-1-1,0 1 1,0 0 0,0-1-1,1 1 1,-1-1-1,0 1 1,1-1 0,0-1 12,-2-1-11,-9-27 231,2-1 1,1 0-1,2 0 0,1-1 1,1 0-1,2 0 1,1 0-1,2 0 1,2 0-1,0 0 1,3 1-1,1 0 0,1 0 1,1 0-1,3 1 1,0 0-1,10-16-220,-16 39 21,1 1 0,0-1 0,0 1 0,0 1 0,1-1 0,0 1-1,0 1 1,1 0 0,0 0 0,0 0 0,1 1 0,-1 1 0,1 0 0,0 0 0,0 1 0,1 0-1,-1 0 1,1 1 0,-1 1 0,1 0 0,-1 0 0,1 1 0,0 1 0,-1-1 0,1 2 0,0-1-1,-1 2 1,0-1 0,1 1 0,-1 1 0,0 0 0,-1 0 0,1 1 0,-1 0 0,3 3-21,-7-3-101,1 0 0,-2 0 1,1 0-1,-1 0 1,1 1-1,-2 0 0,1-1 1,-1 2-1,1-1 1,-2 0-1,1 1 1,-1-1-1,0 1 0,0 0 1,-1-1-1,0 1 1,0 0-1,0 0 0,-1 0 1,0 0-1,-1 0 1,1 0-1,-1 0 0,-1 0 1,1 0-1,-1-1 1,0 1-1,-1-1 1,0 1-1,0-1 0,0 0 1,-1 0-1,1 0 1,-2 0-1,1-1 0,0 0 1,-1 0-1,-5 4 101,-6 9-182,0-1 0,-1-1 1,0-1-1,-2 0 0,0-2 0,0 0 0,-1-1 0,-1 0 0,0-2 0,0-1 0,-1 0 0,0-2 0,-21 4 182,42-10 2,0 0-1,0-1 0,1 1 1,-1-1-1,0 1 0,0-1 1,0 1-1,0-1 0,0 0 1,0 0-1,0 1 0,0-1 1,0 0-1,0 0 0,0 0 1,0 0-1,0 0 0,0 0 1,0 0-1,0-1 0,0 1 1,0 0-1,0 0 0,0-1 1,0 1-1,0-1 0,0 1 1,1-1-1,-1 1 0,0-1 1,0 1-1,0-1 0,1 0 1,-1 1-1,0-1 0,1 0 1,-1 0-1,0 0 0,1 1 1,-1-1-1,1 0 0,0 0 1,-1 0-1,1 0 0,-1 0 1,1 0-1,0 0 0,0-1-1,7-5 38,0-1 0,0 2 0,1-1 0,0 1 0,1 0-1,-1 1 1,1 0 0,0 0 0,8-2-38,-9 3 44,13-7 16,0 1 0,2 1 0,-1 1 0,1 1 0,0 1 0,0 1 0,1 1 0,-1 1 0,1 1 0,0 1 0,0 1 0,0 1-60,-18 0 3,1 0 0,-1 1 0,-1 0 0,1 0 0,0 0 0,0 0 0,-1 1 0,1 0 0,-1 1 0,0-1 0,0 1 0,0 0 0,-1 0 0,1 0 0,-1 1 0,0-1 0,0 1 0,-1 0 0,1 0 0,-1 1 0,0-1 0,0 1 0,-1-1-1,0 1 1,0 0 0,0 0 0,-1 0 0,0 0 0,0 2-3,2 4 49,-2-1 0,0 1 0,0 0-1,-1 0 1,-1 0 0,0 0 0,0 0 0,-1-1-1,-1 1 1,0-1 0,0 1 0,-1-1-1,-1 0 1,-4 9-49,0-7 16,0 0 0,-1-1 0,-1 0-1,1 0 1,-2-1 0,0-1 0,0 0-1,-1 0 1,0-1 0,0-1 0,-1 0 0,0-1-1,-1-1 1,0 0 0,0-1 0,-10 2-16,-92 0-2281,83-18-1890,8-11-5666,18 5 281</inkml:trace>
  <inkml:trace contextRef="#ctx0" brushRef="#br0" timeOffset="877.255">1241 161 7463,'0'0'7789,"0"0"-3721,16-8-1111,51-23-491,-65 30-2377,1 0 0,-1 1 0,0 0 0,1-1 0,-1 1-1,0 0 1,0 0 0,1 0 0,-1 1 0,0-1-1,0 1 1,1-1 0,-1 1 0,0-1 0,0 1 0,0 0-1,0 0 1,0 0 0,0 1 0,0-1 0,0 0-1,0 1 1,0-1 0,-1 1 0,1-1 0,-1 1 0,1 0-1,-1 0 1,0 0 0,1 0 0,-1 1-89,2 1 129,14 22 83,-1 1 0,-2 1 0,-1 0 0,-1 1 0,-1 0 0,-2 1 0,-1 0 0,-1 0 0,-2 1-1,1 22-211,-1-28-35,-1-1-1,-1 1 0,-1-1 1,-2 1-1,0 0 0,-2-1 0,0 1 1,-2 0-1,0-1 0,-2 0 0,-1 0 1,-1-1-1,-1 0 0,-1 0 0,0-1 1,-2 0-1,-1-1 0,-1 0 0,0-1 1,-2-1-1,0 0 0,-1-1 0,-9 6 36,5-9-526,0-2-1,-1 0 0,-1-2 0,0 0 1,-1-2-1,0 0 0,-7 0 527,-104 12-9877,88-21 476</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57.164"/>
    </inkml:context>
    <inkml:brush xml:id="br0">
      <inkml:brushProperty name="width" value="0.05" units="cm"/>
      <inkml:brushProperty name="height" value="0.05" units="cm"/>
    </inkml:brush>
  </inkml:definitions>
  <inkml:trace contextRef="#ctx0" brushRef="#br0">73 330 9353,'0'0'5765,"0"0"-2343,0 0-779,0 0-390,0 0-689,0 0-507,0 0-305,-10 16-175,5-7-494,-1-1-15,0 0-1,1 1 1,1 0 0,-1 0 0,2 0 0,-1 0 0,1 0 0,0 1 0,1-1 0,0 1 0,1 0 0,0 0 0,1 0-68,20 441 294,-8-275-3193,-17-240 2824,-7-9 393,3 0 1,4-1-1,2 0 0,4 1 0,3-1 0,3 0 0,4 1 1,2 1-1,4 0 0,21-55-318,-31 109 33,1 1 0,0 0 0,1 1 0,1 0 0,0 1 0,1 0 0,8-8-33,-15 19 3,0-1 1,0 1 0,1 0 0,0 0 0,-1 1-1,1-1 1,0 1 0,1 0 0,-1 0 0,1 1-1,-1 0 1,1 0 0,0 0 0,0 0 0,0 1-1,-1 0 1,1 1 0,0-1 0,1 1 0,-1 0-1,0 0 1,0 1 0,0 0 0,-1 0 0,2 1-4,-1 0-3,0 0 1,0 1 0,-1 0-1,1 1 1,-1-1 0,1 1 0,-1 0-1,0 0 1,-1 1 0,1-1-1,-1 1 1,0 0 0,0 0 0,0 1-1,-1-1 1,1 1 0,-1-1-1,-1 1 1,1 0 0,-1 1 0,0-1-1,1 6 3,1 6-31,-1-1-1,0 1 0,-1 0 0,-1 0 1,-1 0-1,0 0 0,-3 15 32,-3-11-113,0-1 0,-1 1 0,-1-1 0,-1 0 0,-1-1 0,0 0 0,-2-1 0,0 0 0,-2-1 0,0 0 0,0-1 0,-2-1 0,0 0 0,-1-1 0,0-1 0,-2-1 0,1 0 0,-1-1 0,-1-1 0,0-1 0,-1-1 0,0-1 0,-19 5 113,38-12-81,-38 9-629,15-10-2530,26-4-865,13-7-2536</inkml:trace>
  <inkml:trace contextRef="#ctx0" brushRef="#br0" timeOffset="340.107">1215 18 19763,'0'0'2519,"0"0"-469,0 0-395,0 0-592,0 0-449,-17 7-171,7-4-413,0 1 1,0 0-1,0 0 1,1 1-1,-1 1 1,1 0-1,1 0 1,-1 0-1,1 1 1,0 1-1,0-1 1,1 1-1,0 1 1,-2 2-31,-24 37 198,3 1 0,1 1 0,2 1 0,3 1 0,2 2 0,3 0 0,1 1 0,4 1 0,1 1 0,1 17-198,10-55-32,2 1-1,0-1 1,1 0-1,1 0 1,1 0-1,1 0 1,0 0-1,2 0 1,0-1 0,1 0-1,0 0 1,2-1-1,0 0 1,1-1-1,1 1 1,9 10 32,-10-16-232,0-1 0,1 1-1,0-2 1,1 1 0,0-2 0,0 1 0,1-2 0,0 0 0,0 0 0,1-1 0,0-1 0,0 0-1,0-1 1,7 1 232,119 0-5657,-51-26-3105,-41 0 344</inkml:trace>
  <inkml:trace contextRef="#ctx0" brushRef="#br0" timeOffset="737.992">1755 313 12396,'0'0'5050,"0"0"-1767,0 0-795,0 0-716,0 0-672,0 0-337,-1 18-149,-24 132 427,-132 343 75,155-486-1066,-10 24-355,6-50 26,45-162 370,-17 99-90,4 1 0,3 2 1,4 0-1,34-56-1,-64 128 15,0 0 1,1 0-1,0 0 1,0 1-1,1-1 0,-1 1 1,1 0-1,1 0 1,-1 1-1,1 0 1,0 0-1,0 0 0,1 1 1,-1-1-1,1 1 1,0 1-1,0 0 1,2-1-16,-4 5 5,0 1 0,0 0 0,-1 0 0,1 0 0,0 0 0,-1 1 0,0-1 0,0 1 1,0 0-1,0 0 0,0 1 0,0-1 0,-1 1 0,0 0 0,1 0 0,-2 0 0,1 1 1,0-1-1,-1 0 0,0 1 0,0 0 0,0-1 0,0 1 0,0 4-5,17 40-110,-2 1 0,-3 0 0,-1 1 0,-3 1 0,-2 0 0,-2 0 0,-3 0-1,-2 34 111,0-83-19,-1 0-1,1 0 0,0 0 0,-1 0 0,0 0 0,1 0 1,-1-1-1,-1 1 0,1 0 0,0 0 0,-1 0 0,1 0 0,-1 0 1,0 0-1,0-1 0,0 1 0,0 0 0,-1-1 0,1 1 1,-1 0-1,1-1 0,-1 0 0,0 1 0,0-1 0,0 0 0,0 0 1,0 0-1,-1 0 0,1-1 0,0 1 0,-1-1 0,0 1 1,1-1-1,-1 0 0,0 0 0,0 0 0,1 0 0,-1 0 0,0-1 20,-10-4 24,1-1 0,0 0 0,0-1 1,1-1-1,0 1 0,0-2 0,0 0 0,1 0 0,0 0 0,-3-5-24,-7-4 74,-50-43 147,-114-86 599,48 77-4028,129 66-1933,7 2-4169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0.608"/>
    </inkml:context>
    <inkml:brush xml:id="br0">
      <inkml:brushProperty name="width" value="0.05" units="cm"/>
      <inkml:brushProperty name="height" value="0.05" units="cm"/>
    </inkml:brush>
  </inkml:definitions>
  <inkml:trace contextRef="#ctx0" brushRef="#br0">251 69 14798,'0'0'2733,"0"0"-608,0 0-289,0 0-480,17 3-416,154 13 827,103-34 464,94-25-2231,-266 25 64,-93 11-562,-41 5-253,-164 12-5685,66 4-1675,32-2-1156</inkml:trace>
  <inkml:trace contextRef="#ctx0" brushRef="#br0" timeOffset="330.495">155 139 11947,'0'0'3075,"0"0"-374,0-13-138,-1-42-433,0 54-2049,1-1 0,0 1 1,-1 0-1,1 0 0,-1 0 0,1 0 1,-1 0-1,0-1 0,1 1 0,-1 0 0,0 1 1,0-1-1,0 0 0,0 0 0,0 0 1,0 0-1,0 1 0,0-1 0,0 0 1,0 1-1,0-1 0,0 1 0,-1-1 1,1 1-1,0 0 0,0-1 0,0 1 0,-1 0 1,1 0-1,0 0 0,0 0 0,-1 0 1,1 0-1,0 0 0,0 0 0,-1 1 1,1-1-1,0 0 0,0 1 0,0-1 1,-1 1-1,1-1 0,0 1 0,0 0 0,0 0 1,0-1-82,-7 7 88,0 0 0,0 0-1,1 1 1,0 0 0,1 0 0,0 0 0,0 1 0,0 0 0,1 0 0,1 1 0,0-1 0,0 1 0,0 0-1,1 0 1,1 1-88,-3 4-45,1 0 0,1 0-1,0 1 1,1-1 0,1 1 0,1 0-1,0-1 1,1 1 0,0 0-1,1-1 1,1 1 0,1-1-1,0 0 1,1 0 0,0 0 0,1-1-1,1 1 1,0-2 0,1 1-1,1-1 1,0 0 0,1-1 0,0 0-1,0 0 1,2-1 0,-1-1-1,1 0 1,1 0 0,0-1-1,0-1 1,1 0 0,0-1 0,7 2 45,-11-3-1,1-2-1,-1 1 1,1-1 0,0-1 0,0 0 0,0-1 0,0 0 0,0 0 0,0-1 0,1-1 0,-1 0 0,1 0 0,-1-1 0,0-1 0,0 0-1,0 0 1,0-1 0,0-1 0,0 0 0,-1 0 0,1-1 0,-1 0 0,0-1 0,-1 0 0,0 0 0,0-1 0,0-1 0,-1 1 0,0-2 0,0 1-1,-1-1 1,0 0 0,0 0 0,-1-1 0,2-4 1,-2-13 215,0 0 1,-2 0-1,-2-1 0,0 1 0,-1-1 1,-2 0-1,-1 1 0,-1-1 0,-2 1 0,0 0 1,-2 0-1,-1 1 0,-2-4-215,6 15 48,-3-36-22,44 62-3683,-11 11-1239,-9-7-1423,1 5-7268</inkml:trace>
  <inkml:trace contextRef="#ctx0" brushRef="#br0" timeOffset="698.858">1497 617 25784,'0'0'2499,"0"0"-1186,0 0-224,0 0-256,0 0-481,0 0-160,0 0-192,0 0-32,0 0-224,-70 0-577,53 14-1121,4 1-1665,2-4-5253</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6.312"/>
    </inkml:context>
    <inkml:brush xml:id="br0">
      <inkml:brushProperty name="width" value="0.05" units="cm"/>
      <inkml:brushProperty name="height" value="0.05" units="cm"/>
      <inkml:brushProperty name="color" value="#F6630D"/>
    </inkml:brush>
  </inkml:definitions>
  <inkml:trace contextRef="#ctx0" brushRef="#br0">129 88 4356,'0'0'9017,"-16"-11"-4619,-11-9-3212,-11-7 124,-6-3 2611,44 30-3874,-1 1 0,1-1-1,0 1 1,-1-1-1,1 1 1,0-1 0,-1 1-1,1-1 1,0 1 0,0-1-1,0 1 1,-1 0 0,1-1-1,0 1 1,0-1-1,0 1 1,0 0 0,0-1-1,0 1 1,0-1 0,0 1-1,0-1 1,0 1 0,1 0-1,-1-1 1,0 1 0,0-1-1,0 1 1,1-1-1,-1 1 1,0-1 0,1 1-1,-1-1 1,0 1 0,1-1-1,-1 1 1,1-1 0,-1 0-1,1 1 1,-1-1 0,1 0-1,-1 1 1,1-1-1,-1 0 1,1 0 0,-1 1-1,1-1 1,-1 0 0,1 0-1,0 0 1,-1 0 0,1 0-1,-1 0 1,1 0-1,0 0 1,-1 0 0,1 0-47,31 29 319,-22-21-192,-1 0 0,0 0-1,0 1 1,0 0-1,-1 0 1,-1 1-1,0 0 1,0 1 0,-1 0-1,5 10-126,-11-15 56,0 1 0,-1-1 0,0 0 0,0 0 0,0 0 0,-1 0 0,0 0 0,0-1 0,0 1 0,-1 0 0,1-1 0,-2 0 0,1 1 0,0-1-1,-1-1 1,0 1 0,0 0 0,-1-1 0,1 0 0,-1 0 0,0 0 0,0-1 0,0 1 0,0-1 0,-1 0 0,-4 1-56,-26 24 189,35-28-197,0 0 0,1 0-1,-1 0 1,1 0-1,-1 0 1,0 0 0,1 1-1,-1-1 1,1 0-1,-1 0 1,0 1 0,1-1-1,-1 0 1,1 1-1,-1-1 1,1 1-1,-1-1 1,1 0 0,0 1-1,-1-1 1,1 1-1,0-1 1,-1 1 0,1-1-1,0 1 1,-1 0-1,1-1 1,0 1 0,0-1-1,0 1 1,-1 0-1,1-1 1,0 1-1,0-1 1,0 1 0,0 0-1,0-1 1,0 1-1,0 0 1,1-1 0,-1 1-1,0-1 1,0 1-1,0 0 1,1-1 0,-1 1-1,0-1 1,1 1-1,-1-1 1,0 1-1,1-1 1,-1 1 0,0-1-1,1 1 1,-1-1-1,1 0 1,-1 1 0,1-1-1,-1 1 1,1-1-1,0 0 1,-1 0-1,1 1 10,45 0-978,-32-1 695,119-13-3302,-47-4-1548,-79 15 4495,54-11-7087</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8.435"/>
    </inkml:context>
    <inkml:brush xml:id="br0">
      <inkml:brushProperty name="width" value="0.05" units="cm"/>
      <inkml:brushProperty name="height" value="0.05" units="cm"/>
      <inkml:brushProperty name="color" value="#F6630D"/>
    </inkml:brush>
  </inkml:definitions>
  <inkml:trace contextRef="#ctx0" brushRef="#br0">63 127 11691,'3'-16'3038,"2"-10"-2044,3-16 56,3-1 2564,-3 71-768,1 7-2772,1-1 0,1 0 1,2 0-1,2-1 0,0-1 1,3 0-1,0-1 0,2-1 1,1-1-1,2-1 1,0-1-1,2-1 0,1-1 1,7 3-75,-22-17-92,0 0 0,1-1 1,0-1-1,1 0 0,0-1 0,0 0 1,1-1-1,0-1 0,0 0 1,1 0-1,-1-2 0,1 0 1,0 0-1,0-2 0,1 0 1,-1 0-1,10-2 92,-21-2 10,0-1 0,-1 0-1,1 0 1,0 0 0,-1 0 0,0-1 0,0 1 0,0-1 0,0 0 0,0 0 0,-1 0-1,0 0 1,0 0 0,0 0 0,0-1 0,-1 1 0,1-1 0,-1 1 0,0-1-1,-1 0 1,1 1 0,-1-1 0,0 0 0,0 1 0,0-1 0,-1 0 0,0 0 0,0 1-1,0-1 1,0 1 0,-2-4-10,3 2 35,-60-221 1839,8 79 352,51 146-2180,0 1-1,0-1 0,0 0 0,0 0 0,0 0 1,0 0-1,0 1 0,-1-1 0,1 0 1,-1 1-1,1 0 0,-1-1 0,0 1 1,0 0-1,1 0 0,-1-1 0,0 2 0,0-1 1,0 0-1,0 0 0,0 1 0,0-1 1,0 1-1,-1-1 0,1 1 0,0 0 0,0 0 1,0 0-1,0 0 0,0 0 0,-1 0 1,1 1-1,0-1 0,0 1 0,0 0 0,0-1 1,0 1-1,0 0 0,0 0-45,-66 57 655,14 12-491,3 2 1,3 1 0,-30 65-165,-18 27 104,-6 8-3478,114-175-1404,8-9 432,10-6-2279</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9.043"/>
    </inkml:context>
    <inkml:brush xml:id="br0">
      <inkml:brushProperty name="width" value="0.05" units="cm"/>
      <inkml:brushProperty name="height" value="0.05" units="cm"/>
      <inkml:brushProperty name="color" value="#F6630D"/>
    </inkml:brush>
  </inkml:definitions>
  <inkml:trace contextRef="#ctx0" brushRef="#br0">173 286 2915,'-3'-20'2934,"3"10"-1885,-1 0 1,0 1 0,-1-1-1,0 1 1,0-1-1,-1 1 1,0 0 0,-1 0-1,0 0 1,0 1 0,-1-1-1,-2-2-1049,6 10 135,1 0-1,-1 0 1,0 0 0,1-1-1,-1 1 1,0 0 0,0 0-1,0 0 1,0 0 0,0 0-1,0 0 1,0 1 0,0-1-1,0 0 1,-1 0-1,1 1 1,0-1 0,0 1-1,-1-1 1,1 1 0,0 0-1,-1-1 1,1 1 0,-1 0-1,1 0 1,0 0 0,-1 0-1,1 0 1,0 0 0,-1 0-1,1 1 1,-1-1 0,1 0-1,0 1 1,-1-1-1,1 1 1,0-1 0,0 1-1,0 0 1,-1 0 0,1-1-1,0 1 1,0 0 0,0 0-1,0 0 1,0 0 0,0 0-1,1 0 1,-1 1 0,0-1-1,0 0 1,1 0-1,-1 2-133,-24 73 1062,19-10-853,3 0 0,3 1 0,3-1 0,3 0 0,2-1 0,6 12-210,8 83 5,-4 8-1121,-62-291 1111,27 67 96,3-1 0,2 0-1,3-1 1,2 0 0,2-1 0,3 1-1,3-1 1,7-49-91,-5 88 43,0-1 1,1 1-1,0 0 1,2 0-1,1 1 1,0-1-1,1 1 1,2 1-1,-1 0 1,2 0-1,1 1 1,0 0-1,1 1 1,3-3-44,-10 14 0,0 0 0,1 0 1,0 1-1,-1 0 1,1 0-1,1 0 1,-1 1-1,0 0 0,1 1 1,0 0-1,-1 0 1,1 0-1,0 1 1,0 0-1,0 0 0,0 1 1,0 1-1,0-1 1,0 1-1,0 0 0,0 1 1,-1 0-1,1 0 1,0 0-1,-1 1 1,6 3-1,2 1-13,-1 1 1,-1 0 0,1 1-1,-2 0 1,1 1 0,-1 0-1,0 1 1,-1 0-1,-1 1 1,0 0 0,0 1-1,-1 0 1,0 2 12,-2-4-31,-1-1 1,0 2-1,-1-1 0,0 0 0,-1 1 0,0 0 1,-1 0-1,0 0 0,-1 1 0,0-1 1,-1 1-1,0-1 0,-1 1 0,-1-1 0,0 0 1,0 1-1,-1-1 0,-1 0 0,0 1 0,-1-2 1,0 1-1,-1 0 0,0-1 0,-1 0 1,0 0-1,-1 0 0,0-1 0,-1 0 0,0 0 1,0-1 30,-10 4-31,1-1 0,-1-1 1,-1 0-1,0-2 1,0 0-1,-1-1 0,0-1 1,-1-1-1,0-1 1,1 0-1,-1-2 0,-19 1 31,-84-3-2814,123-1 2628,-19-4-1959,15-4-2838,10-2-1578</inkml:trace>
  <inkml:trace contextRef="#ctx0" brushRef="#br0" timeOffset="747.023">1334 13 13549,'0'0'4361,"0"0"-1798,0 0-519,-15-4-42,9 3-1902,1-1 0,-1 1-1,0 0 1,0 0 0,0 1 0,1-1-1,-1 1 1,0 1 0,0-1 0,0 1-1,0 0 1,1 1 0,-1-1-1,0 1 1,1 0 0,0 0 0,-1 1-1,1-1 1,0 1 0,0 1 0,0-1-1,0 1-99,-28 23 199,0 2 0,2 2 0,1 0-1,1 2 1,2 1 0,1 2 0,-6 13-199,22-33 24,1 2 1,1-1 0,0 1 0,1 0 0,1 1 0,0 0 0,2 0 0,0 0 0,1 0 0,1 0 0,1 1 0,1-1 0,0 1 0,2-1-1,0 1 1,1-1 0,3 10-25,1-7-139,1-1 0,0 0 0,2-1 0,0 0 0,1 0 0,1-1 0,1-1 0,1 0 0,0-1 0,1 0 0,1-1 0,17 13 139,-19-18-455,0 0 1,1-1 0,0 0 0,1-2-1,0 0 1,1 0 0,-1-1 0,1-2 0,0 1-1,1-2 1,-1 0 0,1-1 0,0-1-1,0-1 1,0 0 0,7-2 454,-15 0-138,0-1-1,0-1 1,0 0-1,-1 0 1,1-1 0,-1 0-1,0 0 1,0-1-1,0 0 1,0-1 0,-1 0-1,0 0 1,0-1-1,-1 0 1,0 0 0,0-1-1,-1 0 1,1 0 0,0-3 138,12-19 721,0-1 0,-2-1 1,-2-1-1,10-28-721,-8 17 943,-1-2 1,-2 0-1,-3-1 1,-1 0-1,-3-1 0,-2 0 1,-1-19-944,-4 67 4,1-1 38,-1 0-1,1 1 0,-1-1 0,0 0 0,1 1 0,-1-1 1,0 0-1,0 1 0,1-1 0,-1 0 0,0 1 1,0-1-1,0 0 0,0 1 0,0-1 0,0 0 0,0 0 1,0 1-1,0-1 0,0 0 0,0 0 0,-1 1 1,1-1-1,0 0 0,0 1 0,-1-1 0,1 0 0,0 1 1,-1-1-1,1 1 0,-1-1 0,1 1 0,-1-1 0,1 1 1,-1-1-1,1 1 0,-1-1 0,0 1 0,1-1 1,-1 1-1,1 0 0,-1-1 0,0 1 0,1 0 0,-1 0 1,0 0-1,0-1 0,1 1 0,-1 0 0,0 0 1,1 0-1,-2 0-41,-26 94 891,17-29-829,4-1 0,2 1-1,4 0 1,2-1 0,4 24-62,-1-23 1,-4 0-663,-10-82-384,5-27 1078,2 0 0,1 0 0,3-1 0,2 1 0,1 1 0,3-1 0,1 1 0,2 0 0,2 0 0,12-25-32,-18 53 38,1 0 0,1 1 0,0 0 0,1 0 0,0 1 0,1 0 0,1 0 0,0 1 0,0 1 0,10-8-38,-15 15 8,-1-1-1,1 2 1,0-1-1,0 0 1,0 1-1,1 0 1,-1 1-1,1-1 1,-1 1 0,1 1-1,0-1 1,0 1-1,0 0 1,0 1-1,0 0 1,0 0-1,0 0 1,0 1 0,0 0-1,0 0 1,-1 1-1,1 0 1,0 0-1,-1 0 1,1 1-1,-1 0-7,3 1-9,-1 1-1,0 0 1,0 0-1,0 1 1,-1 0-1,0 0 1,0 1-1,0 0 1,-1 0-1,0 0 0,-1 1 1,0 0-1,0 0 1,0 0-1,-1 1 1,0-1-1,-1 1 1,0 0-1,0 0 1,-1 1-1,0-1 0,-1 0 1,0 1-1,0-1 1,-1 1-1,-1-1 1,1 0-1,-1 1 1,-1-1-1,0 1 1,0-1-1,-1 0 0,-1 2 10,-6 4-43,-2 0 1,0-2-1,0 1 0,-1-2 0,-1 0 0,0 0 0,-1-1 0,0-1 0,-1 0 0,0-2 0,0 1 0,-1-2 0,0 0 0,0-1 0,0-1 0,-1-1 0,0 0 0,0-1 0,0-1 0,0-1 0,-19 0 43,38-2-1,-1 1 1,0-1-1,0 1 0,0 0 0,0-1 0,0 1 0,0-1 1,0 1-1,0-1 0,0 1 0,0 0 0,0-1 1,0 1-1,0-1 0,0 1 0,0-1 0,0 1 0,0 0 1,0-1-1,-1 1 0,1 0 0,0-1 0,0 1 0,-1-1 1,1 1-1,0 0 0,0-1 0,-1 1 0,1 0 0,0 0 1,-1-1-1,1 1 0,0 0 0,-1 0 0,1-1 0,0 1 1,-1 0-1,1 0 0,-1 0 0,1 0 0,-1 0 0,1 0 1,0 0-1,-1-1 0,1 1 0,-1 0 0,1 0 1,-1 1-1,1-1 1,37-20-50,17 1 26,2 3 1,0 2 0,43-4 23,-79 14 0,1 1 0,-1 1 0,1 0 0,0 2 0,-1 0 0,1 2 0,6 1 0,-21-2 0,1 0 0,-1 1 0,1 0 0,-1 0 0,0 1 0,0 0 0,0 0 0,0 0 0,-1 0 0,1 1 0,-1 0 0,0 0 0,0 1 0,0 0 0,-1-1 0,1 1 0,-1 1 0,-1-1 0,1 1 0,-1-1 0,0 1 0,0 0 0,0 0 0,0 4 0,-1-4 3,0 0 0,0 1 0,-1-1 0,0 0-1,0 1 1,-1-1 0,0 1 0,0-1 0,0 1 0,-1-1 0,0 1 0,0-1-1,-1 0 1,1 0 0,-1 1 0,-1-1 0,1 0 0,-1-1 0,0 1-1,-1 0 1,1-1 0,-1 0 0,0 0 0,0 0 0,-1 0 0,0-1-1,1 1 1,-6 2-3,-11 9 93,-1-2-1,0-1 1,-1 0-1,-1-2 1,0-1-1,-16 5-92,-2 0-17,-1-1-1,-1-3 0,0-1 0,-1-2 0,1-2 1,-43-1 17,86-4-127,0 0 0,-1-1 0,1 1 0,0-1 0,-1 0 1,1 1-1,-1-1 0,1 0 0,-1 0 0,1 0 0,0 0 0,-1 0 1,1 0-1,-1 0 0,1-1 0,0 1 0,-1 0 0,1-1 1,0 1-1,-1-1 0,1 0 0,0 1 0,0-1 0,-1 0 1,1 0-1,0 0 0,0 0 0,0 0 0,0 0 0,0 0 0,0 0 1,0 0-1,1 0 0,-1 0 0,0-1 0,1 1 0,-1 0 1,0 0-1,1-1 0,0 1 0,-1-1 0,1 1 0,0 0 0,0-1 1,0 1-1,-1-2 127,52-27-9551,-17 12 161</inkml:trace>
  <inkml:trace contextRef="#ctx0" brushRef="#br0" timeOffset="954.105">2753 25 16143,'0'0'2728,"0"0"-715,0 0 272,0 0-524,11 20-512,68 177 732,-57-116-1466,-3 2 0,-4 0 0,2 64-515,-14-111 90,-3 0 0,0-1 0,-3 1 0,-1 0 0,-1-1 0,-2 0 0,-2 0 0,-1-1 0,-1 0 0,-5 7-90,1-11 27,0-2 1,-2 1-1,-1-2 1,-1 0-1,-1-1 0,-2-2 1,0 0-1,-2-1 1,0-1-1,-2-1 0,0-1 1,-1-2-1,-1-1 1,-1-1-1,-26 11-27,-218 70-2444,86-57-7860,91-27-6010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6.920"/>
    </inkml:context>
    <inkml:brush xml:id="br0">
      <inkml:brushProperty name="width" value="0.05" units="cm"/>
      <inkml:brushProperty name="height" value="0.05" units="cm"/>
      <inkml:brushProperty name="color" value="#F6630D"/>
    </inkml:brush>
  </inkml:definitions>
  <inkml:trace contextRef="#ctx0" brushRef="#br0">193 441 9769,'-4'-19'1111,"3"11"-499,0 0 0,0 0 0,-1 1 0,0-1 0,0 1-1,-1-1 1,0 1 0,0 0 0,-1 0 0,0 0 0,0 1 0,-1-1 0,0 1-1,0 0 1,0 1 0,-6-6-612,10 10 123,0 0-1,0 0 0,0 0 1,0 1-1,-1-1 1,1 0-1,0 0 0,0 1 1,0-1-1,-1 1 1,1-1-1,0 1 0,-1 0 1,1-1-1,0 1 1,-1 0-1,1 0 0,0 0 1,-1 0-1,1 0 1,0 0-1,-1 0 0,1 1 1,0-1-1,-1 0 1,1 1-1,0-1 0,0 1 1,-1 0-1,1-1 1,0 1-1,0 0 0,0-1 1,0 1-1,0 0 1,0 0-1,0 0 0,0 0 1,0 0-1,0 0 0,1 0 1,-1 1-1,0-1 1,1 0-1,-1 0 0,1 0 1,-1 1-123,-13 67 890,14-67-854,-1 68 167,3 0 0,3 0 0,4 0 0,2-1 0,3-1 0,12 30-203,-14-44-1,-4-21-47,-2-4-466,0-1 0,2 0-1,1 0 1,2-1-1,0 0 1,4 3 514,7-4-843,-24-54 378,-93-163 892,71 142-178,2-1 0,3-1 0,2 0 0,2-1 0,3-1 0,1-1 0,3 0 0,3 0 0,2 0 0,2 0 0,6-48-249,-5 91 33,1 0 0,0 0 0,1 0 0,0 0 0,0 0 0,2 0 0,-1 1 0,1-1 0,1 1 0,0 0 0,0 1 0,1-1 0,0 1 0,1 0 0,0 0 0,0 1 0,1 0 0,0 0 0,0 1-1,1 0 1,0 1 0,0-1 0,0 2 0,1-1 0,0 1 0,0 1 0,1 0 0,9-2-33,3 6-2,0 2 0,0 0 0,0 2 0,-1 0 0,1 2 0,-1 0-1,0 2 1,-1 0 0,1 1 0,-2 2 0,1 0 0,-2 1 0,1 1-1,-2 0 1,9 10 2,-12-13-28,0 0-1,-1 1 1,-1 1-1,0 0 1,-1 1-1,0 1 1,-1 0 0,0 0-1,-1 1 1,-1 0-1,0 1 1,-1 0-1,-1 0 1,0 1-1,-2 0 1,0 0-1,0 1 1,1 16 28,-7-27-34,0 0 0,0 0 1,-1 0-1,0-1 0,0 1 1,0 0-1,-1-1 0,0 0 1,0 1-1,-1-1 0,0-1 1,0 1-1,0 0 0,-1-1 1,1 0-1,-1 0 0,-1 0 1,1-1-1,-1 1 0,1-1 1,-1-1-1,0 1 0,-1-1 1,-3 1 33,-14 7-212,0-1 0,-1-1 0,0-1-1,-1-2 1,-24 4 212,-82 4-1766,46-20-2575,61-1-106,11-1-1831</inkml:trace>
  <inkml:trace contextRef="#ctx0" brushRef="#br0" timeOffset="674.124">1392 127 12972,'0'0'3444,"0"0"-749,0 0 12,0 0-588,-18 0-891,15 0-1185,-4-1 30,-1 0 1,1 1 0,-1 1-1,1-1 1,0 1 0,-1 0-1,1 1 1,0 0-1,0 0 1,0 0 0,0 1-1,0 0 1,1 1-1,-1-1 1,1 1 0,0 0-1,0 1 1,0-1-1,0 2-73,-23 23 200,1 0-1,2 2 0,1 1 1,1 1-1,2 1 0,1 1 1,2 1-1,2 1-199,9-20 31,1 2 0,1-1-1,0 1 1,2 0 0,0 0 0,1 0 0,2 0 0,-1 1 0,2-1 0,1 1 0,0-1-1,1 0 1,1 1 0,1-1 0,1 0 0,1-1 0,5 13-31,-1-8-184,1-2 1,1 1 0,1-1-1,1-1 1,0-1 0,2 0-1,0 0 1,1-2 0,1 0-1,16 11 184,-17-15-467,-1-2 0,2 0-1,0-1 1,0-1-1,1 0 1,0-1 0,0-2-1,1 0 1,0-1 0,0 0-1,0-2 1,21 1 467,-31-4-395,0-1 0,0 0 0,0 0 0,0-1 0,-1-1 0,1 1 0,0-1 0,-1-1 0,0 0 0,0 0-1,0-1 1,0 0 0,-1-1 0,0 0 0,0 0 0,0-1 0,-1 0 0,0 0 0,3-5 395,106-164-1655,20-102 3113,-67 86 3507,-58 107 197,-12 85-5097,0-1 0,1 1 0,-1-1 0,0 1 0,0-1 0,0 1 0,1 0 0,-1 0-1,0-1 1,0 1 0,0 0 0,0 0 0,0 0 0,0 0 0,1 0 0,-1 0 0,0 0 0,0 0 0,0 0 0,0 1 0,0-1 0,1 0 0,-1 0 0,0 1 0,0-1 0,0 1 0,1-1 0,-1 1 0,0-1 0,0 1 0,1-1 0,-1 1 0,0-1 0,1 1 0,-1 0 0,1-1 0,-1 1 0,1 0 0,-1 0 0,1 0-1,0-1 1,-1 1 0,1 0 0,0 0 0,-1 0 0,1 0 0,0 0-65,-24 38 178,1 0 1,2 2-1,2 0 0,2 1 0,2 1 0,1 1 1,2 0-1,-1 24-178,1 17-86,4 0 1,4 1-1,3 14 86,4-94-513,4-18 395,5-20 173,28-121 83,-22 71-71,4 2 0,3 1 0,4 1 0,22-39-67,-49 113 8,0-2-2,0 1 0,0-1 0,1 1 0,0 0 0,0 0 0,0 0 0,1 0 0,-1 1 0,1-1 0,0 1 0,0 0 0,1 0 0,-1 0 0,1 1 0,0 0 0,0 0 0,0 0 0,0 0 0,1 1 0,2-1-6,-4 5-5,0 0 1,0 1 0,0-1-1,0 1 1,-1 0 0,1 0 0,-1 0-1,0 1 1,1-1 0,-2 1-1,1 0 1,0 0 0,-1 0-1,1 0 1,-1 0 0,-1 0-1,1 1 1,0-1 0,-1 1-1,0-1 1,0 2 4,2 1 5,16 56-5,-2 1 0,-4 0 0,-2 1 0,1 43 0,-10-90-2,-1 130 36,-2-147-34,0 0 0,0 0 0,0-1 0,0 1 0,-1 0 0,1 0-1,0-1 1,-1 1 0,1-1 0,0 1 0,-1-1 0,1 0 0,0 1 0,-1-1-1,1 0 1,-1 0 0,1 0 0,-1 0 0,1 0 0,-1 0 0,1-1-1,0 1 1,-1 0 0,1-1 0,0 1 0,-1-1 0,1 1 0,0-1 0,-1 0-1,1 1 1,0-1 0,0 0 0,0 0 0,0 0 0,0 0 0,0 0 0,0 0-1,0 0 1,0 0 0,0-1 0,0 1 0,1 0 0,-1 0 0,1-1 0,-1 0 0,0 1 5,-62-61 59,42 40-132,-1 0-1,0 1 1,-2 1-1,-1 1 1,0 2-1,-14-8 69,-7 9-1313,16 17-2344,24 11-3128,7-3 758</inkml:trace>
  <inkml:trace contextRef="#ctx0" brushRef="#br0" timeOffset="1003.956">2647 89 12139,'16'-89'6892,"-18"101"-2156,2 13-2952,0 11-1364,-3 19-118,2 0-1,3 1 1,2-1 0,2 0-1,3-1 1,6 16-302,72 317 85,-85-381-116,-1 0 0,0 1 0,0-1 0,0 1-1,-1-1 1,0 1 0,-1-1 0,1 1-1,-1-1 1,0 0 0,-1 1 0,1-1 0,-1 0-1,-1 0 1,1 0 0,-1 0 0,0 0 0,0 0-1,-1-1 1,1 0 0,-1 0 0,-1 0 0,1 0-1,-1 0 1,1-1 0,-6 4 31,-4 0-448,-1-1 0,0 0 0,0-1 0,-1 0 0,1-1 0,-1-1 0,-1-1 0,1 0 0,-16 0 448,-87 3-10789,115-6 10097,-33 0-8448</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5.628"/>
    </inkml:context>
    <inkml:brush xml:id="br0">
      <inkml:brushProperty name="width" value="0.05" units="cm"/>
      <inkml:brushProperty name="height" value="0.05" units="cm"/>
      <inkml:brushProperty name="color" value="#F6630D"/>
    </inkml:brush>
  </inkml:definitions>
  <inkml:trace contextRef="#ctx0" brushRef="#br0">48 366 4869,'8'-176'15700,"-12"164"-11837,-2 28-2676,-2 33-904,3 1 0,2-1 0,2 1 0,2 0 0,3-1 0,4 18-283,1 56-283,-37-373 315,27 230-30,0 0 0,0 0 1,2 0-1,1 0 0,0 0 1,2 1-1,0-1 0,1 1 1,1 0-1,0 0 0,2 0 1,0 1-1,1 0 0,1 1 1,1 0-1,12-14-2,-20 27 2,1 1 0,0 0 0,0 0 0,0 0 0,0 0 0,0 1 0,1-1 0,-1 1 0,1 0 0,-1 1 0,1-1 1,0 1-1,0 0 0,0 0 0,0 0 0,0 1 0,0 0 0,0 0 0,0 0 0,0 0 0,0 1 0,-1 0 0,1 0 0,0 0 0,0 1 0,0-1 0,-1 1 0,1 0 0,-1 1 0,0-1 0,1 1-2,4 3 0,0 0 0,-1 0-1,0 1 1,0 0 0,-1 0-1,0 1 1,0 0 0,0 0-1,-1 1 1,-1 0 0,0 0-1,0 0 1,0 0 0,1 6 0,-4-6-1,1 2 0,-1-1 1,-1 0-1,0 0 0,0 0 0,-1 1 1,0-1-1,-1 0 0,0 1 1,-1-1-1,0 0 0,-1 0 1,0 0-1,0-1 0,-1 1 0,0-1 1,-1 1-1,0-1 0,0-1 1,-1 1-1,0-1 0,-1 0 0,1 0 1,-2-1-1,1 0 0,-9 6 1,2-1-33,0-1 0,-2 0-1,1-1 1,-1 0-1,-1-2 1,1 0 0,-1-1-1,-1 0 1,1-1-1,-1-1 1,0-1 0,-1-1-1,1 0 1,-15-1 33,33-2-9,0 1 0,-1-1-1,1 0 1,-1 0 0,1 0 0,0 1 0,-1-1-1,1 0 1,-1 0 0,1 0 0,0 0 0,-1 0 0,1 0-1,-1 1 1,1-1 0,-1 0 0,1 0 0,0-1-1,-1 1 1,1 0 0,-1 0 0,1 0 0,-1 0 0,1 0-1,0 0 1,-1 0 0,1-1 0,0 1 0,-1 0-1,1 0 1,-1-1 0,1 1 0,0 0 0,0-1-1,-1 1 1,1 0 0,0 0 0,-1-1 0,1 1 0,0-1-1,0 1 1,0 0 0,-1-1 0,1 1 0,0-1-1,0 1 1,0 0 0,0-1 0,0 1 0,0-1 0,0 1-1,0-1 1,0 1 0,0 0 0,0-1 0,0 1-1,0-1 1,0 1 0,0-1 0,0 1 0,1 0 0,-1-1-1,0 1 1,0-1 9,26-16-234,6 9 212,1 1 1,0 1 0,0 2-1,0 1 1,0 1 0,1 2-1,-1 2 1,16 3 21,-41-5 10,1 0-1,-1 1 1,1 0-1,-1 1 1,0-1 0,1 2-1,-1-1 1,0 1-1,0 0 1,-1 1 0,1 0-1,-1 0 1,1 1-1,-1-1 1,-1 2 0,1-1-1,-1 1 1,0 0 0,0 0-1,0 1 1,-1 0-1,0-1 1,-1 2 0,1-1-1,-1 1 1,-1-1-1,0 1 1,0 0 0,0 0-1,1 7-9,-4-8 14,0 0 0,-1 1-1,1-1 1,-1 0 0,0 0-1,-1 0 1,0 0 0,0 0-1,-1 0 1,1-1 0,-1 1-1,-1-1 1,1 0 0,-1 0-1,-1 0 1,1 0 0,-1 0-1,0-1 1,0 0 0,0 0 0,-1-1-1,1 1 1,-1-1 0,0 0-1,-1-1 1,1 1 0,-1-1-1,0 0-13,-15 5 37,1 0 0,-1-1 0,0-1 0,0-1 0,0-1-1,-1-2 1,0 0 0,-9-1-37,17 0-52,8 0-109,-1 0-1,1-1 1,0 0-1,0 0 1,-1 0-1,1-1 1,0 0-1,0-1 1,0 1-1,0-1 1,0-1-1,0 1 1,1-1-1,-1-1 1,1 1-1,0-1 1,-2-1 161,4-35-10938,18 24 4046</inkml:trace>
  <inkml:trace contextRef="#ctx0" brushRef="#br0" timeOffset="290.353">851 1 5125,'0'0'6780,"0"0"-3038,0 0-518,0 0-394,0 0-1112,0 0-596,11 20-92,69 155 491,-64-125-1278,-1 1 0,-3 0 0,-3 1 0,-1 0 0,0 49-243,-7-79 61,-2 1 1,0 0 0,-2 0-1,0 0 1,-1-1-1,-2 0 1,0 0-1,-2 0 1,0-1 0,-1 0-1,-1 0 1,-1-1-1,-1-1 1,-12 17-62,3-11-25,0-1 0,-1-1 0,-1 0 0,-2-2 0,0-1-1,-1-1 1,-16 8 25,-64 18-4522,91-44 572,7-5-2702</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4.128"/>
    </inkml:context>
    <inkml:brush xml:id="br0">
      <inkml:brushProperty name="width" value="0.05" units="cm"/>
      <inkml:brushProperty name="height" value="0.05" units="cm"/>
      <inkml:brushProperty name="color" value="#F6630D"/>
    </inkml:brush>
  </inkml:definitions>
  <inkml:trace contextRef="#ctx0" brushRef="#br0">423 509 7623,'-2'-14'4292,"-18"-91"636,16 97-4499,-1-1 0,0 1 0,-1 0 0,1 1 0,-1 0 0,-1-1 0,1 2 0,-1-1 0,-1 1 1,1 0-1,-1 1 0,0 0 0,0 0 0,-4-1-429,5 2 99,0 1-1,-1 0 1,1 0 0,-1 1-1,0 0 1,0 0 0,0 1 0,0 0-1,0 0 1,0 1 0,0 0-1,0 1 1,0 0 0,0 0-1,1 0 1,-1 1 0,0 0-1,0 1 1,1 0 0,0 0 0,-1 0-1,1 1 1,0 0 0,1 1-1,-1-1 1,0 2-99,-3 5 10,0 1 0,1-1 0,0 2 0,2-1 0,-1 1 0,1 0 0,1 1 0,0-1 0,1 1 0,1 0 0,0 1 0,1-1-1,0 1 1,1 0 0,1-1 0,0 1 0,1 0 0,1 0 0,0 0 0,1-1 0,1 1 0,0-1 0,1 1 0,0-1 0,2 0 0,-1 0 0,2-1 0,-1 0 0,2 0 0,0-1 0,0 1 0,1-2 0,1 1 0,0-1-1,0-1 1,1 0 0,1 0-10,-6-5-35,0 0-1,1 0 0,-1-1 1,1 1-1,0-1 1,1-1-1,-1 0 0,1 0 1,-1 0-1,1-1 0,0 0 1,0 0-1,0-1 0,0 0 1,0 0-1,0-1 0,0 0 1,0-1-1,0 0 1,0 0-1,0-1 0,0 0 1,0 0-1,0 0 0,-1-1 1,1-1-1,-1 1 0,0-1 1,0 0-1,0-1 1,-1 0-1,1 0 0,-1 0 1,1-2 35,13-21 194,-2-1 0,0-1-1,-2 0 1,-2-1 0,0-1 0,4-20-194,-11 35 105,-1 0 0,-1-1 0,-1 0 0,0 0 0,-1 0 0,-1 0 0,-1-1 0,0 1 0,-2-6-105,1 25 14,-1-1 0,1 1-1,-1 0 1,1-1 0,0 1-1,-1-1 1,1 1 0,-1-1-1,1 1 1,-1-1 0,0 0-1,1 1 1,-1-1 0,1 0-1,-1 1 1,0-1-1,1 0 1,-1 0 0,0 1-1,1-1 1,-1 0 0,0 0-1,0 0 1,1 0 0,-1 0-1,0 0 1,1 0 0,-1 0-1,0 0 1,1 0 0,-1-1-1,0 1 1,1 0 0,-1 0-1,0-1 1,1 1 0,-1 0-1,0-1 1,1 1 0,-1-1-1,1 1 1,-1 0 0,1-1-1,-1 0 1,1 1 0,-1-1-1,1 1 1,0-1 0,-1 1-1,1-1 1,0 0 0,-1 1-1,1-1 1,0 0 0,0 1-1,0-1 1,0 0 0,-1 1-1,1-2-13,-1 23-154,1-1-1,1 0 1,1 1 0,0-1-1,2 0 1,0 0-1,1-1 1,1 1 0,1-1-1,0 0 1,2-1-1,0 0 1,2 1 154,1 7-801,-8-15 367,23 43-2611,-6-19-2877,-4-13-1412</inkml:trace>
  <inkml:trace contextRef="#ctx0" brushRef="#br0" timeOffset="727.802">875 516 11307,'0'-15'2098,"-2"-120"4324,1 136-6352,1 0 0,0-1 0,-1 1 0,1 0 0,-1-1 0,1 1 0,-1 0 1,1-1-1,-1 1 0,0-1 0,1 1 0,-1-1 0,0 1 0,1-1 0,-1 1 0,0-1 0,0 0 0,1 1 1,-1-1-1,0 0 0,0 0 0,0 0 0,1 1 0,-1-1 0,0 0 0,0 0 0,0 0 0,1 0 1,-1 0-1,0-1 0,0 1 0,0 0 0,1 0 0,-1 0 0,0-1 0,0 1 0,1 0 0,-1-1 0,0 1 1,0-1-1,1 1 0,-1-1 0,0 1 0,1-1 0,-1 1 0,1-1 0,-1 0 0,1 1 0,-1-1 1,1 0-1,0 1 0,-1-1 0,1 0 0,0 0 0,-1 1 0,1-1 0,0 0 0,0 0 0,0 0 0,-1 1 1,1-1-1,0 0 0,0 0 0,0 0 0,1 0 0,-1 1 0,0-1 0,0 0 0,0 0-70,-51 184 475,43-10-1601,9-174 1087,-1 1 1,1-1-1,-1 1 0,1-1 1,-1 1-1,1 0 1,0-1-1,-1 1 0,1 0 1,0 0-1,-1-1 0,1 1 1,0 0-1,-1 0 0,1 0 1,0 0-1,-1 0 1,1 0-1,0 0 0,-1 0 1,1 0-1,0 0 0,0 0 1,-1 1-1,1-1 0,0 0 1,-1 0-1,1 1 1,-1-1-1,1 0 0,0 1 1,-1-1-1,1 1 0,-1-1 1,1 0-1,-1 1 0,1-1 1,-1 1-1,1 0 0,-1-1 1,0 1-1,1-1 1,-1 1-1,0 0 0,1-1 1,-1 1-1,0 0 0,0-1 1,0 1-1,0 0 0,0-1 1,1 1-1,-1 0 1,0 0-1,0-1 0,-1 1 1,1 0-1,0-1 0,0 1 1,0 0-1,0-1 0,-1 1 1,1 0 38,38-126-23,-33 100 171,0 2 0,2-1 0,1 1-1,1 0 1,1 1 0,1 0 0,1 0 0,0 1 0,6-5-148,-17 24 37,1 0 0,-1 0 0,0 0 0,1 1 0,0-1 0,-1 0 0,1 1 0,0-1 0,0 1 0,0 0 0,0 0 0,0-1 0,0 1 0,0 1 0,0-1 0,0 0 0,0 0 0,1 1 0,-1-1 0,0 1 0,1 0 0,-1 0 0,0 0 0,1 0 0,-1 0 0,0 0 0,0 1 0,1-1 0,-1 1 0,0-1 0,0 1 0,0 0 0,1 0 0,-1 0 0,0 0 0,0 0 0,0 0 0,-1 1 0,1-1 0,0 1 0,0-1 0,-1 1 1,1 0-1,-1 0 0,1 0 0,-1 0-37,87 122 526,-60-81-496,2-1 0,2-1 0,2-2 0,12 11-30,-34-39-13,-1-1-1,1-1 0,1 0 0,-1-1 1,1 0-1,1-1 0,0 0 1,0-1-1,0-1 0,1 0 0,-1-1 1,1 0-1,0-1 0,0-1 0,0-1 1,11 1 13,-15-3 22,-1 0 0,0-1 0,0 0 0,0 0 0,0-1 0,0 0 0,-1-1 0,1 0 0,-1-1 0,0 0 0,0 0 0,-1-1 0,0 0 0,0 0 0,0-1 0,0 0 0,-1-1 0,0 1 0,1-4-22,9-12 360,-1 0 0,-1 0 0,-1-2 0,-1 0 0,-1 0 0,4-15-360,-10 27 132,-1-1 1,0 0-1,-1 0 0,-1 0 0,0 0 0,-1 0 1,0-1-1,-1 1 0,-1-1 0,0 0 1,-1 1-1,-1-1 0,0-1-132,-2 11 7,0 0 0,0 1 0,-1-1-1,1 1 1,-1 0 0,0 0 0,0 0 0,0 1 0,-1 0-1,1 0 1,-1 0 0,0 0 0,0 1 0,0 0 0,0 0 0,0 1-1,0 0 1,0 0 0,0 0 0,-1 1 0,1 0 0,0 0-1,-1 0 1,1 1 0,0 0 0,0 1 0,0-1 0,0 1-1,0 0 1,0 0 0,0 1 0,-2 1-7,-6 2-17,1 0 1,0 1 0,1 0-1,-1 1 1,2 0-1,-1 1 1,1 1-1,0-1 1,1 2-1,0 0 1,1 0-1,0 0 1,1 1-1,0 1 1,0-1 0,2 1-1,0 0 1,0 1-1,1 0 1,1-1-1,0 2 1,1-1-1,0 0 1,1 3 16,0-3-134,1 1-1,0-1 1,0 0 0,2 1-1,0-1 1,0 0 0,1 1 0,1-1-1,1 0 1,0-1 0,0 1 0,1-1-1,6 10 135,-9-20-90,0 0 1,0 0-1,0 0 0,1 0 0,0 0 0,-1 0 1,1 0-1,0-1 0,0 0 0,1 1 0,-1-1 1,0 0-1,1-1 0,-1 1 0,1-1 0,0 1 1,-1-1-1,1 0 0,0 0 0,0-1 0,0 1 0,-1-1 1,1 0-1,0 0 0,0 0 0,0 0 0,0-1 1,0 0-1,3-1 90,2 0-26,-1-1-1,1 0 1,-1-1 0,0 0-1,0 0 1,0-1 0,-1 0-1,0 0 1,1-1 0,-2 0-1,1 0 1,3-5 26,12-20 106,-1 0 1,-2-2-1,-1 0 0,-1-1 0,-2-1 0,2-12-106,-14 40 46,30-84 743,-3-1-1,-5-1 0,5-46-788,-24 59 1137,-7 79-1113,0 1 0,0 0 0,1-1-1,-1 1 1,0 0 0,0 0-1,0 0 1,0 0 0,1 0 0,-1 0-1,0 0 1,0 0 0,0 0-1,0 0 1,1 1 0,-1-1 0,0 0-1,0 0 1,1 1 0,-1-1-1,0 0 1,0 1 0,1-1 0,-1 1-1,0-1 1,1 1 0,-1 0-1,0-1 1,1 1 0,-1-1 0,1 1-1,-1 0 1,1 0 0,0-1-1,-1 1 1,1 0 0,0 0 0,-1-1-1,1 1 1,0 0 0,0 0-1,0 0 1,0 0-24,-13 26-6,1 0 0,2 1 0,0 1 0,2-1 0,2 2 0,0-1 0,2 1 0,1-1 0,2 1 0,0 0 0,2 0 0,2 0 0,0-1 0,2 1 0,1-1 0,2 0-1,1 0 1,1-1 0,1-1 0,1 1 0,2-2 0,0 0 0,12 14 6,-25-39-88,37 49-1991,-5-28-4455,-20-20 16</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02.351"/>
    </inkml:context>
    <inkml:brush xml:id="br0">
      <inkml:brushProperty name="width" value="0.05" units="cm"/>
      <inkml:brushProperty name="height" value="0.05" units="cm"/>
      <inkml:brushProperty name="color" value="#F6630D"/>
    </inkml:brush>
  </inkml:definitions>
  <inkml:trace contextRef="#ctx0" brushRef="#br0">226 236 8040,'-7'-15'6491,"-24"-47"-3822,30 60-2529,0 0-1,0 1 1,0-1-1,0 1 1,0-1-1,0 1 1,-1-1 0,1 1-1,-1 0 1,1 0-1,-1 0 1,1-1-1,-1 1 1,1 1-1,-1-1 1,0 0-1,0 0 1,1 1-1,-1-1 1,0 1-1,0-1 1,0 1-1,0 0 1,0 0 0,1 0-1,-1 0 1,0 0-1,0 0 1,0 0-1,0 1 1,0-1-1,1 1 1,-1-1-1,0 1 1,0 0-1,1-1 1,-1 1-1,0 0 1,1 0 0,-1 0-1,1 1 1,-1-1-1,1 0 1,0 1-1,-1-1 1,1 0-1,0 1 1,0 0-1,0-1 1,0 1-1,0 1-139,-8 14 144,1 2 0,0-1 0,2 1-1,0 1 1,1-1 0,1 1-1,1-1 1,1 1 0,1 0 0,0 0-1,2 0 1,0 0 0,2 6-144,5 63 114,4-1 0,21 76-114,-11-61-121,21 121-1545,-43-206 1554,-7-26 14,-11-27 79,18 35 24,-18-41 78,2-1 0,2-1 1,2 0-1,1-1 0,3 0 1,1-1-1,3 1 0,1-1 1,2 0-1,2 0 0,3 0 1,1 0-1,2 1 0,2 0 1,2 0-1,2 1 1,1 1-1,19-36-83,-26 65 44,1 0 0,0 1 0,1-1 1,0 2-1,1-1 0,1 2 0,-1-1 0,2 1 1,4-3-45,-11 9 11,0 1 1,1-1-1,0 1 1,-1 0-1,1 0 1,0 1-1,0 0 1,0 0-1,1 0 1,-1 1-1,0 0 1,1 0-1,-1 0 1,1 1-1,-1 0 1,1 0-1,-1 1 1,1 0 0,-1 0-1,0 1 1,1-1-1,3 3-11,-3 0-6,-1 1-1,1 1 1,-1-1-1,0 1 1,0 0-1,-1 0 1,0 1 0,0 0-1,0 0 1,-1 0-1,0 0 1,-1 1-1,1-1 1,-1 1-1,-1 0 1,0 0 0,0 0-1,0 0 1,-1 0-1,0 1 1,-1-1-1,0 0 1,0 1-1,0-1 1,-1 0 0,-1 0-1,1 1 1,-1-1-1,-3 5 7,1-1-27,-1 0-1,-1-1 0,0 0 0,0 0 1,-1-1-1,-1 0 0,1 0 1,-2 0-1,1-1 0,-1 0 0,-1-1 1,1 0-1,-1-1 0,-1 0 1,-6 3 27,-11 6-199,0-1 0,-2-2 0,1-1 1,-2-1-1,-15 3 199,-41 4-1460,31-14-3059,54-4 3894,-6-1-2925,11-3-2028,8-4-2718</inkml:trace>
  <inkml:trace contextRef="#ctx0" brushRef="#br0" timeOffset="257.596">1264 1 10058,'0'0'5770,"0"0"-2609,0 0-877,0 0-111,-15 2-790,7-1-1285,-1 0 1,1 1 0,0 0-1,0 0 1,0 1-1,0 0 1,0 0-1,1 1 1,-1 0 0,1 0-1,0 1 1,0 0-1,1 0 1,-1 1 0,-2 3-99,-23 25 263,1 2 0,2 0 0,2 3 0,1 0 0,2 1 1,2 1-1,2 2 0,2 0 0,1 1 0,1 6-263,10-25 54,2-1 0,0 1 0,2-1 0,1 1 0,1 0 0,1 0 0,1 0 0,1-1 0,1 1 0,2-1 0,0 0 0,1 0 0,9 18-54,-10-28-251,0-1-1,1 0 0,0 0 1,1-1-1,0 0 0,1 0 0,1 0 1,0-2-1,0 1 0,1-1 1,0-1-1,1 0 0,0 0 0,0-1 1,1-1-1,0 0 0,0-1 1,1 0-1,0-1 0,0 0 0,0-1 1,0-1-1,9 1 252,53-5-7821,-49-10 566</inkml:trace>
  <inkml:trace contextRef="#ctx0" brushRef="#br0" timeOffset="929.918">1888 346 8744,'0'0'3305,"-2"-14"-1111,-9-67 2792,-2 60-1522,13 21-2882,0 0 64,0 0-155,0 0-165,11 10 1591,-11-13-1844,0 0 1,0 0 0,-1-1-1,0 1 1,0 0 0,0 0 0,0 0-1,0 0 1,0 0 0,-1 0-1,0 0 1,1 1 0,-1-1-1,0 0 1,0 1 0,0-1 0,-1 1-1,1 0 1,-1 0 0,1 0-1,-1 0 1,0 0 0,0 1 0,1-1-1,-1 1 1,-4-2-74,-12 66 37,-32 57 289,-95 249 752,86-200-1286,60-169 163,0 0 1,0-1-1,0 1 0,0 0 1,0 0-1,0-1 0,0 1 0,0 0 1,0 0-1,0-1 0,0 1 0,-1 0 1,1 0-1,0-1 0,0 1 0,0 0 1,0 0-1,0 0 0,-1-1 0,1 1 1,0 0-1,0 0 0,-1 0 1,1 0-1,0-1 0,0 1 0,0 0 1,-1 0-1,1 0 0,0 0 0,0 0 1,-1 0-1,1 0 0,0 0 0,-1 0 1,1 0-1,0 0 0,0 0 0,-1 0 1,1 0-1,0 0 0,0 0 1,-1 0-1,1 0 0,0 0 0,0 0 1,-1 0-1,1 0 0,0 1 45,1-32-2223,56-165-14411,-38 144 10089</inkml:trace>
  <inkml:trace contextRef="#ctx0" brushRef="#br0" timeOffset="1224.457">1790 170 8264,'15'-82'3695,"-7"45"3879,-8 36-5481,5 90 2296,0-60-4074,0 0 1,2-1 0,1 0 0,2 0 0,11 24-316,229 376 368,-248-424-398,-1-2 16,0-1-1,1 0 0,-1 0 1,0 1-1,0-1 0,0 1 0,0-1 1,-1 1-1,1-1 0,0 1 1,-1 0-1,1-1 0,-1 1 1,1 0-1,-1-1 0,0 1 0,0 0 1,0 0-1,0-1 0,0 1 1,0 0-1,0 0 0,0-1 1,-1 1-1,1 0 0,-1-1 1,1 1-1,-1 0 0,0-1 0,0 1 1,0-1-1,1 1 0,-1-1 1,-1 1-1,1 0 15,-11-1-20,0 0-1,-1 0 1,1-1 0,0-1-1,0 0 1,0 0 0,0-1-1,0-1 1,1 0-1,-1-1 1,0 0 20,7 2 0,-69-18 24,-24-7 124,0-4 0,-54-28-148,143 55-18,2 2-9,-1 0 0,1-1 0,0 0 0,1-1 0,-1 0 0,1 0 1,-1 0-1,1-1 0,0 0 0,1 0 0,-1 0 0,1-1 0,0 0 0,1 0 0,-1 0 1,-2-6 26,7 10-249,0 0 0,1 0-1,-1 0 1,1 0 0,0 0 0,0 0 0,-1 0 0,1 0 0,0 0 0,1 1 0,-1-1 0,0 0 0,0 1 0,1-1 0,-1 1 0,1-1 0,-1 1 0,1-1 0,0 1-1,0 0 1,-1 0 0,1 0 0,0 0 0,0 0 0,0 0 0,0 1 0,0-1 0,0 1 0,0-1 0,0 1 0,0 0 0,3 0 249,-4-1-364,40-9-7606</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6:55.107"/>
    </inkml:context>
    <inkml:brush xml:id="br0">
      <inkml:brushProperty name="width" value="0.05" units="cm"/>
      <inkml:brushProperty name="height" value="0.05" units="cm"/>
      <inkml:brushProperty name="color" value="#F6630D"/>
    </inkml:brush>
  </inkml:definitions>
  <inkml:trace contextRef="#ctx0" brushRef="#br0">47 319 10666,'0'0'2472,"0"0"-743,0 0 321,0 0 0,0 0-704,0 0-567,0 0-331,-3-11-250,0 3-172,2 7-23,1 0 1,-1 0-1,0 0 1,0 1-1,1-1 1,-1 0-1,1 0 1,-1 0-1,1 0 1,-1 0-1,1 0 1,-1 0 0,1-1-1,0 1 1,0 0-1,-1 0 1,1 0-1,0 0 1,0 0-1,0 0 1,0-1-1,1 1 1,-1 0-1,0 0 1,0 0-1,1 0 1,-1 0-1,1 0 1,-1 0-1,1 0 1,-1 0-1,1 0 1,-1 0-1,1 0 1,0 0-1,0 0 1,-1 0-1,1 1 1,0-1-1,0 0 1,0 1-1,0-1 1,0 0-1,0 1 1,0-1-1,0 1 1,0 0-1,0-1 1,0 1-1,0 0 1,0-1-1,0 1 1,1 0-1,-1 0 1,0 0-1,0 0 1,0 0-1,1 1-3,45 3 211,1-3-1,0-1 1,0-2-1,0-2 1,-1-3-1,1-1 1,19-8-211,-15-13 1340,-67 33 694,3 9-1976,1 1 0,0 0 0,2 1 1,-1 0-1,2 1 0,0 0 0,1 0 0,0 0 1,2 1-1,0 0 0,0 1 0,2-1 1,0 0-1,1 1 0,1 0 0,1 0 0,0 4-58,0-21 4,-11 149 12,5 1 0,8 10-16,0-142 15,-1-15-12,0 0-1,0 0 1,0 0 0,0 0-1,0 0 1,-1 0-1,0 0 1,0 0-1,0 0 1,0 0 0,-1 0-1,0 0 1,0 0-1,0 0 1,0 0 0,0 0-1,-1 0 1,0-1-1,0 1 1,0-1 0,0 1-1,0-1 1,-1 0-1,1 0 1,-1 0 0,0 0-1,-1 1-2,-8-2 12,1-1 0,-1-1 0,1 0 0,-1-1 0,1 0 0,-1 0 1,1-2-1,0 1 0,0-1 0,0-1 0,0 0 0,-4-2-12,-29-9 26,-115-32-512,172 48-7068,8 9 636,2 3-4234</inkml:trace>
  <inkml:trace contextRef="#ctx0" brushRef="#br0" timeOffset="344.489">626 650 6150,'0'0'7442,"0"0"-3289,0 0-1399,0 0-704,0 0-961,0 0-598,3 14-197,5 78 21,-4-1 0,-4 1 0,-11 90-315,11-177 28,5-25 39,4-34 68,44-244 1578,-52 292-1692,0-1 0,1 1-1,0 0 1,0 0 0,1 0-1,-1 0 1,1 1 0,1-1-1,-1 1 1,1 0 0,0-1-1,0 2 1,0-1 0,1 0-1,0 1 1,-1 0 0,2 0-1,-1 0 1,0 1 0,1 0-1,-1 0 1,1 0 0,0 1-1,0-1 1,0 2 0,1-1-1,-1 1 1,0-1 0,1 2-1,-1-1 1,0 1 0,1 0-1,-1 0 1,1 1 0,-1 0-1,0 0 1,0 0 0,1 1-1,3 1-20,16 16-94,0 1-1,-2 1 0,0 2 0,-1 0 1,-2 1-1,0 1 0,-2 1 1,-1 1-1,9 18 95,-20-35-194,6 10-479,33 46-3764,-9-29-3116,-8-14-1090</inkml:trace>
  <inkml:trace contextRef="#ctx0" brushRef="#br0" timeOffset="771.954">1933 789 9993,'8'-116'6273,"-9"111"-5951,1 0 0,-2 0 0,1 0 0,-1 0 0,1 0 0,-1 0 0,-1 0 0,1 0 0,-1 1-1,0-1 1,0 1 0,0 0 0,0 0 0,-1 0 0,0 0 0,0 1 0,0-1 0,0 1 0,0 0 0,-1 0 0,1 1 0,-1-1 0,0 1 0,0 0 0,0 0-1,0 1 1,0-1 0,-2 1-322,-9-3 232,0 1 0,0 0 0,-1 1 0,1 1 0,-1 1-1,1 0 1,-1 1 0,-10 2-232,13 0 7,0-1 1,0 2-1,1 0 0,0 0 1,0 2-1,0-1 1,0 2-1,1 0 0,0 0 1,0 1-1,1 0 0,0 1 1,1 0-1,0 1 0,0 0 1,1 1-1,0 0 0,1 0 1,0 1-1,1 0 1,0 1-1,1-1 0,0 1 1,1 0-1,1 1 0,0-1 1,1 1-1,0 0 0,1 0 1,1 0-1,0 0 0,1 0 1,0 0-1,1 0 1,1 0-1,0-1 0,3 11-7,-1-14-104,0 0-1,0 0 1,1 0-1,0-1 0,1 0 1,0 0-1,0 0 1,1-1-1,0 0 1,1 0-1,0-1 0,0 0 1,0 0-1,7 4 105,-6-6-392,0 0-1,0 0 0,0-1 0,0 0 0,1-1 1,-1 0-1,1-1 0,0 1 0,0-2 1,2 1 391,-3-1-576,0-1 0,0 1 0,0-1 0,1-1 0,-1 0-1,0 0 1,0-1 0,0 0 0,0-1 0,0 1-1,0-2 578,50-45-729,-42 21 1468,-1-1 0,-2-1 0,0 0 0,-3-1 0,0 0 0,-2-1 0,3-23-739,-6 31 544,86-356 4261,-83 283-3172,-9 97-1610,0-1 0,0 0 0,0 1 0,0-1 0,0 1 0,0-1 0,0 1 0,0-1 0,0 0 0,0 1 0,0-1 0,0 1 0,-1-1 0,1 1 0,0-1 0,0 1 0,-1-1 0,1 1 0,0-1 0,0 1 0,-1-1 0,1 1 1,-1-1-1,1 1 0,0 0 0,-1-1 0,1 1 0,-1-1 0,1 1 0,-1 0 0,1 0 0,-1-1 0,1 1 0,-1 0 0,1 0 0,-1 0 0,0 0 0,1-1 0,-1 1 0,1 0 0,-1 0 0,1 0 0,-1 0 0,0 0 0,1 0 0,-1 1 0,1-1 0,-1 0 0,1 0 0,-1 0 0,1 0 0,-1 1 0,1-1 0,-1 0 0,1 1 0,-1-1 0,1 0 0,-1 1 0,1-1 0,-1 0 0,1 1 0,0-1 0,-1 1 0,1-1 0,0 1 0,-1-1 0,1 1 0,0-1 0,-1 1-23,-23 37 334,15-5-303,1 0 0,2 0 0,1 1 0,2 0 0,1 0-1,2 0 1,1 1 0,1-1 0,2-1 0,2 1 0,1 0 0,1-1 0,2-1 0,11 26-31,14 29-876,-6-33-2551,-15-35-481,2-7-2658</inkml:trace>
  <inkml:trace contextRef="#ctx0" brushRef="#br0" timeOffset="1741.307">2384 614 8712,'0'0'2408,"0"0"-684,0 0 118,0 0 128,-14-2-561,-42-2-581,55 5-811,0 0 1,-1-1 0,1 1 0,0 0 0,0-1 0,-1 1 0,1 0 0,0 0 0,0 0 0,0 0 0,0 0 0,0 0 0,1 0 0,-1 1 0,0-1-1,0 0 1,1 0 0,-1 1 0,1-1 0,-1 0 0,1 1 0,-1-1 0,1 0 0,0 1 0,0-1 0,0 1 0,-1-1 0,1 0 0,1 1 0,-1-1 0,0 1-1,0-1 1,1 0 0,-1 2-18,0 4 53,2 4-37,0 0 1,1-1-1,-1 1 1,2-1 0,0 1-1,0-1 1,1 0 0,0 0-1,1-1 1,0 0-1,0 0 1,1 0 0,0-1-1,0 0 1,1 0 0,1-1-1,-1 0 1,1 0-1,0-1 1,0 0 0,1 0-1,0-1 1,0-1 0,0 0-1,0 0 1,5 0-17,-12-2 1,1-1 1,0 0-1,0 0 1,0 0-1,0 0 0,0 0 1,0-1-1,0 0 0,0 0 1,0 0-1,0 0 1,0-1-1,0 1 0,-1-1 1,1 0-1,0-1 1,0 1-1,0 0 0,-1-1 1,1 0-1,-1 0 1,1 0-1,-1 0 0,0-1 1,0 1-1,0-1 1,0 0-1,0 0 0,0 0 1,-1 0-1,0 0 1,1-1-1,-1 1 0,0-1 1,-1 1-1,1-1 1,-1 0-1,0 0 0,1 1 1,-2-1-1,1 0 1,0-3-2,6-33 1072,-2 1 0,-2-1-1,-1 0 1,-3-1 0,-1-3-1072,2 41 56,0 0 0,0 0 0,-1 0 0,1-1-1,-1 1 1,0 0 0,0 0 0,0 0 0,0 0-1,-1 0 1,1 0 0,-1 0 0,0 1 0,1-1-1,-1 1 1,-1-1 0,1 1 0,0-1 0,-1 1-1,1 0 1,-1 0 0,1 0 0,-1 1 0,0-1-1,0 1 1,0-1 0,0 1 0,0 0 0,0 0-1,0 0 1,0 1 0,0-1 0,0 1 0,-1-1-1,1 1 1,0 0 0,0 0 0,-1 1 0,1-1-1,0 1 1,0 0 0,-2 0-56,-5 1 11,0 0 0,1 1-1,-1 0 1,1 1 0,0 0 0,0 1 0,0-1 0,0 2-1,1-1 1,0 1 0,0 1 0,0-1 0,1 1 0,0 0-1,1 1 1,-1 0 0,1 0 0,1 0 0,0 1 0,-4 8-11,1-1-16,0 1 0,2 0 0,0 1 0,0-1 1,2 1-1,0 0 0,1 0 0,1 1 0,1-1 0,1 0 1,0 2 15,1-7-124,1 0 1,1 1 0,0-2-1,1 1 1,0 0 0,1-1 0,0 1-1,1-1 1,0-1 0,1 1 0,1-1-1,-1 0 1,2-1 0,0 0-1,0 0 1,0-1 0,1 0 0,1 0-1,-1-2 1,1 1 0,1-1-1,0-1 1,-1 0 0,2 0 0,-1-1-1,1-1 1,0 0 0,-1-1-1,2 0 1,-1-1 0,0-1 0,6 0 123,-3 1-61,1-2 1,-1 0 0,0 0 0,1-2 0,-1 0-1,0-1 1,0-1 0,0 0 0,0-1 0,-1-1 0,1 0-1,-2-1 1,1-1 0,-1 0 0,0-1 0,0-1 0,-1 0-1,-1 0 1,0-1 0,0-1 0,-1 0 0,2-4 60,15-24 305,-1-2 1,-3 0 0,-1-2-1,-2-1 1,-2-1-1,-2 0 1,-2-1 0,0-12-306,3-52 1655,-19 112-1638,1-1 1,0 0 0,-1 1 0,1-1 0,0 0 0,0 1-1,-1-1 1,1 0 0,-1 0 0,1 1 0,0-1 0,-1 0-1,1 0 1,-1 0 0,1 0 0,0 1 0,-1-1 0,1 0-1,-1 0 1,1 0 0,0 0 0,-1 0 0,1 0 0,-1 0-1,1 0 1,-1 0 0,1 0 0,0 0 0,-1-1 0,1 1-1,-1 0 1,1 0 0,0 0 0,-1-1 0,1 1 0,-1 0-1,1 0 1,0-1 0,-1 1 0,1 0 0,0 0 0,0-1-1,-1 1 1,1 0 0,0-1 0,0 1 0,-1-1 0,1 1-1,0 0 1,0-1 0,0 1 0,0-1 0,-1 1 0,1 0-1,0-1 1,0 1 0,0-1 0,0 1 0,0-1 0,0 1-1,0-1 1,0 1 0,1 0 0,-1-1 0,0 1 0,0-1-1,0 1 1,0 0 0,1-1-18,-24 29 350,5 13-293,3 0 0,1 1 1,2 1-1,2 0 0,1 1 1,3-1-1,-1 45-57,1-30 36,-9 63-14,3-45-583,4 1 1,4 0-1,3 54 561,1-123-128,1 0 1,0 1-1,0-1 0,0 0 0,1 0 1,0 0-1,1 0 0,0 0 0,0 0 1,0-1-1,1 1 0,0-1 0,1 0 0,0 0 1,5 5 127,-9-12-33,0 0 1,0-1 0,1 1 0,-1 0-1,0-1 1,0 1 0,0 0-1,1-1 1,-1 0 0,0 1-1,0-1 1,0 0 0,0 1-1,0-1 1,0 0 0,0 0 0,0 0-1,0 0 1,-1 0 0,1 0-1,0 0 1,-1 0 0,1 0-1,0 0 1,-1 0 0,1-1 0,-1 1-1,0 0 1,1 0 0,-1-1-1,0 1 1,0 0 0,0 0-1,0-1 1,0 1 0,0 0 0,0-1-1,0 1 1,-1 0 0,1 0-1,0 0 1,-1-1 0,1 1-1,-1 0 1,1 0 0,-1 0 0,0-1 32,1-4-36,-44-543 255,44 537-197,-3-16 81,1-1 1,2 1-1,0 0 0,2 0 1,2 0-1,0 0 0,2 0 1,1 0-1,1 1 0,1 1 1,9-17-104,-16 39 36,1 0 1,0 0-1,-1 1 1,1-1 0,1 1-1,-1 0 1,0-1-1,1 1 1,0 1 0,0-1-1,0 1 1,0-1-1,0 1 1,0 0 0,1 1-1,-1-1 1,0 1-1,1-1 1,0 2 0,-1-1-1,1 0 1,-1 1-1,1 0 1,0 0 0,-1 0-1,1 1 1,0-1 0,1 2-37,6 0 66,-1 1 1,0 1 0,-1 0 0,1 1 0,-1 0 0,0 1 0,0-1 0,0 2 0,-1 0 0,0 0 0,0 1-67,12 12-74,-2 0 1,0 2-1,-1 0 0,-1 1 0,-2 1 1,0 1-1,-1 0 0,-2 1 0,0 0 1,-2 1-1,2 11 74,-10-33-104,-1 0 1,0 0 0,0 1-1,-1-1 1,1 1 0,-1-1-1,-1 0 1,1 1 0,-1-1-1,0 0 1,0 1 0,0-1-1,-1 0 1,0 0-1,0 0 1,0 0 0,0 0-1,-1-1 1,0 1 0,0-1-1,0 1 1,-1-1 0,1 0-1,-1 0 1,0-1 0,0 1-1,0-1 1,-1 0-1,1 0 1,-1 0 0,0-1-1,0 1 1,1-1 0,-2 0-1,1-1 1,-3 2 103,-113 13-8216,84-18 2995</inkml:trace>
  <inkml:trace contextRef="#ctx0" brushRef="#br0" timeOffset="3067.42">3601 734 7079,'0'0'1932,"0"0"-720,0 0 363,0 0 170,0 0-570,-5 2-508,-13 10-234,40 14-17,-3-14-79,0 0 0,1-1-1,1-1 1,0 0 0,0-2 0,1-1 0,0 0-1,0-2 1,1 0 0,0-2 0,11 1-337,-15-2 87,1-1 0,0-1 1,-1 0-1,1-1 0,0-2 0,-1 0 0,0-1 1,18-6-88,-29 8 59,0-1 1,0-1 0,-1 1 0,1-1 0,-1-1-1,0 0 1,0 1 0,-1-2 0,1 1 0,-1-1 0,0 0-1,-1-1 1,1 1 0,-1-1 0,-1 0 0,1 0-1,-1-1 1,0 1 0,-1-1 0,0 0 0,2-7-60,-3 10 121,-1 0-1,0 0 1,0 0 0,0-1 0,0 1 0,-1 0 0,1-1 0,-2 1-1,1 0 1,0 0 0,-1-1 0,0 1 0,0 0 0,-1 0 0,1 0-1,-1 0 1,0 0 0,-1 0 0,1 0 0,-1 1 0,0-1 0,0 1-1,0 0 1,-1 0 0,0 0 0,1 0 0,-1 0 0,0 1 0,-1 0-1,1 0 1,-1 0 0,1 0 0,-1 1 0,0 0 0,0 0 0,-1 0-122,-7-2 28,1 1-1,-2 1 1,1 0-1,0 0 1,0 1-1,-1 1 0,1 1 1,0-1-1,-1 2 1,1 0-1,0 1 1,0 0-1,1 1 0,-1 0 1,1 1-1,-1 0 1,1 1-1,1 1 1,-1 0-1,1 0 0,1 1 1,-1 0-1,1 1 1,1 1-1,-1-1 1,2 1-1,-1 1 0,2 0 1,-1 0-1,1 0 1,1 1-1,0 0 1,1 0-1,0 0 0,1 1 1,0 0-1,1 0 1,1 0-1,0 0 0,0 1-26,3-4-98,1 1 0,0-1-1,0 0 1,1 0 0,1 0-1,-1 0 1,2 0 0,-1 0-1,1-1 1,1 0 0,-1 0-1,2-1 1,-1 1 0,1-1-1,0-1 1,1 1 0,0-1 0,0-1-1,1 0 1,-1 0 0,6 2 97,8 6-674,2-2 0,-1 0-1,2-1 1,0-2-1,0-1 1,0 0 0,1-2-1,2-1 676,-6-1-1272,0-1 0,0-1 0,0-1-1,0-1 1,0-1 0,0-1 0,0 0-1,0-2 1,-1-1 0,20-7 1272,-27 7-287,-1-1 1,1-1-1,-1 0 1,0-1-1,-1 0 0,0-1 1,0 0-1,-1-1 1,0-1-1,7-9 287,65-106 1994,-70 99-61,-1-1 0,-1-1 0,-2 0 0,-1 0 0,-1 0 0,1-16-1933,-7 42 173,0 2-54,-1-1 1,1 1-1,0 0 0,0-1 0,0 1 0,-1 0 0,1-1 1,-1 1-1,1-1 0,-1 1 0,0-1 0,1 1 0,-1-1 1,0 1-1,0-1 0,0 0 0,0 1 0,0-1 0,-1 1 1,1-1-1,0 1 0,-1-1 0,1 1 0,-1-1 0,1 1 1,-1 0-1,0-1 0,0 1 0,1 0 0,-1-1 1,0 1-1,0 0 0,0 0 0,0 0 0,-1 0 0,1 0 1,0 0-1,0 0 0,-1 0 0,1 1 0,0-1 0,-1 0 1,1 1-1,-1-1 0,1 1 0,-1-1 0,1 1 0,-1 0 1,1 0-1,-1 0 0,1 0 0,-1 0 0,1 0 0,-2 0-119,-9 8 112,0 0 0,1 0-1,1 2 1,-1-1 0,1 1-1,1 1 1,0 0 0,1 0-1,0 0 1,0 1 0,1 1-1,-1 3-111,-3 3 3,1 0-1,1 1 1,1 0-1,1 1 1,0 0-1,2 0 0,0 0 1,1 1-1,2-1 1,0 1-1,1 17-2,0-38-14,1 0 0,-1 0 0,1 0-1,0 0 1,-1 0 0,1 0 0,0 1 0,0-1 0,0 0-1,0 0 1,0 0 0,0 0 0,0 1 0,0-1-1,0 0 1,0 0 0,1 0 0,-1 0 0,0 1 0,1-1-1,-1 0 1,1 0 0,-1 0 0,1 0 0,0 0 0,-1 0-1,1 0 1,0 0 0,0-1 0,0 1 0,0 0-1,-1 0 1,1-1 0,0 1 0,0 0 0,1-1 0,-1 1-1,0-1 1,0 1 0,0-1 0,0 0 0,0 1 0,0-1-1,1 0 1,-1 0 0,0 0 0,0 0 0,0 0 0,1 0-1,-1 0 1,0 0 0,0-1 0,0 1 0,0 0-1,0-1 1,1 1 0,-1-1 0,0 1 14,44-101-30,-40 83 28,5-18 33,1 1 0,1 1 0,2 0 1,2 1-1,1 0 0,11-13-31,-27 43 7,0 1-1,0 0 1,0 0 0,0 0-1,1 0 1,-1 0 0,1 0 0,-1 0-1,1 1 1,0-1 0,0 0 0,0 1-1,0-1 1,0 1 0,0 0 0,0 0-1,0 0 1,1 0 0,-1 0 0,0 0-1,1 1 1,-1-1 0,0 1-1,1-1 1,-1 1 0,1 0 0,-1 0-1,0 0 1,1 0 0,-1 1 0,1-1-1,-1 1 1,0-1 0,1 1 0,-1 0-1,0 0 1,0 0 0,1 0-1,-1 0 1,0 1 0,0-1 0,0 1-7,85 131 165,-75-110-272,1-1 0,0 0-1,2-1 1,0 0-1,2-1 1,0-1 0,1-1-1,1 0 1,20 14 107,-23-23-470,0 0 1,1-1-1,0-1 1,1 0-1,0-1 0,0-1 1,0-1-1,0-1 1,0 0-1,1-1 0,0-1 1,-1-1-1,1-1 1,-1 0-1,1-1 0,-1-1 1,0-1-1,1-1 470,-4 1 78,1-2-1,-1 1 0,0-2 1,-1 0-1,1-1 0,-2 0 1,1-1-1,-1 0 0,0-1 1,-1-1-1,0 0 1,-1-1-1,5-5-77,-4 0 604,0 0-1,0 0 1,-2-1-1,0 0 1,-1-1 0,-1 0-1,0-1 1,-2 0-1,0 0 1,-2 0 0,0 0-1,-1-1 1,-1 0 0,-1-3-604,-1 20 65,0-1 1,-1 0-1,1 0 1,-1 1 0,0-1-1,0 0 1,-1 1-1,0-1 1,1 1 0,-1 0-1,-1-1 1,1 1 0,-1 0-1,1 0 1,-1 1-1,0-1 1,-1 0 0,1 1-1,-1 0 1,1 0-1,-1 0 1,0 0 0,0 1-1,0-1 1,0 1-1,-1 0 1,1 0 0,-1 1-1,1-1 1,-1 1 0,-3 0-66,-7-3 50,0 1 1,-1 1-1,0 1 1,0 0 0,1 1-1,-1 1 1,0 0 0,1 1-1,-1 1 1,1 0 0,0 1-1,0 1 1,0 0 0,0 1-1,1 1 1,0 0-1,0 1 1,1 0 0,-10 9-51,14-10-4,0-1 0,1 1 1,0 1-1,1 0 0,0 0 0,0 0 1,0 1-1,1 0 0,1 0 0,-1 0 1,1 1-1,1 0 0,0 0 1,0 0-1,1 1 0,1-1 0,0 1 1,0-1-1,1 1 0,0 0 0,1 0 1,0 0-1,0-1 0,1 1 1,1 0-1,0-1 0,1 1 0,-1-1 1,2 1 3,0 0-86,1 0 1,1 0 0,0 0 0,0-1 0,1 0 0,0-1-1,1 1 1,0-1 0,0 0 0,1-1 0,0 0-1,0-1 1,6 3 85,-6-3-266,0-2 0,1 1 0,0-1 0,0-1 0,0 1 0,0-2 0,1 1 0,0-2-1,0 1 1,-1-2 0,1 1 0,0-1 0,1-1 0,-1 0 0,0-1 0,0 0 0,0 0 0,0-1 0,-1-1 0,1 0-1,-1 0 1,7-4 266,-5-2-2,0 0 0,-1-1 0,-1-1 1,1 0-1,-1 0 0,-1-1 0,0 0 0,-1-1 0,-1 0 0,0 0 0,0 0 0,-1-1 0,-1 0 0,0 0 0,-1-1 0,-1 1 0,0-1 0,-1 0 0,0-2 2,58-404 3171,-57 333-1436,-3 87-1708,0 1-1,-1 0 1,1-1 0,0 1-1,0 0 1,-1-1 0,1 1 0,0 0-1,-1-1 1,1 1 0,-1 0-1,1 0 1,0-1 0,-1 1-1,1 0 1,-1 0 0,1 0-1,-1-1 1,1 1 0,-1 0 0,1 0-1,-1 0 1,1 0 0,0 0-1,-1 0 1,1 0 0,-1 0-1,1 0 1,-1 0 0,1 1-1,-1-1 1,1 0 0,-1 0 0,1 0-1,0 1 1,-1-1 0,1 0-1,-1 0 1,1 1 0,0-1-1,-1 0 1,1 1 0,0-1-1,-1 0 1,1 1 0,0-1 0,0 0-1,-1 1 1,1-1 0,0 1-1,0-1 1,0 1 0,-1-1-1,1 0 1,0 1 0,0-1-1,0 1 1,0-1 0,0 1 0,0-1-1,0 1 1,0-1-27,-14 30 68,2 1-1,1 0 1,1 0 0,2 1 0,1 0 0,2 1-1,0-1 1,3 1 0,1 0 0,1 15-68,0-6-325,1 1 0,2-1 0,2 0 0,2 0 0,1-1 1,3 0-1,10 25 325,-1-25-3608,-2-17-2137,2-3-6261</inkml:trace>
  <inkml:trace contextRef="#ctx0" brushRef="#br0" timeOffset="4124.413">6033 671 9609,'0'0'1975,"0"0"-854,0 0 609,0 0 186,0 0-528,-11-5-565,-32-15-311,42 21-463,0 1 1,-1-1-1,1 0 0,0 1 0,0-1 1,0 1-1,0-1 0,0 1 0,0-1 1,0 1-1,1 0 0,-1-1 0,0 1 1,1 0-1,0 0 0,-1 0 0,1-1 1,0 1-1,0 0 0,0 0 0,0 0 1,0 0-1,0-1 0,1 1 0,-1 0 1,1 0-1,-1-1 0,1 1 0,0 0 1,-1 0-1,2 1-49,2 4 23,1 1-1,0-1 1,0 0 0,0 0-1,1 0 1,0-1 0,0 0-1,1 0 1,0 0 0,0-1-1,0 0 1,1-1 0,-1 1-1,1-1 1,0-1 0,1 0 0,-1 0-1,0 0 1,1-1 0,-1 0-1,1-1 1,0 0 0,0 0-1,1-1-22,-1 0 11,0 1 0,1-2 1,-1 1-1,0-1 0,0-1 0,0 0 0,0 0 0,0 0 0,0-1 0,0-1 0,-1 0 0,1 0 0,-1 0 0,0-1 0,-1 0 0,1-1 1,-1 0-1,0 0 0,0 0 0,-1-1 0,0 0 0,0 0 0,0-1 0,-1 1 0,0-1 0,-1-1 0,1 0-11,-3 5 110,1 0 0,-1 1 0,0-1 1,0-1-1,0 1 0,0 0 0,-1 0 0,0-1 0,0 1 0,0-1 0,0 1 0,-1-1 0,1 1 0,-1-1 0,0 1 0,-1-1 0,1 1 0,-1-1 0,0 1 0,0-1 0,0 1 0,-1-1 1,0 1-1,1 0 0,-1 0 0,-1 0 0,1 0 0,-1 0 0,1 1 0,-1-1 0,0 1 0,0-1 0,-1 1 0,1 0 0,-1 0 0,1 1 0,-1-1 0,0 1 0,-1-1-110,-5 0 41,1 0-1,-1 1 1,1 0-1,-1 1 1,0 0-1,0 0 1,0 1-1,0 1 1,0-1-1,1 1 1,-1 1-1,0 0 1,1 0-1,-1 1 1,1 0-1,0 1 1,0 0-1,0 1 1,0-1-1,1 2 1,0-1-1,0 1 1,0 0-1,1 1 1,-1 0-1,2 0 1,-2 2-41,0-1-15,0 1 1,1 0 0,0 0-1,1 0 1,0 1 0,0 0-1,1 0 1,0 1 0,1-1-1,0 1 1,1 0 0,0 0-1,1 0 1,0 1-1,1-1 1,0 0 0,1 1-1,0-1 1,1 1 0,0-1-1,0 1 1,2-1 0,1 5 14,3-2-270,1 0 0,1-1 0,0 0 0,1-1 0,0 0 0,1 0 0,0-1 0,1 0 0,0-1 0,0-1 0,1 0 0,1 0 0,0-2 1,0 1-1,0-2 0,1 0 0,0-1 0,0 0 0,0-1 0,1-1 0,-1 0 0,1-1 0,0-1 0,-1 0 0,1-2 0,0 1 0,0-2 0,-1 0 0,1-1 0,3-2 270,-5 2-3,-1-2 0,0 0 0,0 0 0,-1-1 0,1-1 0,-1 0 0,-1-1 0,1 0 0,-2 0 0,1-1 0,-1-1 0,0 0 0,-1 0 0,0-1 0,-1 0 0,1-3 3,17-26 718,-1-1 0,-3-1 0,-1-2 0,-3 0-718,28-98 3609,-47 141-3575,1 0 0,-1 0 0,0 1 0,1-1 0,-1 0 0,1 1 0,-1-1-1,0 0 1,0 1 0,1-1 0,-1 1 0,0-1 0,0 1 0,0 0 0,1-1 0,-1 1 0,0 0 0,0 0-1,0-1 1,0 1 0,0 0 0,0 0 0,0 0 0,0 0 0,0 0 0,1 0 0,-1 0 0,0 1 0,0-1-1,0 0 1,0 0 0,0 1 0,0-1 0,1 0 0,-1 1 0,0-1 0,0 1 0,0-1 0,1 1 0,-1 0-1,0-1 1,1 1 0,-1 0 0,1-1 0,-1 1 0,0 0 0,1 0 0,0-1 0,-1 1 0,1 0 0,-1 0-1,1 0 1,0 0 0,0 0-34,-12 17 19,0 1 0,2 1 0,0 0 0,2 0 1,0 1-1,1 0 0,1 0 0,1 0 0,1 1 0,1 0 0,1 0 0,0 0 0,2 0 0,1 5-19,2 87-235,-3-114 218,0 0 0,0-1 0,0 1-1,0 0 1,0-1 0,0 1 0,0 0 0,0-1-1,0 1 1,0 0 0,1-1 0,-1 1 0,0 0 0,0-1-1,0 1 1,1 0 0,-1 0 0,0-1 0,0 1-1,1 0 1,-1 0 0,0-1 0,1 1 0,-1 0-1,0 0 1,1 0 0,-1 0 0,0-1 0,1 1-1,-1 0 1,0 0 0,1 0 0,-1 0 0,0 0-1,1 0 1,-1 0 0,1 0 0,-1 0 0,0 0-1,1 0 1,-1 0 0,0 0 0,1 0 0,-1 1-1,0-1 1,1 0 0,-1 0 0,0 0 0,1 0-1,-1 1 1,0-1 0,0 0 0,1 0 0,-1 1-1,0-1 1,0 0 0,1 0 0,-1 1 0,0-1 17,16-40 125,-14 36-154,26-84 66,-20 57 21,1 1 0,2 0 0,1 1 0,1 0 0,2 1-1,12-18-57,-23 40 9,1 0 0,0 1-1,0-1 1,0 1-1,1 0 1,0 0 0,-1 0-1,2 1 1,-1 0 0,0 1-1,1-1 1,0 1-1,0 0 1,0 1 0,0-1-1,0 2 1,1-1-1,-1 1 1,0 0 0,1 0-1,-1 1 1,1 0-1,-1 0 1,1 1 0,-1 0-1,0 0 1,1 1-1,-1 0 1,0 0 0,0 1-1,6 3-8,9 7 12,-1 2 0,-1 0-1,-1 1 1,0 1 0,-1 1 0,-1 0-1,-1 2 1,3 4-12,-2-2-201,2 0 1,0-2-1,2 0 0,0-1 1,1 0-1,2-2 201,-22-14-201,1-1 1,-1 1-1,1-1 1,0 0-1,-1 0 1,1 0-1,0 0 0,0 0 1,0-1-1,1 0 1,-1 1-1,0-1 1,0 0-1,1-1 0,-1 1 1,1 0-1,-1-1 1,0 0-1,1 0 1,-1 0-1,1 0 0,-1-1 1,1 1-1,-1-1 1,0 0-1,1 0 1,-1 0-1,0 0 0,0 0 1,1-1-1,-1 0 1,-1 0-1,1 1 1,0-2-1,0 1 0,-1 0 1,1 0-1,-1-1 1,1 0-1,-1 1 1,0-1-1,0-1 201,7-24 285,-1 0 0,-1 0 0,-2-1 0,-1 0 0,1-19-285,0-2 1201,33-312 4939,-38 293-3946,-1 69-2146,-1 0 0,1 0 0,0 0 0,-1 0 0,1 0 0,-1 0 0,1 1 0,0-1 0,-1 0 0,1 1 0,0-1 0,-1 1 0,1 0 0,0-1 0,0 1 0,-1 0 0,1 0 1,0 0-1,0 0 0,0 0 0,0 0 0,0 0 0,0 0 0,1 0 0,-1 0 0,0 0 0,0 1 0,1-1 0,-1 0 0,1 1 0,-1-1-48,-10 19 62,1 0 0,0 1-1,2 0 1,0 0 0,1 1 0,2 0-1,0 0 1,1 1 0,1-1 0,1 1 0,2 0-1,0-1 1,3 22-62,3 6-145,2 0 1,3-1-1,1 0 1,3-1-1,17 37 145,-30-79-191,28 58-2661,-1-31-4018,-13-22-22</inkml:trace>
  <inkml:trace contextRef="#ctx0" brushRef="#br0" timeOffset="4482.263">7472 500 9321,'0'0'2915,"0"0"-2211,0 0 1090,0 0 384,0 0-1121,0 0 64,104-30-256,-53 27-321,7 0-255,1-1-225,2-1-64,-7 1-321,1-3-1376,-1-2-3908,-8-4-6695</inkml:trace>
  <inkml:trace contextRef="#ctx0" brushRef="#br0" timeOffset="5130.826">8518 561 8680,'0'0'2413,"0"0"-1383,0 0-320,-14-6 294,-43-19-86,58 25-897,-1 1 0,0-1 0,1 0 0,-1 1 0,0-1-1,1 1 1,-1-1 0,0 1 0,0-1 0,1 1 0,-1-1 0,0 1-1,0-1 1,0 1 0,0-1 0,0 1 0,0-1 0,0 1-1,0 0 1,0-1 0,0 1 0,0-1 0,0 1 0,0-1 0,0 1-1,0-1 1,-1 1 0,1-1 0,0 1 0,0-1 0,-1 1 0,1-1-1,0 1 1,0-1 0,-1 1 0,1-1 0,-1 0 0,1 1-1,0-1 1,-1 0 0,1 1 0,-1-1 0,1 0 0,-1 0 0,1 1-1,-1-1 1,1 0 0,-1 0 0,1 0 0,-1 0 0,1 1 0,-1-1-1,1 0 1,-1 0 0,0 0 0,1 0 0,-1 0 0,1 0-1,-1-1 1,1 1 0,-1 0 0,1 0 0,-1 0 0,1 0 0,-1-1-21,1 1 0,8 11 131,1-1 0,1 0 0,-1 0 0,1-1 0,1-1 0,0 0 0,0 0 1,1-1-1,0 0 0,0-1 0,6 2-131,-12-5 62,-1-1 1,1 1 0,0-1 0,0 0 0,1-1-1,-1 1 1,0-1 0,1-1 0,-1 1 0,0-1-1,1 0 1,-1 0 0,0-1 0,1 0 0,-1 0-1,0 0 1,1-1 0,-1 0 0,0 0 0,-1-1 0,1 0-1,0 0 1,-1 0 0,1 0 0,-1-1 0,0 0-1,0 0 1,0 0 0,-1-1 0,0 0 0,0 0-1,0 0 1,0 0 0,1-4-63,2-3 363,-1 0 1,0 0-1,-1-1 0,-1 0 1,0 0-1,0 0 0,-1 0 1,-1 0-1,-1-1 1,0 0-1,0 1-363,-1 8 105,0 0 1,0 1-1,0-1 0,0 1 1,-1-1-1,0 0 0,0 1 1,0 0-1,0-1 0,-1 1 1,0 0-1,0-1 1,0 1-1,0 0 0,-1 1 1,1-1-1,-1 0 0,0 1 1,0-1-1,-1 1 0,1 0 1,0 0-1,-1 0 0,0 1 1,0-1-1,0 1 1,0 0-1,0 0 0,0 0 1,-1 1-1,1-1 0,-1 1 1,-3-1-106,0 2 24,0-1 1,0 1 0,0 0 0,-1 1 0,1 0-1,0 0 1,0 1 0,0-1 0,0 2 0,1-1-1,-1 1 1,1 1 0,-1-1 0,1 1 0,0 1-1,0-1 1,1 1 0,-1 0 0,1 1 0,0-1-1,1 1 1,-1 0 0,1 1-25,-4 4 5,0 0 1,2 1-1,-1 0 1,1 0-1,1 0 0,0 1 1,1 0-1,0 0 1,1 1-1,0-1 1,1 1-1,1 0 0,0 2-5,0-3-95,1 1-1,0 0 1,0 0-1,2-1 1,0 1-1,0 0 1,1 0 0,1-1-1,0 1 1,1-1-1,1 0 1,0 0-1,0-1 1,1 1-1,1-1 1,0 0-1,1-1 1,0 0-1,1 0 1,0 0-1,0-1 1,1-1-1,1 0 1,-1 0-1,2-1 1,6 4 95,-2-4-534,0-1 1,0 0-1,1-2 1,-1 0-1,1-1 1,0 0-1,1-1 1,-1-1-1,0-1 1,1 0-1,-1-2 1,1 0-1,3-1 534,-7 0-98,-1-1 0,1 0 0,-1 0 0,0-2 0,0 0 0,-1 0 0,1-1-1,-1 0 1,0-1 0,10-9 98,12-14 507,-2-3 0,-1 0 1,-2-3-1,-1 0 0,-2-1 0,-1-2 0,12-27-507,-34 61 168,1-1 97,-1 1-1,1-1 0,-1 0 1,0 0-1,0 0 1,-1-1-1,0 1 1,0-1-1,0 1 1,-1-1-1,0 1 1,0-1-1,-1 0 0,0-3-264,0 9 28,-1 0 0,0 1-1,0-1 1,0 0 0,0 1-1,0-1 1,0 1 0,0 0-1,0-1 1,0 1 0,0 0-1,0 0 1,-1-1-1,1 1 1,0 0 0,0 0-1,0 0 1,0 0 0,0 1-1,0-1 1,0 0 0,-1 0-1,1 1 1,0-1 0,0 0-1,0 1 1,0-1-1,0 1 1,0-1 0,1 1-1,-1 0 1,0 0 0,0-1-1,0 1 1,0 0 0,1 0-1,-1 0 1,0 0 0,1-1-1,-1 1 1,1 0-1,-1 0 1,1 0 0,-1 0-1,1 1-27,-7 11 10,1 2-1,0-1 1,1 1-1,0 0 0,2 0 1,0 0-1,0 1 1,1-1-1,1 1 0,1-1 1,0 1-1,1 0 1,1-1-1,0 1 0,1-1 1,1 0-1,0 0 1,1 0-1,0-1 0,2 1 1,3 6-10,-4-13-10,0 0 0,1 0 1,0-1-1,0 0 0,1 0 1,-1-1-1,1 0 0,1 0 0,-1-1 1,1 0-1,0 0 0,0-1 1,1 0-1,-1-1 0,1 0 0,-1-1 1,1 0-1,0 0 0,0-1 0,0 0 1,0-1-1,0 0 0,0 0 1,1-1-1,-2-1 0,1 0 0,0 0 1,0-1-1,-1 0 0,1 0 1,-1-1-1,0-1 0,0 0 0,0 0 1,-1 0-1,0-1 0,0 0 1,0-1-1,5-6 10,-1 1 72,-1 0 0,-1-1 1,0 0-1,0-1 1,-2 0-1,0 0 0,0-1 1,-1 0-1,-1 0 0,0-1 1,-2 0-1,0 0 0,0 0 1,-1 0-1,-1-1 0,-1 1 1,-1-1-1,0 1 0,-1-1 1,-1-9-73,0 19 15,0-1 0,0 1 1,0-1-1,-1 1 1,0 0-1,0 0 0,-1 0 1,0 1-1,0-1 1,-1 1-1,0 0 0,0 0 1,0 1-1,-1-1 1,1 1-1,-1 0 0,0 1 1,-7-4-16,-49-7-3710,54 18-940,7 4-3293</inkml:trace>
  <inkml:trace contextRef="#ctx0" brushRef="#br0" timeOffset="6036.161">10154 547 13036,'0'0'1762,"-6"-13"-160,-23-42 645,27 53-2166,1 0 0,0 1 0,-1-1-1,1 1 1,-1-1 0,1 1 0,-1-1 0,0 1 0,0 0 0,0 0-1,1 0 1,-1 0 0,0 0 0,0 0 0,0 1 0,-1-1 0,1 1-1,0-1 1,0 1 0,0 0 0,0 0 0,0 0 0,0 0-1,-1 0 1,1 0 0,0 1 0,0-1 0,0 1 0,0-1 0,0 1-1,0 0 1,0 0 0,0 0 0,0 0 0,0 0 0,1 0 0,-1 1-1,0-1 1,1 0 0,-1 1 0,1-1 0,-1 1 0,1 0 0,0 0-1,0-1 1,0 1 0,0 0 0,-1 2-81,0 0 15,0-1-1,1 1 1,-1 0-1,1 0 1,0 0-1,0 0 1,1 1-1,-1-1 1,1 0-1,0 0 1,0 0-1,0 0 1,1 1 0,-1-1-1,1 0 1,0 0-1,0 0 1,0 0-1,1 0 1,0 0-1,-1 0 1,1-1-1,0 1 1,1-1-1,-1 1 1,1-1 0,0 0-1,-1 0 1,1 0-1,1 0 1,-1 0-1,0-1 1,1 0-1,-1 1 1,1-1-1,0 0-14,10 6 23,-1-1-1,1 0 1,1-1-1,-1-1 1,1 0-1,0-1 1,0-1-1,0 0 1,7 0-23,-12-1 7,0 0-1,0-1 1,0 0-1,0-1 1,0 0 0,0 0-1,0-1 1,0-1-1,0 1 1,-1-2 0,1 1-1,0-1 1,-1-1-1,0 1 1,0-2-1,0 1 1,0-1 0,-1-1-1,1 0 1,-1 0-1,-1 0 1,1-1 0,-1 0-1,0-1 1,-1 1-1,0-1 1,0-1 0,-1 1-1,0-1 1,0 0-1,-1 0 1,0 0 0,-1 0-1,1-3-6,-3 6 116,0 1-1,-1 0 0,1-1 1,-1 1-1,0-1 1,-1 1-1,1 0 0,-1-1 1,0 1-1,0 0 1,-1 0-1,1 0 0,-1 0 1,-1 0-1,1 0 1,0 0-1,-1 0 0,0 1 1,0 0-1,-1-1 1,1 1-1,-1 0 0,0 1 1,0-1-1,0 1 1,-1 0-1,1 0 0,-1 0 1,1 0-1,-1 1 1,0 0-1,0 0 1,0 0-1,-3 0-115,-4-1 18,0 0 0,-1 1 0,1 1 0,0 0 0,-1 1 0,1 0 0,0 1 0,-1 1 0,1 0 0,0 0 0,0 1 1,0 1-1,0 0 0,1 0 0,0 1 0,-1 1 0,2 0 0,-1 0 0,1 1 0,0 0 0,-9 9-18,15-10-3,0 0 0,-1 0 0,2 1 0,-1-1 0,1 1 1,0 0-1,0 0 0,1 0 0,0 1 0,0-1 0,1 0 0,0 1 0,0-1 0,1 1 0,0-1 1,0 1-1,1 0 0,0-1 0,0 0 0,1 1 0,-1-1 0,2 0 0,-1 0 0,1 0 0,0 0 1,1 0-1,-1-1 0,1 1 0,1-1 0,-1 0 0,1 0 0,0-1 0,0 1 0,1-1 1,0 0 2,12 14-187,1-1 0,0-1 0,2-1 0,0-1 0,0 0 0,1-2 1,1 0-1,0-2 0,1 0 0,0-2 0,1-1 0,0 0 1,0-2-1,1-1 0,-1-1 0,1-2 0,0 0 0,0-1 0,5-2 188,-20 0-9,0 0 1,0-1 0,0-1-1,0 1 1,0-2 0,0 1-1,-1-2 1,1 1 0,-1-1-1,-1-1 1,1 0 0,-1 0-1,0-1 1,0 0 0,-1-1-1,0 0 1,0 0 0,0 0-1,-1-1 1,-1 0 0,0-1 0,0 0-1,-1 0 1,0 0 0,0 0-1,-1-1 1,-1 0 7,7-19 458,-1-1 1,-1 1-1,-2-2 0,-1 1 1,-2-1-1,-1 1 0,-1-13-458,-1 43 20,1 0-1,-1 0 1,1 1-1,-1-1 1,1 0-1,-1 0 1,0 0-1,0 0 1,1 0-1,-1 0 1,0 0-1,0 0 1,0 0-1,0 0 1,0 0-1,0 0 1,0 0-1,0 1 1,-1-1-1,1 0 1,0 0-1,-1 0 1,1 0-1,0 0 1,-1 0-1,1 0 1,-1 1-1,1-1 1,-1 0-1,0 0 1,1 1-1,-1-1 0,0 0 1,1 1-1,-1-1 1,0 0-1,0 1 1,0-1-1,1 1 1,-1 0-1,0-1 1,0 1-1,0 0 1,0-1-1,0 1 1,0 0-1,0 0 1,0 0-1,0 0 1,0 0-1,0 0 1,0 0-1,0 0 1,0 0-1,1 0 1,-1 1-1,0-1 1,0 0-1,0 1 1,0-1-1,0 1 1,0-1-1,0 1-19,-5 12 17,1 1 0,0 0 0,1 0 1,1 0-1,0 1 0,1-1 0,0 1 0,2-1 0,-1 1 0,2 8-17,1 21-86,2 1-1,2-1 1,2 0-1,2-1 1,3 5 86,4-17-871,3-62 482,24-104 574,-39 112-41,1 1 0,1-1-1,0 2 1,2-1 0,0 1 0,2 0-1,0 1 1,2 0 0,0 1 0,13-15-144,-21 29 13,1 0 0,-1 1 0,1 0 1,0 0-1,0 0 0,0 0 0,0 1 1,1 0-1,0 1 0,-1-1 0,1 1 1,0 1-1,0-1 0,0 1 0,0 0 1,0 1-1,1 0 0,-1 0 0,0 0 1,0 1-1,0 0 0,0 0 0,0 1 1,0 0-1,0 0 0,-1 1 0,1 0 1,3 2-14,9 5 5,0 0 0,-1 2 0,-1 0 0,0 1 0,0 1 0,-1 1 0,-1 0 0,-1 1 0,1 2-5,116 175-1268,-82-106-8773,-39-70 6274,-1 0-6456</inkml:trace>
  <inkml:trace contextRef="#ctx0" brushRef="#br0" timeOffset="6365.629">11835 222 10954,'10'-62'1517,"9"-74"5166,-20 113-2938,-8 30-1819,-10 35-1041,11-4-785,1 0 1,1 0-1,3 1 1,1 0-1,1 0 1,3 0-1,1-1 1,2 1 0,1-1-1,2 0 1,2 0-1,4 5-100,22 111-966,-21-84-1919,2-2-4063,-7-34-2571</inkml:trace>
  <inkml:trace contextRef="#ctx0" brushRef="#br0" timeOffset="6683.418">11836 666 7431,'-9'-19'1041,"-2"0"0,0 1 0,-1 1 0,-1 0 0,-1 0 0,0 2 0,-1-1 0,-1 2 0,0 0 0,-1 1 0,-10-6-1041,-89-31 4692,173 46-2476,81 11-2121,-65-1-38,0-3 0,0-3-1,0-3 1,0-4 0,45-11-57,-95 14 0,0-1 1,-1-1 0,1-2-1,-1 0 1,0-1-1,-1-1 1,0-1-1,-1-1 1,1-2-1,-22 15 8,0-1-1,-1 0 1,1 0 0,0 0 0,0 0-1,-1 0 1,1 0 0,0-1-1,-1 1 1,1 0 0,0-1-1,0 1 1,0-1 0,0 1-1,-1-1 1,1 1 0,0-1 0,0 0-1,0 1 1,0-1 0,0 0-1,0 0 1,0 0 0,1 0-1,-1 0 1,0 0 0,0 0 0,1 0-1,-1 0 1,1 0 0,-1-1-1,1 1 1,-1 0 0,1 0-1,0 0 1,-1-1 0,1 1-1,0 0 1,0-1 0,0 1 0,0 0-1,0 0 1,0-1 0,1 1-1,-1 0 1,0 0 0,1-1-1,-1 1 1,1 0 0,-1 0-1,1 0 1,-1 0 0,1 0 0,0 0-1,-1 0 1,1 0 0,0 0-1,0 0 1,0 0 0,0 0-1,0 0 1,0 1 0,0-1-1,0 0 1,0 1 0,0-1 0,1 1-1,-1-1-7,-5 4 15,0 0 0,0 1 0,1-1 0,-1 1-1,1 0 1,0 0 0,0 0 0,0 0 0,0 0 0,1 1-1,-1-1 1,1 1 0,0 0 0,1-1 0,-1 1 0,1 0-1,0 0 1,0 0 0,1 0 0,0 0 0,-1 1-1,2-1 1,-1 0 0,0 0 0,1 0 0,0 0 0,1 2-15,54 146 123,-41-123-118,8 12-27,-18-35 0,0-1 1,-1 1 0,0 0-1,0 0 1,-1 1 0,0-1 0,0 1-1,-1-1 1,0 1 0,0 0-1,-1 0 1,0 0 0,0 0-1,-1 6 22,-2-11-20,0 0 0,-1 0 0,1 0 0,-1 0-1,0-1 1,0 1 0,0-1 0,-1 1-1,1-1 1,0 0 0,-1 0 0,0-1-1,1 1 1,-1-1 0,0 0 0,0 0-1,1 0 1,-1 0 0,0-1 0,0 1-1,0-1 1,0 0 0,0 0 0,-1-1 20,-297 2-3353,253 3-186,4 7-2793</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6:53.413"/>
    </inkml:context>
    <inkml:brush xml:id="br0">
      <inkml:brushProperty name="width" value="0.05" units="cm"/>
      <inkml:brushProperty name="height" value="0.05" units="cm"/>
      <inkml:brushProperty name="color" value="#F6630D"/>
    </inkml:brush>
  </inkml:definitions>
  <inkml:trace contextRef="#ctx0" brushRef="#br0">35 192 13196,'0'0'2814,"0"0"-972,0 0 480,0 0-53,0 0-550,0 0-534,0 0-475,0 0-257,0 13 17,11 199 886,34 176-1356,-45-384-106,17 83-1534,3-35-4915,-16-47 1254,-3-4-2514</inkml:trace>
  <inkml:trace contextRef="#ctx0" brushRef="#br0" timeOffset="336.906">1 199 929,'0'0'6112,"0"0"-3122,0 0-737,0 0 491,4-13-203,19-45-620,-21 54-1785,0 0-1,1-1 0,0 1 0,0 0 0,0 1 0,0-1 1,1 1-1,0-1 0,-1 1 0,1 0 0,0 0 0,0 1 0,1-1 1,-1 1-1,1 0 0,-1 0 0,1 0 0,0 0-135,9-4 237,13-5-165,1 0 1,-1 2-1,2 0 1,-1 2 0,1 2-1,0 0 1,0 2-1,0 1 1,1 2 0,4 0-73,13 11-2233,-22 6-4348,-15-4-733</inkml:trace>
  <inkml:trace contextRef="#ctx0" brushRef="#br0" timeOffset="686.864">138 410 1634,'0'0'7009,"0"0"-3683,0 0-887,0 0 695,0 0-1703,0 0-743,0 0-229,16 1-160,143-6 6,30-10-247,-187 17-55,0-1-1,0 1 1,0 0-1,-1 0 1,1-1-1,0 1 0,-1 0 1,1 1-1,-1-1 1,1 0-1,-1 0 1,0 1-1,0-1 1,0 0-1,0 1 0,-1-1 1,1 1-1,-1-1 1,1 1-1,-1-1 1,0 1-1,0 0 1,0-1-1,0 1 1,-1-1-1,1 1 0,-1-1 1,1 1-1,-1-1 1,0 1-1,0-1 1,0 0-1,0 1 1,0-1-1,-1 0 0,1 0 1,-1 1-3,0 4 102,-8 34 206,2 1 1,2 1-1,2-1 1,2 1-1,2 27-308,0-60-13,1-1-1,0 1 1,0-1 0,1 1-1,0-1 1,0 0-1,1 0 1,1 0-1,-1 0 1,1-1 0,1 1-1,0-1 1,0 0-1,1 0 1,-1-1-1,2 1 1,-1-1 0,1-1-1,0 1 1,0-1-1,1-1 1,0 1-1,0-1 1,0 0 0,1-1-1,-1 0 1,1-1-1,0 1 1,0-2-1,1 1 1,-1-1 0,0-1-1,7 1 14,-5-1 7,0-1-1,0-1 0,0 0 0,0 0 1,0-1-1,-1 0 0,1-1 1,-1 0-1,1-1 0,-1 0 1,0-1-1,0 0 0,-1 0 0,0-1 1,0 0-1,0-1 0,0 0 1,-1 0-1,0-1 0,-1 0 1,0 0-1,0-1 0,-1 0 0,3-4-6,3-8 331,-1 1-1,-1-2 0,-1 0 1,0 0-1,-2 0 0,-1-1 0,0 0 1,-2 0-1,-1 0 0,1-24-330,-3 24 198,-1 0-1,-1 0 1,-1 0-1,-1 1 1,-1-1-1,-3-7-197,6 24 32,-1 0 0,0-1 0,0 1 0,-1 1 0,1-1 0,-1 0 0,-1 1 1,1-1-1,-1 1 0,0 0 0,0 0 0,0 0 0,-1 1 0,0-1 0,0 1 0,0 1 0,0-1 0,-1 0 0,1 1 0,-1 0 0,0 1 0,0-1 0,0 1 0,-4-1-32,-5 1-309,1 1 0,-1 1 0,1 0 0,-1 0 0,1 2-1,-1 0 1,1 0 0,-1 1 0,1 1 0,1 1 0,-1 0 0,0 0 0,1 1 0,0 1 0,1 1 0,-1-1-1,1 2 1,1 0 0,0 0 0,-8 9 309,-7 16-6651,10-1-4571</inkml:trace>
  <inkml:trace contextRef="#ctx0" brushRef="#br0" timeOffset="1053.914">1195 467 17649,'0'0'2904,"0"0"-1143,0 0-122,0 0-219,0 0-603,0 0-438,-4 6-149,-3 13-124,1 1 0,1 0 1,1-1-1,1 1 0,0 1 1,1-1-1,2 0 1,0 1-1,2 10-106,-2-5 62,7 188-99,14-170-753,-16-68 336,-13-115 654,3 107-155,2 1-1,2-1 0,0 1 1,3-1-1,0 1 1,2 0-1,1 0 0,4-9-44,-7 33-7,0 0-1,1 0 1,0 0-1,0 0 1,1 1 0,-1-1-1,1 1 1,1 0-1,-1 0 1,1 1-1,0-1 1,1 1-1,-1 0 1,1 1 0,0-1-1,0 1 1,0 0-1,1 0 1,-1 1-1,1 0 1,4-1 7,64 5-2668,-7 32-7080,-34-13-1729</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20.998"/>
    </inkml:context>
    <inkml:brush xml:id="br0">
      <inkml:brushProperty name="width" value="0.05" units="cm"/>
      <inkml:brushProperty name="height" value="0.05" units="cm"/>
      <inkml:brushProperty name="color" value="#F6630D"/>
    </inkml:brush>
  </inkml:definitions>
  <inkml:trace contextRef="#ctx0" brushRef="#br0">687 279 9161,'0'0'571,"0"-16"-176,1 3-274,-3-117 3319,2 101-1829,-13-52 3232,10 80-4768,0-1 0,0 1 0,-1 0 1,1 0-1,0 0 0,0 0 0,0 0 0,-1 1 1,1 0-1,0-1 0,-1 1 0,1 0 0,0 1 1,-1-1-1,1 1 0,0-1 0,0 1 0,-1 0 1,1 0-1,0 1 0,0-1 0,0 0 0,-1 2-75,-15 6 89,0 1 1,1 0-1,0 2 0,1 0 0,1 1 0,0 1 0,0 0 0,1 1 1,1 1-1,1 0 0,0 1 0,1 0 0,1 1 0,0 1 0,2 0 0,0 0 1,1 0-1,1 1 0,1 0 0,1 1 0,0-1 0,2 1 0,0 3-89,-2 20 25,3 0 0,1 0-1,2 0 1,2 0 0,3 0-1,1 0 1,2-1 0,1 1-25,16 65 119,-5 1 1,-5 1 0,-5 1-1,-5 0 1,-7 97-120,1-189 6,-1 0 0,-1 0 0,-1 0 0,-1 0-1,0-1 1,-1 0 0,-2 0 0,0 0 0,0 0 0,-2-1 0,0-1 0,-2 1 0,1-2 0,-2 1 0,0-1 0,-1-1 0,-1-1 0,0 0 0,-1 0 0,-1-1 0,0-1 0,0-1 0,-1 0 0,0-1 0,-1-1 0,-13 4-6,-18-8-921,20-16-6988,22 5 1188</inkml:trace>
  <inkml:trace contextRef="#ctx0" brushRef="#br0" timeOffset="433.862">52 1945 5221,'0'0'2925,"0"0"-1328,-8-13-113,-24-38 352,20 5 4008,35 22-3497,49 15-1644,-63 9-692,-1 1 1,1 0 0,-1 1 0,1 0-1,-1 0 1,0 1 0,0 0-1,0 0 1,0 1 0,0 0-1,-1 0 1,0 1 0,0 0 0,0 0-1,0 1 1,-1 0 0,0 0-1,0 1 1,-1-1 0,0 1-1,0 0 1,3 7-12,2 3 5,-2 1-1,0-1 1,-1 1 0,-1 1-1,-1-1 1,0 1-1,-1 0 1,-2 0 0,1 15-5,-5 60-2,-5-1 1,-4-1 0,-3 0-1,-5 0 1,-4-2 0,-3-1-1,-27 58 2,42-117 10,-13 41-29,7-26 277,1 2 0,2 0 1,2 0-1,3 1 0,1 1 0,3 0 0,1 15-258,4-56 25,1 0 1,0 0-1,0 0 0,1 0 0,0 0 1,0-1-1,1 1 0,0-1 0,0 1 0,0-1 1,1 0-1,1 0 0,-1-1 0,1 1 1,0-1-1,0 0 0,1 0 0,0-1 1,0 0-1,0 0 0,1 0 0,-1-1 1,1 0-1,0 0 0,1 0 0,-1-1 0,0 0 1,1-1-1,0 0 0,0 0 0,-1 0 1,1-1-1,5 0-25,0 0 9,-1-1 0,1 0 0,-1-1 0,1 0 0,-1-1 0,1-1 0,-1 0 0,0 0 0,0-1 0,0-1 0,-1 0 0,1 0 0,-1-1 0,3-3-9,35-54-2662,-45 48-1582,-5 6-2018,-7-2-5221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8.737"/>
    </inkml:context>
    <inkml:brush xml:id="br0">
      <inkml:brushProperty name="width" value="0.05" units="cm"/>
      <inkml:brushProperty name="height" value="0.05" units="cm"/>
    </inkml:brush>
  </inkml:definitions>
  <inkml:trace contextRef="#ctx0" brushRef="#br0">9 444 11851,'0'0'2301,"-2"-17"-449,-4-58 150,6 70-1854,-1 0-1,1 0 0,1 0 0,-1 0 1,1 0-1,0 0 0,0 1 0,0-1 1,1 0-1,0 0 0,0 1 0,0-1 0,0 1 1,1 0-1,-1 0 0,1 0 0,0 0 1,1 0-1,-1 0 0,0 1 0,1-1 1,0 1-1,0 0 0,0 1 0,0-1 1,1 1-1,-1-1 0,1 1 0,-1 0 1,1 1-1,0-1 0,-1 1 0,4 0-147,3-2 45,1 1 0,0 1 0,-1 0 0,1 1-1,0 0 1,-1 1 0,1 0 0,0 1 0,-1 0 0,0 1 0,1 0-1,8 4-44,-10-2-21,0 0 0,-1 1 0,1 0 0,-1 1 0,-1 0 0,1 0 0,-1 1 0,0 0 0,-1 0 0,0 1 0,0 0 0,-1 0-1,0 1 1,0 0 0,-1 0 0,-1 0 0,0 0 0,0 1 0,-1 0 0,0 0 0,-1 0 0,0 0 0,-1 0 0,0 0-1,-1 0 1,0 0 0,-1 1 0,0-1 0,0 0 0,-2 0 0,1 0 0,-1-1 0,-1 1 0,0 0 0,0-1 0,-1 0 0,-1 0-1,1-1 1,-4 4 21,-1 1 14,0-1-1,-2 0 0,0-1 1,0 0-1,-1-1 0,0 0 1,-1-1-1,-1-1 0,1 0 1,-1-1-1,-1 0 1,1-1-1,-1-1 0,0-1 1,-1 0-1,-13 2-13,29-7 25,1-1 0,-1 1-1,0-1 1,1 1 0,-1 0 0,1-1 0,-1 1 0,1-1 0,-1 1-1,1-1 1,-1 1 0,1-1 0,0 0 0,-1 1 0,1-1-1,0 0 1,0 1 0,-1-1 0,1 0 0,0 1 0,0-1 0,0 0-1,0 1 1,0-1 0,0 0 0,0 1 0,0-1 0,0 0-1,0 0 1,0 1 0,0-1 0,0 0 0,0 1 0,1-1 0,-1 0-1,0 1 1,1-1 0,-1 1 0,0-1 0,1 0 0,-1 1-1,1-1 1,-1 1 0,1-1 0,-1 1 0,1 0 0,-1-1 0,1 1-1,0-1 1,-1 1 0,1 0 0,-1-1 0,1 1 0,0 0-1,0 0-23,27-30 221,2 2 0,1 2 1,1 0-1,1 2 1,8-2-223,62-48 259,5-15 366,96-101-625,-197 178 12,-26 25-40,-4 13-5,1 1 0,2 0 1,0 2-1,2 0 0,1 1 0,2 0 1,-5 14 32,10-24-4,1-1 0,0 1 0,2 1 0,0-1-1,2 1 1,0 1 0,1-1 0,1 1 0,1-1 0,1 1 0,1 0 0,1 7 4,1-23-6,0 0-1,0 0 0,1 1 0,0-1 0,0-1 0,0 1 0,1 0 0,0-1 1,0 0-1,0 0 0,1 0 0,0 0 0,-1-1 0,2 1 0,-1-1 0,0-1 0,1 1 1,0-1-1,0 0 0,0 0 0,0-1 0,0 1 0,1-2 0,0 1 7,9 3 7,0-2-1,1 0 1,-1-1-1,1-1 1,0 0-1,-1-1 1,1-1-1,0 0 1,1-2-7,-4 0 33,0 0-1,0-1 1,-1-1 0,1 0 0,-1-1 0,0-1 0,-1 0-1,1 0 1,-2-1 0,1-1 0,9-9-33,-15 14 42,-1-1 0,0-1 0,0 1 0,0-1 0,0 0 0,-1 0 1,0 0-1,-1 0 0,1-1 0,-1 0 0,0 0 0,-1 0 0,0 0 0,0 0 0,0 0 0,-1 0 0,0-1 1,0 1-1,-1 0 0,0-1 0,0 1 0,-1-1 0,-1-5-42,-10 0-740,0 23-4136,12 4 349,0-2-2584</inkml:trace>
  <inkml:trace contextRef="#ctx0" brushRef="#br0" timeOffset="345.026">1341 398 8520,'0'0'7992,"0"0"-4869,0 0-1458,0 0-170,0 0-513,0 0-459,15-1-128,55-2-26,13 1-324,1-4 0,-1-3 1,0-4-1,20-9-45,-97 21-529,13-5-756,-12-1-4476,-6 4-827</inkml:trace>
  <inkml:trace contextRef="#ctx0" brushRef="#br0" timeOffset="1122.523">2036 849 9257,'0'0'3059,"0"0"-1271,12-13-427,79-77 1890,-20 35-1514,-20 20-1301,-1-3 0,-2-2 0,-2-2 0,-2-2 0,-2-1 0,-1-3 0,20-34-436,-45 57 25,-1-1 1,-1-1-1,-2 0 1,0-1-1,-2 0 1,-1-1-1,-2 0 1,0 0-1,-1-10-25,-5 38 4,-1 1 0,0-1-1,1 0 1,-1 1-1,1-1 1,-1 0-1,0 1 1,0-1-1,1 0 1,-1 0 0,0 1-1,0-1 1,0 0-1,0 0 1,0 1-1,0-1 1,0 0-1,0 0 1,0 0 0,0 1-1,0-1 1,0 0-1,-1 0 1,1 1-1,0-1 1,-1 0-1,1 1 1,0-1 0,-1 0-1,1 1 1,-1-1-1,1 1 1,-1-1-1,1 0 1,-1 1-1,1-1 1,-1 1 0,0 0-1,1-1 1,-1 1-1,0-1 1,1 1-1,-1 0 1,0 0 0,0-1-1,1 1 1,-1 0-1,0 0 1,0 0-1,1 0 1,-1 0-1,0 0 1,0 0 0,0 0-1,1 0 1,-1 0-1,0 0 1,0 0-1,1 1 1,-1-1-1,0 0 1,1 1 0,-1-1-1,0 0 1,1 1-1,-1-1-3,-40 38 118,24-7-110,1 2 1,1 0 0,2 1 0,1 1-1,2 0 1,1 0 0,2 1-1,1 0 1,2 0 0,2 0 0,2 34-9,0-67 0,-2 19 4,-1 22-29,1-1 0,3 1 0,1 0 0,4 18 25,-5-57-9,-1 0 1,1 0-1,1 0 1,-1 0-1,0 0 1,1 0-1,0-1 1,0 1-1,1 0 1,-1-1-1,1 0 1,0 0-1,0 0 1,1 0-1,-1 0 1,1 0-1,0-1 1,0 0-1,0 1 1,0-2-1,0 1 1,1 0-1,-1-1 1,1 0-1,0 0 0,-1 0 1,1-1-1,0 1 1,0-1-1,0 0 1,0-1-1,1 1 1,-1-1-1,0 0 1,0-1-1,0 1 1,2-1 8,16-5 31,0-1 1,-1 0 0,0-2-1,-1 0 1,1-2 0,-2 0-1,0-2 1,0 0-1,-1-1 1,-1-1 0,-1 0-1,0-2 1,6-7-32,5-12 288,-1 0-1,-2-2 1,-2-1 0,-1-1 0,-2-1-1,-2 0 1,-2-2 0,-1 0 0,-3-1-1,0-4-287,7-84 582,-19 131-578,0 0 0,0 0 0,0 1 0,0-1 0,0 0 0,0 0 0,0 1 1,-1-1-1,1 0 0,0 1 0,-1-1 0,1 0 0,0 1 0,-1-1 0,1 1 0,-1-1 0,1 0 0,-1 1 0,1-1 0,-1 1 0,1-1 0,-1 1 0,0 0 0,1-1 0,-1 1 0,1 0 0,-1-1 0,0 1 1,0 0-1,1 0 0,-1-1 0,0 1 0,1 0 0,-1 0 0,0 0 0,0 0 0,1 0 0,-1 0 0,0 0 0,0 0 0,1 0 0,-1 1 0,0-1 0,1 0 0,-1 0 0,0 1 0,1-1 0,-1 0 0,0 1 0,1-1 1,-1 1-1,1-1 0,-1 0 0,0 1 0,1 0 0,-1-1 0,1 1 0,0-1 0,-1 1 0,1-1 0,-1 1 0,1 0-4,-12 13 4,1 0 0,0 1-1,1 0 1,0 1 0,2 0-1,0 0 1,1 1 0,0 0 0,1 0-1,-2 15-3,-3 5 0,1 1 0,3 0 0,1 1 0,1 0 0,3 0 0,1 0 0,1 0 0,3 0 0,2 8 0,-4-39-11,1 0-1,0 1 0,0-1 1,1 0-1,0 0 0,0 0 1,1-1-1,0 1 0,0-1 1,1 0-1,0 0 0,0 0 1,1-1-1,0 1 0,0-2 1,0 1-1,1-1 0,0 1 1,0-2-1,0 1 0,1-1 1,-1 0-1,1-1 0,0 0 1,0 0-1,0 0 0,5 0 12,6 0 16,0-1-1,1 0 0,-1-2 0,0 0 0,0-1 0,0-1 1,0 0-1,0-2 0,0 0 0,-1-1 0,0-1 0,0-1 1,0-1-1,-1 0 0,0-1 0,0-1 0,-1 0 0,0-1 1,-1-1-1,-1 0 0,0-2 0,0 1 0,-1-1 0,-1-1 1,1-3-17,-6 7 43,-1 1-1,-1-1 0,1 0 0,-2 0 0,0 0 0,0-1 0,-1 0 0,0 1 0,-1-1 0,-1 0 0,0 0 0,0 0 0,-2-11-41,1 22-37,-1 0 0,0 0 1,0 1-1,0-1 0,0 0 0,0 1 0,0-1 0,0 0 0,0 1 0,0-1 0,0 1 0,0 0 0,0-1 0,0 1 0,0 0 1,0 0-1,0-1 0,-1 1 0,1 0 0,0 0 0,0 0 0,0 1 0,0-1 0,0 0 0,-1 0 0,1 0 0,0 1 0,0-1 1,0 1-1,0-1 0,0 1 0,0-1 0,0 1 0,0 0 0,0-1 0,0 1 0,1 0 0,-1 0 0,0 0 0,0-1 0,1 1 0,-1 0 1,0 0-1,1 0 0,-1 0 0,1 0 0,-1 0 0,1 1 37,-62 54-8979,28-24-3065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39.848"/>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F6630D"/>
    </inkml:brush>
  </inkml:definitions>
  <inkml:trace contextRef="#ctx0" brushRef="#br0">1044 1100 16047,'0'0'4282,"0"0"-2088,0 0-620,11-13-511,37-37-337,-45 48-685,0 0 0,0 0 1,0 1-1,1-1 0,-1 1 1,0 0-1,0 0 0,1 0 1,-1 0-1,0 1 0,1-1 1,-1 1-1,1 0 0,-1 0 1,1 0-1,-1 0 0,1 1 1,-1-1-1,2 2-41,2-1 42,-3-1-26,1 0 0,-1 0 0,1 1-1,-1 0 1,1 0 0,-1 0 0,1 0-1,-1 1 1,0 0 0,0 0 0,0 0-1,0 0 1,0 1 0,0-1 0,-1 1-1,1 0 1,-1 0 0,0 0 0,0 1-1,0-1 1,0 1 0,-1 0 0,1-1 0,-1 1-1,0 0 1,0 1 0,0-1 0,-1 0-1,1 0 1,-1 1 0,0-1 0,-1 1-1,1-1 1,-1 1 0,0-1 0,0 1-1,0-1 1,0 1 0,-1-1 0,0 1-1,0-1 1,0 1-16,-9 12 51,0 0 0,-1-1-1,-1-1 1,0 1-1,-1-2 1,-1 0 0,0-1-1,-1 0 1,0-1 0,-1-1-1,-1 0 1,-2 0-51,-26 21 177,-10 21 69,56-52-247,0 0 0,0 0 1,0 0-1,0 0 1,0 0-1,0 0 0,0 0 1,0 0-1,0 0 1,1 0-1,-1 0 0,0-1 1,0 1-1,1-1 1,-1 1-1,1-1 0,-1 1 1,0-1-1,1 0 1,-1 1-1,1-1 0,-1 0 1,1 0-1,-1 0 1,0 0-1,1-1 0,-1 1 1,1 0-1,-1-1 0,1 1 1,-1 0-1,1-1 1,4 0-7,44-3-423,-1-2 0,1-3 1,42-13 429,-27 7-1402,74-20-5906,-76 19-1495</inkml:trace>
  <inkml:trace contextRef="#ctx0" brushRef="#br0" timeOffset="8533.141">4596 2749 14318,'0'0'3267,"0"0"-454,0 0-491,0 0-656,0 0-636,-2 18-347,-27 273 972,23-213-1587,4 0-1,3 0 1,3 0 0,4 0-1,3-1 1,6 11-68,-7-66-45,-11-65 140,1 42-92,-31-234 312,25 189-272,2 1 1,2-1-1,2 1 0,2-1 0,2 0 0,2 1 0,2 0 1,1 0-1,3 1 0,2 1 0,1 0 0,15-25-43,-26 58-4,1 1 0,0 0-1,0 0 1,1 1 0,0-1 0,1 1 0,-1 1-1,2-1 1,-1 1 0,1 0 0,0 1-1,0 0 1,1 0 0,0 1 0,0 0-1,0 1 1,1-1 0,-1 2 0,1 0-1,0 0 1,0 0 0,0 1 0,1 1 0,-1 0-1,0 0 1,1 1 0,-1 0 0,0 1-1,2 1 5,-6 0-18,0 0-1,-1 0 0,1 0 1,-1 1-1,0 0 0,0 1 1,0-1-1,0 1 0,0 0 1,-1 0-1,0 0 0,0 0 1,0 1-1,0 0 1,-1 0-1,0 0 0,0 0 1,0 1-1,0-1 0,-1 1 1,0-1-1,0 1 0,-1 0 1,1 0-1,-1 0 0,0 2 19,1 5-126,-1 0 0,0 0 0,-1 0-1,0 0 1,-1 0 0,0 0 0,-1 0-1,-1-1 1,0 1 0,0 0 0,-6 10 126,-2-6-160,0-1 1,-2 0 0,0-1 0,0 0-1,-1-2 1,-1 1 0,-1-2-1,0 0 1,0 0 0,-1-2 0,0 0-1,-1-1 1,0-1 0,-1 0 0,0-2-1,0 0 1,0-1 0,0-1 0,-1-1-1,0 0 1,0-2 0,0 0 0,0-1-1,-9-2 160,1-4-3136,26-9-3273,15 2-354</inkml:trace>
  <inkml:trace contextRef="#ctx0" brushRef="#br0" timeOffset="8829.386">5694 2647 13453,'0'0'5573,"0"0"-2738,0 0-913,0 0-337,0 0-464,-17-5-277,7 2-722,7 1-94,0 1 0,-1-1-1,1 1 1,-1 0-1,0 0 1,1 0 0,-1 0-1,0 1 1,0-1 0,1 1-1,-1 0 1,0 0 0,0 1-1,1-1 1,-1 1 0,0 0-1,1 0 1,-1 0 0,0 0-1,1 0 1,-1 1-1,1 0 1,0 0 0,0 0-1,-1 0 1,1 0 0,1 0-1,-3 3-27,-18 24 48,3 1 0,0 0 0,2 2-1,1 0 1,2 1 0,1 0-1,2 2 1,1-1 0,2 1 0,1 1-1,1-1 1,3 1 0,1 1 0,1-1-1,2 0 1,2 0 0,4 22-48,-4-45-350,0 0 1,1 0-1,1 0 1,0-1-1,1 0 1,0 1-1,1-2 1,1 1-1,-1-1 1,2 0-1,0 0 1,0-1-1,3 3 350,-4-6-810,0-1 0,0 0 0,1 0 1,0 0-1,0-1 0,0 0 0,0 0 0,1-1 0,0 0 0,0-1 0,0 0 0,0 0 0,1-1 0,-1 0 0,1-1 1,-1 0-1,1 0 0,4-1 810,31-4-4794</inkml:trace>
  <inkml:trace contextRef="#ctx0" brushRef="#br0" timeOffset="9356.311">5845 3310 2819,'38'-118'6630,"2"-25"988,-6-2 0,1-47-7618,-34 180 3357,-6 32-2081,-37 336 748,11 8-2996,30-347 210,4-25 209,4-29 421,2-30 186,-1-11 26,4-1 0,3 1 0,4 1 0,3 1 0,20-44-80,30-1 140,-68 116-137,0 1 0,0-1 0,0 1 0,0 0 0,1 0 0,0 0 0,0 1 1,0 0-1,0 0 0,0 0 0,1 0 0,-1 1 0,1 0 0,-1 0 0,1 0 1,0 1-1,0 0 0,0 0 0,0 1 0,0-1 0,0 1 0,0 1-3,1 2-10,-1 0 0,1 1-1,-1-1 1,0 1 0,0 1-1,-1-1 1,0 1 0,1 0-1,-1 1 1,-1-1 0,1 1-1,-1 0 1,0 0 0,-1 0-1,1 0 1,-1 1 0,0 0-1,-1-1 1,0 1 0,0 0-1,0 0 1,-1 0 0,0 1-1,0-1 1,-1 0 0,0 0-1,0 0 1,-1 1 0,1-1-1,-2 0 1,1 1 10,-3 8-44,-1-1-1,0 0 1,0 0-1,-2-1 1,0 0 0,0 0-1,-2-1 1,1 1-1,-2-2 1,0 1 0,0-2-1,-1 1 1,0-1-1,-1-1 1,-1 0 0,1-1-1,-1 0 1,-1-1-1,0 0 1,0-1 0,0-1-1,-13 4 45,-25-4 37,51-6-36,0 0 0,1 0 0,-1 0 0,0-1 0,0 1 0,0 0-1,0 0 1,1-1 0,-1 1 0,0-1 0,0 1 0,1 0 0,-1-1 0,0 1 0,1-1 0,-1 0 0,0 1 0,1-1 0,-1 0 0,1 1 0,-1-1 0,1 0 0,-1 0 0,1 1 0,0-1-1,-1 0 1,1 0 0,0 0 0,-1 1 0,1-1 0,0 0 0,0 0 0,0 0 0,0 0 0,0 0 0,0 1 0,0-1 0,0 0 0,0 0 0,1 0 0,-1 0 0,0 0 0,0 1 0,1-1-1,-1 0 1,1 0 0,-1 1 0,0-1 0,1 0 0,-1 0 0,1 1 0,0-1 0,-1 1 0,1-1 0,0 0 0,-1 1 0,1-1-1,8-9-11,1 1 0,0 0 1,1 0-1,0 1 0,0 1 1,1 0-1,0 0 0,0 1 1,1 0-1,-1 1 0,1 1 1,0 0-1,0 1 0,1 0 1,3 0 10,-9 1-29,0-1 1,0 1-1,0 0 1,1 1 0,-1 0-1,1 0 1,-1 1-1,0 0 1,1 1 0,-1 0-1,1 0 1,-1 0-1,0 1 1,0 1 0,0-1-1,0 1 1,0 1-1,0-1 1,-1 1-1,0 1 1,1-1 0,-2 1-1,1 0 1,-1 1-1,1 0 1,-2 0 0,1 0-1,-1 1 1,1 0-1,-2 0 1,3 3 28,-3 3 18,0 0 0,0 1 0,-2-1 0,1 1 0,-2-1 0,0 1 0,0 0 0,-1-1 0,-1 1 0,-1 0 0,1 0 0,-2-1 0,0 0 0,-1 1 0,0-1 0,-1 0 0,0-1 0,-1 1 0,-1-1 0,0 0-1,0-1 1,-1 0 0,-1 0 0,0 0 0,0-1 0,-1-1 0,0 1 0,-1-2 0,0 0 0,0 0 0,-1 0 0,0-2 0,0 0 0,-1 0 0,0-1 0,0 0 0,0-1 0,-3 0-18,11-2 3,-1-1 0,1 0-1,-1 0 1,0 0 0,1 0 0,-1-1-1,0 0 1,1 0 0,-1 0 0,1-1-1,-1 0 1,0 0 0,1-1 0,0 1-1,-1-1 1,1 0 0,0-1 0,0 1-1,0-1 1,0 0 0,-2-2-3,-10-49-2658,46-12-7501,-1 30-266</inkml:trace>
  <inkml:trace contextRef="#ctx0" brushRef="#br0" timeOffset="9654.36">6931 2584 15407,'0'0'3768,"0"0"-570,13-1-368,-7 0-2512,-3 0-203,0 1 0,0-1 1,1 1-1,-1 0 0,0 0 0,1 0 1,-1 0-1,0 0 0,0 1 0,0-1 0,1 1 1,-1 0-1,0 0 0,0 0 0,0 1 1,0-1-1,0 1 0,-1 0 0,1-1 0,0 1 1,-1 0-1,1 0 0,-1 1 0,0-1 1,0 1-1,0-1 0,0 1 0,1 1-115,15 27 259,-1 1-1,-2 1 1,-1 1-1,-2 0 1,-1 1-1,-1 0 1,-2 0-1,-2 1 1,-1 0 0,-2 0-1,-2 1 1,-1-1-1,-1 0 1,-6 29-259,1-35-52,-2-1 0,0 0 0,-2 0 1,-1-1-1,-2-1 0,0 0 0,-2-1 1,-1 0-1,-1-1 0,-1-1 0,-1 0 0,-1-2 1,-1 0-1,-8 5 52,-92 68-4217,-11-18-5292,63-43-4948</inkml:trace>
  <inkml:trace contextRef="#ctx0" brushRef="#br0" timeOffset="720.226">3197 744 2306,'0'0'4362,"0"0"-1319,0 0-22,0 0 187,0 0-389,0 0-657,0 0-315,-11-3-325,-31-4-188,41 7-1271,-1 1 0,1 0 0,0 0 0,-1 0-1,1 0 1,0 0 0,0 0 0,0 0 0,0 0-1,0 0 1,0 0 0,0 1 0,0-1 0,1 0-1,-1 1 1,0-1 0,1 1 0,-1-1 0,1 1 0,-1-1-1,1 1 1,0-1 0,0 1 0,-1-1 0,1 1-1,0-1 1,1 1 0,-1 0 0,0 0-63,-1 6 234,-4 48 316,3 0 1,1 0 0,4 0-1,4 21-550,1 39 93,-6-70-50,23 185-4495,-30-221 981,-9-28 2100,-5-20 1659,2-1 0,1 0 0,2-1 1,2 0-1,2-1 0,1-1 1,3 1-1,1-1 0,2-1 0,2 1 1,2-13-289,-2 33 228,1 1 0,2-1 0,0 1 0,1-1 0,1 1 0,0 0 1,2 0-1,1 1 0,0 0 0,2 0 0,0 0 0,1 1 0,1 1 1,1 0-1,1 0 0,0 1 0,1 1 0,1 0 0,0 1-228,-4 8 19,0 1-1,0 0 1,0 1-1,1 0 0,0 1 1,0 1-1,0-1 0,0 2 1,0 0-1,1 0 1,-1 1-1,1 1 0,-1 0 1,1 1-1,-1 0 1,1 1-1,-1 0 0,0 1 1,0 0-1,0 1 1,0 1-1,-1 0 0,0 0 1,1 1-1,-2 0 0,1 1 1,5 5-19,-10-5-8,-1-1 0,1 1 0,-1 1 0,-1-1 0,0 1 0,0 0-1,0 0 1,-1 0 0,0 0 0,0 1 0,-1-1 0,0 1 0,-1-1 0,0 1 0,0 0 0,-1 0 0,0-1 0,-1 1 0,0 0 0,0-1 0,-1 1 0,0 0 0,0-1 8,-3 9-38,-1 0 0,0-1 0,-1 0 0,-1 0 0,0-1 0,-1 0 0,-1 0 0,-1-1 0,1 0 0,-2-1 0,-1 1 38,-1 0-222,-1-1 0,0-1 1,-1 0-1,-1-1 0,0 0 0,0-2 1,0 0-1,-2-1 0,1 0 1,-1-2-1,0 0 0,0-1 1,0-1-1,-1-1 0,1-1 0,-1 0 1,-3-2 221,0-6-3200,22-15-5078,16 4-178</inkml:trace>
  <inkml:trace contextRef="#ctx0" brushRef="#br0" timeOffset="1066.722">4434 523 12460,'-1'-13'5771,"-7"-43"-2931,7 54-2694,-1-1 0,1 1 1,-1-1-1,1 1 1,-1-1-1,0 1 0,0 0 1,0 0-1,0 0 1,-1 0-1,1 0 0,0 1 1,-1-1-1,1 1 1,-1-1-1,0 1 0,1 0 1,-1 0-1,0 0 1,0 0-1,0 1 1,0-1-1,0 1 0,1-1 1,-1 1-1,0 0 1,0 1-1,0-1 0,0 0 1,0 1-1,0-1 1,0 1-1,0 0 0,1 0 1,-1 0-1,0 0 1,1 1-1,-1-1 0,1 1 1,-2 0-147,-12 12 153,0 0 0,0 0 0,2 2-1,0 0 1,0 0 0,2 2 0,0-1 0,1 1 0,1 1 0,0 0 0,2 0 0,0 1 0,1 0-1,0 7-151,-10 31 105,2 0 0,2 2 0,4-1 0,2 1 0,2 1 0,3-1 0,6 58-106,-4-100-50,1 0 1,1 0 0,0 0 0,1 0 0,1 0 0,0-1 0,2 1 0,0-1 0,1-1 0,0 1 0,2-1 0,0 0 0,0-1 0,2 0 0,0-1 0,3 4 49,-8-14-250,-1-1 1,1 1 0,0-1-1,0 0 1,1-1 0,-1 0-1,0 0 1,1 0 0,0 0-1,-1-1 1,1 0-1,0-1 1,-1 1 0,1-1-1,0-1 1,0 1 0,-1-1-1,1 0 1,0-1 0,-1 0-1,1 0 1,-1 0-1,4-2 250,86-48-11053,-55 21 1251</inkml:trace>
  <inkml:trace contextRef="#ctx0" brushRef="#br0" timeOffset="1888.514">5187 745 11403,'0'0'3149,"0"0"-84,0 0-119,0 0-495,0 0-604,0 0-459,0 0-571,-3 3-348,-11 14-230,1 1-1,1 0 0,1 1 1,1 0-1,0 1 0,-3 10-238,1-2 135,-23 56-14,3 2 0,4 1 0,-8 50-121,25-36-97,27-114-324,31-161 414,-36 116 19,12-67 15,-14 67 9,3 0 0,2 0 0,3 1 0,10-22-36,12 14 77,-38 63-77,0 0 0,1 0 1,-1 1-1,0-1 0,1 1 0,-1-1 1,1 1-1,0 0 0,0 0 0,-1 0 1,1-1-1,0 2 0,0-1 0,0 0 1,0 0-1,0 1 0,0-1 0,0 1 1,0-1-1,1 1 0,-1 0 0,0 0 1,0 0-1,0 0 0,0 0 0,0 1 1,0-1-1,0 1 0,0-1 0,0 1 1,0 0-1,0-1 0,0 1 0,1 1 0,10 10-7,1 1 0,-2 0 0,0 1 1,-1 1-1,0 0 0,-1 0 0,-1 1 0,0 0 0,-1 1 0,-1 0 0,-1 0 0,1 6 7,-1-9-7,9 21-22,-2 1 0,-1 0 0,-2 1 1,-2 0-1,-1 1 0,-2 0 1,-1 0-1,-2 37 29,-2-73-9,0 0-1,0 0 1,0 0 0,0 0-1,0 0 1,0 0 0,-1 0-1,1 0 1,-1 0 0,1 0-1,-1 0 1,0 0 0,0 0-1,1-1 1,-1 1-1,-1 0 1,1-1 0,0 1-1,0 0 1,-1-1 0,1 0-1,-1 1 1,1-1 0,-1 0-1,1 0 1,-1 1 0,0-2-1,0 1 1,1 0 0,-1 0-1,0 0 1,0-1 0,0 1-1,0-1 1,0 1 0,0-1-1,0 0 1,0 0 0,0 0-1,0 0 1,0 0-1,0-1 1,0 1 0,0 0-1,-1-1 10,-84-37 58,-176-160-5,219 156-2332,55 35-6588,6 7-2093</inkml:trace>
  <inkml:trace contextRef="#ctx0" brushRef="#br0" timeOffset="2429.684">5998 732 13837,'0'0'3902,"0"0"-1051,0 0-427,0 0-689,0 0-630,0 0-390,-9 13-282,8-12-429,-5 6 44,1 0 0,-1 1-1,2 0 1,-1 0 0,1 0-1,0 1 1,1-1 0,0 1-1,0 0 1,1 0 0,0 0-1,0 0 1,1 5-48,0 286 561,22-142-535,-12-147-37,-9-41 124,-27-237 196,34 63 223,-5 191-497,0 0 1,1 0 0,0 0-1,1 0 1,1 1 0,0 0-1,1 0 1,0 0 0,0 0-1,2 1 1,-1 0-1,1 1 1,1 0 0,3-4-36,-6 9 1,0 0 0,0 1-1,0-1 1,1 1 0,0 1 0,0-1 0,0 1 0,0 0 0,0 1 0,0 0 0,1 0 0,-1 0 0,1 1 0,-1 0-1,1 0 1,0 1 0,-1 0 0,1 1 0,0-1 0,-1 2 0,1-1 0,-1 1 0,1 0 0,-1 0 0,2 2-1,5 2-7,1 1 0,-1 0 0,0 1 0,-1 1 0,0 0 0,0 0 0,-1 2 0,0 0 0,-1 0 0,0 1 0,6 9 7,-3-2-59,-1 2 0,0-1 0,-2 2 0,0-1 0,-1 1 0,-2 1 0,0 0 0,-1 0 0,-2 1 0,0-1 0,-2 1 0,0 0 0,-2 1 0,0-1 0,-2 0 59,0-6-883,-2 1 0,0-1-1,0 0 1,-2 0 0,-1-1 0,0 0-1,-8 16 884,5-12-4564,3-5-2611</inkml:trace>
  <inkml:trace contextRef="#ctx0" brushRef="#br0" timeOffset="2989.941">6883 626 12716,'0'0'4532,"0"0"-1254,0 0-609,0 0-742,0 0-555,0 0-373,-6 22-289,1-5-574,0 0-15,0 0 0,1 0 0,1 1 1,0-1-1,2 1 0,0 0 0,1 0 0,0 0-121,42 364 774,-42-250-4121,-4-235 1371,0 30 2423,3-1 0,3 0 0,3 1 0,4 0 0,2 0 0,4 1 0,6-10-447,-20 74 54,1 1 1,-1 0 0,1-1 0,0 1-1,1 0 1,0 0 0,0 0-1,1 0 1,0 1 0,0-1 0,0 1-1,1 0 1,0 0 0,0 0 0,0 1-1,1 0 1,0 0 0,0 0-1,0 1 1,0 0 0,1 0 0,0 1-1,0-1 1,0 2 0,0-1-1,0 1 1,0 0 0,1 0-55,2 3-26,1 0 1,-1 1-1,0 0 1,-1 0 0,1 1-1,0 1 1,-1-1-1,0 2 1,0-1-1,0 1 1,0 1-1,-1-1 1,1 1-1,-2 1 1,1 0-1,-1 0 1,0 0 0,0 1-1,-1 0 1,0 0-1,0 1 1,-1 0-1,0 0 1,-1 0-1,0 0 1,0 1-1,-1-1 1,-1 1-1,1 0 1,-1 0 0,-1 0-1,0 0 1,0 0-1,-1 0 1,-1 1-1,1-1 1,-2 0-1,1 0 1,-3 5 25,-3 1-153,-1 0 1,-1 0-1,-1-1 0,0-1 1,-1 0-1,0 0 0,-1-1 0,-1 0 1,0-1-1,0-1 0,-1 0 1,-1-1-1,0 0 0,0-1 1,-1-1-1,0-1 0,-1 0 1,1-1-1,-1 0 0,-5-1 153,-35 2-96,57-8 99,0 0 0,-1 0 0,1 0 0,0 0 0,0 0 0,0 1 0,0-1 0,-1 0 0,1 0 0,0 0 0,1 0 0,-1 0 0,0 0 0,0 0 0,0 0 0,1 0 0,-1 0 0,0 1 0,1-1 0,-1 0 0,0 0 1,1 0-1,-1 0 0,1 1 0,0-1 0,-1 0 0,1 1 0,0-1 0,-1 0 0,1 1 0,0-1 0,0 1 0,-1-1 0,1 1 0,0-1 0,0 1 0,0 0 0,0-1 0,0 1-3,20-14 8,0 1 1,2 1 0,-1 1 0,1 0-1,1 2 1,0 1 0,0 1 0,1 1-1,-1 1 1,1 1 0,5 1-9,-25 2-4,1 1 1,-1 0-1,0 0 0,0 1 1,1-1-1,-1 1 1,0 0-1,0 1 0,0-1 1,0 1-1,0 0 0,0 0 1,0 1-1,-1-1 1,1 1-1,-1 0 0,1 0 1,-1 1-1,0-1 1,-1 1-1,1 0 0,-1 0 1,1 0-1,-1 0 0,0 1 1,-1-1-1,1 1 1,-1 0-1,0 0 0,0 0 1,0 0-1,-1 0 1,0 0-1,0 1 4,1 10 3,-1-1-1,-1 1 1,0-1 0,-1 1-1,-1 0 1,0-1 0,-1 0-1,-1 1 1,-1-1 0,0-1-1,0 1 1,-2-1 0,0 0-1,0 0 1,-2-1 0,1 0-1,-2 0 1,1-1 0,-2 0-1,0-1 1,0 0 0,-1-1-1,0 0 1,-13 7-3,21-13-76,1 0 0,-1 0-1,0-1 1,0 1 0,0-1 0,0 0 0,0-1 0,-1 1-1,1-1 1,-1 0 0,1 0 0,-1 0 0,0 0-1,0-1 1,0 0 0,0 0 0,0-1 0,0 1-1,0-1 1,-1 0 0,1 0 0,0-1 0,0 1-1,0-1 1,0 0 0,0-1 0,0 1 0,0-1-1,1 0 1,-1 0 0,1 0 0,-1-1 0,0-1 76,1 0-686,0-1 0,0 1 1,1-1-1,0-1 0,0 1 1,0 0-1,0-1 0,1 1 1,0-1-1,0 0 0,1 1 0,-1-1 1,1 0-1,1 0 0,-1 0 1,1 0-1,0 0 0,1-4 686,2-29-4778</inkml:trace>
  <inkml:trace contextRef="#ctx0" brushRef="#br0" timeOffset="3344.787">7786 390 10314,'0'0'4222,"0"0"-842,0 0-471,15-4-405,-6 1-2146,-6 1-270,-1 1-1,1 0 0,0 0 0,-1 0 1,1 0-1,0 0 0,0 1 0,0-1 0,0 1 1,0 0-1,0 0 0,0 0 0,0 0 0,0 0 1,0 1-1,0-1 0,0 1 0,-1 0 1,1 0-1,0 0 0,0 0 0,-1 0 0,1 1 1,0-1-1,-1 1 0,0 0 0,1 0 0,-1 0 1,0 0-1,0 0 0,0 0 0,0 0 1,0 1-1,-1-1 0,2 2-87,24 53 664,-2 0-1,-3 2 1,-3 0 0,-2 2 0,-3 0-1,6 53-663,-11-50 91,-3 2 0,-2-1 0,-4 0-1,-2 1 1,-3-1 0,-3 0 0,-3 0-1,-2-1 1,-15 38-91,18-71 5,-2-1-1,-1-1 0,-1 0 1,-1 0-1,-1-2 1,-2 0-1,-21 24-4,27-37-302,-1 0 1,0-2-1,-1 1 0,-1-1 0,1-1 0,-2-1 1,0 0-1,0-1 0,-5 1 302,-58 9-8178,50-19-2569</inkml:trace>
  <inkml:trace contextRef="#ctx0" brushRef="#br0" timeOffset="7833.185">2612 2153 12940,'0'0'4036,"0"0"-2589,16-2-727,247-26 854,190 6-1574,-291 17 76,2236-40 110,-1545 35 1561,-682 8-1383,214-2 1549,0-16 0,19-20-1913,-270 12 427,-118 14-292,-40 7-147,-149 4-2561,58 19-5766,49-2-2385</inkml:trace>
  <inkml:trace contextRef="#ctx0" brushRef="#br0" timeOffset="10992.676">193 1257 10826,'-169'-56'7602,"146"49"-6000,396 157 2177,198 101-2909,122 51-1115,38-12-2494,125 4 2739,-703-252 118,-126-45-59,-46-24 101,-273-243 1761,263 243-1859,-32-30 92,3-3 0,3-2-1,2-2-153,29 21 598,23 42-571,1 1 1,-1-1 0,1 0-1,0 0 1,-1 1 0,1-1 0,0 0-1,-1 0 1,1 0 0,0 0-1,0 0 1,0 1 0,0-1-1,0 0 1,0 0 0,0 0 0,0 0-1,0 0 1,0 1 0,1-1-1,-1 0 1,0 0 0,1 0 0,-1 0-1,0 1 1,1-1 0,-1 0-1,1 0 1,-1 1 0,1-1 0,-1 0-1,1 1 1,0-1 0,-1 1-1,1-1 1,0 1 0,-1-1 0,1 1-1,0-1 1,0 1 0,0 0-1,-1-1 1,1 1 0,0 0-1,0 0 1,0-1 0,0 1 0,0 0-28,10 3 43,0 0 0,0 0 1,-1 1-1,1 0 1,-1 1-1,0 1 0,-1-1 1,1 1-1,-1 1 0,0 0 1,0 0-1,-1 1 1,0 0-1,-1 0 0,0 1 1,5 7-44,-11-15 5,23 26 39,-2 0 0,-1 2 0,-2 0 0,0 1 0,-2 1 0,-1 1 0,-2 0 0,-1 1 0,-2 0 0,-1 1 0,-2 1 0,-1-1 1,-1 1-1,-2 0 0,-2 1 0,-1 20-44,-3-40 5,0 0 0,0 0 1,-2-1-1,0 1 0,-1-1 1,0 0-1,-1 0 0,-1 0 1,0-1-1,-1 0 0,-1-1 1,0 1-1,-1-2 0,0 1 1,-1-2-1,0 1 0,-10 6-5,-6 5-62,-1-2-1,0-1 1,-2-1-1,-1-2 1,0-1-1,-1-1 1,0-2-1,-1-1 0,-1-2 1,0-1-1,-4 0 63,-141 9-8173,125-18-2568</inkml:trace>
  <inkml:trace contextRef="#ctx0" brushRef="#br0" timeOffset="11586.652">1344 695 9673,'0'0'2968,"0"0"-1169,-10 15 337,-82 138 2118,-163 446 380,121-266-6374,-67 269 1740,138-397-4308,63-202 4123,0 0 1,0 0-1,-1 0 0,1 0 1,-1 0-1,0 0 1,0 0-1,0 0 1,0 0-1,-1-1 1,1 1-1,-1 0 0,0-1 1,0 1-1,1-1 1,-2 1-1,1-1 1,0 0-1,0 0 1,-1 0-1,1 0 0,-1-1 1,1 1-1,-1-1 1,0 1-1,0-1 1,0 0-1,0 0 1,1 0-1,-1-1 0,-1 1 1,1 0-1,0-1 1,0 0-1,-1 0 185,-6-5 140,0-1 0,0-1 0,0 1 0,1-1 0,0-1 0,0 0 0,1 0 0,0-1 0,0 0 0,1 0 0,0-1 0,1 0 0,0-1-140,-14-17 1666,-1 0-254,10 11-277,-1 1 0,-1 0 0,-1 1 0,0 0-1,-1 1 1,-16-12-1135,31 25 39,-1 1-1,1-1 0,-1 1 1,1-1-1,-1 1 1,0-1-1,1 1 0,-1 0 1,0-1-1,1 1 0,-1 0 1,0-1-1,0 1 1,1 0-1,-1 0 0,0 0 1,0 0-1,0 0 0,1-1 1,-1 2-1,0-1 1,0 0-1,1 0 0,-1 0 1,0 0-1,0 0 0,1 1 1,-1-1-1,0 0 0,0 0 1,1 1-1,-1-1 1,0 1-1,1-1 0,-1 1 1,1-1-1,-1 1 0,1-1 1,-1 1-1,1-1 1,-1 1-1,1 0 0,-1-1 1,1 1-1,0 0 0,-1-1 1,1 1-1,0 0 1,-1 0-1,1-1 0,0 1 1,0 0-1,0 0 0,0 0 1,0-1-1,0 1 1,0 0-1,0 0 0,0-1 1,0 1-1,0 0 0,1 0 1,-1-1-1,0 1 1,0 0-1,1 0 0,-1-1-38,13 59 184,-3-41-165,1-2 0,1 1 1,0-1-1,1-1 0,1 0 0,1-1 0,0 0 1,0-1-1,2-1 0,-1-1 0,1 0 1,1-1-1,0-1 0,0-1 0,20 7-19,14 5 9,1-1 0,0-3-1,1-2 1,1-3 0,0-2-1,1-2 1,0-3 0,50-3-9,-88-2-1,-1 0 0,1-1 1,-1-1-1,0 0 0,0-1 1,0-1-1,0-1 0,-1-1 1,11-5 0,-20 8 4,0 0 1,-1 0-1,1 0 1,-1-1 0,0 0-1,-1-1 1,1 1 0,-1-1-1,0 0 1,0 0 0,-1-1-1,0 1 1,0-1 0,0 0-1,-1 0 1,0 0-1,0-1 1,-1 1 0,0-1-1,0 1 1,-1-1 0,0-5-5,0 10-59,0 0 1,-1-1 0,0 1-1,0-1 1,0 1 0,0 0-1,0-1 1,-1 1 0,1-1-1,-1 1 1,0 0 0,0 0-1,0-1 1,-1 1-1,1 0 1,-1 0 0,0 0-1,1 0 1,-1 1 0,0-1-1,-1 0 1,1 1 0,-1-1-1,1 1 1,-1 0 0,1 0-1,-1 0 1,0 0 0,0 0-1,0 1 1,0 0 0,-1-1-1,1 1 1,0 0-1,0 0 1,-1 1 0,1-1-1,-1 1 1,1-1 0,0 1-1,-1 0 1,1 1 0,-3-1 58,-33 8-3625,-9 13-3123</inkml:trace>
  <inkml:trace contextRef="#ctx0" brushRef="#br1" timeOffset="102789.057">8973 304 3940,'0'0'1580,"0"-13"-144,-9-99 2888,1 1 1037,8 107-5273,1 1 0,0 0 0,0 0 0,0-1 0,0 1 0,1 0 0,-1 0 0,1 0 0,0 0 0,-1 1 0,1-1 0,1 0 0,-1 1 0,0-1 0,1 1 0,-1 0 1,1 0-1,0 0 0,-1 0 0,1 0 0,0 1 0,0-1 0,0 1 0,1 0 0,-1 0 0,0 0 0,0 0 0,1 0 0,-1 1 0,0 0 0,1-1 0,-1 1-88,6 0 13,0 0 0,0 0 0,0 0-1,0 1 1,-1 1 0,1-1 0,0 2 0,-1-1-1,1 1 1,-1 0 0,0 1 0,0 0-1,0 0 1,0 1 0,-1 0 0,0 0-1,0 0 1,0 1 0,-1 0 0,1 1-1,-1 0 1,-1 0 0,1 1-13,4 6 6,-2 0 0,0 1 1,-1 0-1,0 0 0,-1 0 0,0 1 1,-2 0-1,0 0 0,-1 1 0,0-1 1,-1 1-1,-1 2-6,-1 28 6,-3-1 1,-1 0-1,-2 0 1,-3 0-1,-1-1 1,-2 0-1,-2-1 1,-2 0-1,-12 20-6,-89 189-27,57-129 40,5 3-1,5 2 1,-6 40-13,43-113 13,2 0 0,2 1 0,3 0-1,2 0 1,3 19-13,1-68 1,-1-1 0,1 1 1,0-1-1,1 1 0,-1-1 0,2 0 0,-1 1 0,1-1 0,0 0 0,0 0 0,1 0 0,0 0 1,0 0-1,1-1 0,0 1 0,0-1 0,0 0 0,1 0 0,0-1 0,0 1 0,1-1 0,-1 0 1,1 0-1,0-1 0,0 0 0,1 0 0,-1 0 0,1-1 0,0 0 0,0 0 0,0-1 0,0 0 1,0 0-1,1-1-1,-3 0 69,-1 0 1,1-1-1,-1 0 1,1 0-1,0-1 1,-1 1-1,1-1 1,-1 0-1,1 0 1,-1 0-1,1-1 1,-1 1 0,0-1-1,1 0 1,-1-1-1,0 1 1,-1-1-1,1 1 1,0-1-1,-1 0 1,1-1-1,-1 1 1,0 0-1,0-1 1,-1 0-1,1 0 1,-1 0 0,1 0-1,-1 0 1,0 0-1,-1 0 1,1-1-1,-1 1 1,0-1-1,0 1 1,0-1-1,-1 0 1,0 1-1,0-4-69,0 6 20,0 1 0,0-1-1,0 1 1,-1 0 0,1-1-1,-1 1 1,1 0 0,-1-1-1,1 1 1,-1 0 0,0 0-1,0 0 1,0 0 0,1-1-1,-1 1 1,0 0 0,0 0-1,-1 1 1,1-1 0,0 0-1,0 0 1,0 0 0,0 1-1,-1-1 1,1 1 0,0-1-1,-1 1 1,1-1 0,0 1-1,-1 0 1,1 0 0,-1-1-1,1 1 1,0 0 0,-1 0-1,1 1 1,-1-1 0,1 0-1,0 0 1,-1 1 0,1-1-1,0 1 1,-1-1 0,1 1-1,0-1 1,0 1-1,-1 0 1,1 0 0,0-1-1,0 1 1,0 0 0,0 0-1,0 0 1,0 0 0,0 1-1,0-1 1,1 0 0,-1 0-1,0 0 1,1 1 0,-1-1-1,1 0 1,-1 1-20,-9 20 1,1 0 1,1 1-1,1 0 1,1 0-1,1 0 0,2 1 1,0 0-1,0 13-1,-1 2 0,-40 366 96,13 125-96,31-523 6,1 47 95,-2 0 0,-3 0 1,-2 0-1,-3 0 0,-2-1 1,-4 8-102,13-53 57,0 0 1,-1 0-1,0-1 0,0 1 1,-1-1-1,0 0 1,0 0-1,-1 0 1,1 0-1,-2-1 1,1 0-1,-1 0 1,0 0-1,0 0 0,0-1 1,-1 0-1,1-1 1,-1 0-1,-1 0 1,1 0-1,-3 0-57,-3-2 42,0 0 0,0-1-1,0 0 1,0-1 0,0-1 0,0 0-1,0-1 1,0 0 0,0-1 0,0-1-1,1 0 1,-1 0 0,1-2 0,1 1-1,-1-1 1,-1-2-42,-174-127-144,172 123 111,1 1-465,-16-13-567,7 14-6959,13 9-1933</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28.219"/>
    </inkml:context>
    <inkml:brush xml:id="br0">
      <inkml:brushProperty name="width" value="0.05" units="cm"/>
      <inkml:brushProperty name="height" value="0.05" units="cm"/>
      <inkml:brushProperty name="color" value="#E71224"/>
    </inkml:brush>
  </inkml:definitions>
  <inkml:trace contextRef="#ctx0" brushRef="#br0">148 739 11243,'-3'-15'2028,"1"-7"-1246,-3-13 83,-4-3 3932,28 99-1521,16 31-2658,-1 0-461,96 253-226,-105-264-2785,-20-26-5930,-12-35 659,-10-19 5088</inkml:trace>
  <inkml:trace contextRef="#ctx0" brushRef="#br0" timeOffset="295.474">268 1331 448,'-13'-12'3636,"-127"-157"5129,125 140-8049,0-1-1,2 0 1,1-1-1,2-1 0,1 0 1,1 0-1,2-1 0,1 0 1,1 0-1,3 0 0,0 0 1,2 0-1,5-29-715,-6 52 44,1 0 1,1 0-1,0 0 1,0 0-1,1 1 1,0-1-1,1 1 1,0 0-1,0 0 1,1 0-1,0 1 1,1-1-1,0 1 1,0 0-1,1 1 1,0 0-1,0 0 1,0 0-1,1 1 1,0 0-1,1 1 1,-1-1-1,1 2 1,0-1-1,0 1 1,0 1-1,1-1 1,-1 2-1,1-1 1,3 1-45,3-1-3,1 0 1,-1 1 0,0 1 0,1 1 0,-1 1-1,1 0 1,-1 1 0,1 0 0,-1 2 0,0 0-1,0 0 1,-1 2 0,1 0 0,-1 0 0,-1 2-1,1 0 1,3 3 2,-14-7-18,0 1-1,0-1 1,-1 0-1,0 1 1,1 0-1,-2 0 0,1 0 1,-1 0-1,1 0 1,-2 1-1,1-1 1,0 1-1,-1-1 1,0 1-1,0-1 1,-1 1-1,0 0 1,0-1-1,0 1 1,-1 0-1,1-1 1,-1 1-1,-1-1 1,1 1-1,-1-1 0,0 1 1,0-1-1,0 0 1,-1 0-1,0 0 1,0 0-1,0-1 1,-1 1-1,-3 3 19,-25 25-119,-1-2 0,-1-1 0,-2-2 0,-1-1 0,-1-2 0,-1-2 0,-1-1 0,-30 11 119,-23 15 7,37-10-797,60-25-7095,14-13 1031</inkml:trace>
  <inkml:trace contextRef="#ctx0" brushRef="#br0" timeOffset="605.268">699 780 11403,'0'0'3683,"0"0"-597,0 0-657,0 0-940,0 0-629,6 12-241,79 233-37,-77-160-753,-30-87-107,13-7 281,0-1-1,0 0 0,1 0 0,0-1 0,1 0 1,1-1-1,0 1 0,0-1 0,1 0 0,0-1 1,1 1-1,1-1 0,0 0 0,0 0 0,2 0 1,-1 0-1,2-12-2,-2 15 4,1 1-1,0 0 1,1 0 0,0-1 0,1 1 0,0 0 0,0-1-1,1 1 1,0 0 0,1 0 0,0 0 0,0 1 0,1-1 0,0 1-1,0 0 1,1 0 0,0 0 0,1 0 0,-1 1 0,1 0-1,1 0 1,0 1 0,0 0 0,0 0 0,0 0 0,1 1-1,0 0 1,0 0 0,0 1 0,1 0 0,0 1 0,1 0-4,3 0-417,0 0 1,0 1-1,0 1 1,1 0 0,-1 1-1,0 1 1,1 0-1,-1 1 1,0 0 0,0 1-1,0 0 1,0 1-1,-1 0 1,5 3 416,14 9-6310</inkml:trace>
  <inkml:trace contextRef="#ctx0" brushRef="#br0" timeOffset="940.308">1245 545 11947,'0'0'2766,"0"0"-396,0 0-454,0 0-784,0 0-662,0 0-347,-1 13-70,-1 87-42,6-82-34,0 0 0,1 0 0,1-1 0,0 1 0,1-2 0,1 1 1,1-1-1,0 0 0,2-1 0,-1 0 0,2-1 0,0 0 0,0 0 0,7 3 23,-10-12-16,1-1 0,1 0 0,-1 0 0,1-1 0,0 0-1,-1-1 1,1-1 0,0 1 0,0-2 0,0 0-1,0 0 1,0-1 0,0 0 0,0-1 0,0 0 0,0 0-1,-1-1 1,1-1 0,-1 0 0,0 0 0,0-1 0,-1-1-1,1 1 1,-1-2 0,0 1 0,-1-1 0,1 0 0,-1-1-1,-1 0 1,0 0 0,0-1 0,0 0 0,-1 0 0,4-8 16,-6 9 195,0 0 0,0 0 0,0 0 0,-1-1 0,-1 1 0,1-1 0,-1 0 0,-1 0 0,0 1 1,0-1-1,-1 0 0,0 0 0,0 0 0,-1 0 0,0 0 0,-1 0 0,1 0 0,-2 1 1,0-1-1,0 1 0,0 0 0,-1-1 0,0 1 0,0 1 0,-1-1 0,0 1 0,-1 0 1,0 0-1,0 0 0,0 1 0,-3-2-195,-2 1 20,-1 0 0,0 0 0,0 1 0,0 1 1,-1 0-1,0 1 0,0 0 0,0 1 0,0 1 0,-1 0 0,1 1 1,-1 0-1,1 1 0,-1 0 0,1 1 0,-1 1 0,1 0 0,0 1 1,0 0-1,0 1 0,0 1 0,-9 4-20,20-8-67,0 0 1,0 0-1,0 0 1,0 0-1,1 1 1,-1-1-1,0 1 0,1-1 1,-1 1-1,1 0 1,-1 0-1,1-1 1,0 1-1,-1 0 0,1 0 1,0 0-1,1 1 1,-1-1-1,0 0 1,0 0-1,1 0 0,0 1 1,-1-1-1,1 0 1,0 0-1,0 3 67,22 30-6693,2-16-3156</inkml:trace>
  <inkml:trace contextRef="#ctx0" brushRef="#br0" timeOffset="1409.884">1966 157 10986,'-31'-85'1639,"1"28"2536,19 43 1066,30 48-4000,-17-31-1440,31 52 346,-2 1 1,-3 2-1,-2 1 0,-3 0 0,-3 2 0,-2 1 0,-1 6-147,-15-17-122,-26-59 116,19-1 11,1 1 0,0-2 0,1 1 0,0 0 0,1-1 0,-1 1 0,2-1 0,-1 0 0,2 1 0,-1-1 0,1 0 0,1 0 0,0 1 0,1-7-5,-1 7 1,0 1-1,1 0 1,0 0 0,0 0 0,1 1 0,-1-1-1,2 0 1,-1 1 0,1 0 0,1 0 0,-1 0-1,1 0 1,0 1 0,0 0 0,1 0 0,0 0-1,0 1 1,0 0 0,1 0 0,0 0 0,0 1-1,0 0 1,0 0 0,1 1 0,0 0 0,-1 0-1,1 1 1,0 0 0,0 0 0,0 1 0,0 0-1,1 1 1,-1 0 0,0 0 0,0 0 0,0 1-1,0 0 1,0 1 0,0 0 0,4 1-1,-4 0-12,-1-1 1,0 1-1,0 0 1,0 1-1,0-1 1,0 1-1,-1 1 1,0-1-1,0 1 1,0 0-1,0 1 1,-1-1-1,0 1 1,0 0-1,-1 1 0,1-1 1,-1 1-1,-1 0 1,1 0-1,-1 0 1,0 0-1,-1 0 1,0 1-1,0-1 1,-1 1-1,1 0 1,-2-1-1,1 1 1,-1 0-1,0-1 1,-1 1-1,0 0 1,0 0-1,-1-1 1,1 1-1,-2-1 1,1 0-1,-2 2 12,-7 7-26,-2-1 1,0-1-1,0 0 1,-1-1-1,-1 0 1,0-1-1,-1-1 1,0 0-1,-1-1 0,0-1 1,-1-1-1,0 0 1,0-1-1,0-1 1,-1-1-1,0 0 0,0-2 1,0 0-1,-8-1 26,21-1-27,-7 2-35,1-1 0,-1-1 0,0 0 0,0-1 0,0 0-1,0-1 1,1 0 0,-1-1 0,0-1 0,1 0 0,-8-3 62,18 5-338,0 0 0,0-1 0,0 1-1,0 0 1,1-1 0,-1 0 0,0 1-1,1-1 1,-1 0 0,1 0 0,-1 0 0,1 0-1,0 0 1,0 0 0,0 0 0,0-1-1,0 1 1,1 0 0,-1-1 0,1 1 0,-1 0-1,1-1 1,0 1 0,0 0 0,0-1-1,0 1 1,1 0 0,-1-1 338,5-21-6289</inkml:trace>
  <inkml:trace contextRef="#ctx0" brushRef="#br0" timeOffset="1845.516">2750 373 14478,'0'0'2979,"0"0"-1346,0 0-448,0 0-416,0 0-641,0 0-32,0 0-96,0 0-128,-10-20-1858,23 20-5477</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26.331"/>
    </inkml:context>
    <inkml:brush xml:id="br0">
      <inkml:brushProperty name="width" value="0.05" units="cm"/>
      <inkml:brushProperty name="height" value="0.05" units="cm"/>
      <inkml:brushProperty name="color" value="#E71224"/>
    </inkml:brush>
  </inkml:definitions>
  <inkml:trace contextRef="#ctx0" brushRef="#br0">247 750 4740,'0'0'1805,"-1"-15"-70,-7-51 96,7 60-1404,0 0 0,0 0 0,-1 0 0,0-1 0,0 1 0,-1 1 1,0-1-1,0 0 0,0 1 0,-1-1 0,1 1 0,-1 0 0,-1 0 0,1 1 0,-5-4-427,7 6 117,0 0-1,0 1 1,-1-1-1,1 1 1,-1-1-1,1 1 0,-1 0 1,1 0-1,-1 1 1,0-1-1,1 0 1,-1 1-1,0-1 0,0 1 1,0 0-1,1 0 1,-1 0-1,0 0 1,0 1-1,1-1 0,-1 1 1,0 0-1,1 0 1,-1 0-1,0 0 1,1 0-1,-1 0 0,1 0 1,0 1-1,-1 0 1,1-1-1,-2 3-116,-6 8 54,0 1-1,0 0 0,1 0 1,1 1-1,0 0 0,1 1 1,1 0-1,0 0 1,1 0-1,0 1 0,2 0 1,0 0-1,0 0 1,2 0-1,0 5-53,-3 13-11,2 0 1,2 0-1,1 0 0,1 0 1,2 0-1,1-1 0,2 1 0,2-1 1,0-1-1,3 1 0,0-2 1,2 0-1,1 0 0,2-2 1,6 8 10,-19-30-42,1 0-1,0 0 1,1 0 0,0-1 0,0 1-1,0-1 1,0-1 0,1 1 0,0-1-1,1 0 1,-1-1 0,1 0 0,0 0-1,0-1 1,0 0 0,0 0 0,0 0-1,1-1 1,-1-1 0,1 0 0,0 0 0,-1 0-1,1-1 1,0 0 0,-1-1 0,1 0-1,0 0 1,-1-1 0,1 0 0,-1-1-1,0 0 1,0 0 0,0 0 0,5-4 42,-1-2-20,-1-1-1,0 0 1,0-1 0,-1 0 0,-1 0 0,0-1 0,0-1 0,-1 1 0,-1-1-1,0-1 1,0 1 0,-2-1 0,0 0 0,0-1 0,0-5 20,32-226 1113,-31 137 168,-7 115-1267,-1 11 0,1-1 0,1 1 1,0-1-1,1 1 0,1 0 1,0-1-1,1 0 0,1 0 1,0 0-1,2 0 0,4 11-14,0-7-15,0 0-1,1 0 1,1-1-1,1 0 1,0-1-1,2 0 1,0-2-1,1 1 1,0-2-1,1 0 16,-12-12-7,-1-1-1,1 0 1,-1 0-1,1 0 1,0 0-1,0-1 1,0 1-1,0-1 1,0-1-1,0 1 1,0-1-1,0 0 1,0 0-1,0 0 1,0-1-1,0 1 1,0-1-1,0-1 1,0 1-1,0-1 1,0 1-1,-1-2 1,1 1-1,-1 0 1,1-1-1,-1 0 1,0 0-1,0 0 1,0 0-1,-1-1 1,1 1-1,-1-1 1,1 0-1,-1 0 1,-1 0-1,1-1 1,-1 1-1,1-1 1,-1 1-1,0-1 1,-1 0-1,1-2 8,5-16 45,-2-1 0,0 0 0,-2 0-1,0 0 1,-2 0 0,-1-1-1,0 1 1,-5-24-45,4 33 63,-1 1 1,-1 0-1,0 0 0,-1 0 1,-1 1-1,0-1 1,0 1-1,-1 0 0,-1 0 1,0 1-1,-1 0 0,0 0 1,-1 1-1,-1 0 0,-8-8-63,14 16-30,-1 0 0,1 1 0,0 0-1,-1 0 1,1 0 0,-1 1 0,1-1-1,-1 1 1,0 0 0,0 0 0,1 1-1,-1-1 1,0 1 0,0 0 0,0 1-1,0-1 1,1 1 0,-1 0 0,0 0-1,0 0 1,1 1 0,-1-1 0,1 1-1,-1 0 1,1 1 0,0-1 0,0 1-1,0 0 1,0 0 0,0 0 0,1 0-1,0 1 1,-1-1 0,1 1 0,0 0-1,1 0 1,-1 0 0,1 0 0,-1 1-1,2-1 1,-1 1 0,0-1 0,1 1-1,0 0 1,-1 4 30,-2 51-3936,13 1-3670,5-20-1271</inkml:trace>
  <inkml:trace contextRef="#ctx0" brushRef="#br0" timeOffset="756.16">1176 778 8776,'13'-130'6946,"-5"120"-3540,1 39-3028,4 49-300,-3 0 0,0 73-78,-4-37-198,10-65-1911,10-79 945,-24 25 1122,35-101 162,-33 88 114,1 1 1,0-1 0,2 1-1,0 0 1,1 0 0,0 1-1,1 0 1,1 0 0,1 1-1,0 1 1,1 0 0,9-9-235,-15 21 36,-1-1 0,1 1 1,-1 1-1,1-1 1,0 1-1,-1 0 0,1 0 1,0 1-1,0-1 0,0 1 1,0 1-1,-1-1 0,1 1 1,0 0-1,0 0 0,-1 1 1,1-1-1,-1 1 0,1 1 1,-1-1-1,0 1 1,0 0-1,0 0 0,0 0 1,0 1-1,-1 0 0,0 0 1,1 0-1,-1 0 0,2 5-36,29 16 68,-16-12-77,0 0 0,2-1 0,-1-1 1,1-1-1,1-1 0,0-1 0,0-1 0,1-1 0,0-1 0,0-1 0,0 0 0,0-2 0,1-1 1,-1-1-1,0-1 0,1-1 0,-1-1 0,20-5 9,-32 2 114,0 0 1,0 0-1,-1-1 1,0 0-1,-1-1 1,1 0-1,-2 0 1,1-1-1,-1 0 0,0-1 1,-1 0-1,0 0 1,-1 0-1,0-1 1,0 0-1,-1 0 1,-1-1-1,0 1 0,0-1 1,-1 0-1,-1 0 1,0 0-1,-1-1 1,0 1-1,-1 0 0,0 0 1,-1-1-1,0 1 1,-1 0-1,0 0 1,-1 0-1,-3-6-114,6 11 52,-2 1 0,1 0 1,-1 0-1,0 0 0,0 0 0,0 0 0,-1 1 0,0-1 1,0 1-1,-1-1 0,1 1 0,-1 0 0,0 1 0,-1-1 1,1 1-1,-1-1 0,0 1 0,0 1 0,0-1 0,0 1 1,-1 0-1,1 0 0,-1 0 0,0 1 0,0 0 0,0 0 1,0 0-1,0 1 0,0 0 0,0 0 0,-1 1 0,1-1 1,0 1-1,-1 1 0,-1 0-52,-3 1 4,-1 2 0,1 0 0,0 0 1,1 1-1,-1 0 0,1 1 0,0 0 0,0 0 0,0 1 1,1 1-1,0-1 0,1 2 0,0-1 0,0 1 0,1 0 1,0 1-1,0 0 0,1 0 0,0 0 0,1 1 0,0-1 1,1 1-1,0 0 0,1 1 0,0-1 0,1 1 0,0-1 1,1 1-1,0 0 0,1 0 0,0-1 0,1 3-4,1 1-269,1 1 0,1-1 0,0 0-1,1 0 1,0 0 0,2-1 0,-1 0-1,2 0 1,0 0 0,0-1 0,1 0-1,1-1 1,0 0 0,1-1-1,0 0 1,8 5 269,-15-13-96,0 0 0,1 0 0,-1-1 0,1 0 0,0 0 0,0 0 1,0 0-1,0-1 0,0 0 0,0 0 0,0 0 0,0-1 0,1 0 0,-1 0 0,0 0 0,0-1 0,0 1 0,0-1 0,1 0 0,-1-1 0,0 1 0,-1-1 0,1 0 0,0 0 0,0-1 0,-1 1 0,0-1 0,1 0 0,-1 0 0,0-1 0,0 1 1,-1-1-1,1 0 0,-1 0 0,0 0 0,0 0 0,0-1 0,0 1 0,-1-1 0,0 1 0,0-2 96,13-28 346,-2 0 0,-1-1 0,-2-1-1,-1 1 1,-2-2 0,-2 1 0,-1-1 0,-2 0 0,-1 1 0,-2-1 0,-4-16-346,5-23 492,-6-150 2599,3 286-1815,5 1-1357,4 0 1,2 0-1,2-1 0,3 0 0,3-1 1,2 0-1,3-2 0,6 7 81,0-7-3173,13-10-3626,-10-28 900</inkml:trace>
  <inkml:trace contextRef="#ctx0" brushRef="#br0" timeOffset="1342.317">2657 479 11435,'1'-13'1580,"3"-42"187,2 40 4106,-4 39-5041,-12 365-2813,11-426 2279,2 0-1,1 0 1,2 0-1,2 1 1,1 0-1,2 0 0,5-11-297,47-30 1826,-61 75-1779,1 0 0,-1 1-1,0-1 1,1 1 0,-1-1 0,1 1-1,-1 0 1,1 0 0,0 0-1,-1 0 1,1 0 0,0 1 0,0-1-1,0 1 1,-1 0 0,1 0-1,0 0 1,0 0 0,0 0-1,0 1 1,-1-1 0,1 1 0,0 0-1,0 0 1,-1 0 0,1 0-1,-1 0 1,1 0 0,-1 1 0,1 0-1,-1-1 1,2 3-47,72 108 397,-24-24-346,-46-81-204,0 0 0,1-1-1,0 1 1,0-1-1,0-1 1,1 1 0,0-1-1,0-1 1,0 1-1,6 1 154,-3-2-1073,0 0-1,1-1 1,-1 0-1,1-1 0,-1-1 1,1 1-1,0-2 0,-1 0 1,1 0-1,0-1 1,0 0-1,-1-1 0,1-1 1,0 0 1073,57-27-3182,-61 25 3023,-1-1 0,0 0 1,-1 0-1,1 0 0,-1-1 1,0 0-1,-1 0 0,0 0 1,0-1-1,0 1 0,-1-1 1,2-6 158,4-14 1368,-1-1 1,-1 1-1,-2-2 1,-1 1-1,0-10-1368,-4 31 229,1-6 216,9-56 2791,-4 0 1,-2 0-1,-5-48-3236,1 116 79,-1 1 0,0-1 0,0 1 0,0-1 0,0 0-1,0 1 1,0-1 0,0 1 0,-1-1 0,1 1 0,-1-1 0,1 1 0,-1-1 0,1 1 0,-1-1 0,0 1 0,0-1 0,0 1 0,1 0 0,-1 0 0,0-1 0,-1 1 0,1 0 0,0 0-1,0 0 1,0 0 0,-1 0 0,1 1 0,0-1 0,-1 0 0,1 0 0,-1 1 0,1-1 0,-1 1 0,1 0 0,-1-1 0,0 1 0,1 0 0,-1 0 0,1 0 0,-1 0 0,1 0 0,-1 0-1,0 0 1,1 1 0,-1-1 0,1 0 0,-1 1 0,1-1 0,-1 1 0,1 0 0,-1 0-79,-6 6 47,-1 1 0,2-1 0,-1 2 0,1-1 0,0 1-1,1 0 1,0 1 0,0-1 0,1 1 0,0 0 0,1 1 0,0-1 0,1 1 0,-1 6-47,-2 4-17,1 0 0,1 0 0,0 1 0,2-1 0,1 1 0,1-1 0,0 1 0,2-1 0,0 1 1,2-1-1,0 0 0,1 0 0,1 0 0,1-1 0,1 0 0,1 0 0,1-1 0,0 0 0,2-1 1,0 0-1,1-1 0,0 0 0,1-1 0,1 0 0,1-1 0,0-1 0,1-1 0,1 0 0,0-1 0,0-1 1,1-1-1,1-1 0,-1 0 0,2-1 0,-1-1 0,18 3 17,-29-8 4,-1 0 0,1 0 0,0 0 0,-1-1-1,1-1 1,0 1 0,0-2 0,-1 1 0,1-1 0,0 0 0,-1-1 0,1 0 0,-1 0-1,1-1 1,-1 0 0,0 0 0,0-1 0,0 0 0,-1-1 0,0 0 0,1 0-1,-1 0 1,-1-1 0,1 0 0,-1 0 0,0-1 0,-1 0 0,0 0 0,0 0 0,0 0-1,-1-1 1,0 0 0,2-6-4,1-61 103,-7 73-120,0 1 0,-1-1 0,1 0 0,0 0 1,-1 0-1,1 0 0,-1 0 0,0 0 1,0 1-1,0-1 0,0 0 0,0 1 0,0-1 1,0 0-1,0 1 0,0 0 0,-1-1 0,1 1 1,-1 0-1,1-1 0,-1 1 0,0 0 1,1 0-1,-1 0 0,0 1 0,0-1 0,1 0 1,-1 1-1,0-1 0,0 1 0,0-1 0,0 1 1,0 0-1,0 0 0,0 0 0,-1 0 17,-1 1-436,0 0 0,0 0-1,0 1 1,0-1 0,0 1 0,0 0-1,1 0 1,-1 1 0,0-1-1,1 1 1,0-1 0,0 1-1,0 0 1,0 0 0,0 1 0,0-1-1,0 2 437,-1-1-894,-18 24-6826</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46.318"/>
    </inkml:context>
    <inkml:brush xml:id="br0">
      <inkml:brushProperty name="width" value="0.05" units="cm"/>
      <inkml:brushProperty name="height" value="0.05" units="cm"/>
    </inkml:brush>
  </inkml:definitions>
  <inkml:trace contextRef="#ctx0" brushRef="#br0">146 322 5061,'3'-12'726,"16"-114"3155,-19 126-3823,0-1 1,0 1 0,1-1-1,-1 1 1,0-1 0,0 1-1,0-1 1,0 0 0,0 1-1,0-1 1,0 1-1,0-1 1,0 1 0,0-1-1,0 0 1,-1 1 0,1-1-1,0 1 1,0-1 0,-1 1-1,1-1 1,0 1-1,0-1 1,-1 1 0,1-1-1,-1 1 1,1 0 0,0-1-1,-1 1 1,1 0 0,-1-1-1,1 1 1,-1 0-1,1-1 1,-1 1 0,1 0-1,-1 0 1,1-1 0,-1 1-1,1 0 1,-1 0 0,0 0-1,1 0 1,-1 0-1,1 0 1,-1 0 0,1 0-1,-1 0 1,0 0 0,1 0-1,-1 0 1,1 1 0,-1-1-1,1 0 1,-1 0-1,1 0 1,-1 1 0,1-1-1,-1 0 1,1 1 0,-1-1-1,1 0 1,-1 1 0,1-1-59,-30 28 1697,15-8-1524,2 1 0,0 0 0,1 1 0,1 0 0,2 1 0,0 1 0,1-1 0,1 1 0,1 0 0,2 1 0,0-1 0,2 1 0,0 0 0,2 0 0,1 3-173,-1-18-2,1-1-1,0 1 1,1 0 0,0 0 0,1-1 0,0 1-1,0-1 1,1 0 0,0 0 0,1 0-1,0-1 1,0 1 0,1-1 0,0-1 0,0 1-1,1-1 1,0 0 0,0 0 0,1-1 0,0 0-1,0 0 1,0-1 0,1 0 0,0 0 0,0-1-1,0-1 1,0 1 0,0-1 0,4 0 2,-3-3-6,0 1 1,0-2-1,0 0 1,0 0 0,0-1-1,0 0 1,0 0-1,0-1 1,-1-1-1,1 1 1,-1-2 0,0 1-1,0-1 1,-1 0-1,0-1 1,1 0 0,-2-1-1,1 0 1,-1 0-1,1-1 6,8-10 4,0-1-1,-1 0 0,-1-2 0,-1 1 1,-1-2-1,0 0 0,6-19-3,-5 8 20,-1 1 1,-2-2-1,-1 1 0,-1-2 0,-3 1 0,0-1 0,-2 1 1,-2-1-1,-2-29-20,1 57 7,0 0 1,0 1 0,-1-1-1,0 0 1,0 1-1,-1-1 1,0 1 0,0 0-1,0-1 1,-1 1-1,0 0 1,0 0 0,0 1-1,-1-1 1,0 1-1,0-1 1,0 1 0,-1 0-1,0 1 1,0-1-1,0 1 1,0 0 0,-1 0-1,0 1 1,1 0-1,-1 0 1,0 0 0,-1 1-1,1-1 1,0 1-1,-1 1 1,1-1 0,-3 1-8,-9 4 47,1 1 1,0 0-1,0 1 1,0 1-1,0 0 1,1 2-1,0 0 1,1 0-1,-1 2 1,2 0-1,-1 0 0,2 2 1,-1-1-1,2 2 1,-1 0-1,2 0 1,0 1-1,0 1 1,-6 12-48,11-18 1,1-1 0,0 1 0,0 0 0,1 0 0,0 0 0,1 1-1,0-1 1,0 1 0,1 0 0,1 0 0,-1 0 0,2 0 0,-1 0 0,1 0 0,1 0 0,0 0 0,0 0 0,1-1 0,0 1 0,1 0 0,0-1 0,1 1 0,0-1-1,0 0 1,1 0 0,0 0 0,0-1 0,1 0 0,0 0 0,1 0 0,-1-1 0,2 0 0,-1 0 0,7 4-1,119 71-23,-111-71 18,-1 0 0,0 1 0,-1 1 0,0 1-1,-2 1 1,1 0 0,-2 2 0,13 14 5,-19-17-780,-1 1 1,0 1 0,-1 0-1,-1 0 1,0 1-1,-2 0 1,1 1 0,-2-1-1,-1 1 1,0 0-1,-1 0 1,-1 0 0,0 11 779,-2-13-6556</inkml:trace>
  <inkml:trace contextRef="#ctx0" brushRef="#br0" timeOffset="297.275">187 1191 9673,'0'0'929,"0"0"-384,0 0-257,79-8 160,-33-8-224,8-3-127,6-4-65,-2 0 0,4 3 0,-7 5-32,-6 5-32,-13 4-513,-7 4-1761,-10 2-3812</inkml:trace>
  <inkml:trace contextRef="#ctx0" brushRef="#br0" timeOffset="298.275">47 1473 12107,'0'0'1474,"0"0"-866,0 0 129,0 0-705,0 0-32,117 27 256,-45-50-127,11-7-129,10 2-33,2-8-1152,-5 2-3907</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57.841"/>
    </inkml:context>
    <inkml:brush xml:id="br0">
      <inkml:brushProperty name="width" value="0.05" units="cm"/>
      <inkml:brushProperty name="height" value="0.05" units="cm"/>
    </inkml:brush>
  </inkml:definitions>
  <inkml:trace contextRef="#ctx0" brushRef="#br0">439 1 6758,'0'0'1319,"0"0"-369,0 0-576,0 0-70,0 0 11,-1 17-21,-12 138 645,9-14 148,0 11-755,-6 0 0,-19 85-332,-23 19 123,13-74-54,8 2 1,8 10-70,-16 537 1965,-36 362-129,39-748-1514,14 0 0,16 2 0,31 256-322,-4-252-80,-15 3 80,-24 337-246,9-583 300,-4 0 1,-12 39-55,6-37 68,-4 134 17,35-207-512,-9-36-1458,3-6-3170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7:53.457"/>
    </inkml:context>
    <inkml:brush xml:id="br0">
      <inkml:brushProperty name="width" value="0.05" units="cm"/>
      <inkml:brushProperty name="height" value="0.05" units="cm"/>
    </inkml:brush>
  </inkml:definitions>
  <inkml:trace contextRef="#ctx0" brushRef="#br0">470 167 5445,'0'0'2007,"0"-15"-491,0-47 203,0 58-1494,-1 0-1,1 1 0,0-1 0,-1 0 0,0 1 0,0-1 0,0 0 0,0 1 0,0 0 0,-1-1 1,0 1-1,1 0 0,-1-1 0,0 1 0,-1 0 0,1 0 0,-1 1 0,1-1 0,-1 0 0,0 1 1,0 0-1,0-1 0,0 1 0,0 0 0,0 1 0,-1-1 0,1 1 0,-1-1 0,1 1 0,-2 0-224,-2 0 171,0 0-1,0 0 0,-1 0 1,1 1-1,0 1 0,-1-1 0,1 1 1,0 0-1,-1 1 0,1-1 0,0 2 1,0-1-1,-4 3-170,-11 8 39,1 1 0,1 2 1,0 0-1,1 1 0,1 0 0,0 2 1,2 0-1,0 1 0,1 1 0,1 0 1,1 1-1,1 0 0,1 1 0,1 1 0,1-1 1,1 2-1,1-1 0,1 1 0,1 0 1,1 3-40,0-17-11,1 1 0,1 0 0,-1 0 0,2 0 0,0 0 0,0 0 1,1 0-1,1 0 0,0 0 0,0 0 0,2-1 0,-1 1 0,1 0 1,1-1-1,0 1 0,1-1 0,0 0 0,0-1 0,1 1 0,1-1 1,0 0-1,0-1 0,1 1 0,0-1 0,0-1 0,1 0 0,1 0 1,-1-1-1,8 5 11,-7-8-9,1 0 0,0-1 0,-1 0-1,1 0 1,0-1 0,1-1 0,-1 0 0,0 0 0,0-1 0,0 0 0,1-1 0,-1-1 0,0 0 0,0 0 0,0-1 0,0 0 0,-1-1 0,1 0 0,-1-1 0,0 0 0,0-1 0,-1 0 0,0 0 0,5-5 9,13-10 5,-2-1 1,0-1 0,-2-1 0,-1-1 0,0-2 0,-2 0 0,10-18-6,-19 29 6,-1 0 1,0 0 0,-1-1 0,-1 0 0,-1 0 0,0-1 0,-1 0 0,-1 0 0,-1-1 0,1-10-7,-5 28 0,0 0 1,0 0-1,0 0 0,0 0 1,0 0-1,0 0 1,0 1-1,0-1 0,0 0 1,-1 0-1,1 0 0,0 0 1,-1 0-1,1 1 1,0-1-1,-1 0 0,1 0 1,-1 0-1,1 1 0,-1-1 1,0 0-1,1 1 0,-1-1 1,0 0-1,0 1 1,1-1-1,-1 1 0,0 0 1,0-1-1,0 1 0,1-1 1,-1 1-1,0 0 1,0 0-1,0-1 0,0 1 1,0 0-1,0 0 0,0 0 1,1 0-1,-1 0 1,0 0-1,0 0 0,0 1 1,0-1-1,0 0 0,0 0 1,0 1-1,1-1 1,-1 0-1,0 1 0,0-1 1,0 1-1,1-1 0,-1 1 1,0 0-1,0-1 0,-48 32-16,41-25 19,1 0-1,0 0 1,0 0 0,1 1-1,0 0 1,0 0-1,1 1 1,0 0 0,0 0-1,1 0 1,0 0-1,1 1 1,0-1 0,1 1-1,0 0 1,0 0-1,1 0 1,0 0 0,1 0-1,0 0 1,1 0-1,0 0 1,0 0 0,1-1-1,0 1 1,1 0-1,0-1 1,1 1 0,0-1-1,0 0 1,1 0-1,0-1 1,0 1 0,1-1-1,0 0 1,1-1-1,1 2-2,-1-4 0,-1 1-1,1-2 1,0 1 0,0-1-1,1 0 1,0-1-1,-1 0 1,1 0 0,0 0-1,0-1 1,0-1-1,1 1 1,-1-1-1,0 0 1,1-1 0,-1 0-1,0-1 1,1 1-1,-1-1 1,0-1-1,0 0 1,0 0 0,0-1-1,0 1 1,0-2-1,-1 1 1,1-1 0,-1 0-1,0-1 1,0 0-1,-1 0 1,1 0-1,-1-1 1,0 0 0,-1 0-1,1 0 1,-1-1-1,0-1 1,0-1 1,-1 0 0,1 0 0,-2-1 0,1 1 1,-2-1-1,1 0 0,-1 1 0,-1-1 0,0 0 0,0 0 0,-1-1 0,0 1 0,0 0 0,-2 0 0,1 0 0,-1 0 0,0 1 0,-1-1 0,0 0 0,-1 1 0,0 0 0,0 0 0,-1 0 0,0 0 0,-1 1 0,0 0 0,0 0 0,-1 0 1,0 1-1,0 0 0,-1 0 0,1 1 0,-2 0 0,1 0 0,-1 1 0,1 0 0,-1 1 0,-1 0 0,1 0 0,-1 1 0,-1-1-1,-61-1-1293,28 22-4567,31-3 970</inkml:trace>
  <inkml:trace contextRef="#ctx0" brushRef="#br0" timeOffset="275.683">1183 140 10314,'0'0'1228,"0"0"266,0 0 215,0 0-855,0 0-545,-2 15 81,-15 261 224,16-251-905,1 0-1,1 1 1,2-1-1,0-1 1,1 1-1,2 0 1,0-1-1,2 0 1,0-1-1,2 2 292,14 6-7564,-13-22 1131</inkml:trace>
  <inkml:trace contextRef="#ctx0" brushRef="#br0" timeOffset="478.024">1416 261 6854,'8'-56'1290,"0"-5"3052,-14 148 1359,6 158-5285,0-234-249,15 168-1013,8-107-7218,-12-52 1055</inkml:trace>
  <inkml:trace contextRef="#ctx0" brushRef="#br0" timeOffset="1138.272">1651 314 6887,'0'0'1387,"0"0"-506,0 0-288,0 0-150,0 0-112,0 0 21,0 15-58,10 110 202,-8-120-487,-3-2-9,1 1 0,0-1-1,0 0 1,0 1 0,1-1 0,-1 0-1,1 1 1,0-1 0,0 0 0,0 0 0,0 0-1,1 0 1,-1 0 0,1 0 0,0 0-1,0 0 1,0 0 0,0-1 0,0 1-1,1-1 1,-1 0 0,1 0 0,-1 0 0,1 0-1,0 0 1,0 0 0,0-1 0,0 1-1,0-1 1,0 0 0,0 0 0,1 0 0,-1 0-1,0 0 1,1-1 0,-1 0 0,0 0-1,4 0 1,3-5 35,0 0 0,-1-2-1,1 1 1,-1-1 0,0 0 0,-1-1-1,0 0 1,0 0 0,-1-1-1,4-5-34,61-86 1246,-67 92-763,-1 1 0,0-1 0,-1 0 0,0-1 0,0 1 0,0 0 0,-1-1 0,0 0 0,-1 1 0,0-1 0,-1 0 0,1-8-483,-3 16 36,1-1 1,0 1 0,-1-1-1,1 1 1,-1 0 0,1 0-1,-1-1 1,1 1 0,-1 0-1,0 0 1,0 1-1,1-1 1,-1 0 0,0 0-1,0 1 1,0-1 0,0 1-1,0 0 1,0 0 0,0 0-1,0 0 1,0 0 0,0 0-1,1 0 1,-1 0 0,0 1-1,0-1 1,0 1-1,0-1 1,0 1 0,0 0-1,1 0 1,-1 0 0,0 0-1,1 0 1,-1 0 0,0 1-37,-11 4 22,1 1 0,0 0 0,0 1 1,1 1-1,0-1 0,1 2 0,-1-1 1,2 1-1,0 1 0,0 0 0,1 0 1,0 1-1,-1 2-22,6-7-6,-1-1 0,1 1 0,1 0 1,-1 0-1,1 0 0,0 0 0,1 0 0,0 1 1,0-1-1,0 0 0,1 1 0,0-1 0,1 0 1,-1 1-1,1-1 0,1 0 0,0 0 0,0 0 1,0 0-1,0 0 0,1 0 0,1 0 0,-1-1 1,1 0-1,4 6 6,2-1-222,1-1 1,0 0-1,1 0 1,0-1-1,0-1 1,1 0-1,0-1 0,1 0 1,-1-1-1,1 0 1,0-1-1,1-1 1,-1-1-1,1 1 1,0-2-1,0 0 1,-1-1-1,1-1 0,0 0 1,0-1-1,0-1 1,7-1 221,-4 0 0,-1-1 0,1-1-1,-1 0 1,0-2 0,0 1 0,0-2 0,-1-1 0,-1 0-1,1-1 1,-1 0 0,-1-1 0,0-1 0,9-10 0,6-8 721,0-1 0,-2-2 0,-2-1 0,0 0 0,4-15-721,-25 44 114,0 0-1,0-1 0,-1 1 0,0-1 1,0 0-1,0 0 0,-1 0 1,0 0-1,0 0 0,-1-1 0,0 1 1,0 0-1,0-1 0,-1 1 1,1-1-1,-2 1 0,1-1 0,-2-3-112,0 8 19,-1 0 1,1 0-1,-1 1 1,0-1 0,1 1-1,-1-1 1,0 1 0,0 0-1,0 1 1,0-1-1,0 0 1,0 1 0,0-1-1,-1 1 1,1 0 0,0 0-1,0 1 1,0-1-1,0 0 1,0 1 0,0 0-1,-1 0-20,-7 2 6,0 0 1,0 1-1,0 0 0,0 1 0,1 0 1,-1 1-1,2 0 0,-1 1 0,0 0 1,1 0-1,1 1 0,-1 0 0,1 0 0,1 1 1,-1 0-1,1 1 0,1 0 0,0 0 1,0 0-1,1 0 0,1 1 0,-1 0 1,2 0-1,-2 7-6,4-13-152,0-1 0,0 1 0,1-1 0,0 1 0,0 0 0,0-1 0,0 1 0,1 0 0,-1-1 0,1 1-1,0-1 1,1 1 0,-1-1 0,1 0 0,0 1 0,0-1 0,0 0 0,1 0 0,-1 0 0,1-1 0,0 1 0,0-1 0,1 1 0,-1-1 0,0 0 0,1 0 0,0-1 0,0 1 0,0-1 0,0 1 0,0-1 0,0-1 0,1 1 0,-1-1 0,1 1 0,-1-1 0,1 0 0,-1-1 0,1 1 0,0-1 0,-1 0 0,1 0 0,-1 0 0,1-1 152,4-4-23,-1 1-1,0-2 1,0 1 0,-1-1 0,0-1 0,0 1 0,0-1 0,-1 0-1,0-1 1,0 1 0,0-1 0,-1-1 0,-1 1 0,0 0-1,0-1 1,0 0 0,-1 0 0,1-6 23,-3 13 6,10-27 146,3-8 3466,-13 66-2013,-122 910 1604,114-873-3526,-6 48-1220,10-38-7814,3-65 2144</inkml:trace>
  <inkml:trace contextRef="#ctx0" brushRef="#br0" timeOffset="1568.707">2826 413 7463,'0'0'3315,"0"0"-2423,0 0-780,0 0 75,0 0 101,1 12-48,3 39-122,-4-49-99,0 1 0,0 0 0,0 0 0,1-1 0,-1 1-1,1 0 1,0-1 0,-1 1 0,1 0 0,1-1 0,-1 1 0,0-1 0,1 0 0,-1 1 0,1-1 0,-1 0 0,1 0 0,0 0 0,0 0 0,0 0 0,0 0 0,1-1 0,-1 1 0,0-1 0,1 1 0,-1-1 0,1 0 0,-1 0 0,1 0 0,-1 0 0,1-1 0,0 1 0,0-1 0,-1 0 0,1 1 0,0-1 0,0 0 0,-1-1 0,1 1 0,0 0 0,-1-1 0,1 1 0,0-1 0,-1 0 0,1 0 0,-1 0 0,1 0 0,-1-1 0,1 1 0,-1-1 0,0 1 0,0-1 0,0 0 0,2-1-19,5-8 453,0 0 0,-1-1 1,-1 0-1,0 0 1,0-1-1,-1 1 0,0-1 1,-2-1-1,1 1 1,-2-1-1,0 0 0,0 0 1,-1 0-1,-1 0 1,0-10-454,-2 22 43,0 0 0,0 0 0,0 0 0,-1 0 0,1 0 0,0 0 0,-1 0 0,0 1 0,1-1 0,-1 1 0,0-1 0,0 1 0,0 0 0,0-1 1,0 1-1,0 0 0,0 0 0,0 0 0,0 1 0,0-1 0,-1 1 0,1-1 0,0 1 0,0 0 0,-1-1 0,1 1 0,0 0 0,-1 1 0,1-1 0,0 0 0,0 1 0,-1-1 0,1 1 1,0 0-1,0-1 0,0 1 0,0 0 0,0 0 0,0 1 0,0-1 0,0 0 0,0 1 0,0-1 0,1 1 0,-1 0 0,1-1-43,-14 9 9,1 1 0,1 0-1,0 1 1,0 0 0,1 1 0,1 1-1,0 0 1,1 0 0,0 1 0,2 0-1,-1 0 1,2 1 0,0 1 0,1-1-1,1 1 1,0 0 0,1 0-1,1 0 1,1 1 0,0-1 0,1 1-1,1 4-8,1-15 4,0 1 0,0-1 0,1 1 0,0-1 0,1 0 0,0 0 0,0 0 0,0 0 0,1-1 0,-1 1 0,2-1 0,-1 0 0,1 0 0,0 0 0,0-1-1,0 0 1,1 0 0,0 0 0,0 0 0,0-1 0,1 0 0,-1-1 0,1 1 0,0-1 0,0-1 0,6 2-4,10 4-25,1-2 1,0-1-1,1-1 1,-1-1-1,1-1 1,-1-2-1,17-1 25,-30 1-81,1 0 0,0-1 1,-1-1-1,0 0 0,1-1 0,-1 0 0,0 0 1,0-2-1,-1 1 0,1-1 0,-1-1 0,0 1 1,0-2-1,-1 1 0,0-2 0,0 1 0,0-1 1,-1 0-1,-1-1 0,1 0 0,-1 0 0,0-2 81,2-31-5060,-19 27-396</inkml:trace>
  <inkml:trace contextRef="#ctx0" brushRef="#br0" timeOffset="2256.567">987 1481 12780,'0'0'518,"0"0"165,-15-5 556,7 2-1030,4 2-152,1-1 1,-1 1-1,0 0 1,1 0-1,-1 0 1,0 0-1,0 0 1,0 1-1,1 0 1,-1 0-1,0 0 1,0 0-1,0 0 1,0 1-1,0 0 1,1 0-1,-1 0 1,0 0-1,1 1 1,-1-1-1,1 1 1,-1 0-1,1 0 1,0 0-1,0 0 1,-1 1-1,2-1-57,-20 19 41,1 1 0,1 1 0,2 0 0,0 2 0,1 0-1,2 1 1,0 0 0,2 1 0,1 1 0,1 0 0,2 0-1,0 1 1,2 1 0,1-1 0,2 1 0,1 0 0,1 0-1,1 0 1,2 0 0,4 26-41,-4-49-19,0-1-1,0 1 0,1 0 1,0 0-1,0-1 1,1 1-1,-1-1 1,1 0-1,1 0 0,-1 0 1,1 0-1,0 0 1,1-1-1,-1 0 1,1 0-1,0 0 0,0 0 1,1-1-1,-1 0 1,1 0-1,0 0 1,0-1-1,0 0 0,1 0 1,-1-1-1,1 1 1,0-1-1,-1-1 1,1 1-1,0-1 0,0-1 1,0 1-1,0-1 1,0 0-1,0-1 1,0 1-1,-1-2 0,1 1 1,0-1-1,0 1 1,-1-2-1,1 1 1,-1-1-1,0 0 0,1-1 20,122-116 124,-59 48 580,-8 9 2654,-60 81-2456,10 183-577,2-132-298,-34-161 240,16 72-243,2 7-14,0-1-1,-1 0 1,0 1-1,-1 0 1,-1-1-1,0 2 1,-1-1-1,0 0 1,-1 1-1,0 0 1,-1 1-1,0 0 1,-1 0-1,0 1 1,-1 0-1,-2-2-9,5 6-139,5 5 71,0-1-1,1 0 1,-1 1-1,0-1 1,0 1-1,0 0 1,0-1-1,0 1 1,0 0-1,0 0 1,-1 0-1,1 1 1,0-1-1,0 0 1,-1 1-1,1 0 1,-1-1-1,1 1 1,0 0-1,-1 0 1,1 0-1,0 1 1,-1-1-1,1 1 69,-3 34-12032,9-17 4104</inkml:trace>
  <inkml:trace contextRef="#ctx0" brushRef="#br0" timeOffset="2595.755">1460 1854 4356,'0'0'8264,"0"0"-4746,0 0-1308,0 0-614,0 0-987,0 0-502,2 8-81,-20 126 52,3-61-49,0 2-77,11-102 48,0-12 73,0 6-7,1 0-1,1 0 0,2-1 1,2 1-1,1-2-65,-3 30 21,1 1 0,0 0 1,0 0-1,0 0 0,1 1 0,-1-1 0,1 0 0,0 0 0,0 1 0,0-1 0,0 1 0,1 0 0,0-1 0,-1 1 0,1 0 0,0 1 0,0-1 1,1 0-1,-1 1 0,0 0 0,1 0 0,0 0 0,-1 0 0,1 0 0,0 1 0,0 0 0,0 0 0,0 0 0,0 0 0,0 0 0,0 1 0,0 0 1,0 0-1,1 0 0,0 1-21,8 0-129,0 0 1,0 1 0,0 1 0,0 0 0,-1 1 0,1 0-1,-1 1 1,0 1 0,-1-1 0,9 7 128,50 33-6855,-40-25-229</inkml:trace>
  <inkml:trace contextRef="#ctx0" brushRef="#br0" timeOffset="2892.597">2129 1821 11018,'0'0'2883,"-3"-13"320,-10-45-865,12 56-2279,-1 0-1,1 0 0,0 1 0,-1-1 0,1 0 0,-1 0 0,1 1 1,-1-1-1,0 1 0,0-1 0,1 1 0,-1 0 0,0 0 0,0-1 1,-1 1-1,1 1 0,0-1 0,0 0 0,0 1 0,0-1 0,-1 1 1,1-1-1,0 1 0,-1 0 0,1 0 0,0 0 0,0 0 1,-1 1-1,1-1 0,0 1 0,0-1 0,-2 1-58,-3 0 67,-8 3-58,1 0 0,-1 1 1,1 0-1,1 1 0,-1 1 1,1 0-1,0 1 0,0 1 1,1 0-1,1 0 0,-1 1 1,1 0-1,1 1 0,0 1 1,1-1-1,0 2 0,0-1 1,2 1-1,-1 0 0,-1 6-9,3-6-27,0 0-1,1 0 1,1 1-1,0 0 1,0 0-1,2 0 1,0 0-1,0 0 1,1 0-1,1 1 1,0-1-1,1 1 1,3 10 27,-4-22-214,1 1 0,0-1 0,0 1 0,0-1 0,0 1 0,1-1 0,-1 0 0,1 0 0,0 0 0,0 0 0,0 0 0,0 0 0,1 0 0,-1 0 1,1-1-1,0 0 0,-1 1 0,1-1 0,0 0 0,1 0 0,-1-1 0,0 1 0,0-1 0,1 1 0,-1-1 0,1 0 0,-1 0 0,1 0 0,-1-1 0,1 0 0,-1 1 1,1-1-1,0 0 0,-1-1 0,1 1 0,-1 0 0,1-1 0,-1 0 0,1 0 0,-1 0 214,34-15-64,-14 0 527,-2-2-1,0-1 0,0 0 1,-2-2-1,-1 0 0,-1-1 1,0-1-1,1-5-462,16-18 2147,8-12 709,-39 84-2616,0-10-259,2-1-1,0 1 1,0-1-1,1-1 1,1 1-1,1-1 1,0 0-1,1-1 1,1 2 19,33 40-2740,-2-17-4915,-19-26 1991</inkml:trace>
  <inkml:trace contextRef="#ctx0" brushRef="#br0" timeOffset="3314.267">2686 2013 5445,'10'-17'2974,"59"-104"2690,-67 119-5516,0 1 0,-1-1 0,1 0 0,0 0 0,-1 0 0,1-1 0,-1 1 0,1 0 0,-1-1 0,0 1 0,0 0 0,0-1 0,0 1 0,-1-1 0,1 0 0,-1 1 0,1-1 0,-1 1 0,0-1 0,0 0 0,0 1 0,-1-1 0,1 0 0,0 1 0,-1-1 0,0 1 0,0-1 0,1 1 0,-2-1 0,1 1 0,0-1 0,0 1 0,-1 0 0,1 0 0,-1 0 0,0 0 0,1 0 0,-1 0 0,0 0 0,0 0 0,0 1 0,-1-1 0,1 1 0,0-1-148,-6 1 62,0 0-1,0 1 0,0 0 0,1 0 0,-1 0 0,0 1 0,0 0 0,1 1 0,-1-1 0,0 2 1,1-1-1,0 1 0,-1 0 0,1 0 0,0 1 0,1 0 0,-1 0 0,1 1 0,-5 4-61,-2 1 0,1 1 0,1 0 0,0 1-1,0 0 1,1 0 0,1 1-1,0 0 1,1 1 0,-2 6 0,4-8-7,2 0 0,0 0 0,0 1 0,1-1 0,0 1 1,2 0-1,-1 0 0,1 0 0,1 0 0,1 6 7,-1-15-172,0 0 0,1 0 1,-1 0-1,1 0 0,0 0 0,0 0 0,0 0 1,1 0-1,-1 0 0,1 0 0,0-1 1,0 1-1,0-1 0,1 1 0,-1-1 0,1 0 1,0 0-1,-1 0 0,2 0 0,-1-1 1,0 1-1,0-1 0,1 0 0,-1 0 0,1 0 1,0 0-1,0 0 0,0-1 0,-1 0 0,1 0 1,0 0-1,1 0 0,-1-1 0,1 1 172,2-1-53,1-1-1,0 1 0,-1-1 1,1 0-1,-1-1 0,0 0 1,0 0-1,1 0 0,-1-1 1,-1 0-1,1-1 0,0 0 0,-1 0 1,0 0-1,0 0 0,0-1 1,0 0-1,-1-1 0,0 1 1,0-1-1,0 0 0,-1 0 1,3-4 53,78-164 2169,-81 164-1913,75-263 4442,-80 260-3394,-10 42-694,9-23-731,-9 27 171,2 1 0,1-1 0,2 1 0,2 1 0,0-1 1,3 0-1,1 1 0,2 19-50,-1-46-20,0-1 1,0 1 0,0-1-1,1 1 1,0-1 0,0 0-1,1 1 1,0-1 0,0-1-1,1 1 1,0 0 0,0-1-1,1 0 1,-1 0 0,1 0-1,1 0 1,-1-1 0,1 0-1,0 0 1,0-1 0,0 1-1,1-1 1,-1-1 0,1 1-1,0-1 1,0 0 0,0-1-1,0 0 1,1 0 0,-1 0-1,1-1 1,-1 0 0,1-1-1,0 1 1,-1-1 0,1-1-1,7-1 20,-3-2 7,0 0 0,-1-1-1,1 0 1,-1-1 0,0-1-1,0 0 1,-1 0 0,0-1-1,0 0 1,-1-1 0,0 0-1,-1 0 1,0-1 0,0 0-1,-1 0 1,0-1 0,-1 0-1,0 0 1,-1-1 0,2-3-7,5-35-222,-29 28-5364,-2 21 188</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01.459"/>
    </inkml:context>
    <inkml:brush xml:id="br0">
      <inkml:brushProperty name="width" value="0.05" units="cm"/>
      <inkml:brushProperty name="height" value="0.05" units="cm"/>
    </inkml:brush>
  </inkml:definitions>
  <inkml:trace contextRef="#ctx0" brushRef="#br0">3105 372 7175,'0'-13'1687,"-3"-44"-262,1 53-1257,1 0 1,-1 0-1,0 1 0,0-1 1,0 1-1,-1-1 0,1 1 1,-1 0-1,0 0 0,0 0 1,0 0-1,0 1 0,0-1 0,0 1 1,-1 0-1,1 0 0,-1 0 1,0 0-1,0 1 0,0-1 1,1 1-1,-1 0 0,0 0 1,-1 0-1,1 1 0,0 0 1,0-1-1,0 1 0,0 1 1,0-1-1,0 1 0,0-1 1,0 1-1,-3 1-168,-4 3 43,0-1 0,0 2 0,1-1 0,0 2-1,0-1 1,1 1 0,-1 1 0,2-1 0,-1 2 0,1-1 0,0 1 0,1 0 0,0 1 0,0 0 0,1 0 0,1 0 0,-1 1 0,2 0-1,-1 0 1,2 0 0,-1 0 0,2 1 0,-1-1 0,1 2-43,0-6-14,-1 1 0,1 0 1,0 0-1,1 1 0,-1-1 0,2 0 0,-1 0 0,1 1 1,1-1-1,-1 0 0,1 0 0,1 0 0,-1 0 0,2 1 1,-1-2-1,1 1 0,0 0 0,0-1 0,1 1 0,0-1 0,1 0 1,-1 0-1,1-1 0,1 1 0,-1-1 0,1 0 0,2 1 14,-4-5-1,0-1 0,0 0-1,0 0 1,0 0 0,0 0-1,0 0 1,0-1-1,0 0 1,1 0 0,-1 0-1,0 0 1,0-1-1,0 1 1,0-1 0,0 0-1,0 0 1,0-1 0,0 1-1,0-1 1,0 0-1,-1 0 1,1 0 0,-1 0-1,0-1 1,1 0-1,0-1 2,75-84 191,-61 63-192,78-136 4508,-99 150-2837,-12 30-1424,13-10-258,0 0 0,1 0-1,0 1 1,1-1 0,0 0-1,0 1 1,1-1-1,0 0 1,0 0 0,1 0-1,1 1 1,-1-2 0,2 1-1,-1 0 1,1-1 0,0 1-1,1-1 1,0 0 0,0-1-1,1 1 1,-1-1 0,2 0-1,-1 0 1,1-1-1,0 0 1,1 0 0,-1-1-1,1 1 1,0-2 0,0 1-1,1-1 1,-1-1 0,1 1-1,0-2 1,9 3 12,78-10-4675,-38-21-3606,-35 8 1597</inkml:trace>
  <inkml:trace contextRef="#ctx0" brushRef="#br0" timeOffset="-1346.977">68 403 3844,'0'0'4484,"3"-13"-2744,8-44-405,-3 36 2013,-7 40-2756,-64 282 0,38-140-480,24-278 401,0 77-187,1 1 0,2-1 0,2 1 1,2 0-1,1 0 0,2 0 0,2 1 1,1 0-1,10-18-326,-22 53 15,0 1 0,1 0 0,-1 0 0,1 0 0,-1 0 0,1-1 0,0 1 0,0 0 0,0 0 0,0 1 0,0-1 0,0 0 0,1 0 0,-1 0 0,1 1 0,-1-1 0,1 1 0,-1-1 0,1 1 0,0-1 0,0 1 0,0 0 0,0 0 0,0 0 0,0 0 0,0 0 0,0 1 0,0-1 0,0 1 0,0-1 0,0 1 0,1 0 0,-1 0 0,0 0 0,0 0 0,1 0 0,-1 0 0,0 0 0,0 1 0,0-1 0,0 1 0,0 0 0,0 0 0,0 0-1,0 0 1,0 0 0,1 0-15,6 13-1,-1 0 0,-1 0 0,0 1 0,-1 0 0,0 1-1,-1-1 1,2 15 1,11 28 46,-1-9-47,-11-27 5,0-1 0,2 0 0,0 0 0,2-1-1,0 0 1,1 0 0,1-1 0,1-1-1,1 0 1,9 10-4,-20-26 6,0 1-1,0-1 0,1 1 1,-1-1-1,0 0 0,1 0 1,0-1-1,-1 1 0,1-1 1,0 0-1,0 0 0,0 0 1,0 0-1,0-1 0,0 0 1,0 1-1,0-2 0,0 1 1,0 0-1,0-1 0,0 1 1,0-1-1,-1 0 0,1-1 1,0 1-1,0-1 0,-1 1 1,1-1-1,-1 0 0,1-1 1,-1 1-1,0 0 0,0-1 1,0 0-1,0 0 0,-1 0 1,1 0-1,-1 0 0,1 0 1,-1-1-1,0 1 0,0-1-5,11-23 26,0-1 0,-2-1 0,-1 1 1,-2-2-1,-1 1 0,0-1 0,-3 0 0,0-4-26,15-73-16,-7 44-641,-2 78-7997,-4 6 3006</inkml:trace>
  <inkml:trace contextRef="#ctx0" brushRef="#br0" timeOffset="-991.901">1006 287 8168,'0'0'176,"0"0"-37,0 0 74,0 0-47,-13 19-70,-41 60-53,43-64-31,1 1 0,1 0 0,1 0 1,0 1-1,1 1 0,1-1 0,0 1 1,2 0-1,0 0 0,-1 17-12,4-31 7,0-1 0,1 1 0,-1-1 0,1 1 0,0 0-1,0-1 1,0 1 0,0-1 0,1 1 0,0-1 0,-1 1 0,1-1 0,1 1-1,-1-1 1,0 0 0,1 1 0,0-1 0,-1 0 0,1 0 0,0 0-1,1 0 1,-1-1 0,1 1 0,-1-1 0,1 1 0,0-1 0,-1 0-1,1 0 1,0 0 0,1 0 0,-1 0 0,0-1 0,0 0 0,1 1 0,2-1-7,2 0 192,-1-1 0,0 0 1,1 0-1,-1-1 1,1 0-1,-1 0 1,0-1-1,0 0 1,1 0-1,-2-1 1,1 0-1,0 0 1,0-1-1,-1 1 1,0-2-1,0 1 0,0 0 1,0-1-1,-1 0 1,1-1-1,-1 1 1,-1-1-1,2-2-192,2-3 515,0 0 0,0-1 0,-2 0 0,1-1 1,-2 0-1,1 1 0,-2-2 0,0 1 0,0 0 0,-2-1 0,1 0 0,-2 0-515,1 6 38,-1 0 0,0 0 0,-1 1 0,0-1 0,0 0 0,-1 0 0,0 0 0,0 1 0,0-1 0,-1 0 0,-1 1 0,1-1 0,-1 1 0,0 0 0,-1 0 0,0 0 1,0 1-1,0-1 0,-1 1 0,0 0 0,0 0 0,-1 0 0,1 1 0,-1 0 0,-1 0 0,1 1 0,0-1 0,-1 1 0,0 1 0,0-1 0,0 1 0,-3-1-38,7 4-68,-1 0 0,1 0-1,0 0 1,0 0 0,0 1 0,-1-1 0,1 1-1,0 0 1,0 0 0,0 0 0,0 0-1,0 0 1,0 1 0,0-1 0,1 1 0,-1 0-1,0 0 1,1 0 0,0 0 0,-1 0-1,1 0 1,0 1 0,0-1 0,0 1 0,0 0-1,1-1 1,-1 1 0,1 0 0,-1 0 0,1 0-1,0 0 1,0 0 0,1 0 0,-1 1-1,1-1 1,-1 0 68,5 77-9902,8-50 1072</inkml:trace>
  <inkml:trace contextRef="#ctx0" brushRef="#br0" timeOffset="-758.511">1618 134 8040,'0'0'4559,"0"0"-1709,0 0-394,0 0-657,0 0-966,0 0-529,0 0-32,-9 19-80,3-6-155,-37 123 322,29 153 116,14-165-5296,0-108 3551,1 7-5548,1-22 3509</inkml:trace>
  <inkml:trace contextRef="#ctx0" brushRef="#br0" timeOffset="-459.257">1517 569 2723,'-7'-19'2434,"-61"-152"4474,32 103-780,66 64-5130,202 32-1686,-127-27-3335,-2-14-3901,-69 6 3802</inkml:trace>
  <inkml:trace contextRef="#ctx0" brushRef="#br0" timeOffset="628.233">4158 18 15599,'0'0'427,"0"0"91,-15-4 277,8 1-646,3 1-79,0 0 0,0 1 0,0 0 0,0-1-1,0 1 1,0 1 0,0-1 0,-1 0 0,1 1 0,0 0-1,0 0 1,0 1 0,-1-1 0,1 1 0,0 0 0,0 0-1,0 0 1,0 0 0,0 1 0,0-1 0,0 1 0,1 0 0,-1 0-1,1 1 1,-3 1-70,-17 17 100,1 1 1,0 0-1,2 2 0,1 0 0,1 2 0,1 0 0,1 1 1,1 0-1,2 1 0,0 1 0,3 0 0,0 1 0,1 0 1,2 0-1,2 1 0,0 0 0,2 1-100,2-25-51,0 0-1,1 0 1,-1 0-1,1 0 1,1 0-1,-1 1 1,1-1 0,1 0-1,-1-1 1,1 1-1,0 0 1,1 0-1,0-1 1,0 1 0,0-1-1,1 0 1,0 0-1,0 0 1,0 0-1,1-1 1,0 0-1,0 0 1,0 0 0,0-1-1,1 1 1,0-1-1,0-1 1,0 1-1,0-1 1,1 0-1,0 0 1,-1-1 0,2 0 51,4-1-32,0 0 1,0-1-1,0-1 1,0 0-1,0-1 1,0 0 0,-1-1-1,1 0 1,-1-1-1,1 0 1,-1-1-1,0 0 1,-1-1 0,1 0-1,-1-1 1,0 0 31,145-132 199,-154 139-200,21-22 237,0-1 0,-2-1-1,-1-1 1,-1-1 0,-1 0-1,-1-1 1,-1-1-236,-16 28 20,0 0 1,1 0 0,-1 0-1,0 0 1,1 1 0,-1-1-1,0-1 1,1 1 0,-1 0-1,0 0 1,1 0 0,-1 0-1,1 0 1,-1 0 0,0-1-1,1 1 1,-1 0 0,1-1-1,-1 1 1,1 0 0,-1-1-1,1 1 1,-1-1 0,1 1-1,-1-1 1,1 1 0,-1-1-1,1 1 1,0-1 0,-1 1-1,1-1 1,0 1 0,-1-1-1,1 0 1,0 1 0,0-1-1,0 1 1,0-1 0,-1 0 0,1 1-1,0-1 1,0 0 0,0 1-1,0-1 1,1 0 0,-1 1-1,0-1 1,0 0 0,0 1-1,0-1 1,1 1 0,-1-1-1,0 0 1,1 1 0,-1-1-1,0 1 1,1-1 0,-1 1-1,1-1 1,-1 1 0,0-1-1,1 1 1,-1 0 0,1-1-1,0 1 1,-1-1 0,1 1-1,-1 0 1,1 0 0,0-1-21,-10 10 59,1 0 0,0 0 0,0 1 1,1 0-1,0 0 0,1 1 0,0 0 1,1 0-1,0 0 0,0 1 1,2-1-1,-1 1 0,1 0 0,1 0 1,0 0-1,1 1 0,1-1 1,-1 0-1,2 3-59,-3-10-6,1 1 1,-1 0-1,2 0 1,-1 0-1,0 0 1,1 1-1,0-1 1,1 0-1,-1 0 1,1 0-1,0 0 1,1 0-1,0 0 1,0-1-1,0 1 1,0 0-1,1-1 1,0 0-1,0 1 1,0-1-1,1 0 1,0-1-1,0 1 1,0-1-1,0 1 1,1-1-1,0 0 1,-1-1-1,2 1 1,-1-1-1,0 0 1,4 1 5,-1-3-14,0-1 0,0 0 0,1 0 0,-1 0 1,0-1-1,0-1 0,0 1 0,0-1 0,0-1 0,0 1 1,0-1-1,-1-1 0,1 1 0,-1-1 0,0-1 1,0 1-1,-1-1 0,1 0 0,-1-1 0,0 0 0,0 0 1,-1 0-1,0 0 0,0-1 0,-1 0 0,1 0 0,-1 0 1,-1-1-1,1 1 0,-1-1 0,-1 0 0,0 0 0,0 0 1,0 0-1,-1 0 0,0 0 0,-1 0 0,1-1 1,-2 1 13,2 2-12,0 0 0,-1 0 0,0-1 0,0 1 0,-1 0-1,1 0 1,-1 0 0,-1 0 0,1 0 0,-1 0 0,0 1 0,-1-1 0,1 0 0,-1 1 0,0 0 0,0-1 0,-1 1 0,1 1 0,-1-1 0,0 0 0,-1 1 0,1 0 0,-1 0 0,0 0 0,0 1 0,0-1 0,0 1 0,-3-1 12,-2 1-762,0 1 0,0 0 0,0 1 1,0 0-1,-1 0 0,1 1 0,0 1 0,-1 0 0,1 0 0,0 0 0,-1 2 762,-30 7-6134</inkml:trace>
  <inkml:trace contextRef="#ctx0" brushRef="#br0" timeOffset="3246.833">1391 1455 12300,'0'0'1057,"0"0"560,-16-6 188,6 3-1562,6 0-176,0 2 1,0-1-1,0 0 0,0 1 0,-1-1 0,1 1 1,0 0-1,-1 1 0,1-1 0,-1 1 1,1 0-1,-1 0 0,1 0 0,-1 1 0,1-1 1,0 1-1,-1 0 0,1 0 0,0 1 0,-1-1 1,1 1-1,0 0 0,0 0 0,0 1 1,1-1-1,-3 3-67,-18 17 53,0 1 1,2 2-1,1 0 0,1 1 1,1 1-1,1 1 0,2 1 1,0 0-1,2 1 1,2 0-1,0 1 0,3 1 1,0 0-1,2 0 1,-2 24-54,8-48-8,0 0-1,0 0 1,1 0 0,0 0 0,0-1 0,1 1 0,0 0 0,0 0 0,1-1 0,0 1 0,1-1 0,-1 1 0,1-1 0,1 0 0,-1 0 0,1 0 0,1 0 0,-1-1 0,1 0 0,0 0 0,0 0 0,1 0 0,0-1 0,0 0 0,0 0 0,1-1 0,-1 0 0,1 0 0,0 0 0,0-1 0,1 0 0,5 1 8,-1-3-6,0 0 0,0-1 0,0-1 0,1 0-1,-1-1 1,0 0 0,0-1 0,-1 0 0,1-1 0,0 0 0,-1-1-1,0 0 1,0-1 0,-1 0 0,1-1 0,-2 0 0,1-1-1,-1 0 1,0 0 0,0-1 0,-1 0 0,0 0 0,-1-1-1,0 0 1,0 0 0,1-5 6,112-153 769,-113 151-342,-13 28-340,-11 28-142,13-18 75,-1 1 1,2 0-1,1 0 1,1 0-1,1 0 1,2 18-21,-1 12 0,-11-88 272,5 8-216,-1 0 1,-1 0-1,-2 0 1,-1 1-1,-7-15-56,14 36-71,0 0 1,-1 0-1,1 0 0,-1 0 1,0 1-1,-1-1 0,1 1 1,-1 0-1,0 0 1,-1 1-1,1-1 0,-1 1 1,0 1-1,0-1 0,0 1 1,0 0-1,-1 0 0,1 1 1,-1-1-1,1 1 0,-1 1 1,0 0-1,0 0 1,0 0-1,-4 0 71,10 1-265,0 0 0,0 0 1,0 0-1,0 0 0,0 1 1,0-1-1,0 0 0,1 0 0,-1 0 1,0 1-1,0-1 0,0 1 0,0-1 1,1 0-1,-1 1 0,0-1 0,0 1 1,1 0-1,-1-1 0,1 1 0,-1-1 1,0 1-1,1 0 0,-1 0 1,1-1-1,-1 1 0,1 0 0,0 0 1,-1 0-1,1-1 0,0 1 0,-1 0 1,1 0-1,0 0 0,0 0 0,0 0 1,0 0-1,0-1 0,0 1 1,0 0-1,0 0 0,0 0 0,0 0 1,1 0 264,-1 15-7645</inkml:trace>
  <inkml:trace contextRef="#ctx0" brushRef="#br0" timeOffset="3544.979">1800 1792 14382,'0'0'2140,"0"0"-84,0 0-455,0 0-934,-7 17-587,-44 108-31,-16 58-12,65-175-140,8-25-122,8-31-88,-12 41 317,7-35 91,2 0 1,2 1-1,1 0 0,2 2 1,5-6-96,-18 39 14,1-1 1,-1 1-1,1 0 0,0 1 1,1-1-1,0 1 1,-1-1-1,2 1 0,-1 1 1,0-1-1,1 1 1,0 0-1,0 0 0,0 1 1,1 0-1,-1 0 0,1 0 1,0 1-1,0 0 1,-1 0-1,1 0 0,1 1 1,-1 1-1,0-1 1,0 1-1,0 0 0,0 0 1,0 1-1,0 0 1,0 1-1,0-1 0,0 1 1,6 3-15,56 48-651,-27-11-2862,-18-18-907,1 3-1629</inkml:trace>
  <inkml:trace contextRef="#ctx0" brushRef="#br0" timeOffset="4231.023">2473 1796 11371,'0'0'2434,"-3"-15"161,-10-47-465,12 60-2071,0-1 0,0 1 1,-1 0-1,1 0 0,-1 0 1,0 0-1,1 0 0,-1 1 1,0-1-1,0 1 0,0-1 1,0 1-1,0-1 0,-1 1 1,1 0-1,0 0 0,-1 0 1,1 0-1,-1 1 0,1-1 1,0 1-1,-1-1 0,1 1 1,-1 0-1,0 0 0,1 0 1,-1 0-1,1 0 0,-1 1 1,1-1-1,-3 2-59,-3-2 29,-5 2-30,0 1 0,0 0 0,0 1 0,0 0 0,1 1 0,0 0 1,0 1-1,1 1 0,-1-1 0,1 2 0,1 0 0,-1 0 0,2 1 0,-1 0 0,1 1 0,0 0 0,1 0 0,0 1 0,1 0 1,0 0-1,1 1 0,0 0 0,1 0 0,0 0 0,1 1 0,0-1 0,1 1 0,0 0 0,1 6 1,2-18-5,-9 104-460,28-43-2999,-18-60 3187,1 0 0,0 0 0,0 0 0,0 0 0,0 0 0,0-1 0,0 1 0,1-1 0,-1 0 0,0 1 0,1-1 0,-1 0 0,1 0 0,-1-1 0,1 1 0,0-1-1,-1 1 1,1-1 0,0 0 0,-1 0 0,1 0 0,0 0 0,0 0 0,1-1 277,91-47-916,96-153 11182,-143 136-7890,-29 99-2472,70 149-43,-84-176-241,0 0 1,0 0-1,1-1 0,1 0 1,-1 0-1,1 0 1,-1-1-1,2 0 1,-1 0-1,0-1 0,1 0 1,0-1-1,0 1 1,0-1-1,0-1 1,1 0-1,-1 0 0,1 0 1,-1-1-1,1 0 1,0-1-1,0 0 380,8 0-347,0-1-1,1 0 1,-1-2 0,0 0-1,0-1 1,0 0-1,0-1 1,-1-1 0,0-1-1,9-5 348,69-53 1628,-79 51-624,0 0 1,-1-1-1,-1-1 1,-1 0-1,0-1 1,-1 0-1,4-9-1004,-13 24 105,0 0 1,-1 0-1,1-1 0,-1 1 1,1-1-1,-1 1 0,0-1 1,0 0-1,-1 0 0,1 1 1,0-1-1,-1 0 0,0 0 1,1 0-1,-1 1 0,0-1 1,-1 0-1,1 0 0,0 0 1,-1 0-1,0 1 0,1-1 1,-1 0-1,0 1 0,-1-1 1,1 0-1,0 1 0,-1 0 1,1-1-1,-1 1 0,0 0 1,0 0-1,0-1 0,0 2 1,0-1-1,0 0 0,-2-1-105,-11-1 35,0 0 0,0 1 0,-1 1 0,1 0 0,-1 1 0,1 1 0,-1 0 0,0 1 0,1 1 0,-1 0 0,-11 4-35,16-4-2,0 0 0,0 0 0,0 2 0,1-1 1,-1 1-1,1 1 0,0 0 0,0 0 1,1 1-1,-1 0 0,1 1 0,1 0 0,-1 0 1,1 1-1,0 0 0,1 0 0,0 1 0,0 0 1,1 0-1,0 1 0,1 0 0,0 0 1,0 0-1,1 0 0,1 1 0,-1 0 0,1 6 2,13 80-1872,-8-93 1510,0 1-1,1-1 1,0 1-1,0-1 1,0 0-1,0 0 1,1 0-1,0 0 1,-1-1-1,1 0 1,1 1-1,-1-1 1,0-1-1,1 1 1,-1-1-1,1 1 1,0-1-1,1 0 363,0 0-487,1 0 0,-1 0 0,1-1 0,-1 0 0,1 0 0,0 0 0,-1-1 1,1 0-1,0 0 0,0-1 0,-1 0 0,1 0 0,0 0 0,3-2 487,74-53 431,-67 37 480,-1-2 0,-1 0 0,-1 0-1,-1-2 1,-1 1 0,-1-2 0,1-4-911,18-48 2251,-4-1 0,-4-1 1,-2-2-1,-3-6-2251,-23 99 2431,-26 73-2337,16-23-246,3 0-1,3 2 0,3-1 1,3 1-1,3 34 153,1-96-125,3 58-3790,11-23-2476,-1-16 348</inkml:trace>
  <inkml:trace contextRef="#ctx0" brushRef="#br0" timeOffset="1042.067">4909 144 10250,'1'-12'3016,"3"-40"-972,-3 50 3326,-1 46-5188,-58 278 1746,56-295-2272,-5 135 757,21-58-6771,-4-76-192,2-9-3401</inkml:trace>
  <inkml:trace contextRef="#ctx0" brushRef="#br0" timeOffset="1302.69">5195 285 10826,'0'-14'2023,"2"-42"364,-7 41 1353,-7 31-3404,12-16-174,-13 25-36,2-1-1,1 2 1,1 0-1,0 0 1,2 0-1,-1 14-125,5-20-82,0-1-1,2 1 1,0 0-1,1 0 1,1 0-1,0-1 1,2 1 0,0-1-1,2 1 1,3 9 82,12 15-3691,8-6-3362,-15-24 1565</inkml:trace>
  <inkml:trace contextRef="#ctx0" brushRef="#br0" timeOffset="1633.296">5421 401 3780,'0'0'960,"0"0"-95,19-76-128,-19 68-417,0 4-288,-6 4-32,2 3-64,0 10 64,2 1 0,1 5-288,1-1-2050,0-2-1121</inkml:trace>
  <inkml:trace contextRef="#ctx0" brushRef="#br0" timeOffset="1926.519">5391 431 3940,'0'0'1462,"0"0"65,0 0 400,0 0-21,0 0-342,-10 12-395,-30 43-320,38-53-819,1 1 1,0-1-1,0 1 0,0 0 0,0-1 0,1 1 0,-1 0 0,1 0 0,0 0 1,0-1-1,0 1 0,0 0 0,0 0 0,1 0 0,-1 0 0,1-1 0,-1 1 1,1 0-1,0-1 0,0 1 0,1 0 0,-1-1 0,0 0 0,1 1 1,0-1-1,-1 0 0,1 1 0,0-1 0,0 0 0,0 0 0,0-1 0,1 1 1,-1 0-1,0-1 0,1 1 0,-1-1 0,1 0 0,0 0 0,-1 0 1,1 0-1,0 0 0,-1-1 0,1 1 0,0-1 0,1 0-30,3 1 48,1-1 1,-1 1-1,1-2 0,-1 1 0,1-1 1,-1 0-1,0-1 0,1 0 0,-1 0 1,0 0-1,0-1 0,0 0 0,0 0 1,-1-1-1,1 0 0,-1 0 0,0-1 1,0 1-1,-1-1 0,1-1 0,-1 1 1,0-1-1,0 0 0,-1 0 0,0 0 1,1-3-49,4-2 301,0 0-1,-1-1 1,-1-1 0,0 1 0,-1-1 0,0 0 0,-1-1 0,0 1-1,-1-1 1,-1 0 0,0 0 0,-1-1 0,0 1 0,-1-3-301,-2 16 42,1-1 1,-1 1 0,1 0-1,-1-1 1,1 1 0,-1 0-1,0-1 1,1 1 0,-1 0-1,0 0 1,0 0 0,0-1-1,0 1 1,0 0 0,0 0-1,0 1 1,0-1 0,-1 0 0,1 0-1,0 0 1,0 1 0,-1-1-1,1 1 1,-1-1 0,1 1-1,0-1 1,-1 1 0,1 0-1,-1 0 1,1 0 0,-1 0-1,1 0 1,-1 0 0,1 0-1,-1 0 1,1 0 0,-1 1-43,-59 12 129,48-7-141,0 1 0,1 0 0,0 0 0,0 2 0,1-1 0,0 1 0,1 1 0,0 0 0,0 0 1,1 1-1,0 1 0,1-1 0,0 1 0,1 1 0,1-1 0,0 1 0,-3 9 12,5-12-348,2 0 0,-1 0 0,1 0 0,1 0 0,0 1 0,0-1 0,1 0 0,0 0 0,1 1-1,1 0 349,0-3-809,1 0-1,0 0 1,0 0-1,1-1 0,0 1 1,1-1-1,-1 0 0,2 0 1,-1 0-1,1-1 0,-1 0 1,2 0-1,-1 0 0,1-1 1,0 0-1,0 0 0,0-1 1,1 0-1,-1 0 0,1-1 1,8 3 809,25 9-2189</inkml:trace>
  <inkml:trace contextRef="#ctx0" brushRef="#br0" timeOffset="2259.368">5706 753 0,'15'-7'1751,"154"-88"5958,-26-49 495,-133 132-7876,-1-1 0,-1-1 0,0 0 0,0 0 1,-1 0-1,-1-1 0,-1 0 0,0 0 0,-1-1 0,0 1 0,0-9-328,-4 22 7,1 0 0,-1 0 0,1 0 0,-1 0 0,0 0 0,0 0-1,0 0 1,0 0 0,0 0 0,0 0 0,-1 0 0,1 0-1,-1 0 1,1 0 0,-1 0 0,0 0 0,1 1 0,-1-1 0,0 0-1,0 0 1,-1 1 0,1-1 0,0 0 0,0 1 0,-1-1 0,1 1-1,-1 0 1,0-1 0,1 1 0,-1 0 0,0 0 0,0 0-1,1 0 1,-1 0 0,0 1 0,0-1 0,0 1 0,0-1 0,0 1-1,0-1 1,0 1 0,0 0 0,0 0 0,0 0 0,0 0-1,-1 1-6,-7 0-22,0 1 0,1 0 0,-1 1 0,1 0-1,-1 0 1,1 1 0,0 0 0,1 1 0,-1 0-1,1 0 1,0 1 0,0 0 0,1 0 0,-1 1-1,1 0 1,1 0 0,0 1 0,0-1 0,0 1-1,1 1 1,0-1 0,0 1 0,1 0 0,0 0 0,1 0-1,0 1 1,1-1 0,0 1 0,0 0 0,1 0-1,0-1 1,0 1 0,2 0 0,-1 0 0,1 0-1,0-1 1,1 1 0,1 2 22,0-7-108,0 0 0,1 1 0,-1-1 0,1-1-1,0 1 1,1-1 0,-1 1 0,1-1 0,0 0 0,0-1 0,0 1 0,1-1 0,-1 0 0,1-1-1,-1 1 1,1-1 0,0 0 0,0 0 0,0-1 0,0 0 0,0 0 0,1 0 0,-1-1 0,0 0-1,0 0 1,1-1 0,-1 1 0,0-1 0,0-1 0,0 1 0,0-1 0,0 0 0,0-1-1,-1 1 1,1-1 0,4-3 108,32-14 1175,-37 63 1152,-67 112-1259,26-32-1081,6 0 1,6 2 0,2 22 12,17-99-3375,3-16-3820,2-21 735</inkml:trace>
  <inkml:trace contextRef="#ctx0" brushRef="#br0" timeOffset="2580.212">6535 411 8936,'0'0'748,"0"0"-54,0 0 59,0 0-145,0 0 1,-14-1-54,-41 3-48,53-1-471,0 1-1,0-1 1,0 0-1,0 1 1,0 0 0,1-1-1,-1 1 1,1 0-1,-1 0 1,1 0-1,-1 0 1,1 0 0,0 0-1,0 0 1,0 0-1,0 1 1,1-1 0,-1 0-1,1 0 1,-1 1-1,1-1 1,0 1 0,0-1-1,0 0 1,0 1-1,0-1 1,0 0 0,1 1-1,-1 0-35,0 2 30,0-1-16,-1 0-1,1 0 0,0 0 0,0 0 0,1 0 0,-1 0 1,1 0-1,0 0 0,0 0 0,0-1 0,0 1 1,1 0-1,-1-1 0,1 1 0,0 0 0,0-1 0,1 0 1,-1 0-1,1 0 0,-1 0 0,1 0 0,0 0 0,0 0 1,0-1-1,0 0 0,1 0 0,-1 1 0,1-2 1,-1 1-1,1 0 0,0-1 0,1 1-13,4-4 214,-1 1 0,1-2 0,-1 1 0,0-1-1,0 0 1,0-1 0,0 0 0,0 0 0,-1 0 0,0-1 0,0 0-1,0-1 1,-1 0 0,0 0 0,0 0 0,0-1 0,-1 1 0,1-1-1,-2-1 1,1 1 0,-1-1 0,0 0 0,-1 0 0,0 0 0,0 0-1,-1 0 1,0-1 0,0 1 0,-1-1 0,0 0 0,-1 1 0,0-1-1,0 0-213,0 8 50,0 0 0,0-1 0,0 1 0,0 0-1,0-1 1,0 1 0,-1 0 0,1-1 0,0 1-1,-1 0 1,1 0 0,-1-1 0,0 1 0,1 0-1,-1 0 1,0 0 0,0 0 0,1 0 0,-1 0-1,0 0 1,0 0 0,0 0 0,0 0-1,0 0 1,-1 1 0,1-1 0,0 0 0,0 1-1,0-1 1,-1 1 0,1 0 0,0-1 0,-1 1-1,1 0 1,0 0 0,-1-1 0,1 1 0,0 0-1,-1 0 1,1 1 0,0-1 0,-1 0 0,0 1-50,-59 18 405,45-12-385,0 1 1,1 1-1,0 0 0,1 1 1,0 0-1,1 1 1,0 1-1,0 0 0,1 1 1,1 0-1,0 0 0,1 2 1,0-1-1,2 1 1,-1 1-1,2-1 0,0 1 1,1 1-1,1-1 1,0 1-1,1 0 0,0 4-20,4-13-3,1 0-1,-1 0 0,1-1 0,1 1 1,-1 0-1,2 0 0,-1-1 0,1 1 1,0-1-1,0 0 0,1 0 0,0 0 1,0 0-1,1-1 0,0 1 0,0-1 1,0 0-1,1-1 0,0 1 0,0-1 1,0 0-1,1-1 0,0 0 0,0 0 1,0 0-1,5 1 4,8 4-122,0-1 0,0-1 0,1-1 0,0 0 0,0-2 0,0-1 0,1 0 0,-1-2-1,10 0 123,-17-1-89,0-1-1,0 0 0,0-1 1,-1-1-1,1 0 0,-1-1 1,1 0-1,-1-1 0,0-1 1,-1 0-1,1-1 0,-1 0 1,-1 0-1,7-7 90,-13 10-290,-1-1 0,1 1-1,-1-1 1,0-1 0,0 1 0,-1 0-1,0-1 1,0 0 0,0 0 0,0 0-1,-1 0 1,0 0 0,0-1 290,-1-18-4634,-2 5-2471</inkml:trace>
  <inkml:trace contextRef="#ctx0" brushRef="#br0" timeOffset="5112.222">3543 1945 7687,'5'-16'2862,"1"-2"-1977,17-46 1661,-2 18 2431,-37 59-3445,7-1-1520,0 1 0,1-1 1,0 2-1,1-1 0,0 1 1,1 0-1,1 0 0,0 1 1,1 0-1,1 0 0,0 0 1,1 0-1,0 12-12,1-12 2,-1-4-41,1 0 0,0 1 1,1-1-1,0 1 1,1-1-1,0 0 0,1 1 1,0-1-1,1 0 1,1 2 38,-3-11-117,0 0 1,0 0 0,1 0-1,-1 0 1,1-1 0,-1 1 0,1 0-1,-1-1 1,1 1 0,0-1-1,0 0 1,0 0 0,0 0 0,0 0-1,0 0 1,0 0 0,0 0 0,0 0-1,0-1 1,1 1 0,-1-1-1,0 0 1,0 0 0,1 0 0,-1 0-1,0 0 1,0 0 0,1 0-1,-1-1 1,0 1 0,0-1 0,0 0-1,0 1 1,1-1 0,-1 0 0,0 0-1,0-1 117,73-47 53,-55 33 352,-2-1 0,0-1 1,-1 0-1,0-2 0,-2 0 0,0 0 0,-2-1 0,0-1 0,2-7-405,-7-6 943,-9 49-738,-1-1-216,2 0-1,0 0 0,0 0 1,1 0-1,1 0 1,0 0-1,1 0 1,0-1-1,1 1 1,0-1-1,1 0 1,6 11 11,46 28-4330,-40-45 3011,1 0 0,-1-1 0,1-1 0,-1-1 1,1 0-1,0-1 0,18-1 1319,71-3-2571,-85 0 2810,-1 0 0,0-2 0,0 0 0,0-1 0,-1-2 0,1 0 0,8-5-239,-7 2 889,-1-1 0,0-2 1,0 0-1,-2-1 0,0 0 0,0-2 0,-1-1 0,-1 0 0,-1-1 0,4-6-889,24-66 4175,-43 87-4068,0 0 0,-1 0-1,1 0 1,-1 0-1,1-1 1,-1 1-1,0 0 1,0 0 0,-1 0-1,1 0 1,-1 0-1,1 0 1,-1 0 0,0 0-1,0 0 1,0 0-1,0 0 1,-1 1-1,1-1 1,-1 0 0,0 1-1,0-1 1,0 1-1,0 0 1,0-1-1,0 1 1,-1 0 0,1 0-1,-1 1 1,1-1-1,-1 0-106,-11-2 22,0 0 0,0 1 0,0 1-1,0 0 1,0 1 0,0 1 0,0 0 0,-1 0-1,1 2 1,0 0 0,0 0 0,0 1 0,1 1-1,-1 1 1,1 0 0,0 0 0,0 1-1,0 1 1,1 0 0,0 1 0,0 0 0,1 1-1,0 0 1,1 1 0,-9 10-22,12-14-127,0 2-1,1-1 1,0 1-1,1 0 1,-1 0 0,1 1-1,1-1 1,0 1 0,0 0-1,1 1 1,0-1 0,0 0-1,1 1 1,0 0-1,1-1 1,0 1 0,1 0-1,0 0 1,0-1 0,1 1-1,1 4 128,-1-11-74,0 1 0,0-1 0,1 0-1,-1 0 1,1 1 0,0-1 0,0 0-1,0-1 1,0 1 0,1 0 0,-1-1-1,1 1 1,0-1 0,-1 0 0,1 0-1,0 0 1,0 0 0,0 0 0,1-1-1,-1 1 1,0-1 0,1 0 0,-1 0-1,1 0 1,-1 0 0,1-1 0,-1 0-1,1 1 1,-1-1 0,1 0 0,3-1 74,3 0-7,-1 0 0,1-1 1,-1 0-1,1-1 0,-1 1 0,0-2 1,0 0-1,0 0 0,0 0 0,-1-1 1,3-2 6,163-155 3582,-172 182-3235,-3-14-345,1-1 1,0 1 0,0 0 0,1-1-1,0 1 1,0-1 0,0 1-1,1-1 1,-1 1 0,1-1-1,1 0 1,-1 0 0,1 0-1,0 0 1,0 0 0,0-1-1,1 1 1,-1-1 0,1 0-1,0 0 1,1 0 0,-1-1-1,0 1 1,1-1 0,0 0-1,0 0 1,0-1 0,0 0-1,0 0 1,1 0 0,-1 0-1,1-1 1,-1 0 0,1 0-1,-1 0 1,2-1-3,2 0-1,0-1-1,0-1 1,0 0-1,0 0 1,0-1 0,-1 0-1,1 0 1,-1-1-1,0 0 1,0 0 0,0-1-1,0 0 1,-1-1-1,0 1 1,0-2 0,-1 1-1,1-1 1,-1 0-1,-1 0 1,1 0 0,-1-1 1,90-174 114,-89 169-35,6-12 165,-1-1 0,-1-1-1,-1 0 1,-2 0 0,0-1 0,-2 1-1,-1-1 1,-1-3-244,-3 30 35,1 1 0,-1-1 0,0 1 0,0-1 0,1 1 0,-1-1 0,0 1 0,0-1-1,0 0 1,0 1 0,0-1 0,0 1 0,0-1 0,0 1 0,0-1 0,0 0 0,0 1 0,0-1 0,0 1 0,0-1 0,-1 1 0,1-1 0,0 0 0,0 1 0,-1-1 0,1 1 0,0-1 0,-1 1 0,1-1-1,0 1 1,-1 0 0,1-1 0,-1 1 0,1-1 0,-1 1 0,1 0 0,-1 0 0,1-1 0,-1 1 0,1 0 0,-1 0 0,1-1 0,-1 1 0,1 0 0,-1 0 0,0 0 0,1 0 0,-1 0 0,1 0 0,-1 0-1,0 0 1,1 0 0,-1 0 0,1 0 0,-1 0 0,1 0 0,-1 1 0,0-1 0,1 0 0,-1 0 0,1 1 0,-1-1 0,1 0-35,-28 29 360,16-5-350,2 0 0,1 1 0,0 0 0,2 1 0,1 0-1,2 0 1,0 0 0,1 0 0,2 1 0,1-1 0,1 1 0,1-1-1,5 22-9,-6-35-80,0 11-402,2 0 0,0 0 0,1-1-1,2 1 1,0-1 0,10 22 482,9-13-4333,-1-18-2304,-2-9 145</inkml:trace>
  <inkml:trace contextRef="#ctx0" brushRef="#br0" timeOffset="5463.526">5450 1806 8232,'0'0'3347,"0"0"-310,0 0-688,0 0-955,0 0-844,0 0-369,-5-2-63,3 2-114,1-1 1,-1 1 0,1 0 0,0-1 0,-1 1 0,1 0 0,-1 0 0,1 0 0,-1 0-1,1 0 1,-1 1 0,1-1 0,-1 0 0,1 1 0,0-1 0,-1 1 0,1-1 0,-1 1-1,1 0 1,0-1 0,0 1 0,-1 0 0,1 0 0,0 0 0,0 0 0,0 0 0,0 0 0,0 0-1,0 1 1,1-1 0,-1 0 0,0 0 0,0 1 0,1-1 0,-1 0 0,1 1 0,-1-1-1,1 1 1,0-1 0,0 1 0,-1-1 0,1 1 0,0-1 0,0 1 0,0-1 0,1 0 0,-1 1-1,0 1-4,-2 1 12,1 1 0,-1 0-1,1 0 1,0 0-1,0 0 1,0 0-1,1 0 1,0 0-1,0 0 1,0 0 0,0 0-1,1 0 1,0 0-1,0 0 1,0 0-1,1 0 1,0 0 0,0 0-1,0-1 1,0 1-1,1-1 1,-1 0-1,1 0 1,0 1 0,1-2-1,-1 1 1,1 0-1,-1-1 1,1 0-1,0 1 1,1-2 0,-1 1-1,0 0 1,1-1-1,-1 0 1,4 1-12,2-2 25,0 0 1,1-1 0,-1 0 0,0-1-1,0 0 1,0-1 0,0 0-1,0 0 1,0-1 0,-1-1-1,1 1 1,-1-1 0,0-1-1,0 0 1,0 0 0,-1-1-1,0 0 1,0-1 0,0 1-1,-1-1 1,0-1 0,0 1 0,3-7-26,39-80 2873,-47 91-2796,-1 1 0,0-1 0,1 0 0,-1 0 0,-1 0 0,1 0 0,0 0 0,-1 0 0,1 0 0,-1 0 0,0 0 0,0 0 0,0 0 0,-1 0 0,1 0 0,-1 0 0,1 0 0,-1 0 0,0 0 0,0 1 0,-1-1 0,1 0 0,0 0 0,-1 1 0,0-1 0,1 1 0,-1-1 0,0 1 0,0 0 0,-1 0 0,1 0 0,0 0-1,-1 0 1,1 0 0,-1 1 0,1-1 0,-1 1 0,0 0 0,0 0 0,0 0 0,0 0 0,1 0 0,-4 0-77,-2 0 3,0 1-1,1 0 0,-1 1 1,0 0-1,1 0 0,-1 0 1,1 1-1,-1 0 0,1 1 1,0 0-1,0 0 0,0 0 1,0 1-1,1 0 0,-1 0 1,1 1-1,0 0 0,0 0 1,1 0-1,-1 0 0,1 1 1,0 0-1,1 0 0,0 1 1,0-1-1,0 1 0,1 0 1,0 0-1,0 0 0,0 1 1,1-1-1,0 2-2,0 1-95,1 0 0,0 1 0,1-1 0,0 0-1,1 0 1,0 1 0,0-1 0,1 0 0,0 0 0,1 0 0,0-1 0,1 1 0,0-1-1,1 1 1,-1-1 0,2-1 0,-1 1 0,1-1 0,1 0 0,-1 0 0,1 0 0,1-1-1,-1 0 1,1-1 0,0 0 0,1 0 0,0 0 0,0-1 0,0-1 0,0 0 0,1 0-1,-1 0 1,1-1 0,0-1 0,0 0 0,0 0 0,0-1 0,3 0 95,84 0-2839,-94-2 2400,-1 0 0,1 1 0,0-1 0,-1 0 1,1-1-1,-1 1 0,1 0 0,-1-1 0,1 1 1,-1-1-1,0 0 0,0 0 0,0 0 0,0 0 1,0 0-1,0 0 0,-1 0 0,1-1 0,-1 1 1,1 0-1,-1-1 439,5-19-6011</inkml:trace>
  <inkml:trace contextRef="#ctx0" brushRef="#br0" timeOffset="5725.525">4471 1520 6150,'0'0'5285,"0"0"-4837,142-6 33,-66 2-289,14-3-64,1-1-128,6-2-64,5 0-609,3-3-576,-2-2-1570,-12 0-4451</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08.664"/>
    </inkml:context>
    <inkml:brush xml:id="br0">
      <inkml:brushProperty name="width" value="0.05" units="cm"/>
      <inkml:brushProperty name="height" value="0.05" units="cm"/>
    </inkml:brush>
  </inkml:definitions>
  <inkml:trace contextRef="#ctx0" brushRef="#br0">0 49 12748,'0'0'1036,"0"0"-428,0 0 97,0 0 85,0 0-475,10-6-166,-7 5-140,3-3-4,0 1 1,0 0-1,0 0 1,1 0-1,-1 1 1,0 0-1,1 0 1,0 0-1,-1 1 1,1 0 0,0 1-1,0 0 1,1 0-6,69 6 154,-49-2 50,0 0 0,1-2 0,-1-2 0,1 0 0,0-2 0,-1-1 0,0-1 0,0-2 0,0-1 0,4-2-204,-49 10 3801,2 9-3713,1 0 1,0 1-1,1 1 1,1 0 0,-1 1-1,2 0 1,0 0-1,0 1 1,1 1 0,-3 8-89,-2 5-5,1 1 0,1 0-1,2 1 1,1 1 0,1 0 0,2 0 0,1 0 0,2 1 0,-1 20 5,7 92-7855,3-108 707</inkml:trace>
  <inkml:trace contextRef="#ctx0" brushRef="#br0" timeOffset="315.145">690 260 12204,'1'-13'2124,"1"-39"-720,-3 52-1368,1 0 0,0 0 0,-1 1 0,1-1-1,-1 0 1,1 0 0,0 0 0,-1 0 0,1 0 0,0 0-1,-1 0 1,1 0 0,-1 0 0,1 0 0,0 0 0,-1 0 0,1 0-1,0 0 1,-1 0 0,1 0 0,0-1 0,-1 1 0,1 0-1,0 0 1,-1 0 0,1 0 0,0-1 0,-1 1 0,1 0-1,0 0 1,0-1 0,-1 1 0,1 0 0,0-1 0,0 1 0,-1 0-1,1-1 1,0 1 0,0 0 0,0-1 0,0 1 0,0 0-1,0-1 1,-1 1 0,1 0 0,0-1 0,0 1 0,0-1-1,0 1 1,0 0 0,0-1 0,1 1 0,-1 0 0,0-1 0,0 1-1,0 0 1,0-1 0,0 1 0,1-1-36,-2 2 186,-75 89 583,60-72-770,2 0 1,0 2 0,1 0 0,1 0-1,1 1 1,1 1 0,1-1-1,1 2 1,0-1 0,2 1-1,1 0 1,1 0 0,0 1-1,2 0 1,1-1 0,1 1-1,1 4 1,1-22-99,0-1-1,0 0 0,0 1 0,1-1 0,0 0 1,0 0-1,0-1 0,1 1 0,0-1 0,0 1 1,0-1-1,0 0 0,0-1 0,1 1 0,0-1 1,0 0-1,0 0 0,0 0 0,0-1 0,0 1 1,1-1-1,-1-1 0,1 1 0,0-1 0,-1 0 1,1 0-1,0-1 0,0 1 0,-1-1 0,1-1 1,0 1-1,0-1 0,-1 0 0,1 0 0,0-1 1,-1 1-1,0-1 0,1-1 0,-1 1 0,0-1 0,0 0 1,0 0-1,0 0 0,-1-1 0,1 1 0,1-3 100,10-9 363,-2 1-1,0-2 0,-1 0 1,0 0-1,-1-1 0,-1-1 0,-1 0 1,-1 0-1,0-1 0,-1 0 1,-1 0-1,-1-1 0,-1 0 0,0-1 1,-2 1-1,0-1 0,-1 1 1,-2-1-1,0 0 0,-1 1 0,-1-1 1,-2-6-363,4 24-32,0-1 1,-1 0-1,1 0 1,-1 1 0,0-1-1,0 0 1,-1 1-1,1-1 1,-1 1-1,1 0 1,-1-1 0,0 1-1,-1 0 1,1 0-1,0 0 1,-1 0 0,0 1-1,1-1 1,-1 1-1,0-1 1,0 1 0,-1 0-1,1 0 1,0 1-1,-1-1 1,1 1-1,-1-1 1,1 1 0,-1 0-1,0 1 1,0-1-1,1 0 1,-1 1 0,0 0-1,0 0 1,1 0-1,-1 1 1,0-1-1,0 1 1,1 0 0,-1 0-1,0 0 1,1 0-1,-1 0 1,1 1 0,0 0-1,-1 0 1,1 0-1,0 0 1,0 0-1,0 1 1,0 0 31,-17 46-6726,18-20 821</inkml:trace>
  <inkml:trace contextRef="#ctx0" brushRef="#br0" timeOffset="634.258">1145 98 14990,'1'-15'2232,"4"-45"-33,-8 98 1736,-11 147-3653,7 6 244,1-61-5096,4-43-7486,2-68 4518</inkml:trace>
  <inkml:trace contextRef="#ctx0" brushRef="#br0" timeOffset="937.863">1067 509 7495,'-1'-14'2723,"-2"-5"-2030,-7-93 6728,12 109-7358,0 0-1,0 1 1,0-1-1,1 1 1,-1 0-1,1 0 1,-1 0-1,1 0 1,0 0 0,0 0-1,-1 1 1,1-1-1,0 1 1,1 0-1,-1 0 1,0 0-1,0 0 1,0 1 0,1-1-1,-1 1 1,0 0-1,1 0 1,-1 0-1,0 0 1,0 1-1,1-1 1,-1 1-1,0 0 1,0 0 0,1 0-63,13 0 93,19-1-99,19 2 17,0-2 0,0-3-1,-1-1 1,1-4 0,-1-1 0,-1-3-1,16-7-10,-68 19 8,1 0 0,0 0 0,0 0 0,0-1 0,0 1 0,0-1-1,0 1 1,0-1 0,-1 0 0,1 1 0,0-1 0,0 0 0,-1 0 0,1 0-1,-1 0 1,1-1 0,-1 1 0,1 0 0,-1-1 0,0 1 0,0-1 0,1 1-1,-1-1 1,0 0 0,0 1 0,-1-1 0,1 0 0,0 0 0,-1 1 0,1-1-1,-1 0 1,1 0 0,-1 0 0,0 0 0,0 0 0,0 0 0,0 0 0,0 0-1,0 0 1,-1-1-8,-5-1 53,0 0 0,-1 1 0,1 0-1,-1 0 1,0 1 0,0 0 0,0 0-1,0 0 1,0 1 0,0 0 0,0 0-1,-1 1 1,1 0 0,0 1 0,0-1-1,-1 1 1,-2 1-53,-5 0-8,0 1-1,0 0 1,1 1-1,0 1 1,-1 0 0,2 1-1,-1 0 1,1 1-1,0 1 1,0 0-1,1 0 1,0 1 0,0 1-1,1 0 1,1 1-1,-1 0 1,2 1-1,0 0 1,0 0 0,1 1-1,-4 9 9,-47 114-6314,56-131 5814,2-1 0,-1 1 0,1-1-1,-1 1 1,1 0 0,1 0 0,-1 0 0,1 0 0,-1 0 0,1-1 0,1 1 0,-1 0 0,1 0 0,0 0 0,0 0 0,0-1 0,1 1 0,-1 0 0,1-1 0,0 1 0,2 2 500,18 6-2957</inkml:trace>
  <inkml:trace contextRef="#ctx0" brushRef="#br0" timeOffset="1260.597">1359 652 128,'0'0'2018,"19"-11"790,116-77 4345,-23-9 615,-23-21-3893,-76 70-3277,-30 60-507,13 3-88,-1-1 1,2 1-1,0 0 0,1 1 0,0-1 0,1 0 1,1 1-1,1-1 0,0 0 0,3 13-3,24 100-679,-26-124 541,0 1 0,0-1 0,0 1 0,1-1 1,-1 0-1,1 0 0,0 0 0,0 0 0,1-1 0,-1 1 0,1-1 1,0 0-1,0 0 0,0 0 0,0 0 0,0-1 0,1 0 0,-1 0 1,1 0-1,0 0 0,-1-1 0,1 1 0,0-1 0,3 0 138,10-2-21,-1-2 0,0 0-1,0 0 1,0-2 0,0 0-1,-1 0 1,0-2 0,0 0-1,-1-1 1,1-1-1,-2 0 1,1-1 0,-2 0-1,1-1 1,1-3 21,13-8 262,-1-2 0,-1-1 0,-1-1 0,-1-1 0,-2 0 0,0-2 0,-2-1 0,-1-1 0,-2 0 0,-1-1 0,-1-1 0,7-26-262,-21 55 24,2-5 47,1 0 1,-2 0 0,1 0 0,-1 0 0,-1-1 0,0 1 0,0-1 0,-1 0 0,0 1-1,-1-7-71,1 15 13,0 0-1,-1 0 0,1 0 1,0 1-1,-1-1 0,1 0 1,-1 0-1,1 0 0,-1 0 1,0 1-1,1-1 0,-1 0 0,0 0 1,1 1-1,-1-1 0,0 1 1,0-1-1,0 1 0,1-1 1,-1 1-1,0-1 0,0 1 1,0 0-1,0-1 0,0 1 0,0 0 1,0 0-1,0 0 0,0 0 1,0 0-1,0 0 0,0 0 1,0 0-1,0 0 0,0 0 1,0 0-1,0 1 0,1-1 0,-1 0 1,0 1-1,0-1 0,0 1 1,0-1-1,0 1 0,1-1 1,-1 1-1,-1 0-12,-40 31 169,26-14-156,2 1 0,0 0-1,1 1 1,1 0 0,0 1 0,2 1 0,0-1 0,2 2 0,1-1 0,0 1-1,2 0 1,0 1 0,2-1 0,0 1 0,2-1 0,0 1 0,3 19-13,2-26-44,0-1-1,1 1 1,1-1 0,0-1 0,1 1 0,1-1 0,0 0 0,1-1-1,1 0 1,0-1 0,1 0 0,0 0 0,1-1 0,1 0 0,0-1 0,0-1-1,1 0 1,0-1 0,1 0 0,0-1 0,0-1 0,1 0 0,0-1 0,0-1-1,0-1 1,1 0 0,-1-1 0,1 0 0,0-2 0,9 0 44,-10 0 17,1 0 0,-1-1 1,0-1-1,1-1 0,-1-1 0,0 0 1,0 0-1,0-2 0,-1 0 1,1-1-1,-1 0 0,-1-2 0,1 1 1,-1-2-1,0 0 0,-1 0 1,0-2-1,-1 1 0,0-2 0,-1 1 1,9-13-18,-14 19 6,-2-1 0,1 0 0,0 0 0,-1 0 0,0 0 0,-1-1 0,0 1 0,0-1 0,0 0 0,-1 0 0,1 0 0,-2 0 0,1-1 0,-1 1 0,0-1 0,-1 0-6,-1 8-91,1-1 1,-1 0-1,0 1 1,0-1-1,0 1 1,0-1-1,0 1 0,0-1 1,0 1-1,0 0 1,0-1-1,0 1 1,0 0-1,0 0 0,-1 0 1,1 0-1,0 0 1,0 0-1,0 0 1,0 0-1,0 0 1,0 1-1,0-1 0,0 0 1,0 1-1,0-1 1,0 1-1,0-1 1,0 1-1,0-1 1,0 1-1,0 0 0,0-1 1,1 1-1,-1 0 1,0 0-1,1-1 1,-1 2 90,0-2-269,-28 19-7050,-3 4-5803</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13.642"/>
    </inkml:context>
    <inkml:brush xml:id="br0">
      <inkml:brushProperty name="width" value="0.1" units="cm"/>
      <inkml:brushProperty name="height" value="0.6" units="cm"/>
      <inkml:brushProperty name="color" value="#849398"/>
      <inkml:brushProperty name="inkEffects" value="pencil"/>
    </inkml:brush>
  </inkml:definitions>
  <inkml:trace contextRef="#ctx0" brushRef="#br0">57 620 1730,'0'0'1185,"0"0"-801,0 0 129,0 0 31,0 0-31,0 0 95,-9 0-31,-2 0 223,-1-1 257,3 1-32,1 0-192,4 0-224,1 0-97,2 0-352,3 0-160,1 0 193,2 0-1,3 0-96,2 1 32,3 0 0,1-1-128,4 0 96,1 1-64,5-1 32,1 1-64,3-1 0,3 0 32,1 0-32,4 0 32,0 0-32,2-1 0,1-1 64,1 0-64,1-1 0,0 0 0,0 1 0,2-1 0,1 0 0,1 0 0,1 0 0,1 1 0,1-1 0,0 0 0,2-1 0,2 1 0,3-1-64,3 0 64,4 0 64,3-1-64,4 1 0,2-1 0,4 0 32,1 0-32,3 0 0,1 1 0,1-1 33,2 1-1,1 1-32,2-1 32,0 0 0,1 1-32,1 0 0,0 1 0,1-1 0,3 1 32,0-1 32,1-1-32,1 0 0,0-1-32,-1 1 32,1 0-32,0 0 32,-2 1 0,1 0-32,-2 0 32,0 0 32,0 0 0,-1-2-64,0 0 0,0 0 32,0 0 0,-1 0 0,-1 1 64,0 1-64,-2-1 0,0 1 0,-1 0 0,1 0 32,-1 0 0,1 0-64,-1-1 64,0 0-64,0 0-32,0 1 32,0 1 32,-1-1-32,0 1 0,0-1 0,-1 0 33,-1 0-1,-1-1-32,-2 0 0,-1 0 32,0 1 0,-2-1 0,1 1 32,-1 0-32,1 1 0,0-1-32,1 0 0,2 0 0,0 0-32,0 0 32,0 0 0,0 0 32,-1 0-32,0 1 0,-2 1 0,0-1 0,1 1 32,1 0-32,0-1 32,1-1-32,0 0 0,1-1 0,2-1 0,0 1-32,1-1 32,1 1 0,1-1 0,1 2 0,1-1 0,1 0 0,0 0 0,0-1 32,0 1-32,0-1 0,-1 1 32,-1-1-32,0 1 0,-2 0 0,1-1 0,-1 1-32,-1-1 32,1 0-32,-2 0 32,1 0 0,-1 0 32,0 0-32,0 0 0,0 1 32,1-1-32,-1 0 0,2 1 0,-1 0 0,-1 0 32,1-1-64,-1 0 0,1 0 32,-1 0 0,0-1 0,0-1 0,1 1 32,-1-1-32,1 1 32,-1 0-32,0 0 64,1 1 0,0-1-64,-2 1 32,1-1 0,-1 1 0,-1-1 0,1 1-32,0 0 0,-1 0 0,2 0 32,-1 1 32,1 0-32,0 0 0,-2 1-32,1-1 32,-1 0 0,1-2 0,-1 1 32,0 0 0,0 0 33,1 1-1,1 1 64,1 1 128,2 1 193,1 1 223,3 1-351,1 1-161,2 1-64,2 0-64,2 1 32,0 0-32,2 0 32,1 1 0,1 0 0,2 1 97,0 1 63,2 0 0,1 1-128,1-1 96,3 0-96,2 1-31,1 0-33,2 1 0,2 0 32,1 0-64,1 1 32,0 0 0,0 0 32,0-1-96,0 0 0,0 0 64,2-2 32,1 1 0,0 0 32,1-1-64,0 2 0,-1-1 1,0 1-1,-2 1 32,0 1-96,-1-1-32,-1 0 0,0 0 32,0-1 0,-2 0 0,0 0 0,-1-1 32,-1 0-32,0 1 32,-1-1 32,0 0-64,0-1 0,0-1-128,1 0 128,0-1 0,1-1 0,-1-1 0,-1 0 64,-1-1-64,0 0 32,-1-1-32,-2 0 32,0 0-32,-1 0 0,1 0-64,-1-1 64,2 0 0,-1-2 0,1 0 0,-1 0 0,0-2 32,0 1-32,-1 0 32,-2 1 0,-1 1-32,-3 0-32,-1 1-32,-3 0 64,-3 0 0,-3 0 0,-3 0 0,-5 1 0,-5 0 32,-4 2-32,-6 1 32,-5 0 32,-6 1 0,-5-1 64,-6 1 96,-6 0-64,-4 0-64,-6 0 33,-5 0-65,-3-1-32,-5 2-32,-2-1 0,-2 0 32,-1 1-32,-1-2-32,-1 0 0,-1-1-225,-2-1-1857,0 0-2370,-1-1-4677,-3-1 4421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17.596"/>
    </inkml:context>
    <inkml:brush xml:id="br0">
      <inkml:brushProperty name="width" value="0.05" units="cm"/>
      <inkml:brushProperty name="height" value="0.05" units="cm"/>
    </inkml:brush>
  </inkml:definitions>
  <inkml:trace contextRef="#ctx0" brushRef="#br0">132 103 9993,'0'0'2269,"0"0"-283,0 0 384,0 0-95,0 0-914,0 0-635,-4 14 59,-10 41-134,2-1 0,3 2 0,2-1 1,2 13-652,10 109 50,8-103-2551,-8-56-533,0-8-1736,0-5-1305</inkml:trace>
  <inkml:trace contextRef="#ctx0" brushRef="#br0" timeOffset="263.702">19 229 11691,'0'-74'1730,"2"54"192,8 0 288,8 3-929,7 0-544,11-1-321,9 0-256,7 1-32,7 4-64,-4 3-64,0 5 32,-10 5-32,-11 5 0,-9 10-448,-14 10-3620,-11 5-2114</inkml:trace>
  <inkml:trace contextRef="#ctx0" brushRef="#br0" timeOffset="599.978">0 517 1249,'0'0'9513,"0"0"-8392,0 0-480,97-37 192,-58 21-577,3-1-128,1-3-128,5-2 0,-5 2 0,1 3-256,-3 3-1025,0 1-2339,-11 7-2113</inkml:trace>
  <inkml:trace contextRef="#ctx0" brushRef="#br0" timeOffset="831.618">519 393 8072,'0'0'2765,"0"0"-635,0 0 91,0 0-433,0 0-790,0 0-480,0 7-400,21 68-54,-18-70-113,-1 0 0,1 0 0,0 0 0,0-1 0,1 1 0,0-1 0,-1 0 0,1 0 1,1 0-1,-1-1 0,0 0 0,1 1 0,0-2 0,0 1 0,0 0 0,0-1 0,0 0 0,0 0 1,1-1-1,-1 1 0,1-1 0,-1 0 0,1-1 0,-1 1 0,3-1 49,0 0-11,0-1 0,-1 1 0,1-1 1,0-1-1,-1 0 0,1 0 0,-1 0 0,0-1 0,1 0 0,-1 0 0,-1-1 0,1 0 0,0 0 0,-1-1 0,0 0 0,0 0 1,0 0-1,-1-1 0,0 0 0,0 0 0,0 0 0,3-7 11,-8 13-1,9-10 261,-1 0 0,-1 0 1,0 0-1,0-1 0,-1 0 0,-1-1 0,0 1 1,0-1-1,-1 0 0,-1 0 0,0-1 1,-1 1-1,0-1 0,0 1 0,-1-11-260,-3 20 46,0 1 0,0-1 0,0 1 0,-1 0 0,1-1 0,0 1 0,-1 0 0,0 0 0,1 1 0,-1-1 0,0 1 0,0-1 0,0 1 0,0 0 0,0 0 0,0 0 0,0 0 0,0 1 0,0-1 0,-1 1 0,1 0 0,0 0 0,0 0 0,0 0 0,-1 0 0,1 1 0,0 0 0,0-1 0,0 1 0,0 0 0,0 1-46,-19 4 18,0 2 0,1 0 1,0 1-1,1 1 1,0 2-1,0-1 0,1 2 1,1 1-1,-3 3-18,9-7-26,1 0 0,0 1-1,0 1 1,1 0 0,0 0 0,2 1-1,-1 0 1,1 1 0,1 0 0,0 0-1,1 0 1,-1 8 26,3-10-728,1 1-1,1-1 1,0 1 0,0 0-1,2-1 1,-1 1-1,2 0 1,0 0 0,2 11 728,9 13-5472,6-6-2936</inkml:trace>
  <inkml:trace contextRef="#ctx0" brushRef="#br0" timeOffset="1134.007">1005 494 8616,'56'-118'4079,"-21"46"2327,-51 89-4976,6 2-1388,1 1 0,1 0-1,1 1 1,1-1 0,0 1-1,2 1 1,1-1 0,-1 14-42,-26 109-237,25-128-157,-13 22-4983,17-63 4341,1-3 1878,2 0 0,0 0 0,2 0 1,1 1-1,1-1 0,1 1 0,1 1 0,7-12-842,-12 32 60,0 1-1,1 0 1,-1 0-1,1 0 1,0 1 0,1-1-1,-1 1 1,1 0-1,0 1 1,0-1 0,0 1-1,1-1 1,-1 2-1,1-1 1,-1 1 0,1-1-1,0 2 1,0-1-1,0 1 1,0 0 0,0 0-1,0 0 1,1 1-1,-1 0 1,0 0 0,0 1-1,0-1 1,0 1-1,0 1 1,0-1-1,0 1 1,0 0 0,0 1-1,-1-1 1,1 1-1,-1 0 1,0 0 0,1 1-1,-2 0 1,1 0-1,0 0 1,-1 0 0,3 4-60,1 1-18,-1-1 1,0 1 0,-1 1 0,1-1 0,-2 1 0,0 0 0,0 1-1,-1-1 1,0 1 0,0 0 0,-2 0 0,1 0 0,-1 0 0,-1 0-1,0 1 1,-1-1 0,0 0 0,0 1 0,-3 9 17,-15 33-2183,15-80 1969,8-4 594,2-1 0,1 1-1,2 0 1,1 1 0,1 0 0,1 1-1,14-21-379,-26 45 60,0 1-1,0-1 0,1 1 0,0-1 1,0 1-1,0 0 0,0 0 0,0 0 1,0 0-1,1 0 0,-1 0 0,1 1 0,0-1 1,0 1-1,0 0 0,0 0 0,1 0 1,-1 0-1,0 0 0,1 1 0,-1-1 1,1 1-1,0 0 0,-1 0 0,1 1 0,0-1 1,-1 1-1,1-1 0,0 1 0,0 1 1,0-1-1,-1 0 0,1 1 0,0 0 1,-1 0-1,1 0 0,0 0 0,-1 0 0,0 1 1,1 0-1,-1-1 0,2 3-59,2 5 35,-1 0 0,-1 1-1,0-1 1,-1 1 0,1 1 0,-2-1-1,0 0 1,0 1 0,-1 0-1,0 0 1,0-1 0,-2 1 0,1 0-1,-1 0 1,-1 2-35,8 68-3009,21-7-7945,-11-52 2760</inkml:trace>
  <inkml:trace contextRef="#ctx0" brushRef="#br0" timeOffset="1660.953">2210 457 7271,'4'-17'4287,"14"-54"-1287,-20 7 2954,-41 33-3751,32 29-2177,-1 1 0,1-1-1,-1 2 1,0 0 0,1 0 0,-1 1 0,1 0 0,-1 1 0,1 0 0,0 1 0,-1 1-1,1 0 1,1 0 0,-1 1 0,1 0 0,-1 1 0,2 0 0,-1 0 0,1 1 0,0 1-1,0-1 1,1 1 0,0 1 0,0 0 0,1 0 0,0 0 0,1 1 0,0 0-1,0 0 1,1 1 0,0-1 0,1 1 0,0 3-26,0-5-55,1 1 1,0-1-1,1 1 0,0-1 0,0 1 1,1 0-1,0 0 0,1-1 0,0 1 1,1 0-1,0 0 0,0 0 1,1-1-1,0 1 0,1 0 0,0-1 1,0 0-1,1 0 0,1 0 1,3 6 54,-6-12-150,1-1-1,-1 0 1,1 0 0,0 0 0,-1 0 0,1 0 0,0 0 0,0-1 0,0 1 0,0-1 0,1 0 0,-1 0 0,0 0 0,0-1 0,1 1 0,-1-1-1,1 0 1,-1 1 0,0-1 0,1-1 0,1 1 150,2-2-39,0 0 0,0 0 0,0-1 0,0 0-1,-1 0 1,0 0 0,1-1 0,-1 0 0,0 0 0,-1-1 0,1 0-1,-1 1 1,0-2 0,3-3 39,12-13 346,-1-2-1,-2 0 1,0-1 0,-1 0-1,-2-2 1,-1 1 0,0-2-1,3-16-345,-14 33 125,1 0 733,0 19-479,35 193-390,-37-198-79,-1 0-1,1 1 1,0-1-1,0 0 1,1 0-1,-1 0 1,0 0-1,1-1 1,0 1-1,0 0 1,-1-1-1,2 1 1,-1-1-1,0 1 1,0-1-1,1 0 1,-1 0-1,1 0 1,0 0 0,0-1-1,-1 1 1,1-1-1,0 1 1,0-1-1,0 0 1,1 0-1,-1-1 1,0 1-1,0-1 1,0 1-1,1-1 1,-1 0-1,0 0 1,0-1-1,1 1 1,-1 0 0,0-1-1,1 0 91,10-5-4,-1 0 1,1-1-1,-2 0 0,1-1 0,-1 0 1,0-1-1,-1 0 0,0-1 0,0 0 1,-1-1-1,-1 0 0,1-1 0,-2 0 1,0 0-1,0-1 0,-1 0 1,-1-1-1,0 1 0,-1-1 0,2-7 4,118-311 3593,-115 281-1052,-22 58-1463,-1 11-1058,1 0-1,0 1 0,2 1 1,0 0-1,2 0 0,0 1 1,1 0-1,1 0 0,1 0 0,1 1 1,1 0-1,0 0 0,2 11-19,-4 9-1297,2 1 0,2 0 0,2 0-1,2 0 1,2 0 0,9 41 1297,-3-57-7463,-1-9-4132</inkml:trace>
  <inkml:trace contextRef="#ctx0" brushRef="#br0" timeOffset="2199.922">2922 282 7527,'0'0'5264,"0"0"-3449,0 0-641,0 0-485,0 0-262,0 0-112,-5 15-118,-13 46-79,17-57-96,0 0 0,0 0 0,0-1 0,1 1 0,-1 0 0,1 0 0,0 0 0,0 0 0,0 0 0,1-1 0,0 1 0,0 0 0,-1 0 0,2-1 0,-1 1 0,0 0 0,1-1 1,0 0-1,0 1 0,0-1 0,0 0 0,0 0 0,1 0 0,0 0 0,-1 0 0,1-1 0,0 1 0,0-1 0,0 1 0,1-1 0,-1 0 0,0-1 0,1 1 0,-1-1 0,1 1 0,0-1 0,-1 0 0,1 0 0,0-1 0,0 1 0,0-1 0,0 0 0,-1 0 0,1 0 0,0 0 0,0-1 0,0 1 0,-1-1 1,1 0-1,0 0 0,0-1 0,-1 1 0,1-1 0,-1 1 0,1-2-22,5-4 367,0 0 1,0-1 0,0-1 0,-1 1 0,-1-1-1,1-1 1,-1 0 0,-1 0 0,0 0-1,0 0 1,-1-1 0,0 0 0,-1 0-1,-1-1 1,0 1 0,0-1 0,-1 1-1,1-10-367,-5 19 29,1-1-1,-1 1 1,0 0-1,0-1 1,0 1-1,0 0 1,0 0 0,0 0-1,-1 0 1,1 1-1,0-1 1,-1 1-1,0-1 1,1 1-1,-1 0 1,0 0-1,0 0 1,0 0-1,1 0 1,-1 1-1,0-1 1,0 1-1,0 0 1,0 0-1,0 0 1,0 0-1,0 1 1,0-1-1,0 1 1,0 0 0,0 0-1,1 0 1,-1 0-1,0 0 1,-1 1-29,-7 3-21,0 0 1,0 0-1,0 1 1,1 1-1,0 0 0,0 0 1,1 1-1,0 0 1,0 0-1,1 1 1,0 0-1,1 1 1,0 0-1,0 0 1,1 1-1,1-1 1,-1 1-1,2 0 1,-1 1-1,2-1 1,-1 1-1,2 0 1,0 0-1,0 0 1,1 0-1,0 0 1,1 0-1,1 0 1,-1 0-1,2 0 1,0 0-1,1 1 21,-2-6-154,1-1 1,0 0-1,0 0 1,0 1-1,1-1 1,0-1-1,0 1 1,1 0-1,0-1 1,0 1-1,0-1 1,0 0-1,1-1 1,0 1-1,0-1 1,0 0-1,0 0 1,1 0-1,-1-1 1,1 0-1,0 0 0,0-1 1,0 1-1,1-1 1,-1 0-1,0-1 1,1 0 153,5 1-45,0 0-1,0-2 1,0 1 0,0-2 0,0 1 0,0-2 0,-1 1-1,1-2 1,0 1 0,-1-2 0,1 1 0,-1-2-1,0 1 1,6-5 45,11-12 396,0-1-1,-1-1 0,-2-2 1,0 0-1,-2-2 1,0 0-1,-2-2 1,-1 0-1,-2-1 1,-1-1-1,-1-1 1,-2 0-1,3-12-395,6-32 1303,-24 75-1290,1 1 1,-1-1 0,0 0-1,1 1 1,-1 0 0,0-1 0,0 1-1,0-1 1,1 1 0,-1 0-1,0 0 1,0-1 0,0 1 0,0 0-1,0 0 1,0 0 0,1 0-1,-1 0 1,0 0 0,0 0 0,0 0-1,0 1 1,0-1 0,1 0-1,-1 0 1,0 1 0,0-1 0,0 1-1,0-1 1,1 0 0,-1 1-1,0 0 1,1-1 0,-1 1-1,0-1 1,1 1 0,-1 0 0,1-1-1,-1 1 1,1 0 0,-1 0-1,1-1 1,-1 1 0,1 0 0,0 0-1,0 0 1,-1 0 0,1-1-1,0 1 1,0 0 0,0 1-14,-11 22 2,2 0 1,1 1-1,0 0 1,2 0-1,1 1 0,2 0 1,0 0-1,1 0 1,2 0-1,0 0 1,5 26-3,-2-22-165,0-1 0,2 1 1,2-1-1,0 0 1,2 0-1,5 9 165,-11-30-225,-1-6 173,-1-1 0,0 0 0,0 0 0,0 1 0,0-1 0,0 0 0,0 1 0,0-1 0,-1 1 1,1-1-1,0 1 0,-1 0 0,0-1 0,1 1 0,-1-1 0,0 1 0,1 0 0,-1-1 0,0 1 0,0 0 0,-1-1 0,1 1 0,0 0 1,0-1-1,-1 1 0,1 0 0,-1-1 0,0 1 0,1-1 0,-1 1 0,0-1 0,0 1 0,0-1 0,0 0 0,0 1 0,0-1 0,0 0 1,0 0-1,-1 0 0,1 0 0,-1 1 52,-239-17-13122,151 7 3513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7.608"/>
    </inkml:context>
    <inkml:brush xml:id="br0">
      <inkml:brushProperty name="width" value="0.05" units="cm"/>
      <inkml:brushProperty name="height" value="0.05" units="cm"/>
    </inkml:brush>
  </inkml:definitions>
  <inkml:trace contextRef="#ctx0" brushRef="#br0">62 32 10122,'0'0'2802,"0"0"-373,0 0 80,0 0-411,-12-4-389,-37-9-322,49 12-1347,0 0 0,0 1 0,0-1 0,0 1 0,0-1 0,0 1 0,0-1 0,0 0 0,1 1 0,-1-1 0,0 1 0,0-1 0,1 1 0,-1-1 0,0 1-1,1-1 1,-1 1 0,0 0 0,1-1 0,-1 1 0,1-1 0,-1 1 0,1 0 0,-1-1 0,1 1 0,-1 0 0,1 0 0,-1-1 0,1 1 0,-1 0 0,1 0 0,-1 0-1,1 0 1,0 0 0,-1 0 0,1 0 0,-1 0 0,1 0 0,-1 0 0,1 0 0,0 0 0,-1 0 0,1 0 0,-1 0 0,1 1 0,-1-1 0,1 0 0,-1 0-1,1 1 1,-1-1 0,1 0 0,-1 1 0,1-1 0,-1 1-40,301-5-422,-292 4 70,39 5-1725,-28 11-3272,-21 0 646,-15 1-560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15.797"/>
    </inkml:context>
    <inkml:brush xml:id="br0">
      <inkml:brushProperty name="width" value="0.05" units="cm"/>
      <inkml:brushProperty name="height" value="0.05" units="cm"/>
    </inkml:brush>
  </inkml:definitions>
  <inkml:trace contextRef="#ctx0" brushRef="#br0">0 234 8776,'5'-14'1943,"39"-101"3780,-40 104-4371,-2 9 2218,-3 26-3335,2 91-720,-2 109 803,-2-149-3640,-3-2-3423,2-41 665</inkml:trace>
  <inkml:trace contextRef="#ctx0" brushRef="#br0" timeOffset="465.169">37 191 7719,'0'-18'1495,"9"-111"1644,-10 128-3081,1-1-1,-1 1 1,1 0 0,0-1 0,0 1-1,0-1 1,0 1 0,0 0 0,0-1-1,0 1 1,0-1 0,0 1-1,1 0 1,-1-1 0,1 1 0,-1 0-1,1-1 1,-1 1 0,1 0 0,0 0-1,-1 0 1,1-1 0,0 1-1,0 0 1,0 0 0,0 0 0,0 0-1,0 0 1,0 1 0,0-1 0,1 0-1,-1 0 1,0 1 0,0-1-1,1 1 1,-1-1 0,0 1 0,1 0-1,-1-1 1,0 1 0,1 0 0,-1 0-1,1 0 1,-1 0 0,0 0-1,1 0 1,-1 0 0,1 0 0,-1 1-1,0-1 1,1 1 0,-1-1 0,0 1-1,0-1 1,1 1 0,-1 0-1,0-1 1,0 1 0,1 1-58,12 12-14,0 2 1,-2-1-1,0 2 0,0 0 1,-2 0-1,0 1 0,7 18 14,18 30-6,-26-52-98,0 0-1,1 0 0,0-1 0,1 0 0,0-1 1,1 0-1,0-1 0,6 4 105,-14-12-78,0 0-1,0-1 1,1 1 0,-1-1 0,0 0-1,1 0 1,-1 0 0,1 0-1,0-1 1,0 0 0,0 0 0,-1 0-1,1-1 1,0 0 0,0 0-1,0 0 1,0 0 0,0-1 0,0 0-1,0 0 1,-1 0 0,1 0-1,0-1 1,-1 0 0,1 0 0,-1 0-1,0 0 1,1-1 0,-1 0-1,1-1 79,9-12 103,0 0 0,-1-1-1,0 0 1,-2-1-1,0-1 1,-1 0-1,-1 0 1,-1-1 0,0 0-1,-2 0 1,0-1-1,-2 0 1,0 0-1,1-21-102,-2 23 524,-2 9 1122,3 30-1216,2 20-368,-2 0 0,-1 1 0,-2-1 0,-2 1 0,-4 20-62,0-45 42,2-25 258,-1-27 394,21-57 1446,2 134-1318,2 88-765,5 25-449,5-58-5449,-16-66 1469,2-4-865</inkml:trace>
  <inkml:trace contextRef="#ctx0" brushRef="#br0" timeOffset="1012.503">1268 414 9513,'3'-107'4671,"-34"48"638,-30 35-3301,50 22-1950,0 2-1,1 0 1,-1 0 0,0 1-1,1 0 1,-1 0-1,1 2 1,-1-1-1,1 1 1,0 1-1,0-1 1,0 2-58,-1 2-1,0 0 1,1 1-1,-1 0 0,1 1 1,1 0-1,0 0 1,0 1-1,1 1 1,0-1-1,1 1 0,0 1 1,1-1-1,0 1 1,1 0-1,0 0 1,1 1-1,0-1 0,1 1 1,1 0-1,0 0 1,0 0-1,1 0 1,1 1-1,1-1 0,-1 0 1,2 0-1,0 0 1,2 8 0,28 49-243,-30-66 60,0-1 0,0 1 0,1-1 0,-1 0 0,1 1 0,0-1 0,0 0 0,0-1 0,1 1 0,-1 0 0,1-1 0,-1 0 0,1 0 0,0 0 0,0 0-1,-1-1 1,1 1 0,1-1 0,-1 0 0,0 0 0,0-1 0,0 1 0,0-1 0,1 0 0,-1 0 0,0 0 0,0-1 0,0 0 0,1 1 0,-1-1 0,0-1 0,0 1 0,0 0 0,0-1-1,-1 0 1,1 0 0,0 0 0,-1-1 0,1 1 0,2-3 183,10-13 134,-1-1 0,0 0 1,-1-1-1,-1-1 0,-1 0 0,-1-1 0,-1 0 0,5-16-134,-10 25 536,0 1-1,-1-1 1,-1 0 0,0 0-1,-1-1 1,0 1 0,-1-1-1,0 1 1,-1-3-536,0 16 11,0 0 1,0 1-1,-1-1 0,1 0 1,0 0-1,0 1 1,0-1-1,-1 0 1,1 0-1,0 1 1,0-1-1,-1 0 0,1 0 1,0 0-1,0 0 1,-1 1-1,1-1 1,0 0-1,-1 0 0,1 0 1,0 0-1,-1 0 1,1 0-1,0 0 1,0 0-1,-1 0 0,1 0 1,0 0-1,-1 0 1,1 0-1,0 0 1,-1 0-1,1 0 0,0 0 1,0 0-1,-1-1 1,1 1-1,0 0 1,-1 0-1,1 0 0,0 0 1,0-1-1,-1 1 1,1 0-1,0 0 1,0-1-1,0 1 1,-1 0-1,1 0 0,0-1 1,0 1-1,0 0 1,0 0-1,0-1 1,0 1-1,-1 0 0,1-1 1,0 1-12,-14 26 15,10-9-18,1-1 0,1 1 0,0 0 0,1 0 0,1-1 0,1 1 1,0 0-1,1 0 0,1-1 0,0 1 0,1-1 0,1 0 0,6 12 3,-10-24-385,0-1 0,1 1 0,-1-1-1,1 1 1,0-1 0,0 0 0,0 0 0,1 0-1,-1 0 1,1 0 0,-1-1 0,1 1-1,0-1 1,0 0 0,0 1 0,0-1-1,1-1 1,-1 1 0,0 0 0,1-1 0,-1 0-1,1 0 1,0 0 0,-1 0 0,1 0-1,0-1 1,-1 1 0,1-1 0,0 0-1,0 0 1,-1-1 0,4 0 385,24-12-730,-24 7 488,1 0-1,-1 0 1,-1-1 0,1 0 0,-1 0 0,0-1 0,0 0 0,-1 0 0,0 0 0,1-5 242,45-148 3152,1-125 4466,-48 215-2904,-15 86-1346,-7 41-3269,1 1 1,3 0-1,3 1 0,2 1 1,0 50-100,7-79-283,5 92-762,26-53-8811,-7-49 1213</inkml:trace>
  <inkml:trace contextRef="#ctx0" brushRef="#br0" timeOffset="1372.828">1855 316 7399,'0'0'3849,"0"0"-1852,0 0-353,0 0-395,-13 4-758,4 0-434,4-4-45,1 1 0,0 1-1,0-1 1,0 1-1,0-1 1,1 1 0,-1 0-1,0 1 1,1-1-1,-1 1 1,1-1 0,0 1-1,0 0 1,0 0-1,0 0 1,1 1-1,-1-1 1,1 1 0,-1 1-12,-1 0 2,1 0 1,1 0 0,-1 1 0,1-1 0,0 0 0,0 1-1,0-1 1,1 1 0,0 0 0,0-1 0,0 1-1,1 0 1,0 0 0,0 0 0,0-1 0,1 1-1,0 0 1,0 0 0,0-1 0,1 1 0,0-1-1,0 1 1,0-1 0,1 0 0,0 0 0,0 0 0,0 0-1,0 0 1,1-1 0,0 1 0,0-1 0,0 0-1,0 0 1,1-1 0,0 1 0,0-1 0,-1 0-1,2 0-2,0-1 5,0-1-1,0 1 0,0-1 0,0 0 0,1-1 1,-1 1-1,0-1 0,0 0 0,1-1 1,-1 0-1,0 0 0,0 0 0,0-1 0,0 0 1,0 0-1,0 0 0,0-1 0,0 0 0,-1 0 1,0 0-1,1-1 0,-1 1 0,-1-1 0,1-1 1,0 1-1,-1-1 0,3-3-4,3-4 308,0-1 1,0 0-1,-2-1 1,1 0-1,-2 0 1,0-1-1,0 0 0,-2 0 1,0-1-1,1-4-308,-5 17 114,1 0-1,-1 0 1,0 0-1,0 0 1,0 0-1,-1-1 1,1 1-1,-1 0 1,1 0-1,-1-1 1,0 1-1,0 0 1,-1 0-1,1-1 1,-1 1-1,1 0 1,-1 0-1,0 0 1,0 0 0,-1 0-1,1 0 1,-1 0-1,1 0 1,-1 0-1,0 0 1,0 1-1,0-1 1,0 1-1,0 0 1,-1-1-1,1 1 1,-1 0-1,0 0 1,0 0-114,-5 1 69,-1-1 1,1 1-1,0 1 0,0 0 1,0 0-1,-1 0 1,1 1-1,0 1 0,0-1 1,0 1-1,0 1 1,0-1-1,1 1 0,-1 0 1,1 1-1,-1 0 1,1 0-1,0 1-69,-114 100 224,105-88-227,2 0 0,0 2 0,1-1 0,0 2 0,2 0 0,0 0 0,2 1 0,0 0 0,1 0 1,2 1-1,0 0 0,1 1 0,1-1 0,1 1 0,1 0 0,1 0 0,1 0 0,2 5 3,-1-20-72,1 0 0,0 0 0,1 0 0,0 0 0,0 0 0,0-1 0,1 1 0,1-1 0,-1 0 1,1 0-1,0-1 0,0 1 0,1-1 0,0 0 0,0-1 0,1 1 0,-1-1 0,1 0 0,0-1 0,1 0 0,-1 0 1,1-1-1,-1 1 0,1-2 0,0 1 0,0-1 0,4 0 72,6 2-269,0-1 1,1-1-1,-1-1 1,1 0-1,-1-2 1,1 0-1,-1-1 1,1-1-1,-1 0 1,0-1-1,16-7 269,63-39-2267,-49-2-4295,-38 32-560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1.582"/>
    </inkml:context>
    <inkml:brush xml:id="br0">
      <inkml:brushProperty name="width" value="0.05" units="cm"/>
      <inkml:brushProperty name="height" value="0.05" units="cm"/>
    </inkml:brush>
  </inkml:definitions>
  <inkml:trace contextRef="#ctx0" brushRef="#br0">1 33 13132,'0'0'1276,"0"0"-341,0 0 127,0 0-69,0 0-219,1 2-395,4 1-349,-1 0 1,1 0-1,0-1 0,0 1 0,0-1 1,0 0-1,0 0 0,0-1 1,0 1-1,1-1 0,-1 0 1,1-1-1,-1 1 0,2-1-30,4 1 35,29 4 153,0-3 0,-1-1-1,1-1 1,0-3 0,0-1 0,-1-2 0,0-2 0,0-1-1,-1-2 1,0-2 0,3-3-188,-53 33 3180,-31 43-3189,16-19 49,3 0-1,2 2 1,1 0 0,3 1-1,1 2 1,2-1 0,2 2 0,3 0-40,-16 134-2309,26-150-1514,0-7-2919</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2.273"/>
    </inkml:context>
    <inkml:brush xml:id="br0">
      <inkml:brushProperty name="width" value="0.05" units="cm"/>
      <inkml:brushProperty name="height" value="0.05" units="cm"/>
    </inkml:brush>
  </inkml:definitions>
  <inkml:trace contextRef="#ctx0" brushRef="#br0">69 0 10218,'0'0'4628,"0"0"-2866,0 0-663,0 0-84,0 0-364,0 0-224,1 18-59,-13 147-37,-24 2-336,36-167 2,0-1 0,0 1 1,-1 0-1,1-1 0,0 1 0,0 0 0,0-1 1,0 1-1,-1 0 0,1 0 0,0-1 0,0 1 1,0 0-1,-1 0 0,1 0 0,0-1 0,-1 1 1,1 0-1,0 0 0,0 0 0,-1 0 0,1-1 1,0 1-1,-1 0 0,1 0 0,0 0 0,-1 0 0,1 0 1,0 0-1,-1 0 0,1 0 0,0 0 0,-1 0 1,1 0-1,0 0 0,-1 0 0,1 0 0,0 0 1,-1 1-1,1-1 0,0 0 0,0 0 0,-1 0 1,1 0-1,0 1 0,-1-1 0,1 0 0,0 0 1,0 0-1,0 1 0,-1-1 0,1 0 0,0 0 1,0 1-1,0-1 0,-1 1 3,-6-32 130,10-1 586,-2 31-677,-1 1-1,0-1 1,1 1 0,-1-1-1,0 1 1,1 0-1,-1-1 1,1 1-1,-1 0 1,1-1 0,-1 1-1,1 0 1,-1 0-1,1-1 1,-1 1-1,1 0 1,-1 0 0,1 0-1,-1 0 1,1 0-1,0 0 1,-1 0-1,1 0 1,-1 0-1,1 0 1,-1 0 0,1 0-1,0 0 1,-1 0-1,1 0 1,-1 0-1,1 1 1,-1-1 0,1 0-1,-1 1 1,1-1-1,-1 0 1,1 1-1,-1-1 1,0 0 0,1 1-1,-1-1 1,0 1-1,1-1 1,-1 0-1,0 1 1,1-1-1,-1 1 1,0-1 0,0 1-1,1-1 1,-1 1-1,0 0-38,9 8 16,0 1-1,1-1 0,0-1 0,0 0 1,1 0-1,0-1 0,1 0 0,-1-1 1,1 0-1,0-1 0,1 0 0,-1-1 1,1-1-1,0 0 0,0-1 0,0 0 1,0-1-1,0 0 0,1-1 0,-1 0 1,2-2-16,-6 0 18,1-1 0,-1 0 0,0 0 0,0-1 1,-1-1-1,1 1 0,-1-1 0,0-1 1,0 1-1,-1-1 0,1-1 0,-1 1 0,-1-1 1,1-1-1,-1 1 0,0-1 0,-1 0 0,0 0 1,0-1-1,-1 0 0,0 0 0,-1 0 0,0 0 1,0 0-1,-1 0 0,0-1 0,0 1 1,-1-1-1,-1 0 0,0 1 0,0-1 0,0 0 1,-2 1-1,1-1-18,1 9 21,0 0 1,0 1-1,0-1 1,0 1-1,0-1 1,0 1-1,-1-1 1,1 0-1,0 1 1,0-1-1,-1 1 1,1-1-1,0 1 1,0-1-1,-1 1 1,1-1-1,0 1 1,-1-1-1,1 1 1,-1 0-1,1-1 1,-1 1-1,1 0 1,-1-1-1,1 1 1,-1 0-1,1-1 1,-1 1-1,1 0 0,-1 0 1,1 0-1,-1 0 1,0 0-1,1-1 1,-1 1-1,1 0 1,-1 0-1,0 0 1,1 0-1,-1 1 1,1-1-1,-1 0 1,1 0-1,-1 0 1,0 0-1,1 1 1,-1-1-1,1 0 1,-1 0-1,1 1 1,-1-1-1,1 0 1,-1 1-1,1-1 1,0 1-1,-1-1 1,1 0-1,-1 1 1,1-1-1,0 1 1,0-1-1,-1 1 1,1 0-1,0-1-21,-25 35 205,7 5-178,1 1 1,3 1-1,1 0 0,2 1 0,-5 43-27,-5 13-19,-1-3-1577,9-34-4714,6-33-1078</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2.686"/>
    </inkml:context>
    <inkml:brush xml:id="br0">
      <inkml:brushProperty name="width" value="0.05" units="cm"/>
      <inkml:brushProperty name="height" value="0.05" units="cm"/>
    </inkml:brush>
  </inkml:definitions>
  <inkml:trace contextRef="#ctx0" brushRef="#br0">0 209 15150,'0'0'913,"0"0"-539,18-1 16,1353-119 1964,-406 59 2611,-761 40-4693,-187 17-222,-36 3-116,-95 10-2593,38 4-3854,19-4-2823</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3.020"/>
    </inkml:context>
    <inkml:brush xml:id="br0">
      <inkml:brushProperty name="width" value="0.05" units="cm"/>
      <inkml:brushProperty name="height" value="0.05" units="cm"/>
    </inkml:brush>
  </inkml:definitions>
  <inkml:trace contextRef="#ctx0" brushRef="#br0">34 90 15310,'1'-13'1650,"1"-4"-922,1-11 131,-3-4 2828,-17 80-1471,8 12-1976,3-1 1,2 1-1,4 45-240,0-90 5,-1 45-1104,-1-36-448,1 1 1,2-1-1,0 1 1,2-1-1,1 1 1,1 1 1546,0-8-6758</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3.366"/>
    </inkml:context>
    <inkml:brush xml:id="br0">
      <inkml:brushProperty name="width" value="0.05" units="cm"/>
      <inkml:brushProperty name="height" value="0.05" units="cm"/>
    </inkml:brush>
  </inkml:definitions>
  <inkml:trace contextRef="#ctx0" brushRef="#br0">0 146 10954,'5'-22'563,"14"-52"1168,3 25 3369,-21 56-657,-1 44-3932,-38 344 338,42-323-3843,24-9-4555,-13-48-3368</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4.788"/>
    </inkml:context>
    <inkml:brush xml:id="br0">
      <inkml:brushProperty name="width" value="0.05" units="cm"/>
      <inkml:brushProperty name="height" value="0.05" units="cm"/>
    </inkml:brush>
  </inkml:definitions>
  <inkml:trace contextRef="#ctx0" brushRef="#br0">379 0 3427,'0'0'726,"0"0"-256,0 0 165,0 0 326,0 0 118,0 0 58,-4 4-182,1-3-798,1 1 1,0 0-1,0 0 0,0 0 0,0 0 1,0 0-1,0 0 0,0 1 0,1-1 0,-1 1 1,1-1-1,-1 1 0,1-1 0,0 1 0,0 0 1,1 0-1,-1-1 0,0 1 0,1 0 1,0 2-158,-6 398 1302,4-120-1278,11 449 80,-3-272 56,-20 1 1,-57 329-161,-20 125 1024,17 648 736,67-1320-1576,-4 764 275,8-849-422,-15 202-16,17-347-48,0-1 0,0 0 0,-1 0 0,0 0 0,-1 0-1,-1 0 1,0-1 0,0 1 0,-1-1 0,0 0 0,-1 0 0,-1-1 27,-2-2-1245,3-10-4872,4-7 69</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7.991"/>
    </inkml:context>
    <inkml:brush xml:id="br0">
      <inkml:brushProperty name="width" value="0.05" units="cm"/>
      <inkml:brushProperty name="height" value="0.05" units="cm"/>
    </inkml:brush>
  </inkml:definitions>
  <inkml:trace contextRef="#ctx0" brushRef="#br0">317 76 9801,'0'0'1602,"0"0"-11,0 0 341,0 0-394,0 0-647,12-7-304,-4 3-481,-7 2-80,1 0-1,0 1 1,1-1-1,-1 1 0,0-1 1,0 1-1,1 0 1,-1 0-1,0 0 1,1 0-1,-1 0 0,1 0 1,0 1-1,-1 0 1,1-1-1,-1 1 1,1 0-1,0 0 0,-1 0 1,1 0-1,-1 1 1,1-1-1,0 1 0,-1 0 1,1 0-1,-1-1 1,1 2-1,-1-1 1,0 0-1,0 0 0,1 1 1,-1-1-1,1 2-25,5 7 34,-1 1 0,0 0 0,0 1 0,-1-1 0,-1 2 1,0-1-1,0 0 0,-2 1 0,1 0 0,-2 0 0,1 0 0,-2 0 0,0 0 0,0 0 0,-1 0 0,-1 0 0,0 1 0,-1-1 0,0 0 0,-1 0 0,-1-1 0,0 1 0,-1-1 1,0 0-1,0 0 0,-2 0 0,1-1 0,-2 0 0,-5 8-34,2-8-60,-1 0 1,-1-1-1,0-1 1,0 0-1,-1 0 0,0-1 1,0-1-1,-1 0 1,0-1-1,0-1 1,-1 0-1,1-1 0,-1-1 1,0-1-1,0 0 1,0 0-1,0-2 1,0 0-1,-2-1 60,12 0 26,1 1-1,-1-1 1,1 0-1,-1 0 1,1-1-1,0 1 1,-1-1 0,1-1-1,0 1 1,0-1-1,1 1 1,-1-1-1,0-1 1,1 1-1,0-1 1,0 0 0,0 0-1,0 0 1,0 0-1,1 0 1,0-1-1,0 0 1,0 0 0,1 0-1,0 0 1,-1 0-1,2 0 1,-1 0-1,1-1 1,-1 1-1,2-1 1,-1 1 0,0-2-26,2 5 74,-1 0 0,1 0 0,-1 0 0,1 0 0,0 0 1,-1 0-1,1 0 0,0 0 0,0 0 0,0 1 0,1-1 0,-1 0 1,0 1-1,1-1 0,-1 1 0,1-1 0,0 1 0,-1 0 1,1-1-1,0 1 0,0 0 0,0 0 0,-1 1 0,1-1 1,0 0-1,0 0 0,0 1 0,1 0 0,-1-1 0,0 1 1,0 0-1,0 0 0,1 0-74,78 4 1103,-57 5-1067,1 1 0,-1 1 0,-1 2 0,0 0 0,-1 1 1,0 1-1,-1 1 0,-1 2 0,5 5-36,13 8 16,80 51-2031,-30-43-6983,-57-29 3035</inkml:trace>
  <inkml:trace contextRef="#ctx0" brushRef="#br0" timeOffset="406.091">1092 362 8488,'85'-189'6977,"-79"180"-6560,-1 0-1,0 0 0,-1 0 1,0 0-1,-1-1 1,0 1-1,0-1 0,-1 0 1,0 0-1,-1 0 1,0 0-1,-1 0 0,0-4-416,-1 12 32,0 0-1,0 0 1,0 0-1,0 0 0,0 0 1,-1 0-1,1 0 1,-1 1-1,0-1 0,1 0 1,-1 1-1,0-1 0,0 1 1,0 0-1,0-1 1,0 1-1,0 0 0,0 0 1,0 0-1,0 1 1,-1-1-1,1 0 0,0 1 1,0 0-1,-1-1 1,1 1-1,0 0 0,-1 0 1,1 0-1,0 1 0,-1-1 1,1 1-32,-76 15 293,60-8-298,0 0 0,0 1 1,1 1-1,1 0 1,0 2-1,0-1 0,1 2 1,1 0-1,0 1 0,1 1 1,0 0-1,1 0 0,1 1 1,0 1-1,-2 6 5,11-21-100,1 0 0,-1 0 0,1 0 0,-1 0 0,1 1 0,0-1 0,0 1 0,0-1 0,0 1 0,0-1 0,0 1 0,1-1 0,-1 1 0,1-1 0,0 1 0,0 0 0,0-1 0,0 1 0,0 0 0,1-1 0,-1 1 0,1-1 0,0 1 0,-1-1 0,1 1 0,0-1 0,1 1 0,-1-1 0,0 0 0,1 0 0,-1 1 0,1-1 0,0 0 0,-1-1 0,1 1 0,0 0 0,0 0 0,0-1 0,1 1 0,-1-1 0,0 0 0,1 1 0,-1-1 0,0 0 0,1 0 0,-1-1 0,1 1 0,0-1 0,1 1 100,6-1-16,0 0 0,0 0 0,1-1 0,-1-1 0,0 0 0,0 0 0,0-1 0,-1 0 0,1-1 0,-1 0 1,0 0-1,0-1 0,0 0 0,0-1 0,-1 0 0,7-6 16,1 1-23,64-22 2292,-77 34-2206,-1 0-1,0 0 1,0 0 0,0 0 0,0 0 0,0 0 0,0 1-1,0-1 1,0 1 0,-1-1 0,1 1 0,-1 0-1,1 0 1,-1 0 0,1 0 0,-1 0 0,0 0 0,0 0-1,0 0 1,0 0 0,0 0 0,-1 1 0,1-1-1,-1 0 1,1 1 0,-1-1 0,0 0 0,0 3-63,1-2 40,12 68 51,-4 1-1,-2 0 1,-3 1 0,-4 12-91,0-78-3,1-3-1,0 1 1,-1-1-1,0 1 0,1-1 1,-1 1-1,-1-1 0,1 1 1,-1-1-1,1 1 0,-1-1 1,-1 0-1,1 1 0,-1-1 1,1 0-1,-1 0 0,0 0 1,-1 0-1,1 0 0,-1-1 1,0 1-1,0-1 0,0 1 1,0-1-1,-1 1 4,2-4 7,1 0 1,-1 0-1,1 0 0,-1-1 1,1 1-1,-1-1 0,1 1 1,-1-1-1,1 1 0,0-1 1,-1 0-1,1 1 0,0-1 0,0 0 1,0 0-1,-1 0 0,1 0 1,0 0-1,0 0 0,0 0 1,1-1-1,-1 1 0,0 0 1,0-1-1,1 1 0,-1 0 0,0-1 1,1 1-1,0-1 0,-1 1 1,1 0-1,0-1 0,0 1 1,-1-1-1,1 1 0,0-1 1,1 1-1,-1-1 0,0 1 0,0-1 1,1 0-8,1-24-6028,2 16-736</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7.147"/>
    </inkml:context>
    <inkml:brush xml:id="br0">
      <inkml:brushProperty name="width" value="0.05" units="cm"/>
      <inkml:brushProperty name="height" value="0.05" units="cm"/>
    </inkml:brush>
  </inkml:definitions>
  <inkml:trace contextRef="#ctx0" brushRef="#br0">1738 192 12396,'2'-15'3747,"7"-51"-1638,-8 62-1995,-1 0 0,0 0 0,1 1 0,-1-1 0,-1 0 0,1 0 0,-1 0 0,1 0 0,-1 0 0,0 1 0,0-1 0,-1 0 0,1 1 0,-1-1 0,0 1-1,0-1 1,0 1 0,0 0 0,0 0 0,-1 0 0,1 0 0,-1 0 0,0 1 0,0-1 0,0 1 0,0 0 0,-1 0 0,1 0 0,0 0 0,-1 0 0,1 1 0,-1-1 0,0 1 0,0 0 0,-1 0-114,-4-1 11,-1 1 1,0-1-1,0 2 1,0-1-1,1 1 1,-1 1-1,0 0 1,0 0-1,0 1 1,1 0-1,-1 1 1,-5 2-12,4 1-3,-1 0 1,1 1-1,0 0 1,1 1-1,0 0 1,0 0-1,1 1 1,0 1-1,0 0 1,1 0 0,0 0-1,1 1 1,0 0-1,1 0 1,0 1-1,1 0 1,0 0-1,1 0 1,0 1 0,1-1-1,1 1 1,0 0-1,0 0 1,1 11 2,1-20-43,1 1-1,0-1 1,-1 0 0,1 1 0,1-1 0,-1 0-1,1 0 1,-1 1 0,1-1 0,0-1 0,1 1-1,-1 0 1,1 0 0,0-1 0,0 1 0,0-1-1,0 0 1,0 0 0,1 0 0,-1-1 0,1 1-1,0-1 1,0 0 0,0 0 0,0 0-1,0 0 1,0-1 0,0 1 0,1-1 0,-1 0-1,5 0 44,1 0-34,0 1 0,0-2 0,0 0 0,1 0 0,-1 0 0,0-1 0,0-1-1,0 0 1,0 0 0,0-1 0,0 0 0,-1-1 0,7-3 34,0-4 171,-1-1 1,0 0-1,-1-2 0,0 1 1,-1-1-1,0-1 1,-1-1-1,-1 1 1,4-9-172,7-15 2519,-33 78-1531,4-18-982,1 1 0,0 0 1,2 0-1,0 1 0,2-1 0,0 1 0,2-1 1,0 1-1,2 0 0,0-1 0,1 1 1,2-1-1,0 0 0,1 0 0,4 6-6,30 40-3297,18-10-3439,-48-50 666</inkml:trace>
  <inkml:trace contextRef="#ctx0" brushRef="#br0" timeOffset="342.34">1 1141 7976,'0'0'3651,"0"0"-2631,20 0-807,304-23 1154,1168-61 3283,-748 60-783,370-42-2647,-568 37-1289,-510 29 63,-55 12-341,-164 41-6481,102-33 460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6.342"/>
    </inkml:context>
    <inkml:brush xml:id="br0">
      <inkml:brushProperty name="width" value="0.05" units="cm"/>
      <inkml:brushProperty name="height" value="0.05" units="cm"/>
    </inkml:brush>
  </inkml:definitions>
  <inkml:trace contextRef="#ctx0" brushRef="#br0">79 131 3331,'0'0'5339,"0"0"-3759,0 0-705,1-14 849,5-41-143,-6 53-1496,1 0 0,0 1 0,0-1 0,0 0 1,0 0-1,0 0 0,0 1 0,0-1 0,0 0 1,1 1-1,-1-1 0,1 1 0,-1 0 0,1 0 0,-1-1 1,1 1-1,0 0 0,0 0 0,0 0 0,-1 1 1,1-1-1,0 0 0,0 1 0,0-1 0,0 1 1,0 0-1,0-1 0,0 1 0,0 0 0,0 0 0,0 0 1,1 1-86,2-2 130,1 0-73,-1 1 0,1-1 1,-1 1-1,1 0 0,0 0 0,-1 0 1,1 1-1,-1 0 0,1 0 0,-1 0 1,1 1-1,-1-1 0,0 2 1,0-1-1,0 0 0,0 1 0,0 0 1,0 0-1,-1 0 0,0 1 1,1 0-1,-1 0 0,-1 0 0,1 0 1,0 0-1,-1 1 0,0-1 1,0 1-1,0 0 0,-1 0 0,0 0 1,0 1-1,0-1 0,0 0 0,-1 1 1,0-1-1,0 4-57,-1 6 9,-1 1-1,-1-1 1,0 0-1,-1 1 1,0-1 0,-2 0-1,0-1 1,0 1 0,-1-1-1,-1 0 1,0 0-1,-1-1 1,-1 0 0,0 0-1,-1-1 1,0 0-1,0-1 1,-2 0 0,1-1-1,-1 0 1,-1-1-1,0 0 1,0-1 0,0-1-1,-1 0 1,0 0 0,-1-2-1,0 0 1,1 0-1,-1-1 1,-6 0-9,239-25 187,-45-8-2671,-10-27-8960,-129 38 6922</inkml:trace>
  <inkml:trace contextRef="#ctx0" brushRef="#br0" timeOffset="300.776">713 211 3812,'0'0'2813,"3"-15"-272,15-77 2237,-21 68-19,-10 34-1991,2 20-2701,2 1 0,0 0 0,2 1 0,2 0 1,0 0-1,3 0 0,0 22-67,1-50-3,1 0-1,-1 1 1,1-1 0,0 0 0,1 0 0,-1 1-1,1-1 1,0 0 0,0 0 0,0 1 0,0-1-1,1 0 1,-1 0 0,1 0 0,0-1 0,0 1-1,1 0 1,-1-1 0,1 0 0,0 1-1,0-1 1,0 0 0,0 0 0,0-1 0,1 1-1,-1-1 1,1 1 0,0-1 0,0 0 0,1 0 3,11-4 5,-1-1 0,0 0 1,0-1-1,0-1 0,-1-1 1,0 0-1,0 0 0,0-2 1,-1 0-1,0 0 0,0-1 1,-1-1-1,0 0 0,-1 0 1,0-1-1,-1-1 0,0 0 1,3-5-6,-4 9 121,0-1 0,-1 0 1,0 0-1,0-1 0,-1 0 1,0 0-1,-1-1 0,0 1 1,-1-1-1,0-1 0,0 1 1,-1-1-1,-1 0 0,0 0 1,-1 0-1,0 0 0,-1 0 1,0 0-1,-1-1 0,0 1 1,-1 0-1,-3-12-121,3 20 13,-1 1 0,0-1 0,1 1 1,-2-1-1,1 1 0,0 0 0,-1 0 0,1 0 0,-1 1 0,0-1 1,0 0-1,0 1 0,0 0 0,0 0 0,-1 0 0,1 0 1,-1 0-1,1 1 0,-1-1 0,0 1 0,1 0 0,-1 0 0,0 1 1,0-1-1,0 1 0,0 0 0,1-1 0,-1 2 0,0-1 1,-1 1-15,-116 28-78,1 36-229,47-9-3174,24-13-3848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7.935"/>
    </inkml:context>
    <inkml:brush xml:id="br0">
      <inkml:brushProperty name="width" value="0.05" units="cm"/>
      <inkml:brushProperty name="height" value="0.05" units="cm"/>
    </inkml:brush>
  </inkml:definitions>
  <inkml:trace contextRef="#ctx0" brushRef="#br0">139 0 4837,'0'0'3619,"-87"62"-448,60-42-160,10-6-449,9-1-736,8-3-545,13-3-608,13-1-289,13-3-128,9-3-159,5 0-65,7-5-32,2-2-64,3-3-353,-2-1-864,4-3-1890,-11-2-2274,-10 3-5317</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31.625"/>
    </inkml:context>
    <inkml:brush xml:id="br0">
      <inkml:brushProperty name="width" value="0.05" units="cm"/>
      <inkml:brushProperty name="height" value="0.05" units="cm"/>
    </inkml:brush>
  </inkml:definitions>
  <inkml:trace contextRef="#ctx0" brushRef="#br0">0 19 13004,'0'0'1596,"0"0"-784,0 0-75,0 0 240,16 4-540,175 19 134,1714-60 1063,-1486 34-1132,-384-1-521,-51 3-10,-190 34-2138,93-10-3903,31-11-1751</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30.900"/>
    </inkml:context>
    <inkml:brush xml:id="br0">
      <inkml:brushProperty name="width" value="0.05" units="cm"/>
      <inkml:brushProperty name="height" value="0.05" units="cm"/>
    </inkml:brush>
  </inkml:definitions>
  <inkml:trace contextRef="#ctx0" brushRef="#br0">67 149 9641,'0'0'1175,"-1"-13"68,-3-40 492,-2 34 2672,1 31-3133,5-10-1387,-13 40 385,2 1-1,2 0 1,2 0-1,1 1 1,3 0-1,2 0 1,3 35-272,9 26-149,8-37-6920,-9-48 1320</inkml:trace>
  <inkml:trace contextRef="#ctx0" brushRef="#br0" timeOffset="415.053">306 192 10314,'8'-21'153,"-5"11"-65,1 1 1,-1-1-1,2 1 1,0 0-1,0 0 1,0 0-1,1 0 1,0 1-1,1 0 1,0 1-1,6-5-88,-7 5 120,1 1-1,1 1 1,-1-1 0,1 1-1,0 0 1,0 1-1,0 0 1,1 0 0,0 1-1,-1 0 1,1 1-1,0 0 1,1 0 0,-1 0-1,0 2 1,0-1-1,0 1 1,1 0 0,-1 1-1,0 0 1,0 1-1,0-1 1,0 2 0,0-1-1,0 1 1,0 1-1,-1 0 1,0 0 0,0 0-1,0 1 1,0 1 0,-1-1-1,1 1 1,-2 0-1,1 1 1,-1-1 0,0 1-1,0 1 1,0-1-1,-1 1 1,-1 0 0,2 3-120,-3-2-57,-1 1 0,-1 0 0,1 0 0,-1 0 0,-1 0 0,0 0 0,0 0 0,-1 0 0,-1 0 0,1 0 0,-2 0 0,1 0 0,-1-1 0,-1 1 0,0-1 0,0 0 0,-1 0 0,0 0 0,0-1 0,-1 0 0,0 0 0,0 0 0,-1-1 0,0 1 0,-1-2 0,0 1 0,0-1 0,0 0 0,0-1 0,-1 0 0,0 0 0,0-1 0,0 0 0,-1-1 0,1 0 0,-1 0 0,-8 0 57,17-2 0,-1 0-1,1 0 1,-1 0 0,0 0 0,1-1 0,-1 1-1,0-1 1,1 1 0,-1-1 0,0 0 0,0 1-1,0-1 1,1 0 0,-1 0 0,0-1-1,0 1 1,0 0 0,1 0 0,-1-1 0,0 1-1,0-1 1,1 0 0,-1 1 0,0-1 0,1 0-1,-1 0 1,1 0 0,-1 0 0,1 0-1,0 0 1,-1-1 0,1 1 0,0 0 0,0-1-1,0 1 1,0-1 0,0 1 0,0-1 0,0 0-1,1 1 1,-1-1 0,0 0 0,1 1 0,-1-1-1,1 0 1,0 0 0,0 1 0,0-1-1,-1 0 1,2-1 0,2-2 11,0 0 0,0 1-1,1 0 1,0-1 0,0 1-1,0 1 1,0-1 0,1 1-1,0-1 1,-1 1 0,1 1-1,0-1 1,0 1 0,1-1-1,-1 2 1,0-1 0,1 0-1,-1 1 1,1 0 0,0 1-1,-1-1 1,1 1 0,-1 0-1,1 0 1,1 1-11,7-2 33,0 2 1,0 0-1,0 0 0,0 1 0,0 1 0,0 0 0,-1 1 1,1 0-1,-1 1 0,0 1 0,-1 0 0,1 1 1,-1 0-1,0 1 0,-1 0 0,0 1 0,0 0 1,-1 1-1,0 0 0,-1 1 0,0 0 0,0 0 1,2 6-34,-9-13 12,1 1 1,-1-1 0,1 1 0,-2 0-1,1 0 1,0-1 0,-1 1 0,0 0 0,0 1-1,0-1 1,-1 0 0,0 0 0,0 0 0,0 0-1,0 0 1,-1 0 0,0 0 0,0 0-1,-1 0 1,1 0 0,-1 0 0,0 0 0,0-1-1,0 1 1,-1-1 0,0 1 0,0-1-1,0 0 1,0 0 0,-1 0 0,1-1 0,-1 1-1,0-1 1,0 0 0,0 0 0,-1 0 0,1-1-1,-4 2-12,-20 8 351,-1-1-1,0-2 0,0-1 0,-1-1 0,0-1 0,0-2 0,-1-1 1,1-1-1,-1-2 0,1-1 0,-5-2-350,6 3 163,9 0-126,-1 0-1,1-1 1,0-1 0,0-1 0,0-1 0,1-1 0,-1 0-1,1-2 1,0 0 0,-1-2-37,20 9-80,0 0 0,1 0-1,-1 0 1,0 0 0,0 0-1,1 0 1,-1 0 0,0 0 0,0-1-1,0 1 1,1 0 0,-1 0-1,0 0 1,0 0 0,0-1-1,1 1 1,-1 0 0,0 0 0,0 0-1,0-1 1,0 1 0,1 0-1,-1 0 1,0-1 0,0 1-1,0 0 1,0 0 0,0-1 0,0 1-1,0 0 1,0 0 0,0-1-1,0 1 1,0 0 0,0 0 0,0-1-1,0 1 1,0 0 0,0 0-1,0-1 1,0 1 0,0 0-1,0 0 1,-1-1 0,1 1 0,0 0-1,0 0 1,0-1 0,0 1 80,16 1-6091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29.750"/>
    </inkml:context>
    <inkml:brush xml:id="br0">
      <inkml:brushProperty name="width" value="0.05" units="cm"/>
      <inkml:brushProperty name="height" value="0.05" units="cm"/>
    </inkml:brush>
  </inkml:definitions>
  <inkml:trace contextRef="#ctx0" brushRef="#br0">264 143 3043,'0'0'1388,"0"0"-86,0 0 33,0 0 186,0 0-58,-3-14-75,-8-41-144,12 51-1122,-1 1 0,1 0 0,-1 0 0,1 0 0,0-1 0,1 1 1,-1 0-1,0 1 0,1-1 0,-1 0 0,1 0 0,0 0 0,0 1 0,0-1 0,1 1 0,-1 0 0,0 0 0,1 0 1,-1 0-1,1 0 0,0 0 0,0 0 0,0 1 0,0 0 0,0-1 0,0 1 0,0 0 0,0 1 0,0-1 0,0 0 0,1 1 1,-1 0-1,0 0 0,0 0 0,1 0 0,-1 0 0,0 1 0,3 0-122,0-1 60,-1 0 0,1 0 0,-1 0 0,0 1 0,0 0 0,1 0 0,-1 0 0,0 0 0,0 1-1,0 0 1,0 0 0,0 1 0,0-1 0,-1 1 0,1 0 0,-1 0 0,0 1 0,0-1 0,0 1 0,0 0 0,-1 0 0,0 0 0,1 0 0,-1 1 0,-1 0-1,1-1 1,-1 1 0,0 0 0,1 1-60,1 6 11,-1 0-1,0-1 1,0 1-1,-1 0 0,-1 0 1,0 0-1,-1 1 1,0-1-1,-1 0 0,0 0 1,-1 0-1,-2 8-10,-1-4-1,0 0 0,-1-1 0,0 0 0,-1 0 0,-1 0 0,0-1 0,-2 0 0,1-1 0,-1 0-1,-1 0 1,0-1 0,-1 0 0,-1-1 0,1-1 0,-2 0 0,1-1 0,-1 0 0,-1-1 0,0 0 0,0-2 0,0 1 0,-1-2 0,1 0 0,-1-1-1,-1-1 1,1 0 0,0-1 0,-1-1 0,1 0 0,-4-1 1,14-2 32,1 0-1,-1 0 1,1-1-1,0 1 1,0-1-1,0 0 1,1 0-1,-1-1 1,1 1-1,-1-1 1,1 0-1,0 0 1,1 0 0,-1-1-1,1 0 1,0 1-1,0-1 1,0 0-1,1-1 1,-1 1-1,1 0 1,1-1-1,-1 1 1,1-1-1,0 1 1,0-1-1,0 0 1,1 1-1,0-1 1,0 0 0,1 1-1,0-5-31,1 7 73,1 0-1,-1 0 1,1 0 0,0 0-1,0 1 1,0-1 0,1 1-1,-1-1 1,0 1-1,1 0 1,-1 1 0,1-1-1,0 0 1,0 1 0,0 0-1,-1 0 1,1 0 0,0 1-1,0-1 1,0 1 0,0 0-1,0 0 1,0 0-1,0 0 1,0 1 0,0 0-1,0 0 1,2 0-73,3 1 18,0 0 0,0 1 0,1-1 0,-2 2 1,1-1-1,0 1 0,-1 1 0,0 0 0,0 0 0,0 0 0,0 1 0,-1 0 1,0 1-1,0-1 0,-1 1 0,0 1 0,0-1-18,82 147-43,-42-63-40,-17-54-637,-17-28-2194,2-8-3756,-9-3 1770</inkml:trace>
  <inkml:trace contextRef="#ctx0" brushRef="#br0" timeOffset="494.584">913 131 7687,'0'0'1410,"0"0"164,-13-12 530,-46-40-449,2 18 2092,66 49-3160,7-5-570,0 0 0,0-1 0,1-1-1,0 0 1,1-1 0,-1-1 0,1-1-1,1 0 1,-1-2 0,1 0-1,-1-1 1,1 0 0,0-2 0,-1 0-1,7-2-16,-3 2 64,-1-1 0,1-1 1,0-1-1,-1 0 0,1-2 0,-1-1 0,0 0 0,-1-2 0,0 0 0,7-5-64,-23 12 157,-1-1 1,0 1-1,0-1 1,0 0-1,-1 0 1,1 0-1,0-1 1,-1 1-1,0-1 1,1 1-1,-1-1 1,0 0-1,0 0 1,0 0-1,-1 0 1,1 0-1,-1 0 1,0 0-1,0 0 1,0-1-1,0 1 1,0 0-1,-1-1 0,1-2-156,-13 11 746,-42 89-443,38-56-262,2 0 0,2 1 0,1 1 0,2-1 0,2 1 0,2 1 0,1-1 0,2 19-42,2 107-2402,4-124-4271,-3-19 1015</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33.672"/>
    </inkml:context>
    <inkml:brush xml:id="br0">
      <inkml:brushProperty name="width" value="0.05" units="cm"/>
      <inkml:brushProperty name="height" value="0.05" units="cm"/>
    </inkml:brush>
  </inkml:definitions>
  <inkml:trace contextRef="#ctx0" brushRef="#br0">99 1 17745,'0'0'3395,"0"0"-2434,0 0-929,0 0-32,0 0-32,0 0-833,-88 22-4772,78-10-6759</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33.015"/>
    </inkml:context>
    <inkml:brush xml:id="br0">
      <inkml:brushProperty name="width" value="0.05" units="cm"/>
      <inkml:brushProperty name="height" value="0.05" units="cm"/>
    </inkml:brush>
  </inkml:definitions>
  <inkml:trace contextRef="#ctx0" brushRef="#br0">157 83 1794,'0'0'3027,"0"0"-1186,0 0-122,7-14 224,21-41-53,-14 41 3150,-18 37-4143,-8 11-650,-2 1 0,-1-2 1,-1 0-1,-18 26-247,0 3 41,-43 55 28,113-126 273,-12 7-309,0 2 0,0 1 1,0 1-1,0 1 0,0 1 1,0 1-1,2 1-33,32 7 34,-51-12-6,0 1 1,0-1-1,0 0 0,0 0 1,1-1-1,-1 0 1,0-1-1,0 1 0,1-1 1,-1-1-1,0 1 1,0-1-1,0 0 0,-1-1 1,1 0-1,0 0 1,-1 0-1,0-1 1,1 0-1,-2 0 0,1-1 1,0 1-1,-1-1 1,0 0-1,0-1 0,0 1 1,-1-1-1,3-4-28,1-2 509,-1-1-1,0 0 1,0-1 0,-2 1-1,1-1 1,-2 0-1,0 0 1,-1-1 0,0 1-1,-1-1 1,0-2-509,-29 79 592,13-25-632,2 1-1,2 0 0,1 1 1,2 0-1,2 0 0,1 1 0,2-1 1,2 10 40,17 34-3614,17-40-5312,-15-32 1580</inkml:trace>
  <inkml:trace contextRef="#ctx0" brushRef="#br0" timeOffset="301.293">939 277 11179,'10'-69'1964,"-2"41"-343,-7 22 3116,-18 28-4672,2 2 0,1-1 0,0 2 0,2 0 0,1 0-1,1 1 1,1 1 0,1-1 0,2 1 0,1 1 0,0-1 0,3 1 0,0 8-65,1-29-3,1-1 1,0 1-1,1 0 0,-1-1 1,1 1-1,1 0 1,-1-1-1,1 1 1,0-1-1,1 0 1,0 0-1,0 1 1,0-2-1,0 1 1,1 0-1,0-1 1,0 0-1,1 0 1,-1 0-1,1 0 1,0-1-1,1 1 1,-1-1-1,1-1 1,-1 1-1,1-1 1,0 0-1,1 0 0,-1-1 1,0 0-1,1 0 1,-1 0-1,1-1 1,0 0-1,-1 0 1,6-1 2,-1 1 48,0-1 1,1 0-1,-1-1 0,0 0 1,0-1-1,0 0 1,0-1-1,0 0 1,0-1-1,-1 0 0,0-1 1,0 0-1,0 0 1,0-1-1,-1 0 0,0-1 1,0 0-1,-1-1 1,0 1-1,0-2 1,0 1-1,-1-1 0,-1 0 1,0 0-1,0-1 1,0 0-1,-2 0 0,1 0 1,0-3-49,-1 1 106,0 0 0,0 0 0,-1 0-1,-1-1 1,0 0 0,-1 1 0,0-1 0,-1 0 0,0 1 0,-1-1 0,0 0 0,-1 1 0,-1-1 0,0 1-1,0 0 1,-2 0 0,1 0 0,-1 0 0,-1 1 0,0 0 0,-1 0 0,0 0 0,-1 1 0,0 0-1,0 1 1,-1-1 0,0 2 0,-1-1 0,0 1 0,0 1 0,-8-5-106,6 7 56,-1-1-1,0 2 1,1 0 0,-2 0 0,1 1 0,0 1-1,0 0 1,-1 1 0,1 1 0,-13 0-56,-45 25-1918,68-23 1369,0 1 1,0 0 0,0 0-1,0 0 1,0 1 0,1-1-1,-1 1 1,1-1 0,0 1-1,0 0 1,1-1 0,-1 1-1,1 0 1,0 0 0,0 1-1,0-1 1,0 3 548,0 23-9615</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49.029"/>
    </inkml:context>
    <inkml:brush xml:id="br0">
      <inkml:brushProperty name="width" value="0.05" units="cm"/>
      <inkml:brushProperty name="height" value="0.05" units="cm"/>
    </inkml:brush>
  </inkml:definitions>
  <inkml:trace contextRef="#ctx0" brushRef="#br0">28 55 609,'0'0'8173,"0"0"-5200,0 0-1702,0 0-353,0 0-422,0 0-229,0 0-37,0 0-65,2 17 49,10 54 15,-11-63-206,1-1 0,0 1 0,1 0-1,0-1 1,0 0 0,1 1 0,0-1 0,0 0-1,1-1 1,-1 1 0,2-1 0,-1 0 0,2 2-23,-6-8 2,2 3 18,-1-1-1,1 0 1,-1 0-1,1 0 0,0-1 1,0 1-1,0 0 1,0-1-1,0 0 1,1 0-1,-1 0 0,0 0 1,0 0-1,1-1 1,-1 0-1,0 1 1,1-1-1,-1 0 0,0-1 1,1 1-1,-1-1 1,0 1-1,1-1 0,-1 0 1,0 0-1,0 0 1,0-1-1,0 1 1,0-1-1,0 0 0,0 1 1,0-2-1,-1 1 1,1 0-1,-1 0 1,0-1-1,1 1 0,-1-1 1,0 0-1,0 1 1,-1-1-1,1 0 0,-1 0 1,1 0-1,-1 0 1,0-1-1,0 1-19,3-7 535,-1 0-1,0 0 1,-1-1-1,0 1 1,-1 0-1,0-1 0,0 1 1,-1 0-1,-1-1 1,0 1-1,0-1 1,-1 1-1,0 0 1,-1 0-1,0 0 1,-1 0-1,-1-3-534,4 11 38,-1 0 0,1 1-1,0-1 1,-1 1 0,1 0 0,-1-1 0,1 1-1,-1 0 1,0 0 0,0 0 0,1 0-1,-1 0 1,0 1 0,0-1 0,0 0 0,0 1-1,0-1 1,0 1 0,0 0 0,0 0-1,0 0 1,0 0 0,0 0 0,0 0 0,0 0-1,0 1 1,0-1 0,0 1 0,0-1-1,1 1 1,-1 0 0,0 0 0,0 0 0,0 0-1,1 0 1,-1 0 0,1 0 0,-1 1-1,0-1-37,-57 58 147,58-59-144,-9 13-1,0 0 1,1 1 0,1-1-1,0 2 1,0-1-1,2 1 1,0 0-1,0 1 1,2-1-1,0 1 1,0 0-1,2 0 1,0 1-1,1-1 1,0 0-1,1 1 1,2 8-3,-1-20-82,0 1 0,0-1 0,1 0 0,-1 0 0,1 1 0,0-1 0,1 0 0,-1 0 0,1-1 0,0 1 1,1-1-1,-1 1 0,1-1 0,-1 0 0,1 0 0,0-1 0,1 1 0,-1-1 0,1 0 0,-1 0 0,6 2 82,113 26-9816,-76-29 3069</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50.448"/>
    </inkml:context>
    <inkml:brush xml:id="br0">
      <inkml:brushProperty name="width" value="0.05" units="cm"/>
      <inkml:brushProperty name="height" value="0.05" units="cm"/>
    </inkml:brush>
  </inkml:definitions>
  <inkml:trace contextRef="#ctx0" brushRef="#br0">472 82 11467,'-4'-13'3737,"-17"-43"-1575,21 56-2111,0-1 0,0 0 0,-1 1 0,1-1 1,0 0-1,0 1 0,-1-1 0,1 1 0,-1-1 1,1 1-1,0-1 0,-1 1 0,1-1 0,-1 1 0,1-1 1,-1 1-1,1-1 0,-1 1 0,0 0 0,1-1 1,-1 1-1,1 0 0,-1 0 0,0-1 0,1 1 0,-1 0 1,0 0-1,1 0 0,-1 0 0,0 0 0,1 0 1,-1 0-1,0 0 0,1 0 0,-1 0 0,0 0 0,1 1 1,-1-1-1,0 0 0,1 0 0,-1 1 0,0-1 1,1 0-1,-1 1 0,1-1 0,-1 0 0,1 1 0,-1-1 1,1 1-1,-1-1 0,1 1 0,-1-1 0,1 1 0,0-1 1,-1 1-1,1 0 0,0-1 0,0 1 0,-1-1 1,1 1-1,0 0 0,0-1 0,0 1-51,-10 19 395,2 1-1,0 0 0,1 0 1,2 1-1,0 0 0,1 0 1,1 0-1,0 16-394,-5 376 598,13-312-3192,-2-73 860,1 0 1,1 0-1,2-1 1,0 0-1,2 0 1,1-1-1,3 2 1734,-2-9-5162</inkml:trace>
  <inkml:trace contextRef="#ctx0" brushRef="#br0" timeOffset="430.459">85 513 8744,'0'0'4340,"0"0"-1516,-13-8-694,-43-22-763,41 27-571,19 10-450,6-2-313,0-1-1,0-1 1,1 1 0,-1-1-1,1-1 1,0 0-1,0-1 1,0 0-1,0 0 1,0-1-1,0-1-32,46-1 70,0-4 0,0-1 0,-1-3 0,-1-3 0,0-1 0,5-5-70,-20 7-3,-28 8-3,-4 1 4,-1 1 1,1-1 0,-1 1 0,1 1 0,0-1-1,0 1 1,0 1 0,0-1 0,0 1 0,0 1 0,0 0-1,0 0 1,6 2 1,-11 0-2,0 0-1,0 1 1,0-1-1,0 1 1,-1 0-1,1 0 1,-1 0-1,0 0 1,-1 0-1,1 0 1,-1 1-1,1-1 1,-1 0-1,-1 1 1,1-1-1,0 1 1,-1-1-1,0 1 1,0 0-1,-1-1 1,1 1-1,-1-1 3,1 6-4,-21 270-1,21-190-214,1-90 216,-1 1-1,1-1 0,0 0 1,-1 0-1,1 0 0,0 1 1,0-1-1,-1 0 0,1 0 1,0 0-1,-1 0 1,1 0-1,0-1 0,0 1 1,-1 0-1,1 0 0,0 0 1,-1-1-1,1 1 0,0 0 1,-1-1-1,1 1 0,0 0 1,-1-1-1,1 1 1,-1-1-1,1 1 0,-1-1 1,1 1-1,-1-1 0,1 0 1,-1 1-1,1-1 0,-1 0 1,0 1-1,0-1 1,1 0-1,-1 1 0,0-1 1,0 0-1,0 1 0,1-1 1,-1 0-1,0 0 4,137-289 288,-136 287-269,0 0-1,0 0 1,1 1-1,0-1 1,-1 0-1,1 1 1,0-1-1,0 1 1,1 0-1,-1 0 1,0 0-1,1 0 1,-1 0-1,1 0 1,0 1-1,-1-1 0,1 1 1,0 0-1,0-1 1,0 1-1,0 1 1,0-1-1,0 0 1,0 1-1,0 0 1,0-1-1,1 1 1,-1 0-1,0 1 1,0-1-1,0 1 1,0-1-1,0 1 1,0 0-1,0 0 1,0 0-1,0 0 1,0 1-1,0 0-18,9 12 63,-1 0-1,0 1 1,-1 1-1,-1 0 1,-1 0-1,0 1 1,-1 0-1,4 13-62,-1-3 18,66 125 17,-71-145-46,0 0 0,1 0 0,-1-1 0,2 0 0,-1 0 1,0 0-1,1-1 0,0 0 0,1 0 0,-1 0 0,1-1 1,0-1-1,0 1 0,0-1 0,0-1 0,1 1 1,-1-1-1,5 0 11,-4-1-6,0-1 0,0 0 0,-1-1 0,1 1 0,0-2 0,-1 1 0,1-1 0,-1-1 0,1 1 0,-1-1 0,0-1 1,0 0-1,0 0 0,-1 0 0,1-1 0,-1 0 0,0-1 0,-1 1 0,1-1 0,-1 0 0,0-1 0,-1 0 0,0 0 0,0 0 0,0 0 0,-1-1 1,4-8 5,37-93-416,-35 31-6402,-10 64 1437</inkml:trace>
  <inkml:trace contextRef="#ctx0" brushRef="#br0" timeOffset="1318.084">1548 588 10378,'0'0'1639,"0"0"-427,0 0 85,0 0-155,0 0-192,13 8-218,44 26-188,-52-31-394,0-1 0,0 1-1,0-1 1,0 0 0,1-1-1,-1 1 1,1-1-1,-1 0 1,1-1 0,0 1-1,-1-1 1,1 0 0,4-1-150,8 0 312,-12 1-212,-1 0 0,1 0 0,0-1 0,0 0 0,0 0 0,-1 0-1,1-1 1,-1 0 0,1 0 0,-1 0 0,0-1 0,0 1 0,0-1-1,0-1 1,0 1 0,0-1 0,-1 0 0,0 0 0,0 0 0,0 0-1,0-1 1,-1 1 0,0-1 0,0 0 0,0 0 0,0-1 0,-1 1-1,0 0 1,0-1 0,0 1 0,-1-1 0,0 0 0,0 0 0,0-3-100,0 5 66,0 0 0,-1 0 1,1 0-1,-1 0 0,0 0 1,0 0-1,-1 0 0,1 0 1,-1 0-1,0 0 0,0 0 1,0 0-1,0 1 0,-1-1 1,1 0-1,-1 1 1,0-1-1,0 1 0,-1-1 1,1 1-1,-1 0 0,1 0 1,-1 0-1,0 1 0,0-1 1,0 1-1,-1-1 0,1 1 1,0 0-1,-1 0 0,0 0 1,1 1-1,-1-1 0,0 1 1,-3 0-67,-3 0 6,1 0 1,-1 1-1,0 0 1,0 1-1,0 0 1,0 0-1,0 1 1,1 1 0,-1 0-1,1 0 1,-1 1-1,1 0 1,0 0-1,1 1 1,-1 0-1,1 1 1,0 0-1,0 0 1,1 1-1,0 0 1,0 0-1,0 0 1,1 1-1,0 0 1,1 0-1,0 1 1,0 0 0,1 0-1,0 0 1,0 0-1,1 1 1,0-1-1,1 1 1,0 0-1,1-1 1,0 4-7,-1 0-10,1 0-1,1 0 1,1 0 0,0 0 0,0 0 0,1 0 0,1 0 0,0 0 0,1-1 0,0 0 0,1 0-1,0 0 1,1 0 0,0-1 0,1 0 0,0 0 0,1 0 0,0-1 0,1-1 0,0 1-1,1-1 1,0-1 0,0 0 0,0 0 0,1-1 0,0 0 0,1-1 0,2 1 10,-2-1-109,0 0 0,1-1 0,-1 0 0,1-1 0,0 0 0,1-1 0,-1 0 0,0-1 0,1-1 0,-1 0 0,1-1 1,-1-1-1,1 0 0,-1 0 0,1-1 0,-1-1 0,0-1 0,0 1 0,0-2 0,-1 0 0,1-1 0,-1 0 0,-1 0 0,1-1 0,-1-1 0,0 0 0,-1-1 1,1 0-1,-2 0 0,0-1 0,0 0 0,2-4 109,17-36 315,-2-1 0,-3-1 0,-1-2 0,-3 0 0,3-21-315,-1-28 1153,-21 103-1135,1 0 1,-1-1-1,0 1 1,1-1-1,-1 1 1,0-1-1,0 1 1,0-1-1,1 1 1,-1-1-1,0 1 1,0 0-1,0-1 1,0 1-1,0-1 1,0 1 0,0-1-1,0 1 1,0-1-1,0 1 1,0-1-1,0 1 1,0-1-1,-1 1 1,1-1-1,0 1 1,0-1-1,0 1 1,-1-1-1,1 1 1,0-1-1,0 1 1,-1 0-1,1-1 1,-1 1-1,1 0 1,0-1-1,-1 1 1,1 0-1,-1 0 1,1-1-1,0 1 1,-1 0-1,1 0 1,-1-1-1,1 1 1,-1 0 0,1 0-1,-1 0 1,1 0-1,-1 0 1,1 0-1,-1 0 1,1 0-1,-1 0 1,1 0-1,-1 0 1,1 0-1,-1 0 1,1 1-1,-1-1 1,1 0-1,-1 0 1,1 0-1,0 1 1,-1-1-1,1 0 1,-1 1-1,1-1-18,-26 27 324,21-9-320,0-1 1,0 1-1,2-1 0,0 1 0,1 0 0,1 0 0,1 0 0,0 0 1,1 0-1,1 0 0,1 0 0,0 0 0,2-1 0,0 1 0,1-1 1,0 0-1,1-1 0,3 3-4,-1 2-127,1 0 0,1 0 0,1-1 0,0-1 0,2 0 0,0 0 0,1-2 0,1 0 1,15 12 126,-43-29-27,-163-87 139,36 11-1457,115 66-5254,22 9 519</inkml:trace>
  <inkml:trace contextRef="#ctx0" brushRef="#br0" timeOffset="1692.134">2693 542 8968,'0'0'4858,"0"0"-2525,0 0-918,0 0-572,0 0-517,4 13-214,11 42-69,-14-49-37,2 0-1,-1 0 1,0 0 0,1 0 0,0 0 0,1-1 0,-1 1-1,1-1 1,0 0 0,0 0 0,1 0 0,0-1-1,-1 0 1,1 0 0,1 0 0,-1 0 0,1-1-1,0 1-5,-2-3-9,-1 1-1,0-1 0,0 0 0,1-1 1,-1 1-1,1-1 0,-1 1 0,0-1 1,1 0-1,-1 0 0,1 0 0,-1-1 1,0 1-1,1-1 0,-1 0 0,0 0 1,1 0-1,-1-1 0,0 1 1,0-1-1,0 1 0,0-1 0,0 0 1,-1 0-1,1 0 0,-1-1 0,1 1 1,-1 0-1,0-1 0,1 0 0,0-2 10,2-3 58,0 0 0,0-1 0,-1 1-1,0-1 1,-1 0 0,0 0 0,0-1-1,-1 1 1,0-1 0,0 1-1,-1-1 1,-1 0-58,-2-74 3439,2 82-3334,0 0 0,1-1 0,-1 1-1,-1 0 1,1-1 0,0 1 0,-1 0-1,1-1 1,-1 1 0,1 0 0,-1 0-1,0-1 1,0 1 0,0 0 0,0 0 0,-1 0-1,1 0 1,0 0 0,-1 1 0,0-1-1,1 0 1,-1 1 0,0-1 0,0 1-1,0-1 1,0 1 0,0 0 0,0 0 0,0 0-1,0 0 1,0 0 0,-1 0 0,1 1-1,0-1 1,-1 1 0,1 0 0,0-1-1,-1 1 1,1 0 0,-2 1-105,-7 4 79,1 1 0,-1 0-1,2 1 1,-1 1 0,1-1 0,0 1 0,0 1 0,1-1-1,0 2 1,1-1 0,0 1 0,0 0 0,-1 5-79,-3 2 10,1 1 0,1 1 0,1-1 0,0 1-1,1 1 1,1 0 0,1 0 0,1 0 0,1 0 0,1 0 0,0 1 0,2-1 0,0 1 0,2 8-10,-1-19-42,1-1-1,1 1 1,-1-1 0,1 0 0,1 0 0,0 0 0,0-1 0,1 1 0,0-1-1,0 0 1,1 0 0,0-1 0,0 1 0,1-1 0,0-1 0,0 1 0,1-1 0,-1-1-1,1 1 1,1-1 0,-1-1 0,1 1 0,0-1 0,0-1 0,0 0 0,3 1 42,10 2-810,1 0 0,0-2 0,0-1 1,0 0-1,1-2 0,-1 0 0,1-2 0,-1-1 1,0 0-1,10-4 810,20-8-4746,-9-5-1238</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49.546"/>
    </inkml:context>
    <inkml:brush xml:id="br0">
      <inkml:brushProperty name="width" value="0.05" units="cm"/>
      <inkml:brushProperty name="height" value="0.05" units="cm"/>
    </inkml:brush>
  </inkml:definitions>
  <inkml:trace contextRef="#ctx0" brushRef="#br0">179 349 7015,'0'0'4751,"0"0"-2349,0 0-427,0 0-117,0 0-732,-14 3-570,7-1-508,3-2-30,-1 1 1,0 0-1,1 0 1,-1 0 0,1 1-1,-1 0 1,1 0-1,0 0 1,-1 0-1,1 0 1,1 1-1,-1 0 1,0 0 0,0 0-1,1 0 1,0 1-1,0-1 1,0 1-1,0 0 1,0 0-1,1 0-18,-7 13 134,2 0-1,0 1 0,1 0 1,1 0-1,0 0 0,1 1 0,1-1 1,1 12-134,1-22 28,0-1 1,1 1-1,0-1 1,1 1-1,0-1 0,0 1 1,1-1-1,0 0 1,0 0-1,0 1 1,1-1-1,0-1 1,0 1-1,1 0 0,0-1 1,0 0-1,1 0 1,0 0-1,0 0 1,0-1-1,0 0 1,5 4-29,-5-6 3,0-1 1,0 1 0,0-1-1,0 1 1,1-2 0,-1 1 0,0 0-1,1-1 1,-1 0 0,1 0-1,0-1 1,-1 0 0,1 0 0,0 0-1,-1 0 1,1-1 0,-1 0-1,1 0 1,-1-1 0,1 0 0,-1 0-1,0 0 1,0 0 0,0-1-1,4-2-3,2-2 84,-1 0-1,0 0 0,0-1 1,-1-1-1,0 1 0,0-2 0,-1 1 1,-1-1-1,1 0 0,-1-1 1,1-2-84,0-5 217,-1-1 1,-1 0-1,0 1 1,-1-2-1,-1 1 1,-1 0-1,-1-1 1,0 0-1,-2 1 1,0-1 0,-1 0-1,-1 0 1,-1 1-1,-1 0 1,0-1-1,-7-14-217,9 28-12,-1-1 1,1 1-1,-1-1 0,-1 1 0,1 0 1,-1 1-1,0-1 0,-1 0 0,1 1 0,-1 0 1,0 0-1,0 1 0,-1-1 0,1 1 1,-1 0-1,0 1 0,0-1 0,0 1 0,-1 0 1,1 1-1,-1-1 0,0 2 0,1-1 1,-1 0-1,0 1 0,0 1 0,0-1 1,0 1-1,0 0 0,0 0 0,0 1 0,0 0 1,1 1-1,-3 0 12,-1 1-346,1 1 1,-1 1 0,1 0-1,0 0 1,0 1 0,1 0-1,-1 0 1,2 1 0,-1 0-1,0 1 1,-1 2 345,-35 61-8837,30-26-457</inkml:trace>
  <inkml:trace contextRef="#ctx0" brushRef="#br0" timeOffset="309.498">770 219 14574,'27'-163'4884,"-21"113"-1643,-7 49-3189,1 1-1,-1-1 1,1 1 0,-1 0 0,1-1-1,-1 1 1,1-1 0,-1 1 0,1 0 0,-1-1-1,0 1 1,1 0 0,-1 0 0,0 0-1,1-1 1,-1 1 0,0 0 0,1 0-1,-1 0 1,0 0 0,1 0 0,-1 0 0,0 0-1,1 0 1,-1 1 0,0-1 0,1 0-1,-1 0 1,0 0 0,1 1 0,-1-1 0,1 0-1,-1 1 1,0-1 0,1 0 0,-1 1-1,1-1 1,-1 1 0,1-1 0,-1 1-1,1-1 1,0 1 0,-1-1 0,1 1 0,0 0-1,-1-1 1,1 1 0,0 0 0,0-1-1,-1 1 1,1-1 0,0 1 0,0 0-52,-11 21 43,0 0 0,2 0 1,1 1-1,0 1 0,2-1 0,1 1 1,0 6-44,-1-3 33,-15 108 741,6 1 1,6 0-1,8 131-774,1-184 21,7 337 203,-6-412-223,-1-1 0,0 0 0,0 1 0,-1-1 0,0 1 0,-1-1 0,1 0 0,-1 0 0,-1 0 1,1 0-1,-1 0 0,-1 0 0,1 0 0,-1-1 0,0 0 0,0 0 0,-1 0 0,0 0 0,0-1 0,0 0 0,-1 0 0,0 0 0,0 0 0,0-1 1,0 0-1,0-1 0,-1 1 0,0-1 0,0-1 0,-3 2-1,-9 0-95,0 0 1,0-2-1,-1 0 0,1-1 1,0-1-1,-1 0 0,1-2 1,0 0-1,0-2 0,0 0 1,0-1-1,0 0 0,1-2 1,0 0-1,-10-6 95,-27-36-4266,35 6-2764,14 7-2067</inkml:trace>
  <inkml:trace contextRef="#ctx0" brushRef="#br0" timeOffset="606.655">530 734 993,'0'0'8424,"0"0"-6182,85-30 256,-39 20-320,5-2-992,0 5-738,2-1-384,-1 3-64,-4 1-192,-1 1-3011,-9 3-3748</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48.316"/>
    </inkml:context>
    <inkml:brush xml:id="br0">
      <inkml:brushProperty name="width" value="0.05" units="cm"/>
      <inkml:brushProperty name="height" value="0.05" units="cm"/>
    </inkml:brush>
  </inkml:definitions>
  <inkml:trace contextRef="#ctx0" brushRef="#br0">104 2 9833,'0'0'3609,"0"0"-1895,0 0-689,0 0-59,-13 8-107,2-2-684,7-3-129,-1-1-1,1 1 1,0-1 0,-1 1-1,1 0 1,0 1-1,1-1 1,-1 1 0,1-1-1,-1 1 1,1 0-1,0 1 1,0-1-1,1 0 1,-1 1 0,1-1-1,0 1 1,1 0-1,-1 0-45,-3 14 83,2 0-1,0 0 0,1 0 0,1 0 0,1 1 0,0-1 0,2 0 1,0 1-1,1-1 0,1 0 0,0-1 0,2 1 0,0-1 0,1 0 1,1 0-1,1-1 0,0 0 0,8 9-82,-14-22 77,0 1 1,0-1-1,1 0 0,0 0 0,0-1 0,0 1 1,0-1-1,1 0 0,-1 0 0,1 0 0,-1 0 1,1-1-1,0 0 0,0 0 0,0 0 0,1-1 1,-1 0-1,0 0 0,1 0 0,-1 0 1,0-1-1,1 0 0,-1 0 0,1-1 0,-1 1 1,0-1-1,0 0 0,1-1 0,-1 1 0,0-1 1,0 0-1,0 0 0,0-1 0,-1 1 0,1-1 1,-1 0-1,1 0 0,-1-1 0,0 1 1,0-1-1,1-2-77,6-10 291,-2 0 1,0 0 0,0-1 0,-2 0-1,0 0 1,-1-1 0,-1 0-1,0 0 1,-2-1 0,0 1-1,-1-1 1,0 1 0,-2-1 0,-1-14-292,1 26-32,1-1 1,-1 1 0,-1-1-1,1 1 1,-1 0 0,-1 0-1,1-1 1,-1 1 0,0 0 0,-1 0-1,0 1 1,0-1 0,0 0-1,-1 1 1,0 0 0,0 0-1,0 0 1,-1 0 0,0 1-1,0 0 1,-1 0 0,1 0-1,-1 1 1,0-1 0,0 1 0,-1 1-1,1-1 1,-1 1 0,0 1-1,0-1 1,0 1 0,0 0-1,0 0 1,0 1 0,0 0-1,-1 0 1,-2 1 31,-46 24-4555,29 6-1406,12-1-1139</inkml:trace>
  <inkml:trace contextRef="#ctx0" brushRef="#br0" timeOffset="381.295">562 115 10058,'0'0'3587,"0"0"-1804,0 0-972,0 0-181,4 15-187,-1-3-361,5 96 498,-54 95 1860,38-186-2405,2-28 74,4-19 198,1 0-1,1 0 1,2 0 0,1 0-1,1 0 1,2 1 0,1 0-1,1 0 1,2 0-307,-8 23 62,0 1 0,1 0 0,0 0 1,0 0-1,0 0 0,1 0 0,-1 0 0,1 1 0,0 0 0,0 0 1,1 0-1,-1 0 0,1 1 0,0 0 0,0 0 0,0 0 0,0 0 0,1 1 1,-1 0-1,1 0 0,-1 0 0,1 1 0,0 0 0,0 0 0,-1 0 1,1 1-1,0 0 0,0 0 0,0 1 0,0-1 0,-1 1 0,1 0 0,0 1 1,-1-1-1,1 1 0,0 0-62,6 3-2,0 0 0,0 1 1,0 1-1,-1-1 0,0 2 1,0-1-1,-1 2 0,0-1 1,0 1-1,-1 1 0,0 0 0,-1 0 1,0 1-1,-1 0 0,0 0 1,0 0-1,-1 1 0,-1 0 1,0 1-1,-1-1 0,0 1 0,0 5 2,14 116-1903,-11-65-1384,4-3-3395,-2-27-1806</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47.400"/>
    </inkml:context>
    <inkml:brush xml:id="br0">
      <inkml:brushProperty name="width" value="0.05" units="cm"/>
      <inkml:brushProperty name="height" value="0.05" units="cm"/>
    </inkml:brush>
  </inkml:definitions>
  <inkml:trace contextRef="#ctx0" brushRef="#br0">25 177 9225,'0'0'2888,"0"0"-940,0 0 54,0 0 171,0 0-363,0 0-438,0 0-406,-6-10-251,2 4-606,3 6-97,0-1 1,0 0-1,0 1 1,0-1 0,0 0-1,0 0 1,0 0-1,0 0 1,1 0 0,-1 0-1,0 0 1,1 0-1,-1 0 1,1 0-1,-1 0 1,1 0 0,0-1-1,-1 1 1,1 0-1,0 0 1,0 0 0,0-1-1,0 1 1,0 0-1,0 0 1,0 0 0,0-1-1,0 1 1,0 0-1,1 0 1,-1 0-1,1 0 1,-1-1 0,1 1-1,-1 0 1,1 0-1,-1 0 1,1 0 0,0 0-1,0 0 1,0 0-1,-1 1 1,1-1 0,0 0-1,0 0 1,0 1-1,0-1 1,0 0-1,0 1 1,1-1 0,-1 1-1,0 0 1,0-1-1,0 1 1,1 0-13,186-38 222,65-20-257,-232 47 67,-27 9 0,-1 4-28,-1 1-1,2 1 1,-1-1 0,0 1 0,1 0-1,0 1 1,-1-1 0,2 1 0,-1 1-1,1-1 1,0 1 0,0 0 0,0 0-1,1 0 1,0 1 0,0-1 0,0 1-1,1 0 1,0 0 0,1 0 0,-2 8-4,-28 163 86,30 175-34,6-128-707,-4-221 624,1 0 1,-1-1-1,0 1 0,0 0 1,0 0-1,-1-1 0,1 1 1,-1 0-1,0-1 0,0 1 1,0-1-1,0 1 1,-1-1-1,1 1 0,-1-1 1,0 0-1,0 0 0,0 0 1,0 0-1,-1 0 0,1 0 1,-1 0-1,0-1 0,0 0 1,0 1-1,0-1 0,0 0 1,0 0-1,0-1 0,-1 1 1,1-1-1,-1 0 0,1 1 1,-1-2-1,0 1 0,1 0 1,-1-1-1,0 1 0,-1-1 31,-14-1 67,1-1-1,-1-1 1,0 0-1,1-2 1,0 0-1,0 0 1,0-2-1,0-1 1,1 0-1,1-1 1,-3-2-67,56 4-1025,30 8-9396,-34-1-485</inkml:trace>
  <inkml:trace contextRef="#ctx0" brushRef="#br0" timeOffset="533.54">891 140 13485,'0'-13'4468,"-5"-37"-2034,4 48-2333,1 1 0,-1 0 0,0 0 0,1-1-1,-1 1 1,0 0 0,0 0 0,0 0 0,0 0 0,0 0-1,0 0 1,0 0 0,0 1 0,0-1 0,0 0 0,0 0-1,-1 1 1,1-1 0,0 1 0,0-1 0,-1 1 0,1 0-1,0-1 1,-1 1 0,1 0 0,0 0 0,-1 0 0,1 0-1,-1 0 1,1 0 0,0 0 0,-1 0 0,1 1 0,0-1-1,-1 1 1,1-1 0,0 1 0,0-1 0,-1 1 0,1 0-1,0-1 1,0 2-101,-4-1 180,-8 5-80,-1 2 1,2-1-1,-1 1 0,1 1 0,0 1 1,0-1-1,2 2 0,-1-1 0,1 2 1,0-1-1,1 1 0,1 1 0,0-1 1,1 2-1,0-1 0,1 1 0,0 0 1,-3 13-101,0 16 20,1 1 0,3 0 0,1 0 0,3 1 0,1-1 1,2 0-1,3 1 0,1-2 0,6 19-20,-2 8-187,-2 0 0,-3 1 0,-4 11 187,-1-70-168,-1-1-1,-1 1 1,0-1-1,0 0 1,-1 0-1,0 0 1,-1 0-1,-1 0 1,0-1-1,0 1 0,-1-1 1,0-1-1,0 1 1,-1-1-1,-1 0 1,-4 4 168,-42 22-3518,-14-20-3416,50-14 2087</inkml:trace>
  <inkml:trace contextRef="#ctx0" brushRef="#br0" timeOffset="534.54">562 675 9577,'0'0'2819,"0"0"-1794,0 0 224,0 0-256,0 0-321,84-33-159,-38 26-385,6-3-128,3 0-32,1 3-993,-4-2-4228,-6 2-5189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8.920"/>
    </inkml:context>
    <inkml:brush xml:id="br0">
      <inkml:brushProperty name="width" value="0.05" units="cm"/>
      <inkml:brushProperty name="height" value="0.05" units="cm"/>
    </inkml:brush>
  </inkml:definitions>
  <inkml:trace contextRef="#ctx0" brushRef="#br0">35 65 13004,'0'0'3273,"0"0"-620,0 0-304,0 0-700,15-10-602,52-31-348,-64 39-685,0 0 1,0 1-1,0-1 0,0 1 0,0 0 1,1 0-1,-1 0 0,0 0 0,1 0 1,-1 1-1,1-1 0,-1 1 0,1 0 1,-1 0-1,0 1 0,1-1 1,-1 1-1,1-1 0,-1 1 0,0 0 1,1 0-1,-1 1 0,0-1 0,0 1 1,0-1-1,0 1 0,0 0 0,0 0 1,-1 0-1,1 1 0,-1-1 1,1 1-1,-1-1 0,0 1 0,0 0 1,0 0-1,0 0 0,-1 0 0,1 0 1,-1 0-1,0 0 0,1 1 0,-2-1 1,1 0-1,0 1 0,-1-1 1,1 1-1,-1-1 0,0 1 0,0-1 1,0 1-1,-1-1 0,1 0 0,-1 1 1,0 0-15,-6 12-7,0-1 0,-1 1 1,-1-2-1,0 1 0,-1-1 1,0-1-1,-1 1 0,-1-2 1,0 0-1,-1 0 0,0-1 1,-11 6 6,-69 53 154,94-69-139,-1 0-1,1 0 1,-1 0-1,1 0 1,0 0-1,-1 0 0,1 0 1,0-1-1,0 1 1,0 0-1,-1-1 1,1 1-1,0 0 0,0-1 1,0 1-1,0-1 1,0 1-1,0-1 0,0 0 1,0 0-1,0 1 1,0-1-1,0 0 1,0 0-1,0 0 0,1 0 1,-1 0-1,0 0 1,0 0-1,0 0 1,0-1-1,0 1 0,0 0 1,0 0-1,0-1 1,0 1-1,0-1 1,0 1-1,0-1 0,0 0 1,0 0-15,-1 1 6,241-43-1399,-151 40-4677,-52 3-1163</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02.608"/>
    </inkml:context>
    <inkml:brush xml:id="br0">
      <inkml:brushProperty name="width" value="0.05" units="cm"/>
      <inkml:brushProperty name="height" value="0.05" units="cm"/>
    </inkml:brush>
  </inkml:definitions>
  <inkml:trace contextRef="#ctx0" brushRef="#br0">91 405 9545,'-4'-17'2968,"-14"-51"-774,18 66-2067,0 1 0,1 0 0,-1 0 0,0 0 0,0 0 0,0 0 0,0-1 0,0 1 0,0 0 0,0 0 0,-1 0 0,1 0 0,0 0 0,-1 0 0,1-1 0,0 1 0,-1 0-1,0 0 1,1 0 0,-1 0 0,1 0 0,-1 1 0,0-1 0,0 0 0,0 0 0,1 0 0,-1 1 0,0-1 0,0 0 0,0 1 0,0-1 0,0 1 0,0-1 0,0 1 0,0-1 0,0 1 0,-1 0 0,1-1 0,0 1 0,0 0-1,0 0 1,0 0 0,0 0 0,-1 0 0,1 0 0,0 0 0,0 1 0,0-1 0,0 0 0,0 1 0,0-1 0,-1 0 0,1 1 0,0-1 0,0 1 0,0 0 0,1-1 0,-1 1 0,0 0 0,0 0-127,-10 22 822,5 13-512,2 0-1,2 0 1,1 1 0,1-1-1,3 8-309,-2-26 8,1 0-1,1 0 1,0-1 0,1 1-1,1-1 1,0 0-1,2 0 1,0-1-1,0 0 1,2 0 0,0-1-1,7 9-7,-16-22-5,1-1 1,-1 0-1,1 0 0,-1 0 1,1 0-1,-1 0 0,1 0 1,0 0-1,-1 0 0,1 0 0,0 0 1,0 0-1,-1-1 0,1 1 1,0 0-1,0 0 0,0-1 1,0 1-1,0-1 0,0 1 1,0-1-1,1 1 0,-1-1 0,0 1 1,0-1-1,0 0 0,0 0 1,0 0-1,1 0 0,-1 0 1,0 0-1,0 0 0,0 0 1,1 0-1,-1 0 0,0-1 0,0 1 1,0 0-1,0-1 0,0 1 1,0-1-1,0 1 0,0-1 1,0 0-1,0 1 0,0-1 1,0 0-1,0 0 0,0 0 0,-1 0 1,1 1-1,0-1 0,0 0 1,-1 0-1,1 0 0,-1-1 1,1 1-1,-1 0 5,-1-200 187,1 193-186,-3-16 23,1 0 0,2 0 1,0 0-1,1 0 1,2 0-1,0 0 0,1 0 1,2 1-1,0 0 1,2 0-1,0 0 0,9-14-24,-15 33 5,1 0 0,0 0 0,0 1 0,0-1 0,0 1 0,1-1 0,-1 1 0,1 0 0,0 1 0,0-1 0,0 1 0,0 0 0,0-1 0,1 2 0,-1-1 0,1 1 0,-1-1 0,1 1-1,-1 0 1,1 1 0,0-1 0,-1 1 0,1 0 0,0 0 0,0 0 0,-1 1 0,1 0 0,-1 0 0,1 0 0,0 0 0,-1 1 0,0 0 0,1-1 0,0 2-5,72 41-1960,-15 8-4619,-27-17-1429</inkml:trace>
  <inkml:trace contextRef="#ctx0" brushRef="#br0" timeOffset="403.236">732 376 13613,'-6'-16'3945,"-22"-52"-1698,25 63-2064,0 0 0,-1 0-1,0 0 1,0 0-1,0 1 1,-1-1 0,1 1-1,-1 0 1,0 1 0,0-1-1,0 1 1,0 0-1,-1 0 1,0 1 0,1 0-1,-1 0 1,0 0 0,0 0-1,0 1 1,0 0-1,0 0 1,0 1 0,0 0-1,-2 0-182,2 0 14,0 0 0,0 0 0,0 1-1,0 0 1,0 0 0,1 1 0,-1-1 0,1 1-1,-1 1 1,1-1 0,-1 1 0,1 0 0,0 0 0,0 0-1,1 0 1,-1 1 0,1 0 0,0 0 0,0 1-1,0-1 1,0 1 0,1-1 0,-1 1 0,1 0-1,1 1 1,-1-1 0,1 0 0,0 1 0,-2 5-14,-2 8-4,1 1 1,1 0-1,0 0 1,2 0-1,0 0 1,1 0-1,1 1 1,1-1 0,1 0-1,0 0 1,2 0-1,0 0 1,2 0-1,0-1 1,1 0-1,1 0 1,9 16 3,-16-31-70,1 0 1,0 0 0,0-1-1,0 1 1,0 0-1,0-1 1,1 1 0,0-1-1,0 0 1,0 0-1,0 0 1,0 0 0,1 0-1,-1-1 1,1 1 0,0-1-1,0 0 1,-1 0-1,1-1 1,1 1 0,-1-1-1,0 0 1,0 0-1,0 0 1,1-1 0,-1 1-1,0-1 1,1 0-1,-1 0 1,0-1 0,1 1-1,-1-1 1,0 0-1,0 0 1,0 0 0,0-1-1,0 1 1,0-1-1,2-1 70,11-12 204,-1-1 0,0 0 0,-1-1 0,0-1-1,-2 0 1,0-1 0,-1-1 0,-1 0 0,-1 0 0,-1-1-1,6-18-203,-6 15 395,-1-1 1,-1 0-1,-1 0 0,-1-1 0,-2 0 0,0 0 0,-2-19-395,-11 81 21,6-4-78,1 0-1,1 0 1,2 1-1,2-1 1,0 0-1,2 0 1,4 10 57,14 45-2434,9-4-3330,-13-53-4160,-6-22 3486</inkml:trace>
  <inkml:trace contextRef="#ctx0" brushRef="#br0" timeOffset="1103.687">1023 682 4708,'7'-18'3417,"49"-123"1911,-46 112-3534,0 3-245,-1 0 0,-1-1 0,-2 0 0,0 0 0,-2-1 0,0-9-1549,-27 86 1553,-48 169-2168,41-70-5064,65-245 3580,-12 43 2522,-17 38-285,-2 1 177,0 0 1,2 0 0,0 1 0,1 0 0,0 0 0,1 0 0,0 1 0,1 1 0,1-1 0,0 1 0,0 1 0,11-9-316,-19 19 16,0-1 1,0 1-1,-1 0 1,1 1-1,0-1 1,0 0-1,0 1 1,0-1-1,0 1 0,0-1 1,0 1-1,1 0 1,-1 0-1,0 0 1,0 0-1,0 0 1,0 0-1,0 1 1,0-1-1,0 1 1,0-1-1,0 1 0,0 0 1,0 0-1,0 0 1,-1 0-1,1 0 1,0 0-1,-1 0 1,1 1-1,0-1 1,-1 1-1,0-1 1,1 1-1,-1-1 0,0 1 1,0 0-17,36 73 38,-36-72-29,21 65-115,-19-53 51,0 0 0,0-1 0,1 1 0,1-1 0,1 0 0,0 0 0,1 0-1,0-1 1,1 0 0,0-1 0,1 0 0,1 0 0,0 0 0,0-2 0,1 1 0,1-1 0,0-1-1,0 0 1,7 4 55,-10-11 68,0 1-1,0-1 1,0-1-1,1 1 1,-1-2-1,0 1 0,1-1 1,-1-1-1,0 1 1,0-2-1,1 1 1,-1-1-1,0-1 0,0 1 1,0-2-1,-1 1 1,1-1-1,-1 0 0,0-1 1,0 0-1,0-1 1,-1 1-1,2-3-67,14-11 320,-1-2 0,-1 0 0,-1-1 0,0-1-1,-2-1 1,10-18-320,-15 23 261,0 0-1,-2-1 1,0-1-1,-1 0 1,-1 0-1,-1-1 1,-1 0-1,-1 0 1,-1-1-1,2-19-260,-7 39 19,1-1 0,-1 1 0,0-1 0,0 0 0,-1 1 0,1-1 0,-1 1-1,0-1 1,1 1 0,-2-1 0,1 1 0,0-1 0,-1 1 0,1 0-1,-1 0 1,0 0 0,0 0 0,0 0 0,-1 0 0,1 0 0,-1 1-1,1-1 1,-1 1 0,0 0 0,0-1 0,0 1 0,0 1 0,0-1-1,-1 0 1,1 1 0,0 0 0,-1 0 0,1 0 0,-1 0 0,1 0 0,-1 1-1,0-1 1,1 1 0,-1 0 0,0 0 0,1 1 0,-1-1 0,1 1-1,-1-1 1,0 2-19,-5 0 4,0 1 1,0 1-1,0-1 0,1 1 0,0 1 0,-1 0 0,2 0 1,-1 0-1,1 1 0,0 0 0,0 1 0,0 0 0,1 0 1,0 0-1,0 0 0,1 1 0,0 0 0,1 0 0,-1 1 1,2-1-1,-1 1-4,-4 11-62,1 0 0,1 1 1,0-1-1,2 1 1,0 0-1,2 0 0,0 1 1,1 18 61,2-22-221,1 1 1,1-1 0,0 0-1,1 0 1,1 0 0,1 0 0,1-1-1,5 12 221,-9-23-126,0 1-1,0-1 1,1 0-1,0 0 1,0-1-1,0 1 1,1-1-1,-1 0 0,1 0 1,0 0-1,1-1 1,-1 1-1,1-2 1,0 1-1,0 0 1,0-1-1,1 0 1,-1-1-1,1 1 0,-1-1 1,1 0-1,0-1 1,0 0-1,1 0 127,-1-1-7,-1-1 0,1 0 0,-1 0 0,1-1 0,-1 0 0,0 0 0,0 0 0,0-1 0,0 0 0,-1 0 0,1 0 0,-1-1 0,1 0 0,-1 0 0,-1 0 0,1-1 0,0 1 0,-1-1-1,0 0 1,0-1 0,1-2 7,64-125 399,-51 76 198,-2-1 1,-3-1-1,-3 0 0,-2-1 0,-3 0 1,-2 0-1,-3 0 0,-5-27-597,-10 28 1127,-2 79-711,7 11-404,2 0 0,1 1 0,2 0 0,0 0 0,3 0 0,1 1 0,1-1 0,2 14-12,-1 0 11,4 49-451,3 0 1,5-1-1,10 30 440,4-35-3761,7-41-7244,-21-38 2325</inkml:trace>
  <inkml:trace contextRef="#ctx0" brushRef="#br0" timeOffset="1519.851">2485 478 4708,'0'0'7480,"0"0"-3268,0 0-1340,0 0-406,0 0-646,0 0-869,-9 2-439,2 0-427,4-2-60,0 1 0,-1 0 0,1 0-1,0 0 1,0 0 0,0 0 0,0 1-1,0-1 1,0 1 0,1 0-1,-1-1 1,0 1 0,1 1 0,0-1-1,-1 0 1,1 1 0,0-1-1,0 1 1,0 0-25,-4 10 87,1 1 0,0-1-1,1 1 1,0 0 0,2 0 0,-1 0-1,2 0 1,0 1 0,0-1 0,2 1-1,-1-1 1,3 8-87,-2-15 0,1 0-1,0 0 1,0 0 0,0 0-1,1 0 1,0 0-1,0-1 1,1 1 0,0-1-1,0 0 1,0 0-1,1-1 1,0 1 0,5 3 0,-8-7-12,1 1 0,-1-1-1,1 0 1,0 0 0,0 0 0,0 0 0,0-1 0,1 1 0,-1-1 0,0 0 0,1 0 0,-1 0 0,1 0 0,-1 0 0,1-1 0,-1 0 0,1 0 0,-1 0 0,1 0 0,-1 0 0,1-1 0,-1 1 0,1-1-1,-1 0 1,1 0 0,-1 0 0,0-1 0,0 1 0,0-1 0,1 0 0,-1 0 12,10-7 13,-1-1 1,0 0-1,-1 0 0,-1-1 0,1-1 0,-2 0 1,1 0-1,-2 0 0,0-1 0,0-1 0,-1 0 1,-1 0-1,0 0 0,-1 0 0,-1-1 0,0 0 1,-1 0-1,0 0 0,-1-8-13,-3 16-78,-1 0 0,0 0 1,-1-1-1,1 1 0,-1 1 0,0-1 1,-1 0-1,0 1 0,0 0 0,0 0 0,-1 0 1,0 0-1,0 1 0,0-1 0,-1 1 0,0 1 1,0-1-1,0 1 0,0 0 0,-1 0 0,0 1 1,1 0-1,-1 0 0,0 1 0,-1 0 1,1 0-1,0 0 0,-1 1 0,1 0 0,-1 1 1,1 0-1,-1 0 0,1 0 0,0 1 0,-3 0 78,-40 17-8023,37 0 640</inkml:trace>
  <inkml:trace contextRef="#ctx0" brushRef="#br0" timeOffset="2024.023">2955 483 11627,'0'0'4746,"0"-12"-2275,0-39-965,0 51-1467,-1-1 0,1 1 0,0-1 0,-1 1 0,1 0 0,0-1 0,-1 1 0,1-1 0,0 1 0,-1 0 0,1 0 0,-1-1 0,1 1 0,-1 0 0,1 0 0,-1-1 0,1 1 0,-1 0 0,1 0 0,-1 0 0,1 0 0,-1 0 0,1 0 0,-1 0 0,1 0 0,-1 0 0,1 0 0,-1 0 0,1 0 0,-1 0 0,1 0 0,-1 0 0,1 0 0,-1 1 0,1-1 0,-1 0 0,1 0 0,-1 1 0,1-1 0,-1 0 0,1 1 0,0-1 0,-1 0 0,1 1 0,0-1 0,-1 0 0,1 1 0,0-1 0,-1 1 0,1-1 0,0 1 0,0-1 0,0 1 0,-1-1 0,1 1 0,0-1 0,0 1 0,0-1 0,0 1-1,0-1 1,0 1 0,0-1 0,0 1 0,0-1 0,0 1 0,0-1 0,0 1 0,1-1 0,-1 1-39,-16 44-43,2 1-1,2 0 1,2 0-1,2 1 1,2 0-1,1 43 44,4-80-91,-3 48-4948,3-77 1799,0 6 3282,2-15 688,2 1 0,0-1-1,2 1 1,1 0 0,1 0 0,1 1-1,1 0 1,2 0 0,1 1 0,11-19-730,-21 40 74,-1 0 1,1-1 0,0 1 0,0 0 0,1 0 0,-1 0 0,1 1-1,0-1 1,0 1 0,0-1 0,0 1 0,1 0 0,-1 0 0,1 0-1,0 1 1,0-1 0,0 1 0,0 0 0,0 0 0,0 0 0,1 1-1,-1 0 1,1-1 0,-1 1 0,1 1 0,-1-1 0,1 1 0,-1 0-1,1 0 1,0 0 0,-1 1 0,1-1 0,-1 1 0,1 0 0,-1 0 0,1 1-1,-1-1 1,0 1 0,0 0 0,0 0 0,0 1 0,0-1 0,0 1-1,1 1-74,2 9-76,0 0-1,0 1 0,-1 0 0,-1 0 1,-1 0-1,0 1 0,0-1 0,-2 1 1,0 0-1,0 0 0,-2 0 0,0 0 1,0 0-1,-2 0 0,1 0 1,-5 13 76,-23 65-5083,29-94 5005,0 1 0,0 0-1,-1 0 1,1 0-1,0-1 1,0 1 0,0 0-1,-1 0 1,1-1-1,0 1 1,0 0-1,-1 0 1,1 0 0,0 0-1,0 0 1,-1-1-1,1 1 1,0 0 0,0 0-1,-1 0 1,1 0-1,0 0 1,-1 0 0,1 0-1,0 0 1,0 0-1,-1 0 1,1 0-1,0 0 1,-1 0 0,1 0-1,0 0 1,0 0-1,-1 0 1,1 1 0,0-1-1,-1 0 1,1 0-1,0 0 1,0 0-1,-1 0 1,1 1 0,0-1-1,0 0 1,0 0-1,-1 1 1,1-1 0,0 0-1,0 0 1,0 1-1,0-1 1,-1 0 78,1-33 786,0 27-927,3-21 1128,1 0 0,1 1 0,1-1 0,1 1 0,2 0 0,0 1 0,2 0 0,0 0 0,9-10-987,-17 26 172,1 1 0,0-1 0,0 1-1,1-1 1,0 1 0,1 1 0,0-1 0,0 1 0,1 0 0,-1 0 0,1 1 0,1 0 0,-1 0-1,1 1 1,0 0 0,1 0 0,-1 1 0,1 0 0,0 1 0,6-3-172,-11 7 18,0-1 0,0 0 1,0 1-1,0 0 0,0 0 1,0 0-1,-1 0 0,1 1 1,0-1-1,-1 1 0,1 0 1,-1 0-1,0 1 0,1-1 0,-1 0 1,0 1-1,0 0 0,-1 0 1,1 0-1,-1 0 0,1 0 1,-1 1-1,0-1 0,0 1 1,0-1-1,-1 1 0,1 1-18,33 106 125,-30-82-228,-1 1 1,-2 0-1,-1 0 0,-1 0 1,-2 0-1,0 0 0,-3 0 103,-19 69-6904,14-74 444</inkml:trace>
  <inkml:trace contextRef="#ctx0" brushRef="#br0" timeOffset="2311.577">3769 996 16239,'0'0'4132,"0"0"-1954,0 0-224,-34 103-769,9-66-832,-11 5-353,-9-4 0,-8 5-769,-9 0-1729,-11 3-3748,4-3-8168</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01.941"/>
    </inkml:context>
    <inkml:brush xml:id="br0">
      <inkml:brushProperty name="width" value="0.05" units="cm"/>
      <inkml:brushProperty name="height" value="0.05" units="cm"/>
    </inkml:brush>
  </inkml:definitions>
  <inkml:trace contextRef="#ctx0" brushRef="#br0">429 368 11627,'-3'-15'2851,"3"14"-2827,0-10 264,-1 1 0,-1 0 0,0 0-1,0 0 1,-1 0 0,0 0 0,0 1 0,-1-1 0,-1 1-1,0 0 1,0 0 0,0 0 0,-1 1 0,-1 0 0,1 0-1,-1 1 1,-1-1 0,1 1 0,-6-3-288,7 7 56,-1 1 1,1-1-1,-1 1 1,1 0-1,-1 1 0,0-1 1,0 1-1,0 1 1,0-1-1,0 1 0,0 1 1,1-1-1,-1 1 1,0 0-1,0 1 0,0-1 1,1 1-1,-1 1 1,1-1-1,-1 1 0,1 0 1,0 1-1,0-1 1,1 1-1,-1 0-56,-7 6 39,0 1 1,1-1-1,0 2 1,1 0-1,1 0 1,-1 1-1,2 0 0,0 1 1,1 0-1,-1 1-39,1 2-36,1 0 0,1 0 0,0 0 0,1 1 0,1 0 1,1 0-1,0 0 0,2 1 0,0-1 0,1 0 0,2 18 36,-2-27-21,2 0 0,-1 0 1,1 0-1,0-1 0,1 1 1,0 0-1,0-1 0,1 0 1,0 0-1,1 0 0,0-1 1,0 1-1,0-1 0,1 0 1,0 0-1,1-1 0,-1 0 1,1 0-1,0-1 0,1 0 1,-1 0-1,1 0 0,0-1 1,8 3 20,-8-4 0,0 0 0,0 0 0,1-1 1,-1 0-1,1 0 0,-1-1 0,1 0 0,0-1 1,0 0-1,-1 0 0,1-1 0,-1 0 0,1-1 1,0 0-1,-1 0 0,0-1 0,0 0 0,0 0 1,0-1-1,0 0 0,0 0 0,-1-1 0,0 0 0,0 0 1,0 0-1,-1-1 0,5-5 0,3-8 314,0 0 0,-1 0 0,-1-1 0,0-1 0,-2 0 1,0 0-1,-2-1 0,0 0 0,-2-1 0,0 0 0,-2 0 0,0 0 0,-2 0 0,0-1 0,-2 1 0,0-1 0,-2 1 0,-1-8-314,3 30 8,1 1-1,-1-1 0,1 0 0,-1 0 0,0 1 0,0-1 1,1 0-1,-1 0 0,0 0 0,0 1 0,0-1 0,0 0 1,0 0-1,0 0 0,0 0 0,0 0 0,0 1 0,0-1 1,0 0-1,-1 0 0,1 0 0,0 1 0,-1-1 0,1 0 1,0 0-1,-1 1 0,1-1 0,-1 0 0,1 1 0,-1-1 1,1 0-1,-1 1 0,0-1 0,1 1 0,-1-1 0,0 1 1,1-1-1,-1 1 0,0 0 0,0-1 0,0 1 0,1 0 1,-1-1-1,0 1 0,0 0 0,0 0 0,0 0 0,1 0 1,-1 0-1,0 0 0,0 0 0,0 0 0,0 0 1,1 0-1,-1 0 0,0 1 0,0-1 0,0 0 0,1 1 1,-1-1-1,0 0 0,0 1 0,1-1 0,-1 1 0,0-1 1,1 1-1,-1 0 0,1-1 0,-1 1 0,0 0-7,-4 12 10,-1 1 0,2 0 0,0 0-1,0 0 1,2 0 0,-1 1 0,2-1 0,0 1-1,1 0 1,0-1 0,1 1 0,1 2-10,-1-11 0,0 13-52,0 1-1,2 0 1,0-1 0,2 1 0,0-1 0,1 0 0,1-1-1,0 1 1,2-2 0,0 1 0,1-1 0,0 0 0,7 7 52,-11-19-44,0 0 1,0 0-1,1-1 1,-1 0-1,1 0 1,0 0-1,0-1 1,0 0-1,1 0 1,-1-1-1,1 0 1,-1 0-1,1 0 1,0-1-1,0-1 1,0 1-1,-1-1 1,1-1-1,0 1 1,0-1-1,0-1 1,-1 1-1,1-1 1,-1-1-1,1 1 1,-1-1-1,0-1 0,0 1 1,0-1-1,-1 0 1,1-1-1,-1 0 1,0 0-1,0 0 1,-1-1-1,1 1 1,-1-1-1,0-1 1,-1 1-1,2-3 44,15-23 239,-1-1 0,-2-1-1,-1-1 1,-1 0-1,-2-1 1,-2-1-1,-1 0 1,-2 0 0,-2-1-1,-1 0 1,-2-1-1,-2 1 1,-2-37-239,0 63 73,-13-79 708,12 91-766,1-1 0,0 0-1,-1 1 1,1-1 0,0 0 0,-1 1 0,1-1-1,-1 0 1,1 1 0,-1-1 0,1 1-1,-1-1 1,1 1 0,-1-1 0,0 1-1,1 0 1,-1-1 0,0 1 0,1 0-1,-1-1 1,0 1 0,1 0 0,-1 0 0,0 0-1,0 0 1,1-1 0,-1 1 0,0 0-1,0 0 1,1 1 0,-1-1 0,0 0-1,0 0 1,1 0 0,-1 0 0,0 1-1,0-1 1,1 0 0,-1 0 0,0 1 0,1-1-1,-1 1 1,1-1 0,-1 1 0,0-1-1,1 1 1,-1-1 0,1 1 0,-1-1-1,1 1 1,0 0 0,-1-1 0,1 1-15,-23 39 141,12-2-137,1 0 1,1 0 0,3 0 0,1 1-1,1 0 1,3 0 0,1 0 0,2 0-1,2 8-4,-2-21-7,2 0-1,0 1 0,2-2 0,1 1 0,1-1 1,4 8 7,40 49-2105,26-29-4376,-15-46-3203,-35-8 2467</inkml:trace>
  <inkml:trace contextRef="#ctx0" brushRef="#br0" timeOffset="312.133">871 261 448,'-17'-8'7949,"-52"-24"-4580,10 20 1578,52 12-2212,194 1-560,228-3-3117,-354 0-2096,-11 1-3378,-8 0-4427</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57.904"/>
    </inkml:context>
    <inkml:brush xml:id="br0">
      <inkml:brushProperty name="width" value="0.05" units="cm"/>
      <inkml:brushProperty name="height" value="0.05" units="cm"/>
    </inkml:brush>
  </inkml:definitions>
  <inkml:trace contextRef="#ctx0" brushRef="#br0">1 756 16848,'0'0'3336,"0"0"-1115,0 0-331,0 0-502,4-15-464,-1 6-814,-2 4-80,1 0 0,-1 0 0,1-1 0,0 1 0,1 0-1,-1 1 1,1-1 0,0 0 0,0 1 0,0-1 0,1 1 0,0 0-1,0 0 1,0 1 0,0-1 0,0 1 0,1 0 0,-1 0-1,1 0-29,77-37 117,-34 20-94,-2-3-1,0-1 1,-2-2 0,0-2-1,-2-2 1,-1-1-1,-2-3 1,-1-1 0,1-5-23,-8-11-79,-31 50 79,1 0-1,-1 0 1,1 0 0,-1 0 0,1 0-1,-1 0 1,0 0 0,1 0 0,-1-1-1,0 1 1,0 0 0,0 0 0,0 0-1,0 0 1,0 0 0,-1-1-1,1 1 1,0 0 0,0 0 0,-1 0-1,1 0 1,-1 0 0,1 0 0,-1 0-1,1 0 1,-1 0 0,0 0 0,1 0-1,-1 0 1,0 0 0,0 0 0,0 1-1,0-1 1,1 0 0,-1 1 0,0-1-1,0 1 1,0-1 0,-1 1 0,1-1-1,0 1 1,0-1 0,0 1 0,0 0-1,0 0 1,-1 0 0,-5 0-42,0 1 1,-1 0-1,1 0 0,0 0 1,0 1-1,0 0 1,1 1-1,-1 0 0,0 0 1,1 0-1,0 1 0,0-1 1,0 2-1,0-1 0,1 1 1,-1-1-1,1 2 1,0-1-1,1 0 0,-1 1 1,1 0-1,0 0 0,1 0 1,-1 1-1,1-1 0,0 1 1,1 0-1,0 0 0,0 0 1,-1 4 41,1 8-204,0 0 1,1 0 0,0 0-1,2 0 1,0 0-1,2 0 1,0 0 0,1 0-1,0 0 1,2-1 0,0 0-1,1 0 1,1-1-1,1 0 1,0 0 0,1-1-1,1 0 1,0 0-1,1-2 1,7 7 203,-18-20-2,0-1 2,0 1 0,0 0 0,0 0 1,0 0-1,1 0 0,-1 0 0,0 0 0,-1 0 1,1 0-1,0 0 0,0 0 0,0 0 0,-1 1 1,1-1-1,-1 0 0,1 0 0,-1 1 0,1-1 1,-1 1-1,0-1 0,1 0 0,-1 1 0,0-1 1,0 1-1,0-1 0,0 0 0,-1 1 1,1-1-1,0 1 0,0-1 0,-1 0 0,1 1 1,-1-1-1,1 0 0,-1 1 0,0-1 0,0 1 0,-11 0 117,0-1 0,0-1 0,0 1 0,1-2 0,-1 0 0,0 0 0,0-1 0,0 0 0,1-1-1,-4-2-116,-180-59 902,71 10-3677,111 47-1907,7 4-2749</inkml:trace>
  <inkml:trace contextRef="#ctx0" brushRef="#br0" timeOffset="323.332">812 150 12107,'-1'-13'3913,"-2"-57"1655,4 85-1370,5 13-3638,0 0-492,45 382 290,-48-392-660,21 85-1360,-9-71-2217,6-2-3544,-10-19 1732</inkml:trace>
  <inkml:trace contextRef="#ctx0" brushRef="#br0" timeOffset="1121.282">871 511 9673,'0'0'2926,"0"0"-1111,0 0-363,0 0-401,0 0-330,15 0-144,110 4 165,-118-2-639,-1-1 1,1-1-1,-1 1 1,1-1-1,0-1 1,-1 1 0,1-1-1,-1 0 1,1 0-1,-1-1 1,1 0-1,-1 0 1,0-1 0,0 1-1,0-1 1,0-1-1,-1 1 1,1-1-1,-1 0 1,0 0-1,0 0 1,0-1 0,-1 0-1,0 0 1,2-2-104,3-5 297,-1 0 1,0-1 0,-1 0 0,0-1 0,-1 0-1,-1 0 1,0 0 0,0 0 0,-2-1-1,0 0 1,-1 1 0,0-1 0,-1 0-1,0 0 1,-2 0 0,0 0 0,0 0-1,-3-7-297,4 19 29,-1 0-1,0 1 0,0-1 0,0 0 1,-1 1-1,1-1 0,-1 1 0,1-1 1,-1 1-1,0 0 0,0 0 0,0-1 0,0 1 1,0 1-1,0-1 0,-1 0 0,1 0 1,-1 1-1,1 0 0,-1-1 0,1 1 1,-1 0-1,0 0 0,0 0 0,1 1 1,-1-1-1,0 1 0,0-1 0,0 1 0,0 0 1,0 0-1,0 0 0,0 1 0,1-1 1,-1 1-1,0-1 0,0 1 0,0 0 1,1 0-1,-1 0 0,0 1 0,1-1 0,-1 1 1,1-1-1,-2 2-28,-14 10 7,2 1 0,-1 0 1,2 1-1,0 0 0,0 2 0,2 0 0,0 0 1,1 1-1,1 0 0,0 1 0,2 1 0,0 0 1,1 0-1,1 0 0,1 1 0,1 0 1,1 0-1,0 1 0,2-1 0,1 1-7,-1-9-55,1 0 1,1 0-1,0 0 0,1 0 1,0 0-1,1 0 0,1 0 0,0-1 1,0 1-1,2-1 0,-1 0 0,1 0 1,1 0-1,0-1 0,1 1 1,0-1-1,1-1 0,0 0 0,1 0 1,0-1-1,0 1 0,1-2 1,0 0-1,8 5 55,-6-6-124,0-1 1,0 0 0,1-1-1,0-1 1,0 0-1,0 0 1,0-2-1,1 0 1,-1 0 0,0-1-1,1 0 1,0-2-1,-1 1 1,1-2-1,-1 0 1,0 0 0,0-1-1,11-4 124,-3 0-40,-1-1 1,-1 0-1,0-2 0,0 0 1,0-1-1,-1-1 0,-1-1 0,0 0 1,-1-1-1,-1-1 0,10-11 40,-2-5 101,-1-2 0,-1 0 1,-2-1-1,-1-1 0,-2-1 0,-1-1 0,-2 0 0,-1 0 0,-3-2 0,-1 1 0,-1-1 0,-2 0 0,-2 0 0,-2-27-101,-1 58 51,1 1 51,-1-1 0,0 0-1,0 0 1,0 0-1,-1 0 1,-1 0 0,1 1-1,-1-1 1,0 1-1,-1-1 1,0 1 0,-2-5-102,4 11 23,1 0 1,-1 0 0,1 1-1,-1-1 1,0 0 0,1 1-1,-1-1 1,1 1 0,-1-1 0,0 0-1,0 1 1,1-1 0,-1 1-1,0 0 1,0-1 0,0 1-1,1 0 1,-1-1 0,0 1 0,0 0-1,0 0 1,0 0 0,0 0-1,0 0 1,1 0 0,-1 0-1,0 0 1,0 0 0,0 0 0,0 1-1,0-1 1,1 0 0,-1 0-1,0 1 1,0-1 0,0 1-1,1-1 1,-1 1 0,0-1 0,0 1-1,1-1 1,-1 1 0,1-1-1,-1 1 1,0 0 0,1 0-1,-1-1 1,1 1 0,0 0 0,-1 0-25,-24 41 295,14-8-260,1 0 1,1 0-1,2 1 0,1 0 0,2 0 0,1 0 0,2 1 1,2-1-1,1 0 0,2 6-34,-1-1 9,3 0 0,1 0 0,2 0 0,1-1-1,2 0 1,15 29-9,35 19-2580,6-64-6867,-44-23 2144</inkml:trace>
  <inkml:trace contextRef="#ctx0" brushRef="#br0" timeOffset="2109.731">1944 551 5413,'0'0'2093,"0"0"-316,0 0-143,0 0-689,0 0-374,5 4-48,3 2-216,0 0 0,0 0-1,0-1 1,1 0 0,-1 0 0,1-1-1,0 0 1,1-1 0,-1 0-1,1-1 1,8 2-307,-8-4 335,0 1 0,0-2-1,0 0 1,0 0 0,0-1 0,0 0-1,-1 0 1,1-1 0,-1-1 0,1 1-1,-1-2 1,0 1 0,-1-1 0,1-1 0,-1 1-1,0-1 1,0-1 0,-1 1 0,0-2-1,0 1 1,0-1 0,-1 1 0,-1-2-1,4-4-334,-5 5 180,0 0 0,-1 0 0,0 0 0,0-1 0,-1 1 0,0-1-1,0 0 1,-1 1 0,0-1 0,-1 0 0,0 0 0,0 0 0,-2-8-180,-1 15 18,0-1-1,0 1 1,0 0 0,0 0 0,0 0 0,-1 0 0,1 1 0,-1-1 0,1 1 0,-1 0 0,1 0 0,-1 0-1,0 0 1,1 1 0,-1 0 0,0-1 0,0 1 0,0 1 0,1-1 0,-1 0 0,0 1 0,1 0 0,-1 0-1,0 0 1,1 0 0,-1 1 0,1-1 0,0 1 0,-1 0 0,1 0 0,0 0-18,-11 6-25,0 0-1,1 1 1,0 1 0,1 0 0,0 0 0,0 1-1,1 1 1,1 0 0,0 0 0,1 1 0,0 1-1,1-1 1,0 1 0,1 0 0,1 1 0,0 0-1,1 0 1,0 0 0,2 1 0,0-1 0,0 1-1,2 0 1,0 0 0,0 0 0,2 0 25,0-9-139,0-1 1,1 0-1,0 1 0,0-1 1,0 0-1,1 0 1,0 0-1,0 0 0,0 0 1,1-1-1,0 0 1,0 1-1,0-2 0,1 1 1,-1 0-1,1-1 0,1 0 1,-1 0-1,0 0 1,1-1-1,0 0 0,0 0 1,0 0-1,0-1 1,0 1-1,0-2 0,5 2 139,9 2-1163,1-2 0,-1 0 0,1-1 0,0-1 0,0-1 0,0 0 0,0-2 0,5-2 1163,127-39-4659,-14-39 4160,-117 65 1423,-2 0 0,-1-1-1,0-2 1,-1 0-1,-1 0 1,-1-2 0,0 0-1,-2-1 1,-1 0-1,9-24-923,2-45 3185,-23 90-3113,-1 0-1,0-1 0,0 1 0,0 0 0,0-1 1,0 1-1,0 0 0,0-1 0,-1 1 1,0 0-1,1-1 0,-1 1 0,0 0 1,0 0-1,0 0 0,0 0 0,0 0 1,-1 0-1,1 0 0,-1 0 0,1 0 1,-1 0-1,1 1 0,-1-1 0,0 1 0,0-1 1,0 1-1,0 0 0,0 0 0,0 0 1,0 0-1,-1 0 0,1 0 0,0 1 1,0-1-1,-3 0-71,0 1 47,-1-1 0,0 1 0,0 0 0,0 0 0,0 1 0,0 0 0,0 0 0,1 0 0,-1 1 1,0 0-1,1 0 0,-1 0 0,1 1 0,0-1 0,0 2 0,0-1 0,0 0 0,0 1 0,1 0 0,0 0 0,-1 0 0,2 0 0,-1 1 1,0 0-1,1 0 0,0 0 0,0 0 0,-1 2-47,-4 11 4,0 0 0,0 0 0,2 1 0,0-1 0,2 1 0,0 1 0,0-1 0,2 3-4,0 0 17,0 1-1,2 0 0,1-1 0,0 1 1,2 0-1,0-1 0,6 17-16,-8-32-46,1-1 1,0 1-1,1-1 0,0 1 0,-1-1 1,2 0-1,-1 0 0,1 0 1,0-1-1,0 1 0,1-1 0,0 0 1,-1 0-1,2 0 0,-1-1 0,1 0 1,-1 0-1,1 0 0,0-1 0,0 0 1,1 0-1,-1 0 0,1-1 1,-1 0-1,1 0 0,0-1 0,3 1 46,4-1-18,1-1 0,0-1 0,0 0 0,-1-1 0,1 0 0,-1-2 0,1 1 0,-1-2 0,0 0-1,-1 0 1,1-1 0,-1-1 0,0 0 0,-1-1 0,1-1 0,-2 0 0,7-6 18,8-8 416,-1-1 0,-1-2 0,-1 0 0,-2-1 0,-1-2 0,17-29-416,-20 27 269,-1 0 0,-2-1 0,-1-1 0,-2 0 0,-1 0 0,-1-1 0,-2 0 1,-1-1-1,-2 1 0,-2-5-269,-1 39 10,-1-1-1,1 0 1,-1 1 0,1-1 0,-1 0 0,1 1 0,-1-1 0,0 0 0,1 1 0,-1-1 0,0 0-1,1 0 1,-1 0 0,0 1 0,0-1 0,0 0 0,0 0 0,0 0 0,0 1 0,0-1 0,0 0-1,0 0 1,0 0 0,0 1 0,-1-1 0,1 0 0,0 0 0,-1 0 0,1 1 0,0-1 0,-1 0 0,1 1-1,-1-1 1,1 0 0,-1 1 0,1-1 0,-1 1 0,0-1 0,1 1 0,-1-1 0,0 1 0,1-1-1,-1 1 1,0-1 0,0 1 0,1 0 0,-1 0 0,0-1 0,0 1 0,1 0 0,-1 0 0,0 0-1,0 0 1,0 0 0,0 0 0,1 0 0,-1 0 0,0 0 0,0 0 0,0 0 0,1 1 0,-1-1-10,-5 10 21,1 0 0,0 1 0,1 0 0,0 0 0,0 0 0,1 0 0,1 0 0,0 1 0,1-1 0,0 1 0,0 2-21,1-7 3,-6 56 13,4 1 0,2-1-1,2 1 1,4-1-1,5 13-15,29 88-2816,-7-104-1349,-8-50-4482,-17-10 3095</inkml:trace>
  <inkml:trace contextRef="#ctx0" brushRef="#br0" timeOffset="2450.976">3232 520 4805,'0'0'2306,"0"0"-545,0 0 257,0 0 96,0 0-736,0 0-482,0 0-223,0 0 128,12-35-161,30 35-159,7-5-289,3-4 0,7 0-160,5-1-32,-5-5 0,-1 3-96,-9 1-1121,-6-2-4997</inkml:trace>
  <inkml:trace contextRef="#ctx0" brushRef="#br0" timeOffset="3334.511">3702 703 5797,'0'0'2323,"0"0"-813,0 0-47,0 0 299,0 0-38,0 0-224,0 0-475,9 10-368,27 31-161,-22-4-50,-14-36-437,0 0 1,0 0-1,0 0 0,0 0 0,0 0 1,0 0-1,0 0 0,0 0 0,1 0 0,-1-1 1,0 1-1,1 0 0,-1 0 0,1 0 1,-1 0-1,1 0 0,-1-1 0,1 1 0,0 0 1,-1 0-1,1-1 0,0 1 0,0 0 1,-1-1-1,1 1 0,0-1 0,0 1 0,0-1 1,0 0-1,0 1 0,0-1 0,-1 0 1,1 1-1,0-1 0,1 0-9,3 1 11,0 0 0,-1 0 0,1-1 0,0 0 1,0 0-1,-1 0 0,1 0 0,0-1 0,0 1 0,-1-1 0,1 0 0,-1-1 1,1 1-1,-1-1 0,1 0 0,-1 0 0,0-1 0,0 1 0,0-1 0,0 0 1,0 0-1,-1 0 0,0 0 0,1-1 0,-1 1 0,0-1 0,1-1-11,5-7 85,-1 0-1,0-1 1,-1 0 0,0 0-1,-1 0 1,-1-1-1,0 0 1,0-4-85,7-82 2767,-12 97-2704,0 0-1,-1 1 1,1-1 0,-1 0 0,0 1 0,0-1 0,0 0 0,0 1 0,0-1 0,-1 1-1,1 0 1,-1-1 0,0 1 0,1 0 0,-1 0 0,0 0 0,0 0 0,0 0-1,-1 0 1,1 1 0,0-1 0,-1 1 0,1 0 0,-1-1 0,1 1 0,-1 0 0,0 1-1,1-1 1,-1 0 0,0 1 0,0-1 0,1 1 0,-3 0-63,0 0 29,-1 0 1,1 0-1,0 1 0,0 0 1,0 0-1,0 0 0,1 1 1,-1-1-1,0 1 0,0 0 1,1 1-1,-1-1 0,1 1 1,0 0-1,0 0 0,0 0 1,0 0-1,0 1 0,1 0 1,0-1-1,-1 1 1,1 1-1,1-1 0,-3 4-29,-1 2-12,0 1 1,1 0-1,1 0 0,-1 0 1,2 1-1,0-1 0,0 1 0,1 0 1,0 0-1,1 1 12,1 1-140,0 0 0,1 0 0,0-1-1,1 1 1,0 0 0,2-1 0,-1 0 0,2 0-1,-1 0 1,2 0 0,0-1 0,0 1 0,1-2 0,1 1-1,0-1 1,0 0 0,1-1 0,1 0 0,0 0-1,0-1 1,0 0 0,1-1 0,1 0 0,0-1-1,0 0 1,0-1 0,2 1 140,-3-3-79,0-1 0,0 0 1,0-1-1,0 0 0,1 0 0,-1-1 0,0-1 0,1 0 1,-1 0-1,1-2 0,-1 1 0,0-1 0,0-1 0,0 0 1,0 0-1,0-1 0,0-1 0,-1 1 0,0-2 0,0 0 1,0 0-1,5-5 79,10-9 547,0-1 1,-1-1-1,-2-1 1,0-1-1,-1 0 1,-2-2-1,8-13-547,8-41 2047,-34 79-2028,0-1-1,-1 0 1,1 0-1,-1 0 0,1 0 1,-1 0-1,0 0 1,0 1-1,0-1 1,0 0-1,0 0 0,0 0 1,-1 0-1,1 0 1,0 0-1,-1 0 1,0 0-1,1 1 0,-1-1 1,0 0-1,0 0 1,0 1-1,0-1 0,0 1 1,0-1-1,-1 1 1,1-1-1,0 1 1,-1 0-1,1 0 0,-1-1 1,0 1-1,1 0 1,-1 0-1,0 1 1,1-1-1,-1 0 0,0 1 1,0-1-1,0 1 1,0-1-19,-6 0-4,0 1 1,0 0 0,0 0-1,1 0 1,-1 1-1,0 0 1,0 1 0,1 0-1,-1 0 1,1 1-1,0-1 1,0 2 0,0-1-1,0 1 1,0 0-1,1 0 1,-1 1 0,1 0-1,1 0 1,-1 0-1,1 1 1,-1 0 0,2 0-1,-1 0 1,-1 4 3,-4 5-129,1 0-1,0 1 1,1 0 0,1 0 0,0 1-1,1 0 1,1 0 0,1 1 0,0-1-1,0 13 130,3-23-102,2 107-1326,-1-111 1373,1 1 1,-1-1 0,1 1 0,0-1 0,0 1 0,1-1-1,-1 0 1,1 0 0,0 1 0,-1-1 0,1 0 0,1-1-1,-1 1 1,0 0 0,1-1 0,-1 1 0,1-1 0,0 1-1,0-1 1,0 0 0,0-1 0,0 1 0,0 0 0,1-1 0,-1 0-1,0 1 1,1-1 0,-1-1 0,2 1 54,4 0-4,-1-1 0,0 0-1,0-1 1,1 1 0,-1-2 0,0 1 0,0-1 0,0-1-1,0 1 1,0-1 0,-1 0 0,1-1 0,-1 0 0,0 0 0,0-1-1,0 0 1,0 0 0,-1 0 0,0-1 0,0 0 0,3-5 4,9-10 276,-2 0 0,0-1 0,-1-1 0,-1-1 0,-2 0 0,2-5-276,1-7 343,-2 0-1,-2-1 0,-1-1 0,-2 0 0,-1 0 1,-2 0-1,-2-1 0,-2 0 0,-1 0 0,-5-32-342,5 65 28,0 1 0,0-1-1,0 1 1,-1-1 0,0 1 0,0 0-1,-1-1 1,0 1 0,0 0-1,0 0 1,0 0 0,-1 0-1,1 1 1,-1-1 0,-1 1 0,1-1-1,-1 1 1,1 0 0,-1 0-1,0 1 1,-2-2-28,4 6 15,-1-1-1,1 1 1,0 0-1,-1 0 1,1 0 0,0 0-1,0 0 1,0 1-1,0-1 1,0 1-1,0-1 1,1 1-1,-1 0 1,0 0 0,1 0-1,-1-1 1,1 1-1,0 1 1,0-1-1,0 0 1,0 0 0,0 0-1,0 1 1,0-1-1,1 0 1,-1 1-1,1-1 1,0 1-1,-1 0-14,1 0 11,-9 34 4,2 0 0,2 1 0,2 0 1,1 0-1,1 0 0,3 0 0,1 0-15,-2-7-27,2-1-1,1 1 0,1-1 0,2 0 1,1-1-1,1 1 0,2-2 0,0 1 0,2-2 1,16 26 27,-26-48-42,0 0 1,0-1-1,1 1 1,-1-1-1,1 0 1,0 0-1,0-1 1,0 1-1,1-1 1,-1 1-1,1-2 0,0 1 1,0 0-1,0-1 1,0 0-1,0 0 1,0 0-1,1-1 1,-1 0-1,1 0 1,-1 0-1,1-1 1,-1 1-1,1-1 1,-1-1-1,1 1 1,-1-1-1,1 0 1,-1 0-1,1-1 1,-1 1-1,0-1 1,0 0-1,0-1 1,0 1-1,1-2 42,4-6-143,0 0 1,-1 0-1,-1-1 1,1-1-1,-2 1 1,0-1-1,0-1 1,-1 1-1,2-7 143,26-71-7947,-34 89 7765,8-22-6950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56.661"/>
    </inkml:context>
    <inkml:brush xml:id="br0">
      <inkml:brushProperty name="width" value="0.05" units="cm"/>
      <inkml:brushProperty name="height" value="0.05" units="cm"/>
    </inkml:brush>
  </inkml:definitions>
  <inkml:trace contextRef="#ctx0" brushRef="#br0">357 323 12107,'0'-13'607,"2"5"-195,-1 0-1,0 0 1,0 0-1,-1 0 1,0 0-1,0 0 1,-1 1-1,0-1 1,-1 0-1,0 0 1,0 0-1,0 1 1,-1-1 0,0 1-1,0 0 1,-1 0-1,0 0 1,0 0-1,-1 1 1,0 0-1,0 0 1,0 0-1,-1 0 1,0 1-1,0 0 1,0 0-1,-1 0-411,0 3 60,-1 0 0,1 0 0,-1 0 0,1 1 1,-1 0-1,1 1 0,-1 0 0,1 0 0,-1 1 0,1-1 0,-1 2 0,1-1 0,-1 1 0,1 0 0,0 0 0,0 1 0,0 0 0,0 1 1,0-1-1,1 1 0,0 0 0,-1 1 0,2 0 0,-6 4-60,2 1-4,0-1-1,0 1 1,1 0 0,0 1 0,1 0 0,1 0-1,-1 0 1,2 1 0,0 0 0,0 0 0,1 1-1,0-1 1,1 1 0,1 2 4,-1-2-57,2 0 0,-1-1 1,2 1-1,0 0 0,0 0 0,1 0 0,1 0 1,0-1-1,1 1 0,0-1 0,1 1 1,0-1-1,1 0 0,0-1 0,1 1 1,1-1-1,0 0 0,0-1 0,1 0 1,0 0-1,1 0 0,0-1 0,0 0 0,1-1 1,0 0-1,1-1 0,-1 0 0,1 0 1,1-1-1,5 2 57,-9-6-61,0-1-1,0 0 1,1 0-1,-1 0 1,0-1 0,0 0-1,0-1 1,1 0-1,-1 0 1,0-1 0,0 0-1,0 0 1,0-1-1,-1 0 1,1 0 0,-1-1-1,0 0 1,0 0-1,0-1 1,0 0 0,-1 0-1,0-1 1,0 1 0,0-1-1,-1-1 1,1 1-1,-2-1 1,1 0 0,-1 0-1,0 0 1,0 0-1,-1-1 1,0 0 0,0 1-1,-1-1 1,0-2 61,10-20 698,-2 0-1,-1-1 1,-2 0 0,-1-1 0,-1 0 0,-1 0-1,-2-28-697,-1 59 7,0-1 0,-1 1 0,1-1 0,-1 1 0,0 0 0,1-1 0,-1 1 0,0-1 0,0 1 0,0-1 0,0 1 0,0-1 0,0 1 0,-1-1 0,1 1 0,0-1 0,-1 1 0,1-1-1,-1 1 1,1 0 0,-1-1 0,0 1 0,0 0 0,1-1 0,-1 1 0,0 0 0,0 0 0,0 0 0,0 0 0,-1 0 0,1 0 0,0 0 0,0 0 0,-1 1 0,1-1 0,0 0 0,-1 1-1,1-1 1,0 1 0,-1-1 0,1 1 0,-1 0 0,1-1 0,-1 1 0,1 0 0,-1 0 0,1 0 0,-1 0 0,1 1 0,-1-1 0,1 0 0,-1 0 0,1 1 0,0-1 0,-1 1 0,1 0 0,-1-1-1,1 1 1,0 0 0,0 0 0,-1 0 0,1-1 0,-1 2-7,-2 4 2,-1 1-1,1-1 1,0 1 0,0 0-1,1 0 1,0 0 0,0 0-1,0 1 1,1-1 0,0 1-1,1-1 1,0 1 0,0 0-1,0 0 1,1-1-1,1 1 1,-1 0 0,1 0-1,0-1 1,1 1 0,0 0-1,1 2-1,3 10-147,1 0-1,1 0 0,0-1 0,2 0 0,0 0 1,1-1-1,10 12 148,50 32-4693,-13-42-7809,-37-16 4687</inkml:trace>
  <inkml:trace contextRef="#ctx0" brushRef="#br0" timeOffset="310.664">722 516 3748,'6'-17'3843,"31"-118"2654,-12-111 5087,-35 281-9929,-1 50-1860,4 1 0,3 0 0,6 23 205,-2-55-2113,-2-85 2102,2-1 0,2 1 0,0-1 0,2 1-1,2 0 1,0 0 0,2 1 0,2 0 0,1 0 0,0 1-1,4-2 12,-10 23-24,0 0 0,1 1 0,0 0 0,0 0-1,1 1 1,0 0 0,0 0 0,0 0-1,1 1 1,0 0 0,0 1 0,0-1-1,5 0 25,29-2-2998,-1 22-4093,-21 3 2</inkml:trace>
  <inkml:trace contextRef="#ctx0" brushRef="#br0" timeOffset="638.546">1322 165 11179,'0'0'2327,"0"0"-934,0 0-272,0 0-272,0 0-245,0 0-145,0 0-166,13 13 1,40 40 160,-22-9 391,-30-41-820,-1-1-1,1 0 1,0 0 0,0 0 0,0 0 0,0 1 0,0-1-1,0 0 1,1-1 0,-1 1 0,1 0 0,-1 0 0,1-1-1,0 1 1,-1 0 0,1-1 0,0 0 0,0 1-1,0-1 1,0 0 0,0 0 0,0 0 0,1-1 0,-1 1-1,0 0 1,0-1 0,1 1 0,-1-1 0,0 0 0,1 0-1,-1 0 1,0 0 0,1 0 0,-1 0 0,0-1 0,0 1-1,1-1 1,-1 0 0,0 1 0,0-1 0,1-1-25,4-3 235,0-1 1,0 0 0,-1-1-1,0 1 1,0-1-1,-1-1 1,0 1 0,0-1-1,0 0 1,-1 0-1,0 0 1,-1 0 0,0-1-1,0 0 1,0-7-236,1 7 229,0 0 0,-1-1 0,0 0 1,-1 0-1,0 0 0,-1 0 0,0 0 0,0 0 0,-1 0 1,0 0-1,-1 0 0,0 0 0,-1 0 0,0 0 1,-1-3-230,1 11 10,1 0-1,0 1 1,-1-1 0,1 0 0,-1 1 0,1-1 0,-1 1 0,0-1 0,0 1 0,0 0 0,0 0-1,0 0 1,0 0 0,0 0 0,0 0 0,0 0 0,0 1 0,0-1 0,0 1 0,-1 0 0,1 0 0,0-1-1,0 1 1,-1 1 0,1-1 0,0 0 0,0 0 0,0 1 0,-1 0 0,1-1 0,0 1 0,0 0-1,0 0 1,-1 0-10,-69 42-62,70-42 65,-17 14-21,0 0 1,1 1-1,1 1 0,1 1 0,0 0 0,1 1 0,1 1 0,-9 16 18,17-25-2,0-1 0,1 0-1,1 1 1,0 0 0,0 0 0,1 1-1,0-1 1,1 0 0,1 1-1,-1 0 1,2-1 0,0 1-1,0 0 1,1-1 0,1 1-1,-1 0 1,2-1 0,0 0-1,1 3 3,0-6-69,0 0-1,0-1 0,0 0 0,1 0 0,0 0 0,1-1 0,-1 1 0,1-1 1,1 0-1,-1-1 0,1 0 0,0 0 0,0 0 0,0-1 0,1 0 0,-1 0 1,1-1-1,0 0 0,0 0 0,0-1 0,2 0 70,13 3-644,0-1 1,0-1-1,0-1 0,0-1 0,0-1 1,1-1-1,3-2 644,-11 1-1280,-1 0 0,1-2 0,-1 1 0,0-2 0,-1 0 0,1-1 0,-1-1 0,0 0 0,0-1 1280,20-15-6401</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8:53.217"/>
    </inkml:context>
    <inkml:brush xml:id="br0">
      <inkml:brushProperty name="width" value="0.05" units="cm"/>
      <inkml:brushProperty name="height" value="0.05" units="cm"/>
    </inkml:brush>
  </inkml:definitions>
  <inkml:trace contextRef="#ctx0" brushRef="#br0">79 299 11050,'0'0'1864,"0"0"-476,0 0 325,0 0-287,0 0-353,0 0-358,-13 12-283,-38 43-42,50-52-345,-1-1-1,0 1 1,1 0-1,-1 0 1,1-1 0,0 1-1,0 0 1,0 0-1,0 0 1,1 0 0,-1 1-1,1-1 1,0 0-1,0 0 1,0 0 0,0 0-1,0 0 1,1 0-1,-1 1 1,1-1 0,0 0-1,0 0 1,0-1 0,1 1-1,-1 0 1,0 0-1,2 1-44,-2-1 29,2 2-13,-1-1-1,1 1 1,0-1-1,1 1 1,-1-1-1,1 0 1,0 0-1,0 0 1,0-1-1,0 1 1,1-1-1,-1 0 1,1-1-1,0 1 1,0-1-1,0 0 1,0 0-1,0 0 1,0-1 0,1 1-1,-1-1 1,0-1-1,1 1 1,-1-1-1,1 0 1,-1 0-1,1 0 1,-1-1-1,1 0 1,-1 0-1,0-1 1,0 1-1,1-1 1,-1 0-1,0 0 1,-1-1-1,1 1 1,0-1-1,-1-1 1,1 1-1,-1 0 1,0-1-1,2-3-15,4-2 186,-1-2 0,0 1 0,0-2 0,-2 1 0,1-1 0,-1 0 0,-1 0 0,0-1 0,-1 0-1,0 0 1,-1 0 0,-1-1 0,0 1 0,-1-1 0,0 0 0,-1 0 0,0-13-186,-2 23 21,1 1 0,0-1 0,-1 0 0,1 1 0,-1-1 0,0 1 1,-1-1-1,1 1 0,0-1 0,-1 1 0,0 0 0,0-1 0,0 1 0,0 0 1,0 0-1,-1 1 0,1-1 0,-1 0 0,0 1 0,0 0 0,0-1 0,0 1 0,0 0 1,0 1-1,-1-1 0,1 0 0,-1 1 0,1 0 0,-1 0 0,1 0 0,-1 0 0,0 1 1,1-1-1,-1 1 0,0 0 0,1 0 0,-1 0 0,0 1 0,0-1 0,1 1 1,-1 0-1,1 0 0,-1 0 0,1 1 0,-1-1-21,-9 5-9,1 0 0,0 1-1,0 0 1,1 1 0,0 0 0,0 1 0,1 0-1,0 1 1,1 0 0,0 0 0,1 1 0,0 0-1,0 1 1,1-1 0,1 2 0,0-1 0,1 1-1,0-1 1,0 1 0,2 1 0,0-1-1,0 0 1,1 1 0,1 0 0,0-1 0,1 1-1,1 0 1,0-1 0,2 13 9,0-15-111,0-1-1,0 0 1,1 0-1,0 0 0,1 0 1,0-1-1,1 0 1,0 0-1,0 0 1,1-1-1,0 0 1,0 0-1,1-1 1,0 1-1,0-2 1,1 1-1,0-1 1,0-1-1,0 0 1,1 0-1,4 1 112,8 3-422,-1-1 0,1-1 0,1-1 1,-1-1-1,1-1 0,0-1 0,0-1 0,0-1 0,12-2 422,-23 0 6,1-1 0,-1 0 0,0-1 0,0 0 0,0-1 0,0-1 0,-1 1 0,0-2 0,0 0-1,0 0 1,-1-1 0,1 0 0,-2-1 0,1 0 0,-1-1 0,0 0 0,-1 0 0,0-1 0,-1 0 0,0 0 0,0-1 0,-1 1 0,0-2 0,-1 1 0,-1-1 0,1-1-6,5-13 417,-2 0 0,0-1 0,-2 0 0,-1 0 0,-1 0 0,-1 0 0,-2-1 0,0 1 0,-3-11-417,-25-19 807,26 56-795,1 1 1,-1-1 0,0 0 0,0 1 0,0-1-1,0 0 1,0 1 0,0-1 0,0 1 0,0-1-1,0 1 1,0 0 0,0-1 0,0 1 0,0 0-1,-1 0 1,1 0 0,0 0 0,0 0 0,0 0-1,0 0 1,0 0 0,0 0 0,-1 0 0,1 1-1,0-1 1,0 1 0,0-1 0,0 0-1,0 1 1,0 0 0,0-1 0,0 1 0,0 0-1,0-1 1,1 1 0,-1 0 0,0 0 0,0 0-1,1 0 1,-1-1 0,0 1 0,1 0 0,-1 0-1,1 0 1,0 1 0,-1-1 0,1 0 0,0 0-1,-1 1-12,-5 16 11,0 1 1,1-1-1,1 1 0,1 1 0,0-1 0,2 0 0,0 1 0,1-1 1,3 16-12,-3-31 1,2 23-202,1 0 0,2 0 0,0 0-1,2 0 1,1-1 0,10 23 201,-18-49-26,0 0-1,0 0 1,1-1-1,-1 1 1,0 0-1,0 0 1,0 0-1,0-1 1,0 1-1,0 0 1,1 0-1,-1-1 1,0 1-1,0 0 1,0 0-1,0 0 1,1 0-1,-1-1 1,0 1-1,0 0 1,1 0-1,-1 0 1,0 0-1,0 0 1,1 0-1,-1 0 1,0 0-1,0 0 1,1-1-1,-1 1 1,0 0-1,0 0 1,1 0-1,-1 1 1,0-1-1,0 0 1,1 0-1,-1 0 1,0 0-1,0 0 1,1 0 26,-1-40 266,0 32-348,0-8 146,17-175 1312,-16 185-1324,1-1 0,-1 0-1,2 1 1,-1-1 0,1 1 0,0 0 0,0 0-1,0 0 1,1 0 0,0 1 0,0-1 0,1 1-1,0 0 1,0 1 0,0-1 0,0 1 0,0 0-1,1 0 1,0 0 0,0 1 0,0 0 0,0 0-1,1 0 1,-1 1 0,1 0 0,0 0-52,7 2-2,0 0 0,1 1 1,-1 0-1,0 1 0,0 1 0,0 0 1,0 1-1,0 0 0,-1 1 1,0 1-1,0 0 0,0 1 0,-1 0 1,0 1-1,0 0 0,-1 1 0,0 0 1,-1 1-1,0 0 0,0 1 1,-1 0-1,0 1 0,-1-1 0,-1 2 1,0-1-1,0 1 0,-1 0 1,-1 0-1,0 1 0,-1-1 0,2 11 2,-3 94-3934,-10-132 2765,7-20 1597,1 0 1,2 0 0,2 0-1,1 0 1,1 0-1,2 1 1,3-6-429,-11 34 48,-1 0 0,1 0 0,0 0 0,0 0 0,1 1-1,-1-1 1,1 0 0,0 1 0,0-1 0,1 1 0,-1 0 0,1 0 0,0 0 0,0 0-1,1 0 1,-1 0 0,1 1 0,-1 0 0,1 0 0,0 0 0,1 0 0,-1 0 0,0 1 0,1 0-1,-1 0 1,1 0 0,0 0 0,-1 1 0,1 0 0,0 0 0,0 0 0,0 1 0,0-1 0,0 1-1,0 0 1,1 1-48,4 5 3,-1 1-1,0 0 0,0 0 1,0 1-1,-1 0 0,0 0 0,-1 1 1,0 0-1,0 1 0,-1-1 1,0 1-1,2 7-2,1-3 10,68 146 196,-51-98-2037,4 0-3724,-15-37 141,0-7-2358</inkml:trace>
  <inkml:trace contextRef="#ctx0" brushRef="#br0" timeOffset="607.033">1857 234 10602,'0'0'4340,"0"0"-1169,0 0-721,0 0-667,-13 3-448,9-2-1267,1-1-1,-1 1 1,0 0-1,1 0 1,-1 0-1,1 0 1,-1 1 0,1 0-1,0-1 1,-1 1-1,1 0 1,0 1-1,0-1 1,1 0-1,-1 1 1,0 0 0,1 0-1,0-1 1,-1 1-1,1 1 1,0-1-1,0 0 1,1 0-1,-1 1 1,1-1 0,0 1-1,0-1 1,0 1-1,0 3-67,-10 73 498,3 0 0,4 1 0,5 47-498,0-52 49,-3-32-345,3 1 0,2-1 0,1 0 0,3-1 1,1 1-1,2-1 0,15 37 296,-7-51-2211,-19-29 2133,1-1 0,0 1 0,0 0 1,0-1-1,0 1 0,0 0 0,0-1 0,0 1 1,0-1-1,0 1 0,0 0 0,0-1 0,0 1 0,0 0 1,0-1-1,1 1 0,-1-1 0,0 1 0,0 0 1,0-1-1,0 1 0,1 0 0,-1 0 0,0-1 1,0 1-1,1 0 0,-1-1 0,0 1 0,1 0 0,-1 0 1,0 0-1,1-1 0,-1 1 0,0 0 0,1 0 1,-1 0-1,0 0 0,1 0 0,-1-1 0,0 1 1,1 0-1,-1 0 0,1 0 0,-1 0 0,0 0 1,1 0-1,-1 0 0,0 0 0,1 1 0,-1-1 0,1 0 1,-1 0-1,0 0 0,1 0 0,-1 0 0,0 1 1,1-1-1,-1 0 0,0 0 0,0 0 0,1 1 1,-1-1-1,0 0 0,1 1 78,-4-120-3784,-25-63 4831,15 108-531,-4-36 2120,5 1-1,5-2 0,6-61-2635,1 157 251,-1 7-155,1 1 1,0-1-1,1 1 1,-1-1-1,1 1 1,1 0-1,-1-1 1,1 1 0,1 0-1,-1 0 1,1 0-1,1 1 1,1-5-97,-1 9 25,1 1 1,-1-1 0,0 1-1,1-1 1,-1 1 0,1 1-1,0-1 1,-1 1-1,1-1 1,-1 1 0,1 1-1,0-1 1,-1 1-1,1-1 1,-1 1 0,1 1-1,-1-1 1,1 1 0,-1-1-1,0 1 1,0 0-1,0 1 1,0-1 0,0 1-1,0 0-25,21 11-30,0 2 0,-1 0-1,-1 1 1,-1 2-1,0 0 1,-1 1 0,-1 1-1,-2 1 1,0 1-1,-1 1 1,-1 0 0,-1 1-1,7 18 31,-20-39-31,-1 0-1,1 0 0,-1 1 0,0-1 0,-1 0 1,1 1-1,-1-1 0,1 0 0,-1 1 1,-1-1-1,1 0 0,-1 1 0,1-1 0,-1 0 1,0 0-1,-1 1 0,1-1 0,-1 0 0,0 0 1,0-1-1,0 1 0,0 0 0,-1-1 1,1 1-1,-1-1 0,0 0 0,0 1 0,0-1 1,-1-1-1,1 1 0,-1-1 0,1 1 1,-1-1-1,0 0 0,0 0 0,0 0 0,0-1 1,0 0-1,0 0 0,-1 0 0,1 0 0,0 0 1,-2-1 31,-12 4-117,0 0 1,0-2 0,0 0-1,0-1 1,0-1 0,0-1-1,0 0 1,-9-3 116,-77-34-3489,74-3-3820,30 19 1325</inkml:trace>
  <inkml:trace contextRef="#ctx0" brushRef="#br0" timeOffset="956.981">2525 1 5830,'0'0'6939,"0"0"-3650,0 0-1084,0 0-422,-8 17-246,0-1-1128,2-7-221,1 0-1,1 1 1,0-1-1,0 1 1,1 0 0,1 0-1,-1 0 1,1 0-1,1 0 1,0 6-188,-2 36 380,3-1 0,2 1 0,2-1 0,4 10-380,-4-40-549,1 0 0,1 0 0,0-1 0,2 0 0,0 0 1,2-1-1,2 5 549,7 3-4874,1-6-2573</inkml:trace>
  <inkml:trace contextRef="#ctx0" brushRef="#br0" timeOffset="1278.088">2846 306 6630,'0'0'6326,"0"0"-3459,0 0-273,0 0-426,0 0-657,0 0-572,-13-2-368,6 1-487,5 0-67,0 1 0,-1-1 1,1 0-1,0 1 0,-1-1 0,1 1 1,0 0-1,-1 0 0,1 0 0,0 0 1,-1 0-1,1 1 0,0-1 0,-1 1 1,1-1-1,0 1 0,-1 0 0,1 0 0,0 0 1,0 0-1,0 0 0,0 1 0,0-1 1,0 1-1,1-1 0,-1 1 0,0-1 1,1 1-1,-1 0 0,1 0 0,-1 0 1,0 2-18,-1 7 24,0 1 0,1-1 1,1 1-1,0 0 0,0 0 0,1-1 1,0 1-1,1 0 0,1 0 1,0-1-1,0 1 0,1-1 0,1 0 1,-1 0-1,2 0 0,0 0 1,0 0-1,1-1 0,0 0 1,1 0-1,0-1 0,1 0 0,-1 0 1,2-1-1,-1 0 0,1 0 1,1-1-1,-1 0 0,2 0-24,-3-2-1,-1 0 1,1 0-1,0-1 0,1 0 0,-1-1 1,1 1-1,0-2 0,-1 1 0,1-1 0,1-1 1,-1 1-1,0-2 0,0 1 0,0-1 0,0 0 1,0-1-1,1 0 0,-1-1 0,0 0 0,0 0 1,-1-1-1,1 0 0,-1-1 0,1 1 0,-1-2 1,0 1-1,6-5 1,-5 0 38,-1-1 0,1 0 0,-1 0 1,-1-1-1,0 0 0,0 0 0,-1 0 0,-1-1 0,0 0 1,-1 0-1,0-1 0,0 1 0,-1-1 0,-1 0 0,-1 1 1,1-1-1,-2 0 0,0 0 0,0 0 0,-1 0 0,-1 0 1,0 0-1,-1 1 0,-1-1 0,1 1 0,-2 0 0,0 0 1,0 0-1,-1 0 0,-1 1 0,0 0 0,0 1 0,-1-1 1,0 1-1,-1 1 0,0 0 0,-1 0 0,0 1 1,0 0-1,-9-5-38,5 6-112,0 0 0,0 1 0,0 1 0,-1 0 0,0 1 1,0 1-1,0 0 0,0 1 0,-1 0 0,1 2 0,-8 0 112,-99 20-6868,77-2-563</inkml:trace>
  <inkml:trace contextRef="#ctx0" brushRef="#br0" timeOffset="1635.345">3494 137 7655,'0'0'4346,"0"0"-1853,0 0-96,0 0-369,0 0-1152,0 0-433,1 19-203,-1 132-58,0-151-181,9 145 84,-8-138-54,0 0 0,1-1-1,0 0 1,0 1-1,0-1 1,1 0 0,0 0-1,0 0 1,1 0 0,-1-1-1,1 1 1,0-1-1,1 0 1,-1 0 0,1-1-1,0 1 1,0-1 0,1 0-1,-1 0 1,3 0-31,-2-2 84,-1 0 1,1 0-1,-1 0 0,1-1 1,0 0-1,0 0 0,-1-1 1,1 0-1,0 0 0,0 0 1,0-1-1,-1 1 0,1-1 1,0-1-1,-1 1 0,1-1 1,-1 0-1,1 0 0,-1-1 1,0 1-1,0-1 1,0-1-1,0 1 0,3-4-84,6-4 298,-1 0 0,0-2 0,-1 1 0,-1-2 0,0 1 0,-1-2 0,7-10-298,0-7 630,-1 1 0,-1-2 0,-2 0 0,-2-1 0,6-24-630,-63 154 1201,10-10-1137,3 2 0,4 1 0,4 1 0,4 1 1,4 1-1,-3 77-64,19-157-61,-1-1-191,0 0 0,1 0-1,0 1 1,1-1 0,0 0-1,1 0 1,0 1 0,1-1-1,0 0 1,1 0 0,0-1-1,1 1 1,0 0 0,6 9 252,15-1-3953,-5-14-1452,4-4-4834</inkml:trace>
  <inkml:trace contextRef="#ctx0" brushRef="#br0" timeOffset="2771.017">4160 254 7976,'0'0'3464,"0"0"-1574,0 0-144,0 0-81,0 0-480,0 0-336,0 0-299,-6 15-128,-18 47 53,22-57-420,0 0 0,0 1 0,1-1 0,-1 0 0,1 1 0,1-1 0,-1 1 0,1 0 1,0-1-1,0 1 0,1-1 0,-1 1 0,1-1 0,1 1 0,-1-1 0,1 0 0,0 0 0,0 1 0,0-1 0,1-1 1,-1 1-1,2 1-55,-1-5 11,0 1 1,-1-1 0,1 0 0,0 0-1,0 0 1,0-1 0,0 1 0,0-1 0,0 1-1,1-1 1,-1 0 0,0 0 0,0-1-1,0 1 1,0-1 0,0 1 0,0-1 0,0 0-1,0 0 1,0 0 0,-1 0 0,1-1-1,0 1 1,0-1 0,-1 0 0,1 0 0,-1 0-1,0 0 1,0 0 0,0 0 0,0-1-1,0 1 1,0-1 0,1 0-12,11-18 478,-1 0 1,0 0-1,-2-1 0,0-1 1,-2 0-1,0 0 0,-2-1 1,0 0-1,-2 0 0,0-3-478,-3 25 41,-1-1 1,0 1-1,0 0 0,0-1 0,0 1 1,-1 0-1,1-1 0,-1 1 0,1-1 1,-1 0-1,0 1 0,0-1 0,0 1 1,0-1-1,0 1 0,-1-1 0,1 1 1,-1-1-1,0 1 0,1-1 0,-1 1 1,0 0-1,0-1 0,-1 1 0,1 0 1,0 0-1,-1 0 0,0 0 0,1 0 1,-1 0-1,0 0 0,0 1 0,0-1 1,0 1-1,0-1 0,0 1 0,0 0 1,-1 0-1,1 0 0,0 0 0,-1 0 1,1 0-1,-1 1 0,0-1-41,-2 1 11,1 0 0,-1 1-1,1-1 1,-1 1 0,1 0 0,-1 0 0,1 1-1,-1 0 1,1-1 0,0 1 0,0 0-1,0 1 1,0-1 0,0 1 0,0 0-1,1 0 1,-1 0 0,1 0 0,0 1-1,0-1 1,0 1 0,1 0 0,-1 0-1,1 0 1,-1 1-11,-39 113-66,38-99-82,1 0-1,2 0 0,-1 0 1,2 0-1,1 0 1,0 0-1,2 0 1,0 0-1,1 0 1,1-1-1,0 0 1,2 0-1,0 0 1,1-1-1,0 0 1,2 0-1,7 10 149,28 14-2703,-38-37 1787,1 0 0,0-1 0,0 0 0,1 0 1,-1-1-1,0 0 0,1-1 0,-1 1 0,1-2 1,0 1-1,-1-1 0,1 0 0,0-1 0,-1 0 0,5-2 916,66-31-1992,-58 14 3205,-1-2 0,-1 0 1,-1-1-1,-1-1 1,-1-1-1,-1 0 0,-1-1 1,-2 0-1,0-1 0,-2-1 1,-1 0-1,-1 0 1,1-15-1214,-6 32 219,14-64 3710,-17 98-3880,-2 8-33,2 0 1,2 0 0,1 0 0,1 0-1,1-1 1,2 0 0,5 13-17,22 19-289,-33-60 268,0-1 0,0 0 1,0 0-1,0 1 1,0-1-1,0 0 1,0 0-1,1 0 0,-1 0 1,0-1-1,0 1 1,1 0-1,-1 0 0,1-1 1,-1 1-1,1-1 1,-1 1-1,1-1 1,-1 0-1,1 0 0,-1 1 1,1-1-1,-1 0 1,1 0-1,0-1 0,-1 1 1,1 0-1,-1 0 1,1-1-1,-1 1 0,1-1 1,-1 1-1,0-1 1,1 0-1,-1 1 1,1-1-1,-1 0 0,0 0 1,0 0-1,0 0 1,1 0-1,-1 0 0,1-2 21,7-11 10,0-1 0,0 0 0,-1 0 0,-1-1-1,-1 0 1,0 0 0,-1-1 0,-1 0 0,0 1-1,-1-1 1,-1-1 0,0-9-10,0 10 54,0 4 28,0 0 1,0 0-1,-1 0 1,-1-1-1,0 1 1,0 0-1,-2-1 1,0 1-1,0 0 1,-1 0-1,-1 0 1,0 1-1,-1-1-82,2 10 13,0 1-1,-1-1 0,1 1 1,-1 0-1,1 0 1,-1 0-1,0 1 0,0-1 1,1 1-1,-1 0 0,0 0 1,0 0-1,-1 1 0,1 0 1,0-1-1,0 1 1,0 1-1,0-1 0,0 0 1,0 1-1,0 0 0,0 0 1,0 0-1,0 1 0,0-1 1,1 1-1,-1 0 0,0 0 1,1 0-1,0 0 1,-1 1-1,1 0 0,0-1 1,0 1-1,0 0 0,1 0 1,-1 1-1,-1 1-12,-5 5-13,0 1 0,0-1 0,1 1 0,1 1 0,0-1 0,0 1 0,1 1 0,1-1 0,0 1 0,0 0 0,2 0 0,-1 0 0,2 0 0,0 1 0,0 0 0,1-1 0,1 1 0,0 0 0,1-1 0,1 1 0,0-1 0,1 1 0,0-1 0,1 0 0,0 0 0,1 0 0,1-1 1,0 0-1,0 0 0,1 0 0,1-1 0,0 0 0,1 0 0,0-1 0,0 0 0,1-1 0,8 7 13,-5-8-102,1-1 1,0 0 0,0-1 0,1 0-1,0-1 1,-1-1 0,2-1 0,-1 0-1,0 0 1,1-2 0,-1 0 0,1-1-1,-1 0 1,1-1 0,-1-1 0,0 0-1,1-1 1,-1-1 0,0-1 0,-1 0-1,1 0 1,-1-2 0,0 0 0,-1 0-1,1-1 1,-1-1 0,-1 0 0,0-1-1,0 0 1,7-9 101,9-7 106,-1 0 0,-2-2 0,0-1-1,-2-1 1,-1-1 0,-2-1 0,0-1-1,-3 0 1,-1-2 0,-1 0 0,-1-4-106,1-70 1431,-15 108-1415,-1 0 0,1 0 0,-1 0 0,0 1 0,0-1 0,0 0 0,1 0 0,-1 0 0,0 1 0,0-1 0,0 0 0,0 1 0,0-1 0,0 1 0,0-1 0,-1 1 0,1 0 0,0-1 0,0 1 0,0 0 0,0 0 0,0 0 0,-1 0 0,1 0 0,0 0 0,0 0 0,0 0 0,0 0 0,-1 0 0,1 1 0,0-1 0,0 1 0,0-1 0,0 1 0,0-1 0,0 1 0,0-1 0,0 1 0,0 0 0,0-1 0,0 1 0,1 0 0,-1 0 0,0 0 0,0 0 0,1 0 0,-1 0-16,-8 6 2,0 0 0,1 0-1,-1 0 1,2 1-1,-1 1 1,1-1 0,0 1-1,1 0 1,0 1-1,1-1 1,0 1 0,0 0-1,1 1 1,0-1 0,1 1-1,0-1 1,1 1-1,0 0 1,1 0 0,0 0-1,0 0 1,1 1-1,1-1 1,0 0 0,1 0-1,0 0 1,0-1 0,1 1-1,1 0 1,-1-1-1,2 0 1,0 0 0,0 1-2,6 5-101,1 0 0,0-1 0,1 0 0,0-1 0,2 0 0,-1-1 0,2-1 0,-1-1-1,2 0 1,-1-1 0,2 0 0,-1-2 0,5 2 101,-66-6-357,-32-13-388,-81-7-918,51 12-9142,81 4 1282</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08.472"/>
    </inkml:context>
    <inkml:brush xml:id="br0">
      <inkml:brushProperty name="width" value="0.05" units="cm"/>
      <inkml:brushProperty name="height" value="0.05" units="cm"/>
    </inkml:brush>
  </inkml:definitions>
  <inkml:trace contextRef="#ctx0" brushRef="#br0">436 184 5797,'2'-13'5350,"7"-84"314,-9 94-5336,0-1 0,-1 1 1,0 0-1,0 0 1,0 0-1,0 0 1,0 0-1,0 0 0,-1 0 1,0 0-1,1 0 1,-1 1-1,0-1 1,0 1-1,-1-1 0,1 1 1,0 0-1,-1 0 1,1 0-1,-1 0 0,-2-1-328,1 1 166,0 0-1,0 0 0,-1 0 1,1 1-1,0 0 0,-1 0 0,1 0 1,-1 0-1,1 1 0,-1 0 0,1 0 1,-1 0-1,1 0 0,-1 1 1,1 0-1,-1 0 0,1 0 0,-1 0 1,1 1-1,0 0 0,0 0 0,0 0 1,-2 1-166,-7 7 86,1 1 0,0 0 0,0 0 0,2 2 1,-1-1-1,2 1 0,-1 0 0,2 1 0,0 0 1,0 1-1,2 0 0,0 0 0,0 0 1,1 1-1,1-1 0,-1 11-86,-5 32 145,3-1 0,2 1 1,4 58-146,6-25 64,4 0 1,3 0 0,18 57-65,4 25-184,-34-171 136,5 78-893,-19-48-1679,-21-19-3711,18-13 1276,4-1-1661</inkml:trace>
  <inkml:trace contextRef="#ctx0" brushRef="#br0" timeOffset="575.552">0 685 10025,'0'0'3049,"0"0"-989,0 0 214,0 0-346,0 0-834,0 0-501,0 0-300,9-8-133,-8 7-156,3-3 4,1-1 0,0 1 0,-1 0-1,1 0 1,1 1 0,-1 0-1,1-1 1,-1 2 0,1-1 0,0 1-1,0 0 1,0 0 0,0 0-1,3 1-7,398-72 97,-352 72-103,-54 3 8,1 1 0,-1-1 0,1 1 0,-1 0 0,0-1 0,0 1 0,0 0 0,-1 0 0,1 0 0,-1 0 0,1-1-1,-1 1 1,0 0 0,0 0 0,0 0 0,0 0 0,-1 0 0,1 0 0,-1 0 0,0-1 0,0 1 0,-1 2-2,-36 144 117,37-141-139,0-1 1,0 0-1,1 1 0,-1-1 0,2 0 0,-1 1 0,1-1 0,1 0 0,-1 0 1,1 0-1,0 0 0,1 0 0,-1 0 0,2 0 0,-1-1 0,1 1 1,-1-1-1,2 0 0,-1 0 0,1-1 0,0 1 0,0-1 0,0 0 0,1 0 1,0-1-1,0 0 0,0 0 0,0 0 0,1 0 0,-1-1 0,4 0 22,2 2-38,1-1 0,-1 0 0,1-1 0,0-1 0,0 0 0,1-1 0,-1 0 0,0-1 0,0 0 0,1-1 0,-1-1 0,0 0 0,0-1 0,0 0 0,-1-1 0,1 0 0,-1-1 0,0 0 0,0-1 0,-1-1 0,1 0 0,-1 0 0,-1-1 0,1-1 0,-2 0 0,1 0 0,-1-1 0,0 0 0,-1 0 0,-1-1 0,1 0 0,-2 0 0,1-1 0,1-6 38,-1-2 314,-1 0-1,-1-1 0,-1 1 0,-1-1 0,-1 0 1,0 0-1,-2-1 0,-1 1 0,0 0 0,-1 0 1,-2 0-1,-2-9-313,4 23 31,0 0 0,0 0 1,0 1-1,-1 0 0,0-1 1,0 1-1,-1 0 0,0 0 0,0 1 1,0-1-1,-1 1 0,1 0 1,-1 0-1,-1 0 0,1 1 1,-1 0-1,1 0 0,-1 0 1,0 1-1,0 0 0,-1 0 1,1 0-1,-1 1 0,1 0 0,-1 0 1,0 1-1,0 0 0,0 0 1,0 1-1,0-1 0,0 1 1,0 1-1,0 0 0,1 0 1,-1 0-1,0 0 0,-1 2-31,-6 1-324,-1 1 0,2 0 1,-1 1-1,1 1 0,0 0 0,0 1 0,1 0 0,-11 9 324,-32 60-10023,47-41 1374</inkml:trace>
  <inkml:trace contextRef="#ctx0" brushRef="#br0" timeOffset="886.228">1130 562 9993,'0'0'5531,"0"0"-2654,0 0-1286,0 0-123,0 0-459,0 0-550,0 0-160,11 14-107,-2-4-152,-4-5-18,0 0 0,0 1 0,-1 0 0,1 0 0,-1 0 0,-1 0 0,1 1-1,-1-1 1,0 1 0,0 0 0,-1 0 0,0 0 0,-1 0 0,1 0 0,-1 7-22,-6 248 331,11-453 144,-1 164-307,0-1 1,2 1-1,1-1 0,1 2 1,1 0-1,2-1-168,-9 20-11,0 1 0,1-1 0,0 0 0,1 1 0,-1 0 0,1 0 0,0 0 1,1 1-1,-1 0 0,1 0 0,0 0 0,0 0 0,1 1 0,-1 0 0,1 1 0,0-1 0,0 1 0,0 1 0,1-1 0,-1 1 0,1 1 0,-1-1 0,1 1 0,2 0 11,45 10-2207,-7 19-4506,-20-4-2501</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18.275"/>
    </inkml:context>
    <inkml:brush xml:id="br0">
      <inkml:brushProperty name="width" value="0.05" units="cm"/>
      <inkml:brushProperty name="height" value="0.05" units="cm"/>
    </inkml:brush>
  </inkml:definitions>
  <inkml:trace contextRef="#ctx0" brushRef="#br0">210 328 11659,'0'0'2194,"-3"-12"-416,-13-39-22,15 50-1704,1 1 0,-1-1-1,0 0 1,1 0 0,-1 1-1,0-1 1,1 0 0,-1 1 0,0-1-1,0 1 1,0-1 0,0 1 0,1-1-1,-1 1 1,0-1 0,0 1 0,0 0-1,0 0 1,0-1 0,0 1-1,0 0 1,0 0 0,0 0 0,0 0-1,0 0 1,0 0 0,0 1 0,0-1-1,0 0 1,0 0 0,0 1-1,0-1 1,0 0 0,0 1 0,1-1-1,-1 1 1,0 0 0,0-1 0,0 1-1,1-1 1,-1 1 0,0 0-1,1 0 1,-1-1 0,0 1 0,1 0-1,-1 0-51,-2 1 132,-10 10 57,0 0 0,1 0 0,0 1 1,1 0-1,1 1 0,0 1 0,0 0 1,2 0-1,0 0 0,0 1 1,2 0-1,0 1 0,1 0 0,0 0 1,2 0-1,0 0 0,1 0 0,0 1 1,2-1-1,0 1 0,1-1 0,2 16-189,-1-24 21,1-1 0,0 0 0,0 0 0,1 0-1,0 0 1,0 0 0,1-1 0,0 1-1,0-1 1,1-1 0,-1 1 0,2-1 0,-1 0-1,1 0 1,0-1 0,0 0 0,0 0-1,1 0 1,-1-1 0,1 0 0,0-1 0,0 0-1,1 0 1,-1-1 0,7 1-21,-1 0 21,0 0 0,-1-1 1,1-1-1,0 0 0,0-1 0,0-1 1,0 0-1,0-1 0,0 0 0,0-1 1,-1-1-1,0 0 0,0-1 0,0 0 1,12-7-22,-16 6 54,0 0 0,0-1 0,0 0 0,-1-1 0,0 1 0,0-1 0,-1-1 0,0 0 0,0 0 0,-1 0 0,0-1 1,-1 1-1,0-2 0,-1 1 0,0 0 0,0-1 0,-1 0 0,-1 1 0,0-1 0,0 0 0,-1-1 0,0 1 0,-1-3-54,1-7 94,-2-1 0,0 1-1,-1 0 1,-1 0-1,-2 1 1,1-1-1,-2 1 1,-1 0 0,-1 0-1,0 1 1,-1 0-1,-8-12-93,11 22-7,0 0 0,0 0 0,-1 0 0,0 1-1,0 0 1,-1 0 0,0 1 0,-1 0 0,1 0-1,-1 1 1,-1 0 0,1 1 0,-1 0 0,0 0-1,0 1 1,0 0 0,-1 1 0,1 0 0,-1 1-1,0 0 1,0 1 0,0 0 0,0 0 0,-11 2 7,14 0-62,0 0 0,1 0 0,-1 1 1,0 0-1,0 1 0,1 0 1,-1 0-1,1 0 0,0 1 0,0 0 1,0 1-1,1-1 0,0 1 0,0 0 1,0 1-1,0 0 0,1 0 1,0 0-1,0 0 0,0 1 0,1 0 62,-1 2-394,0 1-1,0-1 1,1 1-1,1 0 0,0 0 1,0 0-1,1 0 1,0 1-1,1-1 0,0 6 395,6 84-8381,6-56 689</inkml:trace>
  <inkml:trace contextRef="#ctx0" brushRef="#br0" timeOffset="323.667">867 231 11723,'30'-134'5120,"-29"130"-4975,0 1 0,-1-1 0,0 1 0,0 0 0,0-1 0,0 1 0,0-1 0,-1 1 0,0 0 0,1-1 1,-1 1-1,0 0 0,-1 0 0,1-1 0,-1 1 0,1 0 0,-1 0 0,0 0 0,0 1 0,0-1 0,0 0 0,-1 1 1,1 0-1,-1-1 0,1 1 0,-1 0 0,0 0 0,0 0 0,0 1 0,0-1 0,0 1 0,0 0 0,-1 0 1,1 0-1,0 0 0,-1 0 0,1 1 0,0-1 0,-1 1 0,1 0 0,-1 0 0,1 0 0,-1 1 0,1-1 0,-4 2-145,0-1 77,0 0-1,0 1 0,0 1 1,0-1-1,0 1 0,1 0 1,-1 0-1,1 1 0,0 0 1,0 0-1,0 1 0,0-1 0,1 1 1,0 0-1,0 1 0,0-1 1,1 1-1,0 0 0,0 0 1,0 1-1,1-1 0,-1 1 0,2 0 1,-1 0-77,-6 17 81,1 0 0,1 1 0,2 0-1,0 0 1,1 1 0,1 7-81,-1 105 150,5 0 0,12 69-150,-3-60-225,-6 2 1,-7 1 224,4-141-1,-1 1 0,-1-1 1,0 1-1,0-1 0,-1 0 0,0 0 1,0 1-1,-1-1 0,0 0 1,-1-1-1,0 1 0,0-1 0,-1 0 1,0 0-1,-1 0 0,0 0 0,0-1 1,0 0-1,-1-1 0,0 1 1,0-1-1,-3 1 1,-6 0-121,0-1 0,0 0 1,-1-1-1,0-1 0,0-1 1,0 0-1,0-1 0,0-1 0,-1-1 1,1 0-1,0-1 0,0-1 1,0-1-1,0 0 0,0-1 0,0-1 1,1-1-1,-1 0 121,-58-46-2971,51-2-4649,23 23 18</inkml:trace>
  <inkml:trace contextRef="#ctx0" brushRef="#br0" timeOffset="647.278">523 646 10025,'0'0'4228,"0"0"-3138,0 0 959,0 0-255,0 0-897,0 0-609,0 0-224,113-61-32,-51 49 0,3 1-32,7-2-128,-1-1-288,-2 1-1506,-2-2-2434,-17 2-4901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16.979"/>
    </inkml:context>
    <inkml:brush xml:id="br0">
      <inkml:brushProperty name="width" value="0.05" units="cm"/>
      <inkml:brushProperty name="height" value="0.05" units="cm"/>
    </inkml:brush>
  </inkml:definitions>
  <inkml:trace contextRef="#ctx0" brushRef="#br0">0 227 9865,'1'-14'3081,"7"-71"784,-8 85-3780,0 0 1,1 0-1,-1 0 1,0 0 0,1 0-1,-1 0 1,0 1-1,1-1 1,-1 0-1,0 0 1,1 0 0,-1 0-1,0 0 1,1 0-1,-1 0 1,0-1 0,0 1-1,1 0 1,-1 0-1,0 0 1,1 0-1,-1 0 1,0 0 0,1 0-1,-1-1 1,0 1-1,0 0 1,1 0 0,-1 0-1,0-1 1,0 1-1,0 0 1,1 0-1,-1-1 1,0 1 0,0 0-1,0-1 1,0 1-1,1 0 1,-1 0 0,0-1-1,0 1 1,0 0-1,0-1 1,0 1-1,0 0 1,0-1 0,0 1-1,0-1-85,7 30 318,4 215 1560,-13-202-2046,2 1-1,2 0 1,1-1-1,3 1 1,1-1-1,2 0 1,7 17 168,-16-56-46,1 1 1,0-1 0,-1 0-1,1 0 1,0 0-1,0 0 1,1 0-1,-1 0 1,0-1 0,1 1-1,0 0 1,0-1-1,0 1 1,0-1-1,0 1 1,0-1 0,1 0-1,-1 0 1,1 0-1,-1 0 1,1-1-1,0 1 1,0-1 0,0 1-1,0-1 1,0 0-1,0 0 1,0 0-1,0-1 1,0 1-1,0-1 1,0 0 0,1 1-1,-1-2 1,0 1-1,0 0 1,0-1-1,0 1 1,1-1 0,-1 0-1,0 0 1,0 0-1,0 0 1,-1-1-1,1 1 1,0-1 0,0 1-1,-1-1 1,3-2 45,7-13 140,0-1 0,-2 0 1,0-1-1,-1 0 1,0-1-1,-2 1 0,2-11-140,25-57 1212,15 9-88,-47 76-1104,-1 1 0,1-1 0,0 0 0,-1 1-1,1-1 1,0 1 0,0 0 0,0 0 0,0 0-1,0 0 1,0 0 0,0 0 0,0 0 0,1 0 0,-1 1-1,0-1 1,0 1 0,1 0 0,-1 0 0,0-1-1,0 2 1,1-1 0,-1 0 0,0 0 0,1 1 0,-1-1-1,0 1 1,0 0 0,0-1 0,0 1 0,0 0-1,0 0 1,0 1 0,0-1 0,0 0 0,0 1 0,1 0-20,99 125 115,-48-51-150,26 0-428,-77-74 437,-1 0-1,1-1 1,-1 1 0,1-1 0,0 0 0,-1 0 0,1 0 0,0 0 0,0 0-1,0-1 1,-1 1 0,1-1 0,0 0 0,0 0 0,0 0 0,0 0 0,0 0-1,0-1 1,0 1 0,0-1 0,0 0 0,-1 0 0,1 0 0,0 0 0,-1 0-1,1-1 1,-1 1 0,1-1 0,-1 0 0,1 1 0,-1-1 0,0 0 0,0 0-1,0-1 1,1 0 26,20-31 656,-2 0-1,-1 0 1,-1-2 0,-2-1-1,9-28-655,-15 1 1869,-18 167-1256,8-87-640,0 0-1,2-1 1,-1 1-1,2-1 1,0 0-1,1 0 0,1 0 1,0 0-1,1-1 1,0 0-1,1-1 0,8 11 28,-12-19-268,1 0-1,-1 0 0,1-1 0,0 0 1,0 0-1,0 0 0,0-1 0,1 1 0,0-1 1,0 0-1,-1-1 0,1 0 0,1 0 0,-1 0 1,0 0-1,0-1 0,1 0 0,-1-1 0,1 1 1,-1-1-1,1-1 0,4 0 269,40-9-5464,-5-10-3412,-24 6 3681</inkml:trace>
  <inkml:trace contextRef="#ctx0" brushRef="#br0" timeOffset="265.961">1046 29 9801,'0'0'897,"0"0"32,-83-28 608,76 33-1088,7 1-449,2 1 0,13 0-96,6 3-545,2-1-4484</inkml:trace>
  <inkml:trace contextRef="#ctx0" brushRef="#br0" timeOffset="765.513">1366 463 13229,'0'0'2087,"-1"-13"-299,-3-38 476,-2 42 1039,3 24-2880,2 81 608,5 0 0,13 80-1031,-2-24-178,-15-143 167,0 0-546,0-1-1,0 0 1,1 0 0,0 0 0,0 0 0,1 0 0,0 0 0,1-1-1,-1 1 1,2 0 0,-1-1 0,1 0 0,0 0 0,0 0 0,1 0 0,5 6 557,-10-13-25,0 1 1,1-1 0,-1 1-1,0-1 1,1 0 0,-1 1 0,0-1-1,1 1 1,-1-1 0,1 0-1,-1 1 1,1-1 0,-1 0 0,1 1-1,-1-1 1,1 0 0,-1 0-1,1 0 1,-1 1 0,1-1 0,-1 0-1,1 0 1,0 0 0,-1 0-1,1 0 1,-1 0 0,1 0 0,-1 0-1,1 0 1,-1 0 0,1 0 0,0-1-1,-1 1 1,1 0 0,-1 0-1,1 0 1,-1-1 0,1 1 0,-1 0-1,1-1 1,-1 1 0,0 0-1,1-1 1,-1 1 0,1-1 0,-1 1-1,0 0 1,1-1 0,-1 1-1,0-1 1,0 1 0,1-1 0,-1 1-1,0-1 1,0 0 0,0 1-1,1-1 1,-1 1 0,0-1 24,-1-37 210,-76-210 5390,66 208-5012,2 0 0,1-1 0,3 1 0,1-1 0,2 0 0,2 0 0,4-38-588,-3 74 39,-1 0 1,1 0-1,0 0 1,0 0-1,0 0 1,1 1-1,-1-1 1,1 0-1,1 1 1,-1-1-1,1 1 1,-1 0-1,1-1 1,0 1-1,1 1 0,-1-1 1,1 0-1,-1 1 1,1 0-1,0 0 1,1 0-1,-1 0 1,0 0-1,1 1 1,-1 0-1,1 0 1,0 0-1,0 1 1,0 0-1,0 0 1,0 0-1,0 0 1,0 1-1,0 0 1,0 0-1,0 0 0,0 0 1,4 2-40,3-1-6,-1 1-1,0 1 1,0-1-1,0 2 1,0 0 0,0 0-1,0 1 1,-1 0 0,0 1-1,0 0 1,-1 0 0,0 1-1,0 1 1,0-1-1,-1 2 1,0-1 0,-1 1-1,0 0 1,0 0 0,-1 1-1,0 0 1,0 0-1,-1 0 1,-1 1 0,0 0-1,0 0 1,-1 0 0,-1 0-1,1 1 1,-2-1-1,1 9 7,-3-14-18,-1 0-1,1 0 1,-1-1-1,0 1 1,-1-1-1,1 1 1,-1-1-1,0 0 0,0 0 1,-1 0-1,1-1 1,-1 1-1,0-1 1,0 0-1,-1 0 1,1 0-1,-1 0 0,0-1 1,0 0-1,0 0 1,0 0-1,-1-1 1,1 0-1,-1 0 1,-3 1 18,-149 26-423,157-29 367,-69-3-513,39-10-1577,23-15-3710,14 11-389</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15.189"/>
    </inkml:context>
    <inkml:brush xml:id="br0">
      <inkml:brushProperty name="width" value="0.05" units="cm"/>
      <inkml:brushProperty name="height" value="0.05" units="cm"/>
    </inkml:brush>
  </inkml:definitions>
  <inkml:trace contextRef="#ctx0" brushRef="#br0">23 150 8040,'1'-16'2098,"0"4"-1481,2-47 1120,-2 8 3457,-4 40-616,-2 33-3358,-4 46-1023,2 0 1,4 1-1,2 0 1,3-1-1,10 57-197,9 6-101,-21-132 100,1 1-1,-1 0 1,0 0 0,1 0 0,-1 0-1,0 0 1,1 0 0,-1 0 0,1 0 0,-1 0-1,0 0 1,1 0 0,-1 0 0,0 0 0,1 0-1,-1 0 1,0 0 0,1 0 0,-1 0 0,0 0-1,1 1 1,-1-1 0,0 0 0,1 0 0,-1 0-1,0 1 1,0-1 0,1 0 0,-1 0 0,0 1-1,0-1 1,1 0 0,-1 0 0,0 1 0,0-1-1,0 0 1,0 1 0,1-1 0,-1 0 0,0 1-1,0-1 1,0 0 0,0 1 0,0-1-1,0 0 1,0 1 0,0-1 0,0 1 1,6-33 4,-4 7 11,1 0-1,0 0 0,2 0 0,1 1 1,1 0-1,3-6-14,-8 24-1,0 1 0,1-1 1,-1 1-1,1 0 0,0 0 1,1 0-1,-1 0 0,1 1 0,0-1 1,0 1-1,0 0 0,0 0 0,1 1 1,0-1-1,0 1 0,0 0 0,0 0 1,0 1-1,0-1 0,1 1 0,-1 0 1,1 1-1,0-1 0,-1 1 0,1 0 1,0 1-1,0-1 0,0 1 0,3 1 1,-2 0 1,-1 0-1,1 1 1,0 0 0,-1 0-1,0 1 1,1-1-1,-1 2 1,0-1-1,0 1 1,-1-1-1,1 2 1,-1-1-1,0 1 1,0-1-1,0 1 1,-1 1 0,0-1-1,0 0 1,0 1-1,0 0 1,-1 1-1,5 6-2,-1 2 0,0-1-1,-1 1 1,-1 0 0,0 0 0,-1 1 0,-1-1 0,1 10 2,-3-17-4,0 0 0,0 0-1,-1 0 1,0 0 0,-1 0-1,1 0 1,-2 0 0,1 0 0,-1 0-1,0-1 1,-1 1 0,0-1 0,0 1-1,0-1 1,-1 0 0,0 0-1,-1 0 1,0-1 0,0 0 0,0 0-1,0 0 1,-1 0 0,0-1 0,0 0-1,-1 0 1,0-1 0,1 0-1,-1 0 1,-1 0 0,-6 2 4,-110 17-145,118-23 42,1 1 0,0-1 0,-1-1 0,1 1 0,0-1 1,0 0-1,-1 0 0,1-1 0,0 0 0,0 0 0,0 0 1,1 0-1,-1-1 0,1 1 0,-1-1 0,1 0 0,0-1 1,0 1-1,0-1 0,0 0 0,1 0 0,-2-2 103,-7-47-5979,15 24-432</inkml:trace>
  <inkml:trace contextRef="#ctx0" brushRef="#br0" timeOffset="656.112">602 330 11627,'0'0'2541,"0"0"-1254,0 0 5,0 0-396,0 0-522,0 0-187,0 0-96,-2 13 5,-4 44 80,6-53-134,0 0 0,1 0 0,0 0 0,-1 0 1,1 0-1,1 0 0,-1-1 0,1 1 0,-1 0 0,1-1 0,0 1 1,0-1-1,1 0 0,-1 1 0,1-1 0,-1 0 0,1-1 0,0 1 0,0 0 1,0-1-1,2 1-42,4 5 17,-7-5-17,1 0 0,0-1 0,-1 1 0,1 0 0,0-1 0,0 0 0,0 0 0,1 0 0,-1 0 0,0 0 0,1-1 0,-1 1 0,1-1 0,-1 0 0,1 0 0,0-1 0,0 1 0,-1-1 0,1 1 0,0-1 0,0 0 0,-1-1 0,1 1 0,0-1 0,0 0 0,-1 1 0,1-1 0,-1-1 0,1 1 0,-1-1 0,1 1 0,-1-1 0,0 0 0,2-1 0,2-6 47,1 0 0,-2-1 0,1 1 0,-1-1 0,-1-1-1,1 1 1,-2-1 0,0 0 0,0 0 0,-1 0 0,2-9-47,6-77 3141,-10 95-3076,-1 0 0,0 0 0,0-1 0,0 1 0,0 0 0,0 0 0,0 0 0,-1-1 0,1 1 0,-1 0 0,0 0 0,1 0 0,-1 0 0,0 0 0,0 0 0,0 0 0,0 0 0,-1 0 0,1 1 0,-1-1 0,1 0 0,-1 1 0,1-1 0,-1 1 0,0 0 0,0-1 0,1 1 0,-1 0 0,0 0 0,0 0 0,0 0 0,0 1-1,-1-1 1,1 0 0,0 1 0,0 0 0,0-1 0,0 1 0,-1 0 0,1 0 0,0 0 0,0 0 0,0 1 0,-1-1 0,1 1 0,-1 0-65,-10 2 23,0 0 0,0 2 0,1-1 0,-1 2 0,1-1 0,0 2 0,1 0 0,0 0 0,0 1 0,0 0 0,1 1 0,0 0 0,1 0 0,0 1 0,1 1 0,0 0 0,0 0 0,1 0 0,0 1 0,1 0 0,1 0 0,0 0 0,-2 7-23,4-7-110,0 0 1,0 0 0,1 1-1,0-1 1,1 0-1,1 1 1,0-1-1,0 1 1,1-1 0,1 1-1,0-1 1,1 0-1,0 0 1,1 0-1,0 0 1,1-1-1,1 0 1,-1 0 0,2 0-1,-1 0 1,2-1-1,-1 0 1,1-1-1,1 0 1,0 0 0,0 0-1,0-2 1,1 1-1,1-1 1,-1 0-1,1-1 1,0 0-1,0-1 1,5 1 109,-3-2-43,0-1 0,0 0 0,0-1 0,1 0 0,-1-1 0,1-1 0,-1 0 0,0-1-1,1 0 1,-1-1 0,0-1 0,0 0 0,0-1 0,0 0 0,0-1 0,-1 0 0,0-1 0,0 0 0,-1-1 0,1 0 0,-2-1 0,1-1 0,-1 1 0,0-2-1,-1 1 1,0-1 0,0-1 0,-1 0 0,-1 0 0,5-9 43,5-12 409,-1-1-1,-1-1 0,-2 0 1,-2-1-1,-1 0 0,-1-1 1,-2 0-1,0-16-408,-4-22 1853,-4 74-1842,1-1 1,0 1 0,0 0 0,-1-1 0,1 1 0,0 0-1,-1 0 1,1-1 0,0 1 0,-1 0 0,1 0 0,-1-1-1,1 1 1,0 0 0,-1 0 0,1 0 0,-1 0 0,1 0-1,0-1 1,-1 1 0,1 0 0,-1 0 0,1 0 0,-1 0-1,1 0 1,0 1 0,-1-1 0,1 0 0,-1 0 0,1 0-1,0 0 1,-1 0 0,1 0 0,-1 1 0,1-1 0,0 0-1,-1 0 1,1 1 0,0-1 0,-1 0 0,1 0 0,0 1-1,-1-1 1,1 0 0,0 1 0,0-1 0,-1 1 0,1-1-1,0 0 1,0 1 0,0-1 0,0 1 0,0-1 0,-1 0-1,1 1 1,0-1 0,0 1 0,0-1 0,0 1 0,0-1-12,-9 20 9,1 0 0,0 0 0,1 0 0,2 1 1,0 0-1,1 1 0,1-1 0,1 1 0,1-1 0,1 1 1,0 0-1,2-1 0,1 1 0,2 7-9,1 61-22,-5-75 72,-2 9-707,-12-43 320,2-5 351,1 0 0,1-1 0,2-1 0,0 1 0,2-1 0,0 0 0,2-1 0,1 1 0,1 0 0,2-1 0,1-10-14,-1 31-4,1-1 0,0 0 0,0 0 0,0 0 0,1 1 0,0 0 0,0-1 0,1 1 0,-1 0 0,1 0 0,1 1 0,-1-1 0,1 1 0,0 0 0,0 0 0,0 1 0,1 0 0,0-1 0,0 2 0,0-1 0,0 1 0,0 0 0,1 0 0,0 1 0,-1 0 0,1 0 0,0 0 0,0 1 0,0 0 0,0 0 0,0 1 0,0 0 0,0 0 0,0 1 0,0 0 0,0 0 0,0 0 0,0 1 0,-1 0 0,3 2 4,92 46-2233,-40-6-4908,-52-37 5417,18 13-6140</inkml:trace>
  <inkml:trace contextRef="#ctx0" brushRef="#br0" timeOffset="1015.92">1990 211 16400,'0'0'2797,"5"-13"-160,19-40-491,-25 53-2104,1 0-1,-1 0 1,1 1 0,-1-1-1,0 0 1,1 0 0,-1 1-1,1-1 1,-1 0 0,1 0-1,-1 0 1,0 0 0,1 0-1,-1 0 1,1 0 0,-1 0 0,1 0-1,-1 0 1,0 0 0,1 0-1,-1 0 1,1 0 0,-1-1-1,1 1 1,-1 0 0,1 0-1,-1-1 1,1 1 0,-1 0-1,1-1 1,-1 1 0,1-1-1,-1 1 1,1 0 0,0-1-1,-1 1 1,1-1 0,0 1-1,-1-1 1,1 1 0,0-1-1,0 0 1,-1 1 0,1-1-1,0 1 1,0-1 0,0 1-1,0-1 1,0 0 0,0 1 0,0-1-1,0 1 1,0-1 0,0 1-1,0-1 1,0 0 0,0 1-1,1-1 1,-1 1 0,0-1-1,0 1 1,1-1 0,-1 1-1,0-1-41,-2 2 136,-14 6-47,0 1 1,1 1 0,0 0-1,1 1 1,0 0 0,1 1-1,0 1 1,1 0 0,0 1 0,-10 13-90,14-17-62,-1 0 1,1 0 0,1 0 0,0 1 0,0 1 0,1-1 0,0 1 0,1 0 0,0 0 0,0 0-1,2 1 1,-1 0 0,1 0 0,1 0 0,0 0 0,1 0 0,0 0 0,2 10 61,1-18-66,1 1 0,0-1 0,0 1 0,0-1 0,1 0 0,-1 0 0,1-1 0,0 1 0,0-1 0,1 0 0,-1 0 0,1 0 0,-1 0 0,1-1 0,0 0 0,0 0 0,0 0 0,0-1 0,0 1 0,0-1 0,5 0 66,16 7-168,-24-7 163,53 27-35,-54-27 40,0-1 0,1 1 0,-1 0 0,0 0 0,0 0 0,0 0 0,0 0 0,0 0 0,0 0 0,0 0 1,0 1-1,0-1 0,-1 0 0,1 1 0,0-1 0,-1 0 0,1 1 0,-1-1 0,0 1 0,1-1 0,-1 1 0,0-1 0,0 1 1,0-1-1,0 1 0,0-1 0,0 1 0,0-1 0,-1 0 0,1 1 0,0-1 0,-1 1 0,1-1 0,-1 1 0,0-1 0,1 0 0,-1 0 1,0 1-1,0-1 0,-10 9 11,-1-1 1,0-1-1,-1 0 1,0 0 0,0-1-1,0-1 1,-1 0-1,0-1 1,0-1 0,-1 0-1,1 0 1,-1-2-1,0 0 1,1 0 0,-1-2-1,0 0 1,0 0-1,-1-2-11,14 2 0,-69 2-1541,25-4-6138,32 0-61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13.574"/>
    </inkml:context>
    <inkml:brush xml:id="br0">
      <inkml:brushProperty name="width" value="0.05" units="cm"/>
      <inkml:brushProperty name="height" value="0.05" units="cm"/>
    </inkml:brush>
  </inkml:definitions>
  <inkml:trace contextRef="#ctx0" brushRef="#br0">43 154 8456,'-1'-7'823,"-7"-24"537,-8 21 4934,5 22-2817,7 22-3115,4-29-37,-2 235 1602,3-218-1910,1 0 0,1 0 0,1-1 0,1 1 0,1-1 0,4 9-17,-10-29-1,-1-1 1,1 1 0,0-1-1,0 1 1,0-1-1,0 1 1,0-1-1,0 1 1,0 0 0,0-1-1,0 1 1,0-1-1,0 1 1,0-1 0,0 1-1,0-1 1,0 1-1,1-1 1,-1 1-1,0 0 1,0-1 0,1 0-1,-1 1 1,0-1-1,1 1 1,-1-1-1,0 1 1,1-1 0,-1 0-1,1 1 1,-1-1-1,1 0 1,-1 1-1,1-1 1,-1 0 0,1 0-1,-1 1 1,1-1-1,-1 0 1,1 0 0,-1 0-1,1 0 1,-1 0-1,1 0 1,0 0-1,-1 0 1,1 0 0,-1 0-1,1 0 1,-1 0-1,1 0 1,-1 0-1,1-1 1,0 1 0,-1 0-1,1 0 1,-1 0-1,1-1 1,-1 1-1,0 0 1,1-1 0,-1 1-1,1-1 1,-3-113 240,-1 97-232,1 1 0,1-1 0,0 0 1,1 0-1,1 1 0,1-1 0,0 0 0,1 1 1,1-1-1,0 1 0,1 0 0,1 0 0,0 1 1,2 0-1,-1 0 0,2 0 0,6-8-8,-8 18 4,-1-1 1,1 1-1,1 0 0,-1 1 0,1-1 1,0 1-1,0 1 0,0 0 0,0 0 0,0 0 1,1 1-1,-1 0 0,1 1 0,0 0 0,0 0 1,-1 1-1,1 0 0,0 1 0,0 0 1,-1 0-1,1 1 0,-1 0 0,1 0 0,-1 1 1,0 0-1,0 1 0,0 0 0,0 0 0,-1 0 1,1 1-1,-1 0 0,-1 1 0,1-1 1,-1 1-1,0 1 0,0-1 0,0 1 0,1 3-4,5 5-5,-1 0 0,-1 1 0,0 0 0,-1 0 0,-1 1 0,-1 0 0,0 1 0,-1 0 0,-1 0 0,-1 0 0,0 1 0,-1-1 0,-2 1 0,1 0 0,-2-1 0,-1 8 5,1-25-4,0 1 0,0 0-1,0 0 1,0-1 0,0 1-1,-1 0 1,1-1 0,0 1-1,-1-1 1,0 1 0,1 0-1,-1-1 1,0 1 0,0-1-1,0 0 1,1 1 0,-2-1-1,1 0 1,0 1 0,0-1 0,0 0-1,-1 0 1,1 0 0,0 0-1,-1 0 1,1 0 0,-1-1-1,1 1 1,-1 0 0,1-1-1,-1 1 1,0-1 0,1 1-1,-1-1 1,0 0 0,1 0-1,-1 0 1,0 0 0,1 0-1,-1 0 1,0 0 0,1 0-1,-1-1 1,0 1 0,1-1-1,-1 1 1,1-1 0,-1 0 0,1 0-1,-1 1 1,1-1 0,-1 0-1,1 0 1,0 0 0,0-1-1,-1 1 1,1 0 0,0 0-1,0-1 1,0 1 0,0-1-1,1 1 1,-2-2 4,-2-10 11,0 0 0,0-1 0,1 1 0,1-1 0,0 0 0,1 1 0,1-1 0,0 0 0,1 0 0,0 0 0,1 1 0,1-1 0,0 1 0,1-1 0,0 1 0,1 0 0,3-5-11,-5 8 3,1 0-1,0 0 1,0 0 0,1 0-1,0 1 1,0 0 0,1 0-1,1 1 1,-1 0 0,1 0-1,1 0 1,0 1 0,0 0-1,0 0 1,1 1 0,-1 0-1,2 1 1,-1 0 0,0 0-1,1 1 1,0 0 0,0 1-1,0 0 1,1 0 0,-1 1-1,1 1 1,-1-1 0,1 2-1,0 0 1,5 0-3,-9 2 0,-1-1 0,0 1-1,1 0 1,-1 0 0,0 1 0,0 0 0,0 0 0,-1 0-1,1 1 1,-1 0 0,0 0 0,0 0 0,0 1 0,0 0-1,-1 0 1,0 0 0,0 0 0,0 0 0,0 1 0,-1 0-1,0 0 1,0 0 0,-1 0 0,0 0 0,0 1 0,0-1-1,-1 2 1,18 181-86,-20-159-505,1 10-2649,1-15-3120,2-11-1594</inkml:trace>
  <inkml:trace contextRef="#ctx0" brushRef="#br0" timeOffset="884.262">1156 113 9993,'0'0'1586,"0"0"-113,0 0 172,0 0-412,0 0-443,0 0-80,0 0 0,0 16-102,-8 103 284,8-118-886,-1 1 0,1 0 0,-1 0 0,1 0 0,0 0 0,0 1 0,0-1 0,0 0 0,0 0 0,0 0 0,1 0 0,-1 0 0,1 0 0,-1 0 0,1 0 0,0-1 0,0 1 0,0 0 0,0 0 0,0 0 0,0-1 0,0 1 0,0-1 0,1 1 0,-1-1 0,1 1 0,-1-1 0,1 0 0,0 0 0,-1 1 1,1-1-1,0-1 0,0 1 0,0 0 0,0 0 0,0-1 0,0 1 0,0-1 0,0 1 0,0-1 0,0 0 0,0 0 0,0 0 0,0 0 0,0 0 0,0 0 0,1-1-6,8-2 11,0-1 0,-1 0 0,1-1 0,-1 0 0,0 0 0,-1-1 0,1-1 0,-1 1-1,0-1 1,-1-1 0,1 0 0,-2 0 0,1-1 0,-1 0 0,0 0 0,-1 0 0,0-1 0,-1 0 0,4-10-11,-4 14 161,-1-1 0,-1 1 1,1-1-1,-1 0 0,0-1 0,-1 1 0,0 0 0,0-1 0,0 0 1,-1 1-1,0-1 0,-1 0 0,0 1 0,0-1 0,0 0 1,-1-1-163,-3 6 101,1 0 0,0 0-1,-1 1 1,0-1 0,0 1-1,1 0 1,-1 0 0,-1 0-1,1 0 1,0 1 0,0 0-1,-1 0 1,1 0 0,0 0-1,-1 1 1,1 0 0,-1 0-1,1 0 1,-1 0-1,1 1 1,0-1 0,-1 1-1,1 0 1,0 1 0,-1-1-1,1 1 1,-3 1-100,-5 1 15,-1 0 1,2 1-1,-1 0 1,0 1-1,1 0 0,0 1 1,1 0-1,0 1 1,0 0-1,0 1 0,1 0 1,0 0-1,1 1 0,0 0 1,0 0-1,1 1 1,1 0-1,0 0 0,0 1 1,1 0-1,1 0 1,0 0-1,0 0 0,1 1 1,1-1-1,0 1 1,1 0-1,0 0 0,1 0 1,1-1-1,0 1 0,0 0 1,1 0-1,1 1-15,1-6-139,0 1 1,0-1-1,0 0 0,1 0 0,1 0 1,-1-1-1,1 0 0,0 0 0,1 0 1,-1-1-1,1 0 0,1 0 0,-1-1 1,1 0-1,0 0 0,0-1 0,0 0 1,1 0-1,0-1 0,3 1 139,7 1-221,0 0-1,0-1 1,1-1 0,-1 0-1,1-2 1,0 0 0,-1-2-1,1 0 1,3-1 221,-13 0 8,0-1 0,0 0 0,0 0-1,0-1 1,-1 0 0,1-1 0,-1 0 0,0-1 0,-1 1-1,1-2 1,-1 1 0,-1-1 0,1 0 0,-1-1 0,0 0-1,-1 0 1,0 0 0,0-1 0,-1 0 0,4-7-8,9-21 793,-2 0 1,-1-1 0,-1-1-1,3-24-793,3-58 1997,-37 176-1100,-10 176-849,3-123-470,14-138 315,10 9 128,0 0-1,1 1 0,2-1 1,0 0-1,0 1 1,2 0-1,1 0 1,1 0-1,1-1-20,-6 14 6,1 1-1,0 1 1,0-1 0,0 0-1,1 1 1,0 0-1,0-1 1,0 2 0,1-1-1,-1 0 1,1 1 0,0 0-1,1 0 1,-1 0-1,1 1 1,-1 0 0,1 0-1,0 0 1,0 1-1,0 0 1,1 0 0,-1 0-1,0 1 1,1 0-1,-1 0 1,1 1 0,-1 0-1,1 0 1,0 0-1,5 2-5,-5-1-2,0 1 0,1 0 0,-1 1 0,0 0 0,0 0 0,-1 0 0,1 1 0,-1 0 0,1 0 0,-1 0 0,-1 1 0,1 0 0,-1 1 0,1-1-1,-1 1 1,-1 0 0,1 0 0,-1 0 0,0 0 0,-1 1 0,2 3 2,2 6-39,0 0 0,-1 0-1,-1 1 1,-1 0 0,0-1-1,-1 1 1,-1 1 0,1 15 39,-1 50-1853,3-116 1922,1 0-1,2 1 0,2 0 0,1 0 0,1 1 1,2 1-1,1 0 0,1 1 0,17-23-68,-30 47 9,1-1 0,-1 1 0,1-1-1,1 1 1,-1 0 0,1 1 0,-1-1 0,2 1-1,-1 0 1,0 0 0,1 1 0,-1-1 0,1 1-1,0 1 1,0-1 0,0 1 0,1 0 0,-1 0-1,1 1 1,-1 0 0,1 0 0,-1 0 0,1 1-1,-1 0 1,1 0 0,-1 1 0,1-1 0,0 2-1,-1-1 1,0 1 0,1 0 0,-1 0 0,0 0-1,0 1 1,0 0 0,-1 1 0,6 2-9,-3 3 48,0 0-1,0 1 1,-1 0 0,0 0 0,0 0-1,-1 1 1,-1 0 0,0 0 0,0 0 0,-1 1-1,-1 0 1,0 0 0,0 0 0,-2 0-1,1 0 1,-1 9-48,3 73-6311,-4-55 1,2-15-3811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9.234"/>
    </inkml:context>
    <inkml:brush xml:id="br0">
      <inkml:brushProperty name="width" value="0.05" units="cm"/>
      <inkml:brushProperty name="height" value="0.05" units="cm"/>
    </inkml:brush>
  </inkml:definitions>
  <inkml:trace contextRef="#ctx0" brushRef="#br0">0 135 13677,'5'-16'4020,"0"0"-2912,11-28 403,7-1 3093,-22 49-1917,-1 29-2278,-24 211 296,25-214-749,2 0 0,1-1 0,1 0 0,2 0 0,0 0 1,7 13 43,-9-30-323,0 1-1,1-2 1,1 1 0,-1-1 0,2 0 0,0 0 0,0-1 0,1 0 0,9 9 323,-10-13-15,0-1 0,0 1 0,1-2 0,-1 1 1,1-1-1,0 0 0,0-1 0,1 0 1,-1-1-1,1 0 0,-1 0 0,1-1 1,0 0-1,-1-1 0,1 0 0,0 0 1,-1-1-1,1-1 0,0 1 0,-1-1 1,1-1-1,-1 0 0,0 0 0,0-1 1,0 0-1,-1-1 0,1 0 0,-1 0 0,0-1 1,0 0-1,-1 0 0,0-1 0,0 0 1,2-3 14,6-7 264,-2 0 1,0-1 0,-1 0-1,0-1 1,-2 0 0,0-1-1,-2 0 1,0-1 0,-1 0-1,-1 0 1,-1 0 0,-1-1-1,0 0 1,-2 0 0,-1 0-1,-1 0 1,0 0 0,-2 1-1,-1-8-264,1 20 18,1 0 0,-2 0-1,1 0 1,-1 1-1,-1-1 1,1 1 0,-2-1-1,1 1 1,-1 0-1,0 1 1,0-1 0,-1 1-1,0 0 1,-1 1-1,1-1 1,-1 1 0,-1 0-1,1 1 1,-1 0-1,0 0 1,0 1 0,0-1-1,0 2 1,-1-1-1,0 2 1,0-1 0,-1 1-18,-11-2-169,-1 1 1,1 2 0,-1 0 0,0 2-1,0 0 1,1 1 0,-1 1 0,-5 3 168,-101 28-5391,58-9-2569</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19.813"/>
    </inkml:context>
    <inkml:brush xml:id="br0">
      <inkml:brushProperty name="width" value="0.05" units="cm"/>
      <inkml:brushProperty name="height" value="0.05" units="cm"/>
    </inkml:brush>
  </inkml:definitions>
  <inkml:trace contextRef="#ctx0" brushRef="#br0">1 432 8488,'0'0'710,"0"0"-230,0 0-4,0 0 52,0 0-293,0 0-107,0 0-32,11 16-32,39 48-10,24-8 133,-55-47-171,-14-5 94,1-1 1,0 0-1,0 0 1,1 0-1,-1-1 1,1 0-1,-1 0 1,1-1-1,0 0 1,-1 0-1,1 0 1,0-1-1,0 0 1,0 0-1,-1-1 1,1 0-1,0 0 1,-1-1-1,1 0 1,0 0-1,-1 0 1,0-1-1,0 0 1,0 0-1,0 0 1,0-1 0,-1 0-1,1 0 1,-1-1-1,0 1 1,0-1-1,-1 0 1,1 0-1,-1-1 1,0 1-1,-1-1 1,3-5-111,-1 3 157,-1 0 0,0 0 1,-1 0-1,0-1 0,0 1 0,0-1 1,-1 0-1,-1 0 0,0 1 1,0-1-1,0 0 0,-1 0 1,-1 0-1,1 0 0,-1 0 0,-1 0 1,0 0-1,0 1 0,-1-1 1,0 1-1,0-1 0,-1 1 1,0 0-1,0 0 0,-1 1 0,0 0 1,-1-1-1,1 2 0,-1-1 1,-1 0-1,1 1 0,-1 1 0,0-1 1,-1 1-1,1 0 0,-1 1 1,0-1-1,0 2 0,0-1 1,0 1-1,-1 0 0,0 1 0,-4-1-157,3 3-1,0 1 0,0-1 0,0 2-1,0 0 1,0 0 0,1 0 0,-1 2 0,1-1-1,-1 1 1,1 0 0,0 1 0,1 0-1,-1 0 1,1 1 0,0 0 0,1 1-1,-1 0 1,1 0 0,0 0 0,1 1-1,0 0 1,0 0 0,1 1 0,0 0-1,0 0 1,1 0 0,0 0 0,1 0-1,0 1 1,0 0 0,1 0 0,1-1-1,-1 1 1,1 0 0,1 1 0,0-1-1,1 0 1,0 0 0,0 0 0,1-1 0,0 1-1,1 0 1,3 8 1,0 0-66,1 1 0,1-1 0,0-1 0,1 1 1,2-1-1,-1-1 0,2 0 0,0-1 0,1 0 0,0 0 0,2-2 0,-1 0 0,1 0 0,1-1 0,0-1 1,1-1-1,0 0 0,1-2 0,0 0 0,0 0 0,1-2 0,0 0 0,0-1 0,0-1 0,0-1 0,5-1 66,-11 0-44,0 0 0,0-2 0,0 1 0,0-2 0,0 1-1,0-2 1,-1 0 0,1 0 0,-1-2 0,1 1 0,-1-1-1,0-1 1,0 0 0,0-1 0,-1 0 0,0-1 0,0 0 0,-1-1-1,0 0 1,0-1 0,-1 0 0,8-9 44,-5 2 208,-1 0 0,-1 0-1,-1 0 1,0-2 0,-1 1 0,0-1 0,-2 0 0,0 0-1,-1-1 1,-1 0 0,-1 1 0,-1-2 0,0 1 0,-1 0-1,-2-9-207,1 26 33,0 0 0,0 1 0,-1-1-1,1 0 1,-1 0 0,1 0-1,-1 1 1,0-1 0,0 0 0,1 1-1,-1-1 1,0 0 0,-1 1-1,1-1 1,0 1 0,0 0 0,-1-1-1,1 1 1,0 0 0,-1 0-1,0 0 1,1 0 0,-1 0 0,1 0-1,-1 0 1,0 1 0,0-1-1,1 1 1,-1-1 0,0 1-1,0-1 1,0 1 0,0 0 0,0 0-1,1 0 1,-1 0 0,0 0-1,0 1 1,0-1 0,0 0 0,1 1-1,-1 0 1,0-1 0,0 1-1,1 0 1,-1 0 0,0 0 0,1 0-1,-1 0 1,1 0 0,-1 0-1,1 1 1,0-1 0,0 0 0,-1 2-33,-5 10 8,1 1 0,0 0 0,2 0 0,-1 1 0,2-1 0,0 1 0,0 0 0,2 0 0,0 0 0,0 0 0,2 0 0,0 0 0,0 0 0,2 6-8,33 89-75,-35-110 75,-1-1 1,1 1 0,0 0-1,0-1 1,0 1 0,0 0-1,-1-1 1,1 1-1,0-1 1,0 1 0,-1-1-1,1 0 1,0 1-1,-1-1 1,1 0 0,-1 1-1,1-1 1,-1 0-1,1 1 1,-1-1 0,1 0-1,-1 0 1,0 0-1,1 0 1,-1 1 0,0-1-1,0 0 1,0 0 0,0 0-1,0 0 1,0 0-1,0 0 1,0 0 0,0 0-1,0 1 1,0-1-1,0 0 1,-1 0 0,1 0-1,0 0 1,-1 0-1,1 1 1,0-1 0,-1 0-1,1-2 5,1-16 9,0-16 15,2 0 0,1 0 0,2 1 1,1-1-1,5-10-29,-10 37 4,1 1-1,0-1 1,0 1 0,1 0-1,-1 0 1,2 0 0,-1 0-1,1 1 1,0-1 0,0 1 0,1 0-1,-1 1 1,1 0 0,1 0-1,-1 0 1,1 0 0,0 1 0,0 0-1,0 1 1,0-1 0,1 1-1,-1 1 1,1 0 0,0 0-1,0 0 1,0 1-4,0 0 3,0 1-1,1 0 1,-1 1-1,0 0 1,1 0-1,-1 1 1,0-1-1,0 2 1,0-1 0,-1 1-1,1 1 1,0-1-1,-1 1 1,0 1-1,0-1 1,0 1-1,-1 1 1,0-1-1,0 1 1,0 0-1,0 0 1,-1 0-1,0 1 1,4 7-3,1 2-2,0 1 0,-1 1 1,0-1-1,-2 2 0,0-1 0,-1 1 0,-1 0 0,-1 0 1,0 0-1,-1 4 2,-3 84-43,0-107 41,0 1 0,0-1-1,0 1 1,0 0 0,0-1 0,-1 1-1,1-1 1,0 1 0,0 0-1,-1-1 1,1 1 0,0-1 0,-1 1-1,1-1 1,-1 1 0,1-1 0,0 1-1,-1-1 1,1 0 0,-1 1 0,1-1-1,-1 0 1,1 1 0,-1-1 0,0 0-1,1 0 1,-1 1 0,1-1-1,-1 0 1,0 0 0,1 0 0,-1 0-1,1 0 1,-1 0 0,0 0 0,1 0-1,-1 0 1,0 0 0,1 0 0,-1 0-1,1 0 1,-1 0 0,0-1-1,1 1 1,-1 0 0,1 0 0,-1-1-1,1 1 1,-1-1 0,1 1 0,-1 0-1,1-1 1,-1 1 0,1-1 0,0 1-1,-1-1 1,1 1 0,-1-1-1,1 1 1,0-1 0,0 1 0,-1-1-1,1 0 1,0 1 0,0-1 0,0 1 2,-5-14 11,1 1-1,1 0 1,0-1 0,1 1 0,1-1 0,0 0 0,1 0 0,0 0 0,2-12-11,-1-6 3,-2 23 6,0 0-1,1 0 0,0 0 1,1 0-1,0 0 1,0-1-1,1 1 1,0 0-1,0 1 0,1-1 1,0 0-1,1 1 1,0 0-1,0 0 1,1 0-1,0 0 0,1 1 1,-1-1-1,1 1 1,1 1-1,-1-1 1,1 1-1,0 0 0,0 1 1,1 0-1,0 0 1,0 0-1,0 1 1,0 1-1,1-1 0,0 1 1,-1 1-1,1-1 1,0 1-1,0 1 1,1 0-1,-1 0 0,3 1-8,4 6 6,-1 0 0,1 1 0,-2 0 0,1 2 0,-1-1 0,-1 2 0,1 0 0,-2 0 0,1 2-1,-2-1 1,1 1 0,-2 1 0,1 0 0,-2 1 0,0 0 0,0 0 0,-2 1 0,0 0 0,0 1-6,31 61 94,-2 0-3248,-8-30-6839,-12-29 886</inkml:trace>
  <inkml:trace contextRef="#ctx0" brushRef="#br0" timeOffset="313.648">1837 374 13229,'-1'-66'2514,"-15"24"2370,16 41-4795,-1 1-1,1-1 1,-1 1 0,0 0 0,1-1 0,-1 1 0,0 0 0,1-1 0,-1 1 0,0 0 0,0 0 0,1 0 0,-1-1-1,0 1 1,0 0 0,1 0 0,-1 0 0,0 0 0,0 0 0,1 1 0,-1-1 0,0 0 0,0 0 0,1 0 0,-1 1-1,0-1 1,0 0 0,1 1 0,-1-1 0,0 0 0,1 1 0,-1-1 0,1 1 0,-1-1 0,1 1 0,-1 0-1,1-1 1,-1 1 0,1-1 0,-1 1 0,1 0 0,0-1 0,-1 1 0,1 0 0,0 0 0,0-1-89,-6 14 128,1 1 1,0-1-1,2 1 1,-1 0 0,2 0-1,0 0 1,1 0-1,0 0 1,1 0 0,1 0-1,1 6-128,-1 3 112,11 128 34,-1 66-190,-38-75-2759,1-75-1110,3-8-3849,15-37 1628</inkml:trace>
  <inkml:trace contextRef="#ctx0" brushRef="#br0" timeOffset="627.665">1671 870 6566,'-9'-407'9198,"9"398"-8977,11-89 2548,-10 94-2655,0 1 0,0 0 0,0-1 0,0 1 0,1 0 1,-1 0-1,1 0 0,0 0 0,0 0 0,0 0 0,0 0 1,0 1-1,1-1 0,-1 1 0,1 0 0,0 0 0,-1 0 1,1 0-1,0 0 0,0 0 0,1 1 0,-1-1 0,0 1 1,0 0-1,1 0 0,0 0-114,8 2 12,0 0 0,1 1 1,-1 0-1,0 1 0,0 0 1,-1 1-1,1 0 0,-1 1 1,0 0-1,0 1 0,0 0 1,-1 1-1,0 0 0,0 1 0,-1 0 1,0 0-1,0 1 0,-1 0 1,0 1-1,-1 0 0,0 0 1,0 0-1,0 4-12,-2-8 1,-1 0 0,0 1 0,0-1 0,0 1 0,-1 0 0,0 1 0,0-1-1,-1 0 1,0 1 0,0 0 0,-1-1 0,0 1 0,0 0 0,-1-1 0,0 1 0,0 0 0,-1 0 0,0-1 0,-1 1 0,1 0 0,-1-1 0,-1 1 0,1-1 0,-1 0 0,-1 0 0,1 0 0,-1 0 0,0-1 0,-1 1 0,0-1 0,0 0 0,0 0-1,0-1 1,-1 0 0,0 0 0,0 0 0,-1-1 0,1 1 0,-6 1-1,-4 0 11,0 0 0,-1-1 0,1 0 0,-1-2 0,0 0 1,0-1-1,0-1 0,-1 0 0,1-1 0,0-1 0,0-1 0,0 0 0,0-1 0,-14-5-11,26 6-67,-1 0 0,1 0 0,0-1 0,-1 0 0,1 0 0,0 0-1,1-1 1,-1 1 0,1-1 0,-1 0 0,1-1 0,0 1 0,1-1 0,-2-1 67,-6-51-7319,18 25-1079</inkml:trace>
  <inkml:trace contextRef="#ctx0" brushRef="#br0" timeOffset="849.58">2361 109 12524,'-1'-15'2205,"-4"-49"58,-5 35 1603,-3 32-1539,-7 34-827,12 0-1255,1 2 1,2-1-1,2 0 1,2 1 0,1 0-1,2-1 1,2 1-1,8 36-245,8 40-2665,25 51-6932,-36-140-466</inkml:trace>
  <inkml:trace contextRef="#ctx0" brushRef="#br0" timeOffset="1111.732">2643 348 12204,'3'-30'920,"2"-15"491,-8 12 2471,-12 29-774,-11 31-2591,20-16-493,0 1 0,1-1 1,0 1-1,1 0 0,0 1 0,1-1 0,1 0 0,0 1 0,0 0 0,1 0 0,1-1 0,0 1 1,1 0-1,0 0 0,1-1 0,1 1 0,0-1 0,0 1 0,1-1 0,1 0 0,0-1 0,0 1 1,1-1-1,1 0 0,0 0 0,1-1 0,-1 0 0,2 0 0,0-1 0,0 0 0,0 0 0,1-1 1,6 3-25,-9-6 1,-1 0 0,1-1 0,0-1 0,0 1 0,0-1 0,0 0 0,1 0 0,-1-1 1,1 0-1,0 0 0,-1-1 0,1 0 0,0-1 0,0 1 0,0-2 0,0 1 0,0-1 0,-1 0 1,1 0-1,0-1 0,-1 0 0,1-1 0,-1 0 0,0 0 0,0 0 0,0-1 0,0 0 0,0 0 0,-1-1 1,0 0-1,0 0 0,0 0 0,-1-1 0,1 0-1,0-1 54,1-1 0,-1 0-1,0-1 1,-1 0 0,1 1 0,-2-2 0,0 1 0,0 0-1,0-1 1,-1 0 0,-1 0 0,1 0 0,-2 0 0,1 0-1,-2 0 1,1 0 0,-1 0 0,-1-1 0,0 1 0,0 0-1,-1 0 1,0 0 0,-1 0 0,0 0 0,-1 1 0,0-1-1,0 1 1,-1 0 0,0 0 0,0 1 0,-1-1-1,-1 1 1,1 1 0,-1-1 0,0 1 0,-5-3-54,0 3-5,-1 1 1,0 0-1,-1 1 1,1 0-1,-1 1 0,0 0 1,0 2-1,0-1 1,0 2-1,0 0 0,-1 0 1,1 2-1,0 0 1,0 0-1,-1 1 1,-7 3 4,15-3-382,-1 0 1,1 1-1,0 0 1,0 0 0,1 1-1,-1 0 1,1 0 0,0 0-1,0 1 1,0 0-1,0 0 1,-3 5 381,-7 17-5114,10 3-2184</inkml:trace>
  <inkml:trace contextRef="#ctx0" brushRef="#br0" timeOffset="1485.834">3131 324 12908,'41'-130'7565,"-41"129"-7522,0 0 1,0 0 0,0 0-1,0 1 1,0-1-1,1 0 1,-1 0 0,0 1-1,0-1 1,1 0-1,-1 1 1,1-1 0,-1 0-1,1 1 1,-1-1-1,1 0 1,-1 1 0,1-1-1,-1 1 1,1-1 0,0 1-1,-1-1 1,1 1-1,0 0 1,-1-1 0,1 1-1,0 0 1,0 0-1,-1-1 1,1 1 0,0 0-1,0 0 1,0 0-1,-1 0 1,1 0 0,0 0-1,0 0 1,0 0-1,-1 0 1,1 0 0,0 1-1,0-1 1,-1 0 0,1 0-1,0 1 1,-1-1-1,1 0 1,0 1 0,0 0-44,21 35 66,-19-29-27,12 25 22,-2-2-46,2 0-1,0-1 1,2 0 0,1-1 0,1-2-1,19 21-14,-35-44-7,-1 0-1,1-1 0,-1 1 0,1-1 1,0 1-1,0-1 0,0 0 0,0 0 1,1-1-1,-1 1 0,0-1 0,1 1 1,-1-1-1,1 0 0,0 0 0,-1-1 1,1 1-1,0-1 0,-1 0 0,1 1 1,0-2-1,-1 1 0,1 0 0,0-1 1,-1 0-1,1 0 0,-1 0 0,1 0 1,-1 0-1,1-1 0,1-1 8,4-6 59,0 0-1,-1-1 0,0 0 1,-1 0-1,0-1 1,-1 1-1,0-2 1,0 1-1,-1-1 1,2-10-59,7-39 3051,-30 79-916,-18 41-1861,2 2 0,3 1 0,3 1 1,2 4-275,-28 65 136,2-21-111,22-50-677,1 1-1,4 1 1,-4 21 652,12 14-3189,18-66-365,9-7-3300,-2-14-3081</inkml:trace>
  <inkml:trace contextRef="#ctx0" brushRef="#br0" timeOffset="2275.608">3826 419 8136,'0'0'4180,"0"0"-2472,0 0-491,0 0 11,0 0-518,0 0-363,0 0-176,13 0-97,40 4-36,-50-2-35,0 0 1,0 1-1,-1-1 1,1 0-1,-1 1 0,1-1 1,-1 1-1,0 0 1,0 0-1,0 0 0,-1 0 1,1 0-1,-1 0 1,0 0-1,1 0 1,-1 1-1,-1-1 0,1 0 1,0 1-1,-1-1 1,0 1-1,0-1 0,0 2-3,2 6 13,8 36-8,-8-46-2,-1-1 1,0 0-1,1 0 0,-1 0 1,1 0-1,-1 0 0,0 0 1,1 0-1,-1-1 0,0 1 1,1 0-1,-1-1 0,0 1 1,0-1-1,1 1 0,-1-1 1,0 1-1,0-1 0,0 0 1,0 0-1,0 0 0,0 0 1,0 0-1,0 0 0,0 0 1,0 0-1,0 0 0,-1 0 1,1 0-1,0 0 0,-1-1 1,1 0-4,57-140 5829,-57 140-5791,0 1-1,1-1 1,-1 0-1,0 1 1,0-1 0,0 0-1,0 0 1,-1 0-1,1 0 1,0 0-1,-1 0 1,1 0 0,-1 0-1,0 0 1,0 0-1,0 0 1,0-1-1,0 1 1,0 0-1,0 0 1,-1 0 0,1 0-1,-1 0 1,0 0-1,1 0 1,-1 0-1,0 0 1,0 0 0,0 1-1,0-1 1,-1 0-1,1 1 1,0-1-1,-1 0 1,1 1 0,-1 0-1,1-1 1,-1 1-1,0 0 1,0 0-1,0 0 1,1 0-1,-1 0 1,0 0 0,0 0-1,0 1 1,0-1-1,0 1 1,0 0-1,-1-1 1,1 1 0,0 0-1,0 0 1,0 0-1,-2 1-37,-8 4 2,0 0 0,0 1 0,1 1 0,0-1 0,0 2 0,1 0 0,0 0 0,0 1 0,1 0 1,0 0-1,1 1 0,0 1 0,0-1 0,1 1 0,0 0 0,1 1 0,1 0 0,-1 0 0,2 0 0,0 0 0,-1 8-2,0-4-22,2-1 0,0 1-1,0 1 1,2-1 0,0 0 0,1 0 0,1 14 22,-1-25-159,1-1-1,-1 1 1,1-1 0,0 0 0,1 1-1,-1-1 1,1 0 0,0 0 0,0 0-1,0 0 1,0 0 0,1 0 0,-1 0-1,1-1 1,0 1 0,0-1 0,1 0-1,-1 0 1,0 0 0,1-1-1,0 1 1,0-1 0,0 0 0,0 0-1,0 0 1,0 0 0,0-1 0,1 1-1,-1-1 1,1 0 159,14 2-806,0-1-1,0 0 1,1-2-1,-1 0 0,0-1 1,0-1-1,0-1 1,0 0-1,6-3 807,-9 1-82,0 0 0,-1-1 0,0 0 0,0-1 0,-1-1-1,0-1 1,0 0 0,-1 0 0,0-1 0,-1-1 0,3-4 82,77-97 2414,-86 103-1743,0-1-1,-1 0 1,0 0-1,-1 0 1,0-1-1,-1 1 1,0-1 0,0 0-1,-1 0 1,-1 0-1,1-10-670,-2 21 43,-1 0-1,1 1 0,0-1 0,-1 0 1,1 0-1,-1 1 0,1-1 0,0 0 1,-1 0-1,1 0 0,-1 0 1,1 0-1,-1 0 0,1 0 0,-1 0 1,1 0-1,0 0 0,-1 0 0,1 0 1,-1 0-1,1 0 0,-1 0 0,1 0 1,-1 0-1,1-1 0,0 1 0,-1 0 1,1 0-1,0 0 0,-1-1 0,1 1 1,-1 0-1,1-1 0,0 1 0,0 0 1,-1-1-1,1 1 0,0 0 0,-1-1 1,1 1-1,0-1 0,0 1 0,0 0 1,0-1-1,-1 1 0,1-1 0,0 1 1,0-1-1,0 1 0,0-1 1,0 1-1,0 0 0,0-1 0,0 1 1,0-1-1,0 1 0,0-1 0,1 1 1,-1-1-1,0 1 0,0 0 0,0-1 1,0 1-1,1-1 0,-1 1 0,0 0 1,0-1-1,1 1 0,-1 0 0,1-1-42,-19 30 838,15-18-823,1 0 0,0 0 0,1 1 1,1-1-1,0 0 0,0 1 0,1-1 0,0 0 0,1 0 0,1 0 0,0 0 1,0 0-1,1 0 0,0-1 0,1 1 0,0-1 0,0-1 0,2 2-15,-6-9 0,0 0-1,0-1 1,1 1-1,-1 0 1,0-1-1,1 0 1,-1 1-1,1-1 1,-1 0-1,1 0 1,0 1-1,0-1 1,-1-1-1,1 1 1,0 0-1,0 0 1,0-1-1,0 1 1,0-1-1,0 1 1,0-1-1,0 0 1,0 0-1,0 0 1,0 0-1,0 0 1,0 0-1,0-1 1,0 1-1,0-1 1,0 1-1,-1-1 1,1 0-1,0 0 1,0 0-1,0 0 1,-1 0-1,1 0 1,1-1 0,50-62 110,-45 48-54,-1-1 0,-1 1 0,0-1 0,-1 0 0,-1 0 0,-1 0 0,0-1 0,-1 1 1,-1-1-1,-1-11-56,0 27 47,0 0 1,-1-1-1,1 1 0,-1 0 1,1 0-1,-1-1 1,0 1-1,0 0 1,0 0-1,0 0 1,0 0-1,0 0 1,-1 0-1,1 1 1,-1-1-1,1 0 1,-1 1-1,0-1 1,1 1-1,-1-1 1,0 1-1,0 0 0,0 0 1,0 0-1,0 0 1,0 0-1,0 0 1,-1 0-1,1 1 1,0-1-1,0 1 1,-1 0-1,1 0 1,0 0-1,-1 0 1,1 0-48,-82 19 517,75-12-519,-1 0-1,1 0 1,0 1 0,0 0 0,1 0 0,0 1 0,1 0-1,0 0 1,0 1 0,1 0 0,0 0 0,1 1 0,0 0-1,1-1 1,0 2 0,0-1 0,1 0 0,1 1 0,0-1-1,1 1 1,0 0 0,0 0 0,2-1 0,-1 1 0,1 0 0,1-1-1,0 1 1,1-1 0,0 1 0,1-1 0,0 0 0,1 0-1,0-1 1,0 1 0,1-1 0,1 0 0,0-1 0,0 0-1,1 0 1,0 0 0,0-1 0,9 6 2,-2-5-256,0-2 0,0 0 0,1 0 0,0-2 0,0 0 0,1-1 0,0 0-1,-1-2 1,1 0 0,0 0 0,0-2 0,15-1 256,-13 0-960,-1-1-1,0-1 1,0-1-1,0 0 1,0-1-1,-1-1 1,8-4 960,13-10-5835,-7-2-3486</inkml:trace>
  <inkml:trace contextRef="#ctx0" brushRef="#br0" timeOffset="2611.877">5159 568 16720,'0'0'2050,"0"0"-1538,0 0 129,91-57-321,-57 44-320,8 0-32,3 5-2210,0 2-2242,7-1-1186</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23.064"/>
    </inkml:context>
    <inkml:brush xml:id="br0">
      <inkml:brushProperty name="width" value="0.05" units="cm"/>
      <inkml:brushProperty name="height" value="0.05" units="cm"/>
    </inkml:brush>
  </inkml:definitions>
  <inkml:trace contextRef="#ctx0" brushRef="#br0">2 388 16111,'0'0'3652,"0"0"-1394,0 0-379,0 0-459,0 0-598,0 0-400,0 0-283,0 0-91,-1 11 5,6 90-10,34 109-251,-34-119-3417,-13-104 2952,6-170 1447,1 162-598,2-1 0,0 1 0,1 0-1,1-1 1,1 1 0,1 0 0,1 1 0,1-1 0,0 1-1,2 0 1,0 1 0,1 0 0,1 1 0,1 0-1,2-2-175,-8 14 23,0 1 1,1-1-1,-1 1 0,1 1 0,0 0 0,0-1 0,0 2 0,1-1 1,-1 1-1,1 1 0,0-1 0,0 1 0,0 1 0,0-1 0,0 1 0,0 1 1,1-1-1,-1 1 0,0 1 0,0 0 0,0 0 0,0 0 0,0 1 1,0 0-1,0 1 0,-1 0 0,1 0 0,-1 1 0,1-1 0,-1 2 0,0-1 1,-1 1-1,1 0 0,-1 0 0,0 1 0,4 5-23,1 10-16,0 1-1,-2 0 1,-1 1-1,-1 0 1,-1 0-1,0 1 1,-2-1-1,-1 1 1,-1 0-1,-1 0 1,-1 6 16,1-16-225,-1 0 1,0 0 0,0-1 0,-2 1 0,0 0-1,0 0 1,-1-1 0,-1 1 0,0-1 0,-1 0-1,0 0 1,-1-1 0,-3 4 224,9-17-19,0 1-1,0 0 1,0-1 0,0 1 0,-1 0 0,1-1-1,0 1 1,0 0 0,0-1 0,-1 1 0,1 0-1,0 0 1,-1-1 0,1 1 0,0 0 0,-1 0-1,1 0 1,0-1 0,-1 1 0,1 0 0,0 0-1,-1 0 1,1 0 0,-1 0 0,1 0-1,0 0 1,-1 0 0,1 0 0,-1 0 0,1 0-1,0 0 1,-1 0 0,1 0 0,0 0 0,-1 0-1,1 0 1,-1 0 0,1 0 0,0 1 0,-1-1-1,1 0 1,0 0 0,-1 0 0,1 1 0,0-1-1,0 0 1,-1 0 0,1 1 0,0-1-1,0 0 1,-1 1 0,1-1 0,0 0 0,0 1 19,2-42 173,-2 39-206,54-202 1859,-47 181-1649,1 0 1,1 0-1,1 1 1,1 0-1,1 1 1,8-10-178,-16 25 26,0 0 0,0 1 0,1 0-1,0-1 1,0 2 0,0-1 0,1 0 0,0 1 0,0 0 0,0 1 0,0-1 0,0 1 0,1 0 0,-1 1-1,1 0 1,0 0 0,0 0 0,0 1 0,0 0 0,0 0 0,0 0 0,0 1 0,0 0 0,2 1-26,1 3 14,0 0 0,-1 0 0,1 1 0,-1 0 0,0 1 0,0 0 0,-1 0 0,1 1 0,-1 0 0,-1 0 0,0 1 0,0 0 0,0 1 0,-1-1 0,0 1 0,-1 0 0,0 1 0,0-1 0,-1 1 0,0 0 1,-1 0-1,0 0 0,-1 1 0,0-1 0,0 1 0,-1-1 0,0 5-14,1 9-90,0 0 0,-1 1-1,-1-1 1,-1 0 0,-2 0 0,0 1 0,-2-1 0,-3 11 90,47-91-907,71-135-1672,-86 159-1046,-8 14-2335,-15 16 5141,9-9-7851</inkml:trace>
  <inkml:trace contextRef="#ctx0" brushRef="#br0" timeOffset="678.778">1488 411 16528,'1'-8'188,"0"1"1,-1 0 0,1 0-1,-2 0 1,1 0-1,-1-1 1,0 1 0,0 0-1,-1 0 1,0 0-1,0 0 1,-1 1 0,1-1-1,-1 1 1,-1-1 0,0 1-1,0 0 1,0 0-1,0 1 1,-1-1 0,0 1-1,0 0 1,0 0 0,-1 0-1,0 1 1,0 0-1,-2-1-188,-1 2 33,1 0 0,-1 1-1,0 0 1,0 0 0,0 1 0,-1 0-1,1 1 1,0 0 0,0 0-1,0 1 1,-1 0 0,1 1-1,0 0 1,0 0 0,1 1-1,-1 0 1,0 1 0,1-1-1,0 2 1,0-1 0,0 1-1,1 1 1,-1-1 0,1 1-1,0 0 1,1 1 0,0 0 0,0 0-1,0 0 1,1 0 0,0 1-1,0 0 1,1 0 0,0 1-1,1-1 1,-1 1 0,2 0-1,-1 0 1,1 0 0,1 0-1,-1 7-32,-1-5-13,1 1 0,1 0-1,0 0 1,1-1-1,0 1 1,0 0-1,1 0 1,1-1 0,0 1-1,1-1 1,0 1-1,0-1 1,2 0-1,-1 0 1,1 0 0,1-1-1,0 0 1,0 0-1,1 0 1,0-1 0,1 0-1,0 0 1,0-1-1,1 0 1,0-1-1,1 1 1,-1-2 0,1 0-1,1 0 1,-1 0-1,1-1 1,0-1-1,0 0 1,0-1 0,1 1 13,-2-3-4,0 0 0,0 0 0,0-1 1,0 0-1,-1-1 0,1 0 0,0 0 1,0-1-1,0 0 0,-1-1 0,1 0 1,-1-1-1,0 0 0,0 0 0,0-1 1,-1 0-1,1 0 0,-1-1 0,0 0 0,-1-1 1,0 0-1,0 0 0,0 0 0,-1-1 1,0 0-1,0 0 0,-1-2 4,7-5 212,-2 0 0,0-1 0,-1 0 1,-1 0-1,0-1 0,-2 0 0,0-1 0,0 0 0,-2 0 0,0 0 0,0-12-212,-4 28 39,0-1-1,0 0 1,0 0 0,-1 1-1,0-1 1,1 0 0,-1 1-1,0-1 1,0 1 0,0-1 0,-1 1-1,1 0 1,0-1 0,-1 1-1,0 0 1,0 0 0,1 0-1,-1 0 1,0 0 0,0 0-1,-1 1 1,1-1 0,0 1-1,-1-1 1,1 1 0,-1 0-1,1 0 1,-1 0 0,1 0-1,-1 0 1,0 1 0,1-1 0,-1 1-1,0 0 1,1 0 0,-1 0-1,0 0 1,0 0 0,1 1-1,-1-1 1,0 1 0,1-1-1,-1 1 1,0 0 0,1 0-1,-1 0 1,1 1 0,0-1-1,-1 1 1,1-1 0,0 1-1,0 0 1,0-1 0,0 1-1,0 0 1,0 1 0,1-1-39,-8 12 8,1 0 1,0 0-1,2 1 1,-1 0-1,2 0 1,0 0-1,1 1 1,0 0-1,2-1 1,-1 1-1,2 0 1,0 1-1,1-1 1,1 0-1,2 15-8,-2 7 12,28 534-685,-28-569 646,-1 1 1,-1-1-1,1 0 1,0 1-1,-1-1 1,0 1-1,1-1 1,-1 1-1,-1-1 0,1 0 1,0 0-1,-1 0 1,0 0-1,0 0 1,1 0-1,-2 0 1,1 0-1,0-1 1,-1 1-1,1-1 0,-1 0 1,0 1-1,1-1 1,-1 0-1,0-1 1,0 1-1,-1-1 1,1 1-1,0-1 1,0 0-1,-1 0 0,1 0 1,-1-1-1,1 1 1,-1-1-1,1 0 1,-4 0 26,-15-2 1,-1-1 1,0-1-1,1-1 1,0-1-1,0-1 0,1-1 1,0 0-1,0-2 1,1-1-1,0 0 1,-12-11-2,13 13 0,1-2 0,0 0 0,1-1 0,0-1 0,1 0 0,0-1 0,1-1 0,1 0 0,0-1 0,2-1 0,-11-17 0,21 31-130,1 0 1,-1 0 0,1 0-1,0 0 1,1-1 0,-1 1-1,0 0 1,1 0-1,0-1 1,0 1 0,0 0-1,0 0 1,0-1 0,1 1-1,-1 0 1,1 0-1,0-1 1,0 1 0,0 0-1,1 0 1,-1 0 0,1 0-1,1-2 130,62-44-10050,-29 32 2165</inkml:trace>
  <inkml:trace contextRef="#ctx0" brushRef="#br0" timeOffset="1198.329">1831 368 14253,'0'0'1981,"0"0"-273,0 0 193,0 0-908,0 0-598,0 0-246,-11 11-95,-35 38 10,33 10 64,14-45-102,36 170 135,-49-266 218,8 68-276,1 0 0,1-1 0,1 1 0,0-1 0,0 1 0,1-1 1,1 1-1,1 0 0,0-1 0,1 1 0,0 0 0,1 0 0,1 0 0,0 1 1,0 0-1,2-1 0,0 2 0,0-1 0,1 1 0,1 1 0,0-1 0,10-9-103,-14 17 5,1 1 0,0-1 0,0 1 0,0 0 0,0 1 0,0 0 0,1 0 0,-1 0 0,1 0 0,-1 1 0,1 0 0,-1 1 0,1 0 0,0 0 0,-1 0 0,1 0 0,0 1 0,-1 1 0,1-1 0,-1 1 0,1 0 0,-1 0 0,0 1 0,0-1 0,0 2 0,5 2-5,1 2-2,0 1 0,-1 0 0,1 0 0,-2 1 0,1 1 0,-2 0 0,1 0-1,-1 1 1,-1 0 0,0 0 0,4 12 2,9 25-148,-2 2 0,-2 1 0,-3 0 0,7 51 148,-16-71-810,-12-47 274,-4-29 839,3-1 0,2 0 0,1-1 0,2-37-303,2 74 47,0-1 0,0 1 0,1-1 0,0 0 0,1 1-1,0-1 1,0 0 0,1 1 0,0 0 0,1-1 0,0 1 0,0 0-1,1 0 1,1 1 0,-1-1 0,1 1 0,1 0 0,-1 0 0,1 0-1,1 1 1,-1 0 0,1 0 0,0 1 0,1 0 0,0 0 0,0 1-1,0 0 1,0 0 0,1 1 0,0 0 0,0 0 0,0 1 0,0 1-1,1-1 1,-1 1 0,3 1-47,-2 1 0,1 1-1,-1 0 1,0 1-1,0 1 1,-1-1-1,1 2 1,0-1-1,-1 1 1,0 1-1,0-1 1,0 2-1,0-1 1,-1 1-1,0 0 1,0 1-1,-1 0 1,0 0-1,0 1 1,2 2 0,5 8-3,0 1 1,-1 1-1,-1 0 1,-1 0-1,-1 1 1,0 0-1,5 23 3,7 26-105,5 21-2588,-5-32-6029,-13-38 2172</inkml:trace>
  <inkml:trace contextRef="#ctx0" brushRef="#br0" timeOffset="1480.829">2888 328 8520,'18'-177'4853,"-7"26"2300,8 188-4580,10 60-2389,-4 1 1,-5 1-1,-3 1 0,-2 47-184,-11-72-6379,-3-44-284</inkml:trace>
  <inkml:trace contextRef="#ctx0" brushRef="#br0" timeOffset="1816.256">2897 296 7111,'-7'-14'1000,"4"8"-588,1 1 1,-1-1-1,0 1 0,-1-1 0,1 1 1,-1 0-1,0 1 0,0-1 0,0 1 1,-1-1-1,0 1 0,1 1 0,-2-1 1,1 1-1,0-1 0,-3 0-412,-54-13 6171,64 24-5599,9-3-542,-1 0 0,1 0 0,0-1 0,0 0 1,0-1-1,0 0 0,0-1 0,0 0 0,0-1 0,10-1-30,-6 1 19,37 2-690,185-6 1902,-160-9-3849,-4-10-3946,-43 8-3381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25.313"/>
    </inkml:context>
    <inkml:brush xml:id="br0">
      <inkml:brushProperty name="width" value="0.05" units="cm"/>
      <inkml:brushProperty name="height" value="0.05" units="cm"/>
    </inkml:brush>
  </inkml:definitions>
  <inkml:trace contextRef="#ctx0" brushRef="#br0">345 350 14734,'-6'-16'966,"-26"-49"-256,29 61-590,0 0-1,0 1 0,-1-1 1,1 1-1,-1-1 0,0 1 1,0 0-1,0 1 0,-1-1 1,1 1-1,-1 0 0,1 0 1,-1 0-1,0 1 0,0-1 1,1 1-1,-1 0 1,0 1-1,0-1 0,0 1 1,0 0-1,0 0 0,0 1 1,0-1-1,0 1 0,0 0 1,0 1-1,-4 1-119,-2 1 27,1 1 0,-1 0 0,2 0 0,-1 1 0,0 1 0,1-1 0,0 2 0,1-1 0,0 1-1,0 1 1,1-1 0,0 1 0,0 0 0,1 1 0,0 0 0,0 0 0,1 0 0,1 0 0,0 1 0,0 0 0,1 0-27,-1 6 13,1 0 0,1-1-1,1 1 1,0 0 0,1 0 0,0 1 0,2-1 0,0-1 0,1 1 0,0 0-1,2-1 1,0 1 0,1-1 0,0-1 0,1 1 0,1-1 0,0 0-1,2-1 1,-1 0 0,2 0 0,0-1 0,6 6-13,-7-12-2,0 0 1,0-1-1,1 1 1,0-2-1,1 0 1,-1 0-1,1-1 1,0-1-1,0 0 1,0 0 0,0-1-1,1-1 1,-1 0-1,0 0 1,1-2-1,-1 1 1,1-2-1,-1 1 1,0-2-1,0 0 1,0 0-1,0-1 1,-1 0-1,1-1 1,-1-1-1,0 1 1,-1-2-1,1 0 1,-1 0-1,0-1 1,-1 0-1,0 0 1,0-1-1,-1 0 1,0-1-1,3-5 2,-1 2 305,0 0 0,-1-1-1,0 0 1,-1-1 0,-1 0-1,0 0 1,-1-1-1,-1 0 1,0 0 0,-1 0-1,-1 0 1,0-1 0,-2 1-1,0-1 1,0 1-1,-2-10-304,1 27 20,-1-1 0,1 1 0,0 0 0,-1-1 0,1 1 0,-1-1 0,1 1-1,-1-1 1,1 0 0,-1 1 0,1-1 0,-1 1 0,1-1 0,-1 0 0,0 1 0,1-1-1,-1 0 1,1 0 0,-1 1 0,0-1 0,1 0 0,-1 0 0,0 0 0,1 0 0,-1 0-1,0 0 1,1 0 0,-1 0 0,0 0 0,1 0 0,-1 0 0,0-1 0,1 1 0,-1 0-1,0 0 1,1-1 0,-1 1 0,1 0 0,-1-1 0,1 1 0,-1 0 0,1-1 0,-1 1-1,1-1 1,-1 1 0,1-1 0,-1 1 0,1-1 0,0 0 0,-1 1 0,1-1-20,-4 24 25,0 0 0,2 1 0,1-1 1,1 1-1,1 0 0,1-1 0,1 1 1,1-1-1,1 0 0,1 0 0,2 1-25,-7-18-19,1 1-1,1-1 1,-1 1-1,1-1 0,0 0 1,0 0-1,1-1 1,-1 1-1,1-1 1,1 1-1,-1-1 0,1 0 1,0-1-1,0 1 1,0-1-1,1 0 1,-1 0-1,1-1 0,0 0 1,0 0-1,0 0 1,1-1-1,-1 0 1,0 0-1,1 0 0,0-1 1,-1 0-1,1 0 1,0-1-1,0 0 0,-1 0 1,1 0-1,0-1 1,-1 0-1,1-1 1,0 1 19,6-5 9,1-1 1,-1 0 0,0 0 0,-1-2 0,0 1 0,0-1 0,-1-1-1,0 0 1,-1-1 0,0 0 0,-1-1 0,0 0 0,6-10-10,-10 15 17,-1 1 1,1-1-1,-1 0 1,-1 0-1,1 0 1,-1-1-1,-1 1 1,1-1-1,-1 0 1,-1 0-1,1 0 1,-1 0-1,-1 1 1,1-1-1,-2-1 1,1 1-1,-1 1 1,0-1-1,0 0 0,-1 0 1,0 0-1,-1 1 1,1-1-1,-2 1 1,1-1-1,-1 1 1,0 0-1,0 1 1,-1-2-18,-11-4-60,0 0 0,-1 1 0,0 1 0,0 1 0,-1 0 0,-1 1 0,1 1 0,-1 1 0,0 0 0,-1 2 0,1 0 0,-1 1 0,0 1 0,0 1 0,1 1 0,-1 0 0,-10 3 60,-52 11-6539,60-2-1111</inkml:trace>
  <inkml:trace contextRef="#ctx0" brushRef="#br0" timeOffset="680.09">1297 530 9769,'0'-17'2333,"-4"-56"-315,4 69-1726,0 1-1,0-1 1,0 0-1,0 1 1,-1-1 0,1 1-1,-1-1 1,0 1 0,0 0-1,0-1 1,-1 1-1,1 0 1,-1 0 0,0 0-1,0 0 1,0 0-1,0 0 1,0 0 0,-1 1-1,1-1 1,-1 1-1,0-1 1,0 1 0,-2-1-292,-11 42 1596,7 236-1234,9-234-350,1-36-21,-2 3-59,1-1 1,0 1-1,0-1 0,1 1 0,0 0 0,0-1 0,1 0 0,0 1 0,0-1 0,1 0 0,0 0 0,0 0 0,3 5 68,2-47-230,-11-52 398,0 65-89,1 0-1,1-1 1,1 1-1,1 0 0,1 0 1,1 0-1,1 0 1,1 1-1,1-1 0,1 1 1,1 0-79,-5 15 31,0 0 1,0 1 0,1 0 0,0-1-1,0 1 1,0 1 0,0-1 0,1 1-1,0-1 1,0 1 0,0 1 0,1-1-1,-1 1 1,1 0 0,-1 0-1,1 1 1,0-1 0,0 1 0,1 0-1,-1 1 1,0 0 0,0 0 0,1 0-1,-1 1 1,1 0 0,-1 0-1,0 0 1,1 1 0,-1 0 0,2 1-32,4 0 3,-1 1 0,1 1 0,-1 0 0,0 0 0,0 1 0,-1 1 0,1 0 0,-1 0 0,0 1 1,-1 0-1,0 0 0,0 1 0,-1 1 0,1-1 0,5 11-3,-6-8-7,0 2 0,-1-1-1,-1 1 1,0 0 0,-1 0 0,0 1 0,-1-1-1,-1 1 1,0 0 0,-1 0 0,0 1 0,-1-1-1,-1 0 1,0 0 0,-1 1 0,0-1 0,-1 0-1,-1 0 1,0 0 0,-2 2 7,5-14-2,-1 0-1,0 0 1,1 0-1,-1 0 1,0 0 0,0 0-1,0 0 1,0-1-1,-1 1 1,1 0 0,0-1-1,-1 1 1,1-1 0,-1 1-1,0-1 1,1 0-1,-1 1 1,0-1 0,0 0-1,0 0 1,0-1-1,1 1 1,-1 0 0,0 0-1,-1-1 1,1 0 0,0 1-1,0-1 1,0 0-1,0 0 1,0 0 0,0 0-1,0 0 1,0 0-1,0-1 1,-1 1 0,1-1-1,0 0 1,0 1 0,1-1-1,-1 0 1,0 0-1,0 0 1,0 0 0,0-1-1,1 1 1,-2-1 2,-4-12 56,2 0 0,-1 0 0,2-1 0,0 1 0,0-1 0,1 0 0,1 0 0,1 0 0,0 0 0,1 0 0,1 0 0,0-5-56,-1 18 16,0-8 77,1 0-1,-1-1 0,2 1 1,-1 0-1,1 1 0,1-1 1,0 0-1,0 0 0,1 1 0,0 0 1,0 0-1,1 0 0,1 0 1,-1 1-1,1 0 0,1 0 1,0 0-1,0 1 0,0 0 0,1 1 1,0-1-1,0 1 0,0 1 1,1 0-1,0 0 0,0 0 1,0 1-1,1 1 0,0 0 1,-1 0-1,3 0-92,-1 2-1,0 0 0,0 1 0,0 0 0,0 1 0,0 0 0,0 1 0,0 0 0,0 1 1,-1 0-1,1 1 0,-1 0 0,0 0 0,0 1 0,-1 1 0,1-1 0,-1 1 0,0 1 0,-1 0 0,1 0 0,-1 1 1,-1 0-1,0 0 0,0 1 0,0 0 0,-1 0 0,0 0 0,-1 1 0,0 0 0,2 9 1,-1-2-147,0 1 0,-2 0 0,0 0 0,-1 1 0,-1-1 0,-1 1 0,0-1 0,-2 1 0,-1 13 147,-8 34-4482,-5-1-5210,7-40 745</inkml:trace>
  <inkml:trace contextRef="#ctx0" brushRef="#br0" timeOffset="1247.23">2179 530 5381,'33'-146'8969,"-8"55"-2526,-25 91-6400,-1 1-1,1-1 1,0 0-1,0 1 1,0-1-1,0 1 1,-1-1-1,1 1 1,0-1-1,0 1 1,0-1-1,0 0 1,0 1 0,0-1-1,0 1 1,0-1-1,0 1 1,0-1-1,0 1 1,1-1-1,-1 0 1,0 1-1,0-1 1,0 1-1,0-1 1,1 0-1,-1 1 1,0-1 0,1 0-1,-1 1 1,0-1-1,0 0 1,1 1-1,-1-1 1,1 0-1,-1 1 1,0-1-1,1 0 1,-1 0-1,0 0 1,1 1 0,-1-1-1,1 0 1,-1 0-1,1 0 1,-1 0-1,1 0 1,-1 0-1,0 0 1,1 0-1,-1 0 1,1 0-1,-1 0 1,1 0-1,-1 0 1,1 0 0,-1-1-1,0 1 1,1 0-1,-1 0 1,1 0-1,-1-1-42,25 254 812,-21-28-1947,-4-200-378,1-96 2221,3 0 0,4 1 0,5-22-708,-10 78 151,1-1 0,0 1 0,1 0-1,0 1 1,1-1 0,0 1 0,1 0 0,1 1-1,0 0 1,1-1-151,-5 9 16,-1-1 0,1 1-1,0 0 1,0 1 0,1-1-1,-1 1 1,1 0 0,-1 0 0,1 0-1,0 0 1,0 1 0,1 0 0,-1 0-1,0 0 1,1 1 0,-1 0 0,1 0-1,-1 0 1,1 1 0,-1-1 0,1 1-1,0 1 1,-1-1 0,1 1-1,-1 0 1,1 0 0,3 2-16,1 3-9,0 0 0,-1 1 0,0 1-1,0-1 1,-1 2 0,0-1 0,0 1 0,-1 0 0,0 0 0,0 1 0,-1 0 0,0 0-1,-1 1 1,-1 0 0,1-1 0,-2 2 0,1-1 0,-2 0 0,1 1 0,-2-1-1,1 1 1,-1-1 0,-1 1 0,-1 9 9,2-12-16,0 1-1,0-1 0,-1 1 1,-1-1-1,1 1 1,-2-1-1,1 1 1,-1-1-1,-1 1 1,1-1-1,-2 0 1,1 0-1,-1-1 1,-1 1-1,1-1 1,-1 0-1,-1 0 1,0 0-1,0-1 1,0 1-1,-6 3 17,11-11 1,0 1 0,1-1 0,-1 0 0,0 1-1,0-1 1,0 0 0,0 0 0,0 0 0,0 0 0,0 0 0,0 0-1,0 0 1,0 0 0,0 0 0,0 0 0,0 0 0,0-1 0,0 1-1,1 0 1,-1-1 0,0 1 0,0-1 0,0 1 0,0-1 0,1 1 0,-1-1-1,0 1 1,1-1 0,-1 0 0,0 1 0,1-1 0,-1 0 0,1 0-1,-1 0 1,1 1 0,-1-1 0,1 0 0,-1 0 0,1 0 0,0 0-1,0 0 1,-1 0 0,1 0 0,0 0 0,0 0 0,0 0-1,-8-52 85,8 48-82,-2-7 9,0-1 0,1 1-1,1-1 1,0 0 0,1 0-1,0 1 1,0-1 0,2 0-1,0 1 1,0 0 0,1-1-1,0 2 1,1-1-1,1 0 1,0 1 0,0 0-1,1 0 1,0 1 0,1 0-1,0 0 1,1 1 0,0 0-1,1 0 1,-1 1 0,2 0-1,-1 1 1,8-4-12,-8 8-2,1 0-1,0 1 1,-1 1 0,1 0-1,0 0 1,-1 1-1,1 0 1,0 1 0,0 0-1,-1 1 1,1 0-1,-1 1 1,1 0 0,-1 0-1,0 1 1,0 0-1,-1 1 1,1 0 0,-1 1-1,0 0 1,-1 1-1,1-1 1,-1 1 0,0 1-1,-1 0 1,0 0-1,0 0 1,-1 1-1,0 0 1,0 0 0,-1 1-1,0-1 1,-1 1-1,0 0 1,-1 1 0,0-1-1,0 0 1,-1 1-1,-1 0 1,1 8 2,-11 98-1209,-5-68-8734,12-42 3831</inkml:trace>
  <inkml:trace contextRef="#ctx0" brushRef="#br0" timeOffset="1593.851">3424 418 13581,'0'0'2947,"0"0"-353,0 0 33,0 0-1218,0 0-736,0 0-161,-26 79-192,26-33-31,0 4-161,6 2-32,-3-1-96,-3-5 32,0-3-32,0-5 0,-6-8-417,5-4-1921,-1-3-2018,2-11-3171</inkml:trace>
  <inkml:trace contextRef="#ctx0" brushRef="#br0" timeOffset="1948.714">3391 33 13453,'0'0'1633,"0"0"353,0 0 609,0 0-1474,0 0-897,0 0-224,0 0 64,0 0-64,-3 32 0,19-14-1794,-6-3-6181</inkml:trace>
  <inkml:trace contextRef="#ctx0" brushRef="#br0" timeOffset="2181.475">3928 121 14029,'3'-14'1810,"9"-41"-417,-4 36 4017,-6 27-3968,-4 27-1066,-37 289 3041,39-307-3516,0 159 195,18-62-2992,2-69-1734,2-25-3595,-8-13 106</inkml:trace>
  <inkml:trace contextRef="#ctx0" brushRef="#br0" timeOffset="2569.335">4288 291 6502,'31'-182'7159,"-26"83"-470,-5 98-6631,-1 0 1,1 1-1,-1-1 0,1 1 1,0-1-1,-1 0 1,1 1-1,-1 0 0,0-1 1,1 1-1,-1-1 0,1 1 1,-1-1-1,0 1 1,1 0-1,-1 0 0,0-1 1,1 1-1,-1 0 0,0 0 1,1 0-1,-1 0 1,0 0-1,0 0 0,1 0 1,-1 0-1,0 0 0,1 0 1,-1 0-1,0 0 1,0 0-1,1 1 0,-1-1 1,0 0-1,1 0 0,-1 1 1,1-1-1,-1 1 1,0-1-1,1 0 0,-1 1 1,1-1-1,-1 1 1,1-1-1,-1 1 0,1 0 1,-1-1-1,1 1 0,0-1 1,-1 1-1,1 0 1,0-1-1,0 1 0,-1 0 1,1-1-1,0 1 0,0 0 1,0 0-1,0-1 1,0 1-1,0 0 0,0 0-58,-7 22 201,1 0 1,1 0-1,1 1 0,1 0 0,2 0 0,0 0 0,1 0 0,1 0 0,4 20-201,33 262-379,-34-265-861,0-9-1504,-1 0-4755,-2-14-2190</inkml:trace>
  <inkml:trace contextRef="#ctx0" brushRef="#br0" timeOffset="2570.335">3852 411 14606,'-13'-12'3144,"-73"-64"892,85 76-4004,1 0 0,-1 0 0,0 0 0,0 0-1,0 0 1,1 0 0,-1-1 0,0 1 0,0 0 0,1 0 0,-1-1 0,0 1 0,1-1 0,-1 1-1,0 0 1,1-1 0,-1 1 0,1-1 0,-1 1 0,0-1 0,1 0 0,-1 1 0,1-1 0,0 0-1,-1 1 1,1-1 0,0 0 0,-1 1 0,1-1 0,0 0 0,0 0 0,-1 1 0,1-1 0,0 0-1,0 0 1,0 1 0,0-1 0,0 0 0,0 0 0,0 0 0,0 1 0,0-1 0,1 0 0,-1 0 0,0 1-1,0-1 1,1 0 0,-1 1 0,1-1 0,-1 0 0,0 1 0,1-1 0,-1 0 0,1 1 0,-1-1-1,1 1 1,0-1 0,-1 1 0,1-1 0,0 1 0,-1-1 0,1 1 0,0 0 0,-1-1 0,1 1-1,0 0 1,0 0 0,-1 0 0,1-1 0,1 1-32,63-7-314,-58 7 445,403 9-382,-273-1-2638,-1-4-4280,-80-4 16</inkml:trace>
  <inkml:trace contextRef="#ctx0" brushRef="#br0" timeOffset="3134.799">4743 357 4164,'0'0'7292,"0"0"-3683,0 0-1100,0 0-203,0 0-1035,0 0-743,0 0-277,0 0-91,-4 11-64,-11 34-53,15-43-40,0 0-1,0 1 1,0-1-1,0 0 1,0 0-1,0 0 1,1 0-1,-1 1 1,1-1-1,-1 0 1,1 0 0,0 0-1,0 0 1,0 0-1,0 0 1,0-1-1,0 1 1,1 0-1,-1 0 1,1-1-1,-1 1 1,1-1-1,-1 1 1,1-1-3,4 5 3,-2-2 3,0 0 1,0 0-1,1-1 0,-1 0 0,1 0 0,0 0 1,0 0-1,0-1 0,0 1 0,0-1 1,1-1-1,-1 1 0,0-1 0,1 0 1,-1 0-1,1-1 0,0 1 0,-1-1 0,1 0 1,-1-1-1,1 1 0,-1-1 0,1 0 1,-1-1-1,1 1 0,-1-1 0,0 0 0,0-1 1,0 1-1,0-1 0,0 0 0,0 0 1,-1 0-1,0-1 0,1 0 0,2-3-6,2-1 278,0 0 0,0 0 0,-1-1 0,0 0 0,-1-1 0,0 0 0,0 0 0,-1 0 0,-1-1 0,0 0 0,0 0-1,-1 0 1,0-1 0,-1 0 0,0 1 0,0-11-278,-3 20 28,0 0 1,0 0-1,-1 0 0,1 1 1,-1-1-1,0 0 0,1 0 0,-1 1 1,0-1-1,0 0 0,0 1 0,0-1 1,0 1-1,0-1 0,0 1 1,-1-1-1,1 1 0,-1 0 0,1 0 1,-1 0-1,1 0 0,-1 0 0,1 0 1,-1 0-1,0 0 0,0 0 1,1 1-1,-1-1 0,0 1 0,0 0 1,0-1-1,0 1 0,0 0 1,1 0-1,-3 0-28,-70 10 73,61-7-77,0 2 0,1-1 0,-1 1 1,1 1-1,0 0 0,0 1 1,1 1-1,0-1 0,0 2 1,1-1-1,0 2 0,0-1 0,1 1 1,0 1-1,1-1 0,0 2 1,1-1-1,1 1 0,-1 0 1,2 0-1,-1 1 0,2-1 1,0 1-1,0 0 0,1 1 0,0 6 4,2-10-93,1 1 0,0-1 0,0 0 0,1 0 0,0 0 0,1 0-1,0 0 1,1 0 0,0-1 0,0 1 0,1-1 0,1 1 0,-1-1-1,1-1 1,1 1 0,0-1 0,0 0 0,0 0 0,1 0 0,0-1-1,1 0 1,0-1 0,0 0 0,0 0 0,1 0 0,-1-1-1,1-1 1,1 1 0,1 0 93,10 3-193,1-1 0,-1-1-1,1-1 1,0-1 0,0-1 0,0 0-1,1-2 1,-1-1 0,0 0 0,1-2-1,-1 0 1,0-2 0,0 0 0,0-2-1,-1 0 1,0-2 0,0 0 0,0-1-1,-1-1 1,5-4 193,-6 3 141,0-1 1,-1 0-1,0-1 0,-1-1 1,-1-1-1,0 0 0,-1-1 0,-1-1 1,-1 0-1,0-1 0,-1 0 0,-1-1 1,9-20-142,-14-32 1165,-6 70-1123,0-1 0,-1 0-1,1 1 1,0-1 0,0 0-1,-1 1 1,1-1 0,-1 0 0,0 1-1,1-1 1,-1 1 0,0-1-1,0 1 1,0 0 0,0-1-1,0 1 1,0 0 0,0-1 0,-1 1-1,1 0 1,0 0 0,-1 0-1,1 0 1,-1 0 0,1 1-1,-1-1 1,1 0 0,-1 1 0,0-1-1,1 1 1,-1-1 0,1 1-1,-1 0 1,0 0 0,0 0 0,1 0-1,-1 0 1,0 0 0,0 0-42,-2 3 23,0 1 1,0-1 0,0 1-1,0-1 1,0 1 0,1 1-1,0-1 1,0 0 0,0 1 0,0-1-1,1 1 1,0 0 0,0 0-1,0 0 1,0 0 0,1 0 0,0 0-1,0 1 1,0-1 0,1 0-1,0 1 1,0-1 0,0 0-1,1 1 1,-1-1-24,-1 5-4,0-1 0,0 0 0,1 0 0,0 1 0,1-1 1,0 0-1,0 0 0,1 0 0,0 1 0,0-2 0,1 1 0,1 0 0,-1 0 0,1-1 0,1 0 0,0 0 0,0 0 0,0-1 0,2 1 4,-5-6-2,1-1-1,-1 1 1,1-1 0,0 0-1,0 0 1,-1 0-1,1 0 1,0-1-1,0 1 1,0-1-1,0 0 1,0 0-1,0 0 1,0 0-1,0 0 1,0 0-1,0-1 1,0 0-1,-1 1 1,1-1 0,0 0-1,0-1 1,-1 1-1,1 0 1,0-1-1,-1 1 1,0-1-1,1 0 1,-1 0-1,0 0 1,0 0-1,1-2 3,60-77 95,-54 65-19,0 0-1,-1 0 0,-1-1 1,0 1-1,-1-2 0,-1 1 0,-1-1 1,-1 1-1,0-1 0,-1-4-75,-1 19 44,-1-1-1,0 1 1,0-1-1,-1 0 0,1 1 1,-1-1-1,1 1 1,-1-1-1,0 1 1,-1-1-1,1 1 1,0 0-1,-1-1 1,0 1-1,0 0 1,0 0-1,0 0 1,0 1-1,-1-1 1,1 0-1,-1 1 0,0 0 1,0-1-1,1 1 1,-1 0-1,-1 0 1,1 1-1,0-1 1,0 1-1,-1 0 1,1-1-1,-1 1 1,1 1-1,-1-1 1,1 0-1,-1 1 1,0 0-1,1 0 0,-1 0 1,1 0-1,-1 1 1,-2 0-44,-2-1 13,-1 1 0,0 1 0,1-1 0,0 2 0,-1-1 0,1 1 0,0 0 0,0 1 0,0-1 0,1 2 1,-1-1-1,1 1 0,0 0 0,0 1 0,1-1 0,0 1 0,0 1 0,0-1 0,1 1 0,0 0 0,0 0 0,0 1 0,1-1 0,0 1 0,-2 7-13,2-3-3,0-1 0,0 1 0,1 0 0,0 0 0,1 1 0,1-1 0,0 0 0,1 1 0,0-1 0,1 0 0,0 1 0,1-1 0,0 0 0,1 0 0,0 0 0,1 0 0,1 0 0,0 1 3,5 2-4,1 1 1,0-2-1,1 1 0,1-2 0,0 0 1,0 0-1,2-1 0,-1-1 0,2 0 1,-1-1-1,1-1 0,1 0 0,0-1 1,0-1-1,0-1 0,1 0 0,0-1 0,0-1 1,0-1-1,1-1 0,-1 0 0,1-1 1,0-1-1,-1-1 0,1 0 0,-1-2 1,5-1 3,-7 0 11,-1 0 0,1-1 1,-1 0-1,0-2 0,0 0 1,-1 0-1,0-1 0,0-1 0,-1-1 1,0 0-1,-1 0 0,0-1 1,0-1-1,-2 0 0,1 0 1,-1-1-1,2-5-11,7-52-5,-57 68-4608,19 11-613,1-1-4725</inkml:trace>
  <inkml:trace contextRef="#ctx0" brushRef="#br0" timeOffset="5191.829">6501 798 2370,'0'0'7869,"0"0"-4549,0 0-1964,0 0 513,0 0-177,-9-2-667,-26-1-459,34 4-552,0 0 1,0-1-1,0 1 1,0 0-1,0-1 1,1 1-1,-1 0 1,0 0-1,1 0 0,-1 0 1,0 0-1,1 0 1,-1 0-1,1 0 1,0 0-1,-1 0 1,1 0-1,0 0 0,-1 0 1,1 0-1,0 0 1,0 0-1,0 1 1,0-1-1,0 0 1,0 0-1,1 0 0,-1 0 1,0 0-1,0 0 1,1 0-1,-1 0 1,1 1-15,-1 0 19,1 1-15,-1 0 1,1 0-1,0 0 0,0 0 0,0 0 0,1 0 0,-1 0 0,1-1 0,-1 1 0,1 0 0,0-1 0,0 1 0,0-1 0,1 0 0,-1 0 0,0 0 0,1 0 0,-1 0 0,1 0 0,0-1 0,0 1 0,-1-1 0,1 0 1,0 1-1,0-2 0,0 1 0,0 0 0,1 0 0,-1-1 0,0 0 0,0 0 0,0 0 0,1 0-4,-1-2 76,-1 0 1,1 0-1,0-1 0,-1 1 1,1-1-1,-1 0 0,0 0 1,0 0-1,0 0 0,0 0 1,-1 0-1,1 0 1,-1-1-1,1 1 0,-1 0 1,-1-1-1,1 1 0,0-1 1,-1 1-1,1-1 0,-1 0 1,0 1-1,-1-1 0,1 1 1,0-1-1,-1 1 1,0-1-1,0 1 0,0-1 1,0 1-1,-1 0 0,1-1 1,-2-1-77,2 3 32,0-1 0,0 1 0,0-1 1,-1 1-1,1-1 0,-1 1 0,0-1 0,1 1 1,-1 0-1,0 0 0,0 0 0,-1 0 1,1 1-1,0-1 0,-1 0 0,1 1 0,-1 0 1,1-1-1,-1 1 0,1 0 0,-1 0 1,0 1-1,0-1 0,0 0 0,1 1 1,-1 0-1,-2 0-32,3 3-6,1 0 0,-1 0 0,1 0 0,0 1 0,0-1 0,0 0 0,0 1 0,0-1 0,1 1 0,0-1 0,0 1 0,0-1 0,0 1 0,0-1 0,1 1 0,-1-1 0,1 2 6,0-3 7,0 0 0,0 0-1,-1-1 1,1 1 0,0 0-1,1-1 1,-1 1 0,0-1-1,0 1 1,0-1 0,1 0 0,-1 1-1,1-1 1,-1 0 0,1 0-1,0 0 1,-1 0 0,1 0-1,0-1 1,0 1 0,-1 0-1,1-1 1,0 1 0,0-1-1,0 0 1,0 0 0,0 0-1,0 1 1,-1-2 0,1 1-1,0 0 1,0 0 0,0-1 0,0 1-1,0-1 1,-1 1 0,1-1-1,0 0 1,0 0 0,-1 0-1,1 0 1,0 0 0,-1 0-1,1 0 1,-1 0 0,0-1-1,1 1 1,-1 0 0,0-1-1,0 0 1,0 1 0,0-1-1,1 0-5,13-8 675,-14 10-628,0 0 1,0 0-1,0 1 1,0-1 0,0 0-1,0 1 1,0-1-1,0 1 1,0-1 0,0 1-1,0 0 1,0-1-1,0 1 1,-1 0 0,1-1-1,0 1 1,0 0-1,-1 0 1,1 0 0,-1 0-1,1 0 1,-1 0-1,1 0 1,-1 0 0,0 0-1,1 0 1,-1 0-1,0 0 1,0 0 0,0 0-1,1 0 1,-1 0-1,0 0 1,-1 0 0,1 0-1,0 0 1,0 0-1,0 0 1,-1 0 0,1 0-1,0 0 1,-1 0-1,1 0 1,-1 0 0,1 0-1,-1 1-48,0 2 130,-3 13-114,-2-1 0,0 1 0,-1-1 0,0 0 0,-1-1 0,-1 0 0,-1 0 0,0-1 0,-1 0 0,0-1 0,-1 0 0,0-1 0,-1 0 0,-1-1 0,0-1 0,-14 9-16,-12 12-221,-35 25-5180,47-35-2425</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34.617"/>
    </inkml:context>
    <inkml:brush xml:id="br0">
      <inkml:brushProperty name="width" value="0.05" units="cm"/>
      <inkml:brushProperty name="height" value="0.05" units="cm"/>
    </inkml:brush>
  </inkml:definitions>
  <inkml:trace contextRef="#ctx0" brushRef="#br0">444 136 11883,'-5'-80'2045,"5"78"-1853,0 1 0,1-1 0,-1 0-1,0 0 1,0 0 0,0 0 0,-1 0 0,1 0 0,0 0 0,-1 0 0,1 0 0,-1 0 0,0 0 0,1 0-1,-1 0 1,0 1 0,0-1 0,0 0 0,-1 1 0,1-1 0,0 1 0,-1-1 0,1 1 0,-1-1 0,1 1-1,-1 0 1,1 0 0,-1 0 0,0 0 0,0 0 0,0 0 0,1 0 0,-1 1 0,0-1 0,0 1 0,0-1-1,0 1 1,0 0 0,0 0-192,-2 6 146,0 0 0,0 0 0,1 0 0,0 1 0,1 0 0,-1-1 0,1 1-1,1 0 1,-1 0 0,1 0 0,0 0 0,1 1 0,-1-1 0,2 4-146,-1-7 39,0 63-37,4-1-1,3 0 0,3 0 1,2-1-1,3 0 0,3-1 1,3-1-1,14 27-1,-6-7-4888,-11-29-2582,-18-51 7042,9 28-6319</inkml:trace>
  <inkml:trace contextRef="#ctx0" brushRef="#br0" timeOffset="645.9">166 567 9673,'-5'-12'587,"0"1"-1,-1 1 0,0-1 1,0 1-1,-1 0 1,-1 0-1,0 1 0,0 0 1,-1 0-1,1 1 1,-2 0-1,1 1 0,-7-4-586,-38-14 3097,94 32-3095,0-2 1,0-2 0,0-1-1,1-3 1,-1-1 0,36-6-3,-20-2 89,-1-3 1,0-1 0,0-3-1,-2-3 1,9-6-90,-20 4 150,-44 34-108,-40 80 24,-18 55-28,58-139-57,1-1 1,0 1-1,0 0 1,0-1-1,1 1 1,0 0-1,1-1 1,-1 1-1,2 0 1,-1-1-1,1 1 1,0-1-1,0 0 1,1 1-1,0-1 1,0 0-1,1-1 1,4 7 18,-4-8-72,0 0 1,1 0 0,0 0 0,0 0 0,0-1-1,0 1 1,1-2 0,-1 1 0,1 0-1,0-1 1,0 0 0,1-1 0,-1 1-1,1-1 1,-1 0 0,1-1 0,0 1 0,-1-1-1,1-1 1,0 1 0,0-1 0,0-1-1,-1 1 1,1-1 0,0 0 0,0 0 0,-1-1-1,1 0 1,-1 0 0,0-1 0,1 0-1,-1 0 1,0 0 0,-1-1 0,2 0 71,10-11 173,0 0 0,-1-1 0,-1-1 0,0 0 0,-1-2 0,10-16-173,17-21 1097,43-53 996,-83 109-2059,-1-1-1,0 0 1,1 1 0,-1-1 0,1 0 0,0 1 0,-1-1 0,1 1 0,0-1 0,-1 1 0,1-1-1,0 1 1,-1-1 0,1 1 0,0 0 0,0-1 0,0 1 0,-1 0 0,1 0 0,0-1 0,0 1 0,0 0-1,-1 0 1,1 0 0,0 0 0,0 0 0,0 0 0,0 0 0,0 1 0,-1-1 0,1 0 0,0 0-1,0 1 1,-1-1 0,1 0 0,0 1 0,0-1 0,-1 1 0,1-1 0,0 1 0,-1-1 0,1 1-1,0 0 1,-1-1 0,1 1 0,-1-1 0,1 1 0,-1 0 0,0 0 0,1-1 0,-1 2-34,16 48 258,-13-37-153,-2 0-93,2 0-1,0 0 1,1-1-1,0 0 1,0 1-1,2-1 1,-1-1-1,2 1 1,-1-1-1,1 0 0,1-1 1,0 0-1,1 0 1,0 0-1,0-1 1,1-1-1,0 1 1,0-2-1,1 1 1,0-2-1,1 1 1,-1-1-1,1-1 1,0 0-1,1-1 0,-1 0 1,6 0-12,-8-3 1,0-1 0,1 0 1,-1 0-1,0-1 0,0-1 1,1 1-1,-1-2 0,-1 1 0,1-2 1,0 1-1,-1-1 0,1 0 0,-1-1 1,0 0-1,-1-1 0,1 0 1,-1 0-1,0-1 0,-1 0 0,1 0 1,-1-1-2,15-17 202,-1-2 0,-2 0 0,0-1 0,-2-1 1,-1-1-1,-1 0 0,-2-1 0,9-30-202,-21 60 22,0 0-1,-1 0 1,1 0-1,0 0 0,0 0 1,-1 0-1,1 0 1,-1-1-1,1 1 1,-1 0-1,0 0 1,1-1-1,-1 1 0,0 0 1,0-1-1,0 1 1,0 0-1,0-1 1,0 1-1,0 0 1,-1 0-1,1-1 0,0 1 1,-1 0-1,1 0 1,-1-1-1,1 1 1,-1 0-1,1 0 1,-1 0-1,0 0 0,0 0 1,1 0-1,-1 0 1,0 0-1,0 0 1,0 0-1,0 0 1,0 1-1,0-1 0,-1 0 1,1 1-1,0-1 1,0 1-1,0-1 1,-1 1-1,1 0 1,0-1-1,0 1 0,-1 0 1,1 0-1,0 0 1,-1 0-1,1 0 1,0 0-1,-1 0 1,0 1-22,-10 2 28,0 0 1,0 1-1,1 1 1,-1 0 0,1 0-1,0 1 1,1 1-1,-1 0 1,1 0-1,1 1 1,-1 0 0,1 1-1,1 0 1,0 0-1,0 1 1,0 0-1,1 1-28,0 0 9,-1 0 0,1 1 0,1 0 0,1 0 0,-1 1 0,2 0 0,0 0 0,0 0 0,1 0 0,1 0 0,0 1 0,1 3-9,1-11-13,-1 0 0,1-1 1,1 1-1,-1 0 0,1 0 1,0 0-1,0-1 0,1 1 0,0-1 1,0 1-1,0-1 0,1 0 0,-1 1 1,1-1-1,0-1 0,1 1 1,-1 0-1,1-1 0,0 1 0,0-1 1,1-1-1,-1 1 0,1 0 1,0-1-1,-1 0 0,2 0 0,-1 0 1,0-1-1,2 1 13,12 3-368,0-1-1,1-1 1,-1 0 0,1-2 0,0 0 0,-1-1-1,1-1 1,19-3 368,87-24-4987,-84 7 967,-7-4-1601</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33.766"/>
    </inkml:context>
    <inkml:brush xml:id="br0">
      <inkml:brushProperty name="width" value="0.05" units="cm"/>
      <inkml:brushProperty name="height" value="0.05" units="cm"/>
    </inkml:brush>
  </inkml:definitions>
  <inkml:trace contextRef="#ctx0" brushRef="#br0">215 433 15407,'23'-131'5012,"-25"108"-2464,-7 26-1055,-11 35-804,8 3-652,2-1 1,1 2-1,2-1 1,2 1-1,2 0 0,2 0 1,2 22-38,14 0-3313,9-28-6234,-10-27 1544</inkml:trace>
  <inkml:trace contextRef="#ctx0" brushRef="#br0" timeOffset="216.649">126 164 10250,'-19'-106'1473,"-3"74"-800,2 14 160,-2 10-481,4 8-320,5 5-32,1 12-833,12 0-6150</inkml:trace>
  <inkml:trace contextRef="#ctx0" brushRef="#br0" timeOffset="528.534">872 282 12172,'0'0'3453,"9"-15"-1194,26-50-7,-23 17 983,-38 38-2220,-42 37-876,53-19-130,0 2 1,1 0 0,0 1-1,1 0 1,0 1 0,1 0-1,0 1 1,1 1 0,1 0 0,0 0-1,-4 8-9,13-19-11,-1-1-1,1 1 1,0 0 0,0 0-1,0 0 1,0 0-1,1-1 1,-1 1-1,1 0 1,0 0-1,-1 0 1,2 0 0,-1 1-1,0-1 1,0 0-1,1-1 1,0 1-1,-1 0 1,1 0 0,0 0-1,0 0 1,1 0-1,-1-1 1,1 1-1,-1-1 1,1 1-1,0-1 1,0 1 0,0-1-1,0 0 1,0 0-1,1 0 1,-1 0-1,1-1 1,-1 1-1,1 0 1,-1-1 0,1 0-1,0 0 1,0 0-1,0 0 1,1 0 11,66 13-317,-51-12 317,0 1-1,0 1 1,-1 1-1,1 0 1,-1 2-1,0 0 1,2 2 0,-16-7-1,1-1 0,0 1 0,-1 0 0,1 0 0,-1 1 0,1-1 0,-1 1 0,0 0 1,0 0-1,0 0 0,-1 1 0,1-1 0,-1 1 0,0 0 0,0 0 0,0 0 0,0 0 1,-1 1-1,0-1 0,0 1 0,0-1 0,0 1 0,-1 0 0,0 0 0,0-1 0,0 1 1,0 0-1,-1 0 0,0 0 0,0 0 0,0 0 0,-1 0 0,1 0 0,-1 0 0,0 0 1,-2 4 0,-6 0 10,0 0 0,0-1 0,-1 0 1,0-1-1,-1 0 0,1-1 1,-1 0-1,-1 0 0,1-1 1,-1-1-1,0 0 0,0 0 1,0-1-1,0-1 0,-11 1-10,-8 3 20,-1-2 0,1-1 0,-1-1 0,0-2 0,-28-4-20,-29-14-3260,68 10-1139,9-1-2290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32.378"/>
    </inkml:context>
    <inkml:brush xml:id="br0">
      <inkml:brushProperty name="width" value="0.05" units="cm"/>
      <inkml:brushProperty name="height" value="0.05" units="cm"/>
    </inkml:brush>
  </inkml:definitions>
  <inkml:trace contextRef="#ctx0" brushRef="#br0">114 279 13901,'0'0'1730,"0"0"-700,0 0 577,-13-7 59,6 3-1444,6 3-199,-1-1-1,1 1 1,-1 0 0,1-1 0,-1 1 0,0 0-1,1 0 1,-1 0 0,0 0 0,0 0 0,1 0-1,-1 1 1,0-1 0,0 1 0,0-1 0,0 1-1,0 0 1,0 0 0,0-1 0,0 1 0,0 1-1,0-1 1,0 0 0,0 0 0,0 1 0,0-1-1,0 1 1,0 0 0,1 0 0,-1-1 0,0 1-1,0 0 1,1 0 0,-1 1 0,0-1 0,1 0-1,-1 1 1,1-1 0,0 0 0,-1 1 0,1 0-1,-1 1-22,-2 9 14,0 0-1,1 0 1,1 1-1,-1 0 1,2 0-1,0-1 0,1 1 1,0 0-1,1 0 1,0 0-1,1-1 1,0 1-1,1 0 1,1-1-1,0 0 1,0 0-1,1 0 0,5 8-13,1-1-36,0 0-1,0-1 1,2 0-1,0 0 1,2-2 0,-1 0-1,2 0 1,0-2-1,1 0 1,14 9 36,-22-17-175,1-1 1,-1 0 0,1 0 0,0-1 0,1 0 0,-1-1-1,1 0 1,-1 0 0,1-1 0,0-1 0,0 0 0,0 0-1,0-1 1,0-1 0,-1 0 0,1 0 0,0-1 0,0 0-1,-1-1 1,1 0 0,-1-1 0,0 0 0,0-1 0,0 0-1,-1 0 1,1-1 0,-1 0 0,-1-1 0,1 0 0,-1 0-1,-1-1 1,5-5 174,4-6 164,-2-1 0,0 0 0,-1-1-1,-1 0 1,-1-1 0,-1 0 0,6-22-164,-11 29 557,-1-1 0,0 1 0,-2-1-1,1 1 1,-2-1 0,0 0 0,-2-15-557,1 29 21,0 1-1,0-1 1,-1 1-1,1-1 1,-1 1-1,1-1 1,-1 1-1,1-1 1,-1 1-1,0 0 1,0-1-1,0 1 1,1 0-1,-1-1 1,-1 1-1,1 0 1,0 0-1,0 0 1,0 0-1,0 0 1,-1 0-1,1 1 1,0-1-1,-1 0 1,1 0-1,-1 1 1,1-1-1,-1 1 1,1 0-1,-1-1 1,1 1-1,-1 0 1,0 0-1,1 0 1,-1 0-1,1 0 1,-1 0-1,1 0 1,-1 1-1,1-1 1,-1 1-1,1-1 1,-1 1-1,1-1 1,-1 1-1,1 0 1,0 0-1,-1 0 1,1-1-1,0 1 1,0 0-1,0 1 1,-1-1-1,1 0 1,0 0-1,1 0 1,-1 1-1,0-1 1,0 0-1,0 1 1,1-1-1,-1 1 1,1-1-21,-15 23 30,1 0 0,1 1 0,2 1 1,0-1-1,1 2 0,2-1 0,1 1 0,1 1 1,-2 22-31,-5 17-53,33-149 85,-7 37 4,-9 26-7,1 0-1,1 0 0,1 1 1,0 0-1,1 0 1,1 0-1,1 1 0,0 1 1,2 0-1,3-5-28,-13 19 26,0 0-1,0 0 1,1 0 0,-1 0-1,0 1 1,1-1 0,0 1-1,-1-1 1,1 1 0,0 0-1,-1 0 1,1 0 0,0 0-1,0 1 1,0-1 0,0 1-1,0 0 1,0 0 0,0 0-1,-1 0 1,1 0 0,0 0-1,0 1 1,0 0 0,0-1-1,0 1 1,-1 0-1,1 0 1,0 1 0,-1-1-1,1 1 1,-1-1 0,1 1-1,-1 0 1,2 1-26,67 83 154,43 114-202,-112-197 46,0 0 0,0 0 1,0-1-1,0 1 0,0 0 0,1-1 1,-1 0-1,1 0 0,-1 1 0,1-2 1,0 1-1,0 0 0,0 0 0,0-1 1,0 0-1,0 1 0,0-1 0,1-1 1,-1 1-1,0 0 0,0-1 0,1 1 1,-1-1-1,1 0 0,-1 0 0,0-1 1,1 1-1,-1-1 0,0 1 1,1-1-1,-1 0 0,0 0 0,0 0 1,0-1-1,0 1 0,0-1 0,0 0 1,0 0-1,-1 0 0,1 0 0,0 0 1,-1-1-1,0 1 0,0-1 0,0 1 1,1-2 1,7-20 251,-1 0-1,-1-1 1,-1 0 0,-1 0 0,-2-1 0,0 0 0,-2 1 0,0-1 0,-2 0 0,-2-10-251,2 20 24,0 0 0,-1 0 1,-1 0-1,0 1 0,-1-1 1,-1 1-1,-1 0 0,0 0 1,-6-12-25,12 28-37,-1 0 0,0 1 1,0-1-1,0 0 0,0 0 1,0 0-1,0 0 0,0 0 1,-1 0-1,1 0 0,0 1 1,-1-1-1,1 0 0,0 0 1,-1 0-1,0 0 1,1 0-1,-1 0 0,1-1 1,-1 1-1,0 0 0,0 0 1,1 0-1,-1-1 0,0 1 1,0 0-1,0-1 0,0 1 1,0 0-1,0-1 0,0 0 1,0 1-1,0-1 0,0 1 1,0-1-1,0 0 0,0 0 1,-1 0-1,1 0 1,0 0-1,0 0 0,0 0 1,0 0-1,0 0 0,0 0 1,0-1-1,-1 1 0,1 0 1,0-1-1,0 1 0,0-1 1,0 1-1,0-1 0,0 1 1,1-1-1,-1 0 0,0 1 1,0-1-1,0 0 1,1 0-1,-1 0 0,0 0 1,1 0-1,-1 0 0,0 0 1,1 0-1,-1 0 37,13 59-6807,5-26 791</inkml:trace>
  <inkml:trace contextRef="#ctx0" brushRef="#br0" timeOffset="860.061">1370 162 13517,'0'0'2979,"0"0"-620,0 0-165,0 0-496,0 0-791,0 0-480,0 0-90,3 18 26,9 129 139,-31 131-438,19-278-70,0-1 0,1 1 0,-1 0 0,0 0 0,0-1 0,1 1 1,-1 0-1,0-1 0,0 1 0,1 0 0,-1 0 0,0 0 0,1-1 1,-1 1-1,0 0 0,1 0 0,-1 0 0,0 0 0,1 0 0,-1 0 0,0-1 1,1 1-1,-1 0 0,1 0 0,-1 0 0,0 0 0,1 0 0,-1 0 1,0 1-1,1-1 0,-1 0 0,0 0 0,1 0 0,-1 0 0,0 0 1,1 0-1,-1 1 0,0-1 0,1 0 0,-1 0 0,0 1 0,1-1 0,-1 0 1,0 0-1,0 1 0,1-1 0,-1 0 0,0 1 0,0-1 0,0 0 1,0 0-1,1 1 0,-1-1 0,0 1 0,0-1 0,0 0 0,0 1 0,0-1 1,0 0-1,0 1 0,0-1 0,0 0 0,0 1 0,0-1 0,0 1 1,0-1-1,0 0 0,0 1 6,19-24 9,63-122 172,-80 142-180,1 0-1,-1 1 0,1-1 0,0 1 0,0-1 0,0 1 0,0 0 1,0 0-1,1 0 0,-1 1 0,0-1 0,1 1 0,-1 0 0,1 0 1,0 0-1,-1 0 0,1 0 0,0 1 0,-1 0 0,1 0 0,0 0 1,0 0-1,-1 0 0,1 1 0,0 0 0,-1 0 0,1 0 0,0 0 1,-1 0-1,3 2 0,102 63-75,-97-57 71,14 10-334,1-2 1,0-1-1,1 0 1,1-2-1,1-2 1,0 0 0,0-2-1,2 0 338,-16-7-75,0 0 0,0 0 0,0-2-1,1 1 1,-1-2 0,0 0 0,0-1 0,1-1 0,-1 0 0,0-1-1,-1-1 1,1 0 0,-1-1 0,1 0 0,-1-1 0,-1-1 0,5-3 75,-5 1 236,0 0 0,0-2 0,-1 0 0,0 0 0,-1-1 0,0 0 0,-1-1 0,0 0 1,-1-1-1,-1 0 0,0 0 0,-1-1 0,-1 0 0,0 0 0,-1 0 0,0-1 0,-1 0 0,-1 0 1,-1 0-1,0 0 0,-1-1 0,-1-13-236,0 28 25,0-1 0,0 0 0,0 0 0,0 0-1,-1 0 1,1 0 0,-1 0 0,0 1 0,0-1 0,0 0 0,0 1 0,0-1 0,-1 0 0,1 1 0,-1 0-1,0-1 1,0 1 0,1 0 0,-2 0 0,1 0 0,0 0 0,0 0 0,0 0 0,-1 1 0,1-1 0,-1 1 0,1 0-1,-1-1 1,0 1 0,0 0 0,1 1 0,-1-1 0,0 0 0,0 1 0,0 0 0,0-1 0,0 1 0,0 0-1,1 1-24,-13 0 0,1 0-1,0 2 0,0-1 0,0 2 0,0 0 1,0 1-1,1 0 0,0 1 0,0 0 0,0 1 1,1 0-1,0 1 0,1 1 0,-1 0 0,2 1 1,-1-1-1,1 2 0,1 0 0,0 0 0,0 1 0,1 0 1,1 0-1,0 0 0,1 1 0,0 1 0,1-1 1,0 1-1,1-1 0,1 1 0,0 0 0,1 1 1,1-1-1,0 1 1,-1-12-29,1 0 0,0 0 1,0 1-1,0-1 0,1 0 1,-1 1-1,1-1 0,0 0 0,0 1 1,0-1-1,0 1 0,1-1 1,-1 0-1,1 1 0,0-1 0,0 0 1,0 0-1,0 1 0,1-1 1,-1 0-1,1 0 0,0 0 0,0-1 1,0 1-1,0 0 0,0-1 1,1 1-1,-1-1 0,1 0 1,-1 0-1,1 0 0,0 0 0,0 0 1,0-1-1,0 1 0,0-1 1,0 0-1,1 0 0,-1 0 0,0 0 1,1 0-1,-1-1 0,0 0 1,1 0-1,0 0 29,9-4 1,0-1 1,0 0 0,-1-2-1,0 1 1,0-1 0,0-1-1,-1 0 1,0-1-1,-1 0 1,2-3-2,16-11-5,-20 18 3,66-43-38,-72 47 37,1 0 0,-1 0 1,0 1-1,1-1 1,-1 1-1,1-1 0,-1 1 1,1 0-1,-1 0 1,0 0-1,1 0 0,-1 0 1,1 1-1,-1-1 0,1 1 1,-1 0-1,0-1 1,1 1-1,-1 0 0,0 0 1,0 1-1,0-1 1,0 0-1,0 1 0,0-1 1,0 1-1,0 0 0,0 0 1,-1-1-1,1 1 1,-1 0-1,1 0 0,-1 1 3,18 26 227,-16-22-458,1 0-1,0 0 1,0 0-1,1-1 0,-1 1 1,2-1-1,-1 0 1,1-1-1,-1 1 0,2-1 1,-1 0-1,1-1 1,-1 0-1,1 0 0,0 0 1,1-1-1,6 3 232,-7-4-26,0-1-1,1 0 1,0 0 0,-1-1-1,1 0 1,0 0-1,-1-1 1,1 0-1,-1 0 1,1-1 0,-1 0-1,1 0 1,-1 0-1,0-1 1,0-1-1,0 1 1,-1-1 0,1 0-1,-1 0 1,0-1-1,0 0 1,0 0-1,-1 0 1,0-1 0,0 0-1,2-3 27,6-9 259,0 0 0,-1-1-1,-1-1 1,-1 0 0,-1-1-1,-1 1 1,0-2 0,1-11-259,45-272 3032,-53 266-2146,-15 58 465,4 9-1337,1 1-1,1 1 1,2-1-1,1 1 1,1 0 0,1 0-1,2 1 1,1-1 0,1 0-1,2 0 1,1 0 0,2 0-1,0 0 1,2-1 0,1 0-1,2-1 1,0 0-1,13 21-13,47 42-3513,-4-57-6229,-44-32 1585</inkml:trace>
  <inkml:trace contextRef="#ctx0" brushRef="#br0" timeOffset="1138.536">2638 236 13196,'0'0'1122,"0"0"-482,0 0 1058,97 9-609,-41-9-833,8-5-160,5-3-32,5 1-64,-1-3 0,-3 1-128,-1-4-1345,-7 0-3460,-7 2-6149</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39.731"/>
    </inkml:context>
    <inkml:brush xml:id="br0">
      <inkml:brushProperty name="width" value="0.05" units="cm"/>
      <inkml:brushProperty name="height" value="0.05" units="cm"/>
    </inkml:brush>
  </inkml:definitions>
  <inkml:trace contextRef="#ctx0" brushRef="#br0">5986 111 14574,'0'0'1804,"-4"-16"86,-14-47 42,-5 31 223,4 49-994,10 107-553,9-72-548,3 0 1,3 0-1,1 0 0,3-1 0,2 0 0,12 29-60,41 77-3003,22-35-11801,-73-110 10112</inkml:trace>
  <inkml:trace contextRef="#ctx0" brushRef="#br0" timeOffset="-3848.007">154 591 13965,'-5'-13'2200,"-13"-41"-631,17 54-1503,1-1 0,0 0 0,-1 1 0,1-1-1,0 0 1,-1 1 0,1-1 0,-1 0 0,1 1 0,-1-1 0,1 1 0,-1-1 0,0 1-1,1-1 1,-1 1 0,0 0 0,1-1 0,-1 1 0,0 0 0,1-1 0,-1 1-1,0 0 1,0 0 0,1 0 0,-1 0 0,0-1 0,0 1 0,1 0 0,-1 0-1,0 1 1,0-1 0,1 0 0,-1 0 0,0 0 0,0 0 0,1 1 0,-1-1-1,0 0 1,1 1 0,-1-1 0,0 0 0,1 1 0,-1-1 0,0 1 0,1-1-1,-1 1 1,1-1 0,-1 1 0,1 0 0,-1-1 0,1 1 0,0-1 0,-1 1-1,1 0 1,0 0 0,-1-1 0,1 1 0,0 0 0,0-1 0,0 1 0,0 0-1,-1 0 1,1-1 0,0 1 0,0 0 0,1 0 0,-1 0 0,0-1 0,0 2-66,0-1 109,-8 26 29,1 1-1,1-1 1,2 1-1,0 0 0,2 0 1,2 1-1,0-1 1,3 17-138,2 7 17,1-1 0,3 0 0,2-1-1,13 34-16,14 36-3013,-36-112 2649,1 1-403,-2-3 258,1 0 0,-1-1 0,1 1 0,0 0 0,1-1 0,-1 0 0,1 1 0,0-1 1,0 0-1,1-1 0,-1 1 0,1 0 0,0-1 0,0 0 0,1 0 0,0 0 509,-5-4-25,1 0-1,-1 0 0,1-1 0,-1 1 0,1 0 1,-1 0-1,1-1 0,-1 1 0,1 0 0,-1-1 1,1 1-1,-1 0 0,1-1 0,-1 1 0,0-1 1,1 1-1,-1-1 0,0 1 0,1-1 0,-1 1 1,0-1-1,0 1 0,1-1 0,-1 0 0,0 1 1,0-1-1,0 1 0,0-1 0,0 1 1,0-1-1,0 0 0,0 1 0,0-1 0,0 1 1,0-1-1,0 0 0,0 1 0,-1-1 0,1 1 1,0-1-1,0 1 0,-1-1 0,1 1 0,0-1 1,-1 1-1,1-1 0,0 1 0,-1-1 26,1 1 0,-59-119 2991,35 81-1615,3 2-561,2-1 0,1 0 1,2-1-1,2-1 0,1-1 1,2 0-1,2 0 0,2-1 0,1 0 1,3 0-1,0-40-815,3 74 73,-1 0 0,2 0 0,-1 0 0,1 0 0,0 0 0,0 0 0,0 0 0,1 0 0,0 1 0,1-1 0,0 1 0,0-1 0,0 1 0,1 0-1,-1 0 1,2 0 0,-1 1 0,0-1 0,1 1 0,0 0 0,1 0 0,-1 1 0,1 0 0,-1 0 0,1 0 0,1 0 0,5-1-73,3 1 5,0 2 1,0 0-1,0 1 0,0 0 1,1 1-1,-1 1 0,0 0 1,0 1-1,0 1 0,0 0 1,0 1-1,-1 1 0,0 0 1,1 1-1,-2 1 0,1 0 1,-1 0-1,0 2 0,-1-1 1,0 2-1,0 0 0,-1 0 1,0 1-1,9 11-5,-16-16 0,0 0 0,0 0 0,0 0 0,-1 0 0,0 1 0,0-1 0,0 1 0,-1 0 0,0 0 0,0 0 0,-1 0 0,0 0 0,0 0 0,-1 0 0,1 1 0,-2-1 0,1 0 0,-1 0 0,0 0 0,0 0 0,-1 0 0,0 0 0,-1 0 0,1 0 0,-1-1 0,0 1 0,-1-1 0,0 0 0,0 0 0,0 0 0,0-1 0,-1 1 0,-1 0 0,-11 9-117,-1 0 0,0-1 0,-1-2-1,0 1 1,-1-2 0,0-1 0,-8 3 117,-91 24-5890,94-34-383,10-2-3774</inkml:trace>
  <inkml:trace contextRef="#ctx0" brushRef="#br0" timeOffset="-3567.156">715 652 11723,'0'0'4671,"0"0"-2584,0 0-197,0 0-144,0 0-684,0 0-485,0 0-273,0 0-149,-10 7-16,3-2-103,4-3-22,0 0 0,-1 0 0,1 0 1,0 0-1,0 1 0,0 0 0,1-1 0,-1 1 1,1 0-1,-1 0 0,1 1 0,0-1 1,0 0-1,1 1 0,-1-1 0,1 1 0,-1 0 1,1-1-1,0 1 0,0 0-14,1 4 4,0-1 0,0 1 0,0-1 0,1 1 0,0-1 0,1 0 0,0 0 0,0 1 0,0-1 0,1 0 0,0-1-1,0 1 1,1 0 0,0-1 0,0 0 0,0 0 0,1 0 0,0-1 0,0 1 0,1-1 0,-1 0 0,1-1 0,0 1 0,0-1 0,1 0 0,-1-1 0,4 2-4,-7-6 1,0 1 1,-1-1-1,1 0 1,0-1-1,-1 1 1,1 0-1,-1-1 1,0 0 0,1 1-1,-1-1 1,0 0-1,0 0 1,0 0-1,0 0 1,-1-1-1,1 1 1,-1 0-1,1-1 1,-1 1-1,0-1 1,0 1-1,0-1 1,0 0-1,0 1 1,0-1-1,-1 0 1,0 0-1,1 0 1,-1 1 0,0-1-1,0 0 1,-1 0-1,1 0 1,0 0-1,-1 1 1,0-1-1,0 0 1,0 1-1,-1-3-1,2-5 10,-4-48 0,1 48-8,1-1 0,1 1-1,0-1 1,0 0 0,1 0-1,1 0 1,0 1 0,0-1 0,1 0-1,0 1 1,1-1 0,0 1-1,1 0 1,0 0 0,1 0 0,2-4-2,-4 11-109,0-1 0,0 1 0,1 0 0,-1 1 0,0-1 1,1 1-1,0-1 0,-1 1 0,1 0 0,0 0 1,0 1-1,1-1 0,-1 1 0,0 0 0,0 0 0,1 0 1,-1 0-1,0 1 0,1 0 0,-1 0 0,0 0 1,1 1-1,-1-1 0,0 1 0,1 0 0,-1 0 0,0 0 1,1 1 108,106 62-5522,-79-38-291</inkml:trace>
  <inkml:trace contextRef="#ctx0" brushRef="#br0" timeOffset="-3277.588">1255 589 13132,'0'0'1944,"0"0"-167,0 0-202,0 0-779,0 0-465,0 0-241,0 0-4,0 0 20,-4 10 44,3-9-144,-1 4 9,-1 0 0,1 0 1,1 1-1,-1-1 0,1 0 1,0 0-1,0 1 0,0-1 1,1 1-1,-1-1 0,2 1 1,-1-1-1,0 0 0,1 1 0,0-1 1,1 4-16,0 4 1,1 0 0,0-1 1,1 1-1,0-1 0,1 0 0,1 0 1,0 0-1,0 0 0,1-1 1,0 0-1,1-1 0,1 0 0,-1 0 1,1-1-1,1 0 0,0 0 1,0-1-1,1 0 0,0-1 0,0 0 1,1-1-1,0-1 0,0 1 1,0-2-1,5 2-1,-5-5 51,0 0 1,-1-1-1,1 0 0,-1-1 0,1-1 1,-1 1-1,1-2 0,-1 0 1,0 0-1,0-1 0,0 0 1,-1-1-1,1 0 0,-1-1 1,0 0-1,0 0 0,-1-1 1,0-1-1,0 1 0,-1-1 1,0-1-1,-1 0 0,1 0 1,-2 0-1,1-1 0,0-2-51,0-1 365,-1 0 0,0-1 0,-1 0 0,0 0-1,-1 0 1,-1 0 0,0-1 0,-1 1 0,0-1-1,-2 0 1,1-5-365,-2 13 67,1 0 0,-1-1-1,0 1 1,0 0 0,-1 0-1,0 0 1,0 0 0,-1 0-1,0 0 1,0 1 0,0-1-1,-1 1 1,0 0 0,0 0 0,-1 0-1,0 1 1,0 0 0,0 0-1,0 0 1,-1 0 0,0 1-1,0 0 1,-5-3-67,-9-1 8,-1 2 0,0 0 0,-1 1 0,0 1 0,1 1 0,-1 1 0,0 1 0,0 1 0,0 1 0,0 1 0,0 0 0,-15 5-8,-96 31-846,64 17-6086,54-28-878</inkml:trace>
  <inkml:trace contextRef="#ctx0" brushRef="#br0" timeOffset="-2686.115">2155 435 8744,'-1'-18'963,"0"-1"0,-2 1-1,0 0 1,-1 0 0,0 0-1,-2 0 1,0 1 0,-1 0-1,-1 0 1,-1 0 0,0 1 0,-4-4-963,13 19 73,-1 0 1,1 0-1,0 0 1,-1-1-1,0 1 1,1 0 0,-1 0-1,1 0 1,-1 0-1,0 0 1,0 1 0,0-1-1,0 0 1,1 0-1,-1 0 1,0 1-1,0-1 1,0 1 0,-1-1-1,1 1 1,0-1-1,0 1 1,0-1 0,0 1-1,0 0 1,0 0-1,-1-1 1,1 1 0,0 0-1,0 0 1,0 0-1,-1 0 1,1 1-1,0-1 1,0 0 0,0 0-1,0 1 1,-1-1-1,1 1 1,0-1 0,0 1-1,0-1 1,0 1-1,0 0 1,0-1-1,0 1 1,0 0 0,1 0-1,-1 0 1,0 0-1,0 0-73,0 34 63,1-1 0,2 0 0,2 0 0,1 0 0,1 0 0,2-1 0,2 0 0,5 12-63,9 40 41,32 178-2123,-61-285 2182,2 0 0,1 0 0,0 0 0,2 0-1,0 0 1,2 0 0,0 0 0,2 0 0,0 1 0,1-1 0,1 1 0,2 0 0,0 0 0,7-13-100,-11 30 9,0-1 0,0 1 1,1-1-1,-1 1 0,1 1 0,0-1 1,0 1-1,0-1 0,1 2 1,-1-1-1,1 0 0,-1 1 1,1 0-1,0 1 0,0-1 1,0 1-1,0 0 0,0 0 1,0 1-1,0 0 0,0 0 0,0 0 1,0 1-1,0 0 0,0 0 1,0 1-1,0-1 0,0 1 1,0 1-1,-1-1 0,1 1 1,-1 0-1,0 0 0,0 0 0,0 1 1,0 0-1,-1 0 0,1 0 1,-1 0-1,0 1 0,0 0 1,-1 0-1,3 3-9,0 1-6,0-1-1,-1 1 1,0 0-1,-1 1 1,1-1 0,-2 1-1,1 0 1,-2 0-1,1 0 1,-1 0 0,-1 1-1,0-1 1,0 0-1,-1 1 1,0-1 0,-1 1-1,0-1 1,-1 0-1,0 0 1,-1 1-1,0-2 1,0 1 0,-1 0-1,0-1 1,-1 1-1,0-1 1,-1 0 0,0-1-1,0 1 1,0-1-1,-1-1 1,-1 1 0,1-1-1,-1 0 1,-2 1 6,-1-2-33,-1 0 1,1 0 0,-1-1-1,0-1 1,0 0-1,-1 0 1,1-1 0,-1-1-1,0 0 1,0-1-1,1 0 1,-9-2 32,13 1-229,1-1 0,0 0-1,-1 0 1,1-1 0,0 0 0,0 0-1,0 0 1,0-1 0,1 0 0,-1-1-1,1 0 1,-1 0 0,1 0 0,-2-3 229,5 4-351,0 0 0,0-1 0,1 1 1,-1-1-1,1 1 0,0-1 0,0 0 1,0 0-1,1 0 0,-1 0 0,1 0 1,0 0-1,0 0 0,1 0 0,-1-1 1,1 1-1,0 0 0,0 0 0,0-1 1,0 1-1,1 0 0,0 0 0,0 0 1,0-1-1,0 1 0,1 0 0,1-2 351,20-31-5669</inkml:trace>
  <inkml:trace contextRef="#ctx0" brushRef="#br0" timeOffset="-2328.135">2956 523 7655,'0'0'7378,"-3"-16"-4474,-16-50-838,17 62-1957,0 0-1,0 0 1,0 1 0,-1 0-1,0-1 1,0 1 0,1 0-1,-2 0 1,1 0 0,0 1-1,-1-1 1,1 1 0,-1 0-1,1 0 1,-1 0 0,0 0-1,0 0 1,0 1 0,0 0-1,0 0 1,-1 0 0,1 0-1,0 1 1,0 0 0,-1 0-1,1 0 1,0 0 0,-4 1-109,0-1 64,0 0-42,0 1 0,-1 0 1,1 0-1,0 1 0,0 0 0,0 0 1,0 1-1,0 0 0,0 1 0,1-1 1,-1 2-1,1-1 0,0 1 1,0 0-1,1 0 0,0 1 0,0 0 1,0 0-1,0 0 0,0 2-22,-6 8 101,1-1-1,1 1 1,0 1-1,1 0 1,1 0-1,0 1 1,2 0-1,-3 9-100,3-7 33,0 0-1,1 0 0,2 1 1,0 0-1,1 0 1,1 0-1,0 0 1,2 0-1,1 0 1,0 0-1,2 0 1,4 13-33,-6-29-88,0 0 1,0 0 0,0-1-1,1 1 1,0 0 0,0-1-1,0 0 1,0 0 0,1 0-1,0 0 1,0 0 0,0-1-1,0 0 1,0 0-1,1 0 1,-1 0 0,1 0-1,0-1 1,0 0 0,0 0-1,0-1 1,0 1 0,0-1-1,1 0 1,-1 0 0,0-1-1,0 0 1,1 0 0,-1 0-1,1 0 88,6-2-44,0 0 0,0 0 0,-1-1 0,1 0 0,0-1 0,-1-1 0,0 0-1,0 0 1,-1-1 0,1 0 0,-1-1 0,8-7 44,-6 2 112,0 0 1,-1-1-1,0 0 1,-1-1-1,-1 0 0,0-1 1,-1 0-1,0 0 0,-1-1 1,-1 0-1,0 0 1,-2-1-1,0 1 0,0-1 1,-2 0-1,0 0 0,-1 0 1,-1 0-1,0 0 1,-1-2-113,1 16 28,1 0 1,-1 1-1,0-1 0,0 1 1,0-1-1,0 0 1,-1 1-1,1-1 1,-1 0-1,0 1 1,1-1-1,-1 1 1,0-1-1,0 1 1,-1 0-1,1-1 1,0 1-1,-1 0 1,1 0-1,-1 0 0,0 0 1,0 0-1,0 0 1,0 1-1,0-1 1,0 0-1,0 1 1,-1 0-1,1-1 1,-1 1-29,0 3 32,1 1 1,-1-1 0,0 1 0,1 0-1,0 0 1,-1 0 0,1 0 0,0 0-1,0 0 1,1 0 0,-1 1-1,1-1 1,0 0 0,0 1 0,0 0-1,0-1 1,0 1 0,1 0 0,0-1-1,-1 1 1,1 0 0,1-1-1,-1 1 1,1 2-33,-1-5 10,-1 18-78,2 0 0,0 0-1,1 0 1,1 0 0,0 0-1,2 0 1,0-1 0,1 0 0,1 0-1,1-1 1,0 0 0,1 0 0,1 0-1,1-2 1,0 1 0,1-1-1,0-1 1,2 0 0,0 0 68,41 20-8072,-27-25 1330</inkml:trace>
  <inkml:trace contextRef="#ctx0" brushRef="#br0" timeOffset="-1722.243">3507 362 9545,'-1'-17'680,"2"8"-43,-1 0-1,0 0 1,-1 0-1,1 0 1,-2 0-1,0 0 1,0 0-1,0 0 1,-1 1-1,-1-1 1,-2-5-637,6 13 109,-1 0 0,1 0 1,0 0-1,-1 0 0,1 0 1,-1 0-1,1 0 0,-1 0 0,1 0 1,-1 0-1,0 0 0,1 0 0,-1 1 1,0-1-1,0 0 0,0 0 0,1 1 1,-1-1-1,0 0 0,0 1 0,0-1 1,0 1-1,0 0 0,0-1 1,0 1-1,-1 0 0,1-1 0,0 1 1,0 0-1,0 0 0,0 0 0,0 0 1,0 0-1,0 0 0,0 0 0,-1 1 1,1-1-1,0 0 0,0 0 0,0 1 1,0-1-1,0 1 0,0-1 1,0 1-1,0 0 0,0-1 0,1 1 1,-1 0-1,0-1 0,0 1 0,0 0 1,0 0-110,-25 55 825,17-22-776,2 1-1,2 0 0,1 0 0,2 0 0,1 0 0,4 30-48,-3-54-9,1 0 0,0-1 0,0 1 1,2 0-1,-1-1 0,1 1 0,1-1 1,0 0-1,0 0 0,1-1 0,0 1 0,1-1 1,0 0-1,0 0 9,-4-8-2,-1-1 0,1 1-1,-1-1 1,1 1 0,-1-1 0,1 0-1,-1 0 1,1 0 0,-1 0 0,1 0 0,0 0-1,-1 0 1,1 0 0,-1-1 0,1 1 0,-1 0-1,1-1 1,-1 0 0,1 1 0,-1-1-1,0 0 1,1 0 0,-1 0 0,0 1 0,0-1-1,1-1 1,-1 1 0,0 0 0,0 0 0,0 0-1,0 0 1,0-1 0,-1 1 0,1-1-1,0 1 1,-1 0 0,1-1 0,-1 1 0,1-1-1,-1 1 1,0-1 0,1 0 0,-1 1-1,0-1 1,0 1 0,0-1 0,0 1 0,-1-1-1,1 1 1,0-1 0,-1 0 0,1 1 0,-1-1 2,3-7 16,3-10 9,0 1 1,1 0 0,1 1-1,0 0 1,1 0 0,1 0 0,1 1-1,3-4-25,-9 15 9,1 0 0,-1 0-1,1 0 1,-1 0 0,1 1-1,1 0 1,-1 0-1,1 0 1,-1 1 0,1 0-1,0 0 1,0 0 0,0 1-1,1 0 1,-1 0 0,1 0-1,-1 1 1,1 0-1,-1 0 1,1 1 0,0 0-1,-1 0 1,1 1 0,0-1-1,0 2-8,2 1 16,0 0 0,0 1 0,0 0 0,-1 0 0,0 1 0,1 1-1,-2-1 1,1 1 0,-1 0 0,0 1 0,0 0 0,-1 0 0,0 0 0,0 1-1,0 0 1,-1 0 0,-1 1 0,1-1 0,-1 1 0,-1 0 0,0 0-1,0 0 1,0 0 0,-2 1 0,1-1 0,-1 1 0,0-1 0,-1 1 0,0 0-1,0-1 1,-1 1 0,-1-1 0,0 1 0,0-1 0,0 0 0,-1 1 0,-1-1-1,-2 5-15,-3-1-1,-1 0 0,0-1-1,-1-1 1,0 1 0,0-2-1,-1 0 1,-1 0-1,0-1 1,0 0 0,-1-2-1,0 1 1,0-2-1,-1 0 1,1 0 0,-1-1-1,-1-1 1,1-1 0,-1 0-1,1-1 1,-1-1-1,0 0 1,1-1 0,-1 0-1,0-2 1,1 0-1,-1-1 1,-1 0 1,7 0 13,0 0-1,0 0 0,0-1 1,0-1-1,0 0 1,1 0-1,0 0 0,0-1 1,0-1-1,1 0 1,0 0-1,0 0 1,0-1-1,-1-3-12,6 7-168,0 0 0,0 0 0,0 0 0,0 0 0,1-1 0,0 1 0,0-1 0,0 0 0,0 1 0,1-1 0,0 0 0,0 0 0,0 0 0,0 0 0,1 0 0,0 0 0,0 0 0,0 0 0,1 0 0,0 0 0,0 0 0,0 0 0,0 0 0,1 0 0,0 1 0,0-1 0,0 1 0,1-1 0,-1 1 0,1 0 0,0 0 168,30-31-4431,10 5-1569</inkml:trace>
  <inkml:trace contextRef="#ctx0" brushRef="#br0" timeOffset="-1417.995">4080 606 14350,'0'0'3774,"0"0"-1137,0 0-315,0 0-720,0 0-519,0 0-325,0 0-314,0 0-194,-1 9-63,-4 26-129,2 0 0,1 0 0,2 1 0,1-1 0,2 3-58,25 52-3162,6-61-6644,-15-24 939</inkml:trace>
  <inkml:trace contextRef="#ctx0" brushRef="#br0" timeOffset="-1091.964">4177 175 11723,'0'0'4677,"0"0"-3717,0 0 994,0 0-576,0 0-930,0 0-320,0 0-128,0 0 0,0 0 0,-2 26-128,30-9-673,1 1-2754,1-2-3107</inkml:trace>
  <inkml:trace contextRef="#ctx0" brushRef="#br0" timeOffset="-624.584">4506 816 14318,'0'0'1809,"0"0"-202,0 0 214,0 0-647,0 0-469,0 0-348,0 0-271,0 0-54,13-9 5,47-26 22,16 29 32,-66 7-78,-1 0 0,1 0 0,-1-1 0,1 0 1,-1-1-1,1 0 0,-1-1 0,1 0 0,-1 0 1,0-1-1,0 0 0,0-1 0,0 0 0,0 0 1,-1-1-1,0 0 0,0 0 0,0-1 0,4-4-13,1-7 159,-1 0-1,-1-1 1,0 0-1,-1-1 1,-1 0-1,-1-1 1,-1 1-1,-1-2 1,0 1-1,-2 0 1,0-1-1,-1 0 1,-1 0-1,-2 0 0,0 0 1,0 0-1,-2 0 1,-1 0-1,-5-19-158,-33-76 532,39 112-489,0 1 1,0-1-1,0 1 1,0 0-1,-1 0 1,0-1 0,1 2-1,-1-1 1,0 0-1,0 0 1,-1 1-1,1 0 1,0 0-1,-1 0 1,0 0 0,1 0-1,-1 1 1,0-1-1,0 1 1,0 0-1,0 0 1,0 1-1,0-1 1,0 1 0,0 0-1,0 0 1,0 0-1,-3 1-43,-1 3 16,1 0-1,-1 0 1,1 1-1,1 0 0,-1 1 1,1 0-1,-1 0 1,2 0-1,-1 0 0,1 1 1,0 0-1,0 0 1,1 1-1,0-1 0,0 1 1,1 0-1,0 0 1,0 0-1,1 0 0,0 1 1,0-1-1,1 1 1,0-1-1,1 1 0,0-1 1,1 6-16,0 10-64,2-1 1,0 0 0,2 1 0,1-2-1,0 1 1,2-1 0,1 0 0,0 0 0,2-1-1,0 0 1,1-1 0,2-1 0,0 0-1,0 0 1,2-2 0,0 0 0,1 0-1,1-2 1,1 0 0,0-1 0,0-1-1,1-1 1,1-1 0,0 0 0,1-2-1,7 2 64,-19-6-46,1 0 0,-1-1-1,1-1 1,-1 1-1,1-2 1,0 0 0,0 0-1,0-1 1,1 0-1,-1-1 1,0 0 0,0-1-1,0 0 1,0 0-1,0-2 1,0 1 0,0-1-1,0-1 1,-1 0-1,0 0 1,0-1 0,0-1-1,0 0 1,-1 0-1,0 0 1,2-3 46,1-9 83,-1 0-1,-1-1 1,0 0-1,-1 0 1,-2-1-1,0 0 1,-1 0 0,0-1-1,-2 0 1,-1 0-1,0 0 1,-2 0-1,0 0 1,-2 0 0,-1-11-83,2 32 9,1-4 73,-1 0 0,0 0 0,0 1-1,0-1 1,0 0 0,-1 1 0,0-1 0,1 0-1,-1 1 1,-1-1 0,1 0 0,0 1 0,-1 0 0,0-1-1,0 1 1,0 0 0,0 0 0,0 0 0,-2-1-82,2 4 26,0 1 0,0 0 0,0-1 0,0 1 0,0 0 0,0 0 0,0 1 1,0-1-1,1 0 0,-1 1 0,0-1 0,1 1 0,-1-1 0,1 1 0,0 0 1,-1 0-1,1-1 0,0 1 0,0 0 0,0 0 0,1 0 0,-1 0 0,0 1 1,1-1-1,-1 0 0,1 0 0,0 0 0,-1 1-26,-2 11 4,0 1 0,0 0 0,1 1 0,1-1 0,1 0-1,0 0 1,1 1 0,0-1 0,2 0 0,0 0 0,0 0 0,1 0 0,1-1 0,1 0 0,3 8-4,61 72-1084,-37-77-3677,5-13-6082,-26-6 2643</inkml:trace>
  <inkml:trace contextRef="#ctx0" brushRef="#br0" timeOffset="-292.754">5325 73 13805,'0'0'3844,"0"0"-2979,0 0 384,0 0 64,-81-68-897,79 68-288,2 4-128,13 7-128,10 1 64,6 2-96,7 5-1505,5 1-3620,-4-3-5798</inkml:trace>
  <inkml:trace contextRef="#ctx0" brushRef="#br0" timeOffset="653.022">5963 586 4516,'-13'-16'3769,"1"0"-2849,7 8-511,-1 0 1,0 0-1,-1 1 1,0 0-1,0 0 1,0 1-1,-1 0 1,1 0-1,-2 1 1,1 0-1,-6-3-409,-116-28 6198,238 28-5846,52-4 1490,-1-8 0,73-21-1842,-150 33 235,-80 10-236,-1 0 0,1 0 0,-1 0 1,0 0-1,0 0 0,0 0 1,0 0-1,0 1 0,-1-1 1,1 0-1,0 1 0,-1-1 1,0 1-1,0-1 0,0 0 1,0 1-1,0-1 0,0 1 1,0-1-1,-1 1 0,1-1 1,-1 0-1,0 1 0,0-1 1,0 0-1,0 0 0,0 0 1,0 0-1,0 0 0,-1 1 1,0 1-6,-34 147-20,36-146 27,-1 1 0,2-1-1,-1 0 1,0 0 0,1 1 0,0-1-1,1 0 1,-1 0 0,1 0 0,0 0-1,0 0 1,0 0 0,1 0 0,-1-1-1,1 1 1,1-1 0,-1 0 0,0 0-1,1 0 1,0 0 0,0-1 0,0 0-1,0 1 1,1-1 0,-1-1 0,1 1 0,4 1-1,-1-1 3,0-1 1,1 0 0,-1 0-1,0-1 1,0 0 0,1 0 0,-1-1-1,0 0 1,1-1 0,-1 0 0,0 0-1,0-1 1,1 0 0,-1 0 0,-1-1-1,1 0 1,0 0 0,-1-1-1,1 0 1,-1 0 0,0-1 0,-1 0-1,1 0 1,-1-1 0,0 1 0,0-1-1,0-1 1,-1 1 0,0-1 0,0-1-4,-5 8-1,11-11 189,-1 0 0,-1-1-1,0 0 1,0-1 0,-1 0 0,-1 0 0,0-1 0,-1 0 0,0 0 0,-1 0 0,1-8-188,-6 22 12,-1 0 1,1 1 0,0-1 0,-1 0 0,1 0 0,-1 0 0,1 1 0,0-1-1,-1 0 1,1 0 0,-1 0 0,1 0 0,-1 0 0,1 0 0,-1 0-1,1 0 1,0 0 0,-1 0 0,1 0 0,-1 0 0,1 0 0,-1 0 0,1-1-1,0 1 1,-1 0 0,1 0 0,-1 0 0,1-1 0,0 1 0,-1 0-1,1-1 1,0 1 0,-1 0 0,1 0 0,0-1 0,0 1 0,-1-1 0,1 1-1,0 0 1,0-1 0,0 1 0,-1 0 0,1-1 0,0 1 0,0-1-1,0 1 1,0-1 0,0 1 0,0 0 0,0-1 0,0 1 0,0-1 0,0 1-1,0-1 1,0 1 0,0-1 0,0 1 0,0 0 0,0-1 0,1 1-1,-1-1 1,0 1 0,0 0 0,1-1 0,-1 1 0,0 0 0,0-1 0,1 1-13,-24 26 176,17-9-163,1 1 0,1 0 1,0 0-1,1 1 0,1-1 0,1 1 0,1-1 0,1 15-13,-1-13 2,40 664-829,-38-418 309,-2-261 520,1 0 1,-1 0 0,-1 0 0,1 0-1,-1 0 1,0 0 0,0-1 0,0 1-1,0 0 1,-1-1 0,0 1 0,0-1-1,0 1 1,-1-1 0,1 0 0,-1 0-1,0 0 1,0 0 0,-1 0 0,1-1-1,-1 0 1,0 1 0,1-1 0,-1-1-1,-1 1 1,1 0 0,0-1 0,-1 0-1,1 0 1,-1-1 0,0 1-1,1-1 1,-1 0 0,0 0 0,0 0-1,0-1 1,0 0-3,-9 0 35,1 0 0,0-2 0,-1 1 0,1-2 0,0 0 0,0 0-1,1-2 1,-1 1 0,1-1 0,0-1 0,0 0 0,0-1 0,1 0 0,-10-9-35,-4-4 125,1-1 1,1 0-1,0-2 0,2-1 1,-16-23-126,28 36 15,0 0 0,1-1 0,0 0 0,1-1 0,0 0 0,1 0 0,0 0-1,1 0 1,1-1 0,0 0 0,1 0 0,0 0 0,1-1 0,1 1 0,0-1 0,1 1 0,1 0 0,0-1 0,1 1 0,0 0 0,1 0 0,1 0 0,0 0 0,1 0 0,5-10-15,2 7 8,1 0 1,0 0 0,1 1 0,1 1-1,1 1 1,0 0 0,1 1 0,0 0-1,1 2 1,0 0 0,1 1 0,0 1 0,0 0-1,11-2-8,19-5 12,0 2 0,2 2 0,-1 3-1,1 1 1,23 1-12,-67 7-10,17-4 17,-1 2 0,1 1 0,-1 1 0,1 1 0,-1 1 0,1 1 0,-1 1 0,0 0 0,22 9-7,-45-12 11,-1-1-1,1 0 0,-1 1 1,0-1-1,1 0 0,-1 1 0,1-1 1,-1 1-1,1-1 0,-1 1 0,1-1 1,-1 1-1,1-1 0,0 1 0,-1-1 1,1 1-1,0 0 0,-1-1 1,1 1-1,0 0 0,0-1 0,0 1 1,0 0-1,0-1 0,-1 1 0,1 0 1,0-1-1,0 1 0,1 0 0,-1-1 1,0 1-1,0 0 0,0-1 0,0 1 1,1 0-1,-1-1 0,0 1 1,0-1-1,1 1 0,-1 0 0,0-1 1,1 1-1,-1-1 0,1 1 0,-1-1 1,1 1-1,-1-1 0,1 1 0,-1-1 1,1 0-1,0 1 0,-1-1 1,1 0-1,-1 0 0,1 1 0,0-1 1,-1 0-1,1 0 0,0 0 0,-1 0 1,1 0-1,0 1 0,-1-1 0,1-1 1,0 1-11,-5 2 75,-1-1 0,0-1 1,0 1-1,1-1 0,-1 1 1,0-1-1,0-1 0,0 1 0,0-1 1,1 0-1,-1 0 0,0 0 1,1-1-1,-1 1 0,1-1 1,-1 0-1,1 0 0,0-1 0,-1 0-75,5 1-9,-1 1-1,0-1 1,1 0-1,-1 0 1,1 1-1,0-1 1,0 0-1,-1 0 1,1 0-1,0 1 1,0-1-1,1 0 0,-1 0 1,0 0-1,1 1 1,-1-1-1,1 0 1,-1 0-1,1 1 1,0-1-1,0 0 1,0 1-1,0-1 1,0 1-1,0-1 0,0 1 1,0 0-1,1-1 1,-1 1-1,1 0 1,-1 0 9,11-16-3858,-11 13-994,-3 0-4512</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49.763"/>
    </inkml:context>
    <inkml:brush xml:id="br0">
      <inkml:brushProperty name="width" value="0.05" units="cm"/>
      <inkml:brushProperty name="height" value="0.05" units="cm"/>
    </inkml:brush>
  </inkml:definitions>
  <inkml:trace contextRef="#ctx0" brushRef="#br0">43 369 10730,'0'0'3935,"0"0"-1373,0 0-571,0 0-5,0 0-326,0 0-528,0 0-406,0 0-347,5 7-117,-3-3-238,0 0 1,0 0 0,0 0 0,0 0-1,0 0 1,-1 0 0,0 1-1,0-1 1,0 0 0,-1 1 0,1-1-1,-1 0 1,0 1 0,0-1 0,0 1-1,-1-1 1,0 1 0,0-1-1,-1 3-24,-11 53 103,-2 2-282,3-1 0,3 2 0,3-1 0,2 2 179,5-50-1937,11-16-10647,-7-10 3199</inkml:trace>
  <inkml:trace contextRef="#ctx0" brushRef="#br0" timeOffset="263.297">82 0 12940,'0'0'801,"0"0"-673,0 0-32,0 0-96,0 0-64,0 0-961,0 0-3395,0 0-4036</inkml:trace>
  <inkml:trace contextRef="#ctx0" brushRef="#br0" timeOffset="531.896">867 176 15663,'0'0'2904,"-14"-8"-1586,2 0-1081,6 4-127,1 0-1,-1 0 1,0 1-1,0-1 1,0 2-1,-1-1 1,1 1-1,-1 0 1,1 0-1,-1 0 1,0 1-1,0 0 1,0 1-1,1-1 1,-3 2-110,-6-1 48,1 1 1,-1 1 0,0 1-1,1 0 1,-1 1 0,1 0 0,0 1-1,0 1 1,1 0 0,-1 1-1,1 1 1,1 0 0,0 0 0,0 1-1,0 1 1,-2 3-49,13-12 0,-1 1-1,1-1 1,0 1-1,0-1 1,0 1-1,0 0 1,0-1-1,0 1 1,1 0 0,-1 0-1,0-1 1,1 1-1,-1 0 1,1 0-1,0 0 1,0 0-1,0 0 1,0-1 0,0 1-1,0 0 1,0 0-1,1 0 1,-1 0-1,0 0 1,1-1-1,0 1 1,-1 0 0,1 0-1,0-1 1,0 1-1,0 0 1,0-1-1,0 1 1,1-1-1,-1 1 1,1 0 0,62 38-27,-46-31 17,28 15 9,-32-19 2,-1 0 0,1 1 1,-1 0-1,0 1 0,-1 1 1,0 0-1,0 1 0,-1 0 1,0 1-1,0 0 0,-1 0 1,0 1-1,-1 1 0,0-1 0,-1 2 1,-1-1-1,0 1 0,0 0 1,-1 0-1,-1 1 0,0 1-1,-3-5 10,-1-1-1,0 1 1,0 0-1,-1 0 0,-1 0 1,0 0-1,0 0 1,0-1-1,-2 1 1,1 0-1,-1-1 0,0 0 1,-1 0-1,0 0 1,-1 0-1,0 0 0,0-1 1,-1 0-1,1 0 1,-2 0-1,1-1 1,-1 0-1,-1 0 0,1-1 1,-1 0-1,0 0 1,0-1-1,-1 0 0,0 0 1,0-1-1,0 0 1,0-1-1,0 0 1,-8 2-10,3-3 130,0 0 0,0-1 1,0 0-1,0-1 1,0-1-1,0 0 0,0-1 1,0 0-1,0-1 1,1-1-1,-1 0 1,1 0-1,0-2 0,0 0 1,1 0-1,0-1 1,0-1-1,0 0 0,1 0 1,0-1-1,-8-10-130,14 14-76,1 0 1,0 0-1,0 0 0,1-1 1,-1 1-1,1-1 0,1 0 1,-1 0-1,1 0 0,0-1 0,0 1 1,1 0-1,0-1 0,0 1 1,0-1-1,1 0 0,0 1 0,0-1 1,1 1-1,0-1 0,0 1 1,1-2 75,33-17-8173,-12 23-390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46.967"/>
    </inkml:context>
    <inkml:brush xml:id="br0">
      <inkml:brushProperty name="width" value="0.05" units="cm"/>
      <inkml:brushProperty name="height" value="0.05" units="cm"/>
    </inkml:brush>
  </inkml:definitions>
  <inkml:trace contextRef="#ctx0" brushRef="#br0">16 424 7591,'0'0'1895,"0"-16"-453,-1-49 95,-14-3 4549,18 77-6076,0 0-1,0-1 1,1 0 0,0 0 0,1 0 0,0 0-1,0-1 1,0 0 0,1 0 0,0 0-1,0-1 1,1 0 0,0 0 0,0 0 0,1-1-1,-1 0 1,3 0-10,-6-1 15,7 3-2,0 0-1,0-1 1,1 0-1,0 0 0,0-1 1,0-1-1,1 0 1,-1-1-1,1 0 0,0-1 1,6 1-13,-13-3 38,0 1 1,0-1 0,0 0 0,0 0-1,0-1 1,0 1 0,-1-1 0,1-1-1,0 1 1,-1-1 0,1 0 0,-1 0-1,1-1 1,-1 1 0,0-1 0,0-1-1,0 1 1,0-1 0,-1 1 0,1-1-1,-1-1 1,0 1 0,-1 0 0,1-1-1,2-4-38,-3 4 72,-1 1-1,0-1 1,0 1-1,0-1 1,0 0 0,-1 1-1,0-1 1,0 0-1,0 0 1,-1 0-1,1 0 1,-1 0-1,0 0 1,-1 0-1,1 0 1,-1 0-1,0 0 1,0 0-1,-1 1 1,0-1-1,1 0 1,-1 1-1,-1-1 1,1 1-1,-1 0 1,0 0-1,0 0 1,0 0-1,0 0 1,-1 0-72,-3-2 55,0-1 0,0 2-1,0-1 1,-1 1 0,0 0 0,0 0 0,0 1 0,-1 1 0,1-1-1,-1 1 1,0 0 0,0 1 0,0 0 0,0 1 0,-7-1-55,6 3-3,-1-1 0,1 1 0,0 1 0,1 0 1,-1 1-1,0 0 0,0 0 0,1 1 1,0 0-1,0 0 0,0 1 0,0 1 0,1-1 1,0 1-1,0 1 0,1-1 0,-1 1 0,1 1 1,1-1-1,0 1 0,0 1 0,0-1 1,1 1-1,0 0 0,1 0 0,0 0 0,0 0 1,1 1-1,0 0 0,1 0 0,0-1 0,1 1 1,0 1-1,0-1 0,1 0 0,0 0 1,1 0-1,0 0 0,1 0 0,0 0 0,0 0 1,1-1-1,0 1 0,1-1 0,0 0 0,2 2 3,1 2 4,1-1 0,1 0 0,0 0 0,0 0-1,1-2 1,1 1 0,0-1 0,0-1 0,1 0-1,0 0 1,0-1 0,1-1 0,0 0-1,1-1 1,-1 0 0,4 0-4,9 3-27,0-2 0,1 0 0,-1-2 0,1-1 0,0-1 0,0-2 1,0 0-1,12-3 27,-27 2 10,-1 0 0,0-1 0,1-1 0,-1 0 0,0 0 1,0-1-1,0 0 0,-1-1 0,1-1 0,-1 1 0,0-2 0,0 1 0,0-1 1,-1-1-1,0 0 0,0 0 0,-1-1 0,0 0 0,0 0 0,-1-1 1,0 0-1,-1 0 0,0 0 0,0-1 0,-1 0 0,0-1 0,0 1 1,-2-1-1,1 0 0,0-4-10,0 0 33,-2-1 0,1 1 0,-2-1 0,0 0 0,-1 0 0,0 1 0,-1-1 0,-1 0 0,-1 1 0,0-1 0,-1 1 0,0 0 0,-1 0 0,-1 1 0,-1-1 0,-4-7-33,10 21 14,1 0-1,0 0 0,0 0 0,-1 1 0,1-1 0,0 0 0,-1 1 0,1-1 1,0 0-1,-1 1 0,1-1 0,-1 0 0,1 1 0,-1-1 0,0 1 0,1-1 1,-1 1-1,0-1 0,1 1 0,-1-1 0,0 1 0,1 0 0,-1-1 0,0 1 1,0 0-1,1 0 0,-1-1 0,0 1 0,0 0 0,0 0 0,1 0 0,-1 0 1,0 0-1,0 0 0,0 0 0,1 0 0,-1 1 0,0-1 0,0 0 0,0 0 1,1 1-1,-1-1 0,0 0 0,1 1 0,-1-1 0,0 1 0,1-1 0,-1 1 1,0-1-1,1 1 0,-1-1 0,1 1 0,-1 0 0,1-1 0,-1 1 0,1 0 1,0-1-1,-1 1 0,1 0 0,0 0-13,-14 50 72,12-19-75,0 0 0,3 1 0,0-1 0,2 1 0,2-1 0,0 0 0,3-1 0,0 1 0,8 16 3,-7-32-33,-4-26 53,-3-28 26,-2 37-47,0-28 13,14-155 4,-13 177-16,1-1 1,0 0-1,1 1 1,-1 0-1,2 0 1,-1 0-1,1 0 1,0 0-1,0 0 0,1 1 1,0 0-1,0 0 1,0 0-1,1 1 1,0 0-1,0 0 1,0 0-1,1 1 1,-1 0-1,1 0 1,6-2-1,-7 4 0,1 0 1,-1 0 0,1 1-1,-1-1 1,1 2-1,-1-1 1,1 1 0,0 0-1,-1 0 1,1 0 0,-1 1-1,1 0 1,-1 1 0,1 0-1,-1 0 1,1 0-1,-1 0 1,0 1 0,0 0-1,-1 0 1,1 1 0,-1 0-1,1 0 1,-1 0 0,0 1-1,-1-1 1,1 1-1,2 4 0,6 7 4,0 1-1,-2 0 0,0 1 0,-1 0 0,0 1 0,-2 0 0,0 0 0,2 14-3,-5-19-14,-1 0 0,0 0 0,-1 1 0,-1 0 0,0-1 0,-1 1 0,-1 0 0,-1 13 14,-3-63-5,4 15 5,1 1 0,1-1 0,0 0 0,1 0 0,2 1 0,0-1 0,5-11 0,-7 24 0,0 0 0,0 1 0,0-1 0,1 1 0,0 0 0,0 0 0,1 0 0,-1 0 0,1 1 0,1 0 0,-1 0 0,1 0 0,0 1 0,0-1 0,0 1 0,0 1 0,1-1 0,0 1 0,-1 1 0,1-1 0,0 1 0,3 0 0,-1 0 1,0 1 0,0 0-1,1 0 1,-1 1 0,0 0 0,0 1 0,1 0 0,-1 1 0,0-1 0,0 2-1,0-1 1,-1 1 0,1 1 0,-1 0 0,1 0 0,-1 0 0,0 1 0,4 4-1,120 122-86,-73-65-84,-54-61 133,-1-1 0,0 1 1,1 0-1,0-1 0,0 0 1,0 0-1,1-1 0,-1 0 1,1 1-1,0-2 0,0 1 1,0-1-1,0 0 0,0 0 1,0 0-1,1-1 0,-1 0 1,1-1-1,-1 1 0,0-1 1,1 0-1,-1-1 0,1 1 1,-1-1-1,1-1 0,-1 1 1,0-1-1,0 0 0,0-1 1,0 1-1,0-1 0,0 0 1,-1-1-1,0 1 0,1-1 1,-1 0-1,-1-1 0,5-3 37,2-8 200,0 0 0,-1-1 0,-1 0 0,-1 0 0,0-1 0,-1 0 0,-1-1 0,-1 0 0,-1 1 0,0-2 0,-2 1 0,0 0 0,-1 0 0,-1-1 1,0 0-201,0 18 33,1 0 0,-1 0 1,0 0-1,1 0 1,-1 0-1,0-1 1,0 1-1,-1 0 1,1 0-1,0 0 1,-1 0-1,1 0 1,-1 0-1,0 0 1,1 0-1,-1 0 1,0 0-1,0 1 1,0-1-1,-1 0 1,1 0-1,0 1 1,-1-1-1,1 1 1,-1-1-1,1 1 1,-1 0-1,0 0 1,1-1-1,-1 1 1,0 0-1,0 1 1,0-1-1,0 0 0,0 0 1,0 1-1,0-1 1,0 1-1,0 0 1,0 0-1,0 0 1,0 0-1,0 0 1,-1 0-34,-1 4 6,-1 0 0,1 0 0,0 1-1,0 0 1,1 0 0,0 0 0,0 0 0,0 0 0,0 0 0,1 1 0,-1 0 0,2-1 0,-1 1 0,1 0-1,-1 0 1,2 0 0,-1 0 0,1 0 0,0 5-6,11 257 54,3-65-391,-13-47-2999,-4-203 3483,2 0 1,3 0 0,1 1-1,2-1 1,2 1 0,2 0-1,3 1 1,1 0 0,2 1 0,2 0-1,2 1 1,23-37-148,-38 71 48,-1 0 1,2 1-1,-1-1 0,1 1 0,0 1 1,1-1-1,0 1 0,0-1 1,0 2-1,1-1 0,0 1 1,0 0-1,1 0 0,0 1 1,0 0-1,0 1 0,1 0 1,-1 0-1,1 0 0,1 1-48,-5 5-2,1 0 1,-1 0-1,0 1 0,0 0 0,0 0 1,0 0-1,0 0 0,-1 1 0,1 0 0,-1 0 1,0 0-1,0 0 0,0 1 0,-1-1 0,0 1 1,0 0-1,0 0 0,0 0 0,-1 0 1,0 1-1,0-1 0,0 1 0,-1 0 0,1-1 1,-1 1-1,-1 0 0,1 0 2,3 3-27,-1 1 0,0 0 0,0 0 0,-1 1 0,0-1 0,-1 0 0,0 1 0,0-1 0,-1 1 0,-1-1 0,0 1 0,0-1 0,-1 1 0,0-1 0,-1 0 0,0 0 0,-1 0 0,0 0 0,-1-1 0,1 0 0,-2 0 0,1 0 0,-1 0 0,-1-1 0,0 0-1,0 0 1,0-1 0,-1 0 0,0 0 0,0-1 0,-1 0 0,-1 1 27,2-4-153,0 1 1,0-1-1,0-1 0,0 0 0,0 0 0,-1 0 0,1-1 0,-1 0 0,1-1 1,-1 0-1,1 0 0,-1-1 0,1 0 0,-1 0 0,1-1 0,0 0 0,0-1 1,0 0-1,0 0 0,0-1 0,1 1 0,-1-2 0,1 1 0,0-1 1,0 0-1,1-1 0,-1 1 0,1-1 0,1-1 0,-1 1 0,1-1 0,0 0 1,0-1 152,4-45-5376,19 25-192</inkml:trace>
  <inkml:trace contextRef="#ctx0" brushRef="#br0" timeOffset="606.212">2632 122 6342,'0'0'2354,"5"-14"-336,15-44 342,-13 9 5012,-18 64-4382,-4 25-2829,3 0 0,0 1 1,3 1-1,1-1 0,3 1 1,1 1-1,2-1 0,1 0 1,5 31-162,-2-56-1031,1 0 0,0 0 0,2 0 1,-1-1-1,2 1 0,0-1 0,1 0 1,1-1-1,0 0 0,2 0 0,-1-1 1,8 8 1030,-5-10-5136,1-6-2151</inkml:trace>
  <inkml:trace contextRef="#ctx0" brushRef="#br0" timeOffset="860.142">2910 412 8232,'4'-16'2562,"1"1"-1962,14-54 1589,-13 16 2779,-13 42-3541,-3 34-649,5-4-780,1 0 0,1 0 0,1 0 1,0 0-1,2 0 0,0 1 0,2-1 0,0 0 1,0 0-1,2 0 0,1 0 0,0 0 1,1-1-1,1 0 0,1 0 0,0-1 0,1 0 1,7 9 1,-10-20-7,-1-1 1,1 1 0,0-1 0,1 0 0,-1-1 0,1 1-1,0-1 1,0-1 0,0 1 0,0-1 0,1 0-1,-1-1 1,1 0 0,0 0 0,0-1 0,0 0 0,0 0-1,-1 0 1,1-1 0,0-1 0,0 1 0,0-1-1,0-1 1,0 1 0,0-1 0,-1-1 0,1 0 0,-1 0-1,0 0 1,0-1 0,0 1 0,0-2 0,0 1-1,-1-1 1,0 0 0,0-1 0,0 1 0,3-6 6,1 1 163,0 0-1,-1-1 1,0 0 0,-1-1 0,0 0 0,-1 0-1,0-1 1,-1 1 0,-1-1 0,0-1 0,0 1 0,-1-1-1,-1 0 1,0-7-163,-2 14 82,0-1 0,-1 0 0,0 1 0,0-1 0,-1 0 1,0 1-1,0-1 0,-1 1 0,0-1 0,0 1 0,-1 0 0,0 0 0,0 0 0,0 0 0,-1 0 0,0 1 0,-1 0 0,1-1 0,-1 2 0,-1-1 0,1 0 0,-1 1 0,0 0 0,0 1 1,0-1-1,0 1 0,-3-1-82,-7-2-237,0 0 0,0 1 1,-1 1-1,0 1 0,0 0 1,0 1-1,0 0 0,0 2 1,-1 0-1,1 1 0,-1 1 1,1 0-1,0 2 0,0 0 1,-8 2 236,-40 36-7917,48-15 1671</inkml:trace>
  <inkml:trace contextRef="#ctx0" brushRef="#br0" timeOffset="1202.443">3684 334 12139,'0'-121'3353,"0"118"-3323,0 0-1,-1 0 1,1 1 0,-1-1-1,0 0 1,0 0 0,0 0-1,0 0 1,0 1 0,-1-1-1,1 0 1,-1 1 0,0 0-1,0-1 1,1 1 0,-2 0-1,1 0 1,0 0 0,0 0-1,-1 0 1,1 0 0,-1 1-1,1-1 1,-1 1 0,0 0-1,0 0 1,1 0 0,-1 0-1,0 0 1,0 0 0,0 1-1,0 0 1,0-1 0,0 1-1,0 0 1,0 1 0,0-1-1,0 0 1,0 1 0,0 0-1,0-1 1,1 1 0,-1 0-1,0 1 1,0-1 0,1 0-1,-1 1 1,1-1 0,-1 1-1,1 0 1,0 0 0,-1 0-1,1 0 1,0 0 0,0 1-1,1-1 1,-1 1 0,0-1-1,1 1 1,0 0 0,-1-1-30,1 13 13,1 0 1,1 0 0,0 0-1,0 0 1,2 0 0,0-1 0,0 1-1,1-1 1,1 0 0,1 0-1,0 0 1,1-1 0,0 0-1,1 0 1,0-1 0,1 0 0,0 0-1,1-1 1,1 0 0,-1-1-1,2 0 1,-1-1 0,13 8-14,-15-11 9,-1 1 1,1-1 0,1-1-1,-1 0 1,1 0 0,0-1-1,0 0 1,0-1-1,1 0 1,-1 0 0,1-1-1,-1-1 1,1 1 0,0-2-1,0 0 1,0 0 0,-1-1-1,1 0 1,0-1 0,-1 0-1,1-1 1,-1 0-1,0 0 1,0-1 0,0-1-1,0 0 1,-1 0 0,0-1-1,0 0 1,0 0 0,4-5-10,-3 2 338,0-2 1,-1 1 0,0-1 0,0 0-1,-1-1 1,-1 0 0,0 0-1,-1-1 1,0 1 0,-1-1 0,0-1-1,-1 1 1,0-1 0,-2 0-1,1 1 1,-2-1 0,0 0 0,0 0-1,-1-1 1,-2-7-339,2 20 43,0 0-1,-1 0 1,1-1-1,-1 1 1,0 0-1,1 0 1,-1-1-1,0 1 1,-1 0-1,1 0 1,0 0-1,0 0 1,-1 1-1,1-1 1,-1 0-1,0 1 1,1-1-1,-1 1 1,0-1-1,0 1 1,0 0-1,0-1 1,0 1-1,0 0 1,-1 1-1,1-1 1,0 0-1,0 1 1,-1-1-1,1 1 1,0 0-1,-1-1 1,1 1-1,0 0 1,-1 1-1,1-1 1,0 0-1,-1 1 1,1-1-1,0 1 1,0-1-1,0 1 1,-1 0-1,1 0 1,0 0-1,0 1 1,0-1-1,0 0 1,1 1-1,-1-1 1,0 1-1,0 0 1,0 0-43,-13 16 32,0 1 0,2 0 0,0 1 0,1 0 0,1 1 0,1 0 0,1 1 0,1 0 0,1 1 0,0-1 0,2 1 0,1 0 0,0 10-32,-8 34-86,3 1-1,4 0 1,2 0-1,3 0 1,4 11 86,1-34-2643,0-16-4948,-4-24 1794,2-3-1800</inkml:trace>
  <inkml:trace contextRef="#ctx0" brushRef="#br0" timeOffset="1968.448">4381 285 5285,'0'0'4740,"0"0"-2647,0 0-950,0 0-54,0 0-363,0 0-129,0 0-4,-3 14-166,-11 48-155,13-57-242,1 1 0,-1-1-1,1 1 1,0 0-1,0-1 1,1 1-1,0 0 1,0-1 0,0 1-1,0-1 1,1 0-1,0 1 1,0-1 0,0 0-1,1 0 1,0 0-1,0 0 1,0-1-1,1 1 1,-1-1 0,1 0-1,0 0 1,0 0-1,2 1-29,-2-3 35,-1 0-1,1 0 1,-1 0-1,1-1 1,0 1-1,-1-1 1,1 0-1,0 0 1,0 0-1,0-1 1,0 1-1,0-1 1,0 0-1,0 0 1,0 0 0,0-1-1,0 1 1,0-1-1,0 0 1,0 0-1,0-1 1,0 1-1,-1-1 1,1 1-1,-1-1 1,1-1-1,-1 1 1,3-2-35,80-83 2701,-77 77-2466,0-1 0,-1-1 0,0 0-1,-1 0 1,0 0 0,-1 0 0,-1-1 0,0 0 0,0-1 0,-1 1 0,-1-1 0,-1 0-1,1 0 1,-1-8-235,-4 19 25,1 1 0,0 0 0,-1 0 0,1 0 0,-1 0 0,0 0-1,1 0 1,-1 0 0,0 0 0,0 1 0,0-1 0,-1 1 0,1-1-1,0 1 1,0 0 0,-1 0 0,1 0 0,-1 0 0,1 0 0,-1 1-1,1-1 1,-1 1 0,0 0 0,1 0 0,-1-1 0,1 2 0,-1-1 0,0 0-1,1 0 1,-1 1 0,1 0 0,-1-1 0,1 1 0,-1 0 0,1 0-1,0 0 1,-1 1 0,-1 0-25,-9 3 8,-1 1 0,1 0-1,0 1 1,1 0 0,0 1-1,0 1 1,1 0 0,0 0-1,0 1 1,1 0 0,0 1-1,1 0 1,0 1-1,1 0 1,0 0 0,1 1-1,-3 7-7,6-11-38,0 0-1,0 0 0,1 0 0,0 0 0,1 1 0,0-1 0,1 1 0,0 0 0,0-1 1,1 1-1,0 0 0,0 0 0,2-1 0,-1 1 0,1 0 0,0-1 0,1 0 0,0 1 1,0-1-1,1 0 0,1 0 0,-1-1 0,1 0 0,1 1 0,-1-2 0,4 4 39,1-1-361,0-1-1,1 0 1,1 0-1,0-1 1,0 0 0,0-1-1,1 0 1,0-1-1,0-1 1,1 0-1,0-1 1,-1 0-1,1-1 1,1-1-1,-1 0 1,0-1-1,0 0 1,1-1-1,-1-1 1,0 0-1,1-1 1,6-2 361,-4 0-63,-1 0-1,1 0 1,-1-2 0,1 0 0,-2-1-1,1-1 1,-1 0 0,0-1 0,-1 0-1,0-1 1,12-12 63,-12 11 350,-2-1 0,0-1-1,0 0 1,-1 0 0,-1-1-1,0-1 1,-1 0 0,-1 0-1,0 0 1,-1-1-1,-1 0 1,0-1 0,-1 0-1,-1 1 1,0-1 0,-2-1-1,0 1 1,0 0 0,-2-1-1,-1-5-349,1 22 34,0 0 0,0-1-1,0 1 1,0 0-1,0 0 1,0 0 0,-1 0-1,1-1 1,-1 1-1,1 0 1,-1 0 0,1 0-1,-1 0 1,0 0-1,1 0 1,-1 0 0,0 0-1,0 0 1,1 1-1,-1-1 1,0 0 0,0 0-1,0 1 1,0-1-1,0 0 1,0 1 0,-1-1-1,1 1 1,0 0-1,0-1 1,0 1-1,0 0 1,0 0 0,-1-1-1,1 1 1,0 0-1,0 0 1,0 0 0,-1 1-1,1-1 1,0 0-1,0 0 1,0 1 0,0-1-1,-1 0 1,1 1-1,0-1 1,0 1 0,0 0-1,0-1 1,0 1-1,0 0 1,0 0 0,0-1-1,1 1 1,-1 0-1,0 0 1,0 1-34,-6 10 8,2 1 0,-1-1 1,1 2-1,1-1 0,1 0 0,0 1 0,0-1 0,1 1 1,1 0-1,0 0 0,1 0 0,1 0 0,0-1 1,1 1-1,1 5-8,-2-13-1,0 0 0,1 0 1,-1-1-1,1 1 0,0 0 0,0-1 1,1 0-1,0 0 0,0 1 1,0-2-1,0 1 0,1 0 0,0-1 1,0 1-1,0-1 0,0 0 1,1-1-1,0 1 0,-1-1 0,1 0 1,0 0-1,1 0 0,-1-1 0,1 1 1,-1-1-1,1-1 0,-1 1 1,1-1-1,0 0 0,0 0 0,0-1 1,-1 0-1,1 0 0,0 0 1,0-1-1,0 1 0,1-2 1,4-1 29,-1-2 1,0 1-1,0-1 0,0-1 0,-1 1 1,0-2-1,0 1 0,0-1 1,-1-1-1,0 1 0,0-2 0,-1 1 1,0-1-1,0 0 0,-1 0 1,-1-1-1,1 1 0,-2-1 0,1-1 1,-1 1-1,-1 0 0,0-1 1,0 0-1,-1 0 0,0 0 0,-1 0 1,-1 0-1,1 0 0,-2 0 0,0 0 1,0 0-1,-1 0 0,-2-9-29,3 17 30,0-1 0,-1 1-1,1-1 1,-1 1 0,0 0 0,0 0-1,0 0 1,0 0 0,-1 0-1,1 0 1,-1 1 0,0-1 0,1 1-1,-1 0 1,0 0 0,0 0-1,-1 0 1,1 0 0,0 0-1,-1 1 1,1 0 0,-1 0 0,1 0-1,-1 0 1,0 0 0,1 1-1,-1 0 1,0-1 0,-2 2-30,-3-2 17,0 2 0,0-1 0,0 1 1,0 1-1,0 0 0,1 0 0,-1 1 0,1-1 0,-1 2 1,1-1-1,0 2 0,0-1-17,0 2 2,0 0 0,1 1-1,-1-1 1,1 2 0,1-1 0,0 1 0,0 0 0,0 0-1,1 0 1,0 1 0,1 0 0,-1 0 0,2 0 0,0 0-1,0 1 1,0-1 0,1 1 0,1 0 0,-1 0 0,2 0-1,-1 0 1,1-1 0,1 1 0,0 0 0,0 0 0,1 0-1,1-1 1,-1 1 0,1-1 0,1 1 0,0-1 0,0 0-1,1-1 1,0 1 0,1 0-2,6 8 11,1-1-1,0 0 1,1-1-1,1 0 1,1-1-1,0-1 1,1-1-1,0 0 1,0-1-1,1-1 1,1 0-1,0-2 1,0 0-1,1-1 1,15 3-11,-19-6 7,0 0 0,0-1 0,0-1 0,0 0 0,0-1 0,1-1 0,-1-1 0,0 0 0,0-1 0,0-1 0,0 0 0,0-1 1,0-1-1,-1-1 0,0 0 0,0-1 0,0 0 0,-1-1 0,0-1 0,3-3-7,-11 8 5,-1 0 0,0 0-1,-1-1 1,1 0 0,-1 0 0,0 0 0,0 0-1,0-1 1,-1 1 0,0-1 0,0 0 0,0 0-1,-1 0 1,0 0 0,0 0 0,-1-1 0,1 1-1,-1-1 1,-1 1 0,1-3-5,-2 8-51,-1-1 1,1 0-1,0 1 0,-1-1 1,1 1-1,-1 0 0,1-1 0,-1 1 1,0 0-1,1 0 0,-1 0 1,0 0-1,0 0 0,0 1 0,0-1 1,0 0-1,0 1 0,0-1 1,0 1-1,0 0 0,0 0 0,0 0 1,0 0-1,0 0 0,0 0 0,0 0 1,0 1-1,0-1 0,0 1 1,0-1-1,0 1 0,0 0 0,1 0 1,-1 0-1,0 0 0,0 0 1,1 0-1,-1 1 51,-82 40-9502,39-18-2643</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44.345"/>
    </inkml:context>
    <inkml:brush xml:id="br0">
      <inkml:brushProperty name="width" value="0.05" units="cm"/>
      <inkml:brushProperty name="height" value="0.05" units="cm"/>
    </inkml:brush>
  </inkml:definitions>
  <inkml:trace contextRef="#ctx0" brushRef="#br0">452 131 8616,'2'-36'1055,"0"-59"4195,-2 96-5134,0-1 1,0 0 0,-1 0-1,1 1 1,0-1-1,0 0 1,0 0 0,0 1-1,-1-1 1,1 0-1,0 0 1,0 0-1,-1 0 1,1 1 0,0-1-1,0 0 1,-1 0-1,1 0 1,0 0 0,0 0-1,-1 0 1,1 0-1,0 0 1,0 0 0,-1 0-1,1 0 1,0 0-1,-1 0 1,1 0-1,0 0 1,0 0 0,-1 0-1,1 0 1,0 0-1,-1 0 1,1 0 0,0 0-1,0 0 1,-1-1-1,1 1 1,0 0 0,0 0-1,0 0 1,-1 0-1,1-1 1,0 1 0,0 0-1,0 0 1,-1-1-1,1 1-116,-21 121 1020,12 222 843,9-127-5135,-8-146-6663,2-43 1239</inkml:trace>
  <inkml:trace contextRef="#ctx0" brushRef="#br0" timeOffset="859.557">111 429 11531,'-12'-13'1788,"-39"-40"-245,4 29 1749,69 35-2249,23-4-701,1-2 1,0-2-1,0-2 1,0-2 0,1-2-1,36-7-342,-26 3 629,-2-2-1,1-3 1,-1-2-1,51-20-628,-93 27 20,-14 7-19,1 0 0,0 0 0,0 0 0,0 1 0,1-1 0,-1 0 0,0 0 0,0 1 0,0-1 0,0 0 0,0 0 0,0 0 0,0 1 0,0-1 0,0 0 0,0 0 0,1 0 0,-1 1 0,0-1 0,0 0 0,0 0 0,0 0 0,0 0 0,1 0 0,-1 1 0,0-1 0,0 0 0,0 0 0,1 0 0,-1 0 0,0 0 0,0 0 0,1 0 0,-1 0-1,-16 29-21,2 0-1,1 1 1,1 0-1,1 1 1,2 1 0,2-1-1,-5 33 22,11-52-7,0-7-19,-1 1 0,1 0 0,0-1 0,1 1 0,0 0 0,-1-1 1,2 1-1,-1 0 0,1-1 0,0 1 0,0 0 0,0-1 0,1 1 0,0-1 0,0 0 0,0 0 1,0 1-1,1-1 0,0-1 0,0 1 0,1 0 0,-1-1 0,2 2 26,1-6 0,0 1 0,-1-1 0,1 0 0,-1-1 0,1 1 0,0-1 0,-1 0 0,0 0 0,1-1 0,-1 0 0,0 0 0,1 0 0,-1-1 0,-1 1 0,1-1 0,0 0 0,-1-1 0,1 1 0,-1-1 0,0 0 0,1 0 0,242-246 1079,-245 249-1080,-2 0 2,1 0-1,-1 0 1,1 0 0,-1-1 0,1 1-1,0 0 1,0 1 0,0-1-1,0 0 1,-1 0 0,1 0-1,0 0 1,0 1 0,1-1-1,-1 0 1,0 1 0,0-1 0,0 1-1,0-1 1,0 1 0,1 0-1,-1 0 1,0-1 0,0 1-1,1 0 1,-1 0 0,0 0-1,0 0 1,1 0 0,-1 0-1,0 1 1,0-1 0,0 0 0,1 1-1,-1-1 1,0 1 0,0-1-1,0 1 1,0-1 0,0 1-1,0 0 1,0 0 0,0-1-1,0 1 1,0 0 0,0 0 0,0 1-1,30 211-32,-29-201 7,-2-5-34,1 1 0,-1-1 0,1 0-1,0 0 1,1 0 0,0 0 0,0 0-1,0 0 1,1 0 0,0-1 0,0 1-1,1-1 1,0 0 0,0 0 0,0 0-1,1-1 1,0 1 0,0-1 0,0 0-1,1-1 1,-1 1 0,1-1 0,0 0-1,1 0 1,0 0 59,4-4-35,0 1-1,0-2 1,0 1 0,0-2-1,0 1 1,0-1-1,0-1 1,-1 0 0,0-1-1,1 1 1,-1-2-1,0 0 1,-1 0 0,1-1-1,-1 0 1,0 0 0,-1-1-1,6-5 36,132-151 1574,-143 159-1523,8-10 124,0 1-19,1-1 0,-2 0 0,0-1 0,-1 0 0,0 0 0,-1-1 0,-1-1 0,0 1 0,-1-1 0,0-4-156,-6 21 12,-1-1 1,1 1-1,0-1 0,-1 1 1,1 0-1,-1-1 1,1 1-1,0 0 1,-1-1-1,1 1 1,-1 0-1,1 0 1,-1-1-1,1 1 1,-1 0-1,1 0 0,-1 0 1,1 0-1,-1 0 1,1 0-1,-1 0 1,1 0-1,-1 0 1,1 0-1,-1 0 1,1 0-1,-1 0 0,1 0 1,-1 0-1,1 0 1,-1 0-1,1 1 1,-1-1-1,1 0 1,0 0-1,-1 1 1,1-1-1,-1 0 0,1 1 1,0-1-1,-1 0 1,1 1-1,0-1 1,-1 1-1,1-1 1,0 1-1,-1-1 1,1 0-1,0 1 1,0-1-1,0 1 0,-1-1 1,1 1-1,0-1 1,0 1-1,0-1 1,0 1-1,0-1 1,0 1-1,0-1 1,0 1-1,0-1 0,0 1 1,1-1-1,-1 1 1,0-1-1,0 1 1,0-1-1,1 1-12,-8 16 1,1 1 0,0-1 0,2 1-1,0 0 1,1 1 0,1-1 0,0 0 0,2 1 0,0-1-1,1 1 1,1-1 0,0 0 0,4 11-1,-3-22-21,0 0 0,0 0 0,0-1-1,1 1 1,0-1 0,0 0 0,1 0 0,-1 0 0,1-1 0,1 1 0,-1-1 0,1-1 0,0 1 0,0-1-1,0 0 1,0 0 0,1-1 0,0 1 0,0-2 0,0 1 0,0-1 0,0 0 0,0 0 0,0-1-1,1 0 1,-1 0 0,1-1 0,-1 0 0,0 0 0,1-1 0,-1 0 0,0 0 0,1-1 0,-1 0 0,0 0-1,0 0 1,0-1 0,0 0 0,-1-1 0,1 1 0,0-2 21,18-10 23,-2-1 0,0-2-1,-1 0 1,0-1 0,-2-1 0,0-1 0,-2 0-1,0-2 1,-1 0 0,-1-1 0,3-9-23,-13 23 18,-1 0 1,0 0-1,0 0 0,-1 0 0,0-1 1,-1 0-1,0 0 0,-1 0 1,0 0-1,-1 0 0,0 0 1,-1 0-1,0-1 0,-1-1-18,0 11 2,0 0-1,-1 0 1,1 0-1,0 1 1,-1-1-1,1 0 1,-1 1-1,0-1 1,1 1-1,-1 0 1,0 0-1,0-1 1,0 1-1,0 0 1,0 0-1,0 1 0,0-1 1,-1 0-1,1 1 1,0-1-1,0 1 1,0 0-1,-1 0 1,1 0-1,0 0 1,0 0-1,-1 0 1,1 1-1,0-1 1,0 1-1,0-1 1,0 1-1,-1 0 1,1 0-1,0 0 1,0 0-1,1 0 1,-1 0-1,0 1 1,0-1-1,0 1 1,1-1-1,-2 2-1,-2 3-1,-1 1 0,1-1-1,0 1 1,1 0 0,0 0-1,0 1 1,0-1 0,1 1-1,0 0 1,0 0 0,1 0-1,0 0 1,1 0 0,0 0-1,0 1 1,0-1 0,1 0-1,1 1 1,-1-1 0,2 2 1,0 7-3,0-1 0,2 0 0,0 1 0,1-1 0,0-1 0,2 1 0,-1-1 0,2 0 0,6 10 3,1-6-22,0 0 1,1-1 0,1 0-1,1-2 1,1 0 0,3 2 21,-21-18 0,0 0 1,-1 0-1,1 1 0,-1-1 1,1 0-1,0 0 1,-1 0-1,1 0 0,-1 1 1,1-1-1,-1 0 1,1 1-1,-1-1 0,1 0 1,-1 1-1,1-1 1,-1 1-1,1-1 0,-1 1 1,1-1-1,-1 0 1,0 1-1,1 0 0,-1-1 1,0 1-1,0-1 1,1 1-1,-1-1 0,0 1 1,0 0-1,0-1 1,0 1-1,0-1 0,0 1 1,0 0-1,0-1 1,0 1-1,0 0 0,0-1 1,0 1-1,0-1 1,0 1-1,-1 0 0,1-1 1,0 1-1,0-1 1,-1 1-1,1-1 0,0 1 1,-1-1-1,1 1 1,-1-1-1,1 1 0,-18-3 4,1-1 1,1 0-1,-1-2 0,1 0 0,-1 0 1,1-2-1,1 0 0,-4-3-4,-5-1-2,-22-9-405,-66-30-2216,41 13-8382,48 23-66</inkml:trace>
  <inkml:trace contextRef="#ctx0" brushRef="#br0" timeOffset="1167.933">1588 72 15278,'0'0'2018,"0"0"-384,0 0-833,0 0-161,0 0-576,0 0-64,0 0-1409,35-41-4036,1 41-3299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44.777"/>
    </inkml:context>
    <inkml:brush xml:id="br0">
      <inkml:brushProperty name="width" value="0.05" units="cm"/>
      <inkml:brushProperty name="height" value="0.05" units="cm"/>
    </inkml:brush>
  </inkml:definitions>
  <inkml:trace contextRef="#ctx0" brushRef="#br0">1 127 11947,'8'-15'5056,"28"-48"-2344,-34 59-2548,0 1 1,0 0 0,1-1 0,-1 1-1,1 0 1,0 0 0,0 0 0,0 1-1,0-1 1,0 1 0,1 0 0,-1 0-1,1 0 1,-1 0 0,1 0-1,0 1 1,0 0 0,-1 0 0,1 0-1,0 0 1,3 0-165,-1 2 46,-1 0-1,0 0 0,1 0 1,-1 1-1,0-1 0,0 1 1,0 1-1,0-1 0,0 1 1,0 0-1,-1 0 1,1 0-1,-1 0 0,0 1 1,0 0-1,0 0 0,0 0 1,-1 0-1,0 1 0,1 0-45,10 20-15,-2 1 0,0 0 0,-2 0 0,-1 1 0,0 0 0,-3 1 0,0-1 0,-2 2 0,0-1 0,-2 0 0,-2 8 14,17 106-2534,-18-139 2468,1 0-1,0-1 1,0 1 0,0 0-1,0 0 1,1 0-1,-1 0 1,1 0 0,0-1-1,0 1 1,0 0-1,0-1 1,0 1 0,0 0-1,1-1 1,-1 1-1,1-1 1,0 0 0,0 0-1,0 1 1,0-1 0,0 0-1,0-1 1,0 1-1,1 0 1,-1-1 0,0 1-1,1-1 1,0 0-1,-1 0 1,1 0 0,0 0-1,0 0 1,-1 0-1,1-1 1,0 0 0,0 1-1,0-1 1,0 0-1,1 0 68,7-7 30,0 0 0,-1 0 0,0-1 0,0 0 0,-1-1 0,0 0 0,0-1 0,-1 1 0,4-8-30,5-4 232,71-83 1693,145-158 282,-145 196-2052,-86 67-154,-1-1 0,1 0-1,-1 1 1,0-1 0,1 1 0,-1 0 0,0-1-1,0 1 1,1 0 0,-1 0 0,0 0 0,0 0 0,0 0-1,0 0 1,0 0 0,0 0 0,-1 0 0,1 0 0,0 0-1,0 1 1,-1-1 0,1 0 0,-1 1 0,1-1-1,-1 0 1,1 1 0,-1-1 0,0 1 0,0-1 0,0 0-1,0 1 1,0-1 0,0 1 0,0-1 0,0 1 0,-1-1-1,1 0 1,0 1 0,-1-1 0,1 0 0,-1 1-1,0-1 1,0 1-1,1 9 2,-5 282-226,5-290 163,-1 1 0,1-1 0,0 1 0,0-1 0,0 0 0,1 1 0,-1-1 0,1 1 0,0-1 0,-1 0 0,2 0 0,-1 1 0,0-1 0,1 0 0,-1 0 0,1 0 0,0 0 0,0 0 0,0-1-1,0 1 1,1-1 0,-1 1 0,1-1 0,-1 0 0,1 0 0,0 0 0,0 0 0,0 0 0,0-1 0,0 1 0,0-1 0,0 0 0,1 0 0,-1 0 0,0-1 0,1 1 0,-1-1 0,0 1 0,1-1 0,-1 0 0,1-1 0,-1 1 0,0 0 0,1-1 61,9-4 52,0 0 0,-1 0 1,0-1-1,0-1 0,-1 0 0,1-1 0,-2 0 1,1 0-1,-1-1 0,0-1 0,-1 0 1,0 0-1,-1-1 0,3-5-52,123-192 2547,-80 116-1005,-51 122-709,-3 7-753,-2-5-65,2 0 0,1 0-1,1 0 1,2 0 0,1 0-1,2-1 1,1 0 0,5 10-15,-10-34-68,0-1 0,1 0 0,0 0 1,0 0-1,1 0 0,-1-1 0,1 0 1,0 0-1,1 0 0,-1-1 0,1 1 0,0-1 1,0-1-1,1 1 0,-1-1 0,1 0 1,-1 0-1,1-1 0,0 0 0,0 0 1,0-1 67,11 3-62,1-2 1,-1 0 0,0-1-1,1-1 1,-1-1 0,0 0-1,14-4 62,-21 3 42,-1 0 0,1-1-1,0 0 1,-1-1-1,0 0 1,0-1 0,0 0-1,0 0 1,-1-1-1,0 0 1,0-1 0,-1 0-1,0-1 1,0 1-1,0-2 1,-1 1 0,-1-1-1,1 0 1,-1 0 0,-1-1-1,0 1 1,0-1-1,-1-1 1,0 1 0,-1-1-1,0 1 1,0-1-1,-1 0 1,-1 0 0,0 0-1,0 0 1,-1 0-1,-1 0 1,0 0 0,0 0-1,-1 0 1,0 1 0,-1-1-1,-1 0-41,1 2 8,-1 1 0,-1-1 0,0 1 0,0 0 0,0 0 0,-1 1 0,0 0-1,-1 0 1,0 0 0,0 1 0,0 0 0,-1 0 0,1 1 0,-2 0 0,1 0 0,0 1 0,-1 0 0,0 1 0,0-1-1,0 1-7,-16-3-27,0 0 0,0 1 0,0 2-1,-1 0 1,1 2 0,-24 1 27,-66 16-1859,42 5-3948,29-4-3711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42.841"/>
    </inkml:context>
    <inkml:brush xml:id="br0">
      <inkml:brushProperty name="width" value="0.05" units="cm"/>
      <inkml:brushProperty name="height" value="0.05" units="cm"/>
    </inkml:brush>
  </inkml:definitions>
  <inkml:trace contextRef="#ctx0" brushRef="#br0">521 133 11755,'0'-17'2883,"-2"-53"-1202,3 69-1582,-1-1-1,1 1 0,-1 0 1,0-1-1,1 1 0,-1-1 1,0 1-1,0-1 0,0 1 1,0-1-1,0 1 0,-1 0 0,1-1 1,0 1-1,-1-1 0,1 1 1,-1 0-1,1-1 0,-1 1 1,0 0-1,1-1 0,-1 1 1,0 0-1,0 0 0,0 0 0,0 0 1,0 0-1,0 0 0,0 0 1,-1 0-1,1 0 0,0 0 1,0 1-1,-1-1 0,1 1 1,0-1-1,-1 1 0,1-1 0,-1 1 1,1 0-1,0-1 0,-1 1 1,1 0-1,-1 0 0,1 0 1,-1 0-1,1 0 0,-1 1 1,1-1-1,-1 0 0,1 1 0,0-1 1,-1 1-1,1-1 0,0 1 1,-1 0-1,1 0 0,0-1 1,0 1-1,0 0 0,0 0 1,0 0-1,0 0 0,0 0 0,-1 1-98,-6 14 114,1 0-1,1 0 1,0 0-1,1 1 1,1 0-1,1-1 1,0 2-1,1-1 0,1 0 1,1 0-1,0 1 1,1 3-114,3 21 187,1 0 0,2 0 0,1 0 0,13 33-187,1 9-1529,-5 1-3434,-14-53-1769,-3-7-3037</inkml:trace>
  <inkml:trace contextRef="#ctx0" brushRef="#br0" timeOffset="929.787">42 366 11947,'0'0'1831,"0"0"-747,-8-12 299,-23-38 101,31 49-1451,0 1 1,-1 0 0,1-1-1,0 1 1,0-1 0,0 1-1,-1 0 1,1-1 0,0 1 0,0-1-1,0 1 1,0-1 0,0 1-1,0-1 1,0 1 0,0-1-1,0 1 1,0 0 0,0-1-1,0 1 1,0-1 0,0 1-1,1-1 1,-1 1 0,0-1-1,0 1 1,0 0 0,1-1-1,-1 1 1,0-1 0,0 1-1,1 0 1,-1-1 0,0 1-1,1 0 1,-1 0 0,0-1-1,1 1 1,-1 0 0,1 0-1,-1-1 1,0 1 0,1 0-1,-1 0 1,1 0 0,-1 0-1,1 0 1,-1 0 0,1-1 0,-1 1-1,1 0 1,-1 0 0,0 0-1,1 1 1,-1-1 0,1 0-1,-1 0 1,1 0 0,-1 0-1,1 0 1,-1 0 0,0 1-1,1-1 1,-1 0 0,1 0-1,-1 1 1,0-1 0,1 0-1,-1 1 1,0-1-34,3 0 195,87 5 463,-1-4 1,1-4 0,-1-4 0,0-4-1,78-20-658,-74 12 96,-92 20-99,0 1-1,0 0 1,0 0-1,0-1 1,0 1-1,-1 0 1,1 0-1,0 0 1,-1 0-1,1 0 1,-1 0 0,0 0-1,0 0 1,0 0-1,0 0 1,0 0-1,0 0 1,-1 0-1,1 0 1,0 0-1,-1 0 1,0 0-1,1 0 1,-1 0-1,0 0 1,-1 1 3,-53 184-70,54-182 69,2 112-367,-1-114 357,1 0-1,-1 1 1,1-1-1,0 0 1,0 0-1,1 1 1,-1-1-1,0 0 0,1 0 1,0 0-1,0-1 1,0 1-1,0 0 1,0-1-1,0 1 1,1-1-1,-1 0 1,1 0-1,0 0 1,0 0-1,0 0 1,0 0-1,0-1 1,0 1-1,0-1 1,0 0-1,0 0 1,1 0-1,-1-1 1,0 1-1,2-1 12,8-1 4,0-1-1,-1-1 1,1 0-1,-1-1 1,0-1 0,0 1-1,0-2 1,-1 0-1,1 0 1,-2-1-1,1 0 1,-1-1-1,0 0 1,0-1-1,-1 0 1,3-4-4,16-11 2,0 0 21,-17 13-15,1-1-1,0 2 0,1 0 0,0 0 1,1 1-1,0 1 0,0 0 0,1 1 0,0 0 1,0 2-1,0 0 0,1 0 0,3 1-7,-14 4-3,-1 1 0,1 0-1,-1 1 1,0-1 0,1 1-1,-1 0 1,0 0 0,0 0-1,0 0 1,0 1-1,-1-1 1,1 1 0,-1 0-1,1 0 1,-1 1 0,0-1-1,0 1 1,-1-1 0,1 1-1,-1 0 1,0 0 0,0 0-1,0 0 1,0 1 0,-1-1-1,1 2 4,29 44-30,-26-44-36,0-1 0,0 0 0,1 0 0,0-1 0,-1 0 0,1 1 0,1-2 0,-1 1 0,1-1 0,-1 0 0,1 0 0,0-1 0,0 0 0,0 0 0,0-1 0,0 0-1,0 0 1,1-1 0,0 1 66,3-1 12,-1 1 0,1-1 0,0 0 0,0-1-1,-1-1 1,1 0 0,0 0 0,-1-1 0,0 0-1,0 0 1,0-2 0,0 1 0,0-1 0,-1 0-1,0-1 1,0 0 0,0-1 0,-1 0 0,2-2-12,5-5 219,-1 0 1,0-1 0,-2 0 0,1-1 0,-2 0 0,0-1-1,-1 0 1,-1-1 0,-1 0 0,0-1 0,-1 1-1,-1-1 1,-1-1 0,-1 1 0,0-1 0,-2 0 0,1-11-220,-4 27 7,1 0 0,-1 0 0,1 0 1,-1 1-1,0-1 0,0 1 0,-1-1 1,1 1-1,-1-1 0,0 1 0,0 0 1,0-1-1,0 1 0,0 0 0,-1 0 1,1 1-1,-1-1 0,0 0 1,0 1-1,0 0 0,0 0 0,0 0 1,-1 0-1,1 0 0,0 1 0,-1-1 1,0 1-1,1 0 0,-1 0 0,0 0 1,1 1-1,-1-1 0,0 1 1,0 0-1,0 0 0,-1 0-7,-11 1-5,0 0 1,0 0-1,1 2 1,0 0-1,-1 1 0,1 0 1,0 1-1,1 1 0,-1 1 1,1 0-1,0 0 0,1 1 1,0 1-1,0 0 0,1 1 1,0 1-1,1 0 1,0 0-1,1 1 0,0 0 1,1 1-1,0 0 0,-4 9 5,-29 121-793,41-136 738,1 0-1,-1 0 0,1 1 0,0-1 1,0 0-1,1 0 0,0 0 0,1 0 1,-1 0-1,1 0 0,1 0 0,-1 0 1,1-1-1,0 1 0,1-1 0,-1 0 0,1 0 1,0 0-1,3 2 56,-3-4-25,0-1 0,0 0 1,1 0-1,-1-1 0,1 1 0,0-1 0,0 0 0,0 0 1,0-1-1,0 1 0,0-1 0,0 0 0,0-1 1,0 1-1,1-1 0,-1 0 0,0 0 0,0-1 1,1 1-1,-1-1 0,0-1 0,0 1 0,0 0 1,0-1 24,114-59-483,-105 52 542,0 0 0,-1-1 0,-1 0 0,0-1 0,0 0 0,-1-1 0,0 0 0,-1-1 0,-1 0 0,0-1 0,-1 1 0,0-2 0,-1 1 0,-1-1 0,0 0 0,-1-1 0,0 1 0,0-9-59,-5 24 1,1-1 0,-1 1-1,0 0 1,0-1 0,1 1 0,-1 0 0,0-1 0,0 1 0,0 0-1,0-1 1,1 1 0,-1-1 0,0 1 0,0 0 0,0-1 0,0 1-1,0-1 1,0 1 0,0 0 0,0-1 0,0 1 0,0-1 0,0 1 0,0 0-1,0-1 1,0 1 0,-1-1 0,1 1 0,0 0 0,0-1 0,0 1-1,-1 0 1,1-1 0,0 1 0,0 0 0,-1-1 0,1 1 0,0 0-1,-1 0 1,1-1 0,0 1 0,-1 0 0,1 0 0,0 0 0,-1-1-1,1 1 1,0 0 0,-1 0 0,1 0 0,-1 0 0,1 0 0,0 0-1,-1 0 1,1 0 0,-1 0 0,1 0 0,0 0 0,-1 0 0,1 0-1,-1 0 1,1 0 0,0 0 0,-1 0 0,1 1 0,0-1 0,-1 0-1,1 0 1,-1 1-1,-15 22 1,11-5-4,0 0 0,2 0 1,0 1-1,1-1 0,1 1 1,0-1-1,2 1 0,0-1 1,1 0-1,1 4 3,-3-17-9,1 0 1,0 0-1,0 0 0,0 0 1,1 0-1,-1 0 0,1-1 1,0 1-1,1-1 0,-1 1 1,1-1-1,0 0 0,0 0 1,0 0-1,0 0 0,1 0 1,-1-1-1,1 0 0,0 0 1,0 0-1,1 0 0,-1 0 1,0-1-1,1 0 1,0 0-1,-1 0 0,1 0 1,0-1-1,0 0 0,0 0 1,0 0-1,0-1 0,0 1 1,0-1-1,0-1 0,0 1 1,0-1 8,10-3 18,-1-1 0,1 0 0,-1-1 0,-1-1 0,0 0 0,0-1 0,0-1 0,-1 0 0,0 0 1,0-1-1,-1-1 0,-1 0 0,0 0 0,0-1 0,-1 0 0,-1-1 0,0 0 0,3-6-18,5-13 249,0 0 1,-2-1-1,-2 0 0,-1-2 0,-1 1 0,-2-1 0,-2 0 0,-1 0 0,0-17-249,-4-13 1282,-16 69-530,7 8-723,1 1-1,0 0 1,1 1-1,1 0 1,0 0-1,1 0 1,0 0-1,1 0 1,0 13-29,-1 0 35,2 1-1,0-1 1,2 1 0,1 0 0,2-1 0,0 1 0,2-1 0,1 1-35,-3-17-178,0 1 0,1-1 0,0 0 0,0 0 0,1 0 0,1 0 1,0-1-1,0 0 0,1 0 0,0-1 0,1 0 0,0 0 0,0-1 0,1 0 0,0 0 0,1-1 0,-1 0 0,2-1 0,7 5 178,72 8-4599,-29-22-2963,-32-5 921</inkml:trace>
  <inkml:trace contextRef="#ctx0" brushRef="#br0" timeOffset="1206.953">2088 141 11467,'0'0'1762,"0"0"-577,0 0 448,0 0-768,0 0-737,0 0 96,78-13-96,-20 12-63,8-5-33,1-5 0,2 1-32,-1 0 0,-2-2-225,-8 4-1696,-6-7-1571,-10 0-5380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55.772"/>
    </inkml:context>
    <inkml:brush xml:id="br0">
      <inkml:brushProperty name="width" value="0.05" units="cm"/>
      <inkml:brushProperty name="height" value="0.05" units="cm"/>
    </inkml:brush>
  </inkml:definitions>
  <inkml:trace contextRef="#ctx0" brushRef="#br0">437 538 11243,'0'-8'153,"2"-2"174,-1-1-1,0 1 1,-1 0 0,0 0 0,0-1 0,-1 1 0,-1 0 0,0 0 0,0 0-1,-1 0 1,0 0 0,0 0 0,-1 1 0,-1-1 0,1 1 0,-2 0 0,1 1 0,-1-1-1,-1 1 1,1 0 0,-1 1 0,-1-1 0,-5-3-327,4 6 61,0 1 0,-1 0 1,0 1-1,1 0 0,-1 0 0,0 1 1,-1 1-1,1-1 0,0 2 0,0-1 1,0 1-1,-1 1 0,1 0 0,0 0 1,0 1-1,0 1 0,0 0 0,0 0 1,1 0-1,-1 1 0,1 1 0,0 0 1,0 0-1,0 1 0,1 0 0,0 0 1,0 1-1,1 0 0,0 0 0,0 1 1,0 0-1,1 0 0,0 0 0,1 1 1,0 0-1,0 0 0,1 1 0,-3 8-61,3-4 1,0 0 0,0 0 0,1 0-1,1 1 1,1-1 0,0 1 0,1 0-1,0-1 1,1 1 0,1-1 0,0 1-1,1-1 1,1 0 0,0 1-1,1-2 1,0 1 0,1-1 0,1 0-1,0 0 1,0 0 0,2-1 0,-1 0-1,2-1 1,-1 0 0,2-1 0,-1 0-1,1 0 1,1-1 0,2 1-1,-8-6-3,0 0 1,0-1-1,0 0 1,0-1-1,1 1 1,-1-1-1,1-1 1,-1 1-1,1-1 1,0 0-1,0 0 1,-1-1-1,1 0 1,0 0-1,0-1 1,0 0-1,-1 0 1,1 0-1,-1-1 1,1 0-1,-1 0 1,1-1-1,-1 0 1,0 0-1,0 0 0,0-1 1,-1 0-1,1 0 1,-1 0-1,0-1 1,0 0-1,-1 0 1,1 0-1,0-2 3,14-20 306,-1-2-1,-1 0 1,-1-1-1,-2-1 1,-1 0-1,-2-1 1,-1 0-1,-1-1 1,3-26-306,-8 45 131,-1-1 0,-1 0 0,0 0 0,-1 0 0,0 0 1,-1-1-1,-2-14-131,1 28 6,0 1-1,0-1 1,0 0 0,0 0 0,0 1 0,0-1-1,0 1 1,-1-1 0,1 1 0,0 0 0,-1-1-1,1 1 1,-1 0 0,0 0 0,1 0 0,-1 0-1,0 0 1,0 0 0,1 0 0,-1 1 0,0-1-1,0 1 1,0-1 0,0 1 0,0 0 0,0 0-1,0 0 1,0 0 0,0 0 0,0 0 0,0 1-1,1-1 1,-1 0 0,0 1 0,0 0 0,0-1-1,0 1 1,1 0 0,-1 0 0,0 0 0,1 0-1,-1 0 1,0 0 0,1 1 0,0-1 0,-1 1-1,1-1 1,0 1 0,0-1 0,-1 1 0,1-1-1,1 1 1,-1 0 0,0 0 0,0 0 0,1-1-1,-1 1 1,0 1-6,-6 15-10,0 0 0,1 1 0,0 0 1,2 0-1,0 1 0,1-1 0,1 1 0,1 0 0,1 0 0,1-1 0,0 1 0,2 0 0,0-1 0,1 1 0,1-1 1,0 0-1,2-1 0,0 1 0,2-1 0,-1-1 0,4 5 10,-8-16-84,1 0-1,-1 0 1,1 0 0,0-1-1,0 0 1,0 0 0,1 0-1,0 0 1,0-1 0,0 0-1,0 0 1,1-1 0,0 1 0,-1-2-1,1 1 1,0-1 0,1 0-1,-1 0 1,0-1 0,0 0-1,1 0 1,-1-1 0,1 1-1,-1-2 1,0 1 0,1-1-1,-1 0 1,0-1 0,0 0-1,0 0 1,0 0 0,0-1 0,0 0-1,4-3 85,14-10 15,-1-1 0,-1-1 0,-1-1 0,-1-1 0,0-1 0,-2-1 0,0 0 0,-2-2 0,0 0 0,8-17-15,-14 25 59,-1 1 0,-1-2 0,0 1 1,-1-1-1,-1-1 0,-1 1 1,0-1-1,-1 0 0,-1-1 0,1-13-59,-4 31 7,-1 1-1,0 0 0,0-1 0,0 1 1,0 0-1,1-1 0,-1 1 1,0-1-1,0 1 0,0 0 0,0-1 1,0 1-1,0-1 0,0 1 0,0-1 1,0 1-1,0 0 0,0-1 1,0 1-1,-1-1 0,1 1 0,0 0 1,0-1-1,0 1 0,0 0 1,-1-1-1,1 1 0,0 0 0,0-1 1,-1 1-1,1 0 0,0-1 0,-1 1 1,1 0-1,0 0 0,-1-1 1,1 1-1,0 0 0,-1 0 0,1 0 1,-1 0-1,1-1 0,0 1 1,-1 0-1,1 0 0,-1 0 0,1 0 1,0 0-1,-1 0 0,1 0 1,-1 0-1,1 0 0,0 0 0,-1 0 1,1 0-1,-1 1 0,1-1 0,0 0 1,-1 0-1,1 0 0,0 1 1,-1-1-1,1 0 0,0 0 0,-1 1 1,1-1-1,-1 0-6,-20 25 225,13-5-221,0 1 0,1 0 0,2 0 0,0 1 0,1 0 0,1 0 0,1 0 0,1 0 0,1 0 0,1 0 0,1 0 0,3 13-4,-5-30-15,0 0 0,0-1-1,1 1 1,0 0 0,0 0 0,0-1-1,0 1 1,1 0 0,-1-1 0,1 0-1,1 1 1,-1-1 0,0 0-1,1 0 1,0 0 0,0 0 0,0-1-1,0 1 1,1-1 0,-1 0 0,1 0-1,0 0 1,0 0 0,0 0-1,0-1 1,1 0 0,-1 0 0,1 0-1,-1-1 1,1 1 0,0-1 0,-1 0-1,1-1 1,0 1 0,0-1 0,-1 0-1,1 0 1,0 0 0,0-1-1,0 1 1,-1-1 0,1 0 0,3-2 15,13-9-7,0 0 1,-1-2 0,0 0-1,-1-2 1,-1 0 0,0-1-1,-1 0 1,-1-2 0,-1 0 0,0-1-1,9-17 7,48-62 214,-71 99-203,1 0 1,0 0 0,0-1 0,-1 1-1,1 0 1,0 0 0,0 1-1,-1-1 1,1 0 0,0 1-1,0-1 1,-1 1 0,1-1-1,0 1 1,-1 0 0,1-1-1,-1 1 1,1 0 0,-1 0-1,1 0 1,-1 0 0,0 1 0,0-1-1,1 0 1,-1 0 0,0 1-1,0-1 1,0 1 0,0-1-1,-1 1 1,1 0 0,0-1-1,0 1 1,-1-1 0,0 1-1,1 0 1,-1 0 0,0-1 0,1 1-1,-1 2-11,3 4 40,10 21-23,-9-16-11,1 1 0,0-1 0,1 0 0,1 0 0,0 0 0,0-1 1,1 0-1,1 0 0,0-1 0,0-1 0,1 1 0,1-1 0,0-1 1,0 0-1,0-1 0,1 0 0,1 0 0,-1-1 0,5 0-6,-6-4 52,0 0 0,0-1 0,0-1 0,0 0 0,1 0 0,-1-1 0,0-1 1,1 0-1,-1 0 0,0-1 0,0-1 0,0 0 0,0 0 0,-1-1 0,1 0 0,-1-1 0,0 0 0,0-1 0,-1 0 0,1-1 0,-1 1 0,-1-2 0,1 1 0,-1-1 0,-1-1 0,0 1 0,0-1 0,0-1 0,-1 1 0,-1-1 0,1 0 0,-2 0 0,1-1 0,-1 1 0,-1-1 0,0 0 0,-1 0 0,0 0 0,1-11-52,-2 17 30,-1 0 0,1 0 0,-1 0 1,0 0-1,0 0 0,0 0 0,-1 0 0,0 0 0,0 1 1,0-1-1,0 0 0,-1 0 0,0 1 0,0-1 0,0 1 0,-1-1 1,1 1-1,-1 0 0,0 0 0,0 0 0,0 0 0,-1 1 1,1-1-1,-1 1 0,0 0 0,0 0 0,0 0 0,-1 1 0,1 0 1,0-1-1,-1 1 0,0 1 0,1-1 0,-1 1 0,0 0 1,0 0-1,-2 0-30,2 0 0,-1 1 1,1 0 0,-1 1-1,1-1 1,-1 1 0,1 0-1,0 1 1,-1-1 0,1 1-1,0 0 1,0 0 0,0 1-1,0 0 1,1-1 0,-1 2 0,1-1-1,-1 0 1,1 1 0,0 0-1,1 0 1,-1 0 0,1 0-1,-1 1 1,1-1 0,0 1-1,1 0 0,-4 5-15,1 0 1,1 1-1,0-1 0,0 1 0,1 0 0,1 0 1,-1 0-1,2 0 0,0 0 0,0 1 0,1-1 1,0 5 14,2-5-83,-1 1 1,2 0 0,-1-1 0,1 1 0,1-1 0,0 0 0,1 0 0,0 0 0,1-1 0,0 1 82,-4-8-88,0 0 0,0 0 1,0 0-1,0 0 0,1-1 1,-1 1-1,1 0 0,0-1 1,0 0-1,-1 1 0,2-1 1,-1-1-1,0 1 1,0 0-1,0-1 0,1 1 1,-1-1-1,1 0 0,-1 0 1,1-1-1,0 1 0,-1-1 1,1 1-1,0-1 0,-1 0 1,1-1-1,-1 1 1,1-1-1,0 1 0,-1-1 1,1 0-1,-1 0 0,1-1 1,1 0 87,8-7 16,-1 0 1,0-1-1,-1-1 1,0 0-1,0 0 1,-1-1 0,0 0-1,-1-1 1,-1 0-1,0-1 1,-1 0-1,2-5-16,-3 9 37,17-35 302,-3-1 1,-1-1-1,-2 0 1,-2-2 0,-3 1-1,-1-2 1,-3 1 0,1-34-340,-8 76 42,0 2-8,0 0 0,0 0 0,0 0 0,0 0 0,-1 0-1,0-1 1,0 1 0,0 0 0,0 0 0,-1 0-1,0 0 1,0 0 0,-1 0 0,1 0 0,-1 0-1,0 1 1,0-1 0,-1 0 0,1 1 0,-1 0-1,0 0 1,0 0 0,-1 0 0,-3-4-34,4 9 33,0-1 1,0 1-1,0 0 1,0 0-1,0 0 1,0 0-1,1 1 1,-1-1-1,0 1 1,1-1-1,-1 1 0,1 0 1,-1 0-1,1 0 1,0 0-1,0 1 1,0-1-1,0 1 1,0-1-1,1 1 1,-1 0-1,1-1 1,0 1-1,-1 0 0,1 3-33,-1-3 29,-11 22-9,1 0-1,2 1 1,1 0 0,1 0 0,1 1 0,1 0-1,1 0 1,2 1 0,1-1 0,0 1 0,3 0 0,0-1-1,2 1 1,1 5-20,-2-22-2,1 1 0,-1-1 0,2 0 0,0 1-1,0-2 1,1 1 0,0 0 0,0-1 0,2 0 0,-1-1-1,1 1 1,0-1 0,1 0 0,0-1 0,1 0 0,0 0-1,0-1 1,0 0 0,1-1 0,0 0 0,0 0-1,1-1 1,-1 0 0,1-1 0,0 0 0,1-1 0,6 1 2,-7-2 4,1-1 0,-1 0 1,1-1-1,-1 0 1,1-1-1,-1 0 0,1-1 1,-1 0-1,0 0 0,1-2 1,-1 1-1,-1-1 1,1-1-1,-1 0 0,1-1 1,-1 0-1,-1 0 1,1-1-1,-1 0 0,-1-1 1,1 0-1,-1 0 0,0-1 1,-1 0-1,0 0 1,-1-1-1,0 1 0,2-5-4,-6 11-37,-1 0-1,1 0 1,0 0-1,-1-1 1,0 1-1,0-1 1,0 1-1,0-1 1,0 1-1,-1-1 1,0 0-1,1 1 1,-1-1-1,-1 0 1,1 1-1,0-1 1,-1 0-1,0 1 1,0-1-1,0 1 1,0-1-1,-1 1 1,1 0-1,-1-1 1,0 1-1,0 0 1,0 0-1,0 0 1,0 0-1,-1 1 1,1-1-1,-1 1 1,0-1-1,0 1 1,0 0-1,0 0 1,0 0-1,0 1 1,-1-1-1,1 0 38,-51-4-4394,18 8-3426,8 3-5083</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52.415"/>
    </inkml:context>
    <inkml:brush xml:id="br0">
      <inkml:brushProperty name="width" value="0.05" units="cm"/>
      <inkml:brushProperty name="height" value="0.05" units="cm"/>
    </inkml:brush>
  </inkml:definitions>
  <inkml:trace contextRef="#ctx0" brushRef="#br0">558 127 12940,'-2'-14'2018,"-9"-45"-614,10 55-1236,0 1-1,-1 0 0,0 0 1,0 0-1,0 0 0,0 0 1,0 0-1,-1 0 0,1 1 1,-1-1-1,0 1 0,1 0 1,-1 0-1,0 0 0,-1 0 1,1 0-1,0 1 0,0-1 1,-1 1-1,1 0 1,-1 0-1,1 0 0,-1 0 1,1 1-1,-1 0 0,1-1 1,-1 1-1,0 0 0,1 1 1,-1-1-1,1 1 0,-1-1 1,1 1-1,-1 0 0,1 1 1,-1-1-1,1 0 1,0 1-1,0 0 0,0 0 1,0 0-1,0 0 0,0 0-167,-12 15 192,2 1 1,0 0-1,1 0 0,1 1 0,0 1 0,2 0 1,0 0-1,1 1 0,1 0 0,2 0 0,0 1 0,-2 14-192,-10 66 212,5 0 0,4 1 0,4 0 0,7 30-212,-3-54 92,0-18-78,2-27-44,-1 0-1,-2 1 1,-1-1 0,-2 0 0,-2 0 0,-1-1-1,-6 18 31,11-45-274,0-1 0,0 0-1,-1 0 1,0 0-1,0 0 1,0 0 0,0 0-1,-1-1 1,1 0-1,-1 0 1,0 0 0,-1 0-1,1 0 1,-1-1-1,-2 2 275,-21 3-4980,-5-10-3722,21-3 1720</inkml:trace>
  <inkml:trace contextRef="#ctx0" brushRef="#br0" timeOffset="331.823">1 640 7239,'0'0'4009,"0"0"-1852,0 0-209,0 0 214,0 0-624,0 0-844,17-7-379,-2 1-259,96-20 219,-96 26-439,204-8 437,-127 3-4338,-70 3-1375,-5-2-3187</inkml:trace>
  <inkml:trace contextRef="#ctx0" brushRef="#br0" timeOffset="1128.791">661 517 9385,'0'0'2722,"0"0"-1398,0 0-277,0 0 74,0 0-294,5 12-368,30 92 438,-34-101-831,0 0-1,0 0 1,0 0-1,0 0 1,0 0-1,1 0 1,-1-1-1,1 1 1,0 0-1,0-1 1,0 0-1,0 1 1,0-1-1,0 0 1,1 0-1,-1 0 1,1 0-1,0-1 1,-1 1-1,1-1 0,0 1 1,0-1-1,0 0 1,0 0-1,0-1 1,0 1-1,0 0 1,0-1-1,0 0 1,0 0-1,0 0 1,1 0-1,-1 0 1,0-1-1,0 1 1,0-1-1,0 0 1,0 0-1,0 0 1,0 0-1,0 0-65,6-5 184,-1 0-1,1 0 1,-1-1-1,-1 0 0,1 0 1,-1 0-1,0-1 1,-1 0-1,0-1 1,0 0-1,-1 0 0,0 0 1,0 0-1,-1-1 1,-1 1-1,1-1 1,-2 0-1,1 0 0,-1-1 1,-1 1-1,0 0 1,0-1-1,-1 1 1,0-1-1,-1-1-183,0 9 19,1 0 0,0 0 0,-1 0-1,0 0 1,0 0 0,0 0 0,0 0 0,0 0 0,-1 0 0,1 0 0,-1 0-1,0 1 1,0-1 0,0 1 0,0-1 0,0 1 0,0 0 0,-1 0-1,1 0 1,-1 0 0,1 0 0,-1 1 0,0-1 0,0 1 0,0-1 0,0 1-1,0 0 1,0 0 0,0 1 0,0-1 0,0 1 0,0-1 0,0 1-1,0 0 1,-1 0 0,1 0 0,0 1-19,-7 0 41,0 0 0,0 1 0,0 1 0,0 0-1,0 0 1,1 0 0,-1 2 0,1-1 0,0 1 0,1 0 0,-2 2-41,-4 4-19,1 1-1,0 0 1,1 1 0,1 1-1,0 0 1,1 0 0,0 1 0,1 0-1,1 1 1,0 0 0,1 0 0,1 0-1,1 1 1,0 0 0,1 0 0,1 1-1,0-1 1,2 1 0,0-1-1,1 1 1,0 0 0,2-1 0,2 13 19,-3-21-211,1 0 0,0 0 1,1 0-1,0 0 0,0 0 1,1-1-1,0 1 0,1-1 0,0 0 1,0 0-1,0-1 0,1 1 1,0-1-1,1-1 0,0 1 1,0-1-1,0 0 0,1-1 0,-1 0 1,1 0-1,1 0 0,-1-1 1,1 0-1,-1-1 0,1 0 1,0 0-1,0-1 0,1 0 0,-1-1 1,0 0-1,1 0 0,2-1 211,4 0-290,-1-1-1,0 0 1,0-1 0,0-1-1,0 0 1,-1-1-1,1 0 1,-1-2-1,0 1 1,0-2 0,0 0-1,8-6 291,-8 4 165,0-2-1,-1 1 1,0-2-1,-1 1 0,0-2 1,-1 0-1,0 0 1,-1-1-1,-1 0 1,0 0-1,2-7-164,2-6 736,0-1 0,-2 0 0,-1-1 0,-2 0 1,0 0-1,-2-1 0,-1 0 0,-2 0 0,0-13-736,-3 43 17,-1 0 1,1 1-1,0-1 0,0 0 1,0 0-1,0 0 0,-1 0 1,1 0-1,0 0 0,0 0 1,0 0-1,-1 0 0,1 1 1,0-1-1,0 0 0,0 0 1,-1 0-1,1 0 0,0 0 1,0 0-1,0 0 0,-1 0 1,1 0-1,0 0 0,0-1 1,0 1-1,-1 0 0,1 0 1,0 0-1,0 0 0,0 0 1,-1 0-1,1 0 0,0 0 1,0-1-1,0 1 0,0 0 1,-1 0-1,1 0 1,0 0-1,0-1 0,0 1 1,0 0-1,0 0-17,-10 21 139,-1 17-138,1 0 0,3 1-1,1 0 1,1 1 0,3-1-1,1 1 1,4 31-1,-3-6-213,3-283 346,-4 212-101,1 0-1,-1 0 0,1 0 0,0-1 0,0 1 0,1 0 0,0 0 0,0 0 0,0 0 0,1 1 0,0-1 1,0 0-1,0 0 0,1 1 0,0 0 0,0-1 0,0 1 0,1 0 0,-1 1 0,1-1 0,0 0 0,1 1 1,-1 0-1,1 0 0,0 1 0,0-1 0,0 1 0,0 0 0,1 0 0,-1 1 0,1-1 0,0 1 0,-1 1 0,3-1-31,2 2-1,1 0 0,-1 1 0,1 1 0,-1 0-1,0 0 1,1 1 0,-1 0 0,0 1 0,-1 0-1,1 1 1,-1 0 0,0 0 0,0 1 0,0 0-1,-1 1 1,0-1 0,0 2 0,-1-1 0,0 1-1,0 0 1,-1 1 0,0-1 0,0 1 0,-1 1-1,0-1 1,-1 1 0,0-1 0,0 1 0,-1 0-1,-1 1 1,1 1 1,4 118-972,-15-123 524,5-33 491,47-108 286,-41 126-269,2-3 28,60-105 630,-62 112-702,0 0-1,1 0 0,-1 0 1,0 1-1,1-1 0,0 1 1,0 0-1,0 0 0,0 1 1,1-1-1,-1 1 1,1 0-1,-1 0 0,1 0 1,0 1-1,-1 0 0,1 0 1,0 0-1,0 0 0,0 1 1,0-1-1,0 2 1,0-1-1,5 1-15,0 4 2,1 0 1,-1 1-1,-1 1 1,1 0-1,-1 0 1,0 0 0,-1 1-1,0 1 1,0-1-1,0 1 1,-1 1-1,-1-1 1,0 1-1,0 0 1,-1 1-1,0-1 1,3 11-3,9 17 0,40 76-2501,-7-44-5857,-23-42 2497</inkml:trace>
  <inkml:trace contextRef="#ctx0" brushRef="#br0" timeOffset="1662">2324 841 6662,'5'-19'2520,"33"-126"2701,-36 136-4628,3-7 379,-2 0 0,1-1 0,-2 0 1,0 0-1,-1 1 0,-1-1 0,-1 0 0,0 0 0,-2-8-972,1 23 79,-1-1-1,1 0 1,-1 1-1,1 0 1,-1 0 0,0 0-1,0 0 1,0 0-1,0 0 1,0 1 0,0-1-1,-1 1 1,1 0-1,0 0 1,-1 0 0,1 1-1,-1-1 1,1 1-1,-1 0 1,1 0 0,-1 0-1,1 0 1,-1 0-1,1 1 1,0 0 0,-1 0-1,1 0 1,0 0-1,-1 0 1,1 1 0,0-1-1,0 1 1,0 0-1,0 0 1,0 0-1,0 0-78,-13 9-3,1 0-1,-1 1 1,2 1-1,0 0 1,0 1-1,1 1 1,1 0-1,1 0 0,0 1 1,1 1-1,0 0 1,1 0-1,2 1 1,-1 0-1,2 0 1,1 1-1,0-1 0,1 1 1,1 0-1,1 1 1,0-1-1,2 0 1,0 1-1,3 14 4,-4-32-23,1 0 0,-1 0 0,1 0 1,0 0-1,0-1 0,0 1 0,0 0 0,0 0 0,1 0 0,-1 0 1,0 0-1,1 0 0,0 0 0,-1-1 0,1 1 0,0 0 0,0 0 1,0-1-1,0 1 0,0-1 0,0 1 0,0-1 0,1 1 0,-1-1 0,1 0 1,-1 1-1,1-1 0,-1 0 0,1 0 0,0 0 0,-1 0 0,1 0 1,0-1-1,0 1 0,0-1 0,-1 1 0,1-1 0,0 1 0,0-1 1,0 0-1,0 0 0,0 0 0,0 0 0,0 0 0,0-1 0,0 1 23,8-6-20,0 0 0,0-1 0,0 0 0,-1-1 0,0 0 0,0-1 0,-1 1 0,0-2 0,-1 1 0,0-1 0,0 0 0,2-7 20,3 0-16,5-8 92,-1 0-1,-1-2 1,-1 0-1,-1 0 1,-2-2-1,0 1 1,4-26-76,4 172 10,-14-95-18,-4-13-14,0-1-1,1 1 1,0-1 0,0 1 0,1-1 0,1 0-1,-1 1 1,1-2 0,1 1 0,0 0 0,0-1-1,0 0 1,1 0 0,1-1 0,5 7 22,-5-12-73,-1 1 1,1-1-1,0 0 1,0-1-1,0 1 1,0-2-1,0 1 1,0-1-1,0 0 1,0 0-1,0 0 1,0-1-1,0-1 0,0 1 1,-1-1-1,1 0 1,0 0-1,-1-1 1,1 0-1,-1 0 1,0-1-1,0 0 1,0 0-1,-1 0 73,16-17 171,0-1 0,-2 0 0,0-2 0,-2 0 0,-1-1-1,-1 0 1,-1-2 0,-1 0 0,-1 0 0,-2-1-1,0 0 1,-2-1 0,-2 0 0,0-2-171,6-20 730,-2-2 0,-2 1 0,-3-1 0,-1-19-730,-4 72 22,0 1 0,-1-1-1,1 0 1,0 1 0,0-1 0,0 0 0,-1 1 0,1-1-1,0 0 1,-1 0 0,1 1 0,0-1 0,-1 0-1,1 0 1,0 1 0,-1-1 0,1 0 0,0 0-1,-1 0 1,1 0 0,0 1 0,-1-1 0,1 0-1,-1 0 1,1 0 0,0 0 0,-1 0 0,1 0-1,-1 0 1,1 0 0,-1 0 0,1 0 0,0 0-1,-1-1 1,1 1 0,0 0 0,-1 0 0,1 0-1,-1 0 1,1-1 0,0 1 0,-1 0 0,1 0 0,0-1-1,0 1 1,-1 0 0,1 0 0,0-1 0,-1 1-1,1 0 1,0-1 0,0 1 0,0-1 0,-1 1-1,1 0 1,0-1 0,0 1 0,0 0 0,0-1-22,-13 23 24,1 1 0,1 1 0,1 0 1,1 0-1,1 1 0,1 0 0,1 0 0,2 1 1,0 0-1,2-1 0,1 1 0,0 0 1,3 13-25,-2-17-110,1-1-1,1 1 1,1 0 0,1-1 0,0 0 0,2 0 0,0 0 0,2 0 0,0-1 0,1-1 0,1 1 0,1-1 0,7 8 110,-14-22-394,-1-1 1,1 0-1,1 0 1,-1-1-1,0 1 1,1-1-1,0 0 1,-1 0-1,1-1 0,1 0 1,-1 1-1,0-2 1,0 1-1,6 1 394,48-1-11023,-33-7 2086</inkml:trace>
  <inkml:trace contextRef="#ctx0" brushRef="#br0" timeOffset="2029.038">3244 467 9449,'0'0'2061,"0"0"15,0 0 284,0 0-412,0 0-618,0 0-503,0 0-234,-2 12-102,1-4-399,-6 118 518,7-121-609,1-1 0,-1 1 0,1-1 0,0 1 0,0-1 0,0 0 0,0 0 0,1 1 0,0-1 0,-1 0 0,2 0 0,-1 0 0,0-1 0,1 1 0,0 0 0,0-1 0,0 0 0,0 0 0,0 0 0,1 0 0,-1 0 0,1-1 0,0 1 0,0-1 0,0 0 0,0 0 0,0-1 0,0 1 0,2 0-1,-1-2-6,0 1 0,-1-1 0,1 0-1,0 0 1,0-1 0,-1 1 0,1-1 0,0 0 0,-1 0 0,1 0 0,-1-1-1,1 0 1,-1 0 0,0 0 0,0 0 0,0-1 0,0 1 0,0-1-1,0 0 1,-1-1 0,0 1 0,1 0 0,-1-1 0,0 0 0,-1 0 0,1 1-1,0-3 7,50-122 2419,-52 125-2298,1 0 1,-1 0 0,0 0-1,0 0 1,0 0-1,-1 0 1,1 0-1,-1 0 1,0 0 0,0 0-1,0-1 1,0 1-1,0 0 1,-1 0-1,1 0 1,-1 0 0,0 0-1,0 0 1,0 0-1,0 0 1,-1 0 0,1 0-1,-1 0 1,0 1-1,1-1 1,-1 1-1,0-1 1,-1 1 0,1 0-1,0 0 1,-2-2-122,-6 5 47,0 0-1,0 0 1,1 0 0,-1 2 0,1-1 0,-1 1 0,1 0-1,0 1 1,0 0 0,1 1 0,-1-1 0,1 2 0,0-1-1,0 1 1,1 0 0,-1 1 0,2 0 0,-1 0 0,1 0-1,0 1 1,0 0 0,-1 3-47,-5 5 6,2 0 0,-1 1 0,2 0 0,0 1 0,1 0 0,1 0 0,1 1 0,0-1 0,2 1 0,0 1 0,1-1 0,1 1 0,0-1 0,2 1 0,0 0 0,2 0-6,-1-14-29,0-1-1,0 1 0,1-1 1,0 0-1,0 0 1,1 0-1,-1 0 0,1 0 1,0 0-1,1-1 1,-1 1-1,1-1 1,0 0-1,0 0 0,0 0 1,0-1-1,1 1 1,-1-1-1,1 0 0,0-1 1,0 1-1,0-1 1,0 0-1,0 0 1,1 0-1,-1-1 0,1 0 1,3 1 29,12 1-529,-1-1 0,1-1-1,0 0 1,0-2 0,-1 0 0,1-1 0,3-2 529,-5 1-677,0-1 1,-1-1-1,1 0 1,-1-1-1,0-2 1,-1 1-1,0-2 1,14-9 676,-24 13-805,0 0 1,0-1-1,0 0 1,-1 0 0,0-1-1,0 0 1,0 0-1,-1 0 1,0-1 0,-1 1-1,1-1 1,1-6 804,6-21-7271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0:00.166"/>
    </inkml:context>
    <inkml:brush xml:id="br0">
      <inkml:brushProperty name="width" value="0.05" units="cm"/>
      <inkml:brushProperty name="height" value="0.05" units="cm"/>
    </inkml:brush>
  </inkml:definitions>
  <inkml:trace contextRef="#ctx0" brushRef="#br0">476 106 14574,'-1'-17'217,"1"14"-160,1-1 0,-1 1 0,0-1 0,0 1 0,-1-1-1,1 1 1,-1-1 0,0 1 0,0 0 0,0-1 0,0 1 0,0 0 0,-1 0 0,1 0 0,-1 0 0,0 0 0,0 0 0,0 0 0,0 1 0,-1-1 0,1 1 0,-1-1 0,1 1-1,-1 0 1,0 0 0,0 0-57,-5 0 180,0 0-1,-1 0 1,1 1-1,0 0 0,-1 1 1,1-1-1,-1 2 1,1-1-1,-1 1 1,1 0-1,-1 1 0,1 0 1,0 1-1,0-1 1,0 2-1,0-1 1,1 1-1,-1 0 0,-3 3-179,-125 104 344,123-99-341,1 1-1,0 0 0,1 1 1,1 0-1,0 0 1,0 1-1,2 0 0,0 1 1,0 0-1,2 1 0,0-1 1,1 1-1,1 0 0,0 0 1,1 1-1,1-1 1,1 1-1,0-1 0,1 1 1,1 0-1,1-1 0,1 1 1,0-1-1,1 0 1,1 0-1,0 0 0,7 12-2,-6-17-43,0 0 1,1-1-1,1 0 0,0 0 0,1 0 0,0-1 0,0 0 0,1-1 1,0 0-1,1-1 0,0 0 0,0 0 0,1-1 0,0-1 0,0 0 1,0 0-1,1-1 0,0-1 0,0 0 0,0-1 0,1-1 0,-1 0 0,0 0 1,1-1-1,0-1 0,-1-1 0,1 0 0,-1 0 0,1-1 0,-1-1 1,0 0-1,0-1 0,0-1 0,8-3 43,-6-1 112,0-1 0,0-1 0,-1 0 0,0-1 0,-1 0 1,-1-1-1,0 0 0,0-1 0,-1 0 0,-1-1 0,-1-1 0,5-9-112,-13 25 21,0-1 0,0 0 1,0 0-1,-1 0 0,1 1 0,0-1 0,0 0 0,0 0 0,-1 0 0,1-1 0,-1 1 0,1 0 1,-1 0-1,1 0 0,-1 0 0,1 0 0,-1-1 0,0 1 0,0 0 0,0 0 0,0-1 0,0 1 1,0 0-1,0 0 0,0-1 0,0 1 0,0 0 0,-1 0 0,1 0 0,-1-1 0,1 1 1,-1 0-1,1 0 0,-1 0 0,1 0 0,-1 0 0,0 0 0,0 0 0,0 0 0,1 0 0,-1 0 1,0 1-1,0-1 0,0 0 0,0 0 0,0 1 0,-1-1 0,1 1 0,0-1 0,0 1 0,0-1 1,0 1-1,-1 0 0,1 0 0,0-1 0,0 1 0,-1 0 0,1 0 0,0 0 0,0 0 1,0 1-1,-1-1 0,1 0 0,0 0-21,-7 8 18,0-1 0,1 1 0,0 1 0,1-1 1,0 1-1,0 0 0,1 0 0,0 1 0,0 0 0,1 0 0,1 0 1,-1 0-1,2 0 0,-1 1 0,2 0 0,-1-1 0,1 1 1,1 0-1,0-1 0,1 6-18,-2-5-1,1-1 0,0 1 0,0-1 0,1 1 0,0-1 0,1 1 0,0-1 0,1 0 0,0 0 0,1 0 0,0 0 0,0 0 0,1-1 0,0 0 0,1 0 0,6 8 1,-10-16 2,1 0 0,-1 0-1,0 0 1,1 0 0,-1 0 0,1 0 0,0-1 0,-1 1 0,1-1 0,-1 1 0,1-1-1,0 0 1,-1 0 0,1-1 0,0 1 0,-1 0 0,1-1 0,-1 0 0,1 1 0,-1-1-1,1 0 1,-1 0 0,0 0 0,1-1 0,-1 1 0,0-1 0,0 1 0,0-1-1,0 0 1,0 0 0,0 1 0,0-1 0,-1-1 0,1 1 0,-1 0 0,1 0 0,-1-1-1,0 1 1,0 0 0,0-1 0,0 1 0,-1-1 0,1 1 0,-1-1 0,1 0 0,-1 1-1,0-1 1,0 1 0,0-1 0,0 0 0,0 0-2,2-13 86,0 0 0,-1 0 0,-1-1 0,0 1 0,-1 0 0,-1 0 0,-1 0 0,0 0 0,-1 0 0,0 0 0,-2 1 0,0-1 0,0 2 1,-2-1-1,1 1 0,-2 0 0,0 0 0,-1 1 0,0 0 0,-1 1 0,0 0 0,-1 1 0,0 0 0,-1 1 0,0 1 0,-1 0 0,0 0 0,0 1 0,-1 1 0,1 1 0,-2 0 0,1 1 0,-1 0 0,-10-1-86,-98 3-1381,86 17-2504,12 13-4173,18-5-1808</inkml:trace>
  <inkml:trace contextRef="#ctx0" brushRef="#br0" timeOffset="348.575">829 375 18033,'0'0'2135,"0"0"-597,0 0-17,0 0-747,2 13-544,10 100-97,18 98-95,-25-195-148,0-21-78,-1-27 117,-8-255 910,3 283-819,1 0 0,0 0 1,1 0-1,-1 0 1,0 0-1,1 0 1,0 0-1,0 0 1,0 0-1,1 0 0,-1 1 1,1-1-1,0 1 1,0-1-1,0 1 1,1-1-1,-1 1 1,1 0-1,0 0 0,-1 1 1,1-1-1,1 0 1,-1 1-1,0 0 1,0 0-1,1 0 0,0 0 1,-1 0-1,1 1 1,0-1-1,0 1 1,-1 0-1,1 0 1,0 1-1,0-1 0,0 1 1,0 0-1,0 0 1,0 0-1,0 0 1,4 2-21,4 1-359,0 1 0,0 0-1,0 1 1,0 0 0,-1 1 0,0 0 0,0 1 0,-1 0 0,0 1 0,0 0 0,4 5 359,60 61-10411,-45-40 1656</inkml:trace>
  <inkml:trace contextRef="#ctx0" brushRef="#br0" timeOffset="703.638">1510 508 8712,'4'-17'6844,"28"-125"-769,-33 138-6050,0 1 0,-1 0 0,1-1 0,0 1 1,-1 0-1,0 0 0,0 0 0,0 0 0,0 1 0,0-1 0,-1 0 0,1 1 0,-1 0 0,1-1 0,-1 1 0,0 0 0,0 0 1,0 1-1,0-1 0,0 1 0,-1-1 0,1 1 0,0 0 0,-1 0 0,1 1 0,-1-1 0,1 1 0,-1-1 0,1 1 0,-1 0 1,1 1-1,-1-1 0,1 0 0,0 1 0,-1 0 0,1 0 0,-1 0 0,1 0 0,0 0 0,0 1 0,0 0 0,0-1 0,0 1-25,-11 7 2,1 1-1,1 1 0,-1-1 1,2 2-1,0 0 0,0 0 1,1 1-1,0 0 0,2 1 1,-1 0-1,1 0 0,1 1 1,1 0-1,0 0 0,1 0 1,1 1-1,0 0 0,1 0 1,1 0-1,0 0 1,1 0-1,1 1 0,0-1 1,2 6-2,-1-18-2,0-1 1,-1 1-1,1-1 1,1 1-1,-1-1 1,1 0 0,-1 0-1,1 0 1,0 1-1,0-2 1,0 1-1,0 0 1,1 0 0,-1-1-1,1 1 1,-1-1-1,1 0 1,0 0-1,0 0 1,0 0 0,0 0-1,1-1 1,-1 1-1,0-1 1,1 0 0,-1 0-1,1 0 1,-1 0-1,1-1 1,-1 0-1,1 1 1,0-1 0,-1 0-1,1-1 1,-1 1-1,1-1 1,-1 1-1,1-1 1,-1 0 0,1-1-1,-1 1 1,0 0-1,0-1 1,0 0-1,1 0 2,20-11 159,-1 0 0,0-2 0,-1 0 0,-1-2 0,-1 0-1,0-1 1,-1-1 0,14-20-159,-19 19 386,-6 11-80,-13 28-331,3-9-73,1-1 0,-1 1 0,1-1-1,1 1 1,0-1 0,0 1 0,1-1 0,0 1-1,1-1 1,0 1 0,0-1 0,1 0-1,0 0 1,2 2 98,44 72-9606,-32-62 2794</inkml:trace>
  <inkml:trace contextRef="#ctx0" brushRef="#br0" timeOffset="1437.741">2089 668 1441,'6'-18'8905,"44"-150"277,-48 165-9066,-1 0 0,0-1 1,1 1-1,-2-1 0,1 1 1,0-1-1,-1 1 0,1-1 1,-1 1-1,0-1 0,0 1 1,0-1-1,-1 0 0,0 1 1,1-1-1,-1 1 0,0 0 1,0-1-1,-1 1 0,1 0 1,-1-1-1,0 1 0,0 0 1,0 0-1,0 0 0,0 1 0,0-1 1,-1 0-1,0 1 0,1 0 1,-1 0-1,0-1 0,0 2 1,0-1-1,0 0 0,0 0 1,-1 1-1,-1-1-116,-9 2 10,-1 0 0,1 1-1,0 1 1,0 0 0,0 1 0,0 1 0,0 0 0,1 1-1,0 0 1,0 1 0,0 0 0,1 1 0,-1 1-1,2 0 1,-1 0 0,1 1 0,1 1 0,-1 0-1,2 0 1,-1 1 0,1 0 0,1 1 0,0 0 0,1 0-1,0 0 1,1 1 0,1 0 0,-1 1 0,2-1-1,0 1 1,1 1-10,0-1-60,1 1 0,1 0-1,0 0 1,1 0 0,1 0-1,0 0 1,1 0 0,0 0-1,3 6 61,-3-15-173,-1 0 0,1-1 0,0 1-1,0-1 1,1 1 0,0-1 0,0 0-1,0 0 1,1 0 0,-1 0 0,1-1-1,0 0 1,0 1 0,1-1 0,-1-1-1,1 1 1,0-1 0,0 0 0,0 0 0,1 0-1,-1-1 1,1 1 0,-1-1 0,1-1-1,1 1 174,2-1-23,0 0-1,1-1 0,-1 0 0,0 0 0,0-1 1,0-1-1,0 1 0,0-1 0,0-1 1,-1 0-1,1 0 0,-1 0 0,1-1 1,-1-1-1,0 1 0,-1-1 0,1-1 0,-1 1 1,0-1-1,-1-1 0,3-1 24,9-11 474,0-2 0,-1 0 0,0-1-1,-2 0 1,-1-1 0,8-19-474,-9 13 319,-1-1-1,-2-1 1,-1 0 0,-1 0-1,-2-1 1,-1 0 0,-1 0-1,-2 0 1,-1-1 0,-2-1-319,2 31 24,-1 0 0,0 0 0,1-1 0,-1 1 1,-1 0-1,1 0 0,0-1 0,-1 1 0,1 0 0,-1 0 0,0 0 0,0 0 0,0 0 1,-1 0-1,1 0 0,-1 0 0,1 0 0,-1 1 0,0-1 0,0 1 0,0-1 1,-1 1-1,1 0 0,0 0 0,-1 0 0,0 0 0,-1-1-24,0 5-1,0 1-1,0 0 0,0 0 1,1 0-1,-1 0 1,1 0-1,0 1 0,-1-1 1,1 1-1,1 0 1,-1 0-1,1 0 0,0 0 1,-1 1-1,2-1 1,-1 0-1,0 1 0,1 0 1,0-1-1,0 4 2,0-5 0,-5 22-5,1 1 1,1 0-1,1 0 0,1 0 1,1 0-1,2 0 0,0 1 1,4 9 4,-3-14-41,0 0 0,2 0 0,1 0 0,1-1 0,0 0 0,2 0 0,1 0 0,0-1 0,5 5 41,-11-20-78,0-1 0,0 1-1,1-1 1,-1 0-1,1-1 1,0 1-1,1-1 1,-1 0-1,0 0 1,1 0-1,0 0 1,0-1-1,0 1 1,0-2-1,0 1 1,0 0 0,0-1-1,0 0 1,1 0-1,-1 0 1,1-1-1,-1 0 1,0 0-1,1 0 1,-1-1-1,0 0 1,6-1 78,0-1 7,0-1 1,0 0-1,0-1 1,0 0-1,-1 0 1,0-1-1,0-1 1,-1 1-1,1-2 1,-1 1-1,-1-1 1,4-4-8,0-2 123,-1-1-1,0 1 1,-1-2 0,-1 1 0,0-1 0,-1-1-1,-1 1 1,0-1 0,-2-1 0,0 1-1,0-1 1,-2 0 0,0 0 0,-1 0 0,-1 0-1,-1-1 1,-1-12-123,1 30 9,0-1 0,0 1 0,0-1 0,0 0 0,0 1 0,0-1-1,0 1 1,0-1 0,-1 1 0,1-1 0,0 1 0,-1-1 0,0 1 0,1-1 0,-1 1 0,0 0-1,0-1 1,1 1 0,-1 0 0,0 0 0,0 0 0,-1-1 0,1 1 0,0 0 0,0 0 0,0 1-1,-1-1 1,1 0 0,0 0 0,-1 1 0,1-1 0,-1 0 0,1 1 0,-1 0 0,1-1-1,-1 1 1,1 0 0,-1 0 0,1-1 0,-1 1 0,0 1 0,1-1 0,-1 0 0,1 0 0,-1 0-1,1 1 1,-1-1 0,1 1 0,-1-1 0,1 1 0,0 0 0,-1 0 0,1-1 0,0 1 0,-1 0-1,1 0 1,0 0 0,0 0 0,0 1 0,-1 0-9,-6 12-7,1 0 0,0 1-1,1 0 1,0 0 0,2 1 0,-1 0-1,2 0 1,0 0 0,1 0 0,1 0 0,0 0-1,1 0 1,1 1 0,1-1 0,0 0-1,1 0 1,2 8 7,-1-7-71,0 1 0,1-1 0,1 0 0,0-1 0,1 1 0,1-1 0,4 6 71,-9-18-71,0 1 1,0-1 0,0 0-1,1 0 1,-1 0 0,1 0-1,0-1 1,0 1-1,0-1 1,1 0 0,-1-1-1,1 1 1,0-1-1,0 1 1,0-2 0,0 1-1,0 0 1,0-1-1,0 0 1,0 0 0,1-1-1,-1 1 1,0-1-1,1 0 1,-1 0 0,4-2 70,1-1-1,0-2 1,0 1-1,-1-1 1,0-1-1,1 0 1,-2 0-1,1-1 1,-1 0-1,0 0 1,0-1-1,-1 0 1,0 0-1,-1-1 1,3-3 0,-1 2 1,4-3 141,-1-1 1,0 0-1,-1-1 0,0 0 0,-2 0 0,0-1 0,0 0 0,-1 0 1,-1-1-1,-1 0 0,-1 0 0,0 0 0,-1 0 0,-1-1 0,0 0 0,-1-6-142,-1 24 10,0-1-1,0 1 0,1 0 1,-1-1-1,0 1 0,0-1 1,0 1-1,1-1 0,-1 1 1,0-1-1,0 1 0,0-1 1,0 1-1,0-1 0,0 1 0,0-1 1,0 1-1,0-1 0,0 1 1,0-1-1,-1 1 0,1-1 1,0 1-1,0-1 0,0 1 1,-1-1-1,1 1 0,0-1 0,-1 1 1,1 0-1,0-1 0,-1 1 1,1-1-1,0 1 0,-1 0 1,1-1-1,-1 1 0,1 0 1,0 0-1,-1-1 0,1 1 1,-1 0-1,1 0 0,-1 0 0,1 0 1,-1 0-1,1-1 0,-1 1 1,1 0-1,-1 0 0,1 0 1,-1 0-1,1 0 0,-1 1 1,1-1-1,-1 0 0,1 0 0,-1 0 1,1 0-1,-1 0 0,1 1 1,-1-1-1,1 0 0,-1 1 1,1-1-10,-19 29 158,14-13-151,1 2 1,0-1 0,1 0-1,1 1 1,1-1-1,1 1 1,0-1-1,1 1 1,1-1-1,1 1 1,0-1-1,1 0 1,1 0-1,1 0 1,0-1-1,1 0 1,1 0-8,-4-9-114,1 0 0,-1 0 0,1-1 0,1 0 0,-1 0 0,1 0 0,0-1 0,0 0 0,0 0 0,1-1 0,0 1 0,0-1 0,0-1 0,0 1 0,1-1 0,-1-1 0,1 1 0,0-1 0,0-1 0,0 1 0,0-1 0,3-1 114,-2 1-702,0-1 0,0-1-1,0 0 1,0 0 0,-1-1 0,1 0-1,0 0 1,-1-1 0,0 0-1,1-1 1,-1 0 0,-1 0-1,3-2 703,16-15-4852,-1-1-1624</inkml:trace>
  <inkml:trace contextRef="#ctx0" brushRef="#br0" timeOffset="1776.157">3535 509 11371,'0'0'2712,"0"0"234,3-14-68,11-42-887,-14 55-1936,1 0 0,-1 0 0,0 0 0,0 1 0,0-1 0,1 0 0,-1 0 1,0 0-1,0 0 0,0 0 0,0 1 0,-1-1 0,1 0 0,0 0 0,0 0 0,0 0 0,-1 0 0,1 1 0,0-1 0,-1 0 0,1 0 0,-1 1 0,1-1 0,-1 0 1,1 0-1,-1 1 0,1-1 0,-1 1 0,0-1 0,1 0 0,-1 1 0,0-1 0,0 1 0,1 0 0,-1-1 0,0 1 0,0 0 0,0-1 0,1 1 0,-1 0 0,0 0 1,0 0-1,0 0 0,0 0 0,0 0 0,1 0 0,-1 0 0,0 0 0,0 0 0,0 0 0,0 0 0,0 1 0,0-1-55,-3 0 205,-8 2-133,0 1 1,0 0-1,1 1 1,-1 0-1,1 1 1,0 0-1,0 1 1,1 0-1,0 1 1,0 0-1,0 1 0,1 0 1,0 0-1,-5 6-72,-5 4-14,-1 1-1,2 1 0,1 0 1,0 1-1,2 1 0,0 1 1,2 0-1,0 1 0,2 0 0,0 1 1,2 0-1,1 1 0,0 0 1,2 0-1,2 0 0,-2 20 15,6-43-86,-1 1-1,1-1 1,0 1-1,1-1 1,-1 1-1,1-1 1,-1 1-1,1-1 0,0 1 1,0-1-1,1 0 1,-1 0-1,1 1 1,-1-1-1,1 0 1,0 0-1,0 0 1,0-1-1,1 1 0,-1 0 1,1-1-1,-1 0 1,1 1-1,0-1 1,0 0-1,0 0 1,0-1-1,0 1 1,1-1-1,-1 0 0,0 1 1,1-1-1,2 0 87,4 0-29,0-1 0,0 0-1,1 0 1,-1-1 0,0 0-1,0-1 1,0 0 0,0-1-1,0 0 1,-1 0 0,1-1-1,-1 0 1,0-1 0,0 0 0,0-1-1,-1 0 1,1 0 0,-2 0-1,1-1 1,-1 0 0,6-7 29,6-8 165,-1-1 0,0-1 0,-2 0 0,0-1 0,-2-1 0,-1 0 0,0-3-165,-6 14 292,-1-1 0,0 0 0,-1 0 0,-1 0 0,0-1 0,-2 1 0,2-16-292,-4 32 25,0-1-1,0 1 1,0-1 0,0 0-1,0 1 1,0-1-1,1 0 1,-1 1 0,-1-1-1,1 1 1,0-1-1,0 0 1,0 1 0,0-1-1,0 0 1,-1 1-1,1-1 1,0 1 0,0-1-1,-1 1 1,1-1-1,0 0 1,-1 1 0,1-1-1,-1 1 1,1 0-1,-1-1 1,1 1 0,-1-1-1,1 1 1,-1 0 0,1-1-1,-1 1 1,1 0-1,-1 0 1,0-1 0,1 1-1,-1 0 1,0 0-1,1 0 1,-1 0 0,1 0-1,-1 0 1,0 0-1,1 0 1,-1 0 0,0 0-1,1 0 1,-1 0-1,0 0 1,1 0 0,-1 1-1,1-1 1,-1 0-1,1 1 1,-1-1 0,0 0-1,1 1 1,-1-1-1,1 0 1,-1 1 0,1-1-1,0 1 1,-1-1-1,1 1-24,-33 30 344,27-18-332,0 0-1,0 1 1,2-1-1,-1 1 1,2 0 0,0 0-1,1 0 1,0 0-1,1 1 1,0-1-1,2 1 1,-1-1-1,2 0 1,0 0-1,0 1 1,2-1-1,0-1 1,0 1-1,1 0 1,1-1-1,0 0 1,1-1 0,0 1-1,1-1 1,5 5-12,-8-12-238,0 1 0,0-1-1,1-1 1,0 1 0,0-1 0,0 0 0,0 0 0,1-1 0,-1 0 0,1 0 0,0 0 0,0-1 0,0 0 0,1 0 0,-1-1 0,0 0 238,75 1-11779,-53-8 1176</inkml:trace>
  <inkml:trace contextRef="#ctx0" brushRef="#br0" timeOffset="2198.871">4011 316 12684,'3'-17'2408,"12"-81"2081,-17 96 451,-14 48-4077,1 24 82,2 0-1,4 0 1,1 31-945,1 216-964,7-298 765,2 52-6789,2-48-875</inkml:trace>
  <inkml:trace contextRef="#ctx0" brushRef="#br0" timeOffset="2479.529">3803 512 15439,'0'0'2434,"0"0"-1569,0 0 736,0 0-544,0 0-865,0 0-160,93-64 0,-24 66 1,10 3-33,4-1 0,-1 0-161,-7-1 1,-7 0-512,-15 0-1667,-8 0-2561,-16 0-3845</inkml:trace>
  <inkml:trace contextRef="#ctx0" brushRef="#br0" timeOffset="2784.1">4401 697 12908,'0'0'2653,"0"0"-838,0 0-549,0 0-749,0 0-399,0 0-81,11 9 1,34 32 15,-40-36-46,0-1 1,1 0-1,0-1 1,0 1-1,0-1 1,0-1-1,1 1 0,-1-1 1,1 0-1,-1 0 1,1-1-1,0 1 0,0-2 1,0 1-1,0-1 1,-1 0-1,1 0 0,2-1-7,-2-2 235,0-1-1,-1 1 0,1-1 0,-1 0 0,0-1 0,0 1 0,-1-1 0,1 0 0,-1-1 0,0 1 0,0-1 0,-1 0 0,0 0 0,0-1 0,0 1 0,-1-1 0,0 0 0,0 0 0,-1 0 0,0 0 0,0 0 0,-1-1-234,1 5 94,-1 0-16,1 0 0,0 1 1,-1-1-1,1 0 0,-1 0 0,0-1 1,0 1-1,0 0 0,-1 0 0,1 0 1,-1-1-1,0 1 0,0 0 0,0-1 1,0 1-1,0 0 0,-1 0 0,1-1 1,-1 1-1,0 0 0,0 0 0,0 0 1,-1 0-1,1 0 0,-1 0 0,1 0 1,-1 0-1,0 1 0,0-1 0,0 0 1,-1 1-1,1 0 0,0 0 0,-1 0 1,0 0-1,1 0 0,-1 0 0,-2-1-78,-5 2 0,-1 0 0,1 0 0,0 1 0,-1 0 0,1 1 0,0 0 0,-1 1-1,1 0 1,0 0 0,0 1 0,0 1 0,1-1 0,-1 2 0,1-1 0,0 1 0,0 1 0,0-1-1,1 2 1,-8 6 0,2-1 2,1 1-1,0 0 0,1 0 0,0 2 1,1-1-1,1 2 0,0-1 0,1 1 1,0 1-1,-5 16-1,10-24-34,0 0 0,0 1 0,0 0 0,1-1 1,1 1-1,0 0 0,0 1 0,1-1 0,0 0 0,1 0 0,0 1 0,0-1 1,1 0-1,1 0 0,0 0 0,0 0 0,1 0 0,0 0 0,1-1 0,0 1 1,0-1-1,1 0 0,0 0 0,1-1 0,0 1 0,0-1 0,1 0 1,0-1-1,2 2 34,7-1-32,1 0 0,1-1 0,-1-1 0,1-1 0,0 0-1,0-2 1,0 0 0,1 0 0,-1-2 0,1 0 0,0-2 0,-1 0 0,1 0 0,-1-2 0,0-1 0,0 0 0,12-5 32,-18 6 94,-1-1-1,1-1 0,-1 0 1,1-1-1,-2 0 1,1-1-1,-1 0 1,0 0-1,0-1 0,-1-1 1,0 1-1,0-1 1,-1-1-1,-1 0 0,1 0 1,-2 0-1,1-1 1,-1 0-1,-1-1 1,0 1-1,-1-1 0,0 0 1,-1 0-1,0 0 1,0 0-1,-2 0 1,1-1-1,-2 1 0,0-1 1,-1-5-94,0 12-6,-1 1 0,0 0 0,-1 0 0,1 0 0,-1 0 0,0 1 0,-1-1 1,1 1-1,-1 0 0,1 0 0,-1 0 0,-1 0 0,1 1 0,0-1 0,-1 1 0,0 0 0,1 1 0,-4-2 6,5 3-115,1 0 0,-1 0 0,1 0 0,-1 0 0,1 1 0,-1-1 0,0 1 0,0 0-1,1-1 1,-1 1 0,0 1 0,1-1 0,-1 0 0,0 1 0,1-1 0,-1 1 0,0 0-1,1 0 1,-1 0 0,1 0 0,0 0 0,-1 1 0,1-1 0,0 1 0,-1 0 115,-19 42-7180,19-18-679</inkml:trace>
  <inkml:trace contextRef="#ctx0" brushRef="#br0" timeOffset="3102.532">5298 1129 19667,'0'0'4292,"0"0"-1762,0 0-480,0 0-481,0 0-1152,0 0-289,0 0-128,0 0-320,1-55-801,-15 55-961,4 6-2563,-5 3-7558</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9:58.067"/>
    </inkml:context>
    <inkml:brush xml:id="br0">
      <inkml:brushProperty name="width" value="0.05" units="cm"/>
      <inkml:brushProperty name="height" value="0.05" units="cm"/>
    </inkml:brush>
  </inkml:definitions>
  <inkml:trace contextRef="#ctx0" brushRef="#br0">392 107 14702,'-8'-16'886,"-28"-49"-539,33 63-267,-1-1 1,1 1-1,0-1 0,-1 1 0,1 0 1,-1 0-1,0 0 0,0 1 0,0 0 1,0-1-1,0 1 0,0 1 1,0-1-1,0 0 0,0 1 0,0 0 1,0 0-1,-1 0 0,1 1 0,0-1 1,0 1-1,0 0 0,0 0 0,0 1 1,0-1-1,0 1 0,1-1 1,-2 2-81,-11 6 50,0 2 1,0 0 0,1 0 0,0 1 0,1 1 0,1 1 0,0 0-1,1 0 1,0 1 0,1 1 0,1 0 0,0 0 0,2 1 0,0 0-1,0 1 1,2 0 0,0 0 0,1 0 0,0 7-51,0-4-1,1-1 1,1 1 0,1 1 0,0-1-1,2 0 1,1 0 0,0 1-1,2-1 1,0 0 0,6 17 0,-7-29-26,0-1 1,1 0 0,0 1-1,1-1 1,-1-1-1,2 1 1,-1 0 0,1-1-1,0 0 1,0 0-1,1-1 1,0 1 0,0-1-1,1 0 1,0-1 0,0 0-1,0 0 1,1 0-1,-1-1 1,1 0 0,0 0-1,0-1 1,0 0-1,1-1 1,-1 0 0,1 0-1,4 0 26,1-1-73,-1-1 0,1 0-1,-1-1 1,1-1 0,-1 0 0,1-1-1,-1 0 1,0-1 0,0-1 0,-1 0-1,1-1 1,-1 0 0,0 0 0,-1-2-1,0 1 1,0-1 0,0-1 0,7-8 73,2-3 407,-1-1 0,0-1 0,-2 0 0,-1-1 0,0-1 0,-2 0 0,-1-2 0,6-15-407,-15 33 119,-1 0 0,0 0 0,0 0 0,0-1 1,-1 1-1,-1-1 0,1 1 0,-1-1 0,-1 0 0,0 1 0,0-1 0,-1 0 0,0 0 1,0 1-1,-1-1 0,-1-3-119,2 10 26,0 0-1,0 1 1,0-1 0,0 0 0,0 0-1,0 1 1,-1-1 0,1 1 0,-1-1 0,1 1-1,-1 0 1,1-1 0,-1 1 0,0 0 0,0 0-1,0 0 1,1 0 0,-1 1 0,0-1-1,0 0 1,0 1 0,0-1 0,0 1 0,-1 0-1,1 0 1,0 0 0,0 0 0,0 0 0,0 0-1,0 0 1,0 1 0,0-1 0,0 1-1,0 0 1,0-1 0,0 1 0,-1 0-26,-56 53 247,53-42-242,1 0 0,0 0 0,1 0 0,1 0 0,0 1 0,1-1 0,0 1 0,1 0 0,0-1 0,1 1 0,0 0 0,1 0 0,1 0 0,0-1 0,0 1 0,4 8-5,-4-13-7,1 1-1,0-1 1,1 0 0,-1 0 0,1 0 0,1-1 0,0 1 0,0-1 0,0 0 0,1-1-1,0 1 1,0-1 0,0 0 0,1-1 0,0 1 0,0-1 0,1-1 0,-1 1 0,1-1 0,0-1-1,0 1 1,1-1 0,-1-1 0,7 2 7,-6-2-10,0 0 0,1 0-1,-1-1 1,1-1 0,-1 1 0,1-2 0,-1 1-1,1-1 1,-1-1 0,0 1 0,1-2-1,-1 1 1,0-1 0,0-1 0,0 0-1,-1 0 1,0 0 0,1-1 0,-1 0 0,-1-1-1,1 0 1,-1 0 0,0-1 0,3-4 10,-1 0 47,-1 0 1,-1-1-1,1 0 1,-2 0-1,0 0 1,0-1-1,-1 0 1,-1-1-1,0 1 1,-1-1-1,0 1 1,-1-1-1,0-4-47,-1 10 40,-1 0 0,0-1-1,0 1 1,-1 0-1,0 0 1,0 0 0,-1 0-1,0 0 1,0 0 0,-1 0-1,0 1 1,-1-1-1,1 1 1,-1 0 0,-1 0-1,0 0 1,1 0 0,-2 1-1,1 0 1,-1 0-1,0 0 1,-6-4-40,-4 2-4,0 0 1,0 1-1,-1 0 1,0 1-1,0 1 1,0 1-1,-1 1 1,1 0-1,-1 1 0,0 1 1,0 0-1,1 2 1,-1 0-1,0 1 1,-16 4 3,-48 32-1257,55 13-5216,25-19 168</inkml:trace>
  <inkml:trace contextRef="#ctx0" brushRef="#br0" timeOffset="372.93">1206 132 12107,'21'-123'8873,"-28"188"-8387,3-1 1,3 1-1,3 20-486,-1-59 105,26 223-132,-27-246 8,0 0-1,1-1 0,-1 1 0,1 0 1,-1-1-1,1 1 0,0-1 0,0 1 1,0 0-1,0-1 0,0 0 0,1 1 1,-1-1-1,1 0 0,-1 0 0,1 0 1,0 0-1,0 0 0,0 0 0,0 0 1,0 0-1,1-1 0,-1 1 0,0-1 1,1 0-1,-1 0 0,1 0 0,-1 0 1,1 0-1,0 0 0,-1-1 0,1 1 1,0-1-1,-1 0 0,1 0 0,0 0 1,0 0-1,-1 0 0,1-1 0,0 1 1,-1-1-1,1 1 0,-1-1 0,1 0 0,0 0 1,-1 0-1,0-1 0,1 1 0,-1-1 1,2-1 19,11-10 111,0-1 0,-1-1 0,-1-1 1,-1 1-1,0-2 0,-1 0 0,0 0 0,-2-1 1,0 0-1,-1-1 0,-1 0 0,0-3-111,12-29 667,-2-1-1,-3 0 0,-2-1 0,-3-1 0,1-19-666,-12 59 993,-6 39-508,3-10-543,-3 13 67,0 1-1,2 1 1,2-1-1,0 1 1,2 0-1,1-1 1,1 1-1,2 0 1,1 0-1,2-1 0,0 1 1,6 13-9,35 41-2117,-42-80 1489,1-1 1,-1 1 0,1-1-1,0 0 1,-1-1-1,1 1 1,1-1 0,-1 0-1,0 0 1,0-1-1,1 0 1,-1 0 0,1 0-1,-1 0 1,1-1-1,1 0 628,24-1-4751,-2-5-998</inkml:trace>
  <inkml:trace contextRef="#ctx0" brushRef="#br0" timeOffset="1091.84">1938 232 10154,'0'0'2092,"0"0"262,0 0 246,0 0-678,0 0-769,0 0-534,0 0-197,-3 3-75,-1 5-301,1-1 0,0 1-1,0 1 1,1-1 0,0 0-1,0 1 1,1-1 0,0 0-1,1 1 1,-1 0 0,2-1-1,-1 1 1,1-1 0,1 1-1,-1-1 1,2 0 0,-1 0-1,3 6-45,-5-10 0,0-1-1,0 1 0,1-1 1,-1 1-1,1 0 0,0-1 1,0 1-1,0-1 0,1 0 0,-1 1 1,1-1-1,0 0 0,0 0 1,0 0-1,0 0 0,0 0 1,1-1-1,-1 1 0,1 0 1,0-1-1,-1 0 0,1 0 1,0 0-1,1 0 0,-1 0 1,0-1-1,0 1 0,1-1 1,-1 0-1,1 0 0,-1 0 0,1 0 1,-1-1-1,1 0 0,0 1 1,-1-1-1,1 0 0,-1-1 1,1 1-1,0-1 0,-1 0 1,1 1-1,-1-2 0,1 1 1,-1 0-1,0-1 0,4-1 1,2-7 159,1-1 0,-1 0 0,-1 0 0,0-1-1,-1 0 1,0-1 0,-1 0 0,0 0 0,-1 0-1,0 0 1,-1-1 0,-1 0 0,0 1 0,-1-1 0,-1-1-1,1-11-158,-2 22 26,0 1 1,0-1-1,0 1 0,0-1 0,-1 0 0,0 1 0,1-1 0,-1 1 0,-1 0 0,1-1 0,0 1 0,-1 0 1,1 0-1,-1-1 0,0 1 0,0 0 0,0 1 0,-1-1 0,1 0 0,-1 1 0,1-1 0,-1 1 1,0 0-1,0 0 0,0 0 0,0 0 0,0 1 0,-1-1 0,1 1 0,0 0 0,-1 0 0,1 0 1,-1 0-1,1 0 0,-1 1 0,-2 0-26,-2-1-2,1 0 0,-1 1 1,1 1-1,-1-1 0,1 1 1,-1 1-1,1-1 0,-1 1 0,1 0 1,0 1-1,0 0 0,0 0 0,0 1 1,1-1-1,0 1 0,-1 1 1,1-1-1,0 1 0,1 0 0,0 1 1,-1-1-1,2 1 0,-1 0 0,1 0 1,-1 0-1,2 1 0,-1 0 1,1 0-1,0-1 0,0 2 0,1-1 1,0 0-1,1 0 0,-2 8 2,2-2-178,0 0 0,0 0 0,2 1 0,-1-1 0,2 0 0,0 0 0,0 0 0,1 0-1,1 0 1,0-1 0,1 0 0,0 1 0,1-2 0,0 1 0,1-1 0,0 0 0,1 0 0,0-1 0,1 0 0,0 0 0,1-1 0,0 0-1,0-1 1,1 0 0,-1-1 0,2 0 0,-1 0 0,4 0 178,4 1-23,0-2 0,0 0-1,1-1 1,-1-1 0,1 0 0,0-2 0,0 0-1,0-2 1,0 0 0,0-1 0,0-1 0,0-1-1,0-1 1,-1 0 0,0-1 0,1-2 0,-2 0-1,1-1 1,-1 0 0,0-2 0,-1 0-1,0-1 1,11-10 23,-10 8 322,-1 0 0,-1-1-1,0-1 1,-1-1-1,0 0 1,-2-1 0,0 0-1,0-1 1,-2-1 0,0 0-1,-1 0 1,-2-1 0,1 0-1,-2 0 1,-1-1-1,1-8-321,-6 26 1,0-1 0,0 1-1,-1-1 1,1 1 0,-1 0-1,0-1 1,0 1 0,0-1-1,-1 1 1,1 0-1,-1-1 1,1 1 0,-1 0-1,0-1 1,-1 1 0,1 0-1,0 0 1,-1 0 0,0 0-1,0 0 1,0 0-1,0 1 1,0-1 0,0 0-1,-1 1 1,1 0 0,-1 0-1,0 0 1,1 0 0,-1 0-1,0 0 1,0 1-1,0-1 1,-1 1 0,1 0-1,0 0 1,0 0 0,-1 0-1,1 1 1,-1-1-1,1 1 1,-1 0-1,-6 1-13,0 1 0,0 0 0,0 1 0,0 0 1,0 0-1,0 1 0,1 1 0,0-1 0,0 1 0,0 1 0,1 0 0,0 0 0,0 1 0,0 0 0,1 0 1,0 1-1,0 0 0,1 0 0,0 0 0,0 1 0,1 0 0,0 0 0,1 0 0,0 1 0,1-1 0,-1 1 0,2 0 1,-1 0-1,2 0 0,-1 1 0,1 3 13,-1-9-97,1 0-1,0 0 1,-1 0 0,2 0-1,-1 0 1,0 1 0,1-1 0,0 0-1,0 0 1,1 0 0,0 0 0,0 0-1,0 0 1,0 0 0,1 0 0,-1 0-1,1 0 1,0-1 0,1 1 0,-1-1-1,1 1 1,0-1 0,0 0 0,1 0-1,-1 0 1,1-1 0,0 1 0,0-1-1,0 0 1,0 0 0,0 0-1,5 2 98,0-6 1,-1 0 0,1 0 0,0-1 0,0 0 0,-1 0 0,1-1-1,-1 0 1,0-1 0,0 1 0,0-2 0,0 1 0,-1-1 0,1 0-1,-1-1 1,-1 0 0,1 0 0,-1 0 0,0-1 0,0 0 0,-1 0-1,0 0 1,0-1 0,-1 1 0,0-1 0,3-8-1,-5 13 116,0 0 0,0 0 1,-1-1-1,1 1 0,-1-1 0,0 1 1,0-1-1,0 0 0,0 1 0,-1-1 1,1 0-1,-1 0 0,0 1 0,0-1 1,0 0-1,-1 0 0,1 1 0,-2-4-116,1 6 13,0 1-1,1-1 0,-1 1 0,0 0 0,0-1 0,0 1 0,0 0 1,0-1-1,0 1 0,0 0 0,0 0 0,0 0 0,0 0 0,0 0 0,0 0 1,0 0-1,0 0 0,0 0 0,0 1 0,0-1 0,0 0 0,1 1 1,-1-1-1,0 1 0,0-1 0,0 1 0,0-1 0,1 1 0,-1-1 0,0 1 1,0 0-1,1-1 0,-1 1 0,0 0 0,1 0 0,-1-1 0,1 1 1,-1 0-1,1 0 0,0 0 0,-1 0 0,1 0 0,0 0 0,-1 0-12,-51 139 48,37-85 6,-39 113 23,29-100-30,2 1 1,4 0 0,3 2-1,3 0 1,-3 59-48,15-111-3,1-1-1,1 1 1,1 0 0,1 0 0,0-1 0,1 1-1,1-1 1,1 0 0,0 0 0,1-1-1,1 0 1,1 0 0,1-1 0,0 0 0,6 7 3,27 7-1215,-41-30 960,0 0-1,-1 1 1,1-1 0,0 0-1,-1 0 1,1 0-1,0 0 1,0 0 0,-1 0-1,1 0 1,0-1 0,-1 1-1,1-1 1,0 1-1,-1-1 1,1 1 0,-1-1-1,1 0 1,-1 0-1,1 0 1,-1 0 0,1 0-1,-1 0 1,0 0 0,0-1-1,1 1 1,-1 0-1,0-1 256,16-22-5397,0-7-2701</inkml:trace>
  <inkml:trace contextRef="#ctx0" brushRef="#br0" timeOffset="1498.9">2991 387 11179,'0'0'1825,"0"0"-213,0 0-464,0 0-470,0 0-176,0 0-38,0 0-58,7 14 27,21 46 74,-26-56-446,0 0 1,1-1 0,-1 1 0,1-1-1,-1 1 1,1-1 0,0 0 0,0 0-1,1 0 1,-1 0 0,1-1 0,-1 1-1,1-1 1,0 0 0,0 0 0,0-1-1,0 1 1,0-1 0,0 0 0,0 0-1,1 0 1,-1 0 0,0-1 0,0 1-1,1-1 1,-1-1 0,1 1 0,-1 0-1,0-1 1,0 0 0,1 0 0,-1 0-1,0-1 1,0 1 0,0-1 0,0 0-1,-1 0 1,1 0 0,0-1 0,-1 1-1,1-1 1,-1 0 0,0 0-1,0 0 1,0-1 0,-1 1 0,1-1-1,-1 1 1,1-1 0,-1 0 0,-1 0-1,1 0 1,0-1-62,27-97 2365,-29 99-2319,1 0-1,-1 0 0,0 0 0,0 1 0,-1-1 0,1 0 0,-1 0 1,1 0-1,-1 1 0,0-1 0,0 0 0,0 1 0,0-1 0,-1 1 1,1-1-1,-1 1 0,1-1 0,-1 1 0,0 0 0,0 0 0,0 0 0,0 0 1,0 0-1,0 0 0,-1 1 0,1-1 0,-1 1 0,1 0 0,-1 0 1,1-1-1,-1 2 0,0-1 0,0 0 0,1 0 0,-3 1-45,-5 0 10,0 1 0,0 0 0,-1 1 0,1 0 1,0 1-1,1 0 0,-1 1 0,0 0 0,1 0 0,0 1 0,0 0 0,0 0 0,1 1 0,0 1 0,0-1 0,0 1 0,1 0 0,0 1 0,0 0 0,1 0 1,0 1-1,0-1 0,1 1 0,0 0 0,1 1 0,-3 7-10,5-11-1,-1 1 0,1 0 0,0-1 0,0 1 0,1 0 0,0 0 0,1 0 1,-1 0-1,1 0 0,0 0 0,1 0 0,0 0 0,0 0 0,0 0 0,1 0 0,0 0 0,1-1 0,-1 1 1,1-1-1,0 0 0,1 1 0,-1-1 0,1-1 0,1 1 0,-1-1 0,1 1 0,0-1 0,0-1 0,1 1 1,7 7-23,2-1-1,-1 0 1,2-2-1,-1 0 1,1 0-1,0-1 1,1-1-1,0-1 1,0-1-1,16 4 24,105 3-1753,-72-30-1789,-19-29-5582,-38 21 198</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44.74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277 97 13325,'0'0'1793,"0"0"-442,0 0-123,0 0 678,0 0-257,0 0-448,0 0-283,0 0-373,10-13-267,-6 7-258,-1 1-9,1 1 0,-1-1-1,1 1 1,0 0 0,0 0-1,0 0 1,0 0 0,1 1 0,0 0-1,-1 0 1,1 0 0,0 0-1,1 1 1,-1 0 0,0 0 0,1 0-1,-1 1 1,1 0 0,-1 0-1,1 0 1,1 0-11,568-14 219,-736 22 203,0 7-1,1 8 1,1 6 0,-3 8-422,146-32-16,-1 0 11,0 1-1,0 1 1,1 0 0,0 1-1,0 0 1,1 1 0,-6 5 5,20-13 0,0 0 0,1 1 0,-1-1 0,0 0 0,0 1 0,0-1 0,1 0 0,-1 1 0,0-1 1,0 1-1,1-1 0,-1 1 0,0 0 0,1-1 0,-1 1 0,1 0 0,-1-1 0,1 1 1,-1 0-1,1 0 0,-1 0 0,1-1 0,0 1 0,-1 0 0,1 0 0,0 0 0,0 0 1,0 0-1,0-1 0,0 1 0,0 0 0,0 0 0,0 0 0,0 0 0,0 0 0,0 0 0,0-1 1,1 1-1,-1 0 0,0 0 0,1 0 0,-1 0 0,0-1 0,1 1 0,-1 0 0,1 0 1,-1-1-1,1 1 0,0 0 0,-1-1 0,1 1 0,0-1 0,-1 1 0,1-1 0,1 1 0,51 15 0,259-5 45,-225-12-31,187 0-1002,211-30 988,-457 27 5,-80 2 150,-93 18 449,1 7-1,-56 20-603,124-26 186,42-10-123,-63 13 130,2 5 0,-53 21-193,73-6-107,74-39 106,1 0 0,-1-1 0,0 1 0,1 0 0,-1 0-1,1 0 1,0 0 0,-1 0 0,1 0 0,0 0 0,-1 0 0,1 0 0,0 0 0,0 0 0,0 0-1,0 0 1,0 0 0,0 0 0,0 0 0,0 0 0,1 0 0,-1 0 0,0 0 0,0 0-1,1 0 1,-1 0 0,1 0 0,-1 0 0,1-1 0,-1 1 0,1 0 0,0 0 0,-1 0 0,1-1-1,0 1 1,-1 0 0,1-1 0,0 1 0,0-1 0,0 1 0,0-1 0,0 1 0,0-1-1,0 1 1,0-1 0,0 0 0,0 0 0,0 1 0,0-1 0,0 0 0,0 0 0,0 0 0,0 0-1,0 0 1,0 0 0,0 0 0,0-1 0,0 1 1,46 10 12,0-2 0,0-2 0,0-2 0,1-2 1,-1-2-1,9-3-12,33 1 45,1 3-98,-1-3 1,0-5 0,-1-4 0,52-14 52,-128 22-2,55-28 52,-67 30-49,0 0 0,-1 0 0,1 0 0,-1 0-1,0-1 1,1 1 0,-1 0 0,0 0 0,1 1-1,-1-1 1,0 0 0,0 0 0,0 0 0,0 0-1,0 1 1,0-1 0,0 0 0,0 1 0,0-1 0,0 1-1,0-1 1,0 1 0,0 0 0,-1-1 0,1 1-1,0 0 1,0 0 0,0 0 0,-1 0 0,1 0-1,0 0 1,0 0 0,-2 0-1,-90 10-1708,34 10-5307,21-3-4847</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45.41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11 132 6887,'0'0'3560,"0"0"-976,0 0-86,0 0 118,0 0-651,12-5-775,124-31 1,0 25-364,587-63 1116,-714 70-1306,-38 3-190,-130 6 243,1 7 1,1 7-1,-86 24-690,215-37-31,-11 1 20,1 2 0,0 1 0,0 2 0,-24 13 11,60-26 0,1 1 0,0 0 0,-1 0 0,1 0 0,-1 0 0,1 1 0,0-1 0,-1 0 0,1 0 0,0 1 0,-1-1 0,1 1 0,0-1 0,-1 1 0,1 0 0,0 0 0,0-1 0,0 1 0,0 0 0,0 0 0,0 0 0,0 0 0,0 0 0,0 0 0,0 0 0,1 1 0,-1-1 0,0 0 0,1 0 0,-1 1 0,1-1 0,-1 0 0,1 0 0,0 1 0,-1-1 0,1 1 0,0-1 0,0 0 0,0 1 0,0-1 0,0 1 0,0-1 0,1 0 0,-1 1 0,0-1 0,1 0 0,-1 1 0,1-1 0,-1 0 0,1 0 0,0 1 0,-1-1 0,1 0 0,0 0 0,0 0 0,16 6-13,1-1 0,-1-1-1,1 0 1,1-1-1,-1-2 1,0 1-1,1-2 1,9-1 13,6 3-10,628 10-252,-315-26-85,-494 54 566,-190 66 102,277-67-305,58-40-19,1 1-1,0 0 1,0 0-1,1 0 1,-1 0-1,0 0 1,0 0-1,0 0 1,1 1-1,-1-1 1,0 0-1,1 0 1,-1 0-1,1 1 1,0-1-1,-1 0 1,1 1-1,0-1 1,0 0-1,0 1 1,0-1-1,0 0 1,0 1-1,0-1 1,0 0-1,0 1 1,1-1-1,-1 0 1,1 0-1,-1 1 1,1-1-1,-1 0 1,1 0-1,0 0 1,-1 1-1,1-1 1,0 0-1,0 0 1,0 0-1,0 0 1,0-1-1,0 1 1,0 0-1,0 0 1,0 0-1,0-1 1,1 1-1,-1-1 1,1 1 3,19 8-3,0-2 0,0 0 1,1-1-1,0-1 0,0-1 1,0-1-1,1-1 0,-1-1 1,1-1-1,-1-1 0,1-1 1,2-2 2,-9 4 3,-1-1 1,1-1-1,-1-1 1,0 0 0,0 0-1,0-2 1,-1 0-1,1-1 1,-1 0-1,0-1 1,-1 0-1,0-1 1,0-1 0,0 0-1,-1-1-3,1-22 166,-21 32-257,-29 39-2343,8-7-6481,8-14-4885</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4:38.162"/>
    </inkml:context>
    <inkml:brush xml:id="br0">
      <inkml:brushProperty name="width" value="0.05" units="cm"/>
      <inkml:brushProperty name="height" value="0.05" units="cm"/>
    </inkml:brush>
  </inkml:definitions>
  <inkml:trace contextRef="#ctx0" brushRef="#br0">240 115 12396,'0'0'2765,"0"0"-368,0 0 213,0 0-314,0 0-684,0 0-747,0 0-438,-15 21-43,2-5-277,-79 134 721,63-82-679,4 1 1,3 1-1,2 1 0,2 12-149,13 3-320,15-94-107,-1-10 389,-1 0-1,0-1 1,-2 0-1,0 0 1,-1 0-1,3-18 39,-5 21-9,11-51 12,4-21 4,3 1 0,4 1 1,3 1-1,14-21-7,-8 55 79,-33 50-78,1 1-1,-1-1 1,0 0-1,0 1 0,1-1 1,-1 1-1,0-1 1,1 1-1,-1 0 1,1-1-1,-1 1 0,0 0 1,1 0-1,-1 0 1,1 0-1,-1 0 1,1 1-1,-1-1 0,0 0 1,1 1-1,-1-1 1,0 0-1,1 1 1,-1 0-1,0-1 0,1 1 1,-1 0-1,0 0 1,0 0-1,0-1 1,0 1-1,0 0 0,0 1 1,0-1-1,0 0 1,0 0-1,0 0 1,-1 0-1,1 2 0,14 19-9,-2 1 0,-1 0 0,-1 1-1,0 0 1,-2 1 0,-1 0 0,2 12 9,2 8-100,-2 0 1,-1 1-1,-3 0 0,-2 0 1,-2 0-1,-2 10 100,1-55-2,-1-1 1,0 1-1,0 0 1,0-1-1,-1 1 1,1 0-1,0-1 1,0 1-1,0 0 0,0-1 1,-1 1-1,1-1 1,0 1-1,0-1 1,-1 1-1,1 0 1,-1-1-1,1 1 0,0-1 1,-1 1-1,1-1 1,-1 0-1,1 1 1,-1-1-1,1 1 0,-1-1 1,0 0-1,1 0 1,-1 1-1,1-1 1,-1 0-1,0 0 1,1 0-1,-1 1 0,1-1 1,-1 0-1,0 0 1,1 0-1,-1 0 1,0 0-1,1 0 1,-1 0-1,0-1 0,1 1 1,-1 0-1,1 0 1,-1 0-1,0-1 1,1 1-1,-1 0 0,1-1 1,-1 1-1,1 0 1,-1-1-1,1 1 1,-1-1-1,1 1 2,-34-25 46,-15-27-14,30 30-27,-1 1 1,-1 1-1,-1 1 1,0 1-1,-21-12-5,0 15-603,34 22-6513,11 0 747</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4:38.419"/>
    </inkml:context>
    <inkml:brush xml:id="br0">
      <inkml:brushProperty name="width" value="0.05" units="cm"/>
      <inkml:brushProperty name="height" value="0.05" units="cm"/>
    </inkml:brush>
  </inkml:definitions>
  <inkml:trace contextRef="#ctx0" brushRef="#br0">170 1 14125,'0'0'3577,"0"0"-1490,0 0-597,0 0-407,10 23-170,-7-18-850,12 27 328,-2 0 1,-1 1-1,-1 1 1,4 28-392,-1 18 451,-3 1 0,-4 0 0,-4 1 0,-5 52-451,2-116-62,-1 0 0,-1-1 1,0 1-1,-2-1 0,1 0 0,-2 0 1,-1 0-1,0-1 0,-1 0 1,0 0-1,-1 0 0,-1-1 0,-1 0 1,0-1-1,-1 0 0,0-1 0,-1 0 1,-1-1-1,0 0 0,0-1 0,-2 0 1,1-1-1,-7 3 62,-13-3-2833,11-10-1835,2-5-4022</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4:38.907"/>
    </inkml:context>
    <inkml:brush xml:id="br0">
      <inkml:brushProperty name="width" value="0.05" units="cm"/>
      <inkml:brushProperty name="height" value="0.05" units="cm"/>
    </inkml:brush>
  </inkml:definitions>
  <inkml:trace contextRef="#ctx0" brushRef="#br0">106 44 13004,'0'0'3652,"0"0"-812,0 0-481,0 0-624,0 0-614,0 0-368,0 0-320,0 0-140,-7-10-79,-11-24-115,35 51-38,-14-12-58,0 0 0,0 0 0,0 1 0,0-1 0,-1 1 0,0-1 0,0 1 0,-1 0 0,1 0 0,-1 0 0,0-1 0,-1 1 0,0 1 0,0-1 0,0 0 0,0 0 0,-1 0 0,0-1 0,-1 1 0,1 0 0,-1 0 0,0 0 0,-2 3-3,-82 113-19,64-97 22,19-9-14,29-25-86,-21 7 61,13-6-258,40-15-1918,-19 10-2072,-13 5-2331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43.955"/>
    </inkml:context>
    <inkml:brush xml:id="br0">
      <inkml:brushProperty name="width" value="0.05" units="cm"/>
      <inkml:brushProperty name="height" value="0.05" units="cm"/>
    </inkml:brush>
  </inkml:definitions>
  <inkml:trace contextRef="#ctx0" brushRef="#br0">131 0 6983,'0'0'6283,"0"0"-3155,0 0-1158,0 0-198,0 0-597,11 16-364,-6-9-729,3 3 23,0 1 1,-1 0 0,-1 0-1,0 1 1,0 0-1,-1 0 1,-1 0-1,0 1 1,0-1-1,1 11-105,1 21 67,-2 1 1,-2 0-1,-2 0 0,-2 0 0,-2 0 0,-2 0 0,-10 40-67,-9-34-1601,17-79 1163,9 9 615,1-1-1,1 1 1,0 0-1,2 0 1,0 0 0,1 0-1,1 1 1,1 0 0,0 0-1,1 1 1,1 0 0,1 1-1,0 0 1,1 0 0,1 2-1,1-1 1,-1 2 0,2 0-1,0 0 1,1 1 0,0 1-1,11-5-176,-18 11 45,1 0-1,-1 1 1,1 0-1,-1 1 1,1 0-1,0 0 1,0 1-1,1 1 1,-1 0-1,0 0 1,0 1-1,1 0 1,-1 0-1,0 1 1,0 1-1,1 0 0,-1 0 1,0 1-1,-1 0 1,1 1-1,-1 0 1,1 1-1,-1 0 1,2 2-45,6 9 36,-2 2 0,0 0 1,-1 1-1,-1 0 0,-1 1 0,-1 0 1,0 1-1,-2 0 0,5 14-36,46 88-1511,-51-114 1221,0 0-1,0 0 1,1-1 0,0 0 0,1-1 0,0 0 0,0-1 0,0 0 0,1-1-1,0 0 1,0-1 0,0 0 0,0 0 0,1-2 0,0 0 0,-1 0 0,1-1-1,0 0 1,0-1 0,-1-1 0,1 0 0,0-1 0,1-1 290,9-1 176,1-1 0,-1-1 0,-1-2 0,1 0 1,-1-1-1,-1-1 0,0-1 0,0-1 0,-1-1 0,-1-1 1,0 0-1,-1-2 0,0 0 0,-1-1 0,-1 0 0,-1-1 1,-1-1-1,0-1 0,-1 0 0,-2-1 0,0 0 0,8-22-176,-16 38 66,-1 0 0,0 0 0,0 0-1,0 0 1,-1 0 0,1 0-1,-1-1 1,-1 1 0,1 0 0,-1-1-1,0 1 1,0-1 0,0 1-1,-1 0 1,0-1 0,0 1 0,0 0-1,-1 0 1,1-1 0,-1 1-1,0 1 1,-1-1 0,0 0 0,1 0-1,-1 1 1,-1 0 0,1-1 0,-1 1-1,1 0-65,-8 0 56,-1 0 0,1 0 0,0 1 0,-1 0 1,1 1-1,-1 0 0,0 1 0,0 1 0,0-1 0,0 2 0,1 0 0,-1 0 0,0 1 0,0 1 0,1 0 0,0 0 0,-1 1 0,2 1 0,-1 0 0,0 0 0,1 1 0,0 0 0,0 1 1,-7 6-57,3-3-25,1 1 1,0 0 0,1 1-1,0 0 1,0 1 0,2 1 0,0-1-1,0 2 1,1-1 0,1 1 0,0 0-1,2 1 1,-1 0 0,2 0 0,0 1-1,1-1 1,1 1 0,0 0-1,1 0 1,1 0 0,1 0 0,1 15 24,0-27-65,0-1 1,0 0-1,0 1 1,1-1-1,-1 0 1,1 0 0,0 0-1,1 0 1,-1-1-1,1 1 1,-1 0-1,1-1 1,0 0-1,0 0 1,1 0-1,-1 0 1,1 0 0,-1-1-1,1 1 1,0-1-1,0 0 1,0 0-1,0 0 1,0-1-1,1 0 1,-1 1-1,0-2 1,2 1 64,4 1-52,0-1 0,0 0 0,0-1 0,0 0 0,0 0 0,0-1 0,0-1 0,0 0 0,0 0 0,-1-1 0,1 0 0,2-1 52,15-10 90,-1-1 0,0 0 1,-1-2-1,-1-1 1,0-2-1,-1 0 0,-2-1 1,0-1-1,-1-1 0,-1 0 1,-1-2-1,-2 0 1,0-1-1,-1-1-90,3-3 683,-26 71 657,4-30-1310,0 0 1,1 1-1,1-1 0,0 1 0,1 0 0,0 0 0,0-1 1,2 1-1,-1 0 0,1 0 0,1 0 0,0-1 0,1 1 1,0-1-1,1 1 0,0-1 0,1 0 0,0-1 0,1 1 1,0-1-1,0 0 0,1-1 0,8 10-30,-9-16-4,1 0 0,0 0 1,0-1-1,-1 0 0,1 0 0,1 0 0,-1-1 0,0 0 1,0-1-1,0 1 0,1-1 0,-1-1 0,0 1 0,0-1 0,0 0 1,0-1-1,0 0 0,0 0 0,0-1 0,0 1 0,-1-1 1,1-1-1,-1 1 0,0-1 0,4-4 4,18-18 3,-2-2 0,-2-1 0,0-1 0,-2 0 0,-1-2 0,-2-1 0,-1 0 0,-1-1 0,-2-1 0,-2-1 0,3-14-3,-7 27 4,18-62 34,-44 117 207,13-4-241,2-1-1,1 1 0,1 0 0,1 0 1,2 0-1,1 0 0,1-1 0,1 1 1,1-1-1,5 9-3,-1 5-1,7 20-22,-12-43 18,0 0 1,-1 1-1,0 0 1,-2-1-1,0 1 1,-1 1-1,-1-1 1,-1 0-1,0 0 5,-1-16-2,0 0 0,0 0 0,0 0 0,-1 0 0,1 0 0,-1-1 0,1 1 0,-1-1 0,0 1 0,0-1 0,0 0 0,0 0 0,0 1 0,0-2-1,-1 1 1,1 0 0,-1 0 0,0-1 0,1 1 0,-1-1 0,0 0 0,0 0 0,0 0 0,0 0 0,0 0 0,0-1 0,0 1 0,0-1 0,0 0 0,0 0 0,0 0 2,-98-7 5,-133-60-859,160 42-2509,0 3-4229,35 12-5551</inkml:trace>
  <inkml:trace contextRef="#ctx0" brushRef="#br0" timeOffset="1662.626">391 1517 14798,'-7'-16'2231,"-23"-52"-698,26 63-1407,1 0 1,-2 0 0,1 1 0,0-1 0,-1 1 0,0 0 0,0 0 0,0 1 0,0 0 0,0-1-1,-1 2 1,0-1 0,0 1 0,1-1 0,-1 2 0,0-1 0,-1 1 0,1 0 0,0 0 0,0 0-1,0 1 1,-1 0 0,1 0 0,0 1 0,0 0 0,0 0 0,-1 0 0,1 1 0,0 0 0,1 0-1,-1 0 1,0 1 0,1 0 0,-1 0 0,0 1-127,-7 7 60,-1 1-1,2 1 1,0 0 0,0 1-1,1 0 1,1 1 0,0 0-1,1 0 1,1 1 0,0 0-1,1 1 1,1 0 0,1 0-1,0 0 1,1 0 0,1 1-1,1 0 1,0-1-1,1 1 1,1 0 0,1 0-1,0 0 1,3 11-60,-2-17-31,0 0-1,1-1 1,0 1-1,1-1 1,0 0 0,0 0-1,1 0 1,1 0-1,0-1 1,1 0-1,-1 0 1,2-1 0,-1 0-1,2 0 1,-1-1-1,1 0 1,0 0 0,0-1-1,1 0 1,0-1-1,1 0 1,-1-1 0,1 0-1,0 0 1,0-1-1,10 2 32,-10-4-16,0 0-1,0 0 1,0-1-1,0-1 1,0 0-1,0 0 0,0-1 1,0-1-1,0 0 1,0 0-1,0-1 1,-1-1-1,1 1 1,-1-2-1,0 1 1,0-1-1,0-1 0,-1 0 1,0 0-1,0-1 1,-1 0-1,0-1 1,0 0-1,0 0 1,-1 0-1,0-1 0,-1 0 1,0-1-1,-1 1 1,5-11 16,-3 6 179,-1 0 0,0-1 0,-1 0 0,0 0 0,-2 0 0,0 0 1,0 0-1,-1-1 0,-1 1 0,-1-1 0,0 0 0,-1 1 0,-1-1 0,0 1 0,-1 0 0,-1-1 1,0 1-1,-1 1 0,-1-1 0,-4-8-179,9 21 10,1 0 0,-1 1 0,0-1 0,1 0-1,-1 0 1,0 1 0,0-1 0,-1 0 0,1 1 0,0-1 0,0 1 0,-1 0 0,1-1 0,-1 1 0,1 0-1,-1 0 1,1 0 0,-1 0 0,0 0 0,0 0 0,1 0 0,-1 1 0,0-1 0,0 1 0,0-1 0,0 1 0,0 0-1,0 0 1,0-1 0,0 1 0,1 1 0,-1-1 0,0 0 0,0 0 0,0 1 0,0-1 0,0 1 0,0 0 0,1-1-1,-1 1 1,0 0 0,0 0 0,1 0 0,-1 0 0,1 0 0,-1 1 0,1-1 0,-1 0 0,0 2-10,-1 10-33,1 1 1,0-1 0,0 1-1,2 0 1,0-1 0,0 1-1,1 0 1,1 0 0,0-1 0,1 1-1,0-1 1,1 0 0,1 0-1,0 0 1,1-1 0,0 1-1,1-1 1,0-1 0,1 1 32,0 3-550,0-1 0,1 0 0,1 0 1,0-1-1,1 0 0,1-1 0,0 0 1,12 9 549,24 3-4716,7-20-3403,-4-39 2652,-7-54 7619,-25 30 1947,-3-2-1,-2 0 1,-3 0-1,1-39-4098,-10 66 1667,-3 23-420,-2 23 57,0 24-1245,1-1 1,3 1 0,0-1-1,3 0 1,1 0-1,1 0 1,2 0 0,8 19-60,-6-11-61,3 13-1295,-7-92 192,-6-3 1176,-2 16 21,1 1-1,1-1 0,2 0 1,0 1-1,1-1 1,1 1-1,1 0 1,1 0-1,1 1 0,1 0 1,4-6-33,-7 17 4,1 1-1,0 0 1,0 1 0,1-1 0,0 1 0,0 1-1,1-1 1,0 1 0,0 0 0,1 1 0,-1 0-1,2 1 1,-1-1 0,1 2 0,-1-1 0,1 2-1,0-1 1,1 1 0,-1 1 0,0 0 0,1 0-1,8 0-3,-11 2-398,0 1 0,0 0-1,0 0 1,0 0-1,0 1 1,-1 1-1,1-1 1,0 1-1,-1 0 1,0 1 0,0 0-1,5 3 399,18 15-5306,-4 0-2745</inkml:trace>
  <inkml:trace contextRef="#ctx0" brushRef="#br0" timeOffset="2349.053">1607 1481 7399,'0'0'3385,"0"0"-946,0 0-277,0 0-251,0 0-763,0 0-625,-5-1-16,3 98 1159,3-96-1645,-2 3 5,1 0 0,0 1-1,0-1 1,0 0 0,1 0 0,0 0 0,0 0 0,0 0 0,0 0-1,0 0 1,1 0 0,0 0 0,0 0 0,0 0 0,0-1 0,0 1-1,1-1 1,0 0 0,-1 0 0,1 0 0,1 0 0,-1 0 0,0-1-1,1 1 1,-1-1-26,4-3 99,1 0 0,-1-1 1,0 0-1,0 0 0,0-1 0,-1 0 0,1 0 0,-1-1 0,1 1 0,-1-1 0,0-1 0,0 1 0,-1-1 0,0 0 0,1 0 0,-2-1 1,1 0-1,-1 1 0,1-2 0,-2 1 0,1 0 0,-1-1 0,0 1 0,0-1 0,-1 0 0,0 0 0,0 0 0,0-1 0,-1 1 1,0 0-1,-1 0 0,0-1 0,0 1 0,0-3-99,-1 4 15,-1 1 0,1-1 0,-1 1 0,0-1 1,0 1-1,-1 0 0,0 0 0,0 0 0,0 0 0,0 1 0,-1-1 1,1 1-1,-1 0 0,-1 0 0,1 0 0,0 0 0,-1 1 0,0 0 1,1 0-1,-1 0 0,-1 1 0,1-1 0,0 1 0,-1 0 0,1 1 1,-1-1-1,1 1 0,-1 0 0,0 1 0,1-1 0,-1 1 0,0 0 1,1 1-1,-1-1 0,0 1 0,1 0 0,-1 0 0,1 1 0,-1 0 1,1 0-1,0 0 0,-1 1 0,1-1 0,1 1 0,-1 0 0,0 1 1,1-1-1,-1 1 0,0 2-15,-2 1-2,1 0 1,0 0-1,1 1 1,0 0-1,0 0 0,0 0 1,1 1-1,1-1 1,-1 1-1,1 0 0,1 0 1,0 1-1,0-1 1,1 0-1,0 1 0,0-1 1,1 0-1,1 1 1,-1-1-1,1 1 1,1-1-1,0 0 2,2 11-79,1 0 0,2-1-1,-1 0 1,2 0 0,1-1 0,0 0 0,1 0 0,1-1-1,11 14 80,-4-13-130,0-2 0,0 0 0,2-1-1,0-1 1,1-1 0,0 0-1,0-2 1,2-1 0,-1 0-1,1-2 1,1 0 0,-1-2 0,1-1-1,0 0 1,0-2 0,1-1-1,-1-1 1,1-1 0,-1-1-1,1-1 1,-1-1 0,13-4 130,-12 2 203,0-2 0,0 0 0,-1-2 0,-1-1 0,1 0 0,-1-2 1,-1-1-1,-1 0 0,1-2 0,-2 0 0,0-2 0,-1 0 0,-1-1 0,-1-1 0,0 0 1,-1-1-1,-1-1 0,-2-1 0,0 0 0,-1-1 0,2-5-203,-12 24 17,1 0-1,-1-1 1,1 1 0,-1-1-1,0 0 1,-1 1 0,1-1-1,-1 0 1,0 0 0,-1 0-1,1 0 1,-1 0 0,0 0-1,0 0 1,0 0 0,-1 0-1,1 0 1,-1 0 0,-1 0-1,1 0 1,-1 1 0,1-1-1,-1 0 1,-1 1 0,1-1-1,-1 1 1,1 0 0,-1 0-1,-1 0 1,1 0 0,0 1-1,-1-1 1,-3-1-17,-6 0 9,0 1 0,0 1 0,0 0 0,0 1 0,-1 0 0,0 1 1,1 1-1,-1 0 0,1 1 0,-1 0 0,1 1 0,-1 0 0,1 2 0,0-1 0,0 2 0,0-1 0,1 2 0,0 0 0,0 0 1,-10 7-11,11-6-23,1 0-1,0 0 0,0 1 0,0 0 0,1 1 1,0 0-1,1 0 0,0 1 0,0 0 0,1 0 1,1 1-1,-1 0 0,2 0 0,0 1 0,0 0 1,1 0-1,0 0 0,1 0 0,1 0 0,0 1 1,0-1-1,1 1 0,1-1 0,0 1 0,1 0 0,0-1 1,1 1-1,0-1 0,1 0 0,0 1 0,1-1 1,1-1-1,0 1 0,4 6 25,-5-11-38,1 0 0,0-1 0,0 0-1,1 0 1,0 0 0,0 0 0,0-1 0,1 0 0,0-1-1,0 1 1,0-1 0,0 0 0,1-1 0,-1 0 0,1 0-1,0-1 1,0 0 0,0 0 0,0-1 0,0 0-1,0 0 1,0-1 0,1 0 0,-1 0 0,0-1 0,0 0-1,0-1 1,0 1 0,0-2 0,0 1 0,0-1 0,-1 0-1,0-1 1,1 1 0,-1-2 0,0 1 0,-1-1 0,1 0-1,-1 0 1,5-6 38,9-14 149,-1 0-1,-1-2 1,-2 0-1,0-1 1,-2 0-1,-1-1 1,-2-1-1,0 0 1,-2 0-1,-2-1 1,1-9-149,2-81 1986,-10 160-1809,-1 8-119,2 0-1,1-1 0,3 1 1,2-1-1,3 6-57,-1-20-347,1-1 0,2 0 0,0-1 0,3-1 0,5 9 347,25 6-4358,-3-35-3583,-21-9 424</inkml:trace>
  <inkml:trace contextRef="#ctx0" brushRef="#br0" timeOffset="2653.096">3365 624 14958,'0'0'1789,"0"0"-103,0 0 525,0 0-418,0 0-698,0 0-172,19 19 22,-8-8-789,12 11 89,-1 1 1,-2 0-1,0 2 0,-2 0 1,6 13-246,-5 0 55,-1 2 0,-3 0 1,-1 0-1,-2 1 0,-2 1 1,-1 0-1,-3 1 1,-1-1-1,-2 1 0,-2 0 1,-2 0-1,-2 0 0,-1 0 1,-3-1-1,-1 0 0,-2 0 1,-2-1-1,-2 0 1,-1-1-1,-3-1 0,-1 0 1,-1-1-1,-2-2 0,-2 0 1,-2-1-1,0-2 0,-19 17-55,1-6-121,-2-2 0,-1-2 0,-2-3 0,-14 7 121,-121 60-4320,87-60-2017</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4:37.175"/>
    </inkml:context>
    <inkml:brush xml:id="br0">
      <inkml:brushProperty name="width" value="0.05" units="cm"/>
      <inkml:brushProperty name="height" value="0.05" units="cm"/>
    </inkml:brush>
  </inkml:definitions>
  <inkml:trace contextRef="#ctx0" brushRef="#br0">67 188 11723,'0'0'3166,"0"0"-855,-1-12-47,1-3-2297,0-16 3566,-1 65-1065,-34 328-813,31-326-1799,-20 264-47,29-102-6035,6-135-217,4-9-1746</inkml:trace>
  <inkml:trace contextRef="#ctx0" brushRef="#br0" timeOffset="313.163">65 198 8232,'5'-112'4698,"-4"109"-4509,-1-1 1,0 0 0,1 1 0,-1-1 0,1 0 0,0 1 0,1-1 0,-1 1 0,0-1 0,1 1 0,0 0 0,0 0 0,0 0 0,0 0-1,0 0 1,1 0 0,-1 0 0,1 1 0,0-1 0,-1 1 0,1 0 0,0 0 0,1 0 0,-1 0 0,0 0 0,1 1 0,-1 0 0,1-1-1,1 1-189,3-1 123,-1 1-1,1 1 1,0-1-1,-1 1 1,1 0-1,-1 1 1,1 0-1,-1 0 0,1 1 1,-1 0-1,1 0 1,-1 0-123,5 4 1,1-1 0,-1 2 0,0 0 0,-1 0-1,0 1 1,0 0 0,-1 1 0,0 0 0,0 1 0,-1 0 0,0 0 0,-1 1 0,0 0 0,-1 1 0,0-1 0,-1 2-1,0-1 1,-1 0 0,0 1 0,-1 0 0,-1 0 0,0 1 0,-1-1 0,0 1 0,-1-1 0,0 1 0,-1-1 0,-1 1 0,-1 9-1,-4-12-82,-1 1 0,0-2 1,0 1-1,-1-1 1,0 0-1,-1-1 1,0 0-1,-1 0 1,0-1-1,0 0 1,0-1-1,-1 0 1,0 0-1,-1-2 1,0 1-1,1-1 1,-2-1-1,1 0 0,0-1 1,-1 0-1,1-1 1,-14 1 81,-73 0-2919,38-19-2341,39 4 584</inkml:trace>
  <inkml:trace contextRef="#ctx0" brushRef="#br0" timeOffset="594.409">1028 122 14189,'0'0'3118,"-7"-13"-796,-25-38-64,31 50-2165,-1-1-1,1 1 0,-1 0 1,1 0-1,-1 0 0,1 0 1,-1 1-1,0-1 1,1 0-1,-1 1 0,0-1 1,0 1-1,0-1 0,1 1 1,-1 0-1,0 0 0,0 0 1,0 0-1,0 0 0,0 0 1,1 0-1,-1 1 0,0-1 1,0 1-1,1-1 0,-1 1 1,0 0-1,0 0 0,1 0 1,-1 0-1,1 0 1,-1 0-1,1 0 0,-1 1-92,1-2 37,-14 11 239,1 0 1,0 1-1,1 1 0,0 0 1,1 0-1,1 1 1,-9 14-277,5-8 163,-9 10-72,0 1 0,2 2 0,2 0 0,1 1 0,2 1 0,1 0 0,1 1 1,3 1-1,0 0 0,3 1 0,1 0 0,2 1 0,1-1 0,2 1 0,2 11-91,2-35-119,1 0-1,0-1 0,1 0 0,0 1 1,2-1-1,-1 0 0,2-1 0,-1 1 1,2-1-1,0 0 0,1-1 0,0 0 0,0 0 1,1 0-1,1-1 0,0-1 0,1 0 1,0 0-1,0-1 0,1 0 0,0-1 1,1 0-1,0-1 0,0-1 0,0 0 1,1-1-1,0 0 0,0-1 0,0 0 1,13 1 119,86-4-5265,-41-19-2827,-21-5-2142</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03.322"/>
    </inkml:context>
    <inkml:brush xml:id="br0">
      <inkml:brushProperty name="width" value="0.05" units="cm"/>
      <inkml:brushProperty name="height" value="0.05" units="cm"/>
    </inkml:brush>
  </inkml:definitions>
  <inkml:trace contextRef="#ctx0" brushRef="#br0">63 87 4612,'0'0'7255,"0"0"-4692,0 0-1101,0 0 471,0 0-161,-4 15-544,-12 47-523,15-56-656,0-1 1,0 2-1,1-1 1,0 0-1,0 0 1,0 0-1,1 0 1,0 0 0,0 0-1,0 0 1,1-1-1,0 1 1,0 0-1,0-1 1,1 1-1,0-1 1,0 0-1,0 1 1,1-2-1,-1 1 1,1 0 0,0-1-1,1 0 1,-1 1-1,3 0-49,-3-4-11,0 0-1,0-1 1,0 1-1,0-1 1,1 0 0,-1 0-1,0 0 1,0-1-1,0 1 1,0-1-1,0 0 1,0 0 0,-1-1-1,1 1 1,0-1-1,0 0 1,-1 0-1,1 0 1,-1 0 0,0-1-1,0 1 1,0-1-1,0 0 1,0 0-1,0 0 1,-1 0 0,1 0-1,-1-1 1,0 1-1,0-1 1,1-3 11,2 1 13,118-166 1407,-99 111 966,-25 60-2320,0 0 0,0 0 0,0 0 0,0 0 0,-1 0 0,1 0 0,0 1 0,0-1 0,-1 0 0,1 1 0,0-1 0,0 1 0,-1-1 0,1 1 0,-1 0 0,1 0 0,0-1 0,-1 1 0,1 0 0,-1 0 0,1 0 0,-1 1 0,1-1 0,0 0 0,-1 1 0,1-1 0,0 0 0,-1 1 0,1-1 0,-1 1-66,-14 6 58,0 0 0,0 1-1,1 0 1,0 1-1,1 1 1,0 0-1,0 1 1,1 1 0,0 0-1,1 0 1,1 1-1,0 1 1,1 0-1,-2 4-57,-1-3 33,1 0 0,1 0-1,1 1 1,0 0-1,1 1 1,0 0 0,2 1-1,0-1 1,1 2-1,1-1 1,0 0 0,2 1-1,0 0 1,1 0-1,1 0 1,0 0 0,2 0-1,0 0 1,2 8-33,1-17-14,0 0 1,1-1-1,0 1 1,0-1-1,1-1 0,0 1 1,0-1-1,1 0 1,0 0-1,1 0 1,0-1-1,0-1 1,0 1-1,1-1 1,0-1-1,0 1 1,7 2 13,5 1-200,-1 0 0,1-2 0,1 0 1,-1-1-1,1-1 0,0-1 0,22 0 201,-13-2-83,-1-2 0,1-2 0,-1 0 0,0-3 0,0 0 0,0-2 0,0-1 0,-1-1 0,-1-1 0,1-2 0,-2-1 0,0-1 0,0-1 0,-2-2 0,0 0 0,0-2 0,-2-1 82,-22 20-2,4-4-20,0 0 1,0-1-1,0 1 1,-1-1-1,1 0 1,-1 0-1,0 0 0,-1 0 1,1-1-1,-1 0 1,0 0-1,0 0 1,-1 0-1,0 0 1,0-1 21,-2 6-97,0 0 1,-1 1-1,1-1 1,-1 0-1,1 0 1,-1 1-1,0-1 1,1 0-1,-1 1 1,0-1-1,1 0 1,-1 1-1,0-1 1,1 1-1,-1-1 1,0 1-1,0 0 1,0-1-1,0 1 1,0 0-1,1-1 1,-1 1-1,0 0 1,0 0-1,0 0 1,0 0-1,0 0 1,0 0-1,0 0 1,0 0-1,1 0 1,-1 1-1,0-1 1,0 0-1,0 0 1,0 1-1,0-1 1,1 1-1,-2 0 97,-38 11-4821,-7 8-2957</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05.689"/>
    </inkml:context>
    <inkml:brush xml:id="br0">
      <inkml:brushProperty name="width" value="0.05" units="cm"/>
      <inkml:brushProperty name="height" value="0.05" units="cm"/>
    </inkml:brush>
  </inkml:definitions>
  <inkml:trace contextRef="#ctx0" brushRef="#br0">176 14 12460,'0'0'3534,"0"0"-1596,0 0-433,0 0-587,14-4-485,43-6-230,-55 11-200,-1 0 1,0-1-1,0 1 1,1 0 0,-1 0-1,0-1 1,0 1-1,0 0 1,0 0 0,0 0-1,0 1 1,0-1-1,0 0 1,0 0-1,0 0 1,-1 1 0,1-1-1,-1 0 1,1 1-1,-1-1 1,1 1 0,-1-1-1,0 0 1,1 1-1,-1-1 1,0 1 0,0-1-1,0 1 1,0-1-1,-1 1 1,1-1 0,0 1-1,0-1 1,-1 0-1,0 2-3,1 5 13,-1 6 72,-1-1 0,0 0-1,0 0 1,-2 0 0,0 0 0,0 0-1,-1-1 1,0 0 0,-1 0-1,-1 0 1,0-1 0,-1 0 0,0 0-1,-6 7-84,-139 127 3277,120-120-2716,49-27-444,160-71-1445,-55 30-5303,-71 27-1014</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04.736"/>
    </inkml:context>
    <inkml:brush xml:id="br0">
      <inkml:brushProperty name="width" value="0.05" units="cm"/>
      <inkml:brushProperty name="height" value="0.05" units="cm"/>
    </inkml:brush>
  </inkml:definitions>
  <inkml:trace contextRef="#ctx0" brushRef="#br0">325 20 13196,'0'0'5285,"0"0"-2717,0 0-779,-13-5-118,7 2-1491,4 2-126,-1-1 0,1 1 1,0 0-1,-1 0 0,1 0 0,-1 0 0,0 0 0,1 0 1,-1 1-1,0-1 0,1 1 0,-1 0 0,0 0 0,0 0 1,1 0-1,-1 0 0,0 1 0,0-1 0,1 1 1,-1 0-1,0-1 0,1 1 0,-1 1 0,1-1 0,0 0 1,-1 1-1,1-1 0,0 1 0,0-1 0,-1 1 0,1 0 1,1 0-1,-1 0 0,0 0 0,0 1-54,-26 37 167,2 1 0,1 1 0,2 1-1,3 1 1,1 1 0,2 1 0,2 0 0,-1 13-167,8-26 10,1 1 1,1 0 0,2 0-1,2 0 1,1 0 0,1 1-1,4 20-10,-2-45-188,0-1 0,1 1-1,0-1 1,0 1-1,1-1 1,0 0-1,1 0 1,-1-1-1,2 0 1,-1 1-1,1-2 1,1 1-1,-1-1 1,1 0-1,1 0 1,-1-1-1,1 0 1,0 0-1,1-1 1,-1 0-1,1 0 1,0-1-1,0 0 1,0-1-1,9 2 189,-4-1-669,0 0-1,0-2 1,0 0-1,0 0 0,1-1 1,-1-1-1,1 0 1,-1-1-1,0-1 0,0 0 1,0-1-1,0-1 1,0 0-1,0-1 0,-1 0 1,0-1-1,7-4 670,30-25-4868,-5-9-433</inkml:trace>
  <inkml:trace contextRef="#ctx0" brushRef="#br0" timeOffset="348.772">677 530 705,'21'-49'1692,"43"-126"2137,-46 55 6702,-26 111-3345,1 22-6049,-25 77 20,4 1 1,4 1 0,-9 81-1158,-6 22-3,22-79-3654,19-119 1028,9-28 2140,29-166 521,-34 146 311,3 0 0,3 1 0,1 0 0,2 0 0,3 2 0,2 0 0,2 1 0,14-21-343,53-22 1498,-86 87-1463,1 1 0,-1 0 0,0 0-1,1 1 1,-1-1 0,1 0 0,-1 1-1,1 0 1,0 0 0,0 0 0,-1 1-1,1-1 1,0 1 0,0 0 0,0 0 0,0 0-1,0 0 1,-1 1 0,1 0 0,0-1-1,0 1 1,-1 1 0,1-1 0,-1 0-1,1 1 1,-1 0 0,1 0 0,-1 0 0,0 0-1,2 3-34,0-1-3,-1 1-1,1 0 1,-2 0-1,1 1 1,0-1-1,-1 1 1,0 0-1,-1 0 1,1 0-1,-1 0 1,0 0-1,0 1 0,-1-1 1,0 1-1,0-1 1,-1 1-1,0-1 1,0 1-1,0-1 1,-1 1-1,0-1 1,-1 4 3,0 3-47,-1 0 0,-1 0 1,0 0-1,-1-1 0,-1 1 1,0-1-1,0-1 0,-1 1 0,0-1 1,-6 6 46,2-5-57,-1 0 1,1-1-1,-2 0 0,0-1 1,0 0-1,0-1 1,-1-1-1,-1 0 0,1 0 1,-3-1 56,16-6 0,1-1 1,-1 1-1,0 0 0,0 0 0,1-1 1,-1 1-1,0 0 0,0-1 1,0 1-1,0-1 0,0 1 1,0-1-1,0 1 0,0-1 0,0 0 1,0 0-1,0 1 0,0-1 1,0 0-1,0 0 0,0 0 1,0 0-1,0 0 0,0 0 1,0 0-1,0-1 0,0 1 0,0 0 1,0 0-1,0-1 0,0 1 1,0-1-1,0 1 0,0-1 1,1 1-1,-1-1 0,0 0 0,0 1 1,0-1-1,1 0 0,-1 1 1,0-1-1,1 0 0,-1 0 1,1 0-1,-1 0 0,1 0 1,-1 0-1,1 0 0,0 0 0,-1 0 1,1 0-1,0 0 0,0 0 1,-1 0-1,1 0 0,0 0 1,0 0-1,0 0 0,1 0 1,-1 0-1,0 0 0,0 0 0,0 0 1,1 0-1,-1 0 0,1 0 1,-1 0-1,1 0 0,-1 0 0,6-7-6,0-1-1,1 1 0,-1 1 0,1-1 0,1 1 1,0 1-1,0-1 0,0 1 0,0 1 1,1-1-1,0 1 0,0 1 0,1 0 1,-1 0-1,6-1 7,-7 1-33,-1 0 1,0 1-1,1 0 0,0 0 1,0 0-1,0 1 0,0 0 1,0 1-1,0 0 0,0 0 1,1 1-1,-1 0 1,0 0-1,1 1 0,-1 0 1,0 1-1,0-1 0,0 2 1,0-1-1,0 1 0,-1 0 1,1 1-1,-1-1 0,0 1 1,0 1-1,0 0 1,0 0-1,-1 0 0,0 1 1,0 0-1,-1 0 0,1 0 1,-1 1-1,0-1 0,-1 2 33,2 11-59,-1 1-1,-2-1 0,0 1 0,-1 0 0,0 0 0,-2 0 0,-1 0 1,0 0-1,-1 0 0,-1 0 0,-1 0 0,-1-1 0,-1 0 0,-7 17 60,7-18 156,-2 0 0,0 0 0,-1-1 0,0 0 0,-1 0 0,-2-1 0,1-1 0,-5 4-156,11-13 48,-1 0 0,1 0 0,-1 0 0,-1-1 0,1 0 1,-1-1-1,0 1 0,0-1 0,0-1 0,0 1 0,-1-1 0,1 0 0,-1-1 1,0 0-1,0 0 0,0-1 0,0 0 0,0 0 0,0-1 0,-6 0-48,11 0-45,1-1 1,0 1-1,-1-1 0,1 0 0,0 0 0,0 1 0,0-2 0,-1 1 0,1 0 0,0 0 0,0-1 0,1 1 0,-1-1 0,0 1 1,0-1-1,1 0 0,-1 0 0,1 0 0,0 0 0,-1 0 0,1 0 0,0 0 0,0 0 0,0 0 0,1 0 0,-1-1 1,0 1-1,1 0 0,0-1 0,-1 1 0,1 0 0,0-1 0,0 1 0,0-1 45,14-85-4051,9 30-839,3-1-2317</inkml:trace>
  <inkml:trace contextRef="#ctx0" brushRef="#br0" timeOffset="672.044">1529 74 8744,'0'0'3075,"17"-3"-187,-5-1-2198,-7 2-457,1 0 0,-1 1 0,0 0 0,1-1 0,-1 2-1,1-1 1,-1 1 0,1-1 0,0 2 0,-1-1 0,1 0 0,-1 1-1,1 0 1,-1 1 0,0-1 0,1 1 0,-1 0 0,0 0-1,3 2-232,2 4 251,0 0 0,0 0-1,-1 1 1,0 0 0,-1 1-1,0 0 1,0 0 0,-1 1-1,-1-1 1,1 2 0,-2-1-1,0 1 1,0-1 0,-1 2-1,0-1 1,-1 0 0,-1 1-1,1 7-250,0 4 112,-2 1-1,0 0 1,-1-1-1,-2 1 0,-1-1 1,0 1-1,-2-1 1,-1 0-1,-2 5-111,-11 23 24,-2-1 0,-2 0 0,-2-2 0,-3-1 0,-1-1 0,-3-2 0,-1-1 0,-22 20-24,49-57-208,-48 48 145,14-28-5047,37-28-842,3-11-3406</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04.014"/>
    </inkml:context>
    <inkml:brush xml:id="br0">
      <inkml:brushProperty name="width" value="0.05" units="cm"/>
      <inkml:brushProperty name="height" value="0.05" units="cm"/>
    </inkml:brush>
  </inkml:definitions>
  <inkml:trace contextRef="#ctx0" brushRef="#br0">176 153 10570,'0'0'6374,"0"0"-3422,0 0-1185,0 0-181,0 16-545,-27 210 667,-16-25-1333,-17 95-355,33-98-3912,19-134-265,0-23-2411,5-29 1454</inkml:trace>
  <inkml:trace contextRef="#ctx0" brushRef="#br0" timeOffset="380.6">21 866 320,'25'-235'7115,"-15"160"-5614,3 0 1,4 1-1,2 0 0,4 2 0,3 0 0,12-18-1501,-37 85 176,1-1 1,0 1-1,0 0 0,1 0 0,0-1 0,-1 2 0,2-1 1,-1 0-1,0 1 0,1-1 0,0 1 0,0 0 0,0 0 1,1 0-1,-1 1 0,1 0 0,0 0 0,0 0 0,0 0 1,0 1-1,1 0 0,-1 0 0,1 0 0,-1 1 0,1-1 1,-1 1-1,1 1 0,0-1 0,0 1 0,-1 0 0,1 0 1,0 1-1,0 0 0,-1 0 0,1 0 0,-1 1 0,1-1 1,3 3-177,2 5 6,1 1-1,-2 0 1,1 0 0,-2 2 0,1-1 0,-1 1 0,-1 0 0,0 1 0,-1-1 0,-1 2 0,0-1 0,0 1 0,-1 0 0,-1 0 0,-1 0 0,0 1 0,0-1 0,-2 1 0,0 0 0,0-1 0,-1 1 0,-1 0 0,-1 0-1,0-1 1,-1 1 0,-3 10-6,2-12 1,0-1 1,-1 0-1,-1 0 0,0 0 0,0 0 0,-1-1 0,-1 0 0,0-1 0,0 1 0,-1-2 0,0 1 0,-1-1 0,0-1 0,0 1 0,-1-2 0,0 0 1,0 0-1,-1-1 0,0 0 0,0-1 0,-1 0 0,1-1 0,-1-1 0,0 0 0,0 0 0,0-1 0,0-1 0,0 0 0,0-1 0,-9-1-1,17 0-54,1 1 1,-1-1-1,1 0 0,-1 0 0,1 0 0,-1-1 0,1 0 0,0 0 0,0 0 0,0 0 0,0-1 0,0 1 0,0-1 0,1 0 1,-1 0-1,1 0 0,0-1 0,0 1 0,0-1 0,1 0 0,-1 0 0,1 1 0,0-2 0,0 1 0,0 0 0,0-2 54,0 1-355,2 0 0,-1 0 0,0 0 0,1 0 0,0 0 0,0 1 0,1-1-1,-1 0 1,1 0 0,0 0 0,0 0 0,1 0 0,-1 1 0,1-1-1,0 1 1,2-4 355,23-33-5765</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01.218"/>
    </inkml:context>
    <inkml:brush xml:id="br0">
      <inkml:brushProperty name="width" value="0.05" units="cm"/>
      <inkml:brushProperty name="height" value="0.05" units="cm"/>
    </inkml:brush>
  </inkml:definitions>
  <inkml:trace contextRef="#ctx0" brushRef="#br0">164 134 11755,'0'0'4543,"0"0"-2109,0 0-645,0 0-28,0 0-362,0 0-449,1 16-240,-4 190 908,-68 230-1452,44-296-3893,19-103-425,1-15-2618,2-6-4169</inkml:trace>
  <inkml:trace contextRef="#ctx0" brushRef="#br0" timeOffset="233.115">1 217 7623,'0'0'5445,"20"-91"-3907,0 73-65,6 0 1122,9 2-962,5 3-576,9-1-576,12 4-321,-2 0-32,8 3-32,-10 5-96,-2 2 0,-10 0-32,-13 7-480,-9 8-1442,-13 3-2627,-10 1-3106</inkml:trace>
  <inkml:trace contextRef="#ctx0" brushRef="#br0" timeOffset="576.468">34 458 2242,'0'0'6374,"0"0"-4164,0 0 193,0 0-1122,0 0-96,105-19-448,-60 5-449,6-1-224,-1 3-64,1-3 0,-2 4-64,-7 2-353,-5 6-2561,-8 3-3877</inkml:trace>
  <inkml:trace contextRef="#ctx0" brushRef="#br0" timeOffset="1166.96">534 426 7719,'0'0'2920,"0"0"-1078,0 0-128,0 0-252,0 0-372,0 0-295,0 0-357,11 13-171,36 41-70,-21-16 60,14-4-156,-35-32-101,0-1 0,1 1 0,-1-1 0,0 0 0,1 0 0,-1 0 0,0-1 0,1 0 0,-1 0 0,1-1 0,-1 1 0,0-1 0,1 0 0,-1 0 0,0-1 0,0 0 0,0 0 0,0 0 0,0 0 0,0-1 0,0 0 0,-1 0 0,0 0 0,1-1 0,-1 1 0,0-1 0,-1 0 0,1 0 0,-1 0 0,0-1 0,2-2 0,4-7 407,-1 0 1,0-1-1,-1-1 0,0 1 1,-1-1-1,-1 0 0,-1 0 1,0 0-1,-1-1 0,-1 0 1,-1 1-1,0-1 0,-1-6-407,0 21 43,1 0-1,-1 0 1,0 0-1,0 0 0,0 0 1,0 0-1,-1 0 0,1 0 1,-1 0-1,1 1 1,-1-1-1,1 0 0,-1 0 1,0 0-1,0 1 0,0-1 1,0 0-1,0 1 1,0-1-1,0 1 0,-1-1 1,1 1-1,-1 0 0,1-1 1,-1 1-1,1 0 1,-1 0-1,0 0 0,1 0 1,-1 0-1,0 1 0,0-1 1,0 0-1,1 1 1,-1-1-1,0 1 0,0 0 1,0 0-1,0 0 0,0 0 1,0 0-1,0 0 1,0 0-1,0 1 0,0-1 1,1 0-1,-1 1 0,-1 0-42,-9 6 20,1 0 0,0 1-1,1 1 1,0-1-1,0 2 1,1-1-1,0 1 1,0 1 0,2-1-1,-1 2 1,1-1-1,1 1 1,0 0-1,0 0 1,1 1-20,-6 18-63,1 0-1,1 0 1,2 1-1,1 0 1,2 0-1,1 0 1,1 1-1,2-1 1,3 14 63,-4-38-196,1 0 0,1 0 1,0 0-1,0 0 0,1 0 1,-1 0-1,2 0 0,-1-1 1,1 1-1,0-1 0,1 1 1,0-1-1,0 0 0,1-1 1,-1 1-1,1-1 0,1 0 0,-1 0 1,1 0-1,0-1 0,0 0 1,1 0-1,0 0 0,0-1 1,0 0-1,0-1 0,0 1 1,1-1-1,0-1 0,-1 0 1,1 0-1,3 0 196,0-2-48,1 0 1,0-1-1,0-1 0,0 0 1,0 0-1,-1-1 1,1-1-1,-1 0 0,0 0 1,0-1-1,0-1 1,-1 0-1,0 0 0,0-1 1,-1 0-1,1-1 1,-2 0-1,1-1 0,-1 1 1,0-2-1,-1 1 1,0-1-1,-1 0 0,5-9 48,177-284 1415,-113 171 2215,-78 167-2445,-41 175-597,-13 48-1304,60-336 508,-1 56 306,2-1 0,0 0 0,2 1 0,1 0 0,0 1 0,2-1 0,0 1 0,1 1 0,1 0 0,1 0 0,1 1 0,1 1 0,0 0 0,6-4-98,-14 18 3,0 0 0,0 0 0,0 1 0,0 0 0,1 0 0,-1 1 0,1-1 0,0 1 0,0 1 0,0-1 0,0 1 0,0 0 0,0 1 0,0 0 0,0 0 1,0 1-1,0-1 0,0 1 0,0 1 0,0 0 0,0 0 0,0 0 0,-1 0 0,1 1 0,-1 0 0,0 1 0,0 0 0,0 0 0,0 0 0,0 0 0,-1 1 0,0 0 0,0 0 0,0 0 0,-1 1 0,0 0 0,0-1 0,0 2 0,-1-1 0,0 0 0,0 1 0,0-1 0,-1 1 0,1 5-3,2 11-106,-1 1 0,-1-1 0,-2 0-1,0 1 1,-1-1 0,-2 1 0,0-1-1,-4 13 107,-1 33-740,49-183 942,-31 88-87,-3 2 88,0 0-1,2 0 1,0 1 0,2 0-1,1 1 1,0 0 0,2 1-1,0 1 1,1 0 0,1 1-1,1 1 1,1 1 0,15-11-203,-30 25 8,0 0 0,0 0 0,0 1 1,1 0-1,-1 0 0,1 0 0,0 1 1,-1-1-1,1 1 0,0 0 0,0 0 0,0 1 1,-1-1-1,1 1 0,0 0 0,0 1 1,0-1-1,0 1 0,0 0 0,-1 0 0,1 0 1,0 1-1,-1 0 0,1 0 0,-1 0 1,0 0-1,1 1 0,-1-1 0,0 1 0,0 0 1,-1 1-1,1-1 0,-1 0 0,0 1 1,0 0-1,0 0 0,2 4-8,3 10-111,-1 1 1,-1 0-1,-1 0 0,-1 1 0,0-1 1,-2 1-1,0 8 111,13 68-2236,29 7-3761,36-28-4224,-46-56 3762</inkml:trace>
  <inkml:trace contextRef="#ctx0" brushRef="#br0" timeOffset="1685.383">2691 649 2402,'80'-132'7063,"-72"121"-6328,-1 4 92,-1 0 0,-1-1 0,1 1 0,-1-1 0,-1 0-1,1 0 1,-1-1 0,-1 1 0,0-1 0,0 0-1,0 0 1,-1 0 0,-1 0 0,1 0 0,-1-8-827,-3 14 137,0 1-1,1-1 1,-1 0 0,-1 1 0,1-1 0,0 1-1,-1-1 1,1 1 0,-1 0 0,0 0 0,1 0 0,-1 1-1,0-1 1,0 1 0,0-1 0,-1 1 0,1 0-1,0 0 1,0 1 0,-1-1 0,1 1 0,0-1 0,-1 1-1,1 0 1,0 0 0,-1 0 0,-2 1-137,-12 1 5,-1 1 0,2 0 0,-1 1 0,0 1 0,1 1 0,-1 0-1,2 2 1,-1-1 0,1 2 0,0 0 0,1 1 0,0 1 0,1 0 0,0 1 0,0 1 0,2 0 0,-1 0 0,2 2 0,0-1 0,0 1 0,2 1 0,0 0 0,0 0 0,2 1-1,0 0 1,1 0 0,-2 10-5,-3 73-126,11-97 76,1 0 0,-1 1 1,0-1-1,1 0 1,0 0-1,0 0 1,0 1-1,0-1 1,0 0-1,0-1 0,1 1 1,0 0-1,-1 0 1,1 0-1,0-1 1,0 1-1,0-1 0,1 0 1,-1 0-1,1 1 1,-1-2-1,1 1 1,0 0-1,0 0 0,-1-1 1,1 1-1,0-1 1,1 0-1,-1 0 50,9-1-84,1-1 0,0 0 1,0 0-1,-1-2 0,1 1 0,-1-2 0,0 1 0,0-2 0,0 0 0,0 0 0,-1-1 1,0 0-1,0-1 0,-1 0 0,0-1 0,0 0 0,0-1 0,-1 0 0,-1 0 1,7-9 83,26-19 12,0-3 49,-33 31-51,0 0 0,1 0-1,1 1 1,-1 0 0,1 1 0,1 0 0,-1 0-1,1 1 1,2 0-10,-11 7-3,-1 0 1,1 0-1,0 0 0,0 0 1,-1 1-1,1-1 0,-1 0 1,1 1-1,-1 0 0,0-1 0,1 1 1,-1 0-1,0-1 0,0 1 1,0 0-1,-1 0 0,1 0 1,0 0-1,-1 0 0,1 0 1,-1 0-1,1 0 0,-1 0 0,0 0 1,0 0-1,0 0 0,0 0 1,-1 1-1,1-1 0,0 0 1,-1 0-1,1 0 0,-1 0 1,0-1-1,0 2 3,1 6 9,-1 20 38,0-21-45,0 0 1,0 0-1,1 0 0,0 0 1,1 0-1,-1 0 1,1 0-1,1 0 0,0-1 1,0 1-1,0 0 1,1-1-1,0 0 0,1 1 1,0-1-1,4 6-2,-4-11-5,0 0-1,0-1 1,0 0-1,1 1 1,-1-1-1,0-1 1,1 1-1,-1-1 1,0 1-1,1-1 1,-1-1-1,1 1 1,-1 0-1,0-1 1,1 0-1,-1 0 1,0-1-1,0 1 1,0-1-1,0 0 1,0 0-1,0 0 1,0 0-1,-1-1 1,1 1-1,-1-1 1,1 0-1,-1 0 1,0 0-1,0-1 1,-1 1-1,1-1 1,-1 0-1,2-2 6,28-39 188,-3-1 1,-1-2-1,-3 0 0,-1-2 0,-3 0 1,-2-2-1,3-18-188,-6 23 364,60-191 826,-70 193-613,-26 61 736,5 19-1233,1 1 0,2 0 0,2 1-1,1 0 1,0 14-80,0-7 23,-8 50-30,5 0 0,4 0-1,4 93 8,21-67-3224,19-50-4864,-14-45-181</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0.249"/>
    </inkml:context>
    <inkml:brush xml:id="br0">
      <inkml:brushProperty name="width" value="0.05" units="cm"/>
      <inkml:brushProperty name="height" value="0.05" units="cm"/>
    </inkml:brush>
  </inkml:definitions>
  <inkml:trace contextRef="#ctx0" brushRef="#br0">95 161 5797,'0'0'3807,"0"0"-1143,0 0 288,0 0-155,0 0-982,0 0-795,2-4-529,8-5-121,-8 39-5,0 10-123,36 74-114,-37-112-130,1-1-1,-1 1 1,0-1 0,1 1-1,-1-1 1,1 0 0,-1 0-1,1 0 1,0 0 0,-1 0 0,1 0-1,0 0 1,0 0 0,0-1-1,-1 1 1,1-1 0,0 1-1,0-1 1,0 0 0,0 0 0,0 0-1,0 0 1,0 0 0,0 0-1,0 0 1,0-1 0,0 1-1,-1-1 1,1 1 0,0-1 0,0 0-1,0 0 1,-1 0 0,1 0-1,0 0 1,-1 0 0,1 0-1,-1 0 1,1-1 0,-1 1-1,0-1 1,1 1 0,-1-1 0,0 1-1,0-1 1,0 0 0,0 1-1,-1-1 1,1 0 0,0 0-1,-1 0 3,10-17 85,-2-1 0,0 0 0,-1-1 0,-1 1 0,-1-1 0,-1 0 0,-1 0 0,-1-1 0,-1 1 0,0-1 0,-2-7-85,1 27 59,1 0 1,-1 0-1,0-1 1,0 1-1,0 0 1,0 0-1,0 0 1,-1 0-1,1 0 1,-1-1-1,1 1 0,-1 0 1,0 0-1,1 0 1,-1 0-1,0 1 1,0-1-1,-1 0 1,1 0-1,0 0 1,-1 1-1,1-1 1,-1 1-1,1-1 1,-1 1-1,0 0 1,1 0-1,-1-1 1,0 1-1,0 0 1,0 1-1,0-1 1,0 0-1,0 0 1,0 1-1,0-1 1,0 1-1,-1 0 1,1 0-1,0 0 1,0 0-1,0 0 1,0 0-1,0 0 0,-1 1 1,1-1-1,0 1 1,0-1-1,-2 2-59,-9 6 66,1 0-1,0 1 1,0 1-1,1-1 0,0 2 1,1 0-1,0 0 1,1 1-1,0 0 0,1 0 1,0 1-1,0 2-65,-4 4 26,1 1 0,1 0 0,1 0 0,0 1 0,2 0 0,0 1 0,2 0 0,-3 22-26,6-36 4,2 0-1,-1 1 1,1-1-1,0 0 0,1 0 1,0 1-1,0-1 1,1 0-1,0 0 1,0 0-1,1 0 0,0-1 1,0 1-1,1-1 1,0 0-1,1 0 0,-1 0 1,1 0-1,0-1 1,1 0-1,0 0 1,0 0-1,0-1 0,0 0 1,6 3-4,1 0-116,0-1 1,1 0 0,0-1-1,0-1 1,1 0 0,0-1-1,-1 0 1,1-1 0,0-1-1,1-1 1,-1 0 0,0-1-1,0 0 1,1-1 0,-1-1 0,0-1-1,0 0 1,12-4 115,-12 2-1010,-1 0 1,0-1-1,0-1 1,0 0-1,0-1 1,-1 0-1,-1-1 1,0-1-1,0 0 1,0 0-1,8-12 1010,11-15-6998</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0.760"/>
    </inkml:context>
    <inkml:brush xml:id="br0">
      <inkml:brushProperty name="width" value="0.05" units="cm"/>
      <inkml:brushProperty name="height" value="0.05" units="cm"/>
    </inkml:brush>
  </inkml:definitions>
  <inkml:trace contextRef="#ctx0" brushRef="#br0">458 159 10250,'19'-119'5199,"-19"118"-5104,1 0 0,-1 0-1,1 0 1,-1 0 0,0 0-1,0 0 1,1 0 0,-1 0-1,0-1 1,0 1 0,0 0-1,0 0 1,0 0 0,0 0 0,-1 0-1,1 0 1,0 0 0,-1 0-1,1 0 1,0 0 0,-1 0-1,1 0 1,-1 0 0,1 1-1,-1-1 1,0 0 0,1 0-1,-1 0 1,0 1 0,1-1-1,-1 0 1,0 1 0,0-1 0,0 0-1,0 1 1,0-1 0,0 1-1,0 0 1,0-1 0,0 1-1,0 0 1,0-1 0,0 1-95,-47 17 1667,13 8-1612,2 1-1,1 1 1,1 2 0,1 1 0,2 1-1,1 2 1,1 0 0,2 2 0,2 1-1,1 0 1,1 2 0,-4 16-55,14-33 2,1 1 1,1 1 0,0-1-1,2 1 1,1 0 0,1 1-1,0-1 1,2 1 0,1 0-1,1 0 1,1 0 0,3 15-3,-4-34-10,1-1 0,1 1 0,-1-1 0,1 0 0,-1 0 0,1 1 0,0-1 1,1 0-1,-1-1 0,1 1 0,-1 0 0,1-1 0,0 1 0,1-1 0,-1 0 0,1 0 0,-1-1 1,1 1-1,0 0 0,0-1 0,0 0 0,0 0 0,0 0 0,0-1 0,1 0 0,-1 1 0,0-1 1,1-1-1,-1 1 0,1-1 0,0 1 0,-1-1 0,3-1 10,5 0-15,1 0 0,-1-1 0,0-1 0,-1 0 0,1-1 0,0 0 0,-1-1 0,0 0 0,0 0 0,0-1 0,-1-1 0,1-1 15,166-156 275,-79 66 1403,-91 90-1426,-7 8-233,0-1 0,0 1 1,0-1-1,0 1 0,0-1 0,0 0 0,0 1 1,0-1-1,0 1 0,0-1 0,0 0 0,1 1 0,-1-1 1,0 1-1,0-1 0,1 1 0,-1-1 0,0 1 1,0-1-1,1 1 0,-1-1 0,1 1 0,-1 0 1,0-1-1,1 1 0,-1-1 0,1 1 0,-1 0 1,1 0-1,-1-1 0,1 1 0,0 0 0,-1 0 0,1-1 1,-1 1-1,1 0 0,-1 0 0,1 0 0,0 0 1,-1 0-1,1 0 0,-1 0 0,1 0 0,-1 0 1,1 0-1,0 0 0,-1 1 0,1-1 0,-1 0 0,1 0 1,-1 0-1,1 1 0,-1-1 0,1 0 0,-1 1 1,1-1-1,-1 0 0,1 1 0,-1-1 0,0 1 1,1-1-1,-1 1-19,-51 223 854,17-31-1062,35-193 203,-1-1 1,0 1-1,1 0 1,-1 0-1,0 0 0,1 0 1,-1 0-1,0 0 1,1-1-1,-1 1 1,1 0-1,-1 0 1,0 0-1,1 0 1,-1 0-1,0 1 1,1-1-1,-1 0 0,0 0 1,1 0-1,-1 0 1,0 0-1,1 0 1,-1 1-1,0-1 1,1 0-1,-1 0 1,0 0-1,1 1 1,-1-1-1,0 0 0,0 0 1,0 1-1,1-1 1,-1 0-1,0 1 1,0-1-1,0 0 1,1 1-1,-1-1 1,0 0-1,0 1 1,0-1-1,0 0 0,0 1 1,0-1-1,0 0 1,0 1-1,0-1 1,0 0-1,0 1 1,0-1-1,0 0 1,0 1-1,0-1 1,0 1-1,0-1 0,-1 0 1,1 0-1,0 1 1,0-1-1,0 0 1,-1 1-1,1-1 5,14-25 2,-1-16 86,-2 0-1,-2-1 1,-2 0-1,-2-1 1,-1 1-1,-2-1 0,-3 0 1,-2-19-88,2 56-49,1 0 0,-1-1 1,-1 1-1,1 0 0,-1 0 0,0 0 1,0 0-1,-1 0 0,0 0 1,0 1-1,0 0 0,-1-1 0,1 1 1,-1 0-1,0 0 0,-1 0 49,2 7-4374,3 12 324,3 4-2959</inkml:trace>
  <inkml:trace contextRef="#ctx0" brushRef="#br0" timeOffset="328.724">995 487 14990,'0'0'3177,"0"0"-839,0 0-662,0 0-640,0 0-572,0 0-314,0 0-65,-5 16-32,-33 108 118,12 83-75,37-258-181,2-16 187,-8 32-17,2 0-1,1 0 1,1 1-1,2 1 1,2-1-1,1 2 1,12-22-85,-22 49-26,0 0 0,0 0-1,1 0 1,0 0 0,-1 1 0,1 0 0,1 0 0,-1 0 0,0 0 0,1 1 0,0 0-1,0 0 1,0 1 0,0-1 0,0 1 0,1 1 0,-1-1 0,1 1 0,-1 0 0,1 1-1,-1-1 1,1 1 0,-1 1 0,1-1 0,-1 1 0,1 0 0,-1 1 0,1-1 0,-1 1-1,0 1 1,0-1 0,0 1 0,0 0 0,0 0 0,-1 1 0,1-1 0,2 4 26,51 41-4810,-23-14-1284,-27-26 4020,22 23-8507</inkml:trace>
  <inkml:trace contextRef="#ctx0" brushRef="#br0" timeOffset="1043.338">1875 468 9801,'3'-17'4036,"13"-103"1906,-16 117-5840,0 1 1,0-1-1,-1 0 1,1 0-1,0 1 1,-1-1-1,0 1 1,1-1-1,-1 0 1,0 1-1,0-1 1,-1 1-1,1 0 1,0-1-1,-1 1 1,1 0-1,-1 0 1,0 0-1,0 0 1,0 0-1,0 0 1,0 0-1,0 1 1,-1-1-1,1 1 1,0 0-1,-1 0 1,1 0-1,-1 0 1,1 0-1,-1 0 1,0 0-1,1 1 1,-1-1-1,0 1 1,1 0-1,-1 0 1,0 0-1,1 0 1,-1 1-1,0-1 1,1 1-1,-1-1 1,0 1-1,1 0-102,-15 5 13,1 0-1,0 1 1,1 0 0,-1 2-1,2 0 1,-1 0 0,1 2 0,1-1-1,0 2 1,0 0 0,1 0-1,1 1 1,0 1 0,1 0-1,0 0 1,-6 13-13,1-4-4,1 0 0,1 1 1,2 0-1,0 1 0,1 0 1,1 0-1,2 1 0,0 1 0,2-1 1,0 9 3,5-33-24,-1 0 1,1 0-1,0 0 0,0 0 1,0 0-1,1 0 1,-1 0-1,0 0 1,1 0-1,-1 0 1,1 0-1,0 0 1,0 0-1,0-1 1,0 1-1,0 0 1,0 0-1,0-1 1,0 1-1,1-1 0,-1 1 1,0-1-1,1 1 1,0-1-1,-1 0 1,1 0-1,0 0 1,-1 0-1,1 0 1,0 0-1,0 0 1,0-1-1,0 1 1,0-1-1,0 1 1,0-1-1,0 0 0,0 0 1,0 0-1,0 0 1,0 0-1,0 0 1,0 0-1,0-1 1,0 1-1,0-1 1,0 0-1,0 1 1,0-1-1,-1 0 1,1 0-1,0 0 1,0 0-1,0-1 24,21-12 22,-1-1 0,0-1-1,-2-1 1,0-1 0,0-1 0,-2 0-1,-1-1 1,0-1 0,8-16-22,-10 18 34,97-124 382,-103 167-459,-8-18 29,-2 12 1,1 1-1,1 0 1,1-1-1,0 1 1,2-1-1,0 0 1,1 0-1,1 0 1,0-1-1,1 0 1,1 0-1,1 0 1,0-1-1,12 14 14,-11-21-359,0 0-1,0-1 1,1 0-1,0-1 0,0 0 1,1 0-1,0-2 1,0 1-1,0-2 0,1 1 1,-1-2-1,1 0 0,0 0 1,0-1-1,1-1 1,-1 0-1,0-1 0,0 0 1,1-1-1,-1 0 1,3-2 359,6-1-80,0-1 0,0-1 1,-1-1-1,0-1 1,0-1-1,-1 0 0,16-11 80,-11 5 431,-1 0-1,-1-2 0,0 0 1,-1-2-1,-2 0 0,0-2 0,0 0 1,-2-1-1,-1-1 0,7-12-430,-22 32 111,1 0-1,-1 0 1,1 0-1,-1-1 1,0 1 0,0 0-1,-1-1 1,1 0-1,-1 1 1,0-1-1,0 0 1,0 0-1,0 0 1,-1 0 0,1 0-1,-1 1 1,0-1-1,0 0 1,0 0-1,-1 0 1,0 0-1,1 0 1,-1 0 0,-1 0-1,1 1 1,0-1-1,-1 1 1,0-1-1,0 1 1,0-1 0,0 1-1,-1 0 1,1 0-1,-1 0 1,0 0-1,1 0 1,-1 1-1,-1-1-110,-7 0 62,-1-1-1,1 2 1,-1-1-1,0 1 1,0 1 0,0 0-1,0 1 1,0 0-1,0 1 1,0 1-1,0-1 1,0 2-1,1 0 1,-1 0-1,1 1 1,0 0-1,0 1 1,0 1-1,0-1 1,1 2-1,0-1 1,0 2-1,-2 2-61,-2 0-22,1 1 0,0 1 0,0 0 0,1 1 0,1 0 0,0 1 0,1 0-1,1 1 1,0 0 0,0 0 0,2 1 0,0 0 0,1 0 0,1 1 0,0 0 0,1 0 0,1 0 0,0 0 0,2 0-1,0 1 1,0-1 0,2 1 22,1-13-110,-1-1-1,1 1 1,1-1-1,-1 1 1,1-1-1,-1 0 1,1 0-1,1 0 1,-1 0-1,0-1 1,1 1-1,0-1 0,0 0 1,0 0-1,0 0 1,0 0-1,0-1 1,1 0-1,-1 0 1,1 0-1,0-1 1,0 1-1,-1-1 1,1 0-1,0 0 1,0-1-1,0 1 1,0-1-1,0 0 0,0-1 1,0 1-1,0-1 1,0 0-1,0 0 1,0-1-1,-1 1 1,1-1-1,-1 0 1,1 0-1,-1-1 1,1 1-1,-1-1 1,0 0-1,3-3 111,20-15 24,0-2 0,-2 0 0,-1-2 0,0 0 0,-2-2 0,-2 0 0,0-2 0,13-26-24,11-26 673,-3-2 0,-4-2-1,-4-1 1,-3-2-1,-2-13-672,-16 39 961,-12 63-937,0-1 0,0 1 0,0-1 0,0 1 0,0-1 0,-1 1 0,1-1 0,0 1 0,0-1 0,-1 1 0,1-1 0,0 1 0,-1-1 0,1 0 0,0 1 0,-1-1 0,1 1 0,-1-1 0,1 0 0,0 1 0,-1-1 0,1 0 0,-1 0 0,1 0 0,-1 1 0,1-1 0,-1 0 0,0 0 0,1 0 0,-1 0 0,1 0 0,-1 0 0,1 0 0,-1 0 0,1 0 0,-1 0 0,1 0 0,-1 0 0,0 0 0,1 0 0,-1 0 0,1-1 0,-1 1 0,1 0 0,-1 0 0,1-1 0,0 1 0,-1 0 0,1-1 0,-1 1-1,1 0 1,0-1 0,-1 1 0,1-1 0,0 1 0,-1-1 0,1 1 0,0-1 0,-1 1 0,1-1 0,0 1 0,0-1 0,0 1 0,0-1 0,0 1 0,-1-1 0,1 1-24,-13 21 81,1 1 1,1 1-1,0 0 0,2 1 0,1 0 1,1 0-1,1 1 0,1 0 1,0 6-82,-7 218 77,13-205-64,0-7-305,1 0-1,2 0 0,2-1 0,1 1 1,2-1-1,4 8 293,15 5-6390,-10-36-929</inkml:trace>
  <inkml:trace contextRef="#ctx0" brushRef="#br0" timeOffset="1412.298">3296 111 224,'17'-80'12305,"-16"81"-12155,-1 0 0,1 0 0,-1 0-1,1 0 1,0 0 0,-1-1 0,1 1 0,0 0 0,0 0-1,-1-1 1,1 1 0,0-1 0,0 1 0,0-1 0,0 1-1,0-1 1,0 1 0,0-1 0,0 0 0,0 1 0,0-1-1,0 0 1,0 0 0,0 0 0,0 0 0,0 0-1,0 0 1,0 0 0,0 0 0,0-1 0,0 1 0,0 0-1,0 0 1,0-1 0,0 1 0,0-1 0,0 1 0,0-1-1,0 1 1,0-1 0,0 0 0,-1 1 0,1-1-1,0 0 1,-1 0 0,1 1 0,0-1 0,-1 0 0,1 0-1,-1 0 1,1 0 0,-1 0 0,1 0 0,-1 0 0,0 0-1,0 0 1,1 0 0,-1 0 0,0 0 0,0 0 0,0-1-151,8 30 509,-1-1 0,-2 1-1,0 0 1,-2 1-1,-1-1 1,-1 1 0,-2 6-508,1-9 285,2 16-223,-1 0 0,-3 0 0,-1 1 0,-2-2 0,-2 1 0,-2-1 0,-2 0 1,-1 0-1,-2-1 0,-2-1 0,-1-1 0,-2 0 0,-2-1 0,-2-2 0,0 0 0,-3-1 0,-1-1 0,-1-2 1,-23 19-63,-126 66-7277,84-68-3229</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06.403"/>
    </inkml:context>
    <inkml:brush xml:id="br0">
      <inkml:brushProperty name="width" value="0.05" units="cm"/>
      <inkml:brushProperty name="height" value="0.05" units="cm"/>
    </inkml:brush>
  </inkml:definitions>
  <inkml:trace contextRef="#ctx0" brushRef="#br0">766 245 8584,'0'0'4911,"0"0"-2055,-17-9-752,-57-24-401,70 33-1637,0 0-1,1 1 1,-1-1 0,1 1 0,-1 0 0,1-1-1,-1 1 1,1 1 0,0-1 0,0 1-1,-1-1 1,1 1 0,0 0 0,0 0 0,1 0-1,-1 0 1,0 1 0,1-1 0,-1 1 0,1 0-1,0-1 1,0 1 0,0 0 0,0 0 0,0 2-66,-6 5 132,-8 9-117,1 0-1,1 0 0,1 2 1,0-1-1,2 2 0,1 0 1,0 0-1,2 1 0,0 0 1,2 0-1,0 0 0,2 1 1,1 0-1,0 0 0,2 0 0,1 0 1,1 1-1,0-1 0,2 0 1,1 0-1,1-1 0,3 6-14,-6-19-156,1 1-1,0 0 0,0-1 1,1 0-1,1 0 0,0 0 1,0 0-1,1-1 0,0 0 1,0 0-1,1 0 0,1-1 1,-1 0-1,1-1 0,1 1 1,-1-2-1,1 1 0,0-1 1,1 0-1,-1-1 0,1 0 1,0-1-1,3 1 157,-8-5-106,-1 0 0,1 0-1,-1 0 1,1-1 0,-1 0 0,1 0-1,-1 0 1,0 0 0,1-1 0,-1 0-1,0 0 1,0 0 0,0 0 0,0 0-1,-1-1 1,1 0 0,0 0 0,-1 0 0,0 0-1,0 0 1,0-1 0,0 1 0,-1-1-1,2-2 107,50-102 410,-49 95-389,103-259 5707,-95 219-4538,-12 54-1179,-1-1-1,0 1 0,0-1 1,0 1-1,0-1 0,0 1 1,0-1-1,0 1 0,-1-1 1,1 1-1,0-1 0,0 0 1,0 1-1,0-1 0,-1 1 1,1-1-1,0 1 1,0-1-1,-1 0 0,1 1 1,0-1-1,-1 0 0,1 1 1,0-1-1,-1 0 0,1 0 1,0 1-1,-1-1 0,1 0 1,-1 0-1,1 1 0,-1-1 1,1 0-1,0 0 1,-1 0-1,1 0 0,-1 0 1,1 0-1,-1 0 0,1 0 1,-1 0-1,1 0 0,-1 0 1,1 0-1,-1 0 0,1 0 1,0 0-1,-1 0 0,1-1 1,-1 1-1,1 0 1,-1 0-1,1 0 0,0-1 1,-1 1-1,1 0 0,0-1 1,-1 1-1,1 0 0,0-1 1,-1 1-1,1 0 0,0-1 1,0 1-1,-1-1 0,1 1-10,-11 23 83,2 0 0,0 1 0,1 0 0,2 0 0,0 1 0,2 0 0,1 0 0,0 0 0,2 1 0,1-1 0,1 0 0,2 0 0,0 3-83,-3-16 3,-1-1 0,2 1 0,-1-1 0,2 0 0,0 1 1,0-1-1,1 0 0,0 0 0,1 0 0,0-1 0,0 1 0,1-1 1,1 0-1,0 0 0,0-1 0,1 0 0,0 0 0,1 0 0,0-1 0,0 0 1,1-1-1,0 1 0,0-2 0,0 1 0,1-2 0,0 1 0,0-1 0,1-1 1,10 4-4,-12-6 3,1-1 0,-1 0 0,1 0 0,0-1 0,-1 0 0,1-1 0,0 0 0,-1 0 0,1-1 0,-1 0-1,0-1 1,1 0 0,-1-1 0,0 0 0,-1 0 0,1-1 0,-1 0 0,0 0 0,0-1 0,-1 0 0,1 0 0,-1-1 0,-1 0 0,1 0 0,4-8-3,12-17 79,-2-2 0,-2 0 0,-1-1-1,-1-1 1,-2 0 0,-2-1 0,-1-1-1,6-38-78,-3-82 289,-15 152-289,-1 0 1,1 0-1,-2 0 0,1 1 0,0-1 0,-1 0 1,0 0-1,-1 1 0,1 0 0,-1-1 0,0 1 0,-1 0 1,1 0-1,-1 1 0,0-1 0,0 1 0,0-1 1,0 1-1,-1 1 0,0-1 0,0 1 0,0 0 0,0 0 1,0 0-1,-2 0 0,-7-2-216,-1 2 0,1-1 0,-1 2-1,1 0 1,-1 1 0,0 0 0,1 1 0,-1 1 0,0 0 0,0 1 0,1 0 0,-1 1 0,-11 5 216,-108 46-10153,77-23-2830</inkml:trace>
  <inkml:trace contextRef="#ctx0" brushRef="#br0" timeOffset="446.036">1752 222 2851,'3'-14'9918,"13"-62"-2791,-18 96-2145,4 13-3849,-1 1-852,-39 224 1272,12-126-1286,19-95-455,2-1 1,2 1-1,1 0 1,2 0-1,2-1 0,1 1 1,2 2 187,18 27-3719,10-37-4787,-15-24 1011</inkml:trace>
  <inkml:trace contextRef="#ctx0" brushRef="#br0" timeOffset="820.964">2089 473 4869,'6'-22'1474,"18"-57"1560,-1 24 6711,-32 73-8777,-10 17-452,2 0-1,2 1 0,1 1 0,2 0 1,-2 11-516,9-22-6,0 1 1,2 0 0,0 1-1,2-1 1,2 0 0,0 1-1,1-1 1,2 0 0,1 0-1,1-1 1,4 9 5,-10-33-141,1 0 0,0 1 1,0-1-1,1 0 0,-1 1 0,0-1 1,1 0-1,-1 0 0,1 0 0,0 0 0,0 0 1,0-1-1,0 1 0,0-1 0,0 1 0,0-1 1,0 1-1,1-1 0,-1 0 0,0 0 1,1 0-1,-1-1 0,1 1 0,-1 0 0,1-1 1,-1 0-1,1 1 0,-1-1 0,1 0 0,0-1 1,-1 1-1,1 0 0,-1-1 0,1 1 1,-1-1-1,1 0 0,-1 0 0,0 0 0,1 0 1,-1 0-1,0 0 0,0-1 0,1 1 0,-1-1 1,0 1-1,-1-1 0,1 0 0,0 0 1,0 0-1,-1 0 0,1 0 141,101-135 374,17-91 4436,-118 223-4720,3-4 76,-1 2 54,0-1 0,0 1 0,-1-1 0,0 0 0,0 0 1,0 0-1,-1-1 0,-1 1 0,1-1 0,-2 1 0,1-1 0,-1 1 0,0-2-220,-2 8 49,0 1-1,0-1 1,0 0 0,0 1-1,-1-1 1,1 1-1,0-1 1,-1 1 0,1 0-1,-1 0 1,1 0-1,-1 1 1,1-1-1,-1 1 1,0-1 0,1 1-1,-1 0 1,0 0-1,1 0 1,-1 0 0,0 0-1,1 1 1,-1-1-1,0 1 1,1 0 0,-1 0-1,1 0 1,-1 0-1,-1 1-48,-2 2-2,1-1-1,-1 2 0,1-1 0,0 0 0,0 1 1,0 0-1,1 0 0,-1 0 0,1 1 0,1 0 1,-1 0-1,1 0 0,0 0 0,0 0 0,1 0 1,0 1-1,0-1 0,0 1 0,1 0 1,0-1-1,0 1 0,1 0 0,0 0 0,0 0 1,0-1-1,1 1 0,0 0 0,1 0 0,-1-1 1,1 1-1,0-1 0,1 0 0,0 1 0,0-1 1,0 0-1,1 0 0,-1-1 0,1 1 0,1-1 1,-1 0-1,1 0 0,1 0 3,-5-3-139,1-1 1,-1 0-1,1 0 0,-1 0 1,1 0-1,0 0 1,0 0-1,-1-1 0,1 1 1,0-1-1,0 1 0,0-1 1,0 1-1,0-1 0,0 0 1,0 0-1,-1 0 1,1 0-1,0 0 0,0-1 1,0 1-1,0-1 0,0 1 1,0-1-1,0 1 0,-1-1 1,1 0-1,0 0 1,-1 0-1,2-1 139,7-36-11627,-13 30 5115</inkml:trace>
  <inkml:trace contextRef="#ctx0" brushRef="#br0" timeOffset="3457.258">2367 616 5029,'0'0'1094,"0"0"27,0 0 449,2 14-108,-2-3-1106,22 89 2806,-21-98-3108,0-1-1,-1 0 0,1 0 0,0 0 1,0 0-1,0-1 0,0 1 1,0 0-1,1 0 0,-1-1 0,0 1 1,0 0-1,0-1 0,1 1 0,-1-1 1,0 1-1,0-1 0,1 0 1,-1 0-1,0 0 0,1 0 0,-1 0 1,0 0-1,1 0 0,-1 0 0,0 0 1,1 0-1,-1-1 0,0 1 1,1 0-1,-1-1 0,0 1 0,0-1 1,1 0-1,-1 1 0,0-1 0,0 0 1,0 0-1,0 0 0,0 0 1,0 0-54,42-42 1616,-30 26-1458,0-1 0,-1-1-1,-2 0 1,0 0 0,0-1-1,-2 0 1,-1-1 0,0 0-1,-2 0 1,0 0 0,-1-1-1,-2 1 1,0-1 0,-1 0-1,-1-2-157,1 22 10,-1 0 0,1 0-1,-1 0 1,0 0 0,0-1 0,0 1-1,0 0 1,0 0 0,0 0 0,0-1 0,-1 1-1,1 0 1,-1 0 0,0 0 0,0 0-1,1 0 1,-1 0 0,0 0 0,-1 0-1,1 0 1,0 1 0,0-1 0,-1 0-1,1 1 1,-1-1 0,0 1 0,1-1-1,-1 1 1,0 0 0,0 0 0,0 0-1,0 0 1,0 0 0,0 0 0,0 0-1,0 1 1,0-1 0,0 1 0,0-1-1,0 1 1,-1 0 0,1 0 0,0 0-1,0 0 1,0 0 0,-1 1 0,1-1-1,0 1 1,0-1 0,0 1 0,0 0-1,0 0-9,-8 6 43,0 0-1,0 0 0,1 1 1,1 1-1,-1 0 1,1 0-1,1 0 0,-1 1 1,2 0-1,-1 0 0,2 1 1,-1 0-1,1 0 1,1 0-1,0 1 0,-1 7-42,1-4 4,1 1 0,0 0-1,2 1 1,0-1-1,0 0 1,2 1 0,0-1-1,0 0 1,2 0 0,0 0-1,1 0 1,1 0 0,0-1-1,1 0 1,0 0-1,1 0 1,1-1 0,1 0-1,0 0 1,0-1 0,2 0-1,-1-1 1,2 0-1,-1-1 1,5 2-4,-7-6 5,1-2 0,0 0 0,0 0 0,0 0 0,1-1 0,-1-1 0,1 0 0,0 0 0,0-1 0,0-1 0,0 0 0,0 0 0,1-1 0,-1 0 0,0-1 0,0-1 0,0 1 0,0-2 0,0 0 1,0 0-1,8-4-5,14-7 29,0-1 1,-1-1-1,0-2 1,-1-1-1,-1-2 1,1-3-30,-8 7 185,-1-2 0,-1 0 0,-1-1 0,0-1 0,-2-1 0,0 0 0,-1-2 0,-2 0-1,0-1 1,-2 0 0,-1-1 0,-1 0 0,-1-1 0,0-3-185,-9 28-2,0 0-1,1 0 0,-1 0 1,0 0-1,0 0 1,0 0-1,0 0 1,-1 0-1,1 0 1,0-1-1,-1 1 1,0 0-1,1 0 0,-1-1 1,0 1-1,0 0 1,0 0-1,-1-1 1,1 1-1,-1 0 1,1 0-1,-1-1 0,0 1 1,1 0-1,-1 0 1,0 0-1,0 0 1,-1 0-1,1 0 1,0 0-1,-1 1 0,1-1 1,-1 0-1,1 1 1,-1-1-1,0 1 1,0-1-1,0 1 1,0 0-1,0 0 0,0 0 1,0 0-1,0 0 1,0 0-1,0 1 1,-1-1 2,-9 3-11,0 1 0,0 0 1,0 1-1,1 0 0,0 1 1,-1 0-1,2 1 0,-1 0 1,1 0-1,0 2 0,0-1 1,1 1-1,0 0 0,0 1 1,-7 9 10,6-9-41,1 1 0,-1 1 0,2 0 0,-1 0 0,2 0 0,-1 1 0,2 1 0,-1-1 0,2 1 0,0 0 0,0 0 0,1 1 0,1-1 1,0 1-1,1 0 0,1-1 0,0 1 0,0 6 41,2-18-7,-1 0 1,0 0 0,1 0-1,-1 0 1,1-1-1,-1 1 1,1 0-1,0 0 1,0-1-1,0 1 1,0-1 0,0 1-1,0-1 1,0 1-1,1-1 1,-1 0-1,0 1 1,1-1-1,-1 0 1,1 0 0,0 0-1,-1 0 1,1 0-1,0 0 1,-1-1-1,1 1 1,0-1-1,0 1 1,0-1-1,-1 1 1,1-1 0,0 0-1,0 0 1,0 0-1,0 0 1,0 0-1,0-1 1,-1 1 6,69-26-11,126-147 438,-196 174-419,-1-1 0,1 1 1,0-1-1,-1 1 0,1-1 1,0 1-1,0-1 0,0 1 1,-1-1-1,1 1 0,0 0 1,0-1-1,0 1 0,0-1 1,0 1-1,0-1 1,0 1-1,0 0 0,0-1 1,0 1-1,0-1 0,0 1 1,1 0-1,-1-1 0,0 1 1,0-1-1,0 1 0,1-1 1,-1 1-1,0-1 0,1 1 1,-1-1-1,1 0 0,-1 1 1,0-1-1,1 1 0,-1-1 1,1 0-1,-1 1 0,1-1 1,-1 0-1,1 0 0,-1 1 1,1-1-1,-1 0 0,1 0 1,0 0-1,-1 0 1,1 1-1,-1-1 0,1 0 1,0 0-1,-1 0 0,1 0 1,-1-1-1,1 1 0,-1 0 1,1 0-1,0 0 0,-1 0 1,1-1-1,-1 1 0,1 0-8,-1 1-13,-8 51 185,-3 0 1,-1 0-1,-3-2 0,-4 4-172,-2 13 304,-26 76-88,-41 150-242,59-95-3666,28-190 3024,2 18-2105,7-16-2781,1-9-569</inkml:trace>
  <inkml:trace contextRef="#ctx0" brushRef="#br0" timeOffset="6614.9">508 96 13517,'-5'-14'2829,"-16"-46"-1457,20 59-1287,0 0 0,1-1 0,-1 1 0,0 0 0,0-1 0,1 1 0,-1 0 0,0 0 0,0 0 0,0 0 0,-1 0 0,1 0 0,0 0 0,0 0 0,0 1 0,-1-1 0,1 0 0,0 1 0,-1-1 0,1 1 0,-1-1 0,1 1 0,0 0 0,-1-1 0,1 1 0,-1 0 0,1 0 0,-1 0 0,1 0 0,-1 0 0,1 1 0,-1-1 0,1 0 0,-1 1-85,-5 0 463,-6 3-196,0 1 0,-1 1 0,2 0 1,-1 1-1,1 0 0,0 1 0,0 0 1,1 1-1,0 1 0,1-1 0,0 2 1,0-1-1,1 1 0,1 1 0,0-1 1,0 2-268,-23 29-31,2 1 0,3 1 0,1 1 1,2 2-1,2 0 0,2 1 0,3 1 0,1 0 1,3 2-1,2-1 0,2 1 0,2 1 1,3-1-1,2 1 0,2-1 0,2 1 0,4 6 31,31 79-3630,-2-52-2044,9 5-6450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4.155"/>
    </inkml:context>
    <inkml:brush xml:id="br0">
      <inkml:brushProperty name="width" value="0.05" units="cm"/>
      <inkml:brushProperty name="height" value="0.05" units="cm"/>
    </inkml:brush>
  </inkml:definitions>
  <inkml:trace contextRef="#ctx0" brushRef="#br0">0 348 10058,'0'0'3784,"0"0"-1114,0 0-321,0 0-502,0 0-652,15-10-570,-3 2-544,-5 2-57,1 0 0,0 1 0,0 0 0,0 0 0,0 1 0,1 0 0,0 0 0,0 1 0,0 1 0,0-1-1,0 1 1,6 0-24,-11 2 4,17-3 4,-1 1-1,1 2 1,0 0-1,0 1 1,-1 1-1,1 0 1,-1 2-1,6 2-7,-25-6-26,1 1-1,0-1 0,0 1 1,-1 0-1,1-1 0,0 1 1,-1 0-1,1 0 0,-1 0 0,1 0 1,-1 0-1,0 1 0,1-1 1,-1 0-1,0 1 0,0-1 1,0 1-1,0-1 0,0 1 1,0 0-1,0-1 0,-1 1 0,1 0 1,-1-1-1,1 1 0,-1 0 1,1 0-1,-1 0 0,0-1 1,0 1-1,0 0 0,0 0 1,0 0-1,0-1 0,-1 1 0,1 0 1,-1 0-1,1 0 0,-1-1 1,0 1-1,1 0 0,-1-1 1,0 1-1,0-1 0,0 1 1,0-1-1,0 1 0,-1-1 0,1 0 1,0 0-1,-1 1 0,0 0 27,-145 96-2708,14-13 676,115-63 526,17-22 1354,1 1-1,0 0 0,0-1 1,0 1-1,0 0 0,0-1 1,0 1-1,0 0 1,0 0-1,0-1 0,0 1 1,0-1-1,1 1 0,-1 0 1,0-1-1,0 1 0,1 0 1,-1-1-1,0 1 1,1-1-1,-1 1 0,1-1 1,-1 1-1,1-1 0,-1 1 1,1-1-1,-1 1 1,1-1-1,-1 0 0,1 1 1,-1-1-1,1 0 0,0 1 1,-1-1-1,1 0 0,0 0 1,-1 0-1,1 0 1,0 1-1,-1-1 0,1 0 1,0 0-1,-1 0 0,1 0 1,0-1-1,-1 1 0,1 0 1,0 0-1,-1 0 1,1 0-1,-1-1 0,1 1 1,0 0-1,0-1 153,27 1-4041</inkml:trace>
  <inkml:trace contextRef="#ctx0" brushRef="#br0" timeOffset="321.192">381 367 3812,'5'-15'2140,"44"-224"3935,-41 171-3982,1 23 2509,-6 48-1295,6 28-2877,5 12-253,-2 1 0,-3 1 1,-1 0-1,-2 0 0,-2 1 1,-2-1-1,-2 1 0,-3 0 1,-1 2-178,-4-27-472,-1 0 1,-1-1 0,-1 0-1,0 0 1,-2-1 0,0-1-1,-1 0 1,-1-1 0,0 0-1,-2-1 1,1-1 0,-2-1-1,0 0 1,-1-1 0,0-1-1,-1-1 1,-16 6 471,-35 24-8066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38.083"/>
    </inkml:context>
    <inkml:brush xml:id="br0">
      <inkml:brushProperty name="width" value="0.05" units="cm"/>
      <inkml:brushProperty name="height" value="0.05" units="cm"/>
    </inkml:brush>
  </inkml:definitions>
  <inkml:trace contextRef="#ctx0" brushRef="#br0">119 113 9833,'0'0'2253,"0"0"-422,0 0 502,0 0-155,0 0-603,0 0-502,0 0-326,3 11 27,4 190 1944,-15 39-2658,8-139-7770,0-84 807</inkml:trace>
  <inkml:trace contextRef="#ctx0" brushRef="#br0" timeOffset="324.494">1 0 13036,'0'0'3166,"0"0"-1266,17 1-218,-2-1-1280,-6-1-211,0 1 0,0 1 0,-1 0 1,1 0-1,-1 0 0,1 1 0,-1 0 0,0 1 0,1 0 1,-1 0-1,0 1 0,5 3-191,68 42 507,-2 4 0,-3 3 0,-1 3 1,3 11-508,-70-65 0,-1 0 1,0 1 0,-1 0-1,1 1 1,-1-1 0,-1 1-1,1 0 1,-1 1 0,0-1 0,-1 1-1,0 0 1,0 0 0,-1 1-1,0-1 1,0 1 0,-1-1 0,0 1-1,0 0 1,-1 0 0,-1 0-1,1 0 1,-1 0 0,-1 0 0,0 0-1,0-1 1,0 1 0,-1 0-1,-1 0 1,0-1 0,-1 5-1,-10 4-2,-1-1 0,0 0 0,-2-1 0,1-1 0,-2 0 0,1-1 1,-2-1-1,0-1 0,0-1 0,-1 0 0,0-1 0,-1-2 0,0 0 0,-3 0 2,-1 2-100,-1-2-1,0 0 0,0-2 1,-1-1-1,1-1 0,-1-1 1,-23-1 100,0-15-2480,33-13-4943,15 4-1733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41.627"/>
    </inkml:context>
    <inkml:brush xml:id="br0">
      <inkml:brushProperty name="width" value="0.05" units="cm"/>
      <inkml:brushProperty name="height" value="0.05" units="cm"/>
    </inkml:brush>
  </inkml:definitions>
  <inkml:trace contextRef="#ctx0" brushRef="#br0">130 340 12812,'0'0'3262,"0"0"-251,0 0-550,0 0-641,0 0-613,0 0-396,-12 16-256,5-7-475,1-2-35,1 0 1,-1 0-1,2 1 1,-1 0 0,1-1-1,0 2 1,0-1-1,1 0 1,0 1 0,1-1-1,0 1 1,0 0-1,1 0 1,0 0 0,0 1-46,4 30 68,1 0 1,2 0 0,2-1-1,2 0 1,1 0-1,2-2 1,12 24-69,-20-47-142,0 0 1,2-1-1,-1 0 0,2 0 0,0-1 0,0 0 1,1 0-1,0-1 0,10 8 142,-18-28-571,-78-150 678,57 108 48,2 0-1,3-1 1,2 0 0,2-2 0,3 1 0,2-1-1,2 0 1,2 0 0,6-46-155,29-46 223,-31 141-218,0 0 0,0 1 0,1-1 0,0 1 0,0 0 0,0 0 0,0 0 0,1 0 0,0 0 0,-1 1 0,1-1 0,1 1 0,-1 0 0,0 0 0,1 1 0,0-1 0,-1 1 0,1 0 0,0 1 0,0-1 0,0 1 0,0 0 0,0 0 0,0 0 0,1 1 0,-1-1 0,1 1-5,12 2-58,0 1 1,0 0 0,0 1-1,0 1 1,-1 1-1,0 0 1,0 2 0,-1-1-1,1 2 1,-2 0-1,1 1 1,-1 1 0,-1 0-1,0 1 1,-1 1 0,0 0-1,-1 0 1,0 2-1,-1-1 1,4 9 57,-12-19-77,1 1 1,-1 1-1,0-1 0,0 0 1,-1 1-1,1 0 1,-1-1-1,-1 1 0,1 0 1,-1 0-1,0 0 0,0 0 1,-1 0-1,0 0 0,0 0 1,0 0-1,-1 0 1,1 1-1,-2-2 0,1 1 1,-1 0-1,0 0 0,0 0 1,0-1-1,-1 1 1,0-1-1,0 0 0,0 1 1,-1-2-1,1 1 0,-4 3 77,-13 6-54,0-1-1,0-1 1,-1-1 0,-1-1-1,1 0 1,-2-2-1,1-1 1,-1 0-1,0-2 1,-13 1 54,-16 7-1466,-1-3-1,-1-2 1,-52 1 1466,107-10-5370,11-3-652</inkml:trace>
  <inkml:trace contextRef="#ctx0" brushRef="#br0" timeOffset="358.391">748 472 14574,'0'0'3224,"0"0"-1190,-13 3-320,-41 13-310,49-12-1340,-1-1 1,1 0-1,0 1 1,1 0 0,-1 1-1,1-1 1,0 1-1,0-1 1,0 1-1,0 0 1,1 1 0,0-1-1,0 1 1,1-1-1,-1 1 1,1 0-1,0 0 1,1 0 0,0 0-1,-1 0 1,2 2-65,-3 2 14,0 0 1,1 1 0,1 0-1,0 0 1,0-1 0,1 1-1,0 0 1,1 0-1,0-1 1,1 1 0,0 0-1,1-1 1,0 1 0,1-1-1,0 0 1,0 0 0,1-1-1,1 1 1,-1-1 0,1 0-1,1-1 1,0 1-1,0-1 1,0 0 0,1-1-1,1 0 1,-1 0 0,1-1-1,0 0 1,0-1 0,1 0-1,-1 0 1,1-1-1,1 0 1,9 2-15,-5-4 42,1-1 0,0 0-1,-1-1 1,1-1 0,-1 0-1,1-1 1,-1-1 0,0-1-1,1 0 1,-2-1 0,1 0 0,-1-1-1,1-1 1,-2 0 0,1-1-1,-1-1 1,0 0 0,-1 0-1,0-1 1,-1-1 0,0 0 0,0-1-1,-1 0 1,-1 0 0,0-1-1,-1-1 1,0 1 0,-1-1-1,0 0 1,-1-1 0,-1 1-1,0-1 1,-1-1 0,-1 1 0,-1 0-1,0-1 1,0-13-42,-2 22 31,0 0-1,0 0 1,-1 0 0,0 0-1,-1 0 1,1 0 0,-1 0 0,-1 1-1,1-1 1,-1 1 0,0 0-1,-1-1 1,1 2 0,-1-1-1,0 0 1,-1 1 0,1-1-1,-1 1 1,0 1 0,0-1 0,-1 1-1,0 0 1,1 0 0,-1 0-1,-1 1 1,1 0 0,0 0-1,-5-1-30,-5-1-51,1 1-1,-1 0 1,-1 1-1,1 1 1,0 1-1,0 0 1,-1 1-1,1 0 1,-1 2-1,1 0 1,0 1-1,0 0 1,0 1-1,1 1 1,-1 1-1,1 0 1,-4 3 51,-32 41-3835,35-8-3290,14-10-1662</inkml:trace>
  <inkml:trace contextRef="#ctx0" brushRef="#br0" timeOffset="673.407">1378 567 15054,'4'-13'4362,"23"-77"186,-28 139-2669,-4-1-1704,3 1 0,2 0 1,2 0-1,5 30-175,16 34-3338,-15-88-63,-1-10-2215,-2-7-2007</inkml:trace>
  <inkml:trace contextRef="#ctx0" brushRef="#br0" timeOffset="674.407">1408 184 9001,'0'0'1024,"0"0"-607,0 0 63,0 0-320,88 21-160,-62 1-1409,-3-2-6470</inkml:trace>
  <inkml:trace contextRef="#ctx0" brushRef="#br0" timeOffset="998.413">1745 493 17617,'0'0'2995,"0"0"-898,0 0-623,5 16-775,19 54-459,-15 46-5,-7-5-998,-2-112 713,0 0-1,0 0 1,0 1-1,0-1 1,-1 0-1,1 1 1,0-1 0,-1 0-1,1 1 1,0-1-1,-1 0 1,1 1-1,-1-1 1,1 1 0,-1-1-1,1 1 1,-1-1-1,1 1 1,-1-1-1,0 1 1,1 0 0,-1-1-1,0 1 1,1 0-1,-1-1 1,0 1-1,1 0 1,-1 0 0,0 0-1,0 0 1,1 0-1,-1 0 1,0 0-1,0 0 1,1 0 0,-1 0-1,0 0 1,0 0-1,1 0 1,-1 0-1,0 1 1,1-1 0,-1 0-1,0 1 1,1-1-1,-1 0 1,0 1-1,1-1 1,-1 1 0,1-1-1,-1 1 1,1-1-1,-1 1 1,1 0-1,-1-1 1,1 1 0,0-1-1,-1 1 1,1 0-1,0-1 1,-1 1-1,1 0 1,0 0 0,0-1-1,0 1 51,-4-17 231,0 0-1,1-1 1,1 1-1,1-1 1,0 0-1,1 1 1,1-1-1,1 0 1,0 1 0,1-1-1,1 1 1,0 0-1,6-12-230,-7 18 124,1 1 0,0 0 0,1 1 0,-1-1-1,2 1 1,-1 0 0,1 0 0,1 1 0,-1 0 0,1 0-1,0 0 1,1 1 0,0 0 0,0 0 0,0 1 0,0 0 0,1 1-1,0 0 1,0 0 0,0 1 0,0 0 0,1 0 0,9-1-124,0 4 50,0 0-1,0 0 1,1 2 0,-1 1 0,0 0 0,-1 1-1,1 1 1,-1 1 0,0 1 0,0 0 0,-1 1 0,0 1-1,0 1 1,-1 0 0,0 1 0,-1 1 0,0 0 0,-1 1-1,-1 1 1,0 0 0,4 7-50,-10-12-2,0 0 0,-1 0 0,0 1 0,-1 0-1,0 0 1,0 0 0,-1 0 0,-1 1 0,0 0 0,0 0 0,-1 0 0,0 0-1,-1 0 1,0 0 0,-1 0 0,0 0 0,-1 1 0,-2 10 2,-24 71-2695,15-63-543,10-20-352,0 0-3665,1-7-3945</inkml:trace>
  <inkml:trace contextRef="#ctx0" brushRef="#br0" timeOffset="1325.466">2682 235 10602,'2'-53'3164,"0"12"-1,1 3 1731,-3 38-4804,0 1 0,0-1-1,0 1 1,0-1-1,0 0 1,0 1 0,0-1-1,0 0 1,0 1-1,0-1 1,0 0 0,1 1-1,-1-1 1,0 0-1,0 1 1,0-1 0,1 0-1,-1 1 1,0-1-1,0 0 1,1 0 0,-1 1-1,0-1 1,1 0 0,-1 0-1,0 0 1,1 1-1,-1-1 1,0 0 0,1 0-1,-1 0 1,0 0-1,1 0 1,-1 0 0,1 0-1,-1 0 1,0 0-1,1 0 1,-1 0 0,0 0-1,1 0 1,-1 0-1,1 0 1,-1 0 0,0 0-1,1 0 1,-1 0 0,0-1-1,1 1 1,-1 0-1,0 0 1,1 0 0,-1-1-1,0 1 1,0 0-1,1-1-89,13 40 301,-1 1 0,-2 0 0,-1 1 0,-3 0 0,-1 0 0,-2 0 0,-2 1 0,-2-1 0,-2 9-301,-1-10-428,-2 0 0,-2-1-1,-1 0 1,-3 0 0,0-1-1,-4 3 429,4-14-1133,-14 38-2985,15-21-1852,8-20-692</inkml:trace>
  <inkml:trace contextRef="#ctx0" brushRef="#br0" timeOffset="1326.466">2666 589 12107,'0'0'3492,"0"0"-930,-29-77-352,29 74-864,14 1-770,11 2-288,10 0-95,8 0-129,7 2-32,5-1-32,6-1-96,1-1-929,4-8-2435,-1-1-4836</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6.059"/>
    </inkml:context>
    <inkml:brush xml:id="br0">
      <inkml:brushProperty name="width" value="0.05" units="cm"/>
      <inkml:brushProperty name="height" value="0.05" units="cm"/>
    </inkml:brush>
  </inkml:definitions>
  <inkml:trace contextRef="#ctx0" brushRef="#br0">170 253 10346,'0'0'5007,"3"-13"-1772,9-37-582,-11 50 2957,-7 42-5209,-102 356 496,101-365-1027,-43 209 230,36-102-3577,38-298 3562,54-288 898,-74 412-805,2 1 0,1 0 0,2 0 0,1 0 0,1 2 0,2-1 0,1 2 1,2-1-1,1 2 0,1 0 0,16-18-178,-31 43 7,0 1-1,0-1 1,1 0 0,0 1-1,-1 0 1,1 0 0,0 0-1,1 0 1,-1 1 0,0 0 0,1 0-1,-1 0 1,1 0 0,0 1-1,0-1 1,-1 1 0,1 0 0,0 1-1,0-1 1,0 1 0,0 0-1,0 0 1,0 1 0,0-1-1,0 1 1,0 0 0,-1 1 0,1-1-1,0 1 1,-1 0 0,1 0-1,-1 0 1,0 1 0,1-1 0,-1 1-1,0 0 1,-1 0 0,1 1-1,-1-1 1,1 1 0,-1 0-1,0 0 1,2 3-7,1 5-83,-1 1-1,0 0 1,-1 0-1,0 0 1,-1 1-1,0-1 1,-1 1 0,-1-1-1,0 1 1,-1 0-1,-1 0 1,0-1-1,0 1 1,-2 0 0,0-1-1,0 1 1,-1-1-1,-1 0 1,0-1-1,0 1 1,-2-1 0,1 0-1,-2 0 1,1-1-1,-2 0 1,1 0-1,-5 3 84,2-2-233,-1-1-1,0 0 1,0 0-1,-1-2 1,0 1 0,-1-2-1,0 0 1,-1 0-1,1-1 1,-1-1-1,-1-1 1,-2 1 233,-71 6-6834,83-13 1543,6-6-2380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6.321"/>
    </inkml:context>
    <inkml:brush xml:id="br0">
      <inkml:brushProperty name="width" value="0.05" units="cm"/>
      <inkml:brushProperty name="height" value="0.05" units="cm"/>
    </inkml:brush>
  </inkml:definitions>
  <inkml:trace contextRef="#ctx0" brushRef="#br0">410 62 10890,'0'0'6433,"0"0"-3427,0 0-1218,0 0-496,-16 5-523,11-4-723,-6 2 24,1 0-1,0 1 1,-1 0-1,1 0 1,1 1-1,-1 0 1,1 1-1,0 0 1,0 1-1,0 0 1,-3 4-70,-16 17 102,2 0 0,2 2 0,0 1 1,2 0-1,2 2 0,0 0 0,3 2 0,0 0 0,3 0 0,1 2 1,1 0-1,2 0 0,2 1 0,1 0 0,-1 34-102,8-64-129,0-1 0,1 1 0,-1-1 0,1 1 0,1-1 0,-1 0 0,1 1 0,1-1 1,-1 0-1,1 0 0,0 0 0,1-1 0,0 1 0,0-1 0,0 0 0,1 0 0,-1 0 0,1-1 0,2 1 129,-2-1-595,1-1 1,0 0-1,0-1 1,0 0-1,0 0 0,0 0 1,1 0-1,-1-1 0,1 0 1,0-1-1,-1 1 0,1-1 1,7 0 594,30 0-6070,0-3-2792</inkml:trace>
  <inkml:trace contextRef="#ctx0" brushRef="#br0" timeOffset="410.824">842 156 10122,'0'0'4025,"0"0"-705,0 0-400,0 0-736,0 0-759,0 0-411,-10 18-224,-131 259 1250,24-1-1725,102-201-1677,16-74 1307,0-1 0,0 0 0,0 0-1,0 1 1,-1-1 0,1 0 0,0 0-1,0 0 1,0 0 0,0 0 0,0 0-1,0 0 1,0 0 0,0 0 0,0 0-1,0-1 1,0 1 0,0 0 0,0-1-1,0 1 1,-1-1 0,1 1 0,0-1-1,0 1 1,0-1 0,-1 1 0,1-1-1,0 0 1,-1 1 0,1-1 0,-1 0-1,1 0 1,0 0 0,-1 1 0,0-1-1,1 0 1,-1 0 0,1 0 0,-1 0-1,0 0 1,0 0 0,0 0 0,1 0 55,18-31 0,-1 0 0,-2-2 0,-1 0-1,-1 0 1,-2-2 0,11-26 33,-11 33-4,19-54 177,3 3-1,4 1 1,46-71-206,-83 148 30,-1-1 1,1 1-1,0 0 1,0 0-1,-1 0 1,1 0 0,0 0-1,1 0 1,-1 0-1,0 0 1,1 0-1,-1 0 1,1 1-1,-1-1 1,1 1-1,0-1 1,0 1-1,-1-1 1,1 1 0,0 0-1,0 0 1,1 0-1,-1 0 1,0 0-1,0 1 1,0-1-1,0 1 1,1-1-1,-1 1 1,0 0 0,1 0-1,-1 0 1,0 0-1,0 0 1,1 0-1,-1 1 1,0-1-1,0 1 1,1 0-1,-1-1 1,0 1-1,0 0 1,2 1-31,4 17 4,0 0 1,-1 1-1,-1 0 0,-1 0 0,-1 0 1,-1 0-1,0 1 0,-2-1 0,0 1 1,-2 14-5,2 17 1,-2-1 0,-2 1 1,-2-1-1,-4 5-1,1-5 5,-32 96 22,39-146-27,1 1 1,-1-1-1,1 0 0,-1 0 1,1 0-1,-1 0 0,0 0 0,0 0 1,0 0-1,1 0 0,-1 0 1,0 0-1,0 0 0,0 0 1,0 0-1,-1-1 0,1 1 0,0-1 1,0 1-1,0 0 0,0-1 1,-1 0-1,1 1 0,0-1 1,-1 0-1,1 0 0,0 0 0,0 1 1,-1-1-1,1-1 0,0 1 1,-1 0-1,1 0 0,0 0 1,0-1-1,-1 1 0,1-1 0,0 1 1,0-1-1,0 1 0,-1-1 1,1 0-1,0 1 0,0-1 1,0 0-1,0 0 0,0 0 1,0 0-1,1 0 0,-1 0 0,0 0 1,0 0-1,1 0 0,-1 0 0,-36-66 112,-20-111-224,40 147-1050,-1 18-5150,17 13 413,1 4-2621</inkml:trace>
  <inkml:trace contextRef="#ctx0" brushRef="#br0" timeOffset="750.148">1635 0 16335,'0'0'3652,"0"0"-1218,0 0-320,0 0-608,76 118-385,-74-38-192,-2 10-385,-12 7-95,-5 6-161,-9-4-160,-7-3-32,-3-7-32,-8-9-64,-6-6-64,-11-3-1057,-10-6-1794,-23-6-3299,-1-10-12972</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9.690"/>
    </inkml:context>
    <inkml:brush xml:id="br0">
      <inkml:brushProperty name="width" value="0.05" units="cm"/>
      <inkml:brushProperty name="height" value="0.05" units="cm"/>
    </inkml:brush>
  </inkml:definitions>
  <inkml:trace contextRef="#ctx0" brushRef="#br0">177 184 13229,'0'0'4948,"0"0"-1990,0 0-609,0 0-497,0 0-694,0 0-533,0 0-289,-10 22-138,-59 143 208,-28 142-188,99-376-319,3 30 111,2 1 1,1-1-1,2 2 0,1-1 0,2 2 1,2-1-1,1 2 0,2 0 0,1 1 1,2 1-1,1 1 0,2 1 0,13-14-10,-25 34 1,1 0 0,0 1-1,0 1 1,1 0-1,0 0 1,0 2-1,1-1 1,0 2-1,1 0 1,1 1-1,-12 3-6,1 0 0,0 1-1,0-1 1,1 1 0,-1 1 0,0-1 0,0 1 0,0 0 0,0 1 0,0-1-1,1 1 1,-1 1 0,0-1 0,0 1 0,-1 0 0,1 0 0,0 0-1,-1 1 1,1 0 0,-1 0 0,0 1 0,0-1 0,0 1 0,0 0 0,-1 1-1,0-1 1,4 5 6,-4-3-44,0 0 0,-1 1 0,0-1-1,0 1 1,0 0 0,-1 0 0,1 0-1,-2 0 1,1 0 0,-1 1-1,0-1 1,-1 0 0,0 1 0,0-1-1,0 0 1,-1 1 0,0-1 0,-1 0-1,1 1 1,-1-1 0,-1 0 0,0 0-1,-2 5 45,-2 3-63,-1-1-1,1-1 0,-2 0 1,0 0-1,-1 0 0,0-1 1,-1-1-1,0 1 0,-1-2 0,-10 8 64,13-11 5,-1 0 0,0-1 0,0 0 0,0-1 0,-1 0 0,0-1 0,0 0 0,0-1 0,-1 0 0,1 0 0,-1-1 0,1-1 0,-1 0 0,0-1 0,0 0 0,-10-1-5,21-1 5,-1 1-1,0 0 1,1-1 0,-1 1-1,1-1 1,-1 0-1,1 1 1,0-1-1,-1 0 1,1 0-1,0 0 1,1 0-1,-1 0 1,0 0-1,0 0 1,1 0-1,-1 0 1,1-1-1,0 1 1,0 0-1,-1 0 1,1 0-1,1 0 1,-1-1-1,0 1 1,0 0-1,1 0 1,0 0-1,-1 0 1,1 0-1,0 0 1,0 0-1,0 0 1,0 0-1,0 0 1,0 0-1,1 1 1,-1-1-1,1 0 1,-1 1-1,1-1 1,-1 1-1,1 0 1,0-1-1,2 0-4,6-7-9,1 1-1,0 0 1,1 1 0,-1 0-1,2 1 1,-1 0-1,1 1 1,-1 0 0,1 1-1,1 0 1,-1 2-1,0-1 1,1 1-1,-1 1 1,1 1 0,0 0-1,1 0 10,-9 1-21,-1-1-1,1 1 1,-1 0 0,1 1-1,-1-1 1,0 1 0,0 0-1,0 0 1,0 1 0,0 0-1,0 0 1,0 0 0,-1 0-1,0 1 1,1-1 0,-1 1-1,-1 0 1,1 0-1,0 1 1,-1-1 0,0 1-1,0 0 1,-1 0 0,1 0-1,-1 0 1,0 0 0,0 0-1,-1 1 1,1-1 0,-1 6 21,2 4-61,-1 0 0,-1 1 0,0-1 0,-1 1 0,-1-1 0,0 0 1,-1 1-1,-1-1 0,0 0 0,-5 13 61,-1-2 10,-2-1 1,0 0-1,-1-1 1,-2 0-1,0-1 1,-2-1-1,-3 4-10,12-17 5,-1 0 0,0-1 0,0 1 0,-1-1-1,0-1 1,0 0 0,-1 0 0,0-1-1,0 0 1,-1-1 0,1 0 0,-1-1 0,0 0-1,0 0 1,-1-1 0,1-1 0,-11 1-5,17-2-12,-1-1-1,0 0 1,0-1 0,1 0 0,-1 1-1,0-2 1,1 1 0,-1-1 0,1 1-1,-1-1 1,1-1 0,0 1 0,0-1-1,0 0 1,0 0 0,1-1 0,-1 1-1,1-1 1,0 0 0,0 0 0,0-1-1,0 1 1,-1-3 12,2 2-440,0-1 0,0 1 0,1-1 0,0 0 0,0 0-1,0 1 1,0-1 0,1 0 0,0-1 0,0 1 0,1 0 0,0 0 0,0 0-1,1-4 441,6-37-6363</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9.949"/>
    </inkml:context>
    <inkml:brush xml:id="br0">
      <inkml:brushProperty name="width" value="0.05" units="cm"/>
      <inkml:brushProperty name="height" value="0.05" units="cm"/>
    </inkml:brush>
  </inkml:definitions>
  <inkml:trace contextRef="#ctx0" brushRef="#br0">243 1 18161,'0'0'3924,"0"0"-1426,2 12-720,1 119 523,-20-37-1109,-4-1 1,-21 55-1193,0-5 615,-6 56-751,9 2 0,4 32 136,32-129-5050,31-93-5659,-9-21 299</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22.176"/>
    </inkml:context>
    <inkml:brush xml:id="br0">
      <inkml:brushProperty name="width" value="0.05" units="cm"/>
      <inkml:brushProperty name="height" value="0.05" units="cm"/>
    </inkml:brush>
  </inkml:definitions>
  <inkml:trace contextRef="#ctx0" brushRef="#br0">0 71 15727,'0'0'4933,"0"0"-2633,0 0-965,13-12-347,-4 3-825,-6 4-132,0 1 1,0 1 0,1-1-1,0 1 1,0-1 0,0 1-1,0 0 1,0 0 0,1 1-1,-1-1 1,1 1-1,-1 0 1,1 0 0,0 1-1,0-1 1,0 1 0,0 0-1,0 0 1,0 1-1,0 0 1,1 0-32,1-1 7,0 1 0,0 0-1,0 1 1,-1-1 0,1 1 0,0 1 0,0-1-1,-1 1 1,1 0 0,-1 1 0,0 0 0,0 0-1,0 0 1,0 0 0,0 1 0,-1 0 0,1 0-1,-1 1 1,0 0 0,-1 0 0,1 0 0,-1 0-1,0 1 1,0-1 0,0 1 0,-1 0-1,0 0 1,0 0 0,-1 1 0,0-1 0,0 1-1,0-1 1,0 6-7,-3-4 1,-1 1-1,0-1 0,0 1 0,-1-1 1,0 0-1,-1 0 0,0 0 1,0 0-1,0-1 0,-1 1 1,0-1-1,-1 0 0,1-1 0,-1 0 1,-1 1-1,1-2 0,-1 1 1,-4 2-1,-139 77 1217,150-84-1211,1-1 0,-1 0 1,0 1-1,0-1 0,1 0 0,-1 1 1,0-1-1,0 0 0,0 1 0,0-1 1,1 0-1,-1 1 0,0-1 0,0 1 1,0-1-1,0 0 0,0 1 1,0-1-1,0 1 0,0-1 0,0 0 1,0 1-1,0-1 0,-1 1 0,1-1 1,0 0-1,0 1 0,0-1 1,0 1-1,-1-1 0,1 0 0,0 1 1,0-1-1,0 0 0,-1 0 0,1 1 1,0-1-1,-1 0 0,1 1 1,0-1-1,-1 0 0,1 0 0,0 0 1,-1 0-1,1 1 0,0-1 0,-1 0 1,1 0-1,-1 0 0,1 0 0,0 0 1,-1 0-1,0 0-6,42 2-71,-34-2 82,148-11-980,-52-5-2898,-74 12 1806,31-7-4746</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21.088"/>
    </inkml:context>
    <inkml:brush xml:id="br0">
      <inkml:brushProperty name="width" value="0.05" units="cm"/>
      <inkml:brushProperty name="height" value="0.05" units="cm"/>
    </inkml:brush>
  </inkml:definitions>
  <inkml:trace contextRef="#ctx0" brushRef="#br0">96 58 10826,'0'0'9321,"0"0"-6310,0 0-1057,0 0-385,0 0-768,0 0-417,0 0-223,0 0-161,10-50-33,7 50 33,1 4-32,-5 2-288,0-1-449,-9-2-608,-4 0-449,0 0-960,0-2-2147,-2 1-3587</inkml:trace>
  <inkml:trace contextRef="#ctx0" brushRef="#br0" timeOffset="438.027">52 20 13901,'0'0'6182,"0"0"-4068,0 0-545,0 0-479,102-17-418,-45 16-416,1-1-192,1 2-32,0 0-32,-9 0-160,-16 0-897,-14 8-1217,-20 4-897,-11 6-3523,-17-3-5606</inkml:trace>
  <inkml:trace contextRef="#ctx0" brushRef="#br0" timeOffset="684.503">0 269 4805,'0'0'7399,"0"0"-2883,0 0-1153,0 0-1409,0 0-673,0 0-288,102 72-416,-58-72-289,7-7-160,4-2-128,2-2 0,1-1 0,-3 1-352,0-3-2371,-9 2-3555,-5 1-7943</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20.402"/>
    </inkml:context>
    <inkml:brush xml:id="br0">
      <inkml:brushProperty name="width" value="0.05" units="cm"/>
      <inkml:brushProperty name="height" value="0.05" units="cm"/>
    </inkml:brush>
  </inkml:definitions>
  <inkml:trace contextRef="#ctx0" brushRef="#br0">362 266 18962,'0'0'3662,"0"0"-1436,0 0-742,0 0-646,0 0-475,-8 19-144,-157 284 390,-24 85-780,243-506-133,11-6 354,-28 47 4,4 2 0,2 2 0,4 2 0,3 2 0,13-10-54,10 21 310,-72 56-303,1 1 0,0 0 1,0 0-1,0 0 0,0 0 0,0 0 1,1 1-1,-1-1 0,0 1 1,0-1-1,0 1 0,1 0 1,-1 0-1,0 0 0,0 0 1,1 0-1,-1 0 0,0 0 0,0 1 1,1 0-1,-1-1 0,0 1 1,0 0-1,0 0 0,0 0 1,0 0-1,0 0 0,0 0 0,0 1 1,-1-1-1,1 1 0,0-1 1,-1 1-1,1 0 0,-1-1 1,0 1-1,0 0 0,1 1-7,6 17-3,0 1 0,-2-1 0,-1 2 0,0-1 0,-1 0-1,-2 1 1,0 0 0,-1-1 0,-1 1 0,-2 9 3,2-8-1,0 1-7,1-7-26,0 0 0,-1-1 1,-1 1-1,0 0 1,-2-1-1,0 1 1,0-1-1,-2 0 1,0 0-1,0 0 1,-2 0-1,-2 3 34,8-17-19,0-1 0,0 1 0,0-1 0,0 1 0,0-1 0,0 1 0,-1-1-1,1 0 1,0 0 0,-1 0 0,1 0 0,-1 0 0,0 0 0,1 0 0,-1 0 0,1-1 0,-1 1 0,0-1 0,0 1-1,1-1 1,-1 1 0,0-1 0,0 0 0,0 0 0,1 0 0,-1 0 0,0 0 0,0-1 0,1 1 0,-1 0 0,0-1-1,0 1 1,1-1 0,-1 0 0,0 1 0,1-1 0,-2-1 19,-54-46-45,47 38 65,-54-56 38,-101-88 92,151 141-148,23 12-297,28 12-1350,64 21-7136,-45-18-418</inkml:trace>
  <inkml:trace contextRef="#ctx0" brushRef="#br0" timeOffset="263.03">1148 80 12300,'5'-13'5381,"19"-37"-1970,-24 49-3294,0 0 0,1 0 0,-1 0 0,1 1-1,-1-1 1,0 0 0,1 0 0,0 0 0,-1 0 0,1 1 0,0-1 0,-1 0 0,1 1-1,0-1 1,0 1 0,-1-1 0,1 1 0,0-1 0,0 1 0,0-1 0,0 1 0,0 0 0,0-1-1,0 1 1,0 0 0,-1 0 0,1 0 0,0 0 0,0 0 0,0 0 0,0 0 0,0 0-1,0 0 1,0 0 0,0 0 0,0 1 0,0-1 0,0 1-117,30 37 1617,-18-5-1352,-3 0-1,0 1 1,-2 0-1,-2 0 1,-1 1-1,-2 0 1,-1-1-1,-2 1 1,-2 23-265,0-20 4,-2 1 0,-1-1-1,-2 0 1,-2-1 0,-2 1 0,0-2 0,-3 1-1,-1-2 1,-2 0 0,-1-1 0,-1-1 0,-3 0 0,0-2-1,-2-1 1,-1 0 0,-1-2 0,-2-1 0,0-1-1,-2-1 1,-1-2 0,-14 7-4,33-23-790,-31 16-1024,16-21-6542,20-6-3217</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18.681"/>
    </inkml:context>
    <inkml:brush xml:id="br0">
      <inkml:brushProperty name="width" value="0.05" units="cm"/>
      <inkml:brushProperty name="height" value="0.05" units="cm"/>
    </inkml:brush>
  </inkml:definitions>
  <inkml:trace contextRef="#ctx0" brushRef="#br0">241 179 13869,'0'0'4159,"0"0"-1800,0 0-485,0 0-459,-3 12-481,-72 257 1019,-67 257-2593,124-440-1566,15-57-1172,10-134 4095,4 1-1,5 1 1,25-86-717,-39 179 34,8-43 296,1 0 0,3 1 1,3 0-1,1 1 0,3 1 1,2 1-1,2 1 0,24-34-330,-45 75 35,1 0 1,0 0-1,1 0 0,-1 0 0,1 1 0,1 0 1,-1 0-1,1 1 0,0 0 0,0 0 0,0 0 1,1 1-1,0 0 0,0 1 0,0 0 0,0 0 1,0 0-1,1 1 0,-1 0 0,1 1 0,-1 0 1,1 1-1,0-1 0,-1 1 0,1 1 0,0 0 1,-1 0-1,1 1 0,-1 0 0,1 0 0,-1 1 1,7 3-36,-7 0-16,-1 1 0,0-1-1,0 1 1,-1 0 0,0 1 0,0-1 0,-1 1 0,0 1 0,0-1 0,-1 0 0,0 1 0,0 0 0,-1 0 0,0 0 0,-1 1 0,0-1 0,0 1 0,-1-1 0,0 1 0,-1-1 0,0 1 0,-1 0 0,0-1 0,0 1 0,-1-1 0,0 1 0,-1-1 0,0 0 0,0 0 0,-1 0 0,0-1 0,-1 1 0,0-1 0,0 0 0,0 0 0,-1 0 0,-1-1 0,1 0 0,-1 0 0,-4 2 16,-6 6-223,-1-1 0,-1 0 0,0-1 0,-1-1 0,-1-1 0,1-1 0,-2-1 0,1 0 0,-22 4 223,-61 5-4778,86-17-411,7-1-2915</inkml:trace>
  <inkml:trace contextRef="#ctx0" brushRef="#br0" timeOffset="236.879">1284 36 19603,'0'0'2124,"0"0"-426,0 0-486,-16 13-369,-116 111 22,92-73-596,3 1 0,1 2 1,3 1-1,3 1 0,2 2 0,2 1 0,-10 41-269,29-77 23,2 0 0,0 0-1,1 1 1,2 0-1,0 0 1,1 0-1,2 10-22,0-24-86,0-1 0,1 1 0,0-1 0,0 0 0,1 0 0,0 0-1,1 0 1,0 0 0,0-1 0,1 0 0,0 0 0,0 0 0,1 0-1,0-1 1,0 0 0,1 0 0,0-1 0,0 0 0,8 5 86,-2-3-347,1 0 0,0-1 0,1-1 0,0 0 0,-1-1-1,2-1 1,-1 0 0,1-1 0,-1-1 0,1 0 0,0-1 0,-1-1 0,1 0 0,3-2 347,135-35-11023,-99 12 2268</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30.984"/>
    </inkml:context>
    <inkml:brush xml:id="br0">
      <inkml:brushProperty name="width" value="0.05" units="cm"/>
      <inkml:brushProperty name="height" value="0.05" units="cm"/>
    </inkml:brush>
  </inkml:definitions>
  <inkml:trace contextRef="#ctx0" brushRef="#br0">125 84 17649,'0'0'3934,"0"0"-1825,1-13-593,5-38-448,-6 50-1037,1 0 1,-1-1-1,1 1 1,-1 0-1,1 0 1,0 0-1,0 0 1,-1 0-1,1 0 0,0 0 1,0 0-1,0 1 1,0-1-1,0 0 1,0 0-1,0 1 1,0-1-1,0 1 1,1-1-1,-1 1 1,0-1-1,0 1 1,0 0-1,1-1 1,-1 1-1,0 0 1,0 0-1,1 0 1,-1 0-1,0 0 1,0 0-1,1 1 1,-1-1-1,1 0-31,4 1 88,0-2-77,0 1 1,0 1-1,0-1 1,0 1-1,0 0 1,0 1-1,0-1 1,-1 1-1,1 0 1,0 1-1,-1-1 0,0 1 1,1 0-1,-1 1 1,0-1-1,-1 1 1,1 0-1,0 0 1,-1 0-1,0 1 1,0 0-1,-1 0 1,1 0-1,-1 0 0,0 0 1,0 0-1,-1 1 1,0 0-1,0-1 1,0 1-1,0 0 1,-1 0-1,0 0 1,0 0-1,-1 0 0,0 0 1,0 0-1,0 0 1,-1 0-1,0 0 1,0 3-12,-9 10 26,-1 0 0,-1-1 1,0 0-1,-1-1 0,-1 0 1,0-1-1,-2-1 0,0 0 1,0-1-1,-1-1 0,-1 0 1,-11 5-27,28-18 4,-108 83 909,109-82-910,-1-1-1,0 0 1,1 1-1,-1-1 1,1 1 0,-1-1-1,1 1 1,-1-1-1,1 1 1,-1-1 0,1 1-1,0 0 1,-1-1-1,1 1 1,0 0 0,-1-1-1,1 1 1,0 0 0,0-1-1,0 1 1,-1 0-1,1-1 1,0 1 0,0 0-1,0 0 1,0-1-1,0 1 1,1 0 0,-1-1-1,0 1 1,0 0 0,0 0-1,1-1 1,-1 1-1,0 0 1,1-1 0,-1 1-1,0-1 1,1 1-1,-1 0 1,1-1 0,-1 1-1,1-1 1,-1 1-1,1-1 1,-1 0 0,1 1-1,0-1 1,-1 1 0,1-1-1,-1 0 1,1 0-1,0 1 1,0-1 0,-1 0-1,1 0 1,0 0-1,-1 0 1,1 1-3,53 2-10,-42-3 26,65-4-735,-1-2-1,0-4 1,45-14 719,-11 4-4534,-2 4-4859,-89 14-872</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55.40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168 89 13549,'3'-89'3833,"-5"124"1372,0 30-3152,-2 38-1565,-65 1160 3211,11 325-3314,48-1234-231,-4-315-420,6-48-274,5-105-3625,16 37-2911,-10 64 5019,6-33-9746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9.737"/>
    </inkml:context>
    <inkml:brush xml:id="br0">
      <inkml:brushProperty name="width" value="0.05" units="cm"/>
      <inkml:brushProperty name="height" value="0.05" units="cm"/>
    </inkml:brush>
  </inkml:definitions>
  <inkml:trace contextRef="#ctx0" brushRef="#br0">570 296 11659,'0'0'2178,"0"0"-1665,0 0 576,0 0 704,0 0-704,0 0-256,0 0-384,0 0-321,0 0-32,-10 22-64,31-9-32,-4 0-545,-5-4-3266,-3-5-5126</inkml:trace>
  <inkml:trace contextRef="#ctx0" brushRef="#br0" timeOffset="528.595">1166 268 12876,'0'0'3358,"0"0"-539,0 0-294,0 0-673,0 0-656,0 0-454,0 0-368,-1-10-145,34 57-95,25 13-278,-72-59-7773,-3-1 1148</inkml:trace>
  <inkml:trace contextRef="#ctx0" brushRef="#br0" timeOffset="826.986">1007 841 3619,'0'0'9006,"0"0"-5002,0 0-1789,0 0-84,0 0-466,0 0-565,0 0-385,7 12-256,21 39-85,14-11 886,-41-40-1025,-1 0 32,-20-15 1024,-111-56 471,121 61-2424,18 2-4169,5 5-1554</inkml:trace>
  <inkml:trace contextRef="#ctx0" brushRef="#br0" timeOffset="1279.08">261 1 15855,'0'0'2530,"-15"1"-501,10-1-1875,-1 0 0,1 0 0,-1 1-1,1 0 1,-1 0 0,1 0 0,0 1 0,-1 0 0,1 0-1,0 0 1,0 1 0,0-1 0,1 1 0,-1 0 0,1 1-1,-1-1 1,1 1 0,0 0 0,0 0 0,1 0 0,-1 0 0,0 3-154,-16 28 314,1 0 0,2 1 0,1 1 0,3 0 0,0 1 0,3 1 1,1 0-1,2 0 0,2 1 0,1 0 0,2-1 0,2 1 0,4 34-314,-1-46 32,2-1 0,0 1 0,2-1 0,1-1-1,1 1 1,1-1 0,1-1 0,2 0-1,0 0 1,2-1 0,1-1 0,0-1 0,2 0-1,0-1 1,2-1 0,0-1 0,4 2-32,5 2-482,1 0-1,0-3 1,2 0 0,1-2 0,27 11 482,-23-14-1569,1-1 0,0-2 0,1-1 0,0-3 0,12 1 1569,63 2-9359</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58.520"/>
    </inkml:context>
    <inkml:brush xml:id="br0">
      <inkml:brushProperty name="width" value="0.05" units="cm"/>
      <inkml:brushProperty name="height" value="0.05" units="cm"/>
    </inkml:brush>
  </inkml:definitions>
  <inkml:trace contextRef="#ctx0" brushRef="#br0">396 68 6983,'0'0'4740,"0"0"-1665,0 0-384,0 0-33,-15-12-725,-50-34-695,63 45-1194,0 0 1,0 0-1,-1 0 0,1 0 1,0 0-1,-1 0 1,1 0-1,0 1 0,-1-1 1,1 1-1,-1 0 0,1 0 1,-1 0-1,1 0 0,0 0 1,-1 1-1,1-1 0,-1 1 1,1-1-1,0 1 1,-1 0-1,1 0 0,0 0 1,0 0-1,0 0 0,0 1 1,0-1-1,0 0 0,-1 2-44,-4 1 107,-12 10-56,0 0 0,1 1-1,1 1 1,0 1-1,1 0 1,1 1 0,1 1-1,0 0 1,2 1-1,0 0 1,1 1 0,1 1-1,1-1 1,1 2 0,1-1-1,1 1 1,1 0-1,1 0 1,1 0 0,1 1-1,1-1 1,1 1-1,1-1 1,1 1 0,3 9-51,-2-17-64,2-1 0,0 1 0,1-1 0,0 0 0,2-1 0,-1 0 0,2 0 0,0 0 1,0-1-1,1 0 0,1-1 0,0 0 0,1-1 0,0 0 0,1-1 0,0 0 0,0-1 1,1-1-1,0 0 0,1-1 0,0 0 0,0-1 0,0-1 0,1 0 0,-1-1 0,1-1 1,0 0-1,0-2 0,1 1 0,-1-2 0,5-1 64,-7-3-19,0-2 0,0 0 1,-1 0-1,0-2 0,0 1 0,-1-2 0,0 1 0,0-2 1,-1 0-1,0 0 0,-1-1 0,0 0 0,-1 0 0,0-1 1,-1-1-1,0 0 0,-1 0 0,0 0 0,2-9 19,0 5 64,-1 1-1,0-2 0,-1 1 0,-2-1 0,1 0 0,-2 0 1,-1 0-1,0-1 0,-1 1 0,-1-1 0,-1 1 0,-1-10-63,1 26 25,0 1-1,0 0 0,0 0 1,0 0-1,0 0 0,0 0 1,0 0-1,-1 0 0,1 0 1,0 0-1,-1 0 0,1 0 1,-1 0-1,1 0 0,-1 0 1,0 0-1,1 0 0,-1 0 1,0 1-1,0-1 0,1 0 1,-1 0-1,0 1 0,0-1 1,0 1-1,0-1 0,0 1 1,0-1-1,0 1 0,0-1 1,0 1-1,0 0 0,0-1 1,0 1-1,0 0 0,-1 0 1,1 0-1,0 0 0,0 0 1,0 0-1,0 0 0,0 1 0,0-1 1,0 0-1,0 1 0,0-1 1,0 0-1,0 1 0,0-1 1,0 1-1,0 0 0,0-1 1,0 1-1,0 0 0,1-1 1,-1 1-1,0 0 0,0 0 1,1 0-1,-1 0 0,1 0 1,-1 0-1,0-1 0,1 1 1,0 1-1,-1-1 0,1 0 1,0 0-1,-1 0 0,1 0-24,-8 24 160,1 0-1,0 1 1,2 0-1,2 0 0,0 0 1,1 0-1,2 21-159,0-25 68,0-1-1,2 0 1,0 0 0,2 0-1,0 0 1,1 0 0,1-1-1,1 1 1,3 4-68,-7-17 0,1 0 1,0 0-1,1 0 0,0-1 0,0 0 0,1 0 1,0 0-1,0 0 0,0-1 0,1 0 0,0 0 1,0-1-1,0 0 0,1 0 0,0-1 1,0 1-1,0-2 0,0 1 0,1-1 0,-1-1 1,1 0-1,0 0 0,0 0 0,2-1-8,1-1 0,-1 0 1,1 0-1,0-1 0,-1-1 0,1 0 0,-1 0 1,0-1-1,0-1 0,0 0 0,0 0 0,0-1 1,-1-1-1,0 0 0,0 0 0,-1-1 0,0 0 1,0 0-1,0-1 0,-1 0 0,0-1 0,-1 0 1,1 0-1,-2-1 0,4-5 8,1-3 21,0-1 0,-1-1 0,-1 0 1,-1 0-1,-1-1 0,0 0 0,-2 0 0,-1-1 0,0 1 1,-1-1-1,-2 0 0,0 0 0,-1-4-21,-1 17 6,1 1-1,-1-1 1,-1 1-1,1-1 1,-2 1-1,1-1 1,-1 1-1,0 0 1,-1 0 0,0 0-1,0 1 1,0-1-1,-1 1 1,0 0-1,-1 0 1,0 1-1,0 0 1,0 0-1,-1 0 1,1 1 0,-1-1-1,-1 2 1,1-1-1,-1 1 1,0 0-1,-7-2-5,-4 0-68,0 1-1,-1 0 1,0 2 0,0 0-1,0 1 1,0 2 0,0 0-1,0 0 1,0 2-1,0 1 1,-9 2 68,-126 46-6732,112-28-929</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6:04.089"/>
    </inkml:context>
    <inkml:brush xml:id="br0">
      <inkml:brushProperty name="width" value="0.05" units="cm"/>
      <inkml:brushProperty name="height" value="0.05" units="cm"/>
    </inkml:brush>
  </inkml:definitions>
  <inkml:trace contextRef="#ctx0" brushRef="#br0">9 85 18065,'0'0'4618,"0"0"-2365,0 0-908,0-12-245,0 5-937,0 5-138,-1 0 0,1 0 0,0 0 0,-1 0 0,1 0 0,0 0 0,0-1 0,0 1 0,1 0 0,-1 0-1,0 0 1,1 0 0,-1 0 0,1 0 0,0 0 0,0 0 0,-1 1 0,1-1 0,1 0 0,-1 0 0,0 1-1,0-1 1,1 1 0,-1-1 0,1 1 0,-1-1 0,1 1 0,-1 0 0,1 0 0,0 0 0,0 0 0,0 0-1,-1 0 1,1 0 0,2 0-25,2-1 19,1 1 0,0 0-1,0 0 1,-1 0 0,1 1-1,0 0 1,0 1 0,-1-1-1,1 1 1,0 0 0,-1 1-1,1 0 1,0 0 0,-1 0-1,0 1 1,0 0 0,0 0 0,0 0-1,0 1 1,-1 0 0,1 0-1,-1 1 1,0-1 0,0 1-1,-1 0 1,0 1 0,0-1-1,0 1 1,0-1 0,-1 1-1,0 0 1,2 5-19,-5 3 1,0 0 0,-1 0 1,-1-1-1,0 1 0,-1-1 0,0 0 0,-1 1 0,-1-1 0,0-1 0,0 1 1,-2-1-1,1 0 0,-2 0 0,1-1 0,-2 0 0,1 0 0,-1-1 0,-1 0 1,0-1-1,0 0 0,-3 1-1,-72 90 200,84-99-197,-1 0 0,1 0 0,0 0 0,0 0 0,0 0-1,0 0 1,0 1 0,0-1 0,0 0 0,0 1 0,0-1 0,1 0 0,-1 1-1,1-1 1,-1 1 0,1-1 0,-1 1 0,1-1 0,0 1 0,0-1-1,-1 1 1,1-1 0,0 1 0,1-1 0,-1 1 0,0-1 0,0 1-1,1-1 1,-1 1 0,0-1 0,1 1 0,0-1 0,-1 1 0,1-1-1,0 0 1,0 1 0,0-1 0,0 0 0,0 0 0,0 0 0,0 0-1,0 0 1,0 0 0,0 0 0,1 0 0,-1 0 0,0 0 0,1-1-1,-1 1 1,1 0 0,-1-1 0,1 1 0,-1-1 0,1 0 0,-1 0-1,2 1-2,32-1-204,0-1 0,0-2 0,0-2 0,-1-1 0,0-1 0,0-2 0,0-2 0,-1 0 0,-1-3 0,6-3 204,-23 11-367,43-20-1908,-40 17-899,0-1-3469,-14 6-6302</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6:23.359"/>
    </inkml:context>
    <inkml:brush xml:id="br0">
      <inkml:brushProperty name="width" value="0.05" units="cm"/>
      <inkml:brushProperty name="height" value="0.05" units="cm"/>
    </inkml:brush>
  </inkml:definitions>
  <inkml:trace contextRef="#ctx0" brushRef="#br0">1 40 25464,'0'0'3620,"0"0"-1667,0 0-479,0 0-1218,0 0-256,0 0 0,0 0 0,0 0 0,31-40 0,-28 40 0,5 2-545,-7 8-2145,-1 4-2051,-4 0-7943</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6:22.747"/>
    </inkml:context>
    <inkml:brush xml:id="br0">
      <inkml:brushProperty name="width" value="0.05" units="cm"/>
      <inkml:brushProperty name="height" value="0.05" units="cm"/>
    </inkml:brush>
  </inkml:definitions>
  <inkml:trace contextRef="#ctx0" brushRef="#br0">43 94 12940,'-1'-13'2408,"-4"-40"-278,-8 25 4323,3 51-3772,-1 254 91,12-186-2693,-2 166-544,-1-87-2599,2-158 2367,0 32-1279,10-23-7346,-6-19 2558</inkml:trace>
  <inkml:trace contextRef="#ctx0" brushRef="#br0" timeOffset="338.482">307 322 8680,'5'-15'653,"-1"1"131,0 1 0,1 0 0,1 1 0,0-1 0,0 1 0,1 0 0,1 0 0,0 1 0,9-9-784,66-36 5142,-73 52-4919,-1 1 0,1 0 0,0 0-1,0 1 1,0 0 0,0 0 0,0 1 0,0 1 0,0 0 0,0 0 0,0 1 0,0 0-1,10 3-222,-16-2 7,1-1-1,-1 2 1,0-1-1,0 0 0,0 1 1,0 0-1,-1 0 0,1 0 1,-1 0-1,1 0 1,-1 1-1,0 0 0,0 0 1,-1-1-1,1 1 1,-1 1-1,0-1 0,0 0 1,0 1-1,-1-1 0,1 1 1,-1-1-1,0 1 1,0 0-1,-1-1 0,0 1 1,0 0-1,0-1 0,0 1 1,0 0-1,-1 0 1,0-1-1,0 1 0,0-1 1,-1 1-1,0-1 1,0 1-1,0-1 0,0 0 1,0 0-1,-3 2-6,-7 12-239,-2-1 0,0-1-1,-1 0 1,-1-1 0,0 0-1,-1-2 1,0 0 0,-1-1 0,-1 0-1,1-2 1,-14 6 239,-24 0-48,58-41 240,9 16-23,0 1-1,1 1 1,0 0-1,0 0 0,0 1 1,1 1-1,0 0 1,0 0-1,0 2 0,1-1 1,7 1-169,-2-1 113,-1 1 1,1 0-1,0 2 1,0 0-1,0 1 1,0 1-1,0 1 1,0 1-1,2 1-113,-14-3 9,0 1 1,-1 0-1,1 1 0,-1-1 0,1 1 0,-1 0 0,0 1 1,0-1-1,0 1 0,-1 0 0,1 1 0,-1-1 0,0 1 1,0 0-1,-1 1 0,1-1 0,-1 1 0,-1 0 0,1 0 1,-1 0-1,0 0 0,0 1 0,-1-1 0,1 1 0,-1-1 1,0 4-10,-1 0 77,0 0 1,0 0-1,-1 1 1,0-1 0,-1 0-1,0 0 1,-1 1-1,0-1 1,-1 0-1,1-1 1,-2 1 0,0 0-1,0-1 1,0 0-1,-1 0 1,-1 0 0,0 0-1,0-1 1,0 0-1,-1 0 1,0-1-1,-1 0 1,0 0 0,0-1-1,0 0 1,-1 0-1,1-1 1,-3 1-78,-3 2 90,0 0 0,-1-1 0,0-1 0,0 0-1,0-1 1,-1-1 0,1 0 0,-1-2 0,0 1 0,0-2 0,0 0 0,0-1-1,-1 0 1,1-2 0,0 0 0,1 0 0,-1-2 0,-1 0-90,11 3-16,0-1 0,0 0 0,0 0 0,0 0 0,0-1 0,1 0 0,-1 0 0,1 0 0,0-1 0,0 0 0,0 0 0,0 0 0,1-1 0,-1 1 0,1-1 0,0 0 0,1 0 0,-1-1 0,1 1 0,0-1 0,0 1 0,1-1 0,0 0-1,0 0 1,0 0 0,1-1 0,-1 1 0,2 0 0,-1-1 16,1 6-158,1-1 0,0 0-1,-1 1 1,1-1 0,0 0-1,0 1 1,0-1 0,0 1-1,0-1 1,1 1 0,-1 0-1,0-1 1,0 1 0,1 0-1,-1 0 1,1 0 0,-1 0-1,1 0 1,0 0 0,-1 1-1,1-1 1,0 0 0,0 1-1,-1-1 1,2 1 158,28-4-5912,2 3-5811</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6:22.111"/>
    </inkml:context>
    <inkml:brush xml:id="br0">
      <inkml:brushProperty name="width" value="0.05" units="cm"/>
      <inkml:brushProperty name="height" value="0.05" units="cm"/>
    </inkml:brush>
  </inkml:definitions>
  <inkml:trace contextRef="#ctx0" brushRef="#br0">470 0 12172,'0'0'1991,"0"0"-876,0 0 60,0 0 966,0 0-449,0 0-817,0 0-432,1 16 27,-9 116 662,4-111-1019,0 9-62,-2 0-1,0-1 1,-3 0 0,0 0-1,-1 0 1,-2-2-1,-1 1 1,-1-2 0,-2 0-1,-1 0-50,16-23 8,0-1 0,0 0 0,0 0 0,-1 0 0,1-1 0,-1 1 0,1 0 0,-1-1-1,0 1 1,0 0 0,0-1 0,0 0 0,0 0 0,0 1 0,0-1 0,0 0 0,0-1 0,0 1 0,-1 0 0,1-1 0,0 1-1,-1-1 1,1 1 0,0-1 0,-1 0 0,1 0 0,0 0 0,-1-1 0,1 1 0,0-1 0,-3 0-8,3-1 69,1 0-1,-1 0 1,1 0 0,-1 0 0,1-1 0,0 1 0,0 0-1,0-1 1,0 1 0,1-1 0,-1 1 0,0-1 0,1 1-1,0-1 1,0 0 0,0 1 0,0-1 0,0 1 0,0-1-1,1 0 1,-1 1 0,1-1 0,-1 1 0,1-1-1,0 1 1,0 0 0,0-1 0,1 1 0,-1 0 0,0 0-1,1-1 1,0 1 0,-1 0 0,1 1 0,0-1 0,0 0-1,0 0 1,0 1 0,0-1 0,1 1 0,-1 0 0,0 0-1,1 0 1,-1 0 0,1 0 0,-1 0 0,1 1 0,-1-1-1,1 1 1,-1-1 0,1 1 0,0 0 0,-1 0-1,1 0 1,-1 1 0,2-1-69,102 65-28,-94-55 24,1-1 0,0 0 1,0-1-1,0 0 0,1-1 0,1 0 0,-1-1 0,12 2 4,-18-5-7,0-1 0,1-1 0,0 1 0,-1-2 0,1 1 0,0-1 0,-1 0-1,1-1 1,0 0 0,-1 0 0,1-1 0,-1 0 0,1-1 0,-1 1 0,0-2-1,0 1 1,0-1 0,-1 0 0,1-1 0,-1 0 0,0 0 0,0-1 0,-1 1 0,1-1-1,-1-1 1,-1 1 0,3-4 7,3-7 104,-1 0-1,-1 0 1,-1 0-1,0-1 1,-1-1-1,-1 1 1,-1-1-1,0 0 1,-2 0-1,0 0 0,-1-1 1,-1 1-1,-1-4-103,-5 27 1057,-30 116-437,-23 208-225,17-56-6161,30-182-1964,7-54-1793</inkml:trace>
  <inkml:trace contextRef="#ctx0" brushRef="#br0" timeOffset="322.452">1 1277 18193,'0'0'2878,"0"0"-1330,0 0 11,0 0-134,0 0-438,17-2-367,458-26 682,363-56-1045,-758 76-214,269-40-151,-337 44-196,-20 3-227,-22 3-299,-145 47-6671,103-21-122</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6:00.697"/>
    </inkml:context>
    <inkml:brush xml:id="br0">
      <inkml:brushProperty name="width" value="0.05" units="cm"/>
      <inkml:brushProperty name="height" value="0.05" units="cm"/>
    </inkml:brush>
  </inkml:definitions>
  <inkml:trace contextRef="#ctx0" brushRef="#br0">69 169 16816,'0'0'3705,"0"0"-1218,0 0-474,0 0-444,-7 18-357,-35 149 683,26 57-410,13 172-1485,24-226-3178,10-107-6008,-21-52 1194</inkml:trace>
  <inkml:trace contextRef="#ctx0" brushRef="#br0" timeOffset="334.969">271 381 14990,'-1'-14'5104,"-2"-46"-1885,2 59-3114,1 0 1,-1-1 0,1 1-1,0 0 1,-1-1-1,1 1 1,0 0 0,0-1-1,0 1 1,0 0 0,0-1-1,0 1 1,1 0-1,-1-1 1,0 1 0,1 0-1,-1-1 1,1 1-1,-1 0 1,1 0 0,-1 0-1,1-1 1,0 1 0,0 0-1,0 0 1,-1 0-1,1 0 1,0 0 0,0 0-1,0 1 1,1-1-1,-1 0 1,0 0 0,0 1-1,0-1 1,0 1 0,1-1-1,-1 1 1,0-1-1,1 1 1,-1 0 0,0 0-1,1 0 1,-1-1 0,0 1-1,1 1 1,-1-1-1,0 0 1,1 0 0,-1 0-1,0 1 1,1-1-1,-1 0 1,0 1 0,0 0-1,0-1 1,1 1 0,-1 0-1,0-1 1,0 1-1,0 0 1,0 0 0,0 0-1,0 0 1,0 0-106,9 13 55,0 1 0,-1 1 0,0-1 1,-2 1-1,1 1 0,-2-1 0,0 1 0,-2 1 0,1-1 1,-2 0-1,-1 1 0,1 5-55,3 39-288,-3 1-1,-3 0 1,-4 26 288,-19 62-2825,10-86-1670,3 0-5999,9-45 767</inkml:trace>
  <inkml:trace contextRef="#ctx0" brushRef="#br0" timeOffset="640.135">246 390 10762,'-6'-16'4378,"-20"-53"-1149,24 63-2803,0 0 0,0 0 1,0 0-1,1 0 0,-1 0 0,1-1 0,1 1 0,0 0 0,-1-1 0,2 1 0,-1 0 0,1-1 0,0 1 0,0 0 0,2-4-426,1 2 127,0 1 1,1-1-1,0 1 0,0 0 1,1 0-1,0 0 0,0 1 1,1 0-1,-1 0 0,1 1 1,1-1-1,-1 2 0,1-1 0,5-2-127,20-10-4,2 1 0,0 2 0,0 1-1,2 2 1,-1 1 0,1 2 0,1 2-1,-1 1 1,1 2 0,13 1 4,-45 2-162,1 0 0,-1 0 0,0 0 0,0 1 0,1-1 1,-1 2-1,0-1 0,0 1 0,0 0 0,0 0 0,0 0 0,0 1 1,4 3 161,19 48-6352,-28-21-513</inkml:trace>
  <inkml:trace contextRef="#ctx0" brushRef="#br0" timeOffset="641.135">185 510 12908,'0'0'3844,"0"0"-1122,0 0-672,0 0-1153,0 0-416,112-17-225,-59 11-160,8 2-64,-3 2 0,5 1-32,-5 1-64,-6 0-705,-3 0-1825,-10 0-4389</inkml:trace>
  <inkml:trace contextRef="#ctx0" brushRef="#br0" timeOffset="2272.363">825 576 7911,'0'0'2595,"0"0"-572,0 0 123,0 0 32,-10 14-357,-30 48-647,39-60-1117,-1 0 0,0 0 1,1 0-1,-1 0 0,1 1 0,0-1 0,0 1 0,0-1 0,0 0 1,0 1-1,0 0 0,1-1 0,-1 1 0,1-1 0,0 1 1,0 0-1,0-1 0,0 1 0,0 0 0,1-1 0,-1 1 0,1-1 1,-1 1-1,1-1 0,0 1 0,0-1 0,0 1 0,0-1 1,1 0-1,-1 1 0,1-1 0,-1 0 0,1 0 0,0 0 0,0 0 1,0-1-1,0 1 0,0 0 0,2 0-57,88 20 520,-72-21-328,-1-2 0,1 0 0,0-1 0,-1-1-1,1-1 1,-1-1 0,13-5-192,-26 8 87,0 0 1,-1-1-1,1 1 1,0-2-1,-1 1 1,1 0-1,-1-1 0,0 0 1,0 0-1,-1-1 1,1 1-1,-1-1 1,0 0-1,0 0 1,-1 0-1,1-1 1,-1 1-1,0-1 0,-1 0 1,1 0-1,-1 0 1,0 0-1,-1 0 1,1 0-1,-1-4-87,0 4 32,0 0 0,0 1 0,0-1 0,-1 1 0,0-1 0,0 0 0,-1 1 0,1-1 0,-1 1 0,-1-1 0,1 1 0,-1-1 0,0 1 0,0 0 1,0 0-1,-1 0 0,1 0 0,-1 0 0,-1 0 0,1 1 0,-1-1 0,1 1 0,-1 0 0,-1 0 0,1 1 0,0-1 0,-1 1 0,0 0 0,1 0 0,-1 0 0,-3 0-32,-1-1 13,-1 1 0,1 1 0,0 0 0,-1 0 0,1 0 0,-1 1-1,0 1 1,1 0 0,-1 0 0,0 1 0,1 0 0,-1 0 0,1 1 0,-1 1 0,1 0 0,0 0 0,0 0 0,0 1 0,0 1-1,1 0 1,0 0 0,0 0 0,0 1 0,0 0 0,1 1 0,0-1 0,1 1 0,-1 1 0,1-1 0,1 1 0,-1 0 0,1 1 0,1-1-1,0 1 1,0 0 0,0 0 0,1 0 0,0 6-13,0-1-49,2 0 1,0 0-1,0 0 0,2 1 0,0-1 1,0 0-1,1 0 0,1 0 0,0 0 1,1 0-1,1 0 0,0-1 0,1 0 1,0 0-1,1-1 0,0 1 0,1-1 1,0-1-1,1 0 0,1 0 0,-1-1 1,2 0-1,-1 0 0,2-1 0,-1-1 1,1 0-1,0 0 0,1-1 0,-1-1 1,1 0-1,1-1 0,-1 0 0,1-1 1,0-1-1,0 0 0,0-1 0,0 0 1,14-1 48,-19-1 7,-1-1 0,1 0 0,-1-1 1,0 1-1,1-2 0,-1 1 1,0-1-1,0-1 0,-1 1 0,1-1 1,-1 0-1,0-1 0,0 0 0,0 0 1,0-1-1,-1 1 0,0-2 0,0 1 1,-1 0-1,0-1 0,1-1-7,10-16 128,-1-1-1,-1 0 1,-1 0-1,-1-2 1,5-17-128,-1-10 359,-1-1 1,-3 0-1,2-39-359,-13 91 27,-4 216 763,4-169-885,0-15-222,0 0 0,-2 0 0,-1 0 0,-1-1 0,-2 1-1,-1-1 1,-1 0 0,-2 1 317,9-29-24,0 0 1,0 0-1,0-1 0,-1 1 0,1 0 0,0-1 1,0 1-1,-1 0 0,1 0 0,0 0 1,-1-1-1,1 1 0,0 0 0,-1 0 1,1 0-1,0 0 0,-1 0 0,1-1 1,0 1-1,-1 0 0,1 0 0,0 0 0,-1 0 1,1 0-1,-1 0 0,1 0 0,0 0 1,-1 0-1,1 1 0,0-1 0,-1 0 1,1 0-1,0 0 0,-1 0 0,1 0 0,0 1 1,-1-1-1,1 0 0,0 0 0,-1 0 1,1 1-1,0-1 0,0 0 0,0 0 1,-1 1-1,1-1 0,0 0 0,0 1 1,0-1-1,-1 0 0,1 1 0,0-1 24,-4-35 323,3 6-88,1 0 1,1 0-1,2 0 0,1 0 0,1 0 1,1 1-1,1 0 0,2 0 0,1 1 1,1 0-1,2 1 0,0 0 0,2 1 1,0 0-1,10-10-235,-21 31 11,0 0 0,1 0 0,-1 0 0,1 1 1,0 0-1,0 0 0,0 0 0,1 0 0,-1 1 0,0 0 0,1 0 0,0 0 0,-1 1 1,1 0-1,0 0 0,0 0 0,0 1 0,-1 0 0,1 0 0,0 0 0,0 1 1,0 0-1,0 0 0,-1 0 0,1 1 0,0 0 0,-1 0 0,0 0 0,1 1 1,-1 0-1,0 0 0,0 0 0,-1 1 0,1-1 0,-1 1 0,2 1-11,6 7-22,1 1 0,-2-1 0,0 2 0,-1 0 0,0 0 0,-1 1-1,0 0 1,-1 0 0,-1 1 0,-1 0 0,0 0 0,-1 1 0,-1 0 0,0 0 0,-1 0-1,-1 0 1,-1 0 0,0 1 0,-1-1 0,-1 0 0,-1 5 22,-16 29-1532,18-71 1158,8-21 553,2 0 0,1 1 0,3 0-1,7-14-178,-11 28 162,-4 8-46,0 1-1,1-1 1,0 2-1,2-1 1,0 1-1,1 1 1,0-1-1,1 2 1,10-10-116,-19 22 4,0-1 0,0 1 0,1 0 0,-1 0 1,1 1-1,0-1 0,-1 0 0,1 1 0,0 0 1,0-1-1,0 1 0,0 0 0,0 1 0,0-1 1,0 0-1,0 1 0,0 0 0,0 0 0,1 0 1,-1 0-1,0 0 0,0 0 0,0 1 0,0 0 1,0-1-1,0 1 0,0 0 0,0 1 0,0-1 1,0 1-1,-1-1 0,1 1 0,0 0 0,1 1-4,67 86 55,94 197-1966,-159-277 1449,1 0-1,0-1 1,0 1-1,1-2 1,0 1 0,0-1-1,0 0 1,1-1 0,0 0-1,1 0 1,-1-1 0,1 0-1,0-1 1,0 0 0,1-1-1,-1 0 1,1 0 0,-1-1-1,1 0 1,11-1 462,-14-1-100,-1-1 1,1 1-1,0-2 1,-1 1-1,1-1 0,-1-1 1,1 1-1,-1-1 1,0 0-1,0-1 1,0 0-1,2-2 100,23-22 963,-2-2 0,-1-1 0,-1-1-1,-2-1 1,-1-2 0,-2 0 0,-1-1 0,-2-2 0,-2 0 0,-1-1-1,7-26-962,-21 62 64,-1-1-1,1 0 1,-1 1 0,0-1-1,0 0 1,0 0-1,-1-1 1,0 1-1,1 0 1,-1 0 0,0-1-1,-1 1 1,1 0-1,-1-1 1,0 1-1,0-1 1,-1 1-1,1 0 1,-1-1 0,0 1-1,0 0 1,0-1-1,-1 1 1,1 0-1,-1 0 1,0 0-1,0 0 1,-1 0 0,1 1-1,-1-1 1,1 1-1,-4-3-63,-6 2 33,0 1 0,0 1 0,0 0-1,0 0 1,-1 1 0,1 1 0,-1 0 0,1 0-1,0 1 1,-1 1 0,1 0 0,0 1 0,0 0-1,-3 2-32,-1 1-40,-1 0 0,1 1 1,0 1-1,1 1 0,0 0 0,0 1 0,1 0 0,1 2 0,-1-1 0,2 1 0,0 1 0,0 1 0,1-1 0,1 2 0,0-1 0,1 1 0,1 1 0,0 0 0,1 0 0,1 0 1,0 1-1,1 0 0,1 0 0,1 0 0,0 1 0,2-1 0,-1 1 0,2-1 0,2 15 40,-1-28-49,1 1-1,0-1 1,0 0 0,0 0 0,1 0-1,-1 0 1,1 0 0,0-1 0,0 1-1,1-1 1,-1 0 0,1 0 0,-1 0-1,1 0 1,0 0 0,0-1 0,0 0-1,1 0 1,-1 0 0,0 0 0,1-1-1,-1 0 1,1 1 0,0-2 0,-1 1-1,1 0 1,0-1 0,-1 0-1,1 0 1,0-1 0,-1 1 0,1-1-1,0 0 1,-1 0 0,1-1 0,-1 1-1,0-1 1,1 0 0,-1 0 0,0 0-1,0-1 1,0 1 0,0-1 0,0-1 49,16-14 177,-1-1-1,-1-1 1,0 0 0,-2-1 0,0-1 0,-1-1 0,11-24-177,-26 48 0,0-1 0,-1 0 0,1 1 0,0-1 1,0 1-1,0-1 0,0 1 0,0-1 0,0 1 0,0-1 0,0 1 0,0-1 0,0 1 1,0-1-1,0 0 0,1 1 0,-1-1 0,0 1 0,0-1 0,0 1 0,1-1 0,-1 0 0,0 1 1,0-1-1,1 0 0,-1 1 0,0-1 0,1 0 0,-1 1 0,1-1 0,-1 0 0,0 1 0,1-1 1,-1 0-1,1 0 0,-1 0 0,0 0 0,1 1 0,-1-1 0,1 0 0,-1 0 0,1 0 1,-1 0-1,1 0 0,-1 0 0,1 0 0,-1 0 0,1 0 0,-1 0 0,0 0 0,1 0 0,-1-1 1,1 1-1,-1 0 0,1 0 0,-1 0 0,0-1 0,1 1 0,-1 0 0,1 0 0,-1-1 0,0 1 1,1 0-1,-1-1 0,0 1 0,0 0 0,1-1 0,-1 1 0,0-1 0,11 46-127,-11-42 135,40 179 19,-39-177-56,0 0 0,1 0 1,0 0-1,-1 0 1,2 0-1,-1 0 0,0-1 1,1 1-1,0-1 1,0 0-1,0 0 0,1 0 1,-1 0-1,1 0 1,0-1-1,0 0 0,0 1 1,1-2-1,-1 1 0,1 0 1,0-1-1,-1 0 1,1 0-1,0 0 0,0-1 1,0 0-1,0 0 1,1 0-1,-1 0 0,0-1 1,0 0-1,0 0 1,1 0-1,-1-1 0,0 0 1,0 0-1,0 0 1,0 0-1,3-2 29,8-9 72,-1 0 0,0-1-1,0-1 1,-2 0 0,0-1 0,0 0 0,-2-1 0,0-1 0,0 0-1,-2 0 1,0-1 0,-1 0 0,-1 0 0,0-1 0,-2 0 0,0 0-1,1-17-71,0 17 87,2-10 33,26-82 557,-5-1-1,4-55-676,-32 161 13,1-48 550,-2 53-529,0 0 0,0 0 0,0 0 0,-1 0 0,1 0 1,0 0-1,-1 0 0,1 0 0,0 0 0,-1 0 0,1 0 0,-1 0 0,0 0 0,1 0 0,-1 1 0,0-1 0,1 0 0,-1 1 0,0-1 0,0 0 0,0 1 1,0-1-1,1 1 0,-1-1 0,0 1 0,0-1 0,0 1 0,0 0 0,0 0 0,0-1 0,0 1 0,0 0 0,0 0 0,0 0 0,0 0 0,0 0 0,0 0 1,0 0-1,0 1 0,0-1 0,0 0 0,0 0 0,0 1 0,0-1 0,-1 1-34,-3 2 37,0 0 0,1 0 0,-1 0 0,1 0 0,0 1 0,-1 0 0,2 0 0,-1 0 0,0 1 0,1-1 0,0 1 0,0 0 0,0 0 0,0 1-37,-1 1 32,-9 15 19,1 1 1,2 1 0,0 0 0,1 0-1,2 1 1,0 0 0,2 0 0,1 0-1,1 1 1,1 0 0,1 0-1,2 8-51,1 16 80,3 0 0,2-1 0,3 0 0,1 0-1,17 43-79,-16-50-377,31 72-1648,-19-86-2533,8-10-3643,-13-15-2609</inkml:trace>
  <inkml:trace contextRef="#ctx0" brushRef="#br0" timeOffset="2622.972">3641 609 9641,'0'0'3139,"0"0"-753,0 0 294,0 0-235,3-12-704,12-33-519,-14 45-1188,0 1 0,0-1 0,0 0 1,1 1-1,-1-1 0,0 1 0,0-1 0,0 1 0,0 0 0,-1-1 1,1 1-1,0 0 0,0 0 0,0 0 0,0-1 0,-1 1 0,1 0 1,0 0-1,-1 0 0,1 0 0,-1 0 0,1 0 0,-1 0 0,0 1 1,1-1-1,-1 0 0,0 0 0,0 0 0,0 0 0,1 0 0,-1 1 1,-1-1-1,1 0 0,0 1-34,2 3 88,11 34 170,-11-27-233,1-1-1,1 1 0,0-1 1,0 0-1,1 0 0,1-1 0,0 1 1,0-1-1,1-1 0,0 1 1,1-1-1,4 4-24,-10-11 8,0-1-1,0 0 1,0 0-1,0 0 1,1 0-1,-1 0 1,0 0-1,0 0 1,1-1-1,-1 1 1,0-1-1,1 1 1,-1-1-1,0 0 1,1 0-1,-1 0 1,0 0-1,1-1 1,-1 1-1,1-1 1,-1 1-1,0-1 1,0 0-1,1 0 1,-1 0-1,0 0 1,0 0-1,0 0 1,0-1-1,0 1 1,-1-1-1,1 1 1,0-1-1,0 0 1,-1 0-1,1-1-7,47-77 1278,-41 62-879,0 0 1,-1-1-1,-1 1 0,-1-1 0,0 0 0,-2-1 1,0 1-1,-1-1 0,-1-1-399,-3 18 53,0-1 1,0 1 0,-1 0-1,1 0 1,-1 0-1,0 0 1,0 0-1,0 0 1,0 1-1,-1-1 1,1 1-1,0 0 1,-1 0 0,0 0-1,1 1 1,-1-1-1,0 1 1,0 0-1,0 0 1,0 0-1,0 1 1,0-1-1,0 1 1,0 0 0,0 0-1,-1 0 1,1 1-1,0 0 1,0-1-1,0 1 1,1 1-1,-1-1 1,-4 2-54,-8 4 0,0 0 1,0 1-1,0 1 1,1 0-1,0 1 1,1 1-1,0 0 1,1 1-1,1 1 1,-1 0-1,2 0 0,0 1 1,0 0-1,2 1 1,0 1-1,0-1 1,2 1-1,0 1 1,0-1-1,2 1 1,0 0-1,1 1 1,-1 9-1,2-16-39,1 1 0,0-1 1,0 1-1,1 0 1,1-1-1,0 1 1,0 0-1,1-1 1,1 1-1,0 0 0,0-1 1,1 0-1,1 0 1,0 0-1,0 0 1,1 0-1,1-1 1,0 0-1,0 0 0,1 0 1,0-1-1,0 0 1,1 0-1,0-1 1,1 0-1,0-1 1,9 7 38,-4-8-530,0 0 0,0 0 0,1-1 1,0-1-1,0-1 0,0 0 0,0 0 1,1-2-1,0 0 530,88-1-9166,-63-4 1586</inkml:trace>
  <inkml:trace contextRef="#ctx0" brushRef="#br0" timeOffset="2876.502">4333 106 18097,'0'0'3214,"0"0"-1047,0 0-523,13 15-197,84 120 843,-78-97-1956,-1 2 1,-3 0-1,-1 1 0,-1 0 0,-3 1 0,-2 0 1,-1 1-1,-2 0 0,-1 33-334,-4-52 6,-1 0 1,-1 0-1,-1 0 1,-1-1-1,-1 1 0,-2-1 1,0 0-1,-1-1 1,-1 0-1,-1 0 0,-1-1 1,-1 0-1,-1-1 1,0 0-1,-2-1 0,0-1 1,-1 0-1,-8 5-6,-14 9-675,-2-1-1,-1-3 1,-1-1-1,-3-1 676,-102 51-4739,50-31-3055,8-11-8120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58.969"/>
    </inkml:context>
    <inkml:brush xml:id="br0">
      <inkml:brushProperty name="width" value="0.05" units="cm"/>
      <inkml:brushProperty name="height" value="0.05" units="cm"/>
    </inkml:brush>
  </inkml:definitions>
  <inkml:trace contextRef="#ctx0" brushRef="#br0">12 165 1409,'15'-143'18743,"-10"121"-11951,-4 57-5053,-32 383 354,30-358-2215,5 167 102,35-84-3778,1-85-784,-1-38-2692,-18-19 1679</inkml:trace>
  <inkml:trace contextRef="#ctx0" brushRef="#br0" timeOffset="377.801">456 285 4740,'-1'-60'6190,"0"28"-1557,1 0 5023,13 320-6646,19 157-4243,-13-393-2631,12-31-2324,-12-16 903</inkml:trace>
  <inkml:trace contextRef="#ctx0" brushRef="#br0" timeOffset="905.682">762 466 10986,'0'0'3278,"0"0"-961,0 0-278,-3 14-539,-6 48-512,8-53-919,2 0 0,-1 0 0,1 0 1,0 0-1,1 0 0,0 0 0,0 0 0,1 0 0,0-1 0,1 0 0,0 1 1,0-1-1,1-1 0,0 1 0,0 0 0,1-1 0,0 0 0,0-1 0,0 1 1,7 4-70,-10-8 1,0 0 1,1-1-1,-1 1 1,0-1-1,1 0 1,-1 0-1,1 0 1,0 0 0,-1-1-1,1 1 1,0-1-1,0 0 1,0 0-1,0-1 1,0 1-1,0-1 1,0 0-1,0 0 1,1 0 0,-1 0-1,0-1 1,0 0-1,0 0 1,0 0-1,0 0 1,-1 0-1,1-1 1,0 0-1,-1 0 1,1 0 0,-1 0-1,1 0 1,-1-1-1,0 1 1,0-1-1,0 0 1,0 0-1,2-4-1,10-12 380,-1-1-1,0-1 1,-2 0 0,0-1-1,-1-1 1,-1 1-1,-2-2 1,0 1-1,-1-1 1,-1-2-380,-6 22 69,2 2-1,0-1 0,-1 0 0,0-1 0,1 1-1,-1 0 1,-1 0 0,1 0 0,0-1 0,-1 1 0,0 0-1,1-1 1,-1 1 0,-1 0 0,1-1 0,0 1 0,-1 0-1,0-1 1,1 1 0,-1 0 0,-1 0 0,1 0 0,0 0-1,-1 0 1,1 0 0,-1 0 0,0 0 0,0 1 0,0-1-1,-1 0 1,1 1 0,0 0 0,-1 0 0,0 0 0,0 0-68,-4 0 15,-1 1 0,0 0 1,0 0-1,0 1 1,0 0-1,0 1 1,1 0-1,-1 0 1,0 1-1,0-1 1,1 2-1,-1-1 1,1 1-1,0 0 1,0 1-1,0-1 1,0 2-1,0-1 1,1 1-1,0 0 1,0 0-1,0 0 1,1 1-1,-1 0 1,1 0-1,-3 6-15,-3 3-24,2 0-1,0 0 1,0 1-1,2 0 1,0 1-1,1-1 1,0 1-1,1 1 1,2-1-1,-1 1 1,1 8 24,1-12-150,1 0 0,0 0-1,1 0 1,1-1 0,0 1 0,1 0 0,0 0-1,1-1 1,1 1 0,0-1 0,1 0 0,0 0-1,1-1 1,0 0 0,1 0 0,1 0 0,-1-1-1,2 0 1,0 0 0,0-1 0,1 0 0,5 3 150,2-1-84,0-1 0,1-1 0,1 0 1,0-2-1,0 0 0,0-1 0,1-1 1,0-1-1,0 0 0,1-2 1,-1 0-1,1-2 0,-1 0 0,1-1 1,0-1-1,-1-1 0,1-1 1,-1-1-1,0 0 0,0-2 0,0 0 1,17-8 83,-6-2 146,-1-1 1,0-2-1,-1-1 1,-2-1-1,0-1 1,-1-1-1,-1-2 1,-1 0-1,-1-2 1,-2 0-1,0-2 1,-2 0-1,-1-1 1,-2-1-1,-1 0 1,-1-1-1,-2-1 1,4-17-147,2-55 440,-18 102-431,0 0 0,0 0-1,0 1 1,0-1 0,0 0 0,-1 0 0,1 0 0,-1 0 0,0 0 0,1 1 0,-2-1-1,1 0 1,0 1 0,0-1 0,-1 1 0,1-1 0,-1 1 0,0 0 0,0 0 0,0 0-1,0 0 1,0 0 0,0 0 0,-1 0 0,1 0 0,-1 1 0,1 0 0,-1-1 0,1 1-1,-1 0 1,0 0 0,1 0 0,-1 1 0,-2-1-9,-9 1-26,1 1 0,-1 1 1,0 0-1,1 1 0,0 0 0,-1 1 1,1 1-1,0 0 0,1 1 0,0 0 0,0 1 1,0 0-1,0 1 0,1 0 0,1 1 1,-1 0-1,2 1 0,-1 0 0,1 0 1,1 1-1,-1 0 0,2 1 0,0 0 0,0 0 1,1 0-1,1 1 0,0 0 0,1 0 1,-2 10 25,3-17-47,1 0 1,0 0 0,0 0 0,1 0 0,0 0 0,0 0 0,0 1 0,1-1 0,-1 0-1,2 0 1,-1 1 0,1-1 0,0 0 0,0 0 0,1 0 0,-1 0 0,1 0-1,1 0 1,-1 0 0,1-1 0,0 1 0,0-1 0,1 0 0,0 1 0,0-2 0,0 1-1,0 0 1,1-1 0,-1 0 0,1 0 0,0 0 0,1-1 0,-1 0 0,1 0-1,-1 0 1,7 2 46,92 1 118,-101-3-80,1-1 1,-1 1 0,0-1-1,0 1 1,-1 0 0,1 0-1,0 0 1,-1 0-1,0 1 1,0-1 0,0 1-1,0-1 1,0 1-1,-1 0 1,1 0 0,-1 0-1,0-1 1,-1 1 0,1 0-1,-1 0 1,1 0-1,-1 1 1,0-1 0,-1 0-1,1 0 1,-1 0 0,1 0-1,-1 0 1,-1 0-39,2 9 145,-8 185 2086,-28 149-2231,31-301 11,0-9-70,2 1 0,2 0 0,1 0 0,4 29 59,-2-55-192,-1 0 0,2 0 0,0-1 0,0 1 0,1-1 0,0 1-1,1-1 1,0 0 0,1-1 0,0 1 0,1-1 0,0-1 0,0 1 0,1-1-1,1 0 1,7 6 192,23 4-3537,-10-22-2791,-10-11 135</inkml:trace>
  <inkml:trace contextRef="#ctx0" brushRef="#br0" timeOffset="1305.443">2233 643 7079,'0'0'1959,"0"0"278,0 0 544,0 0-5,0 0-566,0 0-699,0 0-732,8 0-394,-4 0-333,-2-1-36,-1 1 0,1 0 0,-1 0 0,1 0 1,0 0-1,-1 0 0,1 0 0,-1 0 0,1 0 0,0 1 0,-1-1 0,1 0 0,-1 1 0,1 0 0,-1-1 0,1 1 0,-1 0 0,1 0 0,-1 0 0,0-1 0,1 2 0,-1-1 0,0 0 0,0 0 0,0 0 0,0 0 0,0 1 0,0-1 0,0 1 0,0-1-16,2 7 68,-2-4-39,0 0 1,0-1-1,0 1 0,1 0 1,-1-1-1,1 1 0,0-1 1,0 1-1,0-1 0,0 0 1,1 0-1,-1 0 0,1 0 1,0-1-1,0 1 0,0-1 1,0 1-1,0-1 0,1 0 1,-1 0-1,1-1 0,-1 1 1,1-1-1,0 0 0,2 1-29,-1-1 87,0-1 0,0 0 0,0-1 0,0 1 0,0-1-1,0 0 1,-1 0 0,1 0 0,0-1 0,-1 1 0,1-1 0,-1-1 0,1 1 0,-1 0-1,0-1 1,0 0 0,0 0 0,0 0 0,-1-1 0,1 1 0,-1-1 0,0 0-1,0 0 1,0 0 0,-1 0 0,1 0 0,-1 0 0,0-1 0,1-2-87,3-8 248,-1 0 0,0-1 1,-1 0-1,0 1 0,-1-1 0,-1-1 1,-1 1-1,0-9-248,-1 22 41,0 1 0,0-1 1,0 1-1,0-1 0,0 1 0,-1 0 1,1-1-1,-1 1 0,1-1 0,-1 1 1,0 0-1,0-1 0,0 1 1,0 0-1,-1 0 0,1 0 0,0 0 1,-1 0-1,1 0 0,-1 0 0,0 0 1,0 1-1,0-1 0,0 1 1,0-1-1,0 1 0,0 0 0,0 0 1,-1 0-1,1 0 0,0 0 1,-1 0-1,1 0 0,0 1 0,-1 0 1,1-1-1,-1 1 0,1 0 0,-1 0 1,1 0-1,-1 0-41,-10 2 20,0 1-1,1 0 1,-1 1-1,1 0 1,0 1-1,0 0 1,0 1 0,1 0-1,-1 1 1,2 0-1,-1 1 1,1 0-1,0 0 1,1 1 0,-7 8-20,-8 5 7,1 1 0,2 1 1,0 1-1,1 1 0,2 1 1,1 0-1,1 1 1,-4 11-8,14-27-1,1 1 0,0-1 0,1 1 0,0 0 1,1 0-1,0 0 0,2 0 0,-1 0 1,1 0-1,1 1 0,0-1 0,1 1 1,1-1-1,0 0 0,1 0 0,0 0 0,1 0 1,0-1-1,1 1 0,0-1 0,5 7 1,-1-7-71,0 0-1,0 0 0,1-1 1,1 0-1,0-1 1,0 0-1,1-1 0,0 0 1,1-1-1,0 0 1,0-1-1,1-1 0,0 0 1,0 0-1,0-2 0,1 0 1,10 2 71,-3-2-538,1 0 1,0-2-1,1-1 0,-1 0 1,0-2-1,0-1 1,3-1 537,64-25-4360,-38-7-1567,-20 5 1</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57.456"/>
    </inkml:context>
    <inkml:brush xml:id="br0">
      <inkml:brushProperty name="width" value="0.05" units="cm"/>
      <inkml:brushProperty name="height" value="0.05" units="cm"/>
    </inkml:brush>
  </inkml:definitions>
  <inkml:trace contextRef="#ctx0" brushRef="#br0">83 281 5765,'0'0'7517,"0"0"-4245,0 0-933,0 0 57,0 0-372,0 0-567,0 0-523,-2 7-416,-6 25-225,2 0 0,1 0 0,1 0 0,2 1 1,1 19-294,-3 39 98,2-61-80,-10 207-1021,26-79-2581,-4-114 1667,-7-29-85,-5-28-1147,-35-166 5380,27 122-1710,3 0 0,2 0 0,2-1 0,3 1 0,3-1 0,2 1 0,3 0 0,2 0-1,2 1 1,3 0 0,2 1 0,6-6-521,-20 53 51,1-1 0,0 1 0,0 0 1,0 0-1,1 0 0,1 1 0,-1 0 0,1 0 0,0 0 0,1 1 0,0 0 0,0 0 0,0 1 0,1-1 0,-1 2 0,1-1 0,0 1 0,1 0 0,-1 1 0,1 0 1,-1 0-1,1 1 0,0 0 0,0 1 0,0 0 0,0 0 0,0 1 0,0 0 0,0 0 0,0 1 0,0 0 0,0 1 0,0 0 0,0 0 0,0 1 0,-1 0 0,1 1 0,-1 0 1,7 5-52,-6-1 0,-1 1 0,0 0 1,0 1-1,-1 0 0,-1 0 1,0 0-1,0 1 0,-1 0 1,0 0-1,-1 1 0,0-1 1,-1 1-1,-1 0 0,1 0 1,-2 0-1,0 0 1,0 0-1,-1 0 0,0 0 1,-1 0-1,-1 0 0,0 0 1,0 0-1,-2-1 0,1 1 1,-1-1-1,-1 1 0,0-1 1,0-1-1,-2 3 0,-4 2-68,0-1 0,-1 0-1,-1 0 1,0-1 0,-1-1 0,0 0-1,-1-1 1,0 0 0,-1-1-1,0-1 1,0-1 0,-1 0 0,0-1-1,-5 1 69,-94 11-3245,112-19 2993,-16-2-3831,16-10-4127,7 1-1677</inkml:trace>
  <inkml:trace contextRef="#ctx0" brushRef="#br0" timeOffset="335.075">1101 75 15214,'0'0'4116,"0"0"-1511,-4-12-613,-19-38-498,22 49-1444,0 0 0,0 0 0,0 0 0,0 0 0,-1 0 0,1 0 0,0 0-1,0 1 1,-1-1 0,1 0 0,-1 1 0,1-1 0,0 1 0,-1 0 0,1-1 0,-1 1-1,1 0 1,-1 0 0,1 0 0,-1 0 0,1 0 0,-1 0 0,1 0 0,-1 1 0,1-1-1,0 1 1,-1-1 0,1 1 0,-1-1 0,1 1 0,0 0 0,-1-1 0,1 1-1,0 0 1,-1 1-50,-1 0 85,-8 5 6,1 0 0,-1 1 0,2 1 0,-1 0 0,1 0-1,1 1 1,0 0 0,0 0 0,-1 3-91,-5 5 111,-13 18-29,2 2 0,1 0 0,2 1 0,2 1 0,1 1-1,2 1 1,2 0 0,2 1 0,2 1 0,2 0 0,1 0 0,3 1-1,2 0 1,1 0 0,3 11-82,2-39-157,0 1 0,2-1 0,0 0 0,0-1-1,2 1 1,0-1 0,1-1 0,1 1 0,0-1 0,1-1 0,0 1-1,1-2 1,1 0 0,0 0 0,1-1 0,0 0 0,1-1-1,1-1 1,-1 0 0,1-1 0,1-1 0,0 0 0,0-1 0,0-1-1,1 0 1,0-2 0,0 0 0,1 0 0,-1-2 0,1 0 0,-1-1-1,2-1 158,1 2-936,-1 0-1,1-2 0,-1 0 0,1-2 0,-1 0 0,1-1 0,-1-1 0,7-3 937,20-13-5867</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42.041"/>
    </inkml:context>
    <inkml:brush xml:id="br0">
      <inkml:brushProperty name="width" value="0.05" units="cm"/>
      <inkml:brushProperty name="height" value="0.05" units="cm"/>
    </inkml:brush>
  </inkml:definitions>
  <inkml:trace contextRef="#ctx0" brushRef="#br0">282 63 11947,'0'0'4372,"1"-12"-2380,6-39-193,-7 52-1750,-1-1-1,1 0 1,0 0 0,0 1 0,0-1 0,0 0 0,0 1 0,0-1-1,0 0 1,0 0 0,-1 1 0,1-1 0,0 0 0,0 1 0,0-1-1,-1 0 1,1 0 0,0 0 0,0 1 0,-1-1 0,1 0 0,0 0-1,0 0 1,-1 0 0,1 0 0,0 1 0,-1-1 0,1 0 0,0 0-1,0 0 1,-1 0 0,1 0 0,0 0 0,-1 0 0,1 0 0,0 0 0,-1 0-1,1 0 1,0 0 0,-1 0 0,1 0 0,0 0 0,0-1 0,-1 1-1,1 0 1,0 0 0,-1 0 0,1 0 0,0-1 0,0 1 0,-1 0-1,1 0 1,0 0 0,0-1 0,0 1 0,-1 0 0,1 0 0,0-1-1,0 1-48,-97 209 1340,1-25-1201,96-182-137,-1-1 0,1 1 0,-1 0 0,0-1 0,0 1-1,1-1 1,-1 1 0,0-1 0,0 0 0,0 1 0,0-1 0,-1 0 0,1 0-1,0 0 1,0 0 0,-1 0 0,1 0 0,-1 0 0,1 0 0,-1 0 0,1-1-1,-1 1 1,1 0 0,-1-1 0,0 0 0,1 1 0,-1-1 0,0 0 0,1 0 0,-1 0-1,0 0 1,0 0 0,1 0 0,-1 0 0,0-1 0,1 1 0,-1-1 0,1 1-1,-1-1 1,0 1 0,1-1 0,-1 0 0,1 0 0,0 0 0,-1 0 0,1 0-1,0 0 1,-1 0 0,1 0 0,0-1 0,0 1 0,0 0 0,0-1 0,0-1-2,-1 1 46,1-1 1,0 1 0,-1-1 0,1 0 0,0 1 0,1-1-1,-1 0 1,1 1 0,-1-1 0,1 0 0,0 0 0,0 0 0,0 0-1,0 1 1,0-1 0,1 0 0,-1 0 0,1 0 0,0 1-1,0-1 1,0 0 0,0 1 0,0-1 0,0 1 0,1-1 0,0 1-1,-1 0 1,1-1 0,0 1 0,0 0 0,0 0 0,0 0-1,0 1 1,1-1 0,-1 0 0,0 1 0,1 0 0,-1-1 0,1 1-1,1 0-46,5 1 81,1 1-1,-1 1 0,0 0 0,0 0 0,0 0 1,0 1-1,0 1 0,0 0 0,-1 0 1,0 0-1,0 1 0,0 0 0,0 1 0,5 5-80,29 16 73,-22-14-72,1-1 0,0-1-1,0-1 1,1 0 0,0-2 0,1-1-1,0-1 1,0 0 0,0-2 0,1-1 0,-1 0-1,1-2 1,0-1 0,5-1-1,-24 0-2,1-1 1,-1 1-1,1-1 0,-1 0 1,0-1-1,0 1 0,0-1 1,0 0-1,0 0 0,-1 0 1,1-1-1,-1 0 0,0 1 1,0-2-1,0 1 0,-1 0 1,1-1-1,-1 0 0,0 1 1,-1-1-1,1 0 1,-1-1-1,0 1 0,0 0 1,0-1-1,0-5 2,10-153 928,-12 129-132,0 29-525,0-9 577,-2 20 564,-8 256-1000,11-143-440,-1-88-413,11 131-2855,23-93-1403,34-23-3932,-35-38 2033</inkml:trace>
  <inkml:trace contextRef="#ctx0" brushRef="#br0" timeOffset="302.93">1108 418 7527,'-1'-104'7698,"1"103"-7502,0 0 1,0 0-1,-1 0 0,1 0 0,0 0 0,0 1 1,0-1-1,-1 0 0,1 0 0,0 0 1,-1 0-1,1 0 0,-1 1 0,1-1 1,-1 0-1,1 0 0,-1 1 0,1-1 0,-1 0 1,0 1-1,1-1 0,-1 1 0,0-1 1,0 1-1,0-1 0,1 1 0,-1 0 1,0-1-1,0 1 0,0 0 0,0-1 0,0 1 1,0 0-1,1 0 0,-1 0 0,0 0 1,0 0-1,0 0 0,0 0 0,0 0 1,0 0-1,0 1 0,0-1-196,-20 17 1903,13-6-1772,0 2 1,1-1 0,1 1 0,0 0 0,0 0 0,2 1-1,0 0 1,0-1 0,1 1 0,1 1 0,0-1 0,1 0-1,1 0 1,0 1 0,1-1 0,0 0 0,1 1 0,1-1-1,0 0 1,1-1 0,0 1 0,1-1 0,6 10-132,-5-13 1,2-1 0,-1 0 1,1 0-1,1-1 0,0 0 0,0-1 1,0 0-1,1 0 0,0-1 1,0 0-1,1-1 0,-1 0 1,1 0-1,1-1 0,-1-1 0,0 0 1,1 0-1,-1-2 0,1 1 1,0-1-1,0-1 0,0 0 1,-1-1-1,1 0 0,0 0 0,-1-1 1,1-1-1,-1 0 0,0-1 1,0 0-1,0-1 0,0 0 0,7-5-1,-7 3 84,0 0 0,-1-1 0,0-1-1,-1 0 1,0 0 0,0-1-1,-1 0 1,0 0 0,-1-1-1,0 0 1,0 0 0,-2-1 0,1 1-1,-1-1 1,-1-1 0,1-4-84,3-16 311,-1 0-1,-1-1 1,-2 0 0,-1 0 0,-2-20-311,-1 33 71,-1 0 1,0 0-1,-2 0 1,0 0-1,-2 1 1,0 0-1,-1 0 1,-2-4-72,5 17 2,0 0 0,0 1 0,-1-1 0,0 1 0,0 0 0,0 0 0,-1 0 0,0 0 0,0 1 0,0 0 0,-1 0 0,1 0-1,-1 1 1,-1-1 0,1 2 0,0-1 0,-1 1 0,0 0 0,0 0 0,0 0 0,0 1 0,0 1 0,0-1 0,-4 0-2,-5 2-473,-1 1 0,1 1 0,-1 0 1,1 0-1,0 2 0,0 0 0,1 1 0,-1 1 0,1 0 0,0 1 0,0 0 0,-1 3 473,-56 27-6587</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40.806"/>
    </inkml:context>
    <inkml:brush xml:id="br0">
      <inkml:brushProperty name="width" value="0.05" units="cm"/>
      <inkml:brushProperty name="height" value="0.05" units="cm"/>
    </inkml:brush>
  </inkml:definitions>
  <inkml:trace contextRef="#ctx0" brushRef="#br0">541 103 13741,'0'-13'2728,"0"-37"-1332,0 23 5856,-2 218-5602,2 100-690,11-1-3746,-1-210-4309,-3-52 203</inkml:trace>
  <inkml:trace contextRef="#ctx0" brushRef="#br0" timeOffset="411.927">798 204 7847,'4'-23'961,"-3"11"-439,1 0 1,0 0-1,1 0 0,0 1 0,1-1 0,0 1 1,1 0-1,0 0 0,1 0 0,0 1 0,2-2-522,-5 8 289,1 0-1,0 0 0,1 1 1,-1-1-1,0 1 0,1 0 0,0 0 1,-1 1-1,1-1 0,0 1 0,1 0 1,-1 1-1,0-1 0,0 1 0,1 0 1,-1 0-1,1 1 0,-1-1 1,1 1-1,1 1-288,3-1 85,0 2 0,0-1 0,0 1 0,0 1 0,-1-1 0,1 2 0,-1-1 1,0 1-1,0 1 0,0 0 0,-1 0 0,1 1 0,-1 0 0,-1 0 0,1 1 0,5 5-85,-8-5-28,0 0 0,0 0 0,-1 1 0,0-1 0,0 1 0,0 0 1,-1 0-1,-1 0 0,1 0 0,-1 1 0,-1-1 0,1 1 0,-2-1 0,1 1 0,-1 0 0,0-1 0,-1 1 0,0-1 0,0 1 0,-1-1 0,0 1 0,0-1 0,-1 0 0,0 0 0,-1 0 1,0 0-1,0-1 0,0 0 0,-1 1 0,0-1 0,-1-1 0,0 1 0,0-1 0,-1 1 28,0 1-28,-1 1 0,0-1 1,-1-1-1,0 1 0,0-1 0,-1-1 1,1 0-1,-1 0 0,-1-1 0,1 0 1,-1-1-1,0 0 0,0-1 0,0 0 1,-10 1 27,20-4 11,0-1 0,0 0 0,0 1-1,0-1 1,0 0 0,0 1 0,0-1 0,1 0 0,-1 0 0,0 0 0,0 0 0,1 0 0,-1 0 0,0 0 0,1 0 0,-1 0 0,1 0 0,-1 0 0,1 0 0,0 0 0,-1 0 0,1-1 0,0 1 0,0 0 0,0 0 0,0 0 0,0-1 0,0 1 0,0 0 0,0 0 0,1 0 0,-1 0 0,0 0 0,1-1 0,-1 1 0,1 0 0,-1 0 0,1 0 0,-1 0 0,1 0 0,0 0 0,0 0 0,-1 0 0,1 1 0,0-1 0,0 0 0,0 0 0,0 1 0,0-1 0,0 0 0,0 1 0,0-1-11,12-8 28,0 0 0,1 1 0,0 0 0,0 1 0,1 1 0,0 0 0,0 1 0,0 1 0,0 0 0,1 1 0,0 0 0,0 2 0,-1 0 0,1 0 0,0 2 0,11 1-28,-18-1 0,1 0 0,-1 0 0,0 1 0,1 0 0,-1 1 0,0 0 0,0 0 0,0 1 0,-1 0 0,1 1 0,-1 0 0,0 0 0,-1 1 0,1 0 0,-1 0 0,0 1 0,0 0 0,-1 0 0,0 0 0,0 1 0,-1 0 0,0 0 0,-1 1 0,1-1 0,-1 1 0,-1 0 0,0 0 0,0 0 0,-1 0 0,0 1 0,-1-1 0,0 1 0,0-1 0,-1 1 0,0-1 0,-1 1 0,0-1 0,0 1 0,-1-1 0,0 0 0,-1 1 0,-2 4 0,-6 0 57,0-1 0,-2 0-1,1-1 1,-2 0 0,1-1 0,-1 0-1,-1-2 1,0 1 0,-1-2-1,1 0 1,-2-1 0,1 0 0,-1-2-1,0 0 1,0 0 0,0-2-1,0 0 1,-1-1 0,0-1 0,1 0-1,-1-2 1,0 0 0,1-1-1,-9-2-56,19 4-76,-1 0 0,1-1 0,-1 0 0,1 0 0,0-1 0,0 0 0,0 0 0,0-1 0,0 0 0,0 0 0,1-1 0,-1 0 0,1 0-1,0 0 1,0-1 0,0 1 0,1-2 0,0 1 0,0 0 0,-1-2 76,4-11-4060,7 9-1708,10-1-5576</inkml:trace>
  <inkml:trace contextRef="#ctx0" brushRef="#br0" timeOffset="751.843">1 1147 20948,'0'0'1991,"0"0"-325,0 0-70,12 3-545,53 5-672,0-3 1,0-2-1,1-4 0,-1-2 0,38-8-379,940-101 1105,-913 94-2082,-160 15-3102,-50 10-3320,31 2-598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8.245"/>
    </inkml:context>
    <inkml:brush xml:id="br0">
      <inkml:brushProperty name="width" value="0.05" units="cm"/>
      <inkml:brushProperty name="height" value="0.05" units="cm"/>
    </inkml:brush>
  </inkml:definitions>
  <inkml:trace contextRef="#ctx0" brushRef="#br0">18 153 13453,'0'-14'2023,"1"-46"22,-1 58-1891,0-1 0,1 0 1,-1 0-1,0 0 0,1 1 1,0-1-1,-1 0 0,1 1 1,0-1-1,1 1 0,-1-1 1,0 1-1,1-1 1,-1 1-1,1 0 0,0 0 1,-1-1-1,1 1 0,0 0 1,1 1-1,-1-1 0,0 0 1,0 1-1,1-1 0,-1 1 1,1 0-1,-1 0 0,1 0 1,0 0-1,-1 0 1,2 0-156,0 0 78,1 1-1,0 0 0,0 0 1,-1 0-1,1 0 0,0 0 1,-1 1-1,1 0 0,0 0 0,-1 1 1,1-1-1,-1 1 0,0 0 1,1 0-1,-1 0 0,0 1-76,1 0 6,0 1 0,0 0 0,0 0 0,-1 1 0,1-1 0,-1 1 0,-1 0 0,1 0 0,0 0 0,-1 1 0,0-1 0,-1 1 0,1 0 0,-1 0 0,0 0 0,0 0 0,-1 0 0,0 0 0,0 0 0,0 0 0,-1 1 0,0-1 0,0 0 0,-1 1 0,0-1 0,0 0 0,0 0 0,-1 1-6,-3 14-42,-2 0 0,0-1-1,-2 1 1,0-1 0,-1-1-1,-1 0 1,-7 9 42,-83 105-1313,101-133 1311,-1 1 0,1-1 0,-1 0-1,1 0 1,-1 1 0,1-1 0,0 0 0,-1 1 0,1-1 0,0 1 0,-1-1 0,1 0 0,0 1 0,0-1-1,-1 1 1,1-1 0,0 1 0,0-1 0,0 1 0,0-1 0,-1 1 0,1-1 0,0 1 0,0-1-1,0 1 1,0-1 0,0 1 0,0-1 0,0 1 0,1-1 0,-1 1 0,0-1 0,0 1 0,0-1-1,0 1 1,1-1 0,-1 1 0,0-1 0,0 1 0,1-1 0,-1 0 0,0 1 0,1-1 0,-1 1-1,1-1 1,-1 0 0,0 0 0,1 1 0,-1-1 0,1 0 0,-1 0 0,1 1 0,-1-1 0,1 0-1,-1 0 1,1 0 0,-1 0 0,1 0 0,-1 1 0,1-1 0,-1 0 0,1 0 0,-1-1 0,1 1-1,0 0 3,39-4-4,-36 3 6,45-9 17,138-10-17,-181 21 4,-1 0-1,1 0 0,0 0 0,-1 1 1,1 0-1,-1 0 0,0 1 0,1-1 1,-1 1-1,0 0 0,-1 1 0,1-1 1,0 1-1,-1 0 0,0 0 0,0 0 1,0 1-1,-1-1 0,1 1 0,-1 0 0,0 0 1,0 0-1,-1 0 0,0 1 0,0-1 1,0 1-1,0-1 0,-1 1 0,1 5-5,1 3 16,-1 1-1,-1 0 0,0 0 1,0 0-1,-2 0 0,0 0 1,0 0-1,-2 0 0,0 0 0,0-1 1,-2 2-16,1-5 140,-1 0 0,-1-1-1,0 1 1,0-1 0,-1-1 0,0 1 0,-1-1 0,1-1 0,-2 1 0,1-1 0,-2-1 0,1 0-1,0 0 1,-1-1 0,-1 0 0,1 0 0,-1-1 0,0-1 0,0 0 0,-4 1-140,7-3 44,0 1 0,0-2 0,-1 1 1,1-1-1,-1 0 0,1-1 0,-1 0 0,1-1 1,-1 1-1,1-2 0,-1 1 0,1-1 0,0 0 1,0-1-1,0 0 0,0 0 0,0-1 0,1 0 1,-1 0-1,1-1 0,0 0 0,0 0 1,1-1-1,0 0 0,0 0 0,0 0 0,0-1 1,-1-2-45,4 4-217,0-1 1,0 1 0,0-1-1,0 0 1,1 0 0,0 0-1,0 0 1,1 0 0,-1 0-1,1 0 1,1-1 0,-1 1-1,1 0 1,1-3 216,19-51-9687,3 29-1391</inkml:trace>
  <inkml:trace contextRef="#ctx0" brushRef="#br0" timeOffset="351.411">818 3 15599,'0'0'3267,"0"0"-966,0 0-588,15 0-453,-5-1-1051,-6 1-148,0-1 0,0 1-1,-1-1 1,1 1 0,0 0 0,0 1 0,0-1 0,-1 1-1,1 0 1,0-1 0,0 2 0,-1-1 0,1 0 0,-1 1-1,1-1 1,-1 1 0,0 0 0,1 0 0,-1 1 0,0-1-1,-1 1 1,1-1 0,0 1 0,-1 0 0,3 3-61,14 32 44,-1 1 1,-1 1-1,-3 1 0,-1 0 1,-2 1-1,-2 0 1,-2 0-1,-2 1 1,-1 0-1,-3 0 0,-1 0 1,-2 0-1,-2 0 1,-2 0-1,-2-1 0,-2 0 1,-1 0-1,-2-1 1,-2-1-1,-2 0 1,-2-1-1,-1-1 0,-1-1 1,-3-1-1,-15 18-44,-34 31-1320,16-46-4673,37-33-734</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5:27.490"/>
    </inkml:context>
    <inkml:brush xml:id="br0">
      <inkml:brushProperty name="width" value="0.05" units="cm"/>
      <inkml:brushProperty name="height" value="0.05" units="cm"/>
    </inkml:brush>
  </inkml:definitions>
  <inkml:trace contextRef="#ctx0" brushRef="#br0">147 117 4100,'0'0'8723,"2"-13"-5034,0 0-4314,5-24 6047,-5 71-1112,-28 331-2468,16-150-1746,-6 256-3006,1-534 1843,3-31 1163,4 0 0,4-1 0,7-67-96,-1 114 56,3 0-1,1 0 1,2 0 0,2 1 0,3 0-1,1 1 1,3 0 0,1 1 0,18-30-56,-33 68 13,-1 1 1,1-1 0,1 1 0,-1 0-1,1 0 1,0 0 0,0 0 0,1 1-1,0-1 1,0 1 0,0 1-1,0-1 1,1 1 0,0-1 0,0 2-1,0-1 1,0 1 0,1 0 0,-1 0-1,1 0 1,0 1 0,-1 0-1,1 1 1,0 0 0,0 0 0,1 0-1,-1 1 1,0 0 0,0 0 0,0 0-1,0 1 1,0 1 0,0-1-1,0 1 1,4 1-14,-5 2-3,0 0 0,0 0-1,0 1 1,0-1 0,-1 1-1,0 0 1,0 1 0,0-1-1,-1 1 1,0 0 0,0 0-1,-1 1 1,0-1 0,0 1-1,-1-1 1,0 1 0,0 0-1,-1 0 1,0 0 0,0 0-1,-1 0 4,1 7-7,-1 0 0,0 0 0,-1 0-1,-1-1 1,-1 1 0,1 0 0,-2-1-1,0 0 1,-1 0 0,-1 0 0,0 0 7,-5 4-21,-1 0 1,-1-1 0,0-1 0,-1 0 0,-1-1-1,0-1 1,-1 0 0,-1-1 0,0-1-1,-1 0 1,0-2 0,0 0 0,-1-1 0,-1 0-1,-3-1 21,-114 33-3230,104-35-283,13-5-2204,9-1-3113</inkml:trace>
  <inkml:trace contextRef="#ctx0" brushRef="#br0" timeOffset="550.533">1015 37 18097,'0'0'2744,"0"0"-811,0 0-289,0 0-422,0 0-469,-16 12-369,14-11-376,-10 7 22,0 0 0,0 1-1,1 0 1,1 1-1,0 0 1,0 1 0,1 0-1,0 1 1,1 0 0,-5 9-30,-16 41 82,2 0 1,3 2 0,3 1 0,3 1-1,2 0 1,0 28-83,12-70-751,1 1 1,1-1-1,2 0 0,0 1 1,2-1-1,4 23 751,-5-40-263,1 0 0,-1 0 1,2 0-1,-1 0 0,1 0 0,0 0 1,1 0-1,-1-1 0,1 0 0,0 0 1,1 0-1,0 0 0,0-1 0,0 1 1,0-1-1,1-1 0,0 1 0,0-1 1,0 0-1,1 0 0,-1-1 0,1 0 1,0 0-1,3 1 263,-1-1-657,0-1 0,0 0 0,1-1 0,-1 1 0,0-2 0,0 1 0,1-1 0,-1-1 0,0 0 1,1 0-1,-1-1 0,0 0 0,0 0 0,0-1 0,0 0 0,-1-1 0,1 0 0,-1 0 0,0-1 0,0 0 0,-1 0 0,2-2 657,4-4-264,-1 0 0,0-1-1,-1 0 1,0-1-1,-1-1 1,0 1-1,6-13 265,18-43 3602,-4-1 0,-2-1 0,-4-1 0,12-63-3602,-23 89 972,-11 38-723,3-6 530,-1 0 0,0-1 0,-1 1 0,-1-1 0,0 0 0,-1 0 0,-1 0 0,0 0 1,-2-5-780,2 19 68,-1 1 0,1 0 0,-1-1 0,1 1 0,-1 0 0,1-1 0,-1 1 1,1 0-1,-1 0 0,0 0 0,1-1 0,-1 1 0,0 0 0,1 0 1,-1 0-1,1 0 0,-1 0 0,0 0 0,1 0 0,-1 0 0,0 1 1,1-1-1,-1 0 0,1 0 0,-1 0 0,0 1 0,1-1 0,-1 0 0,1 1 1,-1-1-1,1 0 0,-1 1 0,1-1 0,-1 1 0,1-1 0,-1 1 1,1-1-1,0 1 0,-1-1 0,1 1 0,0-1 0,0 1 0,-1 0 1,1-1-1,0 1 0,0-1 0,0 1 0,0 0 0,-1-1 0,1 1 0,0 0 1,0-1-1,0 1 0,0-1 0,1 2-68,-15 37 275,2 1 0,2 0 0,2 1-1,2 0 1,1 1-275,2-19 67,-22 357 152,25-329-581,1-18-819,-8-66 915,-6-77 530,4-1 0,5-90-264,3 178 27,2 1 0,0 0 0,1-1 0,2 1 0,0 0 0,1 0 0,1 1 0,1 0 1,1 0-1,1 0 0,1 1 0,0 1 0,2-1 0,0 2 0,3-3-27,-9 16 1,-1 0 0,0 0 0,1 1 0,0 0 0,0 0 0,0 1 0,1-1 0,-1 1 0,1 1 0,-1-1 0,1 1 0,0 0 0,0 1 0,0-1 0,0 2 0,1-1 0,-1 1 0,0 0 0,0 0 0,0 1 0,0 0 1,0 0-1,0 1 0,0-1 0,0 2 0,4 1-1,77 45-3145,-17 19-7211,-45-35-1373</inkml:trace>
  <inkml:trace contextRef="#ctx0" brushRef="#br0" timeOffset="912.228">1115 591 11082,'0'0'5830,"0"0"-2979,0 0-353,0 0-864,0 0-1026,97-64-384,-31 52-160,11 1-64,0 2 0,1-1-32,-8 6-736,-17 4-1987,-12 0-2626,-15 5-5253</inkml:trace>
  <inkml:trace contextRef="#ctx0" brushRef="#br0" timeOffset="2389.014">1756 512 6214,'0'0'3427,"0"0"-950,0 0-11,0 0-261,-6 13-603,-17 43-438,22-50-1063,0 1 0,0 0 1,1 0-1,0 0 1,0-1-1,0 1 1,1 0-1,0 0 0,0-1 1,1 1-1,0-1 1,0 1-1,1-1 1,0 1-1,0-1 0,0 0 1,1-1-1,-1 1 1,1 0-1,1-1 1,-1 0-1,1 0 0,0 0 1,0-1-1,2 1-101,-2 1 11,0-1 0,1 0 0,0 0 0,0-1 0,1 0 0,-1 0 0,1 0 0,0-1 0,0 1 0,0-2 0,1 1 0,-1-1 0,1 0 0,-1-1-1,1 0 1,-1 0 0,1 0 0,0-1 0,-1-1 0,1 1 0,0-1 0,-1 0 0,1-1 0,-1 0 0,1 0 0,-1 0 0,0-1 0,0 0 0,0-1 0,0 1 0,-1-1 0,1-1 0,-1 1 0,0-1 0,0 0-1,-1 0 1,0-1 0,0 0 0,3-4-11,1-7 204,-1-1-1,-1 0 0,0 0 0,-1-1 1,-2 0-1,1 0 0,-2 0 0,-1 0 1,0-1-1,-2 1 0,0-1 1,-1 1-1,-3-16-203,4 32 16,0-1 0,0 1 1,-1 0-1,1 0 0,-1 0 0,0 0 0,0 0 1,0 0-1,0 0 0,-1 0 0,1 0 1,-1 0-1,0 0 0,1 1 0,-1-1 1,0 1-1,-1 0 0,1-1 0,0 1 1,-1 0-1,1 0 0,-1 0 0,0 1 1,1-1-1,-1 1 0,0-1 0,0 1 1,0 0-1,0 0 0,0 0 0,0 1 1,-1-1-1,1 1 0,0-1 0,0 1 1,0 0-1,-1 0 0,1 1 0,0-1 0,0 1 1,0-1-1,0 1 0,0 0 0,0 0 1,0 1-1,0-1 0,-1 1-16,-6 8 7,0 0 0,1 1-1,0 0 1,1 0 0,0 1 0,1 0 0,0 0-1,1 1 1,0 0 0,1 0 0,0 0-1,1 1 1,1 0 0,0 0 0,1 0-1,1 0 1,0 0 0,0 0 0,2 12-7,-3-3-6,0 1 4,0 1 0,2 0 1,0 0-1,2 0 0,0-1 0,4 9 2,-5-27-60,0 0 0,1 0 0,0 0 0,0 0 0,1 0 0,-1 0 0,1-1 0,0 0-1,1 1 1,0-1 0,-1 0 0,2 0 0,-1-1 0,0 0 0,1 1 0,0-1 0,0-1-1,0 1 1,0-1 0,1 0 0,-1 0 0,1 0 0,0-1 0,0 0 0,0 0 0,0-1-1,4 1 61,2 0-38,-1-1-1,1-1 0,0 0 1,-1-1-1,1 0 0,-1-1 1,1 0-1,-1-1 0,0 0 1,1-1-1,-2 0 0,1-1 1,0 0-1,-1 0 0,0-1 1,0-1-1,-1 0 0,0 0 0,0 0 1,-1-1-1,2-3 39,12-12 53,-1-1 0,-2-1-1,-1-1 1,0 0 0,-2-1 0,-1-1-1,3-10-52,-11 22 55,4-6 42,-1 0-1,-1-1 1,-1 0 0,-1 0 0,-2-1 0,1-5-97,-6 30 13,0-1 0,0 0 0,-1 0 1,1 1-1,0-1 0,0 0 1,-1 1-1,1-1 0,0 0 1,0 0-1,-1 0 0,1 1 0,0-1 1,-1 0-1,1 0 0,0 0 1,-1 0-1,1 1 0,0-1 1,-1 0-1,1 0 0,0 0 0,-1 0 1,1 0-1,0 0 0,-1 0 1,1 0-1,-1 0 0,1 0 1,0 0-1,-1 0 0,1 0 0,0-1 1,-1 1-1,1 0 0,0 0 1,-1 0-1,1 0 0,0-1 1,0 1-1,-1 0 0,1 0 0,0-1 1,-1 1-1,1 0 0,0 0 1,0-1-1,0 1 0,-1 0 1,1-1-1,0 1 0,0 0 0,0-1 1,0 1-1,0 0 0,0-1 1,-1 1-1,1 0 0,0-1 1,0 1-1,0 0 0,0-1 0,0 1 1,0-1-1,0 1 0,1 0 1,-1-1-1,0 1-13,-22 22 638,8 7-515,1 1 0,2 0 0,1 1 0,1 0-1,2 1 1,0 6-123,-5 14 27,-43 181-353,118-462 6,-54 193 345,-5 13-16,0 1 1,2 0 0,0 0-1,1 1 1,2-1 0,0 2-1,1-1 1,1 1 0,1 1-1,1 0 1,0 1 0,1 0-1,1 1 1,12-10-10,-23 24 0,-1 1 0,1 0 0,0 0 0,0 0 0,1 0 0,-1 0 0,0 1 0,0 0 0,1 0 0,-1 0 0,1 0 0,-1 1 0,1 0 0,-1 0 0,1 0 0,-1 0 0,1 1 0,-1 0 0,0 0 0,1 0 0,-1 0 0,0 1 0,1-1 0,-1 1 0,0 0 0,0 1 0,-1-1 0,1 0 0,0 1 0,-1 0 0,0 0 0,1 0 0,-1 1 0,2 2 0,5 5 0,-1 1 0,1 1 0,-2 0 0,0 0 0,-1 1 0,0-1 0,-1 2 0,0-1 0,2 11 0,-2 7-117,-2-1 0,-1 0 0,-1 1 0,-2 0 0,-1-1 0,-1 1 0,-2-1 0,-7 26 117,9-43-281,45-103-1481,80-179 2243,-121 262-475,1 1 1,-1 0-1,1 0 1,0 1 0,0-1-1,0 0 1,1 1-1,0 0 1,-1 0 0,2 0-1,-1 0 1,0 1-1,1-1 1,-1 1 0,1 0-1,0 1 1,0-1-1,0 1 1,1 0 0,-1 0-1,0 1 1,1-1-1,-1 1 1,1 1-1,-1-1 1,1 1 0,0-1-1,-1 2 1,1-1-1,-1 1 1,1 0 0,-1 0-1,1 0 1,1 1-7,3 7-18,1 1 0,-1 0 0,-1 0 0,0 1 0,0 1 0,-1-1-1,-1 1 1,0 1 0,0-1 0,3 10 18,7 12-177,-10-20-513,0-1 0,1 0 0,0 0-1,1-1 1,1 0 0,0 0 0,0-1 0,1-1 0,0 0-1,1 0 1,0-1 0,1-1 0,0 0 0,13 6 690,-13-8-79,-1-2 1,1 1-1,1-2 1,-1 0-1,0 0 1,1-2-1,-1 1 1,1-2-1,-1 0 1,1 0-1,0-1 1,-1-1-1,0 0 1,1-1-1,-1-1 1,12-4 78,-9 1 530,0 0 1,-1-1 0,0 0-1,0-2 1,-1 0 0,0 0-1,-1-1 1,0-1 0,-1 0-1,0-1 1,-1 0 0,0-1-1,0-2-530,4-7 768,-1 0 0,-1-2-1,-1 1 1,-1-2 0,-2 1-1,0-1 1,-2-1 0,0 0-1,-2 0 1,1-21-768,-6 44 54,1 0 1,-1 0-1,0-1 1,0 1-1,0 0 1,0 0-1,-1-1 1,0 1-1,0 0 1,0 0-1,0 0 1,-1 0-1,0 0 1,1 0-1,-1 1 1,-1-1-1,1 0 1,0 1-1,-1 0 1,0-1-1,0 1 1,0 0-1,0 0 0,0 1 1,-1-1-1,1 1 1,-1 0-1,0-1 1,1 2-1,-1-1 1,0 0-1,0 1 1,0 0-1,0 0 1,-1 0-1,1 0 1,0 1-1,0-1 1,-4 1-55,-6 0 9,0 0 1,0 1-1,-1 1 1,1 0 0,1 1-1,-1 0 1,0 1 0,1 1-1,0 0 1,0 1-1,0 0 1,1 1 0,-1 0-1,2 1 1,-1 0-1,1 1 1,1 1 0,-1-1-1,2 2 1,-1-1-1,1 1 1,-5 10-10,1-2-62,1 0 0,1 1 1,1 0-1,0 1 0,2 0 0,0 0 0,2 1 0,0 0 0,1 0 1,2 0-1,0 1 0,1 0 0,2 21 62,-1-40-110,1 0 0,0-1 0,0 1 1,0 0-1,1 0 0,-1-1 0,1 1 0,0 0 0,0 0 0,0-1 1,1 1-1,-1-1 0,1 1 0,0-1 0,0 0 0,0 0 0,0 0 0,1 0 1,-1 0-1,1 0 0,0 0 0,-1-1 0,1 0 0,1 1 0,-1-1 1,0 0-1,0 0 0,1-1 0,-1 1 0,1-1 0,0 1 110,4-2-73,0 0 0,-1 0 0,1 0 0,-1-1 0,1 0 0,-1 0 0,0-1 0,1 0 0,-1 0 0,0-1 0,0 0 0,0 0 0,-1-1 0,1 1 0,-1-1 0,0-1 0,0 0 0,0 1 0,0-2 0,-1 1 0,1-2 73,97-134 683,-94 126-634,61-102 1793,-60 137-1356,33 213-513,-43-230-78,0 0 0,0 0 0,0 0 0,1 0 0,0 0-1,-1 0 1,1 0 0,0 0 0,1 0 0,-1 0 0,0-1 0,1 1 0,-1 0-1,1-1 1,0 0 0,0 1 0,0-1 0,0 0 0,0 0 0,1 0-1,-1 0 1,1 0 0,-1-1 0,1 1 0,0-1 0,-1 1 0,1-1 0,0 0-1,0 0 1,0 0 0,0-1 0,0 1 0,0-1 0,0 0 0,0 1-1,0-1 1,0-1 0,0 1 0,0 0 0,0-1 0,0 1 0,0-1 0,0 0-1,0 0 1,0 0 0,-1-1 0,1 1 0,0-1 0,2-1 105,14-17 33,0 0-1,-2-2 1,0 0 0,-1-1 0,-1-1 0,-2 0-1,0-1 1,-1 0 0,-2-1 0,2-9-33,-4 16 88,29-75 1282,-4-1 1,-4-2-1,6-46-1370,-28 64 2252,-28 99-191,1 38-1811,2 1 0,2 1 0,3 1 0,3 0 0,3 0 0,2 1 0,3 0 0,4 33-250,-3-84 2,0 49-10,-2-32-65,2 1-1,0 0 1,2-1 0,2 1 0,0-1-1,2 0 1,1 0 0,1 0 0,3 3 73,-8-27-171,-1 0 0,1 0 0,0-1 1,1 1-1,-1-1 0,1 0 0,-1 0 1,1 0-1,0 0 0,0 0 0,0 0 1,1-1-1,-1 0 0,0 1 0,1-1 1,0 0-1,-1-1 0,1 1 0,0-1 1,0 0 170,1 0-461,-1 0 0,0-1 1,1 1-1,-1-1 0,1 0 1,-1-1-1,1 1 0,-1-1 1,0 0-1,1 0 0,-1 0 1,0-1-1,0 0 0,0 1 1,0-1-1,0-1 0,0 1 1,2-2 460,28-24-7346,0-4-2530</inkml:trace>
  <inkml:trace contextRef="#ctx0" brushRef="#br0" timeOffset="2886.009">4658 432 7815,'0'0'5365,"0"0"-2306,0 0-838,0 0-246,0 0-443,-3 15-325,-25 117 357,28-126-1497,-1 66 214,1-71-282,1 1-1,-1 0 0,0-1 1,1 1-1,-1-1 1,1 1-1,-1-1 0,1 1 1,0-1-1,-1 0 1,1 1-1,0-1 0,0 0 1,0 0-1,0 1 1,0-1-1,1 0 1,-1 0-1,0 0 0,0 0 1,1-1-1,-1 1 1,0 0-1,1 0 0,-1-1 1,1 1-1,-1-1 1,1 1-1,-1-1 0,1 0 1,-1 0-1,1 1 1,0-1-1,-1 0 1,1 0-1,-1-1 0,1 1 1,-1 0-1,1 0 1,0-1-1,0 0 2,6-3 5,-1 0 1,1-1-1,-1 0 0,0 0 1,0-1-1,0 0 0,-1 0 1,0 0-1,0-1 0,0 0 1,-1 0-1,0-1 0,-1 1 1,0-1-1,0 0 0,0-1 1,-1 1-1,0 0 0,-1-1 1,0-1-6,2-1-34,0 3 269,-1-1-1,1 0 0,-2 0 0,1 0 1,-1 0-1,-1 0 0,1 0 0,-1-1 0,-1 1 1,0-1-1,-1 1 0,1 0 0,-2-1 1,-1-7-235,0 13 86,-1 1 1,0 0 0,1 0 0,-1 1 0,0-1 0,0 1 0,0 0 0,-1 0 0,1 0 0,0 0 0,-1 1 0,0 0 0,1 0 0,-1 0 0,1 1 0,-1-1-1,0 1 1,0 0 0,1 0 0,-1 1 0,0-1 0,1 1 0,-1 0 0,1 0 0,-1 1 0,1 0 0,-1-1 0,-1 3-87,-6 4 19,0 1 1,1 0-1,1 1 1,-1 0-1,1 1 0,1 0 1,0 0-1,1 1 1,0 0-1,1 1 1,0 0-1,1 0 0,0 0 1,1 1-1,1-1 1,0 1-1,0 1 1,2-1-1,0 0 0,1 1 1,0-1-1,1 1 1,0-1-1,2 1 1,0 3-20,-2-7-113,1 0-1,0-1 1,1 1 0,0-1 0,1 0 0,0 1 0,0-1 0,1 0 0,0-1 0,1 1 0,0-1-1,1 0 1,0 0 0,0 0 0,1-1 0,0 0 0,0 0 0,1-1 0,0 0 0,0 0 0,1-1 0,0 0-1,0-1 1,0 1 0,1-2 0,0 1 0,9 2 113,1-3-1274,1-1 1,-1 0-1,1-1 1,0-2-1,-1 0 1,1-1-1,2-1 1274,32-9-6929</inkml:trace>
  <inkml:trace contextRef="#ctx0" brushRef="#br0" timeOffset="3146.457">5230 97 16335,'0'0'3620,"0"0"-556,0 0-443,0 0-688,0 0-492,0 0-411,13 1-341,-8-1-649,-1 0-1,0 0 1,1 1-1,-1 0 1,0-1-1,1 1 1,-1 1-1,0-1 1,0 1-1,0-1 1,0 1-1,0 1 1,0-1-1,-1 0 1,1 1-1,-1 0 1,1 0-1,-1 0 1,0 0-1,0 0 1,-1 0-1,1 1 1,-1 0-1,1-1 1,0 4-40,12 23 38,-2 1 0,-1 1 1,-2 0-1,-1 1 1,-1 0-1,-2 0 0,-1 0 1,-2 1-1,-2 0 0,0-1 1,-2 1-1,-2 0 0,-1-1 1,-2 1-1,-1-1 1,-4 9-39,1-15-250,-2 1 1,-1-2-1,-1 0 1,-1 0-1,-1-1 1,-1-1-1,-1-1 1,-4 2 249,-107 96-7229,96-99 1,7-9-6284</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08.200"/>
    </inkml:context>
    <inkml:brush xml:id="br0">
      <inkml:brushProperty name="width" value="0.05" units="cm"/>
      <inkml:brushProperty name="height" value="0.05" units="cm"/>
    </inkml:brush>
  </inkml:definitions>
  <inkml:trace contextRef="#ctx0" brushRef="#br0">79 0 13773,'0'0'2696,"0"0"-406,0 0 96,0 0-560,0 0-790,-3 18-385,-34 248 967,2 143-1373,32-509-410,3 54 256,1 1 0,3 0 1,2 0-1,1 0 0,3 1 1,1 0-1,3 1 0,1 0 1,6-8-92,-15 40 90,0-1 0,1 2 0,1-1 1,0 1-1,1 0 0,-1 0 1,2 1-1,-1 0 0,6-2-90,-11 7 22,0 2-1,0-1 1,1 0-1,-1 1 1,1 0-1,-1 0 1,1 0-1,0 1 1,0-1-1,0 1 1,0 0-1,0 1 1,0-1-1,0 1 1,0 0 0,0 0-1,0 1 1,0-1-1,0 1 1,0 0-1,-1 1 1,1-1-1,0 1 1,0 0-1,2 1-21,6 7 0,-1 1 0,0 1-1,0-1 1,-1 2 0,-1 0 0,0 0-1,-1 1 1,-1 0 0,0 0 0,0 1-1,-2 0 1,0 0 0,0 1-1,-2-1 1,0 1 0,0 1 0,-2-1-1,0 0 1,-1 4 0,11 268-2675,-12-211-794,1-57-72,6-11-1796,2-5-2719</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09.476"/>
    </inkml:context>
    <inkml:brush xml:id="br0">
      <inkml:brushProperty name="width" value="0.05" units="cm"/>
      <inkml:brushProperty name="height" value="0.05" units="cm"/>
    </inkml:brush>
  </inkml:definitions>
  <inkml:trace contextRef="#ctx0" brushRef="#br0">256 0 16143,'0'0'2883,"0"0"-1217,0 0-54,-17 22 43,7-9-1426,-9 12 182,1 0 0,1 2 0,1 0 0,1 1 1,-10 29-412,-1 11 233,4 1 0,2 2 0,4 0 1,3 0-1,3 2 0,3-1 1,3 1-1,4 0 0,2 0 0,5 11-233,-2-54-11,2 0-1,0 0 0,2-1 0,1 0 1,2-1-1,0 0 0,2-1 0,1 0 1,1-1-1,2-1 0,0 0 0,1-2 1,2 0-1,0-1 0,2-1 12,-11-12-260,0-1 1,0 0-1,1-1 0,0 0 0,0-1 1,0 0-1,1-1 0,0-1 1,0 0-1,0-1 0,1-1 0,3 0 260,108-12-11419,-74-10-2445</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0.405"/>
    </inkml:context>
    <inkml:brush xml:id="br0">
      <inkml:brushProperty name="width" value="0.05" units="cm"/>
      <inkml:brushProperty name="height" value="0.05" units="cm"/>
    </inkml:brush>
  </inkml:definitions>
  <inkml:trace contextRef="#ctx0" brushRef="#br0">214 98 10314,'0'0'5258,"0"0"-2615,0 0-860,-7 16 181,-43 133 1015,-9 304-1205,54-150-4071,-20-386 1939,18 29 385,2 0-1,2-1 1,2 0 0,3 1 0,3-1-1,1 1 1,4 0 0,1 0-1,3 1 1,18-44-27,-26 77 70,0-1 0,2 2-1,0-1 1,1 1 0,2 1 0,-1-1-1,2 2 1,0-1 0,2 2 0,-1 0-1,2 0 1,0 2 0,1 0 0,0 0-1,16-9-69,-28 21 2,-1 1-1,1-1 1,0 0-1,-1 1 0,1 0 1,0 0-1,0 0 1,0 0-1,0 1 0,0 0 1,0-1-1,0 2 1,0-1-1,-1 0 0,1 1 1,0-1-1,0 1 1,0 0-1,0 0 0,-1 1 1,1-1-1,0 1 0,-1 0 1,1 0-1,-1 0 1,0 0-1,0 1 0,0-1 1,0 1-1,0 0 1,0 0-1,-1 0 0,1 0 1,-1 0-1,0 1 1,0-1-1,0 1 0,-1-1 1,1 1-1,-1 0 1,0-1-1,0 2-1,2 8-6,-1 0 0,0 0 1,-1 0-1,0 1 0,-1-1 0,-1 1 0,0-1 1,-1 0-1,-1 0 0,0 0 0,0 0 0,-1 0 0,-1-1 1,0 1-1,-1-1 0,0 0 0,-7 8 6,0 0-4,0 0 1,-2-1-1,0-1 0,-1-1 0,-1 0 0,0-1 0,-1 0 0,-1-2 1,-15 9 3,25-16 3,-1-1 0,0-1 0,1 0-1,-2 0 1,1-1 0,-1-1 0,1 1 0,-1-2 0,0 1 0,0-2 0,0 1 0,0-2 0,0 1 0,-1-1 0,1-1 0,0 0 0,0-1 0,-2 0-3,10 0-6,0 1 1,1 0-1,-1-1 0,0 0 0,1 1 1,-1-1-1,1 0 0,0-1 0,-1 1 1,1 0-1,0 0 0,1-1 1,-1 0-1,0 1 0,1-1 0,-1 0 1,1 0-1,0 1 0,0-1 0,0 0 1,0 0-1,0 0 0,1-1 1,-1 1-1,1 0 0,0 0 0,0 0 1,0 0-1,0 0 0,1 0 0,-1 0 1,1 0-1,0 0 0,0-1 6,1-3-388,0-1-1,1 1 0,0 0 0,0 0 1,0 0-1,1 0 0,0 0 1,0 1-1,1 0 0,0 0 1,0 0-1,0 0 0,4-2 389,23-11-6016,-3 5-4453</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0.948"/>
    </inkml:context>
    <inkml:brush xml:id="br0">
      <inkml:brushProperty name="width" value="0.05" units="cm"/>
      <inkml:brushProperty name="height" value="0.05" units="cm"/>
    </inkml:brush>
  </inkml:definitions>
  <inkml:trace contextRef="#ctx0" brushRef="#br0">1 46 10922,'0'0'4543,"0"0"-1527,0 0-384,0 0-598,0 0-737,0 0-453,0 0-385,14-7-107,46-20-58,-58 25-283,1 1 0,-1-1 0,1 1-1,-1 0 1,1 0 0,0 0 0,-1 1 0,1-1 0,0 0 0,-1 1 0,1 0-1,0 0 1,0 0 0,0 0 0,0 0 0,-1 0 0,1 1 0,0-1-1,0 1 1,-1 0 0,1 0 0,-1 0 0,1 0 0,-1 0 0,1 1 0,-1-1-1,1 1 1,-1 0 0,0-1 0,0 1 0,0 0 0,0 0 0,0 0-1,0 1 1,-1-1 0,1 0 0,-1 1 0,0-1 0,1 1 0,-1-1 0,0 1-1,0 0 1,-1-1 0,1 1 0,-1 0 0,1 0 0,-1-1 0,0 1-1,0 0 1,0 0 0,0 0 0,-1-1 0,1 1 0,-1 0 0,1 0 0,-1 0-11,-5 11 53,0 0 1,-1 0-1,0 0 1,-1-1-1,-1 0 1,0-1-1,0 0 1,-1 0-1,-3 2-53,-29 37 282,12-1 6,31-49-288,-1 0-1,1 0 0,-1 0 1,1-1-1,-1 1 1,1 0-1,0 0 0,0 0 1,-1-1-1,1 1 0,0 0 1,0-1-1,0 1 1,0-1-1,0 1 0,0-1 1,0 1-1,0-1 1,0 0-1,0 1 0,0-1 1,0 0-1,0 0 1,0 0-1,0 0 0,0 0 1,0 0-1,0 0 0,0 0 1,0 0-1,0-1 1,0 1-1,0 0 0,0-1 1,1 1 0,-1 0-5,170-40-3070,-89 16-3299,-35 12-1730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08.772"/>
    </inkml:context>
    <inkml:brush xml:id="br0">
      <inkml:brushProperty name="width" value="0.05" units="cm"/>
      <inkml:brushProperty name="height" value="0.05" units="cm"/>
    </inkml:brush>
  </inkml:definitions>
  <inkml:trace contextRef="#ctx0" brushRef="#br0">35 320 4452,'0'-13'8408,"1"-2"-6716,1-35 3337,-2 85 1333,2 0-4710,0 38-1071,-14 362 1015,5-326-2909,1-119 891,-1-36 435,1-1-1,3 0 1,2 0-1,2 1 0,2-1 1,3 0-1,1 1 1,2 0-1,9-25-12,-12 52 18,1 0-1,0 1 0,2 1 1,0-1-1,0 1 0,2 1 1,0 0-1,1 0-17,-8 10 7,1 1-1,0 0 1,0 0-1,1 0 1,-1 1-1,1 0 1,0 0-1,0 0 1,0 1-1,1 0 1,-1 0-1,1 0 1,0 1-1,0 0 1,0 0-1,0 1 1,0 0-1,0 0 1,0 1-1,0-1 1,0 2-1,0-1 1,2 1-7,-3 0-3,-1 1 1,1 0 0,-1-1-1,0 2 1,0-1 0,0 0 0,0 1-1,0 0 1,-1 0 0,1 1-1,-1-1 1,0 1 0,0 0 0,0 0-1,0 0 1,-1 1 0,0-1 0,0 1-1,0 0 1,0 0 0,-1 0-1,0 0 1,0 0 0,0 1 0,0 2 2,2 6-82,-1 0-1,0 0 1,-1 0 0,-1 1 0,0-1 0,-1 0 0,-1 1 0,0-1 0,-2 7 82,-1-4-192,-2 0 0,0-1 1,0 0-1,-2-1 0,0 1 0,-1-1 0,0-1 0,-1 0 0,-1 0 0,0-1 0,-1 0 1,0-1-1,-1 0 0,0-1 0,-1-1 0,0 0 0,-1-1 0,-8 4 192,23-12 1,-1 0 0,1-1 0,0 1 0,-1 0 0,1 0 1,-1-1-1,1 1 0,-1-1 0,1 1 0,-1 0 0,1-1 0,-1 1 0,0-1 0,1 1 0,-1-1 0,0 0 0,0 1 0,1-1 0,-1 0 0,0 1 0,0-1 0,1 0 0,-1 0 0,0 0 0,0 1 0,0-1 1,1 0-1,-1 0 0,0 0 0,0 0 0,0-1 0,1 1 0,-1 0 0,0 0 0,0 0 0,1-1 0,-1 1 0,0 0 0,0-1 0,1 1 0,-1-1 0,0 1 0,1-1 0,-1 1 0,0-1 0,1 1 1,-1-1-1,1 1 0,-1-1 0,1 0 0,-1 1 0,1-1 0,0 0 0,-1 0 0,1 1 0,0-1 0,0 0 0,-1 0 0,1 1 0,0-1 0,0 0 0,0 0 0,0 0 0,0 1 0,0-1 0,0 0 0,0 0 1,0 0-1,0 1 0,1-1-1,27-53 81,-21 45-83,1 0 0,0 1 1,0 0-1,0 1 0,1-1 0,0 2 1,1-1-1,-1 1 0,10-4 2,-15 9-1,0-1 1,-1 1-1,1 0 1,0 0-1,0 0 1,0 0-1,0 1 1,-1-1-1,1 1 0,0 0 1,0 0-1,0 1 1,0-1-1,0 1 1,0 0-1,0 0 1,0 0-1,-1 0 1,1 1-1,0 0 0,-1 0 1,0 0-1,1 0 1,-1 0-1,0 0 1,0 1-1,0 0 1,0-1-1,1 4 1,4 4 32,0 0-1,-2 1 1,1 0 0,-1 1 0,-1-1-1,0 1 1,-1 0 0,0 0-1,-1 1 1,0-1 0,-1 1 0,0-1-1,-1 1 1,0 0 0,-1 0-1,-1-1 1,0 1 0,-1 0 0,0-1-1,-1 1 1,0-1 0,-1 0-1,0 0 1,-1 0 0,-1 0 0,0-1-1,0 0 1,-1 0 0,0-1-1,-1 1 1,0-2 0,-1 1 0,0-1-1,-3 2-31,4-5 36,1-1-1,-1 0 0,-1 0 0,1-1 1,-1 1-1,0-2 0,0 1 0,0-2 0,0 1 1,0-1-1,-1 0 0,1-1 0,-1 0 1,1-1-1,-1 0 0,1 0 0,-1-1 1,1 0-1,-1-1 0,-3-1-35,10 2-79,0 0 0,1-1 1,-1 1-1,1-1 0,0 0 0,-1 1 1,1-1-1,0 0 0,0-1 0,0 1 0,0 0 1,1 0-1,-1-1 0,1 1 0,-1-1 1,1 0-1,0 1 0,0-1 0,0 0 1,0 1-1,0-1 0,1 0 0,-1 0 0,1 0 1,0 0-1,0 0 0,0 0 0,0 0 1,1 1-1,0-4 79,33-78-9147,-4 46 1065</inkml:trace>
  <inkml:trace contextRef="#ctx0" brushRef="#br0" timeOffset="279.306">887 1 13997,'0'0'3833,"0"0"-801,15 12-304,-7-5-2381,3 1-23,-1 0 0,0 1 0,-1 1 1,0 0-1,-1 0 0,1 0 0,-2 1 0,0 1 0,0-1 0,1 6-324,11 27 452,-2 2 0,-2 0 0,-2 0 1,-2 2-1,-3-1 0,-1 1 0,-1 29-452,-3-26 52,-2 0 0,-2 0-1,-3 0 1,-2 0-1,-2-1 1,-2 0 0,-3 0-1,-2-1 1,-1-1-1,-3 0 1,-2-2 0,-13 21-52,18-41-163,-1-1 1,-2 0 0,0-2-1,-1 0 1,-1-1 0,-2-1 0,-20 15 162,24-23-1148,0 0 0,-1-1 0,0-1 0,-1-1 0,0-1 0,-16 5 1148,-12 0-7596</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06.614"/>
    </inkml:context>
    <inkml:brush xml:id="br0">
      <inkml:brushProperty name="width" value="0.05" units="cm"/>
      <inkml:brushProperty name="height" value="0.05" units="cm"/>
    </inkml:brush>
  </inkml:definitions>
  <inkml:trace contextRef="#ctx0" brushRef="#br0">435 24 8616,'0'0'2637,"0"0"-331,0 0 412,0 0-81,0 0-496,0 0-294,0 0-459,0 0-369,-3 10-266,-128 347 2427,76-222-3558,6 2 0,-2 32 378,41-116-2023,9-31-3241,2-21 267,5-5-2012</inkml:trace>
  <inkml:trace contextRef="#ctx0" brushRef="#br0" timeOffset="505.262">510 1 8584,'0'0'3342,"0"0"-758,0 0 197,0 0 75,0 0-630,0 0-811,0 0-556,0 0-37,2 23 11,20 162 304,52 165-564,-7-122-4840,-62-215 2922,7 27-1063,-10-27-1752,-1 1-3638,-1-14 853</inkml:trace>
  <inkml:trace contextRef="#ctx0" brushRef="#br0" timeOffset="735.181">432 704 7976,'-21'-6'2386,"-152"-32"4020,-35 9 1068,179 17-6392,43-7-168,26 7-839,2 1 0,-1 2 1,1 2-1,27 0-75,18-4 3,-18 0-594,148-22-682,-145 21-2803,-1-1-3767,-39 7-3571</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1.616"/>
    </inkml:context>
    <inkml:brush xml:id="br0">
      <inkml:brushProperty name="width" value="0.05" units="cm"/>
      <inkml:brushProperty name="height" value="0.05" units="cm"/>
    </inkml:brush>
  </inkml:definitions>
  <inkml:trace contextRef="#ctx0" brushRef="#br0">63 286 4740,'0'0'7965,"-1"-12"-4383,-1-38-597,-2 37 1948,0 28-3756,4-15-1106,-47 350 3170,42-14-4795,5-327 1155,1-1 0,0 1 1,1-1-1,-1 1 0,1-1 0,1 0 0,0 0 0,0 0 0,1 0 0,-1-1 0,2 1 399,-5-7-15,1-1-1,-1 0 1,1 0-1,-1 1 1,1-1 0,-1 0-1,0 0 1,1 0-1,-1 1 1,1-1-1,-1 0 1,1 0-1,-1 0 1,1 0 0,-1 0-1,1 0 1,-1 0-1,1 0 1,-1 0-1,1-1 1,-1 1-1,1 0 1,-1 0 0,1 0-1,-1 0 1,1-1-1,-1 1 1,1 0-1,-1-1 1,0 1-1,1 0 1,-1-1 0,1 1-1,-1 0 1,0-1-1,0 1 1,1 0-1,-1-1 1,0 1-1,1-1 1,-1 1 0,0-1-1,0 1 1,0-1-1,0 1 1,0-1-1,1 1 1,-1-1-1,0 1 1,0-1 0,0 1-1,0-1 1,0 1-1,-1-1 1,1 1-1,0-1 16,5-143 177,-13-59 1149,2 137-699,3-1 1,3 0-1,3-1 0,3 2 0,12-55-627,-14 106 182,0-1 0,1 1 0,1 0 0,0 1 0,1-1-1,1 1 1,0 0 0,9-10-182,-14 19 32,1 1 1,0 0-1,0 0 0,0 0 1,0 0-1,1 1 0,0 0 1,-1 0-1,1 0 0,0 0 1,0 1-1,1-1 0,-1 2 1,0-1-1,1 0 0,-1 1 1,1 0-1,0 0 1,-1 1-1,1 0 0,0 0 1,-1 0-1,1 0 0,-1 1 1,1 0-1,0 0-32,3 3-8,-1 0 0,0 1 0,1 0 0,-2 0-1,1 1 1,-1 0 0,0 0 0,0 1 0,0 0 0,-1 0 0,0 1 0,-1-1 0,0 1-1,0 0 1,0 1 0,-1-1 0,0 1 0,-1 0 0,0 0 0,-1 0 0,1 0 0,-2 1-1,1-1 1,-1 1 0,-1-1 0,0 1 0,0 1 8,-1 2-130,-1 0 1,-1 1-1,0-1 0,0 0 1,-2-1-1,1 1 1,-2-1-1,0 1 0,0-2 1,-1 1-1,0-1 0,-1 0 1,0 0-1,-1-1 0,0 0 1,-1-1-1,0 0 0,0 0 1,-1-1-1,0 0 0,-1-1 1,1-1-1,-1 0 1,-1 0-1,1-1 0,-1-1 1,0 0-1,0 0 0,0-1 1,0-1-1,-1-1 0,1 0 1,-1 0-1,1-1 0,-1-1 130,12 1-158,1 0-1,0 0 1,0 0-1,0 0 0,0 0 1,-1-1-1,1 1 1,0 0-1,0-1 1,0 1-1,0-1 0,0 1 1,0-1-1,0 1 1,0-1-1,0 0 0,0 1 1,0-1-1,0 0 1,1 0-1,-1 0 0,0 0 1,0 0-1,1 0 1,-1 0-1,1 0 1,-1 0-1,1 0 0,-1 0 1,1 0-1,0 0 1,-1 0-1,1 0 0,0 0 1,0-1-1,0 1 1,0 0-1,0 0 0,0 0 1,0 0-1,0-2 159,5-15-5327</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2.329"/>
    </inkml:context>
    <inkml:brush xml:id="br0">
      <inkml:brushProperty name="width" value="0.05" units="cm"/>
      <inkml:brushProperty name="height" value="0.05" units="cm"/>
    </inkml:brush>
  </inkml:definitions>
  <inkml:trace contextRef="#ctx0" brushRef="#br0">208 145 15759,'0'0'3465,"0"0"-951,0 0-219,0 0-741,0 0-492,-14 6-250,7-3-756,0 1 0,0 0 1,0 0-1,0 0 1,1 1-1,0 0 0,0 0 1,0 0-1,1 1 1,-1 0-1,1 0 0,1 0 1,-1 1-1,1 0 0,0-1 1,0 2-57,-15 35 145,3 0 1,0 2 0,3-1-1,2 2 1,2-1-1,0 22-145,6-50-202,2 1-1,0 0 1,2 0-1,0-1 1,0 1 0,2 0-1,0-1 1,1 0-1,1 1 1,0-2-1,2 1 1,0-1-1,0 0 1,2 0 0,0-1-1,0 0 1,2 0-1,4 4 203,-11-14-78,0-1 0,0 0-1,0 0 1,1 0-1,-1 0 1,1-1 0,0 1-1,0-1 1,0-1 0,1 1-1,-1-1 1,1 0 0,-1 0-1,1 0 1,0-1 0,0 0-1,-1 0 1,1 0 0,0-1-1,0 0 1,0 0 0,0-1-1,0 1 1,0-1-1,0 0 1,-1-1 0,1 0-1,0 0 1,-1 0 0,0 0-1,1-1 1,-1 0 0,0 0-1,0-1 79,15-16 155,-1-1 0,-2-1 0,0-1 0,-1-1-1,-1 0 1,-1-1 0,-2 0 0,0-1 0,-2-1-1,0 0 1,-2 0 0,-2 0 0,3-17-155,18-184 3096,-36 191-1676,3 69-486,11 245-527,3-92-381,-23-64-1323,15-122 1284,0 1 0,-1 0 0,1-1 0,0 1 0,0 0 0,0-1 1,-1 1-1,1 0 0,0-1 0,0 1 0,-1 0 0,1 0 0,0 0 1,-1-1-1,1 1 0,0 0 0,-1 0 0,1 0 0,0-1 0,-1 1 1,1 0-1,0 0 0,-1 0 0,1 0 0,0 0 0,-1 0 0,1 0 0,-1 0 1,1 0-1,0 0 0,-1 0 0,1 0 0,0 0 0,-1 0 0,1 0 1,-1 1-1,1-1 0,0 0 0,-1 0 0,1 0 0,0 0 0,0 1 1,-1-1-1,1 0 0,0 0 0,-1 1 0,1-1 0,0 0 0,0 1 1,0-1-1,-1 0 0,1 1 13,-9-40 135,1-46 185,3-1 0,4 0 1,4-2-321,-3 61 20,1 0 1,1 1-1,1-1 1,1 0-1,2 1 0,0 0 1,2 1-1,1-1 1,1 1-1,1 1 1,1 0-1,1 0-20,-10 21-26,0-1 0,0 1 0,1 0 0,-1 0 0,1 0 0,0 0 0,0 1 0,0-1 0,0 1 0,0 0-1,1 1 1,-1-1 0,0 1 0,1-1 0,0 1 0,-1 1 0,1-1 0,-1 1 0,1 0 0,0 0 0,-1 0 0,1 0 0,0 1 0,-1 0-1,1 0 1,-1 0 0,1 0 0,-1 1 0,0 0 0,1 0 0,-1 0 0,0 0 0,0 1 0,-1-1 0,1 1 0,0 0 0,-1 0 0,0 1-1,1-1 1,-2 1 0,1-1 0,0 1 0,0 2 26,74 113-8723,-55-78 1500</inkml:trace>
  <inkml:trace contextRef="#ctx0" brushRef="#br0" timeOffset="270.556">462 657 12139,'0'0'6252,"0"0"-3540,0 0-887,0 0-506,13-4-625,96-18 91,106 36-470,-214-14-363,1 0 1,0 0 0,-1 0 0,1 0 0,0 0-1,-1 0 1,1 0 0,0 0 0,-1 1 0,1-1-1,-1 1 1,1-1 0,0 1 0,-1 0 0,1-1 0,-1 1-1,0 0 1,1 0 0,-1 0 0,0 0 0,1 0-1,-1 1 1,0-1 0,0 0 0,0 1 0,0-1-1,0 0 1,0 1 0,0-1 0,-1 1 0,1-1-1,-1 1 1,1 0 0,-1-1 0,1 1 0,-1 0-1,0-1 1,0 1 0,0 0 0,0-1 0,0 1-1,0 0 1,0-1 0,-1 2 47,-75 36-4818,36-26-6251,33-10 4145</inkml:trace>
  <inkml:trace contextRef="#ctx0" brushRef="#br0" timeOffset="806.851">1269 0 11147,'0'0'3106,"0"0"-410,0 0 155,0 0-529,0 0-752,11 14-455,70 121 594,-65-100-1560,-3 2 0,0-1 0,-3 2 0,-1-1 0,-2 1 0,-1 1 0,-2-1 0,-2 1 1,-1-1-1,-2 1 0,-2 0 0,-2-1 0,-1 0 0,-2 1-149,-3-6 13,-2-1 0,-1-1 0,-1 0-1,-2-1 1,-1-1 0,-1 0 0,-2-2 0,-1 0 0,-24 23-13,-77 53-4232,110-95 47,4-5-3369</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4.568"/>
    </inkml:context>
    <inkml:brush xml:id="br0">
      <inkml:brushProperty name="width" value="0.05" units="cm"/>
      <inkml:brushProperty name="height" value="0.05" units="cm"/>
    </inkml:brush>
  </inkml:definitions>
  <inkml:trace contextRef="#ctx0" brushRef="#br0">29 13 11211,'0'0'3357,"0"0"-447,0 0 53,0 0-673,0 0-806,13-3-587,-6 1-808,-4 0-62,0 1-1,-1 0 1,1 0-1,0 0 1,0 1-1,0-1 1,0 1 0,0-1-1,0 1 1,0 0-1,0 0 1,0 0-1,-1 1 1,1-1 0,0 1-1,0 0 1,0 0-1,0-1 1,0 2-1,-1-1 1,1 0 0,-1 1-1,1-1 1,-1 1-1,1 0 1,-1-1-1,0 1 1,0 1 0,0-1-1,0 0 1,1 2-27,283 335 591,-170-210-2245,-47-56-3850,-69-89 3230,-77-162 3171,-49-135 5701,84 254-4446,39 60-2084,1 0 0,0 0 0,-1-1 0,1 1 1,0 0-1,0 1 0,0-1 0,0 0 0,0 1 1,0-1-1,0 1 0,0-1 0,1 1 0,-1 0 1,1 0-1,-1 0 0,1 0 0,0 0 0,-1 0 1,1 0-1,0 0 0,0 1 0,1-1 0,-2 2-68,1 0 56,-253 485 1305,208-397-3251,38-88-831,2-6-3734,4-5-1537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36.437"/>
    </inkml:context>
    <inkml:brush xml:id="br0">
      <inkml:brushProperty name="width" value="0.05" units="cm"/>
      <inkml:brushProperty name="height" value="0.05" units="cm"/>
    </inkml:brush>
  </inkml:definitions>
  <inkml:trace contextRef="#ctx0" brushRef="#br0">43 299 3171,'-3'-159'18273,"-5"153"-14236,3 31-2960,-9 87-948,6 1 0,4 0 0,6 1 1,4-1-1,5-1 0,8 13-129,-19-120-43,50 186-3432,-35-168 1200,-7-38-186,-9-8 2477,-1 1-1,-1 0 0,-1 0 0,-1 0 0,-1 0 0,-8-18-15,-7-31 577,2-13 481,4-1 0,4 0 0,4-1 0,3 0 0,8-85-1058,-4 152 143,1-1-1,0 1 1,2-1-1,0 1 1,1 0 0,1 0-1,1 0 1,0 1 0,1 0-1,2 0 1,-1 0-1,2 1 1,0 1 0,2-1-143,-7 12 20,1 0 1,0 1 0,0-1 0,0 1 0,1 1 0,0-1 0,-1 1 0,1 0 0,1 0 0,-1 1 0,0 0 0,0 0-1,1 1 1,-1 0 0,1 0 0,-1 1 0,1 0 0,-1 0 0,1 1 0,-1 0 0,1 0 0,-1 1 0,3 1-21,4 0 2,-1 1 1,0 1-1,0 1 1,0 0 0,-1 0-1,0 1 1,0 0 0,-1 1-1,0 1 1,0 0-1,-1 0 1,2 3-3,-4-2-29,0 0 0,-1 0-1,0 0 1,-1 1 0,0 0-1,-1 0 1,0 1 0,-1 0 0,0-1-1,-1 1 1,0 1 0,-1-1-1,0 0 1,-1 1 0,0-1 0,-1 0-1,-1 1 1,0-1 0,0 1 0,-1-1-1,-1 0 1,0 0 0,-1 0-1,0 0 1,-1-1 0,0 0 0,-1 0-1,0 0 1,-1 0 0,0-1 0,-2 2 29,-16 16-549,0-1 1,-2-2 0,0 0 0,-2-2-1,-1-1 1,-1-2 0,0-1 0,-1-1-1,-2-2 1,0 0 548,25-13-1443,8-3-4417,15-4-1779</inkml:trace>
  <inkml:trace contextRef="#ctx0" brushRef="#br0" timeOffset="615.014">1106 130 10890,'4'-13'5734,"16"-44"-2579,-19 56-3044,-1 1 1,1-1 0,0 0 0,-1 1-1,1-1 1,0 0 0,-1 0 0,1 1-1,-1-1 1,0 0 0,1 0 0,-1 0-1,0 0 1,1 0 0,-1 1 0,0-1-1,0 0 1,0 0 0,0 0 0,1 0-1,-2 0 1,1 0 0,0 0 0,0 0-1,0 0 1,0 0 0,0 0 0,-1 1-1,1-1 1,0 0 0,-1 0-1,1 0 1,-1 0 0,1 1 0,-1-1-1,1 0 1,-1 0 0,0 1 0,1-1-1,-1 1 1,0-1 0,0 0 0,1 1-1,-1-1 1,0 1 0,0-1 0,0 1-1,1 0 1,-1-1 0,0 1 0,0 0-1,-1 0-111,-37 17 1055,9 11-893,1 1 0,1 1 0,1 1 0,2 2 0,1 1-1,-15 29-161,15-25 81,2 0 0,2 1-1,1 2 1,2 0 0,2 0-1,2 1 1,-4 24-81,14-50-38,0 0 1,1 1-1,0-1 1,1 0-1,1 1 1,1-1-1,0 1 0,1-1 1,1 0-1,1 0 1,0 0-1,1 0 1,0-1-1,2 0 1,0 0-1,0 0 0,1-1 1,1 0-1,0-1 1,1 1-1,9 7 38,-3-6-336,2-1-1,0 0 0,1-1 1,0-1-1,0-1 1,2-1-1,-1-1 0,1 0 1,1-2-1,-1 0 0,1-1 1,0-2-1,1 0 1,-1-1-1,1-1 0,-1-2 1,1 0-1,11-2 337,30-8-4009,-24-5-1436,-1-6-3839</inkml:trace>
  <inkml:trace contextRef="#ctx0" brushRef="#br0" timeOffset="864.63">1501 511 10570,'0'-25'1013,"3"-59"2945,7 27 1609,-10 56-5488,1 1 1,-1-1-1,1 1 0,-1-1 1,1 1-1,0-1 0,-1 1 1,1-1-1,0 1 0,-1 0 1,1-1-1,0 1 0,-1 0 1,1 0-1,0-1 0,-1 1 0,1 0 1,0 0-1,0 0 0,-1 0 1,1 0-1,0 0 0,0 0 1,-1 0-1,1 0 0,0 0 1,0 1-1,-1-1 0,1 0 1,0 0-1,-1 1 0,1-1 1,0 0-1,-1 1 0,1-1 1,0 1-1,-1-1 0,1 1 1,-1-1-1,1 1 0,-1-1 1,1 1-1,-1-1 0,1 1 1,-1 0-1,0-1 0,1 1 1,-1 0-1,0-1 0,0 1 0,1 0 1,-1 0-1,0-1 0,0 1 1,0 0-1,0 0 0,0-1 1,0 1-80,4 4 81,39 48 84,2-2 1,3-1-1,2-3 1,2-3-1,1-1 1,3-3-1,26 13-165,135 61-2370,-217-114 2338,-1-1 0,1 0 0,-1 1 0,1-1 1,-1 1-1,1-1 0,-1 0 0,1 1 0,-1-1 0,1 0 0,0 0 0,-1 1 1,1-1-1,0 0 0,0 0 0,-1 1 0,1-1 0,0 0 0,0 0 1,0 0-1,0 0 0,0 1 0,0-1 0,0 0 0,1 0 0,-1 0 0,0 1 1,0-1-1,1 0 0,-1 0 0,0 1 0,1-1 0,-1 0 0,1 1 0,-1-1 1,1 0-1,-1 1 0,1-1 0,-1 1 0,1-1 0,-1 1 0,1-1 1,0 1-1,-1-1 0,1 1 0,0-1 0,0 1 0,-1 0 0,1 0 0,0-1 1,0 1-1,0 0 0,-1 0 0,1 0 0,0 0 0,0 0 0,0 0 0,-1 0 1,1 0-1,0 0 0,0 0 0,0 0 0,-1 1 0,1-1 0,0 0 0,0 0 1,-1 1 31,-58-203 245,48 143 17,8 42-1,0 1 0,-1-1 0,0 1 0,-1 0 0,-1 0 0,-1 1 0,0-1 0,-1 1 0,0 0 0,-3-2-261,7 15 52,1 1 0,0 0 0,-1-1 0,0 1 0,1 0 0,-1 0 0,0 0 0,1 1 0,-1-1 0,0 1 0,0-1 0,1 1 0,-1 0-1,0 0 1,0 0 0,0 1 0,0-1 0,1 1 0,-1-1 0,0 1 0,0 0 0,1 0 0,-1 0 0,1 0 0,-1 1 0,1-1 0,-1 1 0,1-1 0,0 1 0,0 0 0,0 0 0,0 0 0,0 0 0,0 0-1,0 0 1,1 1 0,-1-1 0,1 1 0,0-1 0,0 1 0,-1 1-52,-163 250 337,129-198-438,0-4-173,2 1 0,3 2 0,2 1 1,2 4 273,19-16-2947,22-30-5627,-1-13 567</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5.975"/>
    </inkml:context>
    <inkml:brush xml:id="br0">
      <inkml:brushProperty name="width" value="0.05" units="cm"/>
      <inkml:brushProperty name="height" value="0.05" units="cm"/>
    </inkml:brush>
  </inkml:definitions>
  <inkml:trace contextRef="#ctx0" brushRef="#br0">2 206 13132,'0'0'4618,"0"0"-1837,0 0-325,0 0-443,0 0-492,0 0-421,0 0-460,0 0-266,1 22 85,2 167 342,-9 283-1217,12-347-2052,8-43-2207,-13-95-3431,0-84 7665,-3-1 631,-4 22 911,4 0 0,3 0 1,3 0-1,3 1 0,4-1 0,3 2 0,3 0 0,4 0 0,7-12-1101,-26 80 80,-1-1 0,1 1 0,0 0 0,1 0 0,-1 0 0,1 0 0,0 0 0,1 0 0,-1 1-1,1 0 1,0-1 0,1 1 0,-1 1 0,1-1 0,0 1 0,0 0 0,1 0 0,-1 0 0,1 1 0,-1 0 0,1 0-1,0 0 1,0 1 0,1-1 0,-1 2 0,0-1 0,1 1 0,-1 0 0,1 0 0,0 1 0,-1-1 0,1 2 0,-1-1 0,2 1-80,0 4-2,0 1 1,0 0-1,-1 0 1,1 1 0,-1-1-1,-1 2 1,0-1-1,0 1 1,0 0 0,-1 0-1,0 0 1,0 1-1,-1 0 1,-1 0 0,1 0-1,-1 0 1,-1 1-1,0-1 1,0 1 0,-1-1-1,0 1 1,0 0-1,-2 9 2,2-6-68,-2 1 0,0-1-1,0 1 1,-1-1 0,0 0-1,-2 1 1,1-1-1,-2-1 1,1 1 0,-2-1-1,0 1 1,0-1 0,-1-1-1,-1 0 1,0 0 0,0 0-1,-1-1 1,0 0-1,-1-1 1,0 0 0,-1 0-1,1-1 1,-2 0 0,1-1-1,-1-1 1,-7 4 68,6-4-404,1 0 1,-1-1 0,0-1-1,0 0 1,0 0 0,0-1-1,-1-1 1,0-1 0,-3 1 403,-3-7-3142,15-12-4067,8 4 12</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7.052"/>
    </inkml:context>
    <inkml:brush xml:id="br0">
      <inkml:brushProperty name="width" value="0.05" units="cm"/>
      <inkml:brushProperty name="height" value="0.05" units="cm"/>
    </inkml:brush>
  </inkml:definitions>
  <inkml:trace contextRef="#ctx0" brushRef="#br0">141 1 19474,'0'0'3022,"0"0"-940,0 0-144,-8 13-257,-51 126 967,44-27-2232,5 2 0,4 0 0,6 0 0,9 58-416,-1 74 258,-8-181-955,-3 0 1,-3 0-1,-2-1 0,-11 34 697,6-44-3705,8-36-128,1 0-3427,3-7-6993</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8.417"/>
    </inkml:context>
    <inkml:brush xml:id="br0">
      <inkml:brushProperty name="width" value="0.05" units="cm"/>
      <inkml:brushProperty name="height" value="0.05" units="cm"/>
    </inkml:brush>
  </inkml:definitions>
  <inkml:trace contextRef="#ctx0" brushRef="#br0">1 18 11435,'0'0'6646,"0"0"-4350,0 0-1234,0 0 150,16-4-331,56-10-300,-69 14-551,1 0 0,0 0 0,0 1 0,0-1 0,0 1 0,-1 0 0,1 0 0,0 0 0,-1 0 0,1 1 0,-1-1 0,1 1 0,-1 0 0,0 0 0,1 0 0,-1 0 0,0 2-30,4 0 35,-3-1-9,-1 0 0,1 1 0,-1-1 0,0 0 0,0 1 0,0 0 0,0 0 0,0 0 0,-1 0 0,0 0 0,0 0 0,0 1 0,0-1 0,-1 1 0,0-1 0,0 1 0,0 0 0,0-1 0,-1 1 0,1 0 0,-1 0 0,-1-1 0,1 1 0,-1 0 0,1-1 0,-1 1 0,-1 0 0,1-1 0,-2 5-26,-67 126 1017,65-127-925,-10 15 34,-50 101 218,65-123-347,-1 1 1,1-1 0,0 1-1,-1-1 1,1 1-1,0-1 1,0 1-1,0-1 1,0 1-1,0-1 1,0 1-1,0-1 1,0 1 0,1-1-1,-1 1 1,1-1-1,-1 1 1,1-1-1,0 1 1,-1-1-1,1 0 1,0 1 0,0-1-1,0 0 1,0 0-1,0 0 1,0 0-1,0 0 1,0 0-1,0 0 1,1 0 0,-1 0-1,0 0 1,1-1-1,-1 1 1,1 0-1,-1-1 1,1 1-1,-1-1 1,1 0-1,0 1 3,69 0-635,-65-1 517,132-21-3967,-47 0-3579,-78 18 5912,45-11-9539</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7.432"/>
    </inkml:context>
    <inkml:brush xml:id="br0">
      <inkml:brushProperty name="width" value="0.05" units="cm"/>
      <inkml:brushProperty name="height" value="0.05" units="cm"/>
    </inkml:brush>
  </inkml:definitions>
  <inkml:trace contextRef="#ctx0" brushRef="#br0">67 178 16047,'6'-14'4324,"20"-42"-1986,-26 55-2274,0 1 0,0-1 0,0 0-1,0 1 1,0-1 0,0 0-1,0 1 1,0-1 0,1 0-1,-1 1 1,0-1 0,0 0-1,1 1 1,-1-1 0,0 1 0,1-1-1,-1 0 1,0 1 0,1-1-1,-1 1 1,1-1 0,-1 1-1,1 0 1,-1-1 0,1 1 0,-1-1-1,1 1 1,0 0 0,-1 0-1,1-1 1,0 1 0,-1 0-1,1 0 1,0 0 0,-1-1-1,1 1 1,0 0 0,-1 0 0,1 0-1,0 0 1,-1 0 0,1 0-1,0 1 1,-1-1 0,1 0-1,0 0 1,-1 0 0,1 1-1,-1-1 1,1 0 0,0 1 0,-1-1-1,1 0 1,-1 1 0,1-1-1,-1 1 1,1-1 0,-1 1-1,1-1 1,-1 1 0,0-1-1,1 1 1,-1-1 0,0 1 0,1 0-1,-1 0-63,9 37 1669,-9 48-900,-3 1 1,-4-1 0,-7 18-770,-7 94 82,8-93-164,0 21-4149,43-540 4797,-28 382-304,2 0 0,1 0 1,1 1-1,2 0 0,1 0 0,1 1 0,2 0 1,3-5-263,-9 26-14,1 1 1,0 0-1,0 0 1,0 0 0,1 1-1,0 0 1,0 0-1,1 1 1,0 1 0,0-1-1,1 1 1,-1 1-1,1 0 1,0 0-1,0 1 1,0 0 0,1 0-1,-1 1 1,1 1-1,-1 0 1,1 0-1,-1 1 1,1 1 0,0 0-1,-1 0 1,1 1-1,-1 0 1,0 1 0,1 0-1,-1 0 1,-1 1-1,1 1 1,0 0-1,-1 0 1,2 2 13,26 57-4925,-37-13-4708,-9-17-2293</inkml:trace>
  <inkml:trace contextRef="#ctx0" brushRef="#br0" timeOffset="324.245">0 603 11275,'0'0'4196,"0"0"-1282,0 0-479,0 0-1122,113-3-704,-58-6-353,12-1-192,9-1-64,4-1 0,1 1-64,-6-1-641,-5 1-1057,-8 2-1280,-12 1-1987,-14 1-3844</inkml:trace>
  <inkml:trace contextRef="#ctx0" brushRef="#br0" timeOffset="624.103">887 0 10986,'0'0'4330,"0"0"-914,0 0-826,0 0-220,0 0-619,0 0-523,4 15-284,70 181 941,-62-174-1825,0 1 0,-2 1 0,0 0 0,-2 0 0,-1 1 0,0 0 0,-2 0 0,-1 1 0,-1-1 0,-1 1 0,-2 0 0,0 0 0,-2-1 0,0 1 0,-2-1 0,-1 1 0,-8 23-60,0-25-226,-1-1 1,-1 0 0,-1 0 0,-1-2 0,0 0-1,-2-1 1,-1-1 0,0 0 0,-2-2 0,0 0 0,-16 8 225,-62 46-4220,15-11-5157,27-21-3916</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6.285"/>
    </inkml:context>
    <inkml:brush xml:id="br0">
      <inkml:brushProperty name="width" value="0.05" units="cm"/>
      <inkml:brushProperty name="height" value="0.05" units="cm"/>
    </inkml:brush>
  </inkml:definitions>
  <inkml:trace contextRef="#ctx0" brushRef="#br0">412 56 15022,'0'0'4543,"0"0"-2082,0 0-576,-14-12-150,-48-30-385,59 41-1300,1 1 0,-1-1 1,0 1-1,0 0 0,0 0 0,0 0 0,0 1 0,0-1 0,0 1 1,1-1-1,-1 1 0,0 0 0,0 0 0,1 0 0,-1 1 0,1-1 0,-1 1 1,1-1-1,-1 1 0,1 0 0,0 0 0,0 0 0,0 0 0,0 0 1,0 0-1,0 1 0,1-1 0,-1 0 0,1 1-50,-7 6 121,-21 27 97,1 2-1,2 1 1,2 1 0,1 1-1,3 1 1,1 1 0,2 0 0,2 1-1,-8 40-217,14-47 72,1 1-1,2 1 0,2-1 1,2 1-1,1-1 1,2 1-1,5 36-71,-4-62-51,0 0 0,1 1-1,0-1 1,1-1 0,1 1-1,0 0 1,1-1 0,0 0-1,0 0 1,2-1 0,-1 0-1,1 0 1,1-1 0,0 0 0,0 0-1,1-1 1,1 0 0,-1-1-1,1 0 1,1-1 0,-1 0-1,1-1 1,0 0 0,4 0 51,-1 0-496,1-1-1,0-2 1,1 1-1,-1-2 1,0 0 0,1-1-1,0 0 1,4-2 496,76-21-9562,-55 2-1259</inkml:trace>
  <inkml:trace contextRef="#ctx0" brushRef="#br0" timeOffset="440.639">1220 232 14157,'0'0'3257,"0"0"-380,-4-13-58,-16-38-604,18 50-2117,1-1 1,-1 0-1,1 1 0,-1-1 0,0 1 0,1 0 0,-1-1 0,0 1 0,0 0 0,0 0 0,0 0 1,0 1-1,0-1 0,0 0 0,-1 1 0,1-1 0,0 1 0,0 0 0,0-1 0,-1 1 1,1 0-1,0 1 0,0-1 0,0 0 0,-1 0 0,1 1 0,0 0-98,-4-1 159,-12 5-24,0 0 0,0 2 0,1-1-1,0 2 1,0 1 0,1 0 0,0 1 0,0 0-1,1 1 1,1 1 0,0 1 0,1 0 0,0 0-1,1 1 1,0 1 0,-6 11-135,7-13 22,0 1 0,1-1-1,0 2 1,2-1 0,-1 1 0,2 1 0,0-1-1,1 1 1,0 0 0,2 1 0,-1-1 0,2 1-1,1 0 1,0 0 0,1 0 0,0 0 0,2 0-1,0 0 1,1 0 0,0 0 0,2 0 0,0 0-1,1-1 1,3 8-22,-1-10-30,1-1-1,0 0 0,1 0 1,0-1-1,1 0 0,0 0 1,1-1-1,0-1 0,1 0 1,0 0-1,1-1 0,0-1 1,0 0-1,1-1 0,0 0 1,0-1-1,0-1 1,1 0-1,0-1 0,0-1 1,0 0-1,0-1 0,1-1 1,-1 0-1,0-1 0,1 0 1,14-3 30,-20-1-169,-1-1 1,0 0 0,-1 0 0,1 0-1,-1-1 1,0-1 0,0 1 0,-1-1-1,0 0 1,0-1 0,-1 0-1,0 0 1,0 0 0,-1-1 0,0 0-1,0 0 1,-1 0 0,0 0 0,-1-1-1,0 0 1,-1 0 0,0 1-1,0-4 169,22-50-4852,-11 33-2008,-1 7-4820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0.378"/>
    </inkml:context>
    <inkml:brush xml:id="br0">
      <inkml:brushProperty name="width" value="0.05" units="cm"/>
      <inkml:brushProperty name="height" value="0.05" units="cm"/>
    </inkml:brush>
  </inkml:definitions>
  <inkml:trace contextRef="#ctx0" brushRef="#br0">129 1 12011,'0'0'3791,"0"0"-925,0 0-138,0 0-635,0 0-876,2 18-293,0 197 367,-7-162-1258,0 11-134,-4 0-1,-2-1 0,-11 32 102,23-93-33,-1 0 0,0-1 0,0 1-1,0 0 1,0 0 0,-1-1 0,1 1 0,0 0 0,-1-1-1,1 1 1,-1 0 0,0-1 0,1 1 0,-1-1-1,0 1 1,0-1 0,0 1 0,0-1 0,0 0 0,0 1-1,0-1 1,-1 0 0,1 0 0,0 0 0,-1 0-1,1 0 1,-1 0 0,1 0 0,-1 0 0,1-1 0,-1 1-1,0 0 1,1-1 0,-1 0 0,0 1 0,1-1-1,-1 0 1,0 0 0,0 0 0,1 0 0,-1 0 0,0 0-1,0-1 1,1 1 0,-1 0 0,0-1 0,1 1-1,-1-1 1,1 0 0,-1 0 0,-1 0 33,1-2 5,0-1-1,0 1 1,0 0 0,0-1 0,0 1 0,1-1-1,-1 0 1,1 0 0,0 1 0,0-1-1,0 0 1,1 0 0,0 0 0,-1 0 0,1 0-1,1 0 1,-1 0 0,0 0 0,1-1-5,1 4 5,0 0 1,0 0-1,-1 0 1,1 0-1,0 0 1,0 1-1,0-1 1,0 1-1,0-1 1,0 1-1,0 0 1,0 0-1,0 0 1,0 0 0,0 0-1,0 0 1,1 0-1,-1 1 1,0-1-1,-1 1 1,1 0-1,0-1 1,0 1-1,0 0 1,0 0-1,0 0 1,-1 0-1,1 1 1,0-1-6,156 106 160,-152-105-159,-1 0 0,0 0 1,1-1-1,0 0 0,-1 0 0,1 0 1,0-1-1,-1 0 0,1 0 0,0 0 1,0-1-1,-1 1 0,1-2 0,-1 1 1,1 0-1,-1-1 0,1 0 0,-1-1 1,0 1-1,0-1 0,0 0 0,0 0 1,-1 0-1,1-1 0,-1 0 0,0 1 1,0-2-1,0 1 0,0 0 0,2-5-1,16-21 734,-1-1 0,-2-2 0,-1 0 0,-2-1 1,-1 0-1,8-28-734,-18 41 965,-5 28 573,-35 201-1335,26-151-316,-15 110-921,17-54-5383,9-83 779,4-5-3907</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0.680"/>
    </inkml:context>
    <inkml:brush xml:id="br0">
      <inkml:brushProperty name="width" value="0.05" units="cm"/>
      <inkml:brushProperty name="height" value="0.05" units="cm"/>
    </inkml:brush>
  </inkml:definitions>
  <inkml:trace contextRef="#ctx0" brushRef="#br0">42 206 3171,'0'0'8584,"0"0"-5077,0 0-1014,0 0 150,0 0-791,0 0-565,-5 14-390,-26 169 587,31-173-1460,-3 7-13,2 1-1,0-1 1,0 1 0,2-1 0,0 1 0,1-1 0,1 1 0,1-1-1,0 0 1,1 0 0,1-1 0,0 1 0,2-1 0,-1 0 0,8 9-11,-10-21-3,-1 0 0,1 0 0,0-1 0,0 1 0,0-1 0,0-1 0,1 1 0,-1-1 0,1 0 0,-1 0 1,1 0-1,0-1 0,0 0 0,0 0 0,-1-1 0,1 1 0,0-1 0,0-1 0,0 1 0,0-1 0,0 0 0,0 0 0,-1-1 1,1 1-1,0-1 0,-1-1 0,1 1 0,-1-1 0,0 0 0,0 0 0,0 0 0,0-1 0,-1 0 0,1 0 0,-1 0 0,0 0 1,0-1-1,-1 1 0,1-1 0,-1 0 0,0 0 0,2-6 3,8-13 172,-2 0 0,-1-1 0,-1 0 1,-1-1-1,-2 0 0,0 0 0,-1 0 0,-2-1 0,-1 1 1,-1-1-1,-1 0 0,-1 0 0,-2 1 0,-1-1 0,0 1 1,-5-10-173,8 27-28,0-1 1,-1 1 0,0-1 0,0 1 0,-1-1 0,0 1 0,-1 0 0,0 1 0,-1-1 0,1 1 0,-2-1-1,1 1 1,-1 1 0,0-1 0,-1 1 0,0 0 0,0 1 0,0-1 0,-1 1 0,0 1 0,0 0 0,0 0 0,-1 0-1,0 1 1,0 0 0,0 1 0,-8-2 27,-64 9-4826,50 7-1377</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1.228"/>
    </inkml:context>
    <inkml:brush xml:id="br0">
      <inkml:brushProperty name="width" value="0.05" units="cm"/>
      <inkml:brushProperty name="height" value="0.05" units="cm"/>
    </inkml:brush>
  </inkml:definitions>
  <inkml:trace contextRef="#ctx0" brushRef="#br0">75 110 11243,'0'0'3608,"0"0"-1120,0 0-144,12-8-620,-3 3-1477,-7 3-209,-1 0 1,1 0-1,1 1 1,-1-1-1,0 1 0,0-1 1,1 1-1,-1 0 1,0 0-1,1 0 1,0 0-1,-1 0 0,1 1 1,-1-1-1,1 1 1,0 0-1,-1-1 1,1 1-1,0 1 0,-1-1 1,1 0-1,0 0 1,-1 1-1,1 0 1,-1-1-1,1 1 0,-1 0 1,1 0-1,-1 1 1,0-1-1,1 0 1,-1 1-1,0-1 0,1 2-38,38 40 112,-2 3 0,-1 1 0,-3 1 0,11 24-112,46 61 1,-46-77-209,-41-75 256,-18-273 2140,-17 97 263,29 194-2421,1-1 0,0 1 0,0 0 1,-1-1-1,1 1 0,0-1 0,-1 1 0,0 0 1,1-1-1,-1 1 0,0 0 0,1 0 0,-1-1 1,0 1-1,0 0 0,0 0 0,0 0 0,0 0 1,0 0-1,-1 0 0,1 0 0,0 1 1,0-1-1,-1 0 0,1 1 0,0-1 0,-1 1 1,1-1-1,-1 1 0,1 0 0,0-1 0,-1 1 1,1 0-1,-1 0 0,1 0 0,-1 0 0,1 0 1,-1 0-1,1 1 0,-1-1 0,1 1 0,0-1 1,-1 0-1,1 1 0,0 0 0,-1-1 0,1 1 1,0 0-31,-55 49 375,-20 47-351,5 3 0,5 2 0,1 8-24,39-66-82,-22 48-1363,30-26-4846,18-53-312,6-5-5045</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4.540"/>
    </inkml:context>
    <inkml:brush xml:id="br0">
      <inkml:brushProperty name="width" value="0.05" units="cm"/>
      <inkml:brushProperty name="height" value="0.05" units="cm"/>
    </inkml:brush>
  </inkml:definitions>
  <inkml:trace contextRef="#ctx0" brushRef="#br0">145 117 14606,'0'0'4057,"0"0"-1489,-3-12-177,-10-63 615,13 74-2965,0 0 0,0-1 1,0 1-1,1 0 0,-1-1 0,0 1 1,1 0-1,-1 0 0,1-1 0,-1 1 1,1 0-1,0 0 0,0 0 0,-1 0 0,1 0 1,0 0-1,0 0 0,0 0 0,0 0 1,0 0-1,0 1 0,0-1 0,0 0 1,0 1-1,1-1 0,-1 0 0,0 1 1,0 0-1,1-1 0,-1 1 0,0 0 1,1-1-1,-1 1 0,0 0 0,1 0 1,-1 0-1,0 0 0,0 1 0,1-1 0,-1 0 1,0 0-1,1 1 0,-1-1 0,1 1-41,57 24 124,-53-20-125,0 1 0,-1 0 0,0 0 1,0 1-1,0-1 0,-1 1 0,0 0 0,0 0 1,-1 0-1,0 1 0,0-1 0,-1 1 0,0 0 1,0 0-1,-1 0 0,0 0 0,0 0 1,-1 0-1,0 0 0,0 0 0,-1 0 0,0 0 1,0 0-1,-1-1 0,0 1 0,-1 0 0,1-1 1,-2 1-1,1-1 0,-1 0 0,0 0 1,0 0-1,-1-1 0,-4 7 1,-9 7 19,-1 0 0,-1-1 1,0-1-1,-1-1 0,-1-1 0,-1 0 1,0-2-1,-1-1 0,-1-1 0,0 0-19,17-2-78,32-11 28,165-42-1941,-54 14-4132,-64 12-465</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5.088"/>
    </inkml:context>
    <inkml:brush xml:id="br0">
      <inkml:brushProperty name="width" value="0.05" units="cm"/>
      <inkml:brushProperty name="height" value="0.05" units="cm"/>
    </inkml:brush>
  </inkml:definitions>
  <inkml:trace contextRef="#ctx0" brushRef="#br0">199 96 10602,'0'0'5627,"0"0"-2318,0 0-917,0 0-182,-12 2-736,7-1-1400,0 0 0,0 0-1,0 0 1,0 0 0,1 1 0,-1-1 0,1 1 0,-1 0 0,1 1 0,-1-1 0,1 1 0,0 0 0,1 0 0,-1 0 0,0 1 0,1-1 0,-1 1 0,1 0 0,0 0 0,1 0 0,-3 4-74,-10 19 152,1 1 0,2 0 1,0 1-1,2 1 0,2 0 0,0 0 0,2 1 1,-1 23-153,5-37-1,1 0 0,1 0 1,1 0-1,0 0 0,1 0 0,1 0 1,0-1-1,2 1 0,0-1 1,0 0-1,2 0 0,0-1 1,0 1-1,2-2 0,0 1 1,9 10 0,-15-20-6,1 0 1,0 0-1,1 0 1,-1 0-1,1-1 1,0 0-1,0 0 1,1 0-1,-1-1 1,1 1-1,0-1 1,0-1-1,0 1 1,0-1-1,0 0 1,0 0-1,1-1 1,-1 0-1,1 0 1,-1 0-1,1-1 1,-1 0-1,1 0 1,-1-1-1,1 1 1,-1-2-1,1 1 1,-1-1-1,0 0 1,0 0-1,0 0 1,0-1-1,0 0 1,0 0-1,0-1 6,6-11 28,0 0-1,-1 0 1,0-1-1,-2-1 1,0 0-1,0 0 1,-2-1-1,0 1 1,-1-2-1,-1 1 1,-1-1-1,0 1 1,-2-1-1,0 0 1,-1 0-1,0 0 1,-2 0-1,-1 0 1,0 0-1,-2-4-27,4 11 33,0-1 1,-1 0-1,-1 0 0,0 1 0,-1-1 0,-1 1 0,0-1 1,0 1-1,-1 1 0,0-1 0,-1 1 0,-1 0 0,0 0 1,0 0-1,-1 1 0,0 0 0,-1 1 0,0 0 1,-1 0-1,0 1 0,0 0 0,0 1 0,-1 0 0,0 1 1,-1 0-1,0 1 0,1 0 0,-4-1-33,6 4-9,-1 1 1,1-1-1,0 1 0,0 1 1,0 0-1,-1 0 0,1 1 1,0 0-1,0 0 0,0 1 1,0 1-1,0-1 0,0 2 1,0-1 8,5-1-266,1 0 1,0 0 0,0 0-1,0 0 1,0 1-1,1-1 1,-1 1 0,0 0-1,1 0 1,0 0 0,0 0-1,0 0 1,0 0 0,0 1-1,1-1 1,-1 0 0,1 1-1,0-1 1,0 1 0,0 0-1,1-1 1,-1 1 0,1 3 265,2 29-7795,8 0-6597</inkml:trace>
  <inkml:trace contextRef="#ctx0" brushRef="#br0" timeOffset="327.488">689 599 22005,'0'0'2466,"0"0"-1217,0 0 65,0 0-770,0 0-416,0 0-96,0 0-32,0 0-224,0 0-801,-2-39-1794,18 55-3587,1 1-7046</inkml:trace>
  <inkml:trace contextRef="#ctx0" brushRef="#br0" timeOffset="641.139">1083 0 22069,'0'0'2760,"0"0"-593,0 0-149,0 0-459,0 0-449,2 21-309,8 152-518,-29 31-702,9-127-368,3 0-1,4 0 1,5 51 787,18-53-8568,-8-48-967</inkml:trace>
  <inkml:trace contextRef="#ctx0" brushRef="#br0" timeOffset="968.335">1528 370 14350,'0'-14'3662,"5"-39"-1041,-12 103 3891,-2 26-3991,6-53-2577,1 0-1,1 1 1,2-1-1,0 1 1,1-1-1,2 1 0,2 5 57,-3-16-30,1-2-1,1 1 1,0 0-1,0-1 1,1 0-1,1 0 1,0-1-1,8 10 31,-13-16-9,1-1 1,0 0-1,0 0 0,0-1 1,0 1-1,0-1 0,1 1 1,-1-1-1,1 0 0,0 0 0,-1-1 1,1 1-1,0-1 0,0 1 1,0-1-1,0-1 0,0 1 1,0 0-1,0-1 0,1 0 0,-1 0 1,0 0-1,0-1 0,0 1 1,0-1-1,0 0 0,0 0 1,0 0-1,1-1 9,4-5 11,1 0 1,-1 0-1,0-1 1,-1 0-1,1-1 1,-2 0-1,1 0 1,-1 0-1,-1-1 1,0 0-1,0-1 1,-1 1-1,0-2-11,6-8 85,0-2 0,-2 1-1,0-2 1,-2 1 0,0-1 0,-1 0-1,-2 0 1,0-1 0,-1 1-1,-2-1 1,0 0 0,-2 0-1,0 1 1,-2-1 0,-5-19-85,7 38-28,0 1-1,-1-1 1,1 1 0,-1-1 0,-1 1-1,1 0 1,0 0 0,-1 0 0,0 0-1,0 0 1,0 1 0,-1-1-1,1 1 1,-1 0 0,1 0 0,-1 0-1,0 1 1,0-1 0,-1 1 0,1 0-1,0 0 1,-1 0 0,1 1 0,-1 0-1,0-1 1,1 2 0,-1-1 0,0 0-1,1 1 1,-1 0 0,0 0-1,0 1 1,0-1 0,-2 1 28,-80 46-4949,42 1-3763,12 0-6476</inkml:trace>
  <inkml:trace contextRef="#ctx0" brushRef="#br0" timeOffset="969.335">449 1464 18738,'0'0'5093,"0"0"-4101,102-18-543,-29 5 800,13-3-416,17-1-353,8-2-255,9-1-129,-2 2-32,-11 3-64,-15 3-96,-16 4-1122,-17 6-1152,-25 2-2210,-15 0-6407</inkml:trace>
  <inkml:trace contextRef="#ctx0" brushRef="#br0" timeOffset="1263.351">598 1673 16496,'0'0'5092,"0"0"-3490,0 0-193,125 33 65,-51-44-706,17-3-127,10-5-225,14-4-95,8-3-97,-9 3-64,-10-1-96,-21 4-64,-21 1 0,-15 4-705,-15 2-1024,-19 4-1570,-13 9-4260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49.105"/>
    </inkml:context>
    <inkml:brush xml:id="br0">
      <inkml:brushProperty name="width" value="0.05" units="cm"/>
      <inkml:brushProperty name="height" value="0.05" units="cm"/>
    </inkml:brush>
  </inkml:definitions>
  <inkml:trace contextRef="#ctx0" brushRef="#br0">96 341 15407,'-14'0'2573,"-68"-2"875,278-2 981,277-38-4261,-442 38-213,0 1-14,1-1 1,-1-2 0,-1-1-1,1-1 1,-1-2-1,0-1 1,4-3 58,-31 12-10,0 0 0,-1 1 0,1-1 1,-1 0-1,1-1 0,-1 1 0,0 0 0,0-1 1,0 1-1,0-1 0,0 1 0,0-1 0,-1 0 1,1 0-1,-1 0 0,0 0 0,0 0 0,0 0 1,0 0-1,-1 0 0,1-1 0,-1 1 0,0 0 0,0 0 1,0-1-1,0 1 0,-1 0 0,1 0 0,-1 0 1,0 0-1,0 0 0,0-1 0,0 1 0,0 1 1,-1-1-1,1 0 0,-1 0 0,0 0 0,0 1 1,0-1-1,0 1 0,0 0 0,-1-1 10,-4-6 3,0 0-1,-1 1 1,0 0-1,0 0 1,-1 1-1,0 0 1,0 0-1,0 1 1,-1 0-1,0 1 1,0 0-1,-1 1 1,1 0-1,-1 0 1,0 1-1,0 1 1,-1 0-3,11 1 11,0 1 0,0 0 0,0 0 0,0 0 1,0 1-1,0-1 0,0 0 0,0 0 0,0 0 0,0 1 0,0-1 1,0 1-1,0-1 0,0 1 0,1-1 0,-1 1 0,0-1 1,0 1-1,0 0 0,1-1 0,-1 1 0,0 0 0,0 0 0,1-1 1,-1 1-1,1 0 0,-1 0 0,1 0 0,-1 0 0,1 0 0,0 0 1,-1 0-1,1 0 0,0 0 0,0 0 0,0 0 0,0 0 1,0 0-1,0 0 0,0 0 0,0 0 0,0 0 0,0 0 0,1 1-11,12 49 263,18 23 106,-21-59-304,-2 1 1,0 0 0,-1 1 0,0 0 0,-1 0-1,-1 0 1,-1 1 0,-1 0 0,0-1 0,-1 1-1,-1 0 1,-1 0 0,0 1 0,-1-1 0,-1 0-1,-1-1 1,-1 1 0,-4 14-66,-4-11-135,-1-1 0,0 0-1,-2-1 1,0 0 0,-1-2 0,-1 0-1,0 0 1,-1-2 0,-12 7 135,-106 72-8101,131-90 7538,-57 36-10360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19.083"/>
    </inkml:context>
    <inkml:brush xml:id="br0">
      <inkml:brushProperty name="width" value="0.05" units="cm"/>
      <inkml:brushProperty name="height" value="0.05" units="cm"/>
    </inkml:brush>
  </inkml:definitions>
  <inkml:trace contextRef="#ctx0" brushRef="#br0">590 141 15759,'0'0'3256,"0"0"-1195,0 0 74,0 0-400,0 0-555,0 0-326,-1 21-277,-15 147 191,6 228-2041,10-374 683,6 46-3484,6-24-3217,-2-20-1112</inkml:trace>
  <inkml:trace contextRef="#ctx0" brushRef="#br0" timeOffset="421.885">997 141 11787,'16'-84'2883,"-16"82"-2723,0-1-1,1 1 1,-1-1 0,0 1-1,1 0 1,0-1 0,-1 1 0,1 0-1,0 0 1,0 0 0,0-1-1,0 1 1,1 0 0,-1 0 0,0 0-1,1 1 1,0-1 0,-1 0-1,1 1 1,0-1 0,0 1-1,0-1 1,0 1 0,0 0 0,0 0-1,0 0 1,0 0 0,1 0-1,-1 0 1,0 1 0,1-1 0,-1 1-1,0-1 1,1 1 0,-1 0-1,1 0 1,-1 0 0,0 0-1,1 1 1,-1-1 0,0 1 0,1-1-1,-1 1 1,0 0 0,1 0-160,46 45 1093,-41-28-1081,0 0 1,-2 0 0,0 1 0,-2 0-1,0 0 1,0 0 0,-2 0 0,-1 1-1,0-1 1,-1 0 0,-1 1-1,-1-1 1,-2 8-13,2-16-75,1 0-1,-2-1 1,1 1 0,-2-1-1,1 0 1,-1 0-1,-1 0 1,0 0 0,0-1-1,-1 0 1,0 0-1,-1 0 1,0-1 0,0 0-1,-1 0 1,-1 0 75,9-8-4,1 0-1,0-1 1,-1 1 0,1-1 0,-1 1 0,1-1 0,-1 0 0,0 1 0,1-1-1,-1 1 1,1-1 0,-1 0 0,0 1 0,0-1 0,1 0 0,-1 0-1,0 1 1,0-1 0,0 0 0,0 1 0,0-1 0,0 0 0,0 0 0,0 1-1,0-1 1,0 0 0,0 0 0,0 1 0,0-1 0,-1 0 0,1 1-1,0-1 1,-1 0 0,1 1 0,0-1 0,-1 0 0,1 1 0,-1-1 0,1 1-1,-1-1 1,1 1 0,-1-1 0,1 1 0,-1-1 0,0 1 0,1 0-1,-1-1 1,0 1 0,1 0 0,-1-1 0,0 1 0,1 0 0,-1 0 0,0 0-1,1 0 1,-1 0 0,0-1 0,0 1 0,1 1 0,-1-1 0,0 0 0,0 0 3,4-5 6,1-1 0,0 1 0,0 1 0,0-1 0,1 1 0,-1-1 0,1 1 0,0 0 0,0 1-1,0-1 1,1 1 0,0 0 0,-1 1 0,1-1 0,0 1 0,0 0 0,0 1 0,0-1-1,0 1 1,1 0 0,-1 1 0,0 0 0,0 0 0,1 0 0,-1 0 0,0 1 0,0 0 0,0 1-1,1-1 1,-1 1 0,-1 0 0,1 1 0,0-1 0,0 1 0,-1 0 0,4 3-5,-1 3 1,-1-1 1,-1 1-1,1 1 0,-1-1 1,-1 1-1,0 0 1,0 0-1,-1 1 1,0-1-1,-1 1 1,0 0-1,-1 0 0,0 0 1,-1 0-1,0 0 1,-1 0-1,0 1 1,0-1-1,-2 0 1,1 0-1,-1 0 0,-1 0 1,0 0-1,0-1 1,-1 1-1,-1-1 1,0 0-1,0 0 1,-1 0-1,0-1 0,0 0 1,-1 0-1,-1 0 1,1-1-1,-1 0 1,-1-1-1,-5 5-1,3-5 22,-1 1 0,0-2 0,-1 1 1,0-2-1,0 0 0,0 0 0,0-1 0,-1-1 0,1 0 0,-1-1 0,0 0 1,0-1-1,-4-1-22,10 1 18,1-2 0,-1 1 0,0-1 1,1 0-1,-1-1 0,1 0 1,0 0-1,-1-1 0,1 1 0,0-2 1,0 1-1,1-1 0,-1 0 0,1 0 1,0-1-1,0 0 0,0 0 0,0 0 1,1-1-1,0 0 0,0 0 1,1 0-1,0 0 0,-3-6-18,4 5-33,0 0 0,1 0-1,-1 0 1,2 0 0,-1-1 0,1 1-1,0 0 1,0-1 0,1 1 0,0 0-1,1-1 1,-1 1 0,1-1 0,1 1-1,-1 0 1,1 0 0,2-3 33,46-66-6781,-21 55 1384</inkml:trace>
  <inkml:trace contextRef="#ctx0" brushRef="#br0" timeOffset="697.929">1 1207 5797,'0'0'10768,"0"0"-6791,0 0-2215,23 7-102,-17-5-1567,14 5 130,1-2-1,-1 0 1,1-1-1,1-1 1,-1-1 0,0-1-1,1 0 1,9-3-223,970-131 730,-901 119-622,65-20-423,-136 6-3998,-43 24-5302,-2 5-640</inkml:trace>
  <inkml:trace contextRef="#ctx0" brushRef="#br0" timeOffset="4896.388">1273 6 15150,'0'0'2712,"0"0"-64,-12 12-294,-290 273 2667,76-69-4073,182-175-864,-41 38-1,3 4 0,-14 24-83,92-103-15,-1 2-64,0-1 0,1 1 0,0 0 0,-1 0-1,2 1 1,-1-1 0,1 1 0,0-1 0,0 1 0,1 0-1,-2 8 80,4-14-188,1 0-1,-1 1 0,0-1 0,1 0 1,-1 0-1,1 1 0,-1-1 1,1 0-1,0 0 0,0 0 0,-1 0 1,1 0-1,0 0 0,0 0 0,0 0 1,0 0-1,0 0 0,0-1 1,0 1-1,0 0 0,1-1 0,-1 1 1,0 0-1,0-1 0,0 0 1,1 1-1,-1-1 0,0 0 0,1 1 1,-1-1-1,0 0 0,1 0 0,-1 0 1,0 0-1,1-1 0,-1 1 1,0 0-1,0 0 0,1-1 0,-1 1 189,3 0-907,27 0-7175</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2.867"/>
    </inkml:context>
    <inkml:brush xml:id="br0">
      <inkml:brushProperty name="width" value="0.05" units="cm"/>
      <inkml:brushProperty name="height" value="0.05" units="cm"/>
    </inkml:brush>
  </inkml:definitions>
  <inkml:trace contextRef="#ctx0" brushRef="#br0">360 142 14093,'0'0'2968,"0"0"-346,0 0 74,0 0-615,0 0-741,0 0-347,-3 21-139,-12 141 348,21 72-56,-2-115-2788,-2 0-7242,-2-91 1587</inkml:trace>
  <inkml:trace contextRef="#ctx0" brushRef="#br0" timeOffset="333.013">667 273 12620,'5'-19'530,"-3"9"-61,1-1 0,0 1-1,0 0 1,1-1 0,0 2 0,1-1-1,0 0 1,1 1 0,0 0 0,0 0-1,1 1 1,3-4-469,-5 8 310,0 0 1,0 0-1,0 1 1,0 0-1,1 0 1,-1 0-1,1 1 0,0-1 1,0 1-1,0 1 1,0-1-1,0 1 0,0 0 1,4 0-311,-6 1 43,1 0 0,-1 0 0,1 0 1,-1 1-1,1 0 0,-1 0 0,1 0 1,-1 0-1,0 1 0,1-1 0,-1 1 1,0 0-1,0 0 0,0 1 0,-1-1 1,1 1-1,-1 0 0,1 0 1,-1 0-1,0 1 0,0-1 0,0 1 1,0-1-1,-1 1 0,0 0 0,1 0 1,-1 0-1,-1 0 0,2 4-43,-1 3-100,0 0-1,0 0 1,-1 0 0,-1 1-1,0-1 1,0 0 0,-1 0-1,-1 0 1,0 0-1,0 0 1,-1 0 0,-1 0-1,0-1 1,0 1 0,-1-1-1,0 0 1,-1 0 0,0-1-1,0 0 1,-1 0-1,0 0 1,-1-1 0,0 0-1,0 0 1,-1-1 0,0 0-1,0-1 1,-1 0 0,1 0-1,-4 0 101,-22 1-370,35-7 371,0 1-1,-1-1 0,1 0 0,-1 0 0,1 0 0,-1 0 1,1 0-1,-1 0 0,1 0 0,-1 0 0,1 0 1,-1 0-1,1 0 0,0 0 0,-1 0 0,1-1 0,-1 1 1,1 0-1,-1 0 0,1 0 0,0-1 0,-1 1 0,1 0 1,-1 0-1,1-1 0,0 1 0,-1 0 0,1-1 1,0 1-1,-1 0 0,1-1 0,0 1 0,0-1 0,-1 1 1,1 0-1,0-1 0,0 1 0,0-1 0,0 1 0,0-1 1,-1 1-1,1-1 0,0 1 0,0-1 0,0 1 1,0-1-1,0 1 0,1 0 0,-1-1 0,0 1 0,0-1 1,0 1-1,0-1 0,0 1 0,1-1 0,-1 1 0,0 0 1,0-1-1,1 1 0,-1-1 0,0 1 0,0 0 0,1-1 1,-1 1-1,0 0 0,1 0 0,-1-1 0,1 1 1,-1 0-1,5-5 1,1 1 0,-1 1 1,1-1-1,-1 1 0,1 0 1,0 0-1,0 1 0,0-1 1,0 1-1,1 1 0,-1-1 1,1 1-1,-1 0 0,1 1 1,-1 0-1,1 0 0,-1 0 1,1 0-1,-1 1 0,1 0 1,-1 1-1,1 0 0,-1 0 1,0 0-1,0 0 0,0 1 1,0 0-1,0 1-1,1 2 3,-1-1-1,0 1 1,0 1 0,0-1 0,-1 1-1,0 0 1,-1 0 0,0 0 0,0 1-1,0 0 1,-1 0 0,0 0 0,0 0-1,-1 0 1,0 0 0,-1 1 0,0-1-1,0 0 1,-1 1 0,0-1 0,0 1-1,-1-1 1,0 1 0,0-1 0,-1 1-1,0-1 1,-1 0 0,0 0 0,0 0-1,-1 0 1,0-1 0,0 0 0,0 1-1,-1-1 1,-5 5-3,-3-2 133,-1-1 1,0 0-1,-1-1 1,0-1-1,0 0 1,0-1-1,-1 0 1,0-2-1,0 0 1,-1 0-1,1-2 1,-1 0-1,1-1 0,-1 0 1,0-1-1,1-1 1,-1-1-1,1-1 1,-1 0-1,1-1 1,0 0-1,0-1 1,1-1-1,-1-1 0,1 0 1,1-1-1,-1-1 1,1 0-1,-1-3-133,10 8-18,1 0 0,0 0 1,0-1-1,0 0 0,0 0 0,1 0 0,0 0 0,0-1 0,0 1 0,1-1 0,0 1 0,0-1 0,0 0 0,1 0 0,0 0 0,0 0 0,0 0 0,1-6 18,0 7-342,1 0 0,-1 0 0,1 0-1,1 0 1,-1 0 0,0 0 0,1 0 0,0 1-1,0-1 1,1 1 0,-1-1 0,1 1-1,0 0 1,3-4 342,20-17-6347,1 6-4159</inkml:trace>
  <inkml:trace contextRef="#ctx0" brushRef="#br0" timeOffset="659.971">1132 1 13805,'0'0'5840,"0"0"-3197,-18 0-898,9-1-1549,-1 1-1,1 1 1,-1-1-1,1 2 0,0-1 1,-1 1-1,1 1 0,0 0 1,0 0-1,0 0 1,1 1-1,-1 1 0,1-1 1,0 2-1,-5 3-195,-84 78 608,3 5 0,5 4 0,-12 22-608,-8 8 199,35-42-244,-119 127-558,52-87-4236,104-100 167,6-8-3554</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7:21.928"/>
    </inkml:context>
    <inkml:brush xml:id="br0">
      <inkml:brushProperty name="width" value="0.05" units="cm"/>
      <inkml:brushProperty name="height" value="0.05" units="cm"/>
    </inkml:brush>
  </inkml:definitions>
  <inkml:trace contextRef="#ctx0" brushRef="#br0">359 1 13004,'0'0'2846,"0"0"-60,0 0-271,0 0-615,0 0-624,0 0-507,0 0-428,-11 19-196,-66 142-12,-10 150-282,86-307 128,1-1-5,0 0 0,-1 0 0,1-1-1,-1 1 1,1 0 0,-1 0 0,0-1-1,0 1 1,0-1 0,0 1 0,0-1-1,0 1 1,-1-1 0,0 0 0,1 1-1,-1-1 1,0 0 0,0 0 0,0 0-1,0-1 1,0 1 0,0 0 0,-1-1-1,1 1 1,-1-1 0,1 0 0,-1 0 0,1 0-1,-1 0 1,0 0 0,1-1 0,-1 1-1,-2-1 27,2-4-1,0 0 0,0-1 1,0 1-1,1-1 0,-1 0 0,1 0 0,0 0 0,1 0 0,-1 0 0,1 0 0,0-1 0,0 1 0,1 0 0,0-1 0,0 1 0,0 0 0,1-6 1,-1 8 4,0-1-1,1 1 1,-1-1-1,1 1 1,0-1-1,0 1 1,0 0-1,1 0 1,-1-1-1,1 1 1,0 0-1,0 0 1,0 0-1,0 0 1,0 1-1,0-1 1,1 1-1,0-1 0,-1 1 1,1 0-1,0 0 1,0 0-1,0 0 1,0 1-1,0-1 1,1 1-1,-1 0 1,0 0-1,1 0 1,-1 0-1,1 0 1,-1 1-1,1 0 1,-1-1-1,1 1 1,-1 1-1,1-1 1,-1 0-1,1 1 1,-1 0-1,1 0 1,-1 0-1,0 0 1,1 0-1,-1 1 1,1 0-5,89 30 15,-63-21-16,-1 0-1,1-2 1,0-2 0,1-1 0,0-1-1,15 0 3,-42-4 5,1 0 0,0 0 0,0-1 0,0 0 0,0 0 0,-1 0-1,1-1 1,0 0 0,0 1 0,0-2 0,-1 1 0,1 0 0,-1-1-1,1 0 1,-1 0 0,1-1 0,-1 1 0,0-1 0,0 0 0,0 0-1,-1 0 1,1 0 0,-1-1 0,0 1 0,1-1 0,-2 0 0,1 0-1,0 0 1,-1 0 0,0-1 0,0 1 0,0-1 0,0-2-5,23-109 1852,-29 96 775,1 30-2603,0 0-1,0 0 1,1 0 0,0 0 0,1 1 0,0-1 0,1 1 0,0-1 0,1 0 0,0 2-24,-1 49-298,-26 37-5314,-4-37-7802,21-47 6239</inkml:trace>
  <inkml:trace contextRef="#ctx0" brushRef="#br0" timeOffset="325.857">701 349 10506,'0'0'3304,"0"0"-271,0 0 148,0 0-538,0 0-732,0 0-411,0 0-326,-8-3-245,7 2-905,0 1-1,-1-1 1,1 0-1,0 1 1,0-1-1,-1 1 1,1 0-1,0-1 1,-1 1-1,1 0 1,0 0-1,-1-1 1,1 1-1,0 0 1,-1 1-1,1-1 1,0 0-1,-1 0 1,1 0 0,0 1-1,-1-1 1,1 1-1,0-1 1,-1 1-1,1 0 1,0-1-1,0 1 1,0 0-1,0 0 1,0 0-1,0-1 1,0 1-1,0 0 1,0 1-1,0-1 1,0 0-1,1 0 1,-1 0-1,0 0 1,1 1-1,-1-1 1,1 0-1,0 0 1,-1 1-1,1-1 1,0 0-1,0 1 1,0-1-1,0 1 1,0-1-1,0 0 1,0 1-24,-35 433 1067,29-344-4109,6-31-5761,2-44 1324</inkml:trace>
  <inkml:trace contextRef="#ctx0" brushRef="#br0" timeOffset="627.235">1 1111 14253,'0'0'5713,"0"0"-2815,0 0-874,0 0-305,0 0-641,0 0-379,20 6-170,182 22 357,2-28-738,0-10-1,-1-9 1,120-29-148,-322 48-2,20-3-213,-1-1 0,0-2 0,0 1 0,0-2 0,-1-1 0,12-7 215,-31 15-74,-1 0 0,1 0 1,0-1-1,-1 1 0,1 0 0,0-1 1,-1 1-1,1-1 0,0 1 0,-1 0 0,1-1 1,0 1-1,0-1 0,-1 1 0,1-1 0,0 1 1,0-1-1,0 1 0,0-1 0,0 1 0,0-1 1,0 1-1,0-1 0,0 1 0,0-1 1,0 1-1,0-1 0,0 1 0,0-1 0,0 1 1,0-1-1,1 1 0,-1-1 0,0 1 0,0-1 1,1 1-1,-1 0 0,0-1 0,1 1 1,-1-1-1,0 1 0,1 0 0,-1-1 0,0 1 1,1 0-1,-1 0 0,1-1 0,-1 1 0,1 0 1,-1 0-1,1-1 0,-1 1 0,1 0 0,-1 0 1,1 0-1,-1 0 0,1 0 0,-1 0 1,1 0-1,-1 0 0,1 0 0,-1 0 0,1 0 1,-1 0-1,1 0 74,-40 2-7114,9 7-541</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18.075"/>
    </inkml:context>
    <inkml:brush xml:id="br0">
      <inkml:brushProperty name="width" value="0.05" units="cm"/>
      <inkml:brushProperty name="height" value="0.05" units="cm"/>
    </inkml:brush>
  </inkml:definitions>
  <inkml:trace contextRef="#ctx0" brushRef="#br0">401 49 15951,'0'0'2813,"0"0"-656,-14-8-294,-47-24-651,56 30-1144,0 0 0,0 1 0,0 0 0,0 0 0,0 0 0,-1 1 1,1 0-1,0 0 0,-1 0 0,1 0 0,0 1 0,0 0 0,0 0 0,-1 1 0,1-1 0,0 1 0,1 0 0,-1 0 0,0 1 0,1 0 1,-1 0-69,-1 0 27,-10 6 6,1 2-1,0-1 1,1 2-1,1 0 1,-1 1-1,2 0 1,0 1-1,0 0 1,2 1-1,0 0 0,0 1 1,1 0-1,1 0 1,1 1-1,1 0 1,0 1-1,1-1 1,0 1-1,2 0 1,0 0-1,1 0 0,1 0 1,1 1-1,0-1 1,3 15-33,-1-23-45,0-1 0,0 0 1,0 0-1,1 0 0,1 0 0,-1-1 1,1 1-1,1-1 0,0 0 1,0 0-1,0 0 0,1-1 0,0 0 1,1 0-1,0-1 0,0 1 0,0-1 1,0-1-1,1 0 0,0 0 1,0 0-1,1-1 0,-1 0 0,1-1 1,0 0-1,0 0 0,0-1 0,0 0 1,1 0-1,-1-1 0,0 0 1,1-1-1,-1 0 0,0-1 0,1 0 1,-1 0-1,4-2 45,-5 1-26,0-1-1,0 0 1,-1-1 0,1 0-1,-1 0 1,0 0 0,0-1-1,0 0 1,-1-1 0,1 1-1,-1-1 1,-1 0 0,1-1-1,-1 1 1,0-1 0,0 0-1,1-6 27,57-133 216,-61 140-208,20-97 2474,-22 108-2429,-1 27 257,2-1-1,1 0 1,1 0-1,2 0 1,5 16-310,-8-40-14,0 0-1,0 0 1,0 0 0,1 0 0,0-1 0,1 1-1,0-1 1,0 0 0,0 0 0,0-1 0,1 1-1,0-1 1,0 0 0,1 0 0,-1-1-1,1 1 1,0-1 0,0 0 0,0-1 0,1 0-1,0 0 1,-1 0 0,1-1 0,0 0 0,0 0-1,0 0 1,1-1 14,6 0-456,1 0 0,-1 0 0,0-2 0,0 0 0,0 0 0,0-1 0,0-1 0,0-1 0,8-2 456,24-15-3915,-6-7-3718,-18 6-2814</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1.911"/>
    </inkml:context>
    <inkml:brush xml:id="br0">
      <inkml:brushProperty name="width" value="0.05" units="cm"/>
      <inkml:brushProperty name="height" value="0.05" units="cm"/>
    </inkml:brush>
  </inkml:definitions>
  <inkml:trace contextRef="#ctx0" brushRef="#br0">326 74 9033,'0'0'5776,"6"-13"-3011,22-40-720,-27 52-1965,0 1 0,0-1 0,1 0 0,-1 0 0,0 1 0,0-1 0,1 0 0,-1 1 0,1 0 0,-1-1 0,0 1 0,1 0 0,-1 0 0,1-1 0,-1 1 0,1 0 0,-1 0 0,0 1 0,1-1 0,-1 0 0,1 0 0,-1 1 0,0-1 0,1 1 0,-1-1 0,0 1 0,1 0 0,-1-1 0,0 1 0,0 0 0,0 0 0,1 0 0,-1 0 0,0 0 0,0 0 0,-1 0 0,1 0 0,0 1 0,0-1 0,0 0 0,-1 0 0,1 1 0,-1-1 0,1 0 0,-1 1 0,1-1 0,-1 1-80,1 0 57,6 14-39,0-1 0,-2 0 1,0 1-1,0 0 0,-2 0 1,0 1-1,-1-1 0,0 1 1,-2-1-1,0 1 1,0-1-1,-2 1 0,0-1 1,-1 1-1,0-1 0,-2 0 1,0 0-1,0-1 0,-2 1 1,0-1-1,0-1 1,-2 1-1,0-1 0,0-1 1,-2 1-19,5-4 20,0 0 0,-1 0 1,-1-1-1,0 0 1,0 0-1,-1-1 1,0 0-1,0 0 0,-1-1 1,0 0-1,0-1 1,0 0-1,-1-1 1,0 0-1,0-1 0,-1 0 1,1 0-1,-1-2 1,1 1-1,-1-1 1,0-1-1,0 0 0,-10-1-20,15-1 103,1-1 0,0 0-1,-1-1 1,1 1 0,0-1-1,0-1 1,0 1 0,1-1 0,-1 0-1,1 0 1,0 0 0,0-1-1,0 0 1,1 0 0,-1 0-1,1 0 1,1-1 0,-1 0-1,1 0 1,0 0 0,0 0-1,0 0 1,1 0 0,0-1-1,1 1 1,-1-1 0,1 0 0,0 1-1,1-1 1,0 0 0,0 1-1,0-1 1,1 0 0,0-1-103,-1 6 4,1 1 1,-1 0 0,1-1-1,0 1 1,0-1 0,-1 1-1,1 0 1,0 0 0,0-1-1,0 1 1,0 0 0,0 0-1,0 0 1,1 0 0,-1 0-1,0 1 1,0-1 0,1 0-1,-1 0 1,1 1 0,-1-1-1,0 1 1,1-1 0,-1 1-1,1 0 1,-1 0 0,1-1-1,-1 1 1,1 0 0,0 0-1,-1 0 1,1 1 0,-1-1-1,1 0 1,-1 1 0,1-1-1,-1 0 1,2 2-5,53 27-12,-28-3-8,-1 1 0,-1 1 0,-1 1-1,-1 2 1,-2 0 0,4 10 20,36 48-194,-59-82 187,1-1-1,0 0 1,0 0-1,0-1 1,1 1-1,-1-1 1,1 0-1,1 0 1,-1-1-1,1 1 1,-1-1 0,1 0-1,1-1 1,-1 0-1,0 0 1,1 0-1,-1 0 1,1-1-1,0 0 1,0-1-1,0 1 1,0-2-1,0 1 1,0-1-1,0 0 1,0 0-1,1 0 1,-1-1-1,0-1 1,1 1 7,7-9 32,0 0 0,0-1 0,-1-1 0,-1 0 0,0-1 0,0 0 0,-2-1 0,0 0 0,0-1 0,-1 0 0,-1-1 0,0 0 0,3-10-32,64-165 1549,-74 174-1240,-8 41-318,1 1 0,2 0 0,0 1 1,1-1-1,2 0 0,1 1 0,1-1 0,0 0 0,2 0 0,1 0 0,2 0 0,4 13 9,-8-33-17,-1 0 0,1 0-1,0 0 1,0 0-1,0-1 1,1 1-1,0-1 1,-1 0 0,1 0-1,1-1 1,-1 1-1,1-1 1,-1 0 0,1 0-1,0 0 1,0-1-1,0 1 1,1-1-1,-1 0 1,0-1 0,1 0-1,-1 1 1,1-2-1,-1 1 1,1-1-1,0 0 1,-1 0 0,1 0-1,-1-1 1,1 0-1,0 0 1,-1 0 0,0-1-1,1 1 1,-1-1-1,0-1 1,0 1-1,3-3 18,6-6 55,-2 0-1,0 0 1,0-2-1,-1 1 1,-1-2-1,0 1 1,0-1-1,-2-1 1,0 0-1,0 0 1,-1 0-1,-1-1 1,-1 0-1,0 0 1,-1-1-1,-1 1 1,-1-1-1,0 0 1,-1 1-1,-1-1 1,0 0-1,-1 0 1,-1 0-1,-1 0-54,0 3 9,-1 1 0,0-1 0,-1 1-1,-1 0 1,0 0 0,-1 0 0,0 1-1,-1 0 1,0 1 0,-1 0 0,0 0 0,-1 0-1,0 1 1,-1 1 0,0 0 0,0 0-1,-1 1 1,0 1 0,0 0 0,-1 0-1,0 2 1,0-1 0,0 2 0,-1-1 0,0 2-1,0 0 1,0 1 0,0 0 0,-6 1-9,7 0-672,0 1 1,-1 0 0,1 1 0,0 1-1,0 0 1,1 0 0,-1 1 0,0 1-1,1 1 1,0-1 0,0 2 0,0 0-1,0 0 672,-24 20-9876</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0.748"/>
    </inkml:context>
    <inkml:brush xml:id="br0">
      <inkml:brushProperty name="width" value="0.05" units="cm"/>
      <inkml:brushProperty name="height" value="0.05" units="cm"/>
    </inkml:brush>
  </inkml:definitions>
  <inkml:trace contextRef="#ctx0" brushRef="#br0">314 435 12492,'3'-83'1713,"-3"81"-1596,1 1 0,-1-1 0,1 0 0,-1 1 0,0-1-1,0 1 1,0-1 0,0 0 0,0 1 0,-1-1-1,1 0 1,0 1 0,-1-1 0,1 1 0,-1-1 0,1 1-1,-1-1 1,0 1 0,0-1 0,0 1 0,1-1 0,-1 1-1,-1 0 1,1 0 0,0 0 0,0-1 0,0 1-1,-1 0 1,1 0 0,0 1 0,-1-1 0,1 0 0,-1 0-1,1 1 1,-1-1 0,1 1 0,-1-1 0,0 1-1,1 0 1,-1-1 0,1 1 0,-1 0 0,0 0 0,1 0-1,-1 0 1,0 1 0,1-1 0,-1 0 0,1 1-1,-1-1 1,0 1 0,1-1 0,-1 1 0,1 0 0,0 0-1,-1 0 1,1 0 0,0 0 0,-1 0 0,1 0-117,-17 11 220,1 1 0,0 0 0,1 2 1,1-1-1,0 2 0,1 0 0,1 1 0,1 0 1,0 1-1,1 0 0,1 1 0,-3 7-220,3-10 36,1 0 0,0 1 1,1 0-1,1 1 0,1 0 0,0 0 0,1 1 0,1-1 0,1 1 0,1 0 0,0 0 1,1 0-1,1 0 0,1 0 0,1 0 0,1 0 0,1 5-36,-1-18-5,0 1-1,1-1 0,0 0 1,0 0-1,0 0 1,1-1-1,0 0 0,0 1 1,0-2-1,0 1 1,1-1-1,0 1 1,0-2-1,0 1 0,0-1 1,1 0-1,0 0 1,-1 0-1,1-1 0,0 0 1,0-1-1,0 1 1,0-2-1,0 1 1,0-1-1,1 1 0,-1-2 1,0 1-1,0-1 1,0-1-1,0 1 0,0-1 1,0 0-1,0 0 1,-1-1-1,1 0 0,-1 0 1,0-1-1,0 0 1,0 0-1,0 0 1,0-1-1,3-4 6,5-7 23,-1-1-1,0-1 1,-1-1 0,-1 1-1,-1-2 1,0 1 0,-2-2-1,0 1 1,-1-1 0,-1 0-1,-2 0 1,0-1 0,0 1 0,-2-1-1,-1 0 1,-1-6-23,2 6-1,-1-1 1,-1 0-1,-1 1 1,-1-1-1,-1 1 0,0-1 1,-2 1-1,-1 0 1,-3-6 0,9 27-79,-1 0 0,1 0-1,0 0 1,-1 0 0,0 0 0,1 0 0,-1 0 0,1 0 0,-1 0 0,0 0 0,0 0 0,0 0 0,1 0 0,-1 0 0,0 1 0,0-1 0,0 0 0,0 1 0,0-1 0,0 1 0,-1-1 0,1 1 0,0 0 0,0-1 0,0 1 0,0 0 0,0 0-1,-1 0 1,1 0 0,0 0 0,0 0 0,0 0 0,-1 0 0,1 0 0,0 0 79,-48 40-10376,24-9-750</inkml:trace>
  <inkml:trace contextRef="#ctx0" brushRef="#br0" timeOffset="319.758">1008 277 15375,'56'-182'4521,"-41"90"-106,-16 91-4354,-1 1 0,1-1 0,-1 1 1,1 0-1,-1-1 0,1 1 0,-1 0 0,0 0 0,1 0 1,-1 0-1,1 0 0,-1 1 0,1-1 0,-1 0 0,1 1 1,-1-1-1,1 1 0,-1 0 0,1-1 0,0 1 0,-1 0 1,1 0-1,0 0 0,0 0 0,-1 0 0,1 0 0,0 0 1,0 0-1,0 0 0,0 1 0,0-1 0,1 0 0,-1 1 1,0-1-1,0 1-61,-28 38 199,1 1 1,3 1-1,1 1 1,2 2-1,2 0 1,2 1-1,2 1 1,-1 10-200,-31 125 296,7 2 1,-4 93-297,-15 67 53,55-312-70,-3 0 0,-1 0 0,-1-1 0,-1 0 0,-15 27 17,22-50-66,-1 0 0,0 0 0,0 0 0,-1-1 0,0 0 0,0 0 0,0 0 0,-1-1 0,0 0 0,-1 0 0,1-1 0,-1 0 0,0 0 0,0-1 0,-1 0-1,1 0 1,-1-1 0,0 0 0,0 0 0,0-1 0,0-1 0,-8 2 66,8-3-250,1 0-1,0 0 0,0 0 0,-1-1 0,1 0 0,0-1 1,0 0-1,0 0 0,0-1 0,1 0 0,-1 0 1,1-1-1,-1 1 0,1-2 0,0 1 0,1-1 0,-6-5 251,6 5-766,0-1-1,1 0 1,0-1-1,0 1 0,1-1 1,0 0-1,0 0 0,0 0 1,1-1-1,0 1 1,1-1-1,-1 0 767,-5-37-8248</inkml:trace>
  <inkml:trace contextRef="#ctx0" brushRef="#br0" timeOffset="629.909">737 747 9705,'0'0'2499,"0"0"-353,0 0 160,0 0-1089,98-62-833,-43 43-384,7 4-32,9-2-2146,-14 1-4548</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18.887"/>
    </inkml:context>
    <inkml:brush xml:id="br0">
      <inkml:brushProperty name="width" value="0.05" units="cm"/>
      <inkml:brushProperty name="height" value="0.05" units="cm"/>
    </inkml:brush>
  </inkml:definitions>
  <inkml:trace contextRef="#ctx0" brushRef="#br0">230 32 4388,'0'0'7565,"-13"0"-4709,5-1-2631,3 1-140,1-1 0,0 1 0,0 0 0,-1 0 1,1 1-1,0-1 0,-1 1 0,1 0 0,0 0 0,0 0 0,0 0 0,0 1 0,0 0 0,0 0 0,0 0 0,0 0 1,1 0-1,-1 1 0,1 0 0,0 0-85,-12 14 155,2 1 1,0 1-1,1 0 0,1 1 1,1 0-1,1 0 0,0 1 1,2 1-1,0-1 1,2 1-1,0 0 0,1 0 1,2 1-1,0-1 0,1 1 1,2-1-1,0 1 1,1-1-1,2 2-155,-1-7 0,2-1 1,0 0 0,1-1-1,0 1 1,1-1-1,1 0 1,0-1-1,2 0 1,-1 0-1,1-1 1,1 0-1,1 0 1,-1-2-1,2 1 1,0-2-1,0 0 1,1 0 0,0-1-1,1-1 1,2 1-1,-10-7 9,-1 0 0,1 0 0,1 0 0,-1-1 1,0 0-1,0-1 0,0 0 0,0 0 0,1 0 0,-1-1 1,0 0-1,0 0 0,0-1 0,0 0 0,0 0 0,0-1 1,-1 1-1,1-2 0,-1 1 0,0-1 0,0 0 0,0 0 1,0 0-1,-1-1 0,1 0 0,-1 0 0,-1-1 1,1 1-1,-1-1 0,0 0 0,0 0 0,2-5-9,8-7 344,-1-1-1,-1 1 0,0-2 0,-2 0 1,0 0-1,-1-1 0,-1 0 0,-1 0 1,-1-1-1,0-8-343,-6 30 20,0 1-1,0-1 1,0 1 0,0-1 0,-1 1 0,1-1-1,0 1 1,0-1 0,-1 1 0,1-1 0,0 1-1,-1-1 1,1 1 0,-1-1 0,1 1-1,0-1 1,-1 0 0,1 1 0,-1-1 0,1 0-1,-1 0 1,1 1 0,-1-1 0,0 0 0,1 0-1,-1 0 1,1 1 0,-1-1 0,1 0-1,-1 0 1,1 0 0,-1 0 0,0 0 0,1 0-1,-1 0 1,1 0 0,-1-1 0,1 1 0,-1 0-1,0 0 1,1 0 0,-1-1 0,1 1 0,-1 0-1,1 0 1,-1-1 0,1 1 0,-1 0-1,1-1 1,0 1 0,-1-1 0,1 1 0,0-1-1,-1 1 1,1-1 0,0 1 0,-1-1 0,1 1-20,-3 14 60,0 0 0,1 0 1,0 0-1,1 0 0,1 1 1,0-1-1,1 0 1,1 1-1,0-1 0,1 0 1,0 0-1,1-1 0,5 10-60,-6-12 1,0-1-1,1 0 0,0-1 1,1 1-1,0-1 0,0 0 1,1 0-1,0 0 0,1-1 1,0 0-1,0 0 0,1-1 1,0 0-1,0 0 0,1-1 1,-1 0-1,1-1 0,1 0 0,-1 0 1,1-1-1,0 0 0,0 0 1,0-1-1,0-1 0,1 0 1,-1 0-1,1-1 0,-1 0 1,1-1-1,-1 0 0,1-1 1,0 0-1,4-1 0,-6-1 4,-1-1-1,1 1 1,-1-1-1,0-1 1,0 0 0,-1 0-1,1 0 1,-1-1-1,0 0 1,-1-1 0,1 1-1,-1-1 1,0-1-1,-1 1 1,0-1 0,0 0-1,-1 0 1,0 0-1,0 0 1,1-8-4,2-2 10,-1 0 0,-2-1-1,0 0 1,0 0 0,-2 0 0,-1-1 0,0 1-1,-1 0 1,-2-9-10,1 19 4,0 1-1,-1-1 1,0 1 0,0 0 0,-1 0-1,0 0 1,0 0 0,-1 0-1,0 1 1,0-1 0,-1 1-1,0 0 1,0 1 0,-1-1-1,0 1 1,0 0 0,0 0-1,-1 1 1,0 0 0,0 0-1,0 1 1,-1-1 0,0 2-1,1-1 1,-1 1 0,0 0-1,-1 1 1,1 0 0,0 0-1,-1 1 1,1 0 0,-3 0-4,-115 14-310,58 35-4575,56-24-79,8 1-2772</inkml:trace>
  <inkml:trace contextRef="#ctx0" brushRef="#br0" timeOffset="265.827">1261 99 10314,'22'-98'9176,"-22"98"-9080,1 1 0,-1-1-1,0 1 1,0-1 0,0 1-1,0-1 1,0 1-1,0-1 1,1 0 0,-1 1-1,0-1 1,0 1 0,1-1-1,-1 0 1,0 1-1,1-1 1,-1 0 0,0 1-1,1-1 1,-1 0 0,1 1-1,-1-1 1,0 0-1,1 0 1,-1 0 0,1 1-1,-1-1 1,1 0 0,-1 0-1,1 0 1,-1 0-1,1 0 1,-1 0 0,1 0-1,-1 0 1,1 0 0,-1 0-1,1 0 1,-1 0-1,0 0 1,1 0 0,-1 0-1,1-1 1,-1 1 0,1 0-1,-1 0 1,1 0-1,-1-1 1,0 1 0,1 0-1,-1-1 1,0 1 0,1 0-1,-1-1 1,0 1-1,1-1 1,-1 1 0,0 0-1,0-1 1,1 1 0,-1-1-1,0 0-95,9 45 574,8 194 756,-15-166-1547,3 0 1,3-1-1,3 1 1,13 40 216,5-53-4801,6-36-4507,-17-18 2277</inkml:trace>
  <inkml:trace contextRef="#ctx0" brushRef="#br0" timeOffset="596.928">1704 189 10762,'12'-78'2952,"3"50"5470,-10 45-5422,-2 3-3563,1 136 2005,-5-102-1409,3 1 0,2-1-1,2 1 1,2-1 0,3-1-1,5 9-32,-16-61-54,20 45-2673,1-21-3668,-4-15-839</inkml:trace>
  <inkml:trace contextRef="#ctx0" brushRef="#br0" timeOffset="1047.863">2049 292 8936,'0'0'4202,"0"0"-1912,0 0-523,0 0-128,0 0-379,0 0-145,4 14-415,20 95-161,-10-57-470,-13-52-70,0 1-1,0-1 1,0 0-1,0 1 1,0-1-1,0 0 1,0 0-1,1 1 0,-1-1 1,0 0-1,0 0 1,0 0-1,0 0 1,0-1-1,0 1 1,0 0-1,0 0 1,0-1-1,1 1 0,-1 0 1,0-1-1,0 1 1,-1-1-1,1 0 1,0 1-1,0-1 1,0 0-1,0 1 1,0-1-1,-1 0 0,1 0 1,0 0-1,-1 0 1,1 1-1,0-1 1,-1 0-1,1 0 1,-1 0-1,0 0 1,1-1-1,-1 1 1,0 0-1,0 0 0,1 0 1,-1-1 1,35-133 614,-5-17 3085,-30 151-3687,0 0-1,0 0 0,-1 1 1,1-1-1,0 0 1,0 0-1,0 0 0,-1 1 1,1-1-1,0 0 1,-1 0-1,1 1 0,-1-1 1,1 0-1,-1 1 1,1-1-1,-1 0 0,1 1 1,-1-1-1,1 1 1,-1-1-1,0 1 0,1-1 1,-1 1-1,0 0 1,0-1-1,1 1 0,-1 0 1,0-1-1,0 1 0,0 0 1,1 0-1,-1 0 1,0 0-1,0 0 0,0 0 1,0 0-1,1 0 1,-1 0-1,0 0 0,0 0 1,0 0-1,1 1 1,-1-1-1,0 0 0,0 1 1,1-1-1,-2 1-11,-38 18 14,30-8-17,1 0 0,0 1 0,0 0 0,1 1 0,1 0 0,0 0 0,1 0 0,0 1 0,1 0 0,1 0 1,0 1-1,1-1 0,1 1 0,0-1 0,1 1 0,0 0 0,1 0 0,1 0 0,0 0 0,3 11 3,18 75-472,-17-91 129,0 0 0,0 0 0,1-1 0,0 0 0,1 0 1,0 0-1,0-1 0,1 0 0,0 0 0,0-1 0,1 0 0,0 0 1,0-1-1,0 0 0,1-1 0,0 0 0,0-1 0,1 0 0,-1 0 1,3-1 342,10 3-8,0-2 1,0 0 0,0-1 0,1-2 0,-1-1 0,1 0 0,-1-2 0,1 0 0,-1-2 0,0-1 0,0 0 0,-1-2 0,0-1 0,0 0 0,0-2 0,-1 0 0,-1-1 0,0-2 0,0 0 0,-1-1 0,-1 0-1,0-2 1,-1 0 0,-1-1 0,6-9 7,5-9 516,-2 0-1,-2-2 1,-1 0 0,-2-2-1,-2 0 1,-1-1-1,-2-2-515,-13 39 68,0 0-1,0-1 1,-1 0 0,0 1-1,1-1 1,-1 0 0,-1 0 0,1 1-1,-1-1 1,1 0 0,-1 0-1,0 0 1,0 0 0,-1 0-1,1 1 1,-1-1 0,0 0-1,0 0 1,0 0 0,0 1-1,-1-1 1,1 1 0,-1-1-1,0 1 1,0 0 0,-1-1-1,1 1 1,0 0 0,-1 1-1,0-1 1,0 0-68,-6 0 9,-1 0 0,1 0-1,-1 1 1,0 0 0,0 1 0,0 0-1,0 1 1,1 0 0,-1 1-1,0-1 1,0 2 0,0 0 0,0 0-1,1 0 1,-1 1 0,1 1 0,0 0-1,0 0 1,0 1 0,1 0 0,-1 0-1,0 2-8,3-3 0,1 1 0,-1 0 0,1 0 0,0 1 0,0 0 0,1 0 0,0 0 0,0 0 0,0 1 0,1-1 0,0 1 0,0 0 0,1 0 0,0 0 0,0 0 0,0 0 0,1 1 0,0-1 0,1 0 0,0 1 0,0-1 0,0 1 0,1-1 0,0 0 0,0 1 0,1-1 0,0 0 0,0 0 0,1 0 0,0 0 0,0-1 0,1 1 0,-1-1 0,2 1 0,-1-1 0,0-1 0,2 2 0,158 129 160,-158-121-133,-1 0-1,0 0 0,-1 0 0,0 1 0,-2-1 1,1 1-1,-2 0 0,0-1 0,-1 1 0,-1 0 1,0 0-1,-1-1 0,-1 1 0,0 0 1,-1-1-1,-1 0 0,0 0 0,-1 0-26,5-12 4,-72 265-298,64-212-2351,9-17-3663,2-21-936</inkml:trace>
  <inkml:trace contextRef="#ctx0" brushRef="#br0" timeOffset="1412.636">3366 331 11082,'0'0'2889,"0"0"-348,0 0-182,0 0-602,0 0-241,0 0-465,4-5-629,-2 2-396,-2 3-23,0 1-1,0-1 0,0 1 1,1-1-1,-1 1 0,0-1 0,0 1 1,0-1-1,1 0 0,-1 1 1,0-1-1,0 1 0,1-1 1,-1 0-1,0 1 0,1-1 1,-1 0-1,1 0 0,-1 1 0,0-1 1,1 0-1,-1 0 0,1 1 1,-1-1-1,0 0 0,1 0 1,-1 0-1,1 0 0,-1 0 0,1 0 1,-1 0-1,1 0 0,-1 0 1,1 0-1,-1 0 0,1 0 1,-1 0-1,1 0 0,-1 0 1,0 0-1,1 0 0,-1-1 0,1 1 1,-1 0-1,1 0 0,-1 0 1,0-1-1,1 1 0,-1 0 1,0-1-1,1 1 0,-1 0 0,0-1 1,1 1-1,-1-1 0,0 1 1,0 0-1,1-1 0,-1 1 1,0-1-1,0 1 0,0-1 1,0 1-1,1 0 0,-1-1-2,4 18 30,-3-6-52,2 0 0,-1 0 0,2-1 0,-1 1 0,1-1-1,1 1 1,0-1 0,0 0 0,1-1 0,1 1 0,3 3 22,-9-12-32,0 0 0,1 0 0,-1 0 1,0 0-1,0 0 0,1 0 0,-1-1 1,1 1-1,-1-1 0,0 1 1,1-1-1,-1 0 0,1 1 0,-1-1 1,1 0-1,-1 0 0,1 0 0,0 0 1,-1 0-1,1 0 0,-1 0 0,1-1 1,-1 1-1,1-1 0,-1 1 0,0-1 1,1 1-1,-1-1 0,0 0 1,1 0-1,-1 1 0,0-1 0,0 0 1,1 0-1,-1-1 0,0 1 0,0 0 1,0 0-1,-1 0 0,1-1 0,0 1 1,0 0-1,-1-1 0,1 1 0,0 0 1,-1-2 31,25-69 168,-23 65 66,1-1 1,-1 1 0,-1-1-1,1 1 1,-1-1 0,-1 0-1,1 0 1,-1 1 0,-1-1-1,1 0 1,-1 0 0,-1 1-1,0-1 1,0 1 0,0-1-1,-1 1 1,0 0 0,0 0-1,-1 0 1,1 0 0,-2 0-1,1 1 1,-1 0 0,-4-5-235,3 10 72,0 1 1,0-1-1,-1 1 1,1 0-1,0 0 1,0 1-1,0 0 1,0 0-1,0 0 1,0 1-1,0 0 0,1 0 1,-1 0-1,0 1 1,1 0-1,0 0 1,0 0-1,0 1 1,0 0-1,0 0 1,1 0-1,-1 0 1,1 1-1,0-1 1,1 1-1,-2 3-72,-4 1-23,1 0-1,0 1 0,1 1 1,0-1-1,1 1 0,0 0 1,0 1-1,1 0 0,1-1 1,0 1-1,1 1 0,0-1 1,0 0-1,2 1 0,-1 0 1,2-1-1,0 1 0,0 0 1,1-1-1,1 1 0,0-1 1,0 1-1,2-1 0,-1 0 1,2 0-1,-1 0 0,2-1 1,-1 1-1,2-1 0,-1-1 1,2 1-1,-1-1 0,1 0 1,1-1-1,0 0 0,0 0 1,4 1 23,107 42-4074,9-30-4584,-54-18 1269</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17.328"/>
    </inkml:context>
    <inkml:brush xml:id="br0">
      <inkml:brushProperty name="width" value="0.05" units="cm"/>
      <inkml:brushProperty name="height" value="0.05" units="cm"/>
    </inkml:brush>
  </inkml:definitions>
  <inkml:trace contextRef="#ctx0" brushRef="#br0">0 110 737,'0'0'8098,"0"0"-5295,0 0-1634,0 0 753,0 0-321,14-5-821,108-26-92,-50 28-283,-30 2-230,1-2 0,-1-1 0,0-3 0,23-6-175,-64 13 25,0 0 0,0 0 0,1 0 0,-1 0-1,0 0 1,0 0 0,0 0 0,0 0 0,0 0 0,0-1-1,0 1 1,0 0 0,0 0 0,0-1 0,0 1 0,0-1-1,0 1 1,0-1 0,0 0 0,-1 1 0,1-1 0,0 0 0,0 1-1,-1-1 1,1 0 0,0 0 0,-1 0 0,1 0 0,-1 0-1,1 1 1,-1-1 0,1 0 0,-1 0 0,1 0 0,-1 0-1,0-1 1,0 1 0,0 0 0,0 0 0,0 0 0,0 0-1,0 0 1,0 0 0,0 0 0,0 0 0,0 0 0,-1 0-1,1 0 1,0 0-25,-4-1 99,1 1-1,-1-1 1,0 1-1,0 0 1,1 0-1,-1 0 1,0 1 0,0-1-1,0 1 1,0 0-1,0 0 1,0 1-1,0-1 1,0 1-1,1 0 1,-1 0-1,0 0 1,0 0-1,1 0 1,-1 1-1,1 0 1,-1 0-1,1 0 1,0 0-1,0 0 1,0 1-1,0 0 1,0-1-1,0 1 1,1 0-1,-1 0 1,1 0-1,0 1-98,-7 19 56,1-1 1,1 2-1,1-1 0,2 1 0,0 0 0,1 0 0,2 0 0,0 0 0,2 0 0,2 19-56,-1 23-5,-2 259 10,0-321-3,0 0-1,0 1 1,-1-1-1,0 1 1,0-1 0,0 0-1,0 1 1,-1-1 0,1 0-1,-1 0 1,0 0 0,0 0-1,-1 0 1,1-1-1,-1 1 1,0-1 0,0 1-1,0-1 1,0 0 0,0 0-1,-1-1 1,1 1-1,-1-1 1,0 1 0,0-1-1,0 0 1,0-1 0,0 1-1,0-1 1,-1 1 0,1-1-1,0-1 1,-1 1-1,1 0 1,-1-1 0,-1 0-2,-12 2 32,-1-1 0,0-1 0,1-1 0,-1 0 0,1-1 0,-1-1 0,1-1 0,0-1 0,0 0 0,-6-4-32,71 22-160,136 47-7714,-152-48 854</inkml:trace>
  <inkml:trace contextRef="#ctx0" brushRef="#br0" timeOffset="341.181">662 393 13164,'0'0'3166,"0"0"-614,0 0-75,0 0-497,0 0-736,0 0-560,0 0-476,0 0-48,-1 21 64,5 140 198,19 130-289,-32-307-127,5-3 7,1 0 0,1 0 0,0 0 0,2-1 0,0 1 1,1 0-1,1-3-13,-2 16 4,2-12 1,0 0-1,2 0 1,0 0 0,0 1 0,2-1 0,0 1-1,1 1 1,1-1 0,0 1 0,1 0 0,6-6-5,-10 15-1,-1 0 0,2 1 0,-1-1 0,1 1 0,0 1 1,0-1-1,0 1 0,1 0 0,0 1 0,0-1 0,0 1 1,1 1-1,-1-1 0,1 1 0,0 1 0,0-1 0,0 1 1,0 1-1,0-1 0,0 2 0,1-1 0,-1 1 0,0 0 1,0 0-1,8 3 1,-8-2-4,-1 2 1,0-1 0,0 1-1,0 0 1,0 1 0,0-1-1,-1 1 1,1 1-1,-1-1 1,0 1 0,0 0-1,-1 1 1,0-1-1,1 1 1,-2 0 0,1 0-1,-1 1 1,0-1 0,0 1-1,-1 0 1,0 0-1,0 1 4,6 15-8,-2 1 0,0 0 0,-1 0 0,-2 0 0,0 0 0,-2 7 8,12 136-2119,10-137-3988,-7-22-1010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7.745"/>
    </inkml:context>
    <inkml:brush xml:id="br0">
      <inkml:brushProperty name="width" value="0.05" units="cm"/>
      <inkml:brushProperty name="height" value="0.05" units="cm"/>
    </inkml:brush>
  </inkml:definitions>
  <inkml:trace contextRef="#ctx0" brushRef="#br0">5 85 12460,'0'0'4751,"0"0"-2301,0 0-709,-1-13-193,-2-36-758,4 47-776,0 1 0,-1 0 0,1 0 0,1-1 1,-1 1-1,0 0 0,0 0 0,0 0 0,1 0 1,-1 1-1,0-1 0,1 0 0,-1 0 0,1 1 0,-1-1 1,1 1-1,-1-1 0,1 1 0,-1 0 0,1 0 0,-1-1 1,1 1-1,0 0 0,-1 0 0,1 1 0,-1-1 0,1 0 1,-1 0-1,1 1 0,0 0-14,7-1 29,307-4 1284,-314 4-1296,-1-1 24,0 1 0,0-1 0,0 1 0,1-1 0,-1 1-1,0 0 1,0-1 0,1 1 0,-1 0 0,0 0 0,0 0 0,1 0 0,-1 0 0,0 0 0,0 1 0,1-1 0,-1 0 0,0 1 0,0-1 0,0 0 0,0 1 0,1 0-1,-1-1 1,0 1 0,0 0 0,0-1 0,0 1 0,0 0 0,0 0 0,-1 0 0,1 0 0,0 0 0,0 0 0,-1 0 0,1 0 0,0 0 0,-1 0 0,1 0 0,-1 1 0,0-1-1,1 0 1,-1 0 0,0 0 0,0 1 0,1-1 0,-1 0 0,0 0 0,0 1 0,-1-1-41,-40 114 1266,22-75-994,5-10-168,-9 14-151,2 1 0,3 0 0,1 1-1,2 1 1,2 0 0,3 1 0,1 1-1,3 0 1,0 27 47,24 9-2253,11-38-2877,-5-23-3038</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9.945"/>
    </inkml:context>
    <inkml:brush xml:id="br0">
      <inkml:brushProperty name="width" value="0.05" units="cm"/>
      <inkml:brushProperty name="height" value="0.05" units="cm"/>
    </inkml:brush>
  </inkml:definitions>
  <inkml:trace contextRef="#ctx0" brushRef="#br0">102 151 8360,'0'0'4708,"11"-14"-2498,-2 2-1798,-5 6-203,1 0-1,-1 0 0,1 0 0,0 1 0,1 0 0,-1 0 0,1 0 0,0 0 1,0 1-1,1 0 0,-1 1 0,1-1 0,4 0-208,28-7 746,0 2 0,0 1 0,0 2 0,1 2-1,0 2 1,36 3-746,82-8 2219,-165-2 141,2 8-2329,1 1 0,-1 0 0,1 0 1,-1 0-1,1 0 0,-1 1 0,1 0 0,-1 0 1,1 0-1,0 0 0,-1 1 0,1-1 0,0 1 0,0 0 1,0 0-1,0 1 0,0-1 0,1 1 0,-1 0 0,1 0 1,0 0-1,0 1 0,0-1 0,0 1 0,0-1 0,1 1 1,0 0-1,-1 1-31,-39 124 472,30 272-563,11-332 78,2-39 9,-1-1 0,-2 1 1,-1-1-1,-1 1 0,-6 18 4,10-46 3,-1 1-1,1-1 0,-1 0 1,0 0-1,0 0 0,0 0 0,-1 1 1,1-1-1,0-1 0,-1 1 1,1 0-1,-1 0 0,0 0 0,0-1 1,1 1-1,-1-1 0,0 0 0,0 1 1,0-1-1,0 0 0,-1 0 1,1 0-1,0-1 0,0 1 0,-1 0 1,1-1-1,0 1 0,-1-1 0,1 0 1,0 0-1,-1 0 0,1 0 1,-1 0-1,1-1 0,-2 0-2,-83-31 120,80 28-111,2 2-31,-55-27-227,1-2-1,1-3 1,2-2-1,-12-13 250,56 38-677,5 3-6355,9 10 109</inkml:trace>
  <inkml:trace contextRef="#ctx0" brushRef="#br0" timeOffset="812.888">1132 382 13164,'0'0'3476,"0"0"-1090,-9-12-341,-29-38-380,37 49-1616,-1 0-1,1 0 1,-1 0 0,1 0-1,-1 0 1,1 1 0,-1-1-1,1 0 1,-1 1-1,0-1 1,1 1 0,-1-1-1,0 1 1,0 0 0,1 0-1,-1 0 1,0 0-1,0 0 1,1 0 0,-1 0-1,0 1 1,0-1 0,1 1-1,-1-1 1,0 1-1,1-1 1,-1 1 0,1 0-1,-1 0 1,1 0 0,-1 0-1,1 0 1,0 0-1,-1 0 1,1 1 0,-1 0-49,-1 0 64,-10 9 12,0 1-1,0 1 1,1 0 0,1 1-1,0 0 1,1 0 0,0 1-1,1 0 1,1 1 0,1 0-1,0 0 1,1 1-1,1 0 1,0 0 0,1 0-1,1 1 1,1-1 0,0 1-1,1 0 1,1-1-1,1 1 1,1 0 0,0-1-1,2 4-75,-2-11-28,1-1-1,0 0 0,0 1 1,1-1-1,0-1 1,0 1-1,1-1 0,1 0 1,-1 0-1,1 0 1,1 0-1,-1-1 0,1-1 1,0 1-1,1-1 1,0 0-1,-1 0 1,2-1-1,-1 0 0,1-1 1,0 0-1,0 0 1,0-1-1,0 0 0,0-1 1,1 0-1,0 0 1,6 0 28,-4-1-27,0 0 0,0 0 0,0-1 0,0-1 0,0 0 0,0-1 0,0 0 0,-1-1 0,1 0 0,-1-1 0,0 0 0,0-1 0,0 0 0,0 0 0,-1-1 0,0-1 0,0 0 0,-1 0 0,2-3 27,15-19 75,-1-1 1,-2-1-1,-1-1 1,-1-1-1,-2 0 1,-1-2-1,-2 0 0,-2-1 1,8-30-76,10-15 58,3-20 166,-14 148-96,22 79-592,-44-126 427,1 0 0,-1 1 0,1-1 0,0 0 0,-1 0 0,1 0 0,0 0 0,-1 0 0,1 1 0,0-1 0,-1 0 0,1 0 0,0 1 0,-1-1 0,1 0 0,0 0 0,0 1 0,-1-1 0,1 0 0,0 1 0,0-1 0,0 0 0,-1 1 0,1-1 0,0 0 0,0 1 0,0-1 0,0 0 0,0 1 0,0-1 0,0 1 0,0-1 0,0 1 37,-24-36-7,-5-20 1176,52 138 85,2 27-1222,-24-109-30,0 0 0,-1 0-1,1-1 1,0 1-1,0 0 1,0-1-1,0 1 1,0-1-1,0 0 1,1 1-1,-1-1 1,0 0-1,0 1 1,0-1 0,0 0-1,0 0 1,0 0-1,1 0 1,-1 0-1,0 0 1,0 0-1,0-1 1,0 1-1,0 0 1,0-1-1,1 1 1,-1-1-1,0 1 1,0-1 0,0 1-1,-1-1 1,1 0-1,0 1 1,0-1-1,0 0 1,0 0-1,0 0 1,-1 1-1,1-1 1,0 0-1,-1 0 1,1 0 0,-1-1-2,31-43 184,-22 25 10,-1-1 0,0 0-1,-2 0 1,-1 0 0,0-1-1,-1 0 1,-2 0-1,0 0 1,-1 0 0,-2 0-1,-1-9-193,3 27 21,-1 0-1,0 1 1,0-1-1,0 0 0,0 0 1,0 1-1,-1-1 1,0 0-1,0 1 0,0-1 1,0 1-1,0-1 1,-1 1-1,0-1 0,1 1 1,-1 0-1,0 0 1,-1 0-1,1 0 0,-1 0 1,1 0-1,-1 1 1,0-1-1,0 1 0,0 0 1,0 0-1,0 0 1,0 0-1,-1 1 0,1-1 1,-1 1-1,1 0 1,-1 0-1,1 0 1,-1 0-1,0 0 0,0 1 1,1 0-1,-1 0 1,0 0-1,1 0 0,-1 1 1,0-1-1,0 1 1,-2 1-21,-7 6-2,1 1 0,0 0 0,0 1 0,1 0 0,1 1 0,-1 0 0,2 0 0,0 2 0,0-1 1,1 1-1,1 0 0,0 0 0,0 1 0,1 2 2,-4 7-4,1 1 0,2 0 0,0 0 0,1 0 0,2 1 0,0 0 0,2 0 1,1 0-1,0 0 0,2 0 0,2 8 4,-1-17-103,0 0 1,1 0 0,1-1-1,0 1 1,1-1 0,1 0-1,1 0 1,0 0 0,0-1-1,2 0 1,-1-1 0,2 1-1,0-2 1,1 1 0,0-2-1,0 1 1,14 9 102,-11-14-102,0 0 0,1-1-1,0 0 1,0-1 0,1-1 0,-1 0 0,1-1 0,0-1-1,0 0 1,0-1 0,0-1 0,0 0 0,-1-2 0,1 1-1,0-2 1,0 0 0,-1-1 0,1-1 0,-1 0 0,0-1-1,-1 0 1,0-2 0,0 1 0,0-2 0,-1 0 0,0 0-1,-1-2 1,0 1 0,9-11 102,22-40-2210,-25 15-2162,-8 13-1762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51.770"/>
    </inkml:context>
    <inkml:brush xml:id="br0">
      <inkml:brushProperty name="width" value="0.05" units="cm"/>
      <inkml:brushProperty name="height" value="0.05" units="cm"/>
    </inkml:brush>
  </inkml:definitions>
  <inkml:trace contextRef="#ctx0" brushRef="#br0">147 0 22902,'0'0'2114,"0"0"-353,0 0-95,0 0-449,0 0-224,0 0-160,0 0-513,0 0-224,-64 0-96,37 0-32,7 6-576,4-2-1410,7 1-2274,-1-5-7720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9.027"/>
    </inkml:context>
    <inkml:brush xml:id="br0">
      <inkml:brushProperty name="width" value="0.05" units="cm"/>
      <inkml:brushProperty name="height" value="0.05" units="cm"/>
    </inkml:brush>
  </inkml:definitions>
  <inkml:trace contextRef="#ctx0" brushRef="#br0">56 1 17873,'0'0'3929,"0"0"-1351,0 0-1013,4 18-589,-2-9-876,2 4 13,-2 1 0,1 0-1,-2-1 1,0 1 0,0 0 0,-1 0 0,-1 0 0,0 0 0,-2 5-113,-11 43 222,-2 7-343,3 1 0,2 1 0,4-1 1,2 55 120,4-122-84,1-1 1,-1 1 0,1 0 0,0-1 0,0 1 0,0 0 0,0-1 0,0 1-1,0 0 1,1-1 0,-1 1 0,1 0 0,0-1 0,0 1 0,0-1 0,0 1-1,0-1 1,0 0 0,1 1 0,-1-1 0,1 0 0,0 0 0,0 0 0,-1 0-1,1 0 1,1-1 0,-1 1 0,0 0 0,0-1 0,0 0 0,1 1 0,-1-1-1,1 0 1,-1 0 0,1 0 0,-1-1 0,1 1 0,0-1 0,-1 1 0,1-1-1,0 0 1,0 0 83,8-5-30,0-1 0,0 0 0,-1-1-1,1 0 1,-2 0 0,1-1 0,-1-1 0,0 1-1,-1-2 1,0 1 0,0-2 30,16-16 12,62-67 368,-44 44 253,3 1 0,2 3 0,2 1 0,1 3 0,37-22-633,-44 41 763,-52 37-742,-21 8 193,-2 0 0,-1-2 0,0-2-1,-2-1 1,0-2 0,0-1-1,-27 6-213,-40 18 885,101-38-880,-1 1-1,1-1 1,0 0-1,-1 1 1,1-1-1,0 1 1,0 0-1,-1-1 1,1 1-1,0 0 1,0 0-1,0 0 1,0-1-1,0 1 1,0 0-1,0 1 1,0-1-1,1 0 1,-1 0 0,0 0-1,1 0 1,-1 1-1,0-1 1,1 0-1,0 0 1,-1 1-1,1-1 1,0 0-1,-1 1 1,1-1-1,0 1 1,0-1-1,0 0 1,0 1-1,1-1 1,-1 0-1,0 1 1,1-1-1,-1 0 1,0 1-1,1-1 1,0 0-1,-1 0 1,1 1-1,0-1-4,9 13-5,1 0 0,0 0 0,1-1 0,1-1-1,0 0 1,0-1 0,15 9 5,-4-1-1,2 2-62,128 97-1052,-44-50-3825,-49-44-37,-17-16-6942,-34-8 4253</inkml:trace>
  <inkml:trace contextRef="#ctx0" brushRef="#br0" timeOffset="334.928">1044 384 8616,'0'0'2974,"0"0"-407,0 0-170,0 0-341,0 0-391,0 0-416,0 0-485,11-2-246,33-5-65,-41 8-425,-1 0-1,0 1 1,0-1-1,-1 0 1,1 1 0,0 0-1,0-1 1,-1 1-1,1 0 1,-1 0-1,0 0 1,1 0-1,-1 0 1,0 0-1,0 1 1,0-1-1,-1 0 1,1 0-1,0 1 1,-1-1 0,1 0-1,-1 1 1,0 2-28,3 5 82,0 3-29,-3-12-49,-1 1-1,1-1 1,0 1-1,0-1 1,0 0-1,0 1 1,0-1-1,0 0 0,0 1 1,0-1-1,1 1 1,-1-1-1,0 0 1,1 1-1,0-1 1,-1 0-1,1 0 1,-1 1-1,1-1 0,0 0 1,0 0-1,0 0 1,0 0-1,0 0 1,0 0-1,0 0 1,0 0-1,0-1 0,0 1 1,0 0-1,1 0 1,-1-1-1,0 1 1,1-1-1,-1 1 1,0-1-1,1 0 0,-1 0 1,0 1-1,1-1 1,-1 0-1,0 0 1,1 0-1,-1 0 1,1-1-1,-1 1 0,0 0 1,1 0-1,-1-1 1,0 1-1,1-1-3,6-6 278,-2-1 0,1 0-1,-1 0 1,0 0-1,-1-1 1,0 0 0,0 0-1,-1 0 1,0-1 0,0 1-1,-1-1 1,-1 0 0,1-4-278,2-2 469,-2 9-257,-1 1-1,0-1 1,0 0 0,-1 0 0,0 0-1,0 0 1,-1 0 0,0-1 0,0 1-1,-1 0 1,1 0 0,-3-5-212,1 10 34,-1 1-1,1-1 1,-1 1 0,0-1 0,0 1-1,0 0 1,0 0 0,0 0 0,0 1-1,0-1 1,0 1 0,0-1 0,0 1-1,0 0 1,0 0 0,0 1 0,0-1-1,0 1 1,0-1 0,0 1 0,0 0-1,0 0 1,0 0 0,0 0 0,0 1-1,1-1 1,-1 1 0,-2 1-34,-13 9-7,1 0 0,0 0 0,0 2 0,1 0 0,1 1 0,1 0 0,0 1 1,0 1-1,2 0 0,0 1 0,2 0 0,-1 1 0,2 0 0,1 0 0,0 1 0,2 1 0,0-1 1,1 1-1,1 0 0,1 0 0,1 0 0,1 0 0,0 0 0,2 7 7,0-19-194,0 0-1,0 0 0,1 0 1,0 0-1,1-1 0,0 1 1,0-1-1,1 0 0,0 1 0,0-2 1,1 1-1,0 0 0,0-1 1,1 0-1,0 0 0,0-1 1,1 0-1,0 0 0,0 0 1,0-1-1,1 0 0,-1 0 1,1-1-1,0 0 0,1 0 1,-1-1-1,1 0 0,-1-1 1,1 0-1,8 1 195,111 7-4499,-43-22-2138,-24-5-687</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8.431"/>
    </inkml:context>
    <inkml:brush xml:id="br0">
      <inkml:brushProperty name="width" value="0.05" units="cm"/>
      <inkml:brushProperty name="height" value="0.05" units="cm"/>
    </inkml:brush>
  </inkml:definitions>
  <inkml:trace contextRef="#ctx0" brushRef="#br0">390 45 10378,'0'0'4057,"0"0"-1762,0 0-213,0 0-277,-15 13-695,3-3-1016,1 0 0,1 0 0,0 1 0,0 1 0,1-1 0,0 1 0,1 1 0,0 0 0,1 0 0,-3 9-94,-16 47 109,-12 32-129,-5-2 0,-40 68 20,79-161-29,3-2 17,-1-1 0,0 1 0,0-1 0,0 1 1,0-1-1,-1 0 0,1 0 0,-1 0 0,0 0 0,0-1 0,0 1 1,0-1-1,0 1 0,-1-1 0,1 0 0,-3 0 12,4-3 9,0 0-1,0 0 0,0 0 1,1-1-1,-1 1 0,0-1 1,1 1-1,-1-1 1,0 0-1,1 0 0,0 1 1,-1-1-1,1 0 0,0 0 1,0 0-1,0-1 1,1 1-1,-1 0 0,0 0 1,1 0-1,-1-1 0,1 1 1,0 0-1,0 0 0,0-1 1,0 1-1,0 0 1,0-1-1,0 1 0,1-2-8,-1 3 0,0-20 80,0 1-1,0 0 1,2 0 0,1 0-1,0 0 1,2 0-1,0 0 1,1 1 0,1 0-1,1 0 1,5-8-80,-13 25 22,1 1 1,-1-1 0,0 1-1,1 0 1,-1-1 0,1 1-1,0 0 1,-1 0 0,1-1-1,0 1 1,0 0 0,-1 0-1,1 0 1,0 0 0,0 0-1,0 0 1,1 0 0,-1 0-1,0 0 1,0 1 0,0-1-1,1 0 1,-1 1 0,0-1-1,0 1 1,1 0 0,-1-1-1,1 1 1,-1 0 0,0 0-1,1-1 1,-1 1 0,1 0-1,-1 0 1,0 1 0,1-1-1,-1 0 1,1 0-1,-1 1 1,0-1 0,1 1-1,-1-1 1,0 1 0,0 0-1,1-1 1,-1 1 0,0 0-1,0 0 1,1 0-23,51 140 457,-42-103-407,-4-13-60,1 0 0,1-1-1,1 0 1,1-1-1,1 0 1,8 10 10,-16-27-6,0 0 0,1-1 0,-1 1 0,1-1 0,0 0 0,1 0 0,-1 0 0,1-1 0,0 0 0,0 0-1,0 0 1,1-1 0,-1 0 0,1 0 0,0-1 0,0 0 0,0 0 0,0 0 0,0-1 0,0 0 0,1-1 0,-1 1 0,0-2 0,0 1 0,2-1 6,5-3 14,-1-2 0,0 0 0,0 0 0,-1-1 0,1 0 0,-2-2 0,1 1 0,-1-1 0,0-1 0,-1 0 0,0 0 0,-1-1 0,0 0 0,-1-1 0,0 0 0,5-10-14,4 0 274,-1-1-1,-1 0 1,-2-1-1,0 0 1,-2-1-1,0-1 1,-2 1 0,0-4-274,-9 29 29,1-1 1,-1 1 0,1 0 0,-1-1 0,0 1 0,1-1-1,-1 1 1,0-1 0,1 1 0,-1-1 0,0 1 0,0-1 0,1 0-1,-1 1 1,0-1 0,0 1 0,0-1 0,0 1 0,0-1-1,0 0 1,0 1 0,0-1 0,0 1 0,0-1 0,0 0-1,-1 1 1,1-1 0,0 1 0,0-1 0,0 1 0,-1-1-1,1 1 1,0-1 0,-1 1 0,1-1 0,0 1 0,-1-1-1,1 1 1,-1-1 0,1 1 0,-1 0 0,1-1 0,-1 1-1,1 0 1,-1-1 0,1 1 0,-1 0 0,1 0 0,-1 0-1,1-1 1,-1 1 0,0 0 0,1 0 0,-1 0 0,1 0-1,-1 0 1,0 0 0,1 0 0,-1 0 0,1 0 0,-1 0-30,-29 26 486,17-7-489,2 1 0,0 0 1,0 0-1,2 1 0,1 1 1,0-1-1,2 1 0,1 0 1,0 1-1,2-1 0,0 1 1,2 0-1,0 0 0,3 16 3,-2-35-196,1 1-1,-1-1 0,1 0 0,0 0 1,1 0-1,-1 0 0,1-1 0,0 1 1,0 0-1,0-1 0,0 1 0,0-1 1,1 0-1,0 1 0,0-1 0,3 2 197,37 17-9226,-22-19-89</inkml:trace>
  <inkml:trace contextRef="#ctx0" brushRef="#br0" timeOffset="262.671">759 1 10666,'0'0'1890,"0"0"-1698,0 0-160,0 0-32,0 0-544,0 0-4389</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24.560"/>
    </inkml:context>
    <inkml:brush xml:id="br0">
      <inkml:brushProperty name="width" value="0.05" units="cm"/>
      <inkml:brushProperty name="height" value="0.05" units="cm"/>
    </inkml:brush>
  </inkml:definitions>
  <inkml:trace contextRef="#ctx0" brushRef="#br0">425 350 7079,'0'0'3283,"8"-14"-1612,12-17-738,28-49 4460,-28 23-1341,-54 51-2825,15 11-1090,1 0-1,0 2 1,0 0-1,1 1 1,0 1-1,0 0 0,1 1 1,0 1-1,-7 7-136,20-16 11,-11 8 30,2-4-32,1 2 1,-1-1-1,1 2 1,1-1 0,0 1-1,0 1 1,0 0-1,2 0 1,-1 1 0,1 0-1,1 1 1,0-1-1,-5 12-9,12-20-4,0 0-1,1 0 0,-1-1 0,1 1 1,0 0-1,-1-1 0,1 1 0,0 0 1,1-1-1,-1 1 0,0-1 0,1 0 1,-1 1-1,1-1 0,0 0 0,0 0 1,0 0-1,0 0 0,0-1 0,0 1 1,1 0-1,-1-1 0,0 1 0,1-1 1,-1 0-1,1 0 0,0 0 0,-1 0 1,1 0-1,0-1 0,-1 1 0,1-1 1,0 0-1,0 0 0,-1 0 0,1 0 1,0 0-1,0 0 0,1-1 5,14 4-1,7 1 0,1 2-1,-1 1 1,-1 1 0,1 1 0,-1 1 0,9 6 1,-26-12 4,0 1-1,0-1 1,-1 1-1,1 0 1,-1 0-1,-1 1 0,1 0 1,-1 0-1,1 0 1,-2 1-1,1 0 1,-1-1-1,0 2 0,0-1 1,-1 0-1,0 1 1,-1 0-1,1-1 1,-1 1-1,-1 0 0,0 0 1,1 6-4,-2-5 40,0 1 0,0 0 1,-1-1-1,0 1 0,-1 0 0,0-1 0,-1 1 1,1-1-1,-2 0 0,1 0 0,-1 0 0,-1-1 1,0 1-1,0-1 0,0 0 0,-1 0 1,0-1-1,-1 0 0,0 0 0,0 0 0,0-1 1,-1 0-1,0 0 0,0-1 0,0 0 1,-1-1-1,0 0 0,0 0 0,0-1 0,-6 2-40,1-1 8,0 0 0,-1-1-1,0 0 1,0-1 0,0-1-1,0-1 1,0 0-1,0 0 1,0-2 0,0 0-1,1-1 1,-1 0 0,1-1-1,-1-1 1,1 0-1,0-1 1,1 0 0,0-1-1,0-1 1,0 0 0,-2-3-8,-28-52-1722,35 13-4148,12 28-691</inkml:trace>
  <inkml:trace contextRef="#ctx0" brushRef="#br0" timeOffset="304.558">981 107 15439,'0'0'3261,"0"0"-1168,0 0 74,0 0-506,0 0-626,0 0-405,0 0-245,-1 15-65,-42 260 849,32-199-1448,4-1-1,3 1 1,3 17 279,15 4-3405,-4-66-733,3-2-3875,-7-19-390</inkml:trace>
  <inkml:trace contextRef="#ctx0" brushRef="#br0" timeOffset="700.961">908 550 3107,'-2'-9'787,"-1"1"0,1-1 0,-2 1 0,1-1 0,-1 1 0,0 0 0,-1 0 0,0 1 0,0-1 0,0 1 0,-1 0 0,0 1 0,-1-1 0,-4-3-787,-82-27 10896,548 106-10485,-450-68-419,1 1 0,-1-1-1,0 1 1,1-1 0,-1 2 0,0-1 0,0 0-1,0 1 1,0 0 0,0 0 0,-1 1 0,0-1-1,1 1 1,-1 0 0,0 0 0,-1 1-1,1-1 1,-1 1 0,0-1 0,0 1 0,0 0-1,-1 0 1,0 0 0,0 1 0,0-1 0,0 1 8,4 115-50,-7-104-16,0 0 1,2 0-1,0-1 1,0 1-1,2 0 1,0 0-1,1-1 1,0 0-1,1 0 1,7 13 65,-9-24-41,1 0 0,-1-1 0,1 1-1,0-1 1,1 0 0,-1 0 0,1-1 0,-1 1 0,1-1 0,0 0 0,1 0 0,-1-1 0,0 0 0,1 1-1,-1-2 1,1 1 0,0-1 0,-1 0 0,1 0 0,0 0 0,0-1 0,0 0 0,-1 0 0,1-1 0,0 1-1,0-1 1,0 0 0,-1-1 0,1 0 0,-1 1 0,1-2 0,-1 1 0,0-1 0,0 0 0,0 0 0,0 0-1,0 0 1,-1-1 0,1 0 0,-1 0 0,0 0 0,0-1 0,0 0 41,19-23 493,-2 0 0,-1-1 0,-1-1 0,-1-1 1,-2-1-1,-1 0 0,-2-1 0,-1-1-493,10-38 1938,-35 94-1255,5-6-704,1-1-1,1 1 1,0 1 0,1-1 0,1 1-1,1 0 1,0 0 0,1 0-1,1 0 1,0 0 0,2 0 0,1 10 21,16 49-3769,20-11-5430,-12-36-677</inkml:trace>
  <inkml:trace contextRef="#ctx0" brushRef="#br0" timeOffset="1088.964">2306 733 448,'17'-65'8921,"20"-131"5290,-37 193-14089,0-1 1,0 1-1,-1 0 1,0 0-1,1-1 1,-1 1-1,0 0 1,0 0 0,-1 0-1,1 0 1,-1 1-1,1-1 1,-1 0-1,0 0 1,0 1-1,0-1 1,-1 1 0,1 0-1,0 0 1,-1 0-1,1 0 1,-1 0-1,0 0 1,0 1-1,0-1 1,0 1 0,0 0-1,0 0 1,0 0-1,0 0 1,0 0-1,0 1 1,-1-1-1,1 1 1,0 0-1,0 0 1,-1 0 0,1 1-1,0-1 1,0 1-1,0 0 1,-1 0-1,1 0 1,0 0-1,0 0 1,-2 2-123,-8 3 13,0 1 1,1 0-1,0 1 0,0 1 1,1 0-1,0 0 0,0 1 1,1 0-1,1 1 0,0 0 1,0 1-1,1 0 0,0 0 1,1 0-1,1 1 0,-1 2-12,-2 7-70,1 0 1,1 0 0,1 1 0,1 0 0,1 1 0,1-1-1,1 1 1,1 0 0,1-1 0,1 1 0,1 0-1,1-1 1,3 7 68,34 62-3442,13-58-3643,-48-33 6689,0 0 1,0-1-1,0 0 1,-1 0-1,1 0 1,0 0-1,0-1 0,-1 0 1,1 0-1,0 0 1,-1 0-1,1-1 1,-1 0-1,1 0 0,-1 0 1,0 0-1,0-1 1,0 1-1,2-3 396,56-76 352,19-115 7248,-2-115-2516,-47 78-1817,-33 233-3215,1 0 0,0 0 0,-1 0 0,1 0 0,0 0 0,-1 0 0,1 0 0,0 0 0,-1 0 0,1 0 0,0 0 0,-1 0 0,1 0 0,0-1 0,0 1-1,-1 0 1,1 0 0,0 0 0,-1 0 0,1-1 0,0 1 0,0 0 0,-1 0 0,1 0 0,0-1 0,0 1 0,0 0 0,-1 0 0,1-1 0,0 1 0,0 0 0,0-1 0,0 1 0,0 0 0,0 0 0,0-1 0,-1 1 0,1-1-52,-11 34 326,-4 29-284,2 0 0,4 0-1,2 1 1,3 0 0,3 1 0,5 42-42,15 30-1124,-9-92-2490,2-1-4364,-5-22-4914</inkml:trace>
  <inkml:trace contextRef="#ctx0" brushRef="#br0" timeOffset="1945.789">2720 545 9321,'0'0'3763,"0"0"-1803,0 0-284,0 0-219,0 0-619,0 0-234,0 0-247,-8 14-207,-24 46-11,30-57-136,0 0 0,0-1 0,0 1 0,1 0 1,-1 0-1,1 0 0,0 0 0,0 0 1,0 1-1,0-1 0,0 0 0,1 0 0,0 1 1,0-1-1,-1 0 0,2 1 0,-1-1 1,0 0-1,1 1 0,0-1 0,-1 0 1,1 0-1,0 0 0,1 0 0,-1 0 0,1 0 1,-1 0-1,1 0 0,0 0 0,0-1 1,0 1-1,0-1 0,1 1 0,-1-1 1,1 0-1,-1 0 0,1 0 0,0 0 0,-1 0 1,1-1-1,0 1 0,0-1 0,3 1-3,3-1 10,0-1 0,0 0 0,0-1 0,0 1 0,0-2 0,0 1 0,0-1 0,0-1 0,0 1 0,-1-2 0,1 1 0,-1-1 0,0 0 0,0-1 0,-1 0 0,1 0 0,-1-1 0,0 1 0,-1-2 0,2 0-10,7-8 468,-1-1 0,-1 0 0,0 0 1,-1-1-1,-1-1 0,-1 0 0,0-1 0,2-6-468,-11 24 36,0 1 0,-1-1 0,1 0 0,0 0 0,0 0 0,0 1 0,-1-1 0,1 0 0,0 0-1,-1 0 1,1 0 0,-1 0 0,1 0 0,-1 0 0,0-1 0,1 1 0,-1 0 0,0 0 0,0 0-1,0 0 1,0 0 0,0-1 0,0 1 0,0 0 0,0 0 0,0 0 0,0 0 0,-1 0 0,1 0 0,0-1-1,-1 1 1,1 0 0,-1 0 0,1 0 0,-1 0 0,0 0 0,1 0 0,-1 1 0,0-1 0,0 0-1,1 0 1,-1 0 0,0 1 0,0-1 0,0 0 0,0 1 0,0-1 0,0 1 0,0-1 0,0 1 0,0 0-1,-1-1 1,1 1 0,0 0 0,0 0 0,0 0 0,0 0 0,0 0 0,-1 0 0,1 0 0,0 0-1,0 0-35,-12 4 8,0 1 0,0 1-1,0 0 1,1 0 0,0 2-1,1-1 1,-1 1-1,1 1 1,1 0 0,0 1-1,0-1 1,1 2 0,0 0-1,-2 4-7,0-2-27,1-1 0,1 2 0,0-1 0,1 2 0,1-1 0,0 1 0,1 0 0,0 0 0,1 0 0,1 1 0,0 0 0,2 0 0,-1 0 0,2 0 0,0 1 0,2 8 27,-1-20-144,1 1-1,1-1 1,-1 0 0,1 0-1,0 0 1,0-1 0,0 1-1,1 0 1,0-1 0,0 1-1,0-1 1,0 0 0,1 0 0,-1 0-1,1-1 1,0 1 0,0-1-1,1 0 1,-1 0 0,0 0-1,1-1 1,0 0 0,0 0 0,0 0-1,0 0 1,5 1 144,4 0-154,1 1 1,0-2-1,1 0 1,-1-1-1,0 0 0,0-2 1,1 1-1,11-4 154,-13 1 4,0-1-1,0 0 1,0-1-1,0-1 0,-1 0 1,0-1-1,0 0 1,-1-1-1,0 0 1,0-1-1,-1-1 1,0 0-1,0 0 1,0-3-4,125-167 690,-133 176-655,95-164 2784,-150 242-1063,-92 245-1628,122-259-160,48-96 27,47-94 146,73-106 513,-142 229-645,0 0-1,0 0 0,1 1 0,0 0 0,0 0 0,0 0 0,1 0 1,0 1-1,0 0 0,0 0 0,1 1 0,0 0 0,0 0 1,0 0-1,0 1 0,0 0 0,1 0 0,-1 1 0,1 0 0,0 0 1,0 1-1,0 0 0,-1 1 0,1-1 0,0 1 0,0 1 1,0 0-1,0 0 0,0 0 0,0 1 0,-1 0 0,1 1 1,-1 0-1,0 0 0,1 0 0,-1 1-8,4 8-41,-1 0-1,0 1 1,0 0 0,-1 0-1,-1 1 1,-1 0 0,0 0-1,0 1 1,-2 0 0,0 0-1,0 0 1,-2 1 0,0 0-1,0-1 1,-2 1 0,0 8 41,5 16-679,5 2-3199,2-16-2787,-2-11-537</inkml:trace>
  <inkml:trace contextRef="#ctx0" brushRef="#br0" timeOffset="2233.121">4027 316 11691,'59'-200'6203,"2"86"-928,-61 114-5223,0 0 0,0 1 1,0-1-1,0 0 1,1 1-1,-1-1 0,0 0 1,0 0-1,0 1 0,0-1 1,1 0-1,-1 0 1,0 1-1,0-1 0,1 0 1,-1 0-1,0 0 1,0 1-1,1-1 0,-1 0 1,0 0-1,1 0 1,-1 0-1,0 0 0,1 1 1,-1-1-1,0 0 0,1 0 1,-1 0-1,0 0 1,1 0-1,-1 0 0,0 0 1,1 0-1,-1 0 1,0-1-1,1 1 0,-1 0 1,0 0-1,0 0 1,1 0-1,-1 0 0,0 0 1,1-1-1,-1 1 0,0 0 1,0 0-1,1 0 1,-1-1-1,0 1 0,0 0 1,1 0-1,-1-1 1,0 1-1,0 0 0,0-1 1,0 1-1,0 0 1,1 0-1,-1-1 0,0 1 1,0 0-1,0-1 0,0 1 1,0-1-53,3 33 346,-3-26-195,0 106 2,-6 0 1,-4 0-1,-5 0 1,-8 11-154,-12 36-3169,14-75-6026,14-47-1193</inkml:trace>
  <inkml:trace contextRef="#ctx0" brushRef="#br0" timeOffset="2550.274">4015 507 8776,'-7'-14'3177,"-27"-43"-604,1 31 3566,137 60-3555,-78-29-2567,0-2 1,0 0-1,0-1 1,0-2 0,0-1-1,0-1 1,0-1-1,-1-1 1,1-2 0,-1 0-1,0-1 1,0-2-1,-1-1 1,0-1-1,-1 0 1,0-2 0,4-4-18,-27 18 11,0-1 1,0 1 0,0-1 0,0 1-1,0-1 1,0 1 0,0-1 0,0 1-1,1-1 1,-1 1 0,0-1 0,0 1-1,1-1 1,-1 1 0,0-1 0,1 0-1,-1 1 1,1-1 0,-1 1 0,0-1-1,1 0 1,-1 0 0,1 1 0,-1-1-1,1 0 1,-1 0 0,1 1 0,-1-1-1,1 0 1,-1 0 0,1 0 0,-1 0-1,1 0 1,-1 0 0,1 0 0,-1 0-1,1 0 1,-1 0 0,1 0 0,-1 0-1,1 0 1,-1 0 0,1 0 0,-1-1-1,1 1 1,-1 0 0,1 0 0,-1-1-1,1 1 1,-1 0 0,1-1-1,-1 1 1,0 0 0,1-1-12,-1 8-36,0 73 86,-12 231 519,12-309-569,0 0 0,0 0 1,0 0-1,0 0 1,0 0-1,0 0 0,-1 0 1,1 0-1,-1 0 0,0 0 1,1 0-1,-1 0 0,0-1 1,0 1-1,0 0 1,0-1-1,-1 1 0,1 0 1,0-1-1,-1 1 0,1-1 1,-1 0-1,1 1 0,-1-1 1,0 0-1,0 0 1,1 0-1,-1 0 0,0-1 1,0 1-1,0 0 0,0-1 1,0 1-1,0-1 0,0 0 1,0 1-1,0-1 1,0 0-1,0 0 0,0-1 1,0 1-1,0 0 0,0-1 1,-1 1-1,-49-19-238,10 2-2303,14 14-4209,15 4-1295</inkml:trace>
  <inkml:trace contextRef="#ctx0" brushRef="#br0" timeOffset="2874.945">4965 955 13453,'0'0'4772,"0"0"-2241,0 0-33,-44 86-961,9-37-544,-1 11-576,-3 7-321,4 5-64,-2-2 0,8-3-32,7-7-96,6-7-545,3-6-2241,8-14-4710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31.241"/>
    </inkml:context>
    <inkml:brush xml:id="br0">
      <inkml:brushProperty name="width" value="0.05" units="cm"/>
      <inkml:brushProperty name="height" value="0.05" units="cm"/>
    </inkml:brush>
  </inkml:definitions>
  <inkml:trace contextRef="#ctx0" brushRef="#br0">1 134 6342,'2'-16'6540,"11"-79"-1426,4 73 442,14 27-4761,-30-5-836,16 6 239,1-2 0,0 0 0,0-1 0,0-1-1,0-1 1,0 0 0,0-2 0,0 0 0,0-1 0,0 0 0,0-2 0,9-2-198,-13 0 3401,-64 155-3337,47-141-62,-41 125-99,6 2 0,-1 33 97,35-143-355,0 1 0,2-1-1,1 1 1,1-1 0,1 1 0,3 12 355,25 51-3365,34-20-5008,-35-54 1256</inkml:trace>
  <inkml:trace contextRef="#ctx0" brushRef="#br0" timeOffset="800.1">719 406 11211,'0'0'4014,"0"0"-822,0 0-645,0 0-556,0 0-710,0 0-475,-14 6-256,-40 25-181,52-29-350,0-1 1,0 1 0,0 0-1,0 0 1,0 0 0,1 0-1,-1 0 1,1 0 0,-1 0-1,1 1 1,0-1 0,-1 1-1,1-1 1,1 1 0,-1-1-1,0 1 1,1-1 0,-1 1-1,1 0 1,0-1 0,0 1 0,0 2-21,-1 5 33,4 77 94,-3-85-121,1 0 0,-1 0 0,1 0 0,0 0 0,0 0 0,0 0 0,0 0 0,0-1 0,0 1 0,0 0 0,1-1 0,-1 1 0,1-1 0,-1 1 0,1-1 0,-1 0 0,1 0 0,0 1 0,0-1 0,-1 0 0,1-1 0,0 1 0,0 0 0,0 0 0,0-1 0,0 0 0,0 1 0,0-1 0,0 0 0,0 0 0,0 0 0,0 0 0,0 0 0,1 0 0,-1-1 0,0 1 0,0-1 0,0 1 0,-1-1 0,1 0 0,1 0-5,7-4 84,0-1 0,-1 0 0,1-1 0,-1 0 0,0-1 0,-1 0 0,0 0 1,0-1-1,6-9-84,-13 17 22,8-10 142,0 0 0,-1 0 0,-1 0 0,0-1 0,0 0 0,-1-1 0,-1 1 0,0-1 0,-1 0 0,0 0 0,-1-1 0,0 1 0,-1-1 0,0-5-164,-3 17 1,0 0 0,0 0 0,0 0 0,0 0 0,0 1 0,0-1 0,-1 0 0,1 1 0,-1-1 0,1 1 0,-1 0 0,1-1 0,-1 1 1,0 0-1,0 0 0,0 0 0,1 0 0,-1 0 0,0 1 0,0-1 0,0 0 0,0 1 0,0 0 0,0-1 0,-1 1 0,1 0 0,0 0 0,0 0 0,0 0 0,0 1 0,0-1 0,0 0 0,0 1 0,0-1 0,0 1 1,0 0-1,0 0 0,0 0 0,1 0 0,-1 0 0,0 0 0,0 0 0,1 1 0,-1-1 0,1 1 0,-1 0-1,-17 12-139,1 1 0,0 0 1,1 1-1,1 1 0,0 1 0,2 1 0,0 0 1,1 0-1,1 1 0,0 1 0,2 0 0,1 1 1,0 0-1,-3 14 139,2-5-708,0 0-1,2 1 1,1 0 0,2 0 0,1 1-1,1 6 709,3-34-354,1 1 0,-1-1 0,1 1-1,0-1 1,0 1 0,0-1 0,1 1 0,0-1-1,0 0 1,0 0 0,1 0 0,-1 0-1,1 0 1,0-1 0,1 1 0,-1-1-1,1 0 1,0 0 0,0 0 0,0 0 0,2 0 354,71 30-1445,-51-31 1620,-1 0-1,1-2 0,0-1 0,-1-1 0,1-1 1,-1-1-1,1-1 0,-1-1 0,0-2 0,-1 0 1,13-6-175,18-10 1473,0-2 1,-2-2-1,-1-3 0,19-16-1473,-44 30 385,-1-1 0,-1-1 0,0-1 0,-1-1-1,-2-2 1,0 0 0,-1-1 0,-1-1 0,-2-1-1,0-1 1,-1 0 0,1-7-385,-16 30 16,0 0 0,-1-1 1,1 1-1,-1 0 0,1-1 0,-1 1 0,0-1 0,0 1 0,-1-1 1,1 1-1,-1-1 0,0 0 0,0 1 0,0-1 0,0 0 1,-1 1-1,1-1 0,-1 0 0,0 1 0,0-1 0,0 1 0,-1 0 1,1-1-1,-1 1 0,1 0 0,-1 0 0,-1 0 0,1 0 0,0 0 1,0 0-1,-1 1 0,0-1 0,0 1 0,1-1 0,-1 1 1,0 0-1,-1 0 0,1 1 0,-3-2-16,-6 2-12,0 1 1,0 1-1,1 0 0,-1 1 1,0 0-1,1 1 0,-1 0 0,1 0 1,0 1-1,0 1 0,1 0 1,-1 1-1,1 0 0,0 0 1,1 1-1,-1 0 0,1 1 1,1 0-1,-1 0 0,2 1 0,-3 3 12,-9 8-236,1 2 0,1-1 0,1 2 0,1 0 0,1 1 0,1 1 0,1 0 0,2 0-1,0 1 1,2 1 0,1-1 0,0 1 0,-1 26 236,8-51-65,-1 0 0,1 0 0,0 0 0,0 0 0,0 0 0,0 0 0,0 1 0,1-1 0,-1 0 0,1 0 0,-1 0 0,1 0 0,0 0 0,0 0 0,0 0 0,0 0 0,0-1 0,0 1 0,0 0 0,1 0 1,-1-1-1,1 1 0,-1-1 0,1 1 0,0-1 0,-1 0 0,1 0 0,0 0 0,0 0 0,0 0 0,0 0 0,0 0 0,0 0 0,0-1 0,0 1 0,0-1 0,0 0 0,0 1 0,1-1 65,86-15 9,-58-2 631,0-2 0,-1 0 0,-1-2 0,0-2 0,-2 0-1,-1-2 1,-1-1 0,9-12-640,67-87 1735,-101 125-1722,0 1-1,0-1 0,0 1 1,0-1-1,0 1 1,0-1-1,0 0 0,0 1 1,1-1-1,-1 1 0,0-1 1,0 0-1,0 1 0,1-1 1,-1 0-1,0 1 1,1-1-1,-1 0 0,0 1 1,0-1-1,1 0 0,-1 0 1,1 1-1,-1-1 0,0 0 1,1 0-1,-1 0 1,1 0-1,-1 1 0,0-1 1,1 0-1,-1 0 0,1 0 1,-1 0-1,0 0 0,1 0 1,-1 0-1,1 0 1,-1 0-1,1 0 0,-1 0 1,0 0-1,1-1 0,-1 1 1,1 0-1,-1 0 0,0 0 1,1-1-1,-1 1 1,0 0-1,1 0 0,-1-1 1,0 1-1,1 0-12,0 7-16,14 317 309,-15-318-291,1 1 1,-1-1-1,1 0 0,0 0 1,0 0-1,1 0 0,-1 0 0,1-1 1,1 1-1,-1 0 0,1-1 0,0 1 1,0-1-1,1 0 0,-1 0 0,1 0 1,0-1-1,1 0 0,-1 1 1,1-1-1,0-1 0,0 1 0,0-1 1,0 1-1,1-2 0,-1 1 0,1-1 1,-1 1-1,1-1 0,0-1 0,0 1 1,0-1-1,0 0-2,19-4 123,0 0 1,-1-1-1,1-2 1,-1 0-1,-1-1 1,1-2-1,-1-1 1,-1 0-1,0-2 1,0 0-1,-1-1 1,-1-2-1,2-1-123,24-13 45,66-57-905,-151 104-8498,10-4-2040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35.295"/>
    </inkml:context>
    <inkml:brush xml:id="br0">
      <inkml:brushProperty name="width" value="0.05" units="cm"/>
      <inkml:brushProperty name="height" value="0.05" units="cm"/>
    </inkml:brush>
  </inkml:definitions>
  <inkml:trace contextRef="#ctx0" brushRef="#br0">294 369 11499,'1'-18'3128,"2"-62"-1729,-2 77-1233,-1 0-1,0-1 1,1 1 0,-1-1-1,-1 1 1,1 0 0,0-1-1,-1 1 1,0-1 0,0 1 0,0 0-1,0 0 1,0 0 0,0-1-1,-1 1 1,0 0 0,0 1-1,0-1 1,0 0 0,0 0 0,0 1-1,-1-1 1,1 1 0,-1 0-1,1 0 1,-1 0 0,0 0 0,0 0-1,0 1 1,0-1 0,0 1-1,-3-1-165,1 1 68,0 1-1,0 0 0,0-1 1,0 2-1,0-1 0,0 1 1,0-1-1,0 1 1,1 1-1,-1-1 0,0 1 1,1-1-1,-1 2 0,1-1 1,-1 0-1,1 1 0,0 0 1,0 0-1,-2 2-67,-9 13 12,1 1 0,1 1 0,0 0 0,2 0 0,1 1 0,0 1 0,1 0 0,2 0 0,0 0 0,1 1 0,2 0 0,0 1 0,1-1 0,1 5-12,-3 5 24,4-28-22,-4 24 4,1 1 0,1-1 0,1 1 0,1 0 0,3 13-6,-2-41 0,0 1-1,1 0 1,-1 0-1,0-1 1,1 1-1,0 0 0,0-1 1,0 1-1,0-1 1,0 1-1,0-1 1,1 1-1,-1-1 1,1 0-1,-1 0 1,1 0-1,0 0 0,0 0 1,0 0-1,0 0 1,0 0-1,1-1 1,-1 1-1,0-1 1,1 0-1,-1 0 1,1 0-1,-1 0 0,1 0 1,0 0-1,-1-1 1,1 1-1,0-1 1,0 0-1,-1 0 1,1 0-1,0 0 1,-1 0-1,1-1 0,0 1 1,0-1-1,-1 1 1,1-1-1,-1 0 1,1 0-1,-1 0 1,1-1-1,-1 1 1,2-2 0,19-12 293,0-1 1,0-1-1,-2-1 1,0-1 0,-1-1-1,-1-1 1,-1 0-1,-1-2 1,-1 0 0,-1 0-1,-1-2 1,-1 0 0,9-26-294,55-121 469,-75 209-640,-7 21 114,1-18-26,1 0 1,2 1-1,2-1 1,1 0 0,6 25 82,-7-56-64,1 0 0,0-1 0,1 1-1,-1-1 1,2 0 0,-1 0 0,1 0 0,0 0 0,1-1 0,0 0 0,0 0 0,0 0 0,1 0 0,0-1 0,1 0 0,-1 0 0,1-1 0,0 1 0,0-2-1,1 1 1,0-1 0,-1 0 0,1 0 0,1-1 0,-1 0 64,6-1-28,-1 0 0,0 0 0,1-1-1,-1-1 1,1 0 0,-1-1 0,0-1-1,1 0 1,-1 0 0,0-1 0,0-1 0,0 0-1,-1-1 1,1-1 0,-1 0 0,0 0-1,-1-1 1,0-1 0,0 0 0,3-3 28,13-12 33,-1-1 0,-1-1 1,-1-2-1,-2 0 0,0-2 1,-2 0-1,1-5-33,102-201 689,-115 221-636,-10 21-68,-10 24-93,-159 424 103,163-415-289,38-54-202,2-22 618,0 0 0,-3-3 0,-1 0 0,0-6-122,-6 11 111,1 0 0,1 1 0,2 1-1,1 2 1,1 0 0,7-2-111,-33 30 1,0 0 1,1 0-1,-1 1 0,0-1 0,0 1 1,1-1-1,-1 1 0,1 0 0,-1 0 0,1 0 1,-1 0-1,1 1 0,0-1 0,-1 1 1,1-1-1,0 1 0,0 0 0,-1 0 1,1 0-1,0 0 0,-1 1 0,1-1 1,0 1-1,-1 0 0,1 0 0,0 0 0,-1 0 1,0 0-1,1 0 0,-1 1 0,1-1 1,-1 1-1,0-1 0,0 1 0,0 0 1,0 0-1,0 0 0,-1 0 0,1 0 0,0 1 1,0 1-2,52 109-57,-50-103 63,-2 1-6,1-1 1,1 1-1,-1-1 0,2 0 1,0 0-1,0-1 0,0 1 0,1-1 1,1 0-1,0-1 0,0 1 0,0-1 1,1-1-1,0 0 0,1 0 1,0 0-1,0-1 0,0 0 0,5 1 0,3-1 59,0-1 0,1 0 0,0-2-1,0 0 1,0-1 0,0 0 0,0-2-1,0 0 1,1-1 0,-1-1-1,0-1 1,0 0 0,-1-1 0,1-1-1,-1-1 1,0 0 0,0-2-1,-1 0 1,0 0 0,0-2 0,-1 0-1,4-3-58,-7 2 107,-1 0 0,0 0 0,0-1-1,-1 0 1,-1-1 0,0 0 0,-1 0-1,0-1 1,-1 0 0,0-1 0,-2 1 0,1-1-1,-2 0 1,0-1 0,-1 1 0,0-1-1,-2 1 1,1-1 0,-2-4-107,0 15 4,0 1 0,-1 0 0,0 0 0,1 0 0,-1 0 0,-1 1 0,1-1 0,0 0 1,-1 0-1,0 1 0,0-1 0,0 1 0,0-1 0,-1 1 0,1 0 0,-1 0 0,0 0 0,0 0 0,0 1 0,0-1 0,-1 1 0,1-1 1,0 1-1,-1 0 0,0 1 0,1-1 0,-1 1 0,0-1 0,0 1 0,0 0 0,0 1 0,0-1 0,0 1 0,0-1 0,0 1 0,0 1 0,0-1 1,0 0-1,0 1 0,0 0 0,0 0 0,-1 0-4,-9 5-57,0 0 0,1 0 0,-1 1 0,2 1 0,-1 0 1,1 1-1,1 0 0,-1 1 0,1 0 0,1 1 0,0 0 0,1 1 1,0 0-1,1 0 0,0 1 0,1 0 0,0 0 0,1 1 0,0-1 0,1 1 1,1 1-1,1-1 0,-2 10 57,1-10-352,1 0 0,0 1 0,1-1 0,0 0 0,1 1 0,1-1 0,0 1 0,1-1 1,1 1-1,0-1 0,1 0 0,0 1 0,6 12 352,-7-25-101,-1 1 1,1 0-1,0-1 1,0 1-1,0-1 1,0 0-1,0 0 1,0 1-1,1-1 1,-1-1-1,1 1 1,0 0-1,-1-1 1,1 1-1,0-1 1,0 0-1,0 0 1,0 0-1,0 0 1,0-1-1,0 1 1,0-1-1,0 0 1,0 0-1,1 0 1,-1 0-1,0 0 1,0-1-1,0 1 1,0-1-1,0 0 1,0 0-1,0 0 1,0 0-1,-1-1 1,3 0 100,93-68 100,-64 35 738,-1-3 0,-2 0 0,-2-2 0,-2-1 0,-1-1 1,-2-2-1,17-44-838,-12 18 763,-3 0 1,-3-2-1,-3-1 0,-1-14-763,-92 387 758,63-254-761,1 2-1,2-1 0,3 1 0,2 0 0,1 0 0,3 0 1,4 17 3,-3-52 1,1-1 1,1 0-1,0 0 0,0 0 1,1-1-1,1 1 1,0-2-1,0 1 0,1-1 1,1 0-1,0 0 1,0-1-1,1-1 1,0 1-1,0-1 0,1-1 1,0 0-1,0-1 1,0 0-1,1 0 1,0-1-1,0-1 0,1 0 1,-1-1-1,1 0 1,0-1-1,0 0 1,0-1-1,0-1 0,0 0 1,-1-1-1,1 0 1,0-1-1,0 0 0,0-1 1,-1 0-1,0-1 1,1-1-1,-1 0 1,-1 0-1,1-1 0,-1-1 1,0 0-1,-1-1 1,2 0-2,1-4 58,0 0 1,0-1-1,-1 0 0,-1-1 1,-1 0-1,1-1 1,-2 0-1,0 0 1,-1-1-1,-1 0 0,0-1 1,-2 0-1,1 0 1,-2 0-1,0 0 1,-1-1-1,-1 1 0,-1-8-58,0 24-17,-1 1 0,0-1 0,0 0 0,0 1 0,0-1-1,0 1 1,0-1 0,1 0 0,-1 1 0,-1-1-1,1 1 1,0-1 0,0 0 0,0 1 0,0-1 0,0 1-1,0-1 1,-1 0 0,1 1 0,0-1 0,-1 1-1,1-1 1,0 1 0,-1-1 0,1 1 0,0-1 0,-1 1-1,1-1 1,-1 1 0,1 0 0,-1-1 0,1 1 0,-1 0-1,1-1 1,-1 1 0,0 0 0,1 0 0,-1 0-1,1-1 1,-1 1 0,1 0 0,-1 0 0,0 0 0,1 0-1,-1 0 1,0 0 0,1 0 0,-1 0 0,1 0 0,-1 0-1,0 1 1,1-1 0,-1 0 0,1 0 0,-1 0-1,1 1 1,-1-1 0,1 0 0,-1 1 0,0-1 17,-36 28-3543,32-23 2516,-30 26-5186</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39.575"/>
    </inkml:context>
    <inkml:brush xml:id="br0">
      <inkml:brushProperty name="width" value="0.05" units="cm"/>
      <inkml:brushProperty name="height" value="0.05" units="cm"/>
    </inkml:brush>
  </inkml:definitions>
  <inkml:trace contextRef="#ctx0" brushRef="#br0">1 290 12107,'0'0'3380,"0"0"-893,0 0-74,0 0-491,0 0-657,0 0-576,0 0-427,0 0-118,13 6 16,-6-3-135,-2-1-8,1 0-1,-1 1 0,0-1 1,1 1-1,-2 0 1,1 1-1,0-1 0,-1 1 1,1 0-1,-1 0 1,0 0-1,0 0 0,-1 1 1,1 0-1,-1 0 1,0 0-1,1 2-16,6 24 40,-2 1-1,-1 0 1,-1 0 0,-2 0-1,-1 1 1,-2-1 0,-2 32-40,-3-19 26,18-67 60,37-75 172,-35 62-53,2 2 0,1 0 0,1 1 0,2 1-1,1 0 1,1 2 0,7-4-205,-27 29 3,-1 0-1,1 0 1,0 0-1,0 1 1,1-1 0,-1 1-1,0 0 1,1 1-1,0-1 1,0 1-1,0 0 1,0 0 0,0 0-1,0 1 1,0 0-1,1 0 1,-1 0-1,0 1 1,1 0 0,-1 0-1,1 0 1,-1 0-1,0 1 1,1 0 0,-1 0-1,0 0 1,0 1-1,0 0 1,3 1-3,4 8-205,0 1 0,-1 0 0,-1 1 0,1 0 0,-2 0 0,0 1 0,-1 1-1,0-1 1,-1 1 0,-1 1 0,0 0 205,-1-2-316,0 0 0,1 0 0,1-1 0,0 0 0,1 0 0,0-1 0,1 0 0,0 0 0,1-1 0,0 0 0,1-1 0,0 0 0,11 7 316,46 0-12358,-48-17 6833</inkml:trace>
  <inkml:trace contextRef="#ctx0" brushRef="#br0" timeOffset="344.231">922 538 3203,'5'-13'3304,"69"-265"10123,-23 32-5431,-51 332-6810,1-31-1149,2 1 0,2-1 1,3 0-1,2-1 0,9 23-37,-4-21-58,17 53-1019,-1-43-3671,-29-63 3810,5 8-2033,-2-8-5462,-4-3 2801</inkml:trace>
  <inkml:trace contextRef="#ctx0" brushRef="#br0" timeOffset="673.746">1152 572 2915,'-7'-13'3005,"-139"-237"9065,117 187-7537,79 39-2836,4 13-1560,0 3 1,1 2-1,0 3 0,20 3-137,109-9-314,-159 7-1241,-9 2-7172,-14 0-1058</inkml:trace>
  <inkml:trace contextRef="#ctx0" brushRef="#br0" timeOffset="674.746">1689 682 13164,'0'0'4906,"0"0"-2274,0 0-662,0 0-593,0 0-426,0 0-188,0 0-224,4 8 32,17 21 262,-19-27-742,0-1-1,0 0 0,1-1 1,-1 1-1,1 0 0,-1-1 1,1 1-1,-1-1 1,1 0-1,-1 0 0,1 0 1,-1 0-1,1 0 0,-1 0 1,1-1-1,-1 1 1,1-1-1,-1 0 0,1 1 1,-1-1-1,0-1 0,0 1 1,1 0-1,-1 0 1,0-1-1,0 1 0,0-1 1,0 0-91,1 0 44,-1 1 1,0-1 0,0 0 0,0 1-1,0-1 1,0 0 0,0 0 0,0-1-1,0 1 1,-1 0 0,1 0 0,-1-1-1,0 1 1,0-1 0,0 0 0,0 1-1,0-1 1,0 0 0,-1 1 0,1-1-1,-1 0 1,0 0 0,0 1 0,0-1-1,0 0 1,0 0 0,-1 1 0,1-1-1,-1 0 1,0 0 0,1 1 0,-1-1-1,-1 1 1,1-1 0,0 1 0,0-1-1,-1 1 1,0 0 0,1-1 0,-1 1-1,0 0 1,0 0 0,0 1 0,0-1-1,-1 0 1,1 1 0,-1-1-45,-56 8-2493,5 21-5045,51-25 6823,-36 21-11430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38.763"/>
    </inkml:context>
    <inkml:brush xml:id="br0">
      <inkml:brushProperty name="width" value="0.05" units="cm"/>
      <inkml:brushProperty name="height" value="0.05" units="cm"/>
    </inkml:brush>
  </inkml:definitions>
  <inkml:trace contextRef="#ctx0" brushRef="#br0">313 406 12908,'-6'-15'2990,"-20"-49"-1314,24 61-1532,0 0 0,-1 0 0,0 0 1,0 0-1,0 1 0,0-1 0,0 1 0,0 0 0,-1 0 0,1 0 0,-1 0 1,0 1-1,1-1 0,-1 1 0,0 0 0,0 0 0,0 0 0,0 1 1,0-1-1,0 1 0,0 0 0,0 0 0,0 0 0,1 1 0,-1-1 1,0 1-1,0 0 0,0 0 0,0 1 0,1-1 0,-1 1 0,0 0 0,1 0 1,0 0-1,-1 0 0,1 0 0,0 1 0,0-1 0,-1 2-144,-7 4 33,0 1-1,0 0 1,1 0 0,0 1-1,1 0 1,0 1-1,1 0 1,0 1 0,0-1-1,1 1 1,1 1 0,0-1-1,1 1 1,0 0-1,1 0 1,1 1 0,0-1-1,0 1 1,2 0-1,-1 0 1,2 0 0,0 0-1,1-1 1,0 1-1,1 0 1,0 0 0,1-1-1,4 11-32,-4-16-61,0 0 0,0-1 0,0 1 0,1-1-1,0 0 1,0 0 0,1 0 0,0-1 0,0 0 0,0 0 0,1 0-1,0-1 1,0 1 0,1-1 0,-1-1 0,1 1 0,0-1-1,0 0 1,1-1 0,-1 0 0,1 0 0,0-1 0,-1 1 0,1-2-1,0 1 1,0-1 0,0 0 0,1-1 0,-1 0 0,0 0 0,0-1-1,0 0 1,6-2 61,-1-2-34,-1-2-1,0 1 1,-1-2 0,1 1-1,-2-2 1,1 1-1,-1-1 1,0-1-1,-1 0 1,0 0-1,0-1 1,-1 0 0,-1-1-1,0 0 1,-1 0-1,0 0 1,0-1-1,-2 0 1,1 0 0,1-11 34,20-39 436,-3-1 0,-2-1 0,-4-1 0,-2 0 1,-4-1-1,-2 0 0,-2-9-436,-7 70 138,0 4-67,1 0 0,-1 0 0,0 0 0,0 0 0,1 0 1,-1 0-1,0 1 0,-1-1 0,1 0 0,0 0 0,-1 0 1,1 0-1,-1 0 0,1 1 0,-1-1 0,0 0 0,1 0 0,-1 1 1,0-1-1,0 1 0,-1-1 0,1 1 0,0-1 0,0 1 1,-1 0-1,1-1 0,-1 1 0,0-1-71,0 3 48,-1 1 0,1-1 0,0 0 0,0 1 0,0-1 0,0 1 0,1-1 0,-1 1 0,0 0 0,1 0 0,-1 0 0,1 0 0,0 0 0,-1 0 0,1 0 0,0 1 0,1-1 1,-1 0-1,0 1 0,0-1 0,1 1 0,0-1 0,-1 0 0,1 1 0,0 2-48,-1-2 32,-3 32 4,2 0-1,1 0 1,2 1 0,1-1-1,2 0 1,1-1-1,2 1 1,1-1 0,2 0-1,1-1 1,1 0-1,4 2-35,69 142-818,1-85-5506,-38-70-4321,-29-21 2493</inkml:trace>
  <inkml:trace contextRef="#ctx0" brushRef="#br0" timeOffset="282.03">984 453 11147,'24'-136'6160,"-7"35"572,-22 102-4858,-14 129-567,18-104-1280,1-1-1,1 0 0,1 0 1,1 0-1,1 0 1,2-1-1,0 1 0,2-1 1,1 0-1,0-1 0,2 0 1,0-1-1,2 0 0,1-1 1,0 0-1,7 6-26,-18-23-8,1 1 0,0-1 0,0 0-1,0 0 1,1 0 0,0-1 0,-1 0-1,1 1 1,0-1 0,1-1 0,-1 1 0,0-1-1,1 0 1,-1 0 0,1-1 0,0 0 0,-1 0-1,1 0 1,0-1 0,0 1 0,0-1-1,-1-1 1,1 1 0,0-1 0,0 0 0,-1 0-1,1-1 1,0 0 0,-1 0 0,0 0 0,1 0-1,-1-1 1,0 0 0,0 0 0,-1 0-1,1-1 1,0 0 0,-1 0 0,3-4 8,3-8 10,-2-1-1,0 0 1,-2-1 0,1 1 0,-2-1-1,-1-1 1,0 1 0,-1-1-1,-1 1 1,-1-1 0,0 0 0,-1 0-1,-2 1 1,0-1 0,0 0 0,-2 1-1,-1-3-9,2 12 26,0 0-1,-1 0 0,0 1 1,0-1-1,-1 1 0,0 0 1,-1 0-1,0 1 0,0 0 1,0 0-1,-1 0 1,0 1-1,-1-1 0,1 2 1,-1-1-1,0 1 0,0 0 1,-1 1-1,1 0 0,-1 1 1,0-1-1,-3 1-25,-100-15-2411,3 32-7875,73-2-514</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36.255"/>
    </inkml:context>
    <inkml:brush xml:id="br0">
      <inkml:brushProperty name="width" value="0.05" units="cm"/>
      <inkml:brushProperty name="height" value="0.05" units="cm"/>
    </inkml:brush>
  </inkml:definitions>
  <inkml:trace contextRef="#ctx0" brushRef="#br0">227 144 14798,'0'0'2061,"-15"5"-561,7-2-1248,0-1 19,0 1 0,1-1 0,-1 2 0,1-1 0,-1 1 0,1 0 0,0 1-1,1 0 1,-1 0 0,1 0 0,0 1 0,0 0 0,-2 3-271,-5 10 189,0 0 1,1 1-1,2 0 1,0 1-1,1 1 0,1-1 1,1 1-1,1 0 1,1 1-1,0 0 0,2-1 1,1 1-1,1 0 0,1 1 1,1-1-1,1 0 1,0-1-1,2 1 0,1 0 1,1-1-1,1 0 1,1 0-1,1 1-189,-3-10 1,0-1 0,1 1-1,1-1 1,0 0 0,0 0 0,1-1 0,1-1 0,0 1-1,0-1 1,1-1 0,0 0 0,1-1 0,0 0-1,0-1 1,1 0 0,0 0 0,0-2 0,0 0-1,1 0 1,0-1 0,0-1 0,0 0 0,0-1-1,0-1 1,1 0 0,-1-1 0,0 0 0,1-1 0,-1-1-1,0 0 1,0-1 0,0 0 0,13-6-1,-12 0 2,-1 0 0,0-1 0,0-1 0,-1 0 0,0 0 0,-1-2 0,0 1 0,-1-2 0,-1 1 0,0-1 0,0-1 0,-2 0 0,0 0 0,-1-1 0,0 0 0,-1 0 0,-1-1 0,0 1 0,-2-1 0,0 0 0,-1-1 0,0 1 0,-1 0 0,-1 0 0,-1-1 0,-1 1 0,0 0 0,-1 0 0,-1 0 0,0 1 0,-1-1 0,-1 1-2,1-1-7,-1 0 0,0 1 0,-1 1 0,-1-1 0,0 1 0,-1 0 1,-1 1-1,0 0 0,-1 0 0,0 1 0,-1 1 0,0 0 0,-1 0 0,-1 1 0,0 1 0,0 0 1,-1 1-1,0 1 0,-1 0 0,1 1 0,-2 1 0,1 0 0,-1 2 0,-12-3 7,18 6-123,0 1-1,0 0 1,0 1-1,0 0 0,0 1 1,0 0-1,1 0 1,-1 2-1,0-1 0,1 1 1,0 1-1,0-1 1,1 2-1,-1-1 0,1 2 1,0-1-1,-5 6 124,7-5-873,0 0 0,0 1 0,1 0 0,0 0 0,0 1 0,1-1 0,0 1 0,1 1 0,-1-1 0,2 1 0,0-1 0,-2 7 873,-3 35-8040</inkml:trace>
  <inkml:trace contextRef="#ctx0" brushRef="#br0" timeOffset="309.64">1097 137 10570,'22'-137'10938,"-21"166"-7222,0 10-3663,-32 326 449,30-332-826,-8 213 537,7-164-2964,1-2-3601,1-37-1341</inkml:trace>
  <inkml:trace contextRef="#ctx0" brushRef="#br0" timeOffset="658.153">982 655 9897,'-6'-16'428,"1"2"30,0 1 0,-1-1-1,0 1 1,-1 0 0,-1 0-1,0 1 1,0 0 0,-8-8-458,9 13 535,0-1 1,0 1-1,-1 0 1,1 1 0,-1 0-1,-1 0 1,1 1 0,-1 0-1,0 0 1,0 1-1,-1 0 1,1 1 0,-1 0-1,0 1 1,1-1-1,-1 2 1,0 0 0,-2 0-536,22 20 806,5-12-801,1-1 1,0 0-1,0-1 0,0 0 1,1-2-1,-1 0 1,1-1-1,0 0 0,0-2 1,0 0-1,0 0 1,15-4-6,-7 3-1,40-6 12,-1-3 1,0-3-1,-1-2 1,0-3-1,-1-3 0,-1-3 1,24-15-12,-77 36 17,-7 2-12,0 0 0,0 0 0,0 0 0,0 0 1,0 0-1,0 0 0,0 0 0,1 1 0,-1-1 0,0 0 1,1 1-1,-1-1 0,0 1 0,1 0 0,-1-1 1,0 1-1,1 0 0,-1 0 0,1 0 0,-1 0 0,0 0 1,1 0-1,-1 0 0,1 0 0,-1 1 0,0-1 0,1 0 1,-1 1-1,0-1 0,1 1 0,-1 0 0,0-1 0,0 1 1,1 0-1,-1 0 0,0 0 0,0 0-5,0 24 31,-2 1-1,-1-1 0,-1 0 1,-1 1-1,-1-2 1,-4 11-31,-13 73 73,16 35-57,6-144-15,1 0-1,-1 0 1,1 0-1,0 0 0,0 0 1,-1 0-1,1 0 0,0 0 1,0 0-1,0 1 1,0-1-1,0 0 0,0 1 1,0-1-1,0 1 1,0-1-1,0 1 0,0-1 1,0 1-1,0 0 0,0 0 1,0-1-1,1 1 1,-1 0-1,0 0 0,0 0 1,0 0-1,0 0 1,1 1-1,-1-1 0,0 0 1,0 1-1,0-1 1,0 0-1,0 1 0,0-1 1,0 1-1,0-1 0,0 1 1,0 0-1,0 0 1,0-1-1,0 1 0,0 0 1,-1 0-1,1 0 1,0 0-1,-1 0 0,1 0 1,0 0-1,-1 0 0,1 0 1,-1 0-1,0 0 1,1 0-1,-1 0 0,0 0 1,0 0-1,0 1 1,1-1-1,-1 0 0,-1 0 1,1 0-1,0 0 1,0 1-1,0-1 0,0 0 1,-1 0-1,1 0 0,54-105 190,-47 87-74,0-1 0,2 2 0,0-1 0,0 1 0,2 1 0,0-1 0,0 2 1,2 0-1,-1 0 0,3 0-116,-11 12 26,0-1 1,0 1-1,0 0 1,1 0-1,-1 0 1,1 1 0,-1-1-1,1 1 1,0 0-1,-1 1 1,1-1-1,0 1 1,0 0 0,-1 0-1,1 0 1,0 1-1,0 0 1,-1 0-1,1 0 1,-1 0-1,1 1 1,-1-1 0,1 1-1,-1 1 1,0-1-1,0 0 1,0 1-1,0 0 1,0 0 0,-1 0-1,1 0 1,-1 1-1,0-1 1,0 1-1,0 0 1,-1 0-1,1 0 1,-1 0 0,0 1-1,0-1 1,1 4-27,35 85 95,-34-78-98,1 1 1,1-1-1,1 0 0,0 0 0,1-1 0,0 0 0,1 0 0,1-1 0,9 9 3,-11-14-215,1 0 1,0-1-1,0 0 0,1-1 1,0 0-1,0 0 0,1-1 1,-1 0-1,1-1 0,0-1 1,0 1-1,3-1 215,88-6-9499,-69-9 1571</inkml:trace>
  <inkml:trace contextRef="#ctx0" brushRef="#br0" timeOffset="1549.989">2361 511 7527,'0'0'1618,"0"0"-770,0 0 65,0 0 91,0 0-145,13 13-133,46 41-218,-53-49-325,0 0 0,0 0 0,1-1 1,-1 0-1,1-1 0,0 0 1,0 0-1,0 0 0,0 0 0,0-1 1,1-1-1,-1 1 0,0-1 1,1 0-1,0-1 0,-1 0 0,1 0 1,3-1-184,-2-1 191,-1 0-1,0-1 1,-1 0 0,1 0 0,0-1 0,-1 0 0,0 0-1,0-1 1,0 0 0,-1 0 0,1 0 0,-1-1 0,0 0 0,-1 0-1,0-1 1,0 0 0,0 0 0,-1 0 0,1 0 0,-2-1 0,1 1-1,-1-1 1,-1 0 0,1 0 0,-1 0 0,0 0 0,-1 0-1,0-1 1,-1 1 0,1-1 0,-2 1 0,1 0 0,-1-1 0,0 1-1,-1 0 1,-2-8-191,2 10 40,0 0 0,-1 0 0,0 0-1,0 0 1,0 0 0,-1 1 0,0-1-1,0 1 1,0 0 0,-1 1 0,1-1 0,-1 1-1,0-1 1,-1 2 0,1-1 0,-1 0 0,0 1-1,1 0 1,-1 1 0,-1-1 0,1 1-1,0 0 1,0 1 0,-1-1 0,1 1 0,-1 0-1,1 1 1,-1 0 0,0 0 0,1 0 0,-1 1-1,1 0 1,-1 0 0,1 1 0,0-1-1,-1 2 1,1-1 0,0 1 0,0-1 0,1 2-1,-1-1 1,-3 3-40,-1 7 4,0 1 0,2-1-1,-1 2 1,2-1 0,0 1 0,0 0-1,2 1 1,0 0 0,0 0-1,2 0 1,0 0 0,1 0 0,0 1-1,2-1 1,0 0 0,0 1 0,2-1-1,0 1 1,1-1 0,3 12-4,-2-13-33,0 0 1,1 0 0,1 0-1,0 0 1,1-1-1,0 0 1,2 0-1,-1-1 1,2 0 0,-1 0-1,2-1 1,0 0-1,0-1 1,1-1-1,0 0 1,1 0 0,0-1-1,1-1 1,-1 0-1,2-1 1,-1 0 0,1-1-1,0-1 1,0 0-1,1-1 1,-1-1-1,7 0 33,-10 0-56,0-2 1,0 1-1,0-2 0,0 0 0,1 0 0,-1-1 0,0-1 0,0 0 0,0 0 0,0-1 0,-1-1 0,1 0 0,-1 0 0,0-1 0,0-1 1,-1 0-1,1 0 0,-1-1 0,0 0 0,-1-1 0,8-8 56,4-13 38,-1-2 1,-2 0-1,0-1 1,-3-1-1,0 0 1,-2-1-1,-2 0 0,-1-1 1,-2-1-1,1-10-38,1-42 1495,-10 89-1473,0 0 0,0-1 1,0 1-1,0-1 0,0 1 0,0-1 0,0 1 1,-1 0-1,1-1 0,0 1 0,0-1 0,0 1 0,-1-1 1,1 1-1,0-1 0,-1 1 0,1-1 0,0 1 1,-1-1-1,1 0 0,-1 1 0,1-1 0,-1 0 1,1 1-1,-1-1 0,1 0 0,-1 1 0,1-1 0,-1 0 1,1 0-1,-1 0 0,1 0 0,-1 1 0,0-1 1,1 0-1,-1 0 0,1 0 0,-1 0 0,0 0 1,1 0-1,-1 0 0,1-1 0,-1 1 0,1 0 0,-1 0 1,1 0-1,-1-1 0,1 1 0,-1 0 0,1 0 1,-1-1-1,1 1 0,-1 0 0,1-1 0,-1 1 0,1-1 1,-1 1-1,1-1 0,0 1 0,-1-1 0,1 1 1,0-1-1,0 1 0,-1-1-22,-4 20 25,0 0-1,1 1 1,0-1 0,2 1-1,0-1 1,2 1-1,0 0 1,2 8-25,-2 9 22,-1 304 58,3-677 1217,0 315-1273,1 0 1,1 0-1,0 0 0,2 1 0,0-1 0,2 1 1,0 1-1,9-15-24,-14 28-13,0 0 0,0 0 0,1 1 0,0-1 0,0 1 0,0 0 0,1 0 0,0 0 0,0 1 1,0 0-1,0 0 0,1 0 0,0 0 0,0 1 0,0 0 0,0 0 0,0 1 0,0 0 0,1 0 0,-1 0 0,1 1 0,-1 0 0,1 0 0,0 0 0,0 1 1,-1 0-1,1 1 0,0 0 0,2 0 13,84 46-2282,-38 0-2232,-15-12-2762,-6-8-3390</inkml:trace>
  <inkml:trace contextRef="#ctx0" brushRef="#br0" timeOffset="1905.672">4039 383 9353,'3'-14'7943,"0"0"-6542,11-47 1700,-10 12 2033,-5 48-5068,0 0 0,0 0 0,0 1 0,0-1 1,0 0-1,0 0 0,-1 1 0,1-1 0,0 1 0,-1-1 0,1 1 0,0 0 0,0 0 0,-1-1 0,1 1 0,-1 0 1,1 0-1,0 0 0,-1 0 0,1 0 0,0 1 0,-1-1 0,1 0 0,0 1 0,-1-1 0,1 1 0,0-1 0,0 1 1,0 0-1,-1-1 0,1 1 0,0 0 0,0 0 0,0 0 0,0 0 0,0 0 0,0 0-66,-14 11 28,1 1 0,1 0-1,0 0 1,0 1 0,1 1 0,1 0-1,1 1 1,0 0 0,1 1 0,-2 6-28,8-18-20,0 1 0,0 0 1,1-1-1,0 1 0,0 0 0,0 0 1,1 1-1,0-1 0,0 0 0,1 0 1,-1 1-1,1-1 0,1 0 0,-1 0 1,1 1-1,0-1 0,0 0 0,1 0 1,0 0-1,0 0 0,1 0 1,-1 0-1,1-1 0,0 1 0,1-1 1,-1 0-1,1 0 0,0 0 0,0-1 1,1 1-1,0-1 0,-1 0 0,5 3 20,67 32-863,-63-33 825,0 0-1,0 0 1,0 1 0,-1 1 0,0 0 0,0 1 0,-1 0-1,10 11 39,-20-19 0,1 0 1,-1 1-1,1 0 0,-1-1 0,0 1 0,0 0 0,0 0 0,0-1 0,0 1 1,0 0-1,0 0 0,-1 0 0,1 0 0,-1 0 0,1 0 0,-1 0 0,0 0 0,0 0 1,0 1-1,0-1 0,0 0 0,0 0 0,-1 0 0,1 0 0,-1 0 0,1 0 1,-1 0-1,0 0 0,0 0 0,0 0 0,0-1 0,0 1 0,0 0 0,-1-1 1,1 1-1,0 0 0,-1-1 0,1 0 0,-1 1 0,0-1 0,1 0 0,-1 0 0,0 0 1,0 0-1,-1 1 0,-20 5 10,1-1 0,-1-2 0,0 0 1,0-1-1,0-1 0,0-1 0,-1-1 1,-17-3-11,-16 2 8,45 2-494,0-1-1,0 0 1,-1-1-1,1 0 0,0-1 1,0-1-1,0 1 1,1-2-1,-1 0 0,0 0 1,1-1-1,0 0 0,-4-4 487,2-4-7415</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55.834"/>
    </inkml:context>
    <inkml:brush xml:id="br0">
      <inkml:brushProperty name="width" value="0.05" units="cm"/>
      <inkml:brushProperty name="height" value="0.05" units="cm"/>
    </inkml:brush>
  </inkml:definitions>
  <inkml:trace contextRef="#ctx0" brushRef="#br0">75 24 19667,'0'0'3299,"0"0"-897,0 0-993,0 0-896,0 0-417,0 0-96,0 0-961,-43-24-608,25 33-1538,4-2-5670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56.144"/>
    </inkml:context>
    <inkml:brush xml:id="br0">
      <inkml:brushProperty name="width" value="0.05" units="cm"/>
      <inkml:brushProperty name="height" value="0.05" units="cm"/>
    </inkml:brush>
  </inkml:definitions>
  <inkml:trace contextRef="#ctx0" brushRef="#br0">100 0 18642,'0'0'2284,"0"0"-1269,0 0 111,0 0 305,0 0-283,0 0-438,0 0-374,-13 11-133,11-9-195,-3 2 26,-1 1 0,1-1 0,-1 1 0,1 1 0,1-1 0,-1 1 0,1-1 0,0 1 0,0 1-1,1-1 1,0 0 0,0 1 0,0 0 0,1-1 0,0 1 0,0 0 0,1 0 0,-1 2-34,-6 64 87,3 0 0,3 0 1,7 66-88,23-53-3199,16-46-6932,-25-32 2604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50.324"/>
    </inkml:context>
    <inkml:brush xml:id="br0">
      <inkml:brushProperty name="width" value="0.05" units="cm"/>
      <inkml:brushProperty name="height" value="0.05" units="cm"/>
    </inkml:brush>
  </inkml:definitions>
  <inkml:trace contextRef="#ctx0" brushRef="#br0">332 317 13132,'4'-12'4100,"-2"3"-3473,1 2-133,0-1-1,-1 1 1,0-1 0,-1 0-1,1 1 1,-1-1-1,-1 0 1,0 0 0,0 0-1,0 0 1,-1 1 0,-1-7-494,0 11 115,0 0 0,0 0 1,0 0-1,0 1 1,-1-1-1,1 1 0,-1 0 1,0-1-1,1 1 1,-1 0-1,0 1 1,0-1-1,-1 0 0,1 1 1,0 0-1,0-1 1,-1 2-1,1-1 1,0 0-1,-1 0 0,1 1 1,-1 0-1,1 0 1,-1 0-1,1 0 1,-1 0-1,1 1 0,-1 0 1,1-1-1,0 1 1,-1 0-1,1 1 1,0-1-1,0 1 0,0-1 1,0 1-1,-1 1-115,-14 12 84,2 2-1,-1 0 1,2 1-1,1 0 1,0 1-1,1 1 1,1 0-1,1 0 0,1 1 1,1 1-1,-3 9-83,-2 3 139,1 1 0,2 0 0,2 1-1,0 0 1,3 0 0,-1 27-139,6-50 7,0-1 0,1 1 0,0-1 0,1 1 0,1-1 1,0 0-1,1 0 0,0 1 0,1-2 0,0 1 0,1 0 0,0-1 1,1 0-1,0 0 0,1 0 0,0-1 0,0 0 0,1-1 0,1 1 1,0-2-1,5 5-7,-1-5 7,0-1 0,1 0-1,0-1 1,0-1 0,0 0 0,0-1 0,1-1 0,0 0 0,0-1 0,0 0 0,0-2 0,0 1 0,0-2 0,0 0-1,0-1 1,0 0 0,0-1 0,-1-1 0,1 0 0,-1-1 0,0-1 0,0 0 0,-1-1 0,0 0 0,0-1 0,0-1 0,7-7-7,-10 9-19,-1 0 0,-1-1-1,0 0 1,0 0 0,0-1 0,-1 0 0,0 0 0,-1 0 0,0-1 0,-1 0 0,0-1 0,1-2 19,5-52-5275,-11 60 972,3 4-2578</inkml:trace>
  <inkml:trace contextRef="#ctx0" brushRef="#br0" timeOffset="648.183">1121 483 641,'0'0'2348,"0"0"290,0 0 9,0 0 7,0 0 362,12-15-37,38-48-326,-47 60-2429,0 1 1,-1-1-1,0 0 1,0 0-1,0 0 1,0 0-1,0 0 1,0 0-1,-1 0 1,1-1-1,-1 1 1,0 0-1,0-1 1,-1 1-1,1-1 1,-1 1-1,1-1 1,-1 0-1,0 1 1,0-1-1,-1 1 1,1-1-1,-1 1 1,0-1-1,0 1 1,0-1-1,0 1 1,-1 0-1,1-1 1,-1 1 0,0 0-1,0 0 1,-1-1-225,0 1 103,-1-1 0,-1 2 0,1-1 1,0 0-1,-1 1 0,1 0 0,-1 0 1,0 0-1,1 1 0,-1-1 0,0 1 1,0 0-1,0 1 0,0-1 0,0 1 1,0 0-1,0 0 0,0 1 0,0-1 1,0 1-1,0 0-103,-10 5 16,1 0-1,1 1 1,-1 1 0,1 0 0,0 1 0,1 0-1,0 1 1,1 1 0,0 0 0,0 0-1,1 1 1,1 0 0,0 0 0,0 1-1,1 1 1,1-1 0,1 1 0,0 1 0,0-1-1,1 1 1,1 0 0,-2 13-16,2-9-59,1 0 1,0 0-1,2 0 0,0 0 1,1 0-1,0 1 0,2-1 1,1 0-1,0 0 0,2 5 59,-2-14-98,0 0 0,0-1 0,1 0-1,0 0 1,1 0 0,0 0 0,0-1-1,1 1 1,0-1 0,0-1 0,1 1-1,0-1 1,0 0 0,1-1-1,0 0 1,0 0 0,0-1 0,1 0-1,0 0 1,6 2 98,-8-4-60,1-1-1,-1 0 1,1-1-1,0 0 0,-1 0 1,1 0-1,0-1 1,-1 0-1,1-1 1,0 0-1,-1 0 1,1 0-1,-1-1 0,1 0 1,-1-1-1,0 0 1,0 0-1,0 0 1,0-1-1,0 0 1,-1 0-1,0-1 0,0 1 1,0-1-1,0-1 1,-1 1-1,0-1 1,0 0-1,0 0 1,-1-1-1,0 1 0,0-1 1,-1 0-1,0 0 1,2-7 60,12-38 215,-3 0 0,-2-1 0,-2 0 0,-2-1 1,-3 0-1,-3 0 0,-2-29-215,1 46 127,10-258 2495,-12 583-775,-1-239-2024,3 1 1,1-1 0,2 0 0,3 0 0,2-1 0,2 1-1,2-2 1,2 0 0,20 41 176,33 2-5603,-1-58-3458,-25-25-79</inkml:trace>
  <inkml:trace contextRef="#ctx0" brushRef="#br0" timeOffset="960.189">2085 233 8136,'0'-100'6400,"1"94"-5830,-1-1-1,0 1 0,0 0 1,0 0-1,-1 0 0,0 0 1,0-1-1,-1 1 0,1 0 0,-1 1 1,-1-1-1,1 0 0,-1 1 1,0-1-1,0 1 0,-1 0 0,-3-5-569,-60-13 3647,58 25-3535,0 1 1,0-1-1,0 2 0,0-1 1,0 1-1,1 1 0,-1-1 1,1 1-1,1 1 0,-1 0 0,1 0 1,0 0-1,0 1 0,0 0 1,1 0-1,0 1 0,1-1 1,0 1-1,0 1 0,0-1 1,1 1-1,1-1 0,-1 1 0,1 0 1,1 1-1,-1 2-112,-6 30 50,1 0 0,2 1-1,2-1 1,2 1 0,2 0 0,1 0-1,3 0 1,1-1 0,2 1 0,2-1-1,2-1 1,14 33-50,-10-15 38,-6-22-101,-2 0 0,-1 0 0,-2 1 0,-1-1 0,-2 1-1,-3 15 64,1-45-62,0-1 0,0 0-1,0 1 1,-1-1-1,0 0 1,-1 0 0,0 0-1,0-1 1,0 1 0,-1-1-1,0 1 1,0-1-1,-1-1 1,1 1 0,-4 2 62,5-5-234,0 0 0,-1 0 0,0-1 1,1 1-1,-1-1 0,0 0 0,0 0 0,0-1 1,-1 1-1,1-1 0,0 1 0,-1-1 0,1-1 1,-1 1-1,1-1 0,-3 1 234,-20-14-5174,22-8-2010,4 4-381</inkml:trace>
  <inkml:trace contextRef="#ctx0" brushRef="#br0" timeOffset="1212.758">1808 648 8712,'4'-13'4938,"13"-41"-1740,29-6 2929,20 42-4174,70 45-1769,-58-8-1006,-76-20 506,0 0 1,-1 0-1,1-1 1,-1 1-1,1-1 1,-1 1-1,0-1 0,0 1 1,1-1-1,-1 0 1,0 0-1,0 0 1,-1 1-1,1-1 1,0 0-1,-1 0 1,1 0-1,-1 0 1,0 0-1,1 0 1,-1 0-1,0 0 1,0-1-1,0 1 1,-1 0-1,1 0 316,0 0-509,0-12-5235</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56.525"/>
    </inkml:context>
    <inkml:brush xml:id="br0">
      <inkml:brushProperty name="width" value="0.05" units="cm"/>
      <inkml:brushProperty name="height" value="0.05" units="cm"/>
    </inkml:brush>
  </inkml:definitions>
  <inkml:trace contextRef="#ctx0" brushRef="#br0">91 82 22774,'0'0'3395,"0"0"-1698,0 0 225,0 0-288,0 0-289,0 0-1345,0 0 0,0 0 0,0 0 0,-81-62 0,75 54 0,2 2 0,4 0 0,6 6-2530,11 0-2884,6 3-9384</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52.598"/>
    </inkml:context>
    <inkml:brush xml:id="br0">
      <inkml:brushProperty name="width" value="0.05" units="cm"/>
      <inkml:brushProperty name="height" value="0.05" units="cm"/>
    </inkml:brush>
  </inkml:definitions>
  <inkml:trace contextRef="#ctx0" brushRef="#br0">0 729 17392,'10'-13'1922,"87"-96"-310,4 25 396,171-162-81,-262 236-1817,1 0 0,-1-1 0,-1 0 1,0 0-1,-1-1 0,0-1 0,-1 1 0,0-1 1,-1 0-1,0-1 0,-1 0 0,-1 0 0,0 0 1,1-10-111,-5 22 18,0-1 1,0 0 0,0 1 0,0-1-1,-1 0 1,1 0 0,-1 1 0,1-1-1,-1 1 1,0-1 0,0 1 0,0-1-1,-1 1 1,1-1 0,0 1 0,-1 0-1,0 0 1,1 0 0,-1 0 0,0 0-1,0 0 1,0 0 0,0 0 0,-1 1-1,1-1 1,0 1 0,-1 0 0,1 0-1,-1 0 1,1 0 0,-1 0 0,1 0-1,-1 1 1,0-1 0,1 1 0,-3 0-19,-100 9 51,96-8-55,0 1 0,0 0 0,1 0 0,-1 1 0,1 0 0,-1 1 0,1 0 0,0 0 0,0 0 0,1 1 0,0 1 0,-1-1 0,2 1 0,-1 0 0,1 1 0,0-1 0,0 1 0,0 0 0,1 1 0,0 0 0,1-1 0,0 1 0,0 1 0,1-1 0,0 1 0,0-1 0,1 1 0,0 0 0,0 0 0,1 0 0,1 0 0,-1 4 4,4 7-12,1 0 1,0-1 0,2 0-1,0 0 1,1-1 0,1 0 0,0 0-1,2 0 1,0-1 0,0-1 0,13 14 11,153 159-36,-139-154 41,18 32 29,-53-65-31,-1 0 0,0 0 0,0 0 1,0 0-1,0 0 0,-1 0 1,1 0-1,0 1 0,-1-1 1,0 0-1,1 0 0,-1 1 1,0-1-1,0 0 0,0 0 0,-1 1 1,1-1-1,0 0 0,-1 0 1,1 0-1,-1 1 0,0-1 1,0 0-1,0 0 0,0 0 0,0 0 1,0 0-1,-1-1 0,1 1 1,-1 0-1,1 0 0,-1-1 1,1 1-1,-1-1 0,-2 2-3,-12 4 22,0 0 0,-1 0 0,0-2 0,0 0-1,0-1 1,-1 0 0,1-2 0,-1 0 0,0-1 0,0-1 0,1 0-1,-15-3-21,19 2 0,-124-14-13,75-14-3047,26-25-7106,33 25-1227</inkml:trace>
  <inkml:trace contextRef="#ctx0" brushRef="#br0" timeOffset="567.715">838 436 12972,'0'0'3321,"0"0"-1602,0 0-956,0 0-165,0 0-166,3 16-133,15 50-80,-18-60-184,1 0 0,1 0 0,-1 0 0,1 0 0,0-1 0,1 1 0,-1 0 0,1-1-1,0 0 1,1 0 0,-1 0 0,1 0 0,0 0 0,0-1 0,0 1 0,1-1 0,0 0 0,0-1 0,0 1-1,0-1 1,0 0 0,1 0 0,-1 0 0,1-1 0,0 0 0,-1 0 0,1-1 0,0 1 0,0-1 0,0-1 0,0 1-1,1-1 1,-1 0 0,0 0 0,0-1 0,0 0 0,0 0 0,0 0 0,0-1 0,0 0 0,-1 0 0,1 0-1,0-1 1,-1 0 0,0 0 0,0 0 0,0-1 0,0 1 0,0-1 0,1-2-35,1-4 216,1 0-1,-2 0 1,0-1 0,0 0-1,-1-1 1,0 1 0,0-1-1,-2 0 1,0 0 0,0 0-1,-1-1 1,0 1 0,-1-1-1,-1 1 1,0-1 0,0 1-1,-1 0 1,-1-1 0,0 1-1,-1 0 1,0 0 0,-1 0-1,0 0 1,-1 0 0,-2-2-216,4 8 19,-1 1 0,0-1-1,0 1 1,0 0 0,-1 0 0,1 1 0,-1-1 0,0 1 0,0 0 0,-1 1 0,1-1 0,-1 1 0,0 0 0,0 0 0,0 1 0,0 0 0,0 0 0,-1 0 0,1 1 0,-1 0 0,1 0 0,-1 1 0,1 0-1,-1 0 1,1 0 0,-1 1 0,1 0 0,-1 0 0,1 0 0,-1 1 0,1 0 0,0 0 0,0 1 0,0 0 0,0 0 0,1 0 0,-1 1 0,1 0 0,0 0 0,-4 3-19,-2 5-13,1 1 0,0-1 0,0 1 0,1 1 1,1 0-1,0 0 0,1 1 0,0 0 0,2 0 1,-1 1-1,2-1 0,0 1 0,1 0 0,1 0 1,0 0-1,1 1 0,1-1 0,0 0 0,2 0 0,0 1 1,0-1-1,1 0 0,1-1 0,1 1 0,0-1 1,1 0-1,1 0 0,0 0 0,1-1 0,7 10 13,-7-15-115,0 1-1,1-1 0,0 0 1,0-1-1,0 0 0,1-1 1,1 1-1,-1-2 1,1 0-1,0 0 0,1-1 1,-1 0-1,1-1 0,0 0 1,0-1-1,0-1 0,0 0 1,9 0 115,1 0-46,0-1 1,1-1-1,-1 0 1,1-2 0,-1-1-1,0-1 1,0-1-1,0-1 1,0-1 0,-1 0 45,-2-2 47,0-1 0,-1 0 0,0-1 0,-1-1 0,0-1 0,-1-1 0,0 0 0,-1-1 0,-1 0 0,0-1 0,-1-1 0,-1 0 0,0-1 0,-2 0 0,3-7-47,5-12 255,-2-1 1,-1 0-1,-2-1 0,-2 0 1,-2-1-1,-1-1 1,0-16-256,-4-125 945,-3 180-907,-1-1 1,0 0-1,0 1 1,0-1 0,0 1-1,-1-1 1,1 1-1,-1-1 1,1 0 0,-1 1-1,0 0 1,0-1-1,0 1 1,0-1 0,-1 1-1,1 0 1,0 0 0,-1 0-1,0 0 1,1 0-1,-1 0 1,0 0 0,0 1-1,0-1 1,0 1-1,-1-1 1,1 1 0,0 0-1,0 0 1,-1 0-1,1 0 1,-1 0 0,1 0-1,-1 1 1,1-1-1,-1 1 1,1 0 0,-1 0-1,0 0 1,1 0 0,-1 0-1,1 0 1,-3 1-39,-6 5 32,0 1 0,1 0 0,-1 1 0,1 0 0,1 1 0,0 0 0,0 0 0,1 1 0,0 0 0,1 0 0,0 1 0,0 0 0,1 0 0,1 1 0,0-1 0,0 1 0,1 0 0,1 1 0,0-1 0,1 1 0,0-1-32,-6 28 8,2-1-1,1 1 0,2 0 1,2 0-1,2-1 0,1 1 0,2 0 1,2 0-1,2-1 0,1 0 0,3 2-7,-8-27-305,1-1 0,0 1 0,1-1 0,1-1 0,0 1 0,1-1 0,0 0 0,1-1 0,0 0 0,1 0 0,0-1 0,0 0 0,1-1 0,1 0 0,11 7 305,-14-12-728,0 1-1,0-2 0,0 1 0,1-1 0,-1-1 0,1 0 0,0 0 1,0-1-1,-1 0 0,1-1 0,0 0 0,0 0 0,0-1 0,0 0 0,5-2 729,28-11-5770,-8-6-2532</inkml:trace>
  <inkml:trace contextRef="#ctx0" brushRef="#br0" timeOffset="1178.041">2038 426 8072,'-1'-15'3352,"-4"-46"-709,-9 31 3313,-1 43-3035,13-4-2864,0 1-1,0 0 0,1 0 0,1 0 0,-1 0 0,2 0 1,-1 0-1,1 0 0,1 0 0,0 0 0,0 0 0,1-1 0,0 1 1,1-1-1,0 0 0,0 0 0,1 0 0,0 0 0,1-1 1,0 0-1,0 0 0,1 0 0,0-1 0,0 0 0,4 3-56,-8-8 4,-1 0 0,1 0-1,0 0 1,0 0 0,0 0-1,0-1 1,0 1-1,0-1 1,0 0 0,0 0-1,0 0 1,1 0 0,-1 0-1,0-1 1,1 1 0,-1-1-1,1 0 1,-1 0 0,0 0-1,1-1 1,-1 1-1,0-1 1,1 0 0,-1 0-1,0 0 1,0 0 0,0-1-1,0 1 1,0-1 0,0 0-1,0 0 1,0 0 0,-1 0-1,1 0 1,-1 0-1,1-1 1,-1 1 0,0-1-1,0 0 1,0 0 0,0 0-1,-1 0 1,1 0 0,0-1-4,3-6 187,-1-1 0,1 1 0,-2-1 0,1 0 0,-2 0 0,1 0 0,-1 0 0,-1 0 0,0 0 0,-1-1 0,0 1 1,-1 0-1,0-1 0,0 1 0,-1 0 0,-1 0 0,0 0 0,-1 1 0,0-1 0,0 1 0,-1-1 0,-1 1-187,1 6 23,0 0 0,0 0 1,-1 1-1,1-1 0,-1 1 0,0 1 0,0-1 0,0 1 0,0 0 0,-1 0 0,1 1 0,-1 0 0,1 0 0,0 1 0,-1-1 0,1 1 0,-1 1 0,1-1 0,-1 1 0,1 0 0,-1 1 0,1 0 0,0 0 0,0 0 0,0 0 0,0 1 0,0 0 0,1 1 0,-1-1 0,1 1 0,0 0 0,0 0 0,0 0 0,0 1 0,-2 3-22,-4 9-57,1 0 1,0 1 0,2 0-1,0 0 1,1 1 0,0 0 0,2 0-1,0 0 1,1 1 0,2 0 0,-1 0-1,2 0 1,1 0 0,1 0-1,0 0 1,1 0 0,3 8 55,-5-20-258,-1 0 0,1 0-1,1 0 1,0-1 0,0 1 0,0 0-1,1 0 1,0-1 0,1 1 0,0-1 0,0 0-1,0 0 1,1 0 0,0 0 0,0-1-1,1 1 1,0-1 0,0 0 0,0-1 0,1 1-1,0-1 1,0 0 0,0 0 0,1-1-1,-1 0 1,1 0 0,5 2 258,2-4-107,0 0-1,0 0 1,0-2-1,0 0 1,0 0-1,0-1 1,0-1-1,-1 0 1,1-1-1,0-1 1,-1 0-1,0-1 1,0 0-1,0-1 1,-1 0-1,0-1 1,0-1-1,0 1 1,-1-2-1,0 0 108,16-14 584,-2 0 0,0-2 0,-2-1 0,-1 0 0,-1-2 0,-1-1 0,8-17-584,-26 45 32,-1 0 1,1 0-1,-1-1 0,1 1 1,-1-1-1,0 1 1,1-1-1,-1 0 0,0 1 1,0-1-1,0 0 0,-1 0 1,1 0-1,0 0 1,-1 0-1,1 0 0,-1 1 1,1-1-1,-1 0 1,0-1-1,0 1 0,0 0 1,0 0-1,0 0 1,-1 0-1,1 0 0,-1 0 1,1 1-1,-1-1 0,0 0 1,1 0-1,-1 0 1,0 0-1,0 1 0,0-1 1,-1 0-1,1 1 1,0-1-1,-1 1 0,1-1 1,-1 1-1,1 0 0,-1 0 1,1-1-1,-2 1-32,0 2-1,-1 1 1,2 0-1,-1 0 0,0 0 0,0 1 0,1-1 1,-1 0-1,1 1 0,0 0 0,0 0 0,0-1 1,0 1-1,0 1 0,1-1 0,-1 0 0,1 0 1,0 0-1,0 1 0,0-1 0,0 1 0,1-1 1,-1 0-1,1 1 0,0-1 0,0 1 0,0-1 1,1 1-1,-1-1 0,1 1 0,0 1 1,-1-3 3,-2 33-35,1-24-95,0 1 0,0-1-1,1 1 1,0-1 0,1 1 0,1 0-1,0-1 1,0 0 0,1 1 0,0-1-1,1 0 1,5 9 127,-3-15-98,0 0 0,1-1 0,-1 1 0,1-2 0,0 1 0,0-1 1,0 0-1,1 0 0,-1-1 0,1 0 0,-1 0 0,1-1 0,0 0 0,0 0 0,-1-1 0,1 0 0,0-1 0,0 1 0,0-1 0,-1-1 0,1 1 0,-1-2 0,1 1 1,-1-1-1,0 0 0,5-2 98,18-13 291,0-2 1,-2 0 0,0-2-1,-1-1 1,-2-1 0,0-1 0,-2-1-1,0-1 1,-2-1 0,-1-1-1,-2-1 1,0 0 0,-3-2 0,4-10-292,-15 36 67,0 0 1,-1-1 0,0 0-1,0 0 1,-1 1 0,0-2 0,0 1-1,-1 0 1,1 0 0,-2 0 0,1-1-1,-1 1 1,0 0 0,0-1-1,-1 1 1,-1-5-68,1 10-34,-1 1 0,1 0 0,0-1 0,0 1 0,-1 0-1,1 0 1,-1 0 0,1 0 0,-1 0 0,1 0 0,-1 0 0,0 0-1,0 1 1,1-1 0,-1 1 0,0-1 0,0 1 0,1 0 0,-1 0 0,0 0-1,0 0 1,0 0 0,0 0 0,1 0 0,-1 0 0,0 1 0,0-1-1,1 1 1,-1-1 0,0 1 0,0 0 0,1 0 0,-1 0 0,0 0 34,-41 19-4105,33-14 1619,-20 9-8255</inkml:trace>
  <inkml:trace contextRef="#ctx0" brushRef="#br0" timeOffset="1801.613">2689 376 14318,'0'0'3379,"-11"-13"-721,-40-41-378,48 52-2156,0 0 1,0 0 0,0 1-1,-1-1 1,1 1 0,-1 0-1,1 0 1,-1 0 0,0 0-1,1 1 1,-1-1 0,0 1-1,1 0 1,-1 0 0,0 0-1,1 1 1,-1-1-1,0 1 1,1 0 0,-4 1-125,-1 0 155,-5 2-88,0 0 0,0 1 1,0 0-1,1 2 0,0-1 1,0 1-1,0 1 0,1 0 1,0 1-1,1 0 0,0 0 1,0 1-1,1 1 0,0-1 1,1 2-1,-5 7-67,9-13-2,0 0 0,0 1 0,1-1 0,0 1 0,0 0 0,0 0 0,1 0 0,0 0 0,0 1 0,1-1 0,0 0 0,0 1-1,1-1 1,0 1 0,0-1 0,1 1 0,0-1 0,0 0 0,0 1 0,1-1 0,1 0 0,-1 0 0,1 0 0,0 0 0,0-1 0,1 1 0,0-1 0,0 0 0,1 0 0,0 0 0,2 1 2,12 9-450,2-2 0,0 0 0,1-2 0,0 0 0,1-2 0,0 0 1,0-2-1,1 0 0,0-2 0,1 0 0,0-2 0,-1-1 0,1-1 0,0-1 0,0-1 0,0-1 0,0-1 1,1-1 449,101-23-7693,-85 8 1927</inkml:trace>
  <inkml:trace contextRef="#ctx0" brushRef="#br0" timeOffset="2143.044">3177 125 9705,'-1'-14'2691,"-2"-45"-412,-3 36 2193,-1 27-629,1 14-2730,-8 66-318,4 0 1,4 0-1,4 1 0,6 47-795,17 52-293,-5-124-2305,5-3-3575,-8-33-1125</inkml:trace>
  <inkml:trace contextRef="#ctx0" brushRef="#br0" timeOffset="2468.029">2983 573 14830,'-13'-15'3080,"-43"-51"-1083,-3 19 1921,62 40-3229,107 4-353,22 3-366,-61 3-80,1-4 0,-1-2 0,0-4 0,70-16 110,-128 20-574,0-1-1,-1 0 0,1-1 1,-1 0-1,0-1 0,0-1 1,0 0-1,9-8 575,-16 11-854,-1 0 0,1 0 0,-1-1 0,0 1 0,-1-1 0,1 0 0,-1-1 0,0 1-1,0 0 1,0-1 0,-1 0 0,0 1 0,0-3 854,0 0-3096,-2 1-150</inkml:trace>
  <inkml:trace contextRef="#ctx0" brushRef="#br0" timeOffset="2921.712">3671 261 801,'0'0'2391,"0"0"86,0 0-53,0 0-273,0 0 43,0 0 102,0 0 85,-5 15-272,-37 99 2866,41-110-4922,1 0 1,1-1-1,-1 1 0,0 0 1,1-1-1,0 1 0,0-1 1,0 1-1,0-1 0,1 1 1,-1-1-1,1 0 0,0 0 1,0 0-1,0 0 0,0 0 1,0 0-1,1 0 0,0-1 1,-1 1-1,1-1 0,0 0 1,0 1-1,0-1 0,0-1 1,1 1-1,-1 0 0,0-1 1,1 0-1,-1 0 0,1 0 1,-1 0-1,1 0 0,0-1 1,-1 0-1,1 1 0,0-1 1,-1-1-54,30 13 98,-28-9-97,-1 0 0,0-1 0,1 1 0,0-1 1,-1 0-1,1 0 0,0 0 0,0-1 0,0 1 1,1-1-1,-1-1 0,0 1 0,0-1 0,0 0 1,1 0-1,-1 0 0,0-1 0,0 1 0,0-1 1,0-1-1,0 1 0,0-1 0,0 0 0,0 0 1,0 0-1,-1-1 0,1 1 0,-1-1 1,0 0-1,0-1 0,4-2-1,-4-1 71,-1 1 0,0-1 0,1 1-1,-2-1 1,1 0 0,-1 0 0,0-1 0,-1 1 0,0 0 0,0-1-1,0 1 1,-1 0 0,0-1 0,-1 1 0,0 0 0,0-1 0,0 1 0,-1 0-1,0 0 1,0 0 0,-1 0 0,0 0 0,0 0 0,0 1 0,-1 0-1,0-1 1,-1 1 0,1 1 0,-1-1 0,0 1 0,0-1 0,-1 2 0,0-1-1,0 0 1,0 1 0,0 0 0,-1 1 0,1 0 0,-1 0 0,-1-1-71,0 2-17,-1-1 1,0 1 0,0 0 0,0 1 0,0 0 0,0 0 0,0 1-1,0 0 1,-1 1 0,1 0 0,0 0 0,0 1 0,1 0-1,-1 1 1,0 0 0,1 0 0,-1 1 0,1 0 0,0 0 0,1 1-1,-1 0 1,1 1 0,0-1 0,0 2 0,0-1 0,1 0 0,0 1-1,0 0 1,1 1 0,0-1 0,0 1 0,1 0 0,0 0-1,0 1 1,1-1 0,0 1 0,0 0 0,1 0 0,-1 7 16,0 2-119,1 0 0,1 0 0,0-1 0,1 1 1,1 0-1,1 0 0,1 0 0,0-1 0,1 1 0,1-1 1,0 0-1,2 0 0,0-1 0,0 0 0,2 0 0,0-1 1,1 0-1,0 0 0,1-1 0,1-1 0,0 0 0,1 0 1,0-1-1,1-1 0,0 0 0,1-1 0,15 8 119,-2-6-97,0-2-1,0-1 1,1-1 0,0-1-1,1-2 1,-1-1-1,1-1 1,0-2 0,0-1-1,0-1 1,-1-1-1,1-2 1,-1-1-1,1-1 1,25-10 97,-33 8 140,-1 0 0,-1-2 0,1 0 0,-2-1 0,1-1 0,-2-1-1,1-1 1,-2 0 0,0-1 0,-1-1 0,0-1 0,-1 0 0,9-16-140,-14 21 149,-2 0 1,1-1-1,-2 0 1,0-1-1,0 1 1,-1-1-1,-1-1 1,0 1-1,-1-1 1,-1 0-1,0 0 1,-1 0-1,-1 0 1,0 0-1,-1 0 1,-1-8-150,0 18 13,-1 1 1,0-1 0,0 0 0,0 0 0,-1 1 0,1 0 0,-1-1-1,0 1 1,0 0 0,-1 0 0,1 1 0,-1-1 0,0 1 0,0 0-1,0 0 1,-1 0 0,1 0 0,0 1 0,-1-1 0,0 1 0,0 0-1,1 1 1,-1-1 0,0 1 0,-4 0-14,-4-2 2,1 1 1,-1 1-1,0 0 1,0 1-1,0 1 1,0 0-1,0 0 1,0 1-1,-9 3-2,7 0-21,1 1 1,-1 1-1,1 0 0,1 1 1,-1 0-1,1 1 0,1 0 1,0 2-1,0-1 1,1 1-1,0 1 0,1 0 1,0 0-1,1 1 0,0 0 1,1 1-1,1 0 0,0 0 1,1 0-1,0 1 0,2 0 1,-1 0-1,2 1 1,0-1-1,1 1 0,0-1 1,1 1-1,1 0 0,1 0 1,2 13 20,-3-25-80,0-1 0,1 0 0,-1 1 0,1-1 0,0 0 0,0 0 0,0 0 0,1 1 1,-1-1-1,1-1 0,-1 1 0,1 0 0,0 0 0,0 0 0,0-1 0,1 1 0,-1-1 0,1 0 0,-1 0 1,1 0-1,0 0 0,-1 0 0,1 0 0,0-1 0,0 0 0,0 1 0,1-1 0,-1 0 0,0 0 0,0-1 1,1 1-1,-1-1 0,0 0 0,1 1 0,-1-1 0,1-1 80,7 1-60,-1-1 1,0-1-1,0 0 0,0 0 0,0-1 0,0 0 1,-1-1-1,1 0 0,-1 0 0,0-1 1,5-4 59,10-9 215,-1-2-1,-1 0 1,-1-2 0,-1 0 0,0-1 0,-2-2 0,-1 1 0,-1-2 0,-1 0-1,-1-1 1,-2-1 0,-1 0 0,-1 0 0,-1-1 0,-1 0 0,0-10-215,-4 24 88,-1 0 0,0 0 0,-1 0 0,0-1 0,-2 1 0,0 0 0,0-1 0,-2 1 0,1 0 0,-2 0 1,0 0-1,-1 0 0,-1 0 0,0 1 0,-1 0 0,0 0 0,-1 0 0,-4-3-88,11 16 6,0 0 0,0 1 0,0-1 0,-1 0 0,1 1 0,0-1-1,-1 1 1,1-1 0,-1 1 0,1-1 0,0 1 0,-1-1 0,1 1 0,-1-1 0,1 1 0,-1 0-1,0-1 1,1 1 0,-1 0 0,1-1 0,-1 1 0,0 0 0,1 0 0,-1 0 0,0-1 0,1 1 0,-1 0-1,0 0 1,1 0 0,-1 0 0,0 0 0,1 0 0,-1 0 0,0 0 0,1 1 0,-1-1 0,0 0 0,1 0-1,-1 1 1,1-1 0,-1 0 0,0 0 0,1 1 0,-1-1 0,1 1 0,-1-1 0,1 1 0,-1-1-1,1 1 1,0-1 0,-1 1 0,1-1 0,-1 1 0,1-1 0,0 1 0,0 0 0,-1-1 0,1 1 0,0-1-1,0 2-5,-10 43 178,10-43-181,-5 45 53,3-1 1,2 0-1,2 1 0,1-1 1,3 0-1,2 0 1,2-1-1,2 0 1,1-1-1,3 0 1,17 33-51,-29-67-33,0 0 0,1 0 0,0 0 0,1-1 0,0 0 0,0 0 0,1 0 0,0-1 0,0 0 0,1 0 0,0-1 0,1 0 0,0-1 0,0 1 0,0-2 0,0 1 1,1-1-1,0-1 0,0 0 0,1 0 0,-1-1 0,1 0 0,4 0 33,-7-3-129,1 1 0,0-1 0,-1-1 0,1 0 1,-1 0-1,1-1 0,-1 0 0,1 0 0,-1-1 0,0 0 1,0 0-1,0-1 0,-1 0 0,5-4 129,48-60-6796,-44 39-214,-1 1-4873</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48.978"/>
    </inkml:context>
    <inkml:brush xml:id="br0">
      <inkml:brushProperty name="width" value="0.05" units="cm"/>
      <inkml:brushProperty name="height" value="0.05" units="cm"/>
    </inkml:brush>
  </inkml:definitions>
  <inkml:trace contextRef="#ctx0" brushRef="#br0">13 446 19827,'0'0'2151,"0"0"-341,0 0-123,0 0-582,0 0-694,0 0-304,-3 16-43,-6 114 32,12-100-71,2 0 1,2-1 0,1 1-1,0-1 1,13 25-26,-19-90 155,-7 18-61,0 0 1,1-1-1,1 1 1,1-1-1,1 0 1,0 0-1,2 1 1,0-1-1,1 0 1,1 1-1,0-1 1,1 1-1,2 0 1,0 0-1,0 0 1,2 1-1,0 0 1,1 1-1,0 0 1,6-5-95,-6 11-71,2 0 1,-1 1-1,1 0 1,1 1-1,-1 0 1,1 1 0,1 0-1,0 1 1,-1 0-1,2 1 1,-1 1-1,0 0 1,1 1 0,0 0-1,0 1 1,0 1-1,0 0 1,0 1-1,0 0 1,0 1 0,0 1-1,0 0 1,0 1-1,-1 0 1,1 1-1,11 5 71,64 43-3368,-35-9-3156,-19-14-2503</inkml:trace>
  <inkml:trace contextRef="#ctx0" brushRef="#br0" timeOffset="349.433">1066 381 15407,'3'-13'4276,"10"-44"-1906,-12 54-2304,-1 1 0,0-1 0,-1 1 0,1-1 0,0 0 0,-1 1 0,1-1 1,-1 1-1,0-1 0,0 1 0,0-1 0,0 1 0,0 0 0,-1-1 0,1 1 0,-1 0 0,1 0 0,-1 0 1,0 0-1,0 0 0,0 1 0,0-1 0,0 0 0,0 1 0,0 0 0,0-1 0,-1 1 0,1 0 0,-1 0 1,1 0-1,-1 0 0,1 1 0,-1-1 0,1 1 0,-1 0 0,0-1 0,1 1 0,-1 0 0,1 1 0,-1-1 1,0 0-1,1 1 0,-1-1 0,1 1 0,-1 0 0,1 0 0,-1 0 0,1 0 0,0 0 0,-3 2-66,-20 6 28,-1 2 1,1 1-1,1 1 0,0 1 0,1 1 0,1 1 0,0 1 0,1 1 0,1 0 0,1 2 1,0 0-1,2 2 0,0 0 0,1 0 0,-1 6-28,7-15 8,0 1-1,0 0 1,2 1 0,0-1 0,1 2-1,0-1 1,1 1 0,1 0-1,-2 7-7,7-21 0,0 0 0,-1 0-1,1 0 1,0 1 0,1-1-1,-1 0 1,0 0-1,1 0 1,-1 0 0,1 0-1,-1 0 1,1-1 0,0 1-1,0 0 1,0 0-1,0 0 1,0-1 0,0 1-1,0 0 1,1-1 0,-1 1-1,1-1 1,-1 0 0,1 1-1,0-1 1,-1 0-1,1 0 1,0 0 0,0 0-1,0 0 1,-1 0 0,1-1-1,0 1 1,0-1-1,0 1 1,0-1 0,0 0-1,1 0 1,-1 0 0,0 0-1,0 0 1,0 0-1,1-1 1,94-14-16,188-105 1335,-281 120-1382,-1-1 0,1 1 0,-1 0 0,1 0 0,-1 1 1,1-1-1,-1 1 0,1 0 0,-1 0 0,0 0 0,1 0 0,-1 0 0,0 1 0,0-1 0,0 1 0,0 0 1,0 0-1,0 0 0,0 0 0,-1 1 0,1-1 0,-1 1 0,0 0 0,1-1 0,-1 1 0,-1 0 0,1 0 1,0 0-1,-1 1 0,2 2 63,17 21-804,49 45-3530,-13-38-3556,-29-25 2044</inkml:trace>
  <inkml:trace contextRef="#ctx0" brushRef="#br0" timeOffset="997.512">1565 570 5637,'14'-56'2529,"-8"36"-491,-1-1 0,-1 0 0,0 0 0,-2 0 0,0 0 0,-1 0 0,-2-7-2038,-20 29 3134,13 8-3069,2 1 0,-1 0 0,1 1 0,0-1 1,1 1-1,1 0 0,-1 0 0,2 1 0,-1 4-65,-2 1 22,-42 162-217,19-64-4687,21-95 1571,4-23-3553,41-168 12379,-33 149-4865,1 0-1,1 0 1,1 1 0,2 0 0,0 0-1,0 1 1,2 0 0,1 0 0,0 1-1,2 1 1,0 0 0,0 1 0,2 1-1,13-11-649,-26 24 18,0 1-1,1 0 0,-1 0 0,1 0 1,0 0-1,0 0 0,-1 1 0,1 0 0,0 0 1,0 0-1,0 0 0,0 0 0,1 1 0,-1 0 1,0 0-1,0 0 0,0 0 0,0 1 0,0-1 1,0 1-1,0 0 0,0 1 0,0-1 0,0 1 1,-1-1-1,1 1 0,0 0 0,-1 0 1,1 1-1,-1-1 0,0 1 0,0 0 0,0 0 1,0 0-1,-1 0 0,2 1-17,8 12-23,-1-1 0,-1 2 0,0-1 0,-1 2 0,-1-1 1,-1 1-1,1 4 23,12 38-379,39 90-2758,-53-140 2534,-1 0 0,2 0 0,-1 0 0,2-1 0,-1 0 0,1 0 0,0-1 0,1 0 0,0 0 0,0-1 0,1-1 0,4 3 603,101 35-3966,7-30 3947,-100-15 716,1 0 1,0-2-1,-1-1 0,1-1 1,-1 0-1,0-2 0,-1 0 1,0-2-1,0 0 1,0-1-1,-1-2 0,-1 0 1,0 0-1,-1-2 1,4-4-698,99-105 3912,-114 115-3771,-1 0 0,0-1 0,0 0 0,-1 0 0,0 0 0,-1-1 0,0 1 0,0-1 0,-1 0 0,-1 0 0,1 0 0,-1-1 0,-1 1 0,0-1 0,-1-1-141,0 7 22,-1 0 0,1 1 0,-1-1 0,0 1 0,-1-1 0,1 1 0,-1-1 0,0 1 0,0 0 0,0 0 0,-1 0 0,1 0 0,-1 0 0,0 1 0,0-1 0,0 1 0,-1 0 0,1 0 0,-1 0 0,0 0 0,0 1 0,0-1 0,0 1 0,0 0 1,0 0-1,-1 0 0,1 1 0,-1 0 0,-2-1-22,-8-1 4,-1 0 0,0 1 0,0 0 0,0 1 1,0 1-1,0 1 0,0 0 0,-1 1-4,3 0-34,0 0-1,0 1 0,1 0 0,-1 1 1,1 1-1,0 0 0,0 1 1,1 0-1,-1 1 0,1 0 1,1 1-1,-1 0 0,2 1 0,-1 0 1,1 1-1,0 0 0,1 1 1,0 0-1,1 0 0,0 1 1,1 0-1,0 0 0,1 1 0,-3 9 35,3-6-344,0 0-1,2 1 1,0 0-1,0 0 0,2 0 1,0 0-1,1 0 0,1 0 1,1 13 344,-1-28-112,0 1 1,0 0 0,0-1-1,1 1 1,-1-1-1,1 1 1,-1-1-1,1 1 1,0-1 0,0 0-1,0 1 1,1-1-1,-1 0 1,0 0-1,1 0 1,-1 0-1,1 0 1,0 0 0,0 0-1,0 0 1,0-1-1,0 1 1,0-1-1,0 1 1,0-1 0,0 0-1,1 0 1,-1 0-1,1 0 1,-1 0-1,0-1 1,1 1 0,0-1-1,-1 0 1,1 1-1,-1-1 1,1 0-1,-1 0 1,1-1 0,2 0 111,97-42-59,-74 18 512,0-1 1,-2-1 0,0-1 0,-3-1-1,0-1 1,-2-1 0,-1-1 0,-1-1-1,-2-1 1,-2-1 0,0 0 0,-3 0-1,2-12-453,-2 2 425,-1 0-1,-2 0 1,-2-1-1,-1-26-424,-6 41 384,0 31-368,0 1-1,-1-1 0,1 0 1,0 1-1,0-1 0,0 0 1,-1 0-1,1 1 0,0-1 1,0 0-1,-1 0 0,1 0 1,0 1-1,-1-1 0,1 0 1,0 0-1,-1 0 0,1 0 1,0 1-1,-1-1 0,1 0 1,0 0-1,-1 0 0,1 0 1,0 0-1,-1 0 0,1 0 1,0 0-1,-1 0 0,1 0 1,0 0-1,-1 0 0,1-1 1,0 1-1,-1 0 0,1 0 0,0 0 1,-1 0-1,1 0 0,0-1 1,-1 1-1,1 0 0,0 0 1,0-1-1,-1 1 0,1 0 1,0 0-1,0-1 0,0 1 1,-1 0-1,1-1 0,0 1 1,0 0-1,0-1 0,0 1 1,0 0-1,0-1 0,0 1 1,-1 0-1,1-1 0,0 1 1,0-1-16,-9 20 66,1 0 1,1 1 0,0-1-1,2 1 1,0 0-1,1 1 1,1-1 0,0 8-67,2-17 27,-6 33-111,2 0 0,2 0-1,1 0 1,3 0 0,2 1-1,1-1 1,3-1 0,4 13 84,-5-37-1155,1 1 1,0-1 0,1 0-1,2 0 1,0-1 0,0-1-1,7 8 1155,12 10-7634</inkml:trace>
  <inkml:trace contextRef="#ctx0" brushRef="#br0" timeOffset="1295.912">3356 343 12268,'1'-97'7580,"-7"90"-3250,-10 16-2884,4 5-1383,0 0 0,1 0 1,1 2-1,1-1 0,0 1 0,1 0 0,1 1 0,0-1 0,1 2 0,1-1 0,-2 15-63,-2-1-98,1 0 0,2 1 1,1 0-1,2 0 0,1 0 0,1 0 0,2 0 0,1 0 0,6 27 98,-8-55-170,1-1-1,0 1 1,-1-1-1,2 1 1,-1-1-1,0 1 1,1-1-1,-1 0 0,1 1 1,0-1-1,0 0 1,1 0-1,-1 0 1,0-1-1,1 1 1,0-1-1,0 1 1,0-1-1,0 0 0,0 0 1,0 0-1,0 0 1,0-1-1,1 1 1,-1-1-1,1 0 1,-1 0-1,1 0 1,0 0-1,-1-1 0,1 0 1,0 1-1,-1-1 1,1 0-1,0-1 1,-1 1-1,1-1 1,0 0 170,12-6 268,0-1 0,0 0 0,-1-2 1,0 0-1,-1 0 0,0-2 0,-1 1 1,0-2-1,-1 0 0,0 0 0,-1-1 1,6-10-269,-8 15 199,-1 0 0,-1 0 0,1 0 1,-1-1-1,-1 0 0,0 0 0,0-1 0,-1 0 1,0 0-1,-1 0 0,0 0 0,-1-1 1,0 0-1,-1 1 0,0-1 0,-1 0 1,-1 0-1,0 0 0,0 0 0,-1 0 0,0 0 1,-1 0-1,-1 0 0,0 1 0,-1-2-199,-2 4 20,-1 0-1,1 0 0,-1 1 0,-1 0 0,0 1 0,0 0 1,0 0-1,-1 0 0,0 1 0,-1 1 0,1 0 0,-1 0 1,0 0-1,0 1 0,0 1 0,-9-2-19,-174-21-1556,31 43-4471,98 5-2162</inkml:trace>
  <inkml:trace contextRef="#ctx0" brushRef="#br0" timeOffset="1957.818">4083 590 14029,'0'0'3508,"0"0"-791,0 0-171,0 0-656,0 0-876,0 0-539,-4 0-304,1 1-167,1-1-1,0 1 0,-1 1 1,1-1-1,0 0 0,0 0 1,0 1-1,0-1 1,0 1-1,0 0 0,0 0 1,1-1-1,-1 1 0,1 0 1,-1 0-1,1 1 0,0-1 1,-1 0-1,1 0 1,0 1-1,1-1 0,-1 0 1,0 1-1,1-1 0,-1 1 1,1-1-1,0 1 0,0-1 1,0 1-1,0-1 1,0 1-1,1 1-3,-6 21 4,5-21-14,-5 11-145,2 1-1,0-1 0,1 1 1,1 0-1,0-1 0,1 1 1,1 11 155,8-59-11,-6 24 69,1-14 96,2 0 0,0 1 0,2-1 0,0 1 0,1 1 0,1-1 1,1 2-1,1-1 0,1 2 0,0-1 0,2 2 0,0 0 0,3-2-154,-11 13 3,0 0 1,1 0 0,0 1 0,0 0-1,1 0 1,-1 1 0,1 0 0,0 0 0,0 1-1,0 0 1,0 1 0,1 0 0,-1 0-1,1 1 1,-1 0 0,1 1 0,0 0 0,-1 1-1,1 0 1,-1 0 0,1 1 0,-1 0-1,0 1 1,0 0 0,0 0 0,0 1 0,0 0-1,-1 0 1,0 1 0,1 1 0,-2-1-1,1 1 1,-1 0 0,0 1 0,0 0 0,-1 0-1,0 1 1,0-1 0,-1 1 0,1 0-1,2 9-3,-4-6-178,0-1 0,-1 1-1,0 0 1,-1 0 0,-1 1-1,1-1 1,-2 0 0,0 1-1,0-1 1,-1 0 0,0 0-1,-1 1 1,0-1 0,-1 0-1,-1-1 1,1 1-1,-1 0 1,-1-1 0,0 0-1,-1 0 1,0 0 0,-2 2 178,-24 9-1415,29-52 2082,7 11-190,1 1 0,1 0 0,0 0-1,1 0 1,1 1 0,1 0-1,11-16-476,-18 30 53,9-17 98,0 0-1,1 1 1,1 0-1,1 1 0,0 0 1,2 2-1,0-1 1,1 2-1,1 0 1,0 1-1,14-7-150,-28 19 4,0 1 0,1 0 0,-1 0 0,1 0 0,0 0 0,0 1 0,0 0 1,0 0-1,0 0 0,0 1 0,0 0 0,0 0 0,0 0 0,0 0 0,-1 1 0,1 0 0,0 0 0,0 0 0,0 1 0,0-1 0,-1 1 0,1 0 0,-1 0 0,1 1 0,-1 0 0,0-1 0,0 1 1,0 1-1,1 0-4,14 20-3,-1 0 1,-1 2-1,-1 0 1,-1 0-1,-2 1 1,0 1 0,-2 0-1,-1 1 1,-2 0-1,-1 1 1,4 28 2,-2 41-683,0 3-3257,9-40-3822,-3-38-198</inkml:trace>
  <inkml:trace contextRef="#ctx0" brushRef="#br0" timeOffset="2778.922">5643 327 5349,'0'0'2765,"0"0"-667,0 0-74,0 0-604,0 0-737,0 0-139,0 0 214,-5 0 102,4 0-781,0 0-1,0-1 1,0 1 0,1 0 0,-1 0-1,0 0 1,0 0 0,0 0 0,0 0-1,1 0 1,-1 0 0,0 0 0,0 0-1,0 0 1,0 1 0,1-1 0,-1 0-1,0 1 1,0-1 0,1 0 0,-1 1-1,0-1 1,1 1 0,-1-1-1,0 1 1,1-1 0,-1 1 0,1 0-1,-1-1 1,1 1 0,-1 0 0,1-1-1,-1 1 1,1 0 0,-1-1 0,1 1-1,0 0 1,0 0 0,-1 0 0,1-1-1,0 1 1,0 0 0,0 0 0,0 0-79,0 0 720,0-1 198,-1-31 3209,-10-35-2061,-16-70 1014,27 135-3021,-4 80-16,-54 156 47,45-186-80,2 0 0,2 1 0,2 0 0,3 0 0,1 0 0,3 1 0,4 26-10,-3-70-104,0 0 0,0 0 1,1 0-1,0 0 0,0 0 1,0 0-1,1-1 0,0 1 1,0-1-1,1 0 0,0 0 1,0 0-1,0 0 0,1-1 1,0 1-1,0-1 0,0 0 1,1-1-1,0 0 0,-1 1 1,1-2-1,1 1 0,-1-1 1,1 0-1,-1 0 0,1-1 1,0 0-1,0 0 0,0 0 1,0-1-1,0 0 0,0 0 0,0-1 1,0 0-1,1-1 0,-1 1 1,0-1-1,1-1 104,7-3-123,-1-1 0,0 0-1,0-2 1,-1 1 0,0-2 0,0 0 0,-1 0 0,0-1-1,0 0 1,-2-1 0,1-1 0,-1 0 0,3-5 123,21-31 15,-1-2-1,-3 0 1,21-52-15,44-72 1242,-88 162-1030,-5 10 542,-19 34 159,4-4-907,2 1-1,1 0 0,2 1 1,0 0-1,2 1 0,2-1 1,1 1-1,1 0 0,1 0 1,3 25-6,-2-51-39,-1 1 0,1 0 0,0-1 0,0 1 1,1 0-1,0-1 0,0 1 0,0 0 0,1-1 1,-1 1-1,1-1 0,1 0 0,-1 0 0,1 0 1,0 0-1,0 0 0,0 0 0,1-1 0,-1 1 1,1-1-1,0 0 0,0 0 0,1-1 0,-1 1 1,1-1-1,0 0 0,0 0 0,0-1 0,0 1 1,1-1-1,-1 0 0,0 0 0,1-1 0,0 0 1,-1 0-1,1 0 0,0-1 0,-1 0 0,1 0 1,0 0-1,1-1 39,8-5 116,0-2 0,-1 0 0,0-1 0,0 0 0,-1-1 0,0 0 0,-1-1 0,0-1 0,-1 0 0,0 0 0,-1-1 0,0-1 0,-1 1 0,-1-2 0,5-9-116,-9 17 82,10-17 248,0-1 1,-1 0 0,-2-1 0,-1 0-1,0-1 1,2-18-331,-29 61 182,-19 69-187,3 1 0,5 2 1,-15 78 4,20-75-13,-12 48-398,7 1 0,5 1 0,0 86 411,17-68-229,5-70-344,-4 1-1,-4-1 1,-15 58 573,-23-41 5,45-103 1,0 0 1,-1 0-1,0-1 1,1 1-1,-1-1 1,0 1-1,0-1 1,-1 0-1,1-1 1,0 1-1,-1 0 1,1-1-1,-1 0 1,1 0-1,-1 0 1,1 0-1,-1 0 1,0-1-1,0 0 1,1 0-1,-1 0 1,0 0-1,0 0 1,1-1-1,-1 1 1,0-1-1,1 0 1,-4-2-7,-7-5 83,0-1 0,0-1 0,1-1 0,1 0 0,0 0 0,0-1 0,1-1 0,0 0 0,1-1 0,1 1 0,0-2 1,1 1-1,1-1 0,0-1 0,1 1 0,1-1 0,0 0 0,-2-15-83,-3 2 12,2 0 1,1-1-1,1 0 0,1 0 1,2 0-1,1-1 0,2 1 1,1-1-1,1 1 0,1 0 1,2 0-1,1 0 1,1 0-1,2 1 0,1 1 1,1-1-1,2 1 0,0 1 1,2 1-1,1 0 1,1 0-1,14-14-12,-7 16-220,2 0 0,1 2 0,1 1 0,1 2 0,0 0 0,1 2 0,1 1 0,1 2 0,0 1 0,1 1 0,0 2 0,1 2 0,30-5 220,194-14-4101,-4 24-4564,-248 3 8393,91 2-6102</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47.866"/>
    </inkml:context>
    <inkml:brush xml:id="br0">
      <inkml:brushProperty name="width" value="0.05" units="cm"/>
      <inkml:brushProperty name="height" value="0.05" units="cm"/>
    </inkml:brush>
  </inkml:definitions>
  <inkml:trace contextRef="#ctx0" brushRef="#br0">487 120 18802,'-4'-14'244,"3"9"-161,0 0 0,0 1 0,0-1 0,-1 0 0,1 1 0,-1-1 0,0 1 0,0-1 1,-1 1-1,0 0 0,1 0 0,-1 0 0,0 1 0,-1-1 0,1 1 0,-1-1 0,0 1 0,1 0 0,-1 0 1,-1 0-84,-7-1 81,0 0 1,-1 0-1,1 1 1,-1 1-1,1 0 1,-1 1-1,0 0 1,0 1-1,0 0 0,0 1 1,1 0-1,-1 1 1,0 1-1,1 0 1,0 1-1,0 0 1,0 1-1,0 0 1,0 1-1,1 0 1,0 1-1,1 0 1,-1 0-1,1 1 1,1 1-1,0 0 1,0 0-1,0 1 1,1 0-1,1 0 1,0 1-1,0 0 1,1 0-1,-1 4-81,-2 4 2,1 0 0,1 1 0,1 0 0,1 0 0,1 0 0,0 0 0,1 1 0,1 20-2,1-33-16,1 1 1,0 0-1,1 0 0,0-1 0,0 1 0,1 0 1,0-1-1,1 0 0,0 1 0,0-1 1,0 0-1,1 0 0,0 0 0,1-1 1,0 0-1,0 0 0,1 0 0,-1 0 1,1-1-1,1 0 0,-1 0 0,2 0 16,-2-2-43,1-1 0,-1 0 0,1-1 0,0 1 0,0-1 0,0 0 0,0-1 0,0 0 0,0 0 0,0 0 0,0-1 0,0 0 0,0 0 0,1-1 0,-1 0 0,0 0 0,0-1 0,0 0 0,-1 0 0,1-1 0,0 0 0,-1 0 0,1 0 43,12-7 90,-1 0 1,-1-2-1,0 0 0,-1 0 0,0-2 0,-1 0 1,7-8-91,-16 16 154,12-10 298,-1 0 0,-1-2-1,-1 1 1,0-2 0,-2 0 0,0-1-1,-1 0 1,0 0 0,-2-2-1,-1 1 1,-1-1 0,0 0 0,3-23-452,-11 45 4,-1 1 0,1 0 0,-1-1 0,1 1 1,-1-1-1,0 1 0,1-1 0,-1 1 0,0-1 1,0 0-1,1 1 0,-1-1 0,0 0 1,0 0-1,0 1 0,1-1 0,-1 0 0,0 0 1,0 0-1,0 0 0,1 0 0,-1 0 0,0 0 1,0 0-1,0-1 0,1 1 0,-1 0 0,0 0 1,0-1-1,1 1 0,-1 0 0,0-1 0,0 1 1,1-1-1,-1 1 0,0-1 0,1 1 1,-1-1-1,1 1 0,-1-1 0,1 0 0,-1 1 1,1-1-1,-1 0 0,1 0 0,0 1 0,-1-1 1,1 0-1,0 0 0,0 1 0,-1-1 0,1 0-4,-5 24-101,0-1 0,1 1-1,1 1 1,2-1-1,0 0 1,1 0-1,2 1 1,0-1 0,1 0-1,2 0 1,0 0-1,2-1 1,0 0-1,3 4 102,-6-11-599,1 0 0,1 0-1,0-1 1,1 0 0,0 0-1,1 0 1,1-1 0,0 0 599,-3-6-931,0 0 0,1 0-1,0-1 1,0 0 0,0 0 0,0-1 0,1 0 0,0 0 0,0-1 0,1 0 0,-1 0-1,1-1 1,0 0 0,1-1 931,23 5-5621</inkml:trace>
  <inkml:trace contextRef="#ctx0" brushRef="#br0" timeOffset="254.364">911 575 3523,'9'-19'3235,"51"-143"2509,-51 124-3728,-1 0-1,-3 0 0,0 0 0,-3-1 1,-1 1-1,-3-30-2015,-9 32 2760,1 80-1826,29 213-742,-2-96-848,-14-140-844,-2-58 993,-1 15 640,0-2-86,2 1 0,1-1 0,0 0 0,2 0 0,1 1 0,0 0 0,2 0 1,6-11-48,-10 25-10,1 0 0,0 0 1,0 0-1,1 0 1,0 1-1,1 0 1,0 1-1,0-1 1,1 1-1,-1 1 1,2-1-1,-1 2 0,1-1 1,-1 1-1,2 0 1,-1 1-1,0 0 1,1 0-1,0 1 1,0 0-1,1 1 10,99 4-3340,-42 25-4584,-36-7-340</inkml:trace>
  <inkml:trace contextRef="#ctx0" brushRef="#br0" timeOffset="633.132">1704 84 12556,'0'0'1986,"0"0"-774,0 0-278,14 0-336,44 4-369,-23 27-58,-29-21-150,72 115 76,-77-123-71,0-1 1,1 1 0,-1-1 0,0 0-1,0 1 1,1-1 0,-1 0 0,1 0 0,-1 0-1,1 0 1,0 0 0,-1 0 0,1-1 0,0 1-1,0 0 1,-1-1 0,1 1 0,0-1 0,0 0-1,0 0 1,0 0 0,-1 0 0,1 0 0,0 0-1,0 0 1,0 0 0,0-1 0,-1 1 0,1-1-1,0 1 1,0-1 0,-1 0 0,1 0 0,0 1-1,-1-1 1,1 0 0,-1-1 0,1 1-1,-1 0 1,1 0 0,-1-1 0,0 1 0,0-1-1,0 1 1,0-1-27,48-73 4394,-47 71-4253,-1 0-1,1 0 1,-1 1-1,1-1 1,-1 0-1,0 0 0,0-1 1,-1 1-1,0 0 1,1 0-1,-1 0 1,0 0-1,-1-1 0,1 1 1,-1 0-1,0 0 1,0 0-1,0 0 1,0 0-1,-1 0 0,0 1 1,0-1-1,0 0 1,0 1-1,0-1 1,-1 1-1,1 0 1,-1 0-1,0 0 0,0 0 1,0 0-1,-1 1 1,1-1-1,-1 1 1,1 0-1,-1 0-140,-8-1 42,0 1 0,0 0 0,0 1 0,-1 0 0,1 1 0,0 0 0,0 1 1,-1 0-1,1 1 0,0 1 0,0 0 0,1 0 0,-1 2 0,1-1 0,0 1 0,0 1 0,-9 5-42,9-7 5,-1 1 1,1 0-1,0 0 0,1 1 0,-1 1 0,1 0 0,1 0 0,-1 1 1,1 0-1,1 0 0,-1 1 0,2 1 0,-1-1 0,1 1 0,0 0 1,1 1-1,1 0 0,-1 0 0,2 0 0,-1 0 0,2 1 0,-1-1 1,2 1-1,-1 0 0,2 0 0,0 0 0,0 12-5,3-16-8,0 0-1,0 0 1,1 0 0,0-1-1,0 1 1,1-1-1,0 1 1,0-1 0,1 0-1,0-1 1,0 1-1,1-1 1,-1 0 0,1-1-1,1 1 1,-1-1-1,1 0 1,0-1 0,3 2 8,11 6-249,1-1 1,-1-1 0,2-1-1,-1-1 1,1-2 0,5 1 248,7 2-1053,0-3 1,1-1 0,0-1 0,0-2-1,17-2 1053,-36-1-1077,1-1 0,-1 0 0,0-1 0,0-1-1,0-1 1,0-1 0,10-4 1077,20-15-5990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44.745"/>
    </inkml:context>
    <inkml:brush xml:id="br0">
      <inkml:brushProperty name="width" value="0.05" units="cm"/>
      <inkml:brushProperty name="height" value="0.05" units="cm"/>
    </inkml:brush>
  </inkml:definitions>
  <inkml:trace contextRef="#ctx0" brushRef="#br0">385 268 12236,'0'0'2744,"0"0"-630,10-13 5,28-40-117,-38 53-1921,1 0 1,-1-1-1,1 1 1,0 0-1,-1 0 1,1-1-1,-1 1 1,1 0-1,-1-1 1,0 1-1,1 0 1,-1-1-1,1 1 1,-1-1-1,0 1 1,1 0-1,-1-1 1,0 1-1,1-1 1,-1 1-1,0-1 1,0 0-1,1 1 1,-1-1-1,0 1 1,0-1-1,0 1 1,0-1-1,0 1 1,0-1-1,0 0 1,0 1-1,0-1 1,0 1-1,0-1 1,0 1 0,0-1-1,-1 0 1,1 1-1,0-1 1,0 1-1,-1-1 1,1 1-1,0-1 1,-1 1-1,1-1 1,0 1-1,-1 0 1,1-1-1,0 1 1,-1-1-1,1 1 1,-1 0-1,1-1 1,-1 1-1,1 0 1,-1 0-1,1-1 1,-1 1-1,0 0 1,1 0-1,-1 0 1,1 0-82,-32 6-9,30-5 221,-16 6-190,-1 1 0,1 1 0,1 1 0,0 1 0,0 0-1,1 1 1,1 1 0,0 0 0,1 1 0,-4 5-22,12-13-63,1 1 0,-1 1 0,1-1 0,0 1-1,1 0 1,0 0 0,0 0 0,1 0 0,0 1 0,0 0 0,1-1 0,0 1-1,1 0 1,0 0 0,0 0 0,1 0 0,0 1 63,2-5-15,1-1 0,0 0 1,0 0-1,0-1 0,0 1 0,0 0 0,1-1 1,-1 0-1,1 0 0,0 0 0,0-1 0,0 1 1,1-1-1,-1 0 0,1 0 0,-1 0 1,1-1-1,-1 1 0,1-1 0,0 0 0,0-1 1,4 1 14,-1 1-6,20 4 6,-1 1 0,-1 1 0,1 1 0,-2 2 0,1 0 0,-1 2 0,-1 1 0,-1 0 0,20 17 0,-40-29 23,0 1 0,0 0 0,0 0 1,0 1-1,0-1 0,-1 0 0,0 1 0,1 0 0,-1 0 0,-1-1 0,1 1 1,0 0-1,-1 0 0,0 1 0,0-1 0,0 0 0,-1 0 0,1 0 1,-1 1-1,0-1 0,0 0 0,0 0 0,-1 1 0,0-1 0,0 0 0,0 0 1,0 0-1,0 0 0,-1 0 0,0 0 0,0 0 0,0 0 0,0-1 0,-1 1 1,1-1-1,-3 3-23,-13 5 113,0 0 1,0-2 0,-1-1-1,0 0 1,0-1 0,-1-1-1,0-1 1,0 0-1,0-2 1,-1 0 0,1-2-1,-1 0 1,1-1 0,-8-2-114,26 2 2,-29 2-3,-1-2 1,0-1-1,1-1 1,-1-2 0,-20-6 0,22-4-1194,30 13 1018,0 1-1,-1-1 0,1 0 1,0 0-1,-1 0 0,1 1 1,0-1-1,0 0 0,0 0 0,0 0 1,0 0-1,0 0 0,0 1 1,0-1-1,0 0 0,0 0 1,0 0-1,1 0 0,-1 1 1,0-1-1,1 0 0,-1 0 1,0 0-1,1 1 0,-1-1 1,1 0-1,-1 1 0,1-1 0,0 0 1,-1 1-1,1-1 0,0 1 1,-1-1-1,1 1 0,0-1 1,-1 1-1,1-1 0,0 1 1,0 0-1,0-1 0,-1 1 1,1 0-1,0 0 0,0 0 1,0 0-1,0 0 177,28-16-7805</inkml:trace>
  <inkml:trace contextRef="#ctx0" brushRef="#br0" timeOffset="340.659">749 68 13741,'0'0'4570,"7"-12"-1688,21-38-474,-27 49-2342,0 1 0,0-1 0,0 1 0,0-1 0,0 1 0,0-1 0,0 1 0,0 0 0,0 0 0,0-1 0,0 1 0,0 0 0,0 0 0,0 0 0,0 0 0,0 0 0,0 0 0,0 0 0,0 1 1,0-1-1,0 0 0,0 0 0,0 1 0,0-1 0,0 1 0,0-1 0,0 1 0,0-1 0,0 1 0,-1 0 0,1-1 0,0 1 0,0 0 0,-1 0 0,1-1 0,0 1 0,-1 0 0,1 0 0,-1 0 0,1 0 0,-1 0 0,1 0 0,-1 0 0,0 0 0,0 0 0,1 0 0,-1 0 0,0 0 0,0 0 0,0 0 0,0 0 0,0 0 0,0 0 0,0 0 0,-1 0 0,1 0 0,0 1-66,0 0 75,30 227 1756,3 151-2298,-19-237-6603,-12-97-3356,1-32 4276</inkml:trace>
  <inkml:trace contextRef="#ctx0" brushRef="#br0" timeOffset="702.107">868 623 10570,'-2'-10'700,"0"-1"-1,-1 1 1,0 0 0,-1 0 0,0 0-1,-1 0 1,0 0 0,0 1-1,-1 0 1,0 0 0,0 1 0,-1-1-1,0 2 1,-8-8-700,-7 1 841,0 2 0,-1 0-1,0 1 1,-1 1 0,0 1 0,0 1-1,-1 2 1,-19-3-841,29 8 508,42 8-434,57 8 0,0-4 0,69 0-74,-11-2 34,-116-7-55,6 0-94,0 1 0,-1 2 0,1 1 0,-1 1 1,0 1-1,4 4 115,-31-9-16,1 1 0,-1 0 0,0 1 0,0-1 0,0 1 0,0 0 0,-1 0 1,0 0-1,0 0 0,0 0 0,-1 1 0,0-1 0,0 1 0,0 0 0,-1-1 0,1 1 1,-1 0-1,-1 0 0,1 0 0,-1 0 0,0 0 0,-1 0 0,1 0 0,-1 0 0,0 0 0,-1-1 1,1 1-1,-2 2 16,0 29-148,2-15-35,5 90-1554,-4-109 1691,1 1 0,-1-1 0,1 1 1,1-1-1,-1 1 0,0-1 0,1 0 0,-1 0 0,1 1 0,0-1 0,0-1 0,1 1 0,-1 0 0,0 0 0,1-1 0,0 1 0,-1-1 0,1 0 0,0 0 0,0 0 0,0 0 1,1 0-1,-1-1 0,0 0 0,1 1 0,-1-1 0,4 0 46,4 0 33,0 0 1,1-1-1,-1 0 0,0-1 1,0 0-1,1-1 1,-1 0-1,0-1 0,0 0 1,-1-1-1,1 0 1,-1-1-1,1 0 0,-2 0 1,1-1-1,0 0 1,-1-1-1,-1 0 1,1-1-35,17-14 436,-2-2 0,-1-1-1,0 0 1,-2-2 0,14-23-435,-26 37 157,7-9 118,-2 0 0,0-1 0,-1-1 0,-1 0 0,-1-1 0,-1 0 0,0-6-275,-10 31 21,-1 1 1,0-1-1,0 1 1,1 0-1,-1-1 0,0 1 1,0-1-1,0 1 1,1-1-1,-1 0 1,0 1-1,0-1 0,0 0 1,0 0-1,0 0 1,0 0-1,0 0 1,0 0-1,0 0 1,0 0-1,0 0 0,0 0 1,0 0-1,0 0 1,1-1-1,-1 1 1,0 0-1,0-1 0,0 1 1,0-1-1,0 1 1,1-1-1,-1 1 1,0-1-1,0 1 1,1-1-1,-1 0 0,0 0 1,1 1-1,-1-1 1,1 0-1,-1 0 1,1 0-1,-1 1 1,1-1-1,0 0 0,-1 0 1,1 0-1,0 0 1,0 0-1,0 0 1,0 0-1,0 0 0,0 0 1,0 0-1,0 0 1,0 1-1,0-1 1,0 0-1,0 0 1,1 0-1,-1-1-21,-10 15 3,0 0 0,1 1-1,0 0 1,1 0 0,0 1 0,2 0 0,-1 0-1,2 1 1,0 0 0,1 0 0,1 0 0,0 0 0,1 1-1,1-1 1,0 1 0,2-1 0,0 1 0,0-1-1,3 8-2,-2-12-191,0 0 0,0-1 0,2 1 0,-1-1 0,1 0 0,1 0 0,0 0-1,1 0 1,0-1 0,0 0 0,1 0 0,0-1 0,1 0 0,0 0 0,1-1 0,0 0-1,0 0 1,0-1 0,1 0 0,0-1 0,1 0 0,-1 0 0,1-1 0,0-1 0,0 0-1,1 0 1,-1-1 0,1-1 0,0 0 0,9 0 191,133-2-5944,-5-38-3620,-99 18 2870</inkml:trace>
  <inkml:trace contextRef="#ctx0" brushRef="#br0" timeOffset="1102.518">2642 532 10378,'0'0'2845,"0"0"-133,0 0 358,-12-11-535,-44-36-554,50 43-1744,0 0-1,-1 0 1,1 0-1,-1 1 1,0 0 0,0 1-1,0 0 1,0 0 0,0 0-1,0 1 1,-1 0-1,1 0 1,-1 1 0,1 0-1,0 0 1,-1 0-237,-5 1 170,2-1-156,0 2 0,0 0 0,1 0 0,-1 1 0,1 0 0,0 0 1,-1 2-1,2-1 0,-1 1 0,0 0 0,1 1 0,0 0 0,0 1 0,1 0 1,0 0-1,0 1 0,1 0 0,0 0 0,0 1 0,1 0 0,0 0 1,0 0-1,1 1 0,0 0 0,1 0 0,0 0 0,1 0 0,0 1 0,1 0 1,0-1-1,0 1 0,1 0 0,1 0 0,0 7-14,0-3-220,0 0 0,1 0 0,1-1 1,1 1-1,0 0 0,1-1 0,0 0 0,1 0 0,1 0 0,2 4 220,43 45-4656,27-33-6469,-35-37 3838,-6-16 4864,46-86 10153,4-83 2681,-9-116-3980,-50 113-3751,-27 192-2600,0 1-1,0-1 0,-1 0 0,0 1 1,1-1-1,-1 0 0,0 1 0,0-1 1,0 0-1,-1 0 0,1 1 0,-1-1 1,1 0-1,-1 1 0,0-1 0,0 1 1,0-1-1,0 1 0,-1-1 0,1 1 1,-1 0-1,1 0 0,-1 0 0,0 0 1,0 0-1,1 0 0,-2 0 1,1 0-1,0 1 0,0-1 0,0 1 1,-1 0-1,1-1 0,-1 1 0,1 0 1,-1 0-1,1 1 0,-1-1 0,-1 0-79,-2 3 45,1 1 1,-1-1-1,1 1 0,0 0 0,0 0 0,0 1 0,0-1 1,1 1-1,0 0 0,-1 0 0,1 1 0,1-1 0,-1 1 0,1 0 1,0 0-1,0 0 0,0 0 0,1 1 0,-1-1 0,1 1 1,1 0-1,-1-1 0,1 1 0,-1 5-45,-6 19 3,1 1 0,1 0 1,2 0-1,1 0 0,1 1 0,2-1 0,1 1 0,2-1 1,1 0-1,1 0 0,2 0 0,9 27-3,57 112-5136,-48-130 358,-2-12-3203</inkml:trace>
  <inkml:trace contextRef="#ctx0" brushRef="#br0" timeOffset="1952.024">3057 626 13004,'0'0'2557,"0"0"-742,-3-13-53,-10-39-230,35 92 321,-13-28-1850,1 0 0,0-1 0,0-1 0,1 1 0,0-2 0,1 1 0,0-1 0,1-1 0,0-1 0,0 1 0,0-2 0,1 0 0,0-1 0,0 0 0,1-1 0,12 2-3,-24-6-4,1 0-1,-1 0 1,0-1 0,0 1 0,1-1 0,-1 0 0,0 0-1,0 0 1,0 0 0,0 0 0,0-1 0,0 1 0,0-1-1,-1 0 1,1 0 0,-1 0 0,1 0 0,-1 0 0,0-1-1,1 1 1,-1-1 0,-1 1 0,1-1 0,0 0 0,-1 0-1,1 0 1,-1 0 0,1-1 4,19-93 2081,-21 92-2011,-1 0-1,1 0 0,-1 1 1,0-1-1,0 0 1,-1 1-1,1-1 0,-1 1 1,0 0-1,0-1 1,-1 1-1,1 0 0,-1 0 1,0 0-1,0 1 1,0-1-1,0 1 0,-1-1 1,1 1-1,-1 0 1,0 0-1,0 1 0,0-1 1,-1 1-1,1 0 1,0 0-1,-1 0 0,1 1 1,-1 0-1,0 0 1,1 0-1,-1 0 0,0 1 1,0-1-1,1 1 1,-6 1-70,0-1 0,0 0 0,0 1 0,0 0 0,0 1 0,0 0 0,0 1 0,0 0 0,1 0 0,-1 1 0,1 0 0,0 1 0,0 0 0,0 0 0,1 1 0,0 0 0,0 1 0,1 0 0,-1 0 0,1 0 0,1 1 0,0 0 0,0 0 0,0 1 0,1 0 0,0 0 0,1 0 0,0 0 0,1 1 0,-1-1 0,2 1 0,0 0 0,0 0 0,0 0 0,1 3 0,0-3-67,0-1 1,0 1 0,1-1 0,0 1-1,0 0 1,1-1 0,1 1 0,0-1 0,0 1-1,0-1 1,2 0 0,-1 0 0,1 0-1,0 0 1,1-1 0,0 1 0,0-1-1,1-1 1,0 1 0,0-1 0,0 0 0,1 0-1,1-1 1,-1 1 0,1-2 0,0 1-1,0-1 1,1 0 0,-1-1 0,1 0-1,0-1 1,2 1 66,7-1 13,0 0 0,1-2-1,-1 0 1,0-1 0,0-1-1,1-1 1,-1 0-1,0-2 1,0 0 0,-1 0-1,1-2 1,-1 0 0,0-1-1,0-1 1,-1-1 0,0 0-1,-1-1 1,0 0 0,-1-2-1,0 0 1,0 0 0,-1-1-1,-1-1 1,0 0 0,-1 0-1,-1-1 1,0-1-13,11-10 300,-2 0 0,-1-1 0,-2-1 0,0-1 1,-2 0-1,-1-1 0,-1 0 0,-2-1 0,1-6-300,-11 37 11,0-1-1,-1 1 1,1-1-1,0 1 1,0-1-1,0 1 1,0 0-1,0-1 1,-1 1-1,1 0 1,0-1-1,0 1 1,-1 0-1,1-1 1,0 1-1,-1 0 1,1 0-1,0-1 1,-1 1 0,1 0-1,0 0 1,-1-1-1,1 1 1,-1 0-1,1 0 1,0 0-1,-1 0 1,1 0-1,-1 0 1,1 0-1,0 0 1,-1 0-1,1 0 1,-1 0-1,1 0 1,-1 0-1,1 0 1,0 0-1,-1 0 1,1 0-1,-1 0 1,1 1 0,0-1-1,-1 0 1,1 0-1,0 0 1,-1 1-1,1-1 1,0 0-1,-1 0 1,1 1-1,0-1 1,-1 0-1,1 1 1,0-1-1,0 0 1,0 1-1,-1-1 1,1 1-1,0-1 1,0 0-1,0 1 1,0-1-1,0 1 1,0-1 0,0 0-1,-1 1 1,1-1-1,1 1-10,-16 19 17,1 0 0,1 1-1,2 1 1,0 0 0,1 0 0,1 1 0,1 0-1,1 1 1,1 0 0,1 0 0,1 0-1,2 1 1,0-1 0,1 1-17,1 99-1126,0-124 1107,0 1 1,0 0 0,0-1 0,0 1-1,0-1 1,1 1 0,-1 0-1,0-1 1,0 1 0,0-1 0,0 1-1,1-1 1,-1 1 0,0-1-1,1 1 1,-1-1 0,0 1 0,1-1-1,-1 1 1,1-1 0,-1 0-1,0 1 1,1-1 0,-1 0 0,1 1-1,-1-1 1,1 0 0,-1 0 0,1 1-1,0-1 1,-1 0 0,1 0-1,-1 0 1,1 0 0,-1 0 0,1 1-1,0-1 1,-1 0 0,1-1-1,-1 1 1,1 0 0,0 0 0,-1 0-1,1 0 1,-1 0 0,1 0 0,-1-1-1,1 1 1,-1 0 0,1-1-1,-1 1 1,1 0 0,-1-1 0,1 1-1,-1 0 1,1-1 0,-1 1-1,0-1 1,1 1 0,-1-1 0,0 1-1,1-1 1,-1 1 0,0-1 0,0 1-1,0-1 1,1 0 18,20-35 88,42-181 1094,-21 53-384,-41 159-775,0-1-1,0 1 1,1-1-1,0 1 1,0-1-1,1 1 1,-1 0-1,1 0 1,0 0-1,1 1 1,-1-1 0,1 1-1,0 0 1,0 0-1,0 0 1,1 0-1,-1 1 1,1 0-1,0-1 1,0 2-1,0-1 1,0 1 0,0-1-1,1 2 1,-1-1-1,1 0 1,-1 1-1,1 0 1,-1 0-1,1 1 1,0 0-1,0 0 1,-1 0-1,1 1 1,0-1 0,3 2-23,7 6 9,-1 0 1,-1 1 0,0 1 0,0 0 0,-1 0 0,0 2 0,-1-1 0,0 2 0,-1 0 0,0 0 0,-1 1 0,-1 0 0,0 0 0,-1 1 0,1 4-10,71 193-2077,-50-117 652,-27-87 669,13 30-3907,2-18-4433,-5-13-1138</inkml:trace>
  <inkml:trace contextRef="#ctx0" brushRef="#br0" timeOffset="2276.268">4517 297 15086,'2'-155'5648,"-5"127"-3237,3 29-2354,0-1 1,0 0-1,0 0 0,-1 1 1,1-1-1,0 0 1,0 1-1,-1-1 0,1 0 1,0 0-1,0 0 1,-1 1-1,1-1 0,0 0 1,0 0-1,-1 0 1,1 1-1,0-1 0,-1 0 1,1 0-1,0 0 1,-1 0-1,1 0 1,0 0-1,-1 0 0,1 0 1,0 0-1,-1 0 1,1 0-1,0 0 0,-1 0 1,1 0-1,0 0 1,-1 0-1,1 0 0,0-1 1,-1 1-1,1 0 1,0 0-1,-1 0 0,1 0 1,0-1-1,0 1 1,-1 0-1,1 0 0,0-1 1,0 1-1,0 0 1,-1 0-1,1-1 0,0 1 1,0 0-1,0-1 1,0 1-1,-1 0 0,1-1 1,0 1-1,0 0 1,0-1-1,0 1 0,0 0 1,0-1-1,0 1 1,0 0-1,0-1 0,0 1 1,0 0-58,-6 13 125,0 1 1,1 1-1,0-1 1,1 1-1,1 0 1,1 0-1,0 0 0,0 0 1,2 0-1,0 2-125,-1 50 74,2 1-1,4-1 1,3 0-1,12 47-73,7 57-2044,-24-113-2363,-4-1-4394,-2-31-1059</inkml:trace>
  <inkml:trace contextRef="#ctx0" brushRef="#br0" timeOffset="2570.887">4456 814 3459,'-7'-47'5559,"5"24"-4115,-1 0 0,0 1-1,-2 0 1,0 0-1,-2 0 1,-1 0 0,0 1-1,-1 1 1,-2-1 0,0 1-1,-3-2-1443,6-2 1500,41 24-512,19 7-989,0-1 1,0-3-1,0-3 1,0-1-1,-1-3 0,1-2 1,0-2-1,-2-2 1,19-8 0,-61 15 0,-1 0 0,-1 0 1,1 0-1,0-1 0,-1 0 0,0 0 1,0 0-1,0-1 0,0 0 1,-1 0-1,0-1 0,0 1 1,0-1-1,-1 0 0,0 0 1,0-1-1,2-4 0,-18 50 12,1 0 0,3 1 0,1 0 0,2 0 0,1 1 0,2-1 0,3 1 0,2 14-12,-4-46-47,1 0 0,0-1-1,1 1 1,0 0 0,0 0 0,1-1 0,0 1-1,1-1 1,-1 1 0,2-1 0,-1 0 0,1 0 0,0-1-1,1 1 1,0-1 0,0 0 0,1 0 0,0 0-1,0-1 1,0 0 0,1 0 0,0-1 0,0 1-1,0-2 1,6 4 47,-322-89-389,236 67-6103,47 9-1622</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8:43.170"/>
    </inkml:context>
    <inkml:brush xml:id="br0">
      <inkml:brushProperty name="width" value="0.05" units="cm"/>
      <inkml:brushProperty name="height" value="0.05" units="cm"/>
    </inkml:brush>
  </inkml:definitions>
  <inkml:trace contextRef="#ctx0" brushRef="#br0">218 220 13997,'-17'-7'2755,"-145"-45"3106,123 41-3538,44 6-1459,201-8-431,-68 7-385,0-7 0,8-7-48,-142 19 0,118-38 0,-122 39 0,1 0 1,-1 0-1,1 0 0,-1 0 1,1-1-1,-1 1 0,1 0 1,-1-1-1,1 1 1,-1 0-1,1-1 0,-1 1 1,0-1-1,1 1 0,-1 0 1,0-1-1,1 1 1,-1-1-1,0 1 0,1-1 1,-1 1-1,0-1 0,0 1 1,0-1-1,0 0 1,1 1-1,-1-1 0,0 1 1,0-1-1,0 1 0,0-1 1,0 0-1,0 1 0,-1-1 1,1 1-1,0-1 1,0 1-1,0-1 0,0 1 1,-1-1-1,1 0 0,0 1 1,0 0-1,-1-1 1,1 1-1,0-1 0,-1 1 1,1-1-1,-1 1 0,1 0 1,-1-1-1,1 1 0,-1 0 1,1-1-1,-1 1 1,1 0-1,-1 0 0,1-1 1,-1 1-1,1 0 0,-1 0 0,-37-12 71,37 11-68,-19-3 157,1 0-1,-1 1 1,0 1-1,0 1 1,-1 0 0,1 2-1,0 0 1,0 2 0,0 0-1,-1 1-159,15-1 32,0-1 0,0 1-1,1 0 1,-1 0 0,1 0-1,0 1 1,0 0 0,0 0 0,0 0-1,1 1 1,-1 0 0,1-1 0,0 1-1,1 1 1,-1-1 0,1 1-1,0-1 1,1 1 0,-1 0 0,1 0-1,0 0 1,0 0 0,0 5-32,-5 150 126,7-157-117,9 87-374,5-1 1,3-1-1,5-1 0,6 9 365,11 50-6057,-27-101 510,-4-9-1820</inkml:trace>
  <inkml:trace contextRef="#ctx0" brushRef="#br0" timeOffset="637.915">905 449 9993,'3'-15'2814,"-1"-4"-1883,12-43 3412,-26 85 330,0 0-4621,4-1 26,0 0 0,2 0 0,1 1 0,0 0 0,2 0 0,1 0 0,0 1 0,2-1 0,1 0 0,0 1 0,2-1 0,1 0 0,0 0 0,2-1 0,1 0 0,0 1 0,2-2 0,4 8-78,-8-22-30,0 0 1,0 0 0,0-1 0,1 0 0,0 0 0,0 0 0,1-1 0,0 1 0,0-2 0,0 1-1,0-1 1,1 0 0,0 0 0,-1-1 0,1 0 0,0-1 0,1 0 0,-1 0 0,0 0-1,1-1 1,-1-1 0,1 1 0,-1-1 0,1-1 0,3 0 29,6-1-9,-1-1 1,1 0-1,-1-1 1,0-1-1,0-1 0,0 0 1,-1-1-1,0-1 1,0-1-1,-1 0 0,11-9 9,-3-1 137,-1 0-1,-1-2 0,-1 0 0,-1-1 0,-1-1 0,-1-1 0,-1-1 0,-1 0 1,-1-1-1,-1 0 0,-2-1 0,0-1 0,-2 0 0,2-12-136,-8-1 107,-4 41-105,1-1 0,-1 1 0,1 0 0,-1-1 0,1 1 0,-1-1 0,1 1 0,-1 0 0,1-1 0,-1 1 0,0 0 0,1 0 0,-1-1 0,1 1 0,-1 0 0,0 0 0,1 0 0,-1 0 0,0 0 0,1 0 0,-1 0 0,0 0 0,1 0 0,-1 0 0,1 0 0,-1 0 1,0 1-1,1-1 0,-1 0 0,0 0 0,1 1 0,-1-1 0,1 0 0,-1 1 0,1-1 0,-1 0 0,1 1 0,-1-1 0,1 1 0,-1-1 0,1 1 0,0-1 0,-1 1 0,1-1 0,-1 1-2,-8 10-13,1 0 0,-1 1 0,2-1 0,-1 2 1,2-1-1,0 1 0,0 0 0,1 0 0,1 0 0,0 1 0,1 0 1,0 0-1,1 4 13,-34 101-1381,14-94 831,18-59 571,5 7 63,1 0-1,1 0 0,1 1 1,1 0-1,2 0 1,0 0-1,2 0 0,2-2-83,-10 24 7,1 1 0,-1 0-1,0-1 1,1 1 0,0 0-1,0 0 1,0 0 0,0 0 0,0 0-1,1 1 1,-1-1 0,1 1-1,-1-1 1,1 1 0,0 0-1,0 0 1,0 0 0,0 0-1,1 1 1,-1-1 0,0 1-1,1 0 1,-1 0 0,1 0-1,-1 0 1,1 1 0,-1 0-1,1-1 1,0 1 0,-1 0-1,1 1 1,-1-1 0,1 1-1,0-1 1,-1 1 0,1 0-1,-1 1 1,0-1 0,1 0-1,0 2-6,12 10 9,-1 1-1,-1 0 1,-1 1-1,0 1 0,-1 0 1,0 1-1,-2 0 0,0 1 1,-1 0-1,3 9-8,8 10 7,-9-15-36,39 55-377,-48-75 396,1 0-1,-1 0 1,0 0-1,1 0 0,-1-1 1,1 1-1,0-1 1,0 0-1,-1 0 0,1 0 1,0 0-1,0 0 1,0-1-1,0 1 0,0-1 1,0 0-1,0 0 1,0 0-1,0 0 0,0 0 1,0-1-1,0 1 1,0-1-1,0 0 1,0 0-1,0 0 0,-1 0 1,4-2 10,5-6 153,0 0 1,0 0 0,-1-1-1,0-1 1,0 0 0,-1 0-1,-1-1 1,0 0-1,-1 0 1,0-1 0,-1 0-1,0 0 1,-1 0 0,0-1-1,-1 0 1,-1 0-1,0 0 1,-1-3-154,3-3 112,-1 0-1,-1-1 1,-1 1 0,-1-1-1,-1 1 1,0-1-1,-2 1 1,0-1 0,-1 1-1,-1-1 1,-3-3-112,6 20-43,-1-1 1,1 1 0,-1 0-1,0 0 1,-1 0 0,1 0-1,-1 0 1,1 1-1,-1-1 1,0 1 0,-1 0-1,1-1 1,0 2-1,-1-1 1,0 0 0,0 1-1,0-1 1,0 1-1,0 0 1,0 0 0,0 1-1,-1 0 1,1-1-1,-1 1 1,1 0 0,-1 1-1,1-1 1,-1 1-1,1 0 1,-1 0 0,1 1-1,-1-1 1,1 1 0,-2 0 42,-16 27-3932,19 8-4698,11-10-1897</inkml:trace>
  <inkml:trace contextRef="#ctx0" brushRef="#br0" timeOffset="985.817">2462 288 13901,'0'0'4901,"0"0"-2702,0 0-773,0 0-375,-13-2-602,7 0-418,4 1-25,0 0 1,-1 1 0,0-1-1,1 0 1,-1 1 0,1-1-1,-1 1 1,0 0 0,1 0-1,-1 0 1,0 0 0,1 1-1,-1-1 1,1 0 0,-1 1-1,1 0 1,-1 0 0,1 0-1,-1 0 1,1 0 0,-1 0-1,1 1 1,0-1 0,0 1-1,0-1 1,0 1 0,0 0-1,0 0 1,0 0 0,1 0-1,-1 0 1,1 0 0,-1 2-7,-9 17 22,2 1 0,1 1 0,1-1 0,0 1 1,2 0-1,1 0 0,0 1 0,2-1 1,1 14-23,0-26-13,1 1 1,1 0-1,0-1 1,1 1 0,0-1-1,0 1 1,1-1-1,1 0 1,0 0 0,1 0-1,0-1 1,0 1-1,1-1 1,0 0 0,1-1-1,0 0 1,1 0-1,0 0 1,0-1-1,2 1 13,-1-5-77,0 0-1,-1 0 1,1-1-1,0 0 1,1-1-1,-1 0 0,0-1 1,1 0-1,-1 0 1,1-1-1,-1 0 0,1 0 1,-1-1-1,1-1 1,-1 1-1,0-2 1,0 1-1,0-1 0,0 0 1,0-1-1,0 0 1,-1-1-1,0 0 0,0 0 1,0 0-1,-1-1 1,0-1-1,0 1 1,0-1-1,4-6 78,-3 5 141,0-1 0,0 1 0,-1-1-1,-1-1 1,1 1 0,-2-1 0,1-1 0,-1 1 0,-1-1 0,0 1-1,-1-1 1,0 0 0,0-1 0,-1 1 0,0 0 0,-1-1 0,-1 1 0,0-1-1,0 1 1,-1-1 0,-1 1 0,0 0 0,0-1 0,-1 1 0,0 0-1,-1 1 1,-1-1 0,0 0 0,0 1 0,-1 0 0,-1-1-141,-1 2-40,-1 1 0,0 0 1,0 1-1,-1 0 0,1 0 0,-2 1 1,1 0-1,-1 1 0,0 0 0,0 1 1,0 0-1,0 1 0,-1 0 1,0 1-1,1 0 0,-6 0 40,-119 1-8103,89 10-551</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3.011"/>
    </inkml:context>
    <inkml:brush xml:id="br0">
      <inkml:brushProperty name="width" value="0.05" units="cm"/>
      <inkml:brushProperty name="height" value="0.05" units="cm"/>
    </inkml:brush>
  </inkml:definitions>
  <inkml:trace contextRef="#ctx0" brushRef="#br0">312 424 8136,'41'-146'10725,"-41"143"-10476,0-1 1,0 1 0,0-1 0,-1 1 0,1 0 0,-1-1 0,0 1 0,0-1 0,0 1 0,0 0 0,-1 0 0,0 0 0,1 0 0,-1 0-1,0 0 1,0 0 0,0 0 0,-1 1 0,1-1 0,-1 1 0,1 0 0,-1-1 0,0 1 0,0 0 0,0 1 0,0-1 0,0 1 0,0-1 0,-1 1-1,0 0-249,-5-3 133,-1 1-1,0 0 0,0 0 0,0 1 0,0 0 0,0 1 0,0 0 0,0 1 0,0 0 1,-2 1-133,4 0 10,0 1 0,-1 0 0,1 0 0,0 1 0,0 0 0,0 1 0,1 0 0,-1 0 0,1 0 0,0 1 0,0 0 0,1 0 0,-1 1 0,1 0 0,0 0 0,1 1 1,-1-1-1,1 1 0,1 0 0,-1 1 0,1-1 0,1 1 0,-1-1 0,1 1 0,0 0 0,1 1 0,0-1-10,-4 14-70,2 0-1,0 0 1,1 0-1,1 1 1,2-1-1,0 1 1,1-1-1,1 1 1,4 16 70,-4-32-72,-1 2-290,0 0 1,1 0-1,0-1 1,1 1-1,0 0 1,0-1-1,1 0 1,0 0-1,0 0 1,1 0-1,0-1 1,0 1 361,-3-7-167,0 1 1,0 0-1,0-1 0,1 0 0,-1 1 1,0-1-1,0 0 0,1 0 1,-1-1-1,1 1 0,-1 0 1,0-1-1,1 1 0,-1-1 0,1 0 1,0 0-1,-1 0 0,1 0 1,-1 0-1,1-1 0,-1 1 0,1-1 1,-1 0-1,0 1 0,1-1 1,-1 0-1,0-1 167,57-39-944,-39 14 1498,0-1 1,-2-1-1,-2-1 0,0-1 1,-2 0-1,-2-1 0,0 0 1,-2-1-1,-2 0 0,2-19-554,14-38 895,46-113 2255,-71 233-1762,-38 232-1079,37-18-197,2-238-125,1 0 0,-1 0 0,1 0 0,0-1 0,1 1 0,0 0 0,-1-1 0,2 1 0,-1-1-1,1 0 1,-1 0 0,1 0 0,1 0 0,-1 0 0,1-1 0,0 1 0,0-1 0,0 0 0,0 0 0,1-1-1,0 1 1,-1-1 0,1 0 0,1 0 0,-1-1 0,0 1 0,1-1 0,-1-1 0,1 1 0,-1-1 0,3 1 13,1-1-185,-1 0 0,1-1 0,0 0 0,-1-1 0,1 0 0,0 0 0,-1 0 0,1-1 0,-1-1 0,0 1 0,1-2 0,-1 1 0,-1-1 0,1 0 0,0 0 0,-1-1 0,0 0 0,0 0 0,-1-1 0,1 0 0,-1 0 0,0-1 0,-1 0 0,0 1 0,0-2 0,1-2 185,25-37-4173,-14 15-3452,-8 9-3100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5.021"/>
    </inkml:context>
    <inkml:brush xml:id="br0">
      <inkml:brushProperty name="width" value="0.05" units="cm"/>
      <inkml:brushProperty name="height" value="0.05" units="cm"/>
    </inkml:brush>
  </inkml:definitions>
  <inkml:trace contextRef="#ctx0" brushRef="#br0">0 44 21941,'0'0'4164,"0"0"-2275,0 0-95,0 0-769,0 0-640,0 0-193,0 0-128,0 0-32,6-43-32,-5 43-577,2 0-1216,-3 9-1154,0-2-2498,-3 3-7976</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18.161"/>
    </inkml:context>
    <inkml:brush xml:id="br0">
      <inkml:brushProperty name="width" value="0.05" units="cm"/>
      <inkml:brushProperty name="height" value="0.05" units="cm"/>
    </inkml:brush>
  </inkml:definitions>
  <inkml:trace contextRef="#ctx0" brushRef="#br0">286 156 14638,'0'0'4137,"0"0"-1873,-3-14-412,-8-44-240,11 55-1538,0 1 0,0-1-1,0 1 1,0-1 0,1 0 0,-1 1 0,1-1-1,0 1 1,0-1 0,0 1 0,0 0-1,0-1 1,0 1 0,0 0 0,1 0-1,-1-1 1,1 1 0,0 1 0,0-1-1,0 0 1,0 0 0,0 1 0,0-1 0,0 1-1,0-1 1,0 1 0,1 0 0,-1 0-1,1 0 1,0 0-74,1-1 67,2-1-51,-1 0-1,1 1 1,0-1 0,-1 1 0,1 0 0,0 1 0,0 0 0,0 0 0,0 0-1,0 1 1,1-1 0,-1 2 0,0-1 0,0 0 0,0 1 0,0 1 0,0-1-1,0 1 1,0 0 0,-1 0 0,1 0 0,0 1 0,-1 0 0,0 0 0,0 0-1,0 1 1,0 0 0,0 0 0,-1 0 0,1 0 0,-1 1 0,0 0 0,-1 0-1,1 0 1,-1 0 0,0 0 0,0 1 0,1 3-16,1 5-49,-1-1 1,0 1-1,-1 0 0,-1 0 1,0 0-1,-1 0 0,0 1 1,-1-1-1,-1 0 1,0 0-1,-1 0 0,-1 0 1,0 0-1,-1 0 0,0 0 1,-1-1-1,0 0 0,-5 7 49,-3 5-108,0-1 1,-2 0-1,-1-1 0,0-1 0,-2-1 0,-1 0 0,0-1 0,-1-1 0,-3 0 108,11-8 15,0-1 1,-1 0-1,0-1 0,0-1 1,-1 0-1,0 0 0,-1-2 1,0 0-1,0 0 0,0-1 1,-1-1-1,1-1 0,-1 0 1,0-1-1,0-1 0,-16 0-15,29-2 48,-1 1 0,1-1-1,0 1 1,-1-1 0,1-1-1,0 1 1,0 0 0,0-1-1,0 1 1,0-1 0,0 0-1,0 0 1,1 0 0,-1 0-1,1-1 1,-1 1 0,1-1-1,0 1 1,0-1 0,0 0-1,0 0 1,1 0 0,-1 0-1,1 0 1,0 0 0,0 0-1,0 0 1,0-1 0,0 1-1,1 0 1,-1-1 0,1-2-48,0-1 53,0 0 1,0 0 0,1 0 0,0 0 0,0 0 0,1 0 0,-1 0-1,2 0 1,-1 0 0,1 1 0,0-1 0,0 1 0,1 0-1,0 0 1,0-1-54,1 1 17,-1 1-1,1 0 1,0 0 0,0 0-1,0 0 1,1 1-1,0 0 1,0 0-1,0 0 1,0 1 0,0 0-1,1 0 1,0 1-1,-1 0 1,1 0-1,0 0 1,0 1-1,0 0 1,0 0 0,0 1-1,0 0 1,0 0-1,0 1 1,0-1-1,0 2 1,0-1 0,0 1-1,0 0 1,6 3-17,-3 3-6,0 0 0,0 1 0,-1 0 0,0 1 0,0 0 0,-1 0 0,-1 1 0,0 0 0,0 0 1,-1 1-1,0-1 0,-1 1 0,0 1 0,-1-1 0,-1 2 6,38 77-34,-38-86 29,0 0 0,0 0-1,1-1 1,-1 0 0,1 0 0,1 0 0,-1 0-1,0 0 1,1-1 0,0 0 0,0 0 0,0 0-1,0 0 1,0-1 0,0 0 0,1 0 0,-1-1-1,1 1 1,-1-1 0,1 0 0,0-1 0,-1 1-1,1-1 1,0 0 0,-1 0 0,1-1 0,0 0-1,-1 0 1,1 0 0,-1-1 0,1 0 0,-1 0-1,0 0 1,1-1 0,-1 1 0,-1-1 0,1-1-1,0 1 1,1-2 5,57-63-737,-54 31-2177,-11 30-1329,-2 6-1513,-3 1-6175</inkml:trace>
  <inkml:trace contextRef="#ctx0" brushRef="#br0" timeOffset="306.245">909 740 14894,'0'0'8232,"0"0"-5125,0 0-897,0 0-512,0 0-802,0 0-575,0 0-193,0 0-128,50-63-224,-58 73-737,-2 7-1185,-1 6-1698,4 2-4804</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13.488"/>
    </inkml:context>
    <inkml:brush xml:id="br0">
      <inkml:brushProperty name="width" value="0.05" units="cm"/>
      <inkml:brushProperty name="height" value="0.05" units="cm"/>
    </inkml:brush>
  </inkml:definitions>
  <inkml:trace contextRef="#ctx0" brushRef="#br0">197 300 7847,'3'-15'5307,"8"-45"-2403,-2 35 1117,0 29-1877,2 26-1439,-7 0-633,-1 1-1,-2 0 1,-2-1-1,0 1 1,-2 0-1,-1-1 1,-2 0-1,-1 0 0,-1 0 1,-1-1-1,-2 0 1,-1-1-1,-2 3-71,-35 28-29,48-58 33,-1 0 1,0 0 0,1 0 0,-1 0 0,0 0 0,1 0-1,-1 0 1,0 0 0,0-1 0,0 1 0,0-1 0,0 1-1,0-1 1,1 0 0,-1 0 0,0 0 0,0 0-1,0 0 1,0 0 0,0 0 0,0-1 0,0 1 0,0-1-1,0 1 1,0-1 0,1 0 0,-1 0 0,0 0 0,0 0-1,1 0 1,-1 0 0,1 0 0,-1-1 0,1 1 0,-1 0-1,0-2-4,-6-9 281,1-1 0,0 0-1,1 0 1,0 0 0,1-1-1,1 0 1,0 0 0,1 0-1,0 0 1,1-1-1,1 1 1,0-1 0,1 1-1,1-4-280,18 18 225,81 105-198,-74-73-60,-6-6-98,1-2 0,1 0 0,1-1 0,1-2 0,1 0 0,1-2 0,1 0 0,0-2 0,26 11 131,-48-25-22,0-1 0,1 0 1,-1 0-1,1 0 0,0 0 1,0-1-1,0 0 1,-1 0-1,1-1 0,0 0 1,0 0-1,0 0 0,0-1 1,0 0-1,0 0 0,0 0 1,-1-1-1,1 1 1,-1-2-1,1 1 0,-1 0 1,0-1-1,1 0 0,-1-1 1,-1 1-1,1-1 1,0 0-1,-1 0 0,0 0 1,0 0-1,0-1 0,-1 0 1,1 1-1,-1-1 1,0-1-1,-1 1 0,1 0 1,-1-1-1,1-1 22,3-18 333,-2 0 1,0 0-1,-1 0 0,-1-1 0,-2 1 1,-1-1-1,-2-19-333,-14-36 1671,14 109-1436,-1 1-422,2 1 0,1-1 0,1 0 0,2 1 1,0-1-1,2 0 0,2 0 0,0 0 0,2-1 0,1 0 0,4 7 187,15 4-4792,-1-26-3794,-14-12 638</inkml:trace>
  <inkml:trace contextRef="#ctx0" brushRef="#br0" timeOffset="305.374">740 263 12204,'-10'-85'2370,"-3"62"-544,3 6 384,0 7-737,0 4-961,4 6-351,3 3-161,3 9-96,0 8-289,7 0-1889,11 1-2178,-4-2-3652</inkml:trace>
  <inkml:trace contextRef="#ctx0" brushRef="#br0" timeOffset="648.447">984 260 10922,'0'0'5296,"0"0"-1831,0 0-935,0 0-912,5 14-700,20 115 267,-22-40-915,19 218-935,-22-305 638,0 0 0,-1 1-1,1-1 1,0 0 0,0 1 0,0-1 0,0 0-1,1 0 1,-1 1 0,1-1 0,-1 0 0,1 0 0,0 0-1,0 0 1,0 1 0,0-1 0,0 0 0,0-1 0,1 1-1,-1 0 1,0 0 0,1-1 0,0 1 0,-1 0 0,1-1-1,0 0 1,0 1 0,0-1 0,0 0 0,0 0 0,0 0-1,0 0 1,0 0 0,0-1 0,1 1 0,-1-1 0,0 1-1,0-1 1,1 0 0,-1 0 0,0 0 0,0 0 0,1 0-1,-1 0 1,2-1 27,101-77 502,-86 60-256,307-290 2695,-261 231-2642,-73 75-310,-4 3-1,1 2-1,-1 0 0,1 0 0,0 1 0,0 0 1,0 1-1,1 0 0,-1 1 0,-4 4 13,-24 10 9,-2-2 4,30-14-3,0 0 1,0 0 0,0 1 0,1 1 0,0 0 0,0 0 0,0 1 0,1 0 0,0 1 0,0-1 0,1 2 0,0-1-1,-1 3-10,8-5 2,0 1-1,1-1 0,0 0 0,0 0 0,0 0 0,1 0 0,0 0 0,0 0 0,0 0 0,1 0 1,0 0-1,0-1 0,0 1 0,1 0 0,0-1 0,0 0 0,0 0 0,1 0 0,0 0 0,0 0 1,0-1-1,0 0 0,1 0 0,0 0 0,0 0 0,0-1 0,0 0 0,3 2-1,0 2 7,46 35-826,2-1 1,2-4-1,48 24 819,-88-55-3294,7-13-8877,-17 1 6101</inkml:trace>
  <inkml:trace contextRef="#ctx0" brushRef="#br0" timeOffset="979.235">1984 592 1121,'0'0'6385,"5"-15"-3246,5-9-1997,8-23 834,-6 7 5540,-7 55-4462,12 15-3312,-13-25 531,-3-3-215,0 0 0,1 0-1,-1 0 1,1 0 0,0 0 0,-1 0-1,1-1 1,0 1 0,0-1-1,0 0 1,0 1 0,0-1-1,1 0 1,-1 0 0,0 0-1,0 0 1,1-1 0,-1 1 0,1-1-1,-1 1 1,1-1 0,-1 0-1,0 0 1,1 0 0,-1 0-1,1 0 1,-1-1 0,1 1-1,-1-1 1,0 0 0,1 1 0,-1-1-1,0 0 1,0 0 0,1-1-1,-1 1 1,0 0 0,0-1-1,0 1 1,-1-1 0,1 0-1,0 1 1,-1-1 0,1 0-1,-1 0 1,1 0 0,-1 0 0,0 0-1,0-1 1,0 1 0,0 0-1,0-1 1,0 1 0,-1 0-1,1-1 1,-1 1 0,0-1-58,1 0 43,0-1 0,-1 1 0,1 0 0,-1-1 0,0 1 0,0-1 0,0 1 0,0-1 0,-1 1 0,0-1 0,1 1 0,-1 0 0,0-1 0,-1 1 0,1 0 0,-1 0 0,1 0 0,-1 0 0,0 0 0,0 0 0,0 0 0,0 1 0,-1-1 0,1 1 1,-1-1-1,1 1 0,-1 0 0,0 0 0,0 0 0,0 1 0,0-1 0,0 1 0,-1-1 0,1 1 0,0 0 0,0 0 0,-1 1 0,1-1 0,-1 1 0,1 0 0,-1-1 0,1 1 0,-1 1 0,1-1 0,0 1 0,-1-1 0,1 1 0,-1 0 0,1 0 0,0 0-43,-11 4 0,0-1 0,0 2 0,1 0-1,0 1 1,0 0 0,0 1 0,1 0-1,1 1 1,-1 0 0,1 1 0,1 1 0,0-1-1,0 1 1,1 1 0,1 0 0,0 0 0,0 1-1,1 0 1,1 0 0,0 1 0,1 0 0,0 0-1,1 0 1,1 0 0,0 4 0,0-8-29,0 1 1,1 0-1,0-1 1,1 1-1,0 0 1,0 0 0,1 0-1,1 0 1,0 0-1,0 0 1,1 0-1,1-1 1,0 1-1,0-1 1,1 0-1,0 1 1,1-2-1,0 1 1,1 0-1,0-1 1,0 0-1,1-1 1,0 1 0,0-1-1,1-1 1,0 1-1,8 5 29,-3-7-294,1 1 0,0-2 0,-1 1-1,2-2 1,-1 0 0,0-1 0,1 0 0,0-1 0,0-1-1,-1 0 1,1-1 0,0-1 0,0 0 0,0-1 0,-1 0 0,1-1-1,-1-1 1,0-1 0,0 0 0,0 0 0,0-2 0,-1 1-1,0-2 1,-1 0 0,0 0 0,0-1 0,0-1 0,-1 0-1,6-7 295,13-21-4564,-5 3-2675</inkml:trace>
  <inkml:trace contextRef="#ctx0" brushRef="#br0" timeOffset="1604.39">2789 175 13901,'0'0'2926,"6"-12"-919,21-41-64,-25 51-1813,0-1 0,0 1 0,0 0 0,0-1 0,1 1 0,-1 0 0,1 0 0,-1 1 0,1-1 0,0 1 0,-1-1 0,1 1 0,0 0 0,0 0 0,0 0 0,0 0 0,0 0 0,3 0-130,5-1 244,27-5 290,0 1 0,0 2 1,0 2-1,0 1 0,17 3-534,143-10 1263,-196 8-1235,0 0 1,0 0-1,0 1 0,-1-1 1,1 0-1,0-1 0,0 1 1,0 0-1,0 0 0,0-1 0,-1 1 1,1-1-1,0 0 0,0 1 1,-1-1-1,1 0 0,0 0 0,-1 0 1,1 0-1,-1 0 0,0-1 1,1 1-1,-1 0 0,0-1 0,1 1 1,-1-1-1,0 1 0,0-1 1,0 1-1,-1-1 0,1 0 1,0 0-1,-1 1 0,1-1 0,-1 0 1,1 0-1,-1 0 0,0 0 1,0 1-1,0-3-28,-1 3 8,-1 0 1,0 0 0,0 1-1,0-1 1,0 0-1,0 1 1,0 0 0,0-1-1,0 1 1,0 0-1,0 0 1,0 0-1,0 0 1,0 0 0,0 1-1,0-1 1,0 1-1,0-1 1,1 1-1,-1-1 1,0 1 0,0 0-1,0 0 1,1 0-1,-1 0 1,0 1 0,1-1-1,-1 0-8,-8 7 3,1 0 1,0 0-1,1 1 0,0 0 1,0 0-1,1 1 1,0 0-1,0 0 0,1 1 1,1-1-1,0 1 0,0 1 1,1-1-1,1 1 0,-3 10-3,-12 184 52,48 34-425,-13-149 46,-17-86 322,2-1 1,0-1 0,-1 1 0,0 0 1,0 0-1,0 0 0,0 0 0,0 1 0,-1-1 0,0 0 0,0 0 0,0 0 0,0 0 1,-1 0-1,0 1 0,1-1 0,-2 0 0,1 0 0,0 0 0,-1-1 0,0 1 0,1 0 1,-1-1-1,-1 1 0,1-1 0,-1 1 0,1-1 0,-1 0 0,0 0 0,0 0 0,0-1 1,-1 1-1,1-1 0,-2 1 4,-11-1 18,-1-1 0,1 0 0,-1-1 0,1-1 0,0-1 1,-1 0-1,1-2 0,0 1 0,0-2 0,1 0 0,-10-5-18,6 4-7,-199-79-1280,217 85 1194,1 0 0,-1 0 0,1 0 0,-1 0-1,0 0 1,1 0 0,-1 1 0,1-1 0,-1-1-1,1 1 1,-1 0 0,0 0 0,1 0 0,-1 0-1,1 0 1,-1 0 0,1-1 0,-1 1 0,1 0-1,-1-1 1,1 1 0,-1 0 0,1-1-1,0 1 1,-1 0 0,1-1 0,-1 1 0,1-1-1,0 1 1,-1 0 0,1-1 0,0 1 0,0-1-1,-1 1 1,1-1 0,0 0 0,0 1 0,0-1-1,-1 1 1,1-1 0,0 1 0,0-1 0,0 1-1,0-1 1,0 0 0,0 1 0,0-1 0,1 1-1,-1-1 1,0 1 0,0-1 0,0 1 0,0-1-1,1 1 1,-1-1 0,0 1 0,1-1 0,-1 1-1,0-1 1,1 1 0,-1-1 0,1 1 93,38-6-7915,-3 6 917</inkml:trace>
  <inkml:trace contextRef="#ctx0" brushRef="#br0" timeOffset="2239.718">3868 430 12716,'0'0'2707,"0"-15"-508,-3-49 6,3 62-2121,0 0 0,-1 0 0,1 0 0,0 0 0,-1 0 0,0 0 0,1 0 0,-1 0 0,0 0 1,0 0-1,0 1 0,0-1 0,-1 0 0,1 1 0,0-1 0,-1 1 0,1-1 0,-1 1 0,1-1 0,-1 1 0,0 0 1,1 0-1,-1 0 0,0 0 0,0 0 0,0 1 0,0-1 0,0 0 0,0 1 0,0-1 0,0 1 0,0 0 0,0 0 0,0 0 1,0 0-1,0 0 0,0 0 0,0 0 0,0 1 0,0-1 0,0 1 0,0-1 0,0 1 0,0 0 0,0 0 0,0 0 0,1 0 1,-1 0-1,0 0 0,1 1 0,-1-1 0,1 0 0,-1 1 0,1-1 0,-1 1 0,1 0 0,0-1 0,0 1 0,0 0 1,0 1-85,-19 16 118,1 2 1,2 0-1,0 2 1,1 0-1,1 0 1,1 1-1,1 1 1,1 1-1,2-1 1,0 2-1,2-1 1,1 1-1,1 1 1,1-1-1,2 1-118,2-22-57,0 0 0,1 0-1,0 0 1,0 0-1,0-1 1,1 1 0,0 0-1,0 0 1,1 0 0,0 0-1,-1-1 1,2 1 0,-1-1-1,1 0 1,0 1 0,0-1-1,0 0 1,1-1 0,0 1-1,-1-1 1,2 1 0,-1-1-1,0 0 1,1-1 0,0 1-1,0-1 1,0 0 0,0 0-1,1 0 1,-1-1 0,3 1 57,11 0-87,1 0 0,0-1 1,0-1-1,0 0 0,0-2 1,0-1-1,0 0 0,0-1 1,0-2-1,-1 1 0,0-2 1,0-1-1,0 0 0,-1-2 1,0 0-1,0-1 1,-1 0-1,-1-2 0,0 0 1,0 0-1,-1-2 0,-1 0 1,0-1-1,-1 0 0,-1-1 1,6-9 86,-11 16-19,0-2 1,-1 1 0,0-1-1,-1 0 1,0 0 0,-1 0-1,0 0 1,0-1 0,-2 0-1,1 0 1,-1 0 0,-1 0-1,0 0 1,-1 0-1,0 0 1,-2-3 18,-17-8 374,19 23 112,0 0 138,0 0 49,7 43 2700,34 6-2951,-30-41-410,0 0 0,1 0 0,-1-1 0,1-1 0,1 0 0,-1 0 0,1-1 0,0-1 1,0 0-1,0-1 0,1 0 0,-1-1 0,1-1 0,0 0 0,-1-1 0,5 0-12,-14-3 14,0 0 0,-1 1 0,1-1 1,-1-1-1,0 1 0,1-1 0,-1 1 0,-1-1 1,1 0-1,-1 0 0,1 0 0,-1 0 1,0 0-1,-1-1 0,1 1 0,-1-1 1,0 1-1,0-1 0,0 1 0,0-1 1,-1 0-1,0 1 0,0-1 0,0 0 0,-1 0 1,1 1-1,-1-1 0,0 1 0,-1-1 1,0-1-15,0-2 45,-1 1 1,-1 1 0,1-1-1,-1 0 1,0 1 0,-1 0-1,1 0 1,-1 0-1,0 0 1,-1 1 0,1 0-1,-1 0 1,0 0 0,0 1-1,-1 0 1,1 0 0,-1 1-1,0 0 1,0 0 0,0 0-1,-1 1 1,1 0-1,0 0 1,-1 1 0,1 0-1,-1 1 1,1-1 0,-1 1-1,0 1 1,1-1 0,-1 1-1,1 1 1,-1-1 0,1 1-1,0 1 1,0-1-1,0 1 1,0 1 0,0-1-1,-3 3-45,0 0 2,1 0 0,0 0 0,0 1 0,0 0 0,1 1-1,0 0 1,0 0 0,1 1 0,0 0 0,1 0 0,0 1-1,0 0 1,1 0 0,0 0 0,1 0 0,0 1 0,1 0-1,0 0 1,0 0 0,1 0 0,1 0 0,0 0 0,0 0-1,1 1 1,1-1 0,0 0 0,0 0 0,1 0 0,1 0-1,0 0 1,0 0 0,5 9-2,-1-7-92,0 1 0,2-1 0,-1-1 0,2 1 0,0-2 0,0 1 0,1-1 0,0-1 0,1 0 0,0-1 0,0 0 0,1-1 0,1 0 0,-1-1 0,1 0 0,14 4 92,-10-5-551,1-1 1,-1 0-1,1-1 0,0-1 1,1-1-1,-1-1 0,0 0 1,11-2 550,-22 0-628,0 0 1,-1 0-1,1 0 1,-1-1-1,1 0 1,-1-1-1,0 0 1,0 0-1,0 0 1,0-1-1,-1 0 1,1 0 0,0-2 627,19-17-6049</inkml:trace>
  <inkml:trace contextRef="#ctx0" brushRef="#br0" timeOffset="2781.029">4909 171 10922,'0'0'3780,"0"0"-1405,0 0-335,0 0-145,0 0-630,0 0-624,12-3-300,90-8 391,-84 13-485,0 0 0,0-1-1,0-1 1,0 0 0,0-2 0,0 0 0,0-1 0,0 0 0,-1-2 0,0 0 0,0-1 0,0-1-1,0 0 1,-1-1 0,0-1 0,10-8-247,-4-16 1439,-19 27-366,-13 22-841,-17 43-377,3 0 1,2 1-1,3 2 0,2 0 1,3 1-1,3 0 0,3 1 1,3 0-1,2 0 0,4 8 145,-1-70-119,10 110-896,13-62-2062,23-27-6623,-32-23 3117</inkml:trace>
  <inkml:trace contextRef="#ctx0" brushRef="#br0" timeOffset="3550.539">5592 493 32,'0'0'7121,"0"0"-3747,0 0-785,0 0-149,0 0-166,0 0-395,0 0-448,0 0-262,0 15-272,0 46-283,1-56-575,0-1 0,0 1 0,1-1 0,0 0 0,0 1 0,0-1 0,0 0 0,0 0 0,1 0 0,0-1 0,0 1 0,0-1 0,0 1 0,1-1 0,-1 0 0,1 0 0,0 0 0,0-1 0,0 1 0,0-1 0,2 1-39,-2-1 19,4 3-4,0-1 0,0 0 1,1 0-1,-1-1 0,1 0 1,0-1-1,0 0 0,0 0 0,0-1 1,0 0-1,0-1 0,0 0 0,1 0 1,6-2-16,-10-1 121,0-1 1,-1 0 0,0-1 0,0 1 0,0-1-1,0 0 1,-1-1 0,0 1 0,0-1-1,-1 1 1,1-1 0,-1 0 0,0-1 0,-1 1-1,1 0 1,-1-1 0,-1 1 0,1-1 0,-1 0-1,0 1 1,-1-1 0,1 0 0,-2 0 0,1 0-1,0 1 1,-1-1 0,-1-3-122,2 6 28,-1-1 0,1 1 0,-1-1 0,1 1 0,-1 0 0,0-1 0,-1 1 0,1 0 0,-1 0-1,0 0 1,0 0 0,0 0 0,0 0 0,-1 1 0,0-1 0,0 1 0,0-1 0,0 1 0,0 0 0,0 0 0,-1 1 0,1-1 0,-1 1 0,0-1 0,0 1 0,0 1 0,0-1 0,0 0-1,-1 1 1,1 0 0,0 0 0,-1 0 0,1 0 0,-4 1-28,-4 1-18,0 1 0,-1 0 0,1 1 0,0 0 0,0 1 0,0 0 0,1 1 0,0 1 0,-1 0 0,2 0 0,-1 1 0,1 0 0,0 1 0,1 0 0,-1 0 0,2 1 0,-1 1 0,1-1 0,1 1 0,0 0 0,0 1 0,1 0 0,0 0 0,1 0 0,0 1 0,1 0 0,0 0 0,1 0 0,1 0 0,-1 1 0,2-1 0,0 0 0,0 1 0,2-1 0,0 12 18,1-16-89,0-1-1,0 1 1,1 0-1,0-1 0,1 1 1,0-1-1,0 0 1,0 0-1,1-1 1,0 1-1,0-1 0,0 0 1,1-1-1,0 1 1,0-1-1,1 0 1,-1 0-1,1-1 0,0 0 1,7 3 89,4 1-336,0 0 0,0-1 0,0-1 0,1-1 0,0-1 0,0 0 0,0-2 0,6 1 336,2-2-79,1 0-1,0-2 0,-1-1 1,1-1-1,-1-2 0,0 0 1,0-2-1,0-1 0,-1-1 0,0-1 1,-1-1-1,0-2 0,-1 0 1,3-4 79,-7 5 382,-1-2 0,0 0 0,-1-1 0,0-1 0,-1 0 0,-1-2 1,-1 0-1,0 0 0,-2-2 0,0 1 0,-1-2 0,9-19-382,-19 36 49,1 0 0,-1 0 0,0-1-1,-1 1 1,1 0 0,-1-1 0,1 1 0,-1-1-1,-1 1 1,1-1 0,-1 1 0,0-1 0,0 0-1,0 1 1,0-1 0,-1 1 0,0-1 0,0 0-1,0 1 1,0 0 0,-1-1 0,0 1-1,1 0 1,-2 0 0,1 0 0,0 0 0,-1 0-1,0 0 1,0 1 0,0-1 0,0 1 0,-1 0-1,1 0 1,-1 0 0,0 1 0,0-1 0,0 1-1,0 0 1,0 0 0,0 0 0,-1 0-1,1 1 1,-4-1-49,-4 3-29,-1 0-1,1 0 1,0 1-1,0 1 0,0 0 1,0 1-1,1 0 1,0 1-1,-1 0 1,2 1-1,-1 0 0,1 1 1,-1 0-1,2 0 1,-1 1-1,1 0 0,1 1 1,-1 0-1,1 0 1,1 1-1,0 0 1,0 1-1,1-1 0,0 1 1,1 0-1,1 1 1,-1-1-1,2 1 1,-1 0-1,2 0 0,0 0 1,0 0-1,1 0 1,0 1-1,1-1 1,1 0-1,0 3 30,0-11-60,0 0 0,0 0 0,0-1 0,0 1 0,0-1 1,1 1-1,0-1 0,-1 0 0,1 1 0,1-1 0,-1 0 0,0 0 0,1 0 0,-1-1 0,1 1 0,0-1 1,0 1-1,0-1 0,0 0 0,0 0 0,1 0 0,-1-1 0,1 1 0,-1-1 0,1 1 0,-1-1 0,1-1 1,0 1-1,-1 0 0,1-1 0,0 0 0,0 0 0,1 0 60,4 0-18,1-1 1,-1 0-1,1-1 0,-1 0 1,0 0-1,1-1 0,-1 0 1,-1-1-1,1 0 1,0 0-1,-1-1 0,6-4 18,2-4 188,-1-1 1,0-1-1,-1-1 0,0 0 0,-1-1 1,-1 0-1,2-6-188,12-15 700,-26 38-687,0 1-1,-1-1 1,1 0-1,0 1 1,0-1 0,0 0-1,-1 1 1,1-1-1,0 1 1,0-1 0,0 0-1,0 1 1,0-1-1,0 0 1,0 1 0,0-1-1,0 1 1,0-1-1,0 0 1,0 1 0,0-1-1,0 1 1,0-1-1,0 0 1,0 1 0,0-1-1,0 1 1,1-1-1,-1 0 1,0 1 0,0-1-1,1 0 1,-1 1-1,0-1 1,0 0-1,1 1 1,-1-1 0,0 0-1,1 0 1,-1 0-1,0 1 1,1-1 0,-1 0-1,0 0 1,1 0-1,-1 1 1,0-1 0,1 0-1,-1 0 1,1 0-1,-1 0 1,0 0 0,1 0-1,-1 0 1,1 0-1,-1 0 1,0 0 0,1 0-1,-1 0 1,1-1-1,-1 1-12,-4 46-42,-1-5 73,1-29-11,1 0 0,0 1 0,1-1-1,1 0 1,0 1 0,0-1-1,1 1 1,1-1 0,0 1 0,1-1-1,0 0 1,1 0 0,0 0-1,1 0 1,0 0 0,1-1-1,1 1 1,-1-1 0,7 7-20,-2-12 5,0 0 1,1-1 0,0 0-1,0-1 1,0-1 0,1 1-1,-1-2 1,1 0 0,0 0-1,-1-1 1,1 0 0,0-1-1,0-1 1,0 1 0,-1-2-1,1 0 1,8-2-6,3 0 31,1-1 1,-1-1-1,-1 0 1,1-2-1,-1-1 1,0 0-1,-1-2 1,0 0-1,-1-2 1,17-13-32,-35 25-61,-1 0 0,1 1 0,-1-1 0,1-1 0,-1 1 1,0 0-1,0 0 0,1 0 0,-1-1 0,0 1 0,0-1 0,0 1 0,-1-1 0,1 1 1,0-1-1,0 1 0,-1-1 0,1 0 0,-1 1 0,0-1 0,1 0 0,-1 1 0,0-1 1,0 0-1,0 1 0,0-1 0,0 0 0,0 0 0,-1 1 0,1-1 0,-1 0 0,0-1 61,-46 2-8311,13 5-2500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54.254"/>
    </inkml:context>
    <inkml:brush xml:id="br0">
      <inkml:brushProperty name="width" value="0.05" units="cm"/>
      <inkml:brushProperty name="height" value="0.05" units="cm"/>
    </inkml:brush>
  </inkml:definitions>
  <inkml:trace contextRef="#ctx0" brushRef="#br0">116 376 3395,'-12'0'10933,"4"0"-9526,2-1-943,0 1 0,-1-1 0,1 1 0,0 1-1,0-1 1,-1 1 0,1 0 0,0 0 0,0 1 0,0 0-1,0 0 1,0 0 0,1 1 0,-6 2-464,11-3 98,0-1 0,0 0 0,1 0-1,-1 0 1,0 0 0,0 1 0,0-1 0,1 0 0,-1 0 0,1 0-1,-1 0 1,1 0 0,-1 0 0,1 0 0,0 0 0,-1 0 0,1 0-1,0 0 1,0 0 0,-1 0 0,1-1 0,0 1 0,0 0 0,0-1-1,0 1 1,0 0 0,0-1 0,1 1 0,-1-1 0,0 0 0,0 1-1,0-1 1,0 0 0,0 0 0,1 0 0,-1 0 0,0 0 0,0 0 0,1 0-98,0 1 101,44 10 70,0-1 0,1-3 0,0-2 0,1-2 0,-1-1-1,1-3 1,0-2-171,16-2-6,-1-3-1,1-3 0,-1-2 1,44-16 6,-93 25-41,-1-1 0,1 0 1,-1-1-1,0 0 1,-1-1-1,1-1 1,-1 0-1,5-5 41,-13 10-5,-1 0 0,0 0 0,0-1 0,0 1 0,-1-1 0,1 1 0,-1-1 0,0 0 0,0 0 0,0 0 0,0 0 0,-1 0 0,1-1 0,-1 1 0,0 0 0,-1-1 0,1 1 0,-1 0 0,0-1 0,0 1 0,0-1 0,0 1 0,-1 0 0,0-1 0,0 1 0,0 0 0,0-1 0,-1 1 0,-1-2 5,-7-12 8,-1 0 0,-1 1 0,0 0 0,-1 1 0,-1 0 0,-1 1 0,0 0 0,-9-5-8,6 3 5,-26-20 54,48 50-38,56 100-47,-45-88 40,0 0 0,-1 2 1,-2-1-1,-1 1 0,0 1 0,-3 0 0,0 1 0,-2 0 1,1 9-15,-6-22-6,-1 1 0,0-1 1,-1 0-1,-1 0 0,-1 0 1,0 0-1,-1-1 0,-1 1 1,0-1-1,-1 0 0,0 0 1,-2 0-1,1-1 1,-2-1-1,0 1 0,-1-1 1,-8 9 5,-56 55-2193,47-53-1439,-1-2-3548,4-5-6401</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9.900"/>
    </inkml:context>
    <inkml:brush xml:id="br0">
      <inkml:brushProperty name="width" value="0.05" units="cm"/>
      <inkml:brushProperty name="height" value="0.05" units="cm"/>
    </inkml:brush>
  </inkml:definitions>
  <inkml:trace contextRef="#ctx0" brushRef="#br0">261 300 15791,'0'0'3219,"0"0"-1260,0 0-48,0 0-192,0 0-368,0 0-385,-1-9-448,-5-26-278,-26 39 77,29-2-292,-7 4-74,1 0 0,-1 0 0,1 1 0,0 0 0,1 1 0,0 0 0,0 0 0,1 1 0,0 0 0,0 1 1,1-1-1,0 1 0,1 0 0,0 0 0,1 1 0,0 0 0,0 0 0,1 0 0,1 0 0,0 0 0,0 0 0,1 1 0,1-1 0,0 4 49,2-11-10,0 1 0,1-1-1,0 0 1,0-1-1,0 1 1,0 0 0,0-1-1,1 0 1,0 0 0,0 0-1,0 0 1,0-1-1,0 1 1,0-1 0,0 0-1,1 0 1,-1 0 0,1-1-1,0 0 1,-1 0-1,1 0 1,2 0 10,3 2-1,71 17-30,64 26-88,-143-45 130,-1 1 0,1-1 0,0 1 0,-1-1 0,1 1 0,-1-1 0,1 1 0,-1 0 0,0 0 0,0 0 0,0-1 0,0 1 0,0 0 0,0 1 0,0-1 0,-1 0 0,1 0 0,-1 0 0,1 0 0,-1 0 0,0 1 0,0-1 0,0 0 0,0 0 0,0 0 0,-1 1 0,1-1 0,-1 0 0,1 0 0,-1 0 0,0 0 0,0 0 0,0 0 0,0 0 0,0 0 0,0 0 0,0 0 0,-1-1 0,1 1-1,-1 0 1,1-1 0,-1 1 0,0-1 0,0 0 0,1 0 0,-1 1 0,0-1 0,0 0 0,0 0 0,0-1 0,0 1 0,-1 0 0,1-1-11,-27 15 305,0-1-1,-1-2 0,-1-1 0,1-1 1,-2-2-1,1-1 0,-19 1-304,-63-1-405,113-7 333,-1 0 0,0 0 1,1 0-1,-1 0 1,1 0-1,-1 0 1,1 0-1,-1-1 0,0 1 1,1 0-1,-1 0 1,1 0-1,-1-1 0,1 1 1,-1 0-1,1 0 1,-1-1-1,1 1 1,-1 0-1,1-1 0,0 1 1,-1-1-1,1 1 1,0-1-1,-1 1 1,1-1-1,0 1 0,-1-1 1,1 1-1,0-1 1,0 1-1,0-1 1,-1 1-1,1-1 0,0 1 1,0-1-1,0 1 1,0-1-1,0 0 1,0 1-1,0-1 0,0 1 1,0-1-1,0 1 1,0-1-1,1 0 0,-1 1 1,0-1-1,0 1 1,1-1-1,-1 1 1,0-1-1,0 1 0,1-1 1,-1 1-1,1 0 1,-1-1-1,0 1 1,1-1-1,-1 1 0,1 0 1,-1-1-1,1 1 1,-1 0-1,1 0 1,-1-1 70,33-20-5925,-6 9-885</inkml:trace>
  <inkml:trace contextRef="#ctx0" brushRef="#br0" timeOffset="262.525">775 83 8904,'0'0'5462,"10"-13"-1816,27-40-844,-20 37 443,-14 26-1751,-3-6-1433,-28 206 1866,9-110-1735,0 116-148,17-71-4636,7-95-703,6-20-4075,-8-26 4469</inkml:trace>
  <inkml:trace contextRef="#ctx0" brushRef="#br0" timeOffset="655.259">773 579 3459,'-5'-13'2707,"-1"-7"-1488,-1 1-1,-1 1 1,-1 0 0,0 0 0,-2 1-1,0 0 1,-1 0 0,0 1 0,-1 1-1,-5-4-1218,13 15 482,0 0 0,0 0-1,0 0 1,0 1 0,-1-1-1,1 1 1,-1 1 0,0-1 0,0 1-1,0 0 1,0 0 0,0 1-1,-3-1-481,28 17 278,13-2-181,0-3 0,1 0 0,1-2 0,0-2 0,0-1 0,0-1 0,0-2 0,30-3-97,-46 2 46,196 0 248,-211-1-303,0 1 0,0 0 0,0-1 1,0 1-1,0 0 0,0 1 1,0-1-1,0 0 0,-1 1 0,1 0 1,0 0-1,-1-1 0,0 1 1,1 1-1,-1-1 0,0 0 1,0 1-1,0-1 0,0 1 0,-1-1 1,1 1-1,0 0 0,-1 0 1,0 0-1,0-1 0,0 1 0,0 1 1,0-1-1,-1 0 0,0 0 1,1 0-1,-1 0 0,0 0 0,0 0 1,-1 0-1,1 1 0,-1-1 1,0 2 8,-2 225-2856,4-227 2835,0 0 1,0 0 0,1 0 0,-1-1-1,1 1 1,-1 0 0,1 0-1,0-1 1,0 0 0,0 1 0,1-1-1,-1 0 1,0 0 0,1 0 0,0 0-1,-1 0 1,1-1 0,0 1 0,0-1-1,0 0 1,0 0 0,0 0 0,0 0-1,0 0 1,0 0 0,0-1-1,0 0 1,1 0 0,-1 0 0,0 0-1,0 0 1,0 0 0,0-1 0,0 0-1,1 0 1,-1 1 0,0-2 0,0 1-1,-1 0 1,1-1 0,0 1-1,0-1 1,-1 0 0,1 0 0,-1 0-1,1 0 1,-1 0 0,0 0 0,1-2 20,263-270 6384,-178 179-5225,-87 112-1127,-13 101-169,7-86-30,1 1 0,2 0 0,1-1 0,2 1 0,2 11 167,-2-40-221,0 0-1,0 0 0,1 0 0,-1 0 1,1 0-1,0 0 0,0 0 0,1-1 1,-1 1-1,1-1 0,0 1 0,-1-1 1,1 0-1,1 0 0,-1-1 1,0 1-1,1-1 0,-1 1 0,1-1 1,0 0-1,0 0 0,0-1 0,0 1 1,0-1-1,0 0 0,0 0 0,1 0 1,-1-1-1,0 1 0,3-1 222,131-13-12288,-93-1 4750</inkml:trace>
  <inkml:trace contextRef="#ctx0" brushRef="#br0" timeOffset="1249.097">2550 443 11018,'0'0'4826,"0"0"-1713,0 0-999,0 0-540,-15-9-629,6 2-792,5 4-117,1 0-1,-1 0 1,0 0 0,0 1 0,0 0 0,0 0 0,0 0 0,0 0-1,0 0 1,-1 1 0,1 0 0,-1 0 0,1 0 0,-1 0-1,0 1 1,1 0 0,-1 0 0,1 0 0,-1 0 0,1 1 0,-1 0-1,1 0 1,-3 1-36,-12 7 20,0 0 0,1 2 0,0 0 0,1 1 0,0 1-1,1 1 1,0 0 0,1 1 0,1 0 0,0 2 0,1-1 0,1 2 0,1-1-1,0 2 1,1 0 0,1 0 0,1 0 0,-2 8-20,6 47-1858,7-72 1815,0-1-1,1 0 1,-1 0-1,0 0 1,1-1-1,-1 1 1,1-1-1,-1 0 1,0 0-1,1 0 1,-1 0-1,1 0 1,-1-1-1,1 1 1,-1-1-1,0 0 1,1 0-1,-1-1 0,0 1 1,3-2 43,18-10 178,0-2 0,-2 0 0,1-1 0,-2-1 0,0-1 0,-1-1 0,-1-1 0,-1-1 0,-1 0-1,0-1 1,-2-1 0,11-21-178,5-18 557,-3 0-1,-3-1 1,-2-2-1,1-16-556,-24 64 1508,-16 54-1131,-3 13-332,3 1 1,1 0-1,3 1 0,2 0 1,2 1-1,2 3-45,16 105-244,9-112-2175,13-6-3395,-14-27-1804</inkml:trace>
  <inkml:trace contextRef="#ctx0" brushRef="#br0" timeOffset="2223.01">2856 549 6214,'0'0'2530,"0"0"-859,0 0-107,0 0-133,0 0-123,0 0 235,0 0-155,7 5-342,-2 1-862,2-1 0,-1 0 0,0 0 0,1-1 0,0 1 0,0-2 0,1 1-1,-1-1 1,1 0 0,-1 0 0,8 1-184,-4-3 205,0 0 0,0 0 0,-1-1 0,1-1 0,0 1 0,0-2 0,0 0 0,-1 0-1,1-1 1,-1 0 0,0 0 0,0-1 0,0-1 0,0 0 0,-1 0 0,0-1 0,0 0 0,0-1 0,-1 0 0,0 0-1,0-1 1,0 1 0,-1-2 0,-1 1 0,1-1 0,-1-2-205,-4 9 48,0-1 1,-1 1-1,0-1 1,1 0-1,-1 1 0,0-1 1,0 0-1,-1 0 1,1 1-1,0-1 0,-1 0 1,0 0-1,0 0 0,0 0 1,0 0-1,0 0 1,-1 0-1,1 1 0,-1-1 1,1 0-1,-1 0 1,0 0-1,0 1 0,-1-1 1,1 1-1,-1-1 1,1 1-1,-1-1 0,0 1 1,1 0-1,-1 0 1,0 0-1,-1 0 0,1 0 1,0 0-1,-1 0 1,1 1-1,0-1 0,-1 1 1,0 0-1,1 0 0,-1 0 1,0 0-1,0 0 1,0 0-1,0 1-48,-6-1 17,-1 1-1,1 0 1,-1 0-1,1 1 1,-1 0-1,1 1 1,0 0-1,-1 0 1,1 1 0,0 1-1,1-1 1,-1 1-1,1 1 1,-1-1-1,1 2 1,1-1-1,-1 1 1,1 0 0,0 0-1,0 1 1,-1 2-17,-4 4-14,1 1-1,1 0 1,0 0 0,1 1 0,0 0 0,1 0 0,1 1 0,1 0 0,0 0-1,1 1 1,-2 8 14,6-18-57,-1-1-1,1 1 1,0 0 0,1 0-1,-1-1 1,1 1 0,1 0-1,-1 0 1,1-1-1,0 1 1,1 0 0,-1-1-1,1 1 1,1-1-1,-1 0 1,1 0 0,0 0-1,1 0 1,-1 0-1,1-1 1,0 1 0,1-1-1,-1 0 1,1 0 0,0-1-1,0 1 1,1-1-1,-1 0 1,1-1 0,0 1-1,0-1 1,0 0-1,0-1 1,0 1 0,1-1-1,6 1 58,9 1-171,1-1 0,1 0 0,-1-2 0,0 0 0,0-2-1,1-1 1,-1-1 0,0 0 0,-1-2 0,1-1 0,-1 0 0,0-2-1,0-1 1,-1 0 0,0-2 0,-1 0 0,13-10 171,-23 14 149,0-2 0,-1 1 1,0-1-1,-1 0 0,1-1 0,-2 0 1,1 0-1,-2-1 0,1 1 0,-1-2 1,-1 1-1,0-1 0,-1 1 0,0-1 1,-1-1-1,0 1 0,-1 0 0,0-1 1,-1 1-1,0-1 0,-1 1 0,-1-1 1,0 0-1,-1-3-149,1 15 17,1 0 1,0 1-1,-1-1 1,1 0-1,-1 0 1,1 1-1,-1-1 0,1 0 1,-1 1-1,0-1 1,1 1-1,-1-1 1,0 1-1,1-1 0,-1 1 1,0-1-1,0 1 1,1 0-1,-1-1 1,0 1-1,0 0 0,0 0 1,0-1-1,0 1 1,1 0-1,-1 0 1,0 0-1,0 0 1,0 0-1,0 0 0,0 1 1,1-1-1,-1 0 1,0 0-1,0 1 1,0-1-1,1 0 0,-1 1 1,0-1-1,0 1 1,1-1-1,-1 1 1,0-1-1,1 1 0,-1-1 1,0 1-1,1 0 1,-1-1-1,1 1 1,-1 0-1,1-1 0,0 1 1,-1 0-1,1 0 1,0 0-1,-1-1 1,1 1-1,0 0 0,0 0 1,0 0-1,0 0 1,-1 0-1,1-1 1,1 1-18,-72 161 34,36-70-159,-5-18-1386,34-103 1335,53-110 1080,-36 114-724,-2 5-61,0 1-1,2 0 1,0 1 0,1 1 0,0-1 0,2 2 0,0 0 0,11-10-119,-18 20 11,-1 1 1,1 0-1,0 0 1,0 0 0,1 1-1,-1 0 1,1 0 0,0 1-1,0 0 1,0 0-1,1 1 1,-1 0 0,0 0-1,1 1 1,0 1-1,-1-1 1,1 1 0,-1 0-1,1 1 1,-1 0 0,1 1-1,6 1-11,-6 0 6,0 1 0,-1 0-1,1 0 1,-1 0 0,0 1 0,0 0-1,-1 1 1,0 0 0,0 0 0,0 0-1,0 1 1,-1 0 0,0 0 0,-1 1 0,0 0-1,0 0 1,0 0 0,-1 0 0,2 6-6,3 10-459,-1 1 0,-1-1 1,0 2-1,-2-1 0,-2 1 1,1 13 458,4 10-3596,0-17-2748,-3-15-1061</inkml:trace>
  <inkml:trace contextRef="#ctx0" brushRef="#br0" timeOffset="2511.236">4170 304 11307,'15'-177'10047,"-12"142"-5837,-2 55-1251,-47 592-3658,45-575-715,0 35-2943,8-27-4297,-1-28 540</inkml:trace>
  <inkml:trace contextRef="#ctx0" brushRef="#br0" timeOffset="2844.984">4167 782 1121,'-3'-18'7009,"-5"-19"-3918,-2 1 0,-1 0 0,-1 0 0,-17-32-3091,-28-8 5082,89 85-4025,-15-3-1056,1 0 0,0-2 0,0 0-1,0-1 1,1-1 0,-1-1 0,1-1 0,0 0 0,-1-1-1,0-1 1,1-1 0,-1-1 0,9-3-1,-4-2 30,-1-2 1,-1 0-1,0-1 1,-1-2-1,0 0 0,-1-1 1,0-1-1,-1 0 1,-1-2-1,4-6-30,8-16 529,-27 64-604,-28 231 139,25-239-71,0-1 1,1 0-1,1 1 1,0-1-1,2 0 0,-1 1 1,2-1-1,0-1 1,1 1-1,0 0 0,1-1 1,0 0-1,2-1 1,-1 1-1,2-1 0,0-1 1,7 9 6,-58-27 48,18-2-272,-165-56 322,61 29-7275,98 28 339</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8.648"/>
    </inkml:context>
    <inkml:brush xml:id="br0">
      <inkml:brushProperty name="width" value="0.05" units="cm"/>
      <inkml:brushProperty name="height" value="0.05" units="cm"/>
    </inkml:brush>
  </inkml:definitions>
  <inkml:trace contextRef="#ctx0" brushRef="#br0">339 151 10250,'2'-50'2424,"1"-10"1872,1 20 1919,-4 63-2399,2 2-3655,-3 70 244,-1-26-312,2 0-1,3 0 1,3 0-1,3 0 1,3-1 0,6 8-93,38 71-1312,-1-59-2443,-18-56-561,-6-26-3155,-19-8 846</inkml:trace>
  <inkml:trace contextRef="#ctx0" brushRef="#br0" timeOffset="620.113">125 417 7303,'-14'-9'1585,"-44"-31"-378,10 28 1654,48 12-2821,0 1-1,-1-1 0,1 0 1,0 0-1,-1 1 0,1-1 1,0 0-1,-1 1 0,1-1 1,0 0-1,0 1 0,-1-1 1,1 1-1,0-1 0,0 0 1,0 1-1,0-1 0,0 1 1,-1-1-1,1 1 0,0-1 1,0 1-1,0-1 0,0 0 1,0 1-1,0-1 0,0 1 1,1-1-1,-1 1 0,0-1 1,0 0-1,0 1 0,0-1 1,0 1-1,1-1 0,-1 0 1,0 1-1,0-1 1,1 0-1,-1 1 0,0-1 1,1 0-1,-1 1 0,0-1 1,1 0-1,-1 1 0,0-1 1,1 0-1,-1 0 0,1 0 1,-1 0-1,0 1 0,1-1 1,-1 0-1,1 0 0,-1 0 1,1 0-1,-1 0 0,0 0 1,1 0-1,-1 0 0,1 0 1,-1 0-1,1 0 0,-1 0-39,18 7 404,0-1-1,1-1 0,0-1 1,0 0-1,0-2 0,0 0 1,0-1-1,1 0 0,-1-2 1,12-2-404,-12 2 226,29-4 430,-1-2-1,0-2 1,-1-3-1,0-1 1,0-3-1,40-19-655,80-26 1331,-164 59-1320,0 1 0,0-1 0,0 1 0,1 0 0,-1 0-1,0-1 1,1 2 0,-1-1 0,1 0 0,-1 0 0,1 1 0,-1 0 0,1-1 0,-1 1 0,1 0 0,0 0 0,-1 0-1,1 1 1,-1-1 0,1 1 0,-1-1 0,1 1 0,-1 0 0,1 0 0,-1 0 0,1 0 0,-1 0 0,0 1 0,0-1-1,0 1 1,0-1 0,0 1 0,0 0 0,0 0 0,0 0 0,-1 0 0,1 0 0,-1 0 0,0 0 0,1 0-1,-1 1 1,0-1 0,0 0 0,0 1 0,0 1-11,0 160-377,-3-126 176,2 0 0,1-1 0,2 1 0,1 0 0,4 8 201,-8-43-72,0 0 0,0-1 1,1 1-1,-1 0 1,1 0-1,-1 0 1,1-1-1,0 1 0,0 0 1,0-1-1,1 1 1,-1-1-1,1 1 1,-1-1-1,1 1 1,0-1-1,0 0 0,0 0 1,0 0-1,0 0 1,0 0-1,1-1 1,-1 1-1,1-1 0,-1 1 1,1-1-1,-1 0 1,1 0-1,0 0 1,0 0-1,-1-1 1,1 1-1,0-1 0,0 0 1,0 1-1,0-1 1,0-1-1,-1 1 1,1 0-1,0-1 1,0 1-1,0-1 72,103-84 827,132-121 3199,-238 205-4022,1 0 0,-1 0 0,1 0 1,0 0-1,-1 0 0,1 0 0,0 0 1,0 1-1,0-1 0,-1 0 0,1 0 1,0 1-1,0-1 0,0 0 0,0 1 1,1-1-1,-1 1 0,0-1 0,0 1 1,0 0-1,0 0 0,0-1 0,0 1 1,1 0-1,-1 0 0,0 0 0,0 0 1,0 0-1,1 0 0,-1 1 0,0-1 1,0 0-1,0 0 0,0 1 0,0-1 1,0 1-1,1-1 0,-1 1 0,0 0 1,0-1-1,-1 1 0,1 0 1,0 0-1,0-1 0,0 1 0,0 0 1,-1 0-1,1 0 0,0 0 0,-1 0 1,1 0-1,-1 0 0,1 0 0,-1 0 1,1 1-1,-1-1 0,0 0 0,0 0 1,0 0-1,1 0 0,-1 1 0,0-1 1,0 0-1,-1 1-4,2 2 11,30 117-224,-29-117 157,0 1 0,0-1 0,0 0 0,1 0 1,0 0-1,0 0 0,0-1 0,0 1 0,1-1 0,-1 0 0,1 1 1,0-2-1,0 1 0,0 0 0,0-1 0,0 0 0,0 0 0,1 0 0,-1 0 1,1-1-1,0 0 0,-1 0 0,1 0 0,3 0 56,-1-1 15,0 0 0,-1-1-1,1 0 1,0 0 0,0 0 0,-1-1 0,1 0-1,-1 0 1,1-1 0,-1 0 0,0 0 0,0 0-1,0-1 1,-1 0 0,1 0 0,-1 0 0,0-1-1,0 0 1,3-3-15,77-111 1088,-78 107-968,3-3 28,-5 9-15,0-1 0,-1 0 0,0 0-1,0-1 1,0 1 0,-1-1 0,0 0 0,0 1 0,-1-1-1,0-1 1,0 1 0,-1 0 0,0 0 0,-1-9-133,-1 16 6,0 0 0,-1 0-1,1 0 1,0 0 0,-1 0 0,1 0 0,-1 0 0,0 1 0,1-1 0,-1 1 0,0-1 0,1 1 0,-1 0 0,0-1 0,1 1 0,-1 0 0,0 0-1,0 0 1,1 0 0,-1 1 0,0-1 0,1 0 0,-1 1 0,0-1 0,1 1 0,-1-1 0,-1 2-6,-9 4 9,-1 1 0,1 0 0,1 1 0,-1 1 0,2 0 0,-1 0 0,1 1 0,0 0 0,1 1 0,0 0 0,1 0 0,1 1 0,-1 0 0,2 0 0,0 1 0,-4 11-9,1-3-31,1-1 0,1 1 0,1 1 0,1-1 0,0 1 0,2 0 0,1 0 0,0 0 0,2 1 0,1-1 31,-1-16-110,1 0 1,0 0-1,0 0 0,0 0 0,1 0 0,0 0 0,0-1 0,1 1 0,0-1 0,0 1 0,0-1 0,0 0 1,1 0-1,0-1 0,0 1 0,0-1 0,0 0 0,1 0 0,-1 0 0,1 0 0,0-1 0,1 0 0,-1 0 1,0 0-1,1-1 0,0 0 0,-1 0 0,1 0 0,0-1 0,0 0 0,0 0 0,0 0 0,0-1 0,4 0 110,5 1-388,1 0 0,0-1-1,0-1 1,0 0-1,0-1 1,-1-1 0,1-1-1,-1 0 1,0-1-1,0 0 1,1-2 388,91-63-5918,-73 39 1049</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7.084"/>
    </inkml:context>
    <inkml:brush xml:id="br0">
      <inkml:brushProperty name="width" value="0.05" units="cm"/>
      <inkml:brushProperty name="height" value="0.05" units="cm"/>
    </inkml:brush>
  </inkml:definitions>
  <inkml:trace contextRef="#ctx0" brushRef="#br0">28 133 13805,'-2'-27'1186,"-2"-18"709,1 9 2861,3 58-991,-4 17-3289,1-2-414,9 471-495,-22-584 1079,15 65-598,0-1-1,1 1 1,0 0-1,1 0 1,0 0-1,1 0 0,0 0 1,1 0-1,0 1 1,0-1-1,1 1 1,1 0-1,0 0 1,0 0-1,1 0 1,0 1-1,0 0 1,1 0-1,0 1 1,1 0-1,0 0 1,0 1-1,1 0 1,0 0-1,0 1 1,1 0-1,0 1 1,-1 0-1,2 0 1,-1 1-1,1 1 1,-1-1-1,1 2 1,0-1-1,0 2 0,0 0 1,0 0-1,6 1-47,-8 1-4,0 1 0,-1 1 0,1 0 0,-1 0 0,0 0 0,0 1-1,0 1 1,0-1 0,-1 1 0,0 0 0,0 1 0,0 0-1,-1 0 1,0 0 0,0 1 0,0 0 0,-1 0 0,0 1-1,0-1 1,-1 1 0,0 0 0,0 0 0,-1 1 0,2 7 4,-1-5-65,-1 0 1,0 0-1,-1 0 1,0 1 0,-1-1-1,0 1 1,-1-1-1,0 1 1,-1-1-1,0 1 1,-1-1 0,0 0-1,-1 0 1,0 0-1,-1 0 1,0 0-1,0 0 1,-1-1 0,-3 3 64,3-5-67,0 0 1,-1 0 0,0 0 0,0 0 0,-1-1 0,0 0 0,0-1 0,-1 0 0,0 0 0,0 0 0,0-1 0,-1 0 0,0-1 0,0 0 0,0 0 0,0-1 0,-1 0 0,1-1 0,-1 0 0,1 0 0,-1-1 0,0 0-1,0-1 1,0 0 0,0 0 0,1-1 0,-1-1 0,0 0 0,1 0 0,-1-1 0,1 0 0,0 0 0,0-1 0,0 0 0,0-1 0,1 0 0,-1 0 0,1-1 0,1 0 0,-1-1 0,1 1 0,0-1 0,-2-4 66,5 5-228,1 0 1,0 1 0,1-1 0,-1-1 0,1 1 0,1 0 0,-1 0 0,1-1 0,0 1 0,0-1 0,1 1 0,0-1 0,0 0 0,1 1 0,-1-1 0,1 1 0,1 0 0,0-3 227,35-66-9147,-5 37-713</inkml:trace>
  <inkml:trace contextRef="#ctx0" brushRef="#br0" timeOffset="330.81">750 281 12172,'0'0'5028,"0"0"-2364,0 0-929,0 0-582,-6 18-395,-33 124-133,37-124-576,0 1 0,2 0 0,0 0 1,1-1-1,1 1 0,0 0 0,2-1 0,0 0 1,3 8-50,-4-20 7,-1 1 0,1 0 0,0-1 0,1 0 0,-1 0 0,1 0 0,0 0 0,1-1 0,0 0 0,-1 0 0,2 0 0,-1 0 0,0-1-1,1 0 1,0 0 0,0 0 0,0-1 0,1 0 0,-1 0 0,1 0 0,-1-1 0,1 0 0,0 0 0,0-1 0,0 0 0,4 0-7,2-1 115,-1 0-1,1-1 1,0-1 0,0 0-1,-1 0 1,1-2-1,-1 1 1,0-2-1,0 0 1,0 0-1,-1-1 1,1 0-1,-1-1 1,-1 0-1,1-1 1,-1 0-1,-1-1 1,0 0-1,0 0 1,-1-1-1,0 0 1,0 0-1,-1-1 1,-1 0-1,1-1 1,-2 1-1,0-1 1,0 0-1,-1 0 1,-1-1-1,1-6-114,-1 10 70,0 1 0,-1-1 0,0 0 0,-1 0 0,0 0 0,-1 0 0,1 0 0,-2 0 0,1 0 0,-1 0 0,-1 0 0,0 0 0,0 1 0,0-1 0,-1 1 0,0-1 0,-1 1 0,0 0 0,-1 0 0,1 0 0,-1 1 0,-1 0 0,1 0 0,-1 0 0,-1 0 0,1 1 0,-1 0 0,-5-3-70,0 3-239,0 1 1,-1 1 0,0 0-1,0 0 1,0 2-1,0-1 1,0 2 0,-1-1-1,1 2 1,-9 0 238,1 2-935,1 0 0,-1 0 0,1 2 0,0 1 0,1 0 0,-1 2 0,1 0 0,0 1 0,0 1 0,-8 6 935,-9 11-11616</inkml:trace>
  <inkml:trace contextRef="#ctx0" brushRef="#br0" timeOffset="720.96">2032 73 16528,'1'-13'2936,"6"-41"-758,-2 49 2245,-2 19-4207,-2 48 210,-3 0 0,-2 0 0,-3-1 0,-5 15-426,-11 101 95,18-121-497,-4 50-3890,20-6-9485,-6-84 6955</inkml:trace>
  <inkml:trace contextRef="#ctx0" brushRef="#br0" timeOffset="1173.766">1791 425 9513,'-6'-8'414,"0"0"54,1-1-1,-1 1 1,-1 1 0,0-1 0,0 1-1,0 0 1,-1 1 0,0-1 0,0 2 0,0-1-1,-1 1 1,-6-2-468,-12-2 522,-1 1 0,0 1 0,-1 2 0,0 1 1,-27 0-523,175 4 823,-1-5 0,1-5 1,-1-5-1,38-14-823,-131 25 125,-5-1 93,1 1 0,0 1-1,1 1 1,-1 1-1,0 1 1,17 2-218,-35 0 33,1 0 1,-1 0-1,0 0 0,0 0 1,0 1-1,-1-1 0,1 1 1,0 0-1,-1 0 0,0 0 1,0 0-1,0 0 0,0 1 1,0-1-1,0 1 0,-1-1 1,0 1-1,0 0 0,0-1 1,0 1-1,0 0 0,-1 0 1,0-1-1,0 1 0,0 0 1,0 0-1,0 0 0,-1-1 1,0 1-1,1 0 0,-2 0 1,0 2-34,1 12 22,-37 303-1421,38-320 1367,0 0 0,-1-1-1,1 1 1,0 0-1,0 0 1,0-1-1,0 1 1,0 0 0,0 0-1,0-1 1,0 1-1,1 0 1,-1 0 0,0-1-1,0 1 1,1 0-1,-1-1 1,0 1-1,1 0 1,-1-1 0,0 1-1,1 0 1,-1-1-1,1 1 1,-1-1 0,1 1-1,0-1 1,-1 1-1,1-1 1,-1 1-1,1-1 1,0 0 0,0 1-1,-1-1 1,1 0-1,0 1 1,-1-1 0,1 0-1,0 0 1,0 0-1,-1 0 1,1 0 0,0 0-1,0 0 1,-1 0-1,1 0 1,0 0-1,0 0 1,-1 0 0,1-1-1,0 1 1,0 0-1,-1 0 1,1-1 0,0 1-1,-1-1 1,1 1 32,35-28 64,49-81 2596,-72 88-2285,1 1 0,0 0 0,2 2 0,0-1 0,2 2 0,-1 0 0,5-1-375,-20 16 23,0 0 0,0 1 0,0-1 0,0 0 0,1 1 0,-1-1-1,1 1 1,-1 0 0,1 0 0,-1 0 0,1 0 0,-1 0 0,1 0 0,0 1 0,0 0-1,-1-1 1,1 1 0,0 0 0,0 0 0,-1 0 0,1 1 0,0-1 0,-1 1-1,1-1 1,0 1 0,-1 0 0,1 0 0,-1 0 0,1 0 0,-1 1 0,1-1-1,-1 1 1,0-1 0,0 1 0,0 0 0,0 0 0,0 0 0,0 0 0,0 0-1,-1 0 1,1 1 0,-1-1-23,110 263-26,-107-260-35,-1 0 1,1-1 0,0 1-1,1-1 1,-1 0 0,1 0-1,-1-1 1,1 1 0,0-1-1,1 0 1,-1-1 0,0 1-1,1-1 1,0 0 0,-1 0-1,1-1 1,0 1 0,0-1-1,0-1 1,0 1 0,0-1-1,0 0 1,0 0 0,0-1-1,0 0 1,0 0 0,-1 0-1,5-2 61,3-1-39,0-1-1,-1 0 0,1 0 0,-1-2 0,0 1 0,0-2 0,-1 1 1,0-2-1,-1 1 0,0-1 0,0-1 0,0-1 40,43-70-1946,-31 21-3320,-18 33-825</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5.410"/>
    </inkml:context>
    <inkml:brush xml:id="br0">
      <inkml:brushProperty name="width" value="0.05" units="cm"/>
      <inkml:brushProperty name="height" value="0.05" units="cm"/>
    </inkml:brush>
  </inkml:definitions>
  <inkml:trace contextRef="#ctx0" brushRef="#br0">562 0 14574,'0'0'1820,"0"0"75,0 0 321,0 0-172,0 0-277,0 0-528,0 0-609,-2 12-54,-12 73-165,4 0 0,4 1 0,4 0 1,3 0-412,1-69-525,-1 0 1,2 0 0,0-1 0,1 1 0,1-1-1,0 0 1,6 10 524,12 16-4648,7-4-3872,-24-31 2173</inkml:trace>
  <inkml:trace contextRef="#ctx0" brushRef="#br0" timeOffset="920.939">309 451 545,'-19'-14'7713,"1"-1"-6270,-110-64 4428,-11 31 1816,135 37-7136,27 7-456,-17 3-79,412-59 561,-48-33 288,-369 92-859,1 1 0,-1-1 0,0 1 1,0-1-1,1 1 0,-1 0 0,0 0 1,1 0-1,-1 0 0,0 0 0,1 0 1,-1 0-1,0 0 0,0 0 0,1 0 1,-1 1-1,0-1 0,1 1 0,-1-1 1,0 1-1,0-1 0,0 1 0,0 0 1,0-1-1,1 1 0,-1 0 0,-1 0 1,1 0-1,0 0 0,0 0 0,0 0 1,0 0-1,-1 0 0,1 0 0,0 0 1,-1 0-1,1 1 0,-1-1 0,1 0 1,-1 0-1,0 1 0,1-1 0,-1 0 1,0 1-1,0-1 0,0 0 0,0 0 1,0 1-1,0-1 0,-1 0 0,1 1 1,0-1-1,-1 0 0,1 0 0,-1 1 1,1-1-1,-1 1-6,1 0-4,-30 177 161,8-75-181,18-85 0,1-4-191,0 0-1,1 0 0,1 0 1,0 0-1,1 0 1,1 0-1,0 1 1,1-1-1,1 0 216,-3-14-48,0 0 0,0 0 0,0 0 0,0 0 0,0 0 0,0 0 0,1 0 0,-1 0 0,0 0 0,1 0-1,-1 0 1,1 0 0,-1 0 0,1 0 0,0 0 0,-1 0 0,1-1 0,0 1 0,-1 0 0,1 0 0,0-1 0,0 1 0,0 0 0,0-1 0,0 1 0,0-1 0,0 1 0,0-1 0,0 1 0,0-1 0,0 0 0,0 0 0,0 1 0,0-1-1,0 0 1,0 0 0,0 0 0,0 0 0,0 0 0,0 0 0,0-1 0,0 1 0,0 0 0,1 0 0,-1-1 0,0 1 0,0-1 0,-1 1 0,1-1 0,0 1 0,0-1 0,0 0 0,0 1 0,0-1 0,-1 0 0,1 0 0,0 0 48,43-52 138,-10-3 536,-27 42-527,0 0 0,1 0 0,1 0 0,0 1 0,1 1 1,0-1-1,1 2 0,0-1 0,1 1 0,0 1 0,1 0 0,0 1 0,0 1 0,4-2-147,-13 9 11,1 0 0,-1-1 0,0 2 0,1-1 0,-1 1 0,1-1 0,-1 1-1,1 0 1,-1 1 0,1-1 0,-1 1 0,1 0 0,-1 0 0,0 0-1,0 1 1,1-1 0,-1 1 0,0 0 0,0 0 0,-1 1 0,1-1 0,0 1-1,-1 0 1,1 0 0,1 2-11,72 94 10,-69-86-25,-1 0-402,1 0 0,1 0 0,0-1-1,0 0 1,1-1 0,0 0 0,1 0-1,1-1 1,-1-1 0,2 0 0,-1 0-1,1-1 1,0-1 0,1 0 0,0-1 0,0-1-1,0 0 1,1-1 0,7 2 417,-6-4-207,1-1 0,-1 0 1,0-1-1,0-1 0,0 0 0,0-2 1,0 1-1,0-2 0,0 0 0,-1-1 1,15-7 206,-15 5 530,1-2 0,-1 0 1,-1-1-1,0 0 1,0-1-1,-1-1 1,0 0-1,-1 0 1,0-2-1,-1 1 1,0-2-531,10-15 1047,-2-1 0,-1 0 0,-1-1 0,-1-1 1,-3-1-1,7-21-1047,-18 52 51,-1 0 1,1 0-1,-1 0 1,1-1 0,-1 1-1,0 0 1,0-1-1,0 1 1,-1 0-1,1-1 1,-1 1 0,0-1-1,0 1 1,0-1-1,-1 1 1,1 0-1,-1-1 1,1 1 0,-1-1-1,0 1 1,-1 0-1,1 0 1,0 0-1,-1 0 1,0 0-1,0 0 1,0 0 0,0 0-1,0 1 1,0-1-1,-1 1 1,1-1-1,-1 1 1,0 0 0,0 0-1,1 0 1,-1 0-1,-1 1 1,1-1-1,0 1 1,0 0 0,0 0-1,-1 0 1,-1 0-52,-12 0-27,1 2 1,0-1 0,-1 2-1,1 0 1,0 1-1,0 1 1,0 0 0,1 1-1,-1 1 1,1 0 0,1 1-1,-1 1 1,1 0-1,0 1 1,1 1 0,0 0-1,1 0 1,0 1 0,0 1-1,1 0 1,1 1 0,-5 6 26,7-7-294,0 0 1,0 0-1,1 1 1,0 0 0,1 1-1,1 0 1,0-1-1,1 2 1,1-1 0,0 0-1,0 1 1,2-1-1,0 1 1,0 0 0,2-1-1,0 7 294,-1-19-93,1 0-1,-1 0 1,0 0-1,1 0 1,0 0-1,-1 0 1,1 0-1,0-1 1,0 1-1,0 0 1,0-1-1,0 1 1,0 0-1,0-1 1,1 0-1,-1 1 1,1-1-1,-1 0 1,1 1-1,-1-1 1,1 0-1,0 0 1,-1 0-1,1-1 1,0 1-1,0 0 1,0-1-1,0 1 1,0-1-1,-1 1 1,1-1-1,0 0 1,0 0-1,0 0 1,0 0-1,0 0 1,0 0-1,0-1 1,0 1-1,0-1 1,1 0 93,75-33 32,94-120 3524,-172 153-3556,1 0 1,0 0-1,-1 0 0,1 0 1,0 0-1,0 0 1,0 0-1,0 0 1,0 0-1,0 1 0,0-1 1,0 0-1,0 1 1,0-1-1,0 1 1,0-1-1,0 1 0,1 0 1,-1-1-1,0 1 1,0 0-1,1 0 1,-1 0-1,0 0 0,0 0 1,0 0-1,1 0 1,-1 0-1,0 1 1,0-1-1,1 0 0,-1 1 1,0-1-1,0 1 1,0-1-1,0 1 1,0 0-1,0-1 0,0 1 1,0 0-1,0 0 1,0 0-1,0-1 1,0 2-1,26 52-117,-21-39 108,7 19 53,-10-24-310,1 1 0,-1-1 0,2 0 0,0 0 0,0 0 0,0-1-1,2 0 1,-1 0 0,1 0 0,0-1 0,1 0 266,-5-5-10,0-1-1,0-1 1,0 1 0,1 0-1,-1-1 1,0 0 0,1 0-1,-1 0 1,1 0 0,-1 0-1,1-1 1,-1 1 0,1-1-1,0 0 1,-1 0-1,1 0 1,-1-1 0,1 1-1,-1-1 1,1 0 0,-1 0-1,1 0 1,-1-1 0,0 1-1,1-1 1,-1 0 0,0 1-1,0-2 1,0 1-1,-1 0 1,1 0 0,2-3 10,71-94 3497,22-145 336,-20 6-1255,-113 325-1627,23-48-940,2 0 0,1 1 1,2 0-1,2 0 0,2 1 1,1 0-1,3 0 0,2 15-11,-3-48-185,1-1-1,0 1 0,1-1 1,0 1-1,0-1 0,1 1 1,-1-1-1,2 0 0,-1 0 1,1-1-1,0 1 0,0-1 1,1 1-1,0-1 0,0-1 1,0 1-1,3 2 186,-3-5-647,0 1 1,0-1-1,0 0 1,1 0-1,-1-1 0,1 1 1,-1-1-1,1 0 0,0-1 1,0 1-1,-1-1 1,1-1-1,0 1 0,6-1 647,14-1-6742,-3-3-2931</inkml:trace>
  <inkml:trace contextRef="#ctx0" brushRef="#br0" timeOffset="1204.227">2256 209 10378,'0'0'2498,"0"0"225,0 0-33,0 0-1152,88-10-33,-38 6-384,11-2-544,1-2-353,4-4-192,2 1-32,-4-3-96,-5-1-833,-6 0-1249,-6 0-2947,-11 4-5797</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3.652"/>
    </inkml:context>
    <inkml:brush xml:id="br0">
      <inkml:brushProperty name="width" value="0.05" units="cm"/>
      <inkml:brushProperty name="height" value="0.05" units="cm"/>
    </inkml:brush>
  </inkml:definitions>
  <inkml:trace contextRef="#ctx0" brushRef="#br0">100 164 10570,'0'0'3635,"0"0"-544,0 0-144,0 0-561,0 0-560,0 0-630,1 3-550,-3 62 293,-22 119 362,-9 93-645,25-92-3194,24-106-2678,-16-79 5094,0 0 0,0-1 0,-1 1 0,1-1 0,0 1 1,1 0-1,-1-1 0,0 1 0,0 0 0,0-1 0,0 1 0,0-1 0,0 1 0,0 0 0,0-1 0,1 1 1,-1 0-1,0-1 0,0 1 0,0 0 0,1 0 0,-1-1 0,0 1 0,0 0 0,1-1 0,-1 1 1,0 0-1,1 0 0,-1 0 0,0-1 0,1 1 0,-1 0 0,0 0 0,1 0 0,-1 0 0,1 0 0,-1 0 1,0 0-1,1 0 0,-1 0 0,0 0 0,1 0 0,-1 0 0,1 0 0,-1 0 0,0 0 0,1 0 1,-1 0-1,0 0 0,1 0 0,-1 1 0,0-1 0,1 0 0,-1 0 0,0 0 0,1 1 0,-1-1 0,0 0 1,0 0-1,1 1 0,-1-1 0,0 0 0,1 1 122,0-37-2490,-1 36 2426,-31-178-614,1-41 2417,26 179-365,2-1 0,2 1-1,1-1 1,3 1 0,1-1-1,1 1 1,4-5-1374,-9 36 174,1 0 0,-1 0 0,2 0 0,-1 0 0,1 0 0,0 1 1,1 0-1,0-1 0,0 1 0,1 1 0,0-1 0,0 1 0,1 0 0,0 0 0,0 0 0,1 1 0,0 0 0,0 0 0,0 1 0,0-1 0,1 2 1,0-1-1,0 1 0,1 1 0,-1-1 0,1 1 0,-1 1 0,2-1-174,-1 2 2,1 0 0,-1 1-1,1 0 1,-1 0 0,1 1 0,0 0 0,-1 1 0,0 0-1,1 1 1,-1-1 0,0 2 0,-1-1 0,1 1 0,0 1-1,-1 0 1,0 0 0,0 0 0,-1 1 0,1 0 0,-1 1-1,-1 0 1,1 0 0,-1 0 0,0 1 0,-1-1 0,1 1-1,-2 1 1,1-1 0,-1 1 0,-1 0 0,1 0 0,-1 0-1,-1 0 1,0 0 0,0 2-2,-3-2-65,1 0 0,-1 0 0,-1 0-1,0 0 1,0 0 0,-1 0 0,0 0 0,-1-1-1,0 1 1,0-1 0,0 0 0,-1 0 0,-1-1 0,1 1-1,-1-1 1,0-1 0,-1 1 0,0-1 0,-3 3 65,-12 9-576,-1 0 1,-1-2-1,-1-1 1,0 0-1,-18 6 576,-12 2-2259,1-1-3361,39-13 885</inkml:trace>
  <inkml:trace contextRef="#ctx0" brushRef="#br0" timeOffset="295.981">507 502 14798,'0'0'4676,"0"0"-1990,0 0-887,1 18-678,-8 112-337,2-110-770,2 0 0,0 0 1,1 1-1,1-1 0,1 1 0,1-1 0,0 1 0,3 6-14,-4-28-20,1 1 0,-1 0 0,0-1 1,1 1-1,-1 0 0,1-1 0,-1 1 1,1 0-1,-1 0 0,0-1 0,1 1 1,-1 0-1,1 0 0,-1 0 0,1 0 1,-1 0-1,1 0 0,-1 0 1,1 0-1,-1 0 0,1 0 0,-1 0 1,1 0-1,-1 0 0,1 0 0,-1 0 1,1 0-1,-1 1 0,1-1 0,-1 0 1,1 0-1,-1 1 0,0-1 0,1 0 1,-1 0-1,1 1 0,-1-1 0,0 1 1,1-1-1,-1 0 0,0 1 1,1-1-1,-1 1 20,0-23 32,14-213 387,-11 220-409,0 0 0,0 1-1,2-1 1,0 1 0,0 0-1,1 0 1,1 1 0,0 0-1,1 0 1,1 1 0,0 0 0,0 0-1,1 1 1,5-4-10,-9 10-71,-1 1-1,1-1 1,0 2 0,0-1 0,0 1-1,1 0 1,0 0 0,-1 0 0,1 1-1,0 0 1,0 1 0,0-1 0,0 1-1,0 1 1,0-1 0,7 1 71,65 26-7578,-52-7-386</inkml:trace>
  <inkml:trace contextRef="#ctx0" brushRef="#br0" timeOffset="626.141">1234 358 13229,'0'0'3117,"0"0"-837,0 0-770,-14 3-693,5-1-690,3-1-72,0 0-1,1 0 0,-1 1 0,1-1 0,0 1 0,-1 1 1,1-1-1,0 1 0,0 0 0,0 0 0,1 0 0,-1 1 0,1-1 1,0 1-1,-4 4-54,-2 9 227,0 0-1,1 1 1,0 0 0,2 0 0,0 1 0,1 0 0,1 0 0,0 1 0,2-1 0,0 1-1,2 0 1,0 19-227,0-34 5,1-1 0,-1 0 0,1 1 0,0-1 0,1 0 0,-1 1 0,1-1 0,0 0 1,0 0-1,0 1 0,0-1 0,1 0 0,0 0 0,0 0 0,0-1 0,0 1 0,1 0 0,-1-1 0,1 1 0,0-1 0,0 0 0,0 0 0,0 0 0,1-1 0,-1 1 0,1-1 0,0 1 0,-1-1 0,1 0 0,0-1 0,0 1 0,1-1 0,-1 0 0,2 1-5,2-1 45,1 0 0,0 0 1,0-1-1,-1 0 0,1 0 0,0-1 0,0 0 0,-1-1 0,1 0 1,-1 0-1,1-1 0,-1 0 0,0 0 0,0-1 0,0 0 0,-1 0 1,1-1-1,-1 0 0,0-1 0,0 1 0,-1-1 0,0-1 0,0 1 1,0-1-1,-1 0 0,0 0 0,0-1 0,-1 1 0,0-1 1,0 0-1,-1 0 0,0-1 0,0 1 0,-1 0 0,0-5-45,1 7 55,0-1 0,-1 0-1,0 0 1,0-1-1,0 1 1,-1 0 0,0-1-1,-1 1 1,0 0 0,0-1-1,-1 1 1,1-1 0,-1 1-1,-1 0 1,0 0 0,0 0-1,0 0 1,-1 0-1,0 0 1,0 0 0,-1 1-1,0-1 1,0 1 0,0 0-1,-1 1 1,0-1 0,0 1-1,0 0 1,-1 0 0,0 0-1,0 1 1,0 0-1,0 0 1,-6-2-55,2 3-233,0 2-1,0-1 1,0 1-1,-1 1 1,1 0-1,0 0 1,-1 1-1,1 0 1,0 1 0,-9 2 233,-55 27-6656,47-14-1303</inkml:trace>
  <inkml:trace contextRef="#ctx0" brushRef="#br0" timeOffset="1092.755">1788 77 17489,'0'0'3176,"0"0"-918,0 0-555,0 0-774,0 0-449,-8 18-106,-52 131 154,10 108 114,23-98-3061,43-240 1474,-12 63 1134,2-1-1,1 2 1,0-1-1,1 1 1,1 0 0,0 0-1,1 1 1,1 1 0,1 0-1,0 0 1,1 1-1,0 0 1,1 2 0,1-1-1,6-3-188,-17 14 9,0-1-1,0 1 1,0-1-1,0 1 1,1 0-1,-1 1 0,1-1 1,0 1-1,-1 0 1,1 0-1,0 1 1,0-1-1,-1 1 1,1 0-1,0 0 0,0 0 1,0 1-1,-1 0 1,1 0-1,0 0 1,-1 1-1,1-1 1,-1 1-1,0 0 1,1 0-1,-1 1 0,0-1 1,0 1-1,0 0 1,-1 0-1,1 0 1,-1 1-1,1-1 1,-1 1-1,0 0 1,0 0-9,3 6-44,0 0 0,-1 0 1,0 1-1,0-1 0,-1 1 1,-1 0-1,0 0 1,0 1-1,-1-1 0,-1 0 1,0 1-1,0-1 0,-1 1 1,-1-1-1,0 1 1,0-1-1,-1 1 0,-1-1 1,0 0-1,0 0 0,-1 0 1,0 0-1,-1-1 1,-3 5 43,0 1-52,-1-1 1,-1 1-1,0-2 0,-1 1 1,0-2-1,-1 1 1,-1-2-1,0 1 1,0-2-1,-2 0 0,1-1 1,-1 0-1,-1-1 1,0 0-1,-10 2 52,20-7 22,0-1 0,0-1 0,0 1 0,-1-1 0,1 0 0,-1-1 0,0 1 0,0-1 0,1-1 0,-1 1 0,0-1 0,0 0 0,0-1 0,1 1 0,-1-2 0,0 1 0,0-1 0,1 0 0,-1 0 0,1 0 0,0-1 0,0 0 0,0 0 0,0-1 0,0 0 0,1 0 0,0 0 0,-1-1 0,1 0 0,1 0 0,-1 0 0,1 0 0,-3-5-22,4 2-67,-1 0 0,1 0 1,1 0-1,-1-1 0,2 1 0,-1-1 0,1 1 0,0-1 0,1 0 1,0 1-1,0-1 0,1 0 0,0 1 0,1-1 0,-1 1 0,2-1 0,-1 1 1,1 0-1,1 0 0,-1 0 0,2-1 67,0 1-663,-1 1 0,1-1 1,0 1-1,1 1 0,0-1 0,0 1 1,0 0-1,1 0 0,0 1 0,0 0 1,0 0-1,1 1 0,4-2 663,29-10-7970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01.437"/>
    </inkml:context>
    <inkml:brush xml:id="br0">
      <inkml:brushProperty name="width" value="0.05" units="cm"/>
      <inkml:brushProperty name="height" value="0.05" units="cm"/>
    </inkml:brush>
  </inkml:definitions>
  <inkml:trace contextRef="#ctx0" brushRef="#br0">77 221 8296,'0'0'2690,"0"0"471,0 0-524,0 0-208,0 0-203,0 0-363,0 0-566,5-6-421,-3 2-763,-2 4-92,0 0 0,1 1 0,-1-1 0,0 1 0,1-1-1,-1 0 1,0 1 0,1-1 0,-1 0 0,1 1 0,-1-1 0,0 0 0,1 1-1,-1-1 1,1 0 0,-1 0 0,1 0 0,-1 1 0,1-1 0,-1 0 0,1 0-1,-1 0 1,1 0 0,-1 0 0,1 0 0,-1 0 0,1 0 0,-1 0-1,1 0 1,-1 0 0,1 0 0,-1-1 0,1 1 0,-1 0 0,1 0 0,-1 0-1,1-1 1,-1 1 0,0 0 0,1-1 0,-1 1 0,1 0 0,-1-1 0,0 1-1,1 0 1,-1-1 0,0 0-21,-25 322 2162,20-269-2426,-9 119 538,17-58-5676,0-93-2392,-3-16 1666</inkml:trace>
  <inkml:trace contextRef="#ctx0" brushRef="#br0" timeOffset="274.733">25 148 5381,'0'0'4073,"0"0"-1388,0 0-288,0 0 150,0 0-390,0 0-599,0 0-549,0 0-539,18-14-304,-2-1-144,-7 6-16,0 1-1,0 1 0,1-1 0,0 2 0,0-1 1,1 1-1,0 1 0,0 0 0,0 0 0,7 0-5,5-3-96,1-1-236,0 2 0,1 0-1,0 1 1,0 2 0,0 1-1,0 0 1,0 2 0,5 1 332,-3 16-5969,-26 0 983</inkml:trace>
  <inkml:trace contextRef="#ctx0" brushRef="#br0" timeOffset="626.221">1 552 9641,'0'0'2744,"0"0"-496,0 0-22,0 0-529,0 0-656,15-3-459,226-37-230,-44 20-8578,-171 9 5803,-12-7 3322,-8-5 3669,-5-5 4020,0 27-5857,6 12-2307,-1 12-378,-2-1 0,-1 0 0,-1 1 0,-1 0 0,-1-1 0,0 1 0,-2 0 0,-1-1 0,-1 0-1,0 1 1,-2 0-46,-1 14 2,-4 13-200,-2 9-1093,10-19-5558,4-41 1148,2-2 3293,-1 1 139,6-7-6037</inkml:trace>
  <inkml:trace contextRef="#ctx0" brushRef="#br0" timeOffset="940.485">628 174 7623,'0'0'4004,"0"0"-2082,0 0 288,0 0 128,0 0-929,0 0-608,0 0-673,0 0-64,0 0-128,24-17 64,-12 34-736,-4 3-2339,1 1-1762,0 2-2530</inkml:trace>
  <inkml:trace contextRef="#ctx0" brushRef="#br0" timeOffset="1253.903">755 532 8488,'0'0'2733,"-2"16"33,-22 122 3165,-11-40-4965,28-128 2018,8 12-2835,1 0 0,0 0 0,1 0 1,2 1-1,-1-1 0,2 1 0,0 0 0,1 1 1,1 0-1,1 0 0,0 0 0,1 1 0,0 1 0,1-1 1,1 2-1,0 0 0,1 0 0,11-8-149,-19 17 2,0 0 0,0 1 0,0-1 0,0 1-1,0 0 1,1 0 0,0 1 0,-1-1 0,1 2 0,0-1 0,0 0 0,0 1-1,0 0 1,0 0 0,1 1 0,-1 0 0,0 0 0,0 0 0,0 1 0,0 0-1,0 0 1,0 1 0,0-1 0,0 1 0,0 1 0,0-1 0,-1 1-1,1 0 1,-1 0 0,0 1 0,0-1 0,0 1 0,-1 0 0,1 0 0,-1 1-1,0-1 1,0 1 0,0 0 0,-1 0 0,1 1-2,1 7-352,1 0-1,-2 1 1,0-1 0,0 1 0,-1 0 0,-1 0-1,0 0 1,-1 0 0,-1 6 352,8 52-5119,14-5-4054,-4-43 2954</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26.605"/>
    </inkml:context>
    <inkml:brush xml:id="br0">
      <inkml:brushProperty name="width" value="0.05" units="cm"/>
      <inkml:brushProperty name="height" value="0.05" units="cm"/>
    </inkml:brush>
  </inkml:definitions>
  <inkml:trace contextRef="#ctx0" brushRef="#br0">335 480 6694,'2'-14'6588,"7"-46"-2195,-21 2 2733,-29 26-4420,-61 15-1375,94 18-1321,0-1-1,1 1 1,-1 1-1,0-1 1,1 1-1,-1 1 1,1-1 0,0 1-1,0 1 1,0-1-1,0 1 1,1 0 0,-1 1-1,1 0 1,0 0-1,1 0 1,-1 0-1,1 1 1,0 0 0,0 0-1,1 1 1,-1-1-1,2 1 1,-1 0 0,1 0-1,0 0 1,0 1-10,-2 6-13,0 0 1,1 0 0,0 0-1,1 1 1,1-1-1,1 1 1,0 0 0,1 0-1,0-1 1,1 1 0,1 0-1,0-1 1,1 1-1,1 1 13,-4-12-137,1 0 0,1 0 0,-1 0 0,0 0 1,1 0-1,0 0 0,0 0 0,0-1 0,0 1 0,1-1 0,-1 1 0,1-1 0,0 0 0,0 0 0,0 0 0,0 0 0,1-1 0,-1 1 0,1-1 0,-1 0 0,1 0 0,0 0 0,0-1 0,0 1 0,0-1 0,0 0 0,0 0 0,1 0 0,-1-1 0,0 1 0,0-1 0,1 0 0,-1 0 0,0-1 0,0 1 0,0-1 0,1 0 0,1-1 137,3-2-71,0-2-1,-1 1 0,1-1 0,-1 0 0,-1-1 0,1 0 0,-1 0 0,-1 0 0,1-1 1,-1 0-1,-1-1 0,1 1 0,-1-1 0,-1 0 0,1-2 72,25-53 1130,-3-1-1,-2-1 0,11-56-1129,12-30 958,-8 21 675,-60 206 139,9-25-1681,2 0 0,2 1 0,2 0-1,3 0 1,2 0 0,5 33-91,-5-73-74,2-1 1,-1 0-1,1 0 1,0 0-1,1 0 1,1 0-1,-1-1 0,1 0 1,1 1-1,0-1 1,0-1-1,1 1 1,1 0 73,-4-5-294,1-1 1,-1 1 0,1-1 0,0 0-1,0-1 1,1 1 0,-1-1-1,1 0 1,-1 0 0,1 0 0,-1 0-1,1-1 1,0 0 0,0 0 0,0 0-1,0 0 1,0-1 0,1 0 293,59-7-7858,-38-3 656</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24.791"/>
    </inkml:context>
    <inkml:brush xml:id="br0">
      <inkml:brushProperty name="width" value="0.05" units="cm"/>
      <inkml:brushProperty name="height" value="0.05" units="cm"/>
    </inkml:brush>
  </inkml:definitions>
  <inkml:trace contextRef="#ctx0" brushRef="#br0">197 96 11851,'0'0'4655,"0"0"-2055,0 0-641,0 0 32,0 0-533,0 0-369,-5 18-166,-47 287 1426,8 62-2722,42-354-632,-7 27-488,5-28-2489,-3-3-3674,7-9 593</inkml:trace>
  <inkml:trace contextRef="#ctx0" brushRef="#br0" timeOffset="328.986">0 156 11243,'0'0'3843,"0"0"-1408,0 0 319,0 0-832,0 0-705,95-76-544,-43 62-353,6 0-128,9 1-160,2 0 64,-1 1-96,-8 4-32,-5 2-544,-11 6-1154,-11 0-1249,-13 7-2850,-10 2-3588</inkml:trace>
  <inkml:trace contextRef="#ctx0" brushRef="#br0" timeOffset="640.022">139 389 7976,'0'0'2626,"0"0"-1185,0 0-191,0 0-482,0 0-351,0 0-65,0 0 96,0 0-127,102 29-193,-67-30-64,4-4 0,-3-6-64,3 1-128,-4-4-993,-1-2-1730,-5 0-352,-4 0-2338</inkml:trace>
  <inkml:trace contextRef="#ctx0" brushRef="#br0" timeOffset="874.406">647 395 2787,'0'0'7276,"0"0"-2696,0 0-1334,0 0-566,0 0-572,0 0-682,0 0-481,0 0-235,10-6-144,32-21-65,-41 27-460,-1-1 0,1 1 0,0 0 0,-1 0 0,1 0-1,0-1 1,-1 1 0,1 0 0,0 0 0,0 0 0,-1 0-1,1 0 1,0 0 0,-1 1 0,1-1 0,0 0 0,-1 0-1,1 0 1,0 1 0,-1-1 0,1 0 0,0 1 0,-1-1-1,1 1 1,-1-1 0,1 0 0,-1 1 0,1-1 0,-1 1-1,1-1 1,-1 1 0,1 0 0,-1-1 0,0 1 0,1-1-1,-1 1 1,0 0 0,0-1 0,1 1 0,-1 0 0,0-1-1,0 1 1,0 0 0,0 0 0,0-1 0,0 1 0,0 0-1,0-1 1,0 1 0,0 0 0,0-1 0,-1 1 0,1 0-1,0-1 1,0 1 0,-1 0 0,1-1 0,0 1 0,-1 0-1,1-1 1,-1 1-41,1 1 275,0 14 872,0-16-1173,7 34-455,-48 178 33,37-188 40,-3 18 298,4-28-6862,12-42-1756,-3 11 1825</inkml:trace>
  <inkml:trace contextRef="#ctx0" brushRef="#br0" timeOffset="1092.859">832 72 4580,'0'0'8200,"0"0"-5413,0 0-129,0 0-255,0 0-770,0 0-640,0 0-737,0 0-256,4-58-160,-2 71-481,2 7-1569,3 5-2979,-1-2-4580</inkml:trace>
  <inkml:trace contextRef="#ctx0" brushRef="#br0" timeOffset="1388.057">1030 355 11371,'0'0'5616,"0"0"-2355,2 16-1013,1-1-1754,-1-7-270,0 0 1,-1 0-1,0 0 0,0 0 1,-1 0-1,0 1 1,-1-1-1,1 0 1,-2 0-1,1 0 1,-3 8-225,-9 24 559,-2 1 0,-2-2 0,-2-1 1,-20 34-560,39-73 8,0 1 0,0 0 0,0-1 1,0 1-1,1 0 0,-1-1 1,0 1-1,0 0 0,0-1 1,0 1-1,0-1 0,0 1 0,0 0 1,0-1-1,0 1 0,-1 0 1,1-1-1,0 1 0,0 0 0,0-1 1,0 1-1,0 0 0,-1-1 1,1 1-1,0 0 0,0 0 1,0-1-1,-1 1 0,1 0 0,0 0 1,0-1-1,-1 1 0,1 0 1,0 0-1,-1 0 0,1-1 1,0 1-1,-1 0 0,1 0 0,0 0 1,-1 0-1,1 0 0,0 0 1,-1 0-1,1 0 0,0 0 0,-1 0 1,1 0-1,0 0 0,-1 0 1,1 0-1,0 0 0,-1 0 1,1 0-1,0 0 0,-1 0 0,1 1 1,-1-1-9,3-38 415,6 12-315,0 1 0,1 0 0,2 0 0,0 1 0,14-20-100,-19 33 18,5-8 3,0-1 0,1 2 1,1 0-1,1 0 0,1 1 0,9-8-21,-19 20 4,0 1 1,0-1-1,1 1 1,0 0-1,-1 0 1,1 1-1,0 0 1,1 0-1,-1 0 1,0 1-1,1 0 1,0 0-1,-1 1 1,1 0-1,0 0 1,0 0-1,0 1 0,0 0 1,-1 0-1,1 1 1,0 0-1,0 0 1,3 1-5,-5 0-15,0 0 0,-1 0 1,1 1-1,0 0 0,-1 0 1,1 0-1,-1 0 0,0 0 1,0 1-1,0 0 0,0 0 1,-1 0-1,0 0 0,0 1 1,0-1-1,0 1 0,-1 0 1,1 0-1,-1 0 0,0 0 1,-1 0-1,1 0 0,-1 2 15,9 126-714,-21-54-1278,-2 11-3309,19-32-3522,6-34 975</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30.615"/>
    </inkml:context>
    <inkml:brush xml:id="br0">
      <inkml:brushProperty name="width" value="0.05" units="cm"/>
      <inkml:brushProperty name="height" value="0.05" units="cm"/>
    </inkml:brush>
  </inkml:definitions>
  <inkml:trace contextRef="#ctx0" brushRef="#br0">239 382 9673,'0'0'3588,"0"0"-1256,0 0 151,0 0-407,3-13-533,11-37-390,-14 49-1124,0 0-1,1 0 1,-1 0 0,0 0-1,1 0 1,-1 0-1,1 0 1,-1 0 0,1 1-1,0-1 1,-1 0-1,1 0 1,0 0 0,0 1-1,-1-1 1,1 0-1,0 1 1,0-1 0,0 1-1,0-1 1,0 1-1,0 0 1,0-1 0,0 1-1,0 0 1,0-1-1,0 1 1,0 0 0,0 0-1,0 0 1,0 0-1,0 0 1,0 0 0,0 0-1,0 0-28,5 1 99,124 2 786,-101 0-864,0-2-1,1 0 1,-1-2 0,1-2-1,-1 0 1,0-2-21,-25 5 107,-1-1 0,0 1 0,1-1 0,-1 0 0,0 0 0,0 0 0,0-1 0,0 1 0,0-1 0,0 1 0,-1-1 0,1 0 0,0 0 0,-1 0 0,1 0 0,-1-1 0,0 1 0,0-1 0,0 1 0,0-1 0,0 0 0,-1 0 0,1 0 0,0-1-107,-3 3 23,0 0 1,1 0 0,-1 1 0,0-1-1,0 0 1,0 1 0,0-1 0,0 1 0,0 0-1,0-1 1,0 1 0,0 0 0,0-1-1,0 1 1,0 0 0,0 0 0,0 0-1,0 0 1,0 0 0,-1 0 0,1 0-1,0 0 1,0 0 0,0 1 0,0-1-1,0 0 1,0 1 0,0-1 0,0 1-1,0-1 1,0 1 0,0-1 0,1 1-1,-1 0 1,0 0 0,0-1 0,0 1-1,1 0 1,-1 0 0,0 0-24,-13 13 15,0 0 0,0 2 0,2 0 0,0 0 0,0 1 0,2 0 0,0 1 1,1 0-1,1 1 0,1 0 0,0 0 0,2 1 0,0-1 0,1 1 0,1 0 0,1 0 0,0 1-15,-5 48-183,2-1 1,4 1-1,2-1 0,6 25 183,-5-79-33,-1-10 16,0-1 1,0 1-1,0-1 0,0 1 0,0-1 1,-1 1-1,1 0 0,-1 0 1,0-1-1,0 1 0,-1 0 0,1-1 1,-1 1-1,1 0 0,-1-1 0,-1 1 1,1-1-1,0 1 0,-1-1 1,0 0-1,1 1 0,-1-1 0,0 0 1,-1 0-1,1 0 0,-1-1 0,1 1 1,-1-1-1,-3 3 17,-123-11 174,106 2-124,-295-38 842,412 47-2738,0-3-1,82-11 1847,81-35-11730,-200 26 6466</inkml:trace>
  <inkml:trace contextRef="#ctx0" brushRef="#br0" timeOffset="449.089">1117 18 11659,'0'0'3107,"0"0"-112,0 0-139,0 0-731,0 0-497,0 0-448,0 0-535,0-5-276,-6-7-11,-9 34-8,1 0-241,-103 121 83,117-140-209,-1-1 0,1 0 0,0 1 0,0-1 1,1 0-1,-1 1 0,0-1 0,1 0 0,0 1 1,-1-1-1,1 0 0,0 0 0,0 0 0,0 0 0,0 0 1,1 0-1,-1 0 0,1 0 0,-1 0 0,1 0 1,-1-1-1,1 1 0,0-1 0,0 1 0,0-1 0,0 0 1,0 0-1,0 1 0,0-2 0,0 1 0,1 0 1,-1 0-1,0-1 0,0 1 0,1-1 0,-1 1 0,1-1 17,5 3-34,7 4-2,1 1 0,-1 0-1,-1 1 1,0 0 0,0 1-1,-1 1 1,0 0 0,0 0-1,-2 2 1,3 3 36,-13-15 1,0-1 0,0 1-1,0 0 1,0 0 0,0 0 0,0 1 0,-1-1-1,1 0 1,0 0 0,-1 0 0,1 0 0,-1 1-1,0-1 1,1 0 0,-1 1 0,0-1 0,1 0-1,-1 1 1,0-1 0,0 0 0,0 1 0,-1-1-1,1 0 1,0 0 0,0 1 0,-1-1-1,1 0 1,0 1 0,-1-1 0,0 0 0,1 0-1,-1 0 1,0 0 0,1 1 0,-1-1 0,0 0-1,0 0 1,0 0 0,0-1 0,0 1 0,0 0-1,0 0 1,0 0 0,0-1 0,0 1 0,-1-1-1,1 1 1,0-1 0,0 1 0,-1-1-1,1 0 1,0 1 0,-1-1 0,0 0-1,-23 2-28,-1-1 0,0-1 1,1-2-1,-1 0 0,-24-6 28,-2 0-3817,47 8-1095,5 0 1608,-1 0-3913</inkml:trace>
  <inkml:trace contextRef="#ctx0" brushRef="#br0" timeOffset="819.922">1439 91 11307,'0'0'4313,"0"0"-1286,0 0-315,0 0-593,0 0-592,0 0-481,0 0-442,6 3-156,-2 1-375,-1 0 0,0 0 0,1 1 0,-2 0 0,1-1 0,0 1 0,-1 0 0,0 1 0,0-1 0,-1 0 0,1 0 0,-1 1 0,0-1 0,-1 1 0,1-1 0,-1 1 0,0-1 0,0 1 0,-1-1 0,0 1 0,0-1 0,-1 5-73,1 23 86,1 191-109,0-129-5837,-2-76-2841,1-15 2658</inkml:trace>
  <inkml:trace contextRef="#ctx0" brushRef="#br0" timeOffset="1179.365">1415 323 8968,'0'0'2477,"0"0"262,0 0 203,0 0-812,0 0-577,0 0-213,0 0-374,0 0-261,18-10-129,63-31-213,-11 36-104,-52 8-208,190 2 2,-203-17-1152,-26 1-4971,7 10-288,-2 1-4084</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28.763"/>
    </inkml:context>
    <inkml:brush xml:id="br0">
      <inkml:brushProperty name="width" value="0.05" units="cm"/>
      <inkml:brushProperty name="height" value="0.05" units="cm"/>
    </inkml:brush>
  </inkml:definitions>
  <inkml:trace contextRef="#ctx0" brushRef="#br0">391 102 14125,'0'0'3353,"0"0"-785,0 0-214,0 0-523,0 0-523,0 0-502,0 2-379,-7 52 539,6-46-914,-10 51-89,2 2 0,3-1 0,3 0 0,2 1 0,5 25 37,7-41-2472,-3-17-884,-4 1-4824,-5-23 2639,-4-4-2003</inkml:trace>
  <inkml:trace contextRef="#ctx0" brushRef="#br0" timeOffset="957.149">186 472 2242,'-9'-15'6641,"-90"-109"2173,22 58-2558,100 60-5231,70-5-865,-1-4 0,0-4 0,74-27-160,-145 40 97,90-10 314,-108 17-406,1 1-1,-1-1 1,0 1-1,0 0 1,0 0 0,-1 0-1,1 0 1,0 1-1,-1-1 1,1 1 0,-1-1-1,0 1 1,0 0-1,0 0 1,0 0 0,0 0-1,-1 0 1,1 0-1,-1 1 1,0-1 0,0 0-1,0 1 1,-1-1 0,1 1-1,-1-1 1,0 1-1,0-1 1,0 1 0,0-1-1,0 1 1,-1-1-1,0 0 1,1 1 0,-2 1-5,2 4 8,-18 162 147,0 5-3929,31-192 2995,94-206 4435,-105 219-3632,-1-1 0,1 0 0,1 1 0,-1-1 0,0 1 0,1 0 0,0 0 0,0-1 0,0 2 0,0-1 0,0 0 0,0 1 0,1-1 0,-1 1 0,1 0-1,0 0 1,-1 1 0,1-1 0,0 1 0,0 0 0,0 0 0,0 0 0,0 0 0,0 1 0,1-1 0,-1 1 0,0 0 0,0 1 0,0-1 0,0 1 0,0 0 0,0 0 0,0 0 0,0 0-1,2 1-23,10 10-3,0 1 0,-1 0 0,0 1 0,-1 1 0,0 0 0,10 16 3,-13-16-382,1 0 0,0-1 0,1 0 0,1-1 0,0 0 0,0-2 0,1 1 0,11 5 382,-16-13-604,-1 1 0,1-1 1,0 0-1,1-1 0,-1 0 1,0-1-1,1 0 1,0-1-1,-1 0 0,1-1 1,0 0-1,0 0 0,-1-1 1,9-2 603,-13 1 135,0 1 1,0-2-1,0 1 1,0 0-1,0-1 1,0 0-1,-1-1 1,1 1-1,-1-1 0,0 0 1,0 0-1,0-1 1,-1 0-1,0 1 1,0-2-1,1-1-135,45-99 6479,-21-69-2009,-28 171-4414,0-1 0,-1 1 0,1 0 0,-1 0-1,0 0 1,0 0 0,0-1 0,-1 1 0,1 0-1,-1 0 1,0 0 0,0 0 0,0 0 0,-1 0-1,0 0 1,1 0 0,-1 1 0,-1-1 0,1 0 0,0 1-1,-1 0 1,0 0 0,0-1 0,0 2 0,0-1-1,0 0 1,0 1 0,-1-1 0,1 1 0,-1 0-1,0 0 1,0 0 0,-1 0-56,-3 2 2,-1-1 0,1 1 0,-1 1 0,1 0 0,-1 0-1,1 0 1,-1 1 0,1 1 0,0-1 0,0 1 0,0 0 0,0 1 0,1 0 0,-1 0-1,1 1 1,0 0 0,0 0 0,1 1 0,-1 0 0,1 0 0,1 0 0,-1 1 0,1-1-1,-1 4-1,-8 8-147,2 2-1,0-1 0,2 2 0,0-1 0,1 1 1,1 1-1,1 0 0,-3 15 148,-1 64-1466,11-98 1366,0 0-1,0 0 1,1 0 0,-1 0-1,1 0 1,-1 0-1,1 0 1,0 0-1,0 0 1,0 0-1,1 0 1,-1 0 0,1-1-1,-1 1 1,1-1-1,0 1 1,0-1-1,0 0 1,0 1-1,0-1 1,1 0 0,-1 0-1,1-1 1,-1 1-1,1-1 1,0 1-1,0-1 1,0 0 0,-1 0-1,2 0 101,4 1-25,0-2-1,0 1 1,0-1 0,0-1-1,0 1 1,1-1 0,-1-1-1,0 1 1,-1-1 0,1-1 0,0 0-1,-1 0 1,1 0 0,-1-1-1,0 0 1,0 0 0,0-1-1,-1 0 1,4-3 25,107-114 2072,-76 66-1410,-34 76-732,17 131-949,-24-149 954,0 0 0,0 0 0,0 1 0,1-1 0,-1 0 0,1 0 0,-1 0 0,1 0 0,0-1 0,0 1 0,0 0 0,0 0 0,0 0 0,0-1 0,1 1 0,-1 0 0,1-1 0,-1 1 0,1-1 0,-1 0 0,1 0 0,0 1 0,-1-1 0,1 0 0,0 0-1,0-1 1,0 1 0,0 0 0,0-1 0,0 1 0,0-1 0,0 1 0,0-1 0,0 0 0,0 0 0,0 0 0,1 0 0,-1 0 0,0-1 0,0 1 0,0 0 0,0-1 0,0 0 0,0 1 0,0-1 0,-1 0 0,1 0 0,0 0 0,0 0 0,0-1 0,-1 1 0,1 0 0,-1-1 0,1 1 0,-1-1 0,1-1 65,13-13 394,-2 0-1,0 0 0,-1-1 1,-1-1-1,-1 0 1,0-1-1,-1 0 1,-1 0-1,-1-1 1,5-20-394,5-9 661,73-226 2110,-83 260-1373,-14 45-837,-8 43-482,3 0 0,2 0 0,5 1 0,2 0 0,5 36-79,25-8-1031,9-71-3454,17-37-7450,-40-2 4184</inkml:trace>
  <inkml:trace contextRef="#ctx0" brushRef="#br0" timeOffset="1284.227">1723 200 11275,'0'0'3011,"0"0"-737,0 0 704,0 0-799,0 0-450,0 0-672,88-36-416,-38 27-129,2 1-255,6-2-225,-5-2-32,1-1-737,-1-1-865,-2 1-1441,-4 2-3138,-5 2-6696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05.963"/>
    </inkml:context>
    <inkml:brush xml:id="br0">
      <inkml:brushProperty name="width" value="0.05" units="cm"/>
      <inkml:brushProperty name="height" value="0.05" units="cm"/>
    </inkml:brush>
  </inkml:definitions>
  <inkml:trace contextRef="#ctx0" brushRef="#br0">13 244 14830,'0'-75'3976,"0"59"2015,-4 126-4980,0-84-957,2 1-1,0 0 1,2 0 0,0 0-1,2 0 1,1 0-1,2 0 1,0 0-1,2-1 1,0 0 0,2-1-1,1 1 1,1-2-1,1 1 1,7 8-54,-9-20-246,1-1 0,0 0 0,1-1 0,0 0 0,1-1 1,0 0-1,10 5 246,43 7-5537,0-37-6578,-48 3 6413</inkml:trace>
  <inkml:trace contextRef="#ctx0" brushRef="#br0" timeOffset="526.947">531 464 7239,'28'-105'6048,"-27"41"2350,-2 64-8319,0 0 0,0 1 0,0-1 1,0 0-1,1 1 0,-1-1 0,0 0 1,0 1-1,1-1 0,-1 1 0,0-1 1,1 1-1,-1 0 0,0-1 0,1 1 1,-1-1-1,1 1 0,-1 0 0,1 0 1,-1-1-1,1 1 0,0 0 0,-1 0 1,1 0-1,0-1 0,-1 1 0,1 0 1,0 0-1,0 0 0,0 0 0,0 0 1,0-1-1,0 1 0,0 0 0,0 0 1,0 0-1,1 0 0,-1 0 0,0 0-79,-2 20 147,0 0 0,1 0 0,2 0 0,0 0 0,1 0 0,1 0 0,1 0-1,2 3-146,-4-15 3,1 0-1,0 0 0,1 0 0,0-1 1,0 1-1,1-1 0,0 0 0,0 0 0,1-1 1,-1 0-1,2 0 0,-1 0 0,1-1 0,0 1 1,1-2-1,-1 1 0,1-1 0,0 0 1,6 2-3,-11-6-16,1 1 1,-1-1-1,1 0 1,-1 0-1,1-1 1,0 1-1,-1-1 1,1 1-1,0-1 1,-1 0-1,1-1 1,0 1-1,-1-1 1,1 1-1,-1-1 1,1 0-1,-1-1 1,1 1 0,-1 0-1,0-1 1,1 0-1,-1 0 1,0 0-1,0 0 1,0 0-1,-1-1 1,1 1-1,0-1 1,-1 0-1,0 1 1,0-1-1,0 0 1,0-1-1,0 1 1,0 0-1,0-4 16,42-131 168,-34-65 462,-9 199-614,-1 0-1,0 0 1,0-1 0,0 1 0,-1 0 0,1 0 0,-1 0 0,0 0-1,0 0 1,-1 0 0,1 0 0,-1 0 0,0 0 0,0 1-1,0-1 1,0 1 0,0-1 0,-1 1 0,0 0 0,0 0-1,0 0 1,0 0 0,0 1 0,0-1 0,-1 1 0,1 0-1,-1 0 1,0 0 0,0 0 0,0 0-16,-3 1 3,0 0 0,1 1 0,-1 0 0,0 0 0,0 1 0,1-1 0,-1 1 0,1 1 0,-1-1 0,1 1 0,-1 1 0,1-1 0,0 1 0,0 0 0,0 0 0,0 1 0,1-1 0,-1 1 1,1 1-1,0-1 0,0 1 0,1 0 0,-1 0 0,1 0 0,-1 3-3,-3 3-1,0 0 0,1 1 0,1 0 0,0 1 0,0 0 0,2 0 0,-1 0 0,2 0 0,0 0 0,0 1 0,1-1 0,1 4 1,0-2-117,1 0 0,1 0 0,0 0 0,1 0-1,0 0 1,2 0 0,0-1 0,0 1 0,1-1 0,1 0 0,0 0 0,1-1 0,1 0 0,0 0-1,0-1 1,1 0 0,1 0 0,0-1 0,1 0 0,0-1 0,1-1 0,-1 1 0,2-2 0,-1 0-1,1 0 1,1-1 0,-1-1 0,1 0 0,1-1 0,-1 0 0,1-1 117,3-1 31,0-1-1,1 0 1,-1-2 0,0 0-1,0-1 1,1 0 0,-1-2-1,0 0 1,-1-1 0,1-1 0,-1-1-1,0 0 1,0-1 0,0-1-1,-1-1 1,0 0 0,-1-1-1,0-1 1,-1 0 0,0-1 0,-1 0-1,0-1 1,-1-1 0,4-5-31,7-6 244,-1-1 1,-2-1 0,0-1 0,-2-1 0,-1 0 0,-2-1 0,0-1 0,-2-1 0,-2 0 0,-1 0-1,-1-1 1,-2 0 0,-1-1 0,-1 1 0,-3-1 0,0-2-245,-1 33 23,-1 1-1,1-1 1,-1 0 0,0 1-1,1-1 1,-1 0 0,0 1-1,-1-1 1,1 0 0,0 1-1,-1-1 1,1 0 0,-1 1-1,0-1 1,0 1-1,0-1 1,0 1 0,-1-1-1,1 1 1,0 0 0,-1 0-1,0-1 1,0 1 0,1 0-1,-1 1 1,0-1 0,0 0-1,-1 1 1,1-1 0,0 1-1,-1-1 1,1 1 0,0 0-1,-1 0 1,0 0 0,1 0-1,-1 1 1,1-1 0,-1 1-1,0 0 1,1-1 0,-1 1-1,0 0 1,0 1 0,0-1-23,-5 6 27,0 0 0,1 1 0,0 0-1,0 0 1,0 0 0,1 1 0,0 0 0,1 0 0,0 1 0,0 0 0,1 0 0,0 0 0,0 0 0,1 0 0,0 1 0,1 0 0,0-1 0,1 1 0,-1 2-27,-13 76 72,3 1 0,4 0 0,4 13-72,0-33 51,2 285-161,31-123-2828,-25-194-1082,-4-35-1028,-3-5 967,-1-6-2816</inkml:trace>
  <inkml:trace contextRef="#ctx0" brushRef="#br0" timeOffset="892.439">1220 805 7655,'0'-3'188,"-1"-6"500,1 0 1,0-1 0,1 1 0,0 0 0,0 0 0,1 0 0,0 0-1,0 0 1,1 0 0,0 1 0,1-1 0,0 1 0,0 0 0,1 0 0,0 0-1,0 1 1,1-1 0,0 1 0,0 1 0,1-1 0,-1 1 0,2 0-1,1-1-688,15-1 158,0 1-1,0 1 0,0 1 0,1 1 0,0 1 0,0 1 0,23 2-157,-7-1 64,55-3 1,19 0-143,0-5 0,70-15 78,-177 23 5,1 0 0,-1 0 0,1-1-1,-1 0 1,0 0 0,0-1 0,0 0 0,0 0-1,-1-1 1,1 0 0,-1 0 0,0-1-1,0 0 1,0 0 0,-1-1 0,0 0-1,0 0 1,0 0 0,-1-1 0,0 0 0,0 0-1,-1 0 1,0 0 0,0-1 0,-1 0-1,1 1 1,-2-1 0,1-2-5,-1 0 117,-1-1 0,-1 0 0,0 0-1,0 0 1,-1 1 0,0-1 0,-1 0 0,0 1 0,0-1 0,-2 1 0,1 0 0,-1-1-1,0 2 1,-1-1 0,-1 0 0,1 1 0,-1 0 0,-1 1 0,0-1 0,0 1 0,0 0 0,-1 1-1,0 0 1,-1 0 0,0 1 0,0 0 0,0 0 0,-1 1 0,-3-1-117,10 5 30,0 0 1,0 0-1,0 0 0,0 1 1,0-1-1,0 1 1,0 0-1,0 0 1,0 0-1,0 1 0,0-1 1,-1 1-1,1-1 1,0 1-1,0 0 0,0 0 1,1 0-1,-1 1 1,0-1-1,0 1 1,1-1-1,-1 1 0,1 0 1,-1 0-1,1 0 1,0 0-1,0 1 0,0-1 1,0 1-1,0-1 1,0 1-1,1 0 1,-1-1-1,1 1 0,0 0 1,0 0-1,0 0 1,0 0-1,0 0 0,1 0 1,0 0-1,-1 0 1,1 3-31,-8 34 49,2 0 1,2 1 0,1 0 0,2-1 0,2 1 0,6 38-50,-5-56-46,1 0 1,1-1-1,1 0 1,1 0-1,0 0 1,2 0-1,1-1 0,0-1 1,2 1-1,0-2 1,1 1-1,1-2 1,1 1-1,0-2 1,2 0-1,0-1 1,0 0-1,2-2 1,7 5 45,28 3-1185,-52-22 1108,0 0 0,0 1 0,0-1 0,0 1 0,1-1 0,-1 0 0,0 0 0,0 0 0,0 0 0,0 0 0,0 0 0,0 0 0,0 0 0,1 0 0,-1 0 0,0 0 0,0-1 0,0 1 0,0-1 0,0 1 0,0-1 0,0 1 0,0-1 0,0 1 0,0-1 0,0 0 0,-1 1 0,1-1 0,0 0 0,0 0 0,-1 0 0,1 0 0,0 0 0,-1 0 0,1 0 0,-1 0 0,1 0 0,-1 0 0,1 0 0,-1 0 0,0 0 0,0 0 0,1 0 0,-1 0 0,0-1 77,-1-10-1419,0-1-1,-1 1 1,0 0-1,-1-1 1,0 1 0,-1 1-1,0-1 1,-1 0-1,-2-3 1420,-10-23-7949</inkml:trace>
  <inkml:trace contextRef="#ctx0" brushRef="#br0" timeOffset="1196.311">2043 434 1249,'0'0'10442,"0"0"-7655,0 0-513,0 0 160,120-53-1025,-64 51-576,12-1-32,6 1-224,2-1-225,-4 1-128,-7-1-128,-17 1-96,-13 2-64,-14 0-801,-15 2-2113,-6 3-4421</inkml:trace>
  <inkml:trace contextRef="#ctx0" brushRef="#br0" timeOffset="1197.311">2925 907 12460,'0'0'11595,"0"0"-9161,0 0-929,48-76-255,-48 56-866,-6 0-320,-7 5-64,2 4-448,-2 7-930,2 4-1216,-2 1-3524</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27.282"/>
    </inkml:context>
    <inkml:brush xml:id="br0">
      <inkml:brushProperty name="width" value="0.05" units="cm"/>
      <inkml:brushProperty name="height" value="0.05" units="cm"/>
    </inkml:brush>
  </inkml:definitions>
  <inkml:trace contextRef="#ctx0" brushRef="#br0">142 159 7047,'1'-12'4500,"0"-6"-2987,1-13-287,-1 15 6861,-5 67-7356,-2 0-1,-2 0 0,-2-1 1,-3 0-1,-2 2-730,-15 63 448,25-94-607,-37 186 529,30-68-6058,18-137-498,5-22 3307,-8 2 2865,-1 1 1,0-1-1,-2 1 0,0-1 0,-1 0 0,0 1 1,-5-16 13,5 19 246,-8-53 1585,4 0 0,3-1 0,2 1 0,4 0 0,3-7-1831,-4 54 497,1 0 0,1-1 0,0 2 0,2-1 0,0 1 0,1 0 0,1 1 0,11-18-497,-16 31 47,-1 0 1,1 0-1,0 0 1,0 0-1,0 1 0,1 0 1,-1 0-1,1 0 1,0 0-1,0 1 0,1 0 1,-1 0-1,1 0 1,-1 1-1,1 0 0,0 0 1,0 0-1,0 1 0,0 0 1,0 0-1,0 0 1,0 1-1,0 0 0,1 0 1,-1 0-1,0 1 1,0 0-1,0 0 0,0 1 1,0 0-1,2 1-47,1 1 1,0 0 0,0 0 0,-1 1 0,1 1 0,-1 0 0,0 0-1,-1 0 1,1 1 0,-1 0 0,-1 0 0,1 1 0,-1 0 0,-1 0 0,1 1 0,-2-1-1,1 1 1,-1 0 0,0 0 0,-1 1 0,0-1 0,0 1 0,-1 0 0,-1 0 0,1-1 0,-2 1-1,1 0 1,-1 0 0,-1 0 0,0 0 0,0 0 0,-1 0 0,0-1 0,-1 1 0,0-1-1,0 1 1,-3 3-1,-5 2-147,-1-1 0,-1 0 0,0-1 0,-1-1 0,0 0 0,-1-1 0,0 0-1,-1-1 1,0-1 0,-1-1 0,1 0 0,-2-1 0,1 0 0,-1-2 0,0 0 0,0-1 0,0-1-1,-18 1 148,9-7-3576,30-14-6295,13 7 1367</inkml:trace>
  <inkml:trace contextRef="#ctx0" brushRef="#br0" timeOffset="280.263">629 205 10602,'0'0'4580,"0"0"-1190,0 0-566,0 0-688,0 0-791,0 0-560,0 0-102,-3 17-74,-20 109 106,-18 101-688,36-251-737,4 3 698,1 1 0,1 0 0,1 0 0,1 0 0,0 0 0,2 0 0,0 1 1,1 0-1,1 0 0,1 0 0,0 1 0,2 0 0,0 0 0,1 1 1,1 1-1,0 0 0,1 0 0,13-11 12,-18 22-186,0 0-1,0 0 1,1 1 0,0 0 0,0 0-1,0 1 1,0 0 0,1 1 0,-1 0-1,1 0 1,-1 1 0,1 0 0,2 1 186,79 10-7759,-55 0 680</inkml:trace>
  <inkml:trace contextRef="#ctx0" brushRef="#br0" timeOffset="645.484">1327 138 3716,'0'0'10271,"0"0"-5782,0 0-1926,0 0-679,0 0-838,-17-6-378,-52-13-70,66 19-564,0 0 1,0 1-1,0-1 1,0 1 0,0 0-1,0-1 1,0 1 0,0 1-1,0-1 1,1 0 0,-1 1-1,0-1 1,1 1 0,-1 0-1,1 0 1,0 0 0,-1 0-1,1 0 1,0 1 0,0-1-1,0 1 1,1-1 0,-2 2-35,-4 5 137,-8 10-39,0 1 0,1 1-1,1 0 1,1 1 0,1 1 0,1-1 0,1 2 0,1-1 0,1 1-1,2 0 1,0 1 0,-1 17-98,5-38-27,0 1 1,0-1-1,1 0 0,-1 0 0,1 0 0,0 1 0,0-1 0,1 0 1,-1 0-1,1 1 0,0-1 0,0 0 0,0 0 0,1 0 0,-1 0 1,1 0-1,0 0 0,0-1 0,1 1 0,-1-1 0,1 1 1,-1-1-1,1 0 0,0 0 0,1 0 0,-1 0 0,0-1 0,1 1 1,-1-1-1,1 0 0,0 0 0,0 0 0,0 0 0,0-1 27,7 2-119,0-1 1,0-1-1,0 0 0,1 0 0,-1-1 0,0-1 0,0 0 0,0 0 0,0-1 0,0-1 0,0 1 1,-1-2-1,1 0 0,-1 0 0,0-1 0,5-3 119,-3 2 62,-1-1 0,-1-1 0,0 0 0,0 0 1,0-1-1,-1 0 0,0-1 0,-1 0 0,0 0 0,-1-1 0,0 0 0,0 0 0,-1-1 1,-1 1-1,0-1 0,0-1 0,-2 1 0,1-1 0,-1 1 0,-1-1 0,0-6-62,-1 13 14,-1 0-1,1 1 1,-1-1-1,0 0 1,0 0 0,-1 0-1,0 0 1,0 1-1,0-1 1,-1 0-1,0 1 1,0-1-1,0 1 1,-1 0-1,0-1 1,0 1-1,0 1 1,0-1-1,-1 0 1,0 1-1,0 0 1,0 0-1,-1 0 1,1 0-1,-1 0 1,0 1-1,0 0 1,0 0-1,0 1 1,-1-1-1,1 1 1,-2 0-14,-87-9-2465,65 21-1488,7 8-3658,11 1-3984</inkml:trace>
  <inkml:trace contextRef="#ctx0" brushRef="#br0" timeOffset="1049.298">1832 1 15951,'0'0'4447,"0"0"-1853,0 0-688,0 0-507,0 0-673,0 0-438,0 0-138,-1 12-70,-7 67 33,-3 0 0,-3-1 0,-4 0 0,-3-2 1,-8 14-114,10-48-913,19-61 838,8-1 161,1 0 1,1 1-1,0-1 0,2 2 1,0 0-1,10-11-86,-15 18 13,0 1 1,0-1-1,1 1 0,0 1 1,1-1-1,0 2 0,1-1 1,0 1-1,0 1 0,1-1 1,0 2-1,0 0 0,0 0 1,1 1-1,0 0 0,0 1 1,0 0-1,0 1 0,1 1 1,-1 0-1,1 0 0,2 1-13,-10 4-12,0-1-1,0 1 0,0 0 0,0 1 0,-1-1 0,0 1 0,0 0 0,0 0 0,0 0 0,0 0 1,-1 1-1,1 0 0,-1-1 0,-1 1 0,1 0 0,-1 1 0,0-1 0,0 0 0,0 1 0,-1-1 0,1 1 1,-1-1-1,-1 1 0,1 0 0,-1-1 0,0 1 0,0 0 0,-1-1 0,0 1 0,0-1 0,0 1 1,-1-1-1,1 1 0,-1-1 0,-1 0 0,1 1 13,-2 7-35,-1-1 0,0 0 1,0 0-1,-1-1 0,-1 0 0,0 0 0,0 0 1,-1-1-1,-1 0 0,0 0 0,0-1 0,0 0 1,-1-1-1,-1 0 0,1-1 0,-1 0 0,-1 0 1,1-1-1,-1-1 0,0 0 0,0-1 0,-1 0 1,1 0-1,-1-2 0,0 1 0,0-2 0,-6 1 35,14-3 6,1 0 0,-1 0 0,1 0-1,-1-1 1,1 1 0,0-1 0,0 0-1,0 0 1,0-1 0,0 1 0,0-1-1,0 0 1,1 0 0,-1 0 0,1-1-1,0 1 1,0-1 0,0 1-1,1-1 1,-1 0 0,1 0 0,0 0-1,0-1 1,0 1 0,1 0 0,-1-1-1,1 1 1,0-1 0,0-2-6,0 0-352,0 0 0,0 0 0,1 0 0,0 0 0,0 0 0,1 0 0,0 0 0,0 0 0,0 0 0,1 0 0,0 1 0,3-6 352,18-29-5242,4 2-3465</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34.577"/>
    </inkml:context>
    <inkml:brush xml:id="br0">
      <inkml:brushProperty name="width" value="0.05" units="cm"/>
      <inkml:brushProperty name="height" value="0.05" units="cm"/>
    </inkml:brush>
  </inkml:definitions>
  <inkml:trace contextRef="#ctx0" brushRef="#br0">420 298 6086,'0'0'2418,"0"0"-715,0 0 283,0 0 187,10-14-86,32-43-283,-14 9 3855,-29 47-5565,0 0-1,0 1 1,0-1 0,1 0 0,-1 1-1,-1-1 1,1 1 0,0-1 0,0 1 0,0 0-1,0-1 1,0 1 0,0 0 0,0 0-1,0 0 1,-1-1 0,1 1 0,0 1-1,0-1 1,0 0 0,0 0 0,0 0-1,-1 1 1,1-1 0,0 0 0,0 1-1,0-1 1,0 1 0,0-1 0,0 1-1,0 0 1,0 0-94,-196 104 950,194-103-940,-3 1-3,1 0 0,0 0-1,-1 0 1,1 1 0,1 0-1,-1 0 1,0 0-1,1 0 1,0 1 0,0 0-1,0 0 1,1 0 0,-1 0-1,1 0 1,1 1-1,-1-1 1,-1 6-7,6-7-6,-1 0-1,1-1 1,0 1 0,1-1-1,-1 0 1,0 0-1,1 0 1,0 0 0,0 0-1,0 0 1,0-1-1,0 1 1,1-1 0,-1 0-1,1 0 1,-1 0 0,1-1-1,0 1 1,-1-1-1,1 0 1,0 0 0,0 0-1,0-1 1,0 1 6,10 4-2,-1 0 5,42 14-58,-1 3-1,0 3 1,-2 2-1,0 2 56,-46-25 4,0-1 0,0 2-1,-1-1 1,1 1-1,-1 0 1,0 0-1,0 0 1,0 0-1,-1 1 1,0 0 0,0 0-1,0 0 1,-1 1-1,0-1 1,0 1-1,-1 0 1,1 0 0,-2 0-1,1 0 1,-1 0-1,0 0 1,0 0-1,-1 0 1,0 7-4,-4-9 24,0 1 1,0-1-1,-1 0 0,0 0 1,0 0-1,0-1 1,0 0-1,-1 0 0,0 0 1,0-1-1,0 1 1,0-1-1,0-1 0,-1 1 1,1-1-1,-1 0 1,0-1-1,1 0 0,-7 1-24,8-1 17,-33 9 73,0-3-1,-1 0 1,0-3 0,0-1-1,0-2 1,0-2-1,0-1 1,0-2-1,-29-8-89,60 11-11,0-1 0,-1 0 0,2 0 0,-1-1 0,0 0-1,0-1 1,1 0 0,0 0 0,0 0 0,0-1 0,-6-5 11,12 9-84,1 1 0,-1-1 0,1 1 0,-1-1 0,1 0 0,-1 1 1,1-1-1,0 0 0,-1 1 0,1-1 0,0 0 0,-1 0 0,1 1 1,0-1-1,0 0 0,0 0 0,0 0 0,0 1 0,0-1 0,0 0 1,0 0-1,0 0 0,0 1 0,0-1 0,0 0 0,1 0 0,-1 1 1,0-1-1,1 0 0,-1 1 0,0-1 0,1 0 0,-1 1 0,1-1 1,-1 0-1,1 1 0,-1-1 0,1 1 0,0-1 0,-1 1 0,1-1 0,0 1 1,-1-1-1,1 1 0,0 0 0,-1-1 0,1 1 0,0 0 0,0 0 1,0-1 83,39-10-8299,-10 6-2597</inkml:trace>
  <inkml:trace contextRef="#ctx0" brushRef="#br0" timeOffset="406.144">864 94 1249,'0'0'8595,"0"0"-4490,3-14-864,1-3-2050,2-13 130,-4-2 3469,1 77-182,0 6-4432,-5 418 1393,-10-357-1464,2-23-2505,8-30-4343,4-57-652,3-6 3822,-5 4 2829,9-8-5123</inkml:trace>
  <inkml:trace contextRef="#ctx0" brushRef="#br0" timeOffset="915.443">765 479 4933,'0'0'4463,"0"0"-1890,0 0-22,-13-9 55,-41-27-519,43 23 2456,30 11-4412,-15 2 208,108-16 263,0-4 1,43-17-603,-61 14 348,-92 21-342,1 1 0,-1 0-1,1-1 1,0 1 0,-1 0-1,1 0 1,0 1 0,-1-1 0,1 1-1,0-1 1,0 1 0,0 0 0,0 0-1,-1 0 1,1 0 0,0 1 0,0-1-1,0 1 1,-1-1 0,1 1 0,0 0-1,-1 0 1,1 0 0,-1 1 0,1-1-1,-1 1 1,1-1 0,-1 1-1,0 0 1,0 0 0,0 0 0,0 0-1,0 0 1,0 0 0,-1 1 0,1-1-1,-1 0 1,0 1 0,1 0 0,-1 1-6,0 188 55,-5-32-14,4-156-43,0 0 0,1 0 0,-1 0 0,1 0 0,0 1 0,1-1 1,-1 0-1,0-1 0,1 1 0,0 0 0,0 0 0,0-1 0,1 1 0,-1-1 0,1 0 1,0 0-1,-1 1 0,1-2 0,1 1 0,-1 0 0,0-1 0,1 1 0,-1-1 1,1 0-1,0 0 0,0-1 0,0 1 0,0-1 0,0 0 0,0 0 0,0 0 0,0 0 1,0-1-1,3 0 2,6 1-7,0-2 1,0 0-1,0 0 1,0-1 0,0-1-1,0 0 1,-1-1-1,1 0 1,-1-1 0,7-3 6,5-7 23,0 0 0,-1-2 0,-1 0 1,-1-2-1,-1 0 0,0-1 1,-2-1-1,0-1 0,-1 0 1,-1-2-1,8-17-23,-18 32 166,0 0 0,0 0 0,-1-1 0,0 0 0,-1 0 0,0 0 0,-1-1 0,0 0 0,-1 1 0,1-7-166,-14 32 822,7 1-799,1 0 0,1 0 0,0 1 0,1-1 0,1 0 0,0 1 0,1-1 0,1 1 0,1-1 0,0 0 0,1 0 0,0 0 0,2 0-23,-4-10-164,1 1 0,-1-1 0,1 0 0,0 0 0,1 0 1,0 0-1,0 0 0,0-1 0,0 0 0,1 0 0,0 0 0,0 0 0,1-1 0,-1 0 0,1 0 0,0 0 0,0-1 0,5 3 164,3-1-1006,0 0-1,1-1 1,-1-1 0,1 0-1,0-1 1,0-1-1,0 0 1,3-1 1006,66 0-8990,-41-1 1698</inkml:trace>
  <inkml:trace contextRef="#ctx0" brushRef="#br0" timeOffset="1338.672">2558 507 10346,'3'-15'3085,"0"2"-2272,4-95 6857,-8 105-7481,0 0-1,0 0 1,-1 0-1,1-1 1,-1 2 0,0-1-1,0 0 1,0 0 0,0 1-1,-1-1 1,1 1-1,-1-1 1,1 1 0,-1 0-1,0 0 1,0 0-1,0 1 1,0-1 0,0 1-1,0-1 1,0 1-1,-1 0 1,1 0 0,0 1-1,-1-1 1,1 1-1,0-1 1,-1 1 0,0 0-189,-5 0 89,0 0 0,0 1 0,1 0 0,-1 0 0,1 1 0,-1 0 0,1 1 0,0 0 0,-1 0 0,1 0 0,0 2-89,-5 3 7,0 0 0,1 1 0,1 0 0,-1 1 0,2 0 0,-1 1 0,1 0 0,1 1 0,0 0 0,1 0 0,0 1 0,1 0 0,0 0 0,1 1 1,0 0-1,1 0 0,1 0 0,1 1 0,0-1 0,0 1 0,2 0 0,0 0 0,0 0 0,1 0 0,2 10-7,-1-19-101,0-1 0,1 0-1,-1 0 1,1 0 0,0 1 0,1-1 0,-1-1-1,1 1 1,0 0 0,0-1 0,0 1 0,1-1 0,-1 0-1,1 0 1,0-1 0,0 1 0,1-1 0,-1 0-1,1 0 1,-1 0 0,1 0 0,0-1 0,0 0-1,0 0 1,1 0 0,-1-1 0,0 0 0,1 0-1,-1 0 1,0-1 0,1 1 0,-1-1 0,1 0-1,-1-1 1,1 0 0,-1 0 0,0 0 0,1 0 0,-1-1-1,0 0 1,0 0 0,0 0 0,0 0 0,0-1-1,1-1 102,16-14 8,-2-1 0,0-1-1,-1-1 1,-1 0-1,-1-2 1,-1 0 0,-1 0-1,-1-2 1,-2 1 0,0-2-1,-1 0 1,-2 0 0,0-1-1,2-19-7,62-227 1281,-72 266-1161,1 5-26,-2 0 0,1 0 0,0 0 0,0 0 1,-1-1-1,1 1 0,-1 0 0,1 0 0,-1 0 0,0 0 0,0 0 0,0-1 1,0 1-1,-1 0 0,1 0 0,0 0 0,-1 0 0,0-1 0,1 1 0,-1 0 1,0 0-1,0 0 0,0 1 0,0-1 0,0 0 0,-1 0 0,1 0 0,-1 1 1,1-1-1,-1 1 0,-1-2-94,0 5 52,0 0 0,0 0 0,0 0 0,1 0 0,-1 0 1,0 0-1,1 1 0,0-1 0,-1 1 0,1 0 0,0 0 0,0 0 0,1 0 0,-1 0 1,0 0-1,1 0 0,0 1 0,0-1 0,0 0 0,0 1 0,0 2-52,-10 43 193,1 1 0,3 0 0,2 1 0,2-1 1,2 1-1,4 20-193,-3-57-6,0 4-152,1 1 0,0-1-1,2 1 1,0-1-1,1 0 1,0 0 0,5 10 158,18 16-4141,14-11-4778,-18-24-492</inkml:trace>
  <inkml:trace contextRef="#ctx0" brushRef="#br0" timeOffset="2393.055">2986 452 3844,'0'0'2877,"0"0"-1340,0 0-528,0 0-245,0 0 5,0 0 175,1 8 97,1 1-1008,-2-5 162,0 1 0,1-1 0,-1 0 0,1 1 0,0-1 0,0 0 0,0 0 0,1 1 0,-1-1 0,1 0 0,0 0 0,0-1 0,1 1 0,-1 0 0,1-1 1,0 1-1,0-1 0,0 0 0,0 0 0,1 0 0,-1-1 0,1 1 0,-1-1 0,1 1 0,0-1 0,0-1 0,0 1 0,2 0-195,2 0 175,-1-1 0,1 0 1,-1-1-1,1 0 0,-1 0 1,1-1-1,-1 0 1,1 0-1,-1 0 0,0-1 1,1 0-1,-1-1 0,0 0 1,0 0-1,-1 0 0,1-1 1,-1 0-1,1 0 1,-1-1-1,-1 1 0,1-1 1,-1-1-1,1 1 0,-1-1 1,-1 0-1,1 0 1,-1 0-1,0-1 0,-1 1 1,0-1-1,0 0 0,0 0 1,-1 0-1,0-1 0,0 1 1,0 0-1,-1-1 1,-1 1-1,1-1 0,-1-3-175,-1 8 51,1-1 0,-1 1 0,0 0 0,0 0 0,0-1 0,0 1 0,-1 0 0,0 0 0,1 0 0,-1 0 0,0 0 0,0 1 0,0-1 0,-1 0 0,1 1 0,-1 0 0,1 0 0,-1-1 0,0 1 0,0 1 0,0-1 0,0 0 0,0 1 0,0 0 0,0-1 0,-1 1 0,1 1 0,0-1 0,-1 0 0,1 1 0,0 0 0,-1-1 0,0 1-51,-5 0 24,1 0 0,0 1-1,0 0 1,0 0 0,0 0-1,1 1 1,-1 0 0,0 1 0,1 0-1,-1 0 1,1 1 0,0-1-1,-6 6-23,4-3-21,1 1 0,-1 1 0,2-1 0,-1 1-1,1 1 1,0-1 0,1 1 0,0 1-1,0-1 1,1 1 0,0 0 0,1 0 0,0 0-1,1 1 1,0-1 0,0 1 0,1 0-1,1 0 1,0 0 0,0-1 0,1 1 0,0 0-1,1 0 1,1 0 0,-1 0 0,2 0-1,-1 0 1,2-1 0,-1 0 0,1 1 0,1-1-1,0-1 1,0 1 0,1-1 0,0 0-1,1 0 1,0 0 0,0-1 0,1 0 0,0-1-1,3 3 22,2-4-63,1-1-1,-1 0 0,1 0 1,0-1-1,0-1 1,1 0-1,-1-2 0,0 1 1,1-2-1,-1 1 0,1-2 1,-1 0-1,1-1 0,-1-1 1,0 0-1,0 0 1,0-2-1,0 0 0,-1 0 1,0-1-1,0-1 0,0 0 1,-1-1-1,0 0 1,8-7 62,-2 1 63,-1 0 0,-1 0 0,0-2 0,-1 0 0,0 0 0,-2-2 0,0 1 0,-1-2 0,0 0 0,-2 0 0,0-1 0,-2 0 0,0-1-1,-1 0 1,2-11-62,-9-2 882,0 34-864,0-1-1,0 1 1,0 0-1,-1-1 1,1 1-1,0-1 1,0 1-1,0 0 1,-1-1-1,1 1 1,0 0-1,-1-1 1,1 1-1,0 0 1,-1-1-1,1 1 1,0 0-1,-1 0 1,1-1-1,-1 1 0,1 0 1,0 0-1,-1 0 1,1 0-1,-1-1 1,1 1-1,-1 0 1,1 0-1,0 0 1,-1 0-1,1 0 1,-1 0-1,1 0 1,-1 0-1,1 0 1,-1 1-1,1-1 1,0 0-1,-1 0 1,1 0-1,-1 0 1,1 1-1,0-1 1,-1 0-1,1 0 1,0 1-1,-1-1 1,1 0-1,0 1 1,-1-1-1,1 0 1,0 1-1,-1-1 1,1 0-1,0 1 1,0-1-1,0 1 1,-1-1-1,1 0 1,0 1-1,0-1 1,0 1-1,0-1 1,0 1-1,0-1 1,0 1-1,0-1 1,0 0-18,-14 23 59,2-1 1,0 2-1,2-1 0,0 1 1,2 1-1,1 0 1,1 0-1,-2 13-59,1-7 16,-15 78-240,22-108 127,6-28 55,16-50 47,-14 40 37,2 1-1,1 1 0,2 0 0,1 0 0,2 2 0,1 0 0,15-20-41,-28 47 8,-1 1-1,1-1 0,1 1 0,-1 0 0,1 0 0,0 1 0,0-1 0,0 1 0,1 0 1,-1 0-1,1 1 0,0 0 0,0 0 0,0 0 0,0 1 0,1 0 0,-1 0 1,1 0-1,-1 1 0,1 0 0,0 0 0,-1 1 0,1 0 0,0 0 0,0 1 0,-1-1 1,1 2-1,-1-1 0,1 1 0,-1-1 0,1 2 0,-1-1 0,1 1-7,9 12 43,0 0 0,-1 0 1,0 2-1,-2-1 0,0 2 0,-1 0 0,0 1 0,-2 0 0,0 0 0,-2 1 0,0 0 0,-1 1 0,1 6-43,26 58-3049,6-8-4754,-30-60 281</inkml:trace>
  <inkml:trace contextRef="#ctx0" brushRef="#br0" timeOffset="2720.669">4317 154 9513,'6'-60'2044,"2"-32"4614,-10 98 386,-9 69-6092,7 59-28,6-1 0,8 30-924,-9 58-1912,-7-181-937,-4-17-6580,5-19 3151</inkml:trace>
  <inkml:trace contextRef="#ctx0" brushRef="#br0" timeOffset="3034.384">4090 458 8584,'0'0'2845,"0"0"60,0 0 169,0 0-623,0 0-695,0 0-379,0 0-485,0 0-289,15-9-106,-10 6-446,5-3 13,0 0 0,-1 1-1,2 0 1,-1 1 0,0 0-1,1 1 1,0 0 0,0 0 0,0 1-1,6 0-63,48-2-187,169-16 635,-85-17-4755,-148 37 4152,13-6-3602,-7 2-1914,-4 0-3425</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44.975"/>
    </inkml:context>
    <inkml:brush xml:id="br0">
      <inkml:brushProperty name="width" value="0.05" units="cm"/>
      <inkml:brushProperty name="height" value="0.05" units="cm"/>
    </inkml:brush>
  </inkml:definitions>
  <inkml:trace contextRef="#ctx0" brushRef="#br0">1 164 7879,'0'0'1239,"0"0"-289,0 0 449,0 0 32,17-6-476,-2 0-768,101-18 688,167 27 2451,-279-2-3177,-1-1 0,1-1 1,-1 1-1,0 0 0,1-1 0,-1 0 0,0 0 0,1 0 0,-1 0 0,0 0 0,0-1 1,0 1-1,0-1 0,0 0 0,0 0 0,0 0 0,-1 0 0,1 0 0,-1-1 0,0 1 1,1-1-1,-1 1 0,0-1 0,0 0 0,-1 0 0,1 0 0,-1 0 0,1 0 0,-1-1 1,0 1-1,0 0 0,-1 0 0,1-1 0,-1 1 0,1-1 0,-1 1 0,0-1 0,0 1 1,-1 0-1,1-1 0,-1 1 0,1 0 0,-1-1 0,0 1-149,-1 0 34,1 1-1,-1 0 1,0 0 0,0 1-1,0-1 1,0 0 0,0 0-1,0 1 1,0 0 0,-1-1-1,1 1 1,-1 0-1,1 0 1,-1 0 0,1 0-1,-1 1 1,1-1 0,-1 1-1,1-1 1,-1 1 0,0 0-1,1 0 1,-1 0 0,0 0-1,1 1 1,-1-1-1,0 1 1,1-1 0,-1 1-1,1 0 1,-1 0 0,1 0-1,0 1 1,-1-1 0,1 0-1,0 1 1,0 0 0,0-1-1,0 1 1,0 0-1,0 0 1,1 0 0,-1 0-1,1 0 1,-1 1 0,1-1-1,0 0 1,-1 1 0,1-1-1,1 1 1,-1-1-1,0 1 1,0 0-34,-5 16 7,0 1 0,1 0-1,1 0 1,1 1 0,1-1 0,1 1-1,0-1 1,2 1 0,0 4-7,0 18 3,3 297-820,-3-334 788,-1-1 0,1 1-1,-1-1 1,0 1-1,-1-1 1,1 1-1,-1-1 1,0 1 0,-1-1-1,1 0 1,-1 1-1,0-1 1,0 0-1,-1 0 1,1 0 0,-1-1-1,0 1 1,-1-1-1,1 1 1,-1-1-1,0 0 1,0-1-1,0 1 1,0 0 0,0-1-1,-1 0 1,0 0-1,0-1 1,0 1-1,0-1 1,0 0 0,0 0-1,0-1 1,-1 1-1,1-1 1,-1 0-1,-1-1 30,-7 0 276,-1-1-1,1 0 1,0-1-1,-1-1 1,1 0-1,0-1 1,1-1-1,-1 0 1,1 0-1,0-2 0,0 1 1,1-2-1,0 0 1,0 0-1,-7-7-275,19 15 9,-1 0 0,1 0 0,-1-1 0,0 1 0,1 0 0,-1 0 0,1 0 0,-1 0 0,1 0 0,-1-1 0,1 1 0,0 0 0,-1 0 0,1-1 0,-1 1 0,1 0 0,-1-1 0,1 1 0,0-1 0,-1 1 0,1 0 0,0-1 0,-1 1 0,1-1 0,0 1 0,0-1 0,0 1 0,-1-1 0,1 1 0,0-1 0,0 1 0,0-1 0,0 1 0,0-1 0,0 1 0,0-1 0,0 0 0,0 1 0,0-1 0,0 1 0,0-1 0,0 1 0,1-1 0,-1 1 0,0-1 0,0 1 0,0-1 0,1 1 0,-1 0 0,0-1 0,1 1 0,-1-1 0,0 1 0,1 0 0,-1-1 0,0 1 0,1 0 0,-1-1 0,1 1 0,-1 0 0,1-1 0,-1 1 0,1 0 0,-1 0 0,1 0 0,-1 0 0,1-1 0,-1 1 0,1 0-9,43-2-63,-34 2 98,267 9-433,-134-1-3039,-1-7-7425,-112-2 2978</inkml:trace>
  <inkml:trace contextRef="#ctx0" brushRef="#br0" timeOffset="722.542">977 305 10058,'0'0'2904,"0"0"-43,0 0 283,0 0-736,0 0-716,0 0-395,0 0-277,-9-7-273,4 3-640,4 2-88,0 1 0,0-1 0,0 1 0,0 0 0,-1 0 0,1 0-1,0 0 1,-1 0 0,1 0 0,-1 0 0,1 0 0,-1 0 0,1 1 0,-1-1 0,0 1-1,1-1 1,-1 1 0,0-1 0,1 1 0,-1 0 0,0 0 0,1 0 0,-1 0 0,0 0-1,0 0 1,1 1 0,-1-1 0,0 0 0,1 1 0,-1 0 0,1-1 0,-1 1 0,0 0-1,1 0 1,0-1 0,-1 1 0,1 0 0,-1 1 0,1-1-19,-21 23 109,2 0-1,1 2 1,1 0 0,1 0 0,2 2-1,0 0 1,2 1 0,-1 6-109,11-29-18,-1 1 1,2 0-1,-1 0 0,1 0 1,0 1-1,1-1 1,-1 0-1,2 1 0,-1-1 1,1 1-1,0-1 0,0 1 1,1-1-1,0 0 1,0 1-1,1-1 0,0 0 1,1 0-1,-1 0 0,1 0 1,0 0-1,1 0 0,0-1 1,0 0-1,0 0 1,1 0-1,0 0 0,0-1 1,0 1-1,1-1 0,-1-1 1,1 1-1,5 2 18,4-2-262,1-1 0,0 0 0,-1-1 0,1-1 0,1-1 0,-1 0 0,0-1 0,0 0 0,0-1 0,0-1 0,0-1 0,0 0 0,1-2 262,0 1-228,0-1 0,0 0 0,0-2 1,-1 0-1,0-1 0,0 0 0,-1-1 0,0-1 0,-1-1 0,0 0 0,-1-1 0,0 0 0,-1-1 0,0 0 0,-1-1 0,0 0 0,-1-1 1,-1 0-1,0-1 0,-1 0 0,-1 0 0,-1 0 0,4-13 228,-7 15 244,0 0 0,0 0 1,-2 0-1,0 0 0,0-1 0,-1 1 1,-1 0-1,-2-11-244,-15-2 4559,17 27-3710,1 20 496,1-11-1295,-1 0-1,1 0 1,1 0 0,-1-1 0,1 1-1,1 0 1,0-1 0,0 0 0,1 0 0,0 0-1,0 0 1,1 0 0,0-1 0,0 1-1,0-2 1,1 1 0,1 0 0,-1-1 0,1 0-1,0-1 1,0 0 0,0 0 0,1 0-1,0-1 1,0 0 0,0 0 0,0-1-1,1 0 1,-1-1 0,1 1 0,0-2 0,0 1-1,-1-1 1,4-1-50,-5 0 14,0 0 0,0 0 0,1-1 0,-1-1 0,0 1 0,0-1 0,0 0 0,0 0 0,0-1 0,-1 0 0,1 0 0,-1-1 0,0 0 0,0 0 0,0 0 0,0-1 0,-1 0 0,0 0 0,0 0 0,0-1 0,-1 1 0,1-1 0,-1 0 0,-1-1 0,1 1 0,-1-1 0,0 1 0,-1-1 0,1 0 0,-1 0 0,-1 0 0,1 0 0,-1-1 0,-1 1 0,1 0 0,-1 0 0,-1-8-14,0 11 57,0-1-1,-1 0 1,1 1 0,-1-1 0,0 1-1,-1-1 1,1 1 0,-1 0 0,1 0-1,-1 0 1,-1 0 0,1 1 0,0-1-1,-1 1 1,0 0 0,0 0 0,0 0-1,0 1 1,0-1 0,0 1 0,-1 0-1,1 0 1,-1 0 0,1 1 0,-1 0-1,-4-1-56,-3-1 46,-1 1 0,1 0 0,-1 1-1,1 1 1,-1 0 0,1 0-1,-1 2 1,1-1 0,0 1-1,-2 2-45,4-2 5,1 0 0,-1 1 0,0 0-1,1 1 1,0 0 0,-1 0-1,2 1 1,-1 1 0,0-1-1,1 1 1,0 1 0,1-1-1,0 1 1,0 1 0,0-1-1,1 1 1,0 0 0,0 1 0,1 0-1,0-1 1,0 2 0,1-1-1,1 0 1,0 1 0,0 0-1,0-1 1,1 1 0,1 0-1,0 0 1,0 1 0,1-1-1,0 0 1,1 0 0,0 0-1,1 0 1,0 0 0,0 0 0,1 0-1,0-1 1,1 1 0,0-1-5,7 7-70,1 0 1,0-1 0,1-1 0,0 0 0,1-1-1,1-1 1,0 0 0,1-1 0,0 0-1,1-2 1,0 0 0,0 0 0,1-2 0,0 0-1,5 1 70,8 1-127,1-1-1,0-2 0,0-1 0,0-1 0,1-2 1,-1-1-1,0-2 0,24-3 128,-36 1 59,-1 0-1,0-1 1,0-1-1,-1-1 1,1-1 0,-1 0-1,-1-2 1,1 0-1,-1-1 1,1-1-59,-11 6 24,-1 1-1,0-1 1,0 0 0,0 0 0,-1-1-1,1 0 1,-1 0 0,-1 0 0,1-1-1,-1 1 1,0-1 0,-1 0 0,1 0-1,-1-1 1,-1 1 0,1-1 0,-1 1-1,-1-1 1,0 0 0,0 0 0,0 0 0,-1 1-1,0-1 1,0 0 0,-2-7-24,2 13-15,0 0 0,-1 1-1,1-1 1,0 0 0,-1 0 0,0 0 0,1 1 0,-1-1 0,0 0 0,0 1-1,0-1 1,0 1 0,0-1 0,0 1 0,0-1 0,-1 1 0,1 0 0,0 0-1,-1 0 1,1-1 0,-1 1 0,1 0 0,-1 1 0,0-1 0,1 0 0,-1 0-1,0 1 1,0-1 0,1 1 0,-1 0 0,0-1 0,0 1 0,0 0 0,0 0-1,1 0 1,-1 0 0,0 0 0,0 1 0,0-1 0,0 1 0,0-1 15,-68 34-3816,35-4-1251,-2 0-4419</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42.946"/>
    </inkml:context>
    <inkml:brush xml:id="br0">
      <inkml:brushProperty name="width" value="0.05" units="cm"/>
      <inkml:brushProperty name="height" value="0.05" units="cm"/>
    </inkml:brush>
  </inkml:definitions>
  <inkml:trace contextRef="#ctx0" brushRef="#br0">373 134 7976,'-1'-14'4334,"-1"-43"-1814,-5 31 634,-3 30-507,-2 15-1587,12-18-1115,-23 55 257,2 1-1,3 1 1,2 0-1,3 1 1,2 1-1,1 19-201,2-21 19,7-53-21,0 8-34,-1 0 1,0-1-1,0 1 0,-2-1 1,1 0-1,-2 0 0,1 0 0,-2 0 1,1-1-1,-2 0 0,-5 8 36,11-19 0,-1 1-1,0 0 1,0-1-1,1 0 1,-1 1 0,0-1-1,0 0 1,0 0-1,0 0 1,0 0-1,1 0 1,-1 0-1,0-1 1,0 1-1,0-1 1,1 1-1,-1-1 1,0 0 0,0 1-1,1-1 1,-1 0-1,1 0 1,-1 0-1,1 0 1,-1-1-1,1 1 1,0 0-1,-1-1 1,1 1 0,0 0-1,0-1 1,0 0-1,0 1 1,0-1-1,1 0 1,-1 1-1,0-1 1,1 0-1,-1 0 1,1 1 0,-1-1-1,1 0 1,0-1 0,-5-7 41,-83-201 3087,73 142-1537,21 73-1143,143 181-208,-136-169-261,2-1 0,0-1-1,0 0 1,1-1 0,1 0-1,0-2 1,1 0 0,0-1-1,1 0 1,0-2 0,0 0-1,1-1 1,0-1-1,0-1 1,1-1 0,-1-1-1,1 0 1,0-2 0,-1 0-1,14-2 22,-28-1 1,1 0-1,0-1 0,-1 0 0,0 0 1,0-1-1,0 1 0,0-1 1,0-1-1,-1 1 0,0-1 0,0 0 1,0 0-1,-1 0 0,1-1 0,-1 1 1,0-1-1,-1 0 0,1 0 1,-1-1-1,-1 1 0,1-1 0,-1 0 0,5-13 84,-1-1-1,-1 1 1,-1-1-1,-1 0 1,-1 0-1,0-16-83,-2 21 104,1 10 5,0 0 1,0 0 0,-1-1 0,0 1 0,0 0 0,-1 0 0,0-1 0,0 1 0,0 0 0,-1 0 0,0 0 0,0 0 0,-1 0 0,1 1 0,-1-1 0,0 1-1,-1-1 1,-2-2-110,5 7 14,0 0-1,0 0 0,0 1 0,-1-1 0,1 0 0,0 1 0,-1-1 0,1 1 0,0-1 0,-1 1 1,1 0-1,0-1 0,-1 1 0,1 0 0,-1 0 0,1 0 0,-1 0 0,1 0 0,0 1 1,-1-1-1,1 0 0,0 1 0,-1-1 0,1 0 0,0 1 0,-1 0 0,1-1 0,0 1 0,0 0 1,-1 0-1,1 0 0,0-1 0,0 1 0,0 0 0,0 0 0,0 1 0,1-1 0,-1 0 1,0 0-1,0 0 0,1 1 0,-1 0-13,-28 57 37,23-35-17,1 1 1,1 0 0,2 0-1,0 0 1,2 0 0,0 0-1,2 0 1,2 7-21,-3-19-552,1 0 0,1 0 0,1 0 0,0 0 0,0-1 0,1 1 0,1-1 0,0 0-1,5 7 553,-9-15-211,1-1 0,-1 0-1,0 0 1,1 0 0,-1 0-1,1 0 1,0-1-1,0 1 1,0-1 0,0 0-1,0 0 1,1 0 0,-1 0-1,1 0 1,-1-1-1,1 1 1,0-1 0,0 0-1,-1-1 1,1 1 0,0 0-1,0-1 1,0 0-1,0 0 1,-1 0 0,1 0-1,0-1 1,0 0 0,0 0-1,0 0 1,-1 0-1,1 0 1,-1-1 0,4-1 211,14-10-5483,-3 0-1606</inkml:trace>
  <inkml:trace contextRef="#ctx0" brushRef="#br0" timeOffset="327.115">787 29 11147,'0'0'1857,"0"0"-768,0 0 673,0 0-609,0 0-737,0 0-416,0 0 0,-34-28-256,48 36 0,6 4-897,1-2-1153,-4 2-1730,-1 4-3363</inkml:trace>
  <inkml:trace contextRef="#ctx0" brushRef="#br0" timeOffset="667.951">997 128 833,'0'0'8536,"0"0"-4655,0 0-1420,0 0 288,6 18-678,0-3-1679,-1-2-106,0-1 0,-1 1 0,-1 0 0,0 0 0,0 0 0,-2 0 0,1 0 0,-2 12-286,-25 248 2467,24-246-2481,0-19-11,0 1 0,0-1-1,1 0 1,0 0 0,1 0 0,-1 1 0,2-1 0,-1 0-1,1 0 1,0 0 0,1-1 0,0 1 0,0 0 0,1-1-1,0 0 1,1 3 25,0-8-33,-1 0 1,1 0-1,-1-1 0,1 0 0,0 0 0,-1 0 0,1 0 1,0-1-1,0 0 0,-1 0 0,1 0 0,0 0 0,0-1 0,0 0 1,-1 0-1,1 0 0,-1 0 0,1-1 0,-1 0 0,1 0 1,-1 0-1,0 0 0,0-1 0,0 0 0,0 0 0,0 0 1,-1 0-1,0 0 0,1-1 0,-1 1 0,0-1 0,-1 0 1,2-3 32,284-338 1884,-281 338-1756,51-28 806,-61 58-950,-3-15 21,-1 0-1,1 0 1,-2 0 0,1-1-1,-1 0 1,0 0-1,-1-1 1,0 0 0,1 0-1,-2-1 1,-6 3-5,-9 7 8,-113 47 419,137-60-403,-1 0 0,1 1 0,0 0-1,-1-1 1,2 1 0,-1 0 0,0-1 0,0 1-1,1 0 1,-1 0 0,1 0 0,0-1 0,0 1-1,0 0 1,0 0 0,1 0 0,-1 0 0,1-1-1,-1 1 1,1 0 0,0 0 0,0-1 0,1 1-1,-1-1 1,0 1 0,1-1 0,-1 1 0,1-1-1,0 0 1,0 0 0,0 0 0,0 0 0,0 0 0,0 0-1,1-1 1,-1 1 0,3 0-24,17 22-34,1-1 0,1-1 1,1-1-1,1-1 0,1-1 0,0-2 0,2-1 0,0-1 1,28 10 33,9-16-1955,-26-30-3084,5-29-7415,-26 30 5044</inkml:trace>
  <inkml:trace contextRef="#ctx0" brushRef="#br0" timeOffset="1213.21">1928 491 2562,'0'0'5205,"0"0"-1954,0-13-400,-1-42-198,-12 16 1935,12 38-4530,1 1-1,0 0 1,-1-1-1,1 1 1,-1 0-1,1-1 1,-1 1-1,1 0 1,0 0-1,-1-1 1,1 1-1,-1 0 1,1 0-1,-1 0 1,1 0-1,-1 0 1,1-1-1,-1 1 1,1 0-1,-1 0 1,0 0-1,1 0 1,-1 1-1,1-1 1,-1 0-1,1 0 1,-1 0-1,1 0 1,-1 0-1,1 1 0,0-1 1,-1 0-1,1 0 1,-1 1-1,1-1 1,-1 0-1,1 1 1,0-1-1,-1 0 1,1 1-1,0-1 1,-1 1-1,1-1 1,0 1-1,0-1 1,-1 0-1,1 1 1,0-1-1,0 1 1,0-1-1,0 1 1,-1-1-1,1 1 1,0 0-58,-3 6 37,0 0 0,1 1 0,0-1 0,0 1 0,0-1 0,1 1 0,0 0 0,1 0 0,0-1-1,0 1 1,0 0 0,1 0 0,0-1 0,1 1 0,0 0 0,0-1 0,0 0 0,1 1 0,0-1 0,1 0 0,-1 0 0,1-1 0,1 1 0,-1-1 0,1 0 0,4 4-37,-7-9 3,0 0 1,1 0-1,-1 0 0,0 0 1,0 0-1,1 0 1,-1-1-1,1 0 1,-1 1-1,0-1 0,1 0 1,-1 0-1,1 0 1,-1 0-1,0-1 0,1 1 1,-1 0-1,0-1 1,1 0-1,-1 0 1,0 0-1,0 0 0,1 0 1,-1 0-1,0 0 1,0-1-1,0 1 0,-1-1 1,1 1-1,0-1 1,-1 0-1,1 0 0,-1 0 1,2-1-4,42-75 188,-41 69-61,-1 0-1,1 0 1,-1 0-1,-1-1 1,0 1-1,0-1 0,-1 0 1,0 1-1,0-1 1,-1 0-1,-1 0 1,0 0-1,0-2-126,-2 9 9,0-1-1,-1 1 0,1 0 0,-1 0 1,1 0-1,-1 0 0,0 0 0,0 1 0,0 0 1,-1 0-1,1 0 0,0 0 0,-1 1 1,1 0-1,-1 0 0,1 0 0,-1 0 1,0 1-1,1-1 0,-1 1 0,0 1 1,1-1-1,-1 1 0,0-1 0,1 1 0,-1 0 1,1 1-1,-1-1 0,1 1 0,0 0 1,-1 0-1,1 1 0,0-1 0,0 1 1,1 0-9,-3 1-4,1 1 0,0 0 0,0 1 1,0-1-1,1 1 0,0 0 1,0 0-1,1 0 0,-1 1 1,1-1-1,1 1 0,-1 0 0,1 0 1,0 0-1,1 0 0,0 0 1,0 0-1,0 0 0,1 0 0,0 0 1,0 1-1,1-1 4,0 9-69,1 0 1,1 0-1,0 0 0,1-1 1,1 1-1,0-1 1,1 0-1,0 0 0,6 7 69,-8-16-207,-1 0 0,2 0 0,-1-1 0,1 1 0,0-1 0,0 0 0,0 0 0,1-1 0,-1 0 0,1 0 0,0 0 0,0 0 0,1-1 0,-1 0 0,1 0 0,0-1 0,0 0 0,-1 0 0,1-1 0,1 0 0,-1 0 0,0 0 0,0-1 0,0 0 0,2-1 207,5 0-82,1-1-1,-1-1 1,1 0 0,-1-1 0,0 0-1,0-1 1,0-1 0,-1 0-1,0-1 1,0 0 0,8-7 82,20-18 636,-1-2 0,-1-2 0,-2-1 0,-2-2 0,-1-1 0,-3-2 0,4-7-636,-28 38 218,0 1-1,-1-1 1,0 0-1,-1-1 1,0 0-1,0 1 1,-2-2-1,1 1 1,-2 0-1,1 0 1,-2-1 0,1-8-218,-2 19 25,0 0 0,0 0 0,0 1 1,0-1-1,0 0 0,0 0 0,0 0 1,-1 1-1,1-1 0,-1 0 1,1 1-1,-1-1 0,0 0 0,1 1 1,-1-1-1,0 1 0,0-1 1,0 1-1,0-1 0,-1 1 0,1 0 1,0 0-1,-1-1 0,1 1 0,0 0 1,-1 0-1,1 0 0,-1 1 1,0-1-1,1 0 0,-1 0 0,0 1 1,1-1-1,-1 1 0,0 0 0,0-1 1,1 1-1,-1 0 0,0 0 1,0 0-1,1 0 0,-2 1-25,-68 32 348,65-27-340,0 1 0,1 0 0,0 0 1,1 1-1,0 0 0,0-1 0,0 1 0,1 1 0,1-1 1,-1 0-1,1 1 0,0-1 0,1 1 0,0 0 0,1 0 1,0-1-1,0 1 0,0 0 0,1-1 0,1 1 1,0 0-1,0-1 0,2 5-8,5 15-27,1 0 0,1-1 0,1 0 0,2-1 0,1-1 1,7 10 26,4-2-688,0 0 0,2-2 1,2-1-1,0-1 1,26 17 687,-56-46-6,1 0 0,-1 0 0,1 0 0,-1 1 0,1-1 0,-1 0 0,1 0 0,-1 0 0,1 0 0,-1 1 0,1-1 0,-1 0 0,1 1 0,-1-1 0,1 0 0,-1 1 0,0-1 0,1 0 0,-1 1 0,1-1 0,-1 1 0,0-1 0,0 1 0,1-1 0,-1 0 0,0 1 0,0-1 0,0 1 0,1 0 0,-1-1 0,0 1 0,0-1 0,0 1 0,0-1 0,0 1 0,0-1 0,0 1 0,0-1 0,0 1 0,0-1 0,0 1 0,-1-1 0,1 1 0,0-1 0,0 1 0,0-1 0,-1 1 0,1-1 0,0 1 0,-1-1 0,1 1 0,0-1 0,-1 0 0,1 1 0,-1-1 0,1 0 0,0 1 0,-1-1 0,1 0 6,-37 4-25,-47-6 21,0-4 1,1-3 0,0-4 0,0-4 0,-11-6 3,90 22-260,-22-8-1792,11 2-2507,9 0-3555</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38.207"/>
    </inkml:context>
    <inkml:brush xml:id="br0">
      <inkml:brushProperty name="width" value="0.05" units="cm"/>
      <inkml:brushProperty name="height" value="0.05" units="cm"/>
    </inkml:brush>
  </inkml:definitions>
  <inkml:trace contextRef="#ctx0" brushRef="#br0">527 185 8680,'0'0'2819,"0"0"-433,0 0 214,0 0 0,0 0-705,0 0-523,0 0-497,1-12-223,2-35-103,-4 47-532,1-1-1,0 0 0,-1 1 1,1-1-1,-1 1 0,1-1 1,-1 0-1,1 1 0,-1-1 1,0 1-1,1 0 0,-1-1 1,0 1-1,1-1 0,-1 1 1,0 0-1,0 0 0,1-1 1,-1 1-1,0 0 0,1 0 1,-1 0-1,0 0 0,0 0 1,0 0-1,1 0 0,-1 0 1,0 0-1,0 0 0,1 0 1,-1 1-1,0-1 0,0 0 1,1 1-1,-1-1 0,0 0 1,1 1-1,-1-1 0,1 1 1,-1-1-1,0 1 0,1-1 1,-1 1-1,1-1 0,-1 1 1,1-1-1,-1 1 0,1 0 1,-1 0-17,1-1 32,-235 142 107,227-137-138,7-5-3,0 0-1,0 0 1,-1 1 0,1-1-1,0 0 1,0 0-1,-1 1 1,1-1 0,0 1-1,0-1 1,0 1 0,0-1-1,0 1 1,0 0-1,0 0 1,0 0 0,0-1-1,0 1 1,0 0 0,0 0-1,1 0 1,-1 0-1,0 0 1,1 0 0,-1 1-1,1-1 1,-1 0-1,1 0 1,-1 0 0,1 0-1,0 1 1,0-1 0,-1 0-1,1 0 1,0 1-1,0-1 1,0 0 0,1 0-1,-1 1 1,0-1-1,0 0 1,1 0 0,-1 1-1,0-1 1,1 0 0,-1 0-1,1 0 1,0 0-1,-1 0 1,1 0 0,0 0-1,0 1 3,213 79 128,-154-54-105,-31-16 5,-2 2 1,0 0 0,0 2-1,-1 1 1,7 7-29,-31-22 24,0 0 0,-1 0 0,1 0 0,0 0 0,-1 0 0,1 0 0,-1 0 0,1 1 1,-1-1-1,0 1 0,1-1 0,-1 1 0,0-1 0,0 1 0,0 0 0,0-1 0,0 1 0,-1 0 0,1 0 0,0 0 1,-1-1-1,1 1 0,-1 0 0,0 0 0,0 0 0,0 0 0,0 0 0,0 0 0,0 0 0,0 0 0,-1 0 0,1 0 0,-1 0 1,1-1-1,-1 1 0,0 0 0,1 0 0,-1 0 0,0-1 0,0 1 0,0-1 0,-1 1 0,1 0 0,0-1 0,-1 0 0,1 1 1,-2 0-25,-18 7 138,0-1 1,-1 0 0,0-2 0,0 0 0,-1-2 0,0 0-1,0-2 1,0 0 0,0-2 0,-19-2-139,2 3 144,13 0-142,-34 1-162,0-1 1,0-4 0,1-2-1,-49-11 160,109 16-98,1 0 0,-1 0 0,0-1 0,0 1 0,0 0 0,0 0 0,0-1 0,1 1 0,-1 0 0,0-1 0,0 1 0,0 0-1,0 0 1,0-1 0,0 1 0,0 0 0,0-1 0,0 1 0,0 0 0,0-1 0,0 1 0,0 0 0,0 0 0,-1-1-1,1 1 1,0 0 0,0-1 0,0 1 0,0 0 0,0 0 0,-1 0 0,1-1 0,0 1 0,0 0 0,-1 0 0,1-1 0,0 1-1,0 0 1,0 0 0,-1 0 0,1 0 0,0 0 0,-1-1 0,1 1 0,0 0 0,-1 0 98,30-6-6336,1 3-4010</inkml:trace>
  <inkml:trace contextRef="#ctx0" brushRef="#br0" timeOffset="1843.752">821 407 7944,'0'0'3208,"0"0"-1228,0 0-602,0 0 42,0 0-465,0 0-383,0 0-188,10 3-26,83 39 683,-85-38-927,-1-1 0,1 0 0,0 0 0,0-1 0,0 0 0,1-1 0,-1 0 0,0 0 0,1 0 0,-1-1 0,0 0 0,1-1 0,-1 0 0,0 0 0,0-1 0,1 0 0,-1-1 0,-1 1 0,1-2 0,0 1 1,-1-1-1,1 0 0,-1 0 0,0-1 0,-1 0 0,1 0 0,-1-1 0,0 0 0,0 0 0,-1 0 0,0-1 0,0 0 0,1-2-114,-4 5 122,1-1-1,-2 1 1,1-1 0,0 0-1,-1 1 1,0-1 0,0 0-1,0 0 1,-1 0-1,0 0 1,0 0 0,0 0-1,0 0 1,-1 0 0,0 0-1,0 1 1,0-1-1,0 0 1,-1 0 0,0 1-1,0-1 1,0 1 0,-1 0-1,1-1 1,-1 1-1,0 0 1,0 0 0,-1 1-1,1-1 1,-1 1 0,0 0-1,0 0 1,0 0-1,0 0 1,0 1 0,0-1-1,-3 0-121,-2 0 13,0 0-1,1 0 0,-1 1 0,0 0 1,0 0-1,0 1 0,-1 0 0,1 1 1,0 0-1,0 1 0,0-1 1,0 2-1,0-1 0,0 1 0,0 1 1,0 0-1,1 0 0,-1 1 0,1 0 1,0 0-1,0 0 0,0 2 0,1-1 1,-1 0-1,1 1 0,1 1 1,-1-1-1,1 1 0,0 0 0,1 1 1,0-1-1,0 1 0,0 0 0,1 0 1,0 0-1,1 1 0,0 0 1,0-1-1,1 1 0,0 0 0,0 0 1,1 0-1,1 1 0,-1-1 0,1 0 1,1 0-1,0 1-12,1 0-73,0-1 0,1 0 0,0 0 0,0 0 1,1-1-1,0 1 0,1-1 0,0 0 0,0 0 0,1 0 0,0-1 1,0 0-1,0 0 0,1 0 0,0-1 0,1 0 0,0 0 1,-1-1-1,2 0 0,-1-1 0,8 4 73,4 1-285,1-2 0,-1 0 0,1-1 0,1-1 0,-1-1 0,0-1 0,1-1 0,0 0 0,0-2 285,-7 0-63,1-1 0,-1-1 0,0 0 0,0-1 0,0-1 0,0 0 1,-1-1-1,0-1 0,0 0 0,0-1 0,0 0 0,-1-1 0,-1 0 0,1-1 0,-1-1 0,-1 0 0,4-5 63,-1 0 207,0 0 0,-2-2 0,0 1 0,-1-2 0,-1 1 0,0-1 0,-1-1 1,-1 0-1,-1 0 0,-1 0 0,-1-1 0,3-16-207,-3 4 365,-1-1 0,-1 0-1,-2 0 1,-1 0 0,-1 0 0,-5-17-365,7 48 32,-1 1 1,0 0-1,1-1 1,-1 1-1,0-1 1,0 1-1,0-1 1,0 1-1,0-1 1,-1 1-1,1-1 1,0 1-1,-1-1 1,1 1-1,-1-1 1,1 1-1,-1 0 0,0-1 1,1 1-1,-1 0 1,0 0-1,0 0 1,0-1-1,0 1 1,0 0-1,0 0 1,0 0-1,-1 0 1,1 1-1,0-1 1,0 0-1,-1 0 1,1 1-1,-1-1 1,1 1-1,0-1 1,-1 1-1,1 0 1,-1 0-1,1-1 1,-1 1-1,1 0 1,-1 0-1,1 0 1,-1 1-1,1-1 0,-1 0 1,1 0-1,-1 1 1,1-1-1,0 1 1,-1-1-1,1 1 1,0 0-1,-1 0 1,1-1-1,0 1 1,0 0-1,-1 1-32,-6 14 34,1 1 0,1-1 0,0 2-1,2-1 1,0 1 0,0-1 0,2 1 0,0 0 0,1 0-1,1 0 1,1 0 0,2 14-34,1 22-33,3-1 0,3 1 0,1-2 0,3 1-1,17 40 34,12-7-3365,5-44-5815,-27-34 1877</inkml:trace>
  <inkml:trace contextRef="#ctx0" brushRef="#br0" timeOffset="2233.805">1865 339 10570,'0'0'2114,"0"0"176,0 0 513,0 0-721,0 0-785,0 0-528,0 0-385,0 4-5,0 3-303,1 0 0,0 0 0,1 0 0,-1-1 0,1 1 1,1-1-1,-1 1 0,1-1 0,0 0 0,0 0 0,1 0 0,0 0 0,0 0 0,0-1 0,1 0 0,0 0 0,0 0 0,0 0 1,1-1-1,3 3-76,-4-6 10,0 0 1,0 0-1,0 0 1,1-1-1,-1 1 0,0-1 1,0 0-1,0-1 1,1 1-1,-1-1 1,0 0-1,0-1 1,0 1-1,0-1 1,0 0-1,-1 0 1,1 0-1,0-1 1,-1 1-1,0-1 1,1 0-1,-1-1 1,0 1-1,-1-1 1,1 0-1,-1 0 1,0 0-1,1 0-10,4-4 211,-1 0 0,0 0-1,0-1 1,-1 1 0,0-2-1,-1 1 1,1 0 0,-2-1 0,1 0-1,-2 0 1,1-1 0,-1 1-1,-1-1 1,0 1 0,0-1 0,-1 0-1,-1-5-210,-1 13 32,-1 0 1,0-1-1,-1 1 0,1 1 0,0-1 0,-1 0 1,0 1-1,1-1 0,-1 1 0,0 0 0,0 0 0,0 0 1,-1 0-1,1 0 0,0 1 0,-1-1 0,1 1 1,-1 0-1,1 0 0,-1 1 0,0-1 0,1 1 1,-1-1-1,0 1 0,1 0 0,-1 1 0,0-1 0,1 1 1,-1-1-1,0 1 0,1 0 0,-1 0 0,1 1 1,-2 0-33,-8 1-11,0 1 0,0 0 0,0 1 0,0 0 0,1 1 0,0 0 0,0 1 0,0 1 0,1 0 0,0 0 0,1 1 0,0 0 0,0 1 0,1 0 0,0 1 0,1 0 0,0 0 0,1 1 0,0 0 0,1 0 0,0 0 0,1 1 0,1 0 0,0 0 0,0 0 0,1 1 0,1-1 0,0 1 0,1-1 0,1 1 0,0 0 0,0-1 0,2 1 0,0 0 11,-1-7-123,1 0 1,0-1 0,0 1-1,1-1 1,0 1-1,0-1 1,0 0-1,1 0 1,0-1-1,0 1 1,0-1-1,4 3 123,68 37-5155,-58-40 3334,1-1 1,1 0 0,-1-2-1,0 0 1,1-1 0,-1-1-1,1-1 1,10-2 1820,17-5-4063</inkml:trace>
  <inkml:trace contextRef="#ctx0" brushRef="#br0" timeOffset="2617.484">2371 542 545,'10'-16'3032,"-8"14"-2970,55-96 4401,-14-32 5623,-42 128-9913,0 0 0,0 1 0,-1-1 1,1 0-1,-1 0 0,1 0 0,-1 0 0,0 0 1,1 0-1,-1 0 0,0 0 0,0 0 0,0 0 1,-1 0-1,1 0 0,0 0 0,-1 0 0,0 0 0,1 0 1,-1 0-1,0 0 0,0 0 0,0 1 0,0-1 1,0 0-1,0 1 0,-1-1 0,1 1 0,0-1 1,-1 1-1,1-1 0,-1 1 0,0 0 0,1 0 1,-1 0-1,0 0 0,0 0 0,0 0 0,1 1 0,-1-1 1,0 0-1,0 1 0,0 0 0,0-1 0,0 1 1,0 0-1,0 0 0,0 0 0,0 0 0,0 0 1,0 1-1,-1-1-173,-5 6 104,0 0 0,1 1 1,-1 0-1,1 0 1,1 0-1,0 1 0,0 0 1,0 0-1,1 1 0,0-1 1,1 1-1,0 0 1,0 0-1,1 1 0,-1 3-104,2-9 26,-4 13-10,0-1 0,1 1 1,1 0-1,1 1 1,0-1-1,1 1 0,1-1 1,1 1-1,0 0 1,1-1-1,1 1 0,1-1 1,0 0-1,3 5-16,-4-16-88,2 0 0,-1 1 0,1-2 0,-1 1 0,2 0 0,-1-1 1,1 1-1,-1-1 0,1 0 0,1-1 0,-1 1 0,1-1 0,0 0 0,0-1 0,0 1 0,0-1 0,0-1 0,1 1 0,-1-1 0,1 0 0,0 0 0,2 0 88,8 1-185,1-1 0,0 0 0,-1-2-1,1 0 1,0 0 0,0-2 0,0 0 0,3-2 185,-3-1-9,0-1 1,0-1-1,0-1 1,-1 0-1,0-1 1,0-1-1,-1-1 1,0 0-1,-1-1 1,-1-1-1,0 0 1,0-1-1,-1 0 1,-1-1-1,-1-1 1,0 1-1,-1-2 1,0 0-1,-2 0 1,0 0-1,0-1 1,3-19 8,-1 2 146,-3-1 0,0 0-1,-3 0 1,-1-1 0,-1 1 0,-4-30-146,3 61 96,-1 0 0,0 0 0,0 0 1,0 0-1,-1 0 0,1 1 0,-1-1 0,0 0 0,-1 0 0,1 0 0,-1 1 0,0-1 0,0 1 0,-1-1 1,1 1-1,-1 0 0,0 0 0,0 0 0,0 0 0,-1 1 0,1-1 0,-1 1 0,0 0 0,0 0 0,0 0 1,0 1-1,0-1 0,-3 0-96,5 3 33,0 0 0,0 0 0,0 1 0,0-1 0,0 0 0,1 1 0,-1-1 0,0 1 0,0-1 0,0 1 1,0 0-1,1 0 0,-1 0 0,0 0 0,1 0 0,-1 0 0,1 1 0,-1-1 0,1 0 0,0 1 0,0-1 0,-1 1 0,1-1 0,0 1 1,0 0-1,0 0 0,1-1 0,-1 1 0,0 0 0,1 0 0,-1 0 0,1 0 0,0 0-33,-11 66 238,14-28-125,0-1 1,3 1-1,1-1 1,2 0-1,2 0 0,1-1 1,18 35-114,24 88-5636,-52-154 4301,2 6-3041,1-5-4615,1-5-1387</inkml:trace>
  <inkml:trace contextRef="#ctx0" brushRef="#br0" timeOffset="2927.469">2855 286 12716,'0'0'1986,"0"0"-545,0 0 1058,0 0-770,0 0-448,0 0-352,0 0-512,82-56-161,-22 52-96,4-2-64,1-2-96,1-1 0,-6-4-448,0 3-1474,-6 0-2690,-11-1-5029</inkml:trace>
  <inkml:trace contextRef="#ctx0" brushRef="#br0" timeOffset="3956.564">3409 434 5349,'0'0'2103,"0"0"-773,0 0-28,0 0 145,0 0-11,0 0-214,0 0-314,-9-1 523,50 20-316,-29-15-882,1-1-1,0 0 0,0-1 0,0-1 0,0 0 1,0-1-1,0 0 0,0-1 0,0 0 1,0-1-1,0-1 0,0 0 0,0-1 0,-1 0 1,0-1-1,0 0 0,0-1 0,0 0 1,-1-1-1,4-3-232,-12 8 80,-1-1 0,1 1 0,-1 0 0,0-1 0,0 0 0,0 1 0,0-1 0,0 0-1,-1 0 1,1 0 0,-1 0 0,1 0 0,-1 0 0,0 0 0,-1-1 0,1 1 0,-1 0 0,1-1 0,-1 1 0,0 0 0,0-1 0,0 1 0,-1 0 0,1-1 0,-1 1 0,0 0 0,0-1 0,0 1 0,0 0 0,0 0 0,-1 0 0,1 0 0,-1 0 0,0 1 0,0-1 0,0 0 0,0 1 0,-1-1 0,1 1-1,-1 0 1,1 0 0,-1 0 0,0 0 0,0 0 0,1 1 0,-1-1 0,-1 1 0,1-1 0,0 1 0,0 0-80,-4-1 21,0 0 0,0 0-1,-1 0 1,1 1 0,0 0-1,0 1 1,-1-1 0,1 1 0,0 1-1,-1 0 1,1 0 0,0 0-1,0 0 1,0 1 0,0 1 0,0-1-1,0 1 1,0 0 0,1 1-1,-1-1 1,1 1 0,0 1-1,0-1 1,1 1 0,-1 0 0,1 0-1,0 1 1,1-1 0,-1 1-1,1 0 1,0 0 0,1 1 0,-1 0-21,-5 8-7,1 0 0,0 0 0,1 0 1,1 1-1,1 0 0,0 0 1,1 1-1,1-1 0,0 1 1,1 0-1,1-1 0,1 1 1,0 0-1,1 0 0,1 0 1,1 1 6,0-11-12,0 1 0,0-1 1,1 0-1,0 0 1,0 0-1,0 0 0,1-1 1,0 0-1,1 0 0,0 0 1,-1 0-1,2-1 0,-1 0 1,1-1-1,-1 1 1,1-1-1,0 0 0,1-1 1,-1 0-1,1 0 0,-1 0 1,1-1-1,5 0 12,14 4-96,1-1 0,-1-2 0,1-1 0,0-1 0,0-1 0,6-2 96,6-3-16,-1-1 0,0-2 0,-1-2 0,0-1 0,-1-2 0,0-1 0,-1-3 0,0 0 0,-2-3 0,2-1 16,-18 9 77,0-1 1,-1-1-1,0 0 1,-1-1-1,-1 0 0,12-16-77,-23 26 32,0 0 0,0-1 0,0 1 0,-1-1 0,1 0 1,-2 0-1,1 0 0,0-1 0,-1 1 0,0-1 0,-1 1 0,0-1 0,0 1 0,0-1 0,-1 0 0,0 0 0,0 0 0,0 1 0,-1-1 0,0 0 0,0 1 0,-1-1 0,-2-5-32,-2 5 5,1 1 0,-2-1 0,1 2-1,-1-1 1,1 0 0,-2 1-1,1 1 1,0-1 0,-1 1 0,0 0-1,0 1 1,0 0 0,-1 0 0,1 1-1,0 0 1,-1 0 0,0 1 0,1 0-1,-1 0 1,0 1 0,0 1 0,1-1-1,-1 1 1,0 1 0,1 0 0,-1 0-1,-6 3-4,5-2 4,-1 2-1,1-1 0,0 2 0,0-1 0,1 1 1,0 1-1,0-1 0,0 2 0,1-1 0,0 1 0,0 0 1,1 1-1,0 0 0,1 0 0,0 0 0,0 1 1,1 0-1,0 0 0,1 0 0,-3 11-3,4-14-1,0 1 0,1 0 0,0 0 0,1 0-1,0 0 1,0 0 0,0 0 0,1 1 0,1-1 0,-1 0 0,1 0 0,1 0-1,-1 0 1,1 0 0,1 0 0,-1-1 0,1 1 0,1-1 0,-1 1 0,1-1-1,1 0 1,-1 0 0,1-1 0,0 0 0,1 0 0,0 0 0,0 0-1,6 4 2,-5-6-11,1 1-1,0-1 0,0-1 1,0 0-1,0 0 1,1 0-1,-1-1 0,1 0 1,0-1-1,-1 0 0,1 0 1,0-1-1,0 0 0,0-1 1,-1 0-1,1 0 0,0-1 1,-1 0-1,1 0 0,-1-1 1,0 0-1,0-1 1,0 1-1,0-2 0,-1 1 1,1-1-1,-1 0 0,0-1 1,-1 1-1,1-1 0,-1-1 1,0 1-1,4-7 12,8-12 16,-1-1 0,-2-1 0,0 0 0,-2-1 0,-1 0 0,-1-1 0,-1-1 0,-2 1 0,-1-1 0,-1-1 0,-2 1 0,-1-1 0,-1 0 0,-2 0 0,-1 0 0,-5-29-16,-13-30 139,18 89-132,1 0 0,-1 1-1,1-1 1,-1 0 0,0 0 0,1 0-1,-1 1 1,0-1 0,1 0 0,-1 1 0,0-1-1,0 0 1,0 1 0,0-1 0,1 1-1,-1 0 1,0-1 0,0 1 0,0 0-1,0-1 1,0 1 0,0 0 0,0 0 0,0 0-1,0 0 1,0 0 0,0 0 0,0 0-1,0 0 1,0 0 0,0 0 0,0 1-1,0-1 1,0 0 0,0 1 0,0-1-1,0 1 1,1-1 0,-1 1 0,0-1 0,0 1-1,0 0 1,1-1 0,-1 1 0,0 0-1,1-1 1,-1 1 0,1 0 0,-1 0-1,1 0 1,-1 0 0,0 0-7,-27 48 123,21-22-99,1 0 1,1 1-1,1 0 0,1 0 1,2 0-1,1 0 0,1 0 0,1 0 1,2 0-1,0-1 0,7 20-24,-3-16 52,1-1 0,2 1-1,0-2 1,3 0 0,0 0 0,12 17-52,-18-33 2,0-1 1,1-1-1,0 1 0,0-1 1,1-1-1,1 0 1,0 0-1,0-1 1,1-1-1,0 0 0,0 0 1,1-1-1,0-1 1,0 0-1,10 3-2,-17-7-29,0-1 1,0 1-1,0-1 1,0-1-1,0 1 0,0-1 1,1 0-1,-1 0 0,0-1 1,0 0-1,0 0 0,0 0 1,0-1-1,0 1 0,0-2 1,-1 1-1,1-1 0,-1 1 1,1-2-1,-1 1 1,0 0-1,0-1 0,-1 0 1,1 0-1,-1-1 0,0 1 1,0-1-1,0 0 0,0 0 1,1-4 28,40-80-2342,-38 56-1090,-4 0-3633,-3 18-574</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46.542"/>
    </inkml:context>
    <inkml:brush xml:id="br0">
      <inkml:brushProperty name="width" value="0.05" units="cm"/>
      <inkml:brushProperty name="height" value="0.05" units="cm"/>
    </inkml:brush>
  </inkml:definitions>
  <inkml:trace contextRef="#ctx0" brushRef="#br0">1 158 11403,'0'0'3448,"0"0"-1488,0 0-487,0 0-90,0 0-668,18-1-384,287 7 512,-266-6-730,13 2 111,-1-2 0,1-3 0,-1-2 0,20-6-224,-69 11 66,0 0-1,0 0 1,0 0-1,0 0 1,1 0-1,-1 0 1,0-1-1,0 1 0,0-1 1,0 1-1,-1-1 1,1 0-1,0 0 1,0 0-1,0 0 1,-1 0-1,1 0 1,0 0-1,-1-1 0,1 1 1,-1-1-1,0 1 1,1-1-1,-1 0 1,0 1-1,0-1 1,0 0-1,0 0 0,0 1 1,0-1-1,-1 0 1,1 0-1,-1 0 1,1 0-1,-1 0 1,0 0-1,1 0 1,-1 0-1,0-1 0,-1 1 1,1 0-1,0 0 1,-1 0-1,1 0 1,-1 0-1,1 0-65,-3-4 104,0 1-1,-1-1 0,1 1 1,-1 0-1,0 0 0,0 1 1,0-1-1,-1 1 0,0 0 1,0 0-1,0 0 0,0 1 1,0-1-1,-1 1 0,0 1 1,1-1-1,-1 1 0,0 0 1,0 0-1,0 1 0,0-1 1,-1 2-1,1-1 0,0 1 1,-1-1-1,1 2 0,0-1 1,0 1-1,-1 0 0,1 0 1,0 1-1,0-1 0,0 1 1,0 1-1,1-1 0,-1 1 1,1 0-1,-1 0 0,1 1 1,0 0-1,0 0 0,-3 4-103,-7 19 106,1 0 1,2 1-1,0 1 0,3 0 0,0 1 0,2 0 0,1 0 0,-2 30-106,0-14-75,3 0-1,1 1 1,3-1-1,2 1 1,1 0-1,3-1 1,8 32 75,33 36-3707,-22-81-312,6-6-3400,-8-14-2324</inkml:trace>
  <inkml:trace contextRef="#ctx0" brushRef="#br0" timeOffset="785.429">830 359 5125,'0'0'3310,"0"0"-1148,0 0 90,0 0 81,0 0-715,0 0-604,0 0-90,0 0-33,4 13-186,1 4-520,-1 0-94,1 0 0,0 0 1,1-1-1,1 1 1,0-2-1,1 1 0,1-1 1,1 0-1,0-1 0,1 0 1,0-1-1,5 4-91,-13-15 2,1 0 0,-1 0-1,1 0 1,0-1 0,0 1-1,0-1 1,0 0 0,0 0 0,0-1-1,0 1 1,0-1 0,1 0-1,-1 0 1,0 0 0,0-1 0,0 1-1,0-1 1,0 0 0,0 0-1,0 0 1,0-1 0,0 0 0,-1 1-1,1-1 1,0-1 0,-1 1-1,0 0 1,1-1 0,-1 0 0,0 1-1,0-1 1,-1 0 0,1-1-1,-1 1 1,3-4-2,3-3 186,-1-2 1,0 1-1,-1-1 0,0 0 0,0 0 0,-1 0 0,-1-1 1,0 0-1,-1 0 0,1-9-186,-2 16 99,-1 0-1,1 1 1,-2-1 0,1 0 0,0 0-1,-1 0 1,0 0 0,-1 0 0,1 1 0,-1-1-1,0 0 1,0 0 0,-1 0 0,0 1-1,0-1 1,0 1 0,-1 0 0,1-1-1,-1 1 1,-1 0 0,1 1 0,-1-1-1,0 0 1,0 1 0,0 0 0,0 0-1,-1 0 1,1 1 0,-1-1 0,0 1 0,0 0-1,-1 1 1,1-1 0,-5-1-99,-4 3 10,0 0 0,0 1 0,0 1 0,0 0 1,0 1-1,0 0 0,0 1 0,1 1 0,-1 0 1,1 1-1,0 0 0,0 1 0,0 1 0,1 0 0,0 0 1,1 1-1,-1 1 0,2 0 0,-1 0 0,1 1 0,1 0 1,0 1-1,0 0 0,1 1 0,0 0 0,1 0 1,0 0-1,1 1 0,1 0 0,0 0 0,1 1 0,-2 9-10,2-13-83,0 2 0,0-1 0,1 0 0,1 1-1,0-1 1,0 1 0,1 0 0,1 0 0,0 0-1,1-1 1,0 1 0,0 0 0,1-1 0,1 1-1,0-1 1,1 1 0,0-1 0,0-1 0,2 1-1,-1 0 1,1-1 0,0 0 0,1-1 0,0 1-1,1-1 1,0-1 0,1 1 0,-1-2-1,2 1 84,13 2-294,0 0-1,1-2 1,1-1-1,-1-1 1,1-1-1,0-1 1,0-1-1,1-2 1,-1 0-1,0-1 1,1-2-1,0-1 295,2 1 39,-1-1-1,0-1 1,1-1-1,-2-2 1,1 0-1,-1-2 1,0-1-1,-1-1 1,0-2-1,-1 0 1,19-14-39,-29 18 237,-1-2 0,0 1 0,-1-2 0,0 0 0,0 0 0,-1-1 0,-1 0 0,-1-1 0,1 0 0,-2-1 0,0 0 0,-1 0 0,-1-1 1,0 0-1,-1 0 0,0 0 0,-2 0 0,0-1 0,1-14-237,-3 27 24,0-1-1,0 1 1,-1-1 0,1 1 0,-1-1-1,0 0 1,-1 1 0,1-1 0,-1 1-1,1-1 1,-2 1 0,1 0 0,0-1 0,-1 1-1,0 0 1,0 0 0,0 0 0,0 0-1,0 0 1,-1 0 0,0 1 0,0-1-1,0 1 1,0 0 0,-1 0 0,1 0-1,-1 0 1,0 0 0,0 1 0,1 0 0,-2 0-25,-4-1 9,-1 1-1,0 1 0,0-1 0,1 2 0,-1-1 0,0 2 1,0-1-1,0 1 0,0 1 0,1-1 0,-1 2 0,0-1 1,1 1-1,0 1 0,0 0 0,0 0 0,0 1 0,1 0 1,-9 6-8,3-1 12,0 1 0,0 0 0,1 1 0,1 1 0,0 0 0,0 1 0,1 0 0,1 0 0,1 1 0,-7 14-12,9-14-9,2-1 0,-1 1 0,2 0 0,0 0 0,1 0 1,1 1-1,0-1 0,1 1 0,1-1 0,0 1 0,2 13 9,-1-23-9,0 1 0,0-1 1,1 1-1,-1-1 0,1 1 0,1-1 0,-1 0 0,1 0 0,0 0 0,0 0 0,1-1 0,0 1 0,0-1 1,0 0-1,1 0 0,0 0 0,-1-1 0,2 0 0,-1 0 0,0 0 0,1 0 0,0-1 0,0 0 0,0 0 0,0-1 1,0 1-1,1-1 0,2 0 9,4 0-20,-1 0-1,1-1 1,0-1 0,-1 0 0,1-1-1,-1 0 1,1-1 0,-1 0 0,1-1 0,-1 0-1,0-1 1,0-1 0,-1 1 0,1-2 0,-1 0-1,0 0 1,-1-1 0,0 0 0,0-1 0,0 0-1,-1-1 1,0 0 0,-1 0 0,0-1-1,0 0 1,-1-1 0,0 1 0,3-8 20,2-3 128,0-1-1,-2 0 1,0 0 0,-1-1-1,-1-1 1,-2 1 0,0-1-1,-2-1 1,0 1 0,-2 0-1,0-1 1,-2-12-128,0 37 16,-1 0 0,1-1-1,0 1 1,0 0 0,-1 0 0,1-1-1,0 1 1,0 0 0,-1 0 0,1 0 0,0-1-1,-1 1 1,1 0 0,-1 0 0,1 0-1,0 0 1,-1 0 0,1 0 0,0 0 0,-1 0-1,1 0 1,0 0 0,-1 0 0,1 0-1,-1 0 1,1 0 0,0 0 0,-1 0 0,1 0-1,0 0 1,-1 0 0,1 1 0,0-1-1,-1 0 1,1 0 0,0 0 0,-1 1 0,1-1-1,0 0 1,0 0 0,-1 1 0,1-1-1,0 0 1,0 1 0,-1-1 0,1 0-1,0 1 1,0-1 0,0 0 0,0 1 0,0-1-1,0 0 1,-1 1 0,1-1 0,0 1-1,0-1 1,0 0 0,0 1 0,0-1 0,0 0-1,0 1 1,1-1 0,-1 1 0,0-1-1,0 0 1,0 1 0,0-1-16,-7 19 32,0 0-1,1 0 1,1 1 0,1-1-1,0 1 1,2 0 0,0 0 0,1 0-1,2 1 1,0-1 0,0 0-1,2 0 1,1-1 0,0 1-1,2 0 1,4 10-32,-6-23-3,0 1 0,0 0 0,1-1 0,0 0 0,0 0 0,1 0 0,0-1 0,0 0-1,0 0 1,1 0 0,0-1 0,0 0 0,0 0 0,1-1 0,0 0 0,0 0 0,0-1 0,0 0 0,0 0 0,1-1 0,-1 0-1,1-1 1,-1 0 0,1 0 0,0-1 0,-1 0 0,1 0 0,0-1 0,0 0 0,-1-1 0,1 0 0,-1 0 0,7-3 3,-2 1 8,0-1 1,0 0-1,-1-1 1,1 0 0,-1-1-1,-1 0 1,1-1 0,-1-1-1,-1 0 1,1 0-1,-1-1 1,-1 0 0,0-1-1,-1 1 1,0-2-1,0 1 1,-1-1 0,0-3-9,5-44 115,-23 38-2031,-18 18-4702,16 9-1165</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53.334"/>
    </inkml:context>
    <inkml:brush xml:id="br0">
      <inkml:brushProperty name="width" value="0.05" units="cm"/>
      <inkml:brushProperty name="height" value="0.05" units="cm"/>
    </inkml:brush>
  </inkml:definitions>
  <inkml:trace contextRef="#ctx0" brushRef="#br0">480 336 13549,'-2'-14'3657,"2"8"-3322,0-1-74,-1 0 0,0 0 1,0 0-1,0 1 0,-1-1 1,0 0-1,-1 1 0,1-1 1,-1 1-1,0 0 0,-1 0 1,1 0-1,-1 0 0,-1 0 1,1 1-1,-1 0 0,-1-1-261,0 1 200,-1 1 0,0 0-1,0 1 1,0 0 0,0 0-1,0 0 1,-1 1-1,1 0 1,-1 0 0,0 1-1,0 0 1,1 0-1,-1 1 1,0 0 0,0 0-1,0 1 1,0 0 0,1 0-1,-1 1 1,0 0-1,1 1 1,-5 1-200,-3 2 42,0 0 1,1 2-1,0-1 0,0 2 1,0 0-1,1 0 1,1 1-1,0 1 0,0 0 1,-7 9-43,8-7-19,1 1 1,0 1 0,0 0-1,2 0 1,0 0-1,0 1 1,2 0 0,0 1-1,1-1 1,0 1-1,2 0 1,0 1 0,1-1-1,0 0 1,1 1-1,2-1 1,-1 1 0,4 13 18,-1-21-28,0 0 0,1 0 1,0-1-1,1 1 1,0-1-1,1 0 0,0 0 1,0 0-1,1-1 0,0 0 1,0-1-1,1 1 0,0-1 1,0-1-1,1 1 1,-1-2-1,2 1 0,-1-1 1,0 0-1,1-1 0,0 0 1,0-1-1,0 0 0,1 0 1,-1-1-1,0-1 1,1 0-1,0 0 0,-1-1 1,1 0-1,-1-1 0,1 0 1,-1-1-1,1 0 1,-1 0-1,0-1 0,0-1 1,0 0-1,0 0 0,-1-1 1,1 0-1,-1 0 0,-1-1 1,1 0-1,-1-1 1,0 0-1,0 0 0,-1-1 1,0 0-1,0 0 0,3-7 28,0-8 182,-1 0-1,-1 0 1,-1-1-1,-1 0 1,-2-1-1,0 1 1,-1-1-1,-2 0 1,0 1-1,-3-17-181,-22-49 1000,24 88-979,-1 0-1,0 0 1,0 0 0,0 1-1,0-1 1,0 0-1,0 0 1,-1 1-1,1-1 1,-1 1 0,1-1-1,-1 1 1,1 0-1,-1 0 1,0 0-1,1 0 1,-1 0 0,0 0-1,0 0 1,0 0-1,0 1 1,0-1-1,0 1 1,0-1 0,0 1-1,0 0 1,0 0-1,0 0 1,0 0-1,0 0 1,0 0 0,0 0-1,0 1 1,0-1-1,0 1 1,0 0-1,0-1 1,0 1 0,0 0-1,1 0 1,-1 0-1,0 0 1,0 1-21,-3 4 10,-1 1 1,1 0-1,1 0 1,-1 1-1,1-1 0,1 1 1,-1 0-1,1 0 1,1 0-1,-1 0 1,2 1-1,-1-1 1,1 1-1,0-1 0,1 1 1,0-1-1,0 1 1,1 0-1,0-1 1,0 0-1,1 1 0,2 7-10,0-2-149,1 1-1,0-1 1,1-1 0,1 1-1,0-1 1,0 0-1,1-1 1,1 0-1,0 0 1,1-1-1,0 0 1,1-1-1,0 0 1,0 0-1,1-1 1,0-1-1,1 0 1,0-1-1,0 0 1,1-1-1,0 0 1,0-1 0,0-1-1,0 0 1,1-1-1,0-1 1,-1 0-1,1-1 1,0 0-1,0-2 1,2 0 149,-9 0-56,1-1 1,-1 0 0,0-1 0,0 0 0,0 0-1,0-1 1,0 0 0,-1 0 0,0-1-1,1 0 1,-2 0 0,1-1 0,-1 0 0,0 0-1,0 0 1,0-1 0,-1 0 0,0 0-1,-1 0 1,1-1 0,2-7 55,2-4 162,0 0-1,-2-1 1,0 0 0,-2-1-1,0 1 1,-1-1 0,-1 0-1,0-8-161,-3 22 199,2 2-51,-2 0 0,1 0 0,0 0 0,-1 1 0,0-1 0,0 0 0,-1 0 1,1 0-1,-1 0 0,0 1 0,0-1 0,-1 0 0,1 1 0,-1-1 0,0 1 0,0-1 0,-1 1 0,1 0 0,-1 0 1,-2-2-150,3 6 29,-1 0 0,0 1 0,1-1 0,-1 1 0,1-1 0,-1 1 0,1 0-1,0 0 1,-1 0 0,1 1 0,0-1 0,0 0 0,0 1 0,0 0-1,0-1 1,0 1 0,0 0 0,0 0 0,1 0 0,-1 0 0,1 0-1,-1 0 1,1 1 0,0-1 0,0 0 0,0 1 0,0-1 0,0 1-1,1-1 1,-1 1 0,1-1 0,0 3-28,-9 24-61,2-1 0,2 1 0,0 1 0,2-1 0,1 1 0,2-1 0,2 22 61,-2-51-17,1-1 0,-1 1 0,1-1 0,-1 0 0,1 1 0,0-1-1,-1 1 1,1-1 0,0 1 0,-1 0 0,1-1 0,0 1 0,0 0 0,-1-1 0,1 1 0,0 0 0,0 0 0,-1 0 0,1-1 0,0 1 0,0 0-1,0 0 1,0 0 0,-1 0 0,1 1 0,0-1 0,0 0 0,0 0 0,-1 0 0,1 1 0,0-1 0,0 0 0,-1 1 0,1-1 0,0 1 0,-1-1-1,1 1 1,0-1 0,-1 1 0,1-1 0,-1 1 0,1 0 0,-1-1 0,1 1 0,-1 0 0,1-1 0,-1 1 0,0 0 0,1-1 0,-1 1 0,0 0 0,0 0-1,0 0 1,1-1 0,-1 1 0,0 0 0,0 0 0,0 0 0,0-1 0,0 1 0,0 0 0,-1 0 0,1 0 0,0-1 0,0 1 0,-1 0 17,94-176 21,-80 148-3,-11 21-16,-1 1 1,1-1-1,1 0 1,-1 1 0,0 0-1,1 0 1,0-1-1,1 2 1,-1-1 0,1 0-1,0 1 1,0-1-1,0 1 1,1 0 0,-1 1-1,1-1 1,0 1-1,0 0 1,0 0 0,1 0-1,-1 1 1,0 0-1,1 0 1,0 0 0,-1 1-1,3-1-2,-1 5 3,-1 0 0,1 0 0,-1 0-1,0 1 1,0 0 0,0 0 0,0 1 0,-1 0-1,1 0 1,-1 0 0,0 0 0,-1 1 0,1 0-1,-1 0 1,-1 0 0,3 4-3,3 3-2,16 22 48,-15-17-39,2 0 0,0-2 0,1 1 0,0-1 0,2-1 0,-1-1 0,2 0 0,0-1 0,1 0 0,0-2 0,17 9-7,-16-13 8,0 0 1,1-1-1,0-2 0,0 0 1,0 0-1,1-2 0,-1-1 1,1 0-1,-1-1 1,1-1-1,-1-1 0,1-1 1,-1-1-1,0 0 1,0-1-1,-1-2 0,1 0 1,-1 0-1,-1-2 1,1 0-1,1-3-8,-5 0 89,0 0 0,-1-1 0,-1-1 0,0 0 0,-1-1 0,-1 0 0,0 0 0,-1-1 0,-1 0 0,0-1 0,-1 0 0,-1 0 0,0-1 0,-2 0 0,0 0 0,-1 0 0,-1 0-1,0 0 1,-1-1 0,-1 1 0,-2-4-89,2 18 9,-1-1 0,0 1 0,0-1-1,0 1 1,-1 0 0,0 0-1,1-1 1,-1 1 0,-1 0 0,1 1-1,-1-1 1,1 0 0,-1 1-1,0-1 1,0 1 0,-1 0 0,1 0-1,-1 0 1,0 1 0,1-1-1,-1 1 1,0 0 0,0 0 0,0 0-1,-1 1 1,1-1 0,0 1-1,-1 0 1,1 0 0,-1 1 0,1-1-1,-3 1-8,-9-1 23,0 0 0,1 2 0,-1 0 0,1 0 0,0 2 0,-1 0 0,1 0 0,0 2 0,-1 0-23,5-2 0,0 1-1,1 0 1,-1 1 0,1 0-1,0 0 1,0 1-1,0 0 1,1 1 0,0 0-1,1 1 1,-1-1-1,1 2 1,1-1-1,0 1 1,0 0 0,0 1-1,1 0 1,1 0-1,0 0 1,0 0 0,1 1-1,0 0 1,1 0-1,0 0 1,1 0 0,-1 6 0,3-5-33,1 0 0,0 0 0,1 0 0,0 0 1,0 0-1,2 0 0,-1-1 0,1 1 0,1-1 1,0 0-1,1 0 0,0-1 0,0 0 1,1 0-1,1 0 0,0-1 0,8 9 33,-10-12-75,1 0-1,-1 0 1,1-1-1,0 0 1,1 0-1,-1 0 1,1-1-1,0 0 1,0 0-1,0-1 1,0 0-1,1-1 1,-1 0-1,1 0 1,-1-1-1,1 0 1,0 0-1,0-1 1,-1 0-1,1-1 1,0 0-1,0 0 1,-1-1-1,1 0 1,2-1 75,-3-1-11,-1 0 0,1 0 0,-1-1 0,0 0 0,0 0 1,0-1-1,-1 1 0,0-2 0,0 1 0,-1-1 0,1 1 1,-1-1-1,-1-1 0,0 1 0,0-1 0,0 0 0,2-5 11,38-144 217,5-161 418,-47 246-374,-2 71-253,0 1-1,1 0 0,-1-1 1,0 1-1,0-1 1,0 1-1,0-1 0,0 1 1,0-1-1,0 1 0,0-1 1,0 1-1,0-1 0,0 1 1,0-1-1,0 1 1,0-1-1,0 1 0,-1-1 1,1 1-1,0 0 0,0-1 1,0 1-1,-1-1 0,1 1 1,0 0-1,-1-1 1,1 1-1,0 0 0,-1-1 1,1 1-1,0 0 0,-1-1 1,1 1-1,-1 0 0,1 0 1,-1-1-1,1 1 1,0 0-1,-1 0 0,1 0 1,-1 0-1,1 0 0,-1 0 1,1 0-1,-1 0 0,1 0 1,-1 0-1,1 0 1,-1 0-1,1 0 0,-1 0 1,1 0-1,-1 0 0,1 0 1,0 1-1,-1-1 0,1 0 1,-1 0-1,1 1 1,-1-1-1,1 0 0,0 0 1,-1 1-1,1-1 0,0 1-7,-23 26 224,16-7-212,0 0 0,1 1 0,1 0-1,0 0 1,2 0 0,1 0-1,0 1 1,2-1 0,1 1 0,0 2-12,-1-23 0,0 18-2,0 0 0,1 0 1,1 0-1,1 0 0,1 0 0,0-1 0,1 0 1,1 1-1,1-2 0,1 1 0,0-1 0,1 0 1,1-1-1,0 0 0,2-1 0,0 0 1,0 0-1,1-1 0,1-1 0,0-1 0,6 5 2,-14-14-103,0 0-1,0 0 0,0-1 0,0 0 1,0 0-1,0 0 0,1 0 0,-1-1 1,1 0-1,-1-1 0,1 0 0,-1 0 1,1 0-1,-1 0 0,1-1 0,-1 0 1,1-1-1,-1 0 0,0 1 0,1-2 1,-1 1-1,0-1 0,-1 0 0,1 0 1,0-1-1,-1 1 0,0-1 0,0-1 1,0 1-1,0-1 0,-1 0 0,0 0 1,0 0-1,0 0 0,0-1 0,-1 1 0,0-1 1,0 0-1,1-4 104,13-46-4153,-14 18-1981,-3 9-2530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54.132"/>
    </inkml:context>
    <inkml:brush xml:id="br0">
      <inkml:brushProperty name="width" value="0.05" units="cm"/>
      <inkml:brushProperty name="height" value="0.05" units="cm"/>
    </inkml:brush>
  </inkml:definitions>
  <inkml:trace contextRef="#ctx0" brushRef="#br0">116 470 10922,'3'-12'2760,"10"-41"-950,-12 49-1575,1 1 1,-1 0-1,0 0 1,1 0-1,0 0 1,0 0-1,0 0 0,0 0 1,0 1-1,0-1 1,1 1-1,-1 0 1,1-1-1,0 1 1,-1 0-1,1 1 0,0-1 1,0 0-1,1 1 1,-1 0-1,1-1-235,1 1 114,1 0-1,-1 0 1,0 0-1,1 1 1,-1 0-1,1 0 1,-1 0-1,1 1 1,-1-1 0,1 1-1,-1 1 1,0-1-1,0 1 1,0 0-1,1 0 1,-2 0-1,1 1 1,0 0-114,4 3 39,-1 1-1,0 0 1,-1 0-1,0 0 1,0 1 0,0 0-1,-1 1 1,-1 0-1,1 0 1,-1 0 0,-1 0-1,0 1 1,0-1-1,-1 1 1,0 0 0,0 0-1,-1 1 1,-1-1-1,0 0 1,0 1 0,-1-1-1,0 1 1,-2 6-39,1 3-22,-2 1 1,0-2-1,-2 1 1,0 0-1,-1-1 1,-1 0-1,0 0 1,-2-1-1,0 0 1,-1-1-1,-12 17 22,16-25-66,1 0 0,-2-1 0,1 0 0,-1 0 0,-1 0 0,1-1 0,-1 0 0,0-1 0,-1 1 0,0-2 0,0 1-1,0-1 1,0-1 0,-1 1 0,0-2 0,0 1 0,0-1 0,0-1 0,-1 0 0,1 0 0,0-1 0,-1-1 0,1 0 0,-10-1 66,15 0 90,1-2 1,0 1-1,0 0 1,0-1-1,0 0 1,0 0-1,1 0 1,-1 0 0,1-1-1,0 0 1,0 1-1,0-1 1,1 0-1,-1 0 1,1 0-1,0-1 1,0 1-1,1-1 1,-1 1-1,1-1 1,0 1 0,0-1-1,0 0 1,1 1-1,-1-1 1,1 0-1,1 0 1,-1 1-1,0-1 1,1 0-1,0 1 1,0-1-1,1 0 1,-1 1 0,1 0-1,0-1 1,0 1-1,1 0 1,-1 0-1,1 0 1,0 0-1,0 0 1,0 1-1,0-1 1,1 1-1,-1 0 1,1 0 0,0 0-1,0 1 1,2-2-91,7 4 66,0-1 1,0 2-1,-1-1 1,1 2-1,0 0 1,0 0-1,0 2 0,-1-1 1,0 1-1,0 1 1,0 0-1,0 1 1,-1 0-1,0 1 1,0 0-1,-1 1 1,1 0-1,-2 1 1,4 3-67,-8-8 13,31 23-442,86 59-193,-78-64-3017,1-6-3576,-27-13-125</inkml:trace>
  <inkml:trace contextRef="#ctx0" brushRef="#br0" timeOffset="355.982">778 265 10218,'0'0'4324,"0"0"-1821,0 0-154,0 0-368,0 0-759,0 0-522,0 0-300,0 0-74,-6 18-17,-18 58-68,26 11-92,21 48-613,-33-268 522,9 117-17,0 1-1,2 0 0,-1 0 0,2 0 0,0 0 1,0 0-1,2 0 0,0 0 0,1 1 0,0-1 1,1 1-1,0 1 0,1-1 0,1 1 1,5-6-41,-11 17 13,1 0 1,-1 0 0,1 1 0,-1-1 0,1 1 0,-1 0 0,1 0 0,0 0 0,0 0-1,0 0 1,0 0 0,0 1 0,0 0 0,0-1 0,-1 1 0,1 0 0,0 1-1,0-1 1,0 0 0,0 1 0,0 0 0,0-1 0,0 1 0,0 0 0,-1 1-1,1-1 1,0 0 0,-1 1 0,1-1 0,-1 1 0,1 1-14,73 64 50,8 38-72,-3-3-2908,-20-41-5505,-31-37 316</inkml:trace>
  <inkml:trace contextRef="#ctx0" brushRef="#br0" timeOffset="792.299">1719 424 7463,'1'-18'5280,"4"-62"-1976,-4 73-2819,-1-1-1,0 1 1,0-1-1,-1 1 1,0 0-1,-1-1 1,1 1-1,-1 0 1,-1 0-1,1 0 1,-1 0-1,0 0 1,-3-2-485,2 3 191,0 1 0,-1 0 1,0 0-1,0 1 1,0-1-1,-1 1 0,1 0 1,-1 0-1,0 1 0,0 0 1,0 0-1,0 0 1,-1 1-1,1 0 0,-1 0 1,0 1-1,1 0 1,-1 0-1,-3 0-191,0-1 33,-1 0-1,0 1 1,0 0 0,0 1 0,-1 0-1,1 0 1,0 2 0,0-1-1,0 1 1,1 1 0,-1 0 0,0 0-1,1 1 1,0 1 0,0 0-1,0 0 1,1 1 0,-1 0 0,1 0-1,1 1 1,-1 0 0,1 1-1,1 0 1,-1 0 0,1 1 0,1 0-1,-1 0 1,2 0 0,-1 1-1,1 0 1,-1 5-33,4-3-105,1 2 0,0-1-1,1 0 1,0 0 0,1 0-1,0 0 1,2 0 0,-1-1-1,1 1 1,1 0 0,0-1-1,1 0 1,1 0 0,-1 0-1,2-1 1,0 0 0,0 0-1,1 0 1,0-1 0,1 0-1,0-1 1,0 0 0,1 0-1,1-1 1,-1-1 0,8 4 105,-15-8-91,0-1 1,0-1-1,1 1 1,-1 0-1,1-1 1,-1 0-1,1 0 1,0 0-1,-1 0 1,1-1-1,0 1 1,0-1-1,-1 0 1,1 0-1,0 0 1,0-1-1,-1 1 1,1-1 0,0 0-1,-1 0 1,1 0-1,-1 0 1,1-1-1,-1 0 1,1 1-1,-1-1 1,0-1-1,0 1 1,0 0-1,0-1 1,0 1-1,-1-1 1,1 0-1,-1 0 1,0 0-1,0 0 1,0 0-1,0-1 1,0 1 90,18-38 547,-1 0 0,-3-1 0,-1 0 0,-2-2 0,-2 1 0,-2-2 0,-2 1-1,-2-1 1,-2 0 0,-2 0 0,-2-4-547,-7-9 919,7 58-907,1 0 0,-1-1 1,1 1-1,-1 0 1,1 0-1,-1 0 1,1 0-1,-1 0 1,1 0-1,-1 0 1,1 0-1,-1 0 0,1 0 1,-1 0-1,1 0 1,-1 1-1,1-1 1,-1 0-1,1 0 1,-1 0-1,1 1 1,-1-1-1,1 0 0,0 1 1,-1-1-1,1 0 1,-1 1-1,1-1 1,0 1-1,-1-1 1,1 0-1,0 1 1,0-1-1,-1 1 0,1-1 1,0 1-1,0-1 1,0 1-1,-1-1 1,1 1-1,0-1 1,0 1-1,0-1 1,0 1-1,0-1 1,0 1-1,0-1 0,0 1 1,0-1-1,0 1 1,1 0-13,-11 43 40,3 0 0,2 1 0,2 0 0,1 1 0,3-1 0,4 28-40,-3-52 14,1-1 0,0 1 0,2-1 0,0 0-1,1 0 1,1-1 0,1 1 0,5 7-14,-10-21-116,0 0 1,1 0-1,-1-1 1,1 1-1,0-1 0,1 1 1,-1-1-1,1 0 0,0-1 1,0 1-1,1-1 1,-1 0-1,1-1 0,0 1 1,0-1-1,0 0 0,1-1 1,-1 1-1,0-1 1,1-1-1,0 1 0,-1-1 1,1 0-1,0 0 0,0-1 1,0 0-1,0 0 116,43-19-4656,-23-5-2208,-15 9-161</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58.148"/>
    </inkml:context>
    <inkml:brush xml:id="br0">
      <inkml:brushProperty name="width" value="0.05" units="cm"/>
      <inkml:brushProperty name="height" value="0.05" units="cm"/>
    </inkml:brush>
  </inkml:definitions>
  <inkml:trace contextRef="#ctx0" brushRef="#br0">0 332 14414,'5'-15'2621,"15"-47"-502,-20 60-1981,1-1 0,-1 1 0,0 0 0,1 0 1,-1 0-1,1 0 0,0 0 0,-1 0 0,1 0 0,0 1 0,0-1 0,0 0 0,1 0 0,-1 1 0,0-1 0,1 0 1,-1 1-1,1-1 0,-1 1 0,1 0 0,0 0 0,0 0 0,-1-1 0,1 2 0,0-1 0,0 0 0,0 0 0,0 0 1,0 1-1,0-1 0,0 1 0,0 0 0,0 0 0,1 0 0,-1 0 0,0 0 0,0 0 0,0 0 0,0 1 0,0-1 1,0 1-1,1 0-138,53 57 889,-43-26-898,-2 0 0,-1 1 0,-1 1 1,-2-1-1,-2 2 0,-1-1 0,-1 0 0,-2 1 0,-1-1 0,-4 23 9,3 16-1374,1-72 1346,-1 0-1,1 0 0,0 0 0,-1-1 0,1 1 0,0 0 0,0 0 0,0 0 0,0 0 0,0 0 0,0-1 0,0 1 1,0 0-1,0 0 0,0 0 0,1 0 0,-1-1 0,0 1 0,0 0 0,1 0 0,-1 0 0,1-1 0,-1 1 1,0 0-1,1 0 0,0-1 0,-1 1 0,1-1 0,-1 1 0,1 0 0,0-1 0,-1 1 0,1-1 0,0 1 1,0-1-1,-1 0 0,1 1 0,0-1 0,0 0 0,0 1 0,-1-1 0,1 0 0,0 0 0,0 0 0,0 0 1,0 0-1,0 0 0,-1 0 0,1 0 0,0 0 0,0 0 0,0 0 0,0-1 0,0 1 0,-1 0 0,1-1 1,0 1-1,0 0 0,-1-1 0,1 1 0,0-1 0,-1 1 0,1-1 0,0 0 0,0 1 29,97-117 1915,-77 85-1475,173-257 1759,-146 243-1868,-47 47-328,0-1 1,1 1-1,-1 0 1,0 0-1,0 1 0,0-1 1,0 0-1,0 0 1,0 0-1,-1 1 0,1-1 1,0 0-1,-1 1 1,1-1-1,-1 0 0,1 1 1,-1-1-1,0 1 1,1-1-1,-1 1 0,0-1 1,0 1-1,0-1 1,0 1-1,0-1 0,-1 1 1,1-1-1,0 1-3,0 1 1,1 35-1,-2-18-9,0-1-1,2 1 1,0 0 0,1 0-1,1 0 1,1-1 0,1 1-1,0-1 1,2 0 0,0-1-1,1 0 1,1 0 0,0 0-1,1-1 1,1 0 0,2-1 9,-9-12-56,0 0 1,0-1 0,1 0 0,-1 0 0,1 0 0,0 0 0,0-1 0,0 1 0,0-1 0,0-1 0,1 1 0,-1-1 0,0 0 0,1 0 0,-1 0 0,1-1 0,0 0 0,-1 0 0,1-1 0,-1 1 0,1-1 0,-1 0 0,0 0 0,1-1-1,-1 0 1,0 0 0,4-2 55,10-5 82,-1-1-1,0-1 0,0-1 1,-2 0-1,1-1 0,10-11-81,-7 7 324,-1 0-1,0-2 1,-1 0-1,-1-1 1,-1-1-1,-1 0 1,-1-1-1,0-1 1,-2 0-1,1-4-323,-45 202 577,31-168-567,-1 1-76,0 0 0,1 0 1,0 0-1,0 1 0,1-1 1,0 0-1,0 0 0,1 1 1,0-1-1,0 0 0,1 0 0,0 0 1,1 0-1,-1-1 0,1 1 1,1-1-1,0 1 0,0-1 1,0 0-1,1 0 0,0-1 1,0 0-1,1 1 0,0-2 1,0 1-1,0-1 0,0 0 0,1 0 1,6 3 65,-6-6-7,0 0 0,0-1 0,0 1 0,0-1 0,0-1 0,0 0 0,0 0 0,0 0-1,0-1 1,0 1 0,0-2 0,0 1 0,-1-1 0,1 0 0,0-1 0,-1 1 0,1-1 0,-1-1 0,0 1 0,0-1 0,0 0 0,-1 0 0,1-1 0,-1 0 0,0 0 0,0 0 0,0-2 7,4-4 105,0 0-1,-1-1 1,-1 0-1,0 0 1,0-1-1,-2 1 1,1-1-1,-2-1 1,1 1-1,-2-1 1,0 0-1,-1 0 1,0-5-105,0 10 47,-2-1-1,1 1 1,-1 0 0,-1 0 0,0 0 0,0 0 0,-1 0-1,0 0 1,0 0 0,-1 0 0,0 0 0,-1 1 0,0 0-1,0-1 1,-1 2 0,0-1 0,0 0 0,-1 1 0,0 0-1,0 0 1,-1 1 0,-5-5-47,-2 1-22,-1 0 0,-1 1 0,0 1 0,0 0 0,0 1 0,-1 1 0,0 1 0,0 0 0,-1 1 0,1 1 0,-1 0 0,0 1 0,0 2 0,0 0 0,0 0 0,1 2 0,-2 0 22,11-1-229,0 1 0,-1 0 0,1 0 0,0 1 0,0 0 0,1 0 0,-1 1 0,0 0 0,1 0-1,0 1 1,-5 4 229,-22 50-4628,32-26-486,3-2-3251</inkml:trace>
  <inkml:trace contextRef="#ctx0" brushRef="#br0" timeOffset="419.092">1788 118 17745,'7'-118'6070,"-7"119"-5974,0 0 0,0-1 0,-1 1 0,1 0 0,0-1 0,0 1 0,-1-1 0,1 1 0,-1-1 0,1 1 1,0-1-1,-1 1 0,1-1 0,-1 1 0,1-1 0,-1 1 0,0-1 0,1 0 0,-1 1 0,1-1 0,-1 0 1,0 0-1,1 1 0,-1-1 0,0 0 0,1 0 0,-1 0 0,0 0 0,1 0 0,-1 0 0,0 0 0,1 0 1,-1 0-1,0 0 0,1 0 0,-1 0 0,0 0 0,1-1 0,-1 1 0,1 0 0,-1 0 0,0-1 0,1 1 1,-1-1-1,1 1 0,-1 0 0,1-1 0,-1 1 0,1-1 0,-1 1 0,1-1 0,0 1 0,-1-1 0,1 0 1,-1 1-1,1-1 0,0 0-96,-14 35 244,1 1 1,2 1-1,2-1 0,1 2 1,2-1-1,1 1 1,2 0-1,1 0 1,3 0-1,2 14-244,-3-34 1,11 275-1939,-10-278 1064,4 40-2509,5-22-3694,-9-32 371,-1-5 3395,-6-37 3581,-10-27 3030,5 31-1028,2-1-1,2 0 1,2 0 0,1-1 0,2-17-2272,2 54 135,1 1 0,-1-1 0,1 0 0,-1 0 0,1 0-1,0 1 1,0-1 0,0 0 0,0 1 0,1-1 0,-1 1 0,1-1 0,0 1 0,-1 0 0,1-1 0,0 1 0,0 0 0,1 0 0,-1 1 0,0-1 0,1 0 0,-1 1 0,1-1 0,-1 1 0,1 0-1,0 0 1,-1 0 0,1 0 0,2 0-135,90-10 661,-81 11-569,403-9 1167,-407 8-1688,-17-1-581,-20-2-1933,5 4-2289,-2 1-4463</inkml:trace>
  <inkml:trace contextRef="#ctx0" brushRef="#br0" timeOffset="748.782">2415 1026 26265,'0'0'2851,"0"0"-705,0 0-641,0 0-1505,0 0 0,0 0 0,0 0 0,0 0 0,43-42 0,-47 36 0,-1 5 0,0 1-2210,-5 3-2947,-2 5-8840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09:55.510"/>
    </inkml:context>
    <inkml:brush xml:id="br0">
      <inkml:brushProperty name="width" value="0.05" units="cm"/>
      <inkml:brushProperty name="height" value="0.05" units="cm"/>
    </inkml:brush>
  </inkml:definitions>
  <inkml:trace contextRef="#ctx0" brushRef="#br0">217 382 13773,'0'0'2883,"0"0"-1170,0 0-373,0 0-160,-13-7-304,5 3-749,5 2-99,1 0 0,-1 0 0,0 1 0,1-1 0,-1 1 0,0 0 0,0 0 0,0 0 0,0 0 0,0 0 0,0 1 0,0-1 0,0 1 0,0 0 0,0 0 0,-1 0 0,1 0-1,0 0 1,0 1 0,0-1 0,0 1 0,0 0 0,0 0 0,0 0 0,0 1 0,1-1 0,-1 1 0,0-1 0,1 1 0,-1 0-28,-8 9 48,1 0 0,1 0 0,0 1 0,0 0 0,1 1 0,0 0 0,2 0 0,-1 1 0,2 0 0,-1 0-1,2 0 1,0 0 0,1 1 0,0 0 0,1 0 0,1 0 0,0-1 0,1 1 0,1 2-48,0-6 3,0 0-1,1-1 0,0 1 0,0-1 1,1 1-1,0-1 0,1 0 1,0 0-1,1 0 0,0-1 1,1 0-1,0 0 0,0 0 1,1-1-1,0 1 0,0-2 1,1 1-1,0-1 0,0 0 1,1-1-1,0 0 0,0 0 0,0-1 1,1 0-1,0-1 0,7 3-2,-8-4 2,-1 0-1,1-1 1,-1 0 0,1-1-1,0 0 1,0 0-1,0-1 1,-1 0-1,1 0 1,0-1-1,0-1 1,0 1-1,-1-1 1,1-1-1,-1 1 1,1-1-1,-1-1 1,0 0-1,0 0 1,-1-1-1,1 1 1,-1-2 0,0 1-1,0-1 1,-1 0-1,0 0 1,0-1-1,5-7-1,1-1 292,-1-2 0,-1 0 0,-1 0 0,0-1 0,-1 0 0,-1 0 0,-1-1 0,0 0 0,-2 0 0,0 0 0,-1 0-1,-1-1 1,0 0 0,-2 1 0,-1-1 0,0-1-292,0 11 53,-1 1-1,0 0 1,0 0-1,-1 0 1,0 1 0,0-1-1,-1 1 1,0-1-1,-1 1 1,0 0-1,0 1 1,-1-1 0,0 1-1,0 0 1,0 1-1,-1-1 1,0 1-1,0 1 1,-1-1 0,0 1-1,0 1 1,0-1-1,-2 0-52,-5-1-127,0-1-1,-1 2 1,0 0-1,1 1 1,-2 1 0,1 0-1,0 1 1,0 1-1,-1 0 1,1 2-1,-1 0 1,-12 2 127,-32 20-3418,32 7-3990,21-10-1630</inkml:trace>
  <inkml:trace contextRef="#ctx0" brushRef="#br0" timeOffset="501.313">517 95 9897,'0'0'2504,"1"-14"-11,4-66 2386,10 83-795,-6 26-3814,-1 1 0,-1 1 0,-1 0 0,-2-1-1,-1 2 1,-2-1 0,-1 0 0,-1 0 0,-2 0 0,-1 0-1,-4 11-269,0 18-100,-22 215 934,29-92-4221,7-155-313,8-16-5647,-1-11-529</inkml:trace>
  <inkml:trace contextRef="#ctx0" brushRef="#br0" timeOffset="836.389">886 384 11531,'0'0'2562,"0"0"-218,0 0-139,0 0-924,0 0-507,0 0-182,-8 15-47,2-3-403,1-4-42,0 1 1,1 0 0,0 0-1,1 0 1,0 0-1,0 1 1,1-1 0,0 1-1,0 0 1,1 2-101,-1 14 116,0 0-1,2 0 1,1 0 0,1 0 0,1-1 0,1 1 0,1-1-1,2 0 1,0 0 0,4 5-116,-10-26-7,1 0 0,0-1 0,0 1 0,0-1 0,0 0 0,1 0 0,-1 0 0,1 0 0,0 0 0,0-1 0,0 1 0,0-1 0,0 1 0,1-1 0,-1 0 0,1-1 0,-1 1 0,1 0 0,0-1 0,-1 0 0,1 0 0,0 0 0,0-1 0,0 1 0,0-1 0,0 0 0,0 0 0,0 0 0,-1 0 0,1-1 0,0 1-1,0-1 1,0 0 0,0-1 0,-1 1 0,3-1 7,6-3 5,-1-1 0,0 1 0,0-2 0,0 1 1,-1-2-1,0 1 0,0-1 0,-1-1 0,0 0 0,-1 0 0,1-2-5,4-4 227,-2-1 1,0 0 0,-1-1-1,-1 0 1,0-1 0,-2 0-1,0 0 1,0-1-1,-2 1 1,-1-1 0,0-1-1,-1 1 1,-1 0 0,-1-2-228,-1 16 38,-1-1 0,0 1 0,0 0 0,0 0 1,0-1-1,-1 1 0,0 0 0,0 0 0,-1 1 1,1-1-1,-1 0 0,0 1 0,0 0 0,0 0 1,-1-1-1,0 2 0,0-1 0,0 0 1,0 1-1,0 0 0,0 0 0,-1 0 0,0 1 1,0-1-1,-4-1-38,-135-27-160,51 29-1482,33 9-3602,27 2-3111</inkml:trace>
  <inkml:trace contextRef="#ctx0" brushRef="#br0" timeOffset="1798.708">1564 533 8328,'0'0'1399,"0"0"191,0 0 364,0 0-251,0 0-224,0 0-363,0 0-262,1 5-53,-1 3-550,0-5-187,-1 0 0,1 0 0,1 0-1,-1 0 1,0 0 0,1 0 0,-1 0 0,1 0-1,0 0 1,0 0 0,0 0 0,1 0-1,-1 0 1,1 0 0,-1-1 0,1 1 0,0-1-1,0 1 1,0-1 0,0 0 0,1 0-1,1 2-63,2 0 97,1 0-1,0-1 0,1 1 0,-1-1 1,1-1-1,-1 1 0,1-2 0,0 1 1,0-1-1,0 0 0,0 0 1,0-1-1,0 0 0,0 0 0,0-1 1,0 0-1,0-1 0,-1 0 0,1 0 1,0 0-1,-1-1 0,1 0 0,-1-1 1,0 0-1,0 0 0,-1 0 0,1-1 1,-1 0-1,0 0 0,0-1 0,0 1 1,-1-2-97,0 2 121,-1 0 0,-1-1 0,1 1 1,-1-1-1,0 0 0,0 0 0,-1 0 1,0 0-1,0-1 0,0 1 0,-1-1 1,0 1-1,0-1 0,0 1 0,-1-1 0,0 1 1,-1-1-1,1 0 0,-1 1 0,0-1 1,-1 1-1,0 0 0,0-1 0,0 1 1,-1 0-1,1 0 0,-2 0 0,1 1 1,-1-1-1,1 1 0,-1-1 0,-1 1 0,1 1 1,-1-1-1,0 1 0,0-1 0,0 1 1,-3-1-122,1 2 10,-1 1 0,1 0 0,0 0 0,-1 0 0,1 1 0,-1 0 1,0 1-1,1-1 0,-1 2 0,1-1 0,-1 1 0,0 0 0,1 0 0,-1 1 1,1 0-1,0 1 0,0-1 0,0 1 0,0 1 0,0-1 0,0 1 0,1 1 1,0-1-1,0 1 0,0 0 0,1 0 0,-1 1 0,1-1 0,0 1 0,0 1-10,-2 3-16,-1 1 0,2 0 0,-1 0-1,2 1 1,-1 0 0,2 0-1,-1 0 1,2 0 0,0 1-1,0-1 1,1 1 0,1 0 0,0 0-1,0-1 1,2 1 0,-1 0-1,3 10 17,0-11-160,0 1 0,1-1 0,0 0 1,1-1-1,0 1 0,1-1 0,1 0 0,-1 0 0,2-1 0,-1 0 0,2 0 0,-1-1 0,1 0 0,0 0 0,1-1 0,0 0 0,1-1 0,-1 0 0,1-1 0,1 0 0,-1-1 0,1 0 0,0-1 0,0 0 0,0 0 0,0-2 0,1 1 0,0-2 0,5 1 160,-9-2-41,1 0 0,-1 0 0,1-1 0,-1 0 0,0-1 0,1 0 0,-1 0-1,0-1 1,0 0 0,-1-1 0,1 0 0,-1 0 0,0-1 0,0 0 0,0 0 0,0-1 0,-1 0-1,0 0 1,0-1 0,1-1 41,26-36 575,-2-1 0,-2-1 0,-2-2 0,-2-1 0,-2-1 0,-2-1 0,0-8-575,15-47 1548,-46 363-1681,14-229 48,1 0-1,1-1 1,1 1-1,1-2 1,2 1 0,1-2-1,1 1 1,15 21 85,-28-46-4,0 0 0,-1 0 0,1 0 0,0 0 0,-1-1 0,1 1 0,-1 0-1,1 0 1,-1-1 0,1 1 0,-1 0 0,1-1 0,-1 1 0,0 0 0,1-1 0,-1 1 0,0-1 0,0 1 0,1-1 0,-1 1 0,0-1 0,0 0 0,0 1 0,0-1 0,1 0 0,-1 0 0,0 0 0,0 0 0,0 0 0,0 1 0,0-2 0,0 1 0,0 0 0,1 0 0,-1 0 0,0 0 0,0 0 0,0-1 0,0 1 0,0 0 0,1-1-1,-1 1 1,0-1 0,0 1 0,1-1 0,-1 0 4,-5 1-6,-266-61 128,259 59-639,-34-12-466,30-4-9218,16 9-3578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04.958"/>
    </inkml:context>
    <inkml:brush xml:id="br0">
      <inkml:brushProperty name="width" value="0.05" units="cm"/>
      <inkml:brushProperty name="height" value="0.05" units="cm"/>
    </inkml:brush>
  </inkml:definitions>
  <inkml:trace contextRef="#ctx0" brushRef="#br0">568 107 15855,'2'-13'2258,"10"-70"1351,-12 83-3545,-1-1 0,1 0 1,-1 1-1,1-1 0,-1 0 1,1 1-1,-1-1 0,1 0 0,-1 1 1,1-1-1,-1 1 0,0-1 0,1 1 1,-1 0-1,0-1 0,1 1 0,-1 0 1,0-1-1,0 1 0,1 0 1,-1 0-1,0 0 0,0 0 0,0-1 1,1 1-1,-1 0 0,0 0 0,0 1 1,0-1-1,1 0 0,-1 0 1,0 0-1,0 0 0,1 1 0,-1-1 1,0 0-1,0 1 0,1-1 0,-1 0 1,0 1-1,1-1 0,-1 1 0,1-1 1,-1 1-1,1 0 0,-1-1 1,1 1-1,-1-1 0,1 1 0,-1 0 1,1 0-65,-8 9 88,0 0 1,1 1 0,0 0 0,1 1 0,0-1 0,1 1-1,0 0 1,1 0 0,0 1 0,-1 9-89,1-8 78,-7 29 2,3-1 0,1 1 0,2 1 0,2-1 0,2 0 0,1 1 0,3-1 1,2 1-1,7 29-80,12 69-1074,-9-49-5283,-11-60-1016</inkml:trace>
  <inkml:trace contextRef="#ctx0" brushRef="#br0" timeOffset="576.371">120 505 12716,'-13'-11'2189,"-44"-31"-299,7 33 1142,51 10-3001,-1 0 0,0 0 0,0 0 1,0 0-1,1 0 0,-1 0 0,1-1 0,-1 1 0,1 0 1,-1 0-1,1 0 0,-1 0 0,1 0 0,0-1 1,-1 1-1,1 0 0,0 0 0,0-1 0,0 1 0,-1-1 1,1 1-1,0-1 0,0 1 0,0-1 0,0 1 1,0-1-1,0 0 0,0 0 0,0 1 0,0-1 1,0 0-1,0 0 0,0 0 0,0 0 0,0 0 0,0 0 1,0 0-1,0-1-31,44 9 129,0-3 0,1-2 0,-1-1 1,1-3-1,-1-1 0,0-3 0,0-1 0,0-3 1,-1-1-1,2-3-129,-20 7 86,0-1 0,-1-2 0,0 0 0,0-2 0,-1 0 0,0-2 0,-1-1 0,15-11-86,-29 10 211,-36 35-219,15-5-3,2 1 0,0 1 0,1-1 0,0 2 0,1-1 0,1 1 0,1 0 0,1 0 0,0 1 0,1 0 0,1 0 0,1 0 0,1 0 0,1 0 0,1 10 11,-1-20-57,1 0 0,0 0 0,0 0 0,1-1 1,0 1-1,1-1 0,0 0 0,0 1 0,1-1 1,0-1-1,1 1 0,-1-1 0,1 1 0,1-1 0,-1 0 1,1-1-1,1 0 0,-1 0 0,1 0 0,0-1 0,0 0 1,0 0-1,1 0 0,0-1 0,0-1 0,0 1 0,0-1 1,1 0-1,-1-1 0,1 0 0,4 0 57,-2-1-31,-1 1 0,0-2 0,1 0-1,-1 0 1,1-1 0,-1 0 0,0-1 0,1 0 0,-1-1-1,0 0 1,0 0 0,-1-1 0,1 0 0,-1-1-1,0 0 1,0-1 0,0 0 0,-1 0 0,0-1 0,0 0-1,0 0 1,-1 0 0,0-1 0,-1-1 0,5-7 31,72-119 1310,44-56 770,-127 192-2059,0 0 0,0-1 0,0 1-1,0 0 1,0 0 0,0-1 0,0 1 0,1 0 0,-1-1 0,0 1 0,0 0 0,1-1 0,-1 1 0,0 0 0,1-1 0,-1 1 0,0 0 0,1-1 0,-1 1 0,1-1 0,-1 1 0,1-1 0,-1 1 0,1-1 0,0 1 0,-1-1 0,1 0 0,0 1 0,-1-1 0,1 0 0,0 1 0,-1-1 0,1 0 0,0 0 0,-1 0 0,1 0 0,0 0 0,0 0 0,-1 0-1,1 0 1,0 0 0,0 0 0,-1 0 0,1 0 0,0 0 0,-1 0 0,1-1 0,0 1 0,-1 0 0,1-1 0,0 1 0,-1 0 0,1-1 0,-1 1 0,1-1 0,0 1 0,-1-1 0,1 1 0,-1-1 0,0 0 0,1 1 0,-1-1 0,1 1 0,-1-1 0,0 0 0,1 1 0,-1-1 0,0 0 0,0 1 0,0-2-21,29 96 325,-23-71-303,1 0 0,0 0 0,2 0 0,0-1 0,2-1 0,0 1 0,2-2 0,1 2-22,-7-14 0,-1-1 0,1 0 0,0 0 0,1-1-1,0 0 1,0-1 0,0 1 0,1-1 0,-1-1-1,1 0 1,0 0 0,1-1 0,-1 0-1,0 0 1,1-1 0,0 0 0,-1-1 0,1 0-1,0-1 1,0 0 0,0 0 0,0-1 0,-1-1-1,1 1 1,4-3 0,-1-2 42,-1-2 0,0 1-1,0-2 1,-1 0 0,0 0 0,0-1-1,-1 0 1,-1-1 0,0 0 0,0 0 0,-1-1-1,0 0 1,-1-1 0,-1 0 0,0 0-1,0 0 1,2-12-42,-1 9 160,2-3 73,0-1 1,-2 1 0,0-1-1,-1-1 1,-1 1-1,-1-1 1,-1 0 0,1-19-234,-5 38 10,-1 0 1,1 1-1,0-1 1,-1 1-1,1-1 1,-1 1 0,0 0-1,1-1 1,-1 1-1,0 0 1,0 0-1,0 0 1,0 1-1,0-1 1,0 0-1,0 1 1,0-1 0,0 1-1,0 0 1,0-1-1,0 1 1,0 0-1,0 0 1,0 0-1,-1 1 1,1-1-1,0 1 1,0-1 0,0 1-1,0-1 1,0 1-1,0 0 1,1 0-1,-1 0 1,0 0-1,0 0 1,1 1-1,-1-1 1,0 0 0,1 1-1,-2 1-10,-11 7 16,1 2 0,0-1 0,1 2 0,0 0 0,1 0 0,0 1 0,1 0 0,0 1 0,2 0 0,0 0 0,0 1 0,1 0 0,1 1 0,1-1 0,1 1 0,0 0 0,1 0 0,0 1 0,2-1 0,0 1 0,1-1 0,1 10-16,0-19 7,1 0-1,0 0 0,0 0 0,0 0 0,1-1 0,0 1 0,0-1 0,1 1 1,0-1-1,0-1 0,1 1 0,0-1 0,0 1 0,1-1 0,-1-1 1,1 1-1,0-1 0,1 0 0,0 0 0,-1-1 0,1 0 0,1 0 0,-1-1 1,0 1-1,1-2 0,0 1 0,6 0-6,6 3-120,1-2 0,-1 0 0,1-2 0,0 0-1,1-1 1,-1-2 0,0 0 0,0-1 0,0-1 0,4-2 120,-14 3-291,0-1 0,0-1 0,0 0 0,-1 0 0,1-1 0,-1 0 1,0-1-1,-1 0 0,1-1 0,3-4 291,40-58-5787,-35 21-2125</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15.23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318 249 9225,'0'0'336,"12"-14"-53,44-44 96,44-17 2098,-71 59-2321,2 2 1,0 0-1,0 2 1,1 1-1,1 2 1,-1 1-1,2 2 1,-1 1-1,1 1 1,-1 2-1,1 2 0,0 1 1,10 2-157,-43-4-1,0 1-1,0 0 1,0-1 0,0 1 0,0 0-1,1-1 1,-1 1 0,0 0 0,0 0-1,0 0 1,1 0 0,-1 0 0,0 0-1,0 1 1,0-1 0,0 0 0,1 1-1,-1-1 1,0 0 0,0 1 0,0-1-1,0 1 1,0 0 0,0-1 0,0 1-1,0 0 1,0 0 0,0 0 0,-1-1-1,1 1 1,0 0 0,0 0 0,-1 0-1,1 0 1,-1 0 0,1 0-1,-1 1 1,1-1 0,-1 0 0,0 0-1,1 0 1,-1 0 0,0 1 0,0-1-1,0 0 1,0 0 0,0 0 0,0 0-1,0 1 1,0-1 0,-1 0 0,1 0-1,0 0 1,-1 0 0,1 1 0,-1-1-1,1 0 1,-1 0 0,1 0 0,-1 0-1,0 0 1,0 0 0,1-1 0,-1 1-1,0 0 1,0 0 0,0 0 0,-1 0 1,-20 16 2,-2-1 0,0 0 1,-1-2-1,0-1 0,-1-1 1,-17 5-3,23-8 7,-571 225 121,582-230-128,6-3 0,-1 0 0,0 1 0,1-1 0,-1 1 0,1 0 0,0 0 0,-1 0 0,1 0 0,0 0 0,0 1 0,1-1 0,-1 1 0,0 0 0,1 0 0,0 0 0,-1 0 0,1 0 0,0 1 0,27 8-59,55-11 93,0-4 0,-1-3 0,0-4 0,9-5-34,54-7 46,253-23 23,-363 44-42,-32 1-26,0 0 1,0 0-1,-1 0 1,1 1-1,0-1 0,0 0 1,-1 0-1,1 1 1,0-1-1,0 0 1,0 0-1,0 1 0,-1-1 1,1 0-1,0 0 1,0 1-1,0-1 1,0 0-1,0 1 0,0-1 1,0 0-1,0 1 1,0-1-1,0 0 1,0 1-1,0-1 0,0 0 1,0 1-1,0-1 1,0 0-1,0 0 0,0 1 1,0-1-1,0 0 1,1 1-1,-1-1 1,0 0-1,0 0 0,0 1 1,1-1-1,-1 0 1,0 0-1,0 1 1,0-1-1,1 0 0,-1 0 1,0 0-1,1 1 1,-1-1-1,0 0 1,0 0-1,1 0 0,-1 0 1,0 0-1,1 0 1,-1 0-1,0 0 1,1 0-1,-1 0-1,-26 18 33,-268 105 651,195-87-556,-85 33 19,-279 116-91,413-152-30,57-24-31,82-4-27,15-12 67,0-5 0,-1-4 0,23-11-35,-5 3-4,483-100 84,-468 104-69,-148 30 96,-443 152 550,407-145-600,-402 161 19,395-142-103,55-35 24,1 0 0,-1 0 0,0 0-1,1 0 1,0 0 0,-1 0 0,1 1-1,-1-2 1,1 1 0,0 0-1,0 0 1,0 0 0,0 0 0,0 0-1,0-1 1,0 1 0,0 0 0,0-1-1,0 1 1,0-1 0,0 1 0,0-1-1,0 1 1,0-1 0,1 0 0,-1 0-1,0 1 1,0-1 0,0 0 0,1 0-1,-1 0 1,0-1 0,0 1 0,0 0-1,1 0 1,-1-1 0,0 1 0,0 0-1,0-1 1,0 1 3,2 0-9,60-4 61,0-2-1,0-3 1,-1-2-1,0-4 1,8-5-52,-13 6 4,324-92-20,-352 99 27,-58 28-1287,-61 27-3684,40-24-645</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16.75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251 232 2018,'0'0'1345,"0"0"-747,0 0-43,-13-11 278,-40-38 53,52 48-810,-1 0 0,0 0 1,1 0-1,-1 0 0,0 0 0,1 0 0,0-1 0,-1 1 0,1 0 0,0-1 1,-1 1-1,1-1 0,0 0 0,0 1 0,0-1 0,1 0 0,-1 0 0,0 0 1,1 1-1,-1-1 0,1 0 0,-1 0 0,1 0 0,0 0 0,0 0 0,0 0 1,0 0-1,0 0 0,0 0 0,1 0 0,-1 1 0,1-1 0,-1 0 0,1 0 1,0 0-1,0 0 0,0 1 0,0-1 0,0 0 0,0 1 0,0-1 0,1 0-76,65-30 1293,-58 29-1272,51-14 172,0 2 0,1 3 0,1 3 0,0 2 0,0 3 0,0 3 0,5 2-193,-68 0 2,1-1 0,0 0 0,0 0 0,0 1 0,0-1 0,0 0 0,0 1 0,0-1 0,0 0 0,0 1-1,0-1 1,0 0 0,0 1 0,0-1 0,0 0 0,0 1 0,0-1 0,0 0 0,0 0 0,0 1 0,0-1 0,1 0 0,-1 1 0,0-1 0,0 0 0,0 0 0,1 1 0,-1-1 0,0 0 0,0 0 0,0 1 0,1-1 0,-1 0 0,0 0 0,1 0 0,-1 0 0,0 1 0,0-1 0,1 0 0,-1 0 0,0 0 0,1 0 0,-1 0 0,0 0 0,1 0 0,-1 0 0,0 0 0,1 0-1,-1 0 1,0 0 0,1 0 0,-1 0-2,-28 12 10,-385 62 250,231-48-237,54-2-18,181-15 38,1683-39 891,-1582 42 160,-119-2-469,-35-10-612,1 0-1,-1 1 1,1-1 0,-1 1-1,0-1 1,1 0-1,-1 1 1,1-1 0,-1 1-1,0-1 1,1 1-1,-1 0 1,0-1 0,0 1-1,1-1 1,-1 1 0,0-1-1,0 1 1,0 0-1,0-1 1,0 1 0,0-1-1,0 1 1,0 0-1,0-1 1,0 1 0,0-1-1,0 1 1,0 0 0,-1-1-1,1 1 1,0-1-1,0 1 1,-1-1 0,1 1-1,0-1 1,-1 1 0,1-1-1,-1 1 1,1-1-1,0 1 1,-1-1 0,1 1-1,-1-1 1,1 0-1,-1 1 1,1-1 0,-1 0-1,1 0 1,-1 1 0,0-1-1,1 0 1,-1 0-1,1 0 1,-1 0 0,0 0-1,1 0 1,-1 0-1,1 0 1,-1 0 0,0 0-1,1 0 1,-1 0 0,1 0-1,-1 0 1,0-1-13,-49 19 125,-1-3 0,0-3 1,-1-1-1,-5-2-125,-31 7 49,-1196 206 148,1145-196-261,121-19 25,26-4 9,30-2-8,210-11 34,94-21 4,-162 12 20,41-2 13,395-36 532,145 24-565,-611 39 854,-151-6-848,1 1-1,0-1 0,-1 1 0,1-1 0,0 0 0,-1 1 1,1-1-1,0 1 0,0-1 0,0 1 0,0 0 0,-1-1 1,1 1-1,0-1 0,0 1 0,0-1 0,0 1 1,0-1-1,0 1 0,0-1 0,0 1 0,0 0 0,1-1 1,-1 1-1,0-1 0,0 1 0,0-1 0,1 1 0,-1-1 1,0 1-1,1-1 0,-1 0 0,0 1 0,1-1 0,-1 1 1,0-1-1,1 0 0,-1 1 0,1-1 0,-1 0 0,1 1 1,-1-1-1,1 0 0,-1 0 0,1 1 0,-1-1 1,1 0-1,-1 0 0,1 0 0,-1 0 0,1 0 0,-1 0 1,1 0-1,0 0 0,-1 0 0,1 0 0,-1 0 0,1 0 1,-1 0-1,1 0 0,-1-1 0,1 1 0,-1 0 0,1 0-5,-116 29 43,-526 81 309,-64-21-352,240-34-165,454-52 47,18-3 58,25-1 18,-29 1 38,539-56-210,909-33 129,-1286 92 208,-135 3 31,-31 3-15,-108 17-53,-567 59 170,-507 24-331,1248-111-58,752-62 58,328 18 80,-989 51 209,-127 2-65,-31 1-58,-98 12-32,-784 61 282,855-80-341,-450 20-26,670-48 116,1044-85 44,-965 102 918,-658 54-599,13 21-782,224-35-2320,52-13-3763</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18.98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203 190 9321,'-13'-5'688,"-39"-17"-346,30 7-37,37 4 223,20 1-282,0 2 1,1 1 0,0 2-1,33-1-246,-15 1 71,734-55 212,7 24 144,-658 46-299,-137-10-126,1 1 0,0-1 0,0 0 0,0 1 0,-1-1 0,1 1 0,0-1-1,0 1 1,-1-1 0,1 1 0,0-1 0,-1 1 0,1 0 0,-1-1 0,1 1 0,-1 0 0,1 0 0,-1-1 0,1 1 0,-1 0-1,0 0 1,1 0 0,-1-1 0,0 1 0,0 0 0,0 0 0,0 0 0,0 0 0,0 0 0,0 0 0,0-1 0,0 1 0,0 0 0,0 0-1,0 0 1,0 0 0,-1 0 0,1-1 0,0 1 0,-1 0 0,1 0 0,-1-1 0,1 1 0,-1 0 0,1 0 0,-1-1 0,1 1-1,-1-1 1,0 1 0,1 0 0,-1-1 0,0 1 0,0-1 0,1 0 0,-1 1 0,0-1 0,0 0 0,0 1 0,0-1 0,1 0 0,-2 1-3,-145 59 204,-126 16 1049,-133 15-1252,242-56 152,-59 12 42,-392 96 525,611-142-716,-15 6 3,28-2-31,73-5 68,0-4-1,-1-3 1,36-10-43,-46 7 16,248-33-7,921-102 191,-937 134-104,-219 15 160,-85-4-242,0 1 0,1-1-1,-1 1 1,0-1 0,1 1 0,-1 0 0,0-1 0,1 1-1,-1 0 1,1 0 0,-1-1 0,1 1 0,0 0 0,-1 0 0,1 0-1,0 0 1,0-1 0,-1 1 0,1 0 0,0 0 0,0 0-1,0 0 1,0 0 0,0 0 0,0 0 0,0 0 0,0 0-1,1-1 1,-1 1 0,0 0 0,0 0 0,1 0 0,-1 0 0,1-1-1,-1 1 1,0 0 0,1 0 0,0-1 0,-1 1 0,1 0-1,-1 0 1,1-1 0,0 1 0,-1-1 0,1 1 0,0-1-1,0 1 1,0-1 0,-1 1 0,1-1 0,0 0 0,0 0 0,0 1-1,0-1 1,0 0 0,0 0 0,-1 0 0,1 0 0,1 0-14,-206 69 341,-692 148 1017,184-49-831,674-158-521,-256 67 207,-97 48-213,364-115-5,17-8-3,1 1 0,-1 0 0,1 1 0,0 0 0,0 1 0,1 0 0,-1 0-1,1 1 1,0 0 0,-2 3 8,16 8-37,145-10 48,126-27 246,139-34-257,-195 23 9,1173-174 584,-1375 202-247,-41 3-62,-418 53 662,290-30-792,-771 130 123,822-129-271,127-20 20,102-10-12,-1-7 0,82-19-14,-75 10 10,1020-135 0,-1108 151-18,10-2 18,-1 2 0,1 4 0,42 2-10,-101 1 0,0 0 1,0-1 0,1 1-1,-1 0 1,1-1 0,-1 1 0,1 0-1,-1 0 1,1 0 0,-1 0-1,1-1 1,0 1 0,-1 0-1,1 0 1,0 0 0,0 0-1,0 0 1,0 0 0,0 0 0,0 0-1,0 0 1,0 0 0,0-1-1,0 1 1,0 0 0,0 0-1,1 0 1,-1 0 0,0 0 0,1 0-1,-1 0 1,1-1 0,-1 1-1,1 0 1,-1 0 0,1-1-1,0 1 1,-1 0 0,1-1 0,0 1-1,0 0 1,-1-1 0,1 1-1,0-1 1,0 0 0,0 1-1,-1-1 1,1 1 0,0-1 0,0 0-1,0 0 1,0 0 0,0 0-1,0 1 1,0-1 0,0 0-1,0 0 1,0-1 0,0 1-1,-1 0 1,1 0 0,0 0 0,0-1-1,0 1 1,0 0 0,0-1-1,0 1 1,-1-1 0,2 0-1,-23 16-182,0-2 0,-1 0 0,-1-1 0,0-2 0,0 0 0,-20 4 182,30-9-174,-167 54-4134,-46-2-6219</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21.23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232 105 4644,'0'0'1250,"-13"-5"-460,-82-27 128,-19-10 1564,114 42-2443,0 0 1,-1 0-1,1-1 0,-1 1 0,1 0 0,-1 0 0,1 0 1,0 0-1,-1 0 0,1 0 0,-1-1 0,1 1 0,0 0 1,-1 0-1,1-1 0,0 1 0,-1 0 0,1 0 1,0-1-1,-1 1 0,1 0 0,0-1 0,0 1 0,-1-1 1,1 1-1,0 0 0,0-1 0,0 1 0,0-1 0,-1 1 1,1 0-1,0-1 0,0 1 0,0-1 0,0 1 0,0-1 1,0 1-1,0-1 0,0 1 0,0 0 0,0-1 1,0 1-1,1-1 0,-1 1 0,0 0 0,0-1 0,0 1 1,1-1-1,-1 1 0,0 0 0,0-1 0,1 1 0,-1 0 1,0-1-1,0 1 0,1 0 0,-1-1 0,1 1 1,-1 0-1,0 0 0,1 0 0,-1-1 0,0 1 0,1 0 1,-1 0-1,1 0 0,-1 0 0,1 0-39,153-5 1607,524 30-1223,198 11 204,-792-24 196,-818-22 2387,4 0-3171,440 10 43,268 5 23,58 0-116,1056 41-105,-170-17 128,-763-22 204,-138-4 60,-29-2 48,-36 0-7,-234 1 391,-166 2 173,-162 32-842,493-15-27,114-21 27,-1 0 0,1 0 0,0 1 0,-1-1 0,1 0-1,-1 0 1,1 0 0,-1 1 0,1-1 0,-1 0 0,1 1 0,-1-1-1,0 0 1,1 1 0,-1-1 0,1 1 0,-1-1 0,0 0-1,1 1 1,-1-1 0,0 1 0,1-1 0,-1 1 0,0 0-1,0-1 1,0 1 0,0-1 0,1 1 0,-1-1 0,0 1-1,0-1 1,0 1 0,0 0 0,0-1 0,0 1 0,0-1 0,0 1-1,-1-1 1,1 1 0,0 0 0,0-1 0,0 1 0,-1-1-1,1 1 1,0-1 0,-1 1 0,1-1 0,0 1 0,-1-1-1,1 0 1,0 1 0,-1-1 0,1 0 0,-1 1 0,1-1-1,-1 0 1,1 1 0,-1-1 0,1 0 0,-1 0 0,1 1 0,-1-1-1,1 0 1,-1 0 0,0 0 0,1 0 0,-1 0 0,23 9-12,0-1 0,0-1 0,1-1 0,0-1 0,0-1 0,0-1 0,3-1 12,11 2 4,336 38-26,0-16 1,109-17 21,-280-22 251,-185 4 243,-43 2-161,-44-1-167,1 2-1,-1 4 1,-58 6-166,-65 31-1254,7 27-3369,150-50 3202,-28 11-9827</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22.89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115 177 6630,'0'0'1703,"-14"-6"-1078,-73-27 426,86 33-981,0-1 0,0 1-1,1-1 1,-1 1 0,0-1-1,0 0 1,0 1 0,1-1-1,-1 0 1,0 0-1,1 0 1,-1 1 0,1-1-1,-1 0 1,1 0 0,-1 0-1,1 0 1,0 0 0,0 0-1,-1 0 1,1 0 0,0 0-1,0 0 1,0 0-1,0 0 1,0 0 0,0 0-1,0 0 1,0 0 0,0 0-1,1 0 1,-1 0 0,0 0-1,1 0 1,-1 0-1,1 0 1,-1 0 0,1 0-1,-1 1 1,1-1 0,0 0-1,-1 0 1,1 0 0,0 1-1,-1-1 1,1 0-1,0 1 1,0-1 0,0 1-1,0-1 1,0 1 0,0-1-1,0 1 1,0 0 0,0-1-1,0 1 1,0 0 0,0 0-1,0 0 1,0 0-1,0 0 1,0 0 0,0 0-1,0 0 1,0 0 0,0 0-1,0 1-69,31-10 357,1 1 0,0 2 0,0 1 0,0 2 0,2 1-357,44-5 153,0-2-71,124-15 39,145 4-121,-341 20-10,-5 0-8,1-1 1,-1 1-1,1 0 1,0 0-1,-1 0 1,1 0 0,-1 0-1,1 1 1,-1-1-1,1 1 1,-1-1-1,1 1 1,-1 0 0,0 0-1,1 0 1,-1 0-1,0 1 1,0-1 0,0 1-1,0-1 1,0 1-1,0 0 1,1 1 17,-4-1-120,1 0 1,-1 0-1,0 0 1,0 0-1,1 0 1,-2 0 0,1 0-1,0 0 1,0 0-1,-1 0 1,1 0-1,-1-1 1,1 1-1,-1-1 1,0 1-1,0-1 1,1 0-1,-1 1 1,0-1-1,0 0 1,0 0-1,-1 0 1,1-1-1,0 1 1,0-1-1,0 1 1,-1-1 119,1 1-217,-95 33-6387,35-16 2200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23.25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716 174 641,'-239'72'4103,"130"-42"-1094,1 5 0,-59 28-3009,152-56 259,9-5-133,0 0-1,0 1 1,0-1-1,0 2 0,0-1 1,0 0-1,1 1 1,0 0-1,0 0 1,0 1-1,0-1 1,1 1-1,-3 3-125,7-6 19,0-1 1,0 0-1,0 0 0,1 0 0,-1 0 1,0 0-1,0 0 0,1 0 1,-1 0-1,1 0 0,-1 0 1,1 0-1,-1 0 0,1 0 0,0 0 1,-1 0-1,1 0 0,0-1 1,0 1-1,0 0 0,0 0 1,-1-1-1,1 1 0,0-1 0,0 1 1,0-1-1,0 1 0,0-1 1,1 0-1,-1 1 0,0-1 1,0 0-1,0 0 0,0 0 0,0 0 1,0 0-1,0 0 0,0 0 1,1 0-20,205 14 865,-155-14-700,1086-58 662,-904 41-811,2470-216 593,-1375 112 1852,-922 84-587,-391 31-1116,-54 4-416,-217 7 405,-180 30-747,393-28 32,53-1 11,171 0-1517,-143-5-1665,-2-1-3085</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23.82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142 118 10506,'-117'-58'1319,"116"59"-1293,0-1 1,0 0-1,0 0 1,0 0-1,1 0 1,-1 0-1,0-1 1,0 1-1,0 0 1,0 0-1,0-1 1,0 1-1,1 0 1,-1-1-1,0 1 1,0-1-1,1 1 1,-1-1 0,0 1-1,0-1 1,1 1-1,-1-1 1,1 0-1,-1 1 1,1-1-1,-1 0 1,1 0-1,-1 1 1,1-1-1,-1 0 1,1 0-1,0 0 1,0 0-1,-1 0 1,1 1 0,0-1-1,0 0 1,0 0-1,0 0 1,0 0-1,0 0 1,0 0-1,0 1 1,1-1-1,-1 0 1,0 0-1,0 0 1,1 0-1,-1 0 1,0 1-1,1-1 1,-1 0-1,1 0 1,-1 1 0,1-1-1,0 0 1,-1 1-1,1-1 1,-1 0-1,1 1 1,0-1-1,0 1 1,-1-1-1,1 1 1,0 0-27,20-6 190,1 1 0,-1 1 0,1 1 0,0 1 0,0 0 0,18 3-190,-4-2 130,1330 38 2396,-985-17-1528,189 11 1388,-556-32-2178,-26-1-7,-32-3 132,-56-1-325,-1 5 1,1 5-1,0 3 0,-19 8-8,-101 20-5793,139-21-149</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24.61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117 223 10986,'0'0'470,"0"0"-304,0 0-102,0 0-22,0 0-20,16-7-113,140-24 118,-113 30-21,56-1 33,0-4 0,-1-4 0,38-11-39,-129 20 1,0 0 131,0 0 0,1 0 0,-1 0 0,0-1 0,0 0 0,-1 0 0,1-1 0,0 0 0,-1 0 0,1-1 0,-1 0 0,0 0 0,0 0 0,-1-1 0,1 1 0,-1-1 0,0-1 0,0 1 0,0-3-132,-4 7 88,-1-1 0,0 0 0,0 1 1,0-1-1,0 0 0,-1 0 0,1 1 1,0-1-1,-1 0 0,1 1 0,-1-1 0,1 1 1,-1-1-1,0 0 0,0 1 0,0-1 1,0 1-1,0 0 0,0-1 0,0 1 1,0 0-1,-1 0 0,1 0 0,0 0 1,-1 0-1,1 0 0,-1 0 0,1 0 1,-1 0-1,1 1 0,-1-1 0,0 1 1,1-1-1,-2 1-88,-62-19 1110,19 13-930,0 2-1,0 2 0,0 1 1,0 3-1,0 2 1,1 2-1,-1 1 1,1 3-1,1 2 1,0 1-1,1 3 1,0 1-1,-18 12-179,51-25 4,0 0 0,0 1 0,0 0 1,0 0-1,1 2 0,0-1 0,0 1 0,1 0 0,0 0 0,0 1 1,1 0-1,0 1 0,0 0 0,1 0 0,0 0 0,0 1 1,1 0-1,-1 5-4,6-10-5,1 0 1,1 0 0,-1 0 0,1 0-1,0 0 1,0 0 0,0 0 0,0 0-1,1-1 1,0 1 0,0-1-1,0 0 1,1 0 0,-1 0 0,1 0-1,0-1 1,0 1 0,0-1 0,1 0-1,-1 0 1,1-1 0,0 1-1,-1-1 1,1 0 0,2 0 4,36 15 10,1-2 0,0-1 0,1-3 0,0-2 0,1-1 0,0-3 1,0-2-1,0-1 0,29-4-10,-69 2-1,89 3 24,0-5 0,-1-3 0,0-4-1,61-16-22,-149 24 3,0 1 13,1-1 0,0 0 1,-1 0-1,1 0 1,-1-1-1,1 1 0,-1-2 1,0 1-1,1-1 0,-1 0 1,0 0-1,-1-1 0,1 1 1,-1-1-1,0-1 0,1 1 1,-2-1-1,1 0 0,-1 0 1,1 0-1,-1 0 0,-1-1 1,1 0-1,-1 0 1,1-3-17,-5 5 52,-1-1 1,1 1 0,-1-1-1,0 1 1,-1 0 0,1 0 0,-1 0-1,0 0 1,0 0 0,0 0-1,0 1 1,-1 0 0,1 0 0,-1 0-1,0 0 1,0 0 0,0 0-1,0 1 1,-1 0 0,1 0 0,0 0-1,-1 1 1,0-1 0,-1 1-53,-32-11 31,0 1 1,-1 2-1,-1 2 0,1 2 1,-1 1-1,0 2 1,1 2-1,-1 2 1,-20 3-32,-13 3 8,0 3 0,1 3 0,0 3 0,-46 19-8,4 19-64,112-55 11,1 1 0,0 0 0,-1 0 0,1 0 0,0-1 1,0 1-1,0 0 0,0 1 0,0-1 0,0 0 1,0 0-1,0 0 0,1 1 0,-1-1 0,0 0 0,1 1 1,-1-1-1,1 1 0,-1-1 0,1 0 0,0 1 0,-1-1 1,1 1-1,0-1 0,0 1 0,0-1 0,0 1 1,1-1-1,-1 1 0,0-1 0,1 1 0,-1-1 0,0 0 1,1 1-1,0-1 0,-1 1 0,1-1 0,0 0 0,0 0 1,0 1-1,0-1 0,0 0 0,0 0 0,0 0 1,0 0-1,0 0 0,0 0 0,1 0 53,66 31-5808,-4-16-16,4-4-2430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1:25.20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489 256 3107,'-350'-27'6711,"211"24"-775,1803-43-2796,-718 11-1273,1266-18 482,-919 42 1767,-1454 4-3257,-86 3-816,240-1 133,22-1-90,22-4-33,-37 10-52,70-15 32,0 2 0,0 4 0,1 3 0,22 3-33,-91 2-6,0 1-1,0-1 1,0 1-1,0 0 1,0 0-1,0 0 1,0 0-1,0 0 1,0 0-1,1 0 0,-1 1 1,0-1-1,0 1 1,0 0-1,0 0 1,-1-1-1,1 1 1,0 0-1,0 1 1,0-1-1,-1 0 1,1 0-1,0 1 0,-1-1 1,0 1-1,1-1 1,-1 1-1,0 0 1,1 0-1,-1-1 1,0 1-1,-1 0 1,1 0-1,0 0 1,0 0-1,-1 0 1,1 0-1,-1 0 0,0 0 1,1 0-1,-1 1 1,0-1-1,0 0 1,-1 0-1,1 0 1,0 0-1,-1 0 1,1 0-1,-1 1 7,-3 4-312,0-1 0,0 1 1,-1-1-1,0-1 0,0 1 0,-1-1 1,1 0-1,-1 0 0,0 0 0,0-1 0,-1 0 1,1 0-1,-8 3 312,-58 20-7916,2-14-6834</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07.064"/>
    </inkml:context>
    <inkml:brush xml:id="br0">
      <inkml:brushProperty name="width" value="0.05" units="cm"/>
      <inkml:brushProperty name="height" value="0.05" units="cm"/>
      <inkml:brushProperty name="color" value="#E71224"/>
    </inkml:brush>
  </inkml:definitions>
  <inkml:trace contextRef="#ctx0" brushRef="#br0">166 95 6598,'0'0'4164,"0"0"-1900,0 0-327,0 0 188,2-13-518,11-40-726,-12 52-855,0-1 1,0 1-1,0 0 0,1-1 1,-1 1-1,0 0 0,1 0 1,-1 0-1,1 0 0,0 0 1,-1 0-1,1 1 0,0-1 1,-1 0-1,1 1 0,0-1 1,0 1-1,-1 0 0,1 0 1,0 0-1,0-1 0,0 2 1,-1-1-1,1 0 1,0 0-1,0 0 0,1 1-26,6 0 106,268-1 2504,-278 0-2528,1 0-1,0 0 1,-1-1-1,1 1 1,0 0-1,-1-1 1,1 1-1,0-1 1,0 1-1,-1 0 1,1-1-1,0 1 1,0-1 0,0 1-1,0 0 1,0-1-1,0 1 1,-1-1-1,1 1 1,0-1-1,0 1 1,0 0-1,0-1 1,1 1-1,-1-1 1,0 1-1,0-1 1,0 1 0,0-1-1,0 1 1,0 0-1,1-1 1,-1 1-82,-6 2 15,0 1 0,0 0 0,0 0 0,0 0 0,0 1 0,1 0 1,-1 0-1,1 1 0,0-1 0,1 1 0,-1 0 0,1 0 0,0 1 0,0-1 1,0 1-1,1 0 0,0 0 0,0 0 0,1 1 0,0-1 0,0 0 0,0 1 1,1 0-1,-1 1-15,-10 43 51,3-1 0,1 1 0,3 1 0,2 0 0,2-1 0,4 22-51,-4 56 57,1-98-54,2-24-3,-1 0 1,0 1-1,-1-1 0,1 1 0,-1-1 1,-1 1-1,1-1 0,-1 1 0,-1-1 1,0 0-1,0 1 0,0-1 1,0 0-1,-1 0 0,-1-1 0,1 1 1,-1 0-1,0-1 0,0 0 0,-1 0 1,0 0-1,0-1 0,0 0 0,-1 0 1,0 0-1,0 0 0,0-1 0,-1 0 0,-16 3 24,-1-1 0,0-1 0,0-2 0,-1 0 0,1-1 0,-1-2 0,1 0 1,-2-2-25,21 2 10,4 0-5,-3 0 34,1 0 0,-1 0-1,1 0 1,-1 0 0,1 0 0,-1-1 0,1 1-1,-1-1 1,1 0 0,0 0 0,-1 0 0,1-1-1,0 1 1,0-1 0,0 1 0,0-1 0,0 0-1,0-1 1,0 1-39,54-20 294,367-20-209,-329 36-133,158 4-955,-293 5-7528,25-3 1794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56.891"/>
    </inkml:context>
    <inkml:brush xml:id="br0">
      <inkml:brushProperty name="width" value="0.05" units="cm"/>
      <inkml:brushProperty name="height" value="0.05" units="cm"/>
    </inkml:brush>
  </inkml:definitions>
  <inkml:trace contextRef="#ctx0" brushRef="#br0">143 179 11435,'4'-13'3459,"-2"4"-3126,1-1 0,0 1 1,1 0-1,0 0 0,1 0 0,0 1 0,0-1 1,1 1-1,0 0 0,0 1 0,1-1 0,0 1 0,0 1 1,0-1-1,1 1 0,0 1 0,2-2-333,-1 3 141,0 0 0,1 0 1,-1 1-1,0 1 0,1-1 0,0 2 0,-1-1 0,1 1 0,0 0 1,8 1-142,-15 1 3,1-1 0,0 0 0,-1 1 0,1 0 0,0 0 0,-1 0 0,0 0 1,1 0-1,-1 1 0,0 0 0,1 0 0,-1-1 0,0 2 0,0-1 1,-1 0-1,1 1 0,0-1 0,-1 1 0,1 0 0,-1 0 0,0 0 0,0 0 1,0 0-1,-1 0 0,1 0 0,-1 1 0,1-1 0,-1 1 0,0-1 1,0 2-4,0 9-85,-1 1 1,0-1-1,-1 1 1,0-1-1,-2 0 1,1 1-1,-2-1 1,0 0-1,0-1 1,-1 1-1,-1-1 1,-1 0 0,1 0-1,-2-1 1,0 1-1,0-2 1,-1 1-1,-1-1 1,0-1-1,0 0 1,-1 0-1,0-1 1,-1 0-1,0-1 1,0-1 0,-1 0-1,0 0 1,-11 3 84,25-11 8,-1 1 0,0-1 1,0 1-1,0-1 0,0 1 1,0-1-1,0 1 1,0-1-1,0 1 0,0-1 1,0 1-1,0-1 0,0 1 1,-1-1-1,1 1 1,0-1-1,0 1 0,0-1 1,-1 1-1,1-1 0,0 1 1,-1-1-1,1 1 0,0 0 1,-1-1-1,1 1 1,0 0-1,-1-1 0,1 1 1,-1 0-1,1 0 0,-1-1 1,1 1-1,0 0 0,-1 0 1,1 0-1,-1-1 1,1 1-1,-1 0 0,1 0 1,-1 0-1,0 0 0,1 0 1,-1 0-1,1 0 1,-1 0-1,1 0 0,-1 0 1,1 1-1,-1-1 0,1 0 1,-1 0-1,1 0 0,0 0 1,-1 1-1,1-1 1,-1 0-1,1 1 0,-1-1 1,1 0-1,0 1 0,-1-1 1,1 0-1,0 1 0,-1-1 1,1 1-1,0-1-8,4-4 40,1 0 0,-1 1-1,1 0 1,0-1 0,0 2 0,1-1-1,-1 0 1,0 1 0,1 0 0,0 0-1,-1 1 1,1 0 0,0 0 0,0 0-1,-1 0 1,1 1 0,0 0 0,0 1-1,0-1 1,0 1 0,0 0-1,-1 0 1,1 1 0,0 0 0,-1 0-1,1 0 1,4 3-40,-2 3 25,1 1-1,-1 0 0,-1 0 1,1 1-1,-2 0 0,1 0 1,-1 1-1,-1-1 1,0 1-1,-1 1 0,0-1 1,0 0-1,-1 1 0,-1 0 1,0 0-1,0 0 1,-2 0-1,1 0 0,-1 0 1,-1 0-1,0 0 0,-1 0 1,0 0-1,-1-1 1,0 1-1,-1-1 0,-1 1 1,1-1-1,-2 0 1,0 0-25,1-4 80,0-1 1,0 0 0,0 0 0,-1 0 0,0-1 0,0 0 0,-1 0 0,0-1 0,1 1 0,-1-2 0,-1 1 0,1-1-1,0 0 1,-1 0 0,0-1 0,1 0 0,-1 0 0,0-1 0,0 0 0,0-1 0,0 1 0,0-2 0,0 1 0,-5-1-81,0-1 56,1 1 0,-1-1 0,0-1 0,1-1 0,-1 1 0,1-2 1,0 0-1,1 0 0,-1-1 0,1-1 0,0 0 0,0 0 0,1-1 0,-8-8-56,11 10-107,1-1-1,1 0 1,0-1-1,0 1 1,0-1-1,1 0 0,0 0 1,0-1-1,1 1 1,0-1-1,0 0 0,1 1 1,-1-10 107,7-5-3865,7 14-1650,7 4-5743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03.261"/>
    </inkml:context>
    <inkml:brush xml:id="br0">
      <inkml:brushProperty name="width" value="0.05" units="cm"/>
      <inkml:brushProperty name="height" value="0.05" units="cm"/>
    </inkml:brush>
  </inkml:definitions>
  <inkml:trace contextRef="#ctx0" brushRef="#br0">545 146 14990,'-6'-16'2157,"-23"-52"-913,27 64-992,0 0 1,0 0 0,-1 0 0,1 1 0,-1-1-1,0 1 1,0-1 0,0 1 0,-1 0-1,1 0 1,-1 0 0,1 1 0,-1-1-1,0 1 1,0 0 0,0 0 0,0 0-1,-1 1 1,1-1 0,0 1 0,-1 0-1,1 0 1,-2 0-253,2 3 92,0-1 0,0 1 0,0-1-1,0 1 1,1 0 0,-1 0 0,1 1-1,-1-1 1,1 1 0,0 0 0,0 0 0,0 0-1,0 0 1,1 0 0,-1 1 0,1-1-1,0 1 1,0-1 0,0 1 0,0 0-1,1 0 1,0 0 0,-1 0 0,2 0 0,-1 0-1,0 0 1,1 5-92,-1-7 26,-29 123 310,6 1 0,5 1 1,6 1-1,4 101-336,3-110-10,-9 105-299,-4-77-2863,17-139 2316,-6 26-1760,-3-19-6004,7-14 955</inkml:trace>
  <inkml:trace contextRef="#ctx0" brushRef="#br0" timeOffset="359.793">146 691 3651,'-8'-29'2657,"7"22"-2148,0 0 0,-1 0 0,0 0-1,-1 0 1,0 0 0,0 1 0,0-1 0,-1 1-1,1 0 1,-2 0 0,1 0 0,-1 0 0,1 1-1,-7-5-508,-72-45 6487,86 50-4902,38 1-814,1 2 1,0 1-1,0 3 1,32 4-772,-28 0 239,1 1 1,-2 2-1,1 2 0,-2 2 1,1 2-1,-2 2 1,30 17-240,-67-32-1,-1 0 0,0 1 0,0-1 1,0 1-1,0 0 0,-1 1 0,1-1 0,-1 1 1,0 0-1,0 0 0,0 0 0,0 1 0,-1-1 1,1 1-1,-1 0 0,-1 0 0,1 0 0,-1 0 1,1 0-1,-2 1 0,1-1 0,-1 1 0,1-1 1,-1 1-1,-1-1 0,1 1 0,-1 0 0,0 0 1,0-1-1,-1 1 0,0 0 0,0-1 0,0 1 1,-1-1-1,1 1 0,-1-1 0,-1 0 0,1 0 1,-1 0-1,0 1 1,-46 49 139,148-328 1003,-94 257-1011,-2 5-85,1-1-1,0 1 1,0 0 0,1 0-1,1 0 1,0 1-1,0 0 1,1 0-1,0 0 1,1 1-1,0 0 1,0 1-1,1-1 1,4-2-46,-9 10-23,-1-1 0,0 1 1,1 0-1,-1 1 1,1-1-1,-1 0 0,1 1 1,-1 0-1,1 0 0,-1 0 1,1 0-1,-1 0 0,1 1 1,-1 0-1,1 0 0,-1 0 1,0 0-1,1 0 0,-1 0 1,0 1-1,0 0 0,0 0 1,0 0-1,0 0 0,0 0 1,1 1 22,64 70-3451,-67-70 3263,14 15-1449,30 38-8391,-16-22-2362</inkml:trace>
  <inkml:trace contextRef="#ctx0" brushRef="#br0" timeOffset="672.997">1316 409 8136,'-4'-13'5125,"-15"-42"-2809,19 54-2205,0 0-1,0 0 1,0 0-1,0 0 1,-1 0-1,1 0 0,0 0 1,-1 0-1,1 0 1,-1 0-1,1 0 0,-1 0 1,1 0-1,-1 0 1,0 0-1,1 0 1,-1 0-1,0 0 0,0 1 1,0-1-1,0 0 1,0 1-1,0-1 1,0 1-1,0-1 0,0 1 1,0-1-1,0 1 1,0-1-1,0 1 1,0 0-1,0 0 0,0 0 1,0 0-1,0 0 1,-1 0-1,1 0 1,0 0-1,0 0 0,0 0 1,0 0-1,0 1 1,0-1-1,0 0 1,0 1-1,-1 0-110,-29 35 1278,30-35-1315,-12 20 143,2 1-1,0 0 1,1 1 0,1 0-1,2 0 1,0 1-1,1 0 1,2 0 0,0 1-1,2-1 1,0 1 0,2 0-1,1-1 1,2 12-106,-3-28-16,1 0 1,0 0-1,1 0 1,-1-1-1,2 1 1,-1 0 0,1 0-1,0-1 1,1 0-1,0 0 1,0 0-1,0 0 1,1 0-1,0-1 1,0 0-1,1 0 1,0 0-1,0-1 1,0 0 0,1 0-1,-1-1 1,1 1-1,0-1 1,1-1-1,-1 1 1,1-2-1,-1 1 1,1-1-1,1 1 16,0-3 2,-1 0 0,1 0 0,-1-1-1,1 0 1,-1-1 0,1 0 0,-1 0 0,0-1-1,1 0 1,-2 0 0,1-1 0,0 0-1,-1 0 1,1-1 0,-1 0 0,0 0 0,-1-1-1,0 0 1,1 0 0,-2 0 0,1-1 0,-1 0-1,0 0 1,0 0 0,-1 0 0,0-1-1,1-3-1,1-2 154,0 0 0,0 0 0,-1-1 0,-1 0 0,0 0 0,-1 0 0,-1 0 0,0 0 0,-1-1 0,0 1 0,-1-1-1,-1 1 1,0 0 0,-1-1 0,-1 1 0,0 0 0,-1 0 0,0 0 0,-1 1 0,-1-1 0,0 1 0,-1 1 0,0-1 0,-3-2-154,5 10 3,0 1 1,0-1-1,-1 1 1,0 0-1,0 1 1,0 0-1,0-1 1,0 2-1,-1-1 1,1 1-1,-1 0 1,-6-1-4,11 3-130,0-1 1,-1 1 0,1-1 0,-1 1-1,1 0 1,0 0 0,-1 0-1,1 0 1,-1 0 0,1 1 0,0-1-1,-1 1 1,1-1 0,0 1 0,0 0-1,-1 0 1,1 0 0,0 0 0,0 1-1,0-1 1,0 0 0,0 1 0,1-1-1,-1 1 1,0 0 0,1 0 0,-1 0-1,1 0 1,-1 0 0,1 0 0,0 0-1,0 0 1,0 0 0,0 0 0,0 1-1,1-1 1,-1 2 129,0 26-4607,9 2-2626</inkml:trace>
  <inkml:trace contextRef="#ctx0" brushRef="#br0" timeOffset="1248.628">1889 575 13613,'3'-16'4874,"0"2"-4012,10-57 563,-12 18 2331,-11 69-2336,1 17-1550,2 1 1,1 0-1,1 0 1,2 1-1,2-1 0,1 1 1,2-1-1,1 1 1,1-1-1,2 0 1,3 4 129,1-60-839,-5-7 1093,1 1-1,0 1 0,2-1 1,2 1-1,0 1 0,2 0 0,0 0 1,2 1-1,8-10-253,-17 28 16,0 1 0,0 0 0,1 0-1,0 0 1,0 1 0,0 0 0,1 0 0,0 0 0,0 1 0,0 0 0,0 1 0,1-1-1,-1 1 1,1 1 0,0-1 0,0 2 0,0-1 0,0 1 0,0 0 0,0 0-1,0 1 1,0 0 0,1 1 0,-1 0 0,0 0 0,0 0 0,0 1 0,-1 1 0,1-1-1,0 1 1,-1 1 0,1-1 0,-1 1 0,0 0 0,-1 1 0,1 0 0,-1 0 0,1 0-1,-2 1 1,1 0 0,0 0-16,1 10-33,0 1 0,-1-1 0,0 1 0,-2 0 0,0 0 0,-1 1-1,0-1 1,-2 1 0,0 0 0,-1 0 0,0-1 0,-2 1 0,0-1 0,-1 1 0,-1-1 0,0 0 0,-2 0-1,0 0 1,0-1 0,-9 14 33,102-208 449,-74 149-311,2 1 1,0 0 0,1 1 0,2 1 0,1 0-1,1 2 1,1 0 0,4-2-139,-23 23 2,0 1-1,0-1 1,0 1 0,0 0-1,0 0 1,1 0-1,-1 0 1,0 0 0,1 0-1,0 1 1,-1-1 0,1 1-1,0 0 1,0-1-1,0 1 1,-1 1 0,1-1-1,0 0 1,0 1 0,1-1-1,-1 1 1,0 0 0,0 0-1,0 0 1,0 1-1,0-1 1,0 1 0,0 0-1,0-1 1,0 1 0,-1 1-1,1-1 1,0 0-1,0 1 1,-1-1 0,2 2-2,3 8-7,-2 0-1,1 1 1,-1-1 0,-1 1 0,0 0 0,-1 0 0,0 1 0,-1-1 0,0 0-1,0 11 8,1 2-14,2 12 13,-4-17 4,2 1-1,0-1 1,1 0 0,1 0 0,1 0 0,1 0 0,0-1 0,10 16-3,-15-32 4,1 1 0,-1-1 0,1 0 0,0 1-1,0-1 1,0 0 0,0-1 0,0 1 0,0-1 0,1 1 0,0-1 0,-1 0 0,1 0 0,0-1 0,0 1 0,0-1 0,0 0 0,0 0 0,0 0 0,0 0 0,1-1 0,-1 1 0,0-1 0,0 0-1,1-1 1,-1 1 0,0-1 0,0 0 0,0 0 0,0 0 0,1 0-4,3-2 44,0-1-1,0 0 1,0 0-1,0 0 1,-1-1-1,0 0 1,0 0-1,0-1 1,0 0-1,-1 0 1,0-1-1,0 1 1,-1-2-1,3-3-43,-4 5 11,0 0 0,0 0 0,-1-1 0,0 1 0,0-1 0,-1 0 0,1 0 0,-1 0 0,-1-1 0,1 1 0,-1 0 0,-1-1 0,1 1 0,-1 0 1,-1-6-12,-1 10-263,-1 1 1,1-1-1,-1 1 1,0 0-1,1 0 1,-1 0-1,0 0 1,0 1-1,0-1 1,0 1-1,-1-1 1,1 1-1,0 0 1,-1 0-1,1 1 1,0-1-1,-1 1 1,1 0-1,-1 0 1,1 0-1,0 0 1,-1 0-1,1 1 1,-1-1-1,1 1 1,-2 1 262,3-2-217,-51 8-9520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06.008"/>
    </inkml:context>
    <inkml:brush xml:id="br0">
      <inkml:brushProperty name="width" value="0.05" units="cm"/>
      <inkml:brushProperty name="height" value="0.05" units="cm"/>
      <inkml:brushProperty name="color" value="#E71224"/>
    </inkml:brush>
  </inkml:definitions>
  <inkml:trace contextRef="#ctx0" brushRef="#br0">345 91 8168,'0'0'2429,"0"0"-678,-8-12 336,-23-39 358,29 48-2290,0 1 0,1 0 0,-1 0-1,0 0 1,0 1 0,0-1 0,0 0 0,0 1 0,0-1 0,-1 1 0,1 0 0,0 0-1,-1 0 1,1 0 0,-1 0 0,1 0 0,-1 1 0,0-1 0,1 1 0,-1 0-1,0-1 1,1 1 0,-1 0 0,0 1 0,-1-1-155,-6 1 308,2-1-170,0 1 1,0 1-1,1-1 0,-1 2 0,0-1 1,1 1-1,-1 0 0,1 0 1,0 1-1,0 0 0,0 0 1,1 1-1,-1-1 0,1 2 1,0-1-1,1 1 0,-1 0 0,1 0 1,0 0-1,-1 3-138,-5 6 75,1 1-1,1 1 1,0 0 0,1 0-1,0 1 1,2 0-1,0 0 1,1 2-75,-1 4 14,1 0 0,1 1 0,1-1 0,2 1 0,0-1 0,2 1 0,0 0 0,2-1 1,0 1-1,2-1 0,1 0 0,1 0 0,1-1 0,1 0 0,1 0 0,0-1 0,2 0 0,1-1 0,5 6-14,-2-5-13,2-1 0,0-1 0,1 0 0,1-1-1,1-1 1,1-1 0,0-1 0,1-1 0,2 0 13,-15-9-2,1-1 1,0 0-1,-1 0 0,1-1 1,1 0-1,-1-1 0,0-1 1,1 0-1,0 0 0,-1-1 1,1-1-1,0 0 0,0 0 1,-1-1-1,1-1 0,0 0 1,-1 0-1,0-1 0,1-1 1,-1 0-1,0 0 0,2-3 2,12-11 25,-1-1 1,-1-2-1,-1 0 0,0-1 0,-2-1 0,-1-2 0,-1 1 1,0-2-1,-3 0 0,0-1 0,-1-1 0,-2 0 0,-1-1 1,0-2-26,0 4 38,4-7 33,-1 0 0,-2-2 0,-1 1 0,-2-2 0,-1 1 0,2-34-71,-10 69 5,0 0-1,0-1 1,0 1-1,0 0 1,0-1-1,0 1 1,0 0-1,0-1 1,0 1-1,0 0 1,-1-1-1,1 1 1,-1 0-1,1 0 1,-1-1-1,1 1 1,-1 0 0,0 0-1,0 0 1,1 0-1,-1 0 1,0 0-1,0 0 1,0 0-1,0 0 1,0 0-1,0 1 1,0-1-1,-1 0 1,1 1-1,0-1 1,0 1 0,0-1-1,-1 1 1,1 0-1,0-1 1,-1 1-1,1 0 1,0 0-1,-1 0 1,1 0-1,0 0 1,-1 0-1,1 0 1,0 0-1,0 1 1,-1-1-1,1 0 1,0 1 0,0-1-6,-64 32 85,48-17-71,0 0 1,2 1 0,0 1 0,1 0-1,0 1 1,2 0 0,0 1-1,1 1 1,1 0 0,1 0 0,0 1-1,2 0 1,0 0 0,2 1 0,0 0-1,1 0 1,2 0 0,0 0-1,1 1 1,2-1 0,1 15-14,34 75 8,-34-108-21,0-1 0,-1 0 1,2 0-1,-1 0 0,0-1 1,1 1-1,-1 0 0,1-1 1,0 0-1,-1 1 1,1-1-1,1 0 0,-1-1 1,0 1-1,0 0 0,1-1 1,-1 0-1,0 0 0,1 0 1,-1 0-1,1 0 0,0-1 1,-1 0-1,1 1 0,-1-2 1,1 1-1,0 0 0,-1 0 1,1-1-1,-1 0 1,1 0 12,8-6-9,-1 0 0,0-1 0,0 0 0,-1 0 0,0-2 0,-1 1 0,0-1 0,0 0 0,-1-1 1,-1 0-1,0 0 0,0-1 0,-1 0 0,0 0 0,2-8 9,23-44 34,-2-3 0,-2 0-1,1-19-33,-30 156 369,-1-54-340,0 1-1,1-1 1,1 0 0,0 1 0,1 0-1,1-1 1,1 1 0,0-1 0,1 0 0,1 0-1,0 0 1,1 0 0,1 0 0,1-1-1,0 0 1,1-1 0,0 1 0,4 3-29,-9-14-17,1-1 1,-1 0-1,1 1 1,-1-1 0,1-1-1,0 1 1,0-1-1,1 1 1,-1-1-1,0 0 1,1-1-1,-1 1 1,1-1 0,0 0-1,-1 0 1,1 0-1,0-1 1,0 1-1,-1-1 1,1 0 0,0-1-1,0 1 1,-1-1-1,1 0 1,0 0-1,-1 0 1,5-3 16,2 0-12,-1-1 1,0-1-1,0 0 1,0 0-1,0-1 0,-1 0 1,0-1-1,-1 0 1,0 0-1,0-1 0,0-1 12,23-33 21,-3-2-1,-1 0 0,-3-2 1,-1-1-1,1-13-20,-17 45 57,-1 0 0,-1-1 0,-1 0 0,0 0 0,-1-1 0,-1 1-1,-1 0 1,0-1 0,-1-6-57,-6 19 811,2 30-650,3-6-130,0 0-1,2 1 1,0-1 0,2 0-1,0 0 1,1 0 0,1-1 0,5 14-31,3 2 26,-1-5-17,-1 1 0,-2 0 0,0 0 0,-2 1 0,-2 0 0,2 24-9,-7-51-4,-1 0 0,1 0 0,-1-1 0,1 1 0,-1 0 1,0 0-1,-1 0 0,1-1 0,-1 1 0,1-1 0,-1 1 0,0-1 1,0 0-1,-1 1 0,1-1 0,-1 0 0,1-1 0,-1 1 0,0 0 1,0-1-1,0 1 0,-1-1 0,1 0 0,-1 0 0,1 0 1,-1-1-1,1 1 0,-1-1 0,0 0 0,-2 0 4,-121 16 25,-103-34-1258,196 1-1753,44-4-4609,11 9-381</inkml:trace>
  <inkml:trace contextRef="#ctx0" brushRef="#br0" timeOffset="355.581">1868 346 9577,'0'0'3112,"0"0"-955,0 0-155,0 0-438,0 0-555,0 0-342,15 9-170,78 50 384,-89-56-828,1-1 0,-1 0 1,0 0-1,1 0 0,-1 0 1,1-1-1,0 1 0,0-1 1,-1 0-1,1-1 0,0 1 1,0-1-1,0 0 0,0 0 1,0-1-1,-1 1 0,1-1 1,0 0-1,0 0 0,-1-1 1,1 0-1,-1 1 0,1-1 1,-1-1-1,0 1 0,0-1 1,0 0-1,0 0 1,0 0-1,0 0 0,-1 0 1,0-1-1,1 0 0,0-2-53,4-4 196,0-1-1,-1 0 0,0 0 1,-1-1-1,0 0 1,-1 0-1,0 0 1,-1 0-1,0-1 0,-1 0 1,-1 0-1,1-5-195,-3 15 61,0 1-1,0 0 0,0-1 1,0 1-1,0 0 1,0-1-1,-1 1 0,1 0 1,-1-1-1,0 1 1,1 0-1,-1 0 0,0 0 1,-1 0-1,1 0 1,0 0-1,0 0 0,-1 0 1,1 0-1,-1 1 1,0-1-1,1 0 0,-1 1 1,0-1-1,0 1 1,0 0-1,0 0 0,0 0 1,0 0-1,-1 0 1,1 0-1,0 0 0,0 1 1,-1-1-1,1 1 1,0 0-1,-1 0 0,1 0 1,0 0-1,-1 0-60,-5 0 57,0 0 0,0 0 0,0 1 0,0 0 0,0 1 0,0 0 0,0 0 0,0 1 0,1 0 0,0 0 0,-7 4-57,-2 4 24,0 1 1,0 0-1,1 2 1,1 0-1,0 0 0,1 1 1,1 1-1,0 0 0,1 1 1,1 0-1,1 1 1,0 0-1,1 0 0,1 1 1,1 0-1,0 0 0,2 0 1,0 1-1,1-1 1,1 1-1,1 0 0,1 0 1,1 6-25,1-15-5,0 1 1,1-2-1,0 1 0,1 0 1,0 0-1,0-1 1,2 0-1,-1 0 0,1-1 1,0 1-1,1-1 1,0 0-1,1-1 1,0 0-1,0 0 0,0-1 1,1 0-1,0 0 1,1-1-1,0 0 1,-1-1-1,2 0 0,-1 0 1,1-1-1,-1-1 1,1 0-1,2 0 5,8 3-339,2-1 0,-1-2 0,1 0 0,-1-1-1,1-2 1,0 0 0,-1-1 0,1-1 0,-1-1 0,1-2 0,-1 0 0,0-1-1,3-2 340,55-37-4432,-36 6-3473,-16 7-3268</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12.767"/>
    </inkml:context>
    <inkml:brush xml:id="br0">
      <inkml:brushProperty name="width" value="0.05" units="cm"/>
      <inkml:brushProperty name="height" value="0.05" units="cm"/>
      <inkml:brushProperty name="color" value="#E71224"/>
    </inkml:brush>
  </inkml:definitions>
  <inkml:trace contextRef="#ctx0" brushRef="#br0">0 57 14253,'0'0'3444,"0"0"-1304,0 0-255,0 0-428,0 0-571,0 0-368,15-11-262,49-31-85,-61 41-153,0 1-1,0-1 0,-1 0 0,1 1 0,0-1 1,0 1-1,0 0 0,0 0 0,0 0 0,0 1 0,-1-1 1,1 1-1,0-1 0,0 1 0,0 0 0,-1 0 1,1 0-1,-1 0 0,1 1 0,0-1 0,-1 1 1,0-1-1,1 1 0,0 1-17,3 1 36,-1 0 5,0-1 1,0 1-1,0 0 1,0 1-1,-1-1 0,0 1 1,0 0-1,0 0 1,0 0-1,-1 0 1,0 1-1,0-1 1,-1 1-1,1 0 1,-1 0-1,0 0 0,-1 0 1,1 0-1,-1 0 1,-1 0-1,1 1 1,-1-1-1,0 0 1,0 1-1,-1-1 0,0 0 1,0 0-1,0 0 1,-1 0-1,0 0 1,0 0-1,-1 0 1,0 0-1,-1 2-41,-13 15 211,-2-1-1,-1 0 1,0-1-1,-2-1 1,0-1-1,-1-1 0,-16 8-210,40-26 1,-1 0 0,0 1 0,1-1-1,-1 0 1,0 0 0,0 0-1,0 0 1,1 1 0,-1-1-1,0 0 1,0 0 0,0 0-1,1 1 1,-1-1 0,0 0 0,0 1-1,0-1 1,0 0 0,0 0-1,1 1 1,-1-1 0,0 0-1,0 0 1,0 1 0,0-1-1,0 0 1,0 1 0,0-1-1,0 0 1,0 1 0,0-1 0,0 0-1,0 0 1,-1 1 0,1-1-1,0 0 1,0 1 0,0-1-1,0 0 1,0 0 0,-1 1-1,1-1 1,0 0 0,0 0 0,0 0-1,-1 1 1,1-1 0,0 0-1,0 0 1,-1 0 0,1 1-1,0-1 1,0 0 0,-1 0-1,1 0 1,0 0 0,0 0-1,-1 0 1,1 0 0,0 0 0,-1 0-1,29-1-192,153-44-2379,-75 15-1894,-35 13-2053,-4 0-4949</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11.145"/>
    </inkml:context>
    <inkml:brush xml:id="br0">
      <inkml:brushProperty name="width" value="0.05" units="cm"/>
      <inkml:brushProperty name="height" value="0.05" units="cm"/>
      <inkml:brushProperty name="color" value="#E71224"/>
    </inkml:brush>
  </inkml:definitions>
  <inkml:trace contextRef="#ctx0" brushRef="#br0">295 151 1890,'0'0'8824,"0"0"-4809,0 0-1207,0 0-145,0 0-933,0 0-790,-7 13-284,-69 184 818,-39 184-887,115-380-591,1 0 0,-1 0 1,0 0-1,0 0 0,1 0 1,-1 0-1,0 0 0,0 0 0,0 0 1,0 0-1,-1 0 0,1 0 1,0 0-1,0 0 0,-1 0 1,1 0-1,0 0 0,-1 0 0,1 0 1,-1 0-1,1 0 0,-1 0 1,0-1-1,1 1 0,-1 0 0,0 0 1,0-1-1,1 1 0,-1 0 1,0-1-1,0 1 0,0-1 0,0 1 1,0-1-1,0 1 0,0-1 1,0 0-1,0 1 0,0-1 1,0 0-1,0 0 0,0 0 0,0 0 1,0 0-1,0 0 0,0 0 1,0 0-1,0 0 0,0 0 0,0-1 1,0 1-1,0 0 0,0-1 1,0 1-1,0-1 0,0 1 0,0-1 1,1 1-1,-1-1 4,-7-13 7,1-1 0,1 0 0,0 0 0,1 0-1,0-1 1,2 0 0,-2-10-7,-9-37 21,21 83 5,1 1-1,0-1 1,2 0-1,1-1 0,0 0 1,1-1-1,1 0 1,1-1-1,1 0 1,0-1-1,1-1 0,0-1 1,1 0-1,1-1 1,0-1-1,1 0 0,0-2 1,1 0-1,0-1 1,1-1-1,0-1 0,0-1 1,0 0-1,1-2 1,13 1-26,-25-3-3,0-1 1,0 1-1,1-2 0,-1 0 1,0 0-1,1-1 1,-1 0-1,0 0 1,0-1-1,0-1 0,0 0 1,-1 0-1,1-1 1,-1 0-1,1-1 1,-1 0-1,-1 0 1,1-1-1,-1 0 0,0 0 1,0-1-1,-1 0 1,0-1-1,0 1 1,2-5 2,3-13 75,-1-1 1,-2-1 0,0 0-1,-2 0 1,-1 0 0,-1-1 0,-1 0-1,-1 0 1,-2 0 0,-1 0-1,-2-8-75,3 35 53,-1 0-1,0 0 1,0 0 0,0 0-1,0 0 1,1 0-1,-1 0 1,0 0-1,-1 0 1,1 0-1,0 0 1,0 0-1,0 0 1,-1 0 0,1 0-1,0 0 1,-1 1-1,1-1 1,-1 0-1,1 0 1,-1 0-1,1 0 1,-1 0-1,0 1 1,1-1-1,-1 0 1,0 1 0,0-1-1,1 0 1,-1 1-1,0-1 1,0 1-1,0-1 1,0 1-1,0 0 1,0-1-1,0 1 1,0 0-53,-16 42 566,11-9-498,2 0 1,1 1-1,1-1 1,2 1-1,1-1 1,2 1-69,-2-16-29,1 0 1,1-1-1,1 1 1,1-1-1,0 0 1,1 0-1,3 5 29,26 29-8096,-27-44 2192,-2-4-3753</inkml:trace>
  <inkml:trace contextRef="#ctx0" brushRef="#br0" timeOffset="315.174">789 116 13132,'0'0'2435,"-30"-74"-994,21 60 1089,3-2-1056,5 7-737,1 6-417,0 3-192,9 2-128,6 9-192,6 8-64,3 5-1058,-1 6-3650,-3 2-5895</inkml:trace>
  <inkml:trace contextRef="#ctx0" brushRef="#br0" timeOffset="624.228">1088 269 9609,'0'0'5782,"0"0"-2174,0 0-885,2 13-679,5 82-159,-4 0 0,-8 65-1885,1 13 170,3-169-204,0 1 0,0 0 0,0-1 0,1 1 0,-1 0 0,1-1 0,0 1 0,1 0 0,-1-1 0,1 1 0,0 0 0,0-1 0,1 1 0,-1-1 0,1 0 0,0 1 0,0-1 1,0 0-1,1 0 0,0 0 0,-1 0 0,1-1 0,0 1 0,1-1 0,-1 0 0,1 0 0,-1 0 0,1 0 0,0-1 0,0 1 0,0-1 0,1 0 0,-1 0 0,0 0 0,1-1 0,-1 0 0,1 0 0,0 0 0,-1 0 0,1-1 0,0 0 34,6-4-20,-1-1 0,1-1 1,-1 0-1,0 0 0,0-1 0,-1-1 1,0 0-1,0 0 0,-1 0 0,0-1 1,0 0-1,-1-1 0,0 0 0,0-1 20,6-6-1,191-249 386,-130 192 923,-83 95-1228,-113 111 464,120-130-529,0 1 1,0 0-1,1-1 0,-1 1 1,1 0-1,-1 0 0,1 0 1,0 0-1,0 0 0,0 1 1,1-1-1,-1 0 0,1 0 1,-1 0-1,1 1 0,0-1 0,1 0 1,-1 0-1,0 1 0,1-1 1,0 0-1,0 0 0,0 0 1,0 0-1,0 0 0,1 0 1,0 1-16,54 77 40,-40-62-19,5 9-438,72 77-1479,-56-78-2761,4-8-4057,-26-14 1977</inkml:trace>
  <inkml:trace contextRef="#ctx0" brushRef="#br0" timeOffset="988.19">2022 642 5189,'0'0'2311,"0"0"-330,6-16-11,1-7-1212,19-49 2984,-22 72 1140,-1 37-3459,-4-31-1348,0 0 0,0 0 0,1 1 0,-1-1 0,1 0 0,1 0 0,-1 0 0,1 0 0,0 0 0,0 0 0,1 0 0,0 0 0,0 0 0,0-1 1,1 1-1,0-1 0,0 1 0,0-1 0,1 0 0,-1 0 0,1 0 0,0-1 0,1 0 0,-1 1 0,1-1 0,0-1 0,0 1 0,0-1 0,0 0 0,1 0 0,-1 0 0,1-1 0,0 0 1,5 2-77,-7-4 15,-1 0 0,1 0 0,-1 0 0,1 0 0,-1-1 0,1 1 0,-1-1 0,0 0 0,1 0 0,-1 0 0,0 0-1,0-1 1,0 1 0,0-1 0,0 0 0,0 0 0,0 0 0,0 0 0,-1 0 0,1-1 0,-1 1 0,0-1 0,1 0-1,-1 1 1,0-1 0,-1 0 0,1 0 0,0-2-14,3-7 236,0 0 0,-1-1 1,-1 1-1,0-1 0,0 1 0,-1-1 0,-1 0 0,0 0 0,-1 0 0,-1 0 0,0 0 1,0 0-1,-3-9-236,3 19 44,0 0 1,0 1-1,0-1 0,0 0 1,-1 0-1,1 1 1,-1-1-1,0 1 0,0-1 1,0 1-1,0 0 1,0 0-1,0 0 0,-1 0 1,1 0-1,-1 0 0,1 1 1,-1-1-1,0 1 1,1 0-1,-1 0 0,0 0 1,0 0-1,0 0 1,0 0-1,0 1 0,0 0 1,0-1-1,0 1 1,0 0-1,0 1 0,0-1 1,0 0-1,0 1 1,0 0-45,-101 40 223,91-31-211,0 1-1,0 0 0,1 1 0,1 1 0,0 0 0,1 0 0,0 1 0,1 0 0,0 1 0,2 0 0,-1 0 1,2 1-1,-4 10-11,7-16-10,0-1 1,1 1-1,0-1 0,1 1 1,-1 0-1,2 0 1,-1 0-1,2-1 1,-1 1-1,1 0 0,1 0 1,0-1-1,0 1 1,1-1-1,0 1 1,0-1-1,1 0 0,0 0 1,1-1-1,0 1 1,1-1-1,-1 0 1,1 0-1,2 0 10,7 3-566,0-1 0,1-1-1,1 0 1,0-1 0,0-1 0,0 0-1,1-2 1,0 0 0,0-1 0,0 0-1,0-2 1,1 0 0,-1-1 0,1-1 0,-1-1-1,1 0 1,8-3 566,-22 4-229,96-12-9759,-60-1 2627</inkml:trace>
  <inkml:trace contextRef="#ctx0" brushRef="#br0" timeOffset="1343.305">2697 121 5381,'0'0'7260,"0"0"-4238,0 0-438,0 0 106,0 0-651,0 0-608,12 14-160,78 123 693,-74-96-1733,-3-1 0,-1 2 1,-2 0-1,-1 0 0,-3 1 0,-1 0 0,-3 0 0,-1 0 1,-2 0-1,-4 17-231,3-39-132,-1 1 1,-2-1 0,0-1 0,-1 1 0,-1-1-1,-1 0 1,0 0 0,-2-1 0,0 0 0,-2-1-1,0 0 1,0-1 0,-2 0 0,0-1 0,-1-1-1,-1 0 1,0-1 0,-1-1 0,-10 7 131,-38-2-6417,37-18-822</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08.376"/>
    </inkml:context>
    <inkml:brush xml:id="br0">
      <inkml:brushProperty name="width" value="0.05" units="cm"/>
      <inkml:brushProperty name="height" value="0.05" units="cm"/>
      <inkml:brushProperty name="color" value="#E71224"/>
    </inkml:brush>
  </inkml:definitions>
  <inkml:trace contextRef="#ctx0" brushRef="#br0">8 191 3555,'0'0'7255,"7"-16"-3774,2-3-2542,20-42 1910,-4 18 4670,-19 48-5555,-3 161-480,-22 61-1171,7-129-779,4 1 0,5 0-1,4 0 1,4 1 0,10 41 466,-11-124-958,-6-27 313,-6-27 439,-13-71 240,5 0 1,4-1 0,5 0-1,5-16-34,1 82 30,1-1 0,2 1 0,3-1-1,1 1 1,2 1 0,1-1 0,14-34-30,-21 71 28,0 0 1,0 0 0,0 1 0,1-1 0,0 0 0,0 1 0,0 0 0,1 0 0,-1 0-1,1 0 1,1 0 0,-1 1 0,1 0 0,-1 0 0,1 0 0,0 0 0,1 1 0,-1 0-1,1 0 1,-1 0 0,1 1 0,0 0 0,0 0 0,0 0 0,0 1 0,0 0 0,0 0-1,0 0 1,1 1 0,-1 0 0,0 0 0,0 1 0,1 0 0,2 0-29,-2 2 5,-1-1 1,1 1-1,0 0 1,-1 0 0,1 1-1,-1 0 1,0 0-1,0 0 1,-1 1-1,1 0 1,-1 0-1,0 0 1,-1 1-1,1 0 1,-1 0 0,0 0-1,0 0 1,-1 1-1,0-1 1,2 7-6,2 6 4,-1 0 0,0 0 0,-2 1 0,0 0 0,-1 0 0,-1 0 0,-1 1-4,-1-10-21,0 0 1,0 0 0,-1 0 0,-1 0 0,0-1 0,0 1 0,-1-1 0,0 1 0,-1-1 0,0 0-1,-1 0 1,0 0 0,-1-1 0,0 0 0,0 0 0,-1 0 0,0-1 0,0 0 0,-1 0 0,0-1-1,0 0 1,-1-1 0,-4 3 20,5-4-367,-1-1-1,0 0 1,1 0-1,-1-1 0,0 0 1,-1-1-1,1 0 1,0-1-1,-1 1 1,1-2-1,-4 1 368,-20-8-7869,29-2 1436</inkml:trace>
  <inkml:trace contextRef="#ctx0" brushRef="#br0" timeOffset="315.699">989 119 7751,'2'-12'6433,"6"-42"-2333,-8 52-3888,0 0 0,0 0 1,0 0-1,0 0 0,0 0 0,0 0 1,0 0-1,0 0 0,-1 0 0,1 0 1,-1 0-1,0 0 0,0 1 0,1-1 1,-1 0-1,0 0 0,-1 0 0,1 1 1,0-1-1,0 1 0,-1-1 0,1 1 1,-1-1-1,1 1 0,-1 0 0,1 0 1,-1 0-1,0 0 0,0 0 0,0 0 1,-1-1-213,-57 4 2244,47 6-2102,0 0 0,0 1 1,1 1-1,0 0 0,0 1 0,2 0 0,-1 1 0,1 0 0,1 0 0,0 1 0,1 0 0,0 1 0,-2 7-142,-17 26 154,1 2 0,3 1 0,2 0 0,3 2 0,1 0-1,3 1 1,3 1 0,1 0 0,3 0 0,2 1 0,3 0-154,1-41-52,1 1 0,1-1 1,0 1-1,0-1 1,2 0-1,-1 0 0,2 0 1,0 0-1,1 0 1,0-1-1,1 1 0,1-1 1,0-1-1,0 1 1,1-1-1,1-1 0,0 0 1,1 0-1,0 0 1,0-1-1,1-1 0,1 0 1,-1 0-1,1-2 1,1 1-1,0-1 0,0-1 1,0 0-1,0-1 1,1 0-1,0-1 0,0-1 1,5 0 51,-4-2-500,0-1 0,0-1 0,0-1 0,0 0 0,-1-1 0,1 0 0,-1-1 0,4-2 500,66-32-5956,-36 10-1150</inkml:trace>
  <inkml:trace contextRef="#ctx0" brushRef="#br0" timeOffset="832.445">1372 341 11691,'0'0'4346,"0"0"-1453,0 0-373,0 0-209,0 0-757,0 0-588,0 0-443,-2 5-219,-6 27-120,1 0-1,2 1 1,1-1 0,1 1-1,2 0 1,2-1-1,1 11-183,-1 23 130,-1-48-115,16 128 82,-12-169-1,-4-2-46,-2 0-31,2 0-1,0 0 1,1 0 0,2 0 0,0 0-1,2 1 1,0-1 0,2 1 0,1 0 0,1 1-1,8-15-18,-12 31-4,0 1 0,1 0 1,0 1-1,0-1 0,1 1 0,-1 0 0,1 1 0,0 0 0,0 0 0,1 0 0,-1 1 0,1 0 0,-1 1 0,1-1 0,0 1 0,0 1 0,0 0 0,1 0 0,-1 0 0,0 1 0,0 0 0,0 1 0,0 0 0,0 0 0,0 1 0,0 0 0,0 0 0,0 1 0,0 0 0,-1 0 0,0 1 0,0 0 0,0 0 0,0 1 0,0 0 0,-1 0 0,0 0 0,0 1 1,0 0-1,-1 0 0,0 1 0,0-1 0,3 7 4,-1-4-41,-1 1 0,-1-1 0,0 1 1,0 0-1,-1 0 0,0 1 0,0-1 1,-2 1-1,1 0 0,-1 0 1,-1 0-1,0 0 0,0 0 0,-1 0 1,-1 0-1,0 0 0,0 0 0,-1 0 1,0 0-1,-1 0 0,0-1 0,-1 1 1,0-1-1,-1 0 0,0 0 1,-1 0-1,0-1 0,0 0 0,-1 0 1,0 0-1,0-1 0,-1 0 0,0-1 1,-1 0-1,0 0 0,0 0 0,0-1 1,-1-1-1,0 0 0,0 0 1,0-1-1,0 0 0,-1 0 0,0-2 1,1 1-1,-2-1 41,5-2-32,0 0-1,0-1 1,0 1 0,0-1 0,1-1-1,-1 0 1,0 0 0,1 0 0,-1 0-1,1-1 1,0 0 0,0-1 0,0 1-1,0-1 1,1 0 0,-1-1 0,1 1-1,0-1 1,0 0 0,1 0 0,0-1 0,0 1-1,0-1 1,0 0 0,0-2 32,1 3-320,1-1 1,0 1-1,0-1 1,0 0-1,1 0 1,-1 0 0,1 0-1,1 0 1,-1 0-1,1 0 1,0 0-1,1 0 1,-1 0-1,1 0 1,0 0-1,1 0 1,-1 0-1,1 0 1,1 0 319,11-19-4789,5 3-2161</inkml:trace>
  <inkml:trace contextRef="#ctx0" brushRef="#br0" timeOffset="1158.404">1931 440 12684,'0'0'3571,"0"0"-1334,0 0-454,0 0-694,0 0-438,-2 18-149,-13 121 475,13-119-886,1 0 0,1-1 0,0 1 0,2 0 1,0-1-1,1 0 0,1 1 0,1-1 0,0 0 0,2-1 0,0 0 0,1 0 0,1 0 0,0-1 0,2 0 0,0-1 0,6 6-91,-13-18-13,0-1 0,0 1 0,1-1 0,-1 0 0,1-1 0,0 1 0,0-1 0,0 0 0,0 0 0,0-1 0,0 0 0,0 1 0,1-2 0,-1 1 0,0 0 0,1-1 0,-1 0 0,1-1 0,-1 1 0,0-1 0,1 0 0,-1 0 0,0-1 0,0 1 0,0-1 0,0 0 0,0-1 0,0 1 0,-1-1 0,1 0 0,-1 0 0,1 0 0,-1-1 0,0 0 0,-1 0 0,1 0 0,-1 0 0,1 0 0,1-4 13,6-13 47,0-1-1,-1-1 1,-1 0 0,-2 0-1,0-1 1,-1 1-1,-1-2 1,-2 1 0,0 0-1,-2-1 1,-1-21-47,1 41 4,0 0-1,0 0 1,-1 0 0,0 0 0,0 0 0,0 0-1,0-1 1,-1 1 0,0 0 0,0 0 0,-1 0-1,1 0 1,-1 0 0,0 1 0,0-1 0,-1 0 0,1 1-1,-1 0 1,0-1 0,0 1 0,-1 0 0,1 1-1,-1-1 1,0 1 0,0-1 0,0 1 0,0 0-1,0 0-3,-76-4-2142,30 21-6707,28-1-2463</inkml:trace>
  <inkml:trace contextRef="#ctx0" brushRef="#br0" timeOffset="2053.477">2758 266 11147,'0'0'2984,"0"0"-459,0 0 357,0 0-511,0 0-887,0 0-662,0 0-251,-11 16-64,4-8-429,-1 2-8,1 1 0,-1-1 0,2 1 0,-1 0 1,2 1-1,-1 0 0,2 0 0,0 0 0,0 0 1,0 2-71,-7 62 49,3-1 1,4 1 0,4 65-50,20-26-1530,15-49-4008,-29-66-4038,-8-22 5320,-33-65 2243,-49-31 6103,73 104-3206,-1 1 0,-1 1 0,0 0 0,-1 0 0,0 1 1,0 1-1,-1 1 0,-1 0 0,0 1 0,0 0 0,0 2 0,-1 0 0,0 1 0,0 0 0,-1 1 1,1 1-1,-1 1 0,-2 0-884,58 13 998,27-11-906,0-2-1,1-3 1,-2-3 0,1-3-1,-1-3 1,56-20-92,76-21 91,-194 56-83,1 0-1,-1 0 1,0 0 0,0 1 0,0-1 0,0 1 0,0-1 0,0 1 0,0 0 0,-1 0 0,1 0-1,-1 0 1,1 0 0,-1 0 0,0 0 0,1 0 0,-1 0 0,0 1 0,-1-1 0,1 0 0,0 1-1,-1-1 1,1 1 0,-1-1 0,0 1 0,0-1 0,0 1 0,0-1 0,0 0 0,0 1 0,-1-1-1,1 1 1,-1-1 0,0 1 0,1-1 0,-1 0 0,0 0 0,-2 3-8,3 0 20,-64 333 519,64-338-539,0 0-1,0-1 0,0 1 1,0 0-1,0 0 1,0-1-1,1 1 1,-1 0-1,0-1 0,0 1 1,0 0-1,0 0 1,1 0-1,-1-1 1,0 1-1,0 0 0,0 0 1,1-1-1,-1 1 1,0 0-1,0 0 1,1 0-1,-1 0 0,0 0 1,0-1-1,1 1 1,-1 0-1,0 0 1,1 0-1,-1 0 0,0 0 1,0 0-1,1 0 1,-1 0-1,0 0 1,1 0-1,-1 0 0,0 0 1,1 0-1,-1 0 1,0 0-1,0 0 1,1 1-1,-1-1 0,0 0 1,0 0-1,1 0 1,-1 0-1,0 1 1,0-1-1,1 0 0,-1 0 1,21-37 126,-16 28-104,5-9-16,2-6 71,0 1 0,2 0 1,0 1-1,2 1 0,0 0 1,1 1-1,2 1 0,18-15-77,-36 32 12,1 0 1,1 0-1,-1 0 0,0 1 1,0-1-1,1 1 0,-1-1 1,1 1-1,-1 0 0,1 0 1,-1 0-1,1 0 0,0 1 1,-1-1-1,1 1 0,0-1 1,0 1-1,-1 0 0,1 0 1,0 0-1,0 1 0,0-1 1,-1 1-1,1-1 0,0 1 1,-1 0-1,1 0 0,-1 0 1,1 0-1,-1 1 0,1-1 1,-1 1-1,0-1 0,0 1 1,0 0-1,0 0 0,0 0 1,0 0-1,0 0 0,0 0 1,-1 1-1,2 1-12,4 13 74,0 1-1,-1 0 1,-1 1 0,-1-1 0,0 1-1,-1 0 1,-1 0 0,-1 1-74,-1-4 30,1-1 0,1 1 1,0 0-1,2-1 0,-1 1 1,2-1-1,0 0 0,1 0 1,0-1-1,1 0 0,8 12-30,-13-23-11,1 0 0,-1 0 0,1 0-1,0 0 1,0 0 0,0 0 0,0-1-1,0 0 1,1 1 0,-1-1 0,1 0-1,0-1 1,-1 1 0,1-1 0,0 1-1,0-1 1,0 0 0,0-1 0,0 1-1,0-1 1,0 0 0,0 0 0,0 0-1,0 0 1,0-1 0,0 1 0,0-1-1,0 0 1,0 0 0,0-1 0,0 1-1,3-3 12,3-1-148,0-1-1,0-1 0,-1 0 1,1 0-1,-2-1 0,1 0 0,-1 0 1,0-1-1,-1 0 0,6-10 149,68-151-6419,-73 150 4724,5-21-4231</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13.381"/>
    </inkml:context>
    <inkml:brush xml:id="br0">
      <inkml:brushProperty name="width" value="0.05" units="cm"/>
      <inkml:brushProperty name="height" value="0.05" units="cm"/>
      <inkml:brushProperty name="color" value="#E71224"/>
    </inkml:brush>
  </inkml:definitions>
  <inkml:trace contextRef="#ctx0" brushRef="#br0">181 204 8776,'-4'-66'6043,"-15"25"1682,10 64-4874,-13 115-1773,6 1 0,6 0 1,8 126-1079,1-247-21,2 1 1,0-1 0,0 0 0,2 0-1,0 0 1,1-1 0,1 1-1,1-1 1,0 0 0,6 9 20,-5-21-44,-7-23 70,-6-27 93,-34-113 26,11 55-109,6 0 0,3-2 0,5 0 0,4-14-36,11 106 1,-2-8-8,1-1 0,2 1 0,0-1 0,1 1 0,1 0 0,1 0 0,5-15 7,-8 33-3,0-1 0,1 1 0,-1 0 0,1 0 0,-1 0 1,1 0-1,0 1 0,0-1 0,1 0 0,-1 1 0,1 0 1,-1-1-1,1 1 0,0 0 0,-1 0 0,1 0 0,0 1 0,0-1 1,1 1-1,-1 0 0,0-1 0,0 1 0,1 1 0,-1-1 1,0 0-1,1 1 0,-1 0 0,1 0 0,-1 0 0,0 0 1,1 0-1,1 1 3,104 40-48,-95-33 40,0 1 0,0 0-1,0 1 1,-2 1 0,1 0 0,-1 1 0,-1 0 0,0 0 0,-1 1 0,0 1-1,-1 0 1,-1 0 0,0 1 0,0 0 0,-2 0 0,0 1 0,-1-1 0,0 1-1,-2 1 1,1-1 0,-2 0 0,0 1 0,-1 13 8,-3-21-83,0 0-1,-1-1 1,0 1 0,0 0 0,-1-1-1,0 0 1,-1 0 0,0 0 0,0 0-1,0-1 1,-1 0 0,0 0 0,0 0-1,-1-1 1,0 0 0,0 0-1,-1-1 1,1 0 0,-1 0 0,-3 1 83,-108 45-7047,104-47 2344,6-3-1613</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22.848"/>
    </inkml:context>
    <inkml:brush xml:id="br0">
      <inkml:brushProperty name="width" value="0.05" units="cm"/>
      <inkml:brushProperty name="height" value="0.05" units="cm"/>
      <inkml:brushProperty name="color" value="#E71224"/>
    </inkml:brush>
  </inkml:definitions>
  <inkml:trace contextRef="#ctx0" brushRef="#br0">46 108 7207,'0'0'7917,"0"0"-4602,0 0-1570,0 0 193,0 0-331,0 0-678,0 0-443,0 0-198,5 0-32,-3 0-240,1 1 1,-1 0-1,0 0 0,0 0 0,0 0 0,0 0 0,0 0 0,0 1 1,0-1-1,0 1 0,0-1 0,-1 1 0,1 0 0,-1 0 0,1-1 0,-1 1 1,0 0-1,0 0 0,0 0 0,0 1 0,0-1 0,0 0 0,0 0 1,-1 1-1,1-1 0,-1 0 0,1 1 0,-1-1 0,0 0 0,0 1 1,0-1-1,-1 0 0,1 1 0,0-1 0,-1 2-16,1 2 17,2 25 139,-2 0 0,-2-1 0,-1 1 0,-1-1 0,-7 28-156,3-17 213,7-38-202,-1 0-1,1 0 1,0 0 0,0 0 0,0 0-1,0 0 1,0 0 0,1 0-1,0 0 1,-1 0 0,1 0-1,0 0 1,0 1 0,1-1-1,-1 0 1,1 0 0,0 0-1,-1 0 1,1 0 0,0 0-1,1 0 1,-1 0 0,1-1-1,-1 1 1,1 0 0,0-1-1,0 1 1,0-1 0,0 0-1,0 1 1,0-1 0,1 0-1,-1 0 1,1-1 0,0 1 0,-1-1-1,1 1 1,0-1 0,0 0-1,0 0 1,0 0-11,8 0-288,0-2 1,-1 1 0,1-2-1,0 1 1,-1-1-1,1-1 1,-1 0 0,0 0-1,0-1 1,5-3 287,57-30-9682,-39 19 174</inkml:trace>
  <inkml:trace contextRef="#ctx0" brushRef="#br0" timeOffset="1212.714">135 69 6374,'0'0'6214,"0"0"-2915,0 0-646,0 0-235,0 0-613,0 0-641,10-9-529,-7 6-600,2-2 9,0 0 0,0 1 0,0-1-1,0 1 1,1 0 0,0 1 0,0-1 0,0 1 0,0 0 0,0 1 0,1-1 0,-1 1 0,1 1 0,-1-1 0,4 1-44,207-3 363,-215 4-364,0-1 0,1 1 0,-1 0 0,0 0 0,1 0-1,-1 0 1,0 1 0,1-1 0,-1 0 0,0 1 0,0 0 0,0 0 0,1-1 0,-1 1 0,0 1 0,0-1 0,0 0 0,0 0 0,0 1 0,-1-1-1,1 1 1,0 0 0,-1-1 0,1 1 0,-1 0 0,1 0 0,-1 0 0,0 0 0,0 0 0,0 0 0,0 0 0,0 0 0,0 1 0,-1-1 0,1 0-1,-1 0 1,0 1 0,1-1 0,-1 0 0,0 1 0,0-1 0,-1 0 0,1 1 0,0-1 0,-1 0 0,1 1 0,-1-1 0,0 0 0,0 0-1,0 1 3,-7 11-2,-1 0 1,0 0 0,-1-1 0,-1 0 0,0 0 0,0-2-1,-1 1 1,-1-1 0,-5 3 0,9-7 2,-356 264 152,331-231-143,57-27 74,14-14-123,0-1-1,0-2 0,0-2 0,-1-1 0,0-2 1,0-2-1,22-10 39,4 1-834,99-28-6127,-90 28-1436</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20.187"/>
    </inkml:context>
    <inkml:brush xml:id="br0">
      <inkml:brushProperty name="width" value="0.05" units="cm"/>
      <inkml:brushProperty name="height" value="0.05" units="cm"/>
      <inkml:brushProperty name="color" value="#E71224"/>
    </inkml:brush>
  </inkml:definitions>
  <inkml:trace contextRef="#ctx0" brushRef="#br0">418 78 12780,'0'-13'2797,"3"-41"-565,-4 44 1344,-5 17-2931,6-6-366,-74 184 2043,29-58-1860,7-16-309,-5-2 1,-41 74-154,10-76-363,73-107 355,1 1 0,-1 0 0,1 0 0,-1 0 0,1 0 0,-1-1 0,0 1 0,0 0 0,1 0 0,-1-1-1,0 1 1,0-1 0,0 1 0,0-1 0,0 1 0,0-1 0,0 1 0,0-1 0,0 0 0,0 0 0,0 1 0,0-1 0,0 0 0,0 0 0,0 0 0,0 0 0,0 0 0,0 0 0,0 0 0,0-1 0,0 1-1,0 0 1,0-1 0,0 1 0,0 0 0,0-1 0,1 1 0,-1-1 0,0 1 0,0-1 0,0 0 0,0 1 0,1-1 0,-1 0 0,0 0 0,1 1 0,-1-1 0,1 0 0,-1 0 0,1 0 0,-1 0-1,1 0 1,-1 0 0,1 0 0,0 0 0,-1 0 0,1 0 0,0 0 0,0 0 0,0 0 0,0 0 8,-9-68 21,8 27 160,1 0-1,2 0 1,2 0-1,1 0 0,10-32-180,-15 72 40,-1 0-1,1 0 0,0 1 0,0-1 0,0 0 0,1 0 0,-1 1 0,0-1 0,1 0 0,-1 0 0,1 1 0,-1-1 0,1 0 0,0 1 1,0-1-1,-1 0 0,1 1 0,0 0 0,1-1 0,-1 1 0,0-1 0,0 1 0,1 0 0,-1 0 0,0 0 0,1 0 0,-1 0 0,1 0 1,0 0-1,-1 0 0,1 1 0,0-1 0,-1 1 0,1-1 0,0 1 0,0-1 0,-1 1 0,1 0 0,0 0 0,0 0 0,-1 0 0,1 0 1,0 1-1,0-1 0,0 0 0,-1 1 0,2 0-39,86 119 262,-57-68-225,-10-19-32,1-1 0,1-1 1,2-1-1,21 19-5,-38-41-33,1 0-1,0 0 1,0 0 0,1-1-1,0-1 1,0 0 0,0 0-1,1-1 1,0-1-1,0 0 1,0-1 0,0 0-1,1 0 1,-1-2 0,1 1-1,7-1 34,-13-2 2,1 0 0,-1 0 0,0-1-1,0 0 1,0 0 0,0-1 0,0 0-1,0 0 1,-1 0 0,1-1 0,-1 0-1,0 0 1,0-1 0,-1 0 0,1 0-1,-1 0 1,0 0 0,-1-1 0,1 0-1,-1 0 1,0 0 0,0-1 0,-1 1-1,0-1 1,0 0-2,5-12 159,-1 1 1,-1-1-1,0 0 0,-2 0 1,0-1-1,-1 0 1,-1 1-1,0-18-159,-1 35 43,-1-1 1,1 0-1,-1 1 1,0-1-1,0 0 0,0 0 1,0 1-1,0-1 1,-1 0-1,1 0 0,-1 1 1,0-1-1,1 0 1,-1 1-1,-1-1 1,1 1-1,0-1 0,0 1 1,-1 0-1,0-1 1,1 1-1,-1 0 1,0 0-1,0 0 0,0 0 1,0 1-1,0-1 1,-1 0-1,1 1 0,0-1 1,-1 1-1,1 0 1,-1 0-1,0 0 1,1 0-1,-1 1 0,0-1 1,1 1-1,-1-1 1,0 1-1,0 0 0,1 0 1,-1 0-1,0 1 1,0-1-44,-4 6 16,0 0 0,0 1 0,1 0 0,0 0 0,0 0 0,1 1 0,0-1 0,0 1 0,1 1 0,0-1 0,1 1 0,-1-1 0,2 1 0,-1 0-16,-2 7-72,1-1 1,1 1-1,1-1 1,0 1-1,1 0 1,0 0-1,1 0 1,1 0-1,1 0 1,0-1-1,1 1 1,1-1-1,0 1 0,1-1 1,1 0-1,0-1 1,1 1-1,0-1 1,1-1-1,3 4 72,51 25-4856,-14-34-4899,-27-8 1454</inkml:trace>
  <inkml:trace contextRef="#ctx0" brushRef="#br0" timeOffset="296.519">878 125 9513,'0'0'3427,"-62"-91"-2017,42 76 287,3 7 417,7 3-1345,5 4-577,5 1-128,5 10-64,10 4-224,6 5-257,6 5-992,3 2-2210,-2 0-2371</inkml:trace>
  <inkml:trace contextRef="#ctx0" brushRef="#br0" timeOffset="749.527">1095 254 8264,'0'0'3219,"0"0"-443,0 0 197,0 0-816,3 12-918,15 97 634,-22-31-1194,-1-18-708,3-1 0,2 1 0,3-1 0,3 0 0,3 8 29,-9-64-38,1 0 0,0 0 0,-1 0-1,1 0 1,0 0 0,0 0 0,1 0 0,-1-1-1,1 1 1,-1 0 0,1-1 0,0 1 0,0-1-1,0 0 1,0 1 0,0-1 0,1 0 0,-1 0 0,1-1-1,-1 1 1,1 0 0,0-1 0,-1 0 0,1 1-1,0-1 1,0 0 0,0-1 0,0 1 0,0 0-1,0-1 1,0 0 0,0 0 0,0 1 0,1-2-1,-1 1 1,0 0 0,0-1 0,0 1 0,0-1 0,0 0-1,0 0 1,-1 0 0,1-1 0,0 1 0,0 0-1,-1-1 1,1 0 0,-1 0 0,1 0 0,-1 0-1,0 0 1,1-1 38,40-34 589,-2-3 0,-1-1-1,31-43-588,77-80 2265,-128 146-1934,1 0 0,0 1 0,1 0 0,1 2 0,22-11-331,-138 77 464,-175 63-272,265-114-191,1 1 0,0 0 0,0-1 0,0 1-1,-1 0 1,1 0 0,0 1 0,0-1 0,1 0 0,-1 1-1,0-1 1,0 1 0,1 0 0,-1-1 0,1 1 0,-1 0-1,1 0 1,0 0 0,0 0 0,0 0 0,0 0 0,0 1-1,0-1 1,0 0 0,1 0 0,-1 1 0,1-1-1,0 0 1,0 0 0,0 1 0,0-1 0,0 0 0,0 1-1,0-1 1,1 0 0,-1 1 0,1-1 0,0 0 0,0 0-1,0 0 1,0 0 0,0 1 0,0-1 0,0-1 0,2 3-1,144 126 49,-122-111-45,-21-16-8,176 112-2106,-177-113 2058,0-1 0,1 1 0,-1-1 0,1 0 0,-1 0 0,1 0 0,0 0 0,-1-1 0,1 1 0,0-1 0,-1 0 0,1 0 0,0-1 0,-1 1 0,1-1 0,0 0 0,-1 1 0,1-2 0,-1 1 0,1 0 0,-1-1 0,0 1 0,1-1 0,-1 0 0,0 0 0,0-1 0,0 1 0,-1 0 0,1-1 0,0 0 0,-1 0 0,0 0 0,0 0 0,0 0 0,1-1 52,21-39 670,-2 0 1,-2-1-1,-2 0 1,-2-2-1,5-23-670,-13 6 2210,-8 63-2182,0 0 0,0-1-1,-1 1 1,1-1 0,0 1-1,-1 0 1,1-1 0,0 1 0,-1 0-1,1-1 1,0 1 0,-1 0-1,1-1 1,0 1 0,-1 0-1,1 0 1,-1 0 0,1-1 0,-1 1-1,1 0 1,0 0 0,-1 0-1,1 0 1,-1 0 0,1 0 0,-1 0-1,1 0 1,-1 0 0,1 0-1,-1 0 1,1 0 0,0 0-1,-1 0 1,1 0 0,-1 1 0,1-1-1,-1 0 1,1 0 0,0 0-1,-1 1 1,1-1 0,-1 0-1,1 1 1,0-1 0,-1 0 0,1 1-1,0-1 1,0 0 0,-1 1-1,1-1 1,0 1 0,0-1 0,-1 0-1,1 1 1,0-1 0,0 1-1,0-1 1,0 1-28,-8 12 41,2 1 1,-1 0-1,2 1 0,0-1 0,1 1 1,0 0-1,1 0 0,1 0 0,0 0 1,1 1-1,1 5-41,-1 1-212,3 125 485,26-57-4658,-11-76-2790,-7-11-101</inkml:trace>
  <inkml:trace contextRef="#ctx0" brushRef="#br0" timeOffset="1009.543">2094 24 7944,'0'0'2818,"0"0"-1441,0 0-320,0 0-128,0 0-897,0 0-32,0 0-128,0 0-352,28 57-1602,-17-27-4356</inkml:trace>
  <inkml:trace contextRef="#ctx0" brushRef="#br0" timeOffset="1451.574">2080 838 2851,'0'0'5151,"0"0"-2861,0 0-1190,13-13 144,81-85 694,82-130 5749,-174 225-7630,-1 1 1,0-1-1,1 1 0,-1 0 1,1 0-1,0-1 0,-1 1 1,1 1-1,0-1 0,0 0 1,1 0-1,-1 1 0,0-1 0,0 1 1,1 0-1,-1-1 0,1 1 1,-1 0-1,1 1 0,0-1 1,-1 0-1,1 1 0,0-1 1,-1 1-1,1 0 0,0 0 1,-1 0-1,1 0 0,0 1 1,0-1-1,-1 1 0,1-1 1,-1 1-1,1 0 0,0 0 0,-1 0 1,0 1-1,2 0-57,4 12 48,-1 0 0,0 1-1,-1 0 1,0 0 0,-1 1 0,-1-1 0,-1 1-1,0 0 1,-1 1 0,0-1 0,-2 12-48,4 17 72,0 2-47,-4-35-52,0-1 0,0 0 0,1 1 0,1-1 0,0 0 0,0 0 0,1 0 0,1 0 0,-1 0 0,2-1 0,0 0 1,0 0-1,1 0 0,3 4 27,-7-11-31,1-1 1,0 0-1,0 0 1,-1 0-1,1 0 1,0 0-1,1-1 0,-1 0 1,0 1-1,0-1 1,1 0-1,-1 0 1,0-1-1,1 1 1,-1-1-1,1 0 1,-1 0-1,1 0 1,-1 0-1,0 0 1,1-1-1,-1 0 0,1 0 1,-1 0-1,0 0 1,0 0-1,1 0 1,-1-1-1,0 0 1,0 1-1,0-2 31,86-68 269,-48 24 639,-2-1 1,-2-2-1,-3-2 1,-1-1 0,17-42-909,-23 20 1094,-28 75-1080,0-1 0,0 1 0,0 0 0,0-1 0,0 1 0,0 0 0,0 0 0,0 0 0,0 0 0,0 0 0,0 0 0,0 0 0,0 0 1,0 0-1,0 1 0,0-1 0,0 0 0,0 1 0,0-1 0,0 0 0,0 1 0,0-1 0,0 1 0,1 0 0,-1-1 0,0 1 0,0 0 0,1-1 0,-1 1 0,0 0 0,1 0 0,-1 0 0,1-1 0,-1 1 0,0 1-14,-12 16 18,0 0-1,1 1 1,0 1 0,2 0-1,0 0 1,2 1 0,0 0-1,1 1 1,1-1 0,-2 19-18,-5 9 15,-130 569-452,142-609 440,-1 1 0,0-1 1,0 0-1,-1 0 0,0-1 1,-1 1-1,0 0 1,0-1-1,-1 0 0,0 0 1,0 0-1,-1-1 0,0 0 1,0 0-1,-1 0 0,0-1 1,0 0-1,-1 0 0,1-1 1,-1 0-1,0 0 1,-1-1-1,1 0 0,-1 0 1,0-1-1,0-1 0,-4 2-3,-6-3-45,-1-1-1,1 0 1,-1-1-1,1-1 1,0-1-1,-1-1 1,1-1-1,1 0 1,-1-2-1,1 0 0,0-1 1,1 0-1,0-2 1,0 0-1,1-1 1,0 0-1,-8-9 46,20 16-186,1 0 0,-1 0 0,1-1 0,0 0 0,0 1 0,0-1-1,1 0 1,0-1 0,0 1 0,0 0 0,0 0 0,1-1 0,0 1 0,0-1-1,0 1 1,1-1 0,0 0 0,0 1 0,0-1 0,1 1 0,0-1 0,0 1 0,0-1-1,1 1 1,0 0 0,0-1 0,0 1 0,1 0 0,-1 0 0,1 1 0,0-1-1,1 0 1,-1 1 0,1 0 0,0 0 0,0 0 0,4-3 186,72-62-9801,-35 36 69</inkml:trace>
  <inkml:trace contextRef="#ctx0" brushRef="#br0" timeOffset="1774.013">3464 78 10666,'0'0'5787,"0"0"-2360,0 14-1014,-11 165 2393,-8 189-1482,21-310-3242,-3-1 0,-3 0 0,-2 1 0,-2-2 0,-3 1 0,-3-2 0,-2 1 0,-2-2 0,-3 0 0,-2-2 0,-2 0 0,-2-2 0,-3-1 0,-11 12-82,-17-2-432,-3-2-1,-2-3 1,-3-3 0,-1-3-1,-3-3 1,-2-3-1,-1-3 1,-2-4 0,-34 10 432,-182 74-5499,-36-10-5600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18.111"/>
    </inkml:context>
    <inkml:brush xml:id="br0">
      <inkml:brushProperty name="width" value="0.05" units="cm"/>
      <inkml:brushProperty name="height" value="0.05" units="cm"/>
      <inkml:brushProperty name="color" value="#E71224"/>
    </inkml:brush>
  </inkml:definitions>
  <inkml:trace contextRef="#ctx0" brushRef="#br0">112 383 9545,'40'-151'7655,"-28"128"246,-18 130-6587,-4 0 0,-5-1 0,-4 0-1314,-2 4 135,6 2 0,0 78-135,15-62-550,-22-176 267,6-38 322,4-1 0,4 0-1,3-1 1,7-68-39,-1 120 18,1 1-1,2-1 1,1 1 0,2 0-1,2 1 1,1-1 0,2 2-1,1-1 1,1 2 0,2 0-1,1 0 1,2 2 0,9-11-18,-26 36 0,1 1 1,0 0-1,1 0 1,-1 0-1,0 0 1,1 0 0,0 1-1,0-1 1,0 1-1,1 0 1,-1 1-1,1-1 1,-1 1 0,1 0-1,0 0 1,0 0-1,0 0 1,0 1-1,0 0 1,0 0-1,0 1 1,0-1 0,1 1-1,-1 0 1,0 0-1,0 1 1,0 0-1,0 0 1,1 0 0,-1 0-1,0 1 1,-1 0-1,1 0 1,0 0-1,-1 1 1,1-1-1,-1 1 1,3 2-1,1 3-13,-1 1 0,0 1 0,0-1 0,-1 1 0,0 0 0,-1 1 0,0-1-1,-1 1 1,0 0 0,0 0 0,-1 0 0,-1 1 0,0-1 0,0 1 0,-1-1 0,-1 1 0,0-1 0,-1 1 0,0 0 0,0-1 0,-1 1 0,-1-1-1,0 0 1,-1 0 0,0 0 0,0 0 0,-1-1 0,0 1 0,-1-1 0,-1-1 0,1 1 0,-1-1 0,-1 0 0,0 0 0,0-1 0,-1 0 0,0-1-1,-2 2 15,-49 33-547,-6 5-3857,65-46 3695,-6 6-1093,7-2-4531,6-2-1670</inkml:trace>
  <inkml:trace contextRef="#ctx0" brushRef="#br0" timeOffset="328.063">1084 114 8744,'2'-13'5638,"8"-41"-1827,-16 31 942,-24 27-2386,28-3-2243,-18 9 133,0 2 0,0 0 0,1 2 0,0 0 0,1 1-1,1 0 1,1 2 0,0 0 0,-2 5-257,-10 6 150,2 1 1,0 1 0,3 1-1,0 2 1,2 0-1,2 1 1,1 1-1,1 1 1,2 1-1,2 0 1,1 0-1,2 1 1,2 1 0,2 0-1,-2 36-150,8-55-95,1 1 0,1-1 0,1 0-1,1 1 1,1-1 0,0-1 0,2 1 0,0-1 0,1 0-1,1 0 1,1-1 0,0-1 0,1 1 0,1-2 0,1 0-1,1 0 1,0-1 0,0-1 0,2 0 0,0-1 0,0-1-1,1 0 1,3 0 95,1 0-539,1-1-1,0 0 0,1-2 0,1-1 0,-1 0 1,4-1 539,89 7-8239,-77-14 1315</inkml:trace>
  <inkml:trace contextRef="#ctx0" brushRef="#br0" timeOffset="652.873">1605 432 9097,'24'-127'7507,"-22"123"-7268,-1 0 1,1 0 0,0 0-1,0 0 1,1 0 0,-1 1-1,1-1 1,-1 1-1,1-1 1,0 1 0,1 0-1,-1 0 1,0 1 0,1-1-1,0 1 1,-1 0-1,1 0 1,0 0 0,0 0-1,0 0 1,1 1 0,-1 0-1,0 0 1,0 0-1,1 0 1,-1 1 0,0 0-1,1 0 1,0 0-240,1 1 70,-1 0 1,0 0-1,1 0 1,-1 1-1,0 0 1,0 0-1,0 0 1,0 0-1,0 1 0,0 0 1,-1 0-1,1 0 1,-1 1-1,0 0 1,0 0-1,0 0 1,-1 0-1,1 0 1,-1 1-1,0-1 0,0 1 1,0 0-1,-1 0 1,0 0-1,1 3-70,28 138 316,-31-124-308,-1-1 1,-1 1 0,-1-1 0,-1 0 0,0 0-1,-2 0 1,0-1 0,-2 0 0,0 0-1,-1 0 1,-1-1 0,-5 7-9,9-16 4,-1 0-1,0 0 1,0 0 0,-1-1 0,0 0-1,-1-1 1,0 1 0,0-2-1,-1 1 1,0-1 0,0-1-1,-1 0 1,1 0 0,-1-1 0,-1-1-1,1 1 1,-1-2 0,1 0-1,-1 0 1,0-1 0,0-1-1,-6 1-3,14-3 3,0 1-1,0-1 1,0 0-1,1 0 1,-1 0-1,0-1 1,1 1-1,-1-1 1,1 0-1,-1 0 1,1 0-1,0-1 1,0 1-1,0-1 1,0 0-1,0 1 0,0-1 1,1-1-1,0 1 1,-1 0-1,1 0 1,0-1-1,1 1 1,-1-1-1,1 0 1,-1 0-1,1 1 1,0-1-1,1 0 1,-1 0-1,1 0 1,-1 0-1,1 0 1,0 0-1,1 0 1,-1 0-1,1 0 0,-1 0 1,1 1-1,0-1 1,1-1-3,-2 2 2,1 1 0,-1-1 0,1 1 0,-1-1 0,1 1 0,0-1 0,0 1 0,0 0 0,1-1 0,-1 1 0,0 0 0,1 0 0,-1 0 0,1 0 0,0 0 0,0 0 0,0 0 0,0 0 0,0 1 0,0-1 0,0 1 0,0 0 0,1-1 0,-1 1 0,1 0 0,-1 1 0,1-1 0,-1 0 0,1 1 0,-1-1 0,1 1 0,-1 0 0,1 0 0,0 0 0,-1 0 0,1 0 1,0 0-1,-1 1 0,1-1 0,-1 1 0,1 0 0,-1 0 0,1 0 0,-1 0 0,1 0-2,108 161 0,-101-149-610,1-1 1,0 0 0,1 0-1,0-1 1,1 0 0,0-1-1,1-1 1,0 0 0,1-1-1,0-1 1,0 0 0,0-1-1,1 0 1,10 2 609,3-4-6107</inkml:trace>
  <inkml:trace contextRef="#ctx0" brushRef="#br0" timeOffset="1332.21">2276 353 8584,'0'-94'2264,"0"91"-2001,1 0 0,-1 0 0,1 0 0,-1 0 1,0 0-1,0 0 0,0 1 0,0-1 0,-1 0 1,1 0-1,-1 0 0,0 0 0,0 1 0,0-1 1,0 0-1,0 0 0,-1 1 0,1-1 0,-1 1 1,1 0-1,-1-1 0,0 1 0,0 0 0,0 0 1,0 0-1,-1 0 0,1 1 0,0-1 0,-1 0 1,1 1-1,-1 0 0,0-1 0,0 1-263,0 2 107,1 0 1,0 0-1,0 0 0,0 0 0,0 0 1,0 1-1,0-1 0,1 1 0,-1-1 1,0 1-1,1 0 0,-1 0 0,1-1 1,0 1-1,-1 0 0,1 0 0,0 0 1,0 1-1,0-1 0,1 0 0,-1 0 1,0 0-1,1 1 0,-1-1 0,1 0 1,0 1-1,0-1 0,0 0 0,0 2-107,-1 4 205,-38 235 589,30-96-3163,9-183 2408,0-1-1,3 0 1,1 0-1,2 1 1,5-18-39,-7 36 122,1 0 1,0 1 0,2-1 0,0 2 0,0-1-1,2 1 1,0 0 0,1 1 0,0 0-1,3-1-122,-12 14 21,0 1 0,0 0 0,1 0 0,-1 0 0,1 0 0,-1 0 0,0 0 0,1 0 0,0 0 0,-1 0 0,1 1 0,-1-1 0,1 0 0,0 1 0,0 0 0,-1-1 0,1 1 0,0 0 0,0 0 0,-1 0 0,1 0 0,0 0 0,0 0 0,-1 1 0,1-1 0,0 1 0,-1-1 0,1 1 0,0-1 0,-1 1 0,1 0 0,-1 0 0,1 0 0,-1 0 0,1 0 0,-1 0 0,0 0 0,1 1 0,-1-1-21,43 61 206,-40-56-195,198 374-32,-200-375 9,1 0 0,0 0 0,0 0 0,0-1 1,1 1-1,-1-1 0,1 0 0,0 0 0,0 0 0,1-1 0,-1 0 1,1 1-1,0-2 0,0 1 0,0 0 0,0-1 0,0 0 1,0 0-1,0-1 0,1 1 0,-1-1 0,1 0 0,-1-1 0,1 1 1,0-1-1,-1 0 0,1 0 0,-1-1 0,1 0 0,-1 0 1,1 0-1,3-2 12,6-8 79,0-1 0,0 0 0,-1-1 0,0 0 1,-1-2-1,-1 1 0,0-2 0,-1 1 0,-1-2 1,-1 1-1,0-1 0,4-12-79,-3 10 202,0 0 1,-1-1-1,-2 0 1,0 0-1,-1-1 0,0 0 1,-2 0-1,-1 0 1,-1-1-1,0 1 1,-2-1-1,0-6-202,0 26-3,-1 0 1,1 0-1,0 0 1,0 0-1,-1 0 0,1 0 1,-1 0-1,0 0 1,1 0-1,-1 1 1,0-1-1,0 0 0,0 0 1,0 1-1,-1-1 1,1 1-1,0-1 0,-1 1 1,1-1-1,-1 1 1,1 0-1,-1 0 1,0-1-1,0 1 0,1 1 1,-1-1-1,0 0 1,0 0-1,0 1 0,0-1 1,0 1-1,0-1 1,0 1-1,0 0 1,0 0-1,0 0 0,0 0 1,0 0-1,-1 0 3,-70 38-161,58-19-48,1 0-1,0 2 0,1-1 0,2 2 0,0 0 0,1 0 0,1 1 1,1 0-1,2 0 0,0 1 0,1 0 0,1 0 0,0 22 210,8 90-3331,-4-133 3209,1 1-1,0 0 1,0 0 0,0-1 0,1 1-1,-1-1 1,1 1 0,0-1-1,0 0 1,0 0 0,0 1 0,0-2-1,1 1 1,0 0 0,-1 0-1,1-1 1,0 1 0,0-1-1,0 0 1,1 0 0,-1 0 0,0 0-1,1-1 1,-1 1 0,1-1-1,0 0 1,-1 0 0,1-1 0,0 1-1,0-1 1,0 1 0,-1-1-1,3 0 123,3-3 49,-1-1 0,1 1-1,-1-1 1,0-1-1,0 0 1,0 0-1,-1 0 1,0-1-1,0 0 1,0-1-1,-1 1 1,0-1-1,0 0 1,0-1-1,-1 1 1,0-1-1,-1 0 1,3-8-49,-3 9 157,25-49 766,-2-2 1,-4-1-1,-1-1 1,-4-1-1,-2 0 1,-3-1 0,5-58-924,-6-4 1350,-33 214-10,5-10-1192,3 1 0,4 1 0,3 27-148,5-76-82,2-1 1,1 1 0,2-1-1,1 0 1,1 0 0,2 0-1,2-1 1,0 0 0,15 27 81,9-12-2400,-18-37-1322,3-5-3566,2-4-5551</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28.476"/>
    </inkml:context>
    <inkml:brush xml:id="br0">
      <inkml:brushProperty name="width" value="0.05" units="cm"/>
      <inkml:brushProperty name="height" value="0.05" units="cm"/>
      <inkml:brushProperty name="color" value="#E71224"/>
    </inkml:brush>
  </inkml:definitions>
  <inkml:trace contextRef="#ctx0" brushRef="#br0">418 270 17040,'-1'-109'2813,"1"102"-2482,-1 0 0,1 0 0,-1-1-1,-1 1 1,0 0 0,1 0-1,-2 0 1,1 1 0,-1-1 0,0 0-1,-1 1 1,0 0 0,0 0 0,0 0-1,0 0 1,-1 1 0,0-1-1,0 1 1,-1 0 0,1 1 0,-1 0-1,0-1-330,0 2 109,0 0 0,-1 1 1,1-1-1,-1 1 0,1 0 0,-1 1 0,0-1 0,0 1 0,1 1 0,-1-1 0,0 1 0,0 1 0,0-1 0,0 1 0,0 0 0,1 0 1,-1 1-1,0 0 0,1 0 0,-1 1 0,-1 1-109,-5 2 6,1 1 1,-1 0-1,1 1 1,1 0-1,-1 1 1,2 0-1,-1 1 1,1 0 0,1 1-1,0 0 1,0 0-1,1 1 1,0 0-1,1 0 1,1 1-1,0 0 1,1 0-1,0 1 1,1-1-1,0 1 1,1 0-1,1 0 1,0 0-1,1 0 1,1 1-1,0-1 1,0 0-7,2-5-36,-1 0 1,2 0-1,-1-1 1,1 1-1,0-1 1,1 0-1,-1 0 1,2 0-1,-1 0 1,1-1-1,0 0 1,1 0-1,0 0 1,0 0-1,0-1 1,1 0-1,0-1 0,0 1 1,0-1-1,1-1 1,0 1-1,0-1 1,0-1-1,0 1 1,1-1-1,-1-1 1,1 0-1,0 0 1,1 0 35,-1-2-4,-1-1 0,1 1 0,0-1 0,-1-1 0,1 1 0,-1-2 0,1 1 0,-1-1 0,0 0 0,0-1 0,0 0 0,-1 0 0,1-1 0,-1 1 0,0-2 0,0 1 0,-1-1 0,0 0 0,0 0 0,3-5 4,86-93 122,-95 104-109,1 0-1,0 0 0,0 1 0,0-1 0,0 0 0,0 1 0,-1-1 0,1 1 0,0-1 0,0 1 1,-1 0-1,1-1 0,0 1 0,-1-1 0,1 1 0,-1 0 0,1 0 0,-1-1 0,1 1 1,-1 0-1,1 0 0,-1 0 0,0 0 0,1 0 0,-1-1 0,0 1 0,0 0 0,0 0 1,0 0-1,0 0 0,0 0 0,0 0 0,0 0 0,0 0 0,0 0 0,0-1 0,0 1 0,-1 0 1,1 0-1,0 0 0,-1 0 0,1 0 0,-1-1 0,1 1 0,-1 1-12,0 4 59,-2 23 70,-2 1 0,-1-1 0,-1-1 1,-2 1-1,-1-1 0,-1-1 0,-13 24-129,-6 18 243,-66 155-243,96-199-2694,34-19-10555,-30-6 11538,17-1-10994</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28.799"/>
    </inkml:context>
    <inkml:brush xml:id="br0">
      <inkml:brushProperty name="width" value="0.05" units="cm"/>
      <inkml:brushProperty name="height" value="0.05" units="cm"/>
      <inkml:brushProperty name="color" value="#E71224"/>
    </inkml:brush>
  </inkml:definitions>
  <inkml:trace contextRef="#ctx0" brushRef="#br0">0 0 23959,'0'0'3555,"0"0"-1409,0 0-192,0 0-801,0 0-1153,0 0 0,0 0 0,0 0 0,0 0 0,72 27 0,-63-11-128,3 3-1602,-5 2-1088,-3-1-2115,-2-5-6854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01.640"/>
    </inkml:context>
    <inkml:brush xml:id="br0">
      <inkml:brushProperty name="width" value="0.05" units="cm"/>
      <inkml:brushProperty name="height" value="0.05" units="cm"/>
    </inkml:brush>
  </inkml:definitions>
  <inkml:trace contextRef="#ctx0" brushRef="#br0">310 234 17072,'-4'-13'1943,"-17"-43"-939,19 53-849,-1-1 0,0 1-1,0 1 1,0-1 0,0 0 0,0 1 0,-1-1-1,1 1 1,-1 0 0,0 0 0,0 0 0,0 1 0,0 0-1,0-1 1,0 1 0,0 0 0,0 1 0,0-1-1,0 1 1,0 0 0,0 0 0,-1 0 0,1 1-1,0-1 1,0 1 0,0 0 0,0 0 0,0 0 0,0 1-1,-2 1-154,-3 0 23,1 1 1,-1 0-1,1 1 0,0 0 0,0 0 0,0 1 0,1 0 0,0 1 1,0-1-1,0 1 0,1 0 0,0 1 0,0 0 0,1 0 0,0 0 0,1 0 1,0 1-1,-3 7-23,-1 5 27,1 1 1,1 0-1,1 0 1,0 1-1,2-1 0,1 1 1,0 7-28,3-14-184,0 1 0,1-1 0,1 0 0,0 1 0,1-1 0,1 0 0,0-1 1,2 1-1,-1-1 0,2-1 0,0 1 0,1-1 0,0 0 0,1-1 0,0 0 0,1-1 0,1 0 0,0-1 0,0 0 1,1-1-1,1 0 0,0-1 0,0-1 0,1 0 0,-1-1 0,2 0 0,-1-1 0,1-1 0,0 0 0,0-2 0,0 0 0,0 0 1,1-2-1,-1 0 0,1 0 0,0-2 0,-1 0 0,0-1 0,1-1 0,-1 0 0,0-1 0,14-6 184,-7-1 12,-1-1 0,0-1 0,-1-1 0,0-1 0,-1-1 0,-1-1 0,-1-1 0,0 0 0,-2-1 0,0-1 0,0 0-1,-2-1 1,-1-1 0,-1 0 0,-1-1 0,0 0 0,4-18-12,-12 30 15,1 1 0,-2 0-1,0-1 1,0 1 0,-1-1 0,0 1 0,-1-1-1,0 0 1,-1 1 0,-1-10-15,2 17-8,-1 0 0,0 0 0,0 0 1,0 0-1,0 0 0,0 0 0,-1 0 0,1 0 1,-1 1-1,0-1 0,1 0 0,-1 1 0,-1-1 1,1 1-1,0 0 0,0 0 0,-1 0 0,1 0 1,-1 0-1,0 0 0,0 1 0,0-1 0,1 1 0,-1 0 1,-1 0-1,1 0 0,0 0 0,0 1 0,0-1 1,0 1-1,0-1 0,-1 1 0,1 0 0,0 1 1,0-1-1,-3 1 8,2 0 68,1 1 1,-1 0-1,1 0 1,0 0-1,0 0 1,0 0-1,0 1 1,0-1-1,0 1 1,0 0-1,1-1 1,0 1-1,-1 1 1,1-1-1,0 0 1,1 0-1,-1 1 1,1-1-1,-1 1 1,1 0-1,0-1 1,0 1-1,0 0 1,1 1-69,0-5 26,0 1-1,1 0 1,-1 0-1,0-1 1,1 1 0,-1 0-1,0-1 1,1 1 0,-1 0-1,1-1 1,-1 1 0,1 0-1,-1-1 1,1 1-1,0-1 1,-1 1 0,1-1-1,0 0 1,-1 1 0,1-1-1,0 0 1,0 1 0,-1-1-1,1 0 1,0 0-1,0 1 1,-1-1 0,1 0-1,0 0 1,0 0 0,0 0-1,-1 0 1,1 0 0,0 0-1,0-1 1,0 1-1,-1 0 1,1 0 0,0-1-1,0 1 1,-1 0 0,1-1-1,0 1 1,-1-1 0,1 1-1,0-1 1,-1 1-26,45-16 33,17-25-34,-52 12 3894,-39 26-1891,22 7-1978,1 0 0,-1 1 0,1 0 0,0 0 0,0 1 0,0-1 0,1 1 0,0 1 0,0-1 0,1 1 0,0 0 0,0 0 0,0 0 0,1 1-24,-4 6-68,2 0-1,-1 1 0,2 0 0,0 0 0,1 0 1,0 0-1,1 0 0,1 1 0,0-1 0,2 1 1,-1-1-1,2 1 0,0-1 0,1 0 1,0 0-1,1 0 0,1 0 0,1-1 0,0 1 1,0-2-1,2 1 0,-1 0 0,2-2 0,0 1 1,0-1-1,12 11 69,-20-21-21,0 0 0,0-1 0,1 1-1,-1-1 1,0 1 0,1-1 0,0 0 0,-1 0 0,1 1 0,0-1 0,-1 0-1,1 0 1,0-1 0,0 1 0,0 0 0,0-1 0,0 1 0,0-1 0,0 1-1,0-1 1,0 0 0,0 0 0,0 0 0,0 0 0,0 0 0,0 0 0,0-1 0,0 1-1,0-1 1,-1 1 0,1-1 0,0 0 0,0 0 0,0 0 0,0 0 0,-1 0-1,1 0 1,0 0 0,-1-1 0,1 1 0,-1-1 0,0 1 0,1-1 0,-1 1-1,0-1 1,0 0 21,94-224 1340,-27 75 502,-63 145-1568,-6 27-548,12 81-2890,13-37-4909,-9-36-218</inkml:trace>
  <inkml:trace contextRef="#ctx0" brushRef="#br0" timeOffset="655.924">1078 342 9417,'0'0'3139,"0"0"-940,0 0 107,2-13-5,6-40-710,-8 53-1550,0 1-1,1-1 1,-1 0-1,0 1 1,1-1-1,-1 1 0,0-1 1,0 0-1,1 1 1,-1-1-1,1 0 1,-1 1-1,0-1 1,1 0-1,-1 1 1,1-1-1,-1 0 1,1 0-1,-1 0 1,1 1-1,-1-1 1,1 0-1,-1 0 0,1 0 1,-1 0-1,1 0 1,-1 0-1,1 0 1,-1 0-1,1 0 1,-1 0-1,1 0 1,-1 0-1,1-1 1,-1 1-1,1 0 1,-1 0-1,1 0 1,-1-1-1,1 1 0,-1 0 1,0 0-1,1-1 1,-1 1-1,0-1 1,1 1-1,-1 0 1,0-1-1,1 1 1,-1-1-1,0 1 1,1 0-1,-1-1 1,0 1-1,0-1 1,0 1-1,0-1 1,1 1-1,-1-1 0,0 1 1,0-1-1,0 1 1,0-1-1,0 1 1,0-1-1,0 1 1,0-1-1,-1 1 1,1-1-1,0 0-40,0 2 77,6 7 35,-1 1 0,0 0 0,-1 1 0,0-1 0,-1 1 0,0 0 0,0-1 0,-1 1 1,0 1-1,-1-1 0,0 0 0,0 0-112,2 333 277,-3-338-500,1-1-1,-1 1 0,1-1 0,0 1 0,0-1 0,1 1 0,-1-1 1,1 0-1,0 1 0,1-1 0,-1 0 0,0 0 0,1-1 0,0 1 1,0 0-1,0-1 0,1 0 0,-1 0 0,1 0 0,-1 0 0,3 1 224,62 11-10016,-39-16 3476</inkml:trace>
  <inkml:trace contextRef="#ctx0" brushRef="#br0" timeOffset="980.772">1657 200 7303,'6'-48'1631,"4"-59"6160,-10 105-7622,1 1 0,-1 0 0,1 0 0,-1-1 1,0 1-1,1 0 0,-1-1 0,0 1 0,0 0 0,0-1 0,0 1 0,0 0 0,-1-1 0,1 1 0,0 0 0,-1-1 1,1 1-1,0 0 0,-1-1 0,0 1 0,1 0 0,-1 0 0,0 0 0,1 0 0,-1 0 0,0 0 0,0 0 0,0 0 1,0 0-1,0 0 0,0 0 0,0 0 0,-1 1 0,1-1 0,0 0 0,0 1 0,0-1 0,-1 1 0,1 0 0,0-1 1,-1 1-1,1 0 0,0 0 0,-1-1 0,1 1 0,0 0 0,-1 1 0,1-1 0,0 0 0,-1 0 0,1 0 0,-1 1-169,-4 7 138,1 0 0,0 0 0,1 1-1,-1-1 1,2 1 0,-1 0 0,1 0-1,0 1 1,1-1 0,0 1 0,1-1-1,0 1 1,0 7-138,1-16 3,-3 60 272,1 0 1,4 0-1,8 49-275,0 132-425,-19-188-841,1-12-2941,7-14-4531,3-19 682</inkml:trace>
  <inkml:trace contextRef="#ctx0" brushRef="#br0" timeOffset="1277.403">2108 489 8232,'3'-14'4238,"-1"6"-3699,14-104 6797,-16 108-7185,0 1 1,0 0-1,-1-1 0,1 1 1,-1 0-1,0 0 1,0-1-1,0 1 1,0 0-1,0 0 1,0 0-1,-1 0 1,0 0-1,0 1 0,1-1 1,-2 0-1,1 1 1,0-1-1,0 1 1,-1 0-1,1 0 1,-1 0-1,0 0 1,0 0-1,1 1 1,-1-1-1,0 1 0,-1-1 1,1 1-1,0 0 1,0 1-1,0-1 1,-1 0-1,1 1 1,0 0-1,0 0 1,-1 0-1,1 0 1,0 0-1,-1 1 0,1-1 1,0 1-1,-2 0-151,-8 6 47,1 1-1,0 0 1,0 0-1,0 1 0,1 1 1,1 0-1,0 0 1,0 1-1,1 0 0,0 1 1,1 0-1,0 0 1,-1 5-47,-3 1 38,2 0 1,0 0 0,1 1-1,1 0 1,0 1-1,2-1 1,0 2 0,1-1-1,1 0 1,1 1 0,1 0-1,1 0 1,1-1-1,0 1 1,2 0 0,1 0-1,3 14-38,-3-26-13,2-1 0,-1 1 0,1 0 0,0-1 0,1 0 0,0 0 0,0-1 0,0 0 0,1 0 0,1 0 0,-1-1 0,1 0 0,0 0 0,0-1 0,0 0-1,1-1 1,0 0 0,0 0 0,0-1 0,0 0 0,1 0 0,-1-1 0,1 0 0,6 0 13,-1 0-21,2-1 0,-1 0 0,0-1 0,0 0 0,0-2-1,0 0 1,0 0 0,0-2 0,-1 0 0,1 0 0,-1-2 0,0 0 0,0-1 0,7-5 21,-13 7-34,-1-1 0,1 0 0,-1-1 1,-1 0-1,1 0 0,-1-1 0,-1 0 0,1 0 1,-1-1-1,-1 0 0,0 0 0,0 0 1,-1 0-1,1-2 34,2-54-5554,-11 48-1242,-4 5-5968</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27.825"/>
    </inkml:context>
    <inkml:brush xml:id="br0">
      <inkml:brushProperty name="width" value="0.05" units="cm"/>
      <inkml:brushProperty name="height" value="0.05" units="cm"/>
      <inkml:brushProperty name="color" value="#E71224"/>
    </inkml:brush>
  </inkml:definitions>
  <inkml:trace contextRef="#ctx0" brushRef="#br0">435 329 4420,'2'-86'8963,"-2"81"-8671,0 1 0,0 0 0,0-1-1,-1 1 1,1 0 0,-1-1-1,0 1 1,-1 0 0,1 0 0,-1 0-1,0 0 1,0 0 0,0 0 0,0 0-1,-1 1 1,1-1 0,-1 1 0,0 0-1,0 0 1,0 0 0,-1 0-1,1 0 1,-1 1 0,1-1 0,-1 1-1,0 0 1,0 0 0,0 0 0,0 1-1,-3-1-291,1 0 135,-1 1 1,0 0-1,1 0 0,-1 1 0,0 0 0,0 0 0,0 1 0,1 0 0,-1 0 0,0 0 1,1 1-1,-1 0 0,1 0 0,-1 0 0,1 1 0,0 0 0,0 1 0,-1 0-135,-14 14 100,2 0 0,0 2-1,1 0 1,1 0 0,0 2-1,2 0 1,1 1-1,0 1 1,2 0 0,1 0-1,1 1 1,1 1 0,1-1-1,1 2 1,1 5-100,1-16 10,0 1 0,2 0 0,0 0 0,1 1 0,0-1 0,2 0 0,0 1 0,1-1 0,0 0 0,2 1 0,0-1 0,1 0 0,0-1 0,2 1 0,0-1 0,1 0 0,0 0 0,1-1 0,1 0 0,1 0 0,0-1 0,0 0 0,7 5-10,-11-14 6,0-1 1,-1 0-1,1 0 1,0-1 0,1 0-1,-1 0 1,0 0-1,1-1 1,0 0 0,-1 0-1,1-1 1,0 0-1,0 0 1,0 0 0,0-1-1,0 0 1,0-1-1,0 1 1,0-1 0,0-1-1,0 1 1,-1-1-1,1 0 1,0-1 0,-1 1-1,0-1 1,0-1-1,0 1 1,0-1 0,0 0-1,-1-1 1,1 1-1,-1-1 1,0 0 0,-1 0-1,1 0 1,-1-1-1,1-2-6,5-6 147,-1 0-1,-1 0 0,-1-1 1,0 0-1,-1 0 0,0 0 1,-1-1-1,-1 0 0,0 0 1,-2 0-1,1-1 0,-2 1 1,0-1-1,-2 1 0,1 0 1,-2-1-1,0 1 0,-1 0 1,-1 0-1,0 0 0,-1 0 0,-5-10-146,7 21-1,1 0-1,-1 0 0,0 0 0,0 1 0,-1-1 0,1 1 0,-1 0 0,0 0 0,0 0 0,0 1 0,-1-1 0,1 1 0,-1 0 1,0 0-1,0 1 0,0 0 0,0-1 0,0 2 0,-1-1 0,1 0 0,-1 1 0,1 0 0,-1 1 0,1-1 0,-1 1 0,1 0 0,-1 0 1,1 1-1,-1 0 0,1 0 0,-1 0 0,1 0 0,-1 1 0,1 0 0,0 0 0,-4 2 2,-1 1-173,0 1-1,1 0 0,-1 0 1,1 0-1,0 1 1,1 1-1,0 0 1,0 0-1,1 0 1,0 1-1,0 0 1,1 0-1,-4 7 174,-18 91-8036,28-61 936</inkml:trace>
  <inkml:trace contextRef="#ctx0" brushRef="#br0" timeOffset="312.823">965 220 13549,'16'-173'5899,"-19"135"-1828,3 37-4006,0 1-1,-1-1 1,1 1 0,0-1-1,-1 1 1,1-1-1,0 1 1,-1 0 0,1-1-1,-1 1 1,1 0-1,0-1 1,-1 1 0,1 0-1,-1-1 1,1 1-1,-1 0 1,0 0 0,1-1-1,-1 1 1,1 0-1,-1 0 1,1 0 0,-1 0-1,1 0 1,-1 0-1,0 0 1,1 0-1,-1 0 1,1 0 0,-1 0-1,1 0 1,-1 1-1,1-1 1,-1 0 0,1 0-1,-1 0 1,1 1-1,-1-1 1,1 0 0,-1 1-1,1-1 1,-1 0-1,1 1 1,-1-1 0,1 1-1,0-1 1,-1 1-1,1-1 1,0 1 0,0-1-1,-1 1 1,1-1-1,0 1 1,0-1 0,0 1-1,-1-1 1,1 1-1,0-1 1,0 1 0,0 0-1,0-1 1,0 1-65,-13 22 454,0 1 1,2 0-1,0 1 1,2 1-1,0-1 0,2 1 1,-3 22-455,5-24 225,-32 153 321,8 1 0,9 1 1,3 74-547,8-90-767,-1-56-5294,9-102 4370,1-5-3713,0 0-1392</inkml:trace>
  <inkml:trace contextRef="#ctx0" brushRef="#br0" timeOffset="313.823">1242 552 9929,'3'-16'7293,"10"-49"-3460,8 13 2621,-14 57-4367,-4 10-1814,-1 0 0,-1 1 0,0-1-1,0 1 1,-2-1 0,0 1 0,0-1 0,-2 1 0,-4 13-273,-94 266 554,33-117-409,53-136-232,-24 88-1176,39-44-3980,15-53 246,9-7-3000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13.639"/>
    </inkml:context>
    <inkml:brush xml:id="br0">
      <inkml:brushProperty name="width" value="0.05" units="cm"/>
      <inkml:brushProperty name="height" value="0.05" units="cm"/>
      <inkml:brushProperty name="color" value="#E71224"/>
    </inkml:brush>
  </inkml:definitions>
  <inkml:trace contextRef="#ctx0" brushRef="#br0">382 202 1986,'5'-13'9326,"15"-38"-4906,-18 30 2020,-13 18-4019,-18 19-1410,28-15-708,-27 21 92,1 2 0,1 2 0,1 0 0,2 1 0,1 2 0,0 0 0,3 1 0,0 1 1,0 6-396,-3 2 199,2 0 0,2 2 1,2 0-1,2 1 0,1 1 1,2 0-1,2 1 0,2 0 1,2 3-200,3-24 21,1 1-1,2 0 1,0-1 0,1 1-1,1-1 1,2 1 0,0-1-1,1 0 1,1-1 0,2 1-1,0-2 1,1 1 0,1-1-1,1-1 1,1 0 0,1-1 0,12 14-21,-16-21-192,1 0 1,0-2 0,1 1 0,0-1 0,0-1 0,1 0 0,0-1 0,1 0 0,-1-1-1,2-1 1,-1 0 0,1-1 0,0 0 0,0-1 0,0-1 0,0 0 0,0-2 0,1 1-1,0-2 1,13-1 191,25-28-4465,-29-3-2526,-4 0-5335</inkml:trace>
  <inkml:trace contextRef="#ctx0" brushRef="#br0" timeOffset="530.801">997 486 9097,'1'-14'4975,"0"-2"-3815,1-40 1386,-7 15 2236,-6 29-147,6 45-3150,5-29-1658,-11 204 1102,12 108-929,10-159-374,-13-154 378,0 0 0,0 0 0,-1-1 0,1 0 0,-1 1 0,0-1 0,0 0 0,0 0 0,0 0 0,0-1 0,0 1 0,0-1 0,-1 1 0,1-1 0,0 0 0,-1 0 0,1-1 0,-1 1 0,1-1 0,-1 0 0,1 0 0,-1 0 0,1 0 0,-1 0 0,1-1 0,-1 0 0,1 0 0,-3 0-4,0 0 6,-1 1 22,0-1 0,-1 0 0,1 0 0,0-1 0,0 0 0,0 0 1,0 0-1,1-1 0,-1 0 0,1-1 0,-7-3-28,13 6 2,0 1 0,0-1 0,0 1 0,0-1 0,-1 0 0,1 1 0,0-1 0,0 1 0,0-1 0,0 0 0,0 1 0,1-1 0,-1 0 0,0 1 0,0-1 0,0 1 0,0-1 0,1 1 0,-1-1 0,0 0 0,1 1 0,-1-1 0,0 1 0,1-1 0,-1 1 0,1-1 0,-1 1 0,1 0 0,-1-1 0,1 1 0,-1 0-1,1-1 1,-1 1 0,1 0 0,-1-1 0,1 1 0,-1 0 0,1 0 0,0 0 0,-1 0 0,1-1 0,0 1 0,-1 0 0,1 0 0,-1 0 0,1 0 0,0 1 0,-1-1 0,1 0 0,0 0 0,-1 0 0,1 0 0,-1 1 0,1-1-2,323-16-1313,-251 4-1290,-24 4-2273,-16 2-1578</inkml:trace>
  <inkml:trace contextRef="#ctx0" brushRef="#br0" timeOffset="1150.999">1737 359 3107,'0'0'7687,"0"0"-4639,0 0-661,0 0 367,0 0-752,0 0-480,0 0-337,6-1-486,-5 1-683,0 0 0,0-1 0,0 1 0,0 0 1,0 0-1,0 0 0,0 0 0,0 0 0,0 0 0,0 1 0,0-1 0,0 0 0,0 0 0,0 1 1,0-1-1,0 1 0,0-1 0,0 1 0,0-1 0,0 1 0,0-1 0,-1 1 0,1 0 0,0 0 1,0-1-1,-1 1 0,1 0 0,-1 0 0,1 0 0,-1 0 0,1-1 0,-1 1 0,1 0 0,-1 0 0,0 0 1,1 0-1,-1 0 0,0 0 0,0 0 0,0 0 0,0 0 0,0 0 0,0 0 0,0 0 0,0 0 1,0 0-1,0 0 0,-1 0 0,1 0 0,0 0 0,-1 0 0,1 0 0,-1 0 0,1 0 0,-1 0 1,1 0-1,-1 0 0,0-1 0,1 1 0,-1 0 0,0 0 0,0-1 0,1 1 0,-1-1 0,0 1-16,-144 488 443,130-440-1014,6-73 561,7 0 64,0 11-5,1 0 0,0 0 1,0 0-1,2-1 0,-1 1 0,2 0 1,0 0-1,3-9-49,-4 21 16,1 0-1,-1 0 1,1 0-1,-1 0 1,1 1-1,0-1 1,-1 1-1,1-1 1,0 1-1,-1 0 1,1 0-1,0 0 1,0 0-1,-1 0 1,1 0-1,0 0 1,-1 0-1,1 0 1,0 1-1,-1-1 1,1 1-1,0 0 1,-1-1-1,1 1 1,-1 0 0,1 0-1,-1 0 1,1 0-1,-1 0 1,0 0-1,1 0 1,-1 1-1,0-1 1,0 0-1,0 1 1,0-1-1,0 0 1,0 1-1,-1 0 1,1-1-1,0 1 1,-1-1-1,1 2-15,27 35 77,-23-27-82,0 0 0,1-1 1,1 0-1,-1-1 0,2 1 0,-1-1 0,1 0 0,1-1 0,-1 0 0,2 0 0,-1-1 0,1 0 0,0-1 0,0 0 0,0-1 0,1 0 0,0 0 0,0-1 0,1-1 0,-1 0 0,1 0 0,-1-1 0,1-1 0,4 1 5,-6-6 14,0 0 0,0-1 1,0 0-1,-1-1 0,0 0 1,0 0-1,0-1 0,-1 0 0,0 0 1,0-1-1,-1 0 0,0-1 1,-1 1-1,1-1 0,-2-1 1,1 1-1,-1-1 0,-1 0 1,0 0-1,0 0 0,-1 0 1,2-10-15,20-99 3149,-39 215-2412,12-77-847,2 1 1,0-1-1,1 0 0,1 0 1,0-1-1,2 1 1,0 0-1,1-1 0,1 0 1,1 0-1,0 0 1,2-1-1,0 0 0,0-1 1,4 4 109,15 1-3601,-4-19-5061,-15-6 1925</inkml:trace>
  <inkml:trace contextRef="#ctx0" brushRef="#br0" timeOffset="1417.613">2333 203 8776,'0'0'1442,"0"0"-898,0 0 609,0 0-160,0 0-672,0 0-289,0 0-32,0 0 0,-40-23 0,51 43 0,1 4-289,1 4-800,-5-1-2498,4-1-4677</inkml:trace>
  <inkml:trace contextRef="#ctx0" brushRef="#br0" timeOffset="1759.372">2492 343 609,'0'0'6817,"0"0"-4009,0 0-486,14-6 459,43-21-165,-55 26-2486,0 1 0,0-1 0,0 1 0,0-1 0,0 1 0,0 0 0,0 0 0,1 0 0,-1 0 0,0 1 0,0-1 0,0 0 0,0 1 0,0-1 0,0 1 0,0 0 0,-1 0 0,1 0 0,0 0 0,0 0 0,0 0 0,-1 0 0,1 0 0,-1 1 0,1-1 0,-1 1 0,1-1 0,-1 1 0,0 0 0,0-1 0,0 1 0,0 0 0,0 0 0,0 0 0,0 0 0,0-1 0,-1 1 0,1 0 0,-1 0 0,0 1 0,0-1 0,1 0 0,-1 1-130,0 0 95,7 32 57,-2 1-1,-2 0 1,-1 0 0,-1 0-1,-3 0 1,0 0-1,-3 0 1,-6 24-152,-3 49-22,11 11-240,4-119 256,-1 1-1,1-1 1,-1 1-1,1-1 1,-1 0-1,1 0 1,0 1-1,-1-1 1,1 0 0,0 0-1,0 0 1,0 0-1,0 0 1,0 0-1,0 0 1,0 0-1,0 0 1,1 0-1,-1 0 1,0-1-1,0 1 1,1-1-1,-1 1 1,0-1 0,1 1-1,-1-1 1,1 0-1,-1 0 1,0 1-1,1-1 1,-1 0-1,1 0 1,-1-1-1,1 1 1,-1 0-1,0 0 1,1-1-1,-1 1 1,1-1 0,-1 1-1,0-1 1,0 1-1,1-1 1,-1 0-1,0 0 1,0 1-1,1-2 7,57-41 48,272-275 182,-270 265-145,-61 53-81,0 0-1,-1 0 1,1 0-1,0 0 1,-1 0 0,1 0-1,0-1 1,-1 1 0,1 0-1,0 0 1,-1 0-1,1 0 1,0-1 0,-1 1-1,1 0 1,0 0 0,0 0-1,-1-1 1,1 1 0,0 0-1,0-1 1,0 1-1,-1 0 1,1 0 0,0-1-1,0 1 1,0 0 0,0-1-1,0 1 1,-1 0-1,1-1 1,0 1 0,0 0-1,0-1 1,0 1 0,0-1-1,0 1 1,0 0-1,0-1 1,0 1 0,0 0-1,1-1 1,-1 1 0,0 0-1,0-1 1,0 1-1,0 0 1,0-1 0,1 1-1,-1 0 1,0 0 0,0-1-1,1 1 1,-1 0-1,0 0 1,0-1 0,1 1-1,-1 0 1,0 0 0,1 0-1,-1-1 1,0 1-1,0 0 1,1 0-4,-30 4 131,-1 2-116,1 2 1,1 0-1,0 2 0,0 1 1,1 1-1,0 2 0,1 0 1,0 2-16,24-15 1,0 1-1,0-1 1,1 0 0,-1 0 0,0 1-1,1-1 1,-1 1 0,1-1 0,0 1 0,-1 0-1,1-1 1,0 1 0,0 0 0,0 0-1,0 0 1,0 0 0,1 0 0,-1 0 0,1 0-1,-1 0 1,1 0 0,0 0 0,-1 1-1,1-1 1,0 0 0,1 0 0,-1 0 0,0 0-1,1 0 1,-1 0 0,1 0 0,-1 0-1,1 0 1,0 0 0,0 0 0,0 0 0,0 0-1,0 0 1,0-1 0,1 1 0,-1 0-1,1-1 1,-1 1 0,1-1 0,-1 0 0,1 1-1,0-1 1,1 1-1,65 49 57,-56-44-57,1 1 0,-2 0 0,1 0 0,-1 1-1,0 0 1,-1 1 0,0 1 0,-1-1-1,0 2 1,0-1 0,-1 1 0,-1 0-1,0 1 1,-1 0 0,0 0 0,-1 0 0,2 8 0,5 31-433,-10-77-2946,-2-6-5050,0 11-497</inkml:trace>
  <inkml:trace contextRef="#ctx0" brushRef="#br0" timeOffset="2134.919">3477 640 13036,'0'0'2723,"0"0"-129,0 0 65,0 0-1058,0 0-960,0 0-321,0 0-192,-42 90-31,33-49-1,-1-1-96,4-4 0,1 0-32,-3-5-289,4-1-512,0-2-1088,2-7-1250,2-7-1730,0-4-1377</inkml:trace>
  <inkml:trace contextRef="#ctx0" brushRef="#br0" timeOffset="2850.975">3568 705 9161,'0'0'2909,"-6"13"-677,-45 79 2983,44-71-4183,19-27-268,24-26 324,-36 31-1057,35-35 424,62-54 1574,-93 87-1974,1 0-1,-1 1 1,1 0-1,0 0 1,-1 0-1,1 0 0,0 1 1,0 0-1,0 0 1,0 0-1,1 0 1,-1 1-1,0 0 1,0 0-1,0 1 1,0-1-1,0 1 0,0 0 1,0 0-1,0 1 1,0-1-1,0 1 1,4 3-55,7 5-8,0 2 0,-1 0 0,-1 0 0,0 2 0,0 0 0,-1 0 0,-1 1 0,0 1 0,1 3 8,-8-8-6,0-1 0,1 0 0,1 0 1,0-1-1,0 0 0,1 0 0,0-1 0,0 0 0,1 0 0,0-1 0,0 0 0,1 0 1,0-1-1,0-1 0,0 0 0,1 0 0,0-1 0,0 0 0,0-1 0,0 0 0,0-1 1,1 0-1,-1 0 0,1-2 0,3 1 6,-6-3 6,0 0 1,0-1-1,0 0 0,-1 0 1,0-1-1,0 0 0,0 0 1,0-1-1,0 0 1,-1-1-1,0 1 0,0-1 1,-1-1-1,1 1 0,-1-1 1,-1 0-1,3-4-6,71-137 970,-74 136-821,0 1 92,0-1 0,0 0 0,-1 0 0,-1-1 0,0 1 0,0-1 0,-2 1 0,1-10-241,-2 21 21,0 0 0,-1 0-1,1 0 1,-1 0 0,1 0 0,0 0 0,-1 0 0,0 0 0,1 0-1,-1 0 1,0 0 0,1 1 0,-1-1 0,0 0 0,0 0 0,0 1-1,0-1 1,1 1 0,-1-1 0,0 1 0,0-1 0,0 1 0,0-1-1,0 1 1,0 0 0,0 0 0,-1 0 0,1-1 0,0 1 0,0 0-1,0 0 1,0 0 0,0 0 0,0 1 0,0-1 0,0 0 0,0 0-1,0 1 1,0-1 0,0 0 0,0 1 0,0-1 0,0 1 0,0 0 0,0-1-1,0 1 1,1 0 0,-1-1 0,0 1 0,0 0 0,1 0 0,-1 0-1,0 0 1,0 0-21,-7 10 10,-1 0 0,1 1 0,1-1 0,0 2 0,1-1 0,0 1 0,1 0-1,0 0 1,1 0 0,0 6-10,-3 3 3,-194 709-703,185-679 513,10-27 177,-2 1-1,0-1 0,-2 0 1,-1-1-1,-1-1 0,0 1 1,-10 10 10,18-30 2,0 1 1,0-1-1,-1 0 1,1 0 0,-1 0-1,0-1 1,0 1-1,0-1 1,-1-1-1,1 1 1,-1-1-1,0 0 1,1 0 0,-1 0-1,0-1 1,0 0-1,0 0 1,0-1-1,0 1 1,0-1-1,0-1 1,-1 1 0,1-1-1,0 0 1,1 0-1,-1-1 1,-1 0-3,-9-3 6,0-1 0,0-1 0,1 0 0,-1-1 0,2-1 0,-1 0 0,1-1 0,1 0 0,-1-2-6,2 3-102,0-1 0,1 0 0,0-1 0,1 0 0,0 0 0,0-2 0,1 1 0,1-1 0,1 0 0,-1-1 0,2 1 0,0-1 0,1-1 0,0 1 0,1-1 0,1 0 0,0 0 0,1 0 0,0-3 102,3 13-414,-1 0 1,1 0-1,0 0 0,1 1 1,-1-1-1,1 0 0,0 1 1,0-1-1,1 1 1,-1 0-1,1 0 0,0 0 1,0 0-1,0 0 1,0 1-1,1-1 0,-1 1 1,1 0-1,0 0 1,0 0-1,1 1 0,-1-1 1,1 1 413,37-18-8403</inkml:trace>
  <inkml:trace contextRef="#ctx0" brushRef="#br0" timeOffset="3259.271">5156 455 16624,'0'0'3454,"0"0"-940,0 0-437,0 0-615,0 0-591,0 0-386,16 11-170,109 100 273,-33-9-1039,5-4 1,4-5 0,77 54 450,-172-143-118,-1 1 21,-1-2 1,1 1-1,0 0 1,0-1 0,0 0-1,0 0 1,1-1-1,-1 1 1,1-1-1,0 0 1,0-1 0,-1 1-1,1-1 1,3 0 96,1-33-48,-10 24 58,-1-18 215,-2 0 0,0-1 0,-2 2 0,-1-1 0,0 0 0,-2 1 0,-9-19-225,15 38 103,0 0-1,0 0 1,-1 0-1,1 0 1,-1 0-1,0 0 1,-1 1-1,0-1 1,0 1-1,0 0 1,0 1-1,-1-1 1,1 1-1,-1-1 1,0 1-1,-1 1 1,1-1-1,-1 1 1,0 0-1,1 0 1,-1 1-1,0-1 1,-1 2-1,1-1 1,0 0-1,-1 1 1,1 0-1,0 1 1,-1-1-1,1 1 1,-1 1-1,1-1 1,-1 1-1,1 0 1,-2 1-103,-5 5 26,1 1 0,1 0 0,-1 0 0,1 1 0,1 1 1,0 0-1,0 0 0,1 1 0,0 0 0,1 1 0,0 0 1,1 0-1,0 0 0,-2 8-26,-1-2 7,-128 189-757,34-77-4393,71-90 691,5-7-3204</inkml:trace>
  <inkml:trace contextRef="#ctx0" brushRef="#br0" timeOffset="3713.285">4794 101 1794,'3'-15'10335,"13"-48"-6363,-3 40-275,-2 36 330,2 30-3171,-1 1 1,-2 1-1,-2 0 0,-2 0 1,-1 31-857,3 26 373,-4 1-1,-5-1 1,-4 0 0,-5 0 0,-5 0 0,-3-2 0,-23 66-373,21-97-232,-3-1 0,-3-1 0,-3-2 0,-3 0 0,-2-2 1,-3-2-1,-3-1 0,-2-2 0,-12 9 232,13-29-2680,13-17-2584,3-8-5076</inkml:trace>
  <inkml:trace contextRef="#ctx0" brushRef="#br0" timeOffset="9813.432">554 2144 10250,'0'0'2493,"0"0"-16,0 0 357,0 0-549,0 0-689,0 0-352,0 0-400,5-10-358,-3 5-446,-1 3-25,-1 0 0,1 0 1,0-1-1,0 1 0,0 0 0,0 0 0,1 0 0,-1 0 0,0 0 0,1 1 1,0-1-1,-1 0 0,1 1 0,0-1 0,0 1 0,0-1 0,0 1 1,0 0-1,0 0 0,0 0 0,0 0 0,0 0 0,1 1 0,-1-1 0,0 0 1,0 1-1,1 0 0,-1 0 0,0-1 0,1 1 0,-1 1 0,0-1 1,1 0-1,0 1-15,81 12 461,-1-4-1,1-4 1,4-3-461,-87-1 45,1-1-1,-1 1 0,0-1 0,1 0 1,-1 0-1,1 1 0,-1-1 0,0 0 0,1 0 1,-1 0-1,1 0 0,-1-1 0,0 1 1,1 0-1,-1-1 0,0 1 0,1 0 1,-1-1-1,0 0 0,1 1 0,-1-1 0,0 0 1,0 0-1,0 1 0,0-1 0,0 0 1,0 0-1,0 0 0,0 0 0,0-1 1,0 1-1,0 0 0,-1 0 0,1 0 1,-1-1-1,1 1 0,-1 0 0,1-1 0,-1 1 1,1 0-1,-1-1 0,0 0-44,-2 0 51,-1 0 0,0 1-1,1-1 1,-1 1 0,0 0-1,0-1 1,1 1 0,-1 1 0,0-1-1,0 0 1,0 1 0,0-1-1,0 1 1,0 0 0,0 0 0,-1 0-1,1 1 1,0-1 0,0 1-1,0-1 1,1 1 0,-1 0 0,0 0-1,0 0 1,0 1 0,1-1-1,-1 1 1,-2 1-51,-5 8 81,1 0-1,0 1 0,0 0 1,1 0-1,1 1 1,0 0-1,1 1 1,0-1-1,1 1 0,1 0 1,0 0-1,1 1 1,0-1-1,1 1 1,0 9-81,-9 82 76,4 1 1,5 0 0,6 26-77,-1 34-6492,-4-156 1586,-1-5-3646</inkml:trace>
  <inkml:trace contextRef="#ctx0" brushRef="#br0" timeOffset="10876.14">1610 2055 3844,'0'0'3395,"8"-82"-2755,-8 68-63,0 4-161,0 6-416,0 4-96,0 0-1345,-1 10-4581</inkml:trace>
  <inkml:trace contextRef="#ctx0" brushRef="#br0" timeOffset="11729.547">304 2154 10154,'0'0'2781,"0"0"-325,-14-11 95,-47-31-511,34 11 1270,57 24-1793,-27 7-1583,307 2 668,-118 5-590,-169-7-18,-10 1 8,1 0 0,-1-1 0,1-1 0,-1 0-1,1-1 1,-1-1 0,0 0 0,0-1 0,7-2-2,-19 4 4,0 1-1,0 0 1,1-1-1,-1 1 1,-1 0 0,1-1-1,0 1 1,0-1-1,0 0 1,-1 1 0,1-1-1,-1 0 1,1 1-1,-1-1 1,0 0 0,0 1-1,0-1 1,0 0-1,0 0 1,0 1-1,0-1 1,0 0 0,-1 1-1,1-1 1,-1 0-1,1 1 1,-1-1 0,0 1-1,1-1 1,-1 1-1,0-1 1,0 1 0,0-1-1,0 1 1,0 0-1,-1-1 1,1 1 0,0 0-1,-1 0 1,1 0-1,0 0 1,-1 0 0,1 0-1,-1 1 1,0-1-1,1 0 1,-1 1-1,1-1 1,-1 1 0,0 0-1,0 0 1,1-1-4,-65-9 0,68 46-363,28 17-2739,12-10-3955,-17-36 4309,-24-30 8950,-1 22-6074,0 1 0,0-1 0,-1 0 0,1 0 0,0 1 0,-1-1 0,1 1 1,-1-1-1,1 0 0,-1 1 0,1-1 0,-1 1 0,1-1 0,-1 1 0,1-1 0,-1 1 0,0-1 0,1 1 1,-1 0-1,0-1 0,1 1 0,-1 0 0,0 0 0,0-1 0,1 1 0,-1 0 0,0 0 0,1 0 0,-1 0 1,0 0-1,0 0 0,0 0 0,1 0 0,-1 0 0,0 1 0,1-1 0,-1 0 0,0 0 0,0 1 0,1-1 1,-1 0-1,0 1 0,1-1 0,-1 0 0,1 1 0,-1-1 0,0 1 0,1-1 0,-1 1 0,1 0 0,-1-1 0,1 1 1,0-1-1,-1 1 0,1 0 0,-1 0-128,-28 43 967,27-41-715,-54 111 903,5 3 1,4 1-1,6 5-1155,37-112 41,-14 37 20,2 1 1,3 0-1,1 1 1,3 1-1,2 0 0,3 0 1,1 0-1,4 48-61,-1-96 3,0 0 0,0 0-1,0 0 1,1 0 0,-1 0-1,1-1 1,-1 1 0,1 0-1,0 0 1,0-1 0,0 1-1,1-1 1,-1 1 0,0-1-1,1 1 1,0-1 0,0 0-1,-1 0 1,1 1 0,0-1-1,1-1 1,-1 1 0,0 0-1,1 0 1,-1-1 0,1 1-3,-1-5 8,0 1 0,-1-1 0,1 1 0,0-1 0,-1 1 1,0-1-1,1 0 0,-1 0 0,0 1 0,0-1 1,-1 0-1,1 0 0,-1 0 0,1 0 0,-1 0 0,0 0 1,0 0-1,0 0 0,-1 0 0,1 0-8,0-3 13,-1-112-650,-5 40-4278,6 65 671,0 3-3246</inkml:trace>
  <inkml:trace contextRef="#ctx0" brushRef="#br0" timeOffset="12093.107">1471 1959 7719,'0'0'3193,"0"0"-855,4-13 609,13-38 149,-17 31 1964,-10 26-2540,-37 95 214,-79 255 143,-44 222-2877,160-542 35,1 1 1,2 0-1,2 0 1,1 1-1,2 0 0,1-1 1,2 1-1,4 20-35,16 7-423,-20-64 405,-1 1 0,0-1 0,1 0 0,-1 0 0,1 1 0,-1-1 0,1 0 0,0 0 0,-1 0 0,1 0 0,0 0 0,0 0 0,0 0 0,0 0 0,0 0 0,0 0 0,0 0 0,0 0 0,0-1 0,0 1 0,1-1 0,-1 1 0,0-1 0,0 1 0,1-1 0,-1 1 0,0-1 0,0 0 0,1 0 0,-1 0 0,0 0 0,1 0 0,-1 0 0,0 0 0,1 0 0,-1 0 0,0-1 0,1 1 0,-1-1 0,0 1 0,0-1 0,1 1 0,-1-1 0,0 0 0,0 1 0,0-1 0,0 0 0,1-1 18,79-118-10372,-53 77 1980</inkml:trace>
  <inkml:trace contextRef="#ctx0" brushRef="#br0" timeOffset="12788.034">2160 2257 16944,'0'0'2280,"0"0"-353,13-13 256,42-36-667,-53 48-1474,0-1-1,0 1 0,0 0 1,0 0-1,0 1 1,0-1-1,0 0 0,0 1 1,0-1-1,0 1 1,0 0-1,1-1 1,-1 1-1,0 0 0,0 0 1,0 1-1,0-1 1,0 0-1,1 1 0,-1-1 1,0 1-1,0 0 1,0-1-1,0 1 0,0 0 1,-1 0-1,1 1 1,0-1-1,0 0 1,-1 1-1,1-1 0,0 1 1,-1-1-1,0 1 1,1 0-1,-1-1 0,0 1 1,0 0-1,0 0 1,0 0-1,0 0-41,0 0 26,6 10 5,-1 1 0,-1 0-1,0 0 1,0 0-1,-2 1 1,0-1-1,0 1 1,-1 0-1,-1 0 1,0 0 0,-1 0-1,0 0 1,-2 0-1,1-1 1,-2 1-1,0 0 1,0-1-1,-5 12-30,-2 2-46,0-1 0,-2 0 0,-1-1 0,-1 0 0,-1-1 0,-1-1 0,-2 0-1,0-1 1,-1-1 0,-1-1 0,-22 18 46,37-33-5,1-1 1,-1-1-1,0 1 0,0-1 0,0 1 0,0-1 1,0-1-1,-1 1 0,0-1 0,1 0 0,-1 0 1,0-1-1,0 1 0,0-1 0,0-1 1,0 1-1,0-1 0,0 0 0,0 0 0,0-1 1,0 0-1,0 0 0,0 0 0,0-1 0,1 0 1,-1 0-1,0 0 0,1-1 0,-1 0 0,1 0 1,0 0-1,0-1 0,1 0 0,-1 0 1,1 0-1,-1 0 0,1 0 0,0-1 0,-1-2 5,2 0 58,0-1 0,1 1 0,-1-1-1,1 0 1,1 1 0,-1-1 0,1 0-1,1 0 1,0 0 0,0 0 0,1-6-58,-1 12 26,1 0 1,-1 0-1,1 1 1,0-1 0,0 0-1,0 0 1,0 1-1,0-1 1,0 0 0,1 1-1,-1-1 1,0 1-1,1 0 1,-1-1 0,1 1-1,0 0 1,-1 0-1,1 0 1,0 0 0,0 0-1,0 0 1,-1 1-1,1-1 1,0 0-1,0 1 1,0 0 0,0-1-1,0 1 1,0 0-1,0 0 1,0 0 0,0 0-1,0 1 1,0-1-1,0 0 1,0 1 0,0 0-1,0-1 1,0 1-1,0 0 1,-1 0 0,1 0-1,0 0 1,-1 0-1,1 0 1,0 0 0,-1 1-1,0-1 1,1 1-1,-1-1 1,0 1 0,0-1-1,1 1 1,-1 0-1,0 0-26,130 145 121,-57-56-466,-56-71-325,1-2 0,1 0 0,0-1 0,1-1 0,1-1 0,0-1-1,1-1 1,12 5 670,-18-11-982,1 0 0,0-1 0,0-1 0,0-1 0,0 0 0,1-1 0,15-1 982,-26-1-320,-1-2 1,0 1-1,0-1 1,0 0 0,0 0-1,0-1 1,0 0 0,0 0-1,0-1 1,-1 0 0,1 0-1,-1 0 1,5-4 319,59-70-811,-54 44 1627,0 0 1,-2-1-1,-2 0 1,7-34-817,-17 62 122,6-20 858,3-10 616,-1 0-1,-2 0 1,-2-1-1,-1 0 1,-2-2-1596,-3 39 67,-1-1 0,0 1 0,0 0 0,1 0 0,-1 0 0,0 0 0,0 0 0,0 0 0,1 0 0,-1 0 0,0 0 0,0 0 0,0 1 0,1-1 0,-1 0 0,0 0 0,0 1 0,1-1 0,-1 0 0,0 1 0,1-1 0,-1 1 0,0-1 0,1 1 0,-1-1 0,1 1 0,-1 0 0,1-1 0,-1 1 0,1 0 0,-1-1 0,1 1 0,0 0 0,-1-1 0,1 1 1,0 0-1,0 0 0,-1 0 0,1-1 0,0 1 0,0 0 0,0 0 0,0 0 0,0-1 0,0 2-67,-16 27 118,2 2-1,0-1 1,3 2 0,0 0 0,2 0 0,1 1 0,2 0 0,1 0 0,2 0 0,1 1-1,2 0 1,1 8-118,1-33 7,-1 0 0,1-1-1,1 1 1,0-1 0,0 0-1,1 0 1,0 0-1,0 0 1,0-1 0,1 0-1,1 0 1,-1 0 0,1 0-1,0-1 1,0 0 0,1 0-1,0-1 1,0 1-1,0-2 1,1 1 0,0-1-1,-1 0 1,1 0 0,1-1-1,-1-1 1,0 1-1,1-1 1,0 0 0,-1-1-1,1 0 1,0-1 0,0 1-1,5-2-6,-2 2 12,0-1-1,0 0 1,0-1 0,0 0-1,-1-1 1,1 0-1,0-1 1,-1-1-1,1 1 1,-1-2-1,0 0 1,-1 0 0,1-1-1,-1 0 1,0-1-1,0 0 1,-1 0-1,0-1 1,0 0 0,-1-1-1,0 0 1,-1 0-1,0-1 1,0 0-12,6-13 41,0 0-1,-2-1 1,-1-1 0,-1 1 0,-1-2 0,-1 1-1,-1-1 1,-1 0 0,-2 0 0,-1-1 0,0 1-1,-2 0 1,-1-1 0,-4-15-41,4 34-50,0 0 1,-1 0-1,0 0 0,0 1 1,-1-1-1,0 1 1,0-1-1,-1 1 0,0 0 1,0 0-1,-1 1 0,1-1 1,-2 1-1,1 0 0,-1 1 1,0-1-1,0 1 0,0 0 1,-1 0-1,1 1 0,-1 0 1,0 0-1,-1 1 1,1 0-1,-1 0 0,1 0 1,-1 1-1,0 0 0,0 1 1,-7-1 49,-56 0-2553,26 15-3233,22 1-2510</inkml:trace>
  <inkml:trace contextRef="#ctx0" brushRef="#br0" timeOffset="13391.908">4145 2544 10954,'1'-143'10405,"-1"142"-10298,-1 0-1,1 0 1,0 0-1,0 0 1,0 0 0,0 0-1,0 0 1,0 0 0,0 0-1,0 0 1,1-1-1,-1 1 1,0 0 0,1 0-1,-1 0 1,0 0 0,1 0-1,-1 0 1,1 1-1,0-1 1,-1 0 0,1 0-1,0 0 1,-1 0 0,1 1-1,0-1 1,0 0 0,0 1-1,0-1 1,0 0-1,0 1 1,0 0 0,0-1-1,0 1 1,0-1 0,0 1-1,0 0 1,0 0-1,0 0 1,0-1 0,0 1-1,0 0 1,0 0 0,0 1-1,0-1 1,1 0-1,-1 0 1,0 0 0,0 1-1,0-1 1,0 0 0,0 1-1,0-1 1,0 1 0,0 0-1,0-1-106,53 41 510,-19-4-332,-1 2 0,-2 1 1,-2 2-1,8 15-178,-13-16-3,3-2 0,1-1 1,1-1-1,3-2 0,12 10 3,-27-31-13,1-1-1,0 0 1,1-2 0,1 0-1,0-1 1,0-1 0,0-1-1,1-1 1,1-1 0,-1-1-1,1-1 1,0-1 0,0-1-1,18-1 14,-34 0 4,0-1 0,-1 0 0,1 0 0,0-1 0,-1 0 0,1 0 0,-1 0 0,1-1-1,-1 0 1,0 0 0,0-1 0,0 0 0,0 0 0,0 0 0,0-1 0,-1 0 0,0 0 0,1 0 0,-2-1 0,1 1 0,0-1 0,-1 0-1,0-1 1,0 1 0,-1-1 0,1 1 0,-1-1 0,0 0 0,-1-1 0,0 1 0,0 0 0,0-1 0,0 1 0,-1-5-4,2-4 55,-1-1 0,-1 0 0,0 0 0,-1 1 0,-1-1 1,0 0-1,-1 1 0,-1-1 0,-1 1 0,0 0 0,-1 0 1,0 0-1,-1 0 0,-1 1 0,-5-8-55,8 18 41,0 1 0,-1-1 0,0 1 1,0 0-1,0 0 0,0 0 0,0 1 0,-1 0 0,1 0 0,-1 0 0,1 1 1,-1 0-1,0 0 0,0 0 0,1 0 0,-1 1 0,0 0 0,0 1 0,0-1 0,1 1 1,-1 0-1,0 0 0,1 1 0,-1 0 0,1 0 0,-1 0 0,1 1 0,0-1 1,0 1-1,0 1 0,0-1 0,1 1 0,-1-1 0,1 1 0,0 0 0,0 1 1,-3 4-42,-203 222 342,91-90-236,-38 41-1761,157-181 1532,0 0 1,0-1-1,1 1 1,-1 0-1,0-1 1,1 1-1,-1 0 0,0-1 1,1 1-1,-1-1 1,0 1-1,1-1 0,-1 1 1,1-1-1,-1 1 1,1-1-1,0 1 0,-1-1 1,1 0-1,-1 1 1,1-1-1,0 0 1,-1 1-1,1-1 0,0 0 1,-1 0-1,1 0 1,0 0-1,-1 1 0,1-1 1,0 0-1,-1 0 1,1 0-1,0 0 1,-1-1-1,1 1 0,0 0 1,-1 0-1,1 0 1,0-1-1,-1 1 0,1 0 1,0 0-1,-1-1 1,1 1-1,-1-1 0,1 1 1,-1-1-1,1 1 1,-1 0-1,1-1 1,-1 0-1,1 1 0,-1-1 123,29-10-3897,5-5-2658</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44.823"/>
    </inkml:context>
    <inkml:brush xml:id="br0">
      <inkml:brushProperty name="width" value="0.05" units="cm"/>
      <inkml:brushProperty name="height" value="0.05" units="cm"/>
      <inkml:brushProperty name="color" value="#004F8B"/>
    </inkml:brush>
  </inkml:definitions>
  <inkml:trace contextRef="#ctx0" brushRef="#br0">143 3 9705,'0'0'3502,"0"0"-304,0 0-139,0 0-849,0 0-582,0 0-448,0 0-347,1-1-300,4 0-454,0 1-1,-1 0 0,1 0 1,0 0-1,0 1 0,0 0 1,-1 0-1,1 0 0,0 0 0,-1 1 1,1-1-1,-1 1 0,0 0 1,1 1-1,-1-1 0,0 1 0,0 0 1,2 2-79,-4-4 27,-1 1 0,1-1 0,0 1 1,-1-1-1,1 1 0,-1 0 0,0 0 0,1 0 1,-1 0-1,0 0 0,0 0 0,0 0 1,0 0-1,-1 0 0,1 0 0,-1 0 0,1 1 1,-1-1-1,0 0 0,0 0 0,1 1 0,-2-1 1,1 0-1,0 0 0,0 1 0,-1-1 1,1 0-1,-1 0 0,0 0 0,0 0 0,0 0 1,0 0-1,0 0 0,0 0 0,0 0 0,0 0 1,-1 0-1,1-1 0,-1 1 0,0-1 0,1 1-26,-77 58 522,-76 28-208,154-87-317,-1 0 0,1-1 0,-1 1 1,1 0-1,0 0 0,0 0 0,-1 0 0,1-1 1,0 1-1,0 0 0,0 0 0,0 0 1,0 0-1,0 0 0,0 0 0,0 0 0,1 0 1,-1-1-1,0 1 0,1 0 0,-1 0 0,0 0 1,1-1-1,-1 1 0,1 0 0,-1 0 1,1-1-1,-1 1 0,1 0 0,0-1 0,-1 1 1,1 0-1,0-1 0,-1 1 0,1-1 1,0 1-1,0-1 0,-1 0 0,1 1 0,0-1 1,0 0-1,0 1 0,0-1 0,0 0 1,0 0-1,-1 0 0,1 0 0,0 0 0,0 0 1,0 0-1,0 0 0,0 0 0,0-1 1,0 1-1,-1 0 0,1 0 0,0-1 0,0 1 1,0-1-1,0 1 2,190-7-1970,-67-18-7500,-83 15-155</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49.563"/>
    </inkml:context>
    <inkml:brush xml:id="br0">
      <inkml:brushProperty name="width" value="0.05" units="cm"/>
      <inkml:brushProperty name="height" value="0.05" units="cm"/>
      <inkml:brushProperty name="color" value="#004F8B"/>
    </inkml:brush>
  </inkml:definitions>
  <inkml:trace contextRef="#ctx0" brushRef="#br0">141 76 13421,'0'0'3480,"0"0"-1141,6-13-97,17-38-155,-22 51-2043,-1-1 0,1 0 0,-1 0 0,1 1 0,-1-1 0,1 0-1,0 1 1,-1-1 0,1 0 0,0 1 0,0-1 0,-1 1 0,1-1 0,0 1 0,0-1 0,0 1 0,-1 0 0,1-1 0,0 1 0,0 0 0,0 0-1,0 0 1,0 0 0,0 0 0,0 0 0,0 0 0,0 0 0,-1 0 0,1 0 0,0 0 0,0 0 0,0 1 0,0-1 0,0 0 0,0 1-1,-1-1 1,1 0 0,0 1 0,0-1 0,0 1 0,-1 0 0,1-1 0,0 1 0,-1 0 0,1 0-44,3 2 142,15 12 1,0 1 0,-1 1 0,-1 1 0,-1 1-1,-1 0 1,0 1 0,-2 0 0,6 12-143,139 194-294,-157-225 278,1 3-53,1 0 1,0 0-1,0-1 1,0 1-1,0-1 1,0 0-1,1 0 1,0 0-1,0-1 1,-1 1-1,1-1 1,1 0-1,-1 0 1,0 0-1,0-1 1,1 1-1,-1-1 1,3 0 68,-5-3 0,0-1 1,0 0-1,0 1 0,0-1 1,0 0-1,-1 0 0,0 0 1,1 0-1,-1-1 0,0 1 1,-1 0-1,1 0 0,0-1 1,-1 1-1,0-1 0,0 1 1,0 0-1,0-3 0,0-3 15,4-30 195,-2-1-1,-1 0 0,-3 1 0,-1-1 1,-6-29-210,9 66 68,0 1 0,0-1 1,0 1-1,0 0 1,0-1-1,0 1 0,-1-1 1,1 1-1,-1 0 0,0-1 1,0 1-1,1 0 1,-2-1-1,1 1 0,0 0 1,0 0-1,-1 0 0,1 0 1,-1 0-1,1 1 1,-1-1-1,0 0 0,0 1 1,0-1-1,0 1 1,0 0-1,0-1 0,0 1 1,0 0-1,-1 0 0,1 0 1,0 1-1,-1-1 1,1 1-1,0-1 0,-1 1 1,1 0-1,-1 0 1,1 0-1,-1 0 0,1 0 1,-2 1-69,-8 6 59,1 0 0,0 1 0,1 0 0,0 1 0,0 1 0,1-1 0,0 2 0,-7 9-59,-7 6 29,-251 261 217,136-149-2088,132-128 408,20-8-11038,5-11 2473</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45.401"/>
    </inkml:context>
    <inkml:brush xml:id="br0">
      <inkml:brushProperty name="width" value="0.05" units="cm"/>
      <inkml:brushProperty name="height" value="0.05" units="cm"/>
      <inkml:brushProperty name="color" value="#004F8B"/>
    </inkml:brush>
  </inkml:definitions>
  <inkml:trace contextRef="#ctx0" brushRef="#br0">99 384 8136,'1'-13'3352,"-1"-2"-2318,3-38 1449,-4 15 4640,1 54-3126,-3 19-2548,-1 29-1472,4-48 107,-1 111 103,5 0 1,7 0-1,4 1-187,-8-58-528,-21-83 528,10 3-141,1 0 1,0 0-1,0 0 1,1 0-1,1-1 0,0 1 1,0-1-1,1 1 1,0-1-1,1 1 0,0-1 1,2-6 140,9-23-2817,3 16-4861,-9 16 743</inkml:trace>
  <inkml:trace contextRef="#ctx0" brushRef="#br0" timeOffset="525.339">48 252 10922,'0'0'3385,"-6"-16"-502,-24-53-65,29 67-2667,-1 0 1,1 0-1,0-1 0,0 1 0,0 0 0,0 0 0,0-1 0,0 1 1,1 0-1,-1-1 0,1 1 0,-1 0 0,1-1 0,0 1 1,0-1-1,0 1 0,0-1 0,1 1 0,-1-1 0,1 1 0,-1 0 1,1-1-1,0 1 0,0 0 0,0 0 0,0-1 0,0 1 1,0 0-1,1 0 0,-1 0 0,1 0 0,0 1-151,64-10 732,-65 11-733,18 0 14,0 1-1,1 0 0,-1 2 1,0 0-1,0 1 0,0 1 1,-1 0-1,0 2 0,0 0 1,0 1-1,-1 1 1,0 1-1,-1 0 0,0 1 1,0 1-1,-2 0 0,1 1 1,-1 1-1,1 3-12,-12-14-1,0 0 0,0 0 1,-1 1-1,0 0 0,1-1 0,-1 1 0,-1 0 1,1 0-1,0 0 0,-1 0 0,0 0 0,0 1 1,0-1-1,-1 0 0,1 1 0,-1-1 0,0 0 1,0 1-1,-1-1 0,1 0 0,-1 0 0,0 1 0,0-1 1,0 0-1,-1 0 0,1 0 0,-1 0 0,0 0 1,0 0-1,-1-1 0,1 1 0,-1-1 0,-2 4 1,-14 6 5,0-1-1,-1-1 0,0 0 0,-1-2 1,0 0-1,0-1 0,-1-1 1,0-2-1,0 0 0,0-1 0,-1-1 1,0-1-1,1-1 0,-1-1 0,-7-2-4,-47 1-437,82-3-2585,50 2-5391,-13 1 779</inkml:trace>
  <inkml:trace contextRef="#ctx0" brushRef="#br0" timeOffset="823.751">1266 94 13004,'0'0'3710,"-3"-14"-715,-13-43-69,15 55-2813,0 1 0,0-1 0,0 1 0,0-1 0,0 1 0,0 0 1,-1-1-1,1 1 0,-1 0 0,1 0 0,-1 0 0,1 0 0,-1 0 0,1 0 0,-1 0 1,0 1-1,0-1 0,1 1 0,-1-1 0,0 1 0,0-1 0,0 1 0,0 0 0,1 0 0,-1 0 1,0 0-1,0 0 0,0 1 0,0-1 0,1 1 0,-2-1-113,-3 1 279,-10 3-22,1 0 1,-1 1-1,1 1 1,1 0 0,-1 1-1,1 1 1,0 0-1,1 1 1,-1 1-1,2 0 1,0 0 0,-10 11-258,-8 7 165,2 1 1,0 1 0,2 1 0,1 2 0,2 0 0,1 2 0,-16 35-166,28-49 5,1 0 1,0 0-1,2 0 1,1 1-1,0 0 1,2 0-1,1 1 1,0-1-1,2 1 1,0 0-1,2 0 1,0-1-1,2 1 1,0-1-1,2 2-5,0-9-86,0-1 0,1 0 0,0 0 1,1 0-1,1 0 0,0-1 0,1-1 0,0 1 0,1-2 0,0 1 0,1-1 0,0-1 0,1 0 0,0 0 0,1-1 0,0-1 0,0 0 0,1-1 0,12 5 86,-9-5-595,1-1-1,-1 0 1,2-1 0,-1-1 0,0-1-1,1-1 1,-1 0 0,1-2 0,0 0 0,9-1 595,42-21-8334,-42 8 802</inkml:trace>
  <inkml:trace contextRef="#ctx0" brushRef="#br0" timeOffset="1398.153">1620 301 10890,'0'0'2995,"0"0"-518,1-13 475,1-1-2814,3-21 4263,-16 60-1252,-39 245-2108,17 37-1175,22-304 187,-129-44 2019,221 53-1528,-49-5-552,1 1-156,1-2 0,0-1-1,0-2 1,0 0 0,0-3-1,0-1 1,9-2 164,14-17-1719,-31-9-4826,-24 24 1724,2 1-2097</inkml:trace>
  <inkml:trace contextRef="#ctx0" brushRef="#br0" timeOffset="2222.848">2212 310 4965,'0'0'5076,"0"0"-2065,0 0-229,0 0 261,0 0-833,0 0-657,-5 2-549,0 2-935,1 1-1,-1 0 1,1 1 0,0-1 0,0 1-1,1 0 1,-1 0 0,2 0 0,-1 0 0,0 1-1,1-1 1,1 1 0,-1 0 0,1-1 0,0 1-1,0 0 1,1 0 0,0 2-69,-5 19 96,-4 25-56,3 0 0,2 0 0,2 0 0,5 48-40,21-1-814,-22-98 775,-1 1 0,1-1 0,-1 1-1,1-1 1,0 1 0,0-1 0,0 0 0,0 0-1,0 0 1,0 0 0,1 0 0,-1-1-1,1 1 1,-1-1 0,1 1 0,-1-1-1,1 0 1,0 0 0,0 0 0,0 0 0,-1-1-1,1 1 1,0-1 0,0 0 0,0 0-1,0 0 1,0 0 0,0 0 0,0-1-1,0 1 1,0-1 0,-1 0 0,2 0 39,13-7 150,0-1 0,-1 0 1,-1-2-1,1 0 0,-2 0 1,0-1-1,0-1 0,-1-1 0,0 0 1,-2 0-1,1-1 0,-2-1 1,0 0-151,0 2 279,0 0 1,-1-1 0,-1 0 0,-1-1 0,0 1 0,-1-1-1,-1-1 1,0 1 0,-1-1 0,-1 0 0,0 1-1,-1-11-279,-15 50 636,7 1-615,1 0 0,1-1 1,1 1-1,2 1 1,0-1-1,1 0 0,2 0 1,1 8-22,-1-21-111,-1 0 0,1 0 0,1 0 0,0 0 1,0 0-1,1-1 0,1 1 0,0-1 1,0 0-1,1 0 0,0-1 0,4 4 111,-8-11-286,0 0 0,1-1 0,-1 1 1,1-1-1,-1 1 0,1-1 0,0 0 0,0 0 0,0 0 0,-1 0 0,1-1 0,0 1 0,0-1 0,0 0 0,0 0 0,0 0 0,0 0 0,0 0 0,0 0 0,1-1 286,36-15-8732,-23 2 2828</inkml:trace>
  <inkml:trace contextRef="#ctx0" brushRef="#br0" timeOffset="2552.993">2581 192 6758,'0'0'1057,"0"0"-768,0 0 63,0 0-256,0 0-96,0 0-384,0 0-3556</inkml:trace>
  <inkml:trace contextRef="#ctx0" brushRef="#br0" timeOffset="2848.534">2883 262 9609,'0'0'3315,"0"0"-491,0 0-16,13 12-875,-2-4-1605,-7-5-228,1 1 1,0-1 0,-1 1 0,1 0-1,-1 0 1,0 0 0,-1 1 0,1 0-1,-1-1 1,0 1 0,0 0 0,0 1-1,-1-1 1,0 0 0,0 1 0,0 0-1,0-1 1,-1 1 0,0 0-101,0 33 248,-2 0 0,-1 0 1,-3 0-1,0 0 0,-5 9-248,-10 82-19,22-63-322,0-67 332,-1 1 1,1 0 0,0-1-1,0 0 1,1 1 0,-1-1 0,0 0-1,0 0 1,0 0 0,0 0-1,0-1 1,0 1 0,0 0-1,0-1 1,0 1 0,0-1-1,0 0 1,0 0 0,-1 0 0,1 0-1,0 0 1,0 0 0,-1 0-1,1-1 1,-1 1 0,1 0-1,0-1 9,340-295 668,-274 250-273,-103 59 352,1 1-594,19-8-63,1 0 0,-1 0 0,1 2 0,0 0 1,0 0-1,0 1 0,1 1 0,1 0 0,-1 1 0,2 0 0,-1 1 1,1 0-1,1 1 0,-1 2-90,10-9 15,1 1 0,-1-1 0,1 1 1,0-1-1,1 1 0,-1-1 0,1 0 1,0 1-1,0-1 0,1 0 0,0 1 0,0-1 1,0 0-1,0 0 0,1-1 0,0 1 0,0 0 1,0-1-1,0 0 0,1 1 0,0-2 1,0 1-1,0 0 0,0-1 0,1 1 0,-1-1 1,1-1-1,0 1 0,0 0 0,0-1-15,-1 1 8,20 16-16,124 77-443,-143-94-5,1-1 1,0 0-1,0 0 0,0 0 0,0 0 0,0-1 0,0 0 1,0-1-1,0 1 0,0-1 0,0 0 0,-1-1 1,1 1-1,0-1 0,2-1 456,51-26-10795,-39 16 5461</inkml:trace>
  <inkml:trace contextRef="#ctx0" brushRef="#br0" timeOffset="3238.026">3722 637 2370,'0'0'2851,"0"0"-427,8-13-289,24-42-181,-11 27 1322,-14 27 580,-6 35-1966,-5 68-316,7-100-1521,0-1-1,0 1 0,0-1 0,0 1 0,0-1 0,0 0 0,0 0 0,0 0 0,1 0 0,-1-1 0,0 0 0,1 1 0,-1-1 0,0 0 0,1-1 0,-1 1 0,0 0 0,0-1 0,1 0 0,-1 0 0,0 0 1,0 0-1,0 0 0,0-1 0,0 1 0,0-1 0,0 0 0,0 0-52,4-3 228,1 0-1,-1 0 1,0-1 0,0 0-1,-1 0 1,0-1 0,0 0-1,0 0 1,-1 0 0,0-1-1,0 1 1,-1-1 0,0-1-1,-1 1 1,1 0 0,-2-1-1,1 0 1,-1 1 0,0-1-1,0-7-227,-4 12 46,-1 1 0,1-1 0,0 0 0,-1 1 0,0-1 0,0 1 0,0 0 0,0 0 0,-1 0 0,1 0 0,-1 1 0,1 0 0,-1-1 0,0 1 0,0 0 0,0 1-1,0-1 1,-1 1 0,1 0 0,0 0 0,0 0 0,-1 0 0,1 1 0,-1 0 0,1 0 0,0 0 0,-1 0 0,1 1 0,-1 0 0,1 0 0,0 0 0,0 0 0,-3 2-46,-5 2 11,0 1 0,1 0 0,0 0 0,0 2 0,0-1 0,1 1 0,0 1 0,1 0 1,0 0-1,0 1 0,1 0 0,0 1 0,1-1 0,0 2 0,1-1 0,0 1 0,1-1 0,0 2 1,1-1-1,0 0 0,1 1 0,0 0 0,1 0 0,1 0 0,0 3-11,-1-7-65,0 0 0,1 0 0,1 0 0,-1 0 0,2 0-1,-1 0 1,1 0 0,0 0 0,1 0 0,0 0 0,1 0 0,-1-1 0,2 1-1,-1-1 1,1 0 0,1 0 0,-1 0 0,1 0 0,0-1 0,1 0-1,0 0 1,0 0 0,1-1 0,0 0 0,1 1 65,6 1-520,0-1 0,0 0 0,0-1 0,1-1 0,-1 0 0,1-1 0,0 0 0,1-1 0,-1-1 0,1-1-1,-1 0 1,1-1 0,5-1 520,52-11-5243,-8-17-3583,-44 13 1918</inkml:trace>
  <inkml:trace contextRef="#ctx0" brushRef="#br0" timeOffset="3546.598">4408 315 10154,'0'0'2525,"0"0"-299,0 0 256,0 0-282,16 8-556,-5-2-1366,-3-3-112,0 1 0,0 0 0,0 0-1,-1 1 1,1 0 0,-1 1 0,-1-1 0,1 1 0,-1 1-1,0-1 1,0 1 0,-1 0 0,3 5-166,3 5 203,-1 0-1,0 1 1,-2 0-1,0 0 1,-1 1 0,-1 0-1,0 1 1,-2-1-1,0 1 1,-1 0-1,-1 0 1,-1 0 0,-1 0-1,-1 0 1,-1 0-1,0 0 1,-1 0-1,-2 0 1,-6 18-203,-2-15 33,-2-1 1,0-1-1,-1 0 1,-2-1-1,0-1 1,-1-1-1,0 0 1,-2-1-1,0-2 1,-1 0-1,0-1 1,-19 8-34,-97 45-3979,117-57-1957,11-2-5435</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38.188"/>
    </inkml:context>
    <inkml:brush xml:id="br0">
      <inkml:brushProperty name="width" value="0.05" units="cm"/>
      <inkml:brushProperty name="height" value="0.05" units="cm"/>
      <inkml:brushProperty name="color" value="#004F8B"/>
    </inkml:brush>
  </inkml:definitions>
  <inkml:trace contextRef="#ctx0" brushRef="#br0">35 297 5990,'0'0'2333,"6"-14"-145,-3 7-1694,23-62 2845,-18 11 6121,-26 149-6743,-4 18-2373,5 1 1,5 1-1,4 0 0,7 89-344,1-187-49,1 1 0,0-1-1,1 1 1,1-1-1,0 0 1,0 0 0,1 0-1,1-1 1,0 1 0,1-1-1,1 0 1,5 7 49,-12-18-11,0 0 1,1-1 0,-1 1-1,1-1 1,-1 1-1,0-1 1,1 1-1,0-1 1,-1 1 0,1-1-1,-1 1 1,1-1-1,0 0 1,-1 1-1,1-1 1,-1 0 0,1 0-1,0 1 1,0-1-1,-1 0 1,1 0 0,0 0-1,-1 0 1,1 0-1,0 0 1,0 0-1,-1 0 1,1 0 0,0 0-1,-1 0 1,1-1-1,0 1 1,-1 0-1,1 0 1,0-1 0,-1 1-1,1-1 1,-1 1-1,1 0 1,0-1-1,-1 1 1,1-1 0,-1 1-1,1-1 1,-1 1-1,0-1 1,1 0 0,-1 1-1,1-1 1,-1 1-1,0-1 1,0 0-1,1 1 1,-1-1 0,0 0-1,0 0 1,0 1-1,0-1 1,0 0-1,0 1 1,0-1 0,0 0 10,9-48 48,-5-207 123,-7 182-130,4 1 0,3 0 1,3-1-1,12-51-41,-16 114 9,0-9 16,2 1 0,0 0 0,1 0 1,0 0-1,2 1 0,0 0 0,1 0 0,1 1 0,11-14-25,-19 28 0,0 1 0,0 0 0,0 0 0,0 0 0,1 0-1,-1 0 1,1 0 0,-1 1 0,1-1 0,0 1 0,-1 0 0,1-1 0,0 1-1,0 1 1,0-1 0,0 0 0,0 1 0,0-1 0,0 1 0,0 0 0,0 0 0,0 0-1,0 1 1,0-1 0,0 1 0,0-1 0,0 1 0,0 0 0,0 0 0,0 0-1,-1 1 1,1-1 0,0 1 0,-1-1 0,1 1 0,0 1 0,6 4 0,-2 0 1,1 1-1,-1-1 1,0 1-1,-1 1 0,0-1 1,0 1-1,-1 0 1,0 0-1,0 1 0,1 1-65,-1 0-1,-1 0 1,0 0-1,0 1 1,-1-1-1,0 1 1,-1 0-1,0 0 1,-1 0-1,-1 0 1,0 0-1,0 0 1,-1 0-1,-1-1 1,0 1-1,0 0 1,-1 0-1,-1-1 1,0 0-1,-1 0 1,0 0-1,0 0 1,-1-1 0,-1 1-1,0-2 1,0 1-1,-1-1 1,0 0-1,0 0 1,-8 5 65,1-4-326,0-1 1,-1-1 0,0 0-1,0-1 1,-1-1 0,0 0 0,0-2-1,0 0 1,-1 0 0,1-2-1,-1 0 1,0-1 0,1-1 0,-1 0-1,-1-2 326,-10-6-2897,17-6-2149,11 3 401</inkml:trace>
  <inkml:trace contextRef="#ctx0" brushRef="#br0" timeOffset="1599.871">1062 51 4933,'0'0'2156,"0"0"-212,0 0 468,4-8 274,12-23-97,-16 19 1371,-18 16-2383,18-4-1397,-14 8 198,1 1 0,0 0 0,1 1 0,0 0 0,1 1 1,0 0-1,0 1 0,1 0 0,1 1 0,0 0 0,-3 7-378,-16 25 254,2 1 1,3 1-1,1 1 1,2 1-1,3 1 1,2 1-1,2 0 1,2 1-1,2 0 0,3 0 1,2 1-1,3 50-254,2-82-39,1 1 0,0-1 0,2 0 1,0 0-1,1 0 0,2 0 0,0-1 0,1 0 0,1-1 0,1 0 0,0 0 0,1-1 0,2 0 0,4 5 39,-7-12-285,1 0-1,0 0 1,1-1 0,0 0-1,1-1 1,0-1 0,0 0-1,1 0 1,0-2 0,0 1-1,0-2 1,1 0 0,2 0 285,89 6-6540,-58-11-528</inkml:trace>
  <inkml:trace contextRef="#ctx0" brushRef="#br0" timeOffset="2570.664">1712 387 2723,'0'0'2295,"0"0"-555,0 0-95,0 0 111,0 0-160,7-14 48,34-66 1757,-32 28 4548,-26 75-5803,7 11-2028,1 1 0,1 1 0,2 0 0,2-1 0,1 2 0,2-1 0,1 0 0,3 8-118,-2 20 27,9 275 11,-10-337-37,0-1 0,1 1 0,-1 0 0,0-1 1,0 1-1,0 0 0,0-1 0,0 1 0,0 0 0,-1-1 1,1 1-1,0 0 0,-1-1 0,1 1 0,-1-1 1,0 1-1,0-1 0,1 1 0,-1-1 0,0 1 0,0-1 1,0 0-1,0 1 0,-1-1 0,1 0 0,0 0 0,-1 0 1,1 0-1,0 0 0,-1 0 0,1 0 0,-1-1 0,1 1 1,-1-1-1,0 1 0,1-1 0,-1 1 0,1-1 1,-1 0-1,0 0 0,0 0 0,1 0 0,-1 0 0,0 0 1,1 0-1,-1 0 0,0-1 0,1 1 0,-1-1 0,0 1-1,-27-8 231,-1 0 0,1-2-1,1-1 1,0-2 0,-17-10-231,31 8 636,46 15-594,160 30 49,51 3-1496,-240-32 1266,-1-1-1,0 0 0,1 0 1,-1 0-1,1-1 1,-1 1-1,0 0 1,0-1-1,1 0 0,-1 1 1,0-1-1,0 0 1,0 0-1,1 0 0,-1 0 1,0-1-1,0 1 1,-1-1-1,1 1 0,0-1 1,0 1-1,-1-1 1,1 0-1,-1 0 0,1-1 140,4-15-4424,-4-6-4173,-2 17 632</inkml:trace>
  <inkml:trace contextRef="#ctx0" brushRef="#br0" timeOffset="3088.296">2387 348 4132,'2'-12'5990,"-1"-4"-4423,3-20-32,5 1 4214,-6 32-1226,1 26-3500,-3 47-722,-3 0 0,-3 0-1,-3-1 1,-3 0 0,-3 0 0,-18 52-301,-22-10-27,54-110 28,0-1 0,-1 1 1,1-1-1,0 1 0,-1-1 0,1 0 1,0 1-1,-1-1 0,1 1 0,-1-1 1,1 0-1,-1 1 0,1-1 1,-1 0-1,1 0 0,-1 1 0,0-1 1,1 0-1,-1 0 0,1 0 0,-1 0 1,1 0-1,-1 0 0,0 0 0,1 0 1,-1 0-1,1 0 0,-1 0 0,0 0 1,1 0-1,-1 0 0,1 0 1,-1-1-1,1 1 0,-1 0 0,1 0 1,-1-1-1,1 1 0,-1 0 0,1-1 1,-1 1-1,1 0 0,-1-1 0,1 1 1,-1-1-1,1 1 0,0-1 0,-1 1 1,1-1-1,0 1 0,0-1 0,-1 1 1,1-1-1,0 0 0,0 1 1,0-1-1,0 1 0,0-1 0,0 1 1,0-1-1,0 0 0,0 1 0,0-1 1,0 1-2,-7-41 92,7 40-94,-1-13 55,0 8 20,0 0 0,0 1-1,1-1 1,-1 0 0,2 0-1,-1 0 1,0 0 0,1 0-1,0 0 1,1 0 0,-1 0-1,1 1 1,1-2-73,-1 6 15,1 0 0,0 0 1,-1 0-1,1 1 0,0-1 0,0 1 1,-1-1-1,1 1 0,0 0 0,0 0 1,-1 0-1,1 1 0,0-1 0,0 1 1,-1-1-1,1 1 0,0 0 0,-1 0 1,1 0-1,-1 0 0,1 1 0,-1-1 1,1 1-1,-1-1 0,0 1 0,0 0 1,0 0-1,0 0 0,0 0 0,0 0 1,-1 1-1,1 0-15,1 0 14,49 41-7,1-1 0,2-3 0,35 17-7,-84-53-4,0-1-1,0 0 1,1 0-1,-1-1 1,1 0-1,0 0 1,0 0-1,0-1 0,0 0 1,0-1-1,0 1 1,0-1-1,1-1 5,-6 0-193,0-1-1,-1 1 0,1-1 0,0 1 0,0-1 0,-1 0 0,1 0 0,-1 0 0,0 0 0,1 0 0,-1 0 0,0-1 1,0 1-1,0 0 0,-1 0 0,1-1 0,0 1 0,-1-1 0,0 1 0,0 0 0,1-1 0,-1 1 0,0-1 0,-1 1 1,1-1-1,0 1 0,-1 0 0,0-1 0,1 1 0,-1 0 0,0-1 0,0 1 0,0 0 0,0 0 0,-1 0 0,1 0 1,-1 0-1,1 0 0,-1 0 0,-1-1 194,1 2-7138</inkml:trace>
  <inkml:trace contextRef="#ctx0" brushRef="#br0" timeOffset="3676.449">3130 436 7431,'2'-14'2755,"0"0"-1545,6-38 532,-6 13 8844,-33 289-7522,15-159-2802,14-78-263,-2 21-4,-1-1 1,-1 1-1,-2-1 0,-2-1 1,-1 1-1,-1-2 1,-1 1-1,-15 22 5,28-55 7,0 1-1,0-1 0,0 0 1,0 0-1,0 1 1,0-1-1,0 0 1,0 1-1,-1-1 0,1 0 1,0 1-1,0-1 1,-1 0-1,1 1 1,0-1-1,-1 0 0,1 1 1,0-1-1,-1 1 1,1-1-1,-1 1 1,1-1-1,-1 1 0,1-1 1,-1 1-1,0-1 1,1 1-1,-1 0 1,0-1-1,1 1 0,-1 0 1,0 0-1,1-1 1,-1 1-1,0 0 0,1 0 1,-1 0-1,0 0 1,1 0-1,-1 0 1,0 0-1,0 0 0,1 0 1,-1 0-1,0 0 1,1 1-1,-1-1 1,0 0-1,1 0 0,-1 1 1,0-1-1,1 0 1,-1 1-1,1-1 1,-1 1-1,0-1 0,1 1 1,-1-1-1,1 1 1,0-1-1,-1 1 0,1-1 1,-1 1-1,1 0-6,2-3 15,-1 0 0,1 1 0,0-1 0,0 0 0,0 1 0,0 0 0,0-1 0,1 1 0,-1 0 0,0 0 0,0 1 0,1-1 0,-1 0 0,1 1 0,-1-1 0,1 1 0,-1 0-1,0 0 1,1 0 0,-1 0 0,1 0 0,-1 0 0,1 1 0,-1-1-15,6 0 15,403 15-26,-409-15-81,0 1 0,0-1 0,0 0 1,1 0-1,-1 0 0,0 0 0,0 0 0,0 0 0,0-1 0,0 1 0,0-1 0,0 1 0,0-1 0,0 0 0,0 0 0,0 0 0,0 0 0,0 0 0,0 0 1,-1 0-1,1-1 0,0 1 0,-1 0 0,1-1 0,-1 0 0,0 1 0,1-1 0,-1 0 0,0 0 0,0 1 0,0-1 0,0 0 0,-1 0 0,1 0 0,0 0 1,-1-2 90,-1-16-4198,-3 7-1760,2 3-1344</inkml:trace>
  <inkml:trace contextRef="#ctx0" brushRef="#br0" timeOffset="3982.997">3753 454 9545,'0'0'4655,"0"0"-913,0 0-560,0 0-684,0 0-907,0 0-582,0 0-294,1 17-197,3 260 246,-4-233-1567,-11 117-9818,6-143 2218</inkml:trace>
  <inkml:trace contextRef="#ctx0" brushRef="#br0" timeOffset="4281.514">3716 429 6694,'-5'-83'4587,"0"42"734,15 37 1006,19 29-6160,-26-23 194,257 277 936,-237-256-1291,-13-15-3,-1 1 0,0 0 1,-1 0-1,1 0 0,-2 1 1,0 1-1,0-1 1,-1 1-1,0 0 0,-1 1 1,3 8-4,-7-16 10,-1 1 0,0-1-1,0 0 1,0 0 0,-1 0 0,0 0 0,1 0 0,-2 1 0,1-1-1,0 0 1,-1-1 0,1 1 0,-1 0 0,0 0 0,-1-1 0,1 1-1,-1-1 1,1 0 0,-1 0 0,0 0 0,0 0 0,0 0 0,-1-1 0,1 1-1,-3 1-9,-98 48 1249,-242 35-614,334-82-1979,10-3-2960,7-1-2241</inkml:trace>
  <inkml:trace contextRef="#ctx0" brushRef="#br0" timeOffset="5249.28">3150 330 5029,'0'0'1836,"0"0"-96,0 0 449,0 0 187,0 0-203,0 0-129,-2-11-320,-7-34-282,8 44-1399,1 1 1,0 0 0,-1 0-1,1-1 1,-1 1 0,1 0-1,-1 0 1,1 0-1,0 0 1,-1-1 0,1 1-1,-1 0 1,1 0 0,-1 0-1,1 0 1,-1 0-1,1 0 1,0 0 0,-1 0-1,1 0 1,-1 0 0,1 0-1,-1 1 1,1-1-1,-1 0 1,1 0 0,0 0-1,-1 1 1,1-1-1,-1 0 1,1 0 0,0 1-1,-1-1 1,1 0 0,0 1-1,-1-1 1,1 0-1,0 1 1,0-1 0,-1 0-1,1 1 1,0-1 0,0 1-1,0-1 1,0 1-1,-1-1 1,1 0 0,0 1-1,0-1 1,0 1 0,0-1-1,0 1 1,0-1-1,0 1 1,0-1 0,0 0-1,0 1 1,0-1 0,1 1-1,-1-1 1,0 1-1,0-1 1,0 1 0,1-1-44,-7 176 2247,19 222-1633,-11-202-710,-2-194 98,0 0 0,1 0 0,-2 0 0,1 0 1,0 0-1,0 0 0,-1 0 0,1 0 0,-1 0 0,1 0 0,-1 0 0,0 0 0,0 0 1,0-1-1,0 1 0,0 0 0,0 0 0,0-1 0,0 1 0,-1-1 0,1 0 0,-1 1 1,1-1-1,-1 0 0,0 0 0,1 0 0,-1 0 0,0 0 0,0 0 0,0 0 0,0 0 1,1-1-1,-1 1 0,0-1 0,0 0 0,0 1 0,0-1 0,0 0 0,0 0 0,0 0 1,0-1-1,0 1 0,-2-1-2,-213-31 2589,216 31-2488,14 1 1,86 3-46,-56 0-134,0-2 0,0-2 0,0-2 0,-1-2 1,1-1-1,19-7 78,-5-22-1433,-48-7-6402,-14 35 2614,-3 2-2050</inkml:trace>
  <inkml:trace contextRef="#ctx0" brushRef="#br0" timeOffset="5528.489">3066 300 6342,'0'0'2109,"0"0"-155,0 0 384,0 0-43,0 0-127,0 0-241,0 0-555,-3 0-379,-56 57 736,-116 117-2044,156-151-1786,12-6-2876,6-9-1152</inkml:trace>
  <inkml:trace contextRef="#ctx0" brushRef="#br0" timeOffset="6051.708">4442 152 8936,'0'0'2520,"0"0"-118,0 0 535,0 0-439,0 0-758,0 0-427,0 0-506,12 11-199,-2-1-436,-1-1 0,0 1 0,-1 0 0,0 1 0,-1 0 0,0 1-1,0-1 1,-2 1 0,1 0 0,2 11-172,12 40 390,-2 0 0,-4 2 0,-2-1 0,-3 2 0,-2 21-390,-6-58 35,-1 0 1,-1 0-1,-2-1 0,-1 1 0,-1-1 0,-1 1 1,-2-2-1,0 1 0,-2-1 0,-1-1 0,-2 1 1,0-2-1,-9 12-35,6-14-55,0-1 1,-2 0 0,-1-2 0,0 0-1,-1-1 1,-2-1 0,1 0 0,-2-2-1,0-1 1,-1-1 0,-1-1-1,-20 8 55,2-13-3074,37-25-7689,15 1-1995</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50.257"/>
    </inkml:context>
    <inkml:brush xml:id="br0">
      <inkml:brushProperty name="width" value="0.05" units="cm"/>
      <inkml:brushProperty name="height" value="0.05" units="cm"/>
      <inkml:brushProperty name="color" value="#004F8B"/>
    </inkml:brush>
  </inkml:definitions>
  <inkml:trace contextRef="#ctx0" brushRef="#br0">117 342 2498,'0'0'6588,"0"0"-2974,0 0-598,0 0 161,0 0-813,0 0-693,0 0-453,-7 1-375,5 0-796,-1 0 0,1 0 0,0 0 0,0 1 0,0-1 0,0 0 0,0 1 0,0 0 0,0-1 0,0 1 0,1 0 0,-1 0 0,1 0 0,-1 0 1,1 0-1,0 1 0,0-1 0,0 0 0,0 1 0,0-1 0,0 0 0,1 1 0,-1-1 0,1 1 0,0-1 0,-1 1 0,1-1 0,0 1 0,1-1 0,-1 1 0,0-1 0,1 1 0,-1-1 0,1 1 0,0-1 0,0 0 0,0 2-47,52 271 881,-34-208-1698,-34-84 556,-3-10 300,1 0 0,2-1 0,0-1 0,2-1 0,2 0 0,0 0 0,2-1 0,1-1 0,-3-31-39,8 41 21,1 1-1,1-1 1,1 1 0,0-1 0,2 1-1,1-1 1,0 1 0,2 0-1,0 0 1,1 0 0,2 1 0,0 0-1,1 0 1,0 1 0,6-6-21,-11 18-3,0 1 0,1 0-1,-1 1 1,1-1 0,1 1 0,-1 0 0,1 1 0,-1-1 0,1 1 0,1 0 0,-1 0 0,0 1-1,1 0 1,0 0 0,0 0 0,0 1 0,0 0 0,0 1 0,0-1 0,1 1 0,-1 1 0,0-1-1,1 1 1,-1 1 0,0-1 0,0 1 0,1 0 0,-1 1 0,0 0 0,0 0 0,0 1 3,4 1-7,-1 1 0,1 1 1,-2 0-1,1 0 1,-1 1-1,0 0 0,0 0 1,0 1-1,-1 0 1,-1 1-1,1 0 0,-2 0 1,1 0-1,-1 1 1,0 0-1,-1 0 0,0 1 1,-1 0-1,3 9 7,-5-12-16,0 0-1,0 1 1,-1-1-1,0 0 1,0 1-1,-1-1 1,0 0-1,0 1 1,-1-1-1,0 0 1,-1 1-1,0-1 1,0 0-1,-1 0 1,1 0-1,-2-1 0,1 1 1,-1-1-1,-1 0 1,1 0-1,-1 0 1,0 0-1,-1-1 1,1 0-1,-1 0 1,-1 0-1,-3 2 17,-4 1-27,0 0-1,-1-1 0,0-1 0,0-1 0,-1 0 0,0 0 0,0-2 0,0 0 0,-1-1 0,1-1 0,-1 0 0,0-1 0,-14-1 28,-15-12-2092,41-14-3909,18 16 1571,5 1-1715</inkml:trace>
  <inkml:trace contextRef="#ctx0" brushRef="#br0" timeOffset="295.211">1049 83 11467,'0'0'3101,"0"0"-586,0 0 74,0 0-283,-14-7-651,5 2-1397,5 2-195,1 1-1,0 0 0,-1 0 0,1 1 0,-1-1 0,1 1 0,-1-1 0,0 1 1,0 0-1,0 0 0,1 1 0,-1-1 0,0 1 0,0 0 0,0 0 0,0 0 1,0 1-1,0-1 0,0 1 0,0 0 0,1 0 0,-1 0 0,0 1 1,1-1-1,-1 1 0,-1 1-62,-24 18 336,1 1 1,1 2-1,1 0 1,2 2-1,0 1 1,1 0-1,2 2 1,-10 18-337,20-28 74,0 0 0,2 1 0,0 0-1,1 1 1,1-1 0,0 2 0,2-1 0,1 1 0,1-1 0,0 1-1,2 0 1,0 0 0,2 0 0,1 11-74,3-16-2,0-2 1,1 1-1,0-1 0,1 0 0,1 0 1,0 0-1,1-1 0,1-1 1,0 0-1,1 0 0,0-1 0,1 0 1,0-1-1,1 0 0,1-1 1,-1-1-1,1 0 0,1-1 1,0 0-1,0-1 0,0-1 0,1 0 1,0-1-1,0-1 0,5 0 2,-12-1-58,0-2-1,0 1 0,1-1 0,-1 0 1,1-1-1,-1 0 0,1-1 0,-1 0 1,0 0-1,1-1 0,-1 0 0,0-1 1,0 0-1,0-1 0,0 0 59,-5 2-191,0-1 0,0 0 0,0 0 0,0 0 0,0 0 0,-1 0 0,0-1 0,1 0 0,-1 0 0,-1 0 0,1 0 0,-1 0 0,1 0 0,-1-1 0,0 1-1,-1-1 1,1 0 0,-1 1 0,1-4 191,0-28-6438,-5 23-368</inkml:trace>
  <inkml:trace contextRef="#ctx0" brushRef="#br0" timeOffset="2054.011">1379 279 3203,'0'0'4671,"0"0"-2818,0 0-877,12-9 802,39-24 80,-48 32-1749,1 1 1,-1-1-1,0 1 1,0-1-1,0 1 1,0 0-1,0 0 0,1 0 1,-1 1-1,0-1 1,0 1-1,0 0 1,0 0-1,0 0 0,0 0 1,0 0-1,0 0 1,-1 1-1,1 0 1,0-1-1,-1 1 1,1 0-1,-1 0 0,0 1 1,0-1-1,1 0 1,-1 1-1,-1-1 1,1 1-1,0 0 0,-1 0 1,1-1-1,-1 1 1,0 0-1,0 0 1,0 0-110,3 7 56,0-1 1,-1 0-1,0 1 1,0 0 0,-1 0-1,0 0 1,-1 0-1,0 0 1,0 0-1,-1 0 1,-1 0 0,0 0-1,0 0 1,-1 0-1,0 0 1,-1 0 0,0 0-1,0-1 1,-1 1-1,0-1 1,-1 0 0,0 0-1,-1-1 1,1 0-1,-2 0 1,1 0-1,-1 0 1,0-1 0,-1 0-1,1-1 1,-1 0-1,-1 0 1,1-1 0,-1 1-1,-8 2-56,15-7 114,-1 1 0,-1 0-1,1-1 1,0 0 0,0 0 0,0 0-1,-1 0 1,1-1 0,-1 1-1,1-1 1,0 1 0,-1-1 0,1-1-1,-1 1 1,1 0 0,0-1 0,-1 1-1,1-1 1,0 0 0,-1 0 0,1-1-1,0 1 1,0-1 0,0 1-1,0-1 1,0 0 0,1 0 0,-1 0-1,0-1 1,1 1 0,0-1 0,-1 1-1,1-1 1,0 0 0,0 1-1,1-1 1,-1 0 0,1 0 0,-1-1-1,1 1 1,0 0 0,0 0 0,0-1-1,1 1 1,-1 0 0,1-4-114,0 5 31,0-1-1,0 1 1,1-1 0,-1 1 0,1-1-1,0 1 1,-1 0 0,1-1 0,0 1-1,1 0 1,-1 0 0,0 0 0,1 0-1,-1 0 1,1 0 0,-1 0 0,1 0-1,0 1 1,0-1 0,0 1 0,0-1-1,0 1 1,0 0 0,0-1 0,1 1-1,-1 0 1,0 1 0,0-1 0,1 0-1,-1 1 1,1-1 0,-1 1 0,1 0-1,-1 0 1,1 0 0,-1 0-1,1 0 1,-1 0 0,0 1 0,1-1-1,-1 1 1,1 0 0,-1-1 0,0 1-1,0 0 1,1 1 0,-1-1 0,0 0-1,0 1 1,1 0-31,11 11 6,-2 0-1,0 1 0,0 0 1,-1 1-1,-1 1 0,0-1 1,1 6-6,26 39-27,-36-59-24,62 73-1066,-37-58-2370,6-6-3859,-15-9 59</inkml:trace>
  <inkml:trace contextRef="#ctx0" brushRef="#br0" timeOffset="2416.603">1844 222 9801,'0'0'2568,"0"0"-240,0 0 367,0 0-196,0 0-882,0 0-576,0 0-379,0 0-235,-5 13-74,-37 154-33,24-95-288,16-72-31,1 0 1,0 0-1,-1 0 0,1 0 1,0-1-1,-1 1 0,1 0 1,0-1-1,0 1 0,-1 0 1,1-1-1,0 0 0,0 1 1,0-1-1,0 0 0,0 1 1,0-1-1,0 0 0,0 0 1,0 0-1,0 0 0,0 0 1,0 0-1,0 0 0,1 0 1,-1 0-1,1-1 0,-1 1 1,0 0-1,1 0 0,0 0 1,-1-1-1,1 1 0,0 0 1,0-1-1,0 1 0,0 0 1,0-1-1,0 1 0,0 0-1,-3-15 7,0 1 0,1-1-1,1 0 1,0 1-1,1-1 1,1 0 0,0 0-1,1 1 1,1-1-1,1 1 1,0 0 0,1 0-1,0 0 1,1 0-1,1 1 1,0 0 0,8-11-7,-12 22 0,0 0 0,0 0 0,0 0 0,0 0 0,0 0 0,0 1 0,1-1 0,0 1 0,-1 0 0,1 0 0,0 1 0,0-1 0,0 1 0,0-1 0,0 1 0,0 0 0,0 1 0,0-1 0,1 1 0,-1 0 0,0 0 0,0 0 0,0 0 0,1 1 0,-1 0 1,0 0-1,0 0 0,0 0 0,0 1 0,0-1 0,0 1 0,-1 0 0,1 0 0,0 1 0,12 7-1,0 1 0,-1 0 0,0 2 0,-1-1 0,0 2 0,-1 0 0,0 0 1,71 97-2732,-62-79 1010,1-1 0,2-1-1,0-1 1,2-1-1,9 5 1723,-15-17-5087,0-4-1736</inkml:trace>
  <inkml:trace contextRef="#ctx0" brushRef="#br0" timeOffset="2809.505">2489 458 7239,'6'-15'2925,"84"-206"9471,-88 217-12253,-1 1 0,1-1-1,-1 1 1,0-1 0,0 0 0,0 1-1,0-1 1,-1 0 0,0 0 0,0 1-1,0-1 1,0 0 0,0 0 0,-1 0-1,1 1 1,-1-1 0,0 0 0,0 1-1,-1-1 1,1 0 0,-1 1 0,0 0-1,0-1 1,0 1 0,0 0 0,0 0 0,-1 0-1,1 0 1,-1 1 0,0-1 0,-2-1-143,-2 3 17,0-1 1,0 2-1,0-1 0,0 1 1,1 0-1,-1 1 1,0-1-1,0 1 1,0 1-1,0-1 1,1 1-1,-1 0 1,1 1-1,-1 0 1,1 0-1,0 0 1,0 1-1,0-1 1,-1 3-18,-98 91 164,96-87-227,0-1-1,1 1 1,0 1 0,1 0 0,0 0-1,0 0 1,2 1 0,-1 0 0,1 0-1,1 0 1,0 1 0,1-1 0,0 1-1,1 0 1,0 0 0,1 0 0,1 0-1,0 0 1,1 0 0,1 11 63,1-20-45,0-1 1,0 0 0,0 0-1,0 0 1,0 0-1,0 0 1,1-1 0,-1 1-1,1-1 1,0 0-1,0 0 1,0 0 0,0-1-1,0 1 1,0-1 0,0 0-1,0 0 1,1-1-1,-1 1 1,0-1 0,1 0-1,-1 0 1,0 0-1,1-1 1,-1 0 0,0 1-1,0-1 1,0-1-1,0 1 1,0-1 0,0 1-1,0-1 1,0 0-1,0-1 1,-1 1 0,1-1-1,-1 1 1,2-3 44,12-11 5,0 0 1,0-2-1,-2 0 0,0 0 1,-2-2-1,0 0 0,-1 0 1,5-13-6,1-1 236,-2 0 1,-2-2 0,-1 1-1,-2-2 1,-1 1 0,-1-9-237,-6 21 632,-7 30 131,-9 39-322,6-11-409,0 1 0,3 0 0,1 0 0,1 1 0,2-1 0,1 1 0,2-1 0,2 0 0,2 5-32,-3-24-53,1 1-1,0-1 0,1 0 1,1-1-1,1 1 0,0-1 1,1-1-1,0 0 0,2 2 54,31 21-4364,10-15-6174,-27-18-1778</inkml:trace>
  <inkml:trace contextRef="#ctx0" brushRef="#br0" timeOffset="3188.036">3176 316 8872,'0'0'3476,"6"-14"-962,16-44 241,-9 42 3597,-13 39-5395,0-21-942,-25 207 770,24-200-900,-24 169 148,5-106-3421,12-53-1356,-1-9-3623,7-7 1816</inkml:trace>
  <inkml:trace contextRef="#ctx0" brushRef="#br0" timeOffset="3665.555">3124 552 577,'88'-329'13746,"-73"238"-4948,-15 90-7854,17 97 685,111 219-1608,-126-310-26,1 0-1,-2 0 1,1 0 0,0 0-1,-1 0 1,0 0 0,0 1-1,-1-1 1,1 0 0,-1 1-1,0-1 1,-1 0 0,1 1-1,-1-1 1,0 0 0,-1 0-1,1 0 1,-1 1 0,0-2-1,0 1 1,0 0 0,-1 0-1,-3 4 6,-10 2 8,-1 0 0,0 0-1,0-2 1,-1 0 0,-1-2-1,1 1 1,-1-2 0,0-1-1,-1 0 1,1-2 0,-1 0-1,0-1 1,0-1 0,0 0-1,0-2 1,-4-1-8,59 1-95,-1-1 0,0-2-1,0-1 1,-1-2 0,1-1 0,-2-2 0,1-1-1,-1-2 1,-1-1 0,0-1 0,-1-2 0,12-10 95,170-142 85,-170 117 214,-131 299 2488,69-114-3081,47-143-10474,-15 2 3855</inkml:trace>
  <inkml:trace contextRef="#ctx0" brushRef="#br0" timeOffset="3963.382">3728 100 8456,'0'0'2146,"0"0"-1057,0 0 384,0 0-63,0 0-1186,0 0-128,0 0-32,0 0-64,64 60-544,-40-33-1474,1 0-2402,-4-2-3044</inkml:trace>
  <inkml:trace contextRef="#ctx0" brushRef="#br0" timeOffset="4208.316">4088 372 7431,'0'0'2552,"0"0"-257,14-1 604,7-1-1674,9-2 216,2 4 2785,-31 0-2774,-12-2 609,-2 2-1974,0 1 0,0 0-1,0 0 1,-1 2 0,2-1 0,-1 2 0,0 0 0,1 0 0,-1 1 0,1 1 0,0 0 0,1 0 0,0 1 0,0 1 0,0 0 0,1 0 0,-3 4-87,9-9-2,1 0 0,0 0 0,0 1-1,1-1 1,-1 0 0,1 1 0,0 0-1,0-1 1,0 1 0,0 0 0,1 0-1,-1 0 1,1 1 0,0-1 0,0 0-1,1 0 1,-1 0 0,1 1 0,0-1-1,0 0 1,0 1 0,1-1 0,-1 0-1,1 0 1,0 1 0,1-1 0,-1 0-1,1 0 1,-1 0 0,1-1 0,0 1-1,1 0 1,-1-1 0,1 1 0,-1-1-1,1 0 1,0 1 0,2 0 2,181 77-534,-184-81 519,0 1 0,0-1 0,-1 1 0,1-1 0,0 1 0,-1 0 0,1 0 0,-1 0 0,1 0 0,-1 0 0,1 0 0,-1 1 0,0-1 0,0 0 0,1 1 0,-1-1 0,0 0 0,0 1 0,0 0-1,-1-1 1,1 1 0,0-1 0,-1 1 0,1 0 0,-1 0 0,1-1 0,-1 1 0,0 0 0,0 0 0,1 0 0,-1-1 0,-1 1 0,1 0 0,0 0 0,0 0 0,-1-1 0,1 1 0,-1 0 0,1 0 0,-1-1 0,0 1 0,0-1 0,1 1 0,-1 0 0,-1-1 0,1 0 0,0 1 0,0-1 0,0 0 0,-1 1 0,1-1 0,0 0 0,-1 0 0,0 0 15,-23 10 16,0-1 1,0-2-1,-1 0 1,0-2-1,0-1 1,-1-1-1,0-1 1,1-1-1,-1-1 1,0-2-1,-2-1-16,26 2-80,0 1 0,1-1 0,-1 0 1,0 0-1,0-1 0,0 1 0,0 0 0,0-1 0,1 0 0,-1 0 1,0 0-1,1 0 0,-1 0 0,0 0 0,1-1 0,0 1 0,-1-1 0,1 0 1,0 1-1,0-1 0,0 0 0,0 0 0,0-1 0,0 1 0,0 0 0,0-1 80,30-19-12737,-10 15 1900</inkml:trace>
  <inkml:trace contextRef="#ctx0" brushRef="#br0" timeOffset="4667.123">4418 307 9705,'0'0'3502,"0"0"-272,0 0 96,0 0-497,0 0-896,0 0-540,0 0-352,0 0-278,12 1-261,-5-1-438,-5-1-52,0 1-1,-1 0 0,1-1 1,0 1-1,0 0 1,-1 0-1,1 0 1,0 0-1,0 0 0,-1 1 1,1-1-1,0 0 1,-1 1-1,1-1 1,0 1-1,-1 0 0,1-1 1,-1 1-1,1 0 1,-1 0-1,1 0 0,-1 0 1,0 0-1,1 1 1,-1-1-1,0 0 1,0 0-1,0 1 0,0-1 1,0 1-1,0-1 1,0 1-1,-1-1 0,1 1 1,0 0-1,-1-1 1,1 1-1,-1 0 1,0-1-1,0 1 0,1 0 1,-1 0-1,0 1-11,-40 177 360,30-149-482,1 1 0,2 1 0,1-1-1,2 1 1,0 18 122,3-50-12,1 0 0,0 0 0,0 0 0,0 0 0,1 0 0,-1 0 0,0 0 0,0 1 0,1-1 0,-1 0 0,0 0 0,1 0 0,-1 0 0,1 0 0,-1 0 0,1 0 0,0-1 0,-1 1 0,1 0 0,0 0 0,0 0 0,0-1 0,-1 1 0,1 0 0,0-1 0,0 1 0,0 0 0,0-1 0,0 0 0,0 1-1,0-1 1,0 1 0,0-1 0,0 0 0,1 0 0,-1 0 0,0 0 0,0 0 0,0 0 0,0 0 0,0 0 0,0 0 0,0 0 0,0 0 0,1-1 0,-1 1 12,50-20 14,138-121 66,-40 47 139,-144 88 16,-16 7-174,-17 6-21,-111 35 137,138-42-174,-1 1 0,1-1 1,-1 1-1,1-1 0,0 1 1,0 0-1,-1-1 0,1 1 1,0 0-1,0 0 0,0 0 1,0 0-1,0 0 0,0 0 1,0 1-1,0-1 0,1 0 1,-1 0-1,0 1 0,1-1 1,-1 0-1,1 1 1,-1-1-1,1 0 0,0 1 1,-1-1-1,1 1 0,0-1 1,0 1-1,0-1 0,0 0 1,0 1-1,1-1 0,-1 1 1,0-1-1,1 1 0,-1-1 1,1 0-1,-1 1 0,1-1 1,0 1-4,38 54 52,-30-45-49,86 114 2,-92-121-246,33 35-2124,-21-32-2304,5-4-4413,-13-1 445</inkml:trace>
  <inkml:trace contextRef="#ctx0" brushRef="#br0" timeOffset="5004.093">5241 302 8776,'-2'-14'4501,"-14"-63"-71,20 73 1798,30 35-5409,-18-14-663,-1 1 0,0 1 1,-2 1-1,0-1 0,-1 2 0,-1 0 0,-1 0 0,-1 1 0,-1 0 1,-1 1-1,-1 0 0,0 0 0,-2 0 0,-1 1 0,-1-1 0,-1 13-156,-2-24 5,-1-1-1,0 0 0,0 0 0,-1 0 0,-1 0 0,0 0 1,-1-1-1,0 0 0,0 0 0,-1 0 0,0 0 0,-1-1 0,0 0 1,0-1-1,-1 1 0,0-1 0,-5 2-4,-12 11-448,0-2 1,-2-1-1,0-1 1,-2-2-1,-19 8 448,-171 62-8445,89-48-155</inkml:trace>
  <inkml:trace contextRef="#ctx0" brushRef="#br0" timeOffset="7310.108">4327 193 96,'0'0'4970,"0"0"-2279,0 0-978,0 0 70,0 0-58,0 0-145,0 0-123,3-6-165,9-19-128,-9 19-107,-3 6-219,-16 233 2525,-7 290-2754,23-519-616,-1-2 6,1 1 0,-1-1 0,1 0 0,0 1 0,0-1 0,0 0 0,0 1 0,1-1 1,-1 0-1,0 1 0,1-1 0,0 0 0,0 0 0,-1 0 0,1 1 0,0-1 0,1 0 0,-1 0 0,0 0 0,1-1 0,0 3 1,10-31-11,-11 25-215,11-25-176,-10 17-2440,0 0-3777,-1 6-3236</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6:59.500"/>
    </inkml:context>
    <inkml:brush xml:id="br0">
      <inkml:brushProperty name="width" value="0.05" units="cm"/>
      <inkml:brushProperty name="height" value="0.05" units="cm"/>
      <inkml:brushProperty name="color" value="#004F8B"/>
    </inkml:brush>
  </inkml:definitions>
  <inkml:trace contextRef="#ctx0" brushRef="#br0">23 19 9129,'0'0'3993,"0"0"-1676,0 0-278,0 0-21,0 0-625,0 0-565,0 0-380,0 0-202,16-3-70,54-10-11,-68 13-160,0-1-1,0 1 0,1-1 1,-1 1-1,0 0 0,0 0 1,1 0-1,-1 0 0,0 0 1,1 0-1,-1 1 0,0-1 1,0 1-1,0 0 0,1-1 1,-1 1-1,0 0 0,0 0 1,0 0-1,0 1 0,-1-1 1,1 0-1,0 1 0,0-1 1,-1 1-1,1 0 0,-1-1 1,1 1-1,-1 0 0,0 0 1,0 0-1,0 0 1,0 0-1,0 0 0,0 0 1,0 1-1,-1-1 0,1 0 1,-1 0-1,0 0 0,1 1 1,-1-1-1,0 0 0,0 1 1,-1-1-1,1 0 0,0 0 1,-1 1-1,1-1 0,-1 0 1,0 0-1,0 0 0,0 0 1,0 0-1,0 0 0,0 0 1,-1 0-1,1 0 0,-1 0-4,-160 140 2819,162-141-2810,0-1 1,0 1-1,-1-1 0,1 1 0,0-1 0,0 0 1,0 1-1,0-1 0,0 1 0,-1-1 0,1 1 1,0-1-1,0 1 0,0-1 0,0 1 1,0-1-1,1 1 0,-1-1 0,0 1 0,0-1 1,0 0-1,0 1 0,0-1 0,1 1 1,-1-1-1,0 1 0,0-1 0,1 0 0,-1 1 1,0-1-1,1 1 0,-1-1 0,0 0 0,1 0 1,-1 1-1,0-1 0,1 0 0,-1 1 1,1-1-1,-1 0 0,0 0 0,1 0 0,-1 0 1,1 1-1,-1-1 0,1 0 0,-1 0 0,1 0 1,-1 0-1,1 0 0,-1 0 0,1 0 1,-1 0-1,1 0 0,-1-1 0,1 1 0,-1 0 1,0 0-1,1 0 0,-1 0 0,1-1-9,38 0-58,-38 1 72,80-13-2215,-28 1-6045,-23 5-3264</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02.354"/>
    </inkml:context>
    <inkml:brush xml:id="br0">
      <inkml:brushProperty name="width" value="0.05" units="cm"/>
      <inkml:brushProperty name="height" value="0.05" units="cm"/>
      <inkml:brushProperty name="color" value="#004F8B"/>
    </inkml:brush>
  </inkml:definitions>
  <inkml:trace contextRef="#ctx0" brushRef="#br0">123 0 10890,'0'0'4260,"0"0"-774,0 0-2039,0 0-251,0 0-417,16 10-282,-9-5-433,7 3 73,0 1 0,-1 1 1,-1 0-1,1 1 0,-2 0 0,1 1 1,7 11-138,63 93 1029,-36-48-700,3-3 1,3-2 0,26 24-330,-33-53 58,-41-47 6,-41-209 347,3 58 1319,34 163-1699,-1-1-1,0 1 1,1 0 0,-1-1 0,0 1-1,0 0 1,0-1 0,0 1 0,0 0-1,0 0 1,0 0 0,0 0 0,0 0-1,0 0 1,-1 0 0,1 1-1,0-1 1,-1 0 0,1 1 0,0-1-1,-1 1 1,1-1 0,-1 1 0,1 0-1,-1-1 1,1 1 0,-1 0-1,1 0 1,-1 0 0,1 0 0,-1 1-1,1-1 1,-1 0 0,1 0 0,-1 1-1,1-1 1,-1 1 0,1 0-1,0-1 1,-1 1 0,1 0-31,-52 38 256,-143 190 179,174-201-373,-130 197-196,122-191-2624,6-17-7611,14-12 643</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01.322"/>
    </inkml:context>
    <inkml:brush xml:id="br0">
      <inkml:brushProperty name="width" value="0.05" units="cm"/>
      <inkml:brushProperty name="height" value="0.05" units="cm"/>
      <inkml:brushProperty name="color" value="#004F8B"/>
    </inkml:brush>
  </inkml:definitions>
  <inkml:trace contextRef="#ctx0" brushRef="#br0">95 57 8552,'0'0'4063,"0"0"-1309,0 0-352,17-9-170,54-28-641,2 26 270,-59 13-1550,-8-3-210,1 2 0,-1-1 0,0 1 0,1 0 0,-1 0 0,0 0 0,0 1 0,0 0-1,0 1 1,-1-1 0,1 1 0,0 0 0,-1 0 0,0 1 0,0 0 0,0-1-1,0 2 1,0-1 0,-1 1 0,0-1 0,0 1 0,0 0 0,-1 1 0,0-1-1,1 1 1,-2-1 0,1 1 0,-1 0 0,2 5-101,-2 1 22,-1-1 1,0 1 0,-1-1-1,0 0 1,-1 1-1,0-1 1,0 1-1,-1-1 1,-1 0 0,0 0-1,-1 0 1,0 0-1,0-1 1,-1 1-1,-1-1 1,0 0-1,0-1 1,0 0 0,-4 3-23,-6 8 1,-1-2 0,0 0 0,-2 0 0,0-2 0,0 0 0,-2-2 1,0 0-1,-8 3-1,18-11 9,1-1 0,-1 0 0,0-1 0,-1 0 0,1-1 0,0 0 0,-1-1 0,0 0 0,1-1 0,-7 0-9,15-2 35,0 0 0,1 0-1,-1-1 1,0 1 0,0-1-1,1 0 1,-1 0 0,1 0-1,-1 0 1,1 0-1,0 0 1,0-1 0,0 1-1,0-1 1,1 1 0,-1-1-1,0 0 1,1 0 0,0 0-1,0 1 1,0-1-1,0 0 1,0-1 0,1 1-1,-1 0 1,1 0 0,0 0-1,0 0 1,0 0 0,0 0-1,0-1 1,1 1-1,0 0 1,-1 0 0,1 0-1,0 0 1,0 0 0,1 0-1,-1 1 1,1-1 0,-1 0-1,1 1 1,0-1-35,1-2 50,-1-1-1,1 1 1,1 0 0,-1 1-1,1-1 1,-1 0 0,1 1-1,0 0 1,1 0 0,-1 0-1,1 1 1,0-1 0,0 1-1,0 0 1,0 1 0,0-1 0,1 1-1,-1 0 1,1 0 0,0 1-1,-1-1 1,1 1 0,0 1-1,0-1 1,0 1 0,-1 0-1,1 0 1,0 1 0,0 0-1,0 0 1,0 0 0,-1 0 0,1 1-1,-1 0 1,1 0 0,-1 1-1,0 0 1,0 0 0,1 0-50,5 7 18,-1 0 0,0 1 0,-1 0 0,0 0 0,0 1 0,-1 0 0,-1 1 0,0-1 0,-1 2 0,0-1 0,-1 0 0,-1 1 0,0 0 0,0 0 0,-2 1 0,1 1-18,9 32-59,-11-44-159,0-1-1,0 1 0,0-1 0,1 0 1,0 1-1,-1-1 0,1 0 1,1 0-1,-1 0 0,0 0 1,1 0-1,-1-1 0,1 1 1,0-1-1,0 0 0,0 0 1,0 0-1,0 0 0,0 0 0,0 0 1,3 0 218,51 7-12918,-40-9 6117</inkml:trace>
  <inkml:trace contextRef="#ctx0" brushRef="#br0" timeOffset="293.111">799 253 8584,'0'0'2456,"0"0"-321,3-14 299,13-60 2008,-24 85 1189,-7 9-5529,2 0 160,-1-2-150,2 0 1,0 0 0,1 1-1,1 0 1,0 1-1,2 0 1,0 1 0,2 0-1,0 0 1,1 0-1,-1 16-112,5-30 5,0 0 0,0 0 0,1 1 0,-1-1-1,2 0 1,-1 1 0,1-1 0,0 0-1,1 0 1,0 0 0,0 0 0,0 0-1,1 0 1,0-1 0,0 1 0,1-1 0,0 1-1,0-1 1,0-1 0,1 1 0,0-1-1,0 1 1,0-1 0,1-1 0,0 1-1,0-1 1,0 0 0,3 1-5,1-1 13,0 0 0,1-1 0,-1 0 0,1-1 0,0 0 1,-1-1-1,1 0 0,0-1 0,0 0 0,0-1 0,0 0 0,0 0 0,-1-1 0,1-1 0,-1 0 1,1 0-1,-1-1 0,0-1 0,0 1 0,-1-1 0,1-1 0,-1 0 0,0 0 0,-1-1 1,1 0-1,2-5-13,-1 3 111,0-1 0,-1 0 0,-1 0 0,0-1 0,0 0 0,-1-1 1,0 0-1,-1 0 0,0 0 0,-1-1 0,-1 0 0,0 0 0,-1 0 1,0 0-1,-1-1 0,0 1 0,-1-1 0,-1 1 0,0-1 0,-1 0 0,0-2-111,-1 9 20,0-1-1,-1 1 1,0 0-1,0 0 1,0 0-1,-1 0 1,0 0-1,0 1 1,0 0-1,-1 0 1,0 0-1,0 0 1,-1 1-1,0 0 1,0 0-1,0 0 0,0 1 1,-1 0-1,-6-3-19,-141-44-1608,94 44-1269,19 8-4821,24 3-2637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58.616"/>
    </inkml:context>
    <inkml:brush xml:id="br0">
      <inkml:brushProperty name="width" value="0.05" units="cm"/>
      <inkml:brushProperty name="height" value="0.05" units="cm"/>
    </inkml:brush>
  </inkml:definitions>
  <inkml:trace contextRef="#ctx0" brushRef="#br0">346 374 13036,'0'-13'4260,"1"-44"-2092,-2 52-1961,1 1 1,-1 0 0,0-1 0,0 1-1,0 0 1,0-1 0,-1 1-1,0 0 1,0 0 0,0 0-1,0 1 1,0-1 0,-1 0-1,0 1 1,0-1 0,0 1-1,0 0 1,0 0 0,-1 0 0,1 1-1,-1-1 1,0 1 0,0 0-1,-3-1-207,3 1 62,-1 0 0,1 1-1,-1-1 1,0 1 0,1 0 0,-1 1-1,0-1 1,0 1 0,1 0 0,-1 0-1,0 1 1,0-1 0,0 1 0,1 0-1,-1 0 1,1 1 0,-1-1 0,1 1-1,-1 0 1,-3 3-62,-8 7 4,2 2 0,-1 0 0,2 1 0,0 0 0,0 1 0,2 0 0,0 1 0,1 0 0,1 1 0,0 0 0,1 1 0,1-1 0,1 2 0,1-1 0,0 0 0,-1 21-4,3-27-27,0 0 1,0 1-1,1-1 0,1 1 1,1 0-1,0-1 0,0 1 0,1-1 1,1 1-1,1-1 0,0 1 1,0-1-1,1 0 0,1 0 1,0-1-1,1 1 0,0-1 1,7 9 26,-11-19-16,0 1 0,0-1 0,1-1 0,-1 1 1,1 0-1,-1-1 0,1 1 0,-1-1 0,1 0 1,0 1-1,0-1 0,0-1 0,-1 1 1,1 0-1,0-1 0,0 1 0,0-1 0,0 0 1,0 0-1,0 0 0,0-1 0,0 1 0,0-1 1,0 1-1,0-1 0,0 0 0,0 0 0,-1 0 1,1-1-1,0 1 0,-1-1 0,1 1 1,-1-1-1,0 0 0,1 0 0,0-1 16,69-87 3,-49 47 180,-2-2-1,-2 0 1,-3-1 0,-1-1 0,-2-1 0,-3 0 0,-1 0-1,-2-6-182,-7 16 353,-15 58-118,10 3-242,2-1 0,0 1 1,2-1-1,0 1 1,1 0-1,2-1 0,0 1 1,1-1-1,2 1 1,0-1-1,1 0 1,1-1-1,2 0 0,0 0 1,0 0-1,2-2 1,3 4 6,-10-17-46,-1-1 0,1 0 0,0 0 0,0-1 0,0 1 1,1-1-1,0 0 0,0 0 0,0-1 0,0 1 1,0-1-1,1 0 0,0-1 0,-1 1 0,1-1 0,0 0 1,0 0-1,0-1 0,0 0 0,0 0 0,1-1 0,-1 1 1,0-1-1,0 0 0,1-1 0,-1 0 0,0 0 1,0 0-1,0-1 0,0 1 0,0-2 0,0 1 0,-1-1 1,1 1-1,-1-1 0,3-2 46,6-7 20,0 0 1,-1-1-1,-1 0 0,0-1 1,0 0-1,-2-1 1,0 0-1,0 0 0,-1-1 1,-1-1-1,-1 1 0,-1-1 1,1-2-21,52-232 691,-36 34 104,-23 218-784,-1 0-1,0-1 1,1 1-1,-1 0 1,0 0 0,0-1-1,0 1 1,0-1-1,1 1 1,-1-1-1,0 1 1,0-1 0,0 1-1,0-1 1,0 0-1,0 1 1,0-1 0,0 0-1,0 0 1,0 0-1,0 0 1,0 0 0,0 0-1,-1 0 1,1 0-1,0-1 1,0 1 0,0 0-1,0 0 1,0-1-1,1 1 1,-1-1 0,0 1-1,0-1 1,0 1-1,0-1 1,0 0 0,0 1-1,1-1 1,-1 0-1,0 0 1,1 1-1,-1-1 1,1 0 0,-1 0-1,0 0 1,1 0-1,0 0 1,-1 0 0,1 0-1,0 0 1,-1 0-1,1 0 1,0 0 0,0 0-1,0 0 1,0 0-1,0 0 1,0 0 0,0 0-1,0 0 1,0 0-1,1 0 1,-1-1-11,-12 25-2,1-1 0,1 1 0,1 1 0,1 0 0,1 0 0,1 1 0,1 0 1,1 0-1,2 0 0,0 0 0,2 0 0,0 1 0,2-1 0,2 9 2,-4-22-10,1 12-79,1 0 0,1 0 0,1 0 1,1-1-1,1 0 0,1 1 0,1-2 1,5 9 88,-9-21-166,1-1 0,0 0 0,1 0 0,0 0 0,0-1 0,1 1 0,0-2-1,0 1 1,1-1 0,0 0 0,1 0 0,-1-1 0,1 0 0,0-1 0,0 0 0,1-1 0,0 1 0,0-2 0,0 1 0,2-1 166,-1-1-52,1-1 1,-1 0-1,0 0 0,1-1 1,-1-1-1,0 0 0,0 0 1,1-1-1,-1 0 0,0-1 1,-1-1-1,1 0 1,0 0-1,-1-1 0,0 0 1,0-1-1,-1 0 0,1 0 1,5-7 51,7-6 130,-1 0 0,0-2 0,-2-1 1,0 0-1,-2-1 0,0-1 1,2-8-131,-5 8 317,-1-1 0,-1-1 0,-1 0 0,-1 0 0,-2-1 0,0 0 0,-2-1 0,-1 1 1,-2-1-1,1-19-317,-5 48 10,1-1 1,0 0-1,0 0 0,-1 0 1,1 1-1,0-1 1,-1 0-1,1 0 0,0 0 1,0 0-1,-1 1 1,1-1-1,-1 0 1,1 0-1,0 0 0,-1 0 1,1 0-1,0 0 1,-1 0-1,1 0 1,0 0-1,-1 0 0,1 0 1,0 0-1,-1 0 1,1 0-1,0-1 0,-1 1 1,1 0-1,0 0 1,-1 0-1,1 0 1,0-1-1,-1 1 0,1 0 1,0 0-1,0-1 1,-1 1-1,1 0 1,0 0-1,0-1 0,0 1 1,-1 0-1,1-1 1,0 1-1,0 0 1,0-1-1,0 1 0,0 0 1,0-1-1,-1 1 1,1 0-1,0-1 0,0 1 1,0 0-1,0-1 1,0 1-1,0 0 1,1-1-1,-1 1 0,0 0 1,0-1-1,0 1 1,0 0-1,0-1-10,-18 26 188,10-2-197,1 0 1,1 1-1,1-1 1,0 1-1,2 0 1,1 0-1,1 1 1,1-1-1,1 0 1,2 0 0,0 0-1,6 21 9,-8-36-80,0 0 0,1 1-1,1-1 1,-1-1 0,1 1 0,1 0-1,0-1 1,0 1 0,0-1 0,1 0 0,1-1-1,-1 1 1,1-1 0,0 0 0,1 0-1,-1-1 1,2 0 0,-1 0 0,0-1-1,1 0 1,0 0 0,0-1 0,1 0 0,-1 0-1,1-1 1,0 0 0,0 0 0,0-1-1,0 0 1,0-1 0,0 0 0,1-1-1,-1 0 1,1 0 80,2-5 4,0 0 0,0-1 0,0 0-1,-1-1 1,0 0 0,0-1 0,0 0 0,-1-1-1,0 0 1,-1 0 0,0-1 0,-1 0 0,0-1 0,5-9-4,1 4 89,-1-1-1,0 0 1,-1-1 0,-1 0 0,-1 0 0,-1-1 0,-1-1 0,0 0 0,-1 0 0,-1 0 0,-2-1 0,0 1 0,0-1 0,-2 0 0,-1-16-89,-1 36 6,-1-1 1,1 1-1,-1 0 0,0 0 0,0-1 0,0 1 1,0 0-1,0 0 0,0 0 0,0 0 0,0 0 1,0 0-1,0 0 0,-1 0 0,1 1 1,0-1-1,-1 0 0,1 1 0,0-1 0,-1 1 1,1-1-1,-1 1 0,1 0 0,-1 0 0,1 0 1,-1 0-1,1 0 0,-1 0 0,1 0 0,-1 0 1,1 0-1,0 1 0,-1-1 0,1 0 1,-1 1-1,1-1 0,0 1 0,-1 0 0,1 0 1,0-1-1,0 1 0,-1 0 0,1 0 0,0 0 1,0 0-1,0 0 0,0 0 0,0 1 0,0 0-6,-8 10 0,0 0-1,1 1 0,0 0 0,1 0 0,1 1 0,0 0 0,1 0 0,0 1 1,1-1-1,1 1 0,1 0 0,0 0 0,0 7 1,-5 19-15,-19 143-1165,56-273 780,6-136 346,-19 207-2977,-2 24-7487,-8 3 2174</inkml:trace>
  <inkml:trace contextRef="#ctx0" brushRef="#br0" timeOffset="529.525">1926 451 10570,'0'0'2466,"-2"-15"-394,1-8-1047,-3-14 212,-5-5 3441,5 112-2799,3-54-1866,1 1-1,0-1 1,2 1 0,0-1 0,1 0 0,0 0 0,1 0 0,1 0 0,0-1 0,2 1 0,-1-1-1,10 13-12,-13-19-27,1-1 0,1 1 0,-1-1 0,1 0 0,1-1 0,-1 1 0,1-1 0,1 0 0,-1 0 0,1-1 0,0 0 0,1 0 0,0-1 0,-1 0 0,2 0 0,-1-1 0,0 0 0,1 0 0,0-1-1,0 0 1,0 0 0,0-1 0,0-1 0,1 1 0,-1-2 0,0 1 0,1-1 0,-1-1 0,0 1 0,6-2 27,-4-5 15,1 0 1,-1-1-1,0 0 1,-1 0-1,0-1 1,0-1-1,-1 0 1,0 0-1,0 0 1,-2-1-1,1-1 0,-1 1 1,-1-1-1,0 0 1,-1-1-1,0 1 1,-1-1-1,0 0 1,0-4-16,4-15 136,-1 1 1,-2-2 0,-1 1 0,-1 0 0,-2-1-1,-1 1 1,-2-1 0,-3-14-137,-22-26 72,26 72-132,0-1 0,-1 0 1,1 1-1,0-1 0,-1 0 0,1 1 1,-1 0-1,1-1 0,-1 1 1,0 0-1,1 0 0,-1 0 1,0 0-1,0 0 0,0 0 0,0 0 1,0 1-1,0-1 0,0 1 1,0-1-1,0 1 0,0 0 1,0 0-1,0 0 0,0 0 0,-1 0 1,1 0-1,0 1 0,0-1 1,0 1-1,0-1 0,0 1 0,0 0 1,1 0-1,-2 0 60,-16 17-3705,7 10-3539</inkml:trace>
  <inkml:trace contextRef="#ctx0" brushRef="#br0" timeOffset="933.942">3142 527 9353,'2'-90'9015,"-2"80"-8698,-1 1 0,0 0 0,-1 0 0,0 0 0,0 0 1,-1 0-1,0 0 0,-1 1 0,1-1 0,-2 1 0,1 0 0,-1 0 1,-5-5-318,5 6 49,0 1 0,-1-1 0,0 1 0,0 0 0,0 0 0,-1 1 0,0 0 1,0 0-1,0 1 0,0 0 0,-1 0 0,0 0 0,0 1 0,0 0 0,0 1 0,0 0 1,-1 0-1,1 1 0,0 0 0,-1 0 0,0 1 0,1 0 0,-1 1 0,1 0 0,0 0 1,-1 0-1,1 1 0,0 1 0,0-1 0,-3 3-49,-3 4 23,1 0-1,0 2 1,1-1 0,0 2 0,0 0-1,2 0 1,-1 1 0,1 0 0,1 1-1,1 0 1,0 0 0,0 1 0,2 0-1,0 0 1,0 1 0,2 0-1,0 0 1,0 0 0,2 0 0,0 0-1,1 1 1,0-1 0,2 1 0,0-1-1,0 1 1,2-1 0,0 0-1,1 0 1,0 0 0,2 0 0,4 10-23,-4-16 0,0 1 1,1-1-1,0-1 1,1 1-1,0-1 1,0 0-1,1-1 1,0 0 0,0 0-1,2-1 0,-8-4-1,1-1-1,0 1 1,0-1 0,0 0-1,0-1 1,0 1 0,0 0-1,1-1 1,-1 0 0,1 0-1,-1-1 1,0 1 0,1-1-1,-1 0 1,1 0 0,-1 0-1,1-1 1,-1 0 0,0 0-1,1 0 1,-1 0 0,0 0-1,0-1 1,1 0 0,-1 0-1,-1 0 1,1 0 0,2-2 1,11-13 41,-1 0 0,0-1 0,-2 0 1,0-2-1,-1 1 0,-1-2 0,0 0 1,-2 0-1,0-1 0,-2 0 0,0-2-41,4-11 197,-1-1-1,-2 0 1,-1 0-1,-2 0 1,-2-2-197,-4 38 7,0 1 1,0-1 0,1 0 0,-1 0 0,0 0-1,0 1 1,0-1 0,0 0 0,0 0 0,1 0-1,-1 0 1,0 1 0,0-1 0,0 0 0,1 0-1,-1 0 1,0 0 0,0 0 0,1 0-1,-1 0 1,0 0 0,0 0 0,0 0 0,1 0-1,-1 0 1,0 1 0,0-2 0,1 1 0,-1 0-1,0 0 1,0 0 0,1 0 0,-1 0-1,0 0 1,0 0-8,7 32-24,-6-31 32,8 48-113,2 0 1,3 0-1,2-2 0,2 0 1,18 34 104,14-25-4143,-4-43-5039,-30-13 3812</inkml:trace>
  <inkml:trace contextRef="#ctx0" brushRef="#br0" timeOffset="1524.128">3742 330 8488,'24'-186'8760,"-24"184"-8632,1 0 45,-1 0 1,1 0-1,-1 0 1,0 0-1,0 0 1,0 0 0,0 0-1,0 0 1,0 0-1,-1 0 1,1 0-1,-1 0 1,1 0-1,-1 0 1,0 0-1,0 0 1,0 1-1,0-1 1,0 0-1,0 0 1,0 1-1,0-1 1,-1 1-1,1-1 1,-1 1-1,-1-2-173,2 4 41,-1 0 0,1-1 0,-1 1 0,1 0 0,-1 0 0,1 0 0,-1 0 0,1 0 0,0 0 0,0 0 0,0 0 0,-1 0-1,1 1 1,0-1 0,0 0 0,1 1 0,-1-1 0,0 1 0,0-1 0,1 1 0,-1-1 0,1 1 0,-1 0 0,1-1 0,0 1 0,0 0-1,-1-1 1,1 1 0,0 0 0,1 0-41,-3 14 7,0 0 0,2 0-1,0 0 1,1 0 0,0 0-1,1 0 1,1 0 0,1 0-1,0 0 1,1-1 0,1 0-1,0 0 1,1-1 0,1 1-1,0-1 1,0-1 0,2 0-1,0 0 1,0-1 0,1 0-1,1-1 1,0 0 0,0-1-1,4 2-6,-12-8-20,1-1-1,-1 0 0,1 0 1,0 0-1,0 0 0,0-1 1,0 0-1,0 0 0,0-1 1,1 1-1,-1-1 1,1 0-1,-1 0 0,1-1 1,-1 0-1,1 0 0,-1 0 1,1-1-1,-1 1 0,0-1 1,1 0-1,-1-1 0,0 0 1,1 0-1,-1 0 0,0 0 1,0-1-1,-1 1 0,1-1 1,-1-1-1,1 1 1,-1-1-1,0 1 0,0-1 1,0 0-1,-1-1 0,0 1 1,1-1 20,7-15 314,-1-2 0,-1 0 0,-1 0 0,0 0 0,-2-1 0,-1 0 0,0 0 0,-2-1 0,-1 1 0,-1-1 0,-1-10-314,-9 17 1597,-8 44-1086,-17 75-160,4 2 0,5 0 0,-7 78-351,10-63-87,8-16-1374,12-69-1451,3 1-3327,0-22-1822</inkml:trace>
  <inkml:trace contextRef="#ctx0" brushRef="#br0" timeOffset="1855.353">4668 237 12972,'22'-152'7223,"-22"150"-7097,-1 0 0,1 0-1,0 0 1,-1 0 0,1 0 0,-1 0 0,1 0-1,-1 0 1,0 0 0,0 0 0,0 0 0,0 1-1,0-1 1,0 0 0,-1 1 0,1-1-1,-1 1 1,1-1 0,-1 1 0,1-1 0,-1 1-1,0 0 1,1 0 0,-1 0 0,0 0 0,0 0-1,0 1 1,0-1 0,0 0 0,0 1-1,0 0 1,0-1 0,0 1 0,0 0 0,0 0-1,0 0 1,0 0 0,0 0 0,0 1 0,0-1-1,0 1 1,0-1 0,0 1 0,0 0-1,0-1 1,0 1 0,0 0 0,-1 1-126,-10 4 61,1 0 0,0 1 0,0 1 1,0 0-1,1 0 0,0 1 0,1 0 0,0 1 0,0 0 1,1 1-1,0 0 0,1 0 0,-7 13-61,12-20-21,1 0-1,-1 0 1,1 1-1,0-1 1,0 1-1,0 0 0,1-1 1,0 1-1,0 0 1,0 0-1,0 0 1,1 0-1,0 0 1,0 0-1,0 0 1,0 0-1,1-1 0,0 1 1,0 0-1,0 0 1,1 0-1,0-1 1,0 1-1,0-1 1,0 1-1,0-1 1,1 0-1,1 1 22,6 3-149,1 0-1,0-1 1,1 0 0,0 0-1,0-2 1,0 1-1,1-2 1,-1 1 0,1-2-1,0 0 1,0 0 0,5-1 149,95 31-258,-109-31 264,1 1 1,-1-1-1,0 0 0,0 1 1,-1 0-1,1 0 0,0 0 0,-1 1 1,0-1-1,0 1 0,0-1 1,0 1-1,0 0 0,-1 0 1,0 1-1,0-1 0,0 0 0,0 1 1,-1-1-1,1 1 0,-1 0 1,-1-1-1,1 1 0,0 0 0,-1-1 1,0 1-1,0 0 0,-1 0 1,1-1-1,-1 1 0,0 0 1,0-1-1,-1 1 0,1-1 0,-1 1 1,0-1-1,0 0 0,-1 1 1,-1 2-7,-5 3 37,0 0 0,-1-1 0,0 0 0,-1-1 1,1 0-1,-2-1 0,1 0 0,-1 0 0,0-1 1,0-1-1,0 0 0,-1-1 0,0 0 0,0-1 1,0 0-1,0-1 0,-1-1 0,1 0 0,0 0 1,-1-2-1,1 0 0,-1 0 0,1-1 0,0-1 1,0 0-1,0-1 0,1 0 0,-1-1 0,1 0 1,0-1-1,-2-2-37,7 4-413,-38-27-1516,34 18-1772,5-2-3303,5 1-5307</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00.280"/>
    </inkml:context>
    <inkml:brush xml:id="br0">
      <inkml:brushProperty name="width" value="0.05" units="cm"/>
      <inkml:brushProperty name="height" value="0.05" units="cm"/>
      <inkml:brushProperty name="color" value="#004F8B"/>
    </inkml:brush>
  </inkml:definitions>
  <inkml:trace contextRef="#ctx0" brushRef="#br0">313 44 3043,'0'0'8178,"0"0"-4056,0 0-1512,0 0-298,0 0-519,0 0-480,0 0-426,-4-8-322,2 5-486,1 2-70,1 1 1,-1 0-1,0-1 1,1 1-1,-1-1 1,1 1-1,-1 0 1,1-1-1,-1 1 1,1-1-1,-1 0 1,1 1-1,-1-1 1,1 1-1,0-1 1,-1 0-1,1 1 1,0-1-1,-1 0 1,1 1-1,0-1 1,0 0-1,0 0 1,0 1-1,0-1 1,0 0-1,0 1 1,0-1-1,0 0 1,0 0-1,0 1 1,0-1-1,0 0 1,1 1-1,-1-1 1,0 0-1,1 1 1,-1-1-1,0 0 1,1 1-1,-1-1 1,1 1-1,-1-1 1,1 1-1,-1-1 1,1 1-1,-1-1 1,1 1-1,-1-1 1,1 1-1,0 0 1,-1-1-1,1 1 1,0 0-1,-1-1 1,1 1-1,0 0 1,-1 0-1,1 0 1,0 0-1,0 0 1,0 0-10,43 8 160,6 2-70,1-1 0,0-3-1,0-2 1,0-3 0,0-1 0,0-3-90,9-22 2408,-83 75-2062,1 0 1,3 2-1,2 1 0,3 0 1,1 0-1,3 2 1,3-1-1,2 1 0,1 18-346,4-68-28,0-1 0,0 1-1,1 0 1,-1-1 0,1 1 0,0 0-1,0-1 1,0 1 0,1-1-1,0 0 1,-1 1 0,2-1 0,-1 0-1,0 0 1,1 0 0,0 0-1,0-1 1,0 1 0,0-1-1,3 2 29,9-18-5566,-16-5-4045,-3 9 493</inkml:trace>
  <inkml:trace contextRef="#ctx0" brushRef="#br0" timeOffset="322.14">1 787 16464,'0'0'3886,"0"0"-1398,0 0-524,0 0-357,15-1-534,414-6 865,242-4-1650,-596-4-400,-75 14 44,0 0 1,1 0-1,-1 0 1,0 0-1,0 0 1,0 0-1,1-1 0,-1 1 1,0 0-1,-1 0 1,1 0-1,0 0 0,0-1 1,0 1-1,-1 0 1,1 0-1,0 0 0,-1 0 1,1 0-1,-1 0 1,0 0-1,1 0 1,-1 0-1,0 0 0,1 0 1,-1 0-1,0 0 1,0 1-1,0-1 0,0 0 1,0 1-1,0-1 1,0 0-1,0 1 1,0 0-1,0-1 0,0 1 1,0-1-1,0 1 1,-1 0-1,1 0 0,0 0 1,0-1-1,0 1 1,0 0-1,-1 1 1,1-1-1,0 0 0,0 0 1,0 0 67,-57 9-11286,38 5 3049</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07.216"/>
    </inkml:context>
    <inkml:brush xml:id="br0">
      <inkml:brushProperty name="width" value="0.05" units="cm"/>
      <inkml:brushProperty name="height" value="0.05" units="cm"/>
      <inkml:brushProperty name="color" value="#004F8B"/>
    </inkml:brush>
  </inkml:definitions>
  <inkml:trace contextRef="#ctx0" brushRef="#br0">0 1 18097,'0'0'6278,"0"0"-3908,0 0-704,0 0 160,0 0-609,0 0-449,0 0-383,0 0-225,22 1-160,-21-1 0,2 0 0,1 0 0,-1 0 0,2 0-609,-2 2-1152,-3 5-898,-5 3-1697,-6 1-6214</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06.357"/>
    </inkml:context>
    <inkml:brush xml:id="br0">
      <inkml:brushProperty name="width" value="0.05" units="cm"/>
      <inkml:brushProperty name="height" value="0.05" units="cm"/>
      <inkml:brushProperty name="color" value="#004F8B"/>
    </inkml:brush>
  </inkml:definitions>
  <inkml:trace contextRef="#ctx0" brushRef="#br0">17 105 2498,'0'0'2819,"0"0"-636,0 0-90,0 0 155,0 0-92,0 0 70,3-12-74,9-37-236,-7 35 4901,-7 29-6523,8 343 1889,-7-335-2411,0-1-1,-1 0 0,-2 1 0,0-1 0,-2-1 1,0 1-1,-5 11 229,6-16-3277,5-6-6178,0-10 7656,0 2-7266</inkml:trace>
  <inkml:trace contextRef="#ctx0" brushRef="#br0" timeOffset="496.094">668 222 8040,'0'0'5541,"7"-14"-2157,20-47-907,-25 57-2152,0 0-1,-1 0 0,1 0 0,-1 0 0,0 0 0,-1-1 0,1 1 0,-1 0 0,0-1 1,0 1-1,0 0 0,0 0 0,-1-1 0,1 1 0,-1 0 0,-1-2-324,-39-40 1900,33 41-1852,-1 1 0,1 1 0,-1-1 0,0 2 0,0-1 0,-1 1 0,1 0-1,0 1 1,-1 0 0,1 1 0,-1 0 0,-4 1-48,0 1-3,0 2 0,1 0 0,0 1-1,0 0 1,0 1 0,1 0 0,0 1 0,0 0 0,0 1-1,1 1 1,0 0 0,1 0 0,0 1 0,0 0 0,1 0 0,1 1-1,0 1 1,0 0 0,1 0 0,0 0 0,1 1 0,-1 5 3,4-14-25,1 1 1,0-1 0,0 1 0,0-1 0,1 1 0,-1 0-1,1 0 1,1 0 0,-1-1 0,1 1 0,-1 0 0,1 0-1,1 0 1,-1 0 0,1 0 0,0 0 0,0 0 0,0-1-1,0 1 1,1 0 0,0-1 0,0 1 0,0-1 0,1 0-1,0 0 1,-1 0 0,1 0 0,1 0 0,-1 0 0,0-1 0,1 0-1,0 1 1,0-1 0,0-1 0,0 1 0,0-1 0,1 1-1,-1-1 25,11 1-1,0 0-1,-1 0 0,1-2 0,0 0 0,0 0 1,0-2-1,0 0 0,0 0 0,0-1 1,-1-1-1,1-1 0,-1 0 0,1-1 0,-1 0 1,-1-1-1,1-1 0,-1 0 0,0-1 1,-1 0-1,0-1 0,2-2 2,74-48 443,-86 87 401,-7-4-726,0-1 1,-1 0-1,-1 0 1,-2 0-1,0-1 1,-2 1-119,-15 38 223,5-5 32,3 1 0,2 1-1,3 1 1,0 11-255,12-37 150,14-46 373,-9-33-738,-9 27-4124,5 13-1074,0 3-4329</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04.717"/>
    </inkml:context>
    <inkml:brush xml:id="br0">
      <inkml:brushProperty name="width" value="0.05" units="cm"/>
      <inkml:brushProperty name="height" value="0.05" units="cm"/>
      <inkml:brushProperty name="color" value="#004F8B"/>
    </inkml:brush>
  </inkml:definitions>
  <inkml:trace contextRef="#ctx0" brushRef="#br0">403 130 7687,'0'0'1516,"0"0"-389,8-13 699,6-11-863,13-24 997,-6 14 2339,-34 62 1623,-23 72-5005,14-40-833,3 2 1,3 0-1,2 1 1,4 1-1,2 0 1,1 36-85,7-88-624,2 32-1058,11-24-7911,-8-19 2455</inkml:trace>
  <inkml:trace contextRef="#ctx0" brushRef="#br0" timeOffset="406.483">699 120 10506,'4'-12'1335,"15"-40"-497,-18 48-523,0 1 1,1 0 0,0 0 0,0 0 0,0 0-1,0 0 1,0 0 0,1 0 0,-1 1 0,1-1 0,0 1-1,0 0 1,-1-1 0,2 1 0,-1 1 0,0-1-1,0 0 1,0 1 0,1 0 0,-1 0 0,1 0-1,1-1-315,5 1 287,1 0 0,-1 1 0,1 0 0,-1 1 0,0 0 0,1 0 0,-1 1 0,0 0 0,0 1 0,4 2-287,-6-3 19,-1 0 1,1 0-1,-1 1 1,0 0-1,0 1 1,0 0-1,0 0 0,0 0 1,-1 1-1,0 0 1,0 0-1,0 1 1,-1-1-1,0 1 1,0 1-1,0-1 0,-1 1 1,0-1-1,0 1 1,0 0-1,-1 1 1,0-1-1,-1 1 0,0-1 1,0 1-1,0 0 1,-1-1-1,0 1 1,-1 0-1,1 0 0,-2 0 1,1 0-1,-1 0 1,0 0-1,-1-1 1,0 1-1,0 0 1,-1-1-1,0 1-19,-4 2 0,-2-1 0,1 1 0,-1-1 0,-1-1 0,1 0 0,-1 0 0,-1-1 0,0 0 0,0-1 0,0 0 0,0-1 0,-1 0 0,0 0 0,0-2 0,0 1 0,-1-2 0,1 0 0,-1 0 0,0-1 0,1 0 0,-1-2 0,-5 0 0,16 2 3,0-1-1,0 1 1,0-1 0,0 0 0,0 0-1,1 0 1,-1 0 0,0 0 0,0 0-1,0 0 1,0-1 0,0 1-1,0-1 1,1 0 0,-1 1 0,0-1-1,0 0 1,1 0 0,-1 0 0,0 0-1,1 0 1,-1 0 0,1-1-1,0 1 1,-1 0 0,1-1 0,0 1-1,0-1 1,0 1 0,0-1 0,0 0-1,0 1 1,0-1 0,1 0-1,-1 0 1,1 0 0,-1 0 0,1 1-1,-1-1 1,1 0 0,0 0 0,0 0-1,0 0 1,0 0 0,1 0-1,-1 0 1,0 0-3,6-3 5,0 0 0,0 0 0,1 0-1,-1 1 1,1-1 0,0 2 0,0-1 0,0 1-1,1 0 1,-1 1 0,1-1 0,0 2 0,-1-1-1,1 1 1,0 0 0,0 1 0,0-1 0,0 2-1,0-1 1,6 2-5,-2-1 7,-1 0 0,1 1-1,0 1 1,0-1 0,-1 2 0,1 0-1,-1 0 1,0 1 0,0 1 0,-1 0-1,0 0 1,0 1 0,0 0 0,-1 0-1,0 1 1,0 1 0,-1 0 0,0 0-1,-1 0 1,0 1 0,0 0 0,-1 0 0,0 1-1,-1 0 1,0 0 0,-1 0 0,0 0-1,-1 1 1,0 0 0,-1-1 0,0 1-1,-1 0 1,0 0 0,-1 5-7,-1-13 31,0 1 0,0 0 0,0-1 0,-1 1 0,0-1 0,0 0 0,0 1 0,0-1 0,0 0 0,-1 0 0,0 0 0,0-1 0,0 1 0,0-1 0,-1 0 0,1 1 0,-1-2 0,0 1 0,0 0 0,0-1 0,0 0 0,0 1 1,-1-2-1,1 1 0,-4 0-31,-117 20 905,93-23-836,0-2-1,0-1 0,0-1 0,1-1 0,0-2 1,0-2-1,1 0 0,0-2 0,-9-6-68,16 3 629,16 10-3550,4 3-2020,12 8-1209</inkml:trace>
  <inkml:trace contextRef="#ctx0" brushRef="#br0" timeOffset="734.905">0 900 14926,'0'0'4869,"0"0"-2296,0 0-940,21-8 44,2 0-1418,-1 0 0,1 1 1,0 1-1,1 2 0,-1 0 0,1 1 1,8 2-260,812 17 2023,-705 5-1826,-137-12-774,-23-7-175,-99 8-4144,42 5-2225,23-3-2424</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44.580"/>
    </inkml:context>
    <inkml:brush xml:id="br0">
      <inkml:brushProperty name="width" value="0.05" units="cm"/>
      <inkml:brushProperty name="height" value="0.05" units="cm"/>
    </inkml:brush>
  </inkml:definitions>
  <inkml:trace contextRef="#ctx0" brushRef="#br0">93 259 11787,'0'0'1986,"-2"-13"197,-5-38 540,6 51-2650,1 1 0,0-1-1,0 0 1,-1 1 0,1-1 0,0 0-1,0 0 1,-1 1 0,1-1 0,0 0 0,-1 0-1,1 1 1,0-1 0,-1 0 0,1 0-1,-1 0 1,1 0 0,0 1 0,-1-1 0,1 0-1,0 0 1,-1 0 0,1 0 0,-1 0-1,1 0 1,-1 0 0,1 0 0,0 0 0,-1 0-1,1 0 1,-1-1 0,1 1 0,0 0-1,-1 0 1,1 0 0,0 0 0,-1-1 0,1 1-1,0 0 1,-1 0 0,1-1 0,0 1-1,-1 0 1,1 0 0,0-1 0,0 1 0,-1 0-1,1-1 1,0 1-73,-35 226 1191,15-23-1149,8-351 252,14 120-256,0-1 0,2 1 0,1 0 0,1 0 0,1 0 1,2 1-1,1 0 0,0 1 0,3 0 0,0 1 0,1 0 0,1 1 1,2 0-1,3-2-38,-16 20-5,1 0 0,0 0 0,0 1 0,1-1 0,0 1 0,0 0 0,0 0 0,1 1 0,-1 0 0,1 0 0,0 1 1,0-1-1,0 2 0,1-1 0,-1 1 0,1 0 0,-1 0 0,1 1 0,0 0 0,-1 1 0,1-1 0,0 2 0,0-1 0,-1 1 0,1 0 1,2 1 4,-7 1-2,-1-1 1,1 1-1,-1 0 1,0 0 0,0 1-1,0-1 1,0 0 0,-1 1-1,1-1 1,-1 1-1,0-1 1,0 1 0,0 0-1,-1-1 1,1 1 0,-1 0-1,0 0 1,0-1 0,0 1-1,-1 0 1,1 0-1,-1-1 1,0 1 0,0 0-1,0-1 1,0 1 0,-1-1-1,1 0 1,-1 1-1,0-1 1,0 0 0,0 0-1,-1 0 1,1 0 0,-1 0-1,1-1 1,-1 1 0,0-1-1,-1 1 2,-19 17 13,0-2 0,-1-1 0,-1-1 0,-1-1 0,0-1 0,-1-1 0,-10 3-13,-52 8-32,109-7 91,11 5-27,-1 0 1,-1 2-1,-1 2 1,-1 0 0,-2 1-1,-1 2 1,0 1 0,-3 0-1,9 18-32,-18-31-388,57 70-7112,-67-84 7195,1 0 1,0-1 0,0 0 0,0 1 0,0-1 0,0 0 0,0-1-1,1 1 1,-1 0 0,0-1 0,1 0 0,0 0 0,-1 0 0,1 0-1,0-1 1,-1 1 0,1-1 0,0 0 0,0 0 0,-1 0 0,1-1-1,0 1 1,-1-1 0,1 0 0,-1 0 0,1 0 0,1-1 304,6-5-5937</inkml:trace>
  <inkml:trace contextRef="#ctx0" brushRef="#br0" timeOffset="544.447">588 463 6214,'3'-14'2322,"28"-113"3524,-76 372-337,45-234-5519,5 85-607,-4-94 595,0 1 1,0 0-1,0 0 0,0-1 1,0 1-1,1-1 0,-1 1 1,1-1-1,0 1 1,0-1-1,0 0 0,0 0 1,0 0-1,0 0 0,0 0 1,1-1-1,-1 1 1,0-1-1,1 1 0,0-1 1,-1 0-1,1 0 0,0 0 1,0 0-1,-1 0 0,1-1 1,0 0-1,0 1 1,0-1-1,2 0 22,4-2-1,-1 0 0,1-1-1,-1 0 1,1 0 0,-1-1 0,0 0 0,0 0 0,-1-1 0,0 0-1,1 0 1,-2-1 0,1 0 0,-1 0 0,0-1 0,0 0 0,0 0-1,-1 0 1,0 0 0,1-5 1,4-1 65,22-31 1225,-2-2 1,-3-1-1,-1-1 1,9-30-1291,-39 150 971,3-45-952,1-1-1,1 0 0,1 0 1,2 0-1,0-1 0,2 1 1,5 13-19,-9-35-6,0 0 0,0 1 0,1-1 0,-1 0 0,1 0 1,0-1-1,0 1 0,1-1 0,-1 1 0,1-1 0,0 0 1,0 0-1,0-1 0,0 1 0,0-1 0,0 0 0,1 0 1,-1 0-1,1 0 0,0-1 0,-1 0 0,1 0 0,0 0 1,0-1-1,0 0 0,-1 0 0,1 0 0,0 0 0,0-1 1,0 1-1,-1-1 0,1 0 0,0-1 0,-1 1 0,1-1 0,-1 0 1,1 0-1,-1-1 0,0 1 0,0-1 0,0 0 0,0 0 1,0-1 5,21-16 23,-1-1 1,0 0 0,-2-2 0,-1-1-1,-1-1 1,-1 0 0,-1-2-1,-1 0 1,0-3-24,10-16 243,-2-2 0,-2-1 0,-2-1 0,5-23-243,-14-4 1463,-13 76-1433,1 1 1,-1-1 0,0 1 0,0-1 0,0 1-1,1-1 1,-1 1 0,0-1 0,0 1 0,0 0 0,0 0-1,0-1 1,0 1 0,0 0 0,0 0 0,0 0-1,0 0 1,0 0 0,0 0 0,0 0 0,0 1-1,0-1 1,0 0 0,1 0 0,-1 1 0,0-1 0,0 1-1,0-1 1,0 1 0,0-1 0,1 1 0,-1-1-1,0 1 1,0 0 0,1-1 0,-1 1 0,1 0 0,-1 0-1,0-1 1,1 1 0,-1 0 0,1 0 0,0 0-1,-1 0-30,-16 21 75,1 0-1,1 0 0,1 1 0,1 1 0,2 1 0,0-1 0,1 2 0,-3 13-74,5-11 2,1 1-1,2 0 1,0 0-1,2 1 1,1-1-1,2 1 1,2 18-2,-1-38-66,0 0 0,0 0-1,1 1 1,1-1 0,0 0 0,0-1 0,1 1 0,0 0 0,1-1 0,0 0 0,0 0 0,1-1 0,0 1 0,4 2 66,-4-4-458,1 0 0,0-1 1,0 0-1,1-1 1,0 1-1,0-2 1,0 1-1,1-1 0,-1 0 1,1-1-1,0 0 1,0 0-1,0-1 1,0 0-1,9 1 458,-6-2-1218,1 0 0,-1-1-1,1 0 1,-1-1 0,0 0 0,1-1-1,-1 0 1,0-1 0,0-1 0,5-2 1218,23-13-6134</inkml:trace>
  <inkml:trace contextRef="#ctx0" brushRef="#br0" timeOffset="963.201">1932 446 2370,'8'-31'1726,"10"-48"3272,-15 24 1064,-3 54-5864,0-1 1,0 1 0,0 0-1,0-1 1,0 1 0,-1 0-1,1-1 1,0 1 0,-1 0-1,1-1 1,0 1 0,-1 0 0,0 0-1,1 0 1,-1-1 0,0 1-1,0 0 1,1 0 0,-1 0-1,0 0 1,0 0 0,0 0-1,0 1 1,0-1 0,-1 0-1,1 0 1,0 1 0,0-1-1,0 1 1,-1-1 0,1 1-1,0 0 1,-1-1 0,1 1-1,-1 0-198,-23 21 1786,20-8-1674,1 0 1,0 0 0,0 0 0,2 1 0,-1-1 0,2 1-1,0-1 1,0 1 0,2 0 0,-1 0 0,2-1-1,0 1 1,0-1 0,1 1 0,5 11-113,-7-23 3,0 0 0,0 0 0,0 0 0,0 0 0,1 0 0,-1 0 0,1 0 0,-1-1 0,1 1 1,0 0-1,-1-1 0,1 1 0,0-1 0,0 0 0,0 0 0,0 0 0,0 0 0,0 0 0,0 0 0,1 0 0,-1-1 0,0 1 0,0-1 0,1 0 0,-1 1 1,0-1-1,1 0 0,-1 0 0,0-1 0,0 1 0,1 0 0,-1-1 0,0 1 0,0-1 0,1 0 0,-1 0 0,0 0 0,0 0 0,0 0 0,0 0 1,0-1-1,-1 1 0,1 0 0,0-1 0,0 0 0,-1 1 0,1-1 0,-1 0 0,0 0 0,0 0 0,1 0 0,-1 0 0,0 0 0,0-1-3,9-12 149,0 0 0,-2-1 1,0 0-1,0 0 0,-2-1 0,0 0 0,0 0 0,-2 0 0,0-1 0,-1 0 0,-1 1 0,-1-1 0,0-6-149,-2 22 41,0 1 1,0-1-1,0 0 0,0 1 1,0-1-1,0 1 0,0-1 0,0 1 1,0-1-1,-1 1 0,1 0 0,-1 0 1,1 0-1,-1 0 0,1 0 0,-1 0 1,0 0-1,1 0 0,-1 1 0,0-1 1,0 0-1,0 1 0,1 0 0,-1-1 1,0 1-1,0 0 0,0 0 0,0 0 1,0 0-1,1 1 0,-1-1 1,0 0-1,0 1 0,0-1 0,0 1 1,1-1-1,-1 1 0,0 0 0,1 0 1,-1 0-1,1 0 0,-1 0 0,1 0 1,-1 1-1,1-1 0,0 0 0,-1 1 1,0 0-42,-13 11 28,1 1 0,0 0 1,0 0-1,1 2 0,1-1 1,1 2-1,0-1 0,2 2 1,-1-1-1,2 1 0,1 0 1,0 1-1,1 0 0,1 0 1,1 1-1,0-1 0,2 1 0,0-1 1,1 1-1,1 0 0,1 0 1,1 0-1,3 16-28,-4-28-3,1 1 0,0 0 0,0-1 0,1 0 0,0 1 0,1-1 1,-1 0-1,2-1 0,-1 1 0,1-1 0,0 1 0,0-1 0,1-1 0,0 1 0,0-1 0,1 0 0,0-1 0,0 1 0,0-1 0,1-1 1,-1 1-1,1-1 0,0-1 0,0 1 0,1-2 0,-1 1 0,0-1 0,1 0 0,0 0 0,0-1 0,-1-1 3,6 1-25,-1 0-1,0-1 0,1-1 0,-1 0 1,0-1-1,1 0 0,-1-1 0,-1-1 1,1 0-1,0 0 0,-1-2 0,0 1 1,0-2-1,-1 1 0,1-2 0,-1 1 1,2-4 25,24-19 10,-2-1 1,-1-1 0,-2-2-1,-1-1 1,12-20-11,-43 55-14,-1 0 0,1 0 1,-1 0-1,1-1 0,-1 1 1,1 0-1,-1 0 0,1 0 1,-1 0-1,1 0 0,-1-1 0,1 1 1,0 0-1,-1 0 0,1-1 1,-1 1-1,1 0 0,-1-1 0,1 1 1,0 0-1,-1-1 0,1 1 1,0-1-1,0 1 0,-1-1 1,1 1-1,0 0 0,0-1 0,0 1 1,-1-1-1,1 1 0,0-1 1,0 1-1,0-1 0,0 1 0,0-1 1,0 1-1,0-1 0,0 1 1,0-1-1,0 1 0,0-1 1,0 1-1,1-1 0,-1 1 0,0-1 1,0 1-1,0-1 0,1 1 1,-1-1-1,0 1 0,0 0 0,1-1 1,-1 1-1,1-1 0,-1 1 1,0 0-1,1-1 0,-1 1 1,1 0-1,-1 0 0,0-1 0,1 1 14,-40 16-3188,9 2-1750,2 2-4164</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41.118"/>
    </inkml:context>
    <inkml:brush xml:id="br0">
      <inkml:brushProperty name="width" value="0.05" units="cm"/>
      <inkml:brushProperty name="height" value="0.05" units="cm"/>
    </inkml:brush>
  </inkml:definitions>
  <inkml:trace contextRef="#ctx0" brushRef="#br0">284 191 7879,'0'0'2413,"0"0"-614,0 0 299,4-13 203,13-37-181,-37 97 3130,-26 38-3188,0 1-1180,40-74-802,-49 98 248,5 2 1,-22 79-329,63-144-347,16-49-449,68-143-4302,-67 125 4276,103-289-12751,-74 201 11072,-7 5 3559,-12 0 5769,-18 102-6675,-1 0-14,1 1-1,0-1 1,-1 1 0,1-1-1,-1 1 1,1-1 0,0 0-1,0 1 1,-1-1 0,1 0-1,0 1 1,0-1 0,0 1 0,-1-1-1,1 0 1,0 1 0,0-1-1,0 0 1,0 1 0,0-1-1,1 0 1,-1 1 0,0-1-1,0 0 1,0 1 0,0-1 0,1 0-1,-1 1 1,0-1 0,1 1-1,-1-1 1,0 0 0,1 1-1,-1-1 1,1 1 0,-1-1-1,1 1 1,-1 0 0,1-1-1,-1 1 1,1 0 0,0-1 0,-1 1-1,1 0 1,-1-1 0,1 1-1,0 0 1,-1 0 0,1 0-1,0 0 1,-1-1 0,1 1-1,0 0 1,-1 0 0,1 0-1,0 1 1,-1-1 0,1 0 0,0 0-1,0 0-137,38 135 2563,54 314-844,-13-245-1853,-162-305-53,-48-27 251,122 122-63,0 0-1,0 1 0,-1 0 1,0 0-1,0 1 0,0 0 1,0 0-1,0 1 0,-1 1 1,0-1-1,1 1 0,-1 1 0,0 0 1,0 0-1,0 1 0,0 0 1,-3 2-1,12-3-45,-1 1 0,1 0 1,0 0-1,0 0 0,-1 0 1,1 0-1,0 1 0,0-1 1,0 0-1,-1 1 0,1-1 1,0 0-1,0 1 0,0-1 1,0 1-1,0 0 0,0-1 1,0 1-1,0 0 0,0 0 1,0 0-1,0-1 0,1 1 1,-1 0-1,0 0 0,0 0 1,1 0-1,-1 0 0,1 1 1,-1-1-1,1 0 0,-1 0 1,1 0-1,0 0 0,-1 1 1,1-1-1,0 0 0,0 0 1,0 0-1,0 1 0,0-1 1,0 0-1,1 0 0,-1 0 1,0 1-1,0-1 0,1 0 1,-1 0-1,1 1 45,38 45-8824,-14-28 2503</inkml:trace>
  <inkml:trace contextRef="#ctx0" brushRef="#br0" timeOffset="429.908">1079 391 10570,'0'-14'3972,"-2"-44"-1084,1 54-2674,0 1 1,0-1 0,0 1-1,-1-1 1,0 1 0,1 0-1,-1 0 1,-1-1 0,1 2-1,0-1 1,-1 0-1,1 0 1,-1 1 0,0-1-1,0 1 1,0 0 0,0 0-1,0 0 1,0 0 0,-1 1-1,1-1 1,-1 1-1,1 0 1,-1 0 0,1 0-1,-1 0 1,0 1 0,0-1-1,1 1 1,-1 0-1,0 0 1,1 1 0,-1-1-1,-2 1-214,-7 2 42,-1 0 0,1 0-1,0 1 1,1 1 0,-1 0-1,1 1 1,0 0 0,0 1-1,1 1 1,-1-1-1,2 2 1,-1 0 0,1 0-1,1 0 1,0 1 0,0 1-1,1 0 1,0 0 0,1 0-1,0 1 1,1 0-1,0 1 1,1-1 0,0 1-1,1 0 1,1 0 0,0 0-1,1 1 1,0-1 0,0 9-42,2-13-12,0 0 0,0 0 0,0 0 0,1 0 0,1-1 0,0 1 0,0 0 1,0-1-1,1 1 0,0-1 0,1 0 0,0 0 0,0 0 0,1-1 0,0 1 0,0-1 1,1 0-1,0-1 0,0 1 0,0-1 0,1 0 0,0-1 0,0 0 0,0 0 1,1 0-1,0-1 0,0 0 0,0 0 0,0-1 0,1 0 0,3 0 12,-7-2-63,0 0-1,1 0 0,-1 0 1,0-1-1,1 0 0,-1 0 0,1 0 1,-1-1-1,0 1 0,1-1 1,-1-1-1,0 1 0,0-1 1,0 0-1,0 0 0,0 0 1,0-1-1,-1 1 0,1-1 1,-1 0-1,1-1 0,-1 1 1,0-1-1,-1 0 0,1 0 1,-1 0-1,1 0 0,1-4 64,8-20-1,-1 0 0,-1 0 0,-1-2 0,-1 1 0,-2-1 0,1-13 1,10-40 70,-5 36 158,-3-1 1,-2 1-1,-1-1 0,-1-40-228,-7 88 37,1 0 1,0 0-1,-1 1 1,1-1-1,0 0 0,-1 1 1,1-1-1,0 0 0,-1 0 1,1 0-1,-1 1 1,1-1-1,0 0 0,-1 0 1,1 0-1,-1 0 0,1 0 1,0 0-1,-1 0 0,1 0 1,-1 0-1,1 0 1,-1 0-1,1 0 0,0 0 1,-1 0-1,1 0 0,-1 0 1,1-1-1,0 1 1,-1 0-1,1 0 0,-1 0 1,1-1-1,0 1 0,-1 0 1,1 0-38,-6 51 14,1 0 0,4 0-1,1 1 1,2-1 0,5 19-14,21 111-1178,17-70-7248,-21-76 1385</inkml:trace>
  <inkml:trace contextRef="#ctx0" brushRef="#br0" timeOffset="1029.983">1814 453 10378,'15'-154'7751,"-15"150"-7579,-1 0-1,0-1 1,0 1-1,0 0 1,-1-1-1,1 1 1,-1 0 0,0 0-1,0 0 1,-1 0-1,1 1 1,-1-1-1,0 1 1,0-1-1,0 1 1,0 0 0,-1 0-1,1 0 1,-1 1-1,1-1 1,-1 1-1,0 0 1,0 0-1,0 0 1,0 1 0,-1-1-1,1 1 1,0 0-1,-2 0-171,-4-1 92,0 1 0,0-1-1,0 2 1,0-1 0,-1 2-1,1-1 1,0 1 0,0 1-1,0 0 1,0 0 0,0 1-1,-3 2-91,-2 1 9,0 1-1,0 1 0,1 0 1,1 1-1,-1 1 1,1 0-1,1 0 0,0 2 1,0-1-1,1 2 0,1-1 1,0 1-1,1 1 1,0 0-1,1 0 0,1 1 1,0 0-1,1 0 1,0 0-1,2 1 0,0 0 1,0 0-1,1 0 1,1 0-1,1 1 0,1-1 1,0 1-1,2 12-8,0-20-49,1 0 0,0 0 0,1-1 0,0 1 0,0-1 0,1 0 0,0 0-1,1 0 1,0 0 0,0-1 0,0 0 0,1 0 0,0-1 0,0 0 0,1 0 0,-1-1 0,1 0 0,1 0 0,-1-1-1,0 0 1,1 0 0,0-1 0,0 0 0,0-1 0,1 0 0,-1 0 0,0-1 0,1 0 0,-1-1 0,1 0 0,-1 0-1,1-1 1,-1 0 0,0-1 0,0 0 0,6-2 49,-8 1-42,1-1 0,-1 0 0,0 0 0,0-1 0,-1 0 0,1 0 0,-1 0 0,0-1 0,-1 0 0,1 0 0,-1-1 0,0 1 0,-1-1 0,0 0 0,0-1 0,0 1 0,1-6 42,39-138 186,-41 141-197,57-295 1463,-58 253 1351,-15 87-2754,1 1 1,3 0 0,0 1-1,3 0 1,1 0 0,2 1-1,1-1 1,2 1-1,1-1 1,3 4-50,-2-22-69,1 1 1,1-1-1,1-1 0,0 1 1,2-1-1,0 0 0,0 0 1,6 8 68,-8-19-195,-1 1 1,1-1 0,0 0 0,0 0 0,1 0 0,0-1-1,0 0 1,1 0 0,-1-1 0,1 0 0,0 0 0,1 0-1,-1-1 1,1 0 0,0 0 0,0-1 0,0 0 0,1-1-1,5 2 195,-6-3-87,0-1 0,0 0-1,0 0 1,0 0-1,0-1 1,0 0-1,0-1 1,0 0-1,0 0 1,-1 0 0,1-1-1,-1 0 1,1-1-1,-1 0 1,0 0-1,0 0 1,-1-1 0,0 0-1,1 0 1,-1-1-1,-1 0 1,1 0-1,-1 0 1,0 0-1,-1-1 1,0 0 0,0 0-1,0 0 1,2-7 87,94-219 647,-65 70 2758,-34 159-3257,0-16 990,-8 22 544,-6 25-1624,2 1 1,2 0 0,0 1 0,2 0-1,0 0 1,0 24-59,2-33-195,2 1 0,1 0 0,0 0 0,1-1 0,2 1-1,0 0 1,1 0 0,1 0 0,1 0 0,0-1 0,6 12 195,10-6-4311,-1-18-2098,-4-8-1128</inkml:trace>
  <inkml:trace contextRef="#ctx0" brushRef="#br0" timeOffset="1324.799">2435 19 11499,'0'0'1185,"0"0"-544,0 0 832,0 0 673,0 0-1121,0 0-545,0 0-255,0 0 31,20 32-64,-4-8-192,6 2 32,-3 1-32,-3 1-512,0 5-2531,-6-7-4196</inkml:trace>
  <inkml:trace contextRef="#ctx0" brushRef="#br0" timeOffset="1684.746">2799 88 4805,'0'0'6945,"0"0"-3796,0 0-656,0 0-37,0 0-982,0 0-572,0 0-203,-3 18 70,-65 257 1745,-59 145-3064,127-420 515,-6 67-2185,27-38-5865,-12-29 3996,1-5-700</inkml:trace>
  <inkml:trace contextRef="#ctx0" brushRef="#br0" timeOffset="1963.868">2545 553 4773,'-8'-14'2797,"-28"-42"-347,-15 23 4437,51 33-5798,15 0 566,349-11 2162,-217-1-2985,-144 13-812,0 0 0,0-1 0,-1 1 0,1 0-1,0 0 1,-1 0 0,1 1 0,0-1-1,-1 1 1,1-1 0,-1 1 0,0 0 0,0 0-1,0 0 1,0 0 0,0 0 0,0 1 0,0-1-1,-1 1 1,1-1 0,-1 1 0,0-1 0,0 1-1,1 0 1,-2 0 0,1-1 0,0 1 0,-1 0-1,1 0 1,-1 0 0,0 2-20,-3 96 64,-42 29 1126,25-78-4133,2-1-8623,17-44 2886</inkml:trace>
  <inkml:trace contextRef="#ctx0" brushRef="#br0" timeOffset="1964.868">3121 91 11947,'0'0'1410,"0"0"-578,0 0 1218,0 0-288,0 0-833,0 0-577,0 0-320,0 0 0,0 0-32,-4 45-320,5-25-6855</inkml:trace>
  <inkml:trace contextRef="#ctx0" brushRef="#br0" timeOffset="2401.014">3543 377 8392,'0'0'1420,"-13"1"-294,5-1-903,3 0-91,-1 0-1,1 0 0,0 1 1,1 0-1,-1 0 0,0 0 1,0 0-1,0 1 0,0 0 1,1-1-1,-1 2 0,1-1 1,0 1-1,-1-1 0,1 1 1,0 0-1,-2 3-131,-5 6 281,1 1-1,-1 0 1,2 0-1,0 1 1,1 1-1,0-1 1,1 1-1,1 1 1,0-1-1,1 1 1,1 0-1,0 0 1,1 1-1,1-1 1,1 1 0,0-1-1,1 1 1,1-1-1,0 1 1,4 14-281,-3-23 17,1 0-1,0 1 1,0-2 0,0 1 0,1 0 0,0-1 0,1 1 0,0-1-1,0 0 1,0-1 0,1 1 0,0-1 0,0 0 0,1-1 0,0 0-1,0 0 1,0 0 0,0-1 0,1 0 0,0 0 0,0-1 0,0 0-1,0 0 1,0-1 0,0 0 0,1 0 0,-1-1 0,1 0 0,-1-1-1,1 0 1,-1 0 0,1-1 0,0 0 0,-1 0 0,0-1 0,1 0-1,-1-1 1,8-3-17,-1-5 223,-1-1 1,-1 0-1,0-1 0,0-1 0,-1 0 0,-1-1 1,0 0-1,-1-1 0,-1 0 0,-1 0 0,0-1 1,-1 0-1,-1-1 0,0 1 0,-1-1 0,-1 0 1,-1-1-1,-1 1 0,0 0 0,-1-1 0,-2-12-223,2 26 20,-1-1-1,0 1 0,0 0 0,0 0 0,-1 0 0,0 0 1,0 0-1,0 0 0,0 0 0,-1 0 0,0 0 1,0 0-1,0 1 0,-1-1 0,1 1 0,-1-1 1,0 1-1,-1 0 0,1 0 0,0 1 0,-1-1 1,0 1-1,0 0 0,0-1 0,-1 2 0,1-1 0,-1 0 1,1 1-1,-1 0 0,0 0 0,0 1 0,1-1 1,-2 1-1,1 0 0,0 0 0,0 1 0,-2-1-19,-3 1-29,1 0-1,-1 1 0,1 0 0,-1 0 1,1 1-1,0 0 0,0 0 0,0 1 1,0 1-1,0 0 0,1 0 0,-1 0 1,1 1-1,0 0 0,0 1 0,1 0 1,0 0-1,0 0 0,0 1 0,-4 6 30,-24 45-3649,19 10-4865,14-29-727</inkml:trace>
  <inkml:trace contextRef="#ctx0" brushRef="#br0" timeOffset="2778.317">4029 487 12940,'0'0'2536,"0"0"-593,0 0-176,0 0-582,0 0-565,0 0-306,0 0-31,-1 18 27,1-2-209,-22 99 652,-56 86 326,78-201-1076,0-1 0,1 1 0,-1 0 1,0 0-1,1 0 0,-1 0 0,0 0 1,1-1-1,-1 1 0,0 0 0,1 0 1,-1 0-1,0 0 0,1 0 0,-1 0 1,0 0-1,1 0 0,-1 0 1,0 0-1,1 1 0,-1-1 0,0 0 1,1 0-1,-1 0 0,0 0 0,1 0 1,-1 1-1,0-1 0,0 0 0,1 0 1,-1 0-1,0 1 0,0-1 1,1 0-1,-1 0 0,0 1 0,0-1 1,0 0-1,1 1-3,20-35 172,42-122 968,-53 125-935,1 0-1,2 0 0,1 2 0,1-1 1,12-15-205,-25 41 8,0-1 1,0 1 0,1 0 0,0 0 0,-1 1-1,1-1 1,1 0 0,-1 1 0,1 0 0,-1 0-1,1 0 1,0 0 0,0 1 0,0-1 0,0 1-1,0 0 1,1 0 0,-1 1 0,1-1 0,-1 1 0,1 0-1,0 0 1,0 0 0,-1 1 0,1 0 0,0 0-1,0 0 1,-1 0 0,1 1 0,0 0 0,-1 0-1,1 0 1,-1 0 0,1 1 0,-1 0 0,1 0-1,-1 0 1,0 0 0,0 1 0,2 2-9,7 8-2,0 1 0,-1 0 0,-1 1-1,-1 0 1,0 1 0,-1 0 0,0 1 0,-2 0 0,0 0 0,-1 1 0,0 0-1,-2 0 1,0 0 0,-1 0 0,0 10 2,5 102-6171,-8-98-401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0.152"/>
    </inkml:context>
    <inkml:brush xml:id="br0">
      <inkml:brushProperty name="width" value="0.05" units="cm"/>
      <inkml:brushProperty name="height" value="0.05" units="cm"/>
    </inkml:brush>
  </inkml:definitions>
  <inkml:trace contextRef="#ctx0" brushRef="#br0">0 228 10346,'0'0'2712,"0"0"122,1-13 38,2-42-544,-2 49-2055,0-1 1,0 1-1,0-1 1,1 1-1,0 0 1,0 0-1,1 0 1,-1 0-1,1 0 1,1 1-1,-1-1 1,1 1-1,0 0 1,0 0-1,0 0 0,1 1 1,0-1-1,0 1 1,0 0-1,0 0 1,1 1-1,1-1-273,-1 3 37,0 1-1,0 0 0,0 0 1,0 0-1,1 1 0,-1 0 1,0 0-1,0 0 0,0 1 1,-1 0-1,1 0 0,0 0 1,-1 1-1,1 0 0,-1 0 1,0 0-1,0 1 0,0 0 1,0 0-1,-1 0 1,1 0-1,-1 1 0,0 0 1,0 0-37,14 12 46,18 14-10,-6-4-7,0-1 1,3-2 0,0 0-1,33 16-29,-61-37 1,-1 0 0,1-1 1,0 1-1,0-1 0,0 0 0,0-1 0,0 1 0,0-1 0,1 0 0,-1 0 0,0-1 0,1 0 0,-1 1 0,0-2 0,1 1 0,-1-1 0,0 0 1,1 0-1,-1 0 0,0-1 0,0 1 0,0-1 0,0-1 0,0 1 0,0-1 0,-1 1 0,1-1 0,-1-1 0,0 1 0,0-1 0,0 1 1,0-1-1,-1 0 0,0-1 0,2-1-1,124-237 181,-122 234-930,-8 18-1516,-9 19-3288,10-27 5205,-11 26-8343</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1.945"/>
    </inkml:context>
    <inkml:brush xml:id="br0">
      <inkml:brushProperty name="width" value="0.05" units="cm"/>
      <inkml:brushProperty name="height" value="0.05" units="cm"/>
    </inkml:brush>
  </inkml:definitions>
  <inkml:trace contextRef="#ctx0" brushRef="#br0">1 0 8616,'0'0'6374,"0"0"-3491,0 0-128,0 0-898,0 0-1248,0 0-577,0 0 32,0 0-64,0 0-192,98 56-3588,-77-35-10473</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4.528"/>
    </inkml:context>
    <inkml:brush xml:id="br0">
      <inkml:brushProperty name="width" value="0.05" units="cm"/>
      <inkml:brushProperty name="height" value="0.05" units="cm"/>
    </inkml:brush>
  </inkml:definitions>
  <inkml:trace contextRef="#ctx0" brushRef="#br0">98 302 11531,'0'0'2466,"0"0"-709,0 0-60,0 0-426,0 0-465,-14 10-294,-43 32-223,54-40-269,1 1 1,-1 0 0,1-1-1,0 1 1,0 0 0,0 1-1,0-1 1,1 0 0,-1 1-1,1-1 1,0 0 0,0 1 0,0 0-1,1-1 1,-1 1 0,1-1-1,-1 1 1,1 0 0,1-1-1,-1 1 1,0 0 0,1 0-21,0 10 46,-2-9-43,0-1-1,1 1 0,0 0 1,0-1-1,1 1 0,-1 0 1,1-1-1,0 1 0,0-1 1,0 1-1,1-1 0,-1 1 1,1-1-1,0 0 1,1 0-1,-1 0 0,1 0 1,-1 0-1,1-1 0,0 1 1,1-1-1,-1 1 0,1-1 1,-1 0-1,1-1 0,0 1 1,0-1-1,0 0 0,0 1 1,1-2-1,-1 1 0,0 0 1,1-1-1,-1 0 0,1 0 1,0 0-1,-1-1 0,1 0 1,0 0-1,-1 0 0,4 0-2,8-7 245,-1 0-1,1-1 0,-1-1 0,-1 0 0,0-1 0,0 0 0,-1-1 0,-1-1 0,1 0 0,-2 0 0,0-1 0,0-1 1,-2 0-1,1 0 0,-2-1 0,0 0 0,-1-1 0,5-13-244,-7 21 130,-1 0 1,0 0-1,-1-1 1,0 1-1,0-1 0,-1 0 1,0 0-1,0 0 1,-1 0-1,0 0 0,-1 0 1,0 0-1,0 0 1,-1-2-131,0 9 11,1 0 1,-1 0 0,0 1-1,0-1 1,-1 0 0,1 0-1,0 1 1,-1-1 0,1 1-1,0-1 1,-1 1 0,0-1-1,1 1 1,-1 0 0,0 0-1,0 0 1,0 0 0,1 0-1,-1 0 1,0 1 0,0-1-1,0 0 1,-1 1 0,1 0-1,0-1 1,0 1-1,0 0 1,0 0 0,0 0-1,0 1 1,0-1 0,0 0-1,0 1 1,0-1 0,-1 1-12,-69 29 19,59-15-95,0 0 0,0 1 0,2 0 1,0 1-1,1 0 0,1 0 0,0 1 0,2 1 1,0-1-1,1 1 0,0 0 0,2 1 0,0-1 0,2 1 1,0 0-1,1 0 0,1-1 0,0 1 0,2 0 1,2 8 75,-5-21-122,0 0 0,1 0 0,0 0 0,0 0 0,1 0 0,0-1 0,0 1 0,1 0 0,0-1 0,0 1 0,0-1 0,1 1 0,0-1 0,0 0 0,0 0 0,1 0 0,0-1 0,0 1 0,1-1 0,-1 0 0,1 0 0,0-1 0,0 1 0,1-1 0,0 0 0,-1 0 0,1-1 0,0 0 0,1 0 0,-1 0 0,0-1 0,1 0 0,0 0 0,3 0 122,3-1-10,1-1 1,0-1 0,0 0-1,-1 0 1,1-1-1,-1-1 1,1 0 0,-1-1-1,0-1 1,0 0 0,-1 0-1,1-1 1,-1-1-1,-1 0 1,1-1 9,19-14 548,-2-1-1,-1-1 1,-1-2 0,24-28-548,-36 39 350,-1-1 1,0 0 0,-1-1 0,-1-1-1,-1 0 1,0 0 0,-1-1 0,-1-1-1,-1 0 1,5-18-351,-20 26 273,-8 30-156,2 10-126,1 1 1,2 0-1,1 1 1,1 0-1,2 0 0,1 1 1,1-1-1,1 1 1,2 0-1,2 16 9,-2-44-27,1 1 0,0 0-1,0-1 1,0 1-1,0 0 1,0-1 0,1 1-1,0 0 1,0-1 0,0 1-1,0 0 1,0-1-1,1 0 1,-1 1 0,1-1-1,0 0 1,0 0 0,0 0-1,1 0 1,-1 0-1,1 0 1,-1-1 0,1 1-1,0-1 1,0 0-1,0 0 1,0 0 0,0 0-1,1 0 1,-1-1 0,1 1-1,-1-1 1,1 0-1,-1 0 1,1 0 0,0-1-1,-1 1 1,1-1 0,1 0 27,11-1-14,0 0 1,1-1 0,-1 0-1,-1-1 1,1-1 0,0-1 0,-1 0-1,0-1 1,0-1 0,-1 0-1,1-1 1,-2-1 0,1 0 0,-1-1-1,10-9 14,-2 0 123,-1 0-1,-1-1 0,-1-1 1,-1-1-1,0-1 0,-2 0 1,-1-1-1,11-24-122,-19 36 77,-1 0-1,0-1 1,0 0-1,-1 1 1,-1-2-1,0 1 1,-1 0-1,-1 0 1,0-1-1,-1 1 1,0-1-1,-1 1 1,0-1-1,-1 1 1,-2-8-77,3 19-44,0 0 1,0 0-1,0 0 0,0 0 1,0 0-1,0 0 1,0 0-1,-1 1 1,1-1-1,-1 1 1,1-1-1,-1 1 0,0-1 1,1 1-1,-1 0 1,0 0-1,0 0 1,0 0-1,0 0 0,0 0 1,0 0-1,0 1 1,0-1-1,0 1 1,0-1-1,-1 1 0,1 0 1,0 0-1,0 0 1,0 0-1,0 0 1,-1 1-1,1-1 0,0 0 1,0 1-1,0 0 1,0 0-1,0-1 1,0 1-1,0 0 1,0 1 43,-48 33-10455,29-10-4621</inkml:trace>
  <inkml:trace contextRef="#ctx0" brushRef="#br0" timeOffset="933.143">1533 374 4100,'0'0'6561,"0"0"-3844,0 0-865,0 0-21,0 0-496,0 0-502,-12 10-337,-37 33-207,46-38-258,1-1 0,-1 0 1,1 1-1,0-1 0,0 1 1,1-1-1,-1 1 0,1 0 1,0 0-1,0 0 0,1 0 1,-1 0-1,1-1 0,0 1 1,0 0-1,1 0 0,0 3-31,0 11 71,-3-14-66,1 0 1,0-1 0,0 1-1,1 0 1,0 0 0,-1 0-1,1 0 1,1 0 0,-1 0-1,1-1 1,0 1-1,0 0 1,0 0 0,1-1-1,-1 1 1,1 0 0,0-1-1,1 0 1,-1 0 0,1 1-1,0-1 1,0-1-1,0 1 1,0 0 0,1-1-1,0 0 1,-1 1 0,1-1-1,0-1 1,0 1 0,1-1-1,-1 1 1,1-1-1,-1-1 1,1 1 0,3 0-6,2-2 143,1-1 0,-1 0 0,0 0 0,0-2 0,0 1 0,-1-1 0,1 0 0,0-1 0,-1 0 0,0-1 0,0 0 0,0 0 0,-1-1 0,0 0 0,0 0 0,0-1 0,-1 0 0,0-1 0,0 1 0,-1-1 0,4-6-143,0-1 329,0 0 1,-1 0 0,0-1 0,-2 0 0,0-1 0,0 0 0,-2 0-1,0 0 1,-1-1 0,0 1 0,-2-1 0,0 0-330,-1 16 12,-1 1-1,1-1 1,-1 0 0,1 1-1,-1-1 1,0 1 0,1-1-1,-1 0 1,0 1 0,0-1-1,0 0 1,-1 1 0,1-1-1,0 0 1,-1 1 0,1-1-1,-1 1 1,1-1 0,-1 1-1,0-1 1,1 1 0,-1-1-1,0 1 1,0 0 0,0-1-1,0 1 1,0 0 0,-1 0-1,1 0 1,0 0 0,0 0-1,-1 0 1,1 0 0,-1 0-1,1 0 1,-1 1 0,1-1-1,-1 0 1,1 1 0,-1 0-1,0-1 1,1 1 0,-1 0 0,1 0-1,-1 0 1,0 0 0,1 0-1,-1 0 1,0 0 0,1 0-1,-1 1 1,0-1 0,1 1-1,-1-1 1,1 1 0,-1 0-1,1 0 1,0-1 0,-2 2-12,-9 7-41,1 0 1,0 0 0,0 1 0,1 1 0,0-1-1,1 2 1,0-1 0,1 1 0,0 1 0,1-1-1,1 1 1,0 1 0,0-1 0,1 1 0,1 0-1,0 0 1,1 1 40,-5 20-1157,1 0 0,1 0-1,3 0 1,0 1-1,3 22 1158,0-54-300,0 1-1,0-1 0,1 0 0,-1 1 0,1-1 0,0 0 0,0 0 0,1 0 0,-1 0 0,1 0 0,0 0 0,0 0 0,0 0 0,1 0 0,-1-1 1,1 0-1,0 1 0,0-1 0,0 0 0,0 0 0,0 0 0,1-1 0,0 1 0,-1-1 0,1 0 0,0 0 0,0 0 0,0-1 0,0 1 1,0-1-1,1 0 0,-1 0 0,0 0 0,0-1 0,2 0 301,5 1 179,0-1-1,0-1 1,0 0 0,0-1 0,0 0 0,0 0-1,-1-1 1,1-1 0,-1 0 0,0 0 0,0-1-1,0 0 1,0-1 0,-1 0 0,0 0 0,2-3-179,126-130 6737,-121 120-6151,0-1-1,0 0 0,-2-1 0,-1 0 1,-1-2-1,0 1 0,-2-1 1,-1-1-1,-1 0 0,0 0 0,1-18-585,-9 43 16,0 0 0,0-1 0,-1 1-1,1 0 1,0-1 0,0 1 0,-1 0-1,1-1 1,-1 1 0,1-1 0,-1 1 0,1-1-1,-1 1 1,1-1 0,-1 1 0,1-1-1,-1 1 1,0-1 0,1 0 0,-1 1-1,1-1 1,-1 0 0,0 0 0,1 1-1,-1-1 1,0 0 0,0 0 0,1 0 0,-1 0-1,0 0 1,1 0 0,-1 0 0,0 0-1,0 0 1,1 0 0,-1 0 0,0-1-1,1 1 1,-1 0 0,0 0 0,1-1-1,-1 1 1,1 0 0,-1-1 0,0 1 0,1-1-1,-1 1 1,1-1 0,-1 1 0,1-1-1,-1 1 1,1-1 0,0 1 0,-1-1-1,1 0 1,0 1 0,-1-1 0,1 0-1,0 1 1,0-1 0,-1 0 0,1 1 0,0-1-1,0 0-15,-19 29 48,2 2-1,1 0 0,1 0 0,1 2 1,2 0-1,1 0 0,-5 28-47,-18 49-16,6-41-26,36-100 20,13-15 53,1 0 0,3 2-1,1 1 1,32-41-31,-50 73 14,-1 1 0,1 0 0,1 0 1,0 1-1,0 0 0,1 0 0,1 1 0,-1 0 0,1 1 1,1 0-1,-1 1 0,1 0 0,1 1 0,-1 0 0,1 1 1,0 1-1,0 0 0,1 1 0,-1 0 0,1 1 0,0 0 0,-1 1 1,4 1-15,-11 1 1,-1 1 0,1 0 1,-1 1-1,1-1 0,-1 1 1,0 0-1,0 0 0,0 1 1,0-1-1,0 1 0,-1 0 1,0 1-1,0-1 0,0 1 1,0 0-1,-1 0 0,0 0 1,0 0-1,0 0 0,0 1 1,-1-1-1,0 1-1,30 132-29,-29 34 166,-3-39-6360,5-111 1076,4-11-1621,4-6-4251</inkml:trace>
  <inkml:trace contextRef="#ctx0" brushRef="#br0" timeOffset="1290.246">2976 254 12396,'48'-185'6758,"-33"117"-261,-28 73-4517,-42 106-693,39-59-904,2 0-1,3 1 1,2 0 0,2 1 0,2 0-1,3 35-382,3 89-2260,0-80-2383,-2-1-3402,0-75-3769</inkml:trace>
  <inkml:trace contextRef="#ctx0" brushRef="#br0" timeOffset="1486.344">2895 562 10442,'-31'-154'4724,"29"149"-4383,0 0 0,0 1 0,0-1 0,-1 1 0,0-1 1,0 1-1,0 0 0,0 0 0,-1 0 0,1 1 0,-1-1 0,0 1 0,0 0 0,-1 0 0,1 0 0,0 1 0,-4-2-341,8 6 2512,12 12-2163,8-5-255,0 0 0,1-1-1,0-1 1,0-1 0,1-1-1,0-1 1,0-1 0,0-1-1,0-1 1,0-1 0,20-2-94,-18 2 34,-1-1 1,1-1-1,-1-1 1,1-1-1,-1-1 1,0 0-1,-1-2 1,0-1-1,0-1 1,0-1-1,-1-1 1,-1-1-1,0 0 1,0-2-1,6-6-34,-14-2 1201,-22 25-320,-1 7-821,0 1-1,0 0 0,2 1 1,-1 0-1,1 1 0,1-1 1,1 2-1,-1-1 0,0 5-59,-18 44 17,3 1 1,3 0-1,2 2 1,-5 50-18,3 27-785,19-141 776,1 0 0,0-1 1,0 1-1,-1 0 1,1 0-1,0 0 0,-1 0 1,1-1-1,-1 1 0,1 0 1,-1 0-1,1-1 0,-1 1 1,0 0-1,1-1 0,-1 1 1,0-1-1,1 1 0,-1-1 1,0 1-1,0-1 0,0 1 1,1-1-1,-1 0 0,0 1 1,0-1-1,0 0 0,0 0 1,0 0-1,0 0 1,0 1-1,1-1 0,-1-1 1,0 1-1,0 0 0,0 0 1,0 0-1,0 0 0,0-1 1,0 1-1,1 0 0,-1-1 1,0 1-1,0 0 0,0-1 1,1 1-1,-1-1 0,0 0 1,0 0 8,-43-33 41,37 28-69,-16-15-76,-60-45-1035,17 44-4275,24 19-2653</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3.198"/>
    </inkml:context>
    <inkml:brush xml:id="br0">
      <inkml:brushProperty name="width" value="0.05" units="cm"/>
      <inkml:brushProperty name="height" value="0.05" units="cm"/>
    </inkml:brush>
  </inkml:definitions>
  <inkml:trace contextRef="#ctx0" brushRef="#br0">348 302 11627,'0'0'1287,"-16"8"-33,-102 65 1655,96-54-2487,1 2-1,1 0 0,1 1 0,1 1 0,1 0 0,1 2 0,1 0 1,2 0-1,-1 4-421,12-26 34,0 1 1,0-1-1,0 1 1,0-1 0,1 1-1,-1 0 1,1 0-1,0 0 1,0 0-1,1 0 1,-1 0-1,1 0 1,0 0 0,0 0-1,0 0 1,0 0-1,1 0 1,0 0-1,0 0 1,0 0-1,0 0 1,0 0 0,1-1-1,0 1 1,0 0-1,0-1 1,0 0-1,0 1 1,1-1 0,0 0-1,-1 0 1,1 0-1,0-1 1,0 1-1,1-1 1,-1 1-1,0-1 1,4 2-35,7-4 76,1-1 0,-1 0 0,0-1 0,-1 0 0,1-1 0,0-1 0,-1 0 0,1-1 0,-1 0 0,-1-1 0,1 0 0,-1-1 0,0-1 0,0 0 0,-1 0 0,0-1 0,-1-1 0,0 0 0,0 0 0,-1-1 0,1-1-76,2-3 223,-1-1-1,0 0 1,-1 0-1,-1-1 1,-1-1-1,0 1 1,-1-1 0,-1-1-1,-1 1 1,0-1-1,-2 0 1,0 0-1,-1 0 1,0-1-1,-2 1 1,-2-17-223,2 33 0,0-1 0,-1 1 0,1-1 0,-1 1 0,0 0 0,0-1 0,0 1 0,0 0 0,-1-1 0,1 1 0,-1 0 0,0 0 0,0 0 0,0 1 0,0-1 0,-1 0 0,1 1 0,-1-1 0,1 1 0,-1 0 0,0 0 0,0 0 0,0 0 0,0 1 0,0-1 0,-1 1 0,1 0 0,0-1 0,-1 2 0,1-1 0,0 0 0,-1 1 0,1-1 0,-1 1 0,1 0 0,-1 0 0,1 1 0,-1-1 0,1 1 0,-1-1 0,1 1 0,-1 0 0,1 0 0,0 1 0,0-1 0,-1 1 0,-4 1-237,1 0 0,0 0 0,0 1 0,0 0 0,1 1 1,-1-1-1,1 1 0,0 0 0,0 1 0,0-1 0,1 1 0,0 0 0,0 1 0,1-1 0,0 1 1,0 0 236,-26 80-9882,24-41 444</inkml:trace>
  <inkml:trace contextRef="#ctx0" brushRef="#br0" timeOffset="328.622">911 193 15727,'22'-141'3763,"-21"140"-3663,-1 0 0,1-1 0,-1 1 0,1-1 0,-1 1 0,1 0 0,-1-1 0,0 1 0,0-1 0,1 1 0,-1-1 0,0 1 0,-1-1 0,1 1 0,0-1 0,0 1 0,-1-1 0,1 1 0,0-1 0,-1 1 0,0-1 0,1 1 0,-1 0 0,0-1 0,0 1 0,1 0 0,-1 0 0,0 0 0,0 0 0,0-1 0,-1 1 0,1 0 0,0 1 0,0-1 0,-1 0 0,1 0 0,0 1 0,-1-1 0,1 0 0,0 1 0,-1-1 0,1 1 0,-1 0 0,1 0 0,-1-1 0,1 1 0,-1 0 0,1 0 0,-1 0 0,1 0 0,-1 1 0,0-1-100,-7 6 160,0-1 0,1 2 0,0-1-1,1 1 1,0 0 0,0 1 0,0-1 0,1 1 0,0 1 0,0-1-1,1 1 1,0 0 0,1 0 0,-1 5-160,-4 1 143,-19 48 11,3 2 1,2 1-1,3 0 0,3 2 0,4 0 1,2 1-1,2 5-154,-2 11 161,-4-1 0,-3 0 0,-4-2 0,-14 31-161,26-84-5,-1-1 1,-1 0-1,-2-1 0,0-1 0,-2 0 0,-1-1 0,-1 0 0,-1-2 1,-1 0-1,-1-1 0,-1-1 5,13-14-39,-1-1 1,-1-1-1,1 0 1,-1 0 0,0-1-1,0 0 1,0-1-1,0 0 1,-1-1-1,1 0 1,-1 0-1,1-2 1,-1 1 0,0-2-1,1 1 1,-12-3 38,16 2-160,0-1 0,0 1 0,0-1 1,0-1-1,1 1 0,-1-1 1,1 0-1,-1-1 0,1 1 1,0-1-1,1-1 0,-1 1 0,1-1 1,-1 0-1,1 0 0,1 0 1,-1-1-1,1 0 0,0 1 0,0-2 1,1 1-1,0 0 0,0-1 1,0 1-1,1-1 0,0 0 1,-1-6 159,-2-84-6401,17 41 230</inkml:trace>
  <inkml:trace contextRef="#ctx0" brushRef="#br0" timeOffset="673.197">489 574 897,'0'0'12171,"0"0"-9576,78-27 63,-42 26-768,8-1-929,5 2-384,1-1-353,5-1-160,-4-1-32,-1-1-32,-6 0-288,-4 2-1058,-5-3-3426,-8 0-4485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56.768"/>
    </inkml:context>
    <inkml:brush xml:id="br0">
      <inkml:brushProperty name="width" value="0.05" units="cm"/>
      <inkml:brushProperty name="height" value="0.05" units="cm"/>
    </inkml:brush>
  </inkml:definitions>
  <inkml:trace contextRef="#ctx0" brushRef="#br0">60 413 16432,'0'0'3491,"-2"-78"-2370,-2 71 256,-3 7 289,-1 3-609,1 20-449,-3 13-383,0 10-97,4 8-64,2 3-32,2 2-32,2 0 0,0-5-96,0-1-289,2-6-768,1-5-1537,0-12-2467,-2-15-4260</inkml:trace>
  <inkml:trace contextRef="#ctx0" brushRef="#br0" timeOffset="315.647">57 1 8968,'0'0'3524,"0"0"-2211,0 0-128,0 0-96,0 0-865,0 0-224,76 31-288,-43 2-3043</inkml:trace>
  <inkml:trace contextRef="#ctx0" brushRef="#br0" timeOffset="566.61">682 255 13837,'5'-12'5333,"6"-11"-3829,18-46 3468,-29 69-4937,0-1 0,0 1 0,0-1 0,0 1 0,0 0 0,0-1 0,0 1 0,0-1 0,0 1 0,0-1 1,-1 1-1,1 0 0,0-1 0,0 1 0,-1-1 0,1 1 0,0 0 0,0-1 0,-1 1 0,1 0 0,0-1 0,-1 1 1,1 0-1,0 0 0,-1-1 0,1 1 0,-1 0 0,1 0 0,-1 0 0,1 0 0,0-1 0,-1 1 0,1 0 0,-1 0 0,1 0 1,-1 0-1,1 0 0,0 0 0,-1 0 0,1 0 0,-1 0 0,1 0 0,-1 1 0,1-1 0,-1 0 0,1 0 0,0 0 1,-1 0-1,1 1 0,-1-1 0,1 0 0,0 0 0,-1 1 0,1-1 0,0 0 0,-1 1 0,1-1 0,0 0 0,0 1 1,-1-1-1,1 0 0,0 1 0,0-1 0,-1 1-35,-32 16-57,11-1 79,1 0-1,0 1 0,1 2 1,1 0-1,1 1 0,0 0 1,2 2-1,-1 2-21,13-18-81,0 0 0,1 1 1,0-1-1,0 1 0,1 0 0,0 0 0,0 0 0,0 0 1,1 0-1,0 0 0,0 0 0,1 1 0,0-1 0,0 1 81,3-4-41,-1-1 0,0 1 0,1 0 0,-1-1 0,1 0 0,0 1 0,1-1 0,-1 0 0,0 0 0,1-1 0,-1 1 0,1-1 0,0 0 0,0 0 0,0 0 0,0 0 0,0-1 0,1 1 0,-1-1 0,0 0 0,2-1 41,10 6-67,-5-3 49,-1 0 1,1 1-1,-1-1 1,0 2 0,0 0-1,0 0 1,-1 1 0,0 0-1,0 0 1,0 1 0,-1 0-1,0 1 1,0 0 0,-1 0-1,0 0 1,0 1 0,-1 0-1,-1 1 1,1-1 0,-1 1-1,-1 0 1,0 1 0,0-1-1,1 7 18,-4-9-2,-1 1 1,0-1-1,0 0 0,0 1 0,-1-1 0,0 0 1,-1 0-1,0 0 0,0 0 0,-1 0 1,0 0-1,0 0 0,-1-1 0,0 1 0,0-1 1,0 0-1,-1-1 0,-1 1 0,1-1 1,-1 0-1,0 0 0,0 0 0,0-1 0,-1 0 1,0 0-1,0-1 0,0 0 0,-1 0 1,1-1-1,-4 1 2,-3 1 103,1 0 1,-1-2 0,0 0-1,0 0 1,0-1-1,0-1 1,0 0 0,0-1-1,-1-1 1,1 0-1,0 0 1,0-2 0,0 0-1,0-1-103,7 3 26,0-2 0,0 1 1,0-1-1,0 0 0,0-1 0,1 1 0,-1-1 0,1-1 0,0 1 1,0-1-1,0 0 0,1 0 0,0-1 0,0 0 0,0 1 0,1-2 1,0 1-1,0-1 0,0 1 0,1-1 0,0 0 0,0 0 0,1 0 1,0-1-1,0 1 0,0-6-26,7-54-2303,12 27-4550,3 14-4742</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2.277"/>
    </inkml:context>
    <inkml:brush xml:id="br0">
      <inkml:brushProperty name="width" value="0.05" units="cm"/>
      <inkml:brushProperty name="height" value="0.05" units="cm"/>
    </inkml:brush>
  </inkml:definitions>
  <inkml:trace contextRef="#ctx0" brushRef="#br0">75 36 6758,'0'0'2910,"0"0"-946,-8 17 113,7-14-2050,-12 27 1084,1 2-1,2 0 0,1 0 0,1 1 1,0 10-1111,6-35 66,1 0 0,0 0 0,0 0 0,1 0 0,0 1 0,0-1 0,1 0 0,0 0 0,1 0 0,-1 0 0,2 0 0,-1 0 0,1-1 0,0 1 1,1-1-1,0 0 0,0 1 0,0-2 0,1 1 0,0 0 0,0-1 0,1 0 0,0 0 0,0-1 0,0 0 0,0 0 0,1 0 0,0-1 0,0 0 0,0 0 1,1-1-1,2 2-66,0-4 118,-1 1 0,1-1 1,0-1-1,0 1 0,-1-2 1,1 1-1,0-1 1,-1-1-1,1 0 0,-1 0 1,0-1-1,1 0 0,-1-1 1,0 0-1,-1 0 1,1-1-1,-1 0 0,0 0 1,0-1-1,-1 0 1,1-1-1,-1 1 0,0-2-118,3-3 275,1 0-1,-2-1 1,1-1-1,-2 0 1,1 0-1,-2 0 1,0-1 0,0 0-1,-2-1 1,0 1-1,0-1 1,-1 0-1,-1-1 1,0-2-275,-2 12 41,0-1 0,0 1 0,0-1 0,0 0 0,-1 1 0,0-1 1,-1 0-1,0 1 0,0-1 0,0 1 0,-1-1 0,0 1 0,0-1 0,0 1 0,-1 0 0,0 0 1,0 0-1,-1 0 0,1 1 0,-1 0 0,0-1 0,-1 1 0,0 1 0,1-1 0,-1 1 1,-1-1-1,1 1 0,-1 1 0,1-1 0,-4 0-41,-3-1-95,-1 0 0,1 1 0,-1 1 0,0 0 0,0 1 0,0 0 0,0 1 0,0 0 0,0 1 0,0 1 0,0 0 0,0 1 0,0 0 0,-1 1 95,-47 22-3975,13 18-4418,25-9-3170</inkml:trace>
  <inkml:trace contextRef="#ctx0" brushRef="#br0" timeOffset="421.161">721 98 11979,'0'0'4506,"0"0"-1858,0 0-678,0 0-678,0 0-673,0 0-304,0 0-32,1 13-86,-4 93 220,-49 124-177,60-266-6,1 1 0,2 0 1,2 1-1,1 0 0,1 1 1,2 1-1,2 0 0,0 2 0,24-28-234,-40 52 43,1 1 0,0 1 0,0-1-1,0 1 1,1-1 0,0 1-1,0 0 1,0 1 0,0-1 0,0 1-1,1 0 1,-1 1 0,1-1-1,0 1 1,0 0 0,0 0 0,0 1-1,0 0 1,0 0 0,0 0-1,0 1 1,1 0 0,-1 0-1,0 1 1,0-1 0,0 1 0,0 1-1,0-1 1,0 1 0,0 0-1,0 0 1,0 1 0,-1 0 0,1 0-43,4 8 1,-1 1 1,0 0 0,-1 1 0,0-1 0,-1 1 0,0 1 0,-1 0-1,-1-1 1,0 2 0,-1-1 0,-1 0 0,0 1 0,-1 0 0,0 0 0,-1 0-1,-1-1 1,0 1 0,-1 0 0,-1 0 0,-2 10-2,-24 110-327,11-79-3148,7-22-1291,4-16-2975</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0.826"/>
    </inkml:context>
    <inkml:brush xml:id="br0">
      <inkml:brushProperty name="width" value="0.05" units="cm"/>
      <inkml:brushProperty name="height" value="0.05" units="cm"/>
    </inkml:brush>
  </inkml:definitions>
  <inkml:trace contextRef="#ctx0" brushRef="#br0">99 60 11627,'0'0'3123,"0"0"-667,0 0-140,0 0-452,0 0-386,-13 12-511,2-2-806,5-5-97,1 0-1,-1 0 1,1 0-1,0 1 1,0 0 0,1 0-1,-1 0 1,1 1-1,1 0 1,-1-1-1,1 1 1,0 0 0,1 1-1,-2 6-63,0 11 64,1 0 0,1 1 0,1-1 0,1 1 0,1-1 0,1 1 0,2-1 0,0 0-1,3 3-63,-5-17 18,1 0 0,1 0 0,0 0 0,1 0 0,-1 0 0,2-1 0,0 0 0,0 0 0,1-1 0,0 1 0,1-1 0,-1-1 0,2 0 0,-1 0 0,1 0 0,1-1 0,-1-1 0,1 1-1,0-2 1,10 5-18,-12-7 7,0-1-1,0 0 1,0-1-1,0 0 1,0 0 0,1-1-1,-1 1 1,0-2-1,0 1 1,0-1-1,1-1 1,-1 0-1,0 0 1,-1 0-1,1-1 1,0 0-1,-1 0 1,1-1-1,-1 0 1,0 0-1,-1-1 1,1 0-1,-1 0 1,0-1-1,4-3-6,6-7 43,-1-1-1,-1 0 0,0-1 1,-1-1-1,-1 0 0,-1 0 1,-1-1-1,7-19-42,-7 11 189,-1 0-1,-1 0 1,-2-1 0,-1 0-1,-1-1 1,-2 1 0,-1-1-1,-1 1 1,-1-6-189,-22-37 189,22 70-233,0 0 0,0 1 1,0-1-1,0 0 0,0 1 0,0-1 1,0 1-1,-1-1 0,1 1 0,0 0 1,-1 0-1,1-1 0,-1 1 0,1 0 1,-1 0-1,0 1 0,0-1 0,1 0 1,-1 0-1,0 1 0,0-1 0,0 1 1,0 0-1,1-1 0,-1 1 0,0 0 1,0 0-1,0 0 0,0 0 0,0 1 1,0-1-1,0 0 0,1 1 0,-1-1 1,0 1-1,0 0 0,1 0 0,-2 0 44,-19 34-6171,12-8-587</inkml:trace>
  <inkml:trace contextRef="#ctx0" brushRef="#br0" timeOffset="410.125">854 148 3780,'0'0'10105,"0"0"-5759,0 0-2254,0 0-736,0 0-539,0 0-208,3 14-134,0-6-408,-1 0-3,0 0 0,-1 0 0,1 0-1,-1 0 1,-1 0 0,0 0-1,0 0 1,0 0 0,-1 0 0,0 0-1,-2 6-63,-89 257 1527,91-271-1522,1 0-1,0 0 1,0 0 0,-1 0-1,1 0 1,0 0-1,-1 0 1,1 0 0,0-1-1,-1 1 1,1 0-1,0 0 1,-1 0 0,1 0-1,0 1 1,0-1 0,-1 0-1,1 0 1,0 0-1,-1 0 1,1 0 0,0 0-1,0 0 1,-1 0-1,1 1 1,0-1 0,0 0-1,-1 0 1,1 0-1,0 1 1,0-1 0,-1 0-1,1 0 1,0 1 0,0-1-5,3-30 217,4-9 60,1 1 0,2 1 0,2-1 0,1 2 0,2 0 0,1 1 0,2 0 0,5-5-277,-15 29 44,0 0 1,0 1 0,1 0-1,0 1 1,0 0 0,1 0 0,1 1-1,-1 0 1,1 1 0,1 0-45,-7 4 13,0 1 0,-1-1 0,1 1 0,1 1 0,-1-1 0,0 1 0,0 0 0,1 0 0,-1 0 0,0 1 1,1 0-1,-1 0 0,0 0 0,1 1 0,-1 0 0,0 0 0,1 0 0,-1 0 0,0 1 0,0 0 0,0 0 0,0 0 1,-1 1-1,1 0 0,2 2-13,5 6-6,-1 0 0,0 1 0,-1 1 0,-1-1 0,0 2 1,-1-1-1,0 1 0,-1 0 0,0 1 0,-1 0 0,-1 0 0,-1 0 1,0 1-1,-1-1 0,0 1 0,-1 0 0,-1 0 0,-1 0 0,0 0 1,-1 0-1,-1 5 6,7 70-160,19-3-3645,13-42-6505,-18-34 1550</inkml:trace>
  <inkml:trace contextRef="#ctx0" brushRef="#br0" timeOffset="751.328">1654 250 14125,'2'-14'3086,"7"-70"2274,-25 164 2684,-19 114-7664,35-35-1576,11-124-1515,6-20-3456,-2-12-1237</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00.020"/>
    </inkml:context>
    <inkml:brush xml:id="br0">
      <inkml:brushProperty name="width" value="0.05" units="cm"/>
      <inkml:brushProperty name="height" value="0.05" units="cm"/>
    </inkml:brush>
  </inkml:definitions>
  <inkml:trace contextRef="#ctx0" brushRef="#br0">206 296 14478,'0'-13'4537,"3"-55"887,-8 75-1336,-2 3-3953,-30 64 98,3 2 1,4 1-1,3 2 1,1 9-234,23-76-3,-8 25-92,2 0 0,2 1-1,1 0 1,0 32 95,27-91-219,74-174 362,-77 149-101,3 1 0,1 1 0,2 1 0,2 1 1,1 2-1,3 0 0,1 2 0,16-14-42,-42 47 1,1 0 1,-1 0-1,1 0 0,0 1 0,0 0 0,1 1 0,-1-1 0,1 1 1,-1 0-1,1 1 0,0 0 0,0 0 0,0 0 0,1 1 1,-1 0-1,0 0 0,0 1 0,1 0 0,-1 0 0,0 1 1,0 0-1,1 0 0,3 2-1,-7 1-8,0 0 1,-1 0-1,1 1 0,-1-1 1,0 1-1,-1 0 0,1-1 1,-1 1-1,0 1 0,0-1 1,0 0-1,-1 0 0,0 1 1,0-1-1,0 1 0,-1-1 1,0 1-1,0-1 1,0 1-1,-1-1 0,0 0 1,0 1-1,0-1 0,0 1 1,-1-1-1,0 0 0,0 0 1,0 0-1,-1 0 0,0 0 8,-8 16-183,0-1 0,-1-1 0,-1 0 0,-1 0-1,-1-1 1,0-1 0,-2-1 0,0 0 0,0-1 0,-1-1-1,-1 0 1,0-2 0,-1 0 0,-1-1 0,0-1 0,-8 2 183,29-12-1,0-1 1,0 1-1,0 0 1,0-1-1,0 1 1,-1-1-1,1 1 1,0 0-1,0-1 1,0 1-1,0 0 1,0-1-1,-1 1 1,1-1-1,0 1 1,0 0-1,-1-1 1,1 1-1,0 0 1,0 0-1,-1-1 1,1 1-1,0 0 1,-1 0-1,1-1 1,0 1-1,-1 0 1,1 0-1,-1 0 1,1 0-1,0-1 1,-1 1-1,1 0 1,-1 0-1,1 0 1,0 0-1,-1 0 1,1 0-1,-1 0 1,1 0-1,0 0 1,-1 0-1,1 0 1,-1 1-1,1-1 0,0 0 1,-1 0-1,1 0 1,0 0-1,-1 1 1,1-1-1,0 0 1,-1 0-1,1 1 1,0-1-1,-1 0 1,1 1-1,0-1 1,0 0-1,-1 1 1,1-1-1,0 0 1,23-22 58,-10 13-54,0 1 0,1 0-1,0 1 1,0 0 0,0 1-1,1 1 1,0 1 0,0 0-1,1 0 1,-1 2 0,0 0-1,1 1 1,0 0 0,-1 1-1,1 1 1,5 1-4,-12 1 0,0 0 0,0 0 1,0 0-1,0 2 0,-1-1 0,0 1 0,0 0 0,0 0 1,0 1-1,-1 0 0,0 1 0,0-1 0,-1 1 0,0 1 1,0-1-1,-1 1 0,0 0 0,0 0 0,0 1 1,-1-1-1,-1 1 0,0 0 0,0 0 0,0 0 0,-1 1 1,-1-1-1,1 0 0,-2 1 0,1-1 0,-1 8 0,-1-11 13,1-1-1,-1 1 1,0-1-1,0 1 1,0-1-1,-1 1 0,0-1 1,0 0-1,-1 0 1,1 0-1,-1 0 1,0 0-1,0-1 1,-1 1-1,1-1 0,-1 0 1,0 0-1,0 0 1,0-1-1,-1 1 1,1-1-1,-1 0 1,0 0-1,0-1 1,0 1-1,-4 0-12,-7 4 110,-1-2-1,0 0 1,0 0 0,0-2-1,-1 0 1,1-1 0,-1-1-1,0-1-109,4 2 22,0-1-1,0-1 1,0-1-1,0 0 0,0 0 1,1-2-1,-1 1 0,0-2 1,1 0-1,0 0 0,0-1 1,0-1-1,1 0 0,-9-7-21,7-14-2448,32 3-3784,6 12-750</inkml:trace>
  <inkml:trace contextRef="#ctx0" brushRef="#br0" timeOffset="262.94">1208 97 10314,'25'-65'4447,"-25"63"-4209,1 1 0,-1-1 0,1 1 0,-1-1 0,1 0 1,0 1-1,-1-1 0,1 1 0,0 0 0,0-1 0,0 1 1,0 0-1,0-1 0,1 1 0,-1 0 0,0 0 0,1 0 1,-1 0-1,0 0 0,1 1 0,-1-1 0,1 0 0,-1 1 1,1-1-1,0 0 0,-1 1 0,1 0 0,0 0 0,-1-1 1,1 1-1,0 0 0,-1 0 0,1 0 0,0 0 0,-1 1 1,1-1-1,0 0 0,-1 1 0,1-1 0,-1 1 0,1 0 1,-1-1-1,1 1 0,-1 0 0,1 1-238,18 24 1273,-11 5-951,0 0-1,-2 0 1,-1 1 0,-2 0 0,0 0 0,-3 0 0,-1 0 0,-1 0 0,-1 0 0,-7 29-322,1-20-22,-2 1 0,-2-1 1,-1-1-1,-2-1 0,-2 0 1,-2 0-1,-1-2 0,-2-1 1,-1 0-1,-2-2 0,-2-1 1,-1-1-1,-1-1 0,-1-1 1,-2-2-1,-1-1 0,-30 17 22,-36 8-3437,64-40-222,0-4-3413,7-4-6759</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8.865"/>
    </inkml:context>
    <inkml:brush xml:id="br0">
      <inkml:brushProperty name="width" value="0.05" units="cm"/>
      <inkml:brushProperty name="height" value="0.05" units="cm"/>
    </inkml:brush>
  </inkml:definitions>
  <inkml:trace contextRef="#ctx0" brushRef="#br0">484 92 9993,'-4'-12'5659,"-15"-41"-2915,18 51-2599,-1 0 0,0 0 0,0 0 0,0 0-1,0 0 1,-1 0 0,1 1 0,0-1 0,-1 1 0,1-1 0,-1 1 0,0 0-1,1 0 1,-1 0 0,0 1 0,0-1 0,1 0 0,-1 1 0,0 0 0,0 0 0,0 0-1,0 0 1,0 0 0,1 0 0,-1 1 0,0 0 0,0-1 0,0 1 0,1 0-1,-1 0 1,0 0 0,1 1 0,-1-1 0,1 1 0,0-1 0,-1 2-145,-22 13 217,2 1 0,0 2 0,1 0 0,0 2 0,2 0 0,1 1 0,0 1 0,2 1 1,-12 22-218,10-22 19,2 1 0,1 0 0,2 2 1,0 0-1,1 0 0,2 1 1,1 0-1,1 1 0,2 0 1,1 1-1,1 0 0,1 0 0,1 4-19,3-28-13,0-1 0,0 1 0,1 0 0,0 0-1,0-1 1,0 1 0,1 0 0,-1-1 0,1 0 0,1 1-1,-1-1 1,1 0 0,0 0 0,0 0 0,0 0-1,1-1 1,-1 1 0,1-1 0,0 0 0,1 0-1,-1-1 1,1 1 0,-1-1 0,1 0 0,0 0 0,0 0-1,1-1 1,-1 0 0,0 0 0,1 0 0,-1-1-1,1 1 1,0-1 0,3 0 13,11-3 66,1 0 0,-1-1 0,0-1 0,0-1 0,-1-1 0,0-1-1,0 0 1,0-2 0,-1 0 0,0-1 0,-1 0 0,0-2 0,-1 0 0,0-1 0,0 0 0,-2-2 0,0 1 0,0-2-1,-2 0 1,0 0 0,-1-1 0,0-1 0,3-8-66,-3 6 193,0 0 0,-2-1 0,0 0 0,-1 0 0,-2-1-1,0 0 1,-1 0 0,-1 0 0,-1-1 0,-1 0 0,-1 1 0,-1-1 0,-1 0 0,-1 1-1,-4-17-191,5 33-3,-1 0 0,0-1 0,0 1 0,-1 0 0,1 0 0,-1 1 0,0-1 0,-1 1 0,0-1 0,0 1 0,0 0 0,0 0 0,-1 1 0,1-1 0,-1 1 0,-1 0 0,1 1 0,0-1 0,-1 1 0,0 0 0,1 0 0,-1 1 0,-7-2 2,7 2-191,0 1 0,-1 0 0,1 0 0,-1 1 0,1-1 1,-1 2-1,1-1 0,-1 1 0,1 0 0,-1 0 0,1 1 0,0-1 0,-1 1 0,1 1 0,-4 2 191,-54 50-8856,42-20-1533</inkml:trace>
  <inkml:trace contextRef="#ctx0" brushRef="#br0" timeOffset="362.914">962 253 14414,'0'0'5429,"0"0"-2776,0 0-827,0 0-380,0 0-704,0 0-448,-8 14-107,-59 171 293,5 109-287,61-264-461,1-30 259,0-1 1,0 1 0,0 0-1,0-1 1,0 1-1,0 0 1,0 0 0,1-1-1,-1 1 1,0 0-1,0-1 1,0 1-1,0 0 1,1 0 0,-1-1-1,0 1 1,0 0-1,0 0 1,1 0 0,-1-1-1,0 1 1,0 0-1,1 0 1,-1 0-1,0 0 1,1 0 0,-1-1-1,0 1 1,0 0-1,1 0 1,-1 0 0,0 0-1,1 0 1,-1 0-1,0 0 1,1 0-1,-1 0 1,0 0 0,1 0-1,-1 0 1,0 0-1,0 0 1,1 1 0,-1-1-1,0 0 1,1 0-1,-1 0 1,0 0 0,0 0-1,1 1 1,-1-1-1,0 0 1,0 0-1,0 0 1,1 1 0,-1-1-1,0 0 9,15-28 91,-2-1 1,-1-1-1,-1 0 0,-1 0 0,-1-8-91,7-15 329,-8 20-84,2 0 1,1 0 0,1 1-1,2 1 1,2 0-1,0 1 1,2 1-1,1 1 1,17-19-246,-34 44-46,1 0 0,0-1 0,1 1 0,-1 1 0,0-1 0,1 0 0,0 1 0,-1 0 1,1-1-1,0 2 0,0-1 0,0 0 0,0 1 0,1 0 0,-1 0 0,0 0 0,1 0 0,-1 1 0,0-1 0,1 1 0,-1 0 0,1 1 0,-1-1 0,0 1 1,1 0-1,-1 0 0,0 0 0,0 1 0,0-1 0,0 1 0,0 0 0,0 0 0,0 0 0,-1 1 0,1-1 0,-1 1 0,1 0 0,-1 0 46,38 48-7751,-21-26-1837</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7:57.265"/>
    </inkml:context>
    <inkml:brush xml:id="br0">
      <inkml:brushProperty name="width" value="0.05" units="cm"/>
      <inkml:brushProperty name="height" value="0.05" units="cm"/>
    </inkml:brush>
  </inkml:definitions>
  <inkml:trace contextRef="#ctx0" brushRef="#br0">74 233 4997,'0'0'5028,"0"0"-2134,0 0-305,0 0 144,0 0-763,0 0-710,0 0-203,-2 13 11,-55 369 2942,43-117-6253,22-317-411,-9-99 2638,-2 106 384,1 0 0,3-1-1,2 1 1,1 0 0,3 0-1,1 1 1,3 0 0,10-29-368,-16 59 65,0 0-1,0 0 1,2 0 0,0 1 0,0 0 0,1 1-1,0-1 1,1 2 0,1-1 0,0 1 0,0 0-1,1 1 1,1 1 0,-1 0 0,2 0 0,-1 1-1,1 0 1,0 1 0,1 1 0,-1 0-1,1 1 1,14-3-65,-20 6 2,0 0 0,1 0 0,-1 1 0,1 0 0,-1 0 0,1 1 0,0 0 0,-1 1 0,1 0 0,-1 0-1,0 1 1,1 0 0,-1 0 0,0 1 0,0 0 0,0 1 0,0-1 0,-1 2 0,0-1 0,0 1 0,0 0 0,0 0 0,-1 1 0,1 0-1,-2 0 1,1 1 0,-1-1 0,0 1 0,0 0 0,0 1 0,-1-1 0,-1 1 0,1 0 0,-1 0 0,0 0 0,1 8-2,-3-7-5,-1-1 0,0 1-1,-1 0 1,1 0 0,-2 0 0,1 0 0,-1-1 0,-1 1 0,1-1 0,-2 0 0,1 1 0,-1-1 0,0-1 0,-1 1 0,1 0 0,-2-1 0,1 0-1,-1 0 1,0-1 0,0 0 0,-1 0 0,0 0 0,-3 1 5,-11 9-11,0-2-1,-1-1 0,0 0 1,-1-2-1,-1 0 1,0-2-1,-14 3 12,-105 18-510,80-27-4035,56-4 162,6 0-2349</inkml:trace>
  <inkml:trace contextRef="#ctx0" brushRef="#br0" timeOffset="319.785">1404 144 16239,'5'-14'3198,"13"-45"-657,-17 57-2404,0 0 0,-1 0-1,1 0 1,0 0 0,-1-1-1,0 1 1,1 0 0,-1 0-1,0 0 1,0 0 0,0 0 0,0 0-1,-1 0 1,1-1 0,-1 1-1,1 0 1,-1 0 0,0 0-1,1 0 1,-1 1 0,0-1 0,0 0-1,0 0 1,-1 0 0,1 1-1,0-1 1,-1 0 0,1 1 0,-1 0-1,0-1 1,1 1 0,-1 0-1,0 0 1,0 0 0,0 0-1,1 0 1,-1 0 0,0 0 0,0 1-1,-1-1 1,1 1 0,0-1-1,0 1 1,-1 0-137,-85 12 1624,60 5-1473,1 1-1,0 1 1,2 1 0,0 1-1,1 1 1,1 2-1,2 0 1,0 1-1,1 1 1,-5 13-151,2-11 35,1 1 0,2 1 0,1 1 0,1 1 0,2 1 0,1 0 0,1 1 0,2 0 1,2 1-1,1 1 0,2-1 0,1 1 0,2 0 0,0 26-35,5-51-5,1 0 0,0 0 0,0 0 0,1-1-1,0 1 1,1-1 0,0 0 0,1 0 0,0 0 0,1-1 0,0 0 0,0 0 0,1 0 0,0-1 0,0 0 0,1 0-1,0-1 1,0 0 0,1 0 0,0-1 0,0 0 0,1 0 0,-1-1 0,1-1 0,8 3 5,-5-2-184,1-1 0,0 0 0,0-1-1,0 0 1,0-1 0,1-1 0,-1-1 0,0 0 0,1 0 0,-1-1 0,0-1 0,1-1 0,-1 0 0,-1-1 0,1 0-1,0-1 1,-1 0 0,0-2 0,6-3 184,46-40-3510,-27 12-1772,-14 8-2448</inkml:trace>
  <inkml:trace contextRef="#ctx0" brushRef="#br0" timeOffset="1024.452">2005 279 12268,'0'0'3384,"0"0"-458,0 0-273,0 0-336,0 0-743,0 0-581,-3 7-405,-163 300 1995,39-34-2241,115-246-497,9-21 0,11-21 75,207-383 155,-179 314-44,65-124 93,-101 206-122,1 0 0,0 0 1,0-1-1,0 1 0,0 0 1,0 0-1,0 0 0,1 0 0,-1 0 1,0 0-1,1 1 0,0-1 1,-1 0-1,1 1 0,0-1 0,0 1 1,0 0-1,0-1 0,0 1 1,0 0-1,0 0 0,1 1 1,-1-1-1,0 0 0,0 1 0,1-1 1,-1 1-1,0 0 0,1-1 1,-1 1-1,0 1 0,1-1 0,-1 0 1,0 0-1,1 1 0,-1-1 1,0 1-1,1 0 0,-1 0 0,0 0 1,0 0-1,0 0 0,0 0 1,0 1-1,0-1 0,0 0 0,0 1 1,-1 0-1,2 1-2,9 19-27,-2 2 1,0-1-1,-1 2 0,-2-1 1,0 1-1,-2 0 0,-1 0 0,0 0 1,-2 1-1,-1 15 27,1 250-171,-9-240 48,-14-81 300,11 12-153,-4-12-9,-2 0 0,-1 1 0,-2 1-1,0 0 1,-2 2 0,-1 0 0,-23-20-15,3 26-1954,15 29-4383,20 4-571</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08.723"/>
    </inkml:context>
    <inkml:brush xml:id="br0">
      <inkml:brushProperty name="width" value="0.05" units="cm"/>
      <inkml:brushProperty name="height" value="0.05" units="cm"/>
    </inkml:brush>
  </inkml:definitions>
  <inkml:trace contextRef="#ctx0" brushRef="#br0">209 142 10602,'-2'-13'1927,"-7"-43"-475,8 53-1186,1-1-1,-1 0 1,0 1-1,0 0 1,0-1-1,-1 1 0,1-1 1,-1 1-1,0 0 1,0 0-1,0 0 1,0 0-1,0 0 1,-1 1-1,1-1 1,-1 1-1,0-1 1,0 1-1,1 0 0,-2 0 1,1 0-1,0 1 1,0-1-1,-1 1 1,1 0-1,0-1 1,-3 1-266,3 1 87,0 0 0,1 0 1,-1 0-1,0 0 1,0 0-1,0 1 0,0-1 1,0 1-1,0 0 1,0 0-1,1 0 0,-1 0 1,0 0-1,1 1 0,-1-1 1,1 1-1,-1 0 1,1-1-1,0 1 0,-1 1-87,-5 6 38,0 0 0,1 1 0,0-1 0,1 2-1,0-1 1,1 1 0,0 0 0,0 0 0,1 0 0,0 0-1,1 1 1,1 0 0,0-1 0,0 1 0,1 0-1,1 4-37,0 19-5,1 0-1,1 0 0,3 0 0,7 33 6,-8-49-2,-1-3-8,0-1 1,0 0-1,1 0 1,1 0-1,1-1 0,0 1 1,8 12 9,-13-25-9,1 0 0,-1-1 0,0 1 0,1 0 0,-1-1 0,1 1 0,-1-1 0,1 1 0,0-1 0,0 0 0,0 0 0,0 0 0,0 0 0,0 0 0,0 0 0,0 0 0,0-1 0,0 1 0,0-1 0,0 1 0,0-1 0,1 0 0,-1 0 1,0 0-1,0 0 0,0 0 0,1-1 0,-1 1 0,0-1 0,0 1 0,0-1 0,0 0 0,0 0 0,0 1 0,0-2 0,0 1 0,1-1 9,57-62-53,-52 45 77,0 0 0,-1 0-1,-1 0 1,-1-1-1,0 0 1,-2 0-1,0 0 1,-2 0 0,0-1-1,-1 1 1,-1 0-1,-2-16-23,-28-70 26,30 102-33,-1 0 0,0 1 0,0-1 0,0 1 0,0 0 0,-1 0 0,1 0 0,-1 0 0,0 0 0,0 0 0,0 1 0,0-1 0,-1 1 0,1 0 0,-1 0 0,1 0 0,-1 1 0,1-1 0,-1 1 0,0 0 0,0 0 0,0 0 0,0 0 0,0 1 0,-3-1 7,5 2-185,1-1 0,0 0 0,0 0 0,-1 1 1,1-1-1,0 1 0,0-1 0,0 1 0,0 0 0,0-1 0,-1 1 1,1 0-1,0 0 0,1 0 0,-1-1 0,0 1 0,0 0 0,0 0 1,0 0-1,1 1 0,-1-1 0,0 0 0,1 0 0,-1 0 0,1 0 1,0 1-1,-1-1 0,1 0 0,0 0 0,0 1 0,-1-1 0,1 0 0,0 1 1,0-1-1,1 1 185,-2 21-5862</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09.059"/>
    </inkml:context>
    <inkml:brush xml:id="br0">
      <inkml:brushProperty name="width" value="0.05" units="cm"/>
      <inkml:brushProperty name="height" value="0.05" units="cm"/>
    </inkml:brush>
  </inkml:definitions>
  <inkml:trace contextRef="#ctx0" brushRef="#br0">40 75 9641,'0'0'3283,"0"0"-913,0 0-106,0 0-337,0 0-758,0 0-608,0 0-300,3 11 28,3 89 426,-55 227-171,60-453-519,15-86 18,-24 202-44,1 0-1,1 0 1,-1 1 0,2-1-1,-1 1 1,1 0 0,1 1 0,-1-1-1,1 1 1,1 0 0,0 1-1,0-1 1,0 1 0,1 1-1,0-1 1,0 1 0,1 1-1,0-1 1,1 1 1,-3 2-49,0 0-1,1 0 1,-1 1 0,0 0-1,1 1 1,-1 0 0,1 0-1,0 0 1,-1 1 0,1 0-1,-1 1 1,1-1-1,2 2 50,24 7-2735,-1 6-3278,-7 1-4621</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0.552"/>
    </inkml:context>
    <inkml:brush xml:id="br0">
      <inkml:brushProperty name="width" value="0.05" units="cm"/>
      <inkml:brushProperty name="height" value="0.05" units="cm"/>
    </inkml:brush>
  </inkml:definitions>
  <inkml:trace contextRef="#ctx0" brushRef="#br0">128 0 12043,'0'0'1992,"0"0"-71,0 0-47,0 0-705,0 0-448,0 0-278,0 0-224,12 0 16,35 3 90,-45-1-301,0-1 0,0 1-1,0 0 1,-1 0-1,1-1 1,-1 1-1,1 0 1,-1 1 0,0-1-1,0 0 1,0 0-1,0 0 1,0 1-1,0-1 1,-1 0-1,1 1 1,-1-1 0,0 1-1,0-1 1,1 1-1,-2-1 1,1 0-1,0 1 1,0-1 0,-1 1-1,1-1 1,-1 0-1,0 1 1,-1 1-24,-3 7 73,-1 0 0,-1 0 0,0-1-1,0 0 1,-1 0 0,0-1 0,-1 0 0,0-1 0,0 0 0,-1 0 0,0 0 0,-3 0-73,-10 10 198,8-6-89,11-10-77,-1 1 0,1 0-1,-1 1 1,1-1-1,0 1 1,0 0-1,1 0 1,-1 0-1,1 0 1,0 0-1,0 1 1,0 0-1,0 0 1,1 0-1,0 0 1,0 0-32,3-4-1,0 1 0,0-1 0,0 1-1,1-1 1,-1 0 0,0 1 0,1-1 0,-1 0 0,1 0 0,-1 0 0,1 0 0,0 0 0,-1 0 0,1-1 0,0 1 0,-1 0 0,1-1 0,0 1 0,0-1 0,0 0 0,0 0-1,-1 0 1,1 0 0,0 0 0,0 0 0,0 0 0,1-1 1,2 2 2,216-14-2096,-78-17-7327,-87 14-909</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2.733"/>
    </inkml:context>
    <inkml:brush xml:id="br0">
      <inkml:brushProperty name="width" value="0.05" units="cm"/>
      <inkml:brushProperty name="height" value="0.05" units="cm"/>
    </inkml:brush>
  </inkml:definitions>
  <inkml:trace contextRef="#ctx0" brushRef="#br0">26 365 13164,'-4'-13'1485,"-18"-86"3623,25 95-5022,-1 0-1,1 1 0,0 0 0,0 0 1,0 0-1,0 0 0,1 0 0,-1 1 1,1-1-1,0 1 0,0 0 0,0 0 1,0 1-1,0-1 0,0 1 0,0 0 1,0 0-1,0 0 0,1 0 0,-1 1 0,0 0 1,1-1-1,-1 2 0,3-1-85,-1-1 74,224-27 353,-228 28-413,0-1-1,0 1 1,-1-1 0,1 1 0,0-1 0,0 0 0,0 0 0,-1 1-1,1-1 1,0 0 0,-1-1 0,1 1 0,0 0 0,-1 0 0,0-1-1,1 1 1,-1-1 0,0 1 0,0-1 0,0 0 0,0 1 0,0-1-1,0 0 1,0 0 0,0 1 0,-1-1 0,1 0 0,-1 0 0,0 0-1,1 0 1,-1 0 0,0 0 0,0 0 0,0 0 0,0 0 0,-1 0-1,1 0 1,0 0 0,-1 1 0,1-1 0,-1 0 0,0 0 0,0 0-1,0 0 1,0 1 0,0-1 0,0 0-14,-5-11 69,-1 1 1,0 1-1,0-1 1,-1 1-1,0 0 0,-1 1 1,-1 0-1,-7-6-69,16 16 5,-1 0-1,1-1 0,-1 1 1,1 1-1,-1-1 0,1 0 1,-1 0-1,1 0 1,-1 1-1,1-1 0,-1 1 1,1-1-1,0 1 0,-1 0 1,1-1-1,0 1 1,-1 0-1,1 0 0,0 0 1,0 0-1,0 0 0,0 0 1,0 0-1,0 0 1,0 1-1,0-1 0,0 0 1,1 1-1,-1-1 0,1 0 1,-1 1-1,1-1 1,-1 1-1,1-1 0,-1 1 1,1-1-1,0 1 0,0-1 1,0 1-1,0-1 1,0 1-1,0-1 0,1 1 1,-1-1-1,0 1 0,1-1-3,-1 0 0,-9 213 180,10-173-175,2 44-221,-3 133 553,-25-77-3493,9-91-2125,2-9-2332</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4.606"/>
    </inkml:context>
    <inkml:brush xml:id="br0">
      <inkml:brushProperty name="width" value="0.05" units="cm"/>
      <inkml:brushProperty name="height" value="0.05" units="cm"/>
    </inkml:brush>
  </inkml:definitions>
  <inkml:trace contextRef="#ctx0" brushRef="#br0">0 571 14318,'0'0'2210,"91"-32"-993,-17 24-352,8 1-161,12-2-512,4 2-192,3-2 0,-5 4-1409,-4-2-3812,-18-2-4676</inkml:trace>
  <inkml:trace contextRef="#ctx0" brushRef="#br0" timeOffset="305.938">1174 29 15951,'0'0'2536,"0"0"-16,0 0-369,0 0-977,0 22-362,3 347 1553,-10-42-1874,0-5-4628,6-284 272,0-15-1874,0-8-2787</inkml:trace>
  <inkml:trace contextRef="#ctx0" brushRef="#br0" timeOffset="610.878">1117 511 11179,'28'-250'4628,"-25"236"-4182,40-136 3536,-40 143-3836,0 1-1,0 0 1,1 0 0,0 1 0,0-1 0,1 1-1,0 0 1,0 0 0,0 0 0,0 1 0,1-1-1,-1 2 1,1-1 0,0 0 0,0 1 0,1 0-1,-1 1 1,1-1 0,-1 1 0,1 0 0,1 1-146,7-1 42,-1 0 1,1 2-1,0 0 0,-1 0 1,1 1-1,0 1 1,-1 1-1,0 0 0,1 0 1,-1 2-1,-1 0 1,1 0-1,-1 1 1,0 1-1,0 0 0,1 3-42,-5-5 1,0 1-1,-1 0 1,0 1-1,0 0 1,-1 0-1,0 0 0,0 1 1,-1 0-1,0 1 1,0-1-1,-1 1 1,0 0-1,0 1 0,-1-1 1,-1 1-1,1 0 1,-2 0-1,1 0 1,-1 0-1,-1 0 0,0 1 1,0-1-1,-1 2 0,-1-2 0,-1 0-1,0 0 0,-1-1 1,0 1-1,0-1 0,-1 0 1,0 0-1,0 0 0,-1 0 1,0-1-1,-1 1 0,0-1 1,0-1-1,-1 1 0,0-1 1,0 0-1,-1-1 0,0 0 1,-1 1 0,-12 7-22,0 0 0,-1-2 0,0 0 0,-1-1 1,0-2-1,0 0 0,-5-1 22,-139 20-559,56-26-3628,107-2 893,6-1-1820</inkml:trace>
  <inkml:trace contextRef="#ctx0" brushRef="#br0" timeOffset="611.878">2135 104 14093,'0'0'2157,"5"-13"176,14-38-32,-19 50-2251,0 1 0,0-1-1,0 0 1,0 1 0,0-1 0,-1 1 0,1-1 0,0 1 0,0-1 0,-1 0-1,1 1 1,0-1 0,-1 1 0,1-1 0,-1 1 0,1 0 0,-1-1 0,1 1-1,-1-1 1,1 1 0,-1 0 0,1-1 0,-1 1 0,1 0 0,-1 0 0,0-1-1,1 1 1,-1 0 0,1 0 0,-1 0 0,0 0 0,1 0 0,-1 0 0,1 0-1,-1 0 1,0 0 0,1 0 0,-1 0 0,0 0 0,1 0 0,-1 0 0,1 1-1,-1-1 1,0 0 0,1 0 0,-1 1 0,1-1 0,-1 0 0,1 1 0,-1-1-1,1 1 1,-1-1 0,1 1 0,0-1 0,-1 1 0,1-1 0,0 1 0,-1-1-50,1 0 27,-102 92 1022,85-73-918,-15 17 14,2 1 1,2 1-1,1 2 0,3 0 1,0 2-1,3 0 1,2 2-1,-7 26-145,18-47-15,1 0 0,1 0 0,2 1 0,0 0 0,2 0 0,0 0 0,2 0 0,0 0 0,2 0 0,0 0 0,2 0-1,1-1 1,1 0 0,0 1 0,2-2 0,1 1 0,10 17 15,-10-25-233,0-1-1,2 0 1,0 0-1,0-1 1,1-1-1,1 0 1,0-1 0,1 0-1,0-1 1,0-1-1,1 0 1,0-1-1,1 0 1,0-1-1,8 2 234,116 27-4301,-2-22-3361,-54-13-842</inkml:trace>
  <inkml:trace contextRef="#ctx0" brushRef="#br0" timeOffset="1200.888">2784 328 12812,'0'0'1393,"0"0"679,0 0-49,-15 3-550,12-2-1416,-5 0 85,1 1-1,-1 0 0,0 1 0,1-1 0,-1 1 0,1 1 0,0-1 0,0 2 0,0-1 0,0 0 0,1 1 0,0 1 0,0-1 0,0 1 0,-1 2-141,-26 35 330,2 2 1,2 1-1,2 1 0,2 1 0,2 2 0,2 0 1,-11 43-331,25-59 53,17-91-21,3 1 0,2 0 0,2 1 0,3 0 0,2 2 0,3 1 0,2 1 0,1 1 0,7-5-32,-28 44 6,0 0 0,0 0 1,1 1-1,0 0 0,1 0 0,0 1 0,0 0 0,1 1 0,0 0 0,1 0 0,-1 1 0,2 1 1,-1-1-1,7-1-6,-16 7 12,1 1 1,-1 0 0,0 0-1,0 0 1,0 0-1,0 0 1,0 0 0,0 0-1,1 1 1,-1-1 0,0 1-1,0-1 1,0 1-1,0 0 1,0 0 0,-1 0-1,1 0 1,0 0-1,0 0 1,-1 1 0,1-1-1,0 1 1,-1-1 0,1 1-1,-1-1 1,0 1-1,0 0 1,0 0 0,1 0-1,-2-1 1,1 1 0,0 0-1,0 2-12,16 74 87,-16-69-83,30 348 172,-4-182-176,-27-174 0,0-1 0,0 1-1,-1 0 1,1-1 0,0 0 0,0 1-1,-1-1 1,1 1 0,-1-1 0,1 1-1,0-1 1,-1 0 0,1 1 0,-1-1-1,1 0 1,-1 1 0,1-1 0,-1 0-1,1 0 1,-1 1 0,1-1 0,-1 0-1,1 0 1,-1 0 0,0 0 0,1 0-1,-1 0 1,1 0 0,-1 0 0,1 0-1,-1 0 1,0 0 0,1 0 0,-1 0-1,1 0 1,-1-1 0,1 1 0,-1 0-1,1 0 1,-1-1 0,1 1 0,-1 0 0,1-1-1,-1 1 1,1 0 0,-1-1 0,1 1-1,0-1 1,-1 1 0,1-1 0,0 1-1,-1-1 1,1 1 0,0-1 0,0 1-1,0-1 1,-1 1 0,1-1 0,0 1-1,0-1 1,0 1 0,0-1 0,0 0-1,0 1 1,0-1 0,-3-2 5,-95-105 17,-47-42 36,133 140-72,0 0 0,0 1 0,-1 1-1,0 0 1,-1 0 0,0 2 0,0-1 0,0 2-1,-1 0 1,0 1 0,0 0 0,-6 0 14,20 4-72,1 0 1,-1 0-1,1 0 0,-1 0 1,1 0-1,-1 0 1,1 0-1,-1 0 1,1 0-1,-1 1 1,1-1-1,-1 0 1,1 0-1,-1 1 1,1-1-1,-1 0 1,1 1-1,-1-1 1,1 0-1,0 1 1,-1-1-1,1 0 1,-1 1-1,1-1 1,0 1-1,0-1 0,-1 1 1,1-1-1,0 1 1,0-1-1,0 1 1,-1-1-1,1 1 1,0-1-1,0 1 1,0-1-1,0 1 1,0-1-1,0 1 1,0-1-1,0 1 1,0-1-1,0 1 1,0 0-1,1-1 1,-1 1-1,0-1 1,0 1-1,0-1 1,1 0-1,-1 1 0,0-1 1,1 1-1,-1-1 1,0 1-1,1-1 1,-1 0-1,1 1 1,-1-1-1,0 0 1,1 1 71,23 27-6346,1-9-1005</inkml:trace>
  <inkml:trace contextRef="#ctx0" brushRef="#br0" timeOffset="1596.876">3466 369 8456,'11'-110'6144,"-11"109"-5975,1-1 0,-1 0 0,0 0-1,0 1 1,0-1 0,0 0-1,0 0 1,-1 1 0,1-1 0,0 0-1,-1 0 1,1 1 0,-1-1-1,0 0 1,0 1 0,1-1 0,-1 1-1,0-1 1,0 1 0,0-1 0,-1 1-1,1 0 1,0 0 0,0-1-1,-1 1 1,1 0 0,-1 0 0,1 0-1,-1 0 1,1 1 0,-1-1-1,0 0 1,1 1 0,-1-1 0,0 1-1,0-1 1,1 1 0,-1 0-1,0 0 1,0 0 0,1 0 0,-1 0-1,0 0 1,0 0 0,1 1-1,-1-1 1,0 1 0,0-1-169,-7 8 154,0 0 1,1 1 0,0 0-1,0 0 1,1 1 0,0 0-1,1 0 1,0 0-1,0 1 1,1 0 0,1 0-1,0 0 1,0 1 0,0 6-155,0-9 66,-30 106 175,5 1 0,0 28-241,15-71 20,14-73-18,0-1-1,-1 1 1,1 0-1,0 0 1,0 0-1,0 0 1,-1 0-1,1 0 1,0-1-1,0 1 1,0 0-1,-1 0 1,1 0-1,0 0 1,0 0-1,-1 0 1,1 0-1,0 0 1,0 0-1,-1 0 1,1 0-1,0 0 1,0 0-1,-1 0 1,1 0-1,0 1 1,0-1-1,0 0 1,-1 0-1,1 0 1,0 0-1,0 0 1,0 0-1,-1 1 1,1-1-2,-4-31 73,4 30-71,-3-23 83,2-1-1,0 0 0,2 1 1,0-1-1,2 1 0,1 0 1,0 0-1,2 0 0,1 0 1,1 1-1,1 0 0,1 0 1,1 1-1,0 1 0,2 0 1,1 0-1,0 2 0,2-1 1,0 2-1,13-11-84,-23 23 4,1 1 1,0 0-1,1 0 0,-1 0 1,1 1-1,0 0 0,0 1 1,0 0-1,1 0 0,-1 1 0,1 0 1,0 0-1,-1 1 0,1 0 1,0 1-1,0 0 0,-1 0 1,1 1-1,0 0 0,0 1 1,-1-1-1,1 2 0,-1-1 0,0 1 1,0 1-1,0-1 0,0 1 1,0 1-1,-1-1 0,1 1 1,-1 1-5,4 4-3,0 1 0,0 1 1,-1 0-1,0 0 1,-1 1-1,-1 0 1,0 0-1,-1 1 0,0 0 1,-1 1-1,-1-1 1,0 1-1,-1 0 1,-1 0-1,0 1 0,0 6 3,1 21-94,-2 1 0,-2-1 0,-2 1-1,-2-1 1,-4 14 94,-5 7-2062,5-37-1627,4-11-660,1-5-3290</inkml:trace>
  <inkml:trace contextRef="#ctx0" brushRef="#br0" timeOffset="2139.005">4224 316 10025,'6'-31'1087,"0"-6"146,-5-1 4343,-3 56-1753,-6 10-2819,-1 4-706,-30 355 1522,23-175-2589,6-179-1329,-2-70 1597,7-15 840,2-1 0,3 1 0,1-1 0,6-29-339,-3 54 284,1 0 1,1 0 0,1 1 0,2-1 0,0 2 0,2-1 0,1 1 0,1 1 0,1 0-1,2 1 1,15-19-285,-27 37 12,1 0 0,0 0 0,0 1 0,0 0-1,0 0 1,1 0 0,0 1 0,0-1 0,0 2 0,0-1-1,1 1 1,0-1 0,-1 2 0,1-1 0,0 1 0,1 0-1,-1 1 1,0-1 0,0 1 0,1 1 0,-1 0 0,0 0-1,1 0 1,-1 1 0,0 0 0,0 0 0,1 1 0,-1 0-1,0 0 1,0 0 0,-1 1 0,1 0 0,-1 1 0,1-1-1,-1 1 1,0 1 0,0-1-12,0 2-6,0 0 0,0 0-1,0 0 1,-1 0 0,0 1 0,0 0 0,0 0 0,-1 1-1,0-1 1,-1 1 0,0 0 0,0 0 0,-1 0 0,1 0-1,-2 0 1,1 0 0,-1 1 0,-1-1 0,1 1 0,-2-1-1,1 1 1,-1-1 0,0 0 0,-1 1 0,1-1 0,-2 0-1,1 0 1,-1 0 0,-1 0 0,1-1 0,-1 1 0,-3 3 5,-10 7-65,0-1 0,-1-1 0,-1-1-1,0 0 1,-1-1 0,-1-1-1,0-1 1,-1-1 0,0-1 0,-1-1-1,1-1 1,-24 5 66,16-6-64,32-13 53,16-4-22,-1 1 0,2 1 1,-1 1-1,1 0 0,0 1 0,0 1 0,1 1 0,0 1 0,0 1 0,0 0 0,0 2 0,5 0 33,-20-1-2,0 0 0,0 1-1,0 0 1,0 0-1,0 0 1,0 0 0,0 1-1,0 0 1,0 0 0,0 0-1,0 1 1,-1-1-1,1 1 1,0 0 0,-1 1-1,0-1 1,1 1 0,-1 0-1,0 0 1,0 0-1,-1 0 1,1 1 0,-1 0-1,1-1 1,-1 1 0,0 0-1,-1 1 1,1-1-1,-1 0 1,0 1 0,0 0-1,0-1 1,0 1 0,-1 0-1,0 0 1,0 0-1,0 0 1,-1 0 0,0 0-1,0 0 1,0 0 0,0 0-1,-1 0 1,0 0 0,0 0 2,-6 7 16,0 0 0,0-1 0,-1-1 0,-1 1 0,0-1 0,0 0 0,-1-1 0,0 0 0,-1-1 0,0 0 0,0-1 0,0 0 0,-1-1 0,0 0 0,-1 0 0,-12 3-16,-8 2-2,0-1 0,-1-1 0,-1-2 0,1-1 0,-1-2 0,0-1 0,0-2 0,0-2 0,0 0 0,0-3 0,-18-4 2,5-5-3738,21-3-5923,14 4-1838</inkml:trace>
  <inkml:trace contextRef="#ctx0" brushRef="#br0" timeOffset="2388.964">5127 67 13741,'0'0'1190,"0"0"1138,0 0 421,0 0-864,12 20-791,-12-20-1093,10 15 166,-1 1-1,-1-1 1,0 1-1,-1 1 1,-1 0-1,-1 0 0,0 0 1,-1 0-1,-1 1 1,1 10-167,0 39 416,-3-1 0,-3 1 1,-3-1-1,-12 58-416,11-95 25,-1-1 0,-1 0 0,-1 0 0,-1-1 0,-2-1 0,-1 1 0,-1-2-1,-1 0 1,-1-1 0,-1 0 0,-1-2 0,-11 11-25,-5-3-79,-1-1-1,-2-1 1,0-3-1,-2-1 1,-1-1-1,-1-2 1,0-3-1,-2-1 1,0-1-1,-7-1 80,-158 33-8157,113-34-5152</inkml:trace>
  <inkml:trace contextRef="#ctx0" brushRef="#br0" timeOffset="2710.195">5784 1049 27130,'0'0'1473,"0"0"-576,0 0-609,0 0-128,0 0-160,-94 83-128,40-64-1730,-9-7-1921,5-4-5350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54.902"/>
    </inkml:context>
    <inkml:brush xml:id="br0">
      <inkml:brushProperty name="width" value="0.05" units="cm"/>
      <inkml:brushProperty name="height" value="0.05" units="cm"/>
    </inkml:brush>
  </inkml:definitions>
  <inkml:trace contextRef="#ctx0" brushRef="#br0">1 490 10058,'2'-120'10110,"-2"119"-10017,0 1 0,0 0-1,-1-1 1,1 1-1,0 0 1,0-1-1,-1 1 1,1-1 0,0 1-1,0 0 1,0-1-1,0 1 1,0-1 0,0 1-1,0-1 1,0 1-1,0 0 1,0-1-1,0 1 1,0-1 0,0 1-1,0-1 1,0 1-1,0 0 1,0-1 0,0 1-1,0-1 1,1 1-1,-1 0 1,0-1-1,0 1 1,1 0 0,-1-1-1,0 1 1,0 0-1,1-1 1,-1 1 0,0 0-1,1 0 1,-1-1-1,1 1 1,-1 0-1,0 0 1,1 0 0,-1-1-1,0 1 1,1 0-1,-1 0 1,1 0 0,-1 0-1,1 0 1,-1 0-1,0 0 1,1 0-1,-1 0 1,1 0 0,-1 0-1,1 0 1,-1 0-1,0 0 1,1 0 0,-1 1-1,1-1 1,-1 0-1,0 0 1,1 0-1,-1 1 1,0-1 0,1 0-1,-1 1-92,7 50 779,-1 0-1,-3 1 1,-4 44-779,1-18 179,0-75-181,-1 46-101,3 0 0,1 0-1,3 0 1,2-1 0,4 6 103,-11-50-126,-1 0 10,1-1 1,0 0-1,-1 1 1,1-1-1,1 0 0,-1 0 1,0 0-1,1 0 1,-1 0-1,1 0 0,0 0 1,0 0-1,0-1 1,1 1-1,-1-1 0,1 0 1,-1 1-1,1-1 1,1 1 115,9-34-1158,-13 27 1125,-2-60 121,-3 0-1,-2 0 1,-13-47-88,-14-146 1018,31 232-932,1 1-1,1-1 1,2 1-1,0 0 0,2-1 1,0 1-1,2 0 1,0 0-1,2 1 0,1-1 1,1 2-1,0-1 1,2 1-1,1 0 1,1 0-86,-7 15-11,0 1 0,1 0 0,-1 0 0,1 0 0,0 0 0,1 1 0,0 1 0,0-1 0,0 1 0,0 1 1,0-1-1,1 1 0,-1 1 0,1-1 0,0 2 0,0-1 0,0 1 0,0 1 0,0-1 0,0 1 1,0 1-1,0 0 0,0 0 0,0 1 0,-1 0 0,1 0 0,0 1 0,-1 0 0,0 1 0,1 0 1,-2 0-1,1 1 0,0 0 0,-1 0 0,0 1 0,0 0 0,0 0 0,-1 0 0,0 1 0,0 0 0,-1 0 1,0 1-1,0-1 0,-1 1 0,0 0 0,0 1 0,2 6 11,-4-3-85,1 0 0,-1 0 0,-1 0-1,0 0 1,-1 1 0,0-1 0,-1 0 0,-1 0 0,0 0-1,0 0 1,-1 0 0,-1 0 0,0 0 0,0-1-1,-1 0 1,0 0 0,-1 0 0,-1-1 0,0 0 0,0 0-1,-1 0 1,-5 5 85,-8 6-137,-1 0 1,-1-2-1,0 0 0,-1-2 0,-1 0 0,-1-2 1,0-1-1,-23 9 137,2-5-1285,17-9-3655,27-9-1039,4 0-2861</inkml:trace>
  <inkml:trace contextRef="#ctx0" brushRef="#br0" timeOffset="306.479">548 555 9993,'0'0'7949,"-3"19"-3940,-20 124 134,19-120-3684,-6 34-153,1 0-1,4 1 1,1 0 0,4 25-306,0-79-94,0 1 1,0-1-1,1 1 1,0-1 0,-1 1-1,1-1 1,1 0-1,-1 1 1,1-1-1,-1 0 1,1 0 0,0 0-1,1 0 1,-1 0-1,1-1 1,0 1-1,0-1 1,0 0 0,0 0-1,0 0 1,1 0-1,-1 0 1,1-1 0,0 1-1,0-1 1,0 0 93,-3-3-115,1 0-1,0 0 1,-1 0 0,1 0 0,-1 0 0,0 0 0,1-1 0,-1 1 0,0-1-1,0 1 1,0-1 0,0 1 0,0-1 0,0 1 0,0-1 0,0 0 0,-1 0-1,1 1 1,-1-1 0,1 0 0,-1 0 0,0 0 0,0 1 0,0-1 0,0 0-1,0 0 1,0 0 0,0 0 0,0 0 0,-1-1 115,1-1-139,3-77-142,-4 42 407,2 1 0,1-1 0,1 0 0,3 1 0,1 0 0,2 0 0,1 1 0,2 0 0,2 0 0,1 2 0,5-6-126,-16 34-13,1-1-1,1 1 1,-1 0-1,1 1 1,0-1 0,1 1-1,-1 0 1,1 1-1,0 0 1,1 0 0,-1 0-1,1 1 1,0 0 0,0 1-1,0-1 1,1 2-1,-1-1 1,1 1 0,0 0-1,-1 1 1,1 0-1,0 1 1,1-1 13,81 25-4144,-51-1-2769,-4 0-4389</inkml:trace>
  <inkml:trace contextRef="#ctx0" brushRef="#br0" timeOffset="633.676">1252 631 13805,'1'-15'3982,"4"-100"2499,-5 114-6457,0 0-1,0 0 1,0 1-1,0-1 0,0 0 1,-1 0-1,1 0 1,0 0-1,-1 0 0,1 0 1,0 1-1,-1-1 1,1 0-1,-1 0 0,0 1 1,1-1-1,-1 0 1,1 1-1,-1-1 1,0 0-1,0 1 0,1-1 1,-1 1-1,0-1 1,0 1-1,0 0 0,1-1 1,-1 1-1,0 0 1,0-1-1,0 1 1,0 0-1,0 0 0,0 0 1,0 0-1,1 0 1,-1 0-1,0 0 0,0 0 1,0 0-1,0 1 1,0-1-1,0 0 0,0 0 1,1 1-1,-1-1 1,0 1-1,0-1 1,0 1-1,1-1 0,-1 1 1,0-1-1,0 1 1,1 0-1,-1-1 0,1 1 1,-1 0-1,1-1 1,-1 1-1,1 0 1,-1 0-1,1 0 0,-1 0 1,1-1-1,0 1 1,0 0-1,-1 0 0,1 0 1,0 0-1,0 1-23,-17 32-19,2 1-1,1 0 1,2 2 0,1-1-1,2 2 1,1-1-1,2 1 1,2 0-1,2 0 1,1 0 0,2 7 19,-2-40-187,-1 0 1,1 0 0,1 0 0,-1 0 0,1 0 0,0 0 0,0 0-1,0 1 1,1-1 0,0 0 0,0 0 0,0 0 0,1 0-1,-1-1 1,1 1 0,0 0 0,1-1 0,-1 1 0,1-1 0,0 1-1,0-1 1,0 0 0,1-1 0,-1 1 0,1 0 0,0-1-1,0 0 1,0 0 0,0 0 0,1-1 0,1 2 186,2-2-13,0 0 0,0-1 0,0 0 1,0 0-1,1-1 0,-1 0 0,0 0 0,0-1 1,0 0-1,0-1 0,0 1 0,0-2 0,0 1 1,0-1-1,-1 0 0,0-1 0,1 1 0,-1-2 0,0 1 1,-1-1-1,1 0 0,2-3 13,8-7 473,-1-1 1,0 0-1,-1-1 1,-1-1-1,-1-1 1,-1 0-1,7-13-473,-5 5 336,-2 0 1,-1-1-1,-1 0 0,-1-1 1,-1 0-1,-2-1 0,-1 0 1,-2 0-1,0 0 0,-2 0 1,-2-12-337,1 36 3,0 0 1,-1 0-1,1 1 1,-1-1-1,-1 0 1,1 0-1,-1 0 1,0 1-1,0-1 1,0 1-1,-1 0 1,0 0-1,0 0 1,0 0-1,-1 0 1,0 0-1,0 1 1,0 0-1,0 0 1,-1 0-1,1 0 1,-1 1-1,0-1 1,0 1-1,0 1 1,-1-1-1,1 1 1,-1 0-1,1 0 1,-1 0-1,0 1 1,-5-1-4,0 0-127,1 1 0,-1 0 0,1 1 0,-1 0 1,0 0-1,1 1 0,-1 0 0,1 1 0,-1 1 1,1 0-1,-3 1 127,-57 46-7099,50-23-284</inkml:trace>
  <inkml:trace contextRef="#ctx0" brushRef="#br0" timeOffset="1056.385">1893 357 17232,'-1'-137'4986,"-7"108"-2219,8 29-2731,0 1 1,0-1-1,0 0 0,0 1 1,0-1-1,0 1 1,0-1-1,0 0 0,0 1 1,0-1-1,-1 0 1,1 1-1,0-1 0,0 1 1,0-1-1,0 0 1,-1 0-1,1 1 0,0-1 1,0 0-1,0 1 1,-1-1-1,1 0 0,0 0 1,-1 1-1,1-1 1,0 0-1,-1 0 0,1 0 1,0 1-1,-1-1 1,1 0-1,0 0 0,-1 0 1,1 0-1,0 0 0,-1 0 1,1 0-1,-1 0 1,1 0-1,0 0 0,-1 0 1,1 0-1,0 0 1,-1 0-1,1 0 0,-1 0 1,1 0-1,0 0 1,-1 0-1,1-1 0,0 1 1,-1 0-1,1 0 1,0-1-1,0 1 0,-1 0 1,1 0-1,0-1 1,0 1-1,-1 0 0,1 0 1,0-1-1,0 1 0,-1 0 1,1-1-1,0 1-36,-5 17 46,1 1-1,1 0 0,1 0 0,0 0 1,1 1-1,1-1 0,1 6-45,-1 10 30,28 340-339,-27-364 152,13 122-1742,-11-43-4485,-6-151 6576,5 44 187,1-1 1,1 2 0,1-1-1,1 0 1,0 1 0,1 0-1,1 1 1,0-1-1,1 1 1,1 1 0,1 0-1,0 0 1,1 1 0,0 1-1,1 0 1,1 0-1,0 2 1,2-2-380,-10 9 13,0-1 1,1 1-1,0 0 0,0 1 0,0 0 1,0 0-1,1 0 0,-1 1 1,1 0-1,-1 1 0,1-1 0,0 2 1,-1-1-1,1 1 0,0 0 1,0 0-1,-1 1 0,1 0 0,0 1 1,-1 0-1,1 0 0,-1 0 1,1 1-1,-1 0 0,0 0 0,0 1 1,-1 0-1,1 0 0,-1 1 1,0 0-1,0 0 0,0 0 0,-1 1 1,0 0-1,0 0 0,0 0 1,-1 0-1,0 1 0,0 0 0,0 0 1,-1 0-1,0 0 0,0 3-13,-1 0-9,-1-1-1,0 1 1,-1 0 0,0 0-1,0 0 1,-1-1-1,0 1 1,-1 0 0,0-1-1,-1 1 1,0-1-1,0 0 1,-1 1 0,0-2-1,-1 1 1,0 0-1,0-1 1,-1 0 0,0 0-1,-7 6 10,1 0-26,-1-2 0,-1 1 0,0-2 0,0 0 0,-1-1 0,0 0-1,-1-1 1,0-1 0,-1 0 0,0-1 0,-1-1 26,5-2-2,0-1-1,0 0 1,0-1 0,0 0-1,-1-1 1,1-1-1,0 0 1,-1-1 0,1 0-1,0-1 1,0 0 0,0-2-1,0 1 1,0-1-1,1-1 1,0 0 0,0-1-1,0 0 1,1-1 0,-1-1-1,2 1 1,-1-2-1,1 1 1,0-1 0,1-1-1,0 0 1,-4-7 2,-9-50-1501,26 21-2454,12 12-2670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3.939"/>
    </inkml:context>
    <inkml:brush xml:id="br0">
      <inkml:brushProperty name="width" value="0.05" units="cm"/>
      <inkml:brushProperty name="height" value="0.05" units="cm"/>
    </inkml:brush>
  </inkml:definitions>
  <inkml:trace contextRef="#ctx0" brushRef="#br0">39 380 7719,'18'-173'4351,"-24"80"2749,6 94-7030,0-1-1,0 1 1,0-1-1,1 1 1,-1-1 0,0 1-1,0-1 1,0 1-1,0-1 1,0 1-1,0-1 1,0 1-1,0 0 1,0-1 0,0 1-1,0-1 1,0 1-1,-1-1 1,1 1-1,0-1 1,0 1 0,-1-1-1,1 1 1,0-1-1,0 1 1,-1-1-1,1 0 1,0 1-1,-1-1 1,1 1 0,-1-1-1,1 0 1,-1 1-1,1-1 1,-1 0-1,1 0 1,0 1 0,-1-1-1,0 0 1,1 0-1,-1 0 1,1 0-1,-1 1 1,1-1-1,-1 0 1,1 0 0,-1 0-1,1 0 1,-1 0-1,1 0 1,-1-1-1,0 1 1,1 0 0,-1 0-1,1 0 1,-1 0-1,1-1 1,-1 1-1,1 0 1,-1 0-1,1-1 1,0 1 0,-1 0-1,1-1 1,-1 1-70,-11 81 491,2 0 1,5 1 0,3 0 0,3 0-1,6 19-491,0 114-270,-5-180-1560,-2-46-1416,-4-73 3158,-1 24 319,3 0 0,3 0 0,2 0 0,3 1 0,7-21-231,-10 60 247,0 0-1,2-1 1,1 2-1,0-1 0,1 1 1,1 0-1,1 0 0,1 1 1,1 0-1,0 1 1,1 0-1,1 1 0,9-10-246,-17 23 13,0 0-1,-1 0 1,1 1-1,0 0 1,0-1-1,0 2 1,1-1-1,-1 0 0,0 1 1,1 0-1,-1 1 1,1-1-1,-1 1 1,1 0-1,-1 0 1,1 1-1,-1-1 1,0 1-1,1 0 0,-1 1 1,0-1-1,0 1 1,1 0-1,-1 1 1,-1-1-1,1 1 1,0 0-1,-1 0 1,1 0-1,-1 1 0,0 0 1,0-1-1,0 2 1,2 2-13,-2-2-5,1-1 0,-1 1 0,0 0 0,0 0 0,-1 1 0,1-1 0,-1 1 0,-1 0 0,1 0 0,-1-1 0,0 2-1,0-1 1,-1 0 0,1 0 0,-2 1 0,1-1 0,-1 0 0,1 1 0,-2-1 0,1 0 0,-1 1 0,0-1 0,0 0 0,-1 0 0,0 1 0,0-1 0,0 0 0,-1-1 0,-3 7 5,-6 0-27,-1 0 1,0 0-1,-1-1 0,-1-1 1,0 0-1,0-1 0,0-1 0,-1 0 1,-1-1-1,1-1 0,-1 0 1,0-2-1,0 0 0,-1 0 1,1-2-1,-1 0 0,-13-1 27,16 0 41,29-4-39,11-2-171,1 2 1,0 0 0,0 2-1,0 1 1,-1 1-1,1 1 1,0 1-1,0 2 1,2 1 168,-23-4-3,1 0 0,-1 1 0,1 0 0,-1 0 0,0 1 0,0-1 0,0 1 0,0 0 0,-1 0 0,1 1 0,-1-1 0,0 1 0,-1 0 0,1 0 0,-1 1 0,0-1 0,0 1 0,-1-1 0,0 1 0,0 0 1,0 0-1,0 0 0,-1 0 0,0 0 0,0 0 0,-1 0 0,0 0 0,0 0 0,0 0 0,-1 1 0,0-1 0,0 0 0,0 0 0,-1 0 0,0 0 0,0-1 0,-1 1 0,0-1 0,1 1 0,-2-1 0,1 0 0,-1 0 0,1 0 0,-2 0 0,-3 3 3,-2 0 20,0 0 0,0-1 0,-1 0 0,1-1 0,-1 0 0,-1-1 1,1 0-1,-1-1 0,0 0 0,0-1 0,0 0 0,-1-1 0,1-1 0,-1 0 0,1 0 0,-4-1-20,-11-13-1616,18-6-4888,5 6 269</inkml:trace>
  <inkml:trace contextRef="#ctx0" brushRef="#br0" timeOffset="327.878">605 100 7687,'8'-15'2862,"24"-46"-626,-30 59-2030,0 0-1,0 0 1,0 0-1,1 0 0,-1 0 1,1 1-1,-1-1 1,1 1-1,0-1 0,-1 1 1,1 0-1,0 0 0,0 0 1,0 1-1,0-1 1,0 1-1,0-1 0,0 1 1,0 0-1,0 0 1,0 0-1,0 1 0,0-1 1,0 1-1,-1 0 1,1-1-1,0 1 0,0 1 1,0-1-1,-1 0 0,1 1 1,0-1-1,-1 1 1,0 0-1,1-1 0,-1 1 1,0 1-1,1 0-205,9 8 138,0 0 0,-1 0 0,0 1 0,-1 0 0,-1 1 0,0 0 0,0 1-1,-2 0 1,0 0 0,0 0 0,-1 1 0,-1 0 0,3 15-138,2 13 76,-2 0 1,-2 0-1,-2 0 0,-2 25-76,0-43 13,-1 1-1,-2 0 0,0 0 1,-2-1-1,-1 1 0,-1-1 1,-1 0-1,-1 0 1,-1-1-1,-1 0 0,-1 0 1,-2-1-1,0 0 0,-1-1 1,-1-1-1,-2 0 1,0-1-1,0 0 0,-2-1 1,-1-2-1,0 1 0,-18 11-12,-134 53-368,50-52-5648,66-25-1784</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3.044"/>
    </inkml:context>
    <inkml:brush xml:id="br0">
      <inkml:brushProperty name="width" value="0.05" units="cm"/>
      <inkml:brushProperty name="height" value="0.05" units="cm"/>
    </inkml:brush>
  </inkml:definitions>
  <inkml:trace contextRef="#ctx0" brushRef="#br0">84 97 16047,'1'-83'1377,"-2"70"898,-4 13-1,1 17-801,-2 22-736,1 21-225,2 14 161,3 9-161,5 6-223,7 0-225,-3-2 0,4-3-64,-5-3 0,0-10-128,-1-6-1474,-6-7-2241,-1-11-3909</inkml:trace>
  <inkml:trace contextRef="#ctx0" brushRef="#br0" timeOffset="341.737">48 402 12492,'16'-220'3577,"-16"213"-3347,1 0 1,-1-1-1,1 1 1,0 0-1,1-1 1,-1 1-1,1 0 1,1 0-1,0 0 1,0 0-1,0 1 1,0-1-1,1 1 1,0 0-1,1 0 1,0 0-1,-1 1 1,2-1-1,-1 1 1,1 0-1,-1 1 1,1-1-1,0 1 1,1 1-1,-1-1 1,1 1-1,0 0 1,5-2-231,0 4 37,1 0 0,0 1 0,0 0 0,0 1 0,-1 1 0,1 0 0,0 0 0,-1 1 0,0 1 0,1 0 0,-2 1 0,1 0 0,0 1 0,-1 0 0,0 1 0,-1 0 0,1 0 0,-1 1 1,-1 1-1,1 0 0,-2 0 0,1 1 0,-1 0 0,-1 0 0,0 1 0,0 0 0,-1 0 0,0 1 0,-1-1 0,0 1 0,-1 1 0,-1-1 0,2 8-37,-5-14-2,-1 0 1,1 1-1,-1-1 1,0 0-1,-1 0 0,1 0 1,-1 0-1,-1 0 0,1 0 1,-1 0-1,0-1 0,0 1 1,0-1-1,-1 0 0,0 0 1,0 0-1,0-1 0,-1 1 1,0-1-1,0 0 0,0 0 1,0-1-1,0 1 1,-1-1-1,-4 2 2,-153 51 30,-17-35-132,103-20-5139,91-1 399,10-3-2077</inkml:trace>
  <inkml:trace contextRef="#ctx0" brushRef="#br0" timeOffset="342.737">983 34 12364,'0'0'2167,"0"0"545,0 0-187,0 0-673,0 0-746,0 0-599,-16 16-203,-103 126 176,104-118-457,1 1 0,1 1 0,1 1 0,1-1 0,1 2 0,2-1 0,0 1-1,2 1 1,2-1 0,0 1 0,2 0 0,1 0 0,1 0 0,2 11-23,0-30-216,0 0 0,0-1-1,0 1 1,1 0 0,1-1 0,0 0 0,0 0 0,0 0 0,1 0 0,1-1 0,0 0 0,0 0 0,0 0 0,6 5 216,51 30-5467,14-19-3391,-35-19 2639</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1.587"/>
    </inkml:context>
    <inkml:brush xml:id="br0">
      <inkml:brushProperty name="width" value="0.05" units="cm"/>
      <inkml:brushProperty name="height" value="0.05" units="cm"/>
    </inkml:brush>
  </inkml:definitions>
  <inkml:trace contextRef="#ctx0" brushRef="#br0">308 1 10506,'0'0'3731,"0"0"-885,0 0-70,0 0-566,0 0-737,0 0-587,0 0-405,-14 12-107,-95 111 368,79-80-613,2 1 0,3 2 0,1 0 0,2 2 0,-10 36-129,26-68-4,1 0 0,1 1 0,1 0-1,0 0 1,2 0 0,-1 0 0,2 0 0,0 0-1,2 0 1,-1 0 0,2 0 0,0 0 0,1 0-1,1-1 1,1 1 0,0-1 0,1-1 0,0 1-1,4 3 6,-2-5-288,0-1 0,1-1 0,1 1 0,0-2 0,0 1 0,1-2 0,1 0 0,-1 0 0,2-1 0,10 5 287,-8-5-719,1-2-1,0 0 1,0-1 0,1-1-1,-1 0 1,1-2 0,0 0-1,1-1 1,-1-1 0,0 0-1,0-1 1,1-1 0,-1-1-1,6-2 720,-10 1-908,1-1-1,-1 0 0,1-1 1,-1 0-1,-1-1 1,1-1-1,-1 0 1,0-1-1,-1 0 0,9-8 909,20-19-4564</inkml:trace>
  <inkml:trace contextRef="#ctx0" brushRef="#br0" timeOffset="359.847">862 414 4164,'18'-163'9219,"-19"164"-9088,0 0 0,1 0 0,-1-1-1,1 1 1,-1-1 0,0 1 0,0 0 0,1-1-1,-1 1 1,0-1 0,0 0 0,0 1 0,0-1-1,0 0 1,1 1 0,-1-1 0,0 0 0,0 0-1,0 0 1,0 0 0,0 0 0,0 0 0,0 0-1,0 0 1,0 0 0,0 0 0,1 0-1,-1-1 1,0 1 0,0 0 0,0-1 0,0 1-1,0-1 1,1 1 0,-1-1 0,0 1 0,0-1-1,1 1 1,-1-1 0,0 0 0,1 1 0,-1-1-1,1 0 1,-1 0 0,1 1 0,-1-1-1,1 0 1,-1 0 0,1 0 0,0 0 0,0 0-1,-1 1 1,1-1 0,0 0 0,0 0 0,0 0-1,0 0 1,0 0 0,0 0 0,0 0 0,0 0-1,0 0 1,1 0 0,-1 1 0,0-1 0,1 0-132,-14 32 331,1 0 0,3 1 0,0 1 0,2 0 0,1 0 0,2 0 0,1 0 0,2 3-330,-4 15 190,-35 218 45,24-237-267,4-69 37,6 1 10,1 0 0,2 0 0,2-1 0,1 1 0,1 0 0,3 0 0,0 0 0,3 0 0,1 0 0,1 1-1,2 1 1,2 0 0,1 0 0,1 1 0,6-7-15,58-50 67,-76 87-70,0 1 1,0-1 0,1 1-1,-1 0 1,1 0-1,-1 0 1,1 0 0,0 1-1,0-1 1,-1 1 0,1 0-1,0 0 1,0 1-1,0-1 1,0 1 0,0 0-1,0 0 1,0 0 0,0 0-1,0 1 1,0 0 0,0 0-1,0 0 1,0 0-1,0 0 1,-1 1 0,1 0-1,0 0 3,12 12-11,-1 1 0,-1 0 0,0 2-1,-2-1 1,0 1 0,0 1 0,-2 0 0,0 1-1,-1 0 1,-1 0 0,-1 1 0,-1-1 0,0 2-1,-1-1 1,-2 1 0,2 18 11,8 19-56,21 95-312,-34-130 331,-5-21 42,-116-100 363,106 86-340,0 1-1,-1 1 1,0 1-1,0 0 1,-1 0-1,0 2 1,-1 0-1,0 1 1,0 1-1,0 1 1,-1 0-1,1 2 1,-4 0-28,21 1-108,0 1-1,0 0 1,0 0-1,0 0 1,0 0-1,0 0 1,0 0-1,1 0 1,-1 1-1,0-1 1,0 0-1,0 0 1,0 1 0,0-1-1,0 1 1,0-1-1,0 1 1,1-1-1,-1 1 1,0-1-1,0 1 1,1 0-1,-1 0 1,0-1-1,1 1 1,-1 0 0,0 0-1,1 0 1,-1-1-1,1 1 1,0 0-1,-1 0 1,1 0-1,0 0 1,0 0-1,-1 0 1,1 0-1,0 0 1,0 0 0,0 0-1,0 0 1,0 0-1,0 0 1,0 0-1,1 0 1,-1 0-1,0 0 1,0 0-1,1-1 1,-1 1-1,1 0 1,-1 0 0,1 0-1,-1 0 1,1 0-1,-1-1 1,1 1-1,0 0 1,0-1-1,-1 1 1,1 0-1,0-1 1,0 1 108,16 11-6988,0-2-4559</inkml:trace>
  <inkml:trace contextRef="#ctx0" brushRef="#br0" timeOffset="604.822">1473 125 11915,'7'-14'2040,"21"-44"239,-27 57-2171,0-1 0,0 0 0,0 1-1,1-1 1,-1 1 0,0 0 0,1 0 0,-1-1 0,1 1-1,0 0 1,-1 0 0,1 0 0,0 0 0,-1 1 0,1-1-1,0 0 1,0 1 0,0-1 0,0 1 0,-1 0 0,1-1-1,0 1 1,0 0 0,0 0 0,0 1 0,0-1 0,0 0-1,0 0 1,0 1 0,-1-1 0,1 1 0,0 0 0,0 0-1,-1-1 1,1 1 0,0 0 0,-1 0 0,1 1 0,-1-1-1,1 0 1,-1 0 0,1 1 0,-1-1 0,0 1 0,0-1-1,0 1 1,0-1 0,0 1 0,0 0 0,0 1-108,15 23 130,-2 0 0,-1 1 0,-1 0 0,-1 1 0,-1 1 0,-2 0 0,-1 0 0,-1 0 0,-2 1 0,-1 0 0,0 7-130,1-8 21,0 0-1,-2 0 0,-1 1 1,-1-1-1,-2 0 0,-1 0 0,-1 0 1,-1 0-1,-2 0 0,-8 24-20,8-39-26,0 0 0,0 0-1,-1 0 1,-1-1-1,0 0 1,-1-1 0,0 0-1,-1-1 1,0 0 0,-1 0-1,-1-1 27,-56 31-4909,46-32-787</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10.981"/>
    </inkml:context>
    <inkml:brush xml:id="br0">
      <inkml:brushProperty name="width" value="0.05" units="cm"/>
      <inkml:brushProperty name="height" value="0.05" units="cm"/>
    </inkml:brush>
  </inkml:definitions>
  <inkml:trace contextRef="#ctx0" brushRef="#br0">86 270 9097,'0'0'1446,"0"0"220,0 0 277,0 0-144,0 0-235,1 17 107,4 246 2381,-6 100-3892,15-281-3324,-6-44-1295,-5-14-1226</inkml:trace>
  <inkml:trace contextRef="#ctx0" brushRef="#br0" timeOffset="303.104">40 695 1762,'-12'-91'5427,"0"13"-3007,3 0 0,4-1 0,3 0 0,5-20-2420,-3 90 159,0 1 0,0 0-1,1 0 1,1 0 0,-1 0 0,1 0-1,0 1 1,1-1 0,0 0 0,0 1-1,1 0 1,-1-1 0,2 2-1,-1-1 1,1 0 0,0 1 0,0 0-1,1 0 1,0 0 0,0 1 0,0 0-1,1 0 1,-1 1 0,1-1-1,0 1 1,1 1 0,-1 0 0,1 0-1,-1 0 1,9-1-159,2 4 19,0 1 0,0 1 0,0 0 0,0 2 0,0 0 0,-1 1 0,1 1 0,-1 0 0,-1 1 0,1 1 0,-1 1 1,0 0-1,-1 1 0,-1 1 0,1 0 0,-1 1 0,-1 0 0,0 1 0,-1 1 0,-1 0 0,0 1 0,-1 0 0,5 8-19,-12-17-1,1 0 0,-1 1 0,0-1 0,0 1 0,-1-1 1,1 1-1,-2 0 0,1 0 0,-1 0 0,0 0 0,0 0 0,-1 0 0,0 0 0,0 0 1,-1 0-1,0 0 0,0 0 0,0 0 0,-1 0 0,0 0 0,-1 0 0,1-1 0,-1 1 1,-1-1-1,1 0 0,-1 0 0,0 0 0,0-1 0,-1 1 0,0 0 1,-18 10 2,0-1 1,-1 0-1,0-2 0,-1-1 0,0 0 1,-1-2-1,0-2 0,-1 0 0,0-1 0,0-2 1,-1-1-1,-22 1-2,-34 2-4516,98-7-1410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09.790"/>
    </inkml:context>
    <inkml:brush xml:id="br0">
      <inkml:brushProperty name="width" value="0.05" units="cm"/>
      <inkml:brushProperty name="height" value="0.05" units="cm"/>
    </inkml:brush>
  </inkml:definitions>
  <inkml:trace contextRef="#ctx0" brushRef="#br0">48 382 10154,'19'-131'6128,"-17"107"-3217,-1 16-765,-1 18 105,-19 500-1162,19-438-3304,-11-104 2293,1 0 1,1-1-1,2 0 1,2-1-1,1 0 1,1 1-1,2-1 0,1 0 1,2 0-1,1 0 1,1 1-1,3-1 1,7-23-79,-12 46 40,1 1 1,0-1 0,1 1-1,0 0 1,0 0 0,1 0-1,1 1 1,0-1 0,0 1 0,1 1-1,0-1 1,0 1 0,1 0-1,0 1 1,0 0 0,1 0 0,0 1-1,0 0 1,0 1 0,1-1-1,0 2 1,0 0 0,0 0-1,1 0-40,-3 3-4,-1-1 0,1 1 0,0 1 0,0 0 0,-1 0 0,1 0 0,0 1 0,0 0 0,-1 0-1,1 1 1,-1 0 0,1 0 0,-1 1 0,0 0 0,0 1 0,0-1 0,0 1 0,-1 0-1,1 1 1,-1 0 0,0 0 0,-1 0 0,1 1 0,-1-1 0,0 1 0,0 1 0,-1-1-1,0 1 1,0-1 0,0 1 0,-1 0 0,0 1 0,-1-1 0,1 0 0,-1 1 0,-1 0 0,1-1-1,-2 1 1,1 7 4,-1-5-32,0-1 0,-1 0 0,-1 1 0,0-1 0,0 0 1,0 0-1,-1 0 0,-1 0 0,0 0 0,0-1 0,0 1 0,-1-1 0,0 0 0,-1-1 0,0 1 0,0-1 0,0 0 0,-1-1 0,0 0 0,-2 2 32,-14 9-195,0 0 0,-2-1 0,1-2 0,-2 0 0,0-2 0,-3 1 195,-53 3-70,81-42 108,7 19-31,0 1 0,1-1 0,0 2 0,0-1 1,1 1-1,0 0 0,0 0 0,0 1 1,0 0-1,1 0 0,-1 1 0,1 0 0,0 1 1,0 0-1,0 0 0,0 1 0,4 0-7,-1 1-1,1 0-1,-1 0 0,0 2 1,0-1-1,1 2 0,-1-1 1,-1 2-1,1 0 0,0 0 1,-1 1-1,0 0 0,0 1 0,0 0 1,-1 1-1,0 0 0,0 1 1,-1 0-1,0 0 0,0 1 1,-1 0-1,0 1 0,-1 0 1,0 0-1,0 1 0,-1-1 1,-1 1-1,0 1 0,0-1 0,-1 1 1,0-1-1,-1 1 0,-1 1 1,0-1-1,0 0 0,-1 0 1,-1 1-1,0-1 0,-1 4 2,-1-7 9,0 0-1,-1-1 0,1 1 1,-2-1-1,1 0 0,-1 0 1,0 0-1,-1 0 1,0-1-1,0 1 0,-1-1 1,0-1-1,0 1 0,0-1 1,-1 0-1,0-1 0,0 1 1,-1-1-1,1-1 1,-1 1-1,0-1 0,-1-1-8,-6 4 21,-1-1 0,0 0-1,0-2 1,-1 0 0,0 0-1,1-2 1,-1 0-1,0-1 1,0-1 0,0 0-1,-3-2-20,13 2-22,1-1-1,-1 0 0,1 0 1,-1-1-1,1 0 0,0 0 1,0 0-1,0-1 0,0 0 1,0 0-1,1 0 0,0-1 1,-1 0-1,1 0 0,0 0 1,1-1-1,-4-3 23,3-43-6704,19 25 597,5 1-3625</inkml:trace>
  <inkml:trace contextRef="#ctx0" brushRef="#br0" timeOffset="294.812">811 23 9577,'0'0'1751,"0"0"502,0 0 619,14-6-438,-6 3-2123,-5 1-244,-1 0 0,1 1 0,-1 0 0,1-1 0,0 1-1,0 0 1,0 0 0,-1 1 0,1-1 0,0 0 0,0 1 0,0 0-1,0 0 1,0 0 0,0 0 0,0 0 0,0 0 0,0 1-1,0 0 1,0-1 0,0 1 0,0 0 0,-1 1 0,1-1-1,0 0 1,-1 1 0,1-1 0,-1 1 0,1 0 0,-1 0-1,0 0 1,0 0 0,0 0 0,1 1-67,22 36 317,0 1 0,-3 1 1,-1 1-1,-3 1 0,-1 0 1,-2 2-1,0 9-317,-8-30 20,-1 0 1,-1 0-1,-1 1 1,-1-1-1,-2 1 1,0 0-1,-2 0 1,0-1-1,-2 1 1,-1 0-1,0-1 1,-2 0-1,-1 0 1,-1-1-1,-1 0 1,-1 0-1,-1-1 1,-1 0-1,-8 10-20,0-4-4,-3-2 0,0 0 0,-1-1 0,-2-1 0,0-2 0,-1 0 0,-2-2 0,-16 9 4,-83 26-2989,86-47-1143,16-7-1612,2-1-5056</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07.815"/>
    </inkml:context>
    <inkml:brush xml:id="br0">
      <inkml:brushProperty name="width" value="0.05" units="cm"/>
      <inkml:brushProperty name="height" value="0.05" units="cm"/>
    </inkml:brush>
  </inkml:definitions>
  <inkml:trace contextRef="#ctx0" brushRef="#br0">464 228 929,'0'0'4788,"0"0"-2973,-5-13-523,-56-97 4874,59 108-5886,0-1-1,0 1 0,-1-1 1,1 1-1,-1 0 0,1 0 1,-1 0-1,1 0 1,-1 0-1,0 1 0,0-1 1,0 1-1,0 0 0,0 0 1,0 0-1,-1 0 1,1 0-1,0 1 0,-3-1-279,-37 23 778,15 10-656,2 1 0,1 1 1,2 1-1,1 1 0,2 1 0,2 1 0,1 0 0,2 1 1,-1 8-123,4-12 12,1 1 0,1 0 0,2 1 0,2 0 1,1 0-1,2 1 0,2 17-12,16-8-337,8-46-2283,-7-11-1523,-4-4-2017</inkml:trace>
  <inkml:trace contextRef="#ctx0" brushRef="#br0" timeOffset="315.039">358 0 7815,'0'0'1858,"0"0"326,0 0 287,0 0-186,0 0-342,14 2-598,-12-2-1298,1 0 9,1 0 0,-1 0-1,1 0 1,-1 0 0,0 1 0,0-1 0,1 1 0,-1 0-1,0 0 1,0 0 0,0 1 0,0-1 0,0 1 0,0 0 0,0 0-1,0 0 1,-1 0 0,1 0 0,-1 0 0,0 1 0,1-1 0,-1 1-1,0-1 1,0 1 0,-1 0 0,1 0 0,-1 0 0,1 0 0,-1 0-1,0 0 1,1 4-56,16 80 904,-3 1 1,-5 0-1,-1 55-904,12 96 127,-18-214-330,2 15-1096,-1-14-4763,-3-22-323</inkml:trace>
  <inkml:trace contextRef="#ctx0" brushRef="#br0" timeOffset="607.947">0 408 8744,'0'0'1602,"0"0"-641,0 0 480,0 0-416,0 0-448,0 0-353,0 0-64,109-23 0,-53 25 0,6-1-128,0 1 0,-3-2-32,-2 1-32,-8-1-736,-10 0-4037</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06.866"/>
    </inkml:context>
    <inkml:brush xml:id="br0">
      <inkml:brushProperty name="width" value="0.05" units="cm"/>
      <inkml:brushProperty name="height" value="0.05" units="cm"/>
    </inkml:brush>
  </inkml:definitions>
  <inkml:trace contextRef="#ctx0" brushRef="#br0">76 320 7847,'0'0'1490,"0"0"-396,2-13 209,0 5-728,5-23-9,2-5 4005,-10 72-1184,2-16-3107,-33 665 1439,30-611-2620,0-1-1759,-3-1-3863,0-56 4222,1-15-3534,2-14 2376</inkml:trace>
  <inkml:trace contextRef="#ctx0" brushRef="#br0" timeOffset="283.957">26 1083 448,'-1'-23'2029,"-9"-387"6715,10 364-7976,2-1 1,1 1-1,3-1 0,2 1 0,1 1 0,3 0 0,1 0 0,3 1 0,5-7-768,-18 44 96,0 0-1,0 0 1,1 1-1,0-1 1,0 1-1,1-1 1,0 2-1,0-1 1,0 0-1,1 1 1,0 0-1,0 0 1,0 1-1,0-1 1,1 2-1,0-1 1,0 1-1,0-1 1,0 2-1,0-1 1,1 1-1,-1 0 1,1 1-1,-1 0 1,1 0-1,-1 1 0,1 0 1,0 0-1,0 0 1,-1 1-1,1 0 1,-1 1-1,1 0 1,-1 0-1,6 3-95,-3-1 10,1 1-1,-1 0 1,0 1 0,-1 0-1,0 1 1,1 0-1,-2 0 1,1 1-1,-1 0 1,-1 1-1,1 0 1,-1 0 0,-1 0-1,0 1 1,0 0-1,-1 0 1,0 0-1,-1 1 1,0 0 0,-1 0-1,0 0 1,0 0-1,-1 0 1,-1 0-1,0 1 1,-1-1-1,0 1 1,0-1 0,-1 1-1,-1-1 1,0 0-1,0 0 1,-2 0-1,1 0 1,-1 0-1,0-1 1,-1 1 0,-1-1-1,1 0 1,-2-1-1,1 1 1,-1-1-1,-4 3-9,-9 4-6,0-1-1,0-1 1,-2-1-1,0 0 1,0-2-1,-1-1 1,-1 0 0,1-2-1,-1-1 1,-1-1-1,1-1 1,-1 0-1,0-3 1,-24 1 6,46-3-113,-42-5-1276,29-15-6740,15 7 351</inkml:trace>
  <inkml:trace contextRef="#ctx0" brushRef="#br0" timeOffset="610.967">1182 108 12460,'-2'-15'2018,"-11"-48"128,12 61-2010,0 0-1,0 0 1,0 1 0,0-1 0,0 0-1,0 1 1,-1-1 0,1 1 0,0-1 0,-1 1-1,1 0 1,-1 0 0,1-1 0,-1 1-1,0 0 1,1 0 0,-1 1 0,0-1 0,0 0-1,0 1 1,0-1 0,0 1 0,0-1-1,1 1 1,-1 0 0,0 0 0,0 0 0,0 0-1,0 0 1,-2 0-136,-3 0 336,-7 3-144,-1 1 0,1 0 0,0 1 0,1 0 0,-1 1 0,1 1 0,0 0-1,1 1 1,0 0 0,0 0 0,0 2 0,1-1 0,1 2 0,0-1 0,0 1 0,1 1 0,0 0-1,1 0 1,1 1-192,-16 21 70,3 1 0,1 0 0,1 2-1,2 0 1,2 1 0,1 1 0,3 0 0,0 0-1,3 1 1,1 0 0,2 0 0,2 1 0,2-1-1,3 32-69,-3-51-85,1 1-1,1-1 0,1 1 1,0-1-1,2 0 0,1 0 1,0 0-1,2-1 1,0 0-1,1-1 0,1 1 1,1-2-1,0 1 0,2-2 1,0 0-1,1 0 0,0-1 1,1-1-1,1 0 1,1-1-1,0-1 0,1-1 1,0 0-1,11 4 86,70 2-4242,-37-37-5033,-35-2-200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0.476"/>
    </inkml:context>
    <inkml:brush xml:id="br0">
      <inkml:brushProperty name="width" value="0.05" units="cm"/>
      <inkml:brushProperty name="height" value="0.05" units="cm"/>
    </inkml:brush>
  </inkml:definitions>
  <inkml:trace contextRef="#ctx0" brushRef="#br0">218 164 10250,'0'0'1436,"0"0"523,0 0-315,0 0-491,-14 16-320,1-3-663,-75 105 696,72-86-766,0 1 1,2 0 0,1 1 0,2 0 0,2 1 0,1 0 0,1 1-1,2-1 1,1 7-101,4-40 0,2 30 17,-1-32-16,-1 0-1,0-1 0,0 1 0,0 0 1,0-1-1,1 1 0,-1 0 0,0 0 0,0-1 1,1 1-1,-1 0 0,0 0 0,1-1 1,-1 1-1,0 0 0,0 0 0,1 0 1,-1 0-1,0 0 0,1-1 0,-1 1 0,0 0 1,1 0-1,-1 0 0,1 0 0,-1 0 1,0 0-1,1 0 0,-1 0 0,0 0 0,1 0 1,-1 1-1,0-1 0,1 0 0,-1 0 1,0 0-1,1 0 0,-1 0 0,0 1 1,0-1-1,1 0 0,-1 0 0,0 0 0,1 1 1,-1-1-1,0 0 0,0 0 0,0 1 1,1-1-1,-1 0 0,0 1 0,0-1 1,0 0-1,0 1 0,0-1 0,1 0 0,-1 1 1,0-1-1,0 0 0,0 1 0,0-1 1,0 0-1,0 1 0,0-1 0,0 1 0,9-17 12,0-1-1,-2 0 1,1 0 0,-2-1-1,-1 1 1,0-1-1,0-3-11,3-11 21,24-83 109,5 2 1,41-86-131,-73 189 44,-4 4 0,1 1 0,0-1 0,1 1 0,-1-1 1,1 1-1,0 0 0,0 0 0,1 0 0,0 0 0,0 1 0,0-1 1,0 1-1,0 0 0,1 1 0,0-1 0,0 1 0,0 0 0,5-3-44,-8 7 23,1 0 1,-1 0-1,1 0 0,-1 0 0,0 0 0,1 1 0,-1-1 1,0 1-1,0 0 0,0-1 0,0 1 0,0 0 0,-1 0 0,1 0 1,-1 0-1,1 1 0,-1-1 0,1 0 0,-1 1 0,0-1 1,0 1-1,0-1 0,-1 1 0,1-1 0,0 3-23,0-2 19,29 90 131,-4 0-1,-4 2 0,0 27-149,16 70 27,-34-175-27,-4-17 1,0 0-1,-1 0 0,1 0 0,0-1 0,0 1 1,-1 0-1,1 0 0,0 0 0,0 0 0,-1-1 1,1 1-1,0 0 0,-1 0 0,1 0 0,0 0 1,0 0-1,-1 0 0,1 0 0,0 0 0,-1 0 1,1 0-1,0 0 0,-1 0 0,1 0 0,0 0 1,0 0-1,-1 0 0,1 1 0,0-1 0,-1 0 1,1 0-1,0 0 0,0 0 0,-1 1 0,1-1 1,0 0-1,0 0 0,-1 0 0,1 1 0,0-1 1,0 0-1,0 0 0,0 1 0,-1-1 1,1 0-1,0 0 0,0 1 0,0-1 0,0 0 1,0 1-1,0-1 0,0 0 0,0 1 0,0-1 1,0 0-1,0 0 0,0 1 0,0-1 0,0 0 1,0 1-1,0-1 0,0 0 0,0 1 0,0-1 1,0 0-1,1 0 0,-1 1 0,0-1 0,0 0 0,0 0 2,-168-119 143,156 110-145,-176-101-43,147 102-1307,32 20-6221,8-3-1723</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2.435"/>
    </inkml:context>
    <inkml:brush xml:id="br0">
      <inkml:brushProperty name="width" value="0.05" units="cm"/>
      <inkml:brushProperty name="height" value="0.05" units="cm"/>
    </inkml:brush>
  </inkml:definitions>
  <inkml:trace contextRef="#ctx0" brushRef="#br0">128 195 10570,'0'-14'1740,"-1"-42"198,1 57-1876,0-1 0,0 1 0,-1-1 0,1 1 0,0-1 1,0 1-1,0-1 0,0 0 0,0 1 0,-1-1 0,1 1 0,0-1 0,0 0 0,-1 1 0,1-1 0,0 1 0,-1-1 0,1 0 0,0 1 1,-1-1-1,1 0 0,-1 0 0,1 1 0,-1-1 0,1 0 0,0 0 0,-1 0 0,1 1 0,-1-1 0,1 0 0,-1 0 0,1 0 0,-1 0 1,1 0-1,-1 0 0,1 0 0,-1 0 0,1 0 0,-1 0 0,1 0 0,0 0 0,-1-1 0,1 1 0,-1 0 0,1 0 0,-1 0 0,1-1 1,0 1-1,-1 0 0,1 0 0,-1-1 0,1 1 0,0 0 0,-1-1 0,1 1 0,0-1 0,-1 1 0,1 0 0,0-1-62,-7 29 258,2 1 0,1 0 0,1 0 0,1 0 0,2 0 0,1 0 0,2 4-258,-2 4 79,3 115-234,-10-156 118,-6-15 67,1-1 0,1 0 0,1-1 0,1 0 0,1-1 0,0 1 0,2-1 0,-1-10-30,3 20 24,0 1 0,1-1 0,0 1 0,0-1 0,2 0 0,-1 1 0,1-1 0,1 0 0,0 0 0,1 1 0,0-1 0,1 1 0,0 0 0,1-1 0,0 2 0,1-1 0,0 0 0,1 1 0,0 0 0,0 0 0,1 0 0,0 1 0,1 0 0,0 1 0,1 0 0,0 0 0,0 1 0,0 0 0,1 0 0,0 1 0,0 0 1,1 1-1,-1 0 0,8-1-24,-10 2 0,0 2 0,1-1 0,0 1 0,-1 1 0,1 0 0,0 0 0,0 0 0,-1 1 0,1 1 0,0 0 0,0 0 0,0 0 0,-1 1 0,1 0 0,-1 1 0,1 0 0,-1 0 0,0 1 0,0 0 0,-1 0 0,1 1 0,-1 0 0,0 0 0,0 1 0,-1 0 0,1 0 0,-1 1 0,-1-1 0,1 1 0,-1 1 0,0-1 0,-1 1 0,0 0 0,0 0 0,-1 0 0,0 0 0,0 0 0,-1 1 0,1 3 0,-5-1-6,-1 1 1,0-1 0,-1 0 0,0 0 0,-1-1 0,0 1 0,-1-1 0,0 0 0,0 0-1,-1-1 1,-1 0 0,1 0 0,-2-1 0,1 0 0,-1 0 0,0-1 0,0 0-1,-1 0 1,0-1 0,0-1 0,-1 0 0,1 0 0,-1-1 0,-6 2 5,9-3-1,1 1-4,-1-1 0,1 0-1,0 0 1,-1 0 0,0-1-1,1-1 1,-1 1 0,0-1 0,0 0-1,0-1 1,0 0 0,-6-1 5,14 0 0,0 0 1,-1 0 0,1 0-1,0 0 1,0 0 0,0 0-1,0 0 1,0 0-1,1 0 1,-1 0 0,0 0-1,0 0 1,1 0 0,-1 0-1,0 0 1,1 0-1,-1 0 1,1 0 0,0 0-1,-1 0 1,1 1 0,0-1-1,-1 0 1,1 0 0,0 1-1,0-1 1,0 0-1,-1 1 1,1-1 0,0 1-1,0-1 1,0 1 0,0-1-1,0 1 1,0 0 0,0-1-1,0 1 1,0 0-1,0 0 1,0 0 0,0 0-1,1 0 0,14-7-1,0 2 0,0 0-1,1 0 1,0 2-1,0 0 1,0 1 0,0 0-1,0 1 1,0 2-1,0-1 1,1 2 0,-1 0-1,-1 1 1,1 1 0,0 1-1,-1 0 1,0 1-1,0 1 1,0 0 0,-1 1-1,0 1 1,-1 0-1,12 11 2,-22-17 3,-1 0 1,0 1-1,0 0 0,0 0 0,-1 0 0,1 0 0,-1 0 0,0 0 0,0 1 0,-1-1 0,1 1 0,-1-1 0,0 1 0,0-1 0,-1 1 0,1 0 1,-1-1-1,0 1 0,0 0 0,-1 0 0,1-1 0,-1 1 0,0 0 0,0-1 0,-1 1 0,1-1 0,-1 0 0,0 1 0,0-1 0,-1 0 1,1 0-1,-1 0 0,0 0 0,0-1 0,0 1 0,-1-1 0,1 0 0,-1 0 0,1 0 0,-2 0-3,-19 11 73,0-2 1,-1-1-1,0-1 0,-1-2 1,0 0-1,-1-1 0,1-2 1,-1-1-1,0-1 0,-18 0-73,24-1 9,-162 3-2011,161-9-1638,11-4-2825</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3.272"/>
    </inkml:context>
    <inkml:brush xml:id="br0">
      <inkml:brushProperty name="width" value="0.05" units="cm"/>
      <inkml:brushProperty name="height" value="0.05" units="cm"/>
    </inkml:brush>
  </inkml:definitions>
  <inkml:trace contextRef="#ctx0" brushRef="#br0">569 185 9353,'-2'-20'255,"2"13"-89,-1 0 0,0 0 1,0 1-1,0-1 1,-1 0-1,0 1 0,0 0 1,0-1-1,-1 1 0,0 0 1,0 0-1,-1 0 0,0 1 1,-3-5-167,1 4 255,-1 0 1,1 0 0,-2 0 0,1 1 0,0 0 0,-1 0 0,0 1-1,0 0 1,-1 0 0,1 1 0,-1 0 0,1 1 0,-1 0-1,0 0 1,0 1 0,0 0 0,-2 0-256,-3 1 119,-1 1-1,0 0 1,1 1-1,-1 1 1,1 0 0,-1 1-1,1 0 1,0 1-1,1 1 1,-1 0 0,1 1-1,1 0 1,-1 1-1,1 1 1,-10 8-119,8-4 60,0 0 0,1 1-1,1 0 1,0 1 0,0 0 0,2 1-1,0 1 1,1-1 0,0 2-1,2-1 1,0 1 0,1 0 0,0 0-1,2 1 1,0 0 0,1-1 0,1 1-1,1 0 1,1 1 0,0-1 0,3 11-60,-2-24 1,0 0 1,1 0 0,0-1 0,0 1 0,0-1-1,1 0 1,-1 1 0,1-1 0,1 0 0,-1-1-1,1 1 1,0 0 0,0-1 0,0 0 0,0 0-1,1 0 1,0-1 0,-1 0 0,1 1 0,1-2-1,-1 1 1,0 0 0,1-1 0,-1 0 0,1-1-1,0 1 1,-1-1 0,1 0 0,4 0-2,2 0 10,0-1 0,1 0 0,-1 0 0,0-2 0,0 1 0,0-2 0,-1 1 0,1-2 0,0 1 0,-1-2 0,0 1 0,0-1 0,0-1 0,1-2-10,14-10 23,0-2 1,-2-1 0,-1-1-1,0-1 1,-2 0-1,-1-2 1,0-1-1,-2 0 1,-1-1 0,-2-1-1,0-1 1,5-18-24,-6-7-27,-30 56 16,11 4 8,0 1-1,0-1 1,0 1-1,1 0 1,-1 0-1,2 0 0,-1 1 1,1-1-1,0 1 1,1 0-1,0 0 1,0 0-1,1 0 1,0 0-1,0 0 0,1 1 1,0-1-1,1 7 4,14 132-1037,27-58-3013,-40-86 3784,0-1 0,0 1 0,0-1 0,0 1 1,0-1-1,0 0 0,1 0 0,-1 0 0,1-1 0,0 1 0,-1 0 0,1-1 1,0 0-1,0 0 0,0 0 0,0 0 0,0 0 0,0 0 0,0-1 1,0 0-1,0 1 0,0-1 0,0 0 0,1 0 0,-1-1 0,0 1 1,0-1-1,0 0 0,2 0 266,29-24-848,-22 5 857,-1-1-1,0 0 0,-2 0 1,0-1-1,-1 0 0,-2 0 0,0-1 1,3-23-9,-4 23 67,19-130 3033,-16 97 1284,-8 56-4230,0 0-1,1 0 1,-1 1 0,0-1-1,1 0 1,-1 0-1,0 0 1,0 0 0,1 0-1,-1 0 1,0 0-1,1 0 1,-1-1-1,0 1 1,0 0 0,1 0-1,-1 0 1,0 0-1,0 0 1,1 0-1,-1 0 1,0-1 0,0 1-1,1 0 1,-1 0-1,0 0 1,0-1 0,1 1-1,-1 0 1,0 0-1,0-1-153,5 34 679,-4 5-505,0 1-1,-3 0 1,-1-1-1,-2 0 1,-1 0-1,-2 0 1,-2-1-1,-4 7-173,14-43-6,0 0 0,1 0-1,-1 0 1,0 0 0,0-1 0,0 1-1,0 0 1,0 0 0,0 0 0,0 0 0,0 0-1,-1-1 1,1 1 0,0 0 0,0 0-1,-1 0 1,1-1 0,0 1 0,-1 0-1,1 0 1,-1-1 0,1 1 0,-1 0 0,1-1-1,-1 1 1,0-1 0,1 1 0,-1 0-1,0-1 1,1 1 0,-1-1 0,0 0 0,0 1-1,1-1 1,-1 0 0,0 1 0,0-1-1,0 0 1,0 0 0,1 0 0,-1 0-1,0 0 1,0 0 0,0 0 0,0 0 0,0 0-1,1 0 1,-1 0 0,0 0 0,0-1-1,0 1 1,1 0 0,-1-1 0,0 1 0,0 0-1,0-1 1,1 1 0,-1-1 0,0 1-1,1-1 1,-1 0 0,1 1 0,-1-1-1,1 0 1,-1 1 0,0-2 6,0-11-65,0 0 0,1 0 1,1 0-1,0 0 0,0 0 0,1 0 0,1 0 0,0 0 1,1 1-1,1-1 0,0 1 0,0 0 0,1 1 0,0-1 1,1 1-1,1 0 0,0 1 0,0-1 0,1 2 1,0-1-1,1 1 0,0 1 0,0 0 0,1 0 0,0 1 1,0 0-1,1 1 0,5-2 65,-5 3-783,1 1 0,0 0 0,1 1 0,-1 0 0,0 1 0,1 1 0,-1 0 0,1 1 0,2 0 783,26 0-4110</inkml:trace>
  <inkml:trace contextRef="#ctx0" brushRef="#br0" timeOffset="378.042">1502 149 6022,'0'0'1179,"0"0"-212,0 0 68,0 0-458,0 0-326,0 0-27,0 0 54,3 10 165,-2-2-345,34 69 2302,-34-75-2344,1-1 0,0 0 0,-1 0 0,1 0 0,0 0 0,0 0 0,0 0 0,0-1 0,0 1 0,0-1 0,0 1 0,0-1 0,0 0 0,0 0 0,0 0 0,0 0 0,0 0 0,0 0 0,0 0 0,0-1 0,0 1 0,0-1 0,0 1 0,0-1 0,0 0 0,-1 0 0,1 0 0,0 0 0,0 0 0,-1 0 0,1 0 0,0-1 0,-1 1 0,0-1 0,1 1 0,-1-1 0,0 1 1,0-1-1,1 0 0,-1 0-56,37-76 2852,-36 75-2771,-1 0 1,1 0 0,-1 0-1,0 1 1,0-1-1,0 0 1,-1 0 0,1-1-1,-1 1 1,0 0-1,0 0 1,0 0 0,0 0-1,0 0 1,0 0-1,-1 0 1,0 0-1,1 0 1,-1 0 0,-1 0-1,1 0 1,0 0-1,0 0 1,-1 1 0,0-1-1,0 1 1,1-1-1,-1 1 1,-1 0-1,1-1 1,0 1 0,0 0-1,-1 0 1,1 1-1,-1-1 1,0 1 0,0-1-1,1 1 1,-1 0-1,0 0 1,0 0-1,0 0 1,0 0 0,0 1-1,0-1 1,-1 1-82,-14 0 75,1 0 0,-1 2 1,0 0-1,1 1 0,-1 1 0,1 0 1,0 1-1,1 1 0,-1 1 0,1 0 1,0 1-1,1 1 0,0 0 1,0 1-1,1 1 0,0 0 0,1 1 1,0 0-1,1 1 0,0 2-75,8-10 2,0 0 0,0 0 1,0 1-1,1-1 0,0 1 0,0 0 0,0 0 0,1 0 0,0 0 0,0 1 0,0-1 0,1 1 1,0-1-1,0 1 0,1-1 0,0 1 0,0-1 0,0 1 0,1-1 0,0 1 0,1-1 0,-1 1 1,1-1-1,0 0 0,1 0 0,-1 1 0,1-2 0,0 1 0,1 0 0,-1-1 0,1 1 1,1-1-1,0 1-2,19 11-250,1-1 0,0-1 0,1 0 1,1-3-1,0 0 0,0-1 0,2-2 1,-1-1-1,1-1 0,0-2 0,0 0 0,1-2 1,-1-1-1,24-3 250,-5 4-1703,1-2 0,-1-2 0,1-2 0,-1-3 0,0-2 0,12-4 1703,11-11-7618</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24.80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211 523 13036,'0'0'54,"0"0"133,0 0 288,0 0 315,0 0-134,-1-7-389,0 4-260,1-19 24,31 36-15,-9-5-13,1 0 0,0-2 1,0-1-1,1-1 1,0-1-1,-1-1 0,1-1 1,0-1-1,0-1 1,1-1-1,2-1-3,21-2-68,0-2 0,0-1 0,0-3 0,21-9 68,-70 20 0,1-1 1,0 1-1,0-1 0,0 1 1,0-1-1,0 1 1,0-1-1,0 1 0,0-1 1,0 1-1,0 0 1,0-1-1,0 1 0,0-1 1,1 1-1,-1-1 1,0 1-1,0-1 0,0 1 1,1-1-1,-1 0 0,0 1 1,1-1-1,-1 1 1,0-1-1,1 0 0,-1 1 1,1-1-1,-1 0 1,1 1-1,-1-1 0,0 0 1,1 0-1,-1 1 1,1-1-1,-1 0 0,1 0 1,-1 0-1,1 0 1,0 0-1,-1 1 0,1-1 1,-1 0-1,1 0 1,-1 0-1,1-1 0,-1 1 1,1 0-1,-1 0 1,1 0-1,-1 0 0,1 0 1,-1-1-1,1 1 0,-116 118 155,-492 455 187,526-478-289,84-89-53,62-25-133,91-62 110,100-74 23,-199 119-9,834-544 126,-734 499 155,-156 84-234,-130 99 581,-1000 718 1094,975-702-1648,123-87-39,32-22-26,108-47-160,95-70-37,-5-8 0,64-58 197,-153 101-113,881-616-101,-877 616 310,-101 67-18,-24 14-6,-268 176 2255,-123 114-2327,374-276 40,-16 12 13,0 1-1,3 3 1,-34 39-53,56-45-15,19-31 14,0 0 0,0-1 0,0 1-1,0 0 1,0-1 0,0 1 0,1 0 0,-1-1 0,0 1 0,0 0 0,0-1 0,1 1 0,-1 0 0,0-1 0,1 1 0,-1-1 0,1 1 0,-1-1 0,0 1 0,1-1-1,-1 1 1,1-1 0,-1 1 0,1-1 0,0 0 0,-1 1 0,1-1 0,-1 0 0,1 1 0,0-1 0,-1 0 0,1 0 0,0 0 0,-1 0 0,1 1 0,0-1-1,-1 0 1,1 0 0,0 0 0,-1 0 0,1 0 0,0-1 0,-1 1 0,1 0 0,0 0 0,-1 0 0,1-1 0,0 1 0,-1 0 0,1-1 0,-1 1 1,24-5-8,0 0 1,0-2-1,-1-1 1,0 0-1,-1-2 1,0-1-1,9-6 9,-5 4-3,625-348-25,87-42 12,-608 345-28,-113 59 31,-46 20 14,27-20-3,-98 65 54,-90 59 97,-109 97-150,286-211-39,1-3-20,1 1 0,0 0 0,1 1 0,0 0-1,1 1 1,0 0 0,0 0 0,1 1 0,1 0 0,-5 8 59,12-18-157,-1-1 0,1 1 0,-1-1 0,1 1 0,-1 0 0,1-1 0,0 1-1,0 0 1,0-1 0,0 1 0,0 0 0,0-1 0,1 1 0,-1 0 0,0-1 0,1 1 0,0-1 0,-1 1 0,1-1 0,0 1 0,-1-1-1,1 1 1,0-1 0,0 1 0,0-1 0,0 0 0,1 0 0,-1 0 0,0 0 0,0 0 0,1 0 0,-1 0 0,1 0 0,-1 0 0,1 0-1,-1-1 1,1 1 0,-1-1 0,1 1 0,0-1 0,-1 1 0,1-1 0,-1 0 0,1 0 0,0 0 0,-1 0 0,1 0 0,0 0 0,-1-1-1,1 1 1,0 0 0,-1-1 157,46 0-5050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1.057"/>
    </inkml:context>
    <inkml:brush xml:id="br0">
      <inkml:brushProperty name="width" value="0.05" units="cm"/>
      <inkml:brushProperty name="height" value="0.05" units="cm"/>
    </inkml:brush>
  </inkml:definitions>
  <inkml:trace contextRef="#ctx0" brushRef="#br0">397 445 8328,'1'-12'381,"0"0"1,-1 0 0,-1 0-1,0 0 1,0 1-1,-1-1 1,-1 0-1,0 1 1,-1-1 0,0 1-1,0 0 1,-1 0-1,-1 0 1,0 1-1,0 0 1,-1 0 0,0 1-1,-1-1 1,0 2-1,0-1 1,-10-6-382,12 11 107,-1 0 0,1 1 0,-1 0 0,0 1 0,0-1 0,0 1 0,0 0 0,0 1 0,-1 0 0,1 0 0,-1 1 0,1-1 1,0 2-1,-1-1 0,1 1 0,0 0 0,-1 1 0,1-1 0,0 1 0,0 1 0,0-1 0,0 1 0,1 1 0,-1-1 0,1 1 0,0 0 0,0 1 0,0-1 0,0 1 0,1 0 1,0 1-1,0-1 0,0 1 0,1 0 0,0 0 0,0 1 0,-1 2-107,-5 15 20,1 0-1,0 0 1,2 0 0,1 1 0,2 0-1,0 1 1,1-1 0,1 1 0,2-1-1,2 22-19,-2-41-11,-1 0-1,1 1 1,1-1-1,-1 0 1,1 1-1,1-1 1,-1 0-1,1 0 1,0 0-1,0 0 1,1 0-1,-1 0 1,1-1-1,1 1 0,-1-1 1,1 0-1,0 0 1,0 0-1,0-1 1,1 1-1,0-1 1,-1 0-1,2 0 1,-1-1-1,0 1 1,1-1-1,-1 0 1,1-1-1,0 1 1,0-1-1,0 0 1,0-1-1,1 0 0,-1 0 1,0 0-1,1 0 1,-1-1-1,0 0 1,1-1-1,-1 1 1,0-1-1,0 0 1,1-1-1,2-1 12,7-6 11,0-2-1,-1 0 0,0 0 1,-1-2-1,0 0 1,-1 0-1,-1-1 0,0-1 1,-1 0-1,0 0 1,-1-1-1,-1-1 0,-1 0 1,3-8-11,-2 9 9,2-4 47,-1-1-1,0 0 1,-2 0-1,0-1 1,-2 0-1,0 0 1,-2-1-1,0 0 1,-1 0-1,-1-5-55,-3 29 8,1 0-1,0-1 0,0 1 0,0 0 1,0-1-1,0 1 0,-1 0 1,1-1-1,0 1 0,-1-1 1,1 1-1,0-1 0,-1 1 0,1 0 1,-1-1-1,1 1 0,-1-1 1,1 0-1,-1 1 0,1-1 0,-1 1 1,1-1-1,-1 0 0,0 1 1,1-1-1,-1 0 0,1 0 1,-1 1-1,0-1 0,1 0 0,-1 0 1,0 0-1,1 0 0,-1 0 1,0 0-1,0 0 0,1 0 1,-1 0-1,0 0 0,1 0 0,-1-1 1,1 1-1,-1 0 0,0 0 1,1-1-1,-1 1 0,0 0 0,1-1 1,-1 1-1,1-1 0,-1 1 1,1-1-1,-1 1 0,1-1 1,0 1-1,-1-1 0,1 1 0,-1-1 1,1 1-1,0-1-7,-6 20 20,1 0 0,1 0 1,1 1-1,1 0 0,1-1 0,0 1 0,2 0 1,0 0-1,1-1 0,1 1 0,1-1 1,1 0-1,0 0 0,4 6-20,-4-6-288,1-1 0,1 0-1,1 0 1,1-1 0,0 0 0,1 0 0,12 13 288,20 7-4021,11-19-3992,-34-18 2755</inkml:trace>
  <inkml:trace contextRef="#ctx0" brushRef="#br0" timeOffset="678.24">846 354 3972,'14'-79'2154,"-3"25"2039,-9 54 1796,-14 86-4857,-53 196-181,106-351-770,-40 62-182,0 2 0,1-1 0,0 0 0,1 0 1,-1 0-1,1 1 0,0 0 0,0-1 0,1 1 0,-1 0 0,1 1 0,0-1 0,1 1 0,-1-1 0,1 1 0,0 1 0,0-1 0,0 1 0,0 0 0,1 0 0,-1 0 1,1 1-1,0-1 0,-1 1 0,1 1 0,0-1 0,0 1 0,1 0 0,-1 1 0,0-1 0,0 1 0,0 1 0,0-1 0,2 1 1,4 5-5,0 1-1,0 0 1,-1 1-1,1 0 1,-2 1-1,1 0 1,-1 0-1,-1 1 1,0 1-1,0-1 1,-1 2-1,0 0 6,25 29-19,-19-25 19,1 1 1,0-2-1,0 0 0,2-1 1,0 0-1,0-1 0,2-1 1,-1-1-1,1-1 0,1 0 1,0-2-1,0 0 0,1-1 1,-1-1-1,8 0 0,-5-1 172,1-2-1,-1 0 1,0-1 0,1-2-1,0 0 1,-1-2 0,1-1-1,-1 0 1,0-2-1,0 0 1,0-2 0,-1-1-1,0 0 1,-1-2 0,1 0-1,-2-1 1,0-2-1,0 0 1,-1-1 0,11-11-172,-23 17 56,-1 0-1,-1 0 1,1-1 0,-1 0 0,-1 0-1,0 0 1,0 0 0,0-1 0,-2 0 0,1 0-1,-1 1 1,0-2 0,-1 1 0,0 0-1,-1-10-54,0 14 20,0 0 1,-1 0 0,0 1 0,0-1 0,0 0-1,-1 0 1,1 1 0,-2-1 0,1 1-1,0-1 1,-1 1 0,0 0 0,0 0 0,-1 0-1,1 0 1,-1 1 0,0-1 0,0 1 0,-1 0-1,1 0 1,-1 1 0,0-1 0,0 1 0,0 0-1,0 1 1,-1-1 0,-3-1-22,-4 2-2,0 0 0,0 1 0,0 0 0,0 1 0,-1 0 0,1 1 0,0 1 1,0 0-1,0 0 0,0 2 0,1-1 0,-1 2 0,1-1 0,0 2 0,0 0 0,1 0 0,0 1 0,0 0 0,0 1 0,1 1 0,0-1 0,1 2 0,-1-1 0,2 1 1,0 0-1,0 1 0,1 0 0,0 0 0,1 1 0,0 0 0,1 0 0,0 0 0,-1 8 2,3-12-26,1 0 0,0 0 0,0 1 1,1-1-1,0 0 0,1 1 0,-1-1 0,2 1 0,-1-1 0,1 1 0,0-1 1,1 0-1,0 0 0,1 0 0,-1 0 0,1 0 0,1 0 0,0 0 0,0-1 1,0 0-1,1 0 0,0 0 0,0 0 0,1-1 0,0 0 0,0 0 1,0-1-1,1 1 0,0-2 0,0 1 0,0-1 0,0 1 0,1-2 0,0 1 1,0-1-1,0-1 0,0 1 0,0-1 0,6 0 26,-3-1-1,-1 0-1,1 0 1,0-1-1,-1-1 1,1 0-1,0 0 1,-1-1-1,1 0 1,-1-1-1,0 0 1,0-1-1,0 0 1,0 0-1,-1-1 1,0-1-1,0 1 1,0-2-1,0 1 1,-1-1-1,0 0 1,-1-1-1,0 0 1,0 0-1,0 0 1,1-5 1,11-27 12,-2-2 0,-2 0 0,-1-1 1,-3-1-1,-2 1 0,-1-2 0,-2 1 1,-3-1-1,-1 0 0,-2 0 0,-2 0 1,-2 0-13,3 10 13,1 19 8,-13-58 203,12 74-208,0 0 0,0 0 0,-1 0-1,1 0 1,0 0 0,0 1-1,-1-1 1,1 0 0,0 1 0,0-1-1,0 1 1,0 0 0,0-1-1,0 1 1,0 0 0,0-1 0,0 1-1,0 0 1,0 0 0,0 0-1,0 0 1,1 0 0,-1 0 0,0 0-1,1 0 1,-1 0 0,1 0 0,-1 1-1,1-1 1,0 0 0,-1 0-1,1 0 1,0 1 0,0-1 0,0 0-1,0 1-15,-10 38 116,2 0 0,1 1 0,3 0 0,1 0 0,2 0 0,3 15-116,-2-30 41,0 19-40,3 0 0,2 0 0,1 0 0,3-1 0,3 6-1,35 46-1135,10-59-5881,-32-36 631</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28.689"/>
    </inkml:context>
    <inkml:brush xml:id="br0">
      <inkml:brushProperty name="width" value="0.05" units="cm"/>
      <inkml:brushProperty name="height" value="0.05" units="cm"/>
    </inkml:brush>
  </inkml:definitions>
  <inkml:trace contextRef="#ctx0" brushRef="#br0">159 123 7111,'0'0'1777,"0"0"-389,0 0 118,0 0-11,0 0-257,0 0-293,0 0-139,0 0-213,2-9-262,-2 9-330,0-2 10,0 1 0,0-1 0,0 0 0,0 1 0,0-1 0,0 1 0,1-1-1,-1 1 1,1-1 0,-1 0 0,1 1 0,0-1 0,-1 1 0,1 0 0,0-1-1,0 1 1,0 0 0,0-1 0,0 1 0,0 0 0,0 0 0,1 0 0,-1 0 0,0 0-1,1 0 1,-1 0 0,0 1 0,1-1 0,-1 0 0,1 1 0,-1-1 0,1 1-1,0-1 1,-1 1 0,1 0 0,-1 0 0,1 0 0,0 0 0,-1 0 0,1 0-1,-1 0 1,1 0 0,0 1 0,-1-1-11,68 6 190,1-3-1,-1-3 1,1-3-1,18-6-189,-5-12 53,-83 21-47,0 0 0,-1 0-1,1-1 1,0 1 0,-1 0-1,1 0 1,0 0 0,0-1-1,-1 1 1,1 0 0,0 0-1,0 0 1,-1-1 0,1 1-1,0 0 1,0 0 0,0-1-1,0 1 1,-1 0-1,1-1 1,0 1 0,0 0-1,0-1 1,0 1 0,0 0-1,0-1 1,0 1 0,0 0-1,0-1 1,0 1 0,0 0-1,0-1 1,0 1 0,0 0-1,0-1 1,0 1-1,0 0 1,0 0 0,1-1-1,-1 1 1,0 0 0,0-1-1,0 1 1,0 0 0,1 0-1,-1-1 1,0 1 0,0 0-1,1 0 1,-1 0 0,0-1-1,0 1 1,1 0-1,-1 0 1,0 0-6,-31-2 383,20 5-355,0 1-1,0-1 0,1 2 0,0 0 1,-1 0-1,2 0 0,-1 1 1,1 1-1,0 0 0,0 0 0,1 1 1,0 0-1,0 0 0,1 1 0,0-1 1,0 2-1,1-1 0,0 1 0,-1 4-27,-1 11 9,1-1-1,1 1 0,2 0 0,0 1 0,1-1 1,2 1-1,1-1 0,0 1 0,2 0 0,1-1 1,1 0-1,2 0 0,6 21-8,25 81 53,-37-125-51,0 1-1,0-1 0,0 1 0,0 0 0,-1-1 0,1 1 0,-1-1 0,1 1 0,-1-1 1,0 0-1,0 1 0,0-1 0,0 0 0,-1 0 0,1 1 0,-1-1 0,1 0 0,-1 0 0,0-1 1,0 1-1,1 0 0,-1 0 0,0-1 0,-1 1 0,1-1 0,0 0 0,0 0 0,-1 0 1,1 0-1,-2 0-1,-82 22 34,69-20-32,-23 5-2,-14 1-18,0 3 0,1 2 0,-40 17 18,50 1-2402,66-24-4623,-3-8 1195</inkml:trace>
  <inkml:trace contextRef="#ctx0" brushRef="#br0" timeOffset="339.292">1128 120 10282,'-1'-66'977,"0"63"-819,0 0 0,0 0 1,0 0-1,-1 0 1,1 1-1,-1-1 0,1 0 1,-1 1-1,0-1 0,0 1 1,0 0-1,0 0 0,0 0 1,-1 0-1,1 0 1,-1 0-1,1 0 0,-1 1 1,0-1-1,1 1 0,-1 0 1,0 0-1,0 0 1,0 0-1,0 0 0,0 1 1,0-1-1,0 1 0,0 0 1,0 0-1,-1 0 1,1 0-1,0 1 0,0-1 1,0 1-1,0 0 0,0 0 1,0 0-1,1 0 1,-1 0-1,0 1 0,0-1 1,1 1-1,-1 0 0,1 0 1,-1 0-1,1 0 1,-2 2-159,-8 7 203,0 1 1,1 1-1,0 0 1,1 0 0,1 1-1,0 0 1,1 1 0,0 0-1,1 0 1,1 0 0,1 1-1,0 0 1,0 0 0,0 15-204,-4 28 207,4 1 1,2 0-1,3 31-207,1-47 45,-5 226 56,3-261-105,0 0-1,0 0 1,-1 0 0,-1 0-1,1 0 1,-1 0 0,-1-1-1,0 0 1,0 0 0,0 0-1,-1 0 1,0 0 0,-1-1-1,0 0 1,0 0 0,0-1-1,-8 6 5,-57 7-6039,56-32-1050,13 2 2071</inkml:trace>
  <inkml:trace contextRef="#ctx0" brushRef="#br0" timeOffset="680.15">855 468 8392,'0'0'929,"0"0"-160,0 0 63,0 0-319,0 0-225,0 0-32,0 0-96,0 0 1,0 0-1,100 16-128,-46-16-32,2-5-32,2-5-513,4-8-1537,-12-2-5925</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4.474"/>
    </inkml:context>
    <inkml:brush xml:id="br0">
      <inkml:brushProperty name="width" value="0.05" units="cm"/>
      <inkml:brushProperty name="height" value="0.05" units="cm"/>
    </inkml:brush>
  </inkml:definitions>
  <inkml:trace contextRef="#ctx0" brushRef="#br0">0 1 8520,'0'0'96,"0"0"-96,0 0-320,0 0-5189</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1.065"/>
    </inkml:context>
    <inkml:brush xml:id="br0">
      <inkml:brushProperty name="width" value="0.05" units="cm"/>
      <inkml:brushProperty name="height" value="0.05" units="cm"/>
    </inkml:brush>
  </inkml:definitions>
  <inkml:trace contextRef="#ctx0" brushRef="#br0">324 127 10378,'0'0'2301,"0"0"-465,0 0-272,0 0 22,0 0-700,0 0-427,-11 20-128,0-1-243,4-8-38,1 0 0,0 0 0,1 0 0,0 0 0,1 1-1,0 0 1,0 0 0,2 0 0,-1 0 0,1 10-50,-4 74 206,4-1-1,8 59-205,-5-139-193,0-1 0,0 0-1,2 1 1,-1-1 0,2 0 0,0 0-1,1 0 1,0-1 0,1 1 0,3 3 193,-9-63-305,-84-277 5324,72 121-3747,13 189-1223,0 1-1,1-1 0,0 1 0,1 0 1,1 0-1,0 0 0,0 0 0,1 0 1,0 1-1,1 0 0,1 0 1,-1 1-1,2 0 0,7-9-48,-9 13 5,1 1 0,0 0 0,0 0 0,1 0 0,-1 1 0,1 0 0,0 1-1,0-1 1,0 2 0,1-1 0,-1 1 0,1 0 0,-1 1 0,1 0 0,0 0 0,-1 1 0,1 0 0,0 1 0,-1 0 0,1 0 0,0 1-1,-1 0 1,0 0 0,1 1 0,-1 0 0,0 0 0,6 5-5,-5-4-27,0 0 1,0 1-1,0 0 0,-1 1 1,0 0-1,0 0 0,0 1 1,-1 0-1,0 0 0,0 0 1,-1 1-1,0 0 0,0 1 1,-1-1-1,0 1 0,-1 0 1,0 0-1,0 1 0,-1-1 1,0 1-1,-1 0 0,0 0 1,1 9 26,-3-11-48,-1-1 0,0 1 0,0-1 0,0 0 1,-1 1-1,0-1 0,-1 0 0,0 0 0,0 0 1,0 0-1,-1-1 0,0 0 0,0 1 0,0-1 1,-1 0-1,0-1 0,0 1 0,-1-1 0,0 0 1,1-1-1,-2 1 0,1-1 0,0 0 0,-1-1 1,0 0-1,0 1 48,-18 7-176,-1-2-1,0 0 1,0-2-1,-1 0 1,0-2 0,-16 1 176,-21 1-30,-1-3-1,0-2 1,-45-6 30,78-2-116,32 6 42,1-1-1,-1 1 1,0 0 0,1 0 0,-1 0 0,0 0 0,1 0 0,-1 0-1,0-1 1,0 1 0,1 0 0,-1 0 0,0-1 0,0 1 0,1 0-1,-1 0 1,0-1 0,0 1 0,0 0 0,1-1 0,-1 1 0,0 0-1,0-1 1,0 1 0,0 0 0,0-1 0,0 1 0,1 0 0,-1-1-1,0 1 1,0 0 0,0-1 0,0 1 0,0 0 0,-1-1 0,1 1-1,0 0 1,0-1 0,0 1 0,0 0 0,0-1 0,0 1 0,0 0-1,-1-1 1,1 1 0,0 0 0,0 0 0,-1-1 0,1 1 0,0 0-1,0 0 1,-1-1 0,1 1 0,0 0 0,0 0 0,-1 0 0,1-1-1,0 1 1,-1 0 0,1 0 0,0 0 74,23-9-4047,10 1-1424</inkml:trace>
  <inkml:trace contextRef="#ctx0" brushRef="#br0" timeOffset="991.927">1243 124 11275,'0'0'2060,"0"0"-250,0 0 635,0 0-464,0 0-924,-14-3-337,9 2-656,2 0-30,-1 0 1,1 1-1,0-1 1,0 0 0,0 1-1,0 0 1,0 0-1,-1 0 1,1 0-1,0 0 1,0 1-1,0-1 1,0 1-1,0 0 1,0 0 0,0 0-1,0 0 1,0 1-1,0-1 1,0 1-1,1-1 1,-1 1-1,1 0 1,-1 0-1,1 0 1,0 1 0,0-1-1,-1 0 1,2 1-1,-1 0 1,0-1-1,0 3-34,-27 45 237,4 2 0,1 0-1,3 1 1,2 2 0,2 0-1,-8 53-236,22-89-245,1 0-1,0 0 1,2 0 0,0 0-1,1 0 1,1-1-1,3 12 246,-5-26-201,1 0 0,1 1 0,-1-1 0,0 0 0,1 1 0,0-1-1,0 0 1,0 0 0,1 0 0,0-1 0,-1 1 0,1-1 0,0 1 0,0-1 0,1 0 0,-1 0-1,1 0 1,0-1 0,-1 1 0,1-1 0,0 0 0,1 0 0,-1 0 0,0-1 0,0 1-1,1-1 1,-1 0 0,1 0 0,-1-1 0,1 1 0,-1-1 0,1 0 0,2 0 201,6-4-182,1-1 0,-1 0 0,1-1 0,-2 0 0,1-1 0,-1 0-1,0-1 1,0-1 0,-1 0 0,0 0 0,-1-1 0,0 0 0,0-1 0,-1 0 0,-1-1 0,0 0 0,0 0 0,-1 0 0,-1-1 0,3-9 182,177-329 2477,-159 287 2840,-27 63-4212,0 3-155,-9 127 988,-18-39-1647,-4-2 0,-37 73-291,30-98-448,37-98 229,5-3 320,1 0-1,2 1 1,2 0 0,2 1 0,1 0 0,1 0 0,2 1-1,2 1 1,11-17-101,-24 42 43,-1 0 0,2 1 0,-1-1 0,1 1 0,1 0 0,-1 0 0,1 0 0,1 1 0,-1 0 0,1 0 0,1 1 0,-1 0 0,1 0 0,0 0-1,0 1 1,1 1 0,-1-1 0,1 1 0,0 1 0,1 0 0,-1 0 0,9-1-43,-12 6 2,0 1 0,-1 0 1,1 1-1,-1-1 0,0 1 0,0 0 0,-1 1 0,1-1 1,-1 1-1,0 0 0,0 0 0,0 0 0,-1 0 1,0 1-1,0-1 0,0 1 0,-1 0 0,0 0 0,0 0 1,0 0-1,-1 0 0,0 0 0,0 1 0,0-1 0,-1 0 1,0 0-1,-1 5-2,1-11 0,6 39-95,-1-1 0,-3 1 0,-1-1 0,-1 1 0,-4 17 95,-11-4-470,-11-72 459,16 6-58,0 0-1,-1 1 1,0 0 0,-1 1-1,-1 0 1,0 1-1,0 0 1,-1 1 0,-1 0-1,0 2 1,0-1-1,0 2 1,-1 0 0,-3 0 69,-8 4-2777,11 8-3596,8 2-994</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9.566"/>
    </inkml:context>
    <inkml:brush xml:id="br0">
      <inkml:brushProperty name="width" value="0.05" units="cm"/>
      <inkml:brushProperty name="height" value="0.05" units="cm"/>
    </inkml:brush>
  </inkml:definitions>
  <inkml:trace contextRef="#ctx0" brushRef="#br0">157 164 128,'0'0'5381,"0"0"-3080,0 0-657,0 0 486,0 0-112,0 0-352,-9-6-150,-29-18-155,71 15 1122,151 13-1682,-66 17-4005,-117-21 3027,0 0 0,0 0 0,0 0 0,0 1 0,0-1 0,0 0 1,0 1-1,0-1 0,-1 1 0,1-1 0,0 1 0,0-1 0,-1 1 0,1-1 0,0 1 0,0 0 0,-1 0 0,1-1 0,-1 1 0,1 0 0,-1 0 0,1 0 0,-1-1 0,1 1 0,-1 0 0,0 0 0,0 0 0,1 0 0,-1 0 0,0 0 0,0 0 0,0 0 0,0 0 0,0 0 1,0 0-1,0 0 0,0-1 0,0 1 0,-1 0 0,1 0 0,0 0 0,-1 0 0,1 0 0,0 0 0,-1 0 0,1-1 0,-1 1 0,0 0 0,1 0 0,-1-1 0,1 1 0,-1 0 0,0-1 0,0 1 0,1-1 0,-1 1 0,0-1 0,0 1 0,0-1 0,0 1 0,1-1 1,-1 0-1,0 1 0,0-1 0,0 0 0,0 0 0,-1 0 177,-22 12-3967</inkml:trace>
  <inkml:trace contextRef="#ctx0" brushRef="#br0" timeOffset="321.449">322 391 384,'12'-1'193,"97"-28"857,-104 27-746,-1-1 0,0 1-1,0-1 1,0 0 0,0 0-1,0 0 1,-1-1 0,1 1-1,-1-1 1,0 0 0,0 0-1,-1 0 1,1 0 0,-1 0-1,1-1 1,0-3-304,-1-4 497,1 0 0,-2 0 0,0 0 1,0 0-1,-1-1 0,-1 1 0,0 0 0,0-1 0,-2 1 0,1 0 0,-1 0 0,-3-6-497,-12-89 1867,17 106-1857,1 0 1,0 0-1,0 0 1,0 0-1,0 0 1,0 0 0,1 0-1,-1 0 1,0 0-1,0 0 1,1 0 0,-1 1-1,0-1 1,1 0-1,-1 0 1,1 0-1,-1 0 1,1 0 0,0 1-1,-1-1 1,1 0-1,0 0 1,-1 1 0,1-1-1,0 1 1,0-1-1,0 0 1,0 1-1,-1 0 1,1-1 0,0 1-1,0-1 1,0 1-1,0 0 1,0 0-1,0 0 1,0-1 0,0 1-1,0 0 1,0 0-1,0 0 1,0 1 0,0-1-1,0 0 1,0 0-1,0 0 1,0 1-1,0-1 1,0 1 0,0-1-1,0 0 1,-1 1-1,1 0 1,0-1 0,0 1-1,0 0-10,12 5 9,-1 1 1,0 0-1,0 1 0,-1 0 0,1 1 1,-2 0-1,1 1 0,-2 0 0,1 1 1,-1 0-1,-1 0 0,0 1 0,-1 0 1,0 1-1,1 2-9,-3-7 38,-1 1-1,0 0 1,0 0 0,-1 0 0,0 0-1,0 1 1,-1 0 0,0-1 0,-1 1 0,0 0-1,-1 0 1,0-1 0,0 1 0,-1 0-1,0 0 1,-1-1 0,0 1 0,-1-1-1,0 1 1,0-1 0,-1 0 0,0 0-1,-1 0 1,1-1 0,-2 1 0,1-1 0,-1-1-38,-12 9 199,1-1 0,-2-1 1,0 0-1,-1-2 1,0 0-1,0-2 1,-2 0-1,1-1 1,-9 1-200,-58 29-1000,80-35-2203,7-3-2771</inkml:trace>
  <inkml:trace contextRef="#ctx0" brushRef="#br0" timeOffset="852.146">94 324 2050,'0'0'5461,"0"0"-3240,0 0-529,-15-1 662,-43-1-250,38 6-35,28 2-604,33 1-1103,-1-2 1,1-2-1,1-2 1,31-3-363,-4 1 18,-6 2-248,0-3 1,-1-3-1,51-10 230,-106 13-714,6 0 218,-2 1-6595,-11 1 1443</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34.192"/>
    </inkml:context>
    <inkml:brush xml:id="br0">
      <inkml:brushProperty name="width" value="0.05" units="cm"/>
      <inkml:brushProperty name="height" value="0.05" units="cm"/>
    </inkml:brush>
  </inkml:definitions>
  <inkml:trace contextRef="#ctx0" brushRef="#br0">1 271 7015,'0'0'2215,"0"0"-539,0 0 75,0 0-432,0 0-716,12-3-272,91-15 198,147 18 3266,-248 0-3744,-1 0 1,0 0-1,1 0 0,-1 0 1,1 0-1,-1 0 0,1 1 0,-1-1 1,0 0-1,1 1 0,-1-1 1,0 1-1,1 0 0,-1-1 0,0 1 1,1 0-1,-1 0 0,0 0 1,0 0-1,0 0 0,0 0 0,0 0 1,0 0-1,0 0 0,0 0 1,-1 0-1,1 1 0,0-1 0,-1 0 1,1 1-1,-1-1 0,1 0 1,-1 1-1,0-1 0,1 1 0,-1-1 1,0 1-1,0-1 0,0 0 1,0 1-1,0-1 0,-1 1 0,1-1 1,0 1-1,-1-1 0,1 0 1,-1 1-52,-30 68 380,25-60-304,-5 9-62,-9 13 9,2 0 0,0 1 1,3 0-1,0 2 1,3 0-1,0 0 0,3 1 1,1 0-1,-4 38-23,12 48-6016,0-117 624,-4-4-3283</inkml:trace>
  <inkml:trace contextRef="#ctx0" brushRef="#br0" timeOffset="688.41">744 397 10314,'0'0'1035,"0"0"391,0 0-134,-9 18-470,-32 60-390,13 26-30,26-85-371,2-17-28,-2 6 11,1 0 1,0 1 0,0-1-1,1 1 1,0-1-1,0 1 1,1-1-1,0 1 1,1-1-1,-1 0 1,2 1-1,-1-1 1,2 2-15,-3-10 4,0 1-1,0-1 1,0 0 0,1 1 0,-1-1 0,0 0-1,0 1 1,0-1 0,0 0 0,1 0 0,-1 0-1,0 0 1,0 0 0,0-1 0,1 1 0,-1 0-1,0 0 1,0-1 0,0 1 0,0-1 0,0 1-1,0-1 1,1 1 0,-1-1 0,0 0 0,-1 0-1,1 1 1,0-1 0,0 0 0,0 0 0,0 0-1,-1 0 1,1 0 0,0 0 0,-1 0 0,1 0-1,-1 0 1,1 0 0,-1 0 0,0-1-1,1 1 1,-1 0 0,0 0 0,0 0 0,0-1-1,0 1 1,0 0 0,0 0 0,0 0 0,0-1-1,0 1 1,-1 0-4,47-194 1965,-40 178-1668,1-1 1,1 2 0,1-1 0,0 1-1,1 1 1,1-1 0,0 2-1,6-7-297,-12 16 91,1-1-1,-1 1 1,1 0-1,0 0 1,0 1-1,1 0 1,-1 0-1,1 0 1,0 1-1,0 0 0,0 1 1,0-1-1,0 1 1,1 1-1,-1-1 1,1 1-1,-1 0 1,1 1-1,-1 0 1,1 0-1,6 2-90,-8-1 44,-1 0-1,0 1 1,0 0-1,0-1 1,-1 2-1,1-1 1,0 1-1,-1-1 1,1 1-1,-1 1 1,0-1 0,0 1-1,0-1 1,-1 1-1,1 0 1,-1 0-1,0 1 1,0-1-1,0 1 1,-1-1-1,0 1 1,1 0-1,-2 0 1,1 0-1,0 3-43,20 141 57,-19-108-182,23 93-3045,16-54-3526,-18-51 1129</inkml:trace>
  <inkml:trace contextRef="#ctx0" brushRef="#br0" timeOffset="1093.478">1855 412 11883,'2'-76'2322,"-2"72"-2105,0 0-1,-1-1 1,1 1-1,-1 0 0,1 0 1,-1 0-1,0 0 0,-1 0 1,1 0-1,-1 0 0,1 1 1,-1-1-1,0 0 0,-1 1 1,1-1-1,-1 1 1,1 0-1,-1 0 0,0 0 1,0 0-1,-1 1 0,1-1 1,0 1-1,-1-1 0,1 1 1,-1 1-1,0-1 0,0 0 1,0 1-1,-2-1-216,-120-10 855,112 12-825,-1 0 0,1 1 1,-1 0-1,1 1 0,0 1 0,0 1 0,0 0 1,0 0-1,1 1 0,0 1 0,0 1 0,0-1 1,0 2-1,1 0 0,1 0 0,-1 1 0,1 1 1,1 0-1,0 0 0,0 1 0,1 0 0,1 1 1,0 0-1,0 0 0,1 1 0,1 0 0,0 0 0,0 1 1,2-1-1,0 1 0,0 0 0,0 10-30,3-16-23,0 0-1,1 1 1,-1-1 0,2 0-1,-1 0 1,1 0-1,1 0 1,0 0 0,0 0-1,0 0 1,1 0-1,0-1 1,0 1-1,1-1 1,0 0 0,1 0-1,-1 0 1,1 0-1,0-1 1,1 0 0,0 0-1,0-1 1,0 1-1,0-1 1,1-1-1,0 1 1,0-1 0,0 0-1,1-1 1,-1 0-1,5 2 24,-2-1-7,0-1 1,0 0-1,0 0 0,1-1 0,-1 0 0,1-1 0,0 0 1,-1 0-1,1-2 0,0 1 0,-1-1 0,1-1 0,-1 0 1,1 0-1,-1-1 0,0 0 0,0-1 0,0 0 0,-1 0 1,1-1-1,-1-1 0,0 0 0,0 0 0,-1 0 0,7-7 7,6-18 10,-2-1-1,-1 0 0,-1-2 0,-1 0 0,-3 0 0,0-1 0,-3-1 0,0 0 0,-3-1 0,3-35-9,-8 66 5,3-16 14,-1-1 0,-1 1 0,-1-1-1,-1 0 1,-1 0 0,-1 0-1,0 0 1,-3-5-19,4 27 33,0-1 0,0 1 0,0-1 0,0 0 0,-1 1 0,1-1 0,0 1 0,-1-1 1,1 1-1,-1-1 0,1 1 0,-1-1 0,0 1 0,0 0 0,1-1 0,-1 1 0,0 0 0,0 0 0,0 0 0,-1-1 0,1 1 0,0 0 0,0 1 0,-1-1 0,1 0 1,0 0-1,-1 0 0,1 1 0,-1-1 0,1 1 0,-1-1 0,1 1 0,-1-1 0,1 1 0,-1 0 0,1 0 0,-1 0 0,0 0 0,1 0 0,-1 0 0,1 0 0,-1 1 0,1-1 1,-1 0-1,1 1 0,-1 0 0,1-1 0,-1 1 0,1 0 0,0-1 0,-1 1 0,0 1-33,-6 10 88,1 0-1,0 0 1,1 1 0,1 0-1,0 0 1,0 0 0,1 1 0,1 0-1,0-1 1,1 1 0,1 0-1,0 0 1,1 0 0,1 5-88,-4 69-162,5-1 0,3 1 0,13 54 162,9-42-2570,17-51-5814,-24-41 2538</inkml:trace>
  <inkml:trace contextRef="#ctx0" brushRef="#br0" timeOffset="1621.742">2184 320 5862,'3'-14'3171,"15"-64"-337,-20 84-1680,-17 99 388,19-94-1529,-2-6-14,1 0 1,1 0 0,-1 0 0,0 0-1,1 1 1,0-1 0,1 0 0,-1 0-1,1 0 1,0 0 0,0 0 0,0 0 0,1 0-1,-1 0 1,1 0 0,1-1 0,-1 1-1,1-1 1,-1 1 0,1-1 0,1 0-1,-1 0 1,0 0 0,1-1 0,0 1-1,0-1 1,0 0 0,0 0 0,1 0-1,3 1 1,-3-3-2,0-1-1,-1 0 1,1 0-1,0 0 1,0 0-1,0-1 1,0 0-1,0 0 1,-1 0-1,1-1 0,-1 0 1,1 0-1,-1 0 1,1 0-1,-1 0 1,0-1-1,0 0 1,0 0-1,0 0 1,-1-1-1,1 1 0,1-4 3,65-91 732,-69 96-698,4-5 203,0 0 0,0-1 0,-1 1 0,0-1 0,-1 0 0,0 0 0,0 0 0,-1 0 0,0-1 0,0 1 0,-1-1 0,0 1 0,0-1 0,-1 0 0,0 1 0,-1-1 0,0 0 0,-1-3-237,-1 9 53,-1 0 0,0 0 0,0 0 0,0 1 0,0 0 0,0 0 0,-1 0-1,1 0 1,0 0 0,-1 1 0,1 0 0,-1 0 0,0 0 0,1 1 0,-1-1 0,0 1 0,0 0 0,1 1 0,-1-1 0,0 1 0,1 0 0,-1 0 0,1 0 0,-1 1 0,0 0-53,-9 3 19,-1 1 0,1 0 0,1 1 0,-1 1-1,1 0 1,0 1 0,1 0 0,0 1 0,1 1 0,0-1 0,1 2 0,0 0 0,0 0 0,1 0 0,1 1 0,0 1 0,1-1 0,0 1 0,2 0 0,-1 1 0,2 0-1,-1-1 1,2 2 0,0-1 0,1 0 0,1 0 0,0 1 0,1-1 0,1 1 0,0-1 0,3 10-19,-3-16-6,0 0 0,1 0 0,1 0 1,-1 0-1,1-1 0,1 1 0,0-1 0,0 0 0,0 0 1,1 0-1,1-1 0,-1 0 0,1 0 0,0 0 0,0-1 1,1 1-1,0-1 0,0-1 0,1 0 0,-1 0 0,1 0 1,0-1-1,1 0 0,-1-1 0,0 1 0,10 1 6,-3-1 4,0 0-1,1 0 0,-1-2 1,1 0-1,0-1 0,0 0 1,-1-1-1,1-1 0,0-1 1,0 0-1,-1-1 0,1 0 1,-1-1-1,0-1 1,4-3-4,-1-1 88,-1-1 1,0 0-1,-1-1 1,-1-1 0,1-1-1,-2 0 1,0-1-1,-1-1 1,0 0 0,-1 0-1,0-2 1,-2 1 0,0-1-1,-1-1 1,0 0-1,-2 0 1,0 0 0,-1-1-1,-1 0 1,-1 0 0,0-1-1,-2 1 1,0-1-1,-1 0 1,-1-5-89,0 23 13,-1 0 0,1 0 0,-1 1 0,1-1 0,-1 0 0,1 0 1,-1 1-1,0-1 0,0 1 0,0-1 0,0 1 0,0-1 0,0 1 0,-1 0 0,1-1 0,0 1 0,-1 0 0,1 0 0,-1 0 1,1 0-1,-1 0 0,1 0 0,-1 0 0,0 1 0,1-1 0,-1 1 0,0-1 0,0 1 0,1 0 0,-1-1 0,0 1 1,0 0-1,0 0 0,1 0 0,-1 0 0,0 1 0,0-1 0,0 0 0,1 1 0,-1-1 0,0 1 0,1 0 0,-1 0 0,0-1 1,1 1-1,-1 0 0,1 0 0,-1 1 0,1-1 0,0 0 0,-1 0 0,1 1 0,0-1 0,0 0 0,0 1 0,0-1 1,0 1-1,0 0 0,1-1 0,-1 1-13,-13 19 66,1 1 1,2 0-1,0 0 1,1 1-1,1 1 1,1-1-1,2 1 1,0 1-1,1-1 1,2 1-1,0 9-66,-6 16 21,-60 340-1174,39-233-1909,23-50-2887,4-97-943,0-14 2622</inkml:trace>
  <inkml:trace contextRef="#ctx0" brushRef="#br0" timeOffset="1959.398">2434 940 1409,'0'-50'1173,"2"0"1,2 0-1,2 1 0,3 0 0,1 0 0,3 1 0,2 1 0,6-11-1173,-8 28 582,0 0-1,2 1 0,1 0 1,2 1-1,0 1 0,2 1 1,1 1-1,1 1 0,1 0 1,7-4-582,-24 24 69,-1-1 1,1 2-1,0-1 1,0 0 0,0 1-1,1 0 1,-1 1-1,1-1 1,0 1-1,-1 1 1,1-1-1,0 1 1,0 0 0,0 1-1,0-1 1,0 1-1,0 1 1,0-1-1,0 1 1,0 1-1,0-1 1,0 1 0,-1 0-1,1 1 1,-1 0-1,1 0 1,-1 0-1,0 1 1,0-1 0,0 1-1,-1 1 1,1-1-1,-1 1-69,7 6 35,-1 1 0,0 0 0,-1 0 0,0 1-1,-1 0 1,0 1 0,-1 0 0,-1 1 0,0-1 0,-1 1-1,-1 1 1,0-1 0,-1 1 0,-1-1 0,0 1 0,-1 0 0,-1 1-1,0-1 1,-2 10-35,0-18-24,-1 1 0,-1-1 0,0 1 0,0-1 0,0 0 0,-1 0 0,0 0 0,-1-1 0,0 1 0,0-1 0,0 0 0,-1-1 0,0 1 0,0-1 1,-1 0-1,0-1 0,0 1 0,0-1 0,-1-1 0,1 0 0,-1 0 0,0 0 0,-3 0 24,-16 7-283,-1-1 0,-1-2 1,0 0-1,0-2 0,0-2 1,-8 1 282,-93-1-3887,77-10-672</inkml:trace>
  <inkml:trace contextRef="#ctx0" brushRef="#br0" timeOffset="3315.869">3277 393 4228,'0'0'2114,"0"0"-1105,0 0-21,0 0 293,0 0-155,0 0-181,-12 4-310,-35 15-213,47-18-407,-1-1 0,0 1 0,1 0 0,-1 0 1,0-1-1,1 1 0,-1 0 0,1 0 0,-1-1 0,1 1 0,-1 0 0,1 0 0,0 0 1,-1 0-1,1 0 0,0 0 0,0 0 0,-1 0 0,1 0 0,0 0 0,0 0 0,0 0 0,0 0 1,1-1-1,-1 1 0,0 0 0,0 0 0,0 0 0,1 0 0,-1 0 0,1 0 0,-1 0 1,0 0-1,1-1 0,0 1 0,-1 0 0,1 0 0,-1-1 0,1 1 0,0 0 0,0 0-15,2 3 70,1 4-24,0-1 1,1 0-1,0 0 1,0-1-1,1 1 1,-1-1 0,1 0-1,1-1 1,-1 0-1,1 0 1,0 0-1,0-1 1,0 1-1,1-2 1,-1 1-1,1-1 1,0 0 0,0-1-1,0 0 1,0 0-1,1-1 1,-1 0-1,0 0 1,1-1-1,-1 0 1,0-1-1,1 0 1,-1 0-1,0 0 1,0-1 0,0-1-1,5-1-46,-5 1 160,0-1 0,1 0 1,-1 0-1,-1 0 0,1-1 0,-1-1 0,1 1 0,-1-1 0,-1 0 1,1-1-1,-1 0 0,-1 0 0,1 0 0,-1-1 0,0 1 1,-1-1-1,0 0 0,0-1 0,-1 1 0,0-1 0,0 1 0,-1-1 1,0 0-1,0 0 0,-1 0 0,-1 0 0,1 0 0,-1 0 1,-1 0-1,0 0 0,-2-9-160,2 15 25,-1-1 1,0 1-1,0-1 1,0 1 0,0 0-1,0-1 1,-1 1-1,0 0 1,1 1-1,-1-1 1,0 0-1,-1 1 1,1 0 0,0 0-1,-1 0 1,1 0-1,-1 0 1,1 0-1,-1 1 1,0 0-1,0 0 1,0 0 0,0 0-1,0 1 1,1-1-1,-1 1 1,0 0-1,0 0 1,0 1-1,0-1 1,0 1 0,-3 1-26,-5 0 23,1 1 1,-1 0 0,1 1 0,0 0 0,0 1 0,0 0 0,1 1 0,0 0 0,0 0 0,-5 5-24,7-3 2,0-1 0,0 1 0,0 1 1,1 0-1,1 0 0,0 0 0,0 1 0,0-1 1,1 2-1,1-1 0,0 0 0,0 1 0,1 0 0,0 0 1,1 0-1,1 0 0,-1 0 0,2 0 0,-1 0 1,2 0-1,-1 1 0,2-1 0,-1 0 0,1 0 1,1 0-1,0 0 0,2 2-2,0 1-23,0 0 0,1-1 0,0 0 0,1-1 0,1 1 1,0-1-1,1-1 0,0 1 0,0-1 0,1-1 0,1 0 0,0-1 0,0 0 0,1 0 0,0-1 1,0-1-1,1 0 0,0 0 0,0-1 0,1-1 0,1 0 23,-1-1-39,1 0 0,-1-2 0,1 1 0,0-2 0,-1 0 1,1 0-1,0-2 0,0 0 0,0 0 0,-1-2 0,1 1 0,-1-2 0,0 0 0,0-1 0,0 0 0,0-1 0,-1-1 0,0 0 0,0-1 1,-1 0-1,0-1 0,0 0 0,-1-1 0,9-10 39,-5 5 173,-1 0 0,0-1 0,-1-1-1,-1 0 1,-1-1 0,0 0 0,-1-1 0,-1 0 0,-1 0 0,-1-1 0,0 0 0,-2 0 0,0 0 0,-1-1-1,-1 0 1,-1 0 0,-1 0 0,-1-2-173,-10 16 682,0 28-435,7 3-242,1 1 0,1-1 0,1 1 0,2-1 0,0 1 0,1-1 0,2 0-1,1 0 1,0 0 0,2-1 0,0 0 0,2 0 0,11 18-5,-20-36-23,0-1 1,1 0-1,0 0 0,0 0 1,0 0-1,0 0 0,1-1 1,-1 1-1,1 0 0,0-1 1,0 0-1,0 0 0,0 0 0,1 0 1,-1 0-1,1-1 0,0 1 1,0-1-1,0 0 0,0-1 1,0 1-1,0 0 0,0-1 1,1 0-1,-1 0 0,0 0 0,1-1 1,-1 0-1,1 1 0,-1-2 1,1 1-1,-1 0 0,0-1 1,1 0-1,-1 0 0,3-1 23,8-6-9,0-2-1,-1 0 1,-1 0-1,0-1 1,0-1-1,-1 0 0,0-1 1,-1 0-1,-1 0 1,0-2-1,3-6 10,8-7-1,-16 17-4,0 2 0,2-1 1,-1 1-1,1 0 0,0 0 1,1 0-1,0 1 0,0 1 1,1-1-1,0 1 0,0 1 0,1 0 1,-1 0-1,2 1 0,-1 0 1,0 0-1,1 1 0,0 1 1,0 0-1,0 0 0,0 1 1,0 1-1,1 0 0,5 0 5,-7 5-22,0 0-1,-1 1 1,1 0-1,-1 0 0,0 1 1,0 0-1,0 0 0,-1 1 1,0 1-1,-1-1 1,1 1-1,-2 0 0,1 1 1,-1 0-1,1 1 23,40 46-136,-37-47 84,1 1-1,-1-1 0,1-1 0,1 0 1,-1-1-1,2 0 0,-1 0 1,1-1-1,-1-1 0,1 0 0,1-1 1,-1-1-1,1 0 0,-1 0 1,1-2-1,3 1 53,-3-1 68,1-1-1,-1 0 1,0 0 0,0-2 0,1 1 0,-1-2-1,0 0 1,-1-1 0,1 0 0,-1-1 0,0-1-1,0 0 1,0 0 0,-1-2 0,0 1 0,0-1-1,-1-1 1,0 0 0,0-1 0,7-9-68,-12 11 185,0 0 0,0 0-1,0-1 1,-1 0 0,0 0 0,-1-1 0,0 0 0,-1 1 0,0-1 0,0 0-1,1-10-184,-4 17 25,1-1-1,-1 0 0,0 1 0,0-1 0,0 0 1,0 1-1,-1-1 0,0 1 0,1-1 0,-1 0 0,0 1 1,-1 0-1,1-1 0,-1 1 0,1 0 0,-1 0 1,0 0-1,0 0 0,-1 0 0,1 0 0,0 0 1,-1 1-1,0-1 0,0 1 0,0 0 0,0 0 1,0 0-1,0 0 0,0 0 0,0 1 0,-1 0 0,1-1 1,-1 1-1,-1 0-24,-10-1-5,0 1 1,0 0-1,1 1 1,-1 0-1,0 2 0,0 0 1,1 0-1,-1 1 1,1 1-1,0 1 1,0 0-1,0 0 0,1 2 1,-1-1-1,2 2 1,-1 0-1,1 0 0,0 1 1,1 1-1,0 0 1,-7 8 4,10-9-91,1 0 0,-1 1 0,1 0 0,1 0 0,0 1 0,1-1 0,0 1 0,0 1 0,1-1 0,1 1 0,0-1 0,0 1 0,1 0-1,1 0 1,0 0 0,1 0 0,0 0 0,0 0 0,2 0 0,1 8 91,-1-14-70,0-1-1,1 1 0,-1 0 1,1-1-1,1 0 1,-1 0-1,1 0 0,0 0 1,0 0-1,0-1 0,1 1 1,-1-1-1,1-1 0,0 1 1,0 0-1,1-1 0,-1 0 1,1-1-1,-1 1 1,1-1-1,0 0 0,0 0 1,0-1-1,0 0 0,0 0 1,0 0-1,1-1 0,-1 0 1,0 0-1,0 0 1,0-1-1,0 0 0,0 0 1,1-1-1,-2 1 0,1-2 1,0 1-1,0 0 0,-1-1 1,1 0-1,-1 0 0,0-1 1,4-2 70,5-6 69,-1 1 1,0-2-1,-1 0 1,0 0-1,-1-1 1,0-1-1,-2 0 1,1 0-1,-2-1 1,0 0-1,-1 0 1,0-1-1,-2 0 1,0 0-70,44-249 1434,-37 42-1113,-12 222-299,0 0-1,0-1 1,1 1 0,-1 0 0,-1 0-1,1-1 1,0 1 0,-1 0 0,1-1 0,-1 1-1,1 0 1,-1 0 0,0 0 0,0 0-1,0 0 1,0 0 0,-1 0 0,1 0 0,0 0-1,-1 0 1,1 1 0,-1-1 0,0 1-1,0-1 1,0 1-22,-16 26 486,10 135-243,9-121-214,4 48-238,4 0 0,3 0 0,4-1-1,4 0 1,6 4 209,-24-82-478,18 46-2575,1-23-5732,-4-20-2484</inkml:trace>
  <inkml:trace contextRef="#ctx0" brushRef="#br0" timeOffset="4442.606">5566 503 2787,'0'0'4089,"0"0"-2904,0 0-827,0 0 224,0 0 154,4 8-122,-2-4-478,1 0 0,-1 1 0,1-1 0,-1-1 0,1 1 0,0 0 0,1-1 0,-1 1 0,1-1 0,-1 0 0,1 0 0,0 0 0,0-1 0,0 1 0,0-1 0,1 0 0,-1 0 0,1 0 0,-1-1 0,1 0 0,0 0 0,-1 0 0,5 0-136,2-2 317,-1-1-1,1-1 0,-1 1 0,0-2 0,0 1 1,0-1-1,0-1 0,0 0 0,-1 0 0,0-1 1,0 0-1,-1-1 0,0 0 0,0 0 0,0-1 1,-1 0-1,0 0 0,-1 0 0,1-1 0,-2 0 1,1-1-1,-1 1 0,-1-1 0,0 0 0,0 0 1,0-3-317,-3 8 75,1 0 0,-1 0 0,0 0 0,0 0 0,-1-1 0,0 1 0,0 0 0,0 0 0,0-1 0,-1 1 0,0 0 0,0 0 0,0 0 0,-1-1-1,0 2 1,0-1 0,0 0 0,0 0 0,-1 1 0,0-1 0,0 1 0,0-1 0,0 1 0,-1 0 0,1 1 0,-1-1 0,0 1 0,-1-1 0,1 1 0,0 1 0,-1-1 0,0 0 0,1 1 0,-1 0 0,0 0 0,0 1 0,0-1 0,0 1 0,-1 0 0,1 0 0,-4 1-75,2-1 19,-1 1 0,1 0-1,0 0 1,0 1 0,0 0-1,0 0 1,0 1-1,0 0 1,1 0 0,-1 1-1,0 0 1,1 0-1,0 0 1,0 1 0,0 0-1,0 0 1,0 0 0,1 1-1,0 0 1,0 0-1,0 0 1,1 1 0,-1-1-1,1 1 1,0 1-19,-4 6-6,0 1 0,2 0 0,-1 1 0,2 0 0,0 0 0,0 0 0,1 0 0,1 1 0,1-1 0,0 16 6,0-21-42,1 0 1,0 1-1,1-1 0,0 1 1,1-1-1,0 0 0,1 1 0,0-1 1,0 0-1,1 0 0,0 0 1,1 0-1,0-1 0,1 1 0,0-1 1,0 0-1,1 0 0,0-1 1,1 0-1,0 0 0,0 0 0,1-1 1,-1 0-1,2-1 0,-1 1 1,1-2-1,7 5 42,-5-6-38,1-1 0,-1 0 0,1 0 1,0-2-1,0 1 0,0-1 0,0-1 1,0 0-1,0-1 0,0 0 0,-1-1 1,1 0-1,0-1 0,-1 0 0,1-1 1,-1 0-1,0-1 0,0 0 0,-1-1 0,1 0 1,-1 0-1,-1-1 0,1-1 0,-1 0 1,-1 0-1,1-1 0,4-6 38,27-21 189,-1-3 0,-1-1 0,-3-2 0,-1-1 0,15-28-189,-16-9 246,-53 126-124,8-2-75,3 2 0,2-1-1,2 1 1,0 46-47,5-72-1,-2-10-1,1 1-1,1-1 1,-1 0-1,2 1 1,0-1 0,0 0-1,1 1 1,0-1 0,0 0-1,1 0 1,1 0 0,0-1-1,5 10 3,-7-17 0,0 0 0,0 0-1,0 0 1,0 0 0,1 0-1,-1-1 1,1 1 0,-1-1-1,1 1 1,0-1 0,0 0 0,-1 0-1,1 0 1,0-1 0,0 1-1,0-1 1,0 1 0,0-1-1,0 0 1,0 0 0,0-1 0,0 1-1,-1 0 1,1-1 0,0 0-1,0 0 1,0 0 0,0 0-1,-1 0 1,1 0 0,0-1 0,78-52 15,-45 18 32,-1-2 0,-1-1 0,-3-2 1,6-11-48,68-86 93,-46 80-93,-58 58 0,0 0-1,0 1 0,0-1 1,0 0-1,0 1 0,0-1 1,-1 1-1,1-1 0,0 1 1,0 0-1,0-1 0,-1 1 1,1 0-1,0-1 0,-1 1 1,1 0-1,-1 0 0,1 0 1,-1-1-1,1 1 0,-1 0 1,0 0-1,1 0 0,-1 0 1,0 0-1,0 0 0,0 0 0,0 0 1,1 0-1,-1 0 0,0 0 1,-1 0-1,1 0 0,0 0 1,0 0-1,0 0 0,-1-1 1,1 1-1,0 0 0,-1 0 1,1 0-1,-1 0 0,1 0 1,-1 0-1,1-1 1,-1 7 9,1 34 140,-2-22-131,1 1 0,0 0 0,2 0 0,0 0 0,1 0 0,1-1 0,1 1 0,1-1 0,0 0 0,2 0 0,0-1 0,1 1 0,1-2-1,1 2-17,-4-14 8,1 0-1,-1-1 0,1 0 1,0 0-1,0 0 0,1-1 0,-1 0 1,1-1-1,-1 1 0,1-1 0,0-1 1,0 0-1,0 0 0,0 0 0,0-1 1,0 0-1,0-1 0,0 1 1,0-2-1,0 1 0,-1-1 0,1 0 1,0-1-1,-1 0 0,0 0 0,1 0 1,-1-1-1,0 0 0,-1-1 0,1 1 1,-1-1-1,0-1 0,0 1 1,-1-1-1,1 0 0,3-6-7,9-16 77,-2-1 1,0-1-1,-2 0 1,-1-1-1,-2-1 1,-1 0-1,-2 0 0,0-4-77,6-22 118,-2-1-1,-3-1 1,-3 0-1,-1-41-117,-6 101 10,1 1 0,0-1 0,0 0-1,-1 0 1,1 0 0,0 0 0,-1 0 0,1 0 0,0 0-1,-1 0 1,1 0 0,0 0 0,0 0 0,-1 0-1,1 0 1,0 0 0,-1 0 0,1 0 0,0-1 0,0 1-1,-1 0 1,1 0 0,0 0 0,0 0 0,-1 0 0,1-1-1,0 1 1,0 0 0,0 0 0,-1 0 0,1-1-1,0 1 1,0 0 0,0 0 0,0-1 0,-1 1 0,1 0-1,0 0 1,0-1 0,0 1 0,0 0 0,0-1 0,0 1-1,0 0 1,0 0 0,0-1 0,0 1 0,0 0-1,0-1 1,0 1 0,0 0 0,0-1 0,0 1-10,-13 25 178,5 10-135,0 1 0,3-1 0,0 1-1,3 0 1,1 0 0,1 0 0,3 9-43,-2 12-11,-1-32-342,1 0 1,1 1 0,1-1-1,2 0 1,0 0 0,2 0-1,0-1 1,4 6 352,29 18-4084,-39-47 3700,1 0 1,-1 1 0,1-1 0,-1 0 0,1 0-1,0-1 1,0 1 0,-1 0 0,1 0 0,0-1 0,0 1-1,0-1 1,-1 0 0,1 0 0,0 1 0,0-1 0,0 0-1,0 0 1,0-1 0,0 1 0,0 0 0,-1-1-1,1 1 1,0-1 0,0 1 0,-1-1 0,1 0 0,0 0-1,0 0 1,-1 0 0,1 0 0,-1 0 383,11-13-5429</inkml:trace>
  <inkml:trace contextRef="#ctx0" brushRef="#br0" timeOffset="4733.484">7154 318 10378,'0'0'2525,"0"0"-85,0 0 26,0 0-849,0 0-805,19-10-294,64-32-54,-76 40-414,0 0 0,0 0 1,0 0-1,0 1 0,0 0 0,0 1 1,0 0-1,0 0 0,0 0 0,0 1 0,0 0 1,3 1-51,13 1 128,394 14 262,-401-19-1778,-28-2-3763,-10 3 239</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2.679"/>
    </inkml:context>
    <inkml:brush xml:id="br0">
      <inkml:brushProperty name="width" value="0.05" units="cm"/>
      <inkml:brushProperty name="height" value="0.05" units="cm"/>
    </inkml:brush>
  </inkml:definitions>
  <inkml:trace contextRef="#ctx0" brushRef="#br0">150 199 9129,'-2'-13'2130,"-6"-42"-187,8 54-1845,1 0 0,-1 0 1,0 1-1,1-1 0,-1 0 0,0 0 1,0 1-1,0-1 0,0 0 0,0 0 1,0 1-1,0-1 0,0 0 1,0 0-1,0 0 0,0 1 0,0-1 1,-1 0-1,1 1 0,0-1 0,0 0 1,-1 0-1,1 1 0,-1-1 0,1 0 1,-1 1-1,1-1 0,-1 1 0,1-1 1,-1 1-1,1-1 0,-1 1 0,1-1 1,-1 1-1,0-1 0,1 1 1,-1 0-1,0-1 0,0 1 0,1 0 1,-1 0-1,0-1 0,0 1 0,1 0 1,-1 0-1,0 0 0,0 0 0,0 0 1,1 0-1,-1 0 0,0 0 0,0 1 1,1-1-1,-1 0 0,0 0 1,0 0-1,1 1 0,-2 0-98,-17 30 1460,-24 185 504,-8 48-1905,49-244-195,5-21-166,16-104 611,-14 64 303,3 0 1,1 1 0,2 0 0,15-35-613,-17 55 142,0 2 0,2-1-1,0 1 1,0 1 0,2 0 0,0 1 0,1 0 0,1 1-1,10-9-141,-18 19 22,-1-1-1,1 1 0,1 1 1,-1 0-1,0 0 0,1 0 1,0 1-1,0 0 0,0 0 1,0 1-1,1 0 0,-1 0 1,1 1-1,-1 0 0,1 1 1,-1 0-1,1 0 0,-1 1 1,1 0-1,-1 0 0,0 1 1,1 0-1,-1 1 0,7 3-21,-6-2 9,0 0-1,0 1 0,0 0 0,-1 1 0,0 0 1,0 0-1,0 1 0,-1 0 0,0 1 0,0-1 1,-1 1-1,0 0 0,0 1 0,-1-1 0,0 1 1,-1 0-1,0 1 0,0-1 0,-1 1 0,0 0 1,-1-1-1,0 1 0,0 0 0,-1 0 0,-1 1 1,1 6-9,-2 9-258,-1 0 0,0 0 0,-2-1 0,-1 1 1,-1-1-1,-1 0 0,-2 0 0,0-1 0,-1 0 1,-2-1 256,8-15-513,-11 22-2577,7-11-2080,4-8-797</inkml:trace>
  <inkml:trace contextRef="#ctx0" brushRef="#br0" timeOffset="574.925">875 176 7111,'9'-36'1944,"4"-17"1330,-7 16 3049,-9 66-1588,-11 78-2978,0-8-1198,4 0-1,3 64-558,2-24-744,5-139 713,-1 0-1,1 0 0,0 0 1,0 0-1,-1 0 0,1 0 1,0 0-1,0 0 1,0 0-1,-1 0 0,1 0 1,0 0-1,0 0 0,-1 0 1,1 0-1,0 0 0,0 0 1,0 0-1,-1 0 0,1 0 1,0 1-1,0-1 0,0 0 1,-1 0-1,1 0 0,0 0 1,0 0-1,0 1 0,0-1 1,-1 0-1,1 0 0,0 0 1,0 1-1,0-1 32,-7-26-66,3-12 131,2 1 0,2-1 0,1 0 0,1 1 0,3-1 0,1-3-65,-1 13 117,0 0 0,2 1 0,1-1 0,1 2 0,1-1 0,2 1 0,0 1 0,2 0 0,1 1 0,0 0 0,2 1 0,11-11-117,-23 29 1,-1 1 0,1-1 0,0 1 0,0 0 0,1 0 0,-1 1 0,1 0 0,0 0 0,0 0 0,0 1 0,0-1 0,0 1 0,0 1 0,1-1 0,-1 1 0,0 0 1,1 1-1,-1 0 0,1 0 0,0 0 0,-1 1 0,0 0 0,1 0 0,-1 0 0,1 1 0,-1 0 0,0 0 0,0 1 0,0-1 0,0 1 0,-1 1 0,1-1 0,-1 1 0,0 0 0,0 0 0,0 1 0,-1-1 0,1 1 1,-1 0-1,0 0 0,0 1 0,-1-1 0,0 1 0,0 0 0,0 0 0,0 1-1,-1 1-48,-1 0 1,1 0 0,-2 0-1,1 0 1,-1 0 0,-1 0-1,1 0 1,-1 0 0,0 0-1,-1-1 1,0 1-1,0 0 1,-1-1 0,0 1-1,0-1 1,-1 0 0,0 0-1,0 0 1,-1 0-1,-5 5 48,-3 5-108,-1-1-1,-1 0 0,-1-2 1,0 0-1,-1 0 0,0-1 1,-8 2 108,13-7-51,-1-1 1,0-1-1,0 0 1,0 0-1,-1-2 1,0 1 0,0-2-1,0 0 1,-12 1 50,25-4 1,1 0 0,-1-1 0,0 1 0,1 0 0,-1 0 0,0 0 0,1-1 1,-1 1-1,0 0 0,1-1 0,-1 1 0,1-1 0,-1 1 0,0-1 0,1 1 0,-1-1 0,1 1 1,-1-1-1,1 1 0,0-1 0,-1 1 0,1-1 0,0 0 0,-1 1 0,1-1 0,0 0 1,0 1-1,-1-1 0,1 0 0,0 0 0,0 1 0,0-1 0,0 0 0,0 0 0,0 1 0,0-1 1,0 0-1,0 1 0,0-1 0,1 0 0,-1 1 0,0-1 0,0 0 0,1 1 0,-1-1 0,0 0 1,1 1-1,-1-1 0,1 0 0,-1 1 0,1-1 0,-1 1 0,1-1 0,-1 1 0,1 0 0,0-1 1,-1 1-1,1-1 0,-1 1 0,1 0 0,0 0 0,-1-1 0,1 1-1,13-10 19,1 2 0,0-1-1,0 2 1,1 0 0,-1 1-1,2 0 1,-1 1 0,0 1-1,1 1 1,16-2-19,-26 3 0,1 0 0,-1 0 0,1 1 0,-1 0 0,1 0 0,0 1 0,-1-1 0,1 2 0,0-1 0,0 1 0,-1 1 0,1-1 0,-1 1 0,1 0 0,-1 1 0,0 0 0,0 0 0,0 1 0,0-1 0,-1 2 0,1-1 0,-1 1 0,0-1 0,-1 2 0,1-1 0,-1 1 0,0 0 0,0 0 0,-1 0 0,1 0 0,-1 1 0,-1 0 0,3 6 0,-4-6 13,0 1 0,0 0 0,-1 0 0,0 0 0,0 0 0,-1 0 0,0 0 1,0 0-1,-1 1 0,0-1 0,0 0 0,-1 0 0,0-1 0,-1 1 0,1 0 0,-2-1 0,1 0 0,-1 1 0,0-1 0,0-1 0,-1 1 0,0 0 1,0-1-1,-1 0 0,1-1 0,-1 1 0,-1-1 0,0 0-13,-9 8 27,0-1 1,-1-1-1,-1-1 1,0 0-1,0-1 1,-1-1-1,0-1 1,0 0-1,-1-2 1,-16 3-28,-55-5-239,88-3 13,0-1-1,0 1 1,0-1 0,0 1-1,0-1 1,1 0 0,-1 0 0,0 0-1,1 0 1,-1-1 0,1 1-1,-1-1 1,1 0 0,-1 1 0,1-1-1,0 0 1,0 0 0,0 0-1,0-1 1,0 1 0,1 0 0,-1-1-1,1 0 1,0 1 0,-1-1-1,1 1 1,0-1 0,0 0 0,0-1 226,2-14-3807,6-2-1120</inkml:trace>
  <inkml:trace contextRef="#ctx0" brushRef="#br0" timeOffset="835.126">1604 15 10154,'0'0'2012,"0"0"188,0 0 287,13-1-330,-4 0-1851,-6 0-224,1 0-1,0 1 0,-1-1 0,1 1 0,-1 0 0,1 0 0,-1 1 0,1-1 0,0 1 0,-1-1 1,1 1-1,-1 0 0,0 1 0,1-1 0,-1 0 0,0 1 0,0 0 0,0 0 0,0 0 0,0 0 0,0 0 1,0 1-1,-1-1 0,3 3-81,10 16 208,0-1-1,-1 2 1,-2 0 0,0 1 0,-1 0 0,-1 1 0,-1-1 0,-2 2-1,0 0 1,-1-1 0,-2 2 0,-1-1 0,0 0 0,-2 1-1,-2 17-207,-1-31 5,-1-1 0,0 0 0,0 0 0,-1 0 0,-1-1-1,0 1 1,0-1 0,-1 0 0,-1-1 0,1 1 0,-1-1-1,-1 0 1,0-1 0,0 0 0,-1 0 0,0-1 0,0 0-1,0-1 1,-1 0 0,-4 2-5,-28 14-375,0-2 0,-1-2 0,-1-2-1,-15 3 376,-18 2-3035,27-13-6320,37-8 1331</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4.784"/>
    </inkml:context>
    <inkml:brush xml:id="br0">
      <inkml:brushProperty name="width" value="0.05" units="cm"/>
      <inkml:brushProperty name="height" value="0.05" units="cm"/>
    </inkml:brush>
  </inkml:definitions>
  <inkml:trace contextRef="#ctx0" brushRef="#br0">1 0 19827,'0'0'2370,"0"0"-1729,0 0-481,0 0-160,0 0-289,0 0-1056,0 0-2627,0 0-4003</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5.415"/>
    </inkml:context>
    <inkml:brush xml:id="br0">
      <inkml:brushProperty name="width" value="0.05" units="cm"/>
      <inkml:brushProperty name="height" value="0.05" units="cm"/>
    </inkml:brush>
  </inkml:definitions>
  <inkml:trace contextRef="#ctx0" brushRef="#br0">236 109 15695,'0'0'2103,"1"-15"-581,0-47 197,-1 61-1638,0-1 0,0 1 0,-1-1 0,1 1 0,-1-1 0,0 1 1,1-1-1,-1 1 0,0-1 0,0 1 0,0 0 0,0 0 0,0-1 1,0 1-1,0 0 0,0 0 0,-1 0 0,1 0 0,0 0 0,-1 0 1,1 1-1,0-1 0,-1 0 0,1 1 0,-1-1 0,1 1 0,-1-1 1,0 1-1,1 0 0,-1 0 0,1 0 0,-1 0 0,0 0 0,1 0 1,-1 0-1,1 0 0,-1 1 0,1-1 0,-1 0 0,1 1 0,-1-1 1,1 1-1,-1 0 0,1 0 0,-1-1 0,1 1 0,0 0 0,0 0 1,-1 0-1,1 0 0,0 1 0,0-1 0,0 0 0,0 0 0,0 1-81,-5 4 18,-1 1-1,1-1 1,0 2-1,1-1 1,-1 1 0,2-1-1,-1 1 1,1 1-1,0-1 1,1 1-1,0-1 1,0 1-1,1 0 1,0 0-1,0 0 1,1 0-1,1 1 1,-1-1-1,1 0 1,1 0-1,0 0 1,0 0-1,1 1 1,0-2-1,2 5-17,-1-10 1,1 0 0,0-1 0,0 1 0,0-1 0,0 0 0,1 0 0,-1 0 0,1-1 1,-1 1-1,1-1 0,-1 0 0,1 0 0,0-1 0,-1 1 0,1-1 0,0 0 0,0-1 0,-1 1 0,1-1 0,0 0 0,-1 0 0,1 0 0,-1 0 0,1-1 0,-1 0 0,0 0 0,1 0 0,-1-1 0,0 1 0,-1-1 0,3-1-1,0 1 3,0 0 1,-1 0-1,1-1 0,-1 0 0,0 0 1,1 0-1,-2 0 0,1-1 0,0 0 1,-1 0-1,0 0 0,0-1 0,-1 1 1,0-1-1,1 0 0,-2 0 0,1 0 1,-1 0-1,0 0 0,0-1 0,-1 1 1,0-1-1,0 1 0,0-1 0,-1 1 0,0-1 1,0 0-1,-1-2-3,-3 4-112,1 0 1,-1 1-1,-1-1 1,1 1-1,-1 0 1,1 0-1,-1 1 1,0 0-1,0 0 1,-1 0-1,1 0 1,-1 1-1,1-1 1,-1 2-1,0-1 0,0 1 1,1-1-1,-1 2 1,0-1-1,0 1 1,0-1-1,0 2 1,0-1-1,0 1 1,0 0-1,0 0 1,0 0-1,-5 3 112,-65 27-4642,11 18-3624,24-12-1413</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5.752"/>
    </inkml:context>
    <inkml:brush xml:id="br0">
      <inkml:brushProperty name="width" value="0.05" units="cm"/>
      <inkml:brushProperty name="height" value="0.05" units="cm"/>
    </inkml:brush>
  </inkml:definitions>
  <inkml:trace contextRef="#ctx0" brushRef="#br0">149 60 16367,'0'0'2403,"0"0"-1053,-16-2 92,-51-5-81,64 8-1315,0-1 1,0 1-1,0 0 0,-1 0 1,1 0-1,0 1 0,0-1 1,1 1-1,-1-1 0,0 1 0,0 0 1,1 0-1,-1 0 0,1 0 1,0 1-1,-1-1 0,1 1 1,0-1-1,0 1 0,1 0 1,-1 0-1,1 0 0,-1 0 1,1 0-1,0 0 0,0 0 1,0 0-1,1 0 0,-1 1 0,1-1 1,-1 0-1,1 0 0,0 1 1,1-1-1,-1 0 0,0 1 1,1 0-47,0 2 5,0 0 0,-1-1 0,2 1 0,-1 0 0,1-1 0,0 0 0,0 1 0,0-1 0,1 0 0,0 0 0,0 0 0,0 0 0,0-1 0,1 1 0,0-1 1,0 0-1,0 0 0,0 0 0,1-1 0,-1 0 0,1 0 0,0 0 0,0 0 0,0 0 0,1-1 0,-1 0 0,0 0 0,1-1 0,-1 0 0,1 0 0,1 0-5,5 1 5,0 0 0,-1-1 0,1-1 0,0 0-1,0-1 1,-1 0 0,1 0 0,0-1 0,-1-1 0,0 0-1,1-1 1,-1 0 0,0-1 0,9-5-5,-11 4 62,0 0 1,0-1-1,-1 0 1,0 0-1,0-1 0,-1 0 1,0-1-1,0 1 1,-1-1-1,4-7-62,-8 13 18,0 0 1,-1-1-1,1 1 0,-1-1 0,1 1 0,-1-1 1,0 0-1,-1 1 0,1-1 0,-1 0 0,1 0 0,-1 1 1,0-1-1,0 0 0,-1 0 0,1 0 0,-1 1 1,0-1-1,0 0 0,0 1 0,-1-1 0,1 1 1,-1-1-1,1 1 0,-1 0 0,0 0 0,-1 0 1,1 0-1,0 0 0,-1 0 0,0 0 0,0 1-18,-1-2-133,0 1-1,-1 0 1,1 0-1,-1 0 0,0 0 1,0 1-1,0 0 1,0 0-1,0 0 0,-1 1 1,1-1-1,0 1 1,-1 1-1,-1-1 134,-44 16-9650,35 1 1381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25.63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275 347 7911,'-16'-2'1399,"-120"-12"1350,137 14-2728,-1 0 0,0-1 0,1 1 0,-1 0-1,0 0 1,1 0 0,-1 0 0,0 0 0,0 0-1,1-1 1,-1 1 0,0 0 0,0 0 0,1 0-1,-1-1 1,0 1 0,0 0 0,0 0 0,1-1-1,-1 1 1,0 0 0,0 0 0,0-1 0,0 1-1,0 0 1,0-1 0,1 1 0,-1 0 0,0 0-1,0-1 1,0 1 0,0 0 0,0-1 0,0 1-1,0 0 1,0-1 0,0 1 0,0 0 0,-1-1-1,1 1 1,0 0 0,0 0 0,0-1 0,0 1-1,0 0 1,0-1 0,-1 1 0,1 0 0,0 0-1,0 0 1,0-1 0,-1 1 0,1 0 0,0 0-1,0 0 1,-1-1 0,1 1 0,0 0 0,-1 0-1,1 0 1,0 0 0,-1 0-21,36-18 18,-28 15 73,441-182-96,-402 164 20,-3 1-11,2 1 0,0 3 1,0 1-1,22-2-4,-37 15-27,-30 2 27,1 0 0,-1 1 0,1-1 0,-1 0 0,1 1-1,-1-1 1,1 0 0,-1 1 0,1-1 0,-1 1 0,0-1 0,1 0 0,-1 1 0,0-1 0,0 1-1,1-1 1,-1 1 0,0-1 0,0 1 0,1-1 0,-1 1 0,0 0 0,0-1 0,0 1 0,0-1 0,0 1-1,0-1 1,0 1 0,0-1 0,0 1 0,0 0 0,0-1 0,-1 1 0,1-1 0,0 1 0,0-1-1,0 1 1,-1-1 0,1 1 0,0-1 0,-1 1 0,1-1 0,0 0 0,-1 1 0,1-1 0,-1 1-1,1-1 1,0 0 0,-1 1 0,1-1 0,-1 0 0,1 0 0,-1 1 0,0-1 0,-117 91 75,81-68-60,-675 389 108,646-363-112,66-49-11,0 0 0,1 0 0,-1-1 0,0 1 0,0 0 0,1 0 0,-1 0 0,0 0 0,1 0 0,-1 0 0,0 0 0,1 0 0,-1 0 0,0 0 0,1 0 0,-1 0 0,0 0 0,1 0 0,-1 0 0,0 1 0,1-1 0,-1 0 0,0 0 0,0 0 0,1 0 0,-1 1 0,0-1 0,0 0 0,1 0 0,-1 1 0,0-1 0,0 0 0,0 0 0,1 1 0,-1-1 0,0 0 0,0 0 0,0 1 0,0-1 0,0 0 0,1 1 0,-1-1 0,0 0 0,0 1 0,0-1 0,0 0 0,0 1 0,0-1 0,0 0 0,0 1 0,0-1 0,0 0 0,-1 1 0,1-1 0,0 0 0,0 0 0,0 1 0,0-1 0,0 0 0,0 1 0,-1-1 0,1 0 0,34-6 0,205-96-19,-163 64-21,692-337 88,-560 291 64,-208 84-108,0 1 0,-1-1 0,1 1 0,0-1 0,0 1 0,0-1 0,0 0 0,1 1 0,-1-1 0,0 1 0,0-1 0,0 1 0,0-1 0,0 0 0,0 1 0,1-1 0,-1 0 0,0 1 0,0-1 0,1 1 0,-1-1 0,0 0 0,0 0 0,1 1 0,-1-1 0,0 0 0,1 1 0,-1-1 0,1 0 0,-1 0 0,0 0 0,1 1 0,-1-1 0,1 0 1,-1 0-1,0 0 0,1 0 0,-1 0 0,1 0 0,-1 0 0,0 0 0,1 0 0,-1 0 0,1 0 0,-1 0 0,1 0 0,-1 0 0,0 0 0,1 0 0,-1-1 0,1 1 0,-1 0 0,0 0 0,1 0 0,-1-1 0,0 1 0,1 0 0,-1 0 0,0-1 0,1 1-4,-173 114 592,-461 271 49,599-366-632,1 2 0,1 1-1,0 1 1,2 2 0,1 1 0,-7 10-9,37-37-4,0 1 0,-1-1 0,1 1 0,0-1 1,0 1-1,0 0 0,-1-1 0,1 1 0,0 0 0,0 0 0,0-1 0,0 1 0,0 0 0,0 0 0,-1 0 0,1 0 0,0 0 1,0 1-1,0-1 0,0 0 0,0 0 0,0 1 0,-1-1 0,1 0 0,0 1 0,0-1 0,-1 0 0,1 1 0,0-1 1,0 1-1,-1 0 0,1-1 0,0 1 0,-1-1 0,1 1 0,-1 0 0,1 0 0,-1-1 0,1 1 0,-1 0 0,0 0 0,1 0 1,-1-1-1,0 1 0,0 0 0,1 0 0,-1 0 0,0 0 0,0 0 0,0 0 0,0-1 0,0 1 0,0 0 0,0 0 1,-1 0-1,1 0 0,0 0 0,0-1 0,-1 1 0,1 0 0,0 0 0,-1 0 0,1-1 0,-1 1 4,211-76-448,719-358-305,-757 374 2189,-171 60-1414,-1-1 0,1 0 0,-1 0 0,1 0 0,-1 0 0,1 0 0,-1 1 0,1-1 0,-1 0 0,1 0 0,-1 1 0,1-1 0,-1 0 0,0 1 0,1-1 0,-1 1 0,1-1 0,-1 0 0,0 1 0,0-1 0,1 1 0,-1-1 0,0 1-1,0-1 1,1 1 0,-1-1 0,0 1 0,0-1 0,0 1 0,0-1 0,0 1 0,0-1 0,0 1 0,0 0 0,0-1 0,0 1 0,0-1 0,0 1 0,0-1 0,0 1 0,-1-1 0,1 1 0,0-1 0,0 1 0,0-1 0,-1 1 0,1-1 0,0 0 0,-1 1 0,1-1 0,0 1 0,-1-1 0,1 0 0,-1 1 0,1-1 0,-1 0 0,1 1 0,-1-1 0,1 0-1,-1 0 1,1 0 0,-1 1 0,1-1 0,-1 0 0,1 0 0,-1 0 0,1 0 0,-1 0 0,0 0-22,-172 138 1532,-584 379-774,692-455-704,65-61-54,0-1 0,-1 1 0,1 0-1,0-1 1,0 1 0,0-1 0,0 1 0,0-1 0,0 1 0,0 0 0,0-1 0,0 1 0,0-1 0,1 1 0,-1-1 0,0 1-1,0-1 1,0 1 0,1-1 0,-1 1 0,0-1 0,1 1 0,-1-1 0,0 1 0,1-1 0,-1 1 0,0-1 0,1 0-1,-1 1 1,1-1 0,-1 0 0,1 1 0,-1-1 0,1 0 0,-1 0 0,1 1 0,-1-1 0,1 0 0,0 0 0,-1 0 0,1 0-1,-1 0 1,1 0 0,-1 0 0,1 0 0,0 0 0,-1 0 0,1 0 0,-1 0 0,1 0 0,-1 0 0,1 0 0,-1-1-1,1 1 1,0 0 0,-1 0 0,1-1 0,-1 1 0,0 0 0,1-1 0,-1 1 0,1-1 0,-1 1-1,33-6-6,0-2 0,-1-1 0,0-2 0,-1-1 0,0-1 0,-1-2 0,5-3 7,14-7-4,-27 15-60,396-186-81,-135 74-3020,-175 76-347,-19 5-2446</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6.101"/>
    </inkml:context>
    <inkml:brush xml:id="br0">
      <inkml:brushProperty name="width" value="0.05" units="cm"/>
      <inkml:brushProperty name="height" value="0.05" units="cm"/>
    </inkml:brush>
  </inkml:definitions>
  <inkml:trace contextRef="#ctx0" brushRef="#br0">50 94 15471,'0'0'2146,"0"0"-838,0 0-86,0 0-373,0 0-321,0 0-202,0 0-161,-7 16-111,-21 50-22,26-63-29,0 0 0,1 0 0,-1 1 1,1-1-1,-1 0 0,1 0 0,0 1 0,1-1 0,-1 1 1,1-1-1,-1 1 0,1-1 0,0 1 0,0-1 0,0 1 0,1 0 1,-1-1-1,1 0 0,0 1 0,0-1 0,0 1 0,1-1 1,-1 0-1,1 0 0,-1 0 0,1 0 0,0 0 0,0 0 1,1 0-1,-1-1 0,1 1 0,-1-1 0,1 1 0,0-1 1,-1 0-1,1 0 0,1 0 0,-1-1 0,0 1 0,0-1 0,0 0 1,1 1-1,-1-2 0,1 1 0,-1 0 0,1-1 0,-1 1 1,1-1-1,3 0-3,2 0 68,0 0-1,0-1 1,0 0 0,0 0 0,0-1 0,-1 0-1,1-1 1,0 0 0,-1 0 0,0-1-1,1 0 1,-2 0 0,1-1 0,0 0 0,-1-1-1,0 1 1,0-1 0,-1-1 0,1 1 0,3-7-68,-4 6 150,-1-1-1,1 1 1,-2-1 0,1 0 0,-1 0 0,0-1-1,-1 1 1,0-1 0,-1 0 0,1 0 0,-2 0 0,1 0-1,-1 0 1,-1-2-150,1 8 19,-1-1 1,0 0-1,-1 0 0,1 0 0,-1 1 1,0-1-1,1 0 0,-2 1 0,1-1 1,0 1-1,-1-1 0,1 1 0,-1 0 0,0-1 1,0 1-1,-1 0 0,1 0 0,0 0 1,-1 1-1,0-1 0,0 1 0,0-1 1,0 1-1,0 0 0,0 0 0,0 0 0,-1 1 1,1-1-1,-1 1 0,1-1 0,-1 1 1,0 1-1,1-1 0,-1 0 0,0 1-19,-76 6-2044,34 22-2750,24-2-1393</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9.779"/>
    </inkml:context>
    <inkml:brush xml:id="br0">
      <inkml:brushProperty name="width" value="0.05" units="cm"/>
      <inkml:brushProperty name="height" value="0.05" units="cm"/>
    </inkml:brush>
  </inkml:definitions>
  <inkml:trace contextRef="#ctx0" brushRef="#br0">61 84 11755,'0'0'2392,"0"0"149,0 0 75,1-13-844,9-41-651,-9 53-1091,-1 0 0,1 0 0,-1 0 0,1 0 0,0 0 0,0 0 0,-1 0 0,1 1 0,0-1 0,0 0 0,0 0 0,0 1 0,0-1 0,0 0 0,0 1 0,0-1 0,0 1 0,0-1 0,0 1 0,1 0 0,-1-1 0,0 1 0,0 0 0,0 0 0,0 0 0,1 0 0,-1 0 0,0 0 0,0 0 0,0 0 0,1 0 0,-1 1 0,0-1 0,0 1 0,1-1-30,2 1 76,1 0-25,0 0-1,0 1 1,0-1-1,0 1 0,0 0 1,0 1-1,-1-1 1,1 1-1,-1 0 0,1 0 1,-1 0-1,0 1 1,-1-1-1,1 1 0,0 0 1,-1 0-1,0 0 1,0 1-1,0-1 1,-1 1-1,1-1 0,-1 1 1,0 0-1,-1 0 1,1 0-1,-1 0 0,0 0 1,0 1-1,0-1 1,-1 0-1,0 0 0,0 1 1,0-1-1,-1 0 1,0 0-1,0 0 0,0 0 1,0 1-1,-1-2 1,0 1-1,0 0 0,0 0 1,-2 1-51,-4 3 16,-1 0 0,0 0-1,0-1 1,-1 0 0,0-1 0,-1 0 0,1 0 0,-1-1 0,-1-1 0,-1 1-16,-70 44 38,83-50-45,1 0 1,-1 0-1,0 0 0,1 0 0,-1-1 0,0 1 0,1 0 0,-1 0 0,0 0 1,1 0-1,-1 0 0,1 0 0,-1 0 0,0 0 0,1 0 0,-1 0 0,0 0 1,1 0-1,-1 0 0,0 1 0,1-1 0,-1 0 0,0 0 0,1 0 0,-1 0 0,0 1 1,1-1-1,-1 0 0,0 0 0,0 0 0,1 1 0,-1-1 0,0 0 0,0 1 1,1-1-1,-1 0 0,0 1 0,0-1 0,0 0 0,0 1 0,1-1 0,-1 0 1,0 1-1,0-1 0,0 0 0,0 1 0,0-1 0,0 0 0,0 1 0,0-1 1,0 1-1,0-1 0,0 0 0,0 1 0,0-1 0,-1 0 0,1 1 0,0-1 0,0 0 1,0 1-1,0-1 0,-1 0 0,1 1 0,0-1 0,0 0 0,-1 0 0,1 1 1,0-1-1,0 0 7,44 1-1056,-32-2 627,153-11-8630,-101 3 2429</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51.885"/>
    </inkml:context>
    <inkml:brush xml:id="br0">
      <inkml:brushProperty name="width" value="0.05" units="cm"/>
      <inkml:brushProperty name="height" value="0.05" units="cm"/>
    </inkml:brush>
  </inkml:definitions>
  <inkml:trace contextRef="#ctx0" brushRef="#br0">7 233 13036,'0'0'2589,"0"0"-69,-2-13 117,-2-43-704,4 54-1872,0 1 1,1-1-1,-1 0 1,1 1-1,0-1 0,-1 0 1,1 1-1,0-1 1,0 1-1,0-1 1,0 1-1,0-1 0,0 1 1,0 0-1,1 0 1,-1-1-1,0 1 1,1 0-1,-1 0 0,1 0 1,-1 1-1,1-1 1,0 0-1,-1 1 1,1-1-1,0 1 1,-1-1-1,1 1 0,0 0-61,3-2 103,234-28 613,-237 29-714,-1 0 1,1 0 0,-1-1-1,1 1 1,-1 0 0,1-1 0,-1 1-1,0-1 1,0 0 0,0 1 0,0-1-1,0 0 1,0 1 0,0-1-1,-1 0 1,1 0 0,-1 0 0,1 0-1,-1 0 1,0 0 0,0 0-1,0 1 1,0-1 0,0 0 0,0 0-1,0 0 1,-1 0 0,1 0-1,-1 0 1,1 0 0,-1 0 0,0 1-1,1-1 1,-1 0 0,0 0-1,0 1 1,-1-1 0,1 1 0,0-1-1,0 1 1,-1-1 0,1 1 0,-1 0-1,1 0 1,-1 0 0,1 0-1,-1 0 1,0 0 0,0 0 0,0 0-1,1 1 1,-1-1 0,0 0-3,-1 0 2,1-1 0,-1 0 0,0 1 0,1-1 0,-1 1 0,0 0 0,0 0 0,0 0 0,0 0 0,0 0 0,0 1 0,0-1 0,0 1 0,-1 0 0,1 0 0,0 0 0,0 0 0,0 1 0,0-1 0,0 1 0,0 0 0,0 0 0,0 0 0,0 0 0,0 1 0,1-1 0,-1 1 0,0-1 0,1 1 0,-1 0 0,1 0 0,0 0 0,-1 0 0,1 1 0,0-1 0,0 1 0,1-1 0,-1 1 0,0 0-2,-45 116 29,41-86-179,2 1 1,1-1 0,2 0 0,1 1-1,2-1 1,1 0 0,1 1 0,2-2-1,4 8 150,7 31-4128,3-1-3469,-11-38 2275</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52.199"/>
    </inkml:context>
    <inkml:brush xml:id="br0">
      <inkml:brushProperty name="width" value="0.05" units="cm"/>
      <inkml:brushProperty name="height" value="0.05" units="cm"/>
    </inkml:brush>
  </inkml:definitions>
  <inkml:trace contextRef="#ctx0" brushRef="#br0">166 92 16560,'0'0'2946,"0"0"-543,0 0-1,0 0-1121,0 0-512,0 0-128,-52 137-161,42-58-128,5 4-127,-1-1-129,0-4-32,-7-2-64,-1-8-257,-7-8-832,4-9-1345,5-8-1794,5-10-3619,4-10-3876</inkml:trace>
  <inkml:trace contextRef="#ctx0" brushRef="#br0" timeOffset="343.713">9 496 8520,'1'-47'1713,"3"1"0,1 0 0,3 0 0,1 1 0,3 0 0,1 1 0,3 0 0,9-17-1713,-22 56 121,0 0 1,0 0-1,1 0 1,0 1 0,0-1-1,0 1 1,1 0-1,-1 0 1,1 0 0,0 1-1,0-1 1,1 1-1,-1 1 1,0-1-1,1 1 1,0 0 0,-1 0-1,1 0 1,0 1-1,0 0 1,0 0 0,0 1-1,0-1 1,0 1-1,0 1 1,0-1-1,0 1 1,0 0 0,0 0-1,3 2-121,2 0 18,1 0 0,-1 1 0,0 1 0,0 0 1,-1 0-1,1 1 0,-1 0 0,-1 1 0,1 0 0,-1 1 0,0 0 0,-1 0 0,0 1 0,0 0 0,0 1-18,-3-3-10,-1 0-1,0 0 1,-1 0 0,1 0-1,-1 1 1,-1-1 0,1 1-1,-1 0 1,-1-1 0,1 1-1,-1 0 1,-1 0-1,0 0 1,0 0 0,0 0-1,-1 0 1,0 0 0,0 0-1,-1 0 1,0 0 0,-1-1-1,0 1 1,0-1 0,0 0-1,-1 0 1,0 0 0,0 0-1,-1-1 1,0 1-1,0-1 1,-1 0 0,1-1-1,-7 5 11,-13 9-241,-1-2-1,-1-1 0,-1-1 1,0-1-1,-1-1 0,0-2 1,-1-1-1,0-1 0,-9 0 242,-20 9-1481,57-17 1306,-12 3-1217,21-1-4248,17-3 857</inkml:trace>
  <inkml:trace contextRef="#ctx0" brushRef="#br0" timeOffset="344.713">1034 85 6502,'0'0'6524,"0"0"-3284,0 0-571,0 0-464,0 0-940,0 0-533,-15 7-183,-2 1-410,0 0 0,1 2 0,0 0 0,1 1-1,0 0 1,-14 14-139,10-7 18,0 1-1,1 0 1,2 2-1,-1 0 1,2 1-1,1 0 1,1 1 0,1 1-1,1 0 1,1 0-1,1 1 1,1 0-1,1 1 1,2 0-1,0 0 1,2 0-1,1 1 1,1-1-1,1 1 1,1-1 0,1 1-18,39 49-3138,-34-69 2257,0-2 0,0 1 0,0-1 1,1 0-1,0 0 0,0-1 0,0 0 0,0-1 0,1 0 0,-1 0 0,1-1 0,0 0 0,0 0 881,35 5-5686</inkml:trace>
  <inkml:trace contextRef="#ctx0" brushRef="#br0" timeOffset="818.606">1495 277 9449,'5'-83'3331,"-13"41"2578,-20 48-1205,20 5-4393,1 0 0,-1 1 0,2 0 0,0 0 0,0 0 0,2 1 0,-1 0-1,1 0 1,1 0 0,1 0 0,-1 1 0,2 2-311,-13 168 889,15-148-1300,-3 0 1,0 0-1,-3-1 1,-1 1-1,-1-1 1,-3 3 410,4-18-1606,-5 12-1343,-2-13-6691,13-23-36,-2-18 8050,2-21 5379,1-1 0,3 1 0,1 0 0,10-39-3753,-4 42 1132,2 0-1,2 1 1,2 0 0,1 1 0,2 1-1,1 1 1,16-19-1132,-30 45 182,1 1-1,0 0 0,0 1 1,1-1-1,0 2 1,0-1-1,1 1 1,0 1-1,0 0 0,11-5-181,-17 9 23,0 1-1,1-1 0,-1 1 1,1 0-1,0 0 0,-1 0 1,1 1-1,0-1 0,-1 1 1,1 0-1,0 1 0,0-1 1,-1 1-1,1 0 0,-1 0 1,1 0-1,-1 1 0,1 0 1,-1 0-1,0 0 0,0 0 1,1 0-1,-2 1 0,1 0 1,0 0-1,-1 0 0,1 0 1,1 2-23,-1 0-39,1 0 0,-1 1 0,0-1 1,0 1-1,-1 0 0,1 0 0,-1 0 0,0 1 1,-1-1-1,0 1 0,0-1 0,0 1 1,-1 0-1,0 0 0,0-1 0,-1 1 0,0 0 1,0 0-1,0 0 0,-1 0 0,0 0 1,-1 0-1,1-1 0,-1 1 0,-1-1 0,1 1 1,-1-1-1,0 0 0,0 0 0,-1 0 0,0 0 1,0-1-1,0 1 0,-4 3 39,-8 6-217,0 0 0,0-1-1,-1-1 1,-1-1 0,0 0 0,-1-1-1,0-1 1,-1-1 0,0-1 0,-8 2 217,-38 18 37,67-22-37,20-8 0,157-37 5,-65 46-14,-110-6 11,1 0-1,0 0 1,-1 1 0,1-1-1,-1 1 1,0 0 0,0 0-1,0 0 1,0 1 0,0-1-1,0 1 1,0 0 0,-1-1-1,1 1 1,-1 0 0,0 1-1,0-1 1,0 0 0,0 1-1,-1-1 1,1 1 0,-1-1-1,0 1 1,0-1 0,0 1-1,-1 0 1,1 0-1,-1 1 0,0 0 44,0 1 0,-1-1 1,1 1-1,-1-1 1,0 1-1,-1-1 0,1 0 1,-1 0-1,0 1 1,-1-1-1,1-1 0,-1 1 1,0 0-1,0-1 1,-1 1-1,1-1 1,-1 0-1,0 0 0,0 0 1,0-1-1,0 1 1,-1-1-1,0 0 0,-2 1-45,-127 48 1307,108-47-1325,1-2 0,-1-1 0,1 0 0,-1-2 0,0-2 0,-19-2 18,-36-16-6495,67 14 564,7 2-2744</inkml:trace>
  <inkml:trace contextRef="#ctx0" brushRef="#br0" timeOffset="1185.265">2228 102 10666,'0'0'2344,"0"0"378,14 2 310,-7-1-2656,-4-2-262,0 1 0,0 1 0,0-1 0,0 0-1,0 1 1,0-1 0,0 1 0,0 0 0,0 0 0,0 0 0,0 1 0,-1-1 0,1 1 0,0-1 0,-1 1 0,1 0 0,-1 0 0,0 0 0,1 0 0,-1 1 0,0-1 0,0 0 0,-1 1 0,1 0-1,0-1 1,-1 1 0,0 0 0,1 0 0,-1 0 0,0 0 0,0 1-114,6 40 535,-3 1 0,-1 0-1,-2 0 1,-2 0 0,-2 0-1,-7 33-534,7-46 90,-1 0-1,-2 0 0,-2 0 0,0 0 0,-2-1 0,-1-1 0,-2 0 0,-1 0 0,-1-2 1,-2 1-1,0-2 0,-2-1 0,-13 14-89,-11-1-65,-1-2 1,-2-2-1,-2-3 1,0-1-1,-2-3 0,-2-1 1,0-3-1,-2-3 1,0-1-1,-46 8 65,-121 26-2712,-25-16-4057</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50.263"/>
    </inkml:context>
    <inkml:brush xml:id="br0">
      <inkml:brushProperty name="width" value="0.05" units="cm"/>
      <inkml:brushProperty name="height" value="0.05" units="cm"/>
    </inkml:brush>
  </inkml:definitions>
  <inkml:trace contextRef="#ctx0" brushRef="#br0">179 290 9513,'0'0'4644,"0"0"-1275,0 0-502,0 0-828,0 16-347,-16 118 550,4-88-1776,2 1-1,2 0 1,2 0-1,2 1 1,2 0-466,4 24-1626,5 4-4062,5 0-5672,-11-72 5120</inkml:trace>
  <inkml:trace contextRef="#ctx0" brushRef="#br0" timeOffset="320.227">91 734 7976,'-6'-78'3184,"2"1"0,5-1 1,2 1-1,9-40-3184,-8 94 319,1 0 0,1 0 0,1 1 0,1 0 0,1 0 0,1 1 0,11-18-319,-16 31 78,1 0 0,-1 0 0,1 0 0,1 1 0,0 0-1,0 0 1,0 1 0,1 0 0,-1 0 0,1 1 0,1 0-1,-1 0 1,1 1 0,0 0 0,0 1 0,0-1 0,0 2 0,1-1-1,-1 2 1,3-1-78,0 1 23,-1 0 0,0 1 0,1 0 1,-1 0-1,0 2 0,1-1 0,-1 2 0,0-1 0,0 1 0,0 1 0,-1 0 0,1 1 0,-1 0 0,0 0 0,0 1 1,-1 0-1,0 1 0,0 0 0,0 1 0,-1-1 0,0 2 0,-1-1 0,1 1 0,-2 0 0,1 1 0,-1-1 0,-1 1 1,0 0-1,0 1 0,-1-1 0,0 1 0,-1 0 0,-1 0 0,1 0 0,-2 0 0,1 1 0,-1 4-23,-3-7 23,0 0 0,0 0 0,0-1-1,-1 1 1,-1-1 0,1 1 0,-1-1-1,-1 0 1,1 0 0,-2-1-1,1 0 1,-1 0 0,0 0 0,0 0-1,-1-1 1,1 0 0,-2 0 0,1-1-1,-6 4-22,-161 73 273,85-53-284,-1-4 1,-85 13 10,279-64-13159,-52 14 5306</inkml:trace>
  <inkml:trace contextRef="#ctx0" brushRef="#br0" timeOffset="621.164">1174 207 13997,'0'0'3395,"0"0"-549,-16-8-428,4 3-2015,7 2-275,0 0 1,0 0-1,-1 0 0,0 1 0,1 0 1,-1 0-1,0 1 0,0-1 0,0 1 1,0 1-1,0-1 0,0 1 1,0 0-1,-1 1 0,1-1 0,0 1 1,0 0-1,0 0 0,-3 2-128,-14 8 174,0 0 0,1 1-1,1 1 1,0 2 0,0 0-1,1 1 1,2 1 0,-1 0-1,2 2 1,0 0 0,1 1 0,2 0-1,-13 22-173,21-31-80,0 0 0,1 1 1,0 0-1,1 0 0,0 0 0,1 0 0,0 1 0,1-1 0,0 1 0,1 0 0,1 0 0,0-1 0,1 1 1,0 0-1,1 0 0,0-1 0,1 1 0,0-1 0,1 0 0,0 0 0,1 0 0,1-1 0,0 1 0,0-1 1,1-1-1,1 1 0,0-1 0,0 0 0,1-1 0,0 0 0,0 0 0,2 0 80,77 40-4226,9-23-3805,-43-22 2842</inkml:trace>
  <inkml:trace contextRef="#ctx0" brushRef="#br0" timeOffset="965.397">1469 478 9577,'47'-155'5386,"-26"60"3006,-27 103-6358,-158 321-69,146-291-1980,2-7-233,1 2 0,1-1 0,2 2 0,2 0 0,-6 32 248,46-114-1206,150-374 2364,-175 409-1133,1 0 0,0 0 0,1 1 0,0 0 0,1 0 0,1 1 0,0 0 0,0 1 0,1 0-1,0 0 1,1 1 0,0 0 0,0 1 0,1 0 0,3-1-25,-13 9-1,1-1 0,0 1 0,0 0 0,0 0 0,-1 0 0,1 0 0,0 0-1,0 1 1,0-1 0,-1 1 0,1-1 0,0 1 0,-1 0 0,1 0 0,-1 1 0,1-1 0,-1 0 0,1 1 0,-1 0 0,0-1 0,0 1 0,0 0-1,0 0 1,0 0 0,0 0 0,0 1 0,-1-1 0,1 0 0,-1 1 0,0-1 0,1 1 0,-1-1 0,0 1 0,-1 0 0,2 1 1,24 101-32,-17-33-282,-3 1 1,-3 0 0,-4 29 313,-11-37-422,11-63 425,0-1 0,0 0 0,0 1 1,1-1-1,-1 0 0,0 0 0,-1 0 0,1 0 0,0 0 0,0 0 0,0 0 1,-1 0-1,1 0 0,0-1 0,-1 1 0,1 0 0,0-1 0,-1 1 1,1-1-1,-1 0 0,1 1 0,-1-1 0,1 0 0,-1 0 0,1 0 0,-1 0 1,1 0-1,-1 0 0,1-1 0,-1 1 0,1 0 0,-1-1 0,1 1 1,-1-1-1,1 1 0,0-1 0,-1 0 0,1 0 0,0 0 0,-1 1 0,1-2-3,-159-127 1095,26 30-1768,125 96-925,14 7-4411,9 5-781</inkml:trace>
  <inkml:trace contextRef="#ctx0" brushRef="#br0" timeOffset="1317.931">2041 167 11691,'4'-12'548,"-3"6"-157,0 1-1,1-1 1,-1 1-1,1-1 1,1 1 0,-1 0-1,1 0 1,0 0-1,0 0 1,0 0 0,1 0-1,-1 1 1,1 0-1,0 0 1,1 0 0,-1 0-1,1 1 1,0 0-1,-1-1 1,6-1-391,-6 4 99,-1 0-1,0 0 1,1 0 0,-1 0-1,0 1 1,1 0 0,-1 0-1,1 0 1,-1 0 0,1 0-1,-1 0 1,0 1 0,1 0-1,-1 0 1,0 0 0,0 0-1,1 0 1,-1 1 0,0-1-1,0 1 1,0 0 0,0 0-1,-1 0 1,1 0 0,-1 0-1,1 1 1,-1-1 0,0 1-1,0-1 1,0 1 0,0 0-1,0 0-98,43 105 660,-44-105-639,12 40 49,-2 1-1,-2 0 0,-1 0 1,-3 1-1,-2 0 1,-1-1-1,-4 24-69,0-53-21,0-1-1,-1 1 1,-1 0 0,0-1 0,-1 0-1,0 0 1,-2 0 0,1-1-1,-2 0 1,1 0 0,-2-1-1,0 0 1,0 0 0,-1-1-1,-1 0 1,-10 8 21,-87 57-2719,-12-17-4908,77-41 25</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9.025"/>
    </inkml:context>
    <inkml:brush xml:id="br0">
      <inkml:brushProperty name="width" value="0.05" units="cm"/>
      <inkml:brushProperty name="height" value="0.05" units="cm"/>
    </inkml:brush>
  </inkml:definitions>
  <inkml:trace contextRef="#ctx0" brushRef="#br0">156 217 12972,'3'-18'1088,"6"-34"1454,2 15 2872,-58 179-911,-9 81-3817,9-37-1898,34-145-929,5-64 1741,4-7 588,2 1 0,0-2 0,2 1 0,1 0 0,2 0 0,0 0 0,3 1 0,0-1 0,2 1 0,1 0 0,1 1 0,1 0 0,2 1 0,1 0 0,1 1 0,1 1 0,1 0 0,2 0-188,-15 19 5,1 0 0,0 0 1,0 0-1,0 0 0,1 1 0,0 0 0,0 0 1,0 1-1,1-1 0,0 1 0,-1 1 0,1-1 1,1 1-1,-1 1 0,0-1 0,1 1 0,-1 0 1,1 1-1,0 0 0,-1 0 0,1 1 0,0 0 1,0 0-1,-1 1 0,1 0 0,0 0 0,-1 0 1,1 1-1,-1 1 0,1-1 0,-1 1 0,0 0 1,0 1-1,0 0 0,-1 0 0,1 0 0,-1 1 1,6 5-6,-8-5-57,0 1 1,-1-1 0,1 1 0,-1 0 0,0 0 0,0 0 0,-1 1 0,0-1-1,0 1 1,0-1 0,-1 1 0,0-1 0,0 1 0,-1 0 0,0 0 0,0-1-1,-1 1 1,1 0 0,-1 0 0,-1-1 0,1 1 0,-1-1 0,-1 1-1,1-1 1,-1 0 0,0 0 0,0 0 0,-1 0 0,1-1 0,-3 2 56,-5 9-133,-1-2 0,-1 0 1,-1 0-1,0-1 0,0-1 1,-1 0-1,-1-1 0,0-1 0,0 0 1,-5 1 132,-84 29-257,104-40 258,1 0 0,-1 0 0,1 0 0,-1 0 0,1 1-1,-1-1 1,1-1 0,0 1 0,-1 0 0,1 0-1,-1 0 1,1 0 0,-1 0 0,1 0 0,-1 0 0,1-1-1,0 1 1,-1 0 0,1 0 0,-1-1 0,1 1-1,0 0 1,-1 0 0,1-1 0,0 1 0,0 0 0,-1-1-1,1 1 1,0-1 0,-1 1 0,1 0 0,0-1-1,0 1 1,0-1 0,0 1 0,-1-1 0,1 1 0,0 0-1,0-1 1,0 1 0,0-1 0,0 1 0,0-1-1,0 1 1,0-1 0,0 1 0,0 0 0,1-1-1,-1 1 1,0-1 0,0 1 0,0-1 0,0 1 0,1 0-1,-1-1 1,0 1 0,0-1 0,1 1 0,-1 0-1,0-1 1,1 1 0,-1 0 0,0 0 0,1-1 0,-1 1-1,1 0 1,-1 0-1,22-29 79,-12 20-53,0 1 0,0 0 0,0 1 0,1 0 0,0 1 1,0 0-1,1 0 0,0 1 0,0 1 0,0 0 0,0 1 0,1 0 0,-1 1 0,1 0 0,0 1 1,-1 0-1,1 1 0,5 1-26,-12 1-3,1 0-1,-1 1 1,0 0 0,0 0 0,0 0 0,0 0 0,0 1 0,-1 0-1,1 0 1,-1 1 0,0-1 0,-1 1 0,1 0 0,-1 1-1,0-1 1,0 1 0,-1 0 0,1 0 0,-1 0 0,-1 0 0,1 0-1,-1 1 1,0-1 0,-1 1 0,1-1 0,-1 1 0,0 0 0,-1 0-1,0-1 1,0 1 0,0 0 0,-1 0 0,0-1 0,0 1 0,-1 0-1,0-1 1,0 1 0,-1-1 0,-2 5 3,1-1-43,-1 0 1,0-1-1,-1 1 1,0-1 0,0 0-1,-1-1 1,0 0-1,-1 0 1,0 0-1,0-1 1,-1 0-1,0 0 1,0-1-1,0-1 1,-1 1-1,0-1 1,0-1-1,0 0 1,0 0-1,-1-1 1,1-1-1,-1 0 1,0 0-1,-6 0 43,10-2-554,-21-3-4112,16-9-3241,10 4-207</inkml:trace>
  <inkml:trace contextRef="#ctx0" brushRef="#br0" timeOffset="242.772">768 69 6887,'0'0'2685,"0"0"181,15-11 204,47-36-481,-61 46-2458,1 0-1,-1-1 1,1 1-1,0 1 1,0-1-1,-1 0 1,1 0-1,0 1 1,0-1-1,0 0 1,0 1-1,0 0 1,0 0-1,0-1 1,0 1 0,-1 0-1,1 1 1,0-1-1,0 0 1,0 0-1,0 1 1,0-1-1,0 1 1,0 0-1,-1 0 1,1-1-1,0 1 1,0 0-1,-1 0 1,1 1-1,-1-1 1,1 0-1,-1 1 1,1-1 0,-1 0-1,0 1 1,1 0-131,3 3 359,7 10-174,-1 1-1,0 1 1,-2 0-1,0 0 1,0 1-1,-2 0 1,0 0-1,-1 1 1,-1 0 0,0 0-1,-2 0 1,0 0-1,-2 1 1,1 13-185,1-11-2,-1-1 0,0 1 0,-2 0 1,0 0-1,-1 0 0,-2 0 0,0-1 1,-1 1-1,-1-1 0,-2 0 0,0 0 0,0-1 1,-2 0-1,-1 0 0,0-1 0,-2 0 1,0-1-1,-1 0 0,0-1 0,-2 0 0,-4 3 2,-6 0-258,-1-2 0,-1 0 0,0-2 0,-1-1 0,-1-1 0,-19 6 258,-105 28-4393,106-38 37,13-5-2627</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8.118"/>
    </inkml:context>
    <inkml:brush xml:id="br0">
      <inkml:brushProperty name="width" value="0.05" units="cm"/>
      <inkml:brushProperty name="height" value="0.05" units="cm"/>
    </inkml:brush>
  </inkml:definitions>
  <inkml:trace contextRef="#ctx0" brushRef="#br0">362 117 2626,'0'0'7383,"-13"-9"-4131,5 3-2756,5 3-333,0 1 0,0-1 0,0 1 1,-1-1-1,1 1 0,0 0 0,-1 0 0,0 1 0,1-1 0,-1 1 1,0 0-1,0 0 0,0 0 0,0 0 0,1 1 0,-1-1 0,0 1 1,0 0-1,0 0 0,0 0 0,0 1 0,0 0 0,0 0 0,0 0 1,-1 0-164,-13 8 377,0 0 1,1 1 0,0 1 0,0 0 0,1 1 0,0 1 0,1 1 0,1 0-1,0 1 1,1 0 0,1 1 0,0 0 0,1 1 0,-8 17-378,17-28 18,-1 0 0,1 1 0,0-1 0,0 0 0,1 1-1,0-1 1,0 1 0,0-1 0,1 1 0,0 0 0,0-1 0,1 1 0,0-1 0,0 1 0,1-1 0,-1 0 0,1 1 0,1-1 0,-1 0 0,1 0-1,0 0 1,0-1 0,1 1 0,0-1 0,0 1 0,0-1 0,0-1 0,1 1 0,0 0 0,0-1 0,0 0 0,1-1 0,-1 1 0,1-1-1,0 0 1,0 0 0,0 0 0,0-1 0,1 0-18,8 2 20,1-1 0,0 0 0,-1-2-1,1 1 1,0-2 0,0 0 0,0-1 0,-1-1-1,1 0 1,0-1 0,-1-1 0,0 0-1,0-1 1,0-1 0,0 0 0,-1-1 0,10-6-20,-14 7 87,-1 1 1,0-2 0,-1 1-1,1-1 1,-1 0 0,-1-1-1,1 0 1,-1 0 0,0-1-1,-1 0 1,0 0 0,-1 0-1,0-1 1,0 0 0,-1 0-1,0 0 1,-1 0 0,0-1-1,-1 1 1,0-1 0,0 0-1,-1 0 1,-1 0 0,0 1-1,0-1 1,-1-2-88,0 8 10,0-1 0,0 1 0,-1 0 1,1 0-1,-1 0 0,-1 0 0,1 0 0,0 1 0,-1-1 0,0 1 0,0-1 1,-1 1-1,1 0 0,-1 0 0,0 1 0,0-1 0,0 1 0,0 0 1,0 0-1,-1 0 0,0 0 0,1 1 0,-1 0 0,0 0 0,0 0 1,-1 0-12,-10-2-108,-1 0 0,1 1 0,-1 0-1,0 1 1,0 1 0,-1 1-1,-7 1 110,-103 30-3243,57 18-3246,42-18-45</inkml:trace>
  <inkml:trace contextRef="#ctx0" brushRef="#br0" timeOffset="360.298">942 117 17168,'0'0'2397,"0"0"-416,0 0-332,0 0-827,0 0-496,0 0-203,-13 13-48,2-4-57,5-5-14,1 0 0,0 0 0,0 1 1,0 0-1,1 0 0,-1 0 1,1 0-1,0 1 0,1-1 0,0 1 1,-1 0-1,2 0 0,-1 0 1,1 0-1,0 1 0,0-1 0,0 3-4,-3 252-865,-15-277 353,14 1 629,0 0 0,1-1 0,0 1-1,2-1 1,0 0 0,0 0 0,2 0 0,0-1 0,1 1 0,0 0-1,1 0 1,1 0 0,1 0 0,0 0 0,1 0 0,1 0-1,0 1 1,2 0 0,-1 0 0,2 0 0,0 1 0,0 0 0,1 1-1,1 0 1,0 0 0,1 1 0,3-1-117,-1 4 5,1 1 0,1 1 0,-1 0 0,1 1 0,0 1-1,1 0 1,-1 1 0,1 1 0,0 0 0,0 1 0,0 1 0,0 0 0,0 1 0,0 1 0,0 0 0,0 2-1,-1 0 1,1 0 0,0 1 0,-1 1 0,0 1 0,0 0 0,-1 1 0,0 1 0,10 6-5,77 76-1621,-52-16-5930,-34-47 281</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6.705"/>
    </inkml:context>
    <inkml:brush xml:id="br0">
      <inkml:brushProperty name="width" value="0.05" units="cm"/>
      <inkml:brushProperty name="height" value="0.05" units="cm"/>
    </inkml:brush>
  </inkml:definitions>
  <inkml:trace contextRef="#ctx0" brushRef="#br0">82 279 15695,'0'0'2253,"0"0"-257,0 0-389,0 0-721,1 18-272,0 314 32,-1-329-677,4 182-978,12-65-6845,-58-200 11111,31 54-2173,0-1-1,2 0 1,1-1 0,1 1 0,2-2-1,-1-15-1083,3 14 375,1-1 0,2 0-1,1 1 1,2-1-1,1 1 1,3-9-375,-3 19 23,1-1 0,0 1-1,2 0 1,1 0 0,0 1-1,1 0 1,1 0 0,1 1 0,1 0-1,0 1 1,1 1 0,1 0-1,1 0 1,0 2 0,1 0 0,0 0-1,1 2 1,1 0 0,11-6-23,-18 12-12,0 0 0,0 1 0,1 0 0,0 1 0,0 0 1,0 1-1,0 0 0,0 1 0,1 1 0,-1-1 0,1 2 0,-1 0 1,1 0-1,-1 2 0,1-1 0,-1 1 0,0 1 0,1 0 0,-1 1 1,-1 1-1,1-1 0,-1 2 0,0-1 0,0 2 0,0-1 0,-1 2 0,2 1 12,-9-3-51,1 0-1,-1 1 1,0-1-1,-1 1 1,1 0-1,-1 0 1,-1 0-1,1 0 1,-1 0-1,-1 0 1,1 0-1,-1 0 1,0 1-1,-1-1 1,0 0-1,0 0 1,0 0-1,-1 0 1,0 0-1,0 0 1,-1 0-1,0-1 1,0 1-1,-1-1 1,1 0-1,-1 0 1,-1 0-1,1-1 1,-1 1-1,0-1 1,0 0-1,-1 0 1,1-1-1,-3 1 52,-19 16-39,-1-1-1,0-2 0,-2-1 0,0-1 1,-1-2-1,0-1 0,-1-1 0,-1-2 0,1-1 1,-2-1-1,-32 2 40,-44-4-6,110-7-72,-1 0 1,1 1-1,0-1 0,-1 0 0,1 0 0,0 1 0,-1-1 0,1 0 0,0 0 0,0 1 0,0-1 0,0 0 0,0 0 0,0 0 0,0 1 0,0-1 0,0 0 0,0 0 1,0 0-1,1 1 0,-1-1 0,0 0 0,0 0 0,1 1 0,-1-1 0,1 0 0,-1 1 0,1-1 0,-1 0 0,1 1 0,-1-1 0,1 1 0,-1-1 0,1 0 0,0 1 1,-1 0-1,1-1 0,0 1 0,-1-1 0,1 1 0,0 0 0,0-1 0,-1 1 0,1 0 0,0 0 0,0 0 0,-1 0 0,1 0 0,0 0 0,0 0 0,0 0 0,-1 0 1,1 0-1,0 0 0,0 0 78,41-16-4330,16-3-1980</inkml:trace>
  <inkml:trace contextRef="#ctx0" brushRef="#br0" timeOffset="342.08">1306 73 14318,'0'0'3971,"0"0"-853,0 0-684,0 0-784,-15-1-609,13 1-1024,-5 0 48,0-1 0,0 1 0,0 1 0,0-1 0,0 1-1,0 1 1,0-1 0,0 1 0,0 0 0,0 0 0,1 1 0,-1 0 0,1 0 0,0 1 0,0 0 0,0 0 0,0 1-65,-31 27 242,1 2-1,2 1 1,1 2 0,2 1 0,2 1-1,2 2 1,-2 5-242,22-34-5,0 1-1,1-1 0,0 1 1,0 0-1,2 0 1,0 1-1,0-1 1,1 1-1,1 0 1,0 0-1,1 0 1,0 0-1,1 0 1,1 0-1,0 0 1,1 0-1,1 0 0,0 0 1,1 0-1,0-1 1,1 0-1,1 0 1,0 0-1,0-1 1,1 1-1,1-2 1,2 4 5,9 2-359,0 1 0,0-2 0,2-1 0,0 0 0,1-2 0,0 0 0,1-2 0,0 0 0,1-1 0,0-2 0,1 0 0,0-2 0,0-1 0,0-1 0,0-1 0,1-1 0,0-1 0,-1-1-1,1-1 1,16-4 359,56-29-7644,-62 8 736</inkml:trace>
  <inkml:trace contextRef="#ctx0" brushRef="#br0" timeOffset="908.058">2118 236 9769,'0'0'2691,"0"0"-22,0 0 219,0 0-721,0 0-709,-13 11-337,-89 90 443,72-60-1344,2 2 0,1 1 0,3 0 0,1 2 0,-9 31-220,112-346 528,-71 241-479,2 0 0,1 0 0,1 1 0,1 1 0,2 0-1,0 1 1,2 1 0,0 0 0,2 1 0,0 2 0,2 0 0,0 1 0,12-8-50,-29 25 8,0 0-1,1 0 0,-1 0 1,0 1-1,1 0 0,0 0 0,-1 0 1,1 1-1,0-1 0,0 1 1,0 1-1,0-1 0,0 1 0,0 0 1,0 0-1,0 1 0,0 0 1,0 0-1,-1 0 0,1 1 0,0 0 1,-1 0-1,1 0 0,-1 1 1,0 0-1,1 0 0,-1 0 0,-1 1 1,1-1-1,0 1 0,-1 0 0,0 1 1,0-1-1,3 4-6,7 17 6,-1 1 1,0 0-1,-2 0 1,-2 2-1,0-1 0,-1 1 1,-2 0-1,-1 1 1,-1-1-1,-1 24-6,-2-45 1,2 11-125,0 0 1,-2-1-1,0 1 0,0 0 0,-2 0 1,0 0-1,-2 0 0,0-1 0,0 1 1,-2-1-1,0 0 0,-3 6 124,7-21-4,-1 0 1,1 0-1,0-1 0,-1 1 0,1 0 1,-1-1-1,0 1 0,1-1 1,-1 1-1,0-1 0,0 0 0,0 0 1,0 0-1,0 0 0,0 0 1,-1 0-1,1 0 0,0-1 0,0 1 1,0-1-1,-1 0 0,1 0 0,0 0 1,-1 0-1,1 0 0,0 0 1,0 0-1,-1-1 0,1 1 0,0-1 1,0 0-1,0 1 0,-1-1 1,1 0-1,0 0 0,0-1 0,0 1 4,-71-53 245,-11-26 48,50 44-486,-2 2-1,-2 2 1,0 1-1,-30-16 194,41 35-1643,10 13-4935,15 4-282</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8:44.119"/>
    </inkml:context>
    <inkml:brush xml:id="br0">
      <inkml:brushProperty name="width" value="0.05" units="cm"/>
      <inkml:brushProperty name="height" value="0.05" units="cm"/>
    </inkml:brush>
  </inkml:definitions>
  <inkml:trace contextRef="#ctx0" brushRef="#br0">29 199 7015,'0'0'2402,"0"0"-512,0 0 341,0 0-37,0 0-555,14-1-406,85-6 150,-76 6-1284,1 2-1,-1 0 1,0 1 0,0 2 0,0 0-1,6 4-98,-8 6-643,-20-13 445,-1 1-1,0-1 1,1 0 0,-1 0-1,0 1 1,0-1-1,0 0 1,0 1-1,0-1 1,0 0 0,0 1-1,0-1 1,-1 0-1,1 0 1,0 1-1,-1-1 1,1 0-1,-1 0 1,1 0 0,-1 0-1,0 1 1,0-1-1,1 0 1,-1 0-1,0 0 1,0 0 0,0-1-1,0 1 1,0 0-1,0 0 1,0 0-1,0-1 1,-1 1-1,1-1 1,0 1 0,0-1-1,0 1 1,-2-1 198,-159 67-9397,88-39 9602,3 3 3387,69-25 29,30 1-1941,14-4-799,-1-2-1,1-2 1,0-1 0,37-8-881,66-26-216,-51 1-5333,-66 23 1427</inkml:trace>
  <inkml:trace contextRef="#ctx0" brushRef="#br0" timeOffset="314.701">760 159 4356,'0'0'6113,"0"0"-2750,0 0-763,0 0 74,0 0-640,0 0-710,0 0-406,0 0-299,-2 10-53,-24 149 299,24-149-960,0 0-1,2 0 1,-1 0 0,1 0 0,0 0-1,1-1 1,0 1 0,1 0-1,0 0 1,0 0 0,1-1-1,1 0 1,-1 1 0,1-1 0,1 0-1,0-1 1,0 1 0,1-1-1,0 0 1,0 0 0,1-1-1,0 0 1,0 0 0,1-1 0,-1 0-1,1 0 1,5 2 95,-3-5-33,0 0-1,0 0 1,1-1 0,-1 0-1,1-1 1,-1 0 0,1-1 0,0 0-1,-1-1 1,1 0 0,-1-1-1,1 0 1,-1 0 0,0-1-1,0-1 1,0 0 0,0 0 0,0 0-1,-1-2 1,0 1 0,0-1-1,4-4 34,0 1 237,-1-2 1,-1 1-1,1-1 0,-2-1 0,0 0 0,0 0 0,-1-1 0,0-1 0,-1 1 0,-1-1 1,0 0-1,-1-1 0,-1 0 0,0 0 0,-1-1-237,0 6 81,-1 0 0,-1 0 1,1-1-1,-2 1 0,1-1 0,-2 1 0,1-1 1,-1 1-1,-1-1 0,0 1 0,-1-1 0,0 1 1,0-1-1,-1 1 0,0 0 0,-1 0 1,0 0-1,-1 1 0,0 0 0,0 0 0,-1 0 1,0 0-1,-1 1 0,1 0 0,-2 0 0,1 1 1,-1 0-1,0 0 0,-1 1 0,1 0 0,-1 0 1,-1 1-1,-1-1-81,0 2-45,0 0-1,0 1 1,0 0 0,-1 1 0,1 0-1,-1 1 1,1 0 0,-1 1-1,0 0 1,1 1 0,-1 0 0,1 1-1,-1 0 1,1 1 0,0 0 0,0 1-1,0 0 1,0 1 0,1 0 0,-1 1-1,1 0 1,1 0 0,-2 2 45,-11 52-4224,26-17-3003,7-7-3615</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3.288"/>
    </inkml:context>
    <inkml:brush xml:id="br0">
      <inkml:brushProperty name="width" value="0.05" units="cm"/>
      <inkml:brushProperty name="height" value="0.05" units="cm"/>
    </inkml:brush>
  </inkml:definitions>
  <inkml:trace contextRef="#ctx0" brushRef="#br0">123 83 13261,'0'0'2295,"0"0"-790,0 0 396,0 0 192,0 0-417,0 0-603,0 0-491,-8 6-193,-49 64 220,47-48-562,1 1-1,0 0 1,2 0-1,0 1 1,2 0 0,1 0-1,1 0 1,1 1-1,0-1 1,2 1 0,4 23-47,-3-41-30,0-1 1,1 0 0,0 1 0,0-1-1,1 0 1,0 0 0,0-1 0,0 1-1,1-1 1,0 1 0,0-1 0,0 0-1,0 0 1,1-1 0,0 0 0,0 1 0,0-1-1,0-1 1,1 1 0,0-1 0,-1 0-1,1 0 1,0-1 0,1 0 0,-1 0-1,0 0 1,1-1 0,-1 0 0,0 0-1,1-1 1,0 1 0,-1-1 0,1-1 0,-1 1-1,1-1 1,-1-1 0,0 1 0,1-1-1,-1 0 1,0 0 0,0-1 0,2-1 29,5-4 26,-1-1 0,0 0 1,0-1-1,-1 0 1,-1-1-1,0 0 0,0-1 1,-1 0-1,-1 0 1,0-1-1,0 0 1,-1-1-1,-1 1 0,4-15-26,0-1 251,-1 0 0,-2-1-1,-1 0 1,-1-1 0,-1 1-1,-2-26-250,0 50 32,-1 1-1,-1-1 1,1 1-1,-1-1 0,0 1 1,0-1-1,0 1 0,-1-1 1,0 1-1,0 0 0,0-1 1,-1 1-1,1 0 1,-1 0-1,-1 0 0,1 0 1,-1 0-1,0 0 0,0 1 1,0-1-1,-1 1 0,1 0 1,-1 0-1,0 0 1,0 1-1,0-1 0,-1 1 1,0 0-1,1 0 0,-1 1 1,0-1-1,-5-1-31,-2 2 17,0 1 0,0 0 1,-1 1-1,1 0 0,0 1 0,0 0 1,0 1-1,0 1 0,0 0 0,0 0 0,0 1 1,1 0-1,-4 3-17,9-4 7,-1 0-1,1 0 1,0 1 0,0 0 0,0 0-1,1 0 1,-1 1 0,1 0 0,0 0-1,0 1 1,1-1 0,-1 1 0,1 0-1,1 0 1,-1 0 0,1 1 0,0-1-1,0 1 1,1 0 0,0 0 0,0-1-1,1 1 1,-1 3-7,2 2 3,0-1 0,0 1 1,1 0-1,1 0 0,0 0 0,0-1 0,1 1 0,1-1 0,0 0 1,0 0-1,1 0 0,0-1 0,1 1 0,1-1 0,-1-1 1,2 1-1,-1-1 0,8 7-3,18 14-11,0-1 0,2-1 1,1-2-1,19 9 11,3 4-169,-18 12-3359,-37-30-1216,-7 3-3591,-3-5-2219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26.54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160 664 8744,'-141'18'4138,"142"-18"-4102,-1 0 1,0-1-1,0 1 1,0-1-1,1 1 1,-1-1-1,0 1 1,0-1-1,0 1 1,0-1-1,0 1 1,0-1-1,0 1 1,0-1 0,0 1-1,0-1 1,0 1-1,0-1 1,0 1-1,0-1 1,0 1-1,0-1 1,0 1-1,-1-1 1,1 1-1,0 0 1,0-1 0,-1 1-1,1-1 1,0 1-1,-1 0 1,1-1-1,0 1 1,-1 0-1,1-1 1,-1 1-1,1 0 1,0-1-1,-1 1 1,1 0-1,-1 0 1,1 0 0,-1-1-1,1 1 1,-1 0-1,1 0 1,-1 0-1,1 0 1,-1 0-1,1 0 1,-1 0-1,1 0 1,-1 0-1,1 0 1,-1 0-1,1 0 1,-1 1 0,1-1-1,-1 0 1,1 0-1,-1 0 1,1 1-1,0-1 1,-1 0-1,1 0 1,-1 1-1,1-1 1,0 0-1,-1 1 1,1-1-37,32-23 1212,-32 23-1213,143-80 629,132-51-628,-194 94 50,-13 6-53,145-69 72,5 10-1,105-24-68,-310 110 9,3-1-4,-1 0 0,1 1 0,0 1 0,0 0-1,0 1 1,0 1 0,1 0 0,-1 1 0,2 1-5,-17 0-1,0-1 0,-1 0 0,1 0 0,0 0 0,0 0 0,-1 0 0,1 1 0,0-1 0,-1 0 0,1 1-1,0-1 1,-1 0 0,1 1 0,-1-1 0,1 1 0,0-1 0,-1 1 0,1-1 0,-1 1 0,0 0 0,1-1 0,-1 1 0,1 0 0,-1-1 0,0 1-1,1 0 1,-1-1 0,0 1 0,0 0 0,0-1 0,1 1 0,-1 0 0,0 0 0,0-1 0,0 1 0,0 0 0,0 0 0,-1-1 0,1 1 0,0 0-1,0 0 1,0-1 0,-1 1 0,1 0 0,0-1 0,-1 1 0,1 0 0,0-1 0,-1 1 0,1-1 0,-1 1 0,1 0 0,-1-1 0,1 1-1,-1-1 3,-89 83-34,-225 139-42,-93 36 75,59-38 102,314-196-91,35-24-10,1 1-1,-1-1 1,1 0 0,-1 0-1,0 0 1,1 0 0,-1 0 0,1 0-1,-1 1 1,0-1 0,1 0 0,-1 0-1,0 1 1,1-1 0,-1 0-1,0 1 1,0-1 0,1 0 0,-1 0-1,0 1 1,0-1 0,1 1-1,-1-1 1,0 0 0,0 1 0,0-1-1,0 0 1,0 1 0,0-1-1,0 1 1,1-1 0,-1 1 0,0-1-1,0 0 1,0 1 0,-1-1 0,1 1-1,237-90 0,565-275 49,-535 237 30,-246 117-52,185-87 408,5 8 0,54-7-435,-215 83 475,-36 17-106,-31 12-210,-247 140 551,-851 408-267,695-383-555,404-174 123,30-11 10,246-104-49,42-35 28,-115 54 7,103-46 129,5 14 0,144-33-136,-330 133 1020,-109 21-1006,1 0 1,-1 1 0,1-1-1,-1 0 1,1 1-1,-1-1 1,1 1 0,-1-1-1,1 1 1,-1-1 0,0 1-1,1 0 1,-1-1 0,0 1-1,1-1 1,-1 1-1,0 0 1,0-1 0,0 1-1,0 0 1,0-1 0,0 1-1,0-1 1,0 1-1,0 0 1,0-1 0,0 1-1,0 0 1,0-1 0,0 1-1,0 0 1,-1-1-1,1 1 1,0-1 0,0 1-1,-1 0 1,1-1 0,0 1-1,-1-1 1,1 1 0,-1-1-1,1 1 1,-1-1-1,1 0 1,-1 1 0,1-1-1,-1 1 1,1-1 0,-1 0-1,0 0 1,1 1-1,-1-1 1,1 0 0,-1 0-1,0 0 1,1 1 0,-1-1-1,0 0 1,0 0-15,1 0 7,-162 114 537,114-84-421,-216 121 186,-68 18-309,67-36 150,262-131-149,-27 15-1,30-17-2,0 0 1,0 0-1,1 0 0,-1 0 1,0 0-1,0 0 1,1 0-1,-1 1 1,0-1-1,0 0 1,1 0-1,-1 0 0,0 0 1,0 1-1,0-1 1,1 0-1,-1 0 1,0 0-1,0 1 0,0-1 1,0 0-1,0 0 1,1 0-1,-1 1 1,0-1-1,0 0 1,0 0-1,0 1 0,0-1 1,0 0-1,0 0 1,0 1-1,0-1 1,0 0-1,0 1 0,0-1 1,0 0-1,0 0 1,0 1-1,0-1 1,0 0-1,0 0 1,0 1-1,-1-1 0,1 0 1,0 0-1,0 1 1,0-1-1,0 0 1,0 0-1,-1 0 0,1 1 1,0-1-1,0 0 1,0 0 1,29-2-3,0-2 0,0 0-1,0-2 1,-1-2 0,0 0 0,27-13 3,-12 6 8,321-105-1092,61 2 1084,-411 115-108,138-34-2055,-55 10-2126,5-8-5806</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3.928"/>
    </inkml:context>
    <inkml:brush xml:id="br0">
      <inkml:brushProperty name="width" value="0.05" units="cm"/>
      <inkml:brushProperty name="height" value="0.05" units="cm"/>
    </inkml:brush>
  </inkml:definitions>
  <inkml:trace contextRef="#ctx0" brushRef="#br0">78 73 11979,'0'0'4202,"0"0"-1325,0 0-651,0 0-464,0 0-444,19 2-309,3 0-760,92-4 618,140-56-1508,-181 42-5092,-66 22-4138,-12 1 1965</inkml:trace>
  <inkml:trace contextRef="#ctx0" brushRef="#br0" timeOffset="1">107 217 3203,'0'0'9769,"0"0"-5445,-85 51-1345,71-41-545,6-3-896,8-3-673,0-1-193,18-3-383,11 0-97,8-9 0,12-1-96,5-4-64,2 1-32,-1-3-544,1-1-898,1 4-1312,-3 2-2467,-3 5-3748</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5.265"/>
    </inkml:context>
    <inkml:brush xml:id="br0">
      <inkml:brushProperty name="width" value="0.05" units="cm"/>
      <inkml:brushProperty name="height" value="0.05" units="cm"/>
    </inkml:brush>
  </inkml:definitions>
  <inkml:trace contextRef="#ctx0" brushRef="#br0">478 137 16175,'-3'-12'3823,"0"1"-3070,2 6-508,0 0 1,0 0-1,0 0 1,-1 0-1,0 0 1,0 0-1,0 0 1,-1 1 0,1-1-1,-1 1 1,0 0-1,0-1 1,-1 1-1,0 1 1,-1-2-246,-3-1 149,-2 1 1,1 0-1,0 1 1,-1 0-1,0 1 1,0-1-1,0 2 1,0 0-1,0 0 1,-1 1-1,1 0 0,-1 0 1,1 2-1,0-1 1,-1 1-1,1 0 1,0 1-1,-1 1 1,1-1-1,0 2 1,1-1-1,-1 1 1,0 1-1,1 0 1,0 0-1,0 1 1,-1 2-150,-4 3-22,1 0 0,0 1 0,1 1 0,1 0 0,0 1 0,1 0 0,0 0 0,1 1 0,0 1 1,2 0-1,0 0 0,0 0 0,2 0 0,0 1 0,1 0 0,1 0 0,0 1 0,1-1 0,1 1 0,1-1 1,0 1-1,1-1 0,1 0 0,1 1 0,0-1 0,2 0 0,0 0 0,0-1 0,5 7 22,-8-18-77,0 0 0,1-1-1,-1 1 1,1-1 0,0 1-1,1-1 1,-1 0 0,1-1-1,-1 1 1,1-1 0,0 1-1,1-1 1,-1 0 0,0 0-1,1-1 1,0 0 0,0 1-1,-1-2 1,1 1 0,0 0-1,1-1 1,-1 0-1,0 0 1,0-1 0,0 1-1,1-1 1,-1 0 0,0-1-1,0 1 1,0-1 0,1 0-1,-1 0 1,0-1 0,0 1-1,0-1 1,-1 0 0,1-1-1,0 1 1,-1-1 0,1 0-1,1-2 78,16-17 242,-1-2-1,-1-1 1,-2 0-1,0-2 0,-2 0 1,0 0-1,-2-2 1,-2 0-1,3-10-241,5-30 1116,-21 68-1100,1 1 0,-1 0 0,0 0 0,0-1 0,1 1 1,-1 0-1,0 0 0,0 0 0,0 0 0,1 0 0,-1 0 0,0 0 1,0 0-1,0 0 0,0 0 0,1 1 0,-1-1 0,0 0 0,0 1 1,1-1-1,-1 0 0,0 1 0,1-1 0,-1 1 0,0-1 0,1 1 0,-1-1 1,1 1-1,-1-1 0,0 1 0,1 0 0,-1-1 0,1 1 0,0 0 1,-1-1-1,1 1 0,0 0 0,-1 0 0,1 0 0,0-1 0,0 1 1,0 0-1,0 0 0,-1 0-16,-5 9 14,1 1 0,0 0 0,0 0 0,1 0 0,0 0 0,1 1 0,0 0 0,1 0 0,0 0 0,1 0 0,1 0 0,-1 0 0,2 0 0,0 0 0,0 0-1,1 0 1,1-1 0,0 1 0,0-1 0,1 1 0,2 2-14,-4-11-164,0 0 0,0 0 1,0 0-1,1 0 0,-1-1 0,1 1 0,-1-1 0,1 1 0,0-1 0,0 0 0,0 0 0,0 0 0,1-1 0,-1 1 0,0-1 0,1 0 0,-1 1 0,1-2 0,-1 1 0,1 0 0,0-1 0,-1 1 0,1-1 1,0 0-1,-1 0 0,1-1 0,3 0 164,99-35-8980,-60 18 4850,-20 10-6648</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50.835"/>
    </inkml:context>
    <inkml:brush xml:id="br0">
      <inkml:brushProperty name="width" value="0.05" units="cm"/>
      <inkml:brushProperty name="height" value="0.05" units="cm"/>
    </inkml:brush>
  </inkml:definitions>
  <inkml:trace contextRef="#ctx0" brushRef="#br0">142 144 12492,'0'0'5456,"0"0"-2547,0 0-891,0 0-742,-6 15-566,-74 259 726,60-167-1562,4 0-1,5 1 1,3 34 126,18-157-587,0-157 1123,-11 92-58,1 39-400,1 0 1,2 0-1,1 0 0,3 1 0,1 0 1,2 0-1,2 0 0,1 2 1,2 0-1,2 0 0,1 1 0,10-12-78,-25 44 1,1-1-1,-1 1 0,1 0 0,0 0 0,0 0 1,0 1-1,1-1 0,0 1 0,0 0 0,0 1 1,0-1-1,0 1 0,1 0 0,0 0 0,-1 0 1,1 1-1,0 0 0,0 0 0,0 1 0,1 0 0,-1 0 1,0 0-1,0 1 0,1 0 0,-1 0 0,0 0 1,0 1-1,3 0 0,3 6-39,-1 0 1,0 1-1,-1 0 0,1 1 1,-2 0-1,1 1 0,-1 0 1,-1 0-1,0 1 1,0 0-1,-1 0 0,-1 1 1,0 0-1,0 0 0,-1 0 1,-1 1-1,1 5 39,0-7-205,-1 1 1,-1 0-1,0 0 0,-1 0 0,0 1 1,0-1-1,-2 0 0,1 1 0,-2-1 1,0 1-1,0-1 0,-1 0 0,-1 1 0,0-1 1,0 0-1,-1-1 0,-1 1 0,0-1 1,0 0-1,-1 0 0,-1 0 0,0-1 1,0 0-1,-1 0 0,0-1 0,-1 0 1,0 0-1,-9 6 205,10-10-116,0 0 0,0 0 1,0-1-1,-1 0 0,0 0 1,0-1-1,0 0 0,0-1 1,0 0-1,-1 0 0,1-1 1,-1-1-1,1 1 0,-1-1 1,1-1-1,-1 0 0,1 0 1,-3-1 115,10 0-261,-1 1 1,0-1 0,1 0-1,-1 0 1,1 0-1,0 0 1,0 0 0,-1-1-1,2 1 1,-1-1-1,0 1 1,0-1-1,1 0 1,-1 0 0,1 1-1,0-1 1,0 0-1,0 0 1,0 0 0,1-1-1,-1 1 1,1 0-1,0 0 1,0 0 0,0 0-1,0 0 1,0 0-1,1-1 1,0 1 0,-1 0-1,1 0 1,0 0-1,0 0 1,1 1-1,-1-1 1,1 0 0,-1 0-1,1 1 1,0-1-1,0 1 1,2-3 260,21-26-6315</inkml:trace>
  <inkml:trace contextRef="#ctx0" brushRef="#br0" timeOffset="334.969">848 176 7175,'0'0'3011,"0"0"-166,0 0 118,0 0-726,-9 15-588,-63 120 1933,59-43-2287,13-89-1280,0 0 0,0 1 1,0-1-1,0 0 0,1 0 1,0 0-1,-1 0 0,1 0 1,0 0-1,0 0 0,1 0 1,-1 0-1,1 0 0,0-1 1,-1 1-1,1 0 0,0-1 1,0 0-1,1 1 0,-1-1 1,0 0-1,1 0 0,-1 0 1,1 0-1,0-1 0,0 1 0,2 0-15,6 1 24,0-1 0,0 0 0,1-1 0,-1 0 0,1-1 0,-1 0 0,0 0 0,1-1 0,-1-1 0,0 0 0,1-1-1,-1 0 1,-1-1 0,1 0 0,0 0 0,-1-1 0,0-1 0,0 1 0,2-3-24,5-3 195,-1-1 1,0 0-1,-1-2 0,0 1 1,-1-2-1,-1 0 0,0 0 0,-1-1 1,-1-1-1,7-12-195,-12 19 157,0 0-1,-1-1 1,0 1-1,0-1 1,-2 0 0,1-1-1,-1 1 1,-1 0-1,0-1 1,0 0 0,-1 0-1,-1 1 1,0-1-1,-1 0 1,0 0-157,-2 8 7,-1 0-1,1 0 1,-1 0 0,0 1 0,0-1-1,-1 1 1,1 0 0,-1 0-1,0 1 1,1-1 0,-1 1 0,0 0-1,0 0 1,-1 1 0,1 0 0,0 0-1,0 0 1,-1 0 0,1 1-1,-1 0 1,1 0 0,0 0 0,-1 1-1,1-1 1,0 1 0,-1 1-1,-1 0-6,-6 0-66,1 0-1,0 1 0,0 0 0,0 1 0,0 0 0,1 1 0,-1 0 0,1 1 0,0 0 0,1 1 0,0 0 0,0 1 0,0 0 0,1 0 0,0 1 1,1 0-1,0 1 0,0 0 0,1 0 0,1 1 0,-1 0 0,2 0 0,-1 0 0,2 1 0,-1-1 0,-1 13 67,4-9-425,0 1 0,2 0 0,0 0 0,1-1 0,0 1 0,2 0 0,-1-1 0,2 0 0,0 0 0,1 0 0,2 5 425,-3-11-1036,1 0 0,-1-1 0,1 1-1,1-1 1,-1 0 0,2 0-1,-1-1 1,1 0 0,0 0 0,0 0-1,8 5 1037,22 8-6849</inkml:trace>
  <inkml:trace contextRef="#ctx0" brushRef="#br0" timeOffset="661.678">1365 519 2114,'18'-14'4169,"111"-102"3668,-124 110-7144,8-5 91,-1-1 1,0 0-1,-1-1 1,0 0-1,-1 0 0,-1-1 1,0-1-1,-1 1 1,0-1-1,-1-1 1,-1 1-1,-1-1 1,0-1-1,1-7-784,-6 23 23,0 0 0,1 0 0,-1 0 0,0 1 0,0-1 0,0 0 0,0 0 0,-1 0 0,1 1 0,0-1 0,0 0 0,0 0 0,-1 0 0,1 1 0,0-1 0,-1 0 0,1 1 0,-1-1 0,1 0 0,0 1 0,-1-1 0,0 0 0,1 1 0,-1-1 0,1 1 0,-1-1 0,0 1 0,1-1 0,-1 1 0,0-1 0,0 1 0,1 0 0,-1 0 0,0-1 0,0 1 0,1 0 0,-1 0 0,0 0 0,0 0 0,0 0 0,0 0 0,1 0 0,-1 0 0,0 0 0,0 0 0,0 0 0,1 0 0,-1 1 0,0-1 0,0 0 0,1 1 0,-1-1 0,0 0 0,0 1 0,0 0-23,-40 27 166,31-11-153,0 1 1,1 1 0,1 0-1,1 0 1,1 0 0,0 1-1,1 0 1,2 0 0,-2 15-14,-1 103 48,6-133-83,1 1 1,0-1-1,0 0 1,1 1-1,0-1 1,0 0-1,0 0 1,0 0-1,1 0 1,-1 0 0,1-1-1,1 1 1,-1-1-1,1 0 1,-1 0-1,1 0 1,0 0-1,1-1 1,-1 0-1,0 1 1,1-2-1,0 1 1,0 0-1,0-1 35,12 2 0,0-2 0,0 0-1,-1-1 1,1 0 0,0-1 0,0-1-1,0-1 1,0-1 0,0 0 0,-1-1-1,0 0 1,0-2 0,0 0 0,0-1 0,-1 0-1,0-1 1,-1-1 0,1 0 0,-2-1-1,1-1 1,-2 0 0,12-12 0,-18 19 91,0 0 0,0-1-1,0 0 1,0 0 0,-1 0 0,0-1 0,0 0 0,-1 0 0,0 0 0,0-1 0,0 1 0,0-1-1,-1 0 1,0 0 0,-1 0 0,0 0 0,0-1 0,0 1 0,-1-1 0,0 1 0,-1-1 0,1 1-1,-1-1 1,-1 0 0,0 1 0,0-1 0,0 1 0,-1 0 0,0-1 0,0 1 0,-1 0 0,0 0-1,0 0 1,-1 0 0,0 1 0,0 0 0,-3-4-91,-9-1-7,1 1-1,-2 1 1,1 1-1,-1 0 1,0 1-1,-1 1 1,0 1 0,0 0-1,0 1 1,-1 1-1,1 1 1,-1 1 0,1 0-1,-1 1 1,1 1-1,-1 1 1,1 1 0,-8 2 7,-96 33-1137,62 17-4901,50-30-790</inkml:trace>
  <inkml:trace contextRef="#ctx0" brushRef="#br0" timeOffset="1209.683">2438 347 12396,'-1'-16'4938,"-7"-85"1420,9 100-6282,-1 1 1,0-1-1,0 1 0,1-1 1,-1 1-1,0-1 1,0 1-1,0-1 1,0 1-1,0-1 0,0 1 1,0-1-1,0 1 1,0-1-1,0 1 1,0-1-1,0 1 0,0-1 1,0 1-1,0-1 1,0 1-1,0-1 0,-1 1 1,1-1-1,0 1 1,0-1-1,-1 1 1,1 0-1,0-1 0,-1 1 1,1-1-1,-1 1 1,1 0-1,0-1 1,-1 1-1,1 0 0,-1-1 1,1 1-1,-1 0 1,1 0-1,-1 0 1,1-1-1,-1 1 0,1 0 1,-1 0-1,1 0 1,-1 0-1,1 0 0,-1 0 1,1 0-1,-1 0 1,1 0-1,-1 0 1,1 0-1,-1 0 0,1 1 1,-1-1-1,1 0 1,-1 0-1,1 0 1,-1 1-1,1-1 0,-1 0 1,1 1-77,-21 30 1061,-1 28-874,2 1 0,3 1 0,3 0-1,2 3-186,-15 64 134,4-38-225,8-38-99,2 0 1,3 0-1,2 1 1,0 47 189,12-107-614,53-245 575,-35 129 137,-10 55-15,3 0 0,3 1 1,3 1-1,3 1 0,30-57-83,19 35 215,-71 85-213,1 0 0,0 0 0,0 1 0,0-1 0,0 1 0,0-1 1,0 1-1,0 0 0,0 0 0,0 1 0,1-1 0,-1 1 0,0-1 1,1 1-1,-1 0 0,0 0 0,1 1 0,-1-1 0,0 1 0,0-1 1,1 1-1,-1 0 0,0 0 0,0 1 0,0-1 0,0 1 0,0-1 1,0 1-1,-1 0 0,1 0 0,-1 0 0,2 1-2,3 4-75,-1 1-1,0 0 1,0 0 0,0 0-1,-1 0 1,-1 1-1,1 0 1,-1 0 0,-1 0-1,0 1 1,0-1 0,-1 1-1,0-1 1,-1 1-1,0 0 1,0 0 0,-1 0-1,0 0 1,-1-1-1,0 1 1,0 0 0,-1 0-1,-1-1 1,0 1-1,0-1 1,-1 0 0,0 0-1,0 0 1,-1 0 0,0-1-1,-1 0 1,1 0-1,-2 0 1,1-1 0,-1 0-1,0 0 1,-1-1-1,1 1 1,-1-2 0,-1 1-1,-6 3 76,3-4-215,-1 0 1,0-1-1,0 0 0,0-1 0,0 0 0,-1-1 0,1 0 0,0-2 0,-1 1 0,-11-2 215,18 0-372,1 0 0,-1 0 0,1 0 0,0-1 0,0 0 0,-1 0 0,1-1 0,0 0 0,1 0 0,-1 0 0,1-1 0,-1 1-1,1-1 1,0-1 0,0 1 372,-7-35-7756,15 18 2983</inkml:trace>
  <inkml:trace contextRef="#ctx0" brushRef="#br0" timeOffset="1534.34">3069 1 7207,'0'0'8248,"0"0"-4020,0 0-1532,0 0-641,-10 13-576,-10 11-1140,1 1 1,1 1 0,1 1 0,2 0 0,1 1 0,-1 5-340,11-24-65,1 1 0,-1 0 0,2 0 0,-1 0 0,2 0 0,-1 0 0,1 1 0,1-1 0,0 1 0,0-1 0,1 0 0,0 0 0,1 1 0,0-1 0,1 0 0,0 0 0,1-1 0,0 1 0,0-1 0,1 1-1,0-1 1,0-1 0,1 1 0,1-1 0,-1 0 0,1 0 0,1-1 0,-1 0 65,89 52-4179,-24-39-4128,-42-19 2830</inkml:trace>
  <inkml:trace contextRef="#ctx0" brushRef="#br0" timeOffset="1827.068">3413 326 5797,'0'0'2899,"0"0"363,3-14 139,13-71 1643,-27 69-347,-6 31-3548,12-6-1092,1-1 0,0 1 0,0 0 1,1-1-1,0 2 0,0-1 0,1 0 1,1 0-1,0 1 0,0-1 0,0 1 0,1-1 1,1 1-1,0 2-57,-1-8 7,1 0 0,0 0 1,0 0-1,0 0 0,0 0 0,0-1 1,1 1-1,0 0 0,0-1 1,0 1-1,0-1 0,0 0 0,1 1 1,-1-1-1,1 0 0,0 0 0,0-1 1,0 1-1,0-1 0,1 1 1,-1-1-1,1 0 0,-1-1 0,1 1 1,0 0-1,0-1 0,0 0 0,-1 0 1,1 0-1,0 0 0,0-1 1,0 0-1,4 1-7,3-4 68,-1 0 0,1 0 0,-1-1 0,0-1 0,0 1 0,-1-2 0,1 1 0,-1-1 0,-1-1 0,1 1 1,-1-1-1,0-1 0,0 0 0,-1 0 0,0 0 0,-1-1 0,0 0 0,0 0 0,-1-1 0,0 0 0,0 0 0,-1 0 0,-1 0 0,2-5-68,-4 13 44,0 0-1,0 0 1,0 0-1,0 0 1,-1 0-1,1 0 1,0 0-1,-1 0 1,0 0-1,1 0 1,-1-1-1,0 1 1,0 0-1,0 0 1,0-1 0,-1 1-1,1 0 1,-1 0-1,1 0 1,-1 0-1,0 0 1,1 0-1,-1 0 1,0 0-1,0 0 1,-1 0-1,1 0 1,0 0-1,-1 1 1,1-1-1,-1 1 1,1-1-1,-1 1 1,0-1-1,0 1 1,1 0-1,-1 0 1,0 0-1,0 0 1,-1 0-44,-12-2 16,0 2 0,0 0 0,0 0 0,0 2 0,0 0 0,0 0 0,0 2 0,1-1 0,-1 2 0,1 0 0,-1 1 0,1 0 0,1 1 0,-1 1 0,1 0 0,0 1 0,1 0 0,0 1 0,-1 1-16,6-4-15,0-1 0,0 1 0,1 1 0,0-1 0,0 1 0,0 0 0,1 0 0,0 1 0,1 0 0,0 0 0,0 0 0,0 0 0,1 0 0,0 1 0,1-1 0,0 1 0,0 0 0,1 0 0,0 0 0,1 0 0,0 0 0,0 0 0,1 0 0,0 0 0,0 0 0,1-1 0,0 1 0,1 0 0,0-1 0,0 0 0,1 1 0,0-1 0,1-1 0,-1 1 0,1-1 0,1 1 0,0-1 15,5 5-228,1-1 0,0 0 0,1-1 0,0 0 0,1-1 0,-1 0 0,2-2 0,-1 1 0,1-2 0,0 0 0,1 0 0,-1-2 0,1 0 0,0-1 1,0 0-1,1-1 0,-1-1 0,0-1 0,0 0 0,7-2 228,87-36-5574,-71 19-2289,-18 10-1511</inkml:trace>
  <inkml:trace contextRef="#ctx0" brushRef="#br0" timeOffset="2140.493">4122 787 15951,'0'0'4452,"0"0"-1345,0 0-961,-4 104-832,-29-61-482,-9 7-319,-15 3-289,-6 2-128,-7-2-96,-5-1-32,-3-1-1185,-4-10-1858,7-5-5958</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9.225"/>
    </inkml:context>
    <inkml:brush xml:id="br0">
      <inkml:brushProperty name="width" value="0.05" units="cm"/>
      <inkml:brushProperty name="height" value="0.05" units="cm"/>
    </inkml:brush>
  </inkml:definitions>
  <inkml:trace contextRef="#ctx0" brushRef="#br0">350 101 12812,'4'-12'2899,"15"-40"-508,-18 50-2203,0 0-1,-1 0 0,1 0 0,0 0 0,1 0 0,-1 0 1,0 0-1,0 0 0,1 1 0,-1-1 0,1 1 0,0-1 0,-1 1 1,1-1-1,0 1 0,0 0 0,0 0 0,0 0 0,0 0 1,0 0-1,0 0 0,0 1 0,0-1 0,1 1 0,-1-1 0,0 1 1,0 0-1,1 0 0,-1 0 0,0 0 0,0 0 0,2 1-187,49 34 1288,-49-29-1280,-1 0-1,1 1 1,-1 0 0,0-1 0,-1 1 0,0 0 0,0 0 0,0 1 0,-1-1 0,0 0-1,0 0 1,-1 1 0,0-1 0,0 0 0,-1 1 0,0-1 0,0 0 0,-1 0 0,0 0-1,0 0 1,0 0 0,-1 0 0,0 0 0,-1-1 0,1 1 0,-1-1 0,-1 0 0,-2 3-8,-7 10-38,-2 0 0,0-1 1,-1-1-1,0-1 0,-2 0 1,0-1-1,0-1 1,-6 2 37,8-6-14,0-1-1,0 0 1,-1-2 0,0 0 0,-1 0 0,1-2 0,-1 0 0,0-2 0,-1 0 0,1-1 0,-8 0 14,23-3 19,0 1 0,0-1 0,0 0 0,0 0 0,0-1 0,1 1 0,-1-1 1,0 0-1,1 0 0,0 0 0,-1 0 0,1-1 0,0 1 0,0-1 0,0 0 0,0 0 0,1 0 0,-1 0 1,1-1-1,0 1 0,0 0 0,0-1 0,0 0 0,1 1 0,-1-1 0,1 0 0,0 0 0,0 0 1,1 0-1,-1 0 0,1 0 0,0 0 0,0 0 0,0 0 0,0 0 0,1 0 0,-1 0 0,1 0 0,0 0 1,0 0-1,1 1 0,-1-1 0,1 0 0,0 1 0,0-1 0,0 1 0,0 0 0,1-1 0,-1 1 1,1 0-1,0 0 0,1-1-19,1-1 19,-1 1 1,1-1-1,0 1 1,0 0-1,1 0 1,-1 0-1,1 1 1,0 0-1,0 0 1,0 0-1,0 1 0,0 0 1,1 0-1,-1 1 1,1-1-1,-1 1 1,1 1-1,-1-1 1,1 1-1,-1 1 1,1-1-1,0 1 1,-1 0-1,1 0 1,-1 1-1,0 0 1,1 0-1,-1 0 1,0 1-1,0 0 1,-1 0-1,1 1 1,-1-1-1,1 1 0,-1 1 1,0-1-1,3 4-19,5 8 24,-2 1 0,0 0-1,0 0 1,-2 1-1,0 0 1,-1 1-1,1 6-23,54 100-2369,7-62-4603,-44-51 2103,-3-2-1185</inkml:trace>
  <inkml:trace contextRef="#ctx0" brushRef="#br0" timeOffset="355.907">851 348 6470,'10'-27'2222,"1"1"0,1 0 0,1 1-1,1 0 1,16-20-2222,15-25 6807,-54 62-3699,-21 21-2666,13-4-416,-1 1 1,1 0 0,1 2 0,0 0-1,1 1 1,0 0 0,1 1-1,0 1 1,1 0 0,1 1-1,0 0 1,1 1 0,-5 11-27,15-23-6,-1-1 0,0 1 0,1 0 0,0 1 0,0-1 0,1 0 0,-1 0 0,1 0 0,0 0 0,1 1 0,-1-1 0,1 0 0,0 0 0,0 0 0,1 0 0,-1 0 0,1 0 0,0-1 0,0 1 0,1 0 0,0-1 0,-1 0 0,1 1 0,1-1 0,-1 0 0,1-1 0,-1 1 0,1-1 0,0 1 0,0-1 0,1 0 0,-1-1 0,2 2 6,56 27-207,-51-27 157,1 1 0,-2 0 1,1 1-1,0 0 0,-1 0 0,0 1 1,-1 1-1,0-1 0,0 2 1,7 7 49,-15-14-2,1 0 1,-1 1 0,0-1 0,1 1 0,-1-1 0,0 1-1,0-1 1,-1 1 0,1 0 0,-1-1 0,1 1 0,-1 0 0,0 0-1,0-1 1,0 1 0,0 0 0,0 0 0,-1-1 0,1 1-1,-1 0 1,0-1 0,0 1 0,0 0 0,0-1 0,0 0 0,0 1-1,-1-1 1,1 0 0,-1 1 0,0-1 0,0 0 0,1 0-1,-1 0 1,-2 1 1,-80 47 178,60-41-226,-1-2-1,1-1 0,-1-1 1,-1-1-1,1-1 0,-18 0 49,-40-11-6893,69 5 1704,6-1-2045</inkml:trace>
  <inkml:trace contextRef="#ctx0" brushRef="#br0" timeOffset="676.75">1037 97 12812,'0'0'3342,"17"-8"-422,54-24-608,-67 30-2217,0 0 1,1 0 0,-1 1 0,0-1 0,1 1 0,-1 0 0,1 0 0,-1 1 0,1-1-1,-1 1 1,1 0 0,-1 0 0,1 0 0,-1 1 0,1 0 0,-1 0 0,1 0 0,-1 0-1,0 1 1,1-1 0,-1 1 0,0 0 0,0 0 0,0 1 0,0-1 0,-1 1 0,1 0-1,-1 0 1,0 0 0,0 1 0,0-1 0,0 1 0,0-1 0,-1 1 0,1 0 0,-1 1-96,5 9-3,-2 0 1,0 1 0,0-1 0,-2 1 0,0 0 0,0 0-1,-1 0 1,-1 0 0,-1 8 2,-2 27-125,-1 1-1,-3-1 1,-3 0-1,-13 46 126,21-94-5,-1 0 0,1 1 0,0-1-1,0 1 1,0-1 0,0 1 0,1-1 0,-1 1-1,1 0 1,-1-1 0,1 1 0,0 0 0,0-1-1,0 1 1,1 0 0,-1-1 0,1 1-1,-1 0 1,1-1 0,0 1 0,0-1 0,0 1-1,0-1 1,0 0 0,0 1 0,1-1-1,0 0 1,-1 0 0,1 0 0,0 0 0,0 0-1,0 0 1,0-1 0,0 1 0,0 0 0,0-1-1,1 0 1,-1 1 0,1-1 0,-1 0-1,1-1 1,-1 1 0,1 0 0,1 0 5,10-1 104,0 1-1,0-2 1,-1 0 0,1-1 0,0 0 0,-1-1 0,1 0 0,-1-1-1,0-1 1,0 0 0,0-1 0,-1 0 0,0-1 0,0 0-1,-1-1 1,1 0 0,-2-1 0,1 0 0,-1-1 0,-1 0-1,0-1 1,0 0 0,-1 0 0,-1-1 0,0 0 0,0 0-1,-1 0 1,-1-1 0,0 0 0,0 0 0,-1-2-104,-2 8 35,1-1 0,-1 0 0,-1 1 0,1-1 0,-1 0 0,0 0 1,-1 0-1,0 0 0,0 0 0,-1 0 0,0 0 0,-1 0 0,1 0 0,-1 0 0,-1 0 1,0 1-1,0 0 0,0-1 0,-1 1 0,0 0 0,0 0 0,-1 1 0,0-1 0,0 1 0,0 0 1,-1 1-1,0-1 0,0 1 0,0 0 0,-1 1 0,0-1 0,0 1 0,-3-1-35,-3 2-50,1 0 0,-1 1 0,0 1 0,0 0-1,1 1 1,-1 0 0,0 1 0,0 0 0,-8 3 50,-61 31-3211,60-11-1160,15-3-1988,4 4-5983</inkml:trace>
  <inkml:trace contextRef="#ctx0" brushRef="#br0" timeOffset="1012.808">1992 170 19186,'0'0'2482,"0"0"-287,0 0-615,-14-5-860,6 1-629,6 3-74,0-1 0,0 1 0,0 0 0,-1-1 0,1 1 0,-1 0 0,1 0 0,-1 0 0,1 1 0,-1-1 0,1 1 0,-1-1 0,0 1 0,1 0 0,-1 0 0,0 0 0,1 0 0,-1 1 0,1-1 0,-1 1 0,0 0 0,1-1 0,-1 1 0,1 0 0,0 0 0,-1 1 0,1-1 0,0 0 0,0 1 0,-1 0 0,1-1 0,0 1 0,0 1-17,-8 15 29,1 1 1,1 0-1,1 1 1,0 0-1,1 0 1,2 1-1,0-1 1,1 1 0,1 0-1,1 0 1,1 0-1,0 0 1,2 0-1,0 0 1,4 8-30,-6-21-72,1 0 1,0 0-1,1-1 1,0 1-1,0 0 1,1-1-1,0 1 1,0-1-1,1 0 0,0 0 1,0 0-1,0 0 1,1-1-1,0 0 1,0 0-1,1 0 1,0 0-1,0-1 1,0 0-1,1-1 1,-1 1-1,1-1 0,0 0 1,1-1-1,-1 0 1,0 0-1,1 0 1,0-1-1,-1 0 1,9 0 71,-6-2 27,1 0 0,-1-1 0,1-1 0,-1 0 0,0 0 0,1-1-1,-1 0 1,-1-1 0,1 0 0,0-1 0,-1 0 0,0 0 0,0-1 0,0 0 0,-1 0 0,0-1 0,0 0 0,-1-1 0,0 0 0,0 0 0,-1 0 0,5-9-27,-1 2 195,-1 0 0,-1 0 0,0-1 0,-1 0 0,-1-1 0,0 1 0,-1-1 0,-1 0 0,-1 0 0,0-1 0,-1 1 0,-1-1 0,-1-8-195,-1 19-54,0 0 0,-1 0 0,0 0 0,0 0 0,-1 1 0,1-1 0,-2 1 0,1-1 0,-1 1 0,0 0 0,0 0 0,0 1 0,-1-1 0,0 1 0,0 0 0,0 0 0,-1 1-1,0 0 1,1 0 0,-2 0 0,1 0 0,0 1 0,-1 0 0,1 1 0,-1-1 0,0 1 0,0 0 0,0 1 0,0 0 0,0 0 0,0 1 0,0-1 0,-7 2 54,-98-3-6614,64 4-481</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8.208"/>
    </inkml:context>
    <inkml:brush xml:id="br0">
      <inkml:brushProperty name="width" value="0.05" units="cm"/>
      <inkml:brushProperty name="height" value="0.05" units="cm"/>
    </inkml:brush>
  </inkml:definitions>
  <inkml:trace contextRef="#ctx0" brushRef="#br0">223 355 5189,'0'0'8146,"0"0"-4323,0 0-1181,0 0-443,0 0-933,-12-6-562,5 4-625,5 0-51,-1 0 0,1 1 0,-1 0-1,1 0 1,-1 0 0,0 0 0,0 0 0,0 0 0,1 1 0,-1-1 0,0 1 0,0 0 0,0 0 0,0 0-1,0 0 1,0 0 0,0 1 0,1-1 0,-1 1 0,0 0 0,0 0 0,1 0 0,-1 0 0,0 0 0,1 1-1,-1-1 1,1 1 0,-1 0 0,1-1 0,0 1 0,0 0 0,-1 1-28,-9 11 105,0 0 0,1 0 1,1 2-1,0-1 0,1 1 1,0 0-1,2 1 0,0 0 0,0 0 1,2 1-1,0 0 0,1-1 1,1 2-1,1-1 0,1 0 1,0 0-1,1 1 0,1 4-105,0-20 0,0 0 0,0 1 0,0-1 0,0 0 0,0 0-1,1 0 1,0 0 0,-1 0 0,1-1 0,0 1 0,0 0 0,1-1 0,-1 0 0,0 1-1,1-1 1,0 0 0,-1 0 0,1 0 0,0-1 0,0 1 0,0-1 0,0 1 0,0-1-1,0 0 1,1 0 0,-1-1 0,0 1 0,1-1 0,-1 1 0,3-1 0,102-13 174,-89 4-76,1-1-1,-2-1 1,1-1 0,-2 0 0,1-1 0,-2-1-1,0-1 1,0-1 0,-2 0 0,0 0 0,-1-2-1,0 1 1,-2-2 0,0 0 0,-1 0 0,-1-1-1,-1 0 1,0 0 0,-2-1 0,0 0 0,-2 0-1,0-1 1,-1 1 0,-1-1 0,-1-7-98,-1 24-23,0 1 1,0-1 0,0 0-1,0 0 1,0 0-1,-1 0 1,0 1 0,0-1-1,-1 0 1,1 1 0,-1-1-1,0 1 1,0 0-1,0-1 1,-1 1 0,0 0-1,0 0 1,0 0-1,0 1 1,0-1 0,-1 1-1,1 0 1,-1 0-1,0 0 1,0 0 0,0 1-1,0-1 1,-1 1-1,1 0 1,-1 1 0,1-1-1,-1 1 1,0-1-1,1 2 1,-1-1 0,0 0-1,0 1 1,0 0-1,1 0 1,-1 0 0,-3 1 22,0 1-264,-1 0 0,1 1 0,0-1 0,0 2 0,0-1 1,0 1-1,0 0 0,1 1 0,0 0 0,0 0 0,0 0 1,0 1-1,1 0 0,0 1 0,0-1 0,0 3 264,-40 79-11222,37-44-1259</inkml:trace>
  <inkml:trace contextRef="#ctx0" brushRef="#br0" timeOffset="308.163">945 191 16400,'23'-130'5098,"-22"128"-4981,-1 0 1,1 0 0,-1 0 0,0 0 0,0 0-1,0 0 1,0 0 0,0 0 0,0 0-1,-1 0 1,1 0 0,0 0 0,-1 0 0,0 0-1,0 0 1,1 0 0,-1 0 0,0 0-1,-1 1 1,1-1 0,0 0 0,0 1 0,-1-1-1,1 1 1,-1-1 0,1 1 0,-1 0-1,0-1 1,1 1 0,-1 0 0,0 0 0,0 0-1,0 1 1,0-1 0,0 0 0,0 1-1,0-1 1,0 1 0,0 0 0,0-1 0,0 1-1,0 0 1,0 0 0,0 1 0,0-1-1,0 0 1,0 1 0,-2 0-118,-9 5 139,-1 1 0,1 0-1,0 1 1,1 0 0,0 1 0,0 0 0,1 1-1,0 1 1,1 0 0,0 0 0,1 1 0,0 0-1,1 0 1,0 1 0,1 0 0,-5 14-139,-24 51 190,3 2 0,4 1 0,3 1 0,4 1 0,4 1 0,-2 38-190,-19 76 125,37-187-114,-42 186-689,-37 90 678,79-276-66,-1 0 0,-1 0 0,0-1 0,0 1 0,-1-1 0,0 0 0,-1 0 0,0-1 0,0 0 0,-1 0 0,0 0 0,-1-1 0,0 0 0,0 0 1,-1-1-1,0 0 0,0-1 66,7-5-64,-1 0 1,1 0-1,-1 0 1,0-1 0,1 1-1,-1-1 1,1 0-1,-1 0 1,0 0 0,1 0-1,-1 0 1,0-1-1,1 1 1,-1-1 0,1 1-1,-1-1 1,1 0-1,-1 0 1,1 0 0,-1 0-1,1-1 1,0 1-1,0-1 1,0 1-1,0-1 1,0 0 0,0 0-1,0 0 1,0 0-1,1 0 1,-1 0 0,1 0-1,0-1 1,-1 1-1,1-2 64,-27-93-7502,27 48 2</inkml:trace>
  <inkml:trace contextRef="#ctx0" brushRef="#br0" timeOffset="619.867">496 751 7335,'0'0'10698,"0"0"-7591,0 0-801,0 0-704,0 0-641,95-90-481,-53 76-320,10-2-160,6 1-32,10-3-544,0 4-1026,-2-2-1217,-2 1-2241,-11 3-4838</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7.303"/>
    </inkml:context>
    <inkml:brush xml:id="br0">
      <inkml:brushProperty name="width" value="0.05" units="cm"/>
      <inkml:brushProperty name="height" value="0.05" units="cm"/>
    </inkml:brush>
  </inkml:definitions>
  <inkml:trace contextRef="#ctx0" brushRef="#br0">146 1 609,'0'0'10772,"0"0"-6431,0 0-1896,0 0-310,0 0-630,-14 0-453,6 0-910,5 0-101,0-1-1,0 1 1,0 0 0,0 0 0,0 0-1,0 0 1,0 1 0,0-1 0,0 1-1,0 0 1,0 0 0,0 0 0,0 0-1,0 1 1,0-1 0,1 1 0,-1-1 0,1 1-1,-1 0 1,1 0 0,0 0 0,0 0-1,-1 1 1,1-1 0,1 0 0,-1 1-1,0 0 1,1-1 0,-2 3-41,-7 22 216,2 0 0,0 0-1,2 1 1,1 0 0,1 0 0,1 0 0,1 21-216,3-40-1,0-1 0,0 1 0,1 0 1,0 0-1,0-1 0,1 1 0,0-1 0,0 0 1,1 0-1,0 0 0,1-1 0,0 1 0,0-1 1,0 0-1,1 0 0,0-1 0,1 0 1,-1 0-1,1 0 0,0-1 0,1 0 0,-1 0 1,1-1-1,0 0 0,0 0 0,0-1 1,0 0-1,1 0 0,-1-1 0,1 0 0,0-1 1,0 0-1,0 0 0,-1-1 0,1 0 1,0 0-1,0-1 0,0 0 0,0-1 0,-1 0 1,2-1 0,5-1 6,0-2 0,0 0 1,-1 0-1,1-2 0,-1 1 0,-1-2 1,0 0-1,0 0 0,-1-2 1,0 1-1,-1-1 0,0-1 1,0 0-1,5-10-6,11-17 58,-1-1 0,-3-1 0,-1 0 0,4-18-58,-5-12 443,-46 73-96,16 9-393,1-1 1,0 1-1,1 1 1,0-1-1,1 1 1,1 1-1,-1-1 1,2 1-1,0 0 0,0 0 1,1 0-1,1 0 1,0 1-1,1-1 1,1 1-1,0-1 0,0 3 46,0-12-63,-4 42-999,-2 54-2764,19-41-5363,-6-46 3514</inkml:trace>
  <inkml:trace contextRef="#ctx0" brushRef="#br0" timeOffset="412.948">866 84 11915,'0'0'3230,"0"0"235,0 0-540,0 0-715,0 0-678,0 0-512,-14 5-230,11-4-754,-3 1 31,1 0 0,-1 0 1,0 1-1,1-1 0,-1 1 0,1 0 1,0 1-1,0-1 0,0 1 0,0 0 0,1 1 1,0-1-1,0 1 0,0-1 0,0 1 1,1 0-1,-1 1 0,1-1 0,0 2-67,-26 73 331,4 1 0,3 0 0,-3 43-331,0-8-48,18-88-557,2 1 0,0 0 0,2 1 0,2-1 0,0 1 0,2 6 605,-1-35-75,-1 0 1,1 0-1,0 0 1,0 1-1,0-1 0,-1 0 1,1 0-1,0 0 1,0 1-1,1-1 1,-1 0-1,0 0 0,0 0 1,0 0-1,1 1 1,-1-1-1,1 0 0,-1 0 1,1 0-1,-1 0 1,1 0-1,0 0 1,-1 0-1,1 0 0,0 0 1,0 0-1,0-1 1,0 1-1,0 0 0,0 0 1,0-1-1,0 1 1,0-1-1,0 1 0,0-1 1,0 1-1,0-1 1,0 0-1,1 1 1,-1-1-1,0 0 0,0 0 1,0 0-1,1 0 1,-1 0-1,0 0 0,0 0 1,0 0-1,1-1 1,-1 1-1,0 0 1,0-1-1,0 1 0,0-1 1,0 1-1,0-1 1,0 1-1,0-1 0,0 0 1,0 0-1,0 1 1,0-1-1,0 0 1,-1 0-1,1 0 0,0 0 1,0 0-1,-1 0 1,1 0-1,-1-1 75,8-21-39,-2 1 0,0-1 0,-2-1-1,-1 1 1,0-1 0,-2-9 39,3-22-16,0 21 97,-2-15 245,2 1 0,3 0 1,2 0-1,1 0 0,3 1 0,2 1 0,1 0 1,24-42-327,-39 85 89,0-1 0,1 1 0,0-1 1,0 1-1,0 0 0,0-1 0,1 1 1,-1 0-1,1 1 0,0-1 0,-1 0 0,1 1 1,1 0-1,-1-1 0,0 1 0,0 0 1,1 1-1,-1-1 0,1 1 0,0-1 0,-1 1 1,1 0-1,0 0 0,0 1 0,0-1 1,-1 1-1,1 0 0,0 0 0,0 0 1,0 1-1,0-1 0,0 1 0,-1 0 0,1 0 1,1 0-90,2 4-13,0 0 0,0 0 0,0 0 0,-1 1 0,0-1 0,0 2 0,-1-1 0,1 1 0,-2-1 0,1 1 0,-1 1 0,0-1 0,0 1 1,0-1-1,-1 1 0,-1 0 0,0 1 0,0-1 0,0 0 0,-1 0 0,0 1 0,0-1 0,-1 1 0,0-1 0,-1 1 0,-1 4 13,1-8-27,-1-1-1,0 1 1,0 0-1,0 0 1,0-1-1,-1 1 1,0-1-1,0 0 1,0 0-1,0 0 1,-1 0-1,0-1 0,1 1 1,-1-1-1,0 0 1,-1 0-1,1 0 1,-1-1-1,1 0 1,-1 0-1,0 0 1,0 0-1,1 0 1,-2-1 27,-6 2-185,0 0 0,0 0 1,0-2-1,0 1 1,0-2-1,0 1 0,0-2 1,0 0-1,-10-1 185,-15-12-2315,21-6-2384,12 2-987</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5.926"/>
    </inkml:context>
    <inkml:brush xml:id="br0">
      <inkml:brushProperty name="width" value="0.05" units="cm"/>
      <inkml:brushProperty name="height" value="0.05" units="cm"/>
    </inkml:brush>
  </inkml:definitions>
  <inkml:trace contextRef="#ctx0" brushRef="#br0">606 121 10442,'-7'-13'3961,"-26"-42"-1559,29 51-2098,0-1 0,-1 0 0,0 1-1,0 0 1,-1 0 0,1 0 0,-1 1-1,0 0 1,1 0 0,-2 0 0,1 1 0,0 0-1,0 0 1,-1 1 0,1-1 0,-1 1-1,1 1 1,-1-1 0,1 1 0,-1 0 0,0 1-304,-2-1 44,0 1 0,0 0 1,0 1-1,0 0 0,0 0 0,0 1 1,0 0-1,1 1 0,-1 0 1,1 0-1,0 1 0,0 0 1,1 0-1,-1 0 0,1 1 1,1 1-1,-1-1 0,1 1 0,0 0 1,0 0-1,1 1 0,0 0 1,0 0-1,1 0 0,0 0 1,1 1-1,0 0 0,0-1 1,0 1-1,1 5-44,-2-3-7,0-1 1,1 1-1,0 0 0,1 1 1,1-1-1,0 0 1,0 1-1,1-1 0,0 0 1,1 1-1,0-1 0,1 0 1,1 0-1,-1 0 1,2 0-1,0 0 0,0 0 1,1-1-1,0 0 0,0 0 1,1 0-1,1-1 1,0 0-1,0 0 0,2 1 7,-7-8-20,1 0-1,0-1 0,1 1 0,-1-1 1,0 1-1,0-1 0,1 0 1,-1 0-1,0-1 0,1 1 0,-1-1 1,1 0-1,-1 0 0,1 0 1,-1 0-1,1 0 0,-1-1 0,1 1 1,-1-1-1,0 0 0,1 0 1,-1 0-1,0-1 0,0 1 0,0-1 1,0 0-1,0 0 0,0 0 0,0 0 1,2-3 20,66-83 114,65-126 3036,-128 198-2026,-21 41-716,-3 24-295,1 1-1,3 1 1,-6 47-113,7-38 30,-41 309 8,52-365-43,1 0 1,-1 0-1,0 0 1,-1 0 0,1 0-1,-1 0 1,0 0-1,0 0 1,0 0-1,0 0 1,-1 0 0,0 0-1,1-1 1,-1 1-1,-1-1 1,1 0 0,0 1-1,-1-1 1,0 0-1,1 0 1,-1-1-1,0 1 1,-1 0 0,1-1-1,0 0 1,-1 0-1,1 0 1,-1 0-1,0-1 1,0 1 0,1-1-1,-1 0 1,0 0-1,0 0 1,-2 0 4,-6-4 6,0 0-1,1 0 1,-1-1 0,0 0 0,1-1 0,0-1 0,0 0-1,0 0 1,1-1-6,-25-13 1,-183-94-1250,218 114 1152,-1 0 1,0 0-1,1 0 0,-1 0 0,0 0 1,0 0-1,1 0 0,-1-1 0,0 1 1,1 0-1,-1 0 0,0-1 0,1 1 1,-1 0-1,0-1 0,1 1 0,-1-1 1,1 1-1,-1-1 0,1 1 0,-1-1 1,1 1-1,-1-1 0,1 1 0,0-1 1,-1 0-1,1 1 0,0-1 0,-1 0 1,1 1-1,0-1 0,0 0 0,0 1 1,0-1-1,-1 0 0,1 0 0,0 1 1,0-1-1,0 0 0,1 0 0,-1 1 1,0-1-1,0 0 0,0 1 0,0-1 1,1 0-1,-1 1 0,0-1 0,1 0 1,-1 1-1,0-1 0,1 1 0,-1-1 1,1 0-1,-1 1 0,1-1 1,-1 1-1,1-1 0,-1 1 0,1 0 1,0-1-1,-1 1 0,1 0 0,0-1 1,-1 1 95,24-4-4696,5 1-2126</inkml:trace>
  <inkml:trace contextRef="#ctx0" brushRef="#br0" timeOffset="402.98">902 139 13965,'0'0'5365,"0"0"-2514,0 0-838,0 0-716,0 0-587,0 0-251,-5 19-133,-21 123 143,6 114-938,28-273 228,12-65 254,-14 49 1,1 0 0,2 1 0,1 0-1,2 1 1,1 0 0,1 0-1,2 2 1,7-11-14,-19 34-22,1 0 0,-1 0 0,1 1-1,1-1 1,-1 1 0,1 0 0,0 0 0,0 1-1,0 0 1,0 0 0,1 0 0,0 1 0,0 0 0,0 0-1,0 1 1,0 0 0,0 0 0,1 1 0,-1 0-1,0 0 1,6 0 22,55 29-5342,-46-9 25,-2 0-2739</inkml:trace>
  <inkml:trace contextRef="#ctx0" brushRef="#br0" timeOffset="718.757">1514 85 14318,'0'0'4350,"0"0"-1659,0 0-497,0 0-833,0 0-774,0 0-368,-14 9-59,2-2-115,6-4-24,0 0 0,0 0 1,0 1-1,1 0 0,-1 0 0,1 0 1,0 1-1,1 0 0,-1 0 0,1 0 0,0 0 1,0 1-1,0-1 0,-1 5-21,-4 11 27,1 1 0,1 0-1,1 0 1,1 1 0,1-1-1,1 1 1,1 0 0,0 0-1,2 0 1,2 13-27,-2-32-26,0 0-1,0 0 0,1 1 1,-1-1-1,1 0 1,0 0-1,0 0 1,0 1-1,1-1 0,-1 0 1,1-1-1,0 1 1,0 0-1,1 0 1,-1-1-1,1 0 1,0 1-1,-1-1 0,2 0 1,-1 0-1,0-1 1,0 1-1,1-1 1,0 1-1,-1-1 1,1 0-1,0 0 0,0-1 1,0 1-1,0-1 1,0 0-1,0 0 1,1 0-1,-1-1 1,0 1-1,0-1 0,1 0 1,-1 0-1,0-1 1,2 0 26,9-3 96,0-1-1,0-1 1,0-1 0,-1 0 0,0-1 0,0 0 0,-1-1 0,0-1-1,-1 0 1,0-1 0,-1 0 0,0 0 0,0-2 0,-1 1-1,-1-1 1,0 0 0,-1-1 0,0 0 0,-1-1 0,-1 1 0,0-1-1,-1-1-95,-1 4 160,0-1 0,-1 1 0,-1-1-1,0 1 1,0-1 0,-1 0 0,-1 0 0,0 0-1,-1 1 1,-2-10-160,3 16 5,-2 1 0,1 0-1,0 0 1,-1 0 0,0 0-1,0 0 1,-1 1 0,1-1-1,-1 1 1,0-1 0,0 1-1,-1 0 1,1 0 0,-1 0-1,0 0 1,0 1 0,0 0 0,0 0-1,-1 0 1,1 0 0,-1 1-1,0-1 1,0 1 0,1 0-1,-2 1 1,1-1 0,-1 1-5,-86-2-2468,36 26-4412,36-6-1789</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44.393"/>
    </inkml:context>
    <inkml:brush xml:id="br0">
      <inkml:brushProperty name="width" value="0.05" units="cm"/>
      <inkml:brushProperty name="height" value="0.05" units="cm"/>
    </inkml:brush>
  </inkml:definitions>
  <inkml:trace contextRef="#ctx0" brushRef="#br0">87 133 7623,'0'0'3422,"-2"-13"-982,-5-60 1943,24 47-334,37 13-3313,-45 12-471,34-3-24,-1 2 1,1 2-1,0 1 1,21 6-242,-76 41 2279,4-25-2236,1 1 0,1 0 0,1 1-1,1-1 1,1 1 0,1 25-43,1-31 10,-8 467 444,9-484-436,0 1-1,0-1 1,0 1 0,-1-1 0,0 1-1,1-1 1,-1 1 0,0-1-1,0 0 1,0 0 0,0 1-1,-1-1 1,1 0 0,0 0-1,-1 0 1,0 0 0,1 0-1,-1-1 1,0 1 0,0-1-1,0 1 1,0-1 0,0 1-1,0-1 1,-1 0 0,1 0 0,0 0-1,-1 0 1,1-1 0,-1 1-1,1-1 1,0 1 0,-1-1-1,1 0 1,-1 0 0,1 0-1,-1 0 1,1 0 0,-1 0-1,1-1 1,-1 0 0,1 1-1,-1-1 1,1 0 0,0 0 0,-1 0-1,1 0 1,-2-2-18,-21-8-1,0 0 1,0-2-1,2-1 1,-1-1-1,2-1 0,0 0 1,1-2-1,1-1 1,-5-6 0,12 9-2595,23 23-6336,4 7 1922</inkml:trace>
  <inkml:trace contextRef="#ctx0" brushRef="#br0" timeOffset="420.371">680 392 13453,'0'0'3160,"0"0"-971,0 0-454,0 0-486,0 0-486,0 0-234,3 16-86,0 0-316,1 89 579,-10-68-606,-2-1 0,-1 0 1,-2 0-1,-1-1 1,-3 1-101,14-36 3,1-1 1,0 1 0,0 0 0,0-1 0,0 1 0,0 0 0,-1-1 0,1 1-1,0 0 1,0-1 0,-1 1 0,1 0 0,0-1 0,-1 1 0,1 0 0,0 0-1,-1-1 1,1 1 0,0 0 0,-1 0 0,1 0 0,0-1 0,-1 1 0,1 0-1,-1 0 1,1 0 0,0 0 0,-1 0 0,1 0 0,-1 0 0,1 0 0,0 0-1,-1 0 1,1 0 0,-1 0 0,1 0 0,0 0 0,-1 1 0,1-1 0,0 0-1,-1 0 1,1 0 0,-1 0 0,1 1 0,0-1 0,-1 0 0,1 0 0,0 1-1,-1-1-3,0-50 307,1 45-264,1-16 62,0 0 1,2 0 0,0 0-1,2 0 1,0 1-1,1-1 1,1 1 0,1 1-1,1 0 1,1 0 0,0 0-1,1 1 1,1 1-1,7-7-105,-15 19 28,1 0 0,0 0 0,0 1 0,0 0 0,1 0 0,-1 0 0,1 0 0,0 1 0,0 0 0,0 0 0,0 1 0,1 0 0,-1 0 0,1 0 0,-1 1 0,1 0 0,0 0 0,-1 1 0,1 0 0,0 0 0,0 0 0,-1 1 0,1 0 0,0 0 0,-1 1 0,1 0 0,-1 0 0,0 1 0,0-1 0,0 1 0,0 1 0,0-1 0,0 1 0,-1 0 0,0 0 0,0 1 0,0-1 0,0 1 0,-1 0 0,1 0 0,-1 2-28,5 9-41,-1 1 0,-1-1 1,0 1-1,-1 0 0,-2 1 0,1 0 0,-2 0 0,0 0 0,-1 0 0,-1 0 0,-1 0 1,-1 0-1,0 0 0,-1 0 0,-1 1 41,0 64-5499,3-73 667,1-2-2860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00.424"/>
    </inkml:context>
    <inkml:brush xml:id="br0">
      <inkml:brushProperty name="width" value="0.05" units="cm"/>
      <inkml:brushProperty name="height" value="0.05" units="cm"/>
    </inkml:brush>
  </inkml:definitions>
  <inkml:trace contextRef="#ctx0" brushRef="#br0">404 417 7687,'-2'-16'7506,"-10"-54"-4020,12 66-3300,-1 0 1,-1 0-1,1 0 1,0 0-1,-1 0 0,0 1 1,0-1-1,0 1 0,0-1 1,0 1-1,-1-1 1,0 1-1,0 0 0,0 0 1,0 1-1,0-1 0,0 1 1,-1-1-1,1 1 1,-1 0-1,1 0 0,-1 0 1,-3 0-187,-1 0 83,-1 0 1,1 1 0,0 1 0,0-1-1,0 1 1,-1 0 0,1 1 0,0 0-1,0 1 1,0-1 0,0 1 0,0 1-1,0 0 1,1 0 0,-1 0 0,1 1-84,-8 5 22,2 0 0,0 0 0,0 1 0,0 1 1,1 0-1,1 1 0,0 0 0,1 1 1,0 0-1,1 1 0,0 0 0,1 0 0,1 1 1,0 0-1,1 0 0,1 1 0,0-1 0,1 1 1,1 0-1,0 0 0,1 1 0,1-1 0,1 0 1,0 1-1,2 10-22,-1-21-13,-1-1 1,1 1-1,0 0 1,1 0-1,0-1 0,0 1 1,0-1-1,0 1 1,1-1-1,0 0 0,0 0 1,0 0-1,1-1 1,0 1-1,-1-1 1,2 0-1,-1 0 0,0 0 1,1 0-1,0-1 1,0 0-1,0 0 0,0 0 1,0 0-1,1-1 1,-1 0-1,1 0 1,1 0 12,3-1 20,0-1 1,0 0 0,0 0 0,0-1-1,0 0 1,0-1 0,0 0 0,-1 0-1,1-1 1,-1 0 0,1-1 0,-1 0-1,0-1 1,-1 0 0,1 0 0,-1-1-1,0 0 1,0 0 0,-1-1 0,1 0 0,-2 0-1,1-1-20,18-21 471,-2-1-1,-1 0 0,-2-2 0,-1 0 1,4-12-472,-12 23 166,1 1-16,-1-1 1,0 0 0,-2 0-1,0-1 1,-2 0-1,0-1 1,-2 1 0,0-1-1,-1-5-149,-5 28 5,1-1-1,-1 1 1,1-1 0,-1 1-1,0-1 1,1 1-1,-1 0 1,0-1-1,1 1 1,-1 0-1,0 0 1,1-1 0,-1 1-1,0 0 1,1 0-1,-1 0 1,0 0-1,0 0 1,1 0-1,-1 0 1,0 0 0,0 0-1,1 0 1,-1 0-1,0 1 1,1-1-1,-1 0 1,0 0 0,1 1-1,-1-1 1,0 0-1,1 1 1,-1-1-1,1 1 1,-1-1-1,1 1 1,-1-1 0,1 1-1,-1-1 1,1 1-1,-1 0 1,1-1-1,0 1 1,-1-1 0,1 1-1,0 0 1,-1 0-1,1 0-4,-10 16-9,0 0 0,1 1 0,1 0 0,1 1 0,1-1 0,0 1 0,2 1 0,0-1 0,1 1 0,1-1 0,0 1 0,2 0 0,0 0 0,1 0 0,2-1 0,0 2 9,23 90-1581,-25-108 1346,0 0 1,1 0-1,-1 0 1,1-1-1,-1 1 1,1 0-1,0-1 1,0 1-1,0-1 0,1 0 1,-1 0-1,0 0 1,1 0-1,-1 0 1,1 0-1,0-1 1,0 1-1,0-1 1,-1 0-1,1 0 1,0 0-1,0 0 1,1 0-1,-1-1 0,0 1 1,0-1-1,0 0 1,0 0-1,0 0 1,1 0-1,-1-1 1,0 1-1,2-2 235,3-2-222,0 0 0,-1-1 0,0 0 0,0-1 0,0 1 1,0-1-1,-1-1 0,0 1 0,-1-1 0,1 0 0,-1 0 0,1-3 222,-4 7-6,34-56 1188,-3-1 1,-2-2-1,-4-1 1,-2-1-1,-2-1 1,7-45-1183,-25 94 354,0 1 69,0 1 1,-1-1-1,-1 0 1,0 0-1,-2 0 1,1 0-1,-2 0 1,0-3-424,0 18 33,0-1-1,-1 0 1,1 1 0,0-1 0,-1 0 0,1 1-1,-1-1 1,1 1 0,-1-1 0,1 0 0,-1 1-1,1-1 1,-1 1 0,0 0 0,1-1-1,-1 1 1,0-1 0,1 1 0,-1 0 0,0 0-1,1-1 1,-1 1 0,0 0 0,0 0-1,1 0 1,-1 0 0,0 0 0,0 0 0,0 0-1,1 0 1,-1 0 0,0 0 0,0 0-1,1 0 1,-1 1 0,0-1 0,1 0 0,-1 0-1,0 1 1,1-1 0,-1 1 0,0-1-1,1 1 1,-1-1 0,1 1 0,-1-1 0,1 1-1,-1-1 1,1 1 0,-1-1 0,1 1-1,-1 0 1,1-1 0,0 1 0,-1 0 0,1 0-1,0 0-32,-13 17 62,2 1 0,0 1-1,1 0 1,1 0 0,0 1-1,2 0 1,1 1-1,0-1 1,2 1 0,0 0-1,1 3-61,-2 20-32,2 0-1,2 0 0,1 0 0,3 0 1,1 0-1,8 27 33,25 70-4058,-8-84-5418,-14-39 790</inkml:trace>
  <inkml:trace contextRef="#ctx0" brushRef="#br0" timeOffset="431.03">1202 438 10090,'0'0'2802,"0"0"-448,0 0 225,0 0-615,0 0-869,0 0-433,0 0-70,-6 0 108,4 0-677,1 0 0,-1 0 1,1 0-1,-1 0 0,1 0 1,-1 0-1,1 0 0,0 0 1,-1 0-1,1 1 0,-1-1 1,1 1-1,0-1 0,-1 1 0,1-1 1,0 1-1,-1 0 0,1-1 1,0 1-1,0 0 0,0 0 1,0 0-1,0 0 0,0 0 1,0 0-1,0 1 0,0-1 1,0 0-1,1 0 0,-1 1 1,1-1-1,-1 0 0,1 1 1,-1-1-1,1 0 0,-1 1 1,1-1-1,0 1 0,0-1 1,0 1-1,0-1 0,0 0 1,0 1-1,0-1 0,1 1 1,-1 0-24,0 3 7,1 0-1,0 0 1,0 0 0,0 0 0,0 0 0,1 0 0,-1-1 0,1 1 0,1 0 0,-1-1 0,1 1 0,-1-1 0,1 0 0,1 0 0,-1 0-1,0 0 1,1-1 0,0 1 0,0-1 0,0 0 0,0 0 0,0 0 0,1-1 0,-1 0 0,1 0 0,0 0 0,0 0 0,-1 0 0,1-1 0,0 0-1,0 0 1,0-1 0,1 1 0,-1-1 0,0 0 0,0 0 0,0-1 0,0 0 0,0 0 0,0 0 0,0 0 0,0-1 0,-1 0 0,1 0-1,0 0 1,-1 0 0,3-2-7,8-5 253,-1 0-1,0 0 0,0-1 1,-1-1-1,-1 0 1,1-1-1,-2-1 0,0 1 1,-1-2-1,0 1 1,0-2-1,-2 1 0,0-1 1,-1 0-1,0-1 0,-1 0 1,-1 0-1,0-1-252,-5 14 39,1 1 0,-1 0 1,0-1-1,0 1 0,0 0 0,0-1 0,-1 1 0,1 0 0,-1-1 1,1 1-1,-1 0 0,0 0 0,0-1 0,0 1 0,0 0 0,0 0 0,0 0 1,-1 0-1,1 1 0,0-1 0,-1 0 0,0 0 0,1 1 0,-1-1 1,0 1-1,0 0 0,0-1 0,0 1 0,0 0 0,0 0 0,0 0 0,-1 0 1,1 1-1,0-1 0,-1 1 0,1-1 0,0 1 0,0 0 0,-1 0 0,1 0 1,-1 0-1,1 0-39,-103 12 294,84-6-275,1 1 1,1 2-1,-1 0 1,1 1-1,1 0 0,0 2 1,0 0-1,1 1 1,1 1-1,0 0 0,-9 12-19,19-19 2,0 0 0,0 0 0,1 0-1,-1 1 1,2 0 0,-1 0 0,1 0-1,0 0 1,1 1 0,0-1-1,1 1 1,-1 0 0,1 0 0,1 0-1,0 0 1,0 0 0,1 1-1,0-1 1,1 0 0,0 0 0,0 0-1,1 0 1,0 0 0,1 0-1,0 0 1,0-1 0,1 1 0,1 2-2,6 5-18,0-1 0,1 0 0,1-1 1,0 0-1,1-1 0,0-1 1,1 0-1,0 0 0,1-2 0,1 0 1,-1-1-1,2-1 0,-1 0 1,1-1-1,0-1 0,0-1 0,1 0 1,-1-2-1,1 0 0,0-1 0,0-1 1,0 0-1,0-2 0,0 0 1,16-4 17,-22 3-55,1-2 1,-1 0 0,1 0 0,-1-1 0,-1-1-1,1 0 1,-1-1 0,0 0 0,-1-1 0,1 0 0,-1-1-1,-1 0 1,0-1 0,0 0 0,-1 0 0,0-1-1,-1 0 1,0-1 0,-1 0 0,4-9 54,-7-1-1924,-20 15-4806,0 11-872</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58.691"/>
    </inkml:context>
    <inkml:brush xml:id="br0">
      <inkml:brushProperty name="width" value="0.05" units="cm"/>
      <inkml:brushProperty name="height" value="0.05" units="cm"/>
    </inkml:brush>
  </inkml:definitions>
  <inkml:trace contextRef="#ctx0" brushRef="#br0">517 165 14638,'0'-17'734,"0"9"-226,0 0 0,0 0 0,0-1 0,-1 1 1,0 0-1,-1 0 0,0 1 0,0-1 0,0 0 0,-1 0 0,-1 1 0,1 0 0,-1 0 0,-3-5-508,5 10 134,0-1 1,0 1-1,-1 0 0,1 0 0,0 0 0,-1 0 0,1 1 0,-1-1 1,0 1-1,0-1 0,0 1 0,1 0 0,-1 0 0,0 0 0,0 1 0,0-1 1,0 1-1,-1-1 0,1 1 0,0 0 0,0 0 0,0 0 0,0 1 1,0-1-1,0 1 0,0 0 0,0 0 0,0 0 0,0 0 0,0 0 1,1 1-1,-1-1 0,-1 2-134,-78 69 960,57-32-799,2 2 0,2 0 0,1 2 1,3 0-1,1 1 0,3 1 1,1 0-1,2 0 0,3 1 0,1 3-161,-1-10-21,-15 87-122,6 1 1,5 0-1,6 14 143,5-124-578,0 9-367,-1-16-5384,21-66-5773,-11 32 4558</inkml:trace>
  <inkml:trace contextRef="#ctx0" brushRef="#br0" timeOffset="1001.679">62 672 9001,'0'0'3090,"0"0"-479,0 0 144,-11-14-449,-31-42-801,42 56-1471,-1 0-1,0-1 1,1 1 0,-1-1-1,1 1 1,-1-1 0,1 1-1,-1-1 1,1 1 0,-1-1-1,1 1 1,0-1 0,-1 0-1,1 1 1,0-1-1,-1 0 1,1 1 0,0-1-1,0 0 1,0 0 0,0 1-1,-1-1 1,1 0 0,0 1-1,0-1 1,0 0 0,1 0-1,-1 1 1,0-1-1,0 0 1,0 1 0,0-1-1,1 0 1,-1 1 0,0-1-1,1 0 1,-1 1 0,1-1-1,-1 1 1,0-1 0,1 0-1,-1 1 1,1-1 0,-1 1-1,1 0 1,0-1-1,-1 1 1,1-1 0,0 1-1,-1 0 1,1-1 0,0 1-1,-1 0 1,1 0 0,0 0-1,-1-1 1,1 1 0,0 0-1,-1 0 1,1 0-1,0 0 1,0 0 0,-1 0-1,1 0 1,0 1 0,0-1-1,0 0-33,2 0 100,204-4 385,-107 7-1076,-41-1-1146,27-1-4604,-3-11-7250,-72 7 11453,3-4 4328,-5-2 4217,-13-3 4105,-2 14-5786,-4 12-4051,9-12-236,-1 4-341,-1 0 1,1 0-1,0 0 1,0 1-1,1-1 1,-1 1-1,1-1 0,1 1 1,0-1-1,-1 1 1,2 0-1,-1-1 1,1 1-1,0-1 0,1 1 1,1 4-99,0-8 3,0-1 0,0 0 0,0 1 1,0-1-1,0 0 0,1-1 0,-1 1 0,1-1 1,-1 1-1,1-1 0,-1 0 0,1 0 0,0-1 1,0 1-1,-1-1 0,1 0 0,0 0 0,0 0 1,0 0-1,-1-1 0,1 0 0,0 1 0,0-1 1,-1-1-1,3 0-3,5-2 100,0 0 1,-1-1-1,1 0 1,-1-1-1,0 0 1,-1 0-1,0-1 1,0-1-1,0 1 1,-1-1-1,0-1 1,-1 1-1,0-1 1,0-1-1,-1 0 1,0 1-1,0-2 1,-1 1-1,-1-1 1,0 1-1,0-1 1,-1 0-1,0-2-100,-3 11 14,0 0-1,0-1 0,0 1 1,0 0-1,0 0 0,-1 0 1,1 0-1,-1 0 0,1 0 0,-1 0 1,0 0-1,1 0 0,-1 1 1,0-1-1,-1 0 0,1 0 1,0 1-1,0-1 0,-1 0 1,1 1-1,-1-1 0,1 1 0,-1 0 1,1 0-1,-1 0 0,0-1 1,0 1-1,0 1 0,0-1 1,0 0-1,0 0 0,0 1 0,0-1 1,0 1-1,0 0 0,-1-1-13,-79 3-19,68 1-46,0 1 1,1 0-1,0 1 1,0 1-1,0 0 1,0 0-1,1 2 1,0-1 0,1 1-1,0 1 1,0 0-1,1 1 1,0 0-1,-1 2 65,3-3-287,1 0 0,0 0-1,1 1 1,-1 0 0,2 1-1,0-1 1,0 1 0,1 0-1,0 0 1,0 0 0,2 1-1,-1-1 1,2 1 0,-1 0-1,2-1 1,-1 1 0,2 2 287,0-7-152,0-1 0,0 0 0,1 1-1,0-1 1,0 0 0,1 0 0,-1 0 0,1 0 0,1-1 0,-1 1 0,1-1 0,0 0 0,0 0 0,1 0 0,-1-1 0,1 1 0,0-1-1,0 0 1,0 0 0,1-1 0,0 0 0,-1 0 0,1 0 0,0-1 0,4 2 152,0-1-81,1 1 0,-1-2 1,1 1-1,0-1 0,-1-1 0,1 0 1,0-1-1,0 0 0,0 0 0,0-1 0,-1-1 1,1 0-1,0 0 0,9-4 81,10-8 661,-2-1 1,0-2-1,-1 0 1,-1-2-1,0-1 0,-2-1 1,0-1-1,-1-2 0,2-4-661,-11 14 252,-1 0-1,-1-1 0,-1 0 1,0-1-1,-1-1 0,0 1 1,-1-1-1,-1-1 0,-1 0 1,-1 0-1,0 0 1,2-16-252,-35 101 347,-1 45-329,22-81-77,-1-1 1,-1 0 0,-2 0 0,-1-1-1,-1-1 1,-2 1 0,-4 5 58,15-30-13,3-4 11,-1-1 1,1 1 0,0 0 0,-1-1-1,1 1 1,0-1 0,-1 1 0,1 0-1,-1-1 1,1 1 0,-1 0-1,1 0 1,-1-1 0,1 1 0,-1 0-1,1 0 1,-1 0 0,1 0-1,-1-1 1,1 1 0,-1 0 0,1 0-1,-1 0 1,1 0 0,-1 0-1,0 0 1,1 1 0,-1-1 0,1 0-1,-1 0 1,1 0 0,-1 0-1,1 1 1,-1-1 0,1 0 0,-1 0-1,1 1 1,0-1 0,-1 0 0,1 1-1,-1-1 1,1 1 0,0-1-1,-1 0 1,1 1 0,0-1 0,-1 1-1,1-1 1,0 1 0,0-1-1,0 1 1,-1-1 0,1 1 0,0-1-1,0 1 1,0-1 0,0 1-1,0-1 1,0 1 0,0 0 0,0-1-1,0 1 1,0-1 0,0 1 0,0-1-1,1 1 1,-1-1 0,0 1-1,0-1 2,1-19 41,1-1 0,1 1-1,1-1 1,1 1 0,0 0-1,1 0 1,1 1-1,1 0 1,1 0 0,0 1-1,1 0 1,1 0 0,1 1-1,0 1 1,1 0-1,1 0 1,0 2 0,9-7-41,-14 11 4,2 2 0,-1-1 1,1 1-1,0 1 0,0 0 1,0 0-1,1 1 0,0 1 1,7-2-5,-15 4-2,0 2 0,-1-1 1,1 0-1,0 1 0,0-1 1,-1 1-1,1 0 1,0 1-1,0-1 0,-1 0 1,1 1-1,0 0 1,-1 0-1,1 0 0,-1 1 1,1-1-1,-1 1 1,0-1-1,1 1 0,-1 0 1,0 1-1,0-1 0,0 0 1,-1 1-1,1 0 1,0-1-1,-1 1 0,0 0 1,0 0-1,0 1 1,0-1-1,0 0 0,-1 1 1,1-1 1,4 15-90,-2 0 1,1-1-1,-2 2 1,0-1 0,-2 0-1,0 0 1,0 1-1,-2-1 1,0 0 0,-2 1-1,0-1 1,0 0-1,-2 0 1,0-1-1,-1 1 1,-5 8 89,37-87 112,-12 37-43,1-6 73,2 1 1,1 0-1,1 1 1,2 1 0,0 1-1,2 1 1,1 1 0,1 1-1,0 1 1,15-8-143,-36 27 9,0-1 1,1 1-1,-1 1 1,1-1-1,0 1 0,0 0 1,0 0-1,0 0 1,0 0-1,0 1 0,1 0 1,-1 0-1,0 1 1,1-1-1,-1 1 0,0 1 1,1-1-1,-1 1 1,0-1-1,1 1 1,-1 1-1,0-1 0,0 1 1,0 0-1,0 0 1,0 1-1,0-1 0,-1 1 1,1 0-1,-1 0 1,0 1-1,0-1 0,0 1 1,0 0-1,-1 0 1,1 0-1,-1 0 1,1 3-10,5 16-208,-1 0 0,-1 1 0,-1 0 1,-1 0-1,-1 0 0,-1 1 1,-1 0-1,-1-1 0,-2 1 0,0 0 1,-5 23 207,4-30-1114,0 13-2709,2-12-1597,0-6-2561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46.551"/>
    </inkml:context>
    <inkml:brush xml:id="br0">
      <inkml:brushProperty name="width" value="0.05" units="cm"/>
      <inkml:brushProperty name="height" value="0.05" units="cm"/>
    </inkml:brush>
  </inkml:definitions>
  <inkml:trace contextRef="#ctx0" brushRef="#br0">297 293 14798,'-4'-14'3336,"-11"-46"-1131,14 58-2092,-1 0 0,1 0-1,0 0 1,-1 0 0,1 0 0,-1 1-1,0-1 1,0 0 0,0 1-1,0-1 1,0 1 0,0 0 0,0-1-1,0 1 1,0 0 0,0 0-1,-1 1 1,1-1 0,0 0 0,-1 1-1,1-1 1,-1 1 0,1 0-1,0 0 1,-1 0 0,1 0 0,-1 0-1,1 1 1,-1-1 0,1 1-1,0-1 1,-1 1 0,1 0 0,0 0-1,0 0 1,0 0 0,-1 0-1,1 1 1,0-1 0,1 1-1,-1-1 1,0 1 0,0 0 0,0 0-113,-12 7 18,1 0 1,0 0 0,0 1-1,1 1 1,1 0 0,0 0-1,0 2 1,1-1 0,1 1-1,0 0 1,1 1 0,0 0 0,1 1-1,0-1 1,2 1 0,-1 0-1,2 1 1,0-1 0,1 1-1,1 0-18,0-6-93,1 0-1,0 0 0,1 0 1,0 0-1,1 0 1,0 0-1,0 0 0,1 0 1,0-1-1,1 1 1,0-1-1,1 1 0,0-1 1,0 0-1,1 0 0,0-1 1,0 1-1,1-1 1,1 0-1,-1-1 0,1 0 1,0 0-1,1 0 1,-1-1-1,1 0 0,1 0 1,-1-1-1,4 2 94,-10-6-66,1 0 0,0 0 0,-1 0 0,1-1 0,0 1 0,0 0 0,-1-1 0,1 0 0,0 0 0,0 0 0,0 0 0,0 0 0,-1 0 0,1-1-1,0 1 1,0-1 0,0 0 0,-1 0 0,1 0 0,-1 0 0,1-1 0,-1 1 0,1 0 0,-1-1 0,0 0 0,1 0 0,-1 0 0,0 0 0,0 0 0,0 0 0,-1 0 0,1 0 0,-1-1 0,1 1 0,-1-1 0,1 0 66,30-107 273,-27 85-374,4-21 384,3 1 0,1 0 0,2 1 0,11-18-283,-26 61 26,-1 1 1,1-1-1,0 1 1,0-1-1,0 1 0,0-1 1,0 1-1,1-1 0,-1 1 1,0-1-1,0 1 1,0-1-1,0 1 0,1-1 1,-1 1-1,0-1 0,0 1 1,1-1-1,-1 1 0,0-1 1,1 1-1,-1 0 1,0-1-1,1 1 0,-1 0 1,1-1-1,-1 1 0,0 0 1,1 0-1,-1-1 1,1 1-1,-1 0 0,1 0 1,-1 0-1,1-1 0,-1 1 1,1 0-1,-1 0 0,1 0 1,-1 0-1,1 0 1,-1 0-1,1 0 0,0 0 1,-1 1-1,1-1 0,-1 0 1,1 0-1,-1 0 1,0 0-1,1 1 0,-1-1 1,1 0-1,-1 0 0,1 1 1,-1-1-1,1 0 0,-1 1 1,0-1-1,1 1-26,13 35 804,-10-24-766,15 48 800,-13-36-717,1-1 0,2 0 0,0 0 0,1-1 0,1-1 0,1 1 0,1-2 0,0 0 0,11 11-121,-21-28 3,1 1 0,1 0 0,-1-1 0,0 1 0,1-1 0,0 0 0,-1-1 0,1 1 1,0-1-1,0 0 0,1 0 0,-1-1 0,0 0 0,1 1 0,-1-2 0,1 1 0,-1-1 0,1 0 0,-1 0 0,0 0 0,1-1 0,-1 1 1,1-2-1,-1 1 0,0 0 0,1-1 0,-1 0 0,0 0 0,0-1 0,-1 1 0,1-1 0,0 0 0,-1-1 0,0 1 0,1-1 0,-1 1 1,-1-1-1,1 0 0,-1-1 0,1 1-3,15-27 17,-2-1 0,-1-1 1,-2 0-1,-1-1 0,-1 0 1,-2-1-1,-2 0 0,0-8-17,-7 41 6,8-32 97,-1 0 0,-2-1 0,-1 1 0,-2-1 0,-2 0 0,-1 0 0,-2-14-103,2 48 24,0 0 0,0 0 1,0 0-1,0 0 0,0 0 0,0 0 1,0 0-1,0 0 0,0 1 1,0-1-1,-1 0 0,1 0 1,0 0-1,-1 0 0,1 0 1,-1 0-1,1 1 0,-1-1 1,1 0-1,-1 0 0,0 1 1,1-1-1,-1 0 0,0 1 1,0-1-1,1 0 0,-1 1 1,0 0-1,0-1 0,0 1 1,0-1-1,0 1 0,0 0 1,1-1-1,-1 1 0,0 0 1,0 0-1,0 0 0,0 0 1,0 0-1,0 0 0,0 0 1,0 0-1,0 0 0,0 1 1,0-1-1,0 0 0,0 0 1,0 1-1,1-1 0,-1 1 1,0-1-1,-1 1-24,-38 38 355,28-16-336,1 2 0,1-1 0,1 2 1,1-1-1,1 1 0,2 0 0,0 1 0,2-1 1,1 1-1,1-1 0,1 1 0,1 0 1,2-1-1,1 1 0,1 1-19,-2-9 7,1 0 0,1 0 0,1-1 0,0 1 0,2-1 0,0 0 0,1-1 0,0 0 0,2-1 0,2 3-7,-9-13-39,0 0 0,1-1 0,0 1 0,0-1 0,0 0 0,1-1 0,-1 1 1,1-1-1,0 0 0,1 0 0,-1-1 0,1 0 0,-1 0 0,1-1 0,0 0 0,0 0 0,0 0 0,0-1 1,0 0-1,1 0 0,-1-1 0,0 0 0,0 0 0,1-1 0,-1 0 0,0 0 0,0-1 0,5-1 39,-3-2-90,-1 0-1,1-1 1,-1 0-1,0-1 1,0 0-1,-1 0 1,0 0-1,0-1 1,-1 0-1,0 0 1,0-1-1,-1 0 1,0 0-1,-1 0 1,1 0-1,-2-1 1,0 0-1,0 1 1,0-1-1,-2 0 1,2-6 90,5-98-7111,-8 83 353</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57.862"/>
    </inkml:context>
    <inkml:brush xml:id="br0">
      <inkml:brushProperty name="width" value="0.05" units="cm"/>
      <inkml:brushProperty name="height" value="0.05" units="cm"/>
    </inkml:brush>
  </inkml:definitions>
  <inkml:trace contextRef="#ctx0" brushRef="#br0">344 161 13453,'2'-13'3923,"5"-41"-1008,-6 51-2757,-1 0-1,1 0 0,-1-1 1,0 1-1,1 0 1,-1 0-1,-1 0 0,1-1 1,0 1-1,-1 0 1,0 0-1,0 0 0,0 0 1,0 0-1,0 0 1,0 0-1,-1 0 0,1 0 1,-1 1-1,0-1 1,0 1-1,0-1 0,0 1 1,-1-1-1,1 1 0,0 0 1,-1 0-1,0 1 1,1-1-1,-1 0 0,0 1 1,0-1-1,0 1 1,0 0-1,0 0 0,0 0 1,0 1-1,0-1 1,-1 1-158,-4-1 54,1 1 1,-1 0 0,0 1 0,1 0 0,-1 0 0,1 0 0,-1 1-1,1 0 1,0 1 0,0 0 0,0 0 0,0 0 0,0 1 0,1 0-1,-3 2-54,-7 8-5,1 2 1,1 0-1,0 0 0,1 2 0,1-1 0,0 2 0,1 0 0,2 0 0,0 0 0,0 1 0,2 1 0,1-1 0,0 1 0,-1 18 5,4-26-82,0 0-1,1 1 0,0-1 1,1 1-1,1-1 1,0 1-1,1-1 1,1 0-1,0 1 1,0-1-1,1 0 1,1 0-1,5 11 83,-8-21-10,1-1 0,0 1-1,0-1 1,0 1 0,0-1 0,0 0 0,0 0 0,1 0-1,-1 0 1,1 0 0,-1 0 0,1-1 0,0 0-1,0 1 1,-1-1 0,1 0 0,0 0 0,0 0-1,0-1 1,1 1 0,-1-1 0,0 1 0,0-1-1,0 0 1,0 0 0,0-1 0,0 1 0,0-1-1,0 1 1,0-1 0,0 0 0,0 0 0,0 0 0,1-1 10,91-61 52,-65 38 169,-2-2 0,-1 0-1,-2-2 1,0-1 0,-2-1-1,-2-1 1,0 0 0,-2-2-1,9-25-220,-26 52 52,-8 15-56,-7 17-17,0 19-333,2 1-1,2 0 1,2 1 0,1 16 354,4-42-478,2-16 470,-1 79-5017,2-81 4656,-1 0 0,1 0 0,-1 0 0,1 0 0,-1 0 0,1 0 0,0 0 0,0-1 0,0 1 0,0 0 0,0-1 0,1 1 0,-1 0 1,0-1-1,1 0 0,-1 1 0,1-1 0,-1 0 0,1 0 0,0 0 0,0 0 0,-1 0 0,1 0 0,0 0 0,0 0 0,0-1 0,0 1 0,0-1 1,0 0-1,0 1 0,0-1 0,0 0 0,0 0 0,0 0 0,0-1 0,0 1 0,0 0 0,1-1 369,47-31-5829,-2-51 11295,64-231 11350,-112 314-16749,0-1 0,0 0 1,0 1-1,0-1 0,0 1 0,0-1 0,0 0 1,0 1-1,0-1 0,0 0 0,0 1 0,0-1 1,0 0-1,0 1 0,1-1 0,-1 1 0,0-1 0,0 1 1,1-1-1,-1 0 0,0 1 0,1-1 0,-1 1 1,1-1-1,-1 1 0,1 0 0,-1-1 0,1 1 1,-1-1-1,1 1 0,-1 0 0,1-1 0,-1 1 1,1 0-1,0 0 0,-1-1 0,1 1 0,-1 0 0,1 0 1,0 0-1,-1 0 0,1 0 0,0 0 0,-1 0 1,1 0-1,-1 0 0,1 0 0,0 0 0,-1 0 1,1 1-1,0-1 0,-1 0 0,1 0 0,-1 1 0,1-1 1,-1 0-1,1 1 0,0-1-67,3 17 73,0-1 0,-1 1 0,-1-1 1,-1 1-1,0 0 0,-1 0 0,-2 13-73,1 0 33,2 5-76,-2-1 0,-2 1 0,-1 0 1,-2-1-1,-1 0 0,-1 0 43,8-35-7,-1 1 0,1 0 0,0-1 0,0 1 0,0 0 0,0 0 0,0 0-1,-1-1 1,1 1 0,0 0 0,0 0 0,0 0 0,-1-1 0,1 1 0,0 0-1,0 0 1,-1 0 0,1 0 0,0 0 0,0-1 0,-1 1 0,1 0 0,0 0-1,0 0 1,-1 0 0,1 0 0,0 0 0,0 0 0,-1 0 0,1 0 0,0 0-1,-1 0 1,1 0 0,0 0 0,0 0 0,-1 1 0,1-1 0,0 0 0,0 0-1,-1 0 1,1 0 0,0 0 0,0 0 0,-1 1 0,1-1 7,-3-34 97,3 33-103,-2-18-18,1 1 1,0-1-1,2 0 1,0 1-1,1-1 0,1 1 1,1 0-1,1-1 1,0 1-1,1 1 0,1-1 1,1 1-1,0 1 1,1-1-1,1 1 1,0 1-1,1 0 0,1 0 1,1 1-1,0 1 1,0 0-1,1 1 1,1 0-1,9-5 24,-16 13-353,0 1-1,0 0 1,1 0 0,-1 1-1,0 0 1,1 1 0,0 0-1,-1 0 1,1 0 0,0 1-1,0 1 354,57 17-8386,-33 4-492</inkml:trace>
  <inkml:trace contextRef="#ctx0" brushRef="#br0" timeOffset="380.746">1309 162 12011,'0'0'3630,"0"0"-1494,0 0-465,0 0-502,0 0-673,0 0-250,0 0-43,6 8 37,32 51 353,-38-56-562,0 1 0,0-1 0,1 0 0,-1 0 0,1 0 0,0 0 0,0 0 0,0 0 0,0 0 0,0 0 0,1 0 0,-1 0 0,1-1 0,0 1 0,0 0 0,0-1 0,0 0 0,0 1 0,1-1 0,-1 0 0,1 0 0,-1 0 0,1-1 0,0 1 0,-1-1 0,1 1 0,0-1 0,0 0 0,0 0 0,0 0 0,0-1 0,1 1 1,-1-1-1,0 1 0,0-1 0,0 0 0,0 0 0,1-1 0,-1 1 0,0-1 0,0 1 0,0-1 0,0 0 0,0 0 0,0 0 0,0-1 0,0 1 0,0-1-31,3-4 272,-1 1 0,0-1 1,0 0-1,-1-1 0,1 1 0,-2-1 1,1 0-1,-1 0 0,0 0 1,0 0-1,-1-1 0,1 1 0,-2-1 1,1 0-1,-1 1 0,-1-1 0,1-7-272,-2 12 33,0 0-1,0 0 1,-1 1-1,1-1 1,-1 0-1,1 1 1,-1-1-1,0 1 1,0-1-1,0 1 1,0 0 0,0 0-1,-1 0 1,1 0-1,-1 0 1,1 1-1,-1-1 1,0 1-1,0-1 1,1 1-1,-1 0 1,0 0-1,0 0 1,0 1-1,0-1 1,0 1-1,0 0 1,0 0-1,0 0 1,-1 0-1,1 0 1,0 0-1,0 1 1,0 0-1,0-1 1,0 1-1,1 0 1,-1 1-1,0-1 1,0 0-1,1 1 1,-1-1 0,1 1-1,-2 1-32,-11 3 5,-1 1-1,1 1 1,0 0 0,1 1 0,0 1-1,0 0 1,1 1 0,0 0 0,1 1-1,0 0 1,1 1 0,1 0 0,0 1-1,1 0 1,0 1 0,1 0 0,1 0-1,0 1 1,1 0 0,1 0 0,0 0-1,1 1 1,1 0 0,1 0 0,0-1-1,1 1 1,1 7-5,1-17-35,1-1-1,0 1 1,0 0 0,1-1-1,0 1 1,0-1-1,0 0 1,1 0 0,0 0-1,0 0 1,0-1-1,1 1 1,0-1 0,0 0-1,0-1 1,1 1-1,-1-1 1,1 0 0,0-1-1,0 1 1,1-1-1,-1 0 1,1-1 0,-1 0-1,1 0 1,4 1 35,8 2-368,-1-2 0,1 0 0,0-1-1,0 0 1,0-2 0,0 0 0,0-2 0,0 0 0,9-2 368,-15 1-410,1-1 0,0-1 0,-1 0 0,0 0 0,0-1 0,-1-1 0,0 0 0,0-1 0,2-2 410,56-55-8161,-46 36 1157</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19:55.785"/>
    </inkml:context>
    <inkml:brush xml:id="br0">
      <inkml:brushProperty name="width" value="0.05" units="cm"/>
      <inkml:brushProperty name="height" value="0.05" units="cm"/>
    </inkml:brush>
  </inkml:definitions>
  <inkml:trace contextRef="#ctx0" brushRef="#br0">11 118 4036,'0'0'10148,"0"0"-6176,0-13-1933,-1-38 209,1 55 644,-9 97-622,17 408-3888,-11-489 127,0 13-2646,8-14-4766,2-11-343</inkml:trace>
  <inkml:trace contextRef="#ctx0" brushRef="#br0" timeOffset="534.311">444 135 11307,'16'-75'3347,"2"26"989,-5 39 537,-11 26-3064,-4 7-1640,-2 0 1,0 0-1,-2 0 0,0 0 0,-2-1 0,0 0 0,-5 6-169,-1 8 65,3-6-63,-1-1 0,-2 0 0,0-1 0,-2-1-1,-1 0 1,-10 9-2,27-36 5,0 0 0,0 0 0,0-1 0,0 1 0,0 0 0,0 0 0,0-1 0,0 1 0,0 0 0,-1 0 0,1-1 0,0 1 0,0 0 0,0 0 0,0 0 0,-1-1 0,1 1 0,0 0 0,0 0 0,0 0 0,-1 0 0,1-1 0,0 1 0,0 0 0,-1 0 0,1 0 0,0 0 0,0 0 0,-1 0 0,1 0 0,0 0 0,0 0 0,-1 0 0,1 0 0,0 0 0,-1 0-5,13-30 178,-7 23-163,-1-1 0,1 1-1,1-1 1,-1 2 0,1-1 0,0 0 0,1 1 0,0 0 0,0 1 0,0 0 0,0 0 0,1 0-1,0 1 1,0 0 0,0 0 0,0 1 0,1 0 0,-1 1 0,6-1-15,-12 4-6,0 1 0,0-1 0,0 1 0,0 0 0,-1 0 0,1-1 0,0 1 0,-1 0 0,0 0 0,1 1 0,-1-1 0,0 0 0,0 0 0,0 1 0,0-1 0,-1 1 0,1-1 0,-1 0 0,1 1 0,-1-1 0,0 1 0,0-1 0,0 1 0,0 0 0,0-1 0,-1 0 0,1 1 6,0 5-20,-1-2 19,0 1 0,1 0 0,0-1 0,0 1 1,0 0-1,1-1 0,0 1 0,0-1 0,1 1 0,0-1 0,0 0 0,0 0 0,1 0 0,0 0 0,0 0 0,0 0 0,1-1 0,0 1 0,0-1 0,0 0 0,1 0 1,0-1-1,0 1 0,0-1 0,0 0 0,1-1 0,-1 1 0,1-1 0,0 0 0,0 0 0,0-1 0,0 0 0,1 0 0,2 0 1,2-3 10,-1 0-1,0 0 1,0-2 0,0 1-1,0-1 1,0-1-1,0 1 1,-1-2 0,0 1-1,0-1 1,0-1-1,0 0 1,-1 0-1,0-1 1,0 0 0,-1 0-1,0 0 1,0-1-1,3-5-9,8-12 101,0 0-1,-2-2 0,-1 0 0,-1 0 1,10-29-101,-18 40 79,1-2 106,-9 32-81,-57 171-77,50-149-320,2 1 0,1 1 1,2-1-1,2 1 1,1 23 292,12-4-4162,7-23-4115,-7-22 1556</inkml:trace>
  <inkml:trace contextRef="#ctx0" brushRef="#br0" timeOffset="780.652">1268 283 10282,'4'-22'1372,"4"-18"547,4 4 4687,-15 33-3202,-19 12-2131,12-1-1230,1 1 1,-1 0 0,1 1 0,1 0 0,0 0 0,0 1 0,1 0 0,0 0 0,1 1 0,0 0 0,1 0 0,1 0 0,0 1-1,0 0 1,1-1 0,1 1 0,0 0 0,1 0 0,0 0 0,1 1 0,1-1 0,0 0 0,0 0 0,1 0 0,1 0 0,0-1 0,1 1-1,1-1 1,0 0 0,0 0 0,1 0 0,1 0 0,0-1 0,0 0 0,3 1-44,-5-7-67,0 0 0,0-1 0,1 0 1,-1 0-1,1 0 0,0-1 0,0 0 0,0 0 0,1 0 1,-1-1-1,1 0 0,-1 0 0,1-1 0,0 0 0,-1 0 1,1-1-1,0 1 0,0-1 0,0-1 0,-1 1 0,1-1 1,0-1-1,0 1 0,4-2 67,1-1-4,0 0-1,1-1 1,-2 0 0,1-1 0,-1 0-1,0-1 1,0 0 0,-1-1 0,0 0 0,0-1-1,-1 0 1,6-7 4,-8 6 69,0 0 1,-1-1-1,0 1 1,0-1-1,-2 0 0,1-1 1,-1 1-1,-1-1 1,0 0-1,-1 0 0,0 0 1,0 0-1,-2 0 0,1-1 1,-2 1-1,0 0 1,-2-12-70,2 17 4,0 0 0,-1-1 0,0 1 1,0 0-1,-1 0 0,0 1 1,0-1-1,0 1 0,-1-1 0,0 1 1,0 0-1,-1 0 0,1 1 0,-2-1 1,1 1-1,0 0 0,-1 1 1,0-1-1,0 1 0,0 0 0,0 1 1,-1-1-1,0 1 0,0 1 1,1-1-1,-1 1 0,-1 0 0,1 1 1,0-1-1,-2 1-4,-72 6-2593,38 24-5187,33-10 211</inkml:trace>
  <inkml:trace contextRef="#ctx0" brushRef="#br0" timeOffset="1106.489">1938 207 14734,'0'0'4276,"0"0"-2279,0 0-738,0 0-239,-13 3-465,5-2-499,4 0-43,0-1 1,0 1-1,0 0 1,0 0-1,0 0 1,0 0-1,0 1 1,0 0-1,1 0 1,-1 0-1,0 0 1,1 0-1,0 1 1,-1 0-1,1-1 1,0 1-1,1 0 1,-1 1-1,0-1 1,1 0-1,0 1 1,-1 0-14,-4 12 135,0 1 0,1 0 0,1 0 0,0 0 0,1 1 0,1-1 0,1 1 1,1 0-1,0 0 0,1 0 0,1 0 0,1 0 0,0 0 0,1-1 0,1 1 1,4 10-136,-5-23 3,-1 0 0,1-1 1,0 1-1,0 0 1,0-1-1,0 1 0,1-1 1,0 0-1,0-1 1,0 1-1,1 0 0,-1-1 1,1 0-1,-1 0 1,1-1-1,0 1 0,0-1 1,0 0-1,1 0 0,-1-1 1,0 1-1,1-1 1,-1-1-1,1 1 0,-1-1 1,1 0-1,-1 0 1,1 0-1,3-1-3,3-1 22,0 0 1,0 0-1,-1-1 1,1-1-1,-1 0 0,0 0 1,0-2-1,0 1 1,0-1-1,-1 0 1,0-1-1,-1-1 0,3-1-22,-2-1 83,0-1 0,-1 0 0,0 0-1,0-1 1,-1 0 0,-1-1 0,0 0-1,-1 0 1,0 0 0,-1-1-1,-1 0 1,0 0 0,-1 0 0,0 0-1,-1-1 1,-1 1 0,0-1 0,-1 1-1,-1-1 1,-1-10-83,1 19-81,-1 0 0,0 1 0,0-1-1,0 0 1,-1 1 0,1-1 0,-1 1-1,-1 0 1,1-1 0,-1 2 0,0-1 0,0 0-1,0 1 1,-1 0 0,1 0 0,-1 0-1,0 0 1,0 1 0,0 0 0,-1 0 0,1 1-1,-1-1 1,0 1 0,1 0 0,-1 0-1,0 1 1,0 0 0,-6 0 81,-50-2-4377,3 15-3909,20 2-4889</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03.478"/>
    </inkml:context>
    <inkml:brush xml:id="br0">
      <inkml:brushProperty name="width" value="0.05" units="cm"/>
      <inkml:brushProperty name="height" value="0.05" units="cm"/>
    </inkml:brush>
  </inkml:definitions>
  <inkml:trace contextRef="#ctx0" brushRef="#br0">323 114 9577,'-1'-15'2851,"-5"-45"-935,5 58-1722,0 0-1,1 0 1,-1 0 0,0 0-1,-1 0 1,1 0 0,0 0-1,-1 0 1,1 0-1,-1 0 1,1 1 0,-1-1-1,0 0 1,0 1-1,0 0 1,0-1 0,0 1-1,0 0 1,0 0-1,0 0 1,0 0 0,0 1-1,-1-1 1,1 1-1,0-1 1,-1 1 0,1 0-1,0-1 1,-1 1 0,1 1-1,0-1 1,-1 0-1,1 0 1,0 1 0,-2 0-194,2-1 83,-9 4 84,0 0 0,0 1 0,0 0 0,1 1 1,0 0-1,0 1 0,0 0 0,1 0 0,0 1 0,1 0 0,-1 1 0,2 0 0,-1 0 0,1 1 0,0-1 1,1 2-1,0-1 0,1 1 0,0 0 0,-2 9-167,-6 10 11,1 0-1,2 0 1,1 1 0,1 0-1,2 1 1,1 0 0,2 0-1,1 0 1,1 0 0,2 0-1,1 0 1,2 0 0,1 0-1,1 0 1,2-1 0,1 0-1,1-1 1,2 0 0,12 23-11,-22-47-17,0-1 1,1 1-1,-1-1 0,1 1 1,0-1-1,0 0 0,1 0 1,-1-1-1,1 1 1,0-1-1,1 0 0,-1 0 1,1 0-1,-1 0 1,1-1-1,0 0 0,0 0 1,1 0-1,-1 0 1,1-1-1,-1 0 0,1 0 1,0-1-1,0 0 1,0 0-1,0 0 0,0 0 1,0-1-1,-1 0 0,1-1 1,0 1-1,0-1 1,0 0-1,0 0 0,0-1 1,4-1 16,1-8 35,0 0 1,-1 0-1,-1-1 1,0 0-1,0-1 1,-1 0-1,-1 0 1,0-1-1,-1 0 1,0 0-1,-2 0 1,1-1-1,-2 0 1,0 0-1,0 0 1,-2 0-1,1-14-35,-2 25 17,3-7 99,-1 0-1,0 0 1,-1 0 0,-1-1 0,0 1 0,0 0 0,-1 0 0,0 0 0,-1-1-1,0 1 1,-1 0 0,0 1 0,-1-1 0,-4-8-116,3 16 5,1 0 0,-1 0 0,0 0 0,0 1 0,0-1 0,-1 1 0,1 1 0,0-1 0,-1 1 0,1 0 0,-1 0 0,1 0 0,-1 1 0,1 0 0,-1 0 0,0 0 0,1 1 0,-1 0 0,1 0 0,0 0 0,-1 1 0,1 0 0,0 0 0,0 0 0,0 1 0,0-1 0,0 1 0,0 1 0,1-1 0,0 0 0,-1 1 0,1 1-5,-6 2-30,2 1 1,-1 0-1,1 0 0,0 1 0,1 0 1,0 0-1,0 1 0,1 0 0,1 0 1,-1 0-1,2 1 0,-1 0 0,1 0 1,1 0-1,0 0 0,1 1 0,0-1 1,1 1-1,0-1 0,0 1 1,2 9 29,6 121-3973,2-96-185,5-2-3428,-3-23-1697</inkml:trace>
  <inkml:trace contextRef="#ctx0" brushRef="#br0" timeOffset="279.727">608 529 5125,'33'-127'5739,"-34"127"-5631,1-1 0,0 1 1,0 0-1,-1-1 0,1 1 0,0 0 1,-1-1-1,1 1 0,0 0 1,-1 0-1,1-1 0,0 1 1,-1 0-1,1 0 0,0 0 1,-1 0-1,1 0 0,-1-1 0,1 1 1,0 0-1,-1 0 0,1 0 1,-1 0-1,1 0 0,-1 0 1,1 0-1,0 0 0,-1 1 0,1-1 1,-1 0-1,1 0 0,0 0 1,-1 0-1,1 0 0,-1 1 1,1-1-1,0 0 0,-1 0 1,1 1-1,0-1 0,0 0 0,-1 0 1,1 1-1,0-1 0,-1 0 1,1 1-1,0-1 0,0 1 1,0-1-1,-1 0 0,1 1 1,0-1-1,0 0 0,0 1 0,0-1 1,0 1-1,0-1 0,0 1 1,0-1-109,-52 107 3312,25 77-2754,26-177-557,-1-2-3,0 1 0,1-1 0,0 1 0,0 0 0,0-1 0,1 1 0,0 0 0,0 0 0,0 0 0,1-1 0,-1 1 0,1 0 0,1-1 0,-1 1 0,1-1 0,0 1 0,0-1 0,1 0 0,0 0 0,0 0 0,0 0 0,0 0 0,1-1 0,-1 1 0,1-1 0,1 0 0,-1 0 0,0-1 0,1 1 0,4 2 2,3-6 4,-1 0 0,1-1-1,-1-1 1,0 1 0,0-2-1,0 0 1,0 0 0,0-1 0,-1 0-1,0-1 1,1 0 0,-2-1-1,1 0 1,-1 0 0,0-1-1,0 0 1,0-1 0,-1 0-1,-1 0 1,1-1 0,-1 0 0,-1 0-1,0-1 1,0 0 0,-1 0-1,2-3-3,-2 5 58,0 0 1,-1 0-1,0 0 0,0-1 0,0 1 0,-1-1 0,-1 0 0,1 0 1,-2 0-1,1 0 0,-1 0 0,0-1 0,-1 1 0,0 0 0,-1-1 0,0 1 1,0 0-1,-1 0 0,0 0 0,-1 0 0,0 0 0,0 0 0,-1 1 0,0 0 1,0-1-1,-1 1 0,0 1 0,-1-1 0,1 1 0,-1 0 0,-1 0 0,0 1 1,1 0-1,-2 0 0,1 0 0,-5-2-58,6 6-39,1 0 1,-1 0-1,1 0 0,-1 0 0,0 1 1,0 0-1,1 1 0,-1-1 0,0 1 1,0 0-1,0 0 0,0 1 1,1 0-1,-1 0 0,0 0 0,0 1 1,1 0-1,-1 0 0,1 0 0,0 0 1,0 1-1,-3 2 39,3-2-601,0 1-1,0-1 1,0 1 0,0 0-1,1 1 1,-1-1 0,1 1-1,1 0 1,-1 0 0,1 0-1,-1 1 1,1-1-1,0 3 602,-7 25-8530</inkml:trace>
  <inkml:trace contextRef="#ctx0" brushRef="#br0" timeOffset="591.743">1159 370 11243,'0'0'3875,"0"0"-1029,0 0-391,0 0-570,-6 13-647,-8 16-806,2 0-1,1 1 0,1 0 1,2 0-1,-3 20-431,9-41 6,0 1 1,1 0-1,0-1 0,1 1 0,0-1 1,0 1-1,1 0 0,1-1 1,-1 1-1,1-1 0,1 0 0,0 1 1,0-1-1,1 0 0,0-1 1,0 1-1,1-1 0,1 0 1,-1 0-1,1 0 0,0-1 0,1 0 1,0 0-1,0-1 0,0 1 1,1-2-1,0 1 0,3 1-6,-6-4-20,0 0 0,0 0-1,1-1 1,-1 1 0,1-1 0,-1 0 0,1-1-1,0 0 1,0 1 0,0-2 0,0 1-1,0-1 1,0 0 0,0 0 0,0-1 0,0 1-1,-1-1 1,1-1 0,0 1 0,0-1-1,-1 0 1,1 0 0,-1-1 0,1 1 0,-1-1-1,0-1 1,0 1 0,0-1 0,-1 1-1,1-2 1,-1 1 0,0 0 0,1-2 20,2-10 28,0 0 1,-1 0 0,-1 0-1,-1-1 1,0 0 0,-1 0-1,-1 0 1,0 0 0,-1 0-1,-1 0 1,-2-14-29,2 14 27,0 9-26,0 1 0,0-1 1,0 0-1,-1 1 0,0-1 1,0 1-1,-1-1 1,0 1-1,-1 0 0,1-1 1,-1 1-1,-1 0 0,1 1 1,-1-1-1,0 1 1,-1-1-1,0 1 0,-1-1-1,-55-9-8630,45 18-1844</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09.576"/>
    </inkml:context>
    <inkml:brush xml:id="br0">
      <inkml:brushProperty name="width" value="0.05" units="cm"/>
      <inkml:brushProperty name="height" value="0.05" units="cm"/>
    </inkml:brush>
  </inkml:definitions>
  <inkml:trace contextRef="#ctx0" brushRef="#br0">410 168 11499,'-2'-13'2226,"-6"-45"230,7 55-2238,0 0 0,0 0 1,0-1-1,0 1 0,-1 0 0,0 0 1,1 0-1,-1 0 0,0 1 1,0-1-1,-1 0 0,1 1 0,0-1 1,-1 1-1,0 0 0,1 0 1,-1 0-1,0 0 0,-2 0-218,-3-1 148,1 0-1,0 0 0,0 1 0,-1 1 1,1-1-1,-1 1 0,1 0 0,-1 1 1,0 0-1,1 0 0,-1 1 1,0-1-148,-5 3 34,0 0 1,-1 1 0,2 0 0,-1 1 0,0 1 0,1-1 0,0 2-1,0 0 1,1 0 0,0 1 0,0 1 0,1 0 0,0 0-1,1 1 1,0 0 0,0 1 0,1 0 0,1 0 0,-1 0 0,2 1-1,0 1 1,0-1 0,1 1 0,1-1 0,0 2 0,1-1-1,0 0 1,1 0 0,0 1 0,1 0 0,1-1 0,0 1 0,1-1-1,0 1 1,1-1 0,2 7-35,-2-14-1,1 0 0,-1-1 1,1 1-1,0-1 0,1 0 0,-1 0 0,1 0 0,0 0 0,0 0 1,1-1-1,-1 0 0,1 0 0,0 0 0,0 0 0,1-1 1,-1 0-1,0 0 0,1 0 0,0-1 0,0 0 0,0 0 1,0-1-1,0 1 0,0-1 0,0 0 0,0-1 0,0 0 0,1 0 1,-1 0-1,0 0 0,0-1 0,0 0 0,0-1 0,0 1 1,0-1-1,0 0 0,0-1 0,5-2 1,10-9 14,0-1 0,-1 0 0,-1-2 0,0 0 0,-1-1 1,-2-1-1,1 0 0,-2-2 0,-1 0 0,0 0 0,9-23-14,-2-1 11,-16 62-22,-6 47-78,0 19-278,4-28-2711,5-14-5832,-4-26 1917</inkml:trace>
  <inkml:trace contextRef="#ctx0" brushRef="#br0" timeOffset="350.634">722 252 6374,'7'-18'2408,"-3"9"-1986,31-71 1875,-1 18 4160,-34 68-720,-16 51-5025,-6 8-492,-2-2 1,-3-1-1,-3-1 0,-13 18-220,36-131-278,10 25 327,2 0 1,1 1-1,1 0 0,1 0 0,1 0 0,1 1 0,2 1 0,0 0 0,2 0 0,6-7-49,-12 20 67,0-1 0,1 1-1,1 0 1,0 1 0,0 0-1,1 1 1,1 0-1,-1 0 1,1 1 0,1 1-1,-1 0 1,6-2-67,-12 7 13,1-1 1,-1 1 0,0 0-1,0 1 1,1-1-1,-1 1 1,1 0-1,-1 1 1,1-1 0,-1 2-1,1-1 1,0 0-1,-1 1 1,1 1 0,-1-1-1,0 1 1,0 0-1,1 0 1,-1 1 0,0-1-1,-1 2 1,1-1-1,0 0 1,-1 1-1,0 0 1,0 1 0,0-1-1,0 1-13,4 7-1,-1 1 0,0 1 0,0-1 0,-1 1 1,-1 1-1,0-1 0,-1 1 0,-1 0 0,-1 0 0,0 0 0,0 1 0,-2-1 0,0 1 0,0-1 0,-2 1 0,0-1 0,-3 15 1,-18 57-1032,-1-32-4587,12-30-1134</inkml:trace>
  <inkml:trace contextRef="#ctx0" brushRef="#br0" timeOffset="699.386">1431 504 10730,'0'0'3737,"0"0"-689,0 0-838,0 0-806,0 0-213,-3 15-81,-27 85 449,24-87-1538,-1-1 1,-1 0-1,1 0 0,-2 0 1,0-1-1,0-1 0,-1 1 1,0-2-1,-1 1 1,0-1-1,0-1 0,-1 0 1,0-1-1,0 0 0,-1-1 1,0 0-1,-4 1-21,-22 3-3824,12-6-2511,-8 1-6872</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07.599"/>
    </inkml:context>
    <inkml:brush xml:id="br0">
      <inkml:brushProperty name="width" value="0.05" units="cm"/>
      <inkml:brushProperty name="height" value="0.05" units="cm"/>
    </inkml:brush>
  </inkml:definitions>
  <inkml:trace contextRef="#ctx0" brushRef="#br0">130 367 5637,'0'0'2579,"0"0"-908,0 0 16,0 0 144,-12 8-315,-38 27-294,49-34-1153,0 0-1,0 0 0,-1 0 1,1 0-1,0 1 1,0-1-1,0 1 0,0-1 1,0 1-1,1-1 0,-1 1 1,0-1-1,1 1 1,-1 0-1,1-1 0,-1 1 1,1 0-1,0-1 0,0 1 1,0 0-1,0-1 1,0 1-1,0 0 0,0 0 1,1-1-1,-1 1 0,0 0 1,1-1-1,0 1 1,-1-1-1,1 1 0,0-1 1,0 1-1,0-1 0,0 1 1,0-1-1,0 0 1,0 1-1,0-1 0,1 0 1,-1 0-1,0 0 0,1 0 1,-1 0-1,1 0 1,-1 0-1,2 0-68,5 2 136,0-1 0,1 1 0,-1-1 0,1-1 0,-1 0 0,1 0 0,-1 0 0,1-1 0,0-1-1,-1 1 1,1-1 0,0-1 0,-1 0 0,0 0 0,7-3-136,-5 4 157,-1-2-1,0 1 1,0-1 0,0 0-1,-1-1 1,1 0-1,-1 0 1,1-1 0,-2 0-1,1-1 1,0 0-1,-1 0 1,0 0 0,-1-1-1,1 0 1,-1 0-1,-1-1 1,1 1 0,-1-1-1,0-1 1,-1 1-1,0-1 1,-1 1-1,1-1 1,-2 0 0,1 0-1,0-9-156,-3 15 53,-1 0-1,1 0 1,-1-1-1,0 1 0,0 0 1,0 0-1,0 0 1,0 0-1,-1 0 1,0 0-1,1 0 1,-1 1-1,0-1 0,0 0 1,-1 1-1,1 0 1,0-1-1,-1 1 1,1 0-1,-1 0 0,0 0 1,0 1-1,0-1 1,0 1-1,0 0 1,0-1-1,0 1 1,0 1-1,0-1 0,-1 0 1,-2 1-53,-104 3 419,97 1-411,-1 1 0,1 1 0,0 0 0,1 0 1,-1 2-1,1-1 0,1 1 0,0 1 0,0 0 0,0 1 1,1 0-1,1 1 0,0-1 0,0 2 0,-2 5-8,6-10-11,0 0-1,1 1 1,0 0-1,0 0 1,1 0-1,0 0 1,1 1-1,-1-1 1,2 1-1,-1-1 1,1 1-1,0 0 1,1 0-1,0-1 1,1 1-1,0 0 0,0 0 1,1-1-1,0 1 1,0-1-1,1 1 1,0-1-1,0 0 1,1 0-1,2 2 12,0-1-119,0-1 0,1 1 0,0-1 0,0-1 0,1 1 0,0-1 0,0-1 0,1 1 0,0-1 0,0-1 0,0 0 1,1 0-1,3 1 119,6 0-672,0 0 1,0 0 0,0-2 0,0 0 0,1-2 0,0 0-1,0-1 1,-1-1 0,1-1 0,15-2 671,-14-2-125,0 0 1,-1-1-1,0-1 1,0-1-1,-1-1 1,0 0-1,0-2 0,-1 0 1,0-1-1,-1-1 1,-1 0-1,10-11 125,-6 3 76,0-1 0,-2-1 0,-1 0 0,-1-1 0,-1-1 1,-1 0-1,-1-1 0,2-7-76,-9-6 2051,-6 38-2007,0 1 1,0-1 0,0 1-1,0-1 1,0 1 0,0-1 0,0 1-1,-1-1 1,1 1 0,0-1-1,0 1 1,0-1 0,-1 1 0,1-1-1,0 1 1,0-1 0,-1 1-1,1 0 1,0-1 0,-1 1-1,1-1 1,-1 1 0,1 0 0,0 0-1,-1-1 1,1 1 0,-1 0-1,1 0 1,-1-1 0,1 1-1,-1 0 1,1 0 0,-1 0 0,1 0-1,-1 0 1,1 0 0,-1 0-1,1 0 1,-1 0 0,1 0 0,-1 0-1,1 0 1,-1 0 0,1 0-1,-1 0 1,1 0 0,-1 1-1,1-1 1,-1 0 0,1 0 0,-1 1-1,1-1 1,-1 0 0,1 1-1,0-1 1,-1 0 0,1 1-1,0-1 1,-1 1 0,1-1 0,0 0-1,-1 1 1,1-1 0,0 1-1,0-1 1,0 1 0,-1-1 0,1 1-1,0-1-44,-3 3 22,0-1 0,0 0-1,0 1 1,1 0 0,-1 0 0,1-1-1,0 1 1,-1 1 0,1-1 0,1 0-1,-1 0 1,0 1 0,1-1 0,0 1-1,-1 0 1,1-1 0,1 1-1,-1 0 1,1-1 0,-1 1 0,1 0-1,0 0 1,0 0 0,1-1 0,-1 1-1,1 0 1,0 0 0,0-1 0,0 1-1,0-1 1,1 1 0,-1-1 0,1 1-1,0-1 1,0 0 0,0 0-1,1 0 1,-1 0 0,1 0 0,-1-1-1,1 1 1,2 1-22,22-6-1029,-22-5-2703,-2-4-4207,-3 4-1174</inkml:trace>
  <inkml:trace contextRef="#ctx0" brushRef="#br0" timeOffset="292.759">839 95 5381,'0'0'5776,"2"-13"-2135,0-4-2185,2-12 96,-3 3 6677,-5 86-7445,-2 0-1,-4 0 0,-1 0 0,-12 27-783,-17 98 236,25-106-210,-3 20-827,11-34-2780,7-62 3110,1 21-4211,6-12-2369,2-7-1085</inkml:trace>
  <inkml:trace contextRef="#ctx0" brushRef="#br0" timeOffset="513.577">792 501 7944,'0'-15'1638,"-1"-49"428,-9-12 6540,52 70-7891,161 46-1030,-118-25-3168,43-1-6182,-74-12 4753</inkml:trace>
  <inkml:trace contextRef="#ctx0" brushRef="#br0" timeOffset="996.208">1512 374 3844,'0'0'3320,"0"0"-437,12-12-177,34-42-143,-45 52-2383,1 0 1,-1 0-1,0-1 0,0 1 1,0-1-1,-1 1 0,1-1 1,0 1-1,-1-1 1,0 1-1,1-1 0,-1 0 1,0 1-1,-1-1 1,1 0-1,0 1 0,-1-1 1,1 1-1,-1-1 0,0 1 1,0-1-1,0 1 1,0 0-1,0-1 0,0 1 1,-1 0-1,1 0 0,-1 0 1,0 0-1,0 0 1,1 0-1,-1 0 0,0 1 1,-1-1-1,1 1 1,0-1-1,0 1 0,-1-1-180,-7-2 142,0 0 0,0 0 0,0 1 0,0 1 0,-1 0 0,1 0 0,-1 1 0,0 0 0,1 0-1,-1 2 1,0-1 0,1 1 0,-1 1 0,1 0 0,-1 0 0,1 1 0,0 0 0,0 1 0,0 0 0,1 1-1,-1 0 1,1 0 0,0 1 0,-5 4-142,-1 3 3,1 0-1,0 1 0,1 0 1,0 1-1,1 0 1,1 1-1,0 1 0,1 0 1,1 0-1,1 0 1,0 1-1,1 1 0,1-1 1,1 1-1,1 0 1,1 0-1,0 1 0,1-1 1,1 1-1,1 9-2,0-25-2,0 0 1,1 0-1,-1-1 0,1 1 0,0 0 1,0 0-1,0 0 0,1-1 0,-1 1 0,1-1 1,0 1-1,0-1 0,0 0 0,0 1 1,1-1-1,-1 0 0,1 0 0,0-1 0,-1 1 1,1-1-1,1 1 0,-1-1 0,0 0 1,1 0-1,-1 0 0,1-1 0,-1 1 0,1-1 1,0 0-1,-1 0 0,1 0 0,0 0 1,0-1-1,0 0 0,0 1 0,3-2 2,6 2 0,1-1 0,0-1-1,0 0 1,-1-1 0,1 0-1,-1-1 1,0-1 0,0 0-1,0-1 1,0 0 0,-1-1-1,0-1 1,0 0 0,0 0-1,-1-1 1,6-5 0,-2 1-2,0 1 1,-1-2-1,0 0 1,-1 0-1,0-2 1,-1 1-1,-1-2 1,0 1-1,-1-1 1,-1-1-1,0 0 1,-1 0-1,-1-1 0,2-9 2,-9 27 1,-1 0 0,1 0-1,0 0 1,0 0 0,0 0-1,0 0 1,-1 0-1,1 0 1,0 0 0,0 0-1,0 0 1,-1 1 0,1-1-1,0 0 1,0 0-1,0 0 1,-1 0 0,1-1-1,0 1 1,0 0-1,0 0 1,0 0 0,-1 0-1,1 0 1,0 0 0,0 0-1,0 0 1,-1 0-1,-10 24 9,6-4-62,0 1-1,0-1 1,2 1 0,1 0-1,1 1 1,0-1-1,2 0 1,1 11 53,18 8-3154,38-24-6200,10-32 719,-30-2 6759,-26 11 2352,1-2 0,-1 0 1,0 0-1,-1-1 0,0 0 0,-1-1 0,0 0 1,6-10-477,0-3 2302,-1 0 0,-1-1 0,-1-1 0,-1 0 0,-1-1 0,4-20-2302,-10 22 2426,-6 18-292,-6 16-1019,-67 206 524,25-64-1527,49-151-115,-1 0 1,1-1 0,0 1 0,-1 0-1,1 0 1,0 0 0,-1 0 0,1 0 0,0 0-1,-1 0 1,1 0 0,0 0 0,-1 0-1,1 0 1,0 0 0,-1 0 0,1 0-1,0 0 1,-1 0 0,1 0 0,0 0-1,-1 0 1,1 0 0,0 0 0,-1 1-1,1-1 1,0 0 0,0 0 0,-1 0-1,1 1 1,0-1 0,0 0 0,-1 0-1,1 1 1,0-1 0,0 0 2,1-36-15,7 6 10,1 1 0,1-1 1,2 2-1,0-1 1,2 2-1,1 0 1,8-9 4,-16 24-189,1 0 0,0 1 1,1 0-1,0 1 0,1 0 1,0 1-1,1-1 1,0 2-1,1-1 189,-7 6-113,-1 0-1,0 0 1,1 1 0,-1 0-1,1 0 1,-1 0 0,1 0-1,0 1 1,0 0 0,0 0-1,0 0 1,0 1 0,0-1-1,0 1 1,0 1 0,0-1-1,0 0 1,0 1 0,0 0-1,0 1 1,0-1 0,0 1-1,-1 0 1,1 0 0,-1 0-1,2 1 114,33 38-8760,-26-17 256</inkml:trace>
  <inkml:trace contextRef="#ctx0" brushRef="#br0" timeOffset="1328.154">2468 368 10570,'0'0'4004,"0"0"-337,0 0-570,0 0-1026,0 0-1036,0 0-447,-5 13-140,-67 200 748,63-181-1255,-6 18-195,11-19-3741,4-31 3775,1 9-4436,2-5-1967,3-2-4246</inkml:trace>
  <inkml:trace contextRef="#ctx0" brushRef="#br0" timeOffset="1652.58">2422 0 10250,'0'0'3715,"0"0"-1889,0 0 64,0 0-1250,0 0-640,0 0 0,0 0-32,0 0-833,0 0-4644</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06.015"/>
    </inkml:context>
    <inkml:brush xml:id="br0">
      <inkml:brushProperty name="width" value="0.05" units="cm"/>
      <inkml:brushProperty name="height" value="0.05" units="cm"/>
    </inkml:brush>
  </inkml:definitions>
  <inkml:trace contextRef="#ctx0" brushRef="#br0">0 44 192,'0'0'10469,"0"0"-6316,0 0-1639,0 0-234,0 0-1004,0 0-764,3 10-245,10 59 244,-7-35-320,0-1 1,3-1-1,0 1 1,2-1-1,8 14-191,67 73 95,-82-115-93,0 0-1,0 0 0,0-1 0,0 0 0,1 0 0,-1 0 0,1 0 0,0 0 0,0-1 0,0 0 1,0 0-1,0-1 0,0 1 0,0-1 0,1 0 0,-1 0 0,0-1 0,1 0 0,-1 0 0,1 0 1,-1 0-1,0-1 0,1 0 0,-1 0 0,5-2-1,-2-3 49,-1 0 1,1 0-1,-1-1 0,0 0 1,-1-1-1,0 1 0,0-1 0,-1 0 1,1-1-1,-2 1 0,1-1 1,-1 0-1,-1 0 0,3-8-49,-5 14 47,21-57 561,-2-1 1,-3-1-1,-3-1 1,4-47-609,-18 110-84,0 1-1,0-1 1,0 1-1,0-1 1,0 0-1,0 1 1,0-1 0,0 0-1,0 1 1,0-1-1,0 0 1,0 1-1,0-1 1,0 0 0,-1 1-1,1-1 1,0 0-1,0 1 1,0-1-1,0 0 1,-1 0 0,1 1-1,0-1 1,0 0-1,-1 0 1,1 1 0,0-1-1,-1 0 1,1 0-1,0 0 1,0 1-1,-1-1 1,1 0 0,0 0-1,-1 0 1,1 0-1,0 0 1,-1 0-1,1 0 1,-1 0 0,1 0-1,0 0 1,-1 0-1,1 0 1,0 0-1,-1 0 1,1 0 0,0 0-1,-1 0 1,1 0-1,0 0 1,-1-1-1,1 1 1,0 0 84,-3 21-5114,1 3-3054</inkml:trace>
  <inkml:trace contextRef="#ctx0" brushRef="#br0" timeOffset="759.284">767 90 9641,'0'0'2312,"0"0"-1026,0 0 49,0 0-412,0 0-592,0 0-10,0 0-76,0 0-15,5 15 122,32 103 561,-37-115-865,0-1 0,1 1 1,-1-1-1,1 1 0,-1 0 1,1-1-1,0 0 0,0 1 0,0-1 1,1 1-1,-1-1 0,0 0 1,1 0-1,-1 0 0,1 0 0,0 0 1,0 0-1,0 0 0,0 0 0,0-1 1,0 1-1,0-1 0,1 0 1,-1 1-1,0-1 0,1 0 0,-1 0 1,1-1-1,-1 1 0,1 0 1,0-1-1,-1 0 0,1 1 0,-1-1 1,1 0-1,0 0 0,-1-1 0,1 1 1,0 0-1,-1-1 0,1 0 1,-1 1-1,1-1 0,-1 0 0,0-1 1,1 1-49,5-8 368,0 1 0,-1-2 0,0 1 0,-1-1 0,0 0 0,0 0 0,-1-1 0,-1 1 0,0-1 0,0 0 0,-1 0 0,0-1 0,-1 1 0,0-1 0,-1 1 1,-1-1-1,0 0 0,0 0-368,-1 8 27,0 1 0,0-1 1,0 0-1,-1 1 0,1-1 1,-1 1-1,0-1 1,0 1-1,0 0 0,-1 0 1,1 0-1,-1 0 0,1 0 1,-1 1-1,0-1 1,0 1-1,-1 0 0,1 0 1,0 0-1,-1 0 0,1 0 1,-1 1-1,1-1 1,-1 1-1,0 0 0,1 0 1,-1 1-1,0-1 0,0 1 1,0 0-1,0 0 1,0 0-1,1 0 0,-1 1 1,0-1-1,0 1 0,0 0 1,1 0-1,-1 1 1,0-1-1,1 1 0,0-1 1,-1 1-1,1 0 0,0 1 1,0-1-1,-1 1-27,-5 6-14,0 0 1,1 0-1,0 0 0,0 1 1,1 1-1,0-1 0,1 1 1,1 0-1,-1 0 0,2 1 0,0-1 1,0 1-1,1 0 0,0 1 1,1-1-1,1 0 0,0 1 1,0-1-1,1 0 0,1 1 0,0-1 1,1 1-1,0-1 0,1 0 1,0 0-1,1 0 0,0-1 1,1 1-1,0-1 0,5 6 14,-3-7-60,0 0 1,1 0-1,1-1 1,0 0-1,0 0 0,0-1 1,1 0-1,1-1 0,-1 0 1,1-1-1,0 0 0,0-1 1,1 0-1,0 0 1,0-1-1,0-1 0,8 1 60,6 1-13,-1-1-1,1-2 1,0 0 0,0-2-1,0-1 1,0-1-1,0-1 1,3-2 13,-1-1 29,-1-2-1,0 0 1,-1-2 0,0-1-1,0-1 1,-1-2 0,-1 0-1,0-1 1,-1-2 0,-1 0-1,0-1 1,-2-2 0,0 0-1,-1-1 1,-1-1 0,-1 0-1,-1-1 1,-1-1 0,2-6-29,-15 27 9,1-1 1,-1 0 0,0 0 0,0 0 0,0 0-1,0-1 1,-1 1 0,1 0 0,-1-1-1,0 1 1,-1-1 0,1 1 0,-1-1 0,0 1-1,0-1 1,0 1 0,0-1 0,-1 1 0,0-1-1,0 1 1,0-1 0,-1 1 0,1 0-1,-1 0 1,0 0 0,0 0 0,-1 0 0,1 0-1,-1 0 1,0 1 0,0-1 0,0 1 0,0 0-1,0 0 1,-1 0 0,0 0-10,-5 1-5,0 0 1,-1 0-1,1 1 1,-1 1 0,1 0-1,-1 0 1,1 0-1,-1 2 1,1-1-1,-1 1 1,1 0-1,0 1 1,0 0-1,0 0 1,0 1-1,1 0 1,-1 1-1,1 0 1,0 0-1,0 1 1,1 0-1,0 0 1,0 1-1,0 0 1,1 0 0,0 0-1,0 1 1,1 0-1,0 0 1,0 1-1,-1 5 5,0-4-13,1 0 0,0 1 0,1 0 0,0 0 0,1 0 0,1 1 0,-1-1 0,2 0 0,-1 7 13,3-16 2,1 0 1,-1 0-1,1 0 1,-1 0-1,1-1 0,0 1 1,0 0-1,0-1 1,0 1-1,0-1 1,0 0-1,0 0 1,0 0-1,1 0 1,-1 0-1,0 0 1,1-1-1,-1 1 0,0-1 1,1 1-1,-1-1 1,1 0-1,-1 0 1,1 0-1,-1 0 1,0-1-1,1 1 1,-1 0-1,1-1 1,-1 0-1,0 0 1,0 0-1,1 0 0,-1 0 1,0 0-1,0 0 1,0-1-1,0 1 1,1-2-3,10-4 30,-12 6-28,1-1-1,-1 1 1,0 0 0,1-1-1,-1 1 1,1 0 0,0 0-1,-1 0 1,1 0 0,0 0 0,-1 0-1,1 1 1,0-1 0,0 0-1,0 1 1,0 0 0,0-1-1,0 1 1,0 0 0,-1 0-1,1 0 1,0 0 0,0 0 0,0 0-1,0 1 1,0-1 0,0 1-1,0-1 1,0 1 0,-1 0-1,1 0 1,0 0 0,0 0-1,-1 0 1,1 0 0,-1 0 0,1 0-1,-1 1 1,2 1-2,0 12 2,-1 1 1,0 0-1,-1 0 1,0 0-1,-2 0 0,0 0 1,0 0-1,-2 0 1,0-1-1,0 1 1,-7 14-3,-77 209 24,-14 55-198,80-226-1919,25-89-6176,6 4 2386</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04.957"/>
    </inkml:context>
    <inkml:brush xml:id="br0">
      <inkml:brushProperty name="width" value="0.05" units="cm"/>
      <inkml:brushProperty name="height" value="0.05" units="cm"/>
    </inkml:brush>
  </inkml:definitions>
  <inkml:trace contextRef="#ctx0" brushRef="#br0">310 102 13453,'0'0'1772,"0"0"-80,-13-14 385,-44-43-347,55 55-1640,0 0 0,-1 1 1,0-1-1,1 0 0,-1 1 1,0-1-1,0 1 0,0 0 1,1 0-1,-1 0 0,0 1 1,-1-1-1,1 1 0,0-1 1,0 1-1,0 0 0,0 0 1,0 0-1,0 1 0,0-1 0,0 1 1,-3 0-91,1 0 105,-5 3-79,0 0 0,1 1-1,-1 0 1,1 1 0,0 0-1,0 0 1,0 1-1,1 0 1,0 1 0,1-1-1,-1 1 1,1 1 0,1 0-1,0 0 1,0 0 0,1 0-1,0 1 1,0 0 0,1 0-1,1 0 1,0 1 0,0-1-1,1 1 1,0 0 0,1-1-1,0 1 1,1 0 0,0 0-1,1 0 1,0 0 0,0-1-1,1 1 1,1 0-1,0-1 1,0 0 0,1 1-26,2 4-1,-1 0 0,2-1 1,0 0-1,1-1 0,0 1 1,1-1-1,0-1 0,1 0 0,0 0 1,1-1-1,1 0 0,0-1 1,0 0-1,1-1 0,3 1 1,-12-8-1,0 0-1,0 0 1,0-1 0,1 0-1,-1 0 1,0 0-1,1 0 1,-1-1 0,0 1-1,1-1 1,-1 0 0,1-1-1,-1 1 1,0-1-1,1 0 1,-1 0 0,0 0-1,1 0 1,-1-1 0,0 0-1,0 0 1,0 0-1,-1 0 1,1-1 0,0 1-1,-1-1 1,0 0 0,1 0-1,-1 0 1,0-1-1,0 0 2,75-119 161,-57 83 286,-2-1 1,-1-1-1,-2-1 1,-2 0-1,-2 0 1,2-23-448,-16 15 807,2 50-790,0 0 0,0 0-1,0 1 1,0-1 0,0 0 0,0 0-1,0 1 1,-1-1 0,1 0 0,0 0 0,0 1-1,-1-1 1,1 0 0,-1 1 0,1-1 0,0 0-1,-1 1 1,1-1 0,-1 0 0,0 1-1,1-1 1,-1 1 0,1-1 0,-1 1 0,0 0-1,1-1 1,-1 1 0,0-1 0,0 1-1,1 0 1,-1 0 0,0 0 0,0-1 0,1 1-1,-1 0 1,0 0 0,0 0 0,1 0 0,-1 0-1,0 0 1,0 0 0,0 0 0,1 1-1,-1-1 1,0 0 0,0 0 0,1 1 0,-1-1-1,0 0 1,1 1 0,-1-1 0,0 1 0,1-1-1,-1 1 1,1-1 0,-1 1 0,0-1-1,1 1 1,-1 0 0,1-1 0,0 1-17,-7 8 33,0 1 1,1-1-1,1 1 0,0 1 1,0-1-1,1 1 0,0 0 1,1 0-1,0 0 0,1 0 1,0 0-1,0 8-33,-4 11-150,2 0 0,1 1 0,1-1 1,1 0-1,2 1 0,1-1 0,2 0 0,1 0 0,1 0 0,1 0 0,2-1 0,5 12 150,-12-37-264,-1-1 1,0 1-1,1-1 0,0 1 0,0-1 1,0 1-1,0-1 0,0 0 0,1 0 0,0 0 1,-1 0-1,1 0 0,0-1 0,0 1 1,1-1-1,-1 0 0,0 0 0,1 0 1,-1 0-1,1-1 0,0 1 0,-1-1 0,1 0 1,0 0-1,0 0 0,0-1 0,0 1 1,0-1-1,0 0 0,0 0 0,0-1 0,-1 1 1,1-1-1,0 0 0,0 1 0,0-2 1,0 1-1,-1 0 0,2-2 264,6-8-55,-1-1 1,0 0-1,-1 0 1,-1-1-1,0 0 0,0-1 1,-2 0-1,0 0 0,0 0 1,-1-1-1,-1 0 0,0 0 1,-1 0-1,-1 0 0,0-4 55,7-23 270,47-195 6665,-56 237-6873,0 1 1,0-1-1,1 0 0,-1 0 1,0 0-1,1 1 0,-1-1 1,0 0-1,1 0 0,-1 0 1,0 0-1,1 0 0,-1 0 1,0 0-1,1 0 0,-1 0 1,0 0-1,1 0 0,-1 0 1,0 0-1,1 0 0,-1 0 1,0 0-1,1 0 0,-1 0 1,0 0-1,1 0 0,-1-1 1,0 1-1,1 0 0,-1 0 1,0 0-1,0-1 1,1 1-1,-1 0 0,0 0 1,0-1-1,1 1 0,-1 0 1,0-1-1,0 1 0,0 0 1,1 0-1,-1-1 0,0 1 1,0-1-63,7 37 623,-4 285 173,-3-203-1394,0-118 598,-1-27 12,1 0 0,1 0 0,1 0 1,2 0-1,1 1 0,1 0 0,6-16-12,-8 28-82,0 0 0,2 0-1,0 0 1,0 1 0,2 0 0,-1 0-1,2 0 1,-1 1 0,2 0 0,-1 1-1,2 0 1,0 1 0,0 0 0,0 1-1,1 0 1,1 1 0,0 0 0,0 1-1,0 0 1,1 1 0,0 0 0,0 1-1,0 1 1,1 1 0,-1 0 0,1 0-1,6 1 83,39 18-4643,-28 9-2928,-15-5-2396</inkml:trace>
  <inkml:trace contextRef="#ctx0" brushRef="#br0" timeOffset="405.854">1310 129 7815,'0'0'4330,"0"0"-1768,0 0-37,0 0-459,0 0-1019,0 0-583,2 2-128,0 2-243,0 1 0,0-1 0,0 1 0,-1-1-1,0 1 1,0 0 0,0 0 0,0 0 0,-1 0-1,0-1 1,0 1 0,0 0 0,0 0 0,-1 0-1,-1 3-92,2 24 130,-1-29-130,1 0 1,-1 0-1,1 0 1,0-1-1,0 1 1,0 0-1,1 0 1,-1 0-1,1-1 1,0 1-1,-1 0 1,1-1-1,0 1 1,0 0-1,1-1 1,-1 1-1,1-1 1,-1 0-1,1 1 1,0-1-1,-1 0 0,1 0 1,0 0-1,1 0 1,-1-1-1,0 1 1,0 0-1,1-1 1,-1 0-1,1 1 1,-1-1-1,1 0 1,0 0-1,-1-1 1,1 1-1,0 0 1,0-1-1,0 0 1,-1 0-1,1 0 1,0 0-1,0 0 1,0 0-1,0-1 0,3-3 149,1-1 0,-1 0 0,0-1-1,-1 1 1,1-1 0,-1-1 0,0 1 0,0-1-1,-1 1 1,0-1 0,0 0 0,-1-1 0,0 1-1,0-1 1,-1 1 0,0-1 0,0 0 0,0 0-1,-1 0 1,-1 0 0,1 0 0,-1 0 0,-1 0 0,0-4-149,1 10 55,0 0 1,0-1-1,0 1 1,0 0 0,0 0-1,-1 0 1,1 0 0,-1 0-1,0 0 1,0 0 0,1 0-1,-1 0 1,0 0 0,-1 0-1,1 0 1,0 0-1,0 1 1,-1-1 0,1 1-1,-1-1 1,1 1 0,-1-1-1,0 1 1,0 0 0,0 0-1,1 0 1,-1 0 0,0 0-1,0 0 1,0 0-1,0 1 1,-1-1 0,1 1-1,0 0 1,0-1 0,0 1-1,0 0 1,0 0 0,-1 0-1,1 1 1,0-1 0,0 0-1,0 1 1,0 0-1,0-1 1,0 1 0,0 0-1,0 0 1,0 0 0,0 0-1,0 0 1,-1 2-56,-9 4 19,-1 0 1,1 1 0,1 1-1,-1 0 1,2 0-1,-1 1 1,1 1-1,1 0 1,0 0 0,0 0-1,1 1 1,1 1-1,0 0 1,0-1-1,-2 11-19,5-15 2,1-1 0,1 1 0,0 0 0,0 0 0,0 0 0,1 0 0,0 0 0,0 0 0,1 0 0,0 0-1,1 0 1,0 0 0,0 0 0,1 0 0,-1 0 0,2 0 0,-1 0 0,1-1 0,1 1 0,-1-1 0,1 0-1,0 0 1,1 0 0,-1-1 0,2 1 0,-1-1 0,1 0 0,2 1-2,4 1-111,0-1 0,1 0-1,0-1 1,0 0 0,0-1 0,1-1 0,0 0 0,0-1-1,0 0 1,0-1 0,0-1 0,1 0 0,-1-1 0,1 0-1,6-2 112,-17 2-83,106-23-3322,-54-26-5554,-44 26 1037</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12.719"/>
    </inkml:context>
    <inkml:brush xml:id="br0">
      <inkml:brushProperty name="width" value="0.05" units="cm"/>
      <inkml:brushProperty name="height" value="0.05" units="cm"/>
    </inkml:brush>
  </inkml:definitions>
  <inkml:trace contextRef="#ctx0" brushRef="#br0">260 85 12268,'4'-13'1062,"17"-58"1986,-33 106 1781,-20 23-4746,18-35 498,-181 330 572,163-311-1110,37-70 619,0 14-462,1 0 0,1 0 0,0 1 0,1 0 0,0 1-1,1-1 1,0 2 0,1-1 0,11-9-200,-19 20 3,1-1 0,-1 1 0,1 0 0,0 0 0,0 1 0,-1-1-1,1 1 1,0-1 0,0 1 0,0 0 0,0 0 0,0 0 0,-1 0 0,1 1 0,0-1 0,0 1-1,0 0 1,-1 0 0,1 0 0,0 0 0,-1 0 0,1 0 0,-1 1 0,1-1 0,-1 1 0,0 0-1,0-1 1,1 1 0,-1 0 0,-1 1 0,1-1 0,0 0 0,0 0 0,-1 1 0,1-1 0,-1 1-1,0-1 1,0 1 0,0 0 0,0 0 0,0-1 0,-1 1 0,1 0-3,16 24 30,-11-18-28,0 0 0,1 0 1,-1-1-1,1 0 0,1 0 0,0-1 1,0 0-1,0 0 0,1-1 0,0 0 1,0 0-1,1-1 0,-1-1 0,1 1 1,0-1-1,0-1 0,1 0 0,-1-1 1,6 1-3,-11-2 2,1-1 0,-1 0 0,0 0 0,1 0 0,-1-1 0,1 0 0,-1 0 0,0-1 0,1 1 0,-1-1 0,0 0 0,0 0 0,0-1 0,-1 1 0,1-1 0,-1 0 0,1-1 0,-1 1 0,0-1 0,0 0 0,0 0 0,-1 0 0,1 0 0,-1-1 0,0 1 0,0-1 0,-1 0 0,0 0 0,1 0 0,-1 0 0,-1 0 0,1-2-2,5-99 229,-7 105-199,-1 0-1,1 0 1,-1 0 0,1 1-1,-1-1 1,0 0-1,1 1 1,-1-1 0,0 0-1,0 1 1,1-1-1,-1 1 1,0-1 0,0 1-1,0 0 1,0-1-1,0 1 1,0 0 0,0 0-1,1-1 1,-1 1-1,0 0 1,0 0 0,0 0-1,0 0 1,0 0-1,0 0 1,0 1 0,0-1-1,0 0 1,0 0-1,0 1 1,1-1 0,-1 0-1,0 1 1,0-1-1,0 1 1,0-1-1,1 1 1,-1 0 0,0-1-1,1 1 1,-1 0-1,0-1 1,1 1 0,-1 0-1,1 0 1,-1 0-1,1-1 1,-1 1 0,1 0-1,0 0 1,-1 0-1,1 0 1,0 0 0,0 0-1,0 0-29,-9 16 32,2 1-1,0-1 1,1 1-1,1 0 1,1 0-1,1 1 1,0 0 0,1-1-1,1 1 1,1 0-1,1 17-31,23 94-960,-7-88-3300,4-4-5254,-10-20-1114</inkml:trace>
  <inkml:trace contextRef="#ctx0" brushRef="#br0" timeOffset="282.283">894 330 9225,'5'-15'1932,"16"-47"583,-9 41 3221,-14 38-4031,-84 132-2,74-129-1672,0 0 0,1 1 0,1 0 0,1 0 1,1 1-1,1 0 0,1 1 0,1 0 0,1 0 0,1 0 0,0 11-31,3-31-7,0 1 0,0-1 0,0 0 0,0 1 0,1-1 0,-1 1 0,1-1 0,0 0 0,0 1 0,0-1 0,0 0 0,1 0 0,-1 0 0,1 0 0,0 0 0,0 0 0,0 0-1,0 0 1,1-1 0,-1 1 0,1-1 0,-1 0 0,1 0 0,0 0 0,0 0 0,0 0 0,0 0 0,0-1 0,0 0 0,1 1 0,-1-1 0,0 0 0,1-1 0,-1 1 0,0-1 0,1 1 0,-1-1 0,3 0 7,6-1 17,0 0 0,1-1 0,-1-1 0,0 1-1,0-2 1,-1 0 0,1 0 0,-1-1 0,1-1 0,-2 0 0,1 0 0,-1-1-1,0 0 1,0-1 0,-1 0 0,0-1 0,0 0 0,-1 0 0,0-1 0,-1 0-1,0 0 1,0-1 0,-1 1 0,-1-1 0,0-1 0,0 1 0,-1-1 0,-1 0 0,0 0-1,0 0 1,-1-1 0,-1 1 0,0 0 0,-1-1 0,0 1 0,-1 0 0,-1-9-17,-1 13-54,-1 1 0,1 0 0,-1 0 0,0 1 0,-1-1 0,1 1 0,-1 0 1,-1 0-1,1 1 0,-1-1 0,0 1 0,0 0 0,0 1 0,-1 0 0,0 0 0,0 0 1,0 1-1,0 0 0,0 0 0,-1 0 0,1 1 0,-1 1 0,0-1 0,1 1 0,-1 0 1,0 1-1,0 0 0,0 0 0,0 1 0,1 0 0,-1 0 0,-1 1 54,-24 12-3918,14 1-1928,2 4-4547</inkml:trace>
  <inkml:trace contextRef="#ctx0" brushRef="#br0" timeOffset="606.841">1424 343 13004,'0'0'2173,"0"0"-363,0 0 352,0 0-710,0 0-598,-12 3-288,8-2-531,-1-1-5,1 1 0,0 0 0,-1 0 0,1 0 0,0 0 0,0 1 0,0 0 0,0 0 0,0 0 0,0 0 0,1 1 0,-1-1-1,1 1 1,-1 0 0,1 0 0,0 0 0,0 1 0,1-1 0,-1 1 0,1-1 0,-1 1 0,1 1-30,-6 14 66,0 0 0,1 1 1,1 0-1,1 0 0,1 0 1,1 1-1,1 0 0,0 0 0,2-1 1,0 1-1,2 0 0,1 10-66,-2-26-4,1 0 0,-1 0-1,1 0 1,0-1 0,0 1 0,0 0-1,1-1 1,0 0 0,0 0-1,0 0 1,0 0 0,0 0-1,1 0 1,0-1 0,0 0 0,0 0-1,0 0 1,0 0 0,0 0-1,1-1 1,0 0 0,-1 0 0,1 0-1,0-1 1,0 1 0,0-1-1,0 0 1,2 0 4,3 0-8,0-1 0,0 1 0,0-2 0,1 1 0,-1-1 0,0-1 0,0 0 0,0 0 0,-1-1 0,1 0 0,0-1 0,-1 0 0,8-5 8,-3 0 145,-1 0 0,0 0 0,-1-2-1,0 1 1,-1-2 0,0 0 0,0 0 0,-1-1 0,-1 0 0,0 0 0,5-12-145,-10 17 68,0 1 1,-1-1-1,0 0 1,0 0-1,-1 0 1,0 0 0,0 0-1,-1-1 1,0 1-1,-1-1 1,0 1 0,0 0-1,0-1 1,-1 1-1,-1-1 1,1 1 0,-1 0-1,-1 0 1,0 0-1,0 0 1,0 0-1,-1 1 1,-1-2-69,0 2-374,0 0-1,-1 0 1,0 1-1,0 0 1,-1 1 0,1-1-1,-1 1 1,0 0-1,-1 1 1,1 0-1,-1 0 1,0 0 0,0 1-1,0 0 1,0 1-1,-1 0 1,1 0 0,-1 1-1,1 0 1,-1 0-1,0 1 1,-6 1 374,-20 2-7138</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20.384"/>
    </inkml:context>
    <inkml:brush xml:id="br0">
      <inkml:brushProperty name="width" value="0.05" units="cm"/>
      <inkml:brushProperty name="height" value="0.05" units="cm"/>
    </inkml:brush>
  </inkml:definitions>
  <inkml:trace contextRef="#ctx0" brushRef="#br0">3 48 19218,'0'0'4837,"0"0"-2435,0 0-384,0 0-545,0 0-736,0 0-321,0 0-287,-3-47-65,3 57-64,0 5-129,0 7-127,6 7-961,4 2-1281,-2 6-2307,-4-4-8263</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19.232"/>
    </inkml:context>
    <inkml:brush xml:id="br0">
      <inkml:brushProperty name="width" value="0.05" units="cm"/>
      <inkml:brushProperty name="height" value="0.05" units="cm"/>
    </inkml:brush>
  </inkml:definitions>
  <inkml:trace contextRef="#ctx0" brushRef="#br0">91 92 11979,'-3'-14'3081,"-14"-43"-866,17 56-2139,-1 0 0,1 0 0,0 0 0,0 0 0,-1 0 0,1 0 0,0 0 0,-1 1 0,1-1 1,-1 0-1,0 0 0,1 0 0,-1 0 0,1 1 0,-1-1 0,0 0 0,0 1 0,1-1 0,-1 0 0,0 1 0,0-1 0,0 1 0,0-1 0,0 1 0,0 0 0,0-1 0,0 1 0,0 0 1,0 0-1,0-1 0,0 1 0,0 0 0,0 0 0,0 0 0,0 0 0,0 1 0,0-1 0,0 0 0,0 0 0,0 0 0,0 1 0,0-1 0,0 1 0,1-1 0,-1 1 0,0-1 0,0 1 1,0-1-1,0 1 0,1 0 0,-1-1 0,0 1 0,1 0 0,-1 0 0,0-1 0,1 1 0,-1 0 0,1 0 0,-1 0 0,1 0 0,0 0 0,-1 0 0,1 0 0,0 0 0,0 0 0,-1 0 1,1 0-1,0 0 0,0 1-76,-5 15 95,0 0 0,1 1 0,0 0 0,2 0 0,0 0 1,1 0-1,1 0 0,0 0 0,2 0 0,0 0 0,1 0 0,1 0 1,0 0-1,1-1 0,1 0 0,1 0 0,3 4-95,-7-14 10,0-1 1,0 1-1,0-1 0,1 0 0,0 0 0,1 0 1,-1-1-1,1 1 0,0-1 0,1 0 0,-1 0 0,1-1 1,0 0-1,0 0 0,0 0 0,0-1 0,1 0 1,0 0-1,-1 0 0,1-1 0,0 0 0,0-1 1,0 1-1,1-1 0,-1-1 0,0 1 0,0-1 1,0-1-1,1 1 0,-1-1 0,0 0 0,0-1 0,1 0-10,5-2 114,-1 0-1,0-1 0,0 0 0,0-1 0,0 0 0,-1-1 0,0 0 1,-1-1-1,1 0 0,-1-1 0,-1 0 0,0 0 0,0-1 0,-1 0 0,0-1 1,-1 0-1,0-1-113,9-15 303,-1 0 0,-2-2 0,-1 0 0,-1 0 1,-1-1-1,2-18-303,10-33-3134,-18 84-5226,-1 9-5</inkml:trace>
  <inkml:trace contextRef="#ctx0" brushRef="#br0" timeOffset="800.07">770 89 4036,'0'0'6107,"0"0"-3748,0 0-1189,0 0 490,0 0-491,0 0-587,0 0 85,0 13 209,0-7-809,-1 4 141,1 0-1,0 0 1,0 0-1,1-1 1,1 1 0,0 0-1,0 0 1,1-1-1,0 1 1,0-1-1,1 0 1,1 0 0,-1 0-1,5 6-207,-5-11 39,-1-1 0,0 1 0,1-1 0,0 0 0,0-1 0,0 1 0,0 0 0,0-1 0,0 0 0,1 0 0,-1 0 0,1-1 0,-1 1 0,1-1 0,0 0 0,0-1 0,-1 1 0,1-1 0,0 0 0,0 0 0,0 0 0,-1-1 0,1 0 0,0 1 0,-1-2 0,1 1 0,0-1 0,-1 1 0,1-1 0,-1 0 0,0-1 0,0 1 0,0-1 0,0 0 0,0 0 0,2-2-39,1-1 167,-1 0 0,0 0 0,0-1 0,-1 1 0,1-1-1,-1 0 1,-1-1 0,1 1 0,-1-1 0,-1 0 0,1 0 0,-2 0 0,1-1-1,-1 1 1,0-1 0,0 1 0,-1-1 0,-1 1 0,1-1 0,-1 0 0,-1 1-1,0-1 1,0-1-167,0 7 6,1 1 0,-1 0 0,0 0 0,0 0 0,0 0 0,0 0-1,0 0 1,0 0 0,0 1 0,-1-1 0,1 0 0,-1 1 0,1-1-1,-1 1 1,0-1 0,0 1 0,0 0 0,1-1 0,-1 1 0,0 0-1,0 0 1,-1 1 0,1-1 0,0 0 0,0 1 0,0-1 0,0 1-1,-1 0 1,1 0 0,0 0 0,0 0 0,0 0 0,-1 0 0,1 0-1,0 1 1,0-1 0,-1 1-6,-3 0-4,0 1-1,0 0 1,0 0 0,1 0-1,-1 1 1,0-1 0,1 1-1,0 1 1,0-1 0,0 1-1,0 0 1,0 0 0,0 1 4,-6 11-141,0 0 0,2 1 0,0 1 0,1-1 0,1 1 0,0 0 1,1 1-1,2 0 0,0 0 0,0 0 0,2 0 0,0 0 0,2 15 141,-1-30-9,1-1 0,0 1 0,0 0 0,0 0 0,1-1 0,-1 1 0,1 0 0,0 0 0,0-1-1,0 1 1,1-1 0,-1 1 0,1-1 0,0 0 0,0 1 0,0-1 0,0 0 0,1 0-1,-1 0 1,1-1 0,-1 1 0,1-1 0,0 1 0,0-1 0,1 0 0,-1 0 0,0 0-1,0 0 1,1-1 0,0 0 0,-1 1 0,1-1 0,-1 0 0,3 0 9,20 3 19,1-1 1,-1-2-1,1 0 0,0-1 1,-1-2-1,1-1 0,-1-1 1,23-7-20,25-3 349,0-4 0,-2-4 0,-1-2 0,0-3 0,33-21-349,-94 44 9,0-1 0,0 0 0,0-1-1,-1 0 1,0 0 0,0-1-1,0 0 1,-1 0 0,-1-1 0,1-1-1,-1 1 1,0-1 0,-1 0 0,0 0-1,0-1 1,-1 0 0,-1 0 0,1 0-1,-2 0 1,1-1 0,-1 0 0,1-10-9,-6 18-13,0 0 1,0 0-1,0 0 1,0 1-1,-1-1 1,1 1 0,-1-1-1,0 1 1,1 0-1,-1 0 1,0 0 0,0 1-1,0-1 1,0 1-1,-1-1 1,1 1-1,0 0 1,-1 0 0,1 1-1,0-1 1,-1 1-1,1 0 1,-1 0 0,1 0-1,-1 0 1,1 0-1,-1 1 1,-2 0 12,1-1-10,-20-1 4,0 1 1,0 1 0,0 1-1,0 2 1,1 0 0,-1 1-1,1 2 1,1 1 0,-1 0-1,1 2 1,0 0 0,-16 12 5,38-22-4,0 0 0,-1 1 0,1-1 0,0 0-1,0 1 1,0-1 0,0 1 0,0 0 0,0-1 0,0 1 0,0 0 0,0 0 0,0-1 0,0 1 0,0 0 0,0 0 0,1 0 0,-1 0 0,0 0 0,1 0 0,-1 0 0,1 0-1,-1 1 1,1-1 0,-1 0 0,1 0 0,0 0 0,0 0 0,0 1 0,-1-1 0,1 0 0,0 0 0,0 1 0,1-1 0,-1 0 0,0 0 0,0 0 0,1 1 0,-1-1 0,0 0-1,1 0 1,-1 0 0,1 0 0,0 0 0,-1 0 0,1 0 0,0 0 0,0 0 0,-1 0 0,2 0 4,228 32-32,-224-33 54,1 2 1,-1-1-1,0 1 1,1 0-1,-1 0 0,0 0 1,0 1-1,0 0 1,0 0-1,-1 1 1,1 0-1,-1 0 0,0 0 1,0 0-1,-1 1 1,1 0-1,-1 0 0,0 0 1,0 1-1,-1-1 1,1 1-1,-1 0 1,0 0-1,-1 0 0,0 0 1,0 0-1,0 1 1,0-1-1,-1 0 1,0 1-23,-1 29 129,-2 1 1,-1-1 0,-2 0 0,-1 0 0,-2-1-1,-1 0 1,-2 0 0,-1-1 0,-2-1 0,-4 6-130,-2 12 79,-29 67 230,28-75-204,2 0 0,2 2 0,2 0-1,2 1 1,2 0 0,2 0 0,2 1 0,1 18-105,6-65-2,0 1 1,0-1 0,-1 1 0,1-1 0,0 1 0,0-1 0,0 1 0,0-1 0,0 1 0,0 0-1,0-1 1,0 1 0,1-1 0,-1 1 0,0-1 0,0 1 0,0-1 0,1 1 0,-1-1 0,0 1-1,0-1 1,1 1 0,-1-1 0,0 1 0,1-1 0,-1 1 0,1-1 0,-1 0 0,1 1 0,-1-1-1,0 0 1,1 0 0,-1 1 0,1-1 0,-1 0 0,1 0 0,0 1 0,-1-1 0,1 0 0,-1 0-1,1 0 1,-1 0 0,1 0 0,-1 0 0,1 0 0,0 0 0,-1 0 0,1 0 0,-1 0 0,1 0-1,-1-1 1,1 1 0,-1 0 0,1 0 0,-1-1 0,1 1 0,-1 0 0,1 0 0,-1-1-1,1 1 1,-1-1 0,0 1 0,1 0 0,-1-1 0,1 1 0,-1-1 0,0 1 1,34-32-312,-32 30 265,90-123-6394,-80 107 4133,13-21-5321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50.283"/>
    </inkml:context>
    <inkml:brush xml:id="br0">
      <inkml:brushProperty name="width" value="0.05" units="cm"/>
      <inkml:brushProperty name="height" value="0.05" units="cm"/>
    </inkml:brush>
  </inkml:definitions>
  <inkml:trace contextRef="#ctx0" brushRef="#br0">163 40 17489,'0'0'3966,"0"0"-1596,0 0-629,0 0-471,0 0-421,0 0-331,0 0-273,-16 6-165,4-3-72,6-2-2,0 1 0,0 0 1,0 0-1,0 1 0,0-1 0,1 1 0,-1 1 0,1-1 0,0 1 0,0-1 1,0 2-1,0-1 0,1 0 0,0 1 0,-1 0 0,2 0 0,-2 2-6,-2 8-51,0 0 1,1 1-1,1 0 0,1 0 0,0 0 0,1 0 0,1 0 0,0 1 0,1-1 0,1 1 0,0 0 0,2-1 0,0 1 0,0-1 0,2 0 0,0 0 0,1 0 0,0 0 0,2-1 0,-1 0 0,2 0 0,1 1 51,-7-12-75,1 0 0,0 0 0,1 0 1,-1-1-1,0 1 0,1-1 0,0 0 0,0 0 0,0 0 0,0 0 0,0-1 0,1 0 0,-1 0 0,1 0 0,0 0 0,-1-1 0,1 0 0,0 1 0,0-2 0,0 1 0,0-1 0,0 1 0,0-2 0,0 1 0,-1 0 0,1-1 0,0 0 0,0 0 1,0 0-1,0-1 75,10-3-220,0-1-1,-1-1 1,0 0 0,0 0 0,0-2 0,-1 0 0,-1 0 0,11-11 220,25-27 132,-2-2 0,-3-2 1,-2-2-1,28-48-132,-63 92 60,3-4 135,0 0 1,0-1-1,-2 0 0,1 0 1,-2-1-1,0 0 0,-1 0 1,0 0-196,-5 15 19,0-1 1,0 1 0,0-1-1,0 1 1,0-1 0,-1 1-1,1 0 1,0-1 0,0 1-1,0-1 1,0 1 0,-1 0-1,1-1 1,0 1 0,0 0-1,-1-1 1,1 1-1,0 0 1,-1-1 0,1 1-1,0 0 1,-1 0 0,1-1-1,0 1 1,-1 0 0,1 0-1,0 0 1,-1 0 0,1-1-1,-1 1 1,1 0 0,-1 0-1,1 0 1,0 0 0,-1 0-1,1 0 1,-1 0 0,1 0-1,-1 0 1,1 0 0,0 0-1,-1 1 1,1-1 0,-1 0-1,1 0 1,0 0 0,-1 0-1,1 1 1,0-1 0,-1 0-1,1 0 1,0 1 0,-1-1-1,1 0 1,0 1 0,-1-1-1,1 0 1,0 1 0,0-1-1,-1 0 1,1 1 0,0-1-1,0 1-19,-8 9 43,0 0 0,0 0-1,1 1 1,1 1 0,0-1-1,0 1 1,1 0 0,1 0-1,0 0 1,1 1 0,0 0 0,1-1-1,0 1 1,1 0 0,0 10-43,-1-9-15,0 1 0,1 0 0,0-1 1,1 1-1,0-1 0,2 1 0,0 0 1,0-1-1,1 0 0,1 0 0,0 0 1,1 0-1,1 0 0,0-1 0,1 0 1,0 0-1,2 1 15,43 46-1212,-67-58 1255,-306-47 10,319 45-468,-16-1-910,10 4-6149,7 0-2279</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17.994"/>
    </inkml:context>
    <inkml:brush xml:id="br0">
      <inkml:brushProperty name="width" value="0.05" units="cm"/>
      <inkml:brushProperty name="height" value="0.05" units="cm"/>
    </inkml:brush>
  </inkml:definitions>
  <inkml:trace contextRef="#ctx0" brushRef="#br0">587 254 1634,'0'0'6902,"0"0"-3464,0 0-908,3-15 663,3-47-492,-7 60-2585,1-1 0,-1 1 0,0 0 0,0-1 1,0 1-1,0 0 0,0-1 0,-1 1 0,1 0 0,-1 0 0,1 0 0,-1 0 1,0 1-1,0-1 0,0 0 0,0 1 0,0-1 0,0 1 0,0 0 1,-1-1-1,1 1 0,0 0 0,-1 0 0,1 1 0,-2-1-116,-4-3 247,-6-1-108,0 0 0,0 1 0,-1 0 0,1 1 0,-1 1 0,0 0 0,0 1 1,0 1-1,0 0 0,0 1 0,0 1 0,1 0 0,-1 1 0,0 0 0,1 1 0,0 1 1,0 1-1,0 0 0,1 0 0,0 1 0,-5 4-139,1 0-10,-1 1 1,2 0-1,0 1 0,0 1 0,1 0 1,1 1-1,1 1 0,0 0 1,1 1-1,0 0 0,2 1 1,0 0-1,1 1 0,1 0 1,-1 4 9,7-18-2,-1 0 1,1 1-1,0-1 1,1 0 0,-1 1-1,1 0 1,0-1 0,1 1-1,-1 0 1,1-1 0,0 1-1,1 0 1,-1-1-1,1 1 1,0 0 0,1-1-1,-1 1 1,1-1 0,0 0-1,1 0 1,-1 1-1,1-1 1,0-1 0,0 1-1,0 0 1,1-1 0,0 0-1,0 1 1,0-1 0,0-1-1,1 1 1,-1-1-1,1 0 1,0 0 0,0 0-1,0 0 1,0-1 0,0 0-1,2 0 2,7 1 14,0 0 0,0-2 0,1 1 0,-1-2 0,1 0 0,-1 0 0,1-2 0,-1 0 0,0 0 0,0-1 0,0-1 0,0-1 1,0 0-1,-1 0 0,0-1 0,0-1 0,0 0-14,12-9 60,0 0 1,-1-2-1,-1 0 1,0-2-1,-2 0 1,0-2-1,14-19-60,-28 33 23,0 0 0,-1 0 0,0 0 0,0-1 0,-1 0-1,0 0 1,-1-1 0,0 1 0,0-1 0,-1 0 0,0 0 0,-1 0 0,0 0-1,0-7-22,-3 16-1,0 0 0,0 0-1,0 1 1,0-1 0,0 0-1,-1 1 1,1-1 0,0 1-1,0-1 1,0 1-1,-1-1 1,1 1 0,0 0-1,-1 0 1,1 0 0,0 0-1,-1 0 1,1 0 0,0 0-1,0 0 1,-1 0-1,1 1 1,0-1 0,-1 0-1,1 1 1,0-1 0,0 1-1,0-1 1,0 1-1,0 0 1,-1 0 0,1-1-1,0 1 1,0 0 0,1 0-1,-1 0 1,0 0 0,0 0-1,0 0 1,1 0-1,-1 0 1,0 0 0,1 1 1,-8 9-98,2 0 1,0 0-1,0 0 1,1 1 0,0 0-1,1 0 1,0 0-1,1 0 1,1 1-1,0-1 1,0 1 0,1 0-1,1 0 1,0-1-1,1 1 1,2 10 97,-2-12-521,1-1 0,0 1-1,0-1 1,2 0 0,-1 0 0,1 0 0,0 0 0,1-1 0,0 0-1,3 4 522,49 42-11113,-33-42 3405</inkml:trace>
  <inkml:trace contextRef="#ctx0" brushRef="#br0" timeOffset="722.319">1035 368 9449,'2'-15'2509,"2"-5"-1588,4-57 3758,-8 76-4526,0 0 1,0-1-1,0 1 1,-1-1-1,1 1 1,0 0-1,-1-1 1,1 1-1,0 0 0,-1-1 1,0 1-1,1 0 1,-1 0-1,0 0 1,1-1-1,-1 1 1,0 0-1,0 0 0,0 0 1,0 0-1,0 0 1,0 1-1,0-1 1,-1 0-1,1 0 1,0 1-1,0-1 0,-1 1 1,1-1-1,0 1 1,-1-1-1,1 1 1,0 0-1,-1 0 1,1 0-1,-1 0 0,1 0 1,0 0-1,-1 0 1,1 0-1,0 0 1,-1 1-1,0-1-153,-57 25 1474,42-11-1408,1 2 0,0 0 0,1 0 1,1 2-1,0 0 0,2 0 1,0 1-1,1 1 0,1 0 0,0 0 1,2 1-1,-3 12-66,8-25-61,1 0 0,0 0 0,0 0-1,1 1 1,0-1 0,1 1 0,-1-1 0,2 0 0,-1 1 0,1-1-1,1 5 62,0-12-50,0 0 0,0 1 0,-1-1 0,1 0-1,0 0 1,0 0 0,0 0 0,0-1 0,0 1 0,0 0-1,1-1 1,-1 1 0,0-1 0,0 0 0,0 0-1,0 0 1,1 0 0,-1 0 0,0 0 0,0-1 0,0 1-1,0-1 1,0 1 0,0-1 0,0 0 0,0 0 0,0 0-1,0 0 1,0 0 0,0 0 0,0-1 0,-1 1-1,1 0 1,0-1 0,-1 0 0,0 1 0,1-1 0,-1 0-1,0 0 1,0 0 50,17-17 7,0-1-1,-2 0 1,-1-2-1,0 0 1,9-21-7,17-23 58,-32 51-50,-5 7 15,-1 0 1,1 0-1,0 1 1,1 0 0,0-1-1,0 1 1,1 1-1,0-1 1,0 1 0,0 0-1,1 1 1,0-1-1,0 1 1,0 0 0,1 1-1,-1 0 1,1 0 0,0 1-1,0 0 1,1 0-1,-1 1 1,1 0 0,-1 0-1,1 1 1,0 0-24,-4 4-1,0 0-1,0 1 1,0-1 0,0 1 0,-1 0 0,1 0-1,-1 1 1,0-1 0,-1 1 0,1 0 0,-1 0-1,0 0 1,0 1 0,0-1 0,-1 0-1,0 1 1,0 0 0,0 0 0,-1-1 0,0 1-1,0 0 1,0 1 1,0-2 0,1 4-4,7 24-6,0 0 0,2-1 0,2 0 0,0-1 0,4 3 10,-12-25-49,1-1 0,-1 0 1,1 0-1,1 0 0,-1-1 0,1 0 0,1 0 0,-1 0 0,1-1 1,1-1-1,-1 1 0,1-1 0,0-1 0,0 1 0,0-1 0,0-1 1,1 0-1,-1 0 0,9 0 49,1 0 10,0-2 1,0 0-1,1-1 0,-1-1 1,0 0-1,0-2 1,0 0-1,0-1 1,0-1-1,-1-1 0,0-1 1,0 0-1,-1-1 1,15-10-11,-9 5 357,-1-2 1,-1 0-1,-1-2 1,0 0-1,-1-1 1,0-1-1,-2-1 1,-1-1-1,0 0 1,8-16-358,-19 29 102,0 0 1,-1 0-1,0 0 1,-1-1 0,0 1-1,0-1 1,-1 0-1,0 0 1,0 0-1,-1 0 1,-1 0 0,1 0-1,-1 0 1,-2-8-103,0 14 2,-1-1 0,0 1 0,0 0 0,0 0 0,0 0 0,-1 1 0,1-1 0,-1 1 1,0 0-1,0 0 0,1 0 0,-1 0 0,0 1 0,-1 0 0,1 0 0,0 0 0,0 0 0,0 0 1,-1 1-1,1 0 0,0 0 0,-1 0 0,1 0 0,0 1 0,0 0 0,-1 0 0,1 0 0,0 0-2,4-1 0,-15 1-116,-1 1-1,1 1 0,0 0 0,0 1 0,0 0 1,1 1-1,-1 1 0,1 0 0,1 1 0,-1 1 1,1 0-1,0 1 0,1 0 0,0 1 0,0 0 1,1 1-1,1 0 0,0 1 0,0 0 0,1 1 1,1-1-1,0 2 0,1-1 0,0 1 0,-2 8 117,-11 58-1871,20-78 1799,-1 0 0,1 0 1,0 0-1,0 1 0,0-1 1,0 0-1,0 0 0,0 0 1,1 0-1,-1 1 0,1-1 1,-1 0-1,1 0 0,0 0 1,0 0-1,0 0 0,0 0 1,0 0-1,1-1 0,-1 1 1,0 0-1,1-1 0,-1 1 1,1-1-1,0 1 0,0-1 1,-1 0-1,1 1 1,0-1-1,0 0 0,0 0 1,0-1-1,0 1 0,1 0 72,8-1 18,0-1-1,0 0 1,0-1-1,0 0 0,-1-1 1,1 0-1,0-1 1,-1 0-1,0 0 1,0-1-1,0 0 0,-1-1 1,1 0-1,-2-1 1,1 0-1,-1 0 1,1-1-1,-2 0 0,1 0 1,-2-1-1,4-4-17,-4 7 99,19-19 337,0-1 1,-2-2-1,-1 0 0,-1-1 1,-2-1-1,-1-1 1,-1 0-1,-2-2 0,-1 1 1,-1-2-1,-2 0 1,0-8-437,-10 37 34,3-44 332,-4 48-357,0 1 0,0-1 0,0 0 0,0 0 0,0 1-1,0-1 1,0 0 0,-1 0 0,1 1 0,0-1-1,0 0 1,-1 1 0,1-1 0,-1 0 0,1 1 0,-1-1-1,1 0 1,-1 1 0,1-1 0,-1 1 0,1-1 0,-1 1-1,1-1 1,-1 1 0,0 0 0,1-1 0,-1 1 0,0 0-1,0-1 1,1 1 0,-1 0 0,0 0 0,0 0-1,1 0 1,-1 0 0,0-1 0,0 1 0,1 1 0,-1-1-1,0 0 1,0 0 0,1 0 0,-1 0 0,0 0 0,0 1-1,1-1 1,-1 0 0,0 1 0,1-1 0,-1 0 0,0 1-1,1-1 1,-1 1 0,1-1 0,-1 1-9,-8 6 15,0 1 0,1 0 1,0 0-1,1 1 0,0 0 0,0 0 1,1 0-1,0 1 0,0 0 0,1 0 1,1 1-1,0 0 0,0-1 0,0 7-15,-5 9 14,2 2-1,1-1 1,1 1 0,2-1-1,1 1 1,0 0-1,3 0 1,2 19-14,-2-31-21,1-1 1,0 0-1,2 0 1,0 0-1,0 0 1,1 0 0,1-1-1,1 0 1,0 0-1,1-1 1,0 0-1,1 0 1,0-1-1,1 0 1,0-1-1,6 5 21,-6-10-205,0 0 0,0 0 0,1-1-1,-1-1 1,1 0 0,0 0-1,1-1 1,-1-1 0,0 0 0,1 0-1,0-1 1,-1 0 0,1-1 0,0-1-1,-1 0 1,1 0 0,-1-1-1,1 0 1,-1-1 0,0-1 0,0 0-1,0 0 1,-1-1 0,1 0-1,-1-1 1,0 0 0,-1-1 0,1 0-1,-1 0 1,-1-1 0,1 0-1,-2-1 1,2-1 205,51-56-6967,-40 39 690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15.094"/>
    </inkml:context>
    <inkml:brush xml:id="br0">
      <inkml:brushProperty name="width" value="0.05" units="cm"/>
      <inkml:brushProperty name="height" value="0.05" units="cm"/>
    </inkml:brush>
  </inkml:definitions>
  <inkml:trace contextRef="#ctx0" brushRef="#br0">490 229 13229,'0'-127'4633,"-1"122"-4435,1 0 0,-1 1 0,0-1 0,-1 1 0,1-1 0,-1 0 0,0 1 0,0 0 0,0 0 0,-1-1 0,1 1 0,-1 1 0,0-1 0,0 0 0,0 1 0,-1-1 0,1 1 0,-1 0 0,0 0 0,0 1 0,0-1 0,0 1 0,0 0 0,-1 0 0,1 0 0,-1 0 0,1 1 0,-1 0 0,1 0 0,-1 0 0,0 0 0,0 1 0,1 0 0,-1 0 0,0 0 0,0 1 0,1-1 0,-1 1 0,0 0 0,1 1 0,-1-1 0,1 1 0,-1 0 0,1 0 0,0 0 0,-1 1-198,-9 10 134,1 2 1,0 0 0,0 0 0,2 1 0,0 1 0,0 0 0,2 1 0,0-1 0,1 2 0,1-1 0,-3 16-135,-19 57 236,4 1-1,4 2 1,4 0 0,4 0 0,5 7-236,-27 503-373,55-665-3295,14-64-6486,-24 84 4464,0-2-2745</inkml:trace>
  <inkml:trace contextRef="#ctx0" brushRef="#br0" timeOffset="320.088">19 693 9257,'0'0'2498,"0"0"-288,0 0 545,0 0-801,0 0-609,-19-77-544,44 65-481,9 4-96,5-1-32,9 5-96,3 1-96,1 2-32,5 1 32,0 0-192,-1 0-1794,-6 0-2658,-8 0-2243</inkml:trace>
  <inkml:trace contextRef="#ctx0" brushRef="#br0" timeOffset="973.031">727 571 3235,'0'0'6593,"0"0"-2936,0 0-630,0 0-267,0 0-977,0 0-363,0 0-267,0 0-395,-4-1-310,3 1-435,-1 0 0,1 0 0,0 0 1,0 1-1,-1-1 0,1 0 0,0 1 0,0-1 0,-1 1 0,1-1 0,0 1 0,0-1 0,0 1 0,0 0 0,0 0 1,0 0-1,0-1 0,0 1 0,0 0 0,0 0 0,1 0 0,-1 0 0,0 0 0,1 1 0,-1-1 0,1 0 0,-1 0 1,1 0-1,-1 1 0,1-1 0,0 0 0,0 0 0,-1 1 0,1-1 0,0 0 0,0 0 0,0 1 0,0-1 0,1 0 1,-1 1-1,0-1 0,1 0 0,-1 0 0,0 0 0,1 1-13,-2 9 4,-3 94 44,4-103-48,0 0 0,0 0 1,0 0-1,1 0 0,-1-1 1,0 1-1,1 0 0,0 0 1,-1 0-1,1 0 0,0-1 1,0 1-1,0 0 0,0-1 1,1 1-1,-1-1 0,0 1 1,0-1-1,1 0 0,-1 1 1,1-1-1,0 0 0,-1 0 1,1 0-1,0 0 0,-1 0 1,1 0-1,0-1 0,0 1 1,0-1-1,0 1 0,0-1 1,0 0-1,0 0 0,-1 1 1,1-1-1,0-1 0,0 1 1,0 0-1,1-1 0,77-23 29,-69 18 116,1-1-1,-2 0 0,1-1 0,-1 0 0,0 0 0,0-1 0,-1 0 1,-1-1-1,1 0 0,-2 0 0,1-1 0,-1 0 0,-1-1 0,0 1 1,-1-1-1,0 0 0,-1 0 0,0-1 0,2-12-144,-6 23 10,0 0 0,0 0 0,0 1-1,0-1 1,-1 0 0,1 0 0,-1 0 0,1 1-1,-1-1 1,0 0 0,1 1 0,-1-1 0,0 0 0,0 1-1,0-1 1,0 1 0,-1-1 0,1 1 0,0 0-1,-1-1 1,1 1 0,-1 0 0,1 0 0,-1 0 0,1 0-1,-1 0 1,0 1 0,1-1 0,-1 0 0,0 1-1,0-1 1,1 1 0,-1 0 0,0-1 0,0 1-10,-68 0-29,61 2 16,-1 0 0,1 0 0,0 1-1,0 1 1,0 0 0,0 0 0,1 0 0,0 1 0,0 1 0,0-1-1,0 1 1,1 0 0,0 1 0,0 0 0,1 0 0,0 1-1,0-1 1,1 1 0,0 0 0,-2 4 13,-1 4-362,0 1 0,1 0 1,1 0-1,0 0 0,2 0 0,0 1 0,0 0 1,2 0-1,0 0 0,2 9 362,-1-23-119,1 0 1,0 0-1,0 0 0,1 0 0,-1 0 1,1 0-1,0-1 0,0 1 0,0 0 1,1-1-1,-1 1 0,1 0 0,0-1 1,0 0-1,0 1 0,0-1 0,0 0 1,1 0-1,0 0 0,-1-1 1,1 1-1,0-1 0,1 1 0,-1-1 1,0 0-1,0 0 0,1 0 0,-1-1 1,1 1-1,0-1 0,0 0 0,-1 0 1,5 1 118,8 0-17,0-1 1,0 0-1,0-1 1,1 0 0,-1-2-1,0 0 1,0 0 0,0-2-1,-1 0 1,1-1-1,-1 0 1,0-1 0,0-1-1,10-6 17,10-8 805,-2 0 0,0-2 0,-1-1 0,-2-2 0,12-14-805,-33 33 207,0-1 0,-1-1 0,0 0 0,0 0 0,-1-1-1,0 1 1,-1-1 0,0-1 0,0 1 0,-1-1 0,-1 0 0,1-3-207,-5 14 9,1-1 0,-1 1 0,0-1 0,0 1 1,0-1-1,0 1 0,0-1 0,0 1 1,0-1-1,0 0 0,0 1 0,0-1 1,0 1-1,0-1 0,-1 1 0,1-1 0,0 1 1,0-1-1,0 1 0,-1-1 0,1 1 1,0-1-1,-1 1 0,1 0 0,0-1 0,-1 1 1,1-1-1,0 1 0,-1 0 0,1-1 1,-1 1-1,1 0 0,-1 0 0,1-1 0,-1 1 1,1 0-1,-1 0 0,1 0 0,-1-1 1,1 1-1,-1 0 0,1 0 0,-1 0 0,1 0 1,-1 0-1,0 0 0,1 0 0,-1 0 1,1 1-1,-1-1 0,1 0 0,-1 0 0,1 0 1,-1 0-1,1 1 0,-1-1 0,1 0 1,-1 1-1,1-1 0,0 0 0,-1 1 0,1-1 1,-1 0-1,1 1 0,0-1-9,-34 21 4,22-6 9,0 0-1,1 2 1,0-1 0,1 1-1,1 0 1,1 1 0,1 0-1,0 1 1,0 4-13,-1-2 3,-26 95-61,47-139 90,29-69 0,46-71 345,-84 156-359,2 1 0,-1 0 1,0 1-1,1-1 1,0 1-1,1 1 0,-1-1 1,1 1-1,-1 0 1,1 0-1,1 1 0,-1 0 1,0 0-1,1 1 1,-1 0-1,1 0 0,0 1 1,0-1-1,0 2 1,0-1-1,5 2-18,-2 2-9,0 0 1,-1 1-1,1 0 0,-1 1 1,1 0-1,-1 1 0,-1 0 1,1 1-1,-1 0 0,0 0 1,-1 1-1,0 0 1,0 0-1,0 1 0,-1 0 1,-1 1-1,0-1 0,0 1 1,0 0-1,-2 1 0,1-1 1,-1 1-1,-1 0 0,0 0 1,0 0-1,-1 1 0,-1-1 1,0 1-1,0 3 9,0-5-187,0 0-1,-1 0 1,0 0-1,0 0 1,-1 0-1,0-1 1,-1 1-1,0 0 1,-1-1-1,0 1 1,-1-1-1,1 0 1,-2 0 0,1 0-1,-1 0 1,-1-1-1,-2 4 188,8-13-5,0 1 0,0-1 0,0 0 0,0 1 0,0-1 0,0 1 1,0-1-1,0 1 0,0-1 0,0 1 0,-1-1 0,1 1 0,0-1 0,0 1 0,-1-1 0,1 1 0,0-1 0,0 1 0,-1 0 0,1-1 0,0 1 0,-1-1 0,1 1 1,-1 0-1,1-1 0,-1 1 0,1 0 0,-1 0 0,1-1 0,0 1 0,-1 0 0,1 0 0,-1 0 0,0 0 0,1-1 0,-1 1 0,1 0 0,-1 0 0,1 0 1,-1 0-1,1 0 0,-1 0 0,1 1 0,-1-1 0,1 0 0,-1 0 0,1 0 0,-1 0 0,1 1 0,-1-1 0,1 0 0,-1 0 0,1 1 0,-1-1 0,1 0 0,0 1 1,-1-1-1,1 0 0,-1 1 0,1-1 0,0 1 0,0-1 0,-1 1 0,1-1 0,0 0 0,0 1 0,-1-1 5,2-45 160,4 21 84,0 1-1,2 0 0,1 0 0,0 0 1,2 1-1,0 0 0,2 0-243,0 1 230,0 0 0,2 0-1,0 1 1,2 1 0,0 0 0,1 1-1,4-3-229,-14 14 28,1 1 0,-1 0 0,1 0-1,0 1 1,0 0 0,1 0 0,0 1-1,0 0 1,0 1 0,0 0 0,0 0-1,0 1 1,1 0 0,0 0 0,-1 1-1,1 1 1,-1-1 0,1 2 0,6 0-28,-10 0 2,-1 1 1,1 0 0,-1 0 0,0 0 0,1 1-1,-1-1 1,-1 1 0,1 0 0,0 1 0,-1-1 0,0 1-1,1 0 1,-1 0 0,-1 0 0,1 1 0,-1 0 0,0-1-1,0 1 1,0 0 0,0 0 0,-1 0 0,0 1-1,0-1 1,-1 1 0,1 1-3,15 143-156,-31-63-1493,7-58-2504,2 1-5451,4-21-2680</inkml:trace>
  <inkml:trace contextRef="#ctx0" brushRef="#br0" timeOffset="1777.504">2900 593 9129,'0'0'3753,"0"0"-1239,0 0-672,-19-11-86,5 2-1414,7 5-249,1-1 0,-1 1 0,0 0-1,0 0 1,0 1 0,0 0-1,-1 1 1,1-1 0,-1 1 0,0 1-1,1-1 1,-1 1 0,0 1-1,0 0 1,0 0 0,-7 1-93,-10 3 104,0 2 0,0 1 1,1 1-1,0 1 0,1 1 0,-1 1 1,2 1-1,0 1 0,0 1 0,2 1 1,-1 0-1,2 2 0,0 0 1,1 2-1,-5 7-104,17-18-7,1 1 1,0 0-1,0 0 1,1 1-1,0-1 1,0 1-1,1 0 1,1 0-1,-1 0 1,1 8 6,1-15-14,0 1-1,1-1 1,0 0 0,0 0 0,0 1 0,0-1 0,1 0 0,-1 0-1,1 1 1,-1-1 0,1 0 0,0 0 0,1 0 0,-1 0-1,0 0 1,1 0 0,0 0 0,0-1 0,-1 1 0,2 0-1,-1-1 1,0 0 0,0 1 0,1-1 0,-1 0 0,1 0 0,0 0-1,0-1 1,-1 1 0,1-1 0,0 1 0,0-1 0,1 0-1,-1 0 1,0 0 14,15-1 21,0-1-1,0-1 1,0 0-1,0-1 0,-1-1 1,0 0-1,1-2 1,-2 0-1,1 0 0,-1-2 1,0 0-1,0-1 1,-1-1-1,0 0 0,-1-1 1,0 0-1,5-7-20,-18 17 11,137-136 2438,-63 56-1551,-86 122-978,4-13-202,1 1 0,1 0 0,1 0 1,2 0-1,1 21 282,10-10-2221,-7-38 1798,-1 1 1,1-1-1,0 1 0,-1-1 0,1 1 0,0-1 1,0 0-1,1 0 0,-1 0 0,0 0 0,1-1 1,-1 1-1,1 0 0,-1-1 0,1 0 0,0 0 1,0 0-1,0 0 0,-1 0 0,1 0 0,0-1 1,0 1-1,0-1 0,0 0 0,0 0 0,0 0 1,2 0 422,27-12-532,71-73 1720,13-82 4996,-95 127-4994,-1-1-1,-1-2 1,-3 0-1,-2 0 1,-1-1-1,-1-11-1189,-6-34 2381,-7 88-2348,1 1 0,0-1-1,0 0 1,0 1-1,-1-1 1,1 0 0,0 1-1,-1-1 1,1 1-1,-1-1 1,1 1 0,-1-1-1,1 1 1,-1-1-1,1 1 1,-1-1 0,1 1-1,-1-1 1,0 1-1,1 0 1,-1-1 0,0 1-1,1 0 1,-1 0-1,0 0 1,1 0 0,-1-1-1,0 1 1,1 0-1,-1 0 1,0 0 0,1 0-1,-1 0 1,0 0-1,0 1 1,1-1 0,-1 0-1,0 0 1,1 0-1,-1 1 1,1-1 0,-1 0-1,0 1 1,1-1 0,-1 1-1,1-1 1,-1 0-1,1 1 1,-1-1 0,1 1-1,-1 0 1,1-1-1,-1 1 1,1 0-33,-31 29 348,9 5-258,1 1 0,1 1 0,2 1 0,2 0 0,1 1 0,2 1 1,2 0-1,-3 24-90,5-16-91,2 0 0,2 0 0,2 1 1,2-1-1,4 19 91,15 19-3779,10-38-5025,-9-30-639</inkml:trace>
  <inkml:trace contextRef="#ctx0" brushRef="#br0" timeOffset="2204.869">3596 659 10250,'0'0'2525,"0"0"-272,0 0 314,0 0-511,0 0-871,0 0-427,0 0-299,-3-2-85,2 1-357,0 1 1,0 0-1,0 0 0,0 0 1,1 0-1,-1 0 1,0 0-1,0 0 1,0 0-1,0 0 1,1 1-1,-1-1 1,0 0-1,0 0 1,0 1-1,1-1 1,-1 0-1,0 1 1,0-1-1,1 1 1,-1-1-1,0 1 1,1 0-1,-1-1 1,1 1-1,-1-1 1,1 1-1,-1 0 1,1 0-1,-1-1 0,1 1 1,0 0-1,-1 0 1,1 0-1,0-1 1,0 1-1,-1 0 1,1 0-1,0 0 1,0 0-1,0-1 1,0 1-1,0 0 1,0 0-1,0 0 1,1 0-1,-1-1 1,0 1-1,0 0 1,1 0-1,-1 0 1,0-1-1,1 1 1,-1 0-1,1 0 1,-1-1-1,1 1 1,-1 0-1,1-1 0,-1 1 1,1-1-18,0 16 17,-2-13-12,1 1-1,0-1 1,0 1-1,0-1 1,0 0 0,1 1-1,-1-1 1,1 1-1,0-1 1,0 0-1,0 1 1,1-1 0,-1 0-1,1 0 1,0 0-1,0 0 1,0 0-1,0 0 1,0-1-1,0 1 1,1-1 0,0 1-1,-1-1 1,1 0-1,0 0 1,0 0-1,0-1 1,0 1-1,0-1 1,0 1 0,1-1-1,-1 0 1,0 0-1,1-1 1,-1 1-1,1-1 1,-1 1 0,1-1-1,-1 0 1,1 0-1,-1-1 1,0 1-1,1-1 1,-1 0-1,1 0 1,-1 0 0,0 0-1,0 0-4,11-6 260,-1 0-1,0 0 1,0-2-1,-1 1 1,0-1-1,-1-1 1,0 0-1,0-1 1,-1 0-1,-1-1 1,0 0-1,0 0 1,0-3-260,-7 14 51,-1 0-1,1 0 1,-1-1-1,0 1 1,1-1-1,-1 1 1,0-1-1,0 0 1,0 1 0,0-1-1,0 0 1,0 0-1,0 0 1,-1 0-1,1 0 1,-1 0-1,1 1 1,-1-1 0,0 0-1,1 0 1,-1-1-1,-1 1 1,1 0-1,0 0 1,0 0-1,-1 1 1,1-1 0,-1 0-1,1 0 1,-1 0-1,0 0 1,0 0-1,0 0 1,0 1-1,0-1 1,0 0 0,0 1-1,-1-1 1,1 1-1,0-1 1,-1 1-1,0 0 1,1 0-1,-1 0 1,0 0 0,1 0-1,-1 0 1,0 0-1,0 0 1,0 1-1,-1-1-50,-11 2 11,1 1 0,1 0 0,-1 1 0,0 1 0,1 0 0,-1 0 0,1 1 0,0 1 0,1 0 0,-1 1 0,1 0-1,1 1 1,-1 0 0,1 1 0,1-1 0,0 2 0,0 0 0,0 0 0,2 0 0,-1 1 0,1 0 0,-3 9-11,5-13-44,0 1 0,1 0 0,0 0-1,1 0 1,0 0 0,0 1 0,0-1 0,1 1 0,1-1 0,0 1 0,0 0 0,0 0 0,1 0 0,0 0 0,1 0 0,0-1 0,1 1 0,-1 0 0,2 0 0,-1-1 0,1 0 0,0 1 0,1-1 0,0 0 0,1 0 0,-1-1 0,1 0-1,1 1 1,-1-2 0,1 1 0,0-1 0,1 0 0,0 0 0,0 0 0,0-1 0,5 3 44,119 15-5200,-46-29-3763,-50-2 1068</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14.202"/>
    </inkml:context>
    <inkml:brush xml:id="br0">
      <inkml:brushProperty name="width" value="0.05" units="cm"/>
      <inkml:brushProperty name="height" value="0.05" units="cm"/>
    </inkml:brush>
  </inkml:definitions>
  <inkml:trace contextRef="#ctx0" brushRef="#br0">418 137 12172,'-2'-14'2589,"-8"-46"-929,7 56-1503,1 0 1,-1-1-1,0 1 0,0 0 1,0 1-1,0-1 1,-1 1-1,0-1 0,1 1 1,-1 0-1,0 0 1,-1 1-1,1-1 0,0 1 1,-1 0-1,1 0 1,-1 0-1,0 1 0,0-1 1,0 1-1,1 1 1,-1-1-1,0 1 0,0-1 1,0 1-1,0 1 1,0-1-1,0 1 0,0 0 1,0 0-1,-3 1-157,-8 3 31,0 1 0,1 1 0,1 0 1,-1 1-1,1 0 0,0 1 0,1 1 0,0 0 0,0 1 0,1 0 0,1 1 0,0 0 1,1 1-1,0 0 0,0 1 0,2 0 0,0 0 0,0 1 0,2 0 0,-1 0 0,2 1 1,0 0-1,1 0 0,1 0 0,0 0 0,1 0 0,1 1 0,1-1 0,0 5-31,0-15 0,0-1 1,0 1-1,1 0 0,0-1 0,0 1 0,0-1 0,0 1 0,1-1 1,0 0-1,0 1 0,1-1 0,0 0 0,-1 0 0,2-1 0,-1 1 0,0-1 1,1 1-1,0-1 0,0 0 0,0-1 0,0 1 0,1-1 0,0 1 0,-1-1 1,1-1-1,0 1 0,1-1 0,-1 0 0,0 0 0,1 0 0,-1-1 1,1 0-1,-1 0 0,1 0 0,-1-1 0,1 1 0,0-1 0,-1-1 0,1 1 1,-1-1-1,3-1 0,10-4 321,0-2 0,0-1 1,-1 0-1,0-1 0,0-1 1,-1 0-1,-1-1 0,0-1 0,-1-1 1,0 0-1,-1 0 0,0-2 1,-1 1-1,-1-2 0,-1 1 1,3-7-322,89-139 1030,-101 201-1105,-8 49 60,1 92-3280,7-176 2860,-1 0 0,1-1 0,-1 1 0,1 0 0,1-1 0,-1 1 0,0 0 0,1-1 0,0 0 0,0 1 0,0-1 0,0 0 0,0 0 0,1 0 0,-1 0 0,1 0 0,0-1 0,0 1 0,0-1 0,0 0 0,0 0 0,0 0 0,1 0 0,-1 0 0,1-1 0,-1 1 0,1-1 0,0 0 0,-1 0 0,1-1 0,0 1 0,0-1 0,-1 0 0,1 0-1,1 0 436,55-16-1969,-43 5 2397,1 0 0,-1-1 0,-1-1 0,0 0 0,-1-1 0,0-1 0,-1 0 0,-1-1 0,1-2-428,-2 2 912,-2-1 0,1 0 1,-2 0-1,-1-1 0,0 0 1,-1-1-1,0 0 0,-2 0 1,-1 0-1,0 0 0,-1-1 0,-1 1 1,-1-1-1,-1-18-912,0 39 44,-1-1 0,1 1 0,0-1-1,-1 1 1,1-1 0,0 1 0,-1-1 0,1 1-1,-1-1 1,1 1 0,-1-1 0,1 0 0,-1 1-1,1-1 1,-1 0 0,1 0 0,-1 1 0,1-1-1,-1 0 1,0 0 0,1 0 0,-1 0 0,1 0 0,-1 0-1,0 0 1,1 0 0,-1 0 0,1 0 0,-1 0-1,0 0 1,1 0 0,-1 0 0,1 0 0,-1-1-1,0 1 1,1 0 0,-1 0 0,1-1 0,-1 1-1,1 0 1,-1-1 0,1 1 0,-1-1 0,1 1 0,0-1-1,-1 1 1,1-1 0,0 1 0,-1-1 0,1 1-1,0-1 1,-1 1 0,1-1 0,0 1 0,0-1-1,0 0 1,0 1 0,0-1 0,-1 1 0,1-1-1,0 0 1,0 1 0,1-1-44,-13 28 95,1 0 1,2 1-1,1 1 0,1-1 0,2 1 1,-1 15-96,-1-4 47,-23 158-346,35-318-202,-1 100 516,1 0 1,1 1-1,1 0 1,1 0 0,0 1-1,1-1 1,1 2-1,1 0 1,0 0 0,8-7-16,-13 16-83,-1 1 0,2 1 0,-1-1 0,1 1 0,0 0 0,0 1-1,1-1 1,-1 2 0,1-1 0,1 1 0,-1 0 0,0 0 0,1 1 0,0 1 0,0-1 0,-1 1 0,1 1 0,1 0 0,-1 0 0,0 0 0,0 1 0,0 1 0,0 0 0,4 0 83,48 33-6817,-38-8-449</inkml:trace>
  <inkml:trace contextRef="#ctx0" brushRef="#br0" timeOffset="414.618">1562 113 6054,'0'0'6331,"0"0"-3640,0 0-972,0 0-278,0 0-779,0 0-326,0 0-106,0 5-54,0 6-143,-1-3 125,0 0 1,1 0-1,0 0 0,1 0 1,0 0-1,0 1 1,1-1-1,0-1 1,0 1-1,1 0 1,0 0-1,0-1 1,2 3-159,-1-8 75,-1-1 1,1 0 0,-1 0 0,1-1-1,0 1 1,-1-1 0,1 0-1,0 0 1,-1 0 0,1 0 0,0 0-1,-1-1 1,1 0 0,-1 0 0,1 0-1,-1 0 1,1 0 0,-1-1 0,0 1-1,0-1 1,1 0 0,-1 0 0,0 0-1,-1 0 1,1-1 0,0 1-1,-1-1 1,1 0 0,-1 0 0,0 0-1,0 0 1,1-1-76,41-70 3139,-43 72-3104,-1 1 0,1-1 0,-1 1 0,1-1 0,-1 0 0,0 1-1,1-1 1,-1 0 0,0 0 0,0 1 0,0-1 0,0 0 0,-1 1-1,1-1 1,0 0 0,-1 1 0,1-1 0,-1 0 0,0 1 0,1-1 0,-1 1-1,0-1 1,0 1 0,0-1 0,0 1 0,0 0 0,0-1 0,-1 1-1,1 0 1,0 0 0,-1 0 0,1 0 0,0 0 0,-1 0 0,1 0 0,-1 1-1,0-1 1,1 1 0,-1-1 0,0 1 0,1-1 0,-1 1 0,0 0-1,1 0 1,-1 0 0,0 0 0,-1 0-35,-11 1 10,-1 1 0,1 1 0,0 0 0,0 1 0,0 0 1,0 1-1,1 1 0,0 0 0,0 1 0,0 0 0,1 1 0,0 0 0,1 1 0,0 1 0,0-1 0,1 2 0,0-1 1,-2 5-11,5-9 1,0 1-1,0 1 1,1-1 0,0 1 0,0 0 0,1 0 0,0 1 0,0 0 0,1 0 0,0 0 0,1 0 0,0 1 0,0-1 0,1 1 0,0 0 0,1 0 0,0-1 0,1 1 0,0 0 0,0 0 0,1 0 0,0 0 0,1 0 0,0-1 0,1 1 0,0-1 0,0 1 0,1-1 0,0 0 0,0 0 0,1-1 0,1 0 0,4 7-1,3-6-210,0-1 1,1 0 0,0 0 0,0-1-1,1-1 1,-1-1 0,1 0-1,1-1 1,-1 0 0,1-2 0,-1 1-1,1-2 1,0 0 0,0-1 0,-1-1-1,1 0 1,0-1 0,-1-1 0,1 0-1,-1-1 1,0-1 0,0 0-1,0-1 1,-1 0 0,12-9 209,48-38-6059,-45 24-75</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28.514"/>
    </inkml:context>
    <inkml:brush xml:id="br0">
      <inkml:brushProperty name="width" value="0.05" units="cm"/>
      <inkml:brushProperty name="height" value="0.05" units="cm"/>
    </inkml:brush>
  </inkml:definitions>
  <inkml:trace contextRef="#ctx0" brushRef="#br0">200 279 9033,'0'-12'3614,"1"-5"-2592,1-40 3406,-6 68 2390,-17 48-6029,-90 348 759,97-363-1489,3-15-906,1 0 1,2 1-1,0 1 1,3-1-1,0 1 1,2 0 0,1 19 846,2-50-101,0 0 1,1 0-1,-1 0 1,0 0-1,1 0 1,-1-1-1,0 1 1,1 0-1,-1 0 1,0 0-1,1 0 1,-1 0-1,0 0 1,1 0-1,-1 0 1,1 0-1,-1 1 1,0-1-1,1 0 1,-1 0-1,0 0 1,0 0-1,1 0 1,-1 0-1,0 1 1,1-1-1,-1 0 1,0 0-1,0 1 1,1-1-1,-1 0 1,0 0-1,0 1 1,1-1-1,-1 0 1,0 1-1,0-1 1,0 0-1,0 0 1,0 1-1,0-1 1,1 0-1,-1 1 1,0-1-1,0 1 1,0-1-1,0 0 1,0 1-1,0-1 1,0 0 0,0 1-1,0-1 1,-1 0-1,1 1 1,0-1 100,13-29-767,11-122 1018,4 19 2419,6 1 1,5 2 0,15-20-2671,-53 144 89,0 1 0,0-1 0,0 1 0,0-1 0,1 1 0,0 0 0,0 0 0,0-1 0,1 1 0,-1 1 0,1-1 0,0 0 0,0 1 0,0-1 0,1 1 0,-1 0 0,1 0 0,-1 0 0,1 1 0,0-1 0,0 1 0,1 0 0,-1 0 0,0 0 0,1 1 0,-1-1 0,1 1 0,-1 0 0,1 1 0,-1-1 0,1 1 0,0 0 0,1 0-89,4 4-8,-1 0 1,1 1 0,-1 0-1,0 1 1,0-1 0,-1 2-1,0-1 1,0 1-1,0 1 1,-1-1 0,0 1-1,-1 1 1,1-1 0,-2 1-1,1 0 1,-1 0 0,-1 1-1,0-1 1,0 1 0,-1 0-1,0 0 1,0 0 0,-1 1-1,-1 0 8,0-5-60,0 0-1,-1 0 0,0 0 0,-1 0 1,1 0-1,-1 0 0,0 0 0,-1 0 1,1 0-1,-1 0 0,0 0 0,-1-1 1,1 1-1,-1-1 0,0 0 0,-1 0 1,1 0-1,-1 0 0,0 0 0,0-1 1,-1 1-1,1-1 0,-1-1 0,0 1 1,0 0-1,0-1 0,0 0 0,-1 0 1,-4 1 60,-9 4-605,0-1 0,-1-1 1,1 0-1,-1-2 0,0 0 1,-1-1-1,1-1 0,0-1 0,-1-1 1,1-1-1,-3-1 605,-1-2-2601,13-5-3991,11 3 1318</inkml:trace>
  <inkml:trace contextRef="#ctx0" brushRef="#br0" timeOffset="279.235">770 244 7879,'0'0'2520,"0"0"-166,0 0 412,0 0-225,0 0-780,0 0-495,3 18-305,0-4-764,-1-5-81,0 0 1,-1 0-1,0 0 1,-1 1-1,0-1 1,0 0-1,-1 0 1,0 1-1,0-1 1,-1 0-1,-3 8-116,-6 17 137,1 0 0,1 0 0,2 1 0,2 0 0,1 1 0,1 22-137,17-184 118,-12 108-120,0 1 1,0-1 0,2 1-1,0 0 1,1 0-1,1 1 1,0-1 0,1 1-1,1 1 1,1-1-1,0 2 1,1-1 0,0 1-1,1 0 1,1 1-1,0 1 1,1 0 0,0 0-1,4-1 2,-12 10-101,0 1 0,0-1 0,0 1 0,0 0 0,1 1 0,-1-1-1,0 1 1,1 0 0,-1 0 0,1 1 0,0 0 0,-1 0 0,1 0 0,-1 1 0,1-1 0,-1 1-1,1 1 1,-1-1 0,0 1 0,0 0 0,1 0 101,55 52-9707,-45-28 1198</inkml:trace>
  <inkml:trace contextRef="#ctx0" brushRef="#br0" timeOffset="649.643">1310 252 6022,'0'0'7030,"0"0"-3821,0 0-679,0 0-288,0 0-977,0 0-725,0 0-247,0 0 17,-8 12 117,3-4-343,-35 87 585,37-74-621,1 1 1,0-1 0,2 0 0,1 1 0,0-1-1,2 0 1,1 4-49,-3-20 7,0 0 0,0 0 0,1 0 0,0 0 0,0 0 0,0 0-1,0 0 1,1 0 0,0-1 0,0 1 0,0-1 0,0 0 0,1 0 0,0 0 0,0-1-1,0 1 1,0-1 0,0 0 0,1 0 0,-1 0 0,1-1 0,0 1 0,0-1 0,0 0-1,0-1 1,0 1 0,0-1 0,0 0 0,0 0 0,1-1 0,0 0-7,2 0 32,1 0 0,0-1 1,-1-1-1,1 1 0,0-1 0,-1-1 1,0 0-1,0 0 0,0 0 0,0-1 1,0 0-1,-1-1 0,0 0 0,1 0 1,-2 0-1,1-1 0,-1 0 1,0-1-1,0 1 0,-1-1 0,1 0 1,-2 0-1,5-7-32,-1-1 83,0 1 0,-1-1 0,0 0 1,-1-1-1,-1 1 0,-1-1 0,0 0 0,-1-1 1,0 1-1,-2-1 0,0 1 0,-1-5-83,0 15 31,-1 0 0,0 0 0,0 1 0,0-1 0,-1 1 0,0-1 0,0 1 0,-1-1 0,1 1 0,-1 0 0,0 0 0,-1 0 0,1 1 0,-1-1 0,0 1 0,0 0 0,0 0 0,0 0 0,-1 0 0,0 1 0,0 0 0,0 0-1,0 0 1,0 1 0,0-1 0,-1 1 0,-1 0-31,-8-3-101,-2 1-1,1 0 0,0 1 0,-1 1 0,1 0 0,-1 2 1,0 0-1,1 0 0,-4 2 102,-50 16-2611,30 8-4718,23-6-3577</inkml:trace>
  <inkml:trace contextRef="#ctx0" brushRef="#br0" timeOffset="1260.276">2002 132 9769,'1'-35'1093,"1"-18"668,-4 16 2357,2 37-3982,-1 0 1,1 1-1,0-1 0,0 0 0,-1 0 0,1 0 1,0 0-1,-1 0 0,1 0 0,0 0 0,0 0 1,-1-1-1,1 1 0,0 0 0,-1 0 0,1 0 1,0 0-1,0 0 0,-1 0 0,1 0 0,0-1 1,0 1-1,-1 0 0,1 0 0,0 0 0,0-1 1,0 1-1,0 0 0,-1 0 0,1-1 0,0 1 1,0 0-1,0 0 0,0-1 0,0 1 0,0 0 1,-1 0-1,1-1 0,0 1 0,0 0 0,0-1 1,0 1-1,0 0-136,-8 28 563,7-25-465,-108 507 1338,120-563-1025,-3 29-193,2 0-1,1 0 0,1 1 0,1 0 1,1 1-1,6-7-217,-16 24 11,0 0-1,0 0 1,0 0 0,1 1-1,0 0 1,0 0-1,0 0 1,0 0 0,1 1-1,-1 0 1,1 0 0,0 0-1,0 1 1,0 0 0,0 0-1,0 0 1,1 1 0,-1 0-1,0 0 1,1 1-1,-1 0 1,1 0 0,-1 0-1,0 1 1,1 0 0,-1 0-1,0 1 1,3 0-11,3 4-4,-1 1 0,0 0 0,0 1 0,-1 0 0,0 0 1,0 1-1,-1 0 0,0 1 0,0 0 0,-1 1 0,-1-1 0,0 1 0,0 1 0,-1 0 0,-1-1 1,0 2-1,0-1 0,-1 1 0,-1-1 0,0 1 0,-1 0 0,0 0 0,-1 0 0,0 0 0,-1 1 0,-1-1 5,0-5-19,0 0 0,0 1 0,-1-1 0,0 0 1,0 0-1,-1-1 0,0 1 0,0 0 0,-1-1 1,0 0-1,-1 0 0,1 0 0,-1 0 0,-1-1 1,1 0-1,-1 0 0,0 0 0,0-1 0,-1 0 1,0 0-1,0-1 0,0 1 0,0-2 0,0 1 1,-1-1-1,0 0 0,0 0 0,0-1 0,0 0 1,0-1-1,0 0 0,0 0 0,-8 0 18,8 1-6,-1-1 0,1 0 0,0 0 0,0-1 0,-1 1 0,1-2 0,0 1 0,-1-1 0,1-1-1,0 0 1,0 0 0,0 0 0,0-1 0,1 0 0,-1 0 0,1-1 0,-1 0 0,1-1 0,0 1 0,1-1 0,-1-1 0,1 1-1,0-1 1,1 0 0,-1-1 0,1 1 0,0-1 0,1 0 0,-1 0 0,2 0 0,-1-1 0,1 1 0,0-1 0,0 0-1,1 0 1,0-1 6,2 4-241,0 0-1,0-1 1,1 1-1,0-1 0,0 1 1,0 0-1,1 0 0,0 0 1,0 0-1,0 0 0,0 0 1,1 0-1,0 0 1,0 1-1,2-4 242,43-26-8659,-20 26 139</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27.193"/>
    </inkml:context>
    <inkml:brush xml:id="br0">
      <inkml:brushProperty name="width" value="0.05" units="cm"/>
      <inkml:brushProperty name="height" value="0.05" units="cm"/>
    </inkml:brush>
  </inkml:definitions>
  <inkml:trace contextRef="#ctx0" brushRef="#br0">358 125 8936,'1'-15'2248,"1"-7"-1278,1-16 67,-3-6 4488,-4 38-1218,0 22-3414,-67 446 1499,65-396-2783,-1 2-3290,5-24-5086,2-25-474</inkml:trace>
  <inkml:trace contextRef="#ctx0" brushRef="#br0" timeOffset="681.26">140 410 8968,'-8'-15'3438,"-31"-49"-923,-53-23 6485,92 86-8969,1-1-1,-1 1 1,1 0-1,0 0 0,0 0 1,-1 0-1,1-1 1,0 1-1,0 0 1,0 1-1,0-1 0,0 0 1,1 0-1,-1 0 1,0 1-1,0-1 1,0 0-1,1 1 0,-1-1 1,0 1-1,1 0 1,-1-1-1,0 1 1,1 0-1,-1 0 0,0 0 1,1 0-1,-1 0 1,1 0-1,-1 0 1,0 1-1,1-1 1,-1 0-1,0 1 0,0-1 1,1 1-1,-1-1 1,0 1-31,5-1 66,234 13-2,0-20-539,-236 7 465,0 0 0,0 1-1,0-1 1,0 1 0,0 0 0,0 0 0,0 1 0,0-1 0,0 1 0,0 0-1,0 0 1,-1 0 0,1 0 0,-1 1 0,0-1 0,0 1 0,0 0 0,0 0 0,0 0-1,0 0 1,-1 1 0,1-1 0,-1 1 0,0-1 0,0 1 0,-1 0 0,1 0 0,-1 0-1,0 0 1,0 0 0,0 0 0,0 0 0,-1 0 0,0 0 0,1 1 0,-2-1-1,1 0 1,-1 3 10,-17 238-37,18-241 44,1 41-41,-1-44 32,0 0-1,0 0 0,1-1 0,-1 1 1,1 0-1,-1 0 0,1-1 1,-1 1-1,1 0 0,-1-1 0,1 1 1,0 0-1,-1-1 0,1 1 0,0-1 1,-1 1-1,1-1 0,0 1 1,0-1-1,-1 0 0,1 1 0,0-1 1,0 0-1,0 0 0,0 0 0,0 1 1,-1-1-1,1 0 0,0 0 1,0 0-1,0 0 0,0-1 0,0 1 1,-1 0-1,1 0 0,0 0 0,0-1 1,0 1-1,0 0 0,-1-1 1,1 1-1,0-1 0,0 1 0,-1-1 1,1 1-1,0-1 0,-1 0 3,88-75 47,-36 25-35,-45 44-17,0-1-1,1 2 1,0-1 0,0 1-1,1 0 1,0 1 0,0 0-1,0 1 1,1 0 0,-1 0-1,1 1 1,0 0 0,0 0-1,0 1 1,0 1-1,1 0 1,-1 0 0,8 1 5,-14 2-3,1 0 1,-1 1-1,0-1 1,0 1-1,0 0 1,0 1-1,0-1 1,-1 0-1,0 1 1,1 0-1,-1 0 0,0 0 1,-1 0-1,1 0 1,-1 2 2,24 28-32,-23-31 30,1 1-1,-1-1 0,1 0 0,0 0 1,0 0-1,0-1 0,0 1 0,1-1 1,-1 0-1,0 0 0,1 0 0,0-1 1,-1 0-1,1 0 0,0 0 0,0 0 1,0-1-1,-1 0 0,1 0 0,0 0 1,0 0-1,0-1 0,0 0 0,-1 0 1,1 0-1,0-1 0,-1 1 0,1-1 1,-1 0-1,0 0 0,1-1 0,-1 1 1,1-2 2,13-10 160,0 0 1,-1-1-1,-1 0 1,0-2 0,-1 0-1,-1 0 1,-1-1-1,0-1 1,-2-1 0,0 1-1,-1-2 1,3-8-161,-5-28 1398,-10 55-1376,0 1 0,0 0 0,0-1 0,0 1 0,-1 0 0,1 0 0,0 0 0,0 1 0,-1-1 0,1 1 0,-1-1 0,1 1 0,0 0-1,-1-1 1,1 1 0,-1 0 0,1 1 0,0-1 0,-1 0 0,1 1 0,-1-1 0,1 1 0,0 0 0,0 0 0,-1 0 0,1 0-1,0 0 1,-2 2-22,-7 4 4,0 1 0,1 0-1,0 0 1,1 2-1,0-1 1,0 1-1,1 0 1,0 1-1,0-1 1,1 2 0,1-1-1,0 1 1,1 0-1,0 0 1,1 0-1,0 1 1,1 0-1,0 0 1,1 0 0,0 0-1,2 0 1,-1 0-1,1 0 1,2 13-4,-1-21-86,0 1 0,0-1 0,1 1 0,-1-1 0,1 0 1,0 1-1,1-1 0,-1 0 0,1 0 0,0-1 0,0 1 0,0-1 0,1 1 1,0-1-1,0 0 0,0 0 0,0-1 0,0 1 0,1-1 0,0 0 0,-1 0 1,1 0-1,0-1 0,1 0 0,-1 0 0,0 0 0,1-1 0,-1 1 1,0-1-1,1 0 0,0-1 0,-1 0 0,1 0 0,-1 0 0,2 0 86,141-13-4872,-54-21-4408,-66 20 2842</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25.069"/>
    </inkml:context>
    <inkml:brush xml:id="br0">
      <inkml:brushProperty name="width" value="0.05" units="cm"/>
      <inkml:brushProperty name="height" value="0.05" units="cm"/>
    </inkml:brush>
  </inkml:definitions>
  <inkml:trace contextRef="#ctx0" brushRef="#br0">138 174 9193,'0'0'4174,"0"0"-1638,0 0-369,0 0 262,0 0-533,0 0-706,0 0-469,0 0-91,-3 20 53,-25 133 475,-67 184-400,83-248-1536,17-32-4006,0-45 385,0-4-1900</inkml:trace>
  <inkml:trace contextRef="#ctx0" brushRef="#br0" timeOffset="349.883">31 174 5445,'0'0'4308,"0"0"-1793,0 0-86,0 0 363,0 0-796,0 0-832,14-14-374,-4 3-650,-3 3-73,0 0-1,0 1 1,0 0 0,1 1-1,0-1 1,0 1-1,1 1 1,-1 0 0,1 0-1,1 1 1,-1 0 0,2 0-67,63-19 181,2 4 1,0 4-1,14 1-181,-88 13 1,40 0-783,-31 10-2192,-19 12-3451,-6-4-937</inkml:trace>
  <inkml:trace contextRef="#ctx0" brushRef="#br0" timeOffset="661.914">20 501 6278,'0'0'3171,"0"0"-1634,0 0-223,0 0 191,0 0-192,89-10-576,-60 4-417,1 0-288,4-1 0,-1 1-32,3-1-128,-3 1-961,3 4-1537,-7-3-1218,-6 2-2178</inkml:trace>
  <inkml:trace contextRef="#ctx0" brushRef="#br0" timeOffset="1001.953">502 421 4580,'0'0'4074,"0"0"-941,0 0 33,0 0 15,0 0-693,0 0-630,0 0-481,0 0-501,0 6-198,-25 168 1527,13-120-2152,-12 51-630,14-78-235,2-6-2561,6-7-5788,2-12 3935</inkml:trace>
  <inkml:trace contextRef="#ctx0" brushRef="#br0" timeOffset="1002.953">639 176 7047,'0'0'2946,"0"0"-1312,0 0 256,0 0-64,0 0-866,0 0-767,0 0-193,0 0 0,0 0-32,36 11-577,-26 8-5413</inkml:trace>
  <inkml:trace contextRef="#ctx0" brushRef="#br0" timeOffset="1274.273">827 468 12364,'0'0'3470,"0"0"-1031,0 0-31,-1 16-380,-2 51-768,1-54-958,0 0 1,-1 0-1,-1 0 0,0-1 0,0 1 0,-1-1 0,-1 0 0,-4 6-302,-12 29 696,3-9-387,19-38-277,0-20 246,4 5-277,1 1 0,1 0-1,0 0 1,0 0 0,2 1 0,-1 0 0,2 1-1,0-1 1,0 2 0,1-1 0,0 1 0,1 1 0,10-8-1,-15 11-5,1 0 0,0 1 1,0-1-1,1 1 1,0 1-1,0-1 1,0 1-1,0 1 0,1-1 1,0 2-1,0-1 1,0 1-1,1 0 0,-1 1 1,1 0-1,-1 1 1,1 0-1,-1 0 1,1 1-1,0 1 0,6 0 5,-12 3-25,0 1 0,0-1 0,0 1 0,-1 0 0,0 0 0,0 0 0,0 1 0,0-1 0,-1 1 0,0-1 0,0 1 0,-1 0 0,1 0 0,-1 0-1,-1 0 1,1 0 0,-1 0 0,0 0 0,0 0 0,-1 0 0,0 0 0,0 0 0,-1 3 25,-3 27-621,-1 42-3547,21-29-3807,-2-26 2604</inkml:trace>
  <inkml:trace contextRef="#ctx0" brushRef="#br0" timeOffset="1686.734">1650 631 4708,'8'-15'4244,"43"-80"641,-49 94-4683,-1 0 1,0-1-1,0 1 1,-1 0-1,1-1 1,0 1-1,0-1 0,-1 1 1,1-1-1,-1 1 1,1-1-1,-1 1 0,1-1 1,-1 1-1,0-1 1,0 0-1,0 1 0,0-1 1,0 1-1,0-1 1,-1 0-1,1 1 0,0-1 1,-1 1-1,1-1 1,-1 1-1,0-1 0,1 1 1,-1-1-1,0 1 1,0 0-1,0-1 0,0 1 1,0 0-1,0 0 1,0 0-1,0 0 0,-1 0 1,1 0-1,0 0 1,-1 0-1,1 0 0,-1 1 1,1-1-1,-1 0 1,1 1-1,-1-1-202,-9-1 78,-1 1 1,1 0-1,0 0 0,-1 1 0,1 1 1,-1-1-1,1 2 0,-1 0 0,1 0 0,0 1 1,0 1-1,0-1 0,1 2 0,-1 0 1,1 0-1,0 1 0,0 0 0,1 0 1,0 1-1,0 1 0,0-1 0,-5 8-78,2-3-77,1 1-1,0 1 0,0-1 0,2 2 1,0-1-1,0 2 0,2-1 0,0 1 1,0 0-1,2 0 0,0 1 0,1-1 1,0 1-1,1 0 0,1 1 78,2-16-91,0 0-1,0-1 0,-1 1 1,1 0-1,0 0 0,0 0 1,1 0-1,-1 0 0,0 0 1,1-1-1,-1 1 0,1 0 1,-1 0-1,1-1 0,0 1 1,0 0-1,0-1 0,0 1 1,0-1-1,0 1 0,0-1 1,0 1-1,1-1 0,-1 0 1,0 1-1,1-1 0,-1 0 1,1 0-1,0 0 0,-1 0 1,1-1-1,0 1 0,-1 0 1,1-1-1,0 1 0,0-1 1,0 0-1,0 1 0,-1-1 1,1 0-1,0 0 1,0 0-1,0 0 0,0-1 1,0 1-1,-1 0 0,3-1 92,5 0-127,1-1-1,-1 0 1,1 0-1,-1-1 0,0 0 1,0-1-1,0 0 1,-1 0-1,1-1 1,-1 0-1,0 0 1,0-1-1,-1 0 1,1 0-1,-1-1 1,-1 0-1,1 0 0,1-4 128,89-152 684,-66 84 931,-4-1-1,-4-1 1,-1-9-1615,-7 29 2192,-17 132-265,-29 355-1281,38-386-3028,12-22-5843,-5-13-786</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33.165"/>
    </inkml:context>
    <inkml:brush xml:id="br0">
      <inkml:brushProperty name="width" value="0.05" units="cm"/>
      <inkml:brushProperty name="height" value="0.05" units="cm"/>
    </inkml:brush>
  </inkml:definitions>
  <inkml:trace contextRef="#ctx0" brushRef="#br0">87 281 12460,'0'0'2114,"-2"-13"10,-8-39 797,10 51-2843,0 0 0,-1 0 0,1 1 0,0-1 0,-1 0 1,1 0-1,-1 0 0,1 1 0,-1-1 0,1 0 0,-1 1 0,0-1 1,1 1-1,-1-1 0,0 0 0,0 1 0,1-1 0,-1 1 1,0 0-1,0-1 0,0 1 0,1 0 0,-1-1 0,0 1 1,0 0-1,0 0 0,0 0 0,0 0 0,0 0 0,0 0 0,1 0 1,-1 0-1,0 0 0,0 0 0,0 0 0,0 1 0,0-1 1,1 0-1,-1 1 0,0-1 0,0 0 0,0 1 0,1-1 1,-1 1-1,0 0 0,0-1 0,1 1 0,-1-1 0,1 1 0,-1 0 1,1 0-1,-1-1 0,1 1 0,-1 0 0,1 0 0,-1-1 1,1 1-1,0 0 0,0 0 0,-1 0 0,1 0 0,0 0 1,0 0-1,0 0-78,-8 20 138,2 0 1,0 1 0,1 0 0,1 0 0,1 0-1,2 1 1,0-1 0,1 1 0,1-1 0,3 17-139,-4-38 0,0 5-3,0-1 0,1 1 1,-1 0-1,1 0 0,0-1 1,1 1-1,-1-1 0,1 1 1,0-1-1,1 1 0,-1-1 1,1 0-1,0 0 0,0 0 1,1-1-1,-1 1 3,-1-5 1,-1 0-1,1-1 1,-1 1 0,0 0-1,1-1 1,-1 1 0,0-1-1,0 1 1,1-1 0,-1 0-1,0 1 1,0-1 0,0 0-1,0 0 1,0 0 0,0 0 0,0 0-1,0 0 1,0 0 0,0 0-1,-1 0 1,1 0 0,0 0-1,-1-1 1,1 1 0,-1 0-1,1 0 1,-1-1 0,0 1-1,1 0 1,-1-1 0,0 1-1,0 0 1,0-1 0,0 1 0,0-1-1,0 1 1,-1 0 0,1-1-1,0 0 0,1-3 10,2-20 6,1 0-1,1 1 0,1 0 1,2 0-1,0 1 1,1 0-1,2 0 0,0 1 1,1 0-1,2 1 1,0 1-1,1 0 0,1 1 1,0 0-1,2 2 0,0 0 1,21-15-16,-34 29-270,1 0 0,0 0 1,1 0-1,-1 1 0,0 0 0,1 0 0,-1 1 1,1-1-1,-1 1 0,1 1 0,0-1 1,0 1-1,-1 1 0,1-1 0,0 1 1,-1 0-1,1 0 0,-1 1 0,1 0 1,-1 0-1,0 1 0,0 0 0,0 0 0,0 0 1,0 0-1,-1 1 0,1 0 0,-1 0 1,0 1-1,2 2 270,13 16-7218</inkml:trace>
  <inkml:trace contextRef="#ctx0" brushRef="#br0" timeOffset="415.099">814 201 11147,'0'0'3576,"0"0"-1761,-3-13 278,-12-39-145,13 50-1879,0 1 0,1-1 0,-1 1 0,0 0 0,0-1 0,0 1 0,0 0 0,0 0 0,0 0-1,0 0 1,0 1 0,-1-1 0,1 0 0,0 1 0,0 0 0,-1-1 0,1 1 0,0 0 0,0 0-1,-1 0 1,1 1 0,0-1 0,0 1 0,-1-1 0,1 1 0,0-1 0,0 1 0,0 0 0,0 0-1,0 0 1,0 1 0,-1 0-69,-17 10 144,0 1 0,2 1 1,-1 1-1,2 1 0,0 0 0,1 1 0,1 1 0,0 0 0,1 1 1,2 1-1,0 0 0,0 1 0,2 0 0,1 0 0,1 1 0,-3 13-144,6-23 14,1 0 0,0 0 0,1 0 0,0 0 0,1 1 0,0-1 1,1 1-1,1 10-14,0-21-4,1 0 1,-1 0 0,1 0 0,0 0 0,-1 0 0,1 0 0,0 0 0,0-1 0,0 1 0,1 0 0,-1-1 0,0 1 0,1-1 0,-1 1 0,1-1 0,-1 0 0,1 1 0,0-1-1,-1 0 1,1 0 0,0 0 0,0-1 0,0 1 0,0 0 0,0-1 0,0 1 0,0-1 0,0 1 0,0-1 0,0 0 0,0 0 0,0 0 0,1 0 3,71-8 10,-42-3 124,0-2 0,0-1 0,-2-2 0,0-1 0,0-1 1,-2-2-1,0 0 0,18-19-134,2-11 817,-54 77-113,-4-8-772,2 0-1,0 0 1,1 0 0,1 1-1,1 0 1,1 1-1,0-1 1,2 1-1,0-1 1,2 1 0,0 2 67,0-20-244,1 0 0,0-1 0,-1 1-1,1 0 1,0-1 0,0 1 0,1-1-1,-1 1 1,0-1 0,1 1-1,0-1 1,-1 0 0,1 0 0,0 0-1,0 0 1,0 0 0,1 0 0,-1-1-1,0 1 1,1-1 0,-1 1-1,1-1 1,-1 0 0,1 0 0,2 1 245,45 5-10188,-23-7 1540</inkml:trace>
  <inkml:trace contextRef="#ctx0" brushRef="#br0" timeOffset="753.667">1362 304 8872,'4'-27'1342,"1"-20"699,-6 13 2216,-10 24 424,-11 23-2572,11 6-1778,1 0-1,0 0 1,2 1 0,0 0-1,1 0 1,2 1 0,-2 8-331,5-19 34,-61 230-194,56-229-523,7-19 279,6-20 316,-2 12 101,2-11 202,0 1-1,2 0 0,0 1 0,2 0 0,1 0 0,1 1 1,1 0-1,1 1 0,1 1 0,1 0 0,1 1 0,1 1 1,2-1-215,-17 18 19,0 1 0,1 0 0,-1 0 0,0 0 0,1 0 1,-1 1-1,1-1 0,0 1 0,-1 0 0,1 0 0,0 0 0,0 1 1,0-1-1,-1 1 0,1 0 0,0 0 0,0 0 0,0 1 0,0-1 1,-1 1-1,1 0 0,0 0 0,0 0 0,-1 1 0,1-1 0,-1 1 1,1 0-1,-1 0 0,0 0 0,0 0 0,0 1 0,0-1 0,0 1 1,0 0-1,-1-1 0,1 2-19,9 10-5,-1 1 1,-1-1-1,0 2 0,-1 0 1,0 0-1,-1 0 0,-1 3 5,26 69-392,-3-6-3748,-18-56 258,3-4-3452,3-2-4272</inkml:trace>
  <inkml:trace contextRef="#ctx0" brushRef="#br0" timeOffset="1147.209">2154 427 9129,'5'-18'3566,"2"-4"-2555,12-48 1926,-10 16 1870,-8 52-4673,-1-1 0,0 1 1,0 0-1,0-1 0,0 1 1,0-1-1,-1 1 1,1 0-1,-1-1 0,1 1 1,-1 0-1,0 0 0,0 0 1,0-1-1,0 1 1,0 0-1,0 0 0,-1 0 1,1 0-1,-1 1 0,1-1 1,-1 0-1,0 1 0,0-1 1,1 1-1,-1-1 1,0 1-1,-1 0 0,1 0 1,0 0-1,0 0 0,0 0 1,0 1-1,-1-1 1,1 1-1,0-1 0,-1 1 1,1 0-1,0 0 0,-1 0 1,1 0-1,-1 0 0,1 0 1,0 1-1,-1-1 1,1 1-1,-1 0-134,-8 3 25,0 0 0,0 1 1,0 1-1,1-1 0,-1 2 1,1-1-1,1 2 0,-1-1 0,1 1 1,1 1-1,0-1 0,0 1 0,0 1 1,1-1-1,0 3-25,-12 15-50,2 1 1,1 1-1,1 1 0,2 0 1,0 1-1,3 0 0,0 0 1,2 2-1,1-1 0,1 11 50,5-41-82,0 0-1,0 0 0,1 1 1,-1-1-1,1 0 0,0 1 0,-1-1 1,1 1-1,0-1 0,0 0 0,1 1 1,-1-1-1,0 0 0,1 1 0,0-1 1,-1 0-1,1 1 0,0-1 0,0 0 1,0 0-1,0 0 0,1 0 0,-1 0 1,0 0-1,1 0 0,0 0 0,-1-1 1,1 1-1,0-1 0,0 1 0,0-1 1,0 0-1,0 1 0,0-1 0,0 0 1,0 0-1,1-1 0,-1 1 0,0 0 1,1-1-1,-1 1 0,0-1 83,12-2-34,0-1 0,-1-1 0,1 0 0,-1 0-1,0-2 1,0 1 0,-1-2 0,0 0 0,0 0 0,0-1-1,-1 0 1,0-1 0,-1-1 0,0 1 0,0-2 0,-1 1-1,0-1 1,-1-1 0,-1 1 0,1-2 34,32-46 574,-3-2 0,-3-1 0,-2-2-1,-3-1 1,-3-1 0,7-31-574,-30 87 98,10-74 840,-13 83-912,-1 1 1,0-1 0,0 0 0,0 0-1,1 0 1,-1 1 0,0-1-1,0 0 1,0 1 0,0-1-1,0 1 1,0-1 0,0 1-1,0 0 1,-1-1 0,1 1 0,0 0-1,0 0 1,0 0 0,0 0-1,0 0 1,0 0 0,-1 0-1,1 0 1,0 0 0,0 0-1,0 1 1,0-1 0,0 0 0,0 1-1,0-1 1,0 1 0,0-1-1,0 1 1,0 0 0,0-1-1,0 1 1,0 0 0,1 0-1,-1 0 1,0-1 0,0 2-27,-11 13 56,1 0-1,0 0 1,1 1 0,1 1 0,1-1 0,0 1 0,1 1-1,1 0 1,0 0 0,2 0 0,-2 8-56,0 6-1,1 0 0,1 1 0,1-1 1,2 1-1,2 0 0,1-1 0,5 26 1,25 45-2067,11-48-7017,-22-41-269</inkml:trace>
  <inkml:trace contextRef="#ctx0" brushRef="#br0" timeOffset="1791.526">2686 377 5958,'0'0'2215,"0"0"-800,10-13 234,47-62 2942,-68 92 48,-54 105-2493,63-116-2144,1 1 0,-1 0-1,1 0 1,0 0 0,1 0 0,0 1-1,0-1 1,0 0 0,1 0-1,0 0 1,1 0 0,-1 0-1,1 0 1,1-1 0,-1 1-1,1-1 1,0 1 0,1-1-1,-1 0 1,1 0 0,0 0-1,1-1 1,0 1 0,0-1 0,0 0-1,0 0 1,1-1 0,-1 0-1,1 0 1,0 0 0,1-1-1,-1 0 1,0 0 0,1 0-1,0-1 1,0 0 0,0 0-1,4 0-1,2-1 32,0-1 0,0-1 0,0 0 0,1-1-1,-1 0 1,-1-1 0,1 0 0,0-1-1,-1-1 1,0 0 0,0 0 0,0-1 0,-1-1-1,1 0 1,-2-1 0,1 0 0,-1 0-1,0-1 1,-1 0 0,0-1 0,6-8-32,-7 11 147,0-1 0,-1 0 0,0 0 0,0 0-1,-1-1 1,0 0 0,0 0 0,-1-1 0,-1 0 0,1 0 0,-1 0 0,-1 0 0,0 0 0,0-1 0,-1 0 0,-1 1 0,0-1 0,0 0 0,-1-4-147,-2 10 13,0 1 0,0-1 1,-1 1-1,1 0 0,-1-1 0,0 1 1,0 1-1,-1-1 0,1 0 1,-1 1-1,0 0 0,0 0 0,0 0 1,0 0-1,0 0 0,-1 1 1,1 0-1,-1 0 0,0 0 0,1 1 1,-1-1-1,0 1 0,-1 0-13,-118-11-102,111 12-170,1 2 0,0 0 1,-1 0-1,1 1 0,0 0 1,0 1-1,0 1 0,1 0 1,-1 1-1,-1 1 272,-53 55-10133,48-31 1512</inkml:trace>
  <inkml:trace contextRef="#ctx0" brushRef="#br0" timeOffset="2371.207">3328 370 1730,'0'0'8285,"0"0"-5002,0 0-956,0 0 401,0 0-982,0 0-726,0 0-204,-1 10-58,-5 36-23,4-18-621,-1-2-1,-2 1 1,0 0 0,-2-1 0,-1 0-1,0 0 1,-2-1 0,-8 13-114,18-39 4,0 1 0,0 0 0,1 0 0,-1-1 0,0 1 0,0 0 0,0-1 0,0 1 0,0 0 0,0-1 0,0 1 0,0 0 0,0-1 0,0 1 1,0 0-1,0-1 0,0 1 0,0 0 0,0 0 0,-1-1 0,1 1 0,0 0 0,0-1 0,0 1 0,0 0 0,-1 0 0,1-1 0,0 1 0,0 0 0,0 0 0,-1 0 1,1-1-1,0 1 0,0 0 0,-1 0 0,1 0 0,0-1 0,0 1 0,-1 0 0,1 0 0,0 0 0,-1 0 0,1 0 0,0 0 0,-1 0 0,1 0 0,0 0 0,-1 0 0,1 0 1,0 0-1,0 0 0,-1 0 0,1 0 0,0 0 0,-1 0 0,1 0-4,3-34 499,4 13-277,1 1 1,0 1 0,1 0-1,1 0 1,1 0 0,1 1 0,0 1-1,2 0 1,-1 1 0,2 0-1,0 1 1,1 1 0,1 1-1,12-9-222,-24 18 9,-1 0-1,1 0 0,0 0 0,0 1 1,0 0-1,1 0 0,-1 0 0,1 1 0,0 0 1,-1 0-1,1 0 0,0 1 0,0 0 1,0 0-1,0 0 0,1 1 0,-1 0 1,0 0-1,0 0 0,0 1 0,0 0 1,0 0-1,0 1 0,0-1 0,-1 1 0,1 1 1,0-1-1,-1 1 0,1 0 0,-1 0 1,0 0-1,0 1 0,-1 0 0,1 0 1,1 2-9,0 6-75,0 1 0,-1 0 0,-1 0 0,0 0 0,-1 0-1,-1 0 1,0 1 0,0-1 0,-2 1 0,1-1 0,-2 1 0,0 0 0,0-1 0,-2 1 0,1-1 0,-2 0 0,0 0 0,0 0 0,-7 12 75,-16 11-1212,29-75 1325,7 11 51,2 1 1,1 0 0,1 0-1,1 1 1,2 1 0,0 1-1,1 0 1,2 1 0,0 1-1,2 1 1,0 0 0,1 2-1,10-7-164,-27 23 8,0-1-1,-1 1 1,1 0 0,0 0-1,1 0 1,-1 0-1,1 1 1,-1 0 0,1 0-1,-1 1 1,1 0-1,0 0 1,0 0 0,0 1-1,0-1 1,-1 1-1,1 1 1,0-1 0,0 1-1,0 0 1,0 0 0,-1 1-1,1 0 1,-1 0-1,1 0 1,-1 1 0,0-1-1,0 1 1,0 0-1,0 1 1,0-1 0,-1 1-1,3 2-7,-1 7-94,0 0 0,-1-1 0,-1 2 0,0-1 0,-1 0 0,0 1 0,-1 0-1,0-1 1,-1 1 0,-1 0 0,0 0 0,-1 0 0,-1-1 0,0 1 0,-1 0 0,0-1 0,-1 1 0,0-1-1,-1 0 1,-1-1 0,0 1 0,-1-1 0,0 0 0,-2 1 94,-22 39-6134,19-33-133</inkml:trace>
  <inkml:trace contextRef="#ctx0" brushRef="#br0" timeOffset="2853.616">4416 197 6470,'2'-14'4047,"-2"14"-3997,8-70 2952,-7 31 4777,-8 70-4498,1-12-3065,-126 491 579,131-506-1042,-12 54-3378,15-19-5374,4-25 1547</inkml:trace>
  <inkml:trace contextRef="#ctx0" brushRef="#br0" timeOffset="3313.136">4823 418 9545,'3'-14'1735,"3"-4"-1001,5-52 3433,-11 69-4077,1 1 0,-1-1 0,0 1 0,0-1 1,0 0-1,0 1 0,0-1 0,1 1 0,-1-1 1,0 1-1,0-1 0,0 1 0,-1-1 1,1 0-1,0 1 0,0-1 0,0 1 0,0-1 1,0 1-1,-1-1 0,1 1 0,0-1 0,-1 1 1,1-1-1,0 1 0,-1-1 0,1 1 0,0 0 1,-1-1-1,1 1 0,-1-1 0,1 1 0,-1 0 1,1 0-1,-1-1 0,1 1 0,-1 0 0,1 0 1,-1-1-1,1 1 0,-1 0 0,1 0 1,-1 0-1,1 0 0,-1 0 0,0 0 0,1 0 1,-1 0-1,1 0 0,-1 0 0,1 0 0,-1 0-90,-24 21 1401,16-10-1352,2 1 0,-1 0 0,2 0 1,0 0-1,0 1 0,1 0 0,0 0 1,1 1-1,1-1 0,0 1 0,1 0 1,1 0-1,0 0 0,0 0 0,2 0 0,0 0 1,0 0-1,3 9-49,-2-18-28,-1 0 1,1 0-1,1 0 0,-1 0 1,1 0-1,0 0 0,0-1 1,0 1-1,1-1 0,-1 0 1,1 0-1,0 0 0,0-1 1,0 1-1,1-1 1,-1 0-1,1 0 0,0-1 1,0 1-1,0-1 0,0 0 1,0 0-1,1-1 0,-1 0 1,0 0-1,1 0 0,-1 0 1,1-1-1,-1 0 0,1 0 1,-1-1-1,1 1 0,-1-1 1,0 0-1,1 0 1,-1-1-1,0 0 0,0 0 1,2-1 27,15-7 189,-1 0 1,0-2-1,-1 0 1,0-1-1,-1-1 1,-1-1-1,0 0 1,-1-2-1,-1 0 1,0 0-1,-2-2 1,0 0-1,-1 0 1,3-8-190,-15 26 43,0 1 1,0-1-1,0 1 1,0-1-1,0 0 1,-1 0-1,1 1 1,0-1-1,-1 0 1,1 0-1,0 0 1,-1 0-1,1 0 1,-1 0-1,1 0 1,-1 0-1,0 0 1,1 0-1,-1 0 1,0 0-1,0 0 1,0 0-1,0 0 1,0 0-1,0 0 1,0 0-1,0 0 1,0 0-1,0 0 1,-1 0-1,1 0 1,0 0-1,-1 0 1,1 0-1,-1 0 1,1 0-1,-1 0 1,1 0-1,-1 0 1,0 0-1,1 0 1,-1 1-1,0-1 1,0 0-1,1 1 1,-1-1-1,0 0 1,0 1-1,0-1 1,0 1-1,0-1 1,0 1-1,0 0 1,-1-1-44,-8 6 60,0 0 1,0 0 0,0 1-1,1 0 1,0 1-1,0 0 1,0 0 0,1 1-1,0 0 1,1 0 0,0 1-1,0 0 1,1 1-1,-4 5-60,-73 125-160,5 3 0,7 3 0,6 4 0,-7 40 160,65-173-39,6-11 31,0 0 1,-1 0-1,0 0 1,0 0-1,0 0 1,-1-1-1,0 0 0,0 1 1,0-1-1,-1 0 1,0 0-1,0-1 1,0 1-1,0-1 1,-1 0-1,0 0 1,0 0-1,0-1 0,0 0 1,0 0-1,-5 2 8,-6-5-1,1-1-1,-1 0 0,1-1 0,0-1 0,0 0 1,0-1-1,0-1 0,1 0 0,-1-1 1,1-1-1,1 0 0,-1-1 0,1 0 0,1-1 1,-9-7 1,21 16 0,-8-5-1,-13-8-374,0-1 0,0-1 0,2 0-1,0-1 1,1-2 0,0 0 0,-6-9 375,4-24-3589,25 17-1951,10 13-1698</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31.520"/>
    </inkml:context>
    <inkml:brush xml:id="br0">
      <inkml:brushProperty name="width" value="0.05" units="cm"/>
      <inkml:brushProperty name="height" value="0.05" units="cm"/>
    </inkml:brush>
  </inkml:definitions>
  <inkml:trace contextRef="#ctx0" brushRef="#br0">384 93 10602,'0'0'2648,"3"-15"-86,7-62 3001,-14 87-2160,-1-1-3267,-17 55 411,2 0-1,2 0 0,4 2 0,1 15-546,9 94-639,44-5-3298,-38-167 3446,13 29-2999,0-16-6078,-11-16 4149</inkml:trace>
  <inkml:trace contextRef="#ctx0" brushRef="#br0" timeOffset="905.892">293 576 3171,'-11'-19'2296,"-85"-124"3053,79 123-3741,0 2 0,-2 0 0,0 0 0,0 2 1,-2 0-1,0 2 0,-1 0 0,-8-3-1608,69 17 673,305-17-230,-81-15-320,-262 32-123,1-1 0,0 1 0,0-1 0,-1 1 0,1 0 0,0-1 0,0 1 0,0 0 0,-1 0 0,1 0 0,0 1 0,0-1 0,-1 0 0,1 1 0,0-1 0,0 1 0,-1-1 0,1 1 0,0 0 0,-1 0 0,1 0 0,-1 0 0,1 0 0,-1 0 0,0 0 0,1 0 0,-1 1 0,0-1 0,0 1 0,0-1 0,0 0 0,0 1 0,0 0 0,0-1 0,-1 1 0,1 0 0,0-1 0,-1 1 0,1 0 0,-1-1 0,0 1 0,0 0 0,0 0 0,1 0 0,-2-1 0,1 1 0,0 1 0,-3 20 13,0 0 1,-2 0 0,0 0-1,-2-1 1,0 0 0,-2 0 0,-9 17-14,1 2 26,7-19-20,3-6-2,0 0 1,1 0-1,1 0 1,1 0 0,0 1-1,1 0 1,-1 12-5,6-29 1,0 1-1,-1 0 1,1 0 0,0-1 0,-1 1 0,1-1-1,0 1 1,0-1 0,0 0 0,-1 1 0,1-1-1,0 0 1,0 0 0,0-1 0,-1 1 0,1 0-1,0-1 1,0 1 0,0-1 0,-1 1 0,1-1 0,0 0-1,-1 0 1,1 1 0,-1-1 0,1 0 0,-1-1-1,1 1 1,-1 0 0,0 0 0,1-1 0,-1 1-1,0-1 0,86-87 23,-74 71-18,1 2-1,1 0 1,0 1 0,1 0-1,1 2 1,0-1 0,1 2-1,0 1 1,1 0 0,12-4-5,-26 14-1,0 0 0,0 0 0,0 1 1,1 0-1,-1 0 0,0 1 0,0-1 0,0 1 0,0 0 1,0 0-1,0 1 0,0 0 0,0 0 0,0 0 0,-1 0 1,1 1-1,-1-1 0,0 1 0,1 0 0,-1 1 1,-1-1-1,1 1 0,0 0 0,-1-1 0,0 2 0,0-1 1,0 0-1,0 1 0,-1-1 0,0 1 0,1 0 0,-2-1 1,1 2 0,32 42-5,-23-36 5,0 0 0,1 0 0,0-2 1,0 1-1,2-2 0,-1 0 0,1 0 0,0-1 0,1-1 1,0 0-1,0-1 0,0-1 0,1 0 0,0-2 1,0 1-1,0-2 0,0 0 0,0-1 0,1 0 0,-1-2 1,0 0-1,0 0 0,0-2 0,0 0 0,0-1 1,0 0-1,-1-1 0,1-1 0,10-6 0,-11 3 102,-1 0 1,-1-1-1,1 0 0,-2-1 1,1 0-1,-2-1 0,0 0 1,0-1-1,-1 0 0,0-1 1,-1 0-1,-1-1 0,0 0 1,-2 0-1,1 0 0,-2-1 1,0 0-1,0 0 0,-2-1 1,0 1-1,-1-1 0,-1 1 0,0-1 1,-2-10-103,0 22 10,0 1-1,0 0 1,-1 0 0,1 0 0,-1 0-1,0 0 1,0 1 0,-1-1-1,1 0 1,-1 1 0,0 0 0,0-1-1,0 1 1,0 1 0,0-1 0,-1 0-1,1 1 1,-1-1 0,0 1 0,0 0-1,0 0 1,0 1 0,0-1 0,0 1-1,0 0 1,0 0 0,-2 0-10,-5-1-7,-1 0 1,1 1-1,-1 0 0,0 1 0,0 0 1,1 1-1,-1 0 0,0 1 1,-7 3 6,4 0-41,0 2 0,1-1 0,0 2 0,1 0 0,-1 1 0,1 0 0,1 1 0,0 0 0,0 1 0,1 0 0,1 1 1,0 1-1,0-1 0,1 1 0,1 1 0,0 0 0,1 0 0,1 0 0,0 1 0,1 0 0,0 0 0,1 1 0,1-1 0,0 1 0,2-1 1,-1 1-1,2 0 0,0 0 0,1 0 0,1 2 41,-1-15-7,0 0 1,0 0 0,0 0-1,0 1 1,1-2 0,0 1-1,-1 0 1,1 0 0,0 0-1,0-1 1,1 1 0,-1-1-1,0 0 1,1 0 0,-1 0-1,1 0 1,0 0 0,0 0-1,0-1 1,0 1 0,0-1-1,0 0 1,0 0 0,0 0-1,0 0 1,1 0 0,-1-1-1,0 0 1,0 1 0,1-1-1,-1 0 1,0-1 0,1 1-1,-1-1 1,0 1 0,0-1-1,1 0 1,-1 0 0,0 0-1,0-1 1,0 1 0,0-1-1,-1 0 1,1 1 0,0-1-1,-1-1 1,1 1 0,0-1 6,135-120 238,-66 51 89,-71 71-328,0 1 0,0 0-1,0 0 1,0 0-1,0-1 1,0 1 0,1 0-1,-1 0 1,0 0-1,0 1 1,0-1-1,0 0 1,0 0 0,0 1-1,1-1 1,-1 0-1,0 1 1,0-1 0,0 1-1,0-1 1,0 1-1,0 0 1,-1 0 0,1-1-1,0 1 1,0 0-1,0 0 1,-1 0 0,1 0-1,0 0 1,-1 0-1,1 0 1,-1 0-1,1 0 1,-1 0 0,1 0-1,-1 0 1,0 0-1,0 0 1,0 0 0,1 0-1,-1 0 1,0 1-1,0-1 1,0 0 0,-1 0-1,1 0 1,0 0-1,0 0 1,-1 1 1,5 11 6,9 30-25,-12-35 10,1 1 1,0-1 0,0 0 0,1 0 0,0 0 0,1 0 0,-1 0 0,1-1-1,1 1 1,0-1 0,0 0 0,0 0 0,1-1 0,0 1 8,-3-6-8,1 1 0,-1-1 1,0 0-1,0 0 0,1 0 1,-1 0-1,1 0 0,-1-1 1,1 0-1,-1 1 0,1-1 1,-1-1-1,1 1 0,-1 0 1,1-1-1,-1 0 0,0 0 0,1 0 1,-1 0-1,0 0 0,0-1 1,1 1-1,-1-1 0,0 0 1,-1 0-1,3-1 8,69-63 72,-48 36 93,-1-1 0,-2-2 0,-1 0 0,-2-1 0,-1-2-1,-2 0 1,-1 0 0,-2-2 0,-1 0 0,-1-4-165,-2-45 1015,-11 87-988,1-1 0,-1 0 0,0 0 0,0 0 0,0 1 0,0-1 0,0 1 0,0-1 0,0 0 0,0 1 0,0 0 0,0-1 0,0 1 0,0 0 0,-1-1 0,1 1 0,0 0 0,0 0 0,0 0 0,0 0 0,0 0 0,-1 0 0,1 0 0,0 1 0,0-1 0,0 0 0,0 1 0,0-1 0,0 1 0,0-1 0,0 1 0,0-1 0,0 1 0,0 0 0,0-1 0,0 1 0,0 0 0,0 0 0,1 0 0,-1-1 0,0 1 0,1 0 0,-1 0 0,0 0 0,1 0 0,-1 0 0,1 1 0,0-1 0,-1 0 0,1 0-27,-11 15 0,1 1 0,1 0 0,1 1 0,0 0 0,1 0 0,1 1 0,1-1 0,0 1 0,2 0 0,0 1 0,1-1 0,1 1 0,1-1 0,0 1 0,2-1 0,0 0 0,1 1 0,1-1 0,1 0 0,1-1 0,0 1 0,1-1 0,1-1 0,1 1 0,1-1 0,-4-9-259,0 0-1,0 0 1,1-1-1,0 0 1,0 0-1,1 0 1,-1-1 0,2-1-1,-1 1 1,1-1-1,-1-1 1,1 1-1,9 1 260,29 1-4580,-1-21-4544,-31 4 988</inkml:trace>
  <inkml:trace contextRef="#ctx0" brushRef="#br0" timeOffset="1236.413">1966 247 7527,'0'0'2274,"0"0"-1377,0 0 833,0 0-33,83-6-576,-34 5-224,8-2-480,2-1-321,0 1-32,2-4-64,-5 1-96,-7 0-577,0-4-3074,-10 0-6567</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39.533"/>
    </inkml:context>
    <inkml:brush xml:id="br0">
      <inkml:brushProperty name="width" value="0.05" units="cm"/>
      <inkml:brushProperty name="height" value="0.05" units="cm"/>
    </inkml:brush>
  </inkml:definitions>
  <inkml:trace contextRef="#ctx0" brushRef="#br0">570 151 5797,'16'-20'1915,"12"-24"6415,-41 33-3825,-21 13-3111,-80 59-214,-97 86-689,210-147-491,0 0-1,0 1 1,1-1 0,-1 0 0,0 1 0,0-1 0,0 1 0,0-1 0,0 1 0,1-1-1,-1 1 1,0 0 0,0-1 0,1 1 0,-1 0 0,0-1 0,1 1 0,-1 0 0,1 0-1,-1 0 1,1 0 0,0 0 0,-1 0 0,1-1 0,0 1 0,-1 0 0,1 0 0,0 0 0,0 0-1,0 0 1,0 0 0,0 0 0,0 0 0,0 0 0,0 0 0,0 0 0,1 0 0,-1 0-1,0 0 1,1 0 0,-1 0 0,0 0 0,1-1 0,-1 1 0,1 0 0,0 0 0,-1 0-1,1-1 1,0 2 0,116 2 75,-105-6-69,-1 0-1,1 1 1,-1 0-1,1 1 1,-1 1 0,1 0-1,-1 0 1,0 1-1,1 0 1,-1 1 0,0 1-1,0-1 1,0 2-1,-1 0 1,0 0 0,0 0-1,0 2 1,0-1-1,-1 1 1,0 0 0,1 2-6,-5-3 1,0 0 0,-1 0 0,0 1 1,0-1-1,0 1 0,-1 0 0,0 0 0,0 0 1,-1 0-1,0 1 0,0-1 0,-1 1 1,1-1-1,-2 1 0,1 0 0,-1-1 1,0 1-1,-1-1 0,0 1 0,0 0 1,-1-1-1,1 0 0,-2 1 0,1-1 1,-1 0-1,0 0 0,-1 0 0,1 0 1,-1-1-1,-4 5-1,-1-3 7,1 0-1,-2 0 1,1-1-1,-1-1 1,0 1 0,0-2-1,-1 1 1,1-2 0,-1 1-1,-1-1 1,1-1 0,0 0-1,-1-1 1,0 0 0,1 0-1,-1-2 1,0 1 0,0-1-1,0-1 1,-6-1-7,-11-2 7,0-1 0,1-1 0,-1-1 0,2-2 0,-1 0-1,1-2 1,-21-13-7,-22-18-660,34 6-4514,27 17-805</inkml:trace>
  <inkml:trace contextRef="#ctx0" brushRef="#br0" timeOffset="817.877">757 379 4612,'0'0'3609,"0"0"-1724,0 0 100,0 0 348,0 0-897,0 0-875,3 1-326,108 74 1174,-103-71-1370,0-1 0,0-1 0,0 1 0,0-1 0,0 0 0,0-1 0,0 0 0,1 0 0,-1-1 0,0 0 0,0 0 0,1-1 0,-1 0 0,3-1-39,-1 0 245,-1-1 1,1 0-1,0-1 0,-1 1 1,0-2-1,0 1 0,0-1 1,0-1-1,-1 0 0,0 0 1,0 0-1,0-1 0,-1 0 1,0-1-1,-1 0 0,1 0 1,-2 0-1,1-1 0,-1 1 0,0-1 1,-1-1-1,0 1 0,0-1 1,-1 1-1,-1-1 0,0 0 1,0 0-1,0-2-245,-1 8 83,0-1-1,-1 1 1,1 0 0,-1 0-1,0 0 1,0-1 0,-1 1-1,1 0 1,-1 0 0,0 0-1,0-1 1,0 1 0,0 0-1,-1 0 1,0 1 0,1-1-1,-2 0 1,1 1 0,0-1-1,-1 1 1,1-1 0,-1 1-1,0 0 1,0 0 0,0 1-1,-1-1 1,1 0 0,-1 1-1,1 0 1,-1 0 0,-2-1-83,-1 1 19,0 0 1,1 1 0,-1 0 0,0 0 0,0 0 0,0 1 0,0 0 0,0 1-1,0-1 1,1 1 0,-1 0 0,0 1 0,0 0 0,1 0 0,-1 0-1,1 1 1,0 0 0,0 0 0,0 1 0,0 0 0,0 0 0,1 0 0,-1 0-1,1 1 1,0 0 0,-2 3-20,-2 3-2,0 1 1,0 0-1,1 1 0,0 0 0,1 0 0,1 0 0,0 1 1,1 0-1,1 0 0,0 0 0,-2 15 2,3-18-118,0 0 0,2 1 0,-1-1 0,1 0 0,1 1 0,0-1 0,1 1 0,0-1 0,1 0 0,0 1 0,0-1 0,2 0 0,-1 0 0,1-1 0,1 1 0,0-1 0,0 0 0,1 0 0,0-1 0,1 1 0,0-1 0,0-1 0,1 1-1,0-1 1,1-1 0,0 0 0,0 0 0,0 0 0,1-1 0,0-1 0,0 0 0,1 0 0,-1-1 0,1 0 0,0-1 0,0 0 0,5 0 118,-2-2-49,0-1 0,-1-1 1,1 0-1,-1 0 0,0-2 0,1 0 0,-1 0 0,0-1 0,-1-1 0,1 0 0,-1-1 1,0 0-1,0-1 0,-1 0 0,0-1 0,0 0 0,0-1 0,-1 0 0,-1-1 49,14-15 230,-1 0 0,-2-2 0,0-1 0,-2-1 1,-1 0-1,-2-1 0,0-1 0,-3 0 0,0-1 0,-2 0 0,3-20-230,-9 40 175,0-1 0,-2 0 0,1 0 0,-2 0 1,1 0-1,-2 0 0,0 0 0,0 0 0,-1 0 1,-1 0-1,-1-1-175,3 13 30,-1-1 0,0 0 0,-1 1 0,1-1 0,0 1 0,0 0-1,-1-1 1,1 1 0,-1 0 0,1 0 0,-1 0 0,1 0 0,-1 0 0,0 0 0,1 0 0,-1 1 0,0-1 0,0 0 0,0 1 0,1 0 0,-1-1 0,0 1 0,0 0-1,0 0 1,0 0 0,0 0 0,0 0 0,0 1 0,1-1 0,-1 0 0,0 1 0,0-1 0,0 1 0,1 0 0,-1 0 0,0 0 0,1 0 0,-1 0 0,1 0-1,-1 0 1,1 0 0,-1 1 0,1-1 0,0 0 0,0 1 0,-1 0-30,-10 16 35,1 0-1,1 1 0,0 0 1,1 0-1,2 1 0,0 1 1,1-1-1,1 1 0,0 0 1,2 0-1,1 1 1,0-1-1,2 0 0,0 1 1,2-1-1,1 11-34,0 3-82,2-1 0,1 0 0,1 0 1,2 0-1,1-1 0,8 14 82,-16-41-352,1 0 0,-1-1 0,1 1-1,0-1 1,1 0 0,-1 1 0,1-2 0,0 1 0,1 0 0,-1-1-1,1 0 1,-1 0 0,1 0 0,1 0 0,3 1 352,23 5-5022,4-12-3593,-16-4 799</inkml:trace>
  <inkml:trace contextRef="#ctx0" brushRef="#br0" timeOffset="1458.671">1869 353 7815,'0'0'1623,"0"0"187,0 0 731,0 0-555,0 0-593,0 0-491,0 0-170,-3 8 1035,0 115 48,3-120-1793,1-1 0,0 0 0,-1 0 1,1 0-1,0 0 0,0 0 0,0 0 1,1-1-1,-1 1 0,0 0 0,1 0 0,-1-1 1,1 1-1,-1-1 0,1 1 0,0-1 0,0 0 1,0 0-1,0 0 0,0 0 0,0 0 1,0 0-1,0 0 0,0-1 0,0 1 0,0-1 1,0 1-1,0-1 0,1 0 0,-1 0 0,0 0 1,0 0-1,0 0 0,1-1 0,-1 1 0,0-1 1,0 1-1,0-1 0,0 0 0,0 0 1,0 0-1,0 0 0,0 0 0,0 0 0,0 0 1,-1-1-1,1 1 0,-1-1 0,1 1 0,-1-1 1,1 0-1,-1 1 0,0-1 0,1 0 1,-1 0-1,0 0-22,8-7 306,0 0-1,0-1 1,-1 0 0,-1 0 0,1 0 0,-2-1-1,1 0 1,-1-1 0,-1 1 0,0-1 0,-1 0-1,0-1 1,-1 1 0,1-12-306,-4 22 18,0 0 1,0 0-1,0 0 0,-1 0 1,1 1-1,-1-1 0,1 0 1,-1 0-1,0 1 0,0-1 1,1 0-1,-1 1 0,0-1 1,-1 1-1,1-1 0,0 1 1,0-1-1,-1 1 0,1 0 1,-1 0-1,1 0 0,-1 0 1,1 0-1,-1 0 0,0 0 1,1 0-1,-1 1 0,0-1 1,0 0-1,1 1 0,-1 0 1,0-1-1,0 1 0,0 0 1,0 0-1,0 0 0,1 0 1,-1 0-1,0 1 0,0-1 1,0 1-1,0-1 0,1 1 1,-1-1-19,-85 29 42,74-20-95,1 1 0,0 0 0,1 1 0,0 1 0,1-1 0,0 2 1,1-1-1,0 1 0,1 1 0,1 0 0,0 0 0,1 0 0,0 1 0,1 0 0,1 0 0,0 0 1,1 0-1,1 1 0,0 0 0,1-1 0,1 1 0,0 3 53,2-12-282,0 0 0,0-1 0,0 0 0,1 0 0,0 0 0,0 0 0,0 0 0,1 0 0,0-1 0,0 1 0,1-1 0,-1-1 0,1 1 0,0 0 0,0-1 0,1 0 0,-1 0 0,1-1 0,0 1 0,0-1 0,0-1 0,0 1 0,0-1 0,1 0 0,-1 0 0,1-1-1,0 0 1,-1 0 0,1-1 0,0 1 0,0-1 0,-1-1 0,1 1 0,0-1 0,-1-1 0,1 1 0,-1-1 0,1 0 0,-1-1 0,0 1 0,1-1 282,17-6-639,1 0 0,-2-1 0,1-2 1,-1 0-1,-1-2 0,0 0 0,-1-1 0,-1-1 0,10-11 639,-13 9 501,0 0-1,-1-2 1,-1 0 0,0 0 0,-2-1-1,0-1 1,-2-1 0,0 1-1,6-23-500,-8-19 7100,-31 78-3656,6 6-3204,1 1 1,1 0-1,1 1 1,1 1 0,1 0-1,1 0 1,1 1-1,1 0 1,1 1 0,1 0-1,2 0 1,0 0 0,2 1-1,0 23-240,2-45-32,0 0 0,1 0 0,-1 0-1,1 0 1,0 0 0,0 0 0,0-1 0,0 1 0,1 0-1,0-1 1,-1 1 0,1-1 0,1 1 0,-1-1 0,0 0-1,1 0 1,0 0 0,-1 0 0,1-1 0,0 1-1,0-1 1,1 1 0,-1-1 0,1 0 0,-1 0 0,1-1-1,-1 1 1,1-1 0,0 0 0,0 0 0,0 0 0,0 0-1,-1-1 1,1 1 0,0-1 0,0 0 0,4-1 32,15 0-154,1-1 1,-1 0-1,0-2 1,0-1-1,-1-1 1,0-1-1,0-1 1,0-1-1,-1 0 1,0-2-1,-1 0 1,0-2-1,-1 0 1,0-1 0,-2-1-1,1-1 1,-2 0-1,0-1 1,-1-1-1,9-14 154,-18 25-410,-1-1 1,0 0-1,0 0 1,-1 0-1,0-1 0,0 1 1,-1-1-1,-1 0 0,1 0 1,-1 0-1,-1 0 1,0-1-1,0 1 0,-1 0 1,0-10 409,-1 15-5515,-1 1-3261</inkml:trace>
  <inkml:trace contextRef="#ctx0" brushRef="#br0" timeOffset="1903.315">3235 124 7495,'0'-16'2141,"-4"-53"-342,5 68-1611,-1 0 1,0-1-1,0 1 1,0 0-1,0-1 0,0 1 1,0 0-1,0-1 1,0 1-1,0 0 1,-1-1-1,1 1 0,0 0 1,-1 0-1,1-1 1,-1 1-1,0 0 1,1 0-1,-1 0 0,0 0 1,0 0-1,0 0 1,0 0-1,1 0 1,-1 0-1,-1 0 0,1 0 1,0 0-1,0 1 1,0-1-1,0 1 1,0-1-1,-1 0 0,1 1 1,0 0-1,0-1 1,-1 1-1,1 0 1,0 0-1,-1 0 1,1 0-1,0 0 0,-1 0 1,1 0-1,0 0 1,-1 0-1,1 1 1,0-1-1,-1 0 0,1 1 1,0-1-189,-18 16 1408,8 5-969,0 0 0,2 0 0,0 1 1,1 0-1,2 1 0,0 0 0,1 0 0,-1 22-439,-6 48 153,5 0 0,4 0 0,4 28-153,10-43-2412,-2-24-7945,-9-43 3555</inkml:trace>
  <inkml:trace contextRef="#ctx0" brushRef="#br0" timeOffset="2215.071">3019 515 3748,'-8'-16'3598,"-24"-53"-1233,27 61-1590,0 0 1,-1 0 0,1 1 0,-1-1 0,-1 1 0,0 1-1,0-1 1,0 1 0,0 1 0,-1-1 0,0 1 0,-4-2-776,34 0 2466,488 12-806,-457-6-2343,-27 0-2066,1 0-4490,-17 1 1137</inkml:trace>
  <inkml:trace contextRef="#ctx0" brushRef="#br0" timeOffset="2835.615">3550 346 4580,'0'0'3977,"0"0"-1110,0 0 277,0 0-42,0 0-785,0 0-619,0 0-396,0 0-288,-4 4-288,2-2-673,0 0-1,0 1 1,0-1-1,0 1 1,0 0-1,1 0 1,-1 0-1,1 0 0,0 0 1,0 0-1,0 0 1,0 0-1,0 0 1,1 0-1,-1 1 1,1-1-1,0 0 1,0 0-1,0 1 1,1-1-1,-1 0 0,1 0 1,0 1-53,0 3 8,0-1-1,0 1 1,1-1 0,0 0 0,0 1 0,1-1-1,0 0 1,0 0 0,0 0 0,1-1 0,0 1 0,0-1-1,0 0 1,1 0 0,-1 0 0,1-1 0,0 1-1,1-1 1,-1 0 0,1-1 0,0 0 0,0 0-1,0 0 1,0 0 0,0-1 0,4 1-8,2-3 23,1 0 0,-1 0 0,1-2 0,-1 0 0,0 0 1,1-1-1,-1 0 0,0-1 0,-1-1 0,1 0 0,-1 0 0,0-1 0,0 0 1,-1-1-1,0-1 0,0 1 0,0-1 0,-1-1 0,-1 0 0,1 0 1,-1-1-1,-1 0 0,0 0 0,4-8-23,-9 15 38,1 0 1,-1 1 0,0-1-1,0 0 1,0 0-1,0-1 1,0 1-1,-1 0 1,1-1-1,-1 1 1,0-1-1,0 1 1,0-1-1,0 1 1,-1-1 0,0 0-1,0 1 1,0-1-1,0 1 1,0-1-1,-1 0 1,1 1-1,-1-1 1,0 1-1,0-1 1,0 1-1,-1-1 1,1 1 0,-1 0-1,0 0 1,0-1-1,0 1 1,0 1-1,-1-1 1,1 0-1,-1 0 1,1 1-1,-1 0 1,0-1 0,0 1-1,-3-1-38,-2 0 3,0 1 1,0 1-1,-1-1 1,1 1-1,-1 0 0,1 1 1,-1 0-1,1 1 1,-1-1-1,1 2 0,-1-1 1,1 1-1,0 0 1,0 1-1,0 0 0,0 0 1,0 1-1,1 0 1,0 0-1,-1 1 0,1 0 1,1 0-1,-1 1 0,1 0 1,0 0-1,0 0 1,1 1-4,-7 7-92,0 1 1,1 0 0,1 1 0,1 0-1,0 1 1,1 0 0,1 0 0,0 1-1,2-1 1,0 2 0,1-1-1,0 1 92,2-13-116,0 1 0,1 0 0,0 0 0,0 0 0,0 0 0,1 0 0,0 0 0,0 0 0,1 0 0,0 0 0,0 0 0,1 0 0,0-1 0,0 1 0,0 0-1,1-1 1,0 0 0,0 1 0,1-1 0,0 0 0,0-1 0,0 1 0,1-1 0,-1 0 0,1 0 0,1 0 0,0 0 116,13 2-68,-1-1 0,1-1 0,0-1 0,1 0 0,-1-2-1,1 0 1,-1-2 0,1 0 0,-1 0 0,1-2 0,-1-1 0,1 0 0,-1-2 0,0 0 0,-1-1 0,11-5 68,-19 8-4,19-3 184,0-2 1,0-1-1,-1-2 1,-1 0-1,0-2 0,0-1 1,-2-1-1,1-1 1,-2-1-1,0-1 0,3-6-180,-2-21 311,-24 44-306,-1 0 0,0 0 0,1 0-1,-1 0 1,0 0 0,1 1-1,-1-1 1,0 0 0,0 0 0,0 0-1,0 0 1,0 0 0,0 0 0,0 0-1,0 0 1,0 0 0,0 0-1,-1 0 1,1 0 0,0 0 0,-1 0-1,1 0 1,0 0 0,-1 0 0,1 0-1,-1 1 1,0-1 0,1 0-1,-1 0 1,0 1 0,1-1 0,-1 0-1,0 1 1,0-1 0,0 1 0,1-1-1,-1 1 1,0-1 0,0 1-1,0-1 1,0 1 0,0 0 0,0 0-1,0-1 1,0 1 0,0 0-5,-11 2 13,1 0 0,-1 1 0,1 0 0,0 0 0,0 1 0,0 1 0,0 0 0,1 0 0,-1 1 0,1 1 1,1-1-1,-1 2 0,1-1 0,1 1 0,0 1 0,0-1 0,0 1 0,1 1 0,0-1 0,-3 7-13,7-12 0,-70 105-64,73-108 59,-1 1 0,0-1 1,1 0-1,-1 0 0,1 0 0,0 1 0,-1-1 0,1 0 0,0 0 0,-1 1 0,1-1 0,0 0 0,0 1 0,0-1 0,0 0 0,1 1 0,-1-1 0,0 0 0,1 0 1,-1 1-1,0-1 0,1 0 0,-1 0 0,1 0 0,0 1 0,-1-1 0,1 0 0,0 0 0,0 0 0,0 0 0,0 0 0,-1-1 0,1 1 0,1 0 0,-1 0 0,0 0 0,0-1 1,0 1-1,0-1 0,0 1 0,1-1 0,-1 1 0,0-1 0,0 0 0,1 1 0,-1-1 0,0 0 0,1 0 0,-1 0 0,0 0 0,0 0 0,1 0 0,-1-1 0,0 1 0,2-1 6,74-20-13,-62 13 106,1 0-1,-1 0 0,0-1 0,-1-1 1,0-1-1,0 0 0,-2-1 1,1 0-1,-1-1 0,-1 0 0,0-1 1,-1 0-1,-1-1 0,0 0 0,-1 0 1,0-1-1,0-3-93,38-228 443,-40 209-323,-4 23 54,-3 23 183,-46 184-159,35-134-373,3 0 0,2 0 0,3 1 0,4 55 175,6-67-2888,6-19-2194,1-10-1302</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43.087"/>
    </inkml:context>
    <inkml:brush xml:id="br0">
      <inkml:brushProperty name="width" value="0.05" units="cm"/>
      <inkml:brushProperty name="height" value="0.05" units="cm"/>
    </inkml:brush>
  </inkml:definitions>
  <inkml:trace contextRef="#ctx0" brushRef="#br0">198 61 8104,'0'0'1959,"0"0"37,0 0 1005,0 0 15,0 0-758,0 0-726,-12 10-299,3-4-1049,1 1 0,0 0-1,1 0 1,0 1 0,0 0 0,0 0-1,1 1 1,1-1 0,-1 2-1,1-1 1,1 0 0,-2 7-184,-22 74 909,4 1 1,-6 57-910,11 78-1536,21-165-3023,7-57-527,-1-19 3702,5-178 2321,-12 117 768,-1 24-693,3-1 0,2 1 0,2 0 0,3 0 0,2 1 0,2 1 0,9-20-1012,-22 66 53,0-1 0,1 1 0,-1-1 0,1 1 0,0 0 0,0 0 0,0 0 0,1 0 0,-1 0 0,1 0 0,0 1 0,0-1 0,0 1-1,1 0 1,-1 0 0,1 0 0,-1 0 0,1 1 0,0-1 0,0 1 0,0 0 0,1 0 0,-1 1 0,0-1 0,1 1 0,-1 0 0,1 0 0,-1 1 0,1-1 0,-1 1-1,1 0 1,0 0 0,-1 0 0,1 1 0,-1 0 0,4 0-53,14 10 8,-2 1-1,0 0 1,0 1-1,-1 1 0,-1 1 1,0 1-1,-1 0 1,-1 1-1,-1 1 1,10 14-8,-16-19-22,0 0 0,0 1 0,-1 0 0,-1 0 0,0 1 0,-1-1 0,-1 1 0,0 2 22,-4-12-18,1 0 0,-1 0 0,0 0 0,0 0 0,-1 0 1,1 1-1,-1-1 0,0 0 0,-1 0 0,1 0 0,-1 0 0,0 1 0,-1-1 1,1 0-1,-1 0 0,0-1 0,0 1 0,0 0 0,-1-1 0,0 1 1,0-1-1,0 0 0,0 0 0,0 0 0,-1 0 0,-1 0 18,-13 7-444,0-2 1,-1 0-1,0-1 0,0-1 0,-1-1 0,1-1 0,-2 0 0,1-2 1,0 0-1,-1-1 0,1-1 0,-1-1 0,0-1 0,1-1 444,-48-1-2847,24-8-2345,28 4 259</inkml:trace>
  <inkml:trace contextRef="#ctx0" brushRef="#br0" timeOffset="606.088">758 179 5029,'0'0'1975,"0"0"-331,0 0 251,0 0-90,0 0-359,0 0-106,0 0 38,4 0-22,-2 0-1276,-1 0 1,0 0 0,0 0-1,0 0 1,0 0 0,0 0-1,0 1 1,0-1 0,0 0-1,1 1 1,-1-1 0,0 1-1,0-1 1,-1 1 0,1 0-1,0-1 1,0 1 0,0 0-1,0 0 1,0 0 0,-1-1-1,1 1 1,0 0 0,-1 0-1,1 0 1,-1 0 0,1 0-1,-1 0 1,1 0 0,-1 0-1,0 1 1,0-1 0,1 0-1,-1 0 1,0 0 0,0 0-1,0 0 1,0 0 0,0 1-1,-1 0-80,6 17 345,-2-12-263,0-1 1,0 0-1,0 0 0,0-1 1,1 1-1,0-1 0,0 1 1,1-1-1,-1 0 0,1-1 1,0 1-1,1-1 0,-1 0 1,1-1-1,-1 1 0,1-1 1,0 0-1,1 0 1,-1-1-1,0 0 0,1 0 1,-1 0-1,1-1 0,0 0 1,-1 0-1,1-1 0,0 0 1,-1 0-1,1 0 0,0-1 1,-1 0-1,1 0 0,0-1 1,-1 0-1,0 0 0,1-1 1,-1 1-1,0-1 0,0-1 1,0 1-83,10-8 283,0 0 0,-1-1 0,0-1-1,0 0 1,-2-1 0,1 0 0,-2-1 0,0-1 0,4-8-283,-14 23 13,-1 0-1,0 0 1,1 0 0,-1-1-1,0 1 1,0 0 0,1-1-1,-1 1 1,-1-1 0,1 1-1,0-1 1,0 1 0,0-1-1,-1 0 1,1 1 0,-1-1-1,1 0 1,-1 0 0,0 1-1,0-1 1,1 0 0,-1 0-1,-1 1 1,1-1-1,0 0 1,0 0 0,-1 1-1,1-1 1,-1 0 0,1 0-1,-1 1 1,0-1 0,1 1-1,-1-1 1,0 1 0,0-1-1,0 1 1,0-1 0,-1 1-1,1 0 1,0 0 0,-1-1-1,1 1 1,0 0 0,-1 0-1,1 0 1,-1 1 0,0-1-1,1 0 1,-1 1-1,0-1 1,1 0 0,-1 1-1,0 0-12,-14-1 3,1 1 0,-1 1-1,1 0 1,0 1-1,-1 1 1,1 0-1,0 1 1,1 1 0,-1 0-1,1 1 1,0 1-1,0 0 1,1 1-1,0 0 1,0 1 0,1 0-1,0 1 1,1 1-1,0 0 1,1 0-1,0 1 1,0 0 0,1 1-1,1 0 1,1 0-1,-1 1 1,-1 8-3,5-15-34,2 1 0,-1 0 0,1 0-1,0-1 1,0 1 0,1 0 0,1 1 0,-1-1 0,1 0 0,0 0 0,1 0 0,0 0-1,0 0 1,1 0 0,0 0 0,0 0 0,1-1 0,0 1 0,0-1 0,1 1 0,0-1 0,0 0-1,1-1 1,0 1 0,0-1 0,0 0 0,1 0 0,0 0 0,0-1 0,0 0 0,1 0-1,0-1 1,0 0 0,0 0 0,0 0 0,7 1 34,0-1-34,0 0 1,1-2-1,-1 0 0,1 0 0,-1-1 1,1-1-1,-1-1 0,1 0 0,0-1 1,-1 0-1,0-1 0,0-1 0,0 0 1,0-1-1,0 0 0,-1-1 0,9-6 34,13-7 38,-1-2 0,-1-1 0,-1-2 0,-1-1 0,24-27-38,-40 39 32,-8 7 22,-1 0-1,1 0 0,-1 0 1,0-1-1,0 0 0,0 0 1,-1-1-1,-1 1 0,1-1 1,-1 0-1,0 0 0,-1-1 1,0 0-54,-3 9 6,-1-1 1,0 1-1,0-1 0,0 1 1,0 0-1,1 0 1,-1-1-1,0 1 0,0 0 1,0 0-1,0 0 1,0 0-1,0 0 0,0 0 1,0 0-1,0 0 1,1 1-1,-1-1 0,0 0 1,0 0-1,0 1 1,0-1-1,0 1 0,1-1 1,-1 1-1,0-1 1,0 1-1,1-1 0,-1 1 1,0 0-1,1-1 1,-1 1-1,1 0 0,-1-1 1,1 1-1,-1 0 1,1 0-1,-1 0 1,1-1-1,0 2-6,-6 7 9,0 0 0,1 1 0,0 0 0,1 0-1,0 0 1,1 1 0,0-1 0,0 1 0,1 0 0,1 0 0,0-1 0,0 1 0,1 0-1,0 0 1,1 0 0,1 0 0,-1 0 0,2 0 0,-1-1 0,2 1 0,-1-1 0,1 0 0,1 0-1,0 0 1,0-1 0,1 1 0,5 6-9,0-10 0,-1 0 0,1-1-1,0 0 1,0 0 0,1-1 0,-1-1 0,1 0-1,0 0 1,0-1 0,0-1 0,0 0-1,0 0 1,0-2 0,0 1 0,0-1 0,0-1-1,0 0 1,0-1 0,0 0 0,-1-1-1,1 0 1,-1-1 0,0 0 0,2-3 0,7 0-2,9-3 8,0-2-1,-2 0 1,0-2-1,0 0 1,-2-2 0,0-1-1,18-17-5,-40 32-37,-1 0-1,1 0 1,0 0-1,-1 0 1,0-1 0,0 1-1,0-1 1,0 1-1,-1-1 1,1 0-1,-1 0 1,0 0 0,0 1-1,0-1 1,0 0-1,-1-1 1,0-2 37,0 6-201,-1-1 1,1 0-1,-1 1 1,1-1-1,-1 0 1,0 1-1,0-1 1,0 1-1,0-1 1,0 1-1,0-1 0,0 1 1,0 0-1,0 0 1,-1 0-1,1-1 1,-1 1-1,1 0 1,-1 1-1,1-1 1,-1 0-1,1 0 1,-1 1-1,0-1 1,1 1-1,-1-1 0,0 1 1,0 0 200,-30-5-7773,0 4-5845</inkml:trace>
  <inkml:trace contextRef="#ctx0" brushRef="#br0" timeOffset="1821.123">1531 248 4805,'0'0'2743,"0"0"-1040,0 0 0,1-13 572,3-38-279,-10 44 2567,-2 24-3857,-6 40-134,3 1 1,3 0-1,1 0 0,4 0 0,3 51-572,-15-212 2066,13 76-1881,2-1 0,1 0 0,1 1 0,1-1 0,2 1 0,2-5-185,-5 22 3,1 0 0,0 0 0,1 0-1,0 0 1,1 1 0,0-1 0,0 1 0,1 0 0,0 1 0,0-1 0,1 1-1,0 1 1,1-1 0,0 1 0,0 1 0,0-1 0,8-3-3,-10 7-143,0 1 1,-1-1 0,1 1-1,0 0 1,0 1-1,0-1 1,1 1-1,-1 1 1,0-1 0,0 1-1,1 0 1,-1 0-1,0 1 1,0 0-1,0 0 1,0 0 0,0 1-1,0 0 1,0 0-1,0 1 1,1 0 142,71 48-9597,-45-21 1146</inkml:trace>
  <inkml:trace contextRef="#ctx0" brushRef="#br0" timeOffset="2540.976">2366 154 160,'0'0'6278,"0"0"-3539,0 0-978,0 0 700,0 0-80,0 0-448,5-14-540,17-40-448,-21 53-904,-1 0-1,0 0 1,1 1 0,-1-1 0,0 0-1,1 0 1,-1 0 0,0 1 0,0-1-1,0 0 1,0 0 0,1 0 0,-1 0-1,-1 1 1,1-1 0,0 0 0,0 0-1,0 0 1,0 0 0,0 1 0,-1-1-1,1 0 1,0 0 0,-1 1 0,1-1-1,-1 0 1,1 0 0,-1 1 0,1-1-1,-1 0 1,1 1 0,-1-1 0,0 1-1,1-1 1,-1 1 0,0-1 0,1 1-1,-1-1 1,0 1 0,0 0 0,0-1-1,1 1 1,-1 0 0,0 0 0,0 0-1,0-1 1,1 1 0,-1 0 0,0 0-1,0 0 1,0 0 0,0 1 0,1-1-1,-1 0 1,0 0 0,0 0 0,0 1-1,0-1 1,1 0 0,-1 1 0,0-1-1,1 1 1,-1-1 0,0 1 0,0-1-1,1 1 1,-1-1 0,1 1 0,-1 0-1,1-1-40,-1 0 15,-192 109 705,61-7-656,131-101-66,0-1-1,0 1 0,0-1 0,0 1 0,-1-1 1,1 1-1,0-1 0,0 1 0,0 0 0,0 0 0,1-1 1,-1 1-1,0 0 0,0 0 0,0 0 0,1 0 0,-1 0 1,0 0-1,1 0 0,-1 0 0,1 1 0,-1-1 1,1 0-1,0 0 0,-1 0 0,1 0 0,0 1 0,0-1 1,0 0-1,0 0 0,0 1 0,0-1 0,0 0 1,0 0-1,1 0 0,-1 1 0,0-1 0,1 0 0,-1 0 1,1 0-1,-1 0 0,1 0 0,-1 0 0,1 0 1,0 0-1,0 0 0,0 0 0,-1 0 0,1 0 0,0 0 1,0-1-1,0 1 0,0 0 3,112 30 55,-89-26-56,0 1 0,0 0 0,-1 2-1,0 1 1,0 1 0,7 5 1,-25-12 8,1 1 0,-1 0 1,0 0-1,0 0 0,0 1 0,0-1 1,-1 1-1,0 0 0,0 1 0,0-1 1,-1 1-1,1-1 0,-1 1 0,-1 0 1,1 1-1,-1-1 0,0 0 0,-1 0 1,1 1-1,-1-1 0,-1 1 0,1 0 1,-1-1-1,0 1 0,0-1 0,-1 1 1,0-1-1,0 1 0,-1-1 0,0 1 1,0-1-1,0 0 0,-1 0 0,0 0 1,0 0-1,0-1 0,-1 1 0,0-1 1,0 0-1,0 0 0,0 0 0,-1 0 1,0-1-1,-4 4-8,-8-1 61,0 0 0,0-1 1,0 0-1,0-1 0,-1-1 0,0-1 0,0-1 0,0 0 1,0-1-1,0-1 0,0-1 0,0 0 0,0-2 0,0 0 1,1 0-1,-1-2 0,1 0 0,0-2 0,0 1 0,1-2 1,-1 0-1,2-1 0,-1-1 0,-2-3-61,14 10-37,-1 0 1,0-1-1,1 1 1,0-1-1,0-1 0,0 1 1,1 0-1,-1-1 1,1 0-1,0 1 1,0-1-1,1-1 0,0 1 1,-1-3 36,2 7-128,1-1 1,0 0-1,0 0 1,0 0 0,0 1-1,0-1 1,0 0-1,0 0 1,1 0 0,-1 0-1,0 1 1,1-1-1,0 0 1,-1 1 0,1-1-1,0 0 1,0 1-1,0-1 1,0 1-1,0-1 1,0 1 0,1 0-1,-1-1 1,0 1-1,1 0 1,-1 0 0,1 0-1,-1 0 1,1 0-1,0 0 128,29-13-3907,10 3-2361</inkml:trace>
  <inkml:trace contextRef="#ctx0" brushRef="#br0" timeOffset="2908.193">2737 207 11307,'0'0'2781,"0"0"-720,0 0 314,0 0-912,0 0-801,0 0-310,-4 15-85,-4 17-27,2-1 1,1 1-1,2-1 0,1 1 0,2 9-240,0-31 7,1-1 0,0 1 0,0 0-1,1-1 1,1 1 0,-1-1 0,2 0-1,-1 0 1,1 0 0,1 0 0,-1-1-1,1 1 1,1-1 0,0-1 0,0 1-1,0-1 1,1 0 0,0 0 0,1-1-1,-1 0 1,1 0 0,0-1 0,1 0 0,-1 0-1,1-1 1,0 0 0,0-1 0,0 1-1,0-2 1,10 2-7,-6-4 151,-1-1 0,1-1 0,-1 0 0,0-1 0,0 0-1,0-1 1,0 0 0,0-1 0,-1 0 0,0-1 0,0 0 0,-1-1 0,1 0-1,-1-1 1,-1 0 0,0 0 0,0-1 0,0 0 0,-1-1 0,-1 0 0,1 0-1,-2-1 1,1 1 0,-2-1 0,1-1 0,-1 1 0,-1-1 0,0 0 0,-1 0 0,0 0-1,-1-1 1,-1 1 0,1-1 0,-2 1 0,0-1 0,0 1 0,-2 0 0,0-7-151,-2 10 29,0 0 0,0 1 0,0 0 1,-1 0-1,-1 0 0,1 1 0,-1-1 1,0 1-1,-1 1 0,0-1 1,0 1-1,0 0 0,-1 1 0,0 0 1,0 0-1,0 0 0,0 1 1,-1 1-1,0-1 0,-1 1-29,-6-3-54,-1 1 0,0 1-1,0 1 1,0 0 0,0 1-1,-1 1 1,1 1 0,0 0 0,-1 2-1,-9 1 55,20-2-254,0 0-1,0 1 1,0 0-1,0 1 1,1-1-1,-1 1 1,1 1-1,-1-1 1,1 1-1,0 0 1,0 0-1,1 1 1,-3 2 254,-23 54-7406,27-23-879</inkml:trace>
  <inkml:trace contextRef="#ctx0" brushRef="#br0" timeOffset="3271.897">3434 284 12940,'4'-13'3903,"12"-39"-1442,-3 34 2551,-13 50-4261,0-27-728,-4 40 359,-2-1-1,-3 1 0,-1-1 0,-2-1 0,-17 41-381,4-1-277,37-108 143,75-167 364,-76 174-147,0 1 0,1 0 1,1 1-1,1 0 1,0 1-1,1 0 0,12-8-83,-22 18 35,0 2-1,0-1 0,0 0 1,1 1-1,0 0 0,-1 0 1,1 1-1,0 0 0,1 0 1,-1 0-1,0 1 0,0 0 1,1 0-1,-1 0 0,0 1 1,1 0-1,-1 0 0,1 1 1,-1-1-1,0 1 0,1 1 1,-1-1-1,0 1 0,0 0 1,0 1-1,0 0 0,0 0-34,8 7 17,-1 1 0,-1 1-1,0 0 1,0 0-1,-1 1 1,-1 1-1,0-1 1,-1 2-1,-1-1 1,0 2-1,-1-1 1,0 1-1,-1-1 1,-1 2-1,-1-1 1,0 1-1,-1-1 1,-1 1-1,0 0 1,-2 0-1,0 13-16,-18 64-1387,-21-42-4731,17-34-571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57.511"/>
    </inkml:context>
    <inkml:brush xml:id="br0">
      <inkml:brushProperty name="width" value="0.05" units="cm"/>
      <inkml:brushProperty name="height" value="0.05" units="cm"/>
    </inkml:brush>
  </inkml:definitions>
  <inkml:trace contextRef="#ctx0" brushRef="#br0">16 32 12107,'0'0'10346,"0"0"-7783,0 0-1058,0 0-384,0 0-736,0 0-257,0 0-64,0 0-64,0 0-321,-16-31-1248,18 39-2947,5 1-8168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50.593"/>
    </inkml:context>
    <inkml:brush xml:id="br0">
      <inkml:brushProperty name="width" value="0.05" units="cm"/>
      <inkml:brushProperty name="height" value="0.05" units="cm"/>
    </inkml:brush>
  </inkml:definitions>
  <inkml:trace contextRef="#ctx0" brushRef="#br0">1 1 6822,'0'0'4933,"0"0"-4741,0 0-192,0 0-5989</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47.431"/>
    </inkml:context>
    <inkml:brush xml:id="br0">
      <inkml:brushProperty name="width" value="0.05" units="cm"/>
      <inkml:brushProperty name="height" value="0.05" units="cm"/>
    </inkml:brush>
  </inkml:definitions>
  <inkml:trace contextRef="#ctx0" brushRef="#br0">1 0 4805,'0'0'2210,"0"0"-1634,0 0 545,0 0 192,0 0-832,0 0-417,0 0-64,0 0 0,0 0-512,29 27-5606</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47.233"/>
    </inkml:context>
    <inkml:brush xml:id="br0">
      <inkml:brushProperty name="width" value="0.05" units="cm"/>
      <inkml:brushProperty name="height" value="0.05" units="cm"/>
    </inkml:brush>
  </inkml:definitions>
  <inkml:trace contextRef="#ctx0" brushRef="#br0">114 127 14638,'0'0'1804,"0"0"-320,0 0 838,0 0-368,0 0-811,-12 7-455,6-4-633,1 0 1,0 0-1,0 1 0,0 0 0,1 0 0,-1 0 0,1 0 0,0 1 0,0-1 0,1 1 0,-1 0 0,1 0 0,0 0 0,0 1 0,1-1 1,0 1-1,0-1 0,0 1 0,0 3-55,-9 45 31,3 0 0,2 1 1,3-1-1,2 1 0,3 0 0,2-1 1,5 23-32,-8-73-978,1 11-137,-1-12-2785,1-3-3571,4-7-1257</inkml:trace>
  <inkml:trace contextRef="#ctx0" brushRef="#br0" timeOffset="493.627">671 2 12716,'0'0'2883,"0"0"-881,0 0 202,0 0-469,0 0-758,0 0-438,-15-1-213,-51 1-38,60 1-231,-1 0 0,1 1 0,-1-1 0,1 2 0,0-1 0,0 1 0,0-1 0,0 2-1,0-1 1,1 1 0,-1-1 0,-3 5-57,-13 7 113,11-9-92,0 0-1,1 0 1,0 1 0,1 0-1,-1 1 1,1 0 0,1 0 0,-1 1-1,2 0 1,-1 1 0,1 0 0,1 0-1,0 0 1,0 1 0,1 0-1,0 0 1,0 1-21,6-8-11,0-1 0,1 0 0,-1 0 0,1 0 0,-1 1 1,1-2-1,0 1 0,0 0 0,0 0 0,1-1 0,-1 1 0,1-1 0,-1 1 0,1-1 0,0 0 0,0 0 0,0 0 0,0-1 0,0 1 0,0-1 1,0 0-1,1 0 0,-1 0 0,0 0 0,1 0 0,-1-1 0,1 1 0,-1-1 0,1 0 0,-1 0 0,1 0 0,-1-1 0,0 1 0,3-1 11,14 3 14,20 3-49,98 25-294,-132-27 317,-1-1 1,1 1 0,-1 0 0,0 0 0,0 0 0,0 1 0,0-1 0,0 1 0,-1 1 0,0-1-1,0 1 1,0-1 0,0 1 0,-1 0 0,0 0 0,0 1 0,0-1 0,-1 1 0,1 0 0,-1-1 0,0 5 11,0-3 6,-1 0 0,0 1 0,0-1 0,0 1 0,-1-1 0,0 1 0,-1-1 0,0 1 0,0-1 0,-1 1 0,1-1 0,-2 0 0,1 0 0,-1 0 0,0 0 0,0 0 0,-1 0 0,0-1 0,0 0 0,-1 0 0,0 0 0,0 0 1,0-1-1,0 0 0,-1 0 0,0 0 0,0-1 0,0 1 0,-1-2 0,1 1 0,-1-1 0,0 0 0,0 0 0,0-1 0,-1 0 0,1 0 0,0 0 0,-2-1-6,-5 3 19,0-1 0,0 0 0,0-1 1,0-1-1,-1 0 0,1-1 0,-1-1 0,1 0 0,0 0 0,0-2 0,-1 0 0,2 0 0,-1-2 1,0 1-1,1-2 0,0 0 0,0 0 0,0-1 0,-5-5-19,-1-17-1578,22 5-6506,7 11-2257</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51.839"/>
    </inkml:context>
    <inkml:brush xml:id="br0">
      <inkml:brushProperty name="width" value="0.05" units="cm"/>
      <inkml:brushProperty name="height" value="0.05" units="cm"/>
    </inkml:brush>
  </inkml:definitions>
  <inkml:trace contextRef="#ctx0" brushRef="#br0">202 23 10154,'0'0'2076,"0"0"-101,0 0 545,0 0-363,0 0-892,-15 8-576,6-3-586,-1 0 6,-1 1 1,1 0-1,1 1 1,0 0 0,0 1-1,0-1 1,1 2-1,0-1 1,-4 6-110,1 2 100,1 1 0,0 0 0,2 0 1,0 0-1,0 1 0,2 1 1,1-1-1,0 1 0,1 0 0,1 0 1,-1 14-101,4-25-3,-1 0 1,1 0 0,1-1 0,-1 1 0,1 0 0,1 0 0,-1 0-1,1 0 1,1-1 0,-1 1 0,1-1 0,1 1 0,-1-1 0,1 0 0,1-1-1,-1 1 1,1-1 0,0 0 0,0 0 0,1 0 0,0-1 0,0 1 0,0-2-1,1 1 1,0-1 0,0 0 0,0 0 0,0-1 0,1 1 2,1-1 21,0 0 0,0-1 1,0 0-1,0 0 0,1-1 1,-1 0-1,1-1 1,-1 0-1,0-1 0,1 1 1,-1-2-1,0 1 0,1-1 1,-1-1-1,0 0 0,-1 0 1,1-1-1,0 0 0,-1 0 1,0-1-1,0 0 1,0-1-1,-1 1 0,0-1 1,0-1-1,0 0 0,-1 0 1,0 0-1,0 0 0,-1-1 1,0 0-1,0 0 0,-1-1 1,0 1-1,0-1 0,-1 0 1,0 0-1,-1-1-21,4-8 265,-1-1-1,-1 0 1,0 0 0,-2 0-1,0 0 1,-1 0 0,-1 0-1,-1 0 1,-1-1 0,-4-17-265,5 29 10,-1 1 0,0-1 0,0 1 0,-1-1-1,0 1 1,-1 0 0,1 0 0,-1 1 0,0-1 0,-1 1 0,0-1 0,0 1 0,0 1 0,-1-1 0,0 1 0,0 0 0,0 0 0,0 1-1,-1 0 1,0 0 0,0 0 0,0 1 0,0 0 0,0 0 0,-1 1 0,1 0 0,-7-1-10,7 2-167,0 0 1,-1 0-1,1 1 0,0 0 0,-1 0 1,1 1-1,0-1 0,-1 2 1,1-1-1,0 1 0,0 0 0,0 0 1,0 1-1,1 0 0,-2 1 167,-17 22-4155,15 14-3709,10-14-400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57.670"/>
    </inkml:context>
    <inkml:brush xml:id="br0">
      <inkml:brushProperty name="width" value="0.05" units="cm"/>
      <inkml:brushProperty name="height" value="0.05" units="cm"/>
    </inkml:brush>
  </inkml:definitions>
  <inkml:trace contextRef="#ctx0" brushRef="#br0">68 0 9097,'0'0'7751,"0"0"-5317,0 0-64,0 0-768,0 0-1346,0 0-256,0 0-32,0 0-704,-68 33-1795,68-21-2658,0-2-5701</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53.744"/>
    </inkml:context>
    <inkml:brush xml:id="br0">
      <inkml:brushProperty name="width" value="0.05" units="cm"/>
      <inkml:brushProperty name="height" value="0.05" units="cm"/>
    </inkml:brush>
  </inkml:definitions>
  <inkml:trace contextRef="#ctx0" brushRef="#br0">0 307 7655,'1'-15'3561,"0"-10"-2520,1-24 245,-2 24 7320,0 114-6977,12 221 570,-11-296-2193,0-1 0,1 0 1,0 0-1,1 0 1,0 0-1,1-1 0,1 1 1,0-1-1,0 0 1,2-1-1,-1 1 0,1-1 1,1 0-1,0-1 1,1 0-1,0 0 0,0-1 1,1 0-1,0 0 1,3 1-7,-9-9 2,0 1 0,0-1 0,-1 0 0,1 0 1,0 0-1,0-1 0,0 1 0,0-1 0,0 0 0,0 0 1,0-1-1,0 1 0,0-1 0,0 0 0,0 0 0,0 0 0,0 0 1,-1-1-1,1 1 0,-1-1 0,1 0 0,-1 0 0,1-1 1,-1 1-1,0-1 0,0 1 0,0-1 0,-1 0 0,1 0-2,64-101 125,-42 44-87,-3-1 1,-3-1 0,-2-1 0,2-31-39,-5 30 10,0-18-170,-38 111-5568,13 27-4869,10-26 1426</inkml:trace>
  <inkml:trace contextRef="#ctx0" brushRef="#br0" timeOffset="747.101">711 332 10250,'0'0'2028,"0"0"-629,0 0 597,0 0-314,0 0-903,0 0-309,0 0-21,2 17 90,11 55-48,21 23 144,-33-91-626,1-1-1,0 0 0,0 1 1,0-1-1,0 0 1,1 0-1,-1 0 1,1 0-1,0-1 0,0 1 1,0-1-1,0 0 1,0 0-1,0 0 0,0 0 1,1 0-1,-1 0 1,1-1-1,0 0 0,-1 0 1,1 0-1,0 0 1,-1-1-1,1 1 0,0-1 1,0 0-1,0 0 1,0 0-1,-1-1 1,1 1-1,0-1 0,0 0 1,-1 0-1,1 0 1,0-1-1,-1 1 0,0-1 1,1 0-1,-1 0 1,3-2-9,2-5 260,-1 0 1,0 0 0,-1-1 0,0 0-1,-1 0 1,0-1 0,0 1-1,-1-1 1,-1 0 0,0 0 0,0 0-1,-1-1 1,0 1 0,-1-1 0,0 1-1,-1-1 1,-1 0 0,0 1 0,-2-11-261,4 18 26,-1-1 1,0 1 0,0 0 0,0-1 0,-1 1 0,1 0-1,-1-1 1,0 1 0,0 0 0,-1 0 0,1 0-1,-1 0 1,0 0 0,0 0 0,0 0 0,-1 0-1,1 1 1,-1-1 0,0 1 0,0 0 0,0 0 0,0 0-1,0 0 1,-1 1 0,0-1 0,1 1 0,-1 0-1,0 0 1,0 0 0,0 0 0,0 1 0,0 0 0,-1 0-1,1 0 1,0 0 0,-1 0 0,1 1 0,0 0-1,-1 0 1,1 0 0,0 1 0,-1-1 0,-2 2-27,-3 2-3,0 0 0,-1 2-1,2-1 1,-1 1 0,1 0 0,-1 1 0,2 0 0,-1 0 0,1 1 0,0 0 0,1 1 0,0 0 0,0 0 0,1 0 0,0 1 0,0 0-1,2 0 1,-1 0 0,1 1 0,0 0 0,1 0 0,0 0 0,1 0 0,1 0 0,-1 0 0,2 0 0,-1 1 0,2-1 0,-1 0-1,2 0 1,-1 1 0,2-1 0,0 1 3,-2-2-54,1-1 0,1 1 0,0-1 0,0 1-1,1-1 1,0 0 0,1 0 0,-1-1 0,2 1 0,-1-1-1,1 0 1,1-1 0,-1 1 0,1-1 0,1-1 0,-1 1-1,1-1 1,0 0 0,0-1 0,1 0 0,0 0 0,0-1-1,0 0 1,5 1 54,2 0-60,-1-1-1,0-1 0,1 0 1,0-1-1,-1 0 0,1-2 1,0 0-1,0 0 0,0-2 1,0 0-1,-1 0 0,1-2 1,-1 0-1,0-1 0,1 0 61,16-10 38,0-1 0,-2-2 0,0 0 0,-1-2-1,-1-1 1,-1-2 0,-1 0 0,-1-2 0,-1-1 0,-1-1 0,7-12-38,-23 30 62,0 0 1,-1-1 0,0 1-1,-1-1 1,0-1 0,0 1 0,-1-1-1,-1 0 1,1 0 0,-2 0 0,0 0-1,0 0 1,-1-1 0,0 1-1,-1-1 1,-1-1-63,-1 10 19,0 0 0,0 1-1,-1 0 1,1-1 0,-1 1-1,0 0 1,1 0 0,-1 0-1,0 1 1,0-1 0,0 1-1,0 0 1,-1 0 0,1 0-1,0 0 1,0 0 0,-1 1 0,1-1-1,-1 1 1,1 0 0,0 0-1,-1 0 1,1 0 0,0 1-1,-1 0 1,1-1 0,0 1-1,0 0 1,-1 0 0,1 1-1,0-1 1,0 1 0,0 0-1,0 0-18,-10 4-10,0 1-1,1 0 0,0 1 0,0 1 0,0 0 0,1 0 0,1 1 0,0 0 0,0 1 0,1 0 1,0 1-1,1 0 0,0 0 0,1 1 0,1-1 0,0 2 0,0-1 0,1 1 0,1 0 0,1 0 1,0 0-1,0 0 0,2 0 0,-1 9 11,4-21-5,0 1-1,1-1 1,-1 0 0,0 0-1,1 0 1,-1 0 0,1-1-1,0 1 1,0-1 0,0 1-1,0-1 1,0 0 0,0 0-1,0 0 1,0-1 0,0 1-1,0-1 1,0 1 0,0-1-1,1 0 1,-1 0 0,0-1-1,0 1 1,0-1 0,0 1-1,0-1 1,0 0 0,0 0-1,0-1 1,0 1 0,0 0-1,0-1 1,1-1 5,3 1 16,1 0-24,-6 1 15,0-1 0,0 1-1,0 0 1,0 0 0,1 0 0,-1 1-1,0-1 1,0 0 0,1 1 0,-1 0-1,1-1 1,-1 1 0,0 0 0,1 0-1,-1 0 1,0 1 0,1-1-1,-1 1 1,0-1 0,1 1 0,-1 0-1,0-1 1,0 1 0,0 0 0,0 1-1,0-1 1,0 0 0,0 1-1,0-1 1,0 1 0,0-1 0,-1 1-1,1 0 1,-1 0 0,1 0 0,-1 0-7,2 12 43,0 1 1,-1 0-1,0 0 1,-1 0 0,-1 0-1,-1-1 1,0 1-1,-1 3-43,2-14 9,-51 220 317,7-50-150,16 23-8803,30-216 2643,4-4-3972</inkml:trace>
  <inkml:trace contextRef="#ctx0" brushRef="#br0" timeOffset="1555.635">1812 463 8712,'0'0'1447,"0"0"-369,0 0 807,0 0 5,0 0-422,0 0-422,-9 4-197,-27 16-107,34-17-700,1 0 1,0 0 0,0-1 0,0 1-1,0 0 1,1 0 0,-1 0-1,1 0 1,0 0 0,-1 0 0,1 0-1,1-1 1,-1 1 0,0 0-1,1 0 1,-1 0 0,1 0-1,0 0 1,0-1 0,0 1 0,1 0-1,-1-1 1,0 1 0,1 0-1,0-1 1,0 0 0,0 1-43,1 2 11,0 0 0,0-1 0,1 1 1,-1-1-1,1 0 0,1 0 0,-1 0 0,0 0 0,1-1 1,0 1-1,-1-1 0,2 0 0,-1-1 0,0 1 1,0-1-1,1 0 0,-1-1 0,1 1 0,-1-1 0,1 0 1,0 0-1,0-1 0,-1 0 0,1 0 0,0 0 1,0-1-1,2 0-11,3-1 73,0 0 0,-1-1 1,1 0-1,-1-1 1,0 0-1,0-1 0,0 0 1,-1 0-1,0-1 1,0 0-1,0-1 0,0 0 1,-1 0-1,1-3-73,-1 2 240,-1-1-1,-1 1 1,1-2 0,-1 1-1,-1 0 1,0-1 0,0 0-1,-1-1 1,0 1-1,-1-1 1,0 1 0,-1-1-1,0 0 1,-1 0 0,0 0-1,0 0 1,-1 0 0,-1-1-240,1 8 42,-1 1 1,1 0 0,-1 0 0,0 0 0,0 0 0,0 0-1,0 0 1,0 0 0,-1 0 0,0 0 0,1 0 0,-1 1 0,0-1-1,0 1 1,0-1 0,-1 1 0,1 0 0,0 0 0,-1 0 0,0 0-1,1 0 1,-1 1 0,0-1 0,0 1 0,0 0 0,0 0 0,0 0-1,0 0 1,0 0 0,0 1 0,-1-1 0,1 1 0,0 0-1,-3 0-41,-4 0 28,0 0 1,-1 1 0,1 0 0,0 1 0,0 0 0,0 1 0,0 0 0,1 1 0,-1 0 0,-3 2-30,-2 3 3,1 1 0,0 1 0,0 0-1,1 1 1,1 0 0,0 1 0,0 0 0,1 1 0,1 1 0,1-1 0,0 2 0,1-1-1,0 1 1,1 0 0,1 1 0,1-1 0,0 1 0,1 1 0,1-1 0,1 0 0,0 1-1,1-1 1,1 1 0,1 12-3,1-22-34,0 0 0,0 1 0,0-1 0,1 0 0,0 0-1,0-1 1,1 1 0,0-1 0,1 1 0,0-1 0,0 0 0,0-1 0,1 1-1,0-1 1,0-1 0,0 1 0,1-1 0,0 0 0,0 0 0,0-1 0,1 0-1,-1 0 1,1-1 0,0 1 0,0-2 0,0 1 0,1-1 0,6 0 34,6 2-90,0-1 0,0-1 0,0-1 1,0-1-1,0-1 0,0-1 0,0 0 0,0-2 1,0 0-1,-1-2 0,6-2 90,1-2 52,-1-2 0,-1-2 0,0 0 0,0-1 0,-1-1-1,-2-2 1,1 0 0,-2-1 0,-1-2 0,0 0 0,-1-1 0,-2 0 0,0-2 0,-1 0-1,-2-1 1,0 0 0,-2-1 0,-1-1 0,-1 0 0,-1 0 0,-1-1 0,-2 0 0,-1 0-1,-1-1 1,0-12-52,-3 27 86,1 3 7,0 0 1,-1 0-1,0 0 1,-1 0 0,-1 0-1,1 0 1,-2 0 0,1 0-1,-2 0 1,1 1 0,-1-1-1,-1 1 1,-3-6-94,7 14 30,-1 1 0,0 0 0,0 0 0,0 0 0,0 0 1,-1 0-1,1 0 0,0 0 0,0 0 0,0 0 0,-1 1 0,1-1 0,-1 0 0,1 1 1,0-1-1,-1 1 0,1 0 0,-1-1 0,1 1 0,-1 0 0,1 0 0,-1 0 0,1 0 1,-1 0-1,1 0 0,-1 0 0,1 1 0,-1-1 0,1 0 0,-1 1 0,1 0 1,0-1-1,-1 1 0,1 0 0,0-1 0,-1 1 0,1 0 0,0 0 0,0 0 0,0 0 1,0 0-1,0 0 0,0 1 0,0-1-30,-40 58 378,26-24-329,2 0 0,2 1 0,1 0 0,1 1 0,3 0 0,1 0 1,1 0-1,3 1 0,0-1 0,3 2-49,0-13-212,0 1 0,2-1 0,1 1 0,2-1 0,0-1 0,1 1 0,2-1 0,1-1 1,0 0-1,6 7 212,29 15-5707,-3-38-5712,-25-10 3246</inkml:trace>
  <inkml:trace contextRef="#ctx0" brushRef="#br0" timeOffset="2007.117">2573 644 8264,'-69'-178'10879,"66"175"-10789,1 1 0,0-1 0,0 1 0,1-1 0,-1 1 0,1-1-1,-1 0 1,1 0 0,0 0 0,0 0 0,0 0 0,0 0 0,0 0 0,1 0-1,0 0 1,-1 0 0,1-1 0,0 1 0,1 0 0,-1 0 0,0 0-1,1 0 1,0 0 0,0 0 0,0 0 0,0 0 0,0 0 0,0 0-1,1 0 1,0 1 0,-1-1 0,1 1 0,0-1 0,0 1 0,0-1-1,1 1 1,-1 0 0,1 0 0,-1 0 0,1 1 0,-1-1 0,1 0-90,19-2-11,1 1 0,-1 1 0,0 1 0,1 1 0,-1 1 0,0 1 0,16 3 11,-28-3-3,313 58 8,-419-40 3598,81-13-3595,1 0 0,0 1-1,1 0 1,0 1 0,0 0 0,1 2-1,0-1 1,0 1 0,1 1-1,1 0 1,0 0 0,1 1 0,0 0-1,1 1 1,0 0 0,1 0-1,1 1 1,0 0 0,1 0 0,1 0-1,1 1 1,0-1 0,0 1-1,2 0 1,0 0 0,0 0 0,3 11-8,-3-23-10,1-1 0,0 0 0,0 1 0,0-1 1,0 0-1,0 1 0,1-1 0,-1 1 0,1-1 1,0 0-1,0 0 0,1 0 0,-1 1 1,1-1-1,-1 0 0,1-1 0,0 1 0,0 0 1,0 0-1,0-1 0,1 1 0,-1-1 0,1 0 1,-1 0-1,1 0 0,0 0 0,0 0 1,0 0-1,0-1 0,0 0 0,0 1 0,0-1 1,1 0-1,-1-1 0,0 1 0,1 0 10,9 0-3,1-1-1,0 0 1,0-1-1,0 0 0,0-1 1,-1-1-1,1 0 1,-1-1-1,0 0 1,0-1-1,0-1 1,-1 0-1,1-1 0,-2 0 1,1 0-1,7-8 4,3-2 12,-1-2-1,0 0 0,-2-1 0,0-1 0,-2-1 0,0-1 1,10-19-12,4-40 106,-45 119-255,-5 109 249,34-74-2288,30-17-5424,-29-47 2866,-1-3-1227</inkml:trace>
  <inkml:trace contextRef="#ctx0" brushRef="#br0" timeOffset="2323.172">3441 700 3651,'4'-18'4677,"26"-109"1558,-18 65-642,-11 54-322,-73 227-3478,21-38-1734,52-181-69,0 0-1,-1 0 1,1 0 0,0 0-1,-1 0 1,1 0 0,0 0-1,0 0 1,-1 0 0,1 0-1,0-1 1,-1 1 0,1 0-1,0 0 1,-1-1 0,1 1-1,-1-1 1,1 1 0,0 0-1,-1-1 1,1 1 0,-1-1-1,1 1 1,-1-1 0,1 0-1,-1 1 1,0-1 0,1 1-1,-1-1 1,0 0-1,1 1 1,-1-1 0,0 0-1,0 1 1,0-1 0,1 0-1,-1 1 1,0-1 0,0 0-1,0 0 1,0 1 0,0-1-1,0 0 1,-1 1 0,1-1-1,0 0 1,0 0 0,-1 0 10,28-75 71,3 1 0,3 1 0,6-4-71,-36 71-6,-1 1-1,1-1 1,1 1-1,-1 0 1,1 0 0,0 0-1,0 1 1,1 0-1,-1-1 1,1 2-1,0-1 1,1 0-1,-1 1 1,1 0 0,0 0-1,0 1 1,0 0-1,0 0 1,1 0-1,-1 1 1,1 0-1,0 0 1,0 0 0,0 1-1,-1 0 1,1 1-1,0-1 1,0 1-1,1 1 7,-3 3-300,1 0 0,-1 1-1,0-1 1,0 1 0,-1 1-1,0-1 1,1 0-1,-2 1 1,1 0 0,-1 0-1,0 0 1,0 1 0,0-1-1,-1 0 1,0 1-1,-1 0 1,1-1 0,-1 4 300,8 20-3898,3 2-2621</inkml:trace>
  <inkml:trace contextRef="#ctx0" brushRef="#br0" timeOffset="2553.106">3909 599 3203,'2'-13'8557,"0"3"-6983,6-35 1193,3 7 5374,-12 70-5407,2-15-2639,-2 27 16,-2 1-1,-3-1 1,-1 0 0,-10 30-111,-15 31-6235,25-88 85,5-3-3117</inkml:trace>
  <inkml:trace contextRef="#ctx0" brushRef="#br0" timeOffset="2790.142">3993 61 14670,'0'0'1537,"0"0"289,0 0 833,0 0-1731,-77-61-799,73 79-129,4 6-64,6 2-33,8 5-799,6-2-3653,3-3-7238</inkml:trace>
  <inkml:trace contextRef="#ctx0" brushRef="#br0" timeOffset="3217.042">4583 622 12940,'-5'-14'2317,"-23"-45"-817,26 55-1242,0 0-1,-1 0 1,0 0-1,0 1 1,0-1-1,0 1 0,-1 0 1,1 0-1,-1 0 1,0 1-1,0-1 1,0 1-1,0 0 1,0 0-1,-1 0 1,1 0-1,0 1 1,-1 0-1,-3-1-257,-1 1 141,0 1-1,-1-1 1,1 1 0,0 1 0,-1 0-1,1 0 1,0 1 0,0 0-1,-1 1 1,2 0 0,-1 0 0,0 1-1,-1 1-140,-2 2 73,1 0-1,0 1 1,0 0-1,1 1 1,0 0 0,0 1-1,1 0 1,0 0-1,1 1 1,0 0-1,1 1 1,0 0 0,1 0-1,0 0 1,0 2-73,4-7 10,-1 0 1,1 0 0,0 0 0,0 0-1,1 1 1,0-1 0,0 0-1,0 1 1,1-1 0,1 0-1,-1 1 1,1-1 0,0 0-1,1 1 1,-1-1 0,2 0 0,-1 0-1,1 0 1,0-1 0,0 1-1,1-1 1,0 1 0,0-1-1,0 0 1,1-1 0,0 1 0,0-1-1,2 2-10,6 2 8,0 0 0,1-1-1,0 0 1,0-1 0,1-1-1,-1 0 1,1-1 0,1-1-1,-1 0 1,1-1 0,-1-1-1,1 0 1,0-1 0,0-1-1,0-1 1,11-1-8,-7-4 44,-1-2 0,-1 0 0,0-1 0,0 0 0,-1-2 0,0 0 0,0-1 0,-1-1 0,-1 0 0,0-1 0,-1 0 0,-1-2 0,0 1-1,-1-2 1,-1 0 0,0 0 0,6-16-44,-7 19 58,-7 10-38,0 1 1,0-1-1,0 0 0,-1 0 1,1-1-1,-1 1 1,0 0-1,0-1 0,-1 1 1,1-1-1,-1 0 0,0 0 1,0 1-1,-1-1 0,1-3-20,-19 7 38,10 6-37,1 1 0,0-1 0,0 1 0,0 1-1,1-1 1,0 1 0,0 0 0,1 1 0,0-1 0,0 1 0,1 0 0,0 1 0,0-1 0,1 1 0,0-1 0,0 1 0,0 8-1,1-6-195,0 1 1,1 0 0,0 0 0,1 0-1,0 0 1,1-1 0,1 1-1,0 0 1,0 0 0,1-1 0,1 0-1,0 1 1,3 6 194,27 27-4473,17-18-4447,-28-22 1248</inkml:trace>
  <inkml:trace contextRef="#ctx0" brushRef="#br0" timeOffset="3578.121">5095 813 5637,'18'-64'3256,"-7"31"-829,-2 0 0,-1 0 0,-1-1 0,-2 0 0,-1-9-2427,-14 38 3525,-11 30-2662,-4 25-642,2 0 0,2 2-1,-14 51-220,20-59 21,-17 95-1088,48-181 778,2-11 410,-11 27 70,1 1 1,2 0-1,0 0 0,1 1 0,2 0 1,0 1-1,2 1 0,0 0 0,12-12-191,-24 30 29,1 0 1,-1 1-1,1-1 0,-1 1 1,1 0-1,0 0 0,0 0 0,0 1 1,1 0-1,-1-1 0,0 1 1,1 1-1,0-1 0,-1 1 1,1 0-1,0 0 0,0 0 0,-1 0 1,1 1-1,0 0 0,0 0 1,0 0-1,0 1 0,0 0 0,-1 0 1,1 0-1,0 0 0,-1 1 1,1-1-1,-1 1 0,1 1 1,-1-1-1,0 1 0,0-1 0,0 1 1,0 0-1,0 0 0,-1 1 1,1 0-30,7 12 19,-2-1 0,0 2 0,-1-1 0,0 1 0,-2 1 0,0-1 0,-1 1 0,0 2-19,0-1 16,0 0-1,2 0 1,0-1-1,1 0 1,1 0 0,0 0-1,2-1-15,-8-13-51,0 0-1,0 0 1,1 0 0,-1-1-1,1 0 1,0 0 0,0 0-1,0 0 1,0 0 0,1-1-1,-1 0 1,1 0-1,-1 0 1,1 0 0,1 0 51,21-1-3896,-1-9-4997,-11 0-252</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52.132"/>
    </inkml:context>
    <inkml:brush xml:id="br0">
      <inkml:brushProperty name="width" value="0.05" units="cm"/>
      <inkml:brushProperty name="height" value="0.05" units="cm"/>
    </inkml:brush>
  </inkml:definitions>
  <inkml:trace contextRef="#ctx0" brushRef="#br0">170 183 13901,'11'-128'7207,"-11"125"-7019,0 1-1,0 0 1,0 0 0,0-1-1,-1 1 1,1 0 0,-1 0 0,0-1-1,0 1 1,1 0 0,-1 0-1,-1 0 1,1 0 0,0 0 0,0 0-1,-1 1 1,1-1 0,-1 0-1,1 1 1,-1-1 0,0 1-1,0-1 1,0 1 0,0 0-188,-1-1 99,0 1 0,-1 0 0,1 1 0,0-1 0,0 1 1,0-1-1,0 1 0,-1 0 0,1 0 0,0 0 0,0 0 0,-1 1 0,1 0 0,0-1 0,0 1 1,0 0-1,0 0 0,0 1 0,0-1 0,0 1 0,0-1 0,1 1 0,-1 0 0,0 0 1,0 1-100,-6 9 77,0 0 0,2 1 0,-1-1 1,1 1-1,1 1 0,0-1 0,1 1 1,1 0-1,0 1 0,1-1 0,0 1 1,1-1-1,1 1 0,0 0 0,1 0 1,1-1-1,1 6-77,-1 1-22,1 0 1,1 0 0,1 0-1,0-1 1,2 1 0,0-1-1,2 0 1,0-1 0,1 0-1,1 0 1,1-1 0,0-1-1,1 1 1,1-2 0,1 0-1,7 7 22,-17-64-6283,-4-12-3027,0 26 293</inkml:trace>
  <inkml:trace contextRef="#ctx0" brushRef="#br0" timeOffset="773.57">53 396 1890,'1'-14'6166,"1"-4"-5049,3-62 2550,-6 22 3507,-7 67-2332,-25 322-2862,44-102-2129,-11-292 277,-1 55-105,-4-23 70,2 1 1,0-1-1,2 0 0,2 0 0,1 0 1,1 0-1,1 0 0,2 1 0,1 0 1,1 0-1,2 0 0,12-23-93,-20 48-11,2-1 1,-1 1-1,1 0 0,0 0 1,0 1-1,0-1 0,0 1 1,1 0-1,0 0 0,0 0 1,0 0-1,0 1 0,1 0 1,-1 0-1,1 1 0,0 0 1,-1 0-1,1 0 0,0 0 1,1 1-1,-1 0 0,0 0 1,0 1-1,0 0 0,0 0 1,1 0-1,-1 1 0,0 0 0,0 0 1,0 0-1,0 1 0,0 0 1,0 0-1,-1 0 0,1 1 1,0 0-1,0 1 11,110 86-5888,-70-50-2221,-8-10-4815</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0:50.169"/>
    </inkml:context>
    <inkml:brush xml:id="br0">
      <inkml:brushProperty name="width" value="0.05" units="cm"/>
      <inkml:brushProperty name="height" value="0.05" units="cm"/>
    </inkml:brush>
  </inkml:definitions>
  <inkml:trace contextRef="#ctx0" brushRef="#br0">15 275 8904,'0'0'4143,"0"-11"-2216,2-18-1057,-1 10 2853,-3 46-1787,-14 386 258,24-354-2125,-7-128 471,-3 42-429,2 1-1,0-1 1,2 0 0,1 1 0,1-1 0,1 1 0,1 0 0,2 1 0,0-1-1,2 2 1,1-1 0,0 1 0,9-10-111,-17 29 11,0 1-1,0 0 1,1 0-1,0 0 1,0 1-1,0-1 1,0 1-1,0 0 1,1 0-1,-1 0 1,1 1-1,0-1 1,0 1-1,0 0 1,0 1 0,0-1-1,1 1 1,-1 0-1,0 0 1,1 1-1,-1 0 1,0-1-1,1 2 1,-1-1-1,0 1 1,1 0-1,-1 0 1,0 0-1,0 1 1,0 0 0,0 0-1,0 0 1,0 0-1,0 1 1,-1 0-1,1 0 1,0 1-11,9 14 6,-2 0 1,0 1 0,-1 1-1,-1 0 1,-1 0-1,-1 1 1,0 0 0,-2 0-1,0 1 1,-2-1 0,0 1-1,-1 1 1,-2-1-1,0 0 1,-1 0 0,-3 12-7,5-1 6,-1-20-229,-1-48 294,0 29-63,1-22-6,2 1 1,0 0-1,2 0 1,1 0-1,0 1 0,3-1 1,0 2-1,1-1 1,2 2-1,0-1 1,2 1-1,0 1 1,6-5-3,-17 23 1,1-1 1,1 1 0,-1 0 0,1 0-1,-1 1 1,1-1 0,0 1 0,1 0-1,-1 0 1,1 1 0,0 0-1,0 0 1,0 0 0,0 0 0,0 1-1,1 0 1,-1 1 0,1-1 0,-1 1-1,1 0 1,0 1 0,-1 0 0,1 0-1,0 0 1,-1 1 0,1 0-1,0 0 1,-1 1 0,0 0 0,1 0-1,-1 0 1,0 1 0,0 0 0,0 0-1,0 0 1,-1 1 0,6 4-2,-2 4 4,-1 1-1,0 1 1,0-1 0,-2 1 0,1 1 0,-2-1-1,0 1 1,-1 0 0,0 0 0,-1 0 0,-1 1-1,0-1 1,-1 1 0,-1 3-4,9 55-27,-8-66-39,31 113-2734,23-60-5587,-30-48 2510</inkml:trace>
  <inkml:trace contextRef="#ctx0" brushRef="#br0" timeOffset="575.269">1400 354 10122,'7'-44'1248,"-2"26"280,-2-1 0,0 1-1,-2-1 1,0 0-1,0 0 1,-2 1 0,-1-5-1528,2 22 91,0-1 0,-1 0 0,1 0 0,-1 0 0,1 1 0,-1-1 0,0 0 0,1 0 0,-1 1 0,0-1 0,0 1 1,0-1-1,-1 1 0,1-1 0,0 1 0,0 0 0,-1 0 0,1-1 0,-1 1 0,1 0 0,-1 0 0,1 1 1,-1-1-1,0 0 0,0 0 0,1 1 0,-1-1 0,0 1 0,0-1 0,0 1 0,1 0 0,-1 0 0,0 0 0,0 0 1,0 0-1,0 0 0,1 0 0,-1 1 0,-1 0-91,-65 31 446,49-17-440,1 0 0,1 1 0,0 1 1,1 1-1,1 0 0,1 1 0,0 0 0,2 1 0,0 1 0,1 0 1,1 0-1,2 1 0,0 0 0,1 1 0,1 0 0,1 0 0,1 0 0,1 1 1,1-1-1,1 11-6,2-30-50,-1 0 0,1 0 0,1 0 0,-1-1 0,0 1 0,1 0 0,0-1 0,0 1 0,0-1 0,0 1 0,1-1 1,-1 0-1,1 0 0,0 0 0,0 0 0,0-1 0,0 1 0,0-1 0,0 1 0,1-1 0,-1 0 0,1-1 0,0 1 0,0-1 0,-1 1 0,1-1 1,0 0-1,0 0 0,0-1 0,0 1 0,0-1 0,0 0 0,0 0 0,0-1 0,0 1 0,0-1 0,0 1 0,0-1 0,0-1 0,0 1 0,0 0 0,-1-1 1,1 0-1,0 0 0,-1 0 0,0 0 0,1-1 0,0 0 50,12-11 54,1 0-1,-2-1 1,0-1 0,-1 0 0,0-1 0,-2-1 0,0 0-1,-1 0 1,-1-1 0,0-1 0,-2 1 0,2-6-54,6 11 294,-4 42-291,-8-14 25,2 1-22,-3-4-27,0 0 1,1-1-1,0 0 1,1 0 0,0 0-1,0-1 1,1 0-1,1 0 1,-1 0-1,1-1 1,1 0-1,0 0 21,-6-6-27,1-1 0,-1 0 0,1 0 0,-1 0 0,1 0 0,-1-1 0,1 1 0,-1-1 0,1 1 0,0-1 0,-1 0 0,1 0 0,-1 0 0,1-1 0,0 1 0,-1 0 0,1-1 0,-1 0 0,1 0 0,-1 1 0,1-2 0,-1 1 0,1 0 0,-1 0 0,0-1 0,0 1 0,0-1 0,0 0 0,0 1 0,0-1 0,0 0 0,0 0 0,-1 0-1,1-1 1,0-1 27,45-85 108,-37 54 198,-1 0 0,-2-1 0,-2 0 0,-1 0 0,-1 0 0,-2-1 1,-2 1-1,-2 0 0,-1-6-306,-19-63 1873,11 137-650,2 43-1127,3 0 0,3 1 0,3-1 0,4 1 0,4 7-96,-4-44-46,7 58-685,6-38-2704,3-27-1651,1-18-2560,-2-9-1450</inkml:trace>
  <inkml:trace contextRef="#ctx0" brushRef="#br0" timeOffset="965.338">1990 297 6983,'0'0'2888,"0"0"-1180,3-13 545,9-38 304,-7 47 1097,3 28-2883,-2 23 878,-6-39-1526,1 1-1,-1-1 1,1 0-1,1 0 1,-1 0-1,2 1 1,-1-1-1,1-1 0,0 1 1,0 0-1,1-1 1,0 0-1,1 0 1,-1 0-1,6 6-122,-8-11 8,0 0 0,0-1 0,0 1 1,0-1-1,0 1 0,0-1 0,0 0 0,1 0 0,-1 1 0,0-2 0,1 1 0,-1 0 0,1-1 0,-1 1 0,1-1 0,-1 1 0,1-1 0,-1 0 0,1 0 0,-1 0 0,1-1 0,-1 1 0,1-1 0,-1 1 1,1-1-1,-1 0 0,0 0 0,1 0 0,-1 0 0,0 0 0,0 0 0,0-1 0,0 1 0,0-1 0,0 0 0,0 1 0,0-1 0,-1 0 0,1 0 0,-1 0 0,1-1-8,48-92 1379,-46 86-1172,-2 0 1,1 0 0,-2-1-1,1 1 1,-1-1 0,0 1 0,-1-1-1,0 1 1,-1-1 0,0 1-1,-1-6-207,0 13 28,0 0-1,0 0 1,0 1-1,0-1 0,0 1 1,0-1-1,0 1 1,0 0-1,-1 0 0,1 0 1,0 0-1,-1 0 1,1 1-1,-1-1 0,1 1 1,-1-1-1,1 1 1,-1 0-1,1 0 0,-1 0 1,1 0-1,-1 1 0,1-1 1,-1 1-1,1-1 1,-1 1-1,1 0 0,0 0 1,-1 0-1,1 0 1,0 0-1,0 1 0,0-1 1,0 1-1,0-1 1,0 1-1,0 0 0,0 0-27,-14 11 17,1 1 0,1 1-1,0 0 1,1 1-1,1 1 1,0-1-1,1 2 1,1 0 0,0 0-1,2 1 1,0 0-1,1 0 1,1 1 0,1 0-1,1 0 1,0 0-1,2 0 1,0 1-1,1 5-16,1-20-22,1 1-1,-1-1 1,1 0-1,1 1 1,-1-1-1,1 0 1,0 0-1,1 0 1,-1-1-1,1 1 1,0-1-1,0 1 1,1-1-1,0 0 1,0 0-1,0 0 1,0-1-1,1 1 0,0-1 1,0 0-1,0-1 1,0 1-1,1-1 1,-1 0-1,1 0 1,0-1-1,0 1 1,0-1-1,0-1 1,0 1-1,0-1 1,6 0 22,6 2-340,1-1 0,0-1-1,0-1 1,-1-1 0,1 0 0,0-2 0,-1 0 0,1-1 0,-1-1 0,0 0 0,2-2 340,-7 1-1086,1 0-1,-1-1 1,-1 0 0,1-1 0,-2 0 0,1-1-1,-1 0 1,0-1 0,3-4 1086,4-8-6444</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3:18.882"/>
    </inkml:context>
    <inkml:brush xml:id="br0">
      <inkml:brushProperty name="width" value="0.05" units="cm"/>
      <inkml:brushProperty name="height" value="0.05" units="cm"/>
      <inkml:brushProperty name="color" value="#004F8B"/>
    </inkml:brush>
  </inkml:definitions>
  <inkml:trace contextRef="#ctx0" brushRef="#br0">115 63 2691,'0'0'293,"0"0"230,0 0 369,0 0 117,-15-6-6,-84-31 2254,120 28 469,312-1-3208,-225 11-764,53 13-4580,-161-14 4770,-1 0 0,1 0 0,0 1 0,-1-1 0,1 0 0,0 0 0,-1 1 0,1-1 0,0 0-1,0 0 1,-1 1 0,1-1 0,0 0 0,0 1 0,-1-1 0,1 0 0,0 1 0,0-1 0,0 1 0,0-1-1,0 0 1,0 1 0,-1-1 0,1 1 0,0-1 0,0 0 0,0 1 0,0-1 0,0 0 0,1 1 0,-1-1-1,0 1 1,0-1 0,0 0 0,0 1 0,0-1 0,0 0 0,1 1 0,-1-1 0,0 0 0,0 1 0,0-1-1,1 0 1,-1 1 0,0-1 0,1 0 0,-1 0 0,0 1 0,1-1 0,-1 0 0,0 0 0,1 1 0,-1-1-1,0 0 1,1 0 0,-1 0 0,0 0 0,1 0 0,-1 0 0,1 0 0,-1 0 0,0 0 0,1 0 0,-1 0-1,1 0 1,-1 0 0,0 0 0,1 0 56,-30 12-739,-162 26 1764,24-6 3507,129-14-2493,79-11-1382,319-39 26,-62 19-1975,-263 22-2429,-35-1-37</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4.382"/>
    </inkml:context>
    <inkml:brush xml:id="br0">
      <inkml:brushProperty name="width" value="0.05" units="cm"/>
      <inkml:brushProperty name="height" value="0.05" units="cm"/>
    </inkml:brush>
  </inkml:definitions>
  <inkml:trace contextRef="#ctx0" brushRef="#br0">1 43 12011,'0'0'3332,"0"0"-498,0 0-213,0 0-726,0 0-838,0 0-619,0 0-224,8 19-49,46 127 113,-49-122-261,0 1 0,1-1 0,2 0 0,0-1 0,2 0 0,0 0 0,2-1 1,0 0-1,1-1 0,10 11-17,-20-28 1,0-1 1,0 0 0,0 1-1,0-1 1,0-1 0,0 1-1,1 0 1,-1-1-1,1 0 1,0 1 0,0-2-1,-1 1 1,2 0 0,-1-1-1,0 0 1,0 0 0,0 0-1,0 0 1,1-1 0,-1 1-1,0-1 1,1 0-1,-1 0 1,0-1 0,0 0-1,1 1 1,-1-1 0,0-1-1,0 1 1,0 0 0,0-1-1,0 0 1,0 0 0,-1 0-1,1-1 1,0 1-1,-1-1 1,0 0 0,1 0-2,10-21 129,0-1 0,-2-1 1,-1 0-1,-1-1 0,-1 0 1,-1 0-1,-1-1 0,-2 0 1,-1 0-1,-1 0 0,-1 0 1,-2-1-1,-1 1 0,-3-22-129,4 13 10,0 19-215,1 30-1810,1 23-3527,5-3-2385</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5.071"/>
    </inkml:context>
    <inkml:brush xml:id="br0">
      <inkml:brushProperty name="width" value="0.05" units="cm"/>
      <inkml:brushProperty name="height" value="0.05" units="cm"/>
    </inkml:brush>
  </inkml:definitions>
  <inkml:trace contextRef="#ctx0" brushRef="#br0">83 182 5958,'0'0'3966,"0"0"-2610,0 0-705,0 0 139,0 0-32,7 13 102,45 95 2129,-52-106-2897,0 0-1,1 0 0,-1 0 0,1 0 0,-1 0 1,1-1-1,0 1 0,0 0 0,0 0 0,0-1 1,0 1-1,0 0 0,0-1 0,1 1 0,-1-1 1,1 0-1,-1 1 0,1-1 0,-1 0 0,1 0 1,0 0-1,-1 0 0,1 0 0,0 0 0,0 0 1,0-1-1,0 1 0,0-1 0,0 1 0,0-1 1,0 0-1,0 0 0,0 0 0,0 0 0,0 0 1,0 0-1,0-1 0,0 1 0,0-1 0,-1 1 1,1-1-1,0 0 0,0 1 0,0-1 0,-1 0 1,1 0-1,0 0 0,0-1-91,5-10 345,-1 1 1,-1-1 0,0 0-1,-1-1 1,0 1 0,0-1-1,-2 0 1,1 0-1,-2 0 1,0 0 0,0 0-1,-1 0 1,-1-3-346,1 0 279,-16-82 1345,15 95-1595,0 0 0,-1 1-1,0-1 1,1 1 0,-1-1-1,0 1 1,0 0 0,0 0-1,0 0 1,0 0 0,-1 0-1,1 1 1,-1-1 0,1 0-1,-1 1 1,0 0 0,1 0-1,-1 0 1,0 0 0,0 0-1,0 0 1,1 1 0,-1 0-1,0-1 1,0 1-1,0 0 1,0 0 0,0 1-1,0-1 1,0 0 0,0 1-1,-1 0-28,-6 4 7,0 0 0,1 0 0,0 1 0,0 0 0,1 1 0,-1 0 0,2 0 0,-1 1 0,1 0 0,0 0 0,0 1 0,1-1 0,0 2 0,1-1 0,0 0 0,1 1 0,-1 0 0,2 0 0,0 1 0,0-1 0,1 0 0,0 1 0,0 3-7,-1-2-67,0 0 1,0-1-1,1 1 1,1 0 0,0 0-1,1 0 1,0 0-1,1 0 1,0 0 0,1 0-1,0 0 1,1 0-1,0-1 1,1 1 0,1-1-1,-1 0 1,2 0-1,-1-1 1,2 1 0,-1-1-1,1-1 1,1 1-1,0-1 1,0 0 0,1-1-1,0 0 1,0 0 0,1-1-1,0-1 1,0 1-1,0-1 1,6 1 66,4-1-155,0-1 0,0-1 0,0-1 1,0-1-1,1 0 0,-1-2 0,1 0 0,-1-2 1,1 0-1,-1-1 0,0-1 0,0-1 0,0-1 1,-1 0-1,0-2 0,0 0 0,-1-1 0,0-1 0,0 0 1,-1-2-1,6-5 155,-8 6 138,0-1 1,-1-1-1,0 0 1,-1-1-1,0 0 1,-1-1-1,-1-1 1,0 1 0,-2-2-1,1 1 1,-2-2-1,0 1 1,-1-1-1,-1 0 1,-1 0-1,0-1 1,-2 0-1,0 1 1,0-10-139,-3 24 23,0 0 1,-1 1 0,1-1 0,-1 1-1,0-1 1,0 1 0,0 0 0,0-1-1,-1 1 1,1 0 0,-1 0 0,0 0-1,0 0 1,0 0 0,0 0 0,-1 0 0,1 1-1,-1-1 1,1 1 0,-1 0 0,0-1-1,0 1 1,0 1 0,0-1 0,-1 0-1,1 1 1,0 0 0,-1-1 0,1 1-1,0 1 1,-1-1 0,1 0 0,-1 1-1,0 0 1,1 0 0,-1 0 0,1 0-1,-1 0 1,1 1 0,-2 0-24,-10 0-13,1 0-1,-1 1 1,1 1 0,0 0-1,0 1 1,0 1-1,0 0 1,1 1 0,0 0-1,0 1 1,0 0 0,1 1-1,0 1 1,1 0 0,0 1-1,-9 9 14,17-16-108,-1-1 0,1 1 0,1 0-1,-1 0 1,0 0 0,1 0 0,-1 1-1,1-1 1,0 1 0,0 0-1,0-1 1,1 1 0,-1 0 0,1 0-1,0 0 1,0 0 0,0 0 0,1 0-1,0 0 1,-1 0 0,1 0 0,1 1-1,-1-1 1,0 0 0,1 0 0,0 0-1,0 0 1,0 0 0,1 0 0,-1-1-1,1 1 1,0 0 0,0-1-1,0 1 1,1-1 0,-1 0 0,1 1-1,0-1 1,0 0 0,0-1 0,0 1-1,0 0 1,0-1 0,1 0 0,-1 0-1,1 0 1,0 0 0,0-1 0,0 1-1,2 0 109,4-2-16,1 0 0,-1 0 0,1-1 0,-1 0 0,1-1 1,-1 0-1,0-1 0,0 0 0,0-1 0,0 0 0,7-4 16,8-2 26,-23 8 32,0 1 0,0 0 0,0 0 0,1 0 0,-1 0 0,0 0 0,1 0 0,-1 0 0,1 1 0,-1-1 0,1 1 0,-1 0 0,1 0 0,0 0 0,-1 0 0,1 0 0,-1 0 0,1 1 0,-1-1 0,1 1 0,-1 0 0,0 0 0,1 0 0,-1 0 0,0 0 0,1 0 0,-1 1 0,0-1 0,0 1 0,0-1 0,0 1 0,-1 0 0,1 0 0,0 0 0,-1 0 0,1 0 0,-1 0 0,0 0 0,1 1 0,-1-1 0,0 0 0,-1 1 0,1-1 0,0 1 0,0 1-58,4 20 305,-2 0 1,0 0-1,-1 1 0,-2-1 0,0 0 1,-3 11-306,3-22 95,-44 428 1107,43-416-1223,-1 2-27,1 1 0,1-1 0,2 1-1,0-1 1,2 1 0,3 7 48,16 7-2115,4-35-6778,-14-12-123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47.176"/>
    </inkml:context>
    <inkml:brush xml:id="br0">
      <inkml:brushProperty name="width" value="0.05" units="cm"/>
      <inkml:brushProperty name="height" value="0.05" units="cm"/>
    </inkml:brush>
  </inkml:definitions>
  <inkml:trace contextRef="#ctx0" brushRef="#br0">307 242 11723,'6'-15'3224,"37"-80"786,-42 93-3805,0 0 0,0 0 0,0 0 0,0 0 0,0 0 0,0 0 0,0 0 0,0 0 0,-1 0 0,1 0 0,-1 0 0,0-1 0,0 1 0,1 0 0,-1 0 0,-1 0 0,1-1 0,0 1 1,0 0-1,-1 0 0,0 0 0,1 0 0,-1 0 0,0-1 0,0 1 0,0 1 0,0-1 0,0 0 0,0 0 0,-1 0 0,1 1 0,-1-1 0,1 0 0,-1 1 0,0-1 0,1 1 0,-1 0 0,0 0 0,-2-1-204,-6 3 38,0 1 0,0 1 0,0 0 0,0 0 0,0 1 0,0 0 0,1 1 0,0 0 0,0 0 0,0 1 0,1 0 0,0 0 1,0 1-1,0 1 0,1-1 0,0 1 0,1 0 0,0 0 0,0 1 0,0 0 0,1 0 0,1 1 0,0-1 0,0 1 0,-2 8-39,3-8-38,0-1 0,0 1 0,1 0-1,0 0 1,1 0 0,1 0-1,-1 0 1,1 0 0,1 1 0,0-1-1,0 0 1,1 0 0,1 0-1,-1-1 1,2 1 0,-1-1 0,1 1-1,1-1 1,-1 0 0,2-1-1,-1 1 1,1-1 0,0 0-1,1 0 1,0-1 0,0 0 0,1 0-1,-1-1 1,9 5 38,153 114-16,-166-122 32,1 1 0,-1 0 0,1-1 1,-1 1-1,0 0 0,-1 0 0,1 1 0,-1-1 0,0 1 0,0-1 1,0 1-1,0 0 0,-1-1 0,0 1 0,0 0 0,0 0 0,-1 0 0,1 0 1,-1 0-1,0 0 0,-1 0 0,1 0 0,-1 0 0,0 0 0,-1 0 1,1-1-1,-1 1 0,1 0 0,-2-1 0,1 1 0,0-1 0,-1 0 0,0 1 1,0-1-1,0-1 0,0 1 0,-1 0 0,1-1 0,-1 0 0,0 0 1,0 0-1,0 0 0,0 0 0,-1-1 0,-1 1-16,-8-1 79,0 0 1,0-2-1,0 1 0,0-2 1,0 0-1,0 0 0,0-1 1,0-1-1,0-1 1,1 0-1,0 0 0,0-1 1,0-1-1,0 0 0,1-1 1,0 0-1,0-1 0,1-1 1,0 1-1,0-2 0,1 1 1,-2-5-80,-47-74-323,51 69-2963,3 3-3280,9 30-1164</inkml:trace>
  <inkml:trace contextRef="#ctx0" brushRef="#br0" timeOffset="305.343">661 161 5029,'26'-146'18572,"-26"170"-14470,1 2-4125,-2 209 561,0 2-759,2-80-3310,2-86-1369,3-25-1176,1-1-5076</inkml:trace>
  <inkml:trace contextRef="#ctx0" brushRef="#br0" timeOffset="703.2">621 564 5157,'0'0'7538,"-13"-13"-4282,-39-38-1526,20 37 97,42 29-1022,26-2-728,0-2 0,1-1 1,0-2-1,1-1 1,0-3-1,20 1-77,-41-2-247,0 0 0,1-1 0,-1-1 0,0 0 0,1-1 0,-1-1 0,0-1 0,0 0 0,1-2-1,-2 0 1,1 0 0,0-2 0,-1 0 0,0-1 0,0 0 0,-1-1 0,0-1 0,1-2 247,-13 8 228,0-1-1,0 1 1,0-1-1,0 0 0,-1 0 1,0 0-1,0 0 1,0-1-1,0 1 1,-1 0-1,1-1 1,-1 1-1,0-1 1,-1 0-1,1 1 1,-1-1-1,0 0 1,0-1-228,-1 5 61,1 0 0,-1 0 0,0 0 0,0 0 0,0 1 0,0-1 0,1 0 1,-1 1-1,0-1 0,0 0 0,0 1 0,0-1 0,-1 1 0,1 0 0,0-1 0,0 1 0,0 0 1,0 0-1,0 0 0,0 0 0,0 0 0,-1 0 0,1 0 0,0 0 0,0 0 0,0 0 1,0 1-1,0-1 0,0 0 0,0 1 0,0-1 0,0 1 0,0-1 0,0 1 0,0-1 1,0 1-1,0 0 0,0 0 0,0-1 0,0 1 0,1 0 0,-1 0 0,0 0 0,1 0 0,-1 0 1,1 0-1,-1 1-61,-13 16-2,0 1 0,2 1 0,0 0 0,2 1 1,0 0-1,1 1 0,1 0 0,2 0 0,0 1 0,1 0 1,1 0-1,-1 21 2,-12 45-32,9 18-491,9-105 515,0 0 0,-1 0 0,1 0 0,0 0 0,0 0 0,0-1 0,0 1 0,0 0 0,1-1 0,-1 1 0,0-1 0,1 1 0,-1-1 0,1 0 0,0 1 0,-1-1 0,1 0 0,0 0 0,0 0 0,0 0 0,0-1 0,-1 1 0,1 0 0,0-1 0,0 1 0,0-1 0,0 0 0,0 0 0,1 0 0,-1 0 0,0 0 0,0 0 0,0 0 0,0-1 8,69-19 43,-45 0 96,-1-1 1,-1-1-1,-1-1 0,-1-1 1,0-1-1,-2-1 1,-1 0-1,-2-2 1,0 0-1,-2-1 0,-1-1 1,-1 0-1,-2-1 1,-1 0-1,2-16-139,14-23 567,-24 147 437,-4-36-818,0-14-84,0 0 0,2 0 0,1 0 0,1 0 0,1 0 1,1 0-1,2-1 0,0 1 0,8 15-102,-12-38-77,0 1 0,0-1 0,1 0 0,0 0 0,0 0 0,0-1 1,0 1-1,0-1 0,1 1 0,-1-1 0,1 0 0,0-1 0,0 1 0,0-1 1,0 1-1,1-1 0,-1-1 0,1 1 0,-1 0 77,59 4-7412,-33-11-2389</inkml:trace>
  <inkml:trace contextRef="#ctx0" brushRef="#br0" timeOffset="1098.186">1910 96 14253,'15'-66'3898,"2"37"3508,-16 78-5513,-87 472-452,84-506-1796,-6 158-1797,19-118-2625,13-7-4733,-6-26-2139</inkml:trace>
  <inkml:trace contextRef="#ctx0" brushRef="#br0" timeOffset="1362.668">1754 502 6150,'0'0'6513,"-14"-13"-3198,-47-40-1041,26 39 2221,73 20-4127,1-3 0,0-1 1,0-2-1,0-2 0,-1-1 0,11-4-368,10 1 188,169-3 36,-222 10-224,0 0 0,-1 0 0,1 1 1,0 0-1,-1 0 0,0 0 0,1 0 0,-1 1 0,0 0 0,0 0 0,-1 0 1,1 1-1,-1 0 0,1 0 0,-1 0 0,0 0 0,-1 1 0,1-1 1,-1 1-1,0 0 0,0 0 0,0 0 0,-1 0 0,1 1 0,-1-1 0,-1 1 1,1-1-1,-1 1 0,0 0 0,0-1 0,-1 1 0,0 0 0,0 0 1,0 0-1,0-1 0,-1 1 0,0 0 0,0 0 0,-1-1 0,-1 3 0,-63 181-90,66-189 5,1-1 1,-1 1-1,1 0 1,-1 0-1,0 0 1,1 0-1,-1 0 1,1 0-1,-1 0 1,1 0-1,-1 0 1,1 0-1,-1 0 1,0 0-1,1 0 1,-1 0-1,1 0 1,-1 0-1,1 0 1,-1 1-1,0-1 1,1 0-1,-1 0 1,1 0-1,-1 1 1,0-1-1,1 0 1,-1 1-1,0-1 1,1 0-1,-1 1 1,0-1-1,0 0 1,1 1-1,-1-1 1,0 0-1,0 1 1,0-1-1,1 1 1,-1-1-1,0 1 1,0-1-1,0 0 1,0 1-1,0-1 1,0 1-1,0-1 1,0 1-1,0-1 1,0 1-1,0-1 1,0 1-1,0-1 1,0 0-1,-1 1 1,1-1-1,0 1 1,0-1-1,0 0 1,-1 1-1,1-1 1,0 1-1,0-1 1,-1 0-1,1 1 1,0-1 84,25-24-7753,-15 9 3231</inkml:trace>
  <inkml:trace contextRef="#ctx0" brushRef="#br0" timeOffset="1674.599">2430 71 9449,'0'0'833,"0"0"-833,0 0-257,0 0-832,0 0-3843</inkml:trace>
  <inkml:trace contextRef="#ctx0" brushRef="#br0" timeOffset="1984.286">2960 303 15054,'0'0'5077,"5"-12"-2525,14-40-823,-19 52-1663,-1 0 0,1 0 0,-1 0 0,1 0 0,-1 0 0,0 0 0,1 0 0,-1 0 0,1 0-1,-1 0 1,1-1 0,-1 1 0,1 0 0,-1 0 0,1 0 0,-1-1 0,1 1 0,0 0 0,-1 0-1,1-1 1,-1 1 0,1-1 0,0 1 0,-1 0 0,1-1 0,0 1 0,-1-1 0,1 1 0,0 0 0,-1-1-1,1 1 1,0-1 0,0 1 0,0-1 0,0 1 0,-1-1 0,1 1 0,0-1 0,0 1 0,0-1-1,0 1 1,0-1 0,0 0 0,0 1 0,0-1 0,1 1 0,-1-1 0,0 1 0,0-1 0,0 1-1,1-1 1,-1 1 0,0 0 0,0-1 0,1 1 0,-1-1-66,-31 26-243,31-25 249,-11 11-61,0 1 0,1 0-1,0 1 1,1 0 0,0 0-1,1 1 1,0 0 0,1 0-1,1 1 1,1 0 0,-4 15 55,8-25-146,0 0-1,1 1 1,0-1 0,0 0 0,1 1 0,0-1-1,0 0 1,0 0 0,0 1 0,1-1 0,0 0-1,0 0 1,0 0 0,0-1 0,1 1 0,0-1-1,0 1 1,0-1 0,1 0 0,-1 0 0,1 0-1,0 0 1,0-1 0,0 0 0,1 0 0,-1 0-1,1 0 1,0-1 0,0 1 0,0-1 0,1 0 146,27 14-435,-27-15 419,0 1 1,-1 0-1,1 0 0,0 0 1,-1 0-1,0 1 1,1 0-1,-1 0 1,0 1-1,-1-1 1,1 1-1,-1 0 1,1 0-1,-1 1 0,0-1 1,-1 1-1,1 0 1,-1 0-1,0 0 1,0 0-1,-1 1 1,1-1-1,-1 1 1,-1-1-1,1 1 0,-1 0 1,0 0-1,1 5 16,-5-7 60,1 0 0,-1 0-1,0 0 1,0 0-1,0 0 1,0-1 0,0 1-1,-1-1 1,0 0-1,0 0 1,0 0 0,0-1-1,0 1 1,0-1 0,-1 0-1,1 0 1,-1-1-1,0 1 1,1-1 0,-1 0-1,0 0 1,0-1-1,0 1 1,-2-1-60,-34 4 25,0-1-1,0-2 1,0-2-1,0-1 1,-2-3-25,-41-8-4159,52 8-2407</inkml:trace>
  <inkml:trace contextRef="#ctx0" brushRef="#br0" timeOffset="2297.346">3555 40 11947,'0'0'3449,"0"0"-796,0 0-181,0 0-273,0 0-597,0 0-535,-13 5-415,13-5-652,-4 2 32,0-1 0,-1 1 0,1 0 1,0 0-1,1 0 0,-1 0 0,0 1 1,1-1-1,-1 1 0,1 0 0,0 0 1,0 0-1,0 1 0,0-1 0,1 1 1,-1-1-1,1 1 0,0 0 0,0 0 1,0 0-1,0 0 0,1 0 0,0 1 0,0-1 1,0 4-33,-16 321 559,16-264-611,9 108-791,3-116-1960,7-4-3609,-10-38 198,-3-6-1505</inkml:trace>
  <inkml:trace contextRef="#ctx0" brushRef="#br0" timeOffset="2604.415">3407 518 5413,'0'0'3208,"-9"-16"-453,-1-2-1855,-20-30 468,-4 8 2770,34 40-4020,0 0 1,1 0-1,-1 0 0,0 0 1,1 0-1,-1 0 0,0 0 0,1 0 1,-1-1-1,0 1 0,0 0 1,1 0-1,-1 0 0,0-1 0,1 1 1,-1 0-1,0 0 0,0 0 1,0-1-1,1 1 0,-1 0 0,0-1 1,0 1-1,0 0 0,0 0 0,1-1 1,-1 1-1,0 0 0,0-1 1,0 1-1,0 0 0,0-1 0,0 1 1,0 0-1,0-1 0,0 1 1,0 0-1,0-1 0,0 1 0,0 0 1,0-1-1,0 1 0,-1 0 1,1-1-1,0 1 0,0 0 0,0 0 1,0-1-119,13 2-345,442 23 1290,-443-23-920,-6-2-13,-1 1 0,1-1 0,0 1 0,-1 0 0,1 0 0,-1 1-1,1 0 1,0 0 0,-1 0 0,0 1 0,1 0 0,-1 0 0,0 0 0,0 0 0,0 1 0,0 0 0,0 0 0,-1 0 0,1 1 0,-1 0 0,0-1-1,0 1 1,0 1 0,-1-1 0,1 1 0,-1-1 0,0 2-12,-1 7 32,0 1-1,-2 0 1,1-1-1,-2 1 1,0 0-1,0-1 1,-1 1-1,-1-1 1,0 1-1,-1-1 1,-1 0-1,-5 12-31,-21 95-2001,31-117 613,-1 4-765,1-4-8138,-4-3 4158</inkml:trace>
  <inkml:trace contextRef="#ctx0" brushRef="#br0" timeOffset="2605.415">4039 80 8616,'0'0'1986,"0"0"-416,0 0-481,0 0-737,0 0-224,0 0-128,0 0-192,0 0-1410,23 76-6790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5.367"/>
    </inkml:context>
    <inkml:brush xml:id="br0">
      <inkml:brushProperty name="width" value="0.05" units="cm"/>
      <inkml:brushProperty name="height" value="0.05" units="cm"/>
    </inkml:brush>
  </inkml:definitions>
  <inkml:trace contextRef="#ctx0" brushRef="#br0">16 79 12620,'4'-13'2883,"11"-39"10,-14 51-2806,-1 0 0,0 0 0,0 1-1,1-1 1,-1 0 0,1 1 0,-1-1 0,0 0-1,1 1 1,-1-1 0,1 1 0,-1-1 0,1 1 0,0-1-1,-1 1 1,1-1 0,-1 1 0,1-1 0,0 1-1,-1 0 1,1-1 0,0 1 0,0 0 0,-1 0 0,1 0-1,0 0 1,0-1 0,-1 1 0,1 0 0,0 0-1,0 0 1,-1 0 0,1 1 0,0-1 0,0 0 0,-1 0-1,1 0 1,0 1 0,0-1 0,-1 0 0,1 1-1,0-1 1,-1 0 0,1 1 0,-1-1 0,1 1 0,0-1-1,-1 1 1,1-1 0,-1 1 0,1 0 0,-1-1 0,0 1-1,1 0 1,-1-1 0,1 1 0,-1 0-87,75 125 2639,-66-106-2401,17 36 48,-2 1 1,-3 0-1,-3 2 0,-2 0 0,-2 1 0,-3 0 0,-1 24-286,-8-57-62,-1-1-1,-1 1 1,-1 0-1,-1-1 0,-2 1 1,0-1-1,-2 0 0,-1 0 1,-1-1-1,-1 1 0,-1-2 1,-2 0-1,0 0 0,-1-1 1,-2 0-1,0-1 0,-1-1 1,-4 3 62,-44 30-2646,13-32-3607,24-19-2337</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5.711"/>
    </inkml:context>
    <inkml:brush xml:id="br0">
      <inkml:brushProperty name="width" value="0.05" units="cm"/>
      <inkml:brushProperty name="height" value="0.05" units="cm"/>
    </inkml:brush>
  </inkml:definitions>
  <inkml:trace contextRef="#ctx0" brushRef="#br0">84 93 13325,'0'0'4083,"0"0"-1824,2-13-407,9-40-341,-10 51-1453,0 1 0,0-1 0,0 0 0,0 1 0,0-1 0,1 0 1,-1 1-1,0 0 0,1-1 0,-1 1 0,1 0 0,0 0 0,0 0 0,-1 0 0,1 0 0,0 0 1,0 0-1,0 1 0,0-1 0,0 0 0,0 1 0,0 0 0,0 0 0,0-1 0,0 1 0,0 0 1,0 1-1,0-1 0,0 0 0,0 0 0,0 1 0,0 0-58,7-1 95,-4 1-83,0 0 0,-1 0 0,1 1 0,-1-1 0,1 1 0,-1 0 0,1 0-1,-1 1 1,0-1 0,0 1 0,0 0 0,0 0 0,-1 0 0,1 0 0,-1 1 0,0-1 0,0 1 0,0 0 0,0 0 0,-1 0 0,0 1 0,0-1 0,0 0 0,0 1 0,0-1 0,-1 1 0,0 0 0,0-1 0,0 1 0,-1 0 0,0 0 0,1 0 0,-2 0 0,1-1 0,-1 1 0,1 0 0,-1 0 0,0-1 0,-1 1 0,1-1 0,-1 1 0,0-1 0,0 1 0,-1-1 0,-1 2-12,-12 23 49,-1-2 1,-2 0-1,-1-1 1,-1 0-1,-1-2 1,-1-1 0,-2-1-1,0 0 1,-15 8-50,30-22 34,25-8-34,154-58-1516,-50 27-6032,-66 19-1351</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6.301"/>
    </inkml:context>
    <inkml:brush xml:id="br0">
      <inkml:brushProperty name="width" value="0.05" units="cm"/>
      <inkml:brushProperty name="height" value="0.05" units="cm"/>
    </inkml:brush>
  </inkml:definitions>
  <inkml:trace contextRef="#ctx0" brushRef="#br0">61 214 16367,'0'0'2947,"0"0"-502,0 0-272,0 0-817,-7 16-529,1 0-670,0 1-1,1 1 0,1-1 1,0 1-1,1 0 0,2 0 1,-1 8-157,5 161-158,9 0 1,18 77 157,-25-247-880,-2-27 231,-2-31 315,-54-279 505,42 247-22,4-1 0,2 1 1,4-1-1,3 0 1,4 0-1,6-25-149,-12 93 26,0 0 0,1 1-1,0-1 1,0 1 0,0-1-1,1 1 1,-1 0 0,1-1-1,1 1 1,-1 0 0,1 0-1,0 1 1,0-1 0,0 0-1,0 1 1,1 0 0,0 0-1,0 0 1,0 0 0,1 1-1,-1-1 1,1 1 0,-1 0-1,1 0 1,0 1 0,4-2-26,3 4 2,-1 1 0,1 1 1,-1-1-1,1 2 0,-1 0 1,0 0-1,0 1 0,0 0 1,-1 1-1,1 0 0,-1 0 1,0 1-1,-1 1 0,1 0 1,-1 0-1,7 8-2,-10-9-20,1 1-1,-1-1 1,0 1-1,-1 1 1,0-1-1,0 1 1,0 0-1,-1 0 1,0 0-1,-1 1 1,0-1-1,0 1 1,-1 0-1,0 0 1,0 0-1,-1 0 1,0 0-1,-1 0 1,0 0-1,-1 0 1,0 0-1,0 0 1,0 0-1,-1 0 1,-1 0-1,0-1 1,0 1-1,0-1 1,-1 0-1,0 1 1,-1-2-1,0 1 1,0-1-1,-1 1 1,0-1-1,0-1 1,-6 6 20,-106 58-2546,31-44-5910,72-25 2605</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8.709"/>
    </inkml:context>
    <inkml:brush xml:id="br0">
      <inkml:brushProperty name="width" value="0.05" units="cm"/>
      <inkml:brushProperty name="height" value="0.05" units="cm"/>
    </inkml:brush>
  </inkml:definitions>
  <inkml:trace contextRef="#ctx0" brushRef="#br0">365 147 9033,'-3'-19'1151,"-11"-55"2787,-5 25 1468,8 45-689,7 28-3210,2 55-591,4 0 0,4 0 0,11 52-916,6 98 498,-18-194-501,-2 1 1,-1 0-1,-2-1 0,-2 1 1,-1 0-1,-2-1 0,-1 0 1,-2 0-1,-1 0 0,-2-1 1,-1 0-1,-2-1 0,-1-1 1,-8 10 2,-85 69-2167,22-57-2644,19-24-2983</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9.240"/>
    </inkml:context>
    <inkml:brush xml:id="br0">
      <inkml:brushProperty name="width" value="0.05" units="cm"/>
      <inkml:brushProperty name="height" value="0.05" units="cm"/>
    </inkml:brush>
  </inkml:definitions>
  <inkml:trace contextRef="#ctx0" brushRef="#br0">0 230 18033,'0'0'3278,"0"0"-1191,0 0-261,0 0-609,17-2-512,126-7-65,-120 10-577,57 3 71,0-3 0,0-4 0,54-10-134,-131 13 2,-1 1 0,1-1 0,-1 0 0,1 0 0,-1 0 0,0 0 0,1 0 1,-1-1-1,1 1 0,-1-1 0,0 1 0,1-1 0,-1 0 0,0 0 0,0 0 1,1 0-1,-1 0 0,0 0 0,0-1 0,0 1 0,0-1 0,-1 0 0,1 1 0,0-1 1,-1 0-1,1 0 0,-1 0 0,0 0 0,1 0 0,-1 0 0,0-1 0,0 1 0,-1 0 1,1-1-1,0 1 0,-1 0 0,1-1 0,-1 1 0,0-1 0,0 1 0,0 0 0,0-1 1,0-2-4,-8-7 6,-1 1 0,0 0-1,-1 0 1,0 0 0,0 1-1,-1 1 1,0 0 0,-7-4-5,-72-35 0,88 49 1,1-1 1,-1 1-1,1-1 1,0 1-1,-1-1 1,1 1-1,-1 0 1,1 0-1,0 0 1,0 0-1,-1 0 1,1 0-1,0 0 0,0 0 1,0 0-1,0 0 1,0 1-1,0-1 1,1 0-1,-1 1 1,0-1-1,1 1 1,-1-1-1,1 1 1,-1-1-1,1 1 1,0-1-1,-1 1 1,1-1-1,0 1 1,0 0-2,-1 3 7,-5 32 95,1 0 1,2 1-1,2-1 0,1 1 0,5 30-102,-3-30 28,37 300-700,-8-198-8622,-18-99-1127</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2.075"/>
    </inkml:context>
    <inkml:brush xml:id="br0">
      <inkml:brushProperty name="width" value="0.05" units="cm"/>
      <inkml:brushProperty name="height" value="0.05" units="cm"/>
    </inkml:brush>
  </inkml:definitions>
  <inkml:trace contextRef="#ctx0" brushRef="#br0">185 88 11275,'1'-13'3448,"0"-3"-2405,8-42 3621,-9 69-121,4 15-3755,-1-4-428,32 200 1658,-19-144-1830,-4 1 0,-3 1 0,-4-1 0,-3 28-188,-4-84-15,-1 0 0,-1 1 0,-1-1 0,-1 0 0,-1-1 0,0 0 0,-2 0 0,-1 0 0,-1-1 0,0-1 0,-2 0 0,0 0 0,-1-2 0,-9 9 15,-34 25-3625,-9-11-3595,45-30-1359</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2.585"/>
    </inkml:context>
    <inkml:brush xml:id="br0">
      <inkml:brushProperty name="width" value="0.05" units="cm"/>
      <inkml:brushProperty name="height" value="0.05" units="cm"/>
    </inkml:brush>
  </inkml:definitions>
  <inkml:trace contextRef="#ctx0" brushRef="#br0">1 27 12364,'0'0'4366,"0"0"-1397,0 0-610,0 0-688,17-1-587,254 2 507,73 9-1383,-345-10-209,0 0 1,1 0-1,-1 0 1,0 0-1,0-1 1,1 1 0,-1 0-1,0 0 1,0-1-1,1 1 1,-1 0-1,0-1 1,1 1-1,-1 0 1,0-1-1,1 1 1,-1-1-1,1 1 1,-1-1-1,1 1 1,-1-1-1,1 0 1,-1 1 0,1-1-1,-1 0 1,1 1-1,0-1 1,-1 0-1,1 1 1,0-1-1,0 0 1,0 0-1,0 1 1,-1-1-1,1 0 1,0 0-1,0 1 1,0-1-1,1 0 1,-1 0 0,0 0-1,0 1 1,0-1-1,0 0 1,1 1-1,-1-1 1,0 0-1,1 0 1,-1 1-1,0-1 1,1 1-1,-1-1 1,1 0-1,-1 1 1,1-1-1,0 1 1,-1-1 0,1 1-1,-1-1 1,1 1-1,0 0 1,-1-1-1,1 1 1,0 0-1,0-1 1,-1 1-1,1 0 1,1 0 0,-59-2-2170,25 23-8019,16-4-2975</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3.262"/>
    </inkml:context>
    <inkml:brush xml:id="br0">
      <inkml:brushProperty name="width" value="0.05" units="cm"/>
      <inkml:brushProperty name="height" value="0.05" units="cm"/>
    </inkml:brush>
  </inkml:definitions>
  <inkml:trace contextRef="#ctx0" brushRef="#br0">98 196 15791,'0'0'3838,"0"0"-1745,0 0-363,0 0-743,-6 19-437,-38 140 347,29-38-753,5 0 0,5 0 0,6 9-144,12-12-2231,-3-143 1435,-46-317 2232,32 301-1172,2 0-1,2 0 1,2-1-1,1 1 1,3 1 0,1-1-1,2 1 1,1 0-1,3 0 1,1 2-1,14-29-263,-25 61 14,1-1 0,-1 0 0,1 1-1,0 0 1,0 0 0,1 0 0,0 0 0,0 1-1,0 0 1,0 0 0,1 0 0,0 1 0,0 0-1,0 0 1,1 0 0,-1 1 0,1 0 0,0 0-1,0 1 1,0 0 0,0 0 0,0 0 0,1 1-1,-1 0 1,0 1 0,1-1 0,-1 2 0,0-1 0,4 1-14,-8 0-18,1 0 0,0 0 0,-1 0 1,1 1-1,-1-1 0,1 1 1,-1 0-1,0 0 0,0 0 1,0 1-1,0-1 0,0 1 1,0 0-1,-1-1 0,1 1 1,-1 0-1,0 1 0,0-1 1,0 0-1,0 0 0,0 1 1,-1-1-1,0 1 0,0 0 1,0-1-1,0 1 0,0 0 1,-1 0-1,1 3 18,0 3-161,-1-1 1,0 1-1,0-1 0,-1 1 1,-1-1-1,1 1 1,-1-1-1,-1 0 0,0 0 1,0 0-1,-3 5 161,-3 2-527,0-1-1,-2-1 1,0 1-1,0-2 1,-1 1 0,-1-2-1,0 1 1,0-2-1,-2 0 1,-9 6 527,-52 28-7314,65-37 2686,3-2-2814</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3.587"/>
    </inkml:context>
    <inkml:brush xml:id="br0">
      <inkml:brushProperty name="width" value="0.05" units="cm"/>
      <inkml:brushProperty name="height" value="0.05" units="cm"/>
    </inkml:brush>
  </inkml:definitions>
  <inkml:trace contextRef="#ctx0" brushRef="#br0">266 1 14734,'0'0'3059,"0"0"-716,0 0-314,0 0-502,0 0-609,0 0-480,-14 7-209,11-6-218,-6 3 35,0 0-1,0 1 0,1 0 1,-1 1-1,1 0 0,0 0 1,1 1-1,-1-1 0,1 2 1,1-1-1,-1 1 0,-1 4-45,-13 23 148,1 1-1,2 0 0,2 2 0,1 0 0,2 0 1,2 1-1,2 1 0,1 0 0,2 0 0,1 1 0,3 0 1,1 0-1,2-1 0,5 32-147,-4-54-23,2-1 0,-1 0 0,2 1 0,0-1 1,2-1-1,-1 1 0,2-1 0,0 0 0,1-1 0,1 0 0,0-1 0,12 14 23,-14-20-264,0 0-1,0-1 0,1 1 1,0-2-1,1 1 0,-1-2 1,1 1-1,0-1 0,0-1 1,1 0-1,-1 0 0,1-1 1,8 2 264,66 1-7383,-47-9-155</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4.444"/>
    </inkml:context>
    <inkml:brush xml:id="br0">
      <inkml:brushProperty name="width" value="0.05" units="cm"/>
      <inkml:brushProperty name="height" value="0.05" units="cm"/>
    </inkml:brush>
  </inkml:definitions>
  <inkml:trace contextRef="#ctx0" brushRef="#br0">136 67 2819,'0'0'9838,"0"0"-5706,0 0-1324,0 0-272,0 0-806,0 0-716,-10 16-336,-1 1-547,1 1 0,0 0 0,1 1 1,1 0-1,1 0 0,1 1 0,0 1-131,1 4 18,-11 36-250,3 0 0,3 1 1,3 1-1,2-1 1,3 1-1,3 13 232,9-27-3504,8-25-3284,-8-31-989,-7-23 5791,-3 26 1424,3-130 908,-4-69 4686,0 107-3150,-12-209 9206,17 337-10854,2 1-1,1-1 1,1 1-1,1-2 1,2 0 0,2 0-1,0-1 1,17 25-234,-24-45 1,0-1 0,1 1 0,0-1 0,0-1 0,1 0 0,1 0 0,-1 0 0,1-1 0,0 0 0,1-1 0,0 0 0,0 0 0,0-1 0,0-1 0,1 0 0,0 0 0,0-1 0,0 0 0,0-1 0,1 0 0,-1-1 0,0 0 0,1-1 1,-1 0-1,1-1 0,-1 0 0,0-1 0,1 0 0,-1-1 0,0 0 0,6-3-1,4-9-11,0-1 0,-1-1 1,0-1-1,-2-1 0,0-1 1,-1 0-1,-1-1 0,-1-1 1,-1 0-1,-1-1 0,-1-1 1,5-14 10,5-50 0,-22 86 0,-1 2 1,0-1-1,0 0 1,0 0-1,0 0 1,0 0-1,0 1 1,0-1 0,0 0-1,-1 1 1,1-1-1,0 1 1,0-1-1,0 1 1,-1 0-1,1-1 1,0 1-1,-1 0 1,1 0 0,0 0-1,0 0 1,-1 0-1,1 0 1,0 0-1,0 1 1,-1-1-1,1 0 1,0 1-1,0-1 1,-1 1 0,1-1-1,0 1 1,0 0-1,0-1 1,0 1-1,0 0 1,0 0-1,0 0 1,0 0-1,0 0 1,0 0-1,1 0 1,-1 0 0,0 0-1,1 0 1,-1 0-1,1 0 1,-1 0-1,1 1 0,-23 27-4,2 1-1,1 2 1,2 0-1,0 0 0,3 2 1,1 0-1,-4 17 5,-7 34-37,54-126 10,117-191 91,-144 227-50,1 1 0,1 0-1,-1-1 1,1 1 0,0 1 0,-1-1-1,2 1 1,-1-1 0,0 1 0,1 0-1,-1 1 1,1-1 0,0 1-1,1-1-13,-4 4 7,0-1 0,0 1-1,-1 0 1,1-1-1,-1 1 1,1 0 0,-1 0-1,1 0 1,-1 1-1,1-1 1,-1 0 0,0 0-1,0 1 1,1-1-1,-1 1 1,0-1 0,0 1-1,-1-1 1,1 1-1,0-1 1,0 1 0,-1 0-1,1 0 1,-1-1-1,0 1 1,1 0-1,-1 0 1,0 0 0,0-1-1,0 1 1,0 0-1,0 0 1,-1 0 0,1 0-7,1 46 44,-2-1 0,-2 1 1,-2-1-1,-2 0 0,-4 4-44,-3 36 62,6-38-240,-10 88 179,20-47-3593,8-58-855,7-8-2162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42.637"/>
    </inkml:context>
    <inkml:brush xml:id="br0">
      <inkml:brushProperty name="width" value="0.05" units="cm"/>
      <inkml:brushProperty name="height" value="0.05" units="cm"/>
    </inkml:brush>
  </inkml:definitions>
  <inkml:trace contextRef="#ctx0" brushRef="#br0">252 109 2979,'0'0'8616,"0"0"-5573,0 0-1938,-14-6 566,-40-20 299,57 18 1645,33 3-3840,-31 4 529,421-45 107,-485 35-1431,-54 5 177,110 52 3096,0 385-284,4-203-2065,-1-224 92,0 0 1,0 0-1,0 0 0,0 0 0,-1 0 0,0 0 0,0 0 0,0 0 0,-1 0 1,1 0-1,-1-1 0,0 1 0,0-1 0,0 1 0,0-1 0,-1 0 0,1 1 0,-1-1 1,0 0-1,0-1 0,0 1 0,0-1 0,0 1 0,-1-1 0,1 0 0,-1 0 1,1 0-1,-1-1 0,0 1 0,0-1 0,0 0 0,0 0 0,0 0 4,-186 11 299,119-13-128,-66 3 2189,240-13-2497,189-30-1389,-109-18-4995,-178 56 5844,0 1 1,0-1 0,-1 0-1,0 0 1,1 0 0,-1 0-1,0-1 1,-1 1 0,1-1-1,-1 0 1,1 0-1,-1-1 1,0 1 0,0-3 676,11-41-3385,-16 5 4915,-9-1 5817,0-7-858,9 36-187,29 274-5550,-26-255-780,-1 10-394,1-1 0,0 1 0,1-1 0,0 0-1,1 0 1,1 0 0,0 0 0,1 0 0,6 10 422,-10-23-49,-1 0 1,1-1 0,0 1-1,0-1 1,0 1 0,0-1-1,0 1 1,-1-1 0,1 0-1,0 1 1,0-1 0,-1 0-1,1 0 1,0 1 0,-1-1-1,1 0 1,-1 0 0,1 0-1,-1 0 1,0 0 0,1 0-1,-1 0 1,0 0 0,0 0-1,1 0 1,-1 0 0,0 0 0,0 0-1,0 0 1,0 0 0,0 0-1,-1 0 1,1 0 0,0 0-1,0 0 1,-1 1 0,1-2 48,0-2-129,2-15 197,0 1 1,0-1-1,2 1 0,0 0 0,2 1 0,0-1 0,0 1 1,2 0-1,0 0 0,1 1 0,1 0 0,0 1 1,1 0-1,1 1 0,0 0 0,1 0 0,0 2 0,1-1 1,0 2-1,1 0 0,1 1 0,10-5-68,-21 13 22,1 0-1,-1 0 1,1 1 0,0 0-1,0 1 1,0-1 0,-1 1-1,1 0 1,0 0-1,0 1 1,0 0 0,0 0-1,-1 0 1,1 0 0,-1 1-1,1 0 1,-1 1-1,1-1 1,-1 1 0,0 0-1,0 0 1,-1 0 0,1 1-1,0 0 1,-1 0-1,0 0 1,0 0 0,0 1-1,-1 0 1,0-1 0,1 1-1,-2 0 1,1 1 0,0-1-1,-1 0 1,0 1-1,-1-1 1,1 1 0,0 4-22,10 35-303,34 91-704,12-59-8275,-35-60 2823</inkml:trace>
  <inkml:trace contextRef="#ctx0" brushRef="#br0" timeOffset="249.211">1541 188 12684,'0'0'3176,"1"-14"-15,-1-4-2000,1-11 146,-1-4 3165,-8 72-1210,1-12-3087,-7 88 566,6 0-1,5 100-740,3-114-50,-2-44-59,0-29-208,1 0 0,1 0 0,1-1 0,1 1 0,2 0 0,0-1-1,2 0 1,1 0 0,10 23 317,-3-32-1834,-14-18 1674,1 1 0,-1-1 0,0 0 0,1 1 1,-1-1-1,0 0 0,1 0 0,-1 0 0,0 1 0,1-1 0,-1 0 1,1 0-1,-1 0 0,1 0 0,-1 0 0,0 0 0,1 0 0,-1 0 0,1 0 1,-1 0-1,1 0 0,-1 0 0,0 0 0,1 0 0,-1 0 0,1 0 1,-1 0-1,1 0 0,-1-1 0,0 1 0,1 0 0,-1 0 0,0-1 0,1 1 1,-1 0-1,0 0 0,1-1 0,-1 1 0,0 0 0,1-1 0,-1 1 1,0 0-1,0-1 0,0 1 0,1-1 0,-1 1 0,0 0 0,0-1 1,0 1-1,0-1 0,0 1 0,0-1 0,0 1 0,0 0 0,0-1 0,0 1 1,0-1-1,0 1 0,0-1 0,0 1 0,0 0 0,0-1 0,0 1 1,0-1-1,-1 1 0,1 0 0,0-1 0,0 1 160,-4-49-9598,-2 19 4131</inkml:trace>
  <inkml:trace contextRef="#ctx0" brushRef="#br0" timeOffset="566.231">1385 701 4036,'0'0'5418,"-8"-14"-2188,-44-71 1964,52 84-5069,-1 0-1,0 0 0,1-1 0,-1 1 1,1 0-1,-1 0 0,1 0 0,-1 0 1,1-1-1,0 1 0,0 0 0,0 0 1,-1-1-1,1 1 0,0 0 1,1 0-1,-1-1 0,0 1 0,0 0 1,1 0-1,-1-1 0,0 1 0,1 0 1,-1 0-1,1 0 0,-1 0 1,1 0-1,0-1 0,0 1 0,-1 0 1,1 1-1,0-1 0,0 0 0,0 0 1,0 0-1,0 0 0,0 1 0,0-1 1,0 0-1,0 1 0,1-1-124,56-12 504,-47 11-321,365-26-141,-358 27-455,28-4-4379,-31 1-2078</inkml:trace>
  <inkml:trace contextRef="#ctx0" brushRef="#br0" timeOffset="1375.752">1985 520 7335,'0'0'3790,"0"0"-1275,0 0-551,0 0-539,0 0-715,0 0-416,0 0-59,8 9 75,74 63 784,-80-69-1029,2 0 1,-1-1-1,0 1 1,1-1-1,-1 0 1,1 0-1,-1 0 0,1 0 1,0 0-1,0-1 1,0 0-1,0 0 1,0 0-1,0 0 0,0 0 1,0-1-1,1 0 1,-1 0-1,0 0 1,0-1-1,0 1 0,0-1 1,0 0-1,0 0 1,0 0-1,0-1 1,0 1-1,0-1 1,0 0-1,-1 0 0,1 0 1,-1-1-1,0 1 1,1-1-1,1-2-65,2-8 293,-1 1 1,0-2-1,-1 1 0,-1 0 0,0-1 0,-1 0 1,0 0-1,-1 0 0,-1 0 0,0 0 0,-1 0 1,-1 0-1,-1-8-293,3 20 11,-1 0 0,0 1-1,0-1 1,0 0 0,0 1 0,-1-1 0,1 0 0,0 1 0,-1-1 0,1 0 0,-1 1 0,1-1-1,-1 1 1,0-1 0,0 1 0,1-1 0,-1 1 0,0 0 0,-1-1 0,1 1 0,0 0 0,0 0 0,0 0-1,-1 0 1,1 0 0,0 0 0,-1 0 0,1 0 0,-1 0 0,1 1 0,-1-1 0,0 1 0,1-1-1,-1 1 1,0-1 0,1 1 0,-1 0 0,0 0 0,1 0 0,-1 0 0,0 0 0,1 0 0,-1 1-1,0-1 1,0 1-11,-64 39-31,58-27 7,1 1 1,1 1-1,0-1 1,1 1 0,1 0-1,0 0 1,1 0-1,1 1 1,0-1-1,1 1 1,0-1 0,2 1-1,0-1 1,0 1-1,2-1 1,0 0-1,0 1 1,2-1-1,0-1 1,0 1 0,1-1-1,1 0 1,1 0 23,-2-2-114,1-1 1,1 0-1,0 0 1,0-1-1,1 0 1,0 0-1,1-1 1,0 0-1,1-1 0,0 0 1,0 0-1,0-1 1,1-1-1,0 0 1,0-1-1,3 1 114,-7-3-45,0-1 1,-1 0-1,1 0 0,0 0 0,0-1 0,0-1 0,1 1 0,-1-1 0,0 0 0,0-1 0,0 0 0,0 0 0,0-1 0,0 0 1,0-1-1,-1 1 0,1-1 0,-1-1 0,1 0 0,-1 0 0,0 0 0,-1-1 0,1 1 0,-1-2 0,0 1 0,4-6 45,12-18 8,-2-1 0,-2-1-1,0 0 1,-2-2 0,-2 0-1,0 0 1,-3-1 0,1-8-8,1 4 40,-5 15 81,24-112 2843,-54 160-364,13 10-2550,1 0 1,1 1-1,2 0 0,2 0 0,1 0 0,2 0 0,2 11-50,-2 2 12,6 4-124,4-81-432,-1-185 688,-8 205-231,0 1 1,1 0-1,0 0 0,1 0 1,0 0-1,0 1 0,0-1 1,1 1-1,0 0 0,0 0 1,0 0-1,1 0 1,0 1-1,0 0 0,1 0 1,-1 0-1,1 1 0,0-1 1,0 1-1,0 1 1,1-1-1,0 1 0,-1 0 1,1 1-1,0 0 0,0 0 1,0 0-1,1 1 0,-1 0 1,0 0-1,0 1 1,1 0-1,-1 0 0,0 1 1,5 1 86,91 15-7068,-56-2-1410</inkml:trace>
  <inkml:trace contextRef="#ctx0" brushRef="#br0" timeOffset="2746.909">3126 671 8392,'0'0'1238,"0"0"-778,0 0-76,0 0 6,0 0-123,16 4-97,56 10-42,-62-12-31,1-1 0,-1 0 0,1-1-1,0 0 1,-1-1 0,1 0 0,-1 0-1,1-1 1,-1-1 0,0 0-1,0 0 1,0-1 0,0 0 0,0-1-1,-1 0 1,0 0 0,7-7-97,-9 7 380,-2-1 1,1 1 0,-1-2-1,1 1 1,-2-1 0,1 1-1,-1-1 1,0 0 0,0-1-1,-1 1 1,0-1 0,-1 0 0,1 1-1,-2-1 1,1 0 0,-1 0-1,0 0 1,0-1-381,-1 4 218,1 0 1,-1 0-1,0-1 0,0 1 1,-1 0-1,0 0 1,0 0-1,0 0 0,0 0 1,-1 0-1,0 0 1,0 0-1,0 0 0,0 1 1,-1-1-1,0 1 0,0-1 1,0 1-1,-1 0 1,1 1-1,-1-1 0,0 0 1,0 1-1,0 0 1,0 0-1,-1 0 0,1 1 1,-3-2-219,3 3 39,0 0 1,0-1-1,0 1 1,0 1-1,0-1 1,0 1-1,0-1 1,0 1-1,-1 0 1,1 1-1,0-1 1,0 1-1,0 0 1,0 0-1,0 0 1,0 0-1,0 1 1,1 0-1,-1-1 1,0 1-1,1 1 1,-1-1-1,1 0 1,0 1-1,0 0 1,0 0-1,0 0 1,0 0-1,0 0 1,1 0-1,0 1 1,-1 0-40,-5 8-13,1 1-1,-1 1 1,2-1 0,0 1 0,1 0-1,0 1 1,1-1 0,0 5 13,-1 2-139,2 0-1,1 0 1,1 0-1,0 0 1,2 0 0,0 0-1,2 0 1,0 0 0,1 0-1,2 4 140,-4-17-354,1 0-1,0 0 1,0-1 0,1 1-1,0-1 1,0 1 0,1-1-1,0 0 1,0-1 0,0 1-1,1-1 1,0 0-1,0-1 1,1 1 0,-1-1-1,1 0 1,1-1 0,-1 0-1,0 0 1,1-1 0,0 1-1,0-2 1,0 1-1,0-1 1,0 0 0,7 0 354,-5-1-748,1 0 1,-1-1-1,1 0 1,-1 0-1,1-1 1,-1-1-1,1 0 1,-1 0-1,0-1 1,0 0-1,0-1 1,3-2 747,-3 1-152,1-1 1,-1-1-1,-1 0 1,1 0-1,-1-1 1,0 0-1,-1 0 1,0-1 0,0 0-1,5-10 152,3-6 1056,-1-2-1,-1 0 0,-1 0 1,-2-2-1,8-27-1055,18-80 11044,-36 131-10474,0 80 1869,-3-54-2432,1 1 0,0 0 0,2-1 0,1 1 0,1-1 0,1 1 0,0-1 0,2 0 0,0 0 0,2-1 0,0 0 0,1 0 0,1-1 0,1 0 0,0 0 0,5 3-6,-11-18-26,-1 0 1,1-1 0,0 1 0,0-1 0,1 0 0,-1-1-1,0 0 1,1 1 0,-1-2 0,1 1 0,0-1 0,0 0-1,0 0 1,0 0 0,-1-1 0,1 0 0,0 0 0,0 0-1,0-1 1,0 0 0,0 0 0,-1-1 0,1 1 0,0-1-1,-1 0 1,1-1 0,-1 0 0,0 1 0,0-2 0,0 1-1,0 0 1,-1-1 0,1 0 0,-1 0 0,0-1 0,0 1-1,0-1 1,1-3 24,21-26 22,-2-1 0,-2-1 0,-1-1 0,9-25-22,36-62 179,-66 124-174,0-1-1,0 0 0,1 1 1,-1-1-1,0 0 0,0 1 1,1-1-1,-1 0 0,1 1 1,-1-1-1,1 1 0,-1-1 1,1 1-1,-1-1 0,1 1 1,-1-1-1,1 1 0,0-1 1,-1 1-1,1 0 0,0 0 1,-1-1-1,1 1 0,0 0 1,0 0-1,-1 0 0,1-1 1,0 1-1,-1 0 0,1 0 1,0 0-1,0 0 0,-1 0 1,1 1-1,0-1 0,0 0 1,-1 0-1,1 0 0,0 1 1,-1-1-1,1 0 0,0 1 0,-1-1 1,1 0-1,-1 1 0,1-1 1,-1 1-1,1-1 0,0 1 1,-1-1-1,0 1 0,1 0 1,-1-1-1,1 1 0,-1 0 1,0-1-1,1 1 0,-1 0 1,0-1-5,20 46 214,-20-46-214,26 106 11,-23-83-16,2-1-1,0 0 1,2 0 0,0 0-1,2-1 1,0 0-1,3 3 6,-10-20-64,1-1 1,0 0-1,-1 0 0,1 0 0,0 0 0,0-1 1,1 1-1,-1-1 0,0 0 0,1 0 0,0 0 0,-1 0 1,1 0-1,0-1 0,0 0 0,0 0 0,0 0 1,0 0-1,0-1 0,0 1 0,0-1 0,0 0 0,0 0 1,0-1-1,1 1 0,-1-1 0,0 0 0,0 0 1,-1 0-1,1 0 0,0-1 0,0 0 0,-1 0 0,1 0 1,-1 0-1,1 0 0,-1-1 0,0 1 0,0-1 1,0 0-1,0 0 0,-1 0 0,1-1 0,0 1 64,13-21-27,-1-1-1,-2 0 0,0-1 1,-1 0-1,-2-1 0,0 0 1,-2-1-1,-1 0 0,-2 0 1,0 0-1,-2-8 28,24-165 517,-24 115 3931,23 314-2756,-19 38-1244,-4-69-4451,1-183 889,-4-14 2875,0 0-1,0-1 0,1 1 0,-1 0 0,0 0 0,0 0 0,0-1 0,0 1 0,0 0 0,0 0 0,0 0 0,1 0 0,-1-1 1,0 1-1,0 0 0,0 0 0,0 0 0,1 0 0,-1 0 0,0-1 0,0 1 0,0 0 0,1 0 0,-1 0 0,0 0 1,0 0-1,1 0 0,-1 0 0,0 0 0,0 0 0,0 0 0,1 0 0,-1 0 0,0 0 0,0 0 0,1 0 0,-1 0 0,0 0 1,0 0-1,0 0 0,1 1 0,-1-1 0,0 0 0,0 0 0,0 0 0,1 0 0,-1 0 0,0 0 0,0 1 0,0-1 1,0 0-1,0 0 0,1 0 0,-1 0 0,0 1 240,1-16-5274</inkml:trace>
  <inkml:trace contextRef="#ctx0" brushRef="#br0" timeOffset="2957.71">4685 776 2050,'0'0'3102,"-12"-13"-124,8 9-2712,-105-103 7999,53 54-3039,56 52-5177,0 0 0,0 0 0,1 0 0,-1 1 0,0-1 0,1 0 0,-1 0 0,0 0 0,1 1 0,-1-1 0,1 0 0,-1 1 0,1-1 0,-1 0 0,1 1 0,-1-1 0,1 1 0,0-1 0,-1 1 1,1-1-1,0 1 0,0-1 0,-1 1 0,1 0 0,0-1 0,0 1 0,-1 0 0,1 0 0,0-1 0,0 1 0,0 0 0,0 0 0,-1 0 0,1 0 0,0 0 0,0 0 0,0 0 0,0 1-49,3-2 81,58-10 508,0 3 0,0 2 0,61 3-589,-119 3 21,1 0 1,-1 1 0,0-1 0,1 1 0,-1 0 0,0 0-1,0 0 1,1 1 0,-1 0 0,0 0 0,-1 0 0,1 0-1,0 0 1,0 1 0,-1-1 0,0 1 0,1 0 0,-1 0-1,0 1 1,0-1 0,-1 0 0,1 1 0,-1 0 0,0 0 0,0-1-1,0 1 1,0 0 0,-1 1 0,1-1 0,-1 0 0,0 0-1,0 1 1,0 3-22,-12 289-261,22-255-3280,12-28-6478,-10-13-300</inkml:trace>
  <inkml:trace contextRef="#ctx0" brushRef="#br0" timeOffset="3177.345">5011 246 13613,'0'0'4132,"0"0"-2755,0 0 96,0 0-480,0 0-800,0 0-193,0 0-32,0 0-65,0 0-831,62 43-7016</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5.591"/>
    </inkml:context>
    <inkml:brush xml:id="br0">
      <inkml:brushProperty name="width" value="0.05" units="cm"/>
      <inkml:brushProperty name="height" value="0.05" units="cm"/>
    </inkml:brush>
  </inkml:definitions>
  <inkml:trace contextRef="#ctx0" brushRef="#br0">156 108 11211,'0'0'3987,"0"0"-1686,0 0 187,0 0-145,-10-5-885,7 3-1372,1 1-61,1 0 1,0 0 0,-1 0 0,1 0-1,0 0 1,-1 0 0,1 0-1,-1 0 1,1 1 0,-1-1-1,0 1 1,1-1 0,-1 1-1,0 0 1,1-1 0,-1 1-1,0 0 1,1 0 0,-1 0-1,0 0 1,1 1 0,-1-1-1,0 0 1,1 1 0,-1-1-1,0 1 1,1-1 0,-1 1-1,1 0 1,-1 0 0,1 0 0,-1 0-1,1 0 1,0 0 0,0 0-1,-1 0 1,1 0 0,0 1-1,0-1 1,0 0 0,0 1-1,0-1 1,1 1 0,-1-1-1,0 1 1,1 0 0,-1-1-1,1 2-25,-16 34 208,3 2-1,1-1 1,2 2 0,2-1-1,1 2 1,2-1-1,2 0 1,2 19-208,0-56-4,1 0 0,0 1 0,0-1 0,0 1 0,0-1 0,1 0 1,-1 1-1,1-1 0,0 0 0,-1 1 0,2-1 0,-1 0 0,0 0 1,1 0-1,-1 0 0,1 0 0,0 0 0,0-1 0,0 1 0,0 0 0,1-1 1,-1 0-1,1 1 0,-1-1 0,1 0 0,0 0 0,0-1 0,0 1 1,2 0 3,-2-3-1,-1 0 0,1-1 1,-1 1-1,0-1 0,1 1 0,-1-1 1,0 0-1,0 0 0,0 0 1,0-1-1,0 1 0,-1 0 1,1-1-1,-1 1 0,0-1 1,1 1-1,-1-1 0,0 0 1,0 1-1,-1-1 0,1 0 1,0 0-1,-1 1 0,0-2 1,3-3 11,37-169 49,-35 139-60,2 1 1,2 1 0,1 0 0,1 0 0,2 1-1,14-25 0,-26 55 6,1 0-1,1 0 0,-1 0 1,0 0-1,1 0 0,0 0 1,0 1-1,0 0 0,1-1 1,-1 1-1,1 0 0,-1 1 1,1-1-1,0 1 0,0-1 1,0 1-1,0 0 0,1 1 1,-1-1-1,0 1 0,1 0 1,-1 0-1,1 0 0,0 0 1,-1 1-1,1 0 0,-1 0 1,1 0-1,0 1 0,-1-1 1,1 1-1,-1 0 0,1 1 1,-1-1-1,0 1 0,1-1 1,2 3-6,7 8 25,-1 1 1,-1 1-1,0 0 1,-1 0 0,0 1-1,-1 0 1,-1 1-1,0 0 1,-1 1-1,-1-1 1,-1 2 0,0-1-1,-1 1 1,1 11-26,7 12 15,10 36-189,17 45-1015,-6-45-7500,-21-53-920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7.538"/>
    </inkml:context>
    <inkml:brush xml:id="br0">
      <inkml:brushProperty name="width" value="0.05" units="cm"/>
      <inkml:brushProperty name="height" value="0.05" units="cm"/>
    </inkml:brush>
  </inkml:definitions>
  <inkml:trace contextRef="#ctx0" brushRef="#br0">118 1 14093,'0'0'3908,"0"0"-2157,0 0-406,0 0 123,13 1-475,40 9-454,-50-8-498,1 0 0,-2 1-1,1-1 1,0 1-1,0 0 1,-1-1-1,0 1 1,1 0-1,-1 1 1,0-1-1,-1 0 1,1 0-1,0 1 1,-1-1-1,0 1 1,0 0 0,0-1-1,0 1 1,-1 0-1,1-1 1,-1 1-1,0 0 1,0 0-1,0-1 1,-1 2-41,2 2 102,-3 14 93,-1 0 0,-1 0 0,0-1-1,-2 1 1,0-1 0,-2 0 0,0-1-1,-1 0 1,-1 0 0,-1-1 0,0 0 0,-1-1-1,-1 0 1,-1-1 0,-14 13-195,-26 42 393,53-70-380,-1 0-9,1-1 1,0 1-1,0 0 0,0-1 1,0 1-1,0 0 0,0 0 1,0 0-1,0 0 0,0 0 1,0 0-1,0 0 0,0 0 1,1 0-1,-1 0 1,0 1-1,1-1 0,-1 0 1,1 0-1,-1 1 0,1-1 1,0 0-1,-1 1 0,1-1 1,0 0-1,0 1 0,0-1 1,0 0-1,0 1 0,0-1 1,1 0-1,-1 1 0,0-1 1,1 0-1,-1 0 0,1 1 1,-1-1-1,1 0 0,0 0 1,-1 0-1,1 0 0,0 1 1,0-1-1,0 0 0,0 0 1,0-1-1,0 1 0,0 0 1,0 0-1,1 0-4,20 0-108,1-1-1,-1-1 1,1-1 0,-1-1-1,0-1 1,0-1 0,13-5 108,20-4-732,99-22-2701,-53 11-3783,-92 23 6158,44-10-9218</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6.067"/>
    </inkml:context>
    <inkml:brush xml:id="br0">
      <inkml:brushProperty name="width" value="0.05" units="cm"/>
      <inkml:brushProperty name="height" value="0.05" units="cm"/>
    </inkml:brush>
  </inkml:definitions>
  <inkml:trace contextRef="#ctx0" brushRef="#br0">1 406 12684,'10'-172'7831,"-9"145"-5384,-1 17 18,0 29-1600,0 39-801,1 0 0,4 0 0,2-1 0,2 1 0,3-2 0,2 1 0,10 20-64,37 33-264,-58-106 234,0-1 0,0 1 1,0-1-1,0 0 0,0 0 1,0 0-1,1 0 0,0 0 1,-1-1-1,1 0 0,0 0 1,0 0-1,0 0 0,1 0 1,-1-1-1,0 0 0,1 0 1,-1 0-1,1 0 0,-1-1 1,0 0-1,1 0 0,-1 0 1,1 0-1,-1-1 0,2 0 30,1-3 5,0 0-1,0 0 1,0-1 0,0-1-1,-1 1 1,0-1-1,0 0 1,0 0-1,-1-1 1,0 1-1,0-1 1,0 0-1,-1-1 1,1-1-5,1-2 22,21-37 220,-3-1 1,-3-2-1,-1 1 1,-2-2-1,-3-1 1,-2 0-1,-2-5-242,3-56 107,-25 100-2586,-5 32-6295,10 0-4044</inkml:trace>
  <inkml:trace contextRef="#ctx0" brushRef="#br0" timeOffset="698.223">893 306 11627,'0'0'4319,"0"0"-2520,0 0-427,0 0-171,0 0-358,0 0-10,-13 16-75,-43 53-219,53-64-478,-1 0 1,1 0-1,0 0 0,1 0 0,-1 0 0,1 1 0,0-1 0,0 1 0,1 0 0,-1-1 0,1 1 0,1 0 0,-1 0 0,1 0 1,0 0-1,0 0 0,1 0 0,0 1-61,-1-3 11,1-2-5,-1 1 0,1-1 0,0 0 0,0 1 0,1-1 0,-1 0 0,0 0 1,1 1-1,-1-1 0,1 0 0,0 0 0,-1-1 0,1 1 0,0 0 0,0-1 0,0 1 0,1-1 1,-1 1-1,0-1 0,0 0 0,1 0 0,-1 0 0,1 0 0,-1-1 0,1 1 0,-1-1 0,1 1 1,-1-1-1,1 0 0,0 0 0,-1 0 0,1 0 0,-1-1 0,1 1 0,-1-1 0,1 1 1,-1-1-1,1 0 0,-1 0 0,0 0 0,1 0 0,-1 0 0,0-1 0,0 1 0,0-1 0,0 0 1,0 1-1,0-1 0,1-1-6,8-8 116,0-1 0,-1 0 1,0 0-1,-1-1 0,0 0 1,-1-1-1,-1 0 0,0-1 1,0 1-1,-2-1 0,0 0 1,-1-1-1,0 1 0,-1-1 1,-1 1-1,0-1 0,-2 0 0,1 0 1,-3-9-117,2 22 8,-1 0 0,-1 1 0,1-1 0,0 1 0,0-1 0,-1 1-1,0 0 1,1-1 0,-1 1 0,0 0 0,0 0 0,0 0 0,0 0 0,0 1 0,-1-1 0,1 0 0,-1 1 0,1 0 0,-1 0 0,1-1 0,-1 2 0,0-1 0,1 0 0,-1 0 0,0 1 0,0-1 0,1 1 0,-1 0-1,0 0 1,0 0 0,0 0 0,0 1 0,1-1 0,-1 1 0,0 0 0,1 0 0,-1-1 0,0 2 0,1-1 0,-1 0 0,1 0 0,-1 1 0,1 0 0,0-1 0,0 1 0,0 0 0,0 0 0,0 0 0,0 0 0,0 1-1,-1 1-6,-9 9-47,0 1 0,0 0 1,2 1-1,0 0 0,0 1 1,1 0-1,1 1 0,1-1 1,1 2-1,0-1 0,1 0 1,1 1-1,0 0 1,2 0-1,0 0 0,1 1 1,0-1-1,2 0 0,0 0 1,3 10 45,-4-20-120,1 0-1,0-1 1,0 1 0,1-1 0,0 1 0,0-1 0,1 0 0,0 0 0,0 0 0,1 0-1,-1 0 1,2-1 0,-1 0 0,1 0 0,0 0 0,0 0 0,0-1 0,1 1-1,0-2 1,0 1 0,0-1 0,1 1 0,-1-2 0,1 1 0,0-1 0,0 0 0,0 0-1,1-1 1,-1 0 0,5 0 120,9 2-77,0-1-1,0-1 1,-1-1 0,1-1-1,0-1 1,0-1-1,0 0 1,-1-2 0,1 0-1,-1-2 1,0 0-1,-1-1 1,2-2 77,23-11 205,-2-2 1,-1-1 0,-1-3-1,-1-1 1,8-9-206,-26 19 327,-1 0-1,0-2 1,-2 0 0,0-2 0,-1 0 0,12-21-327,-22 33 108,-1-1-1,0-1 1,-1 1 0,-1-1-1,1 0 1,-2 0-1,1-1 1,-2 1 0,1-1-1,-2 1 1,1-1 0,-2 0-1,1 0 1,-2 1-1,1-1 1,-4-11-108,4 20 6,-1 0-1,-1 0 1,1 0-1,0 0 1,-1 0-1,0 1 1,0-1-1,1 0 1,-2 1-1,1-1 1,0 1-1,0 0 1,-1 0-1,1 0 1,-1 0-1,0 0 1,1 0-1,-1 1 1,0-1-1,0 1 1,0 0-1,0 0 1,0 0-1,-1 0 1,1 0-1,0 1 1,0 0-1,0-1 1,-1 1-1,1 0 1,0 1-1,0-1 1,-2 1-6,-102 30-6,100-27 3,0 1 1,0 0-1,0 0 0,1 0 0,0 1 0,0 0 0,0 0 1,0 0-1,1 1 0,0 0 0,1 0 0,0 0 1,0 1-1,0-1 0,1 1 0,0 0 0,1 0 0,-1 0 1,2 0-1,-1 1 0,1-1 0,0 0 0,1 1 0,0-1 1,0 1-1,1-1 0,0 0 0,0 1 0,1-1 0,0 0 1,1 0-1,0 0 0,0 0 0,1 0 3,67 69 14,-61-69 1,-1 0 0,0 0 0,0 1 0,-1 1-1,0 0 1,0 0 0,-1 0 0,-1 1 0,0 0 0,0 0-1,-1 0 1,3 10-15,-5 5 28,-1-1 0,-1 0 0,-1 0 0,-2 0 0,0 1 0,-1-1 0,-2 0 0,0-1 0,-2 1-1,-1-1 1,-1-1 0,-2 5-28,-41 163-308,49-172-28,-4 52-1851,9-26-3725,4-24-1086</inkml:trace>
  <inkml:trace contextRef="#ctx0" brushRef="#br0" timeOffset="1026.673">1972 100 15503,'2'-66'2322,"-3"65"-2161,1 0 1,-1 0 0,1 0-1,0 0 1,0 0 0,-1 0-1,1 0 1,0 0 0,0 0-1,0 0 1,0 0-1,0 0 1,0 0 0,1 0-1,-1 0 1,0 0 0,0 0-1,1 0 1,-1 0-1,1 0 1,-1 0 0,1 0-1,-1 1 1,1-1 0,-1 0-1,1 0 1,0 0-1,-1 1 1,1-1 0,0 0-1,0 0 1,0 1 0,0-1-1,-1 1 1,1-1-1,0 1 1,0-1 0,0 1-1,0 0 1,0 0 0,0-1-1,0 1-161,27 28 2682,-3 16-2272,-3 1-1,-1 1 1,-2 0-1,-3 2 1,-1 0-1,-3 1 1,1 14-410,-6-35 11,-2 0 0,0 1 0,-2 0 0,-2 0 0,0 0 0,-2 0 0,-1 0 0,-1-1-1,-2 1 1,-1-1 0,-1 1 0,-1-2 0,-2 1 0,0-1 0,-2-1 0,-1 0 0,-1 0 0,-1-2 0,-6 6-11,-2-4-520,-1-1-1,-2-1 1,0-1-1,-2-2 1,0 0-1,-11 3 521,-107 58-11275,82-49-2263</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50.515"/>
    </inkml:context>
    <inkml:brush xml:id="br0">
      <inkml:brushProperty name="width" value="0.05" units="cm"/>
      <inkml:brushProperty name="height" value="0.05" units="cm"/>
    </inkml:brush>
  </inkml:definitions>
  <inkml:trace contextRef="#ctx0" brushRef="#br0">296 21 14414,'0'0'3192,"0"0"-678,-16-5-298,6 1-1885,6 3-259,1-1 0,-1 0 0,1 1-1,-1 0 1,1 0 0,-1 0 0,0 0 0,0 0-1,1 1 1,-1 0 0,0 0 0,0 0-1,0 0 1,1 0 0,-1 1 0,0 0 0,0 0-1,1 0 1,-1 0 0,1 0 0,-1 1-1,1-1 1,-1 1 0,1 0 0,0 0-1,0 1 1,0-1 0,0 1 0,-1 0-72,-15 22 101,0 0 0,3 1 0,0 0 0,1 1 0,1 1 0,2 0 0,1 1 1,2 1-1,0-1 0,2 1 0,1 1 0,2-1 0,0 1 0,3 0 0,0 0 0,3 8-101,-1-19-3,1-1 0,2 0-1,0 1 1,1-1 0,0-1 0,2 1-1,0-1 1,1 0 0,1-1 0,1 0-1,0 0 1,1-1 0,1 0 0,9 8 3,-13-15-233,1 0 0,0-1 0,1 0 0,-1-1 0,1 0 0,1-1 0,0 0 0,-1 0 0,2-1 0,-1-1 1,1 0-1,-1 0 0,1-1 0,0-1 0,7 1 233,78-5-6929,-52-11 1024</inkml:trace>
  <inkml:trace contextRef="#ctx0" brushRef="#br0" timeOffset="268.927">634 235 15278,'0'0'3609,"0"0"-908,0 0-272,0 0-736,0 0-658,0 0-421,0 0-304,12 19-86,-6-9-195,4 4 7,-1 1-1,-1 1 1,0 0 0,-2 0 0,1 0-1,-2 1 1,0-1 0,1 11-36,-4-12 13,7 44 22,3-1 0,2 0-1,18 46-34,-32-102-19,1 0-1,0-1 0,0 1 0,0 0 0,0-1 0,0 1 0,0 0 0,0-1 0,0 0 0,1 1 1,-1-1-1,1 0 0,-1 1 0,1-1 0,-1 0 0,1 0 0,0 0 0,0 0 0,-1-1 1,1 1-1,0 0 0,0-1 0,0 1 0,0-1 0,0 0 0,0 1 0,0-1 0,-1 0 0,1 0 1,0-1-1,0 1 0,0 0 0,0 0 0,0-1 0,0 0 0,0 1 0,0-1 0,-1 0 0,1 0 1,0 0-1,-1 0 0,1 0 0,0 0 0,-1 0 0,1 0 0,-1-1 0,0 1 0,0-1 0,1 1 1,-1-1-1,0 1 0,0-1 0,0 0 0,0 1 0,0-2 20,43-61 15,-3-1 1,-2-2-1,-4-2 0,9-28-15,2-1 25,-4-1-757,-41 92-744,-2 10-2541,-6 10-2629</inkml:trace>
  <inkml:trace contextRef="#ctx0" brushRef="#br0" timeOffset="1212.917">1489 416 3972,'0'0'5808,"0"0"-3112,0 0-566,0 0 48,0 0-545,0 0-458,0 0-412,-10-2-293,-33-5-176,42 8-287,0 0 0,0-1 0,-1 1 0,1 0 0,1 0 1,-1 0-1,0 0 0,0 0 0,0 1 0,0-1 0,1 0 0,-1 0 1,1 0-1,-1 1 0,1-1 0,-1 0 0,1 1 0,0-1 1,-1 0-1,1 1 0,0-1 0,0 1 0,0-1 0,0 0 0,0 1 1,0-1-1,1 0 0,-1 1 0,0-1 0,1 0 0,-1 1 1,1 0-8,0 2 11,-1 1-3,1-1 1,1 0-1,-1 0 1,1 1-1,-1-1 1,1 0-1,0 0 1,1-1-1,-1 1 1,1 0-1,-1-1 1,1 1-1,0-1 1,0 0-1,1 0 1,-1 0-1,1-1 1,-1 1-1,1-1 1,0 0-1,0 0 1,0 0-1,0 0 1,0-1-1,0 1 1,1-1-1,-1 0 1,0-1-1,1 1 1,-1-1-1,1 0 1,-1 0-1,0 0 1,1 0-1,-1-1 1,1 0-1,-1 0 1,0 0-1,0 0 1,0-1-1,1 0 1,-1 0-1,-1 0 1,1 0-1,0 0 1,0-1-1,-1 0 1,0 0-1,1 0-8,4-10 296,-1 0 0,0 0 1,-1-1-1,-1 0 0,0-1 0,-1 1 0,0-1 0,-1 1 0,-1-1 0,0 0 0,-1 0 0,-1 0 1,0-1-1,-1 1 0,-1-4-296,2 16 24,0 0 0,0 0 0,0-1 0,0 1 0,0 0 1,-1 0-1,0 0 0,1-1 0,-1 1 0,0 0 0,-1 0 0,1 0 1,0 0-1,-1 1 0,0-1 0,0 0 0,0 0 0,0 1 0,0 0 0,0-1 1,0 1-1,-1 0 0,1 0 0,-1 0 0,0 0 0,0 1 0,0-1 1,1 1-1,-1-1 0,-1 1 0,1 0 0,0 0 0,0 1 0,0-1 0,0 1 1,-1-1-1,1 1 0,0 0 0,0 0 0,-1 0 0,1 1 0,0-1 1,0 1-1,0 0 0,0 0 0,-1 0 0,1 0 0,0 1-24,-7 6-10,-1 1 0,1 0 0,0 1 0,1 0 0,1 0 1,-1 1-1,2 1 0,-1-1 0,1 1 0,1 0 0,1 1 0,-1-1 0,2 1 0,0 0 0,0 1 0,1-1 0,1 0 0,0 1 0,1 0 0,1-1 0,0 1 0,1 2 10,-2 5-25,2 0-1,0 0 0,1 0 0,2-1 1,0 1-1,1-1 0,1 0 0,0 0 1,2 0-1,0-1 0,8 10 26,-11-18-64,2-2 1,-1 1-1,1-1 0,1 0 0,0 0 0,0-1 1,0 0-1,1 0 0,0-1 0,1 0 0,0-1 1,0 0-1,0 0 0,1-1 0,0-1 0,0 0 1,0 0-1,0-1 0,0 0 0,1-1 0,5 0 64,0-2-37,0 0 0,0-1 0,0 0 0,-1-2 0,1 0 0,0-1 0,-1 0 0,0-1 0,0-1 0,0-1-1,-1 0 1,0-1 0,0-1 0,-1 0 0,3-4 37,20-15 44,-2-1 0,-1-2 0,-2-2 0,-1 0 0,1-6-44,-5 6 253,-2-2 0,-1-1 0,-2-1 0,-2-1 0,-1-1 0,-2 0 0,-2-1-1,1-9-252,-4-44 324,-13 91-321,1 0 0,0 0 0,-1 0 0,1 0 0,-1 0 0,0 0 0,0 0 0,1 0 0,-1 0 0,0 0 0,-1 1 0,1-1 0,0 0 0,0 1 0,-1-1 0,1 1 0,-1 0 0,1-1-1,-1 1 1,0 0 0,0 0 0,1 0 0,-1 0 0,0 0 0,0 0 0,0 0 0,0 1 0,0-1 0,0 1 0,0 0 0,0-1 0,0 1 0,0 0 0,0 0 0,0 0 0,-1 0 0,1 1 0,0-1 0,0 1 0,0-1 0,0 1 0,0 0-3,-10 3-2,0 1 1,0 0-1,0 1 0,1 1 1,0 0-1,0 0 0,1 1 1,0 0-1,0 1 0,1 0 0,0 0 1,1 1-1,0 1 0,0-1 1,1 1-1,-3 6 2,4-5-17,0 0 1,0 0-1,1 0 0,1 1 0,0 0 1,0 0-1,2 0 0,-1 0 0,2 0 1,0 1-1,0 8 17,1-16-6,0-1 0,1 1 1,0-1-1,-1 0 0,2 1 0,-1-1 0,0 0 1,1 0-1,0 0 0,1 0 0,-1 0 0,1 0 1,0-1-1,0 1 0,0-1 0,0 0 0,1 0 1,0 0-1,0 0 0,0 0 0,0-1 0,1 0 1,-1 0-1,1 0 0,0-1 0,-1 1 0,1-1 1,1 0-1,2 0 6,20 2 22,-26-4-18,0 0 0,0 0-1,1 0 1,-1 0 0,0 0 0,0 1 0,0-1 0,0 0-1,0 1 1,0 0 0,0-1 0,0 1 0,0 0 0,0 0 0,0 0-1,0 0 1,0 1 0,-1-1 0,1 0 0,0 1 0,-1-1-1,0 1 1,1-1 0,-1 1 0,0 0 0,1 0 0,-1 0-1,0 0 1,0 1-4,3 17 75,-1 1 0,-1-1 0,-1 1-1,0 0 1,-2-1 0,0 1 0,-2 0-1,0-1 1,-1 0 0,-4 10-75,5-16 37,-19 87 116,5 2 0,4 0 0,1 73-153,15-52-1489,23-94-1891,2-30-6095,-11-8 117</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9.585"/>
    </inkml:context>
    <inkml:brush xml:id="br0">
      <inkml:brushProperty name="width" value="0.05" units="cm"/>
      <inkml:brushProperty name="height" value="0.05" units="cm"/>
    </inkml:brush>
  </inkml:definitions>
  <inkml:trace contextRef="#ctx0" brushRef="#br0">101 141 14958,'0'0'5077,"0"0"-2312,0 0-955,1 16-572,5 495 1987,-22-301-2967,4-96-1687,9 1-4249,6-96 1858,-2-17-4655,-1-18 2806</inkml:trace>
  <inkml:trace contextRef="#ctx0" brushRef="#br0" timeOffset="343.772">78 742 1698,'34'-406'6884,"-13"218"-1965,-19 142-2196,-1 33 2764,11 75-5430,-5-28-2746,-3-12-4218</inkml:trace>
  <inkml:trace contextRef="#ctx0" brushRef="#br0" timeOffset="603.981">26 140 10570,'6'-15'2189,"-3"8"-1963,-1 0 182,1-1 0,0 1 0,0 0 0,1 0 0,-1 0-1,2 1 1,-1-1 0,1 1 0,0 0 0,0 0 0,1 1 0,-1-1 0,1 1 0,1 0 0,-1 1 0,6-4-408,-5 6 173,1 0 1,-1 0-1,0 0 1,0 1-1,1 0 1,-1 1-1,1-1 1,-1 2-1,1-1 1,-1 1-1,0 0 1,1 0-1,-1 1 1,0 0-1,0 0 1,0 1-1,0 0 1,0 0-1,-1 1 0,1-1 1,-1 1-1,3 3-173,3 2 57,-1 0 0,0 0 0,0 1 0,-1 1 0,-1 0-1,0 0 1,0 1 0,-1 0 0,0 0 0,-1 1-1,0 2-56,-2 0 7,-1 0-1,-1 0 0,0 0 1,-1 1-1,0-1 1,-2 0-1,0 1 0,0-1 1,-2 0-1,0 1 0,0-1 1,-1 0-1,-1 0 1,-1 0-1,0-1 0,-1 0 1,-1 0-1,0 0 0,0-1 1,-2 0-1,1 0 0,-2-1 1,0 0-1,0 0 1,-1-1-1,0-1 0,-1 0 1,0-1-1,-1 0 0,0 0 1,-8 2-7,2 3 11,0-2-1,-1 0 1,-1-1 0,1-1-1,-2-1 1,1-1 0,-2-1-1,-3 0-10,-8-14-1725,45-26-7307,10 8-2013</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6.614"/>
    </inkml:context>
    <inkml:brush xml:id="br0">
      <inkml:brushProperty name="width" value="0.05" units="cm"/>
      <inkml:brushProperty name="height" value="0.05" units="cm"/>
    </inkml:brush>
  </inkml:definitions>
  <inkml:trace contextRef="#ctx0" brushRef="#br0">279 82 14702,'5'-12'3235,"2"-3"-2179,12-40 3488,-32 55-1811,-63 77-1612,64-62-1057,-12 16 11,0 1 0,2 2 0,2 0-1,1 1 1,2 1 0,1 1-1,2 0 1,1 1 0,3 0 0,0 1-1,3 0 1,1 1 0,2-1 0,2 1-1,1 0 1,2 0-75,1-24-122,0 0 0,1 0 0,1 0 0,0 0 0,1 0 0,1-1 0,0 0 0,1 0 0,1-1 0,0 0 0,1 0 0,1-1 0,0 0 0,0-1 0,1 0 0,1 0 0,0-1 0,12 8 122,-13-12-790,1 0 1,0 0-1,0-1 1,1-1-1,-1 0 1,1 0-1,1-1 0,-1-1 1,0 0-1,1-1 1,-1-1-1,1 0 1,0-1-1,12-1 790,21-5-5856</inkml:trace>
  <inkml:trace contextRef="#ctx0" brushRef="#br0" timeOffset="297.287">765 311 9609,'-2'-82'3513,"3"80"-3235,-1 1 0,0-1 0,0 0 0,0 0 0,0 1 0,0-1 0,0 0 0,0 0 0,0 1 1,-1-1-1,1 0 0,-1 1 0,1-1 0,-1 0 0,1 1 0,-1-1 0,0 1 0,0-1 0,0 1 0,0 0 0,0-1 1,0 1-1,0 0 0,-1 0 0,1-1 0,0 1 0,-1 0 0,1 0 0,-1 0 0,1 1 0,-1-1 0,1 0 0,-2 0-278,1 3 203,0-1-1,0 1 1,0-1-1,0 1 1,0 0-1,0-1 1,1 1-1,-1 0 1,0 0-1,1 1 0,0-1 1,-1 0-1,1 0 1,0 1-1,0-1 1,0 0-1,1 1 1,-1-1-1,0 1 1,1-1-1,0 1 0,-1 1-202,0 1 266,-9 46 166,2 1 1,2 0 0,3 0 0,2 0 0,2 1 0,2-1 0,3 0 0,8 32-433,-8-44 39,5 97-1427,-11-108-2733,-2-1-3519,1-21 198</inkml:trace>
  <inkml:trace contextRef="#ctx0" brushRef="#br0" timeOffset="892.113">991 270 3427,'-4'-15'8029,"-12"-47"-4500,-7 18 3608,19 81-4468,6-12-2618,2 0-1,0 0 0,2 0 1,1 0-1,1-1 0,1 0 1,1-1-1,0 0 0,2-1 1,1 0-1,1-1 0,1 0 1,1-1-1,6 6-50,-14-16-107,1-1 0,0 0 0,1 0-1,0-1 1,0 0 0,1-1 0,0 0 0,0 0 0,0-1-1,1-1 1,0 0 0,0-1 0,7 2 107,-12-5-392,0 0 0,0 0 0,1 0 0,-1-1 0,0 0 0,0-1 0,0 1 0,1-1 0,-1-1 0,0 1-1,0-1 1,0-1 0,-1 1 0,1-1 0,0 0 0,1-2 392,84-71-5774,16-74 4388,-61 78 1766,50-79 3544,-98 151-3854,0 1-1,1-1 1,-1 1 0,1-1-1,-1 0 1,0 1 0,1-1-1,-1 0 1,0 0 0,1 0-1,-1 0 1,0 1-1,1-1 1,-1 0 0,0 0-1,1 0 1,-1 0 0,0 0-1,1-1 1,-1 1 0,0 0-1,1 0 1,-1 0-1,0-1 1,1 1 0,-1 0-1,0 0 1,1-1 0,-1 1-1,1-1 1,-1 1 0,1 0-1,-1-1 1,1 1-1,-1-1 1,1 1 0,-1-1-1,1 0 1,0 1 0,-1-1-1,1 1 1,0-1 0,0 0-1,-1 1 1,1-1-1,0 0 1,0 1 0,0-1-1,0 0 1,0 1 0,0-1-1,0 0 1,0 1 0,0-1-1,0 0 1,0 0-1,0 1 1,0-1 0,1 0-1,-1 1 1,0-1 0,0 1-1,1-1 1,-1 0 0,0 1-1,1-1-69,-55 32 1285,52-29-1272,-65 46 184,3 3 1,2 2-1,2 4 1,-17 24-198,71-75 3,-1 1 3,0 0-1,0 0 1,1 1-1,0 0 1,1 0-1,0 1 1,0-1-1,0 1 1,1 0 0,-1 5-6,5-13 0,0-1 0,0 0 0,1 1 0,-1-1 0,0 0 0,0 1 0,1-1 1,-1 0-1,0 1 0,1-1 0,-1 0 0,0 1 0,1-1 0,-1 0 1,0 0-1,1 0 0,-1 1 0,1-1 0,-1 0 0,0 0 0,1 0 0,-1 0 1,1 0-1,-1 0 0,1 0 0,-1 0 0,0 0 0,1 0 0,-1 0 0,1 0 1,-1 0-1,1 0 0,-1 0 0,0 0 0,1 0 0,-1-1 0,1 1 1,-1 0-1,0 0 0,1-1 0,-1 1 0,0 0 0,1 0 0,-1-1 0,0 1 1,1 0-1,-1-1 0,0 1 0,0 0 0,1-1 0,-1 1 0,0-1 0,0 1 1,0 0-1,1-1 0,-1 1 0,0-1 0,1 0 3,127-119 187,-106 96-158,0 0 1,2 2-1,1 0 1,0 2 0,10-5-33,-33 23 37,-1 0 0,1 0 0,0 0 1,0 0-1,1 0 0,-1 1 0,0-1 1,0 1-1,1-1 0,-1 1 0,1 0 1,0 0-1,-1 0 0,1 0 0,0 0 1,-1 1-1,1-1 0,0 1 0,0 0 1,0-1-1,-1 1 0,1 1 0,0-1 1,0 0-1,0 1 0,-1-1 0,1 1 1,0 0-1,-1 0 0,1 0 1,0 0-1,-1 1 0,0-1 0,1 1 1,-1-1-1,0 1 0,0 0 0,1 0 1,-1 0-1,-1 0 0,1 0 0,0 0 1,-1 0-1,1 1 0,-1-1 0,1 1 1,-1-1-1,1 3-37,0 20 29,0 0 0,-2 1 0,-1-1 0,-1 0 0,-1 0 1,-1 0-1,-1 0 0,-2-1 0,-3 10-29,-15 74 26,3 53-137,21-55-7364,4-74 802</inkml:trace>
  <inkml:trace contextRef="#ctx0" brushRef="#br0" timeOffset="1424.352">2245 536 11691,'0'-74'2883,"0"71"-2657,-1-1-1,1 1 1,-1 0 0,0-1 0,0 1 0,0 0 0,0-1-1,-1 1 1,1 0 0,-1 0 0,0 0 0,0 0 0,0 0-1,0 1 1,-1-1 0,1 1 0,-1-1 0,1 1-1,-1 0 1,0 0 0,0 0 0,0 0 0,0 0 0,0 1-1,0 0 1,-4-2-226,-82-15 2110,78 17-2044,-1 1 1,0-1 0,1 2-1,-1 0 1,0 0-1,1 1 1,-1 1 0,1 0-1,0 0 1,0 1-1,0 0 1,0 1 0,1 0-1,-1 1 1,2 0 0,-1 1-1,1 0 1,0 1-1,0-1 1,0 2 0,1-1-1,1 1 1,-4 6-67,3-3-10,0 0 0,0 1 1,2 0-1,0 1 0,0-1 1,1 1-1,1 0 0,0 0 0,1 1 1,1-1-1,0 1 0,1 0 1,0-1-1,2 1 0,-1 0 0,2-1 1,0 1-1,1-1 0,0 1 1,1-1-1,0 0 0,3 3 10,-5-12-177,1 0 0,-1-1-1,1 1 1,0-1 0,0 0 0,0 0-1,1 0 1,-1 0 0,1 0-1,0-1 1,0 1 0,0-1 0,1 0-1,-1-1 1,1 1 0,0-1-1,0 0 1,-1 0 0,1 0 0,0-1-1,1 0 1,-1 0 0,0 0-1,0 0 1,0-1 0,1 0 0,-1 0-1,0 0 1,0-1 0,1 0-1,-1 0 1,0 0 0,0-1 0,0 1-1,0-1 1,0 0 0,-1-1-1,1 1 1,-1-1 0,1 0 0,-1 0-1,0 0 1,2-3 177,7-10 428,-1 0 0,-1-1 0,-1 0 0,0-1 0,-1 0 0,-1 0 0,0-1 0,-2 0 0,0-2-428,38-87 2965,-44 107-2958,0 1-1,0 0 1,0-1-1,0 1 1,0-1-1,0 1 1,0-1-1,0 1 1,0 0-1,0-1 1,0 1-1,0-1 1,1 1-1,-1-1 1,0 1-1,0 0 1,1-1-1,-1 1 1,0 0-1,0-1 0,1 1 1,-1 0-1,0-1 1,1 1-1,-1 0 1,0 0-1,1-1 1,-1 1-1,0 0 1,1 0-1,-1 0 1,1-1-1,-1 1 1,1 0-1,-1 0 1,0 0-1,1 0 1,-1 0-1,1 0 1,-1 0-1,1 0 1,-1 0-1,1 0 1,-1 0-1,0 0 1,1 0-1,-1 1 1,1-1-1,-1 0 1,0 0-1,1 0 1,-1 0-1,1 1 1,-1-1-1,0 0 1,1 1-1,-1-1 1,0 0-1,1 0 1,-1 1-1,0-1 1,0 1-1,1-1-6,8 30-10,-6-21 28,4 14-197,2 1 0,1-2 1,1 1-1,1-1 1,1-1-1,0 0 1,2-1-1,0-1 1,9 8 178,37 4-5691,0-47 3453,-51 9 2233,1-1-1,-2 0 1,1 0 0,-1-1 0,-1 0 0,1 0-1,-1-1 1,-1 0 0,0-1 0,0-1 5,16-36 1378,-2-1 0,-2-1 0,-3 0 0,-1-2 0,-3 1 0,-2-2 0,-1-13-1378,6-98 3310,-15 164-3277,-1-1 0,1 1 0,-1 0 1,0-1-1,1 1 0,-1 0 0,1-1 0,-1 1 0,0 0 0,1 0 1,-1-1-1,0 1 0,1 0 0,-1 0 0,0 0 0,1 0 0,-1 0 1,0 0-1,1 0 0,-1 0 0,0 0 0,1 0 0,-1 1 0,0-1 0,1 0 1,-1 0-1,1 1 0,-1-1 0,0 0 0,1 1 0,-1-1 0,1 0 1,-1 1-1,1-1 0,-1 1 0,1-1 0,-1 1 0,1-1 0,0 1 0,-1-1 1,1 1-1,0 0 0,-1-1 0,1 1 0,0 0 0,0-1 0,-1 1 1,1-1-1,0 1 0,0 0 0,0-1 0,0 1 0,0 0 0,0 0 1,0-1-1,0 1 0,0 0 0,0-1-33,-19 43 75,2 0 1,2 1-1,1 0 1,3 1-1,2 0 0,1 1 1,3 0-1,0 24-75,-10 262 96,16-314-496,0-1-1,0 1 1,2-1-1,0 0 1,1 0-1,1 0 1,1 0-1,1 2 401,21 26-4167,11-12-3302,-8-21-2391</inkml:trace>
  <inkml:trace contextRef="#ctx0" brushRef="#br0" timeOffset="1750.669">3128 557 8488,'0'0'3865,"0"0"-1959,0 0-70,0 0-272,0 0-405,0 0-49,-13 13-101,-44 42-85,54-51-843,0 1 0,0-1 0,0 1-1,1 0 1,0 0 0,-1 0 0,2 0 0,-1 0 0,1 0 0,-1 1 0,1-1 0,1 0 0,-1 1 0,1-1 0,0 1 0,0-1 0,1 3-81,-1 9 97,-1-13-91,0 0-1,0 0 1,1 0-1,-1 0 1,1 0 0,0 0-1,1 0 1,-1 0-1,0 0 1,1 0 0,0 0-1,0 0 1,0 0-1,1 0 1,-1 0 0,1-1-1,0 1 1,0 0-1,0-1 1,1 0 0,-1 1-1,1-1 1,-1 0-1,1 0 1,0-1 0,1 1-1,-1-1 1,0 1-1,1-1 1,-1 0-1,1 0 1,-1 0 0,1-1-1,0 0 1,0 1-1,0-1 1,0 0 0,0-1-1,0 1 1,0-1-1,0 0 1,2 0-6,1-3 9,1-1 0,-1 0 0,0 0 0,0-1 0,0 0 0,-1 0 0,1 0 0,-1-1 0,-1 0 0,1 0 0,-1-1 0,0 0 0,0 0 0,-1 0 0,0 0 0,2-5-9,3-6 241,-2-1 1,0 1-1,0-2 0,-2 1 1,0-1-1,-2 1 0,0-1 0,-1 0 1,-1 0-1,-1-10-241,0 28 43,0-1-1,0 1 1,0-1-1,0 1 1,0-1 0,-1 1-1,1-1 1,-1 1-1,0 0 1,0-1 0,0 1-1,0 0 1,0-1-1,0 1 1,-1 0-1,1 0 1,-1 0 0,1 0-1,-1 0 1,0 1-1,0-1 1,0 0 0,0 1-1,0-1 1,0 1-1,0 0 1,0 0-1,0 0 1,-1 0 0,1 0-1,-1 0 1,1 0-1,0 1 1,-1-1 0,1 1-1,-1 0 1,1 0-1,-1 0 1,1 0 0,-1 0-1,1 1 1,-1-1-1,1 1 1,-2-1-43,-11 5 43,0 1 0,1 0 0,-1 0 0,1 1 0,0 1 0,1 1-1,0 0 1,0 0 0,1 2 0,0-1 0,1 1 0,0 1 0,1 0 0,1 1 0,-1 0 0,2 0 0,0 1 0,0 0 0,2 0 0,0 1 0,0 0 0,1 2-43,0-8-37,0 1 1,1 0-1,0 0 1,1 0-1,0 1 1,0-1-1,1 1 1,1-1-1,0 1 1,0 0-1,1 0 1,1 0-1,-1-1 1,2 1-1,-1 0 1,2-1-1,-1 1 1,2-1-1,-1 0 1,1 0-1,1 0 1,0 0-1,0-1 1,1 0-1,0 0 0,0 0 1,1-1-1,0 0 1,1 0-1,0 0 1,4 2 36,74 24-3949,3-18-3435,-28-12-768</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3.557"/>
    </inkml:context>
    <inkml:brush xml:id="br0">
      <inkml:brushProperty name="width" value="0.05" units="cm"/>
      <inkml:brushProperty name="height" value="0.05" units="cm"/>
    </inkml:brush>
  </inkml:definitions>
  <inkml:trace contextRef="#ctx0" brushRef="#br0">246 50 14990,'0'0'2573,"0"0"-1025,-14-10 11,-49-28-192,61 38-1315,-1-1-1,1 1 1,-1-1 0,1 1 0,-1 0 0,1 0-1,-1 0 1,1 1 0,-1-1 0,1 0 0,-1 1-1,1 0 1,-1-1 0,1 1 0,0 0 0,-1 0 0,1 0-1,0 1 1,0-1 0,0 1 0,0-1 0,0 1-1,0-1 1,0 1 0,0 0 0,1 0 0,-1 0-1,0 1-51,-5 4 103,-2 3-75,0-1-1,0 2 0,1-1 0,0 1 1,0 1-1,2-1 0,-1 1 0,1 0 1,1 1-1,0-1 0,1 1 0,1 0 0,0 0 1,0 0-1,1 1 0,1-1 0,0 1 1,1-1-1,1 1 0,0-1 0,0 0 1,1 1-1,1-1 0,1 0 0,0 0 1,0 0-1,1-1 0,1 0 0,1 3-27,1-4 0,-1-1 0,1 0 0,0-1 0,1 0 0,0 0 0,1-1 0,0 0 0,0-1 0,1 0 0,0-1 0,0 0 0,0 0 0,1-1 0,-1-1 0,1 0 0,1 0 0,-1-1 0,0-1 0,1 0 0,-1-1 0,1 0 0,-1-1 0,1-1 0,0 1 0,-1-2 0,1 0 0,-1-1 0,0 0 0,0 0 0,0-1 0,4-3 0,-10 3 11,1-1 0,-1 1 0,0-1-1,0-1 1,-1 1 0,1-1-1,-1 0 1,0 0 0,-1-1 0,0 1-1,0-1 1,0 0 0,-1 0 0,0 0-1,0-1 1,-1 1 0,0-1-1,0 1 1,-1-1 0,0 0 0,0 0-1,-1 0 1,0 1 0,0-1 0,-1-1-11,0-9 78,-1 0 1,-1 0 0,-1 0 0,0 0 0,-1 1 0,-1 0 0,-1 0 0,-1 0 0,0 1-1,-4-5-78,7 11-4,-1 1-1,-1 0 0,1 0 1,-1 1-1,-1 0 0,0 0 1,0 1-1,0 0 0,-1 0 1,0 1-1,0 0 0,-1 1 1,1 0-1,-1 0 0,0 1 1,-1 0-1,1 1 0,-1 0 1,0 1-1,1 0 0,-1 1 1,0 0-1,0 0 0,-2 1 5,-35 16-1882,15 22-3512,22-7-1412</inkml:trace>
  <inkml:trace contextRef="#ctx0" brushRef="#br0" timeOffset="310.967">721 126 15310,'0'0'3054,"0"0"-887,0 0-501,0 0-774,0 0-578,-3 13-148,-9 35-85,1 0 0,3 0 0,1 1 0,3-1 0,2 1 0,4 40-81,-2-89 0,-1 1 0,1 0 0,0-1 0,-1 1 0,1-1 0,0 1 0,0 0 0,0-1 0,0 1 1,0 0-1,0-1 0,-1 1 0,2-1 0,-1 1 0,0 0 0,0-1 0,0 1 0,0 0 0,0-1 0,0 1 0,1 0 1,-1-1-1,0 1 0,0-1 0,1 1 0,-1-1 0,0 1 0,1 0 0,-1-1 0,1 0 0,-1 1 0,1-1 0,-1 1 1,1-1-1,-1 1 0,1-1 0,-1 0 0,1 1 0,-1-1 0,1 0 0,0 0 0,-1 1 0,1-1 0,0 0 0,-1 0 1,1 0-1,0 0 0,-1 0 0,1 0 0,0 0 0,-1 0 0,1 0 0,-1 0 0,1 0 0,0-1 0,-1 1 0,1 0 1,0 0-1,-1 0 0,1-1 0,-1 1 0,1 0 0,-1-1 0,1 1 0,0-1 0,17-157 136,-17 109-85,0 29-44,-2 3 27,1 0-1,1 0 1,0 0-1,1 1 1,1-1-1,0 0 1,1 1-1,1 0 1,1-1-1,0 2 1,1-1 0,1 1-1,9-13-33,-13 24-19,0 0 0,0 0 0,1 0 0,0 1 0,-1 0 0,1 0 0,1 1 0,-1-1 0,0 1 0,0 0 0,1 0 0,-1 1-1,1-1 1,0 1 0,-1 1 0,1-1 0,0 1 0,0 0 0,-1 0 0,2 1 19,42 15-3206,-15 7-2747</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4:41.463"/>
    </inkml:context>
    <inkml:brush xml:id="br0">
      <inkml:brushProperty name="width" value="0.05" units="cm"/>
      <inkml:brushProperty name="height" value="0.05" units="cm"/>
    </inkml:brush>
  </inkml:definitions>
  <inkml:trace contextRef="#ctx0" brushRef="#br0">57 94 8744,'0'0'6193,"0"0"-3353,0 0-1538,-2 14-127,-33 311 2721,15 187-3965,34-340-4159,-14-172 4133,0 0 0,0 0 0,1-1 0,-1 1 0,0 0 1,0 0-1,0 0 0,0-1 0,0 1 0,0 0 0,0 0 0,1 0 0,-1 0 0,0-1 0,0 1 0,0 0 0,1 0 0,-1 0 0,0 0 0,0 0 0,0 0 0,1-1 0,-1 1 0,0 0 0,0 0 0,0 0 0,1 0 0,-1 0 0,0 0 0,0 0 0,1 0 0,-1 0 0,0 0 0,0 0 0,0 0 0,1 0 0,-1 0 0,0 0 0,0 0 0,0 1 0,1-1 0,-1 0 95,3-29-831,0-356 2047,-6 221 2917,17-148-4133,-11 290 135,-3 6 77,2 0 0,0 0-1,1 1 1,0-1-1,1 1 1,1 0-1,0 0 1,1 0-1,6-10-211,-10 23 53,0-1 0,0 0 0,0 1 0,0-1 0,0 1 0,0 0 0,1 0 0,-1-1-1,1 2 1,0-1 0,-1 0 0,1 0 0,0 1 0,0 0 0,0-1 0,0 1 0,0 0 0,0 1 0,0-1-1,1 0 1,-1 1 0,0 0 0,0 0 0,1 0 0,-1 0 0,0 0 0,0 1 0,0-1 0,1 1 0,-1 0 0,0 0-1,0 0 1,0 0 0,0 1 0,2 1-53,5 2 9,0 1-1,0 0 0,-1 1 1,0 0-1,0 1 0,-1 0 1,0 0-1,0 0 0,3 6-8,-3-3-62,0 0-1,0 1 0,-2 1 0,1-1 1,-2 1-1,1 0 0,-2 0 1,0 0-1,0 1 0,-1-1 0,-1 1 1,-1 0-1,0 0 0,0 0 0,-1 0 1,-1 0-1,0 0 0,-1 0 1,-1-1-1,0 1 0,-1-1 0,0 1 1,-1-1-1,-1-1 0,0 1 0,0-1 1,-2 0-1,1 0 0,-1-1 1,-1 0-1,0 0 0,-2 0 63,-95 60-2755,24-50-3677,54-20 1670</inkml:trace>
  <inkml:trace contextRef="#ctx0" brushRef="#br0" timeOffset="297.015">834 122 13837,'0'0'4009,"0"0"-1548,0 0-608,-13 6-535,-99 79-10,74-41-1019,1 3 0,2 0 0,2 3-1,3 0 1,-13 32-289,32-60 20,1 1-1,2 0 1,0 0 0,1 0-1,2 1 1,0 0 0,2 1-1,0-1 1,2 0 0,0 1-1,2-1 1,1 1-1,1-1 1,5 21-20,-5-33-74,1 0 0,0-1 1,1 1-1,0-1 0,1 0 0,0 0 0,1-1 1,0 1-1,1-1 0,0-1 0,1 0 0,-1 0 1,2-1-1,-1 0 0,9 6 74,-3-5-404,0-1 0,1 0 0,-1-1 0,2-1 0,-1 0 0,0-1-1,1-1 1,0 0 0,0-2 0,0 0 0,3 0 404,124-13-8152,-85-8 1405</inkml:trace>
  <inkml:trace contextRef="#ctx0" brushRef="#br0" timeOffset="578.378">1187 495 8584,'-4'-73'3593,"-1"46"-38,-1 20 1634,1 13-2064,-1 22-1947,-36 342 2404,-40-2-3982,78-319-3743,16-63 54,2-32-5157,-8 16 2290</inkml:trace>
  <inkml:trace contextRef="#ctx0" brushRef="#br0" timeOffset="881.208">1108 435 13325,'0'0'3934,"0"0"-1174,0 0-400,0 0-583,0 0-779,0 0-421,0 0-283,12 5-124,-10-4-163,5 2 8,-1-1-1,0 1 1,0 0 0,0 1 0,0-1 0,-1 1-1,1 0 1,-1 1 0,0-1 0,0 1 0,0 0-1,-1 1 1,0-1 0,4 6-15,46 95 124,22 38-2826,-35-95-6016,-17-34 2061</inkml:trace>
  <inkml:trace contextRef="#ctx0" brushRef="#br0" timeOffset="1201.447">1677 552 5958,'37'-120'6235,"-21"50"635,-28 60-3280,-20 25-2471,11 5-1093,1 0 0,1 1 1,0 1-1,2 1 0,0 1 1,2 0-1,0 1 0,2 1 0,1 0 1,1 0-1,1 1 0,2 1 0,-3 13-26,13-49 8,0 1-1,1-1 0,-1 1 1,2-1-1,-1 1 0,1 0 1,0 0-1,0 1 0,1-1 1,0 1-1,0 0 0,1 1 1,-1-1-1,1 1 0,0 0 1,1 0-1,-1 1 0,1 0 0,0 0 1,0 0-1,0 1 0,1 0 1,-1 0-1,1 1 0,-1 0 1,1 1-1,4-1-7,-7 5 0,-1 0 0,1 0 0,0 1 0,-1 0 0,0-1 0,0 2 0,0-1 0,0 0 0,-1 1 0,0-1 0,0 1 0,0 0 0,0 0 0,-1 1 0,0-1 0,0 0 0,0 1 0,-1-1 0,1 1 0,-1 0 0,-1-1 0,1 1 0,-1 0 0,0 1 0,1-1 0,3 28-160,-2 0 0,-1 1 0,-2-1-1,-1 1 1,-3 7 160,-1 26-1922,5-54 1214,5 74-7686,6-65 2795</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21.323"/>
    </inkml:context>
    <inkml:brush xml:id="br0">
      <inkml:brushProperty name="width" value="0.05" units="cm"/>
      <inkml:brushProperty name="height" value="0.05" units="cm"/>
    </inkml:brush>
  </inkml:definitions>
  <inkml:trace contextRef="#ctx0" brushRef="#br0">21 109 9929,'0'0'3246,"0"0"-401,-3-14 28,0 0-2020,-4-22 261,0-8 2518,7 58 507,0 33-3869,0-10-71,0 534-829,0-567 424,5 60-2825,8-25-3646,-4-26-156</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21.648"/>
    </inkml:context>
    <inkml:brush xml:id="br0">
      <inkml:brushProperty name="width" value="0.05" units="cm"/>
      <inkml:brushProperty name="height" value="0.05" units="cm"/>
    </inkml:brush>
  </inkml:definitions>
  <inkml:trace contextRef="#ctx0" brushRef="#br0">19 0 9545,'0'0'3086,"0"0"-529,0 0 475,0 0-438,0 0-666,0 0-727,0 0-566,0 0-43,-2 15 113,-10 132 285,7-1 1,7 34-991,14-43-854,1-94-2429,7-6-3924,-11-23-48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7:52.980"/>
    </inkml:context>
    <inkml:brush xml:id="br0">
      <inkml:brushProperty name="width" value="0.05" units="cm"/>
      <inkml:brushProperty name="height" value="0.05" units="cm"/>
    </inkml:brush>
  </inkml:definitions>
  <inkml:trace contextRef="#ctx0" brushRef="#br0">425 257 16143,'19'-125'518,"4"53"464,-20 92 2835,-34 732 918,-55 670-5594,84-1389 817,-23 362-8975,-34 116 9017,46-434-2285,5-17-3475</inkml:trace>
  <inkml:trace contextRef="#ctx0" brushRef="#br0" timeOffset="357.958">445 133 8456,'0'0'1559,"0"0"-294,0 0 475,0 0 284,0 0-263,13-4-672,31-4-879,1 2 0,0 2 0,0 1 0,42 5-210,-19-2 84,1814 33-2694,-1178-14-423,11-5-2615,-370-12 812</inkml:trace>
  <inkml:trace contextRef="#ctx0" brushRef="#br0" timeOffset="657.795">6351 1 4644,'0'0'5227,"0"0"-2382,0 0-496,0 0-203,0 0-657,0 0-298,13 21-49,-9-14-1050,5 5 70,-2 0-1,1 1 1,-2 0 0,0 1 0,0 0 0,-1 0 0,-1 0 0,0 0 0,-1 1-1,-1-1 1,0 1 0,-1 13-162,-9 85 486,-4-1 0,-6-1 0,-29 100-486,34-153 48,-45 186-65,-4 12-1101,11 3 0,-3 126 1118,37 73-372,9-159-1913,-5-99-4310,7-146 862</inkml:trace>
  <inkml:trace contextRef="#ctx0" brushRef="#br0" timeOffset="1002.395">0 3513 10986,'0'0'2830,"0"0"-1394,26-11-924,15-6-375,1 2 0,0 1-1,1 3 1,1 1 0,24-1-137,896-60 883,-852 65-854,3448-156 2406,-1873 89-439,-1334 44-2092,-258 9-5,-94 21 56,1-1 1,-1 0 0,1 0-1,-1 0 1,1 0-1,-1 0 1,1 0 0,-1 0-1,1-1 1,-1 1-1,1-1 1,-1 1 0,0-1-1,1 1 1,-1-1-1,0 0 1,1 0-1,-1 1 1,0-1 0,0 0-1,0 0 1,1 0-1,-1 0 1,0-1 0,-1 1-1,1 0 1,0 0-1,0-1 1,0 1 0,-1 0-1,1-1 1,-1 1-1,1-1 1,-1 1 0,1 0-1,-1-1 1,0 1-1,0-1 1,0 1 0,0-1-1,0 1 1,0-1-1,0 1 1,0-1 44,-41-16-4639,-21 2-2963</inkml:trace>
  <inkml:trace contextRef="#ctx0" brushRef="#br0" timeOffset="1915.393">2240 1734 9609,'0'0'6022,"0"0"-4100,0 0-321,0 0-63,-13 117-193,14-62-128,8 5-544,3 1-417,1 2-192,4-2-64,-3-6-128,1-2-609,-5-4-1761,4-9-2179,-3-4-3010</inkml:trace>
  <inkml:trace contextRef="#ctx0" brushRef="#br0" timeOffset="2153.915">2279 2110 11979,'-15'-61'2103,"3"-1"-1,3-1 0,2 0 0,3 0 1,4-44-2103,0 100 114,1 0 0,0 0 0,0-1 1,1 1-1,0 0 0,0 0 0,0 1 1,1-1-1,0 1 0,1-1 0,0 1 1,0 0-1,0 0 0,0 0 0,1 1 0,0-1 1,0 1-1,1 1 0,-1-1 0,1 1 1,0 0-1,0 0 0,0 0 0,1 1 1,-1 0-1,1 0 0,0 1 0,0 0 1,0 0-1,6 0-114,-6-1 12,1 1 1,-1 0-1,1 1 1,-1-1-1,1 1 1,-1 1-1,1 0 1,0 0-1,-1 0 0,1 1 1,-1 0-1,1 1 1,-1 0-1,1 0 1,-1 0-1,0 1 1,0 0-1,0 0 1,0 1-1,-1 0 0,1 0 1,-1 1-1,0 0 1,-1 0-1,1 0 1,-1 0-1,0 1 1,0 0-1,0 0 1,1 4-13,-2 0-5,-1 1 1,0-1-1,-1 1 1,0 0-1,0 0 1,-1 0-1,-1 0 1,0 0-1,0 0 1,-1 0-1,0 0 1,-1 0 0,-1 0-1,0 0 1,0-1-1,-1 1 1,-4 9 4,-5 5-121,0 1 0,-2-1 0,0-1 0,-2-1 1,0 0-1,-9 7 121,-200 173-4762,220-198 3692,-4 3-480,7-2-4622,4-5-3747</inkml:trace>
  <inkml:trace contextRef="#ctx0" brushRef="#br0" timeOffset="2461.309">2909 1767 14926,'0'0'3262,"0"0"-817,0 0-427,0 0-609,0 0-539,0 0-347,-15 14-234,4-5-243,3-2-21,0 1 0,0-1 0,0 1 0,1 0 0,1 1-1,-1-1 1,1 1 0,1 1 0,0-1 0,0 1 0,-2 7-25,2-1-34,1 0 0,0 0 1,1 0-1,1 0 0,0 0 0,2 1 0,0-1 1,0 0-1,2 1 0,0-1 0,0 0 0,2 0 0,0 0 1,1 0-1,0-1 0,2 0 0,0 0 0,8 14 34,-12-25-55,1 0-1,-1 0 1,1 0-1,0-1 1,0 1-1,1-1 1,-1 0-1,1 0 0,-1-1 1,1 1-1,0-1 1,0 0-1,0 0 1,0-1-1,0 0 1,1 1-1,-1-2 0,0 1 1,1-1-1,-1 1 1,0-2-1,1 1 1,-1 0-1,0-1 1,1 0-1,0-1 56,6-1-24,0 0 1,0-1-1,-1 0 1,0-1-1,0 0 1,0-1-1,-1 0 1,0-1-1,0 0 1,0-1-1,1-2 24,1-2 176,-1-1-1,0 0 1,-1-1-1,-1-1 0,0 1 1,-1-1-1,0-1 0,-1 1 1,-1-1-1,-1-1 1,0 1-1,-1-1 0,-1 1 1,0-1-1,-1 0 0,-1 0 1,-1-1-1,0 1 1,-2 0-1,1 0 0,-2 0 1,-1 1-1,0-1 0,-1 0 1,0 1-1,-1 0 1,-7-12-176,9 22-24,0 1 0,0-1 1,0 1-1,-1 0 0,0 0 1,0 0-1,0 1 0,0 0 1,-1 0-1,0 0 1,0 0-1,0 1 0,0 0 1,0 1-1,-1-1 0,1 1 1,-1 0-1,1 1 0,-1-1 1,0 1-1,0 1 0,0-1 1,1 1-1,-1 1 1,0-1-1,0 1 0,0 0 1,1 1-1,-1-1 0,1 1 1,-1 1-1,1-1 0,-1 1 1,1 0-1,-4 3 24,-4 2-472,1 0 1,0 0-1,1 2 0,-1-1 0,2 1 0,0 1 0,0 0 1,0 1 471,-33 69-8659,33-36-1858</inkml:trace>
  <inkml:trace contextRef="#ctx0" brushRef="#br0" timeOffset="2786.127">3493 1735 18738,'-4'-13'2712,"-14"-41"-769,18 53-1871,0 0-1,0 0 1,0 1 0,-1-1-1,1 0 1,0 0 0,-1 0-1,1 0 1,0 1 0,-1-1 0,1 0-1,-1 1 1,0-1 0,1 0-1,-1 1 1,1-1 0,-1 0 0,0 1-1,0-1 1,1 1 0,-1 0-1,0-1 1,0 1 0,0-1 0,1 1-1,-1 0 1,0 0 0,0 0-1,0-1 1,0 1 0,0 0-1,1 0 1,-1 0 0,0 0 0,0 0-1,0 0 1,0 1 0,0-1-1,0 0 1,1 0 0,-1 1 0,0-1-1,0 0 1,0 1 0,1-1-1,-1 1 1,0-1 0,0 1 0,1-1-1,-1 1 1,0 0 0,1-1-1,-1 1 1,1 0 0,-1-1-1,1 1 1,-1 0 0,1 0 0,0 0-1,-1-1 1,1 1 0,0 0-1,0 0 1,-1 0 0,1 0 0,0 0-1,0 0-71,-4 16 114,0 0-1,1 1 0,1-1 0,1 1 0,1 0 1,0 0-1,1-1 0,1 1 0,0-1 1,2 1-1,2 9-113,2 17 132,13 177-365,-19-125-2828,-20-137 2468,4 2 1008,3-1 0,1 1-1,1-2 1,3 1-1,1-1 1,2-7-415,1 28 37,0 0 0,2-1 0,0 1 0,1 0 1,1 0-1,1 0 0,1 1 0,1-1 0,1 1 0,0 0 0,1 0 0,1 1 0,1-1 1,0 2-1,2 0 0,0 0 0,1 1 0,0 0 0,1 1 0,1 0 0,4-2-37,-14 14-5,0 0 0,0 0 0,0 1 0,0-1 0,1 1 0,0 0 0,-1 0 0,1 1 0,0-1-1,0 1 1,0 0 0,0 0 0,0 1 0,0-1 0,0 1 0,0 0 0,0 1 0,0-1 0,0 1-1,0 0 1,0 0 0,0 0 0,-1 1 0,1 0 0,0 0 0,-1 0 0,1 1 0,-1-1 0,0 1 0,0 0-1,0 0 1,0 0 0,0 1 0,-1-1 0,0 1 0,1 0 0,-1 0 0,-1 0 0,1 1 0,-1-1-1,1 1 1,-1-1 0,0 1 0,0 1 5,-1 3-19,0 0-1,0-1 1,-1 1 0,0 0-1,0-1 1,-1 1 0,-1 0-1,1-1 1,-1 1 0,0-1-1,-1 1 1,0-1 0,-1 0-1,1 0 1,-2-1 0,1 1-1,-1-1 1,0 0-1,-5 6 20,-55 57-1514,-4-14-3661,50-43-1610,8-8-5317</inkml:trace>
  <inkml:trace contextRef="#ctx0" brushRef="#br0" timeOffset="3292.876">4422 1416 16175,'0'0'4474,"0"0"-2018,0 0-748,-1-15-352,0 6-1225,0 6-101,0 0 0,1-1 0,-1 0-1,1 1 1,0-1 0,0 1 0,0-1 0,1 1 0,-1-1 0,1 1-1,0-1 1,0 1 0,0-1 0,0 1 0,1 0 0,-1-1 0,1 1-1,0 0 1,0 0 0,0 0 0,0 0 0,0 1 0,1-1 0,-1 1 0,1-1-1,0 1 1,0 0 0,0 0 0,0 0 0,0 0 0,3-1-30,563-224 272,-518 200-352,-64 16 91,-194-9 229,207 20-242,0 1-1,-1-1 1,1 1 0,-1-1 0,1 1-1,0 0 1,0-1 0,-1 1 0,1-1-1,0 1 1,0 0 0,0-1 0,-1 1-1,1-1 1,0 1 0,0 0 0,0-1-1,0 1 1,0 0 0,1-1 0,-1 1-1,0 0 1,0-1 0,0 1 0,0-1-1,1 1 1,-1 0 0,0-1 0,0 1-1,1-1 1,-1 1 0,1-1 0,-1 1-1,0-1 1,1 1 0,-1-1 0,1 1-1,-1-1 1,1 0 0,-1 1 0,1-1-1,0 0 1,-1 1 0,1-1 0,-1 0-1,1 0 1,0 0 0,-1 0 0,1 1-1,0-1 1,-1 0 0,1 0 0,-1 0-1,1 0 1,0 0 2,1 2-10,49 38-10,-37-32 9,-1 0 0,0 1 0,0 1 0,0 0 0,-2 1 0,1 1 0,-1-1 0,-1 2 0,0 0 0,-1 0 0,0 0 0,-1 1 0,0 0 0,-2 1 0,1 0 0,-2 0 0,0 0 0,-1 1 0,0 0 0,0 8 11,-8-1-90,-1-1 0,-1 0 1,0 0-1,-2 0 0,-1-1 0,0-1 0,-2 1 0,0-1 1,-2-1-1,0 0 0,-1-1 0,0 0 0,-2-2 0,0 1 1,-1-2-1,-1 1 90,1 2-399,-96 92-6141,61-67-2257</inkml:trace>
  <inkml:trace contextRef="#ctx0" brushRef="#br0" timeOffset="3669.357">1309 2434 9225,'-15'3'6123,"-77"15"-795,92-18-5270,1 0 1,-1 0-1,0 0 1,1-1-1,-1 1 1,1 0 0,-1 0-1,0-1 1,0 1-1,1 0 1,-1 0-1,0-1 1,0 1 0,1 0-1,-1-1 1,0 1-1,0-1 1,0 1-1,1 0 1,-1-1 0,0 1-1,0 0 1,0-1-1,0 1 1,0-1-1,0 1 1,0-1-1,0 1 1,0 0 0,0-1-1,0 1 1,0-1-1,0 1 1,0 0-1,0-1 1,-1 1 0,1-1-1,0 1 1,0 0-1,0-1 1,-1 1-1,1 0 1,0-1 0,0 1-1,-1 0 1,1 0-1,0-1 1,-1 1-1,1 0 1,0 0 0,-1-1-1,1 1 1,0 0-1,-1 0 1,1 0-1,0-1 1,-1 1 0,1 0-1,-1 0 1,1 0-1,0 0 1,-1 0-1,1 0 1,-1 0 0,1 0-1,-1 0 1,1 0-59,29-24 560,218-108-129,-106 62-446,13-22-2451,-147 88 1772,11-10-1599,-14 2-2920,-6 3-2170</inkml:trace>
  <inkml:trace contextRef="#ctx0" brushRef="#br0" timeOffset="4005.459">1431 2109 10986,'0'0'2947,"-8"15"-320,-97 166 4313,-40-17-5873,144-163-1066,0-1 0,0 1-1,0-1 1,1 1-1,-1-1 1,0 1 0,0 0-1,1 0 1,-1-1 0,0 1-1,1 0 1,-1 0-1,1 0 1,-1-1 0,1 1-1,-1 0 1,1 0 0,0 0-1,-1 0 1,1 0 0,0 0-1,0 0 1,-1 0-1,1 0 1,0 0 0,0 0-1,0 0 1,1 0 0,-1 0-1,0 0 1,0 0-1,0 0 1,1 0 0,-1 0-1,1 0 1,-1 0 0,0 0-1,1 0 1,0-1 0,-1 1-1,1 0 1,-1 0-1,1 0 1,0-1 0,0 1-1,-1 0 1,1-1 0,0 1-1,0-1 1,0 1 0,0-1-1,0 1 1,-1-1-1,1 0 1,0 1 0,0-1-1,0 0 1,0 0 0,1 0-1,212 86 90,-201-81-95,128 54-4074,137 37 4079,-246-88-4489,-5-3-2665</inkml:trace>
  <inkml:trace contextRef="#ctx0" brushRef="#br0" timeOffset="4459.2">6702 1278 12716,'9'-16'3764,"-4"7"-3568,0 0 0,1 0 1,0 0-1,1 1 0,0 0 1,0 0-1,1 0 1,0 1-1,0 1 0,0-1 1,1 1-1,0 1 0,0-1 1,8-2-197,74-24 743,0 4 0,2 4 0,1 4 0,1 5 0,7 2-743,85-8 175,0 8-1,2 9 1,80 11-175,-163 4 16,-1 4 0,0 5 0,-1 5 0,-2 4 0,-1 4 0,-1 5 0,-2 4 0,52 33-16,-95-46-16,-2 2 1,-1 2 0,-2 3-1,-1 2 1,-2 2 0,-2 2-1,-2 1 1,18 25 15,-54-60-12,1-1 0,-2 1 0,1 0 0,-1 1 0,0 0 0,-1 0 0,0 0 0,0 0 0,-1 1 0,0 0 0,-1-1 0,0 2 0,0-1 0,-1 0 0,-1 0 0,0 1 0,0-1 1,-1 1-1,0-1 0,-1 1 0,0-1 0,-1 0 0,0 1 0,0-1 0,-1 0 0,-1 0 0,1 0 0,-2-1 0,-1 3 12,-45 39-1410,7-34-6480,38-18 2605,4-5-1526</inkml:trace>
  <inkml:trace contextRef="#ctx0" brushRef="#br0" timeOffset="5115.391">9671 1628 7495,'0'0'3732,"0"0"-588,0 0-283,0 0-474,0 0-444,0 0-272,0 0-428,2 4-356,9 104 1021,-12-83-1633,-17 591-318,-1-465-5279,14-136 1766,-1-8-4755,3-7 1456</inkml:trace>
  <inkml:trace contextRef="#ctx0" brushRef="#br0" timeOffset="5444.359">9476 2162 7623,'0'0'3305,"-8"-12"-524,-27-40 150,35 51-2793,0 0 0,0 0 0,0 0 0,0 0 0,0 0 0,-1 0 0,1 0 0,0 0 0,-1 0 0,1 0 0,0 1 0,-1-1 0,1 0 0,-1 0 0,1 0 0,-1 0 0,0 1 0,1-1 0,-1 0 0,0 1 0,1-1 1,-1 0-1,0 1 0,0-1 0,0 1 0,0-1 0,1 1 0,-1-1 0,0 1 0,0 0 0,0 0 0,0-1 0,0 1 0,0 0 0,0 0 0,0 0 0,0 0 0,0 0 0,0 0 0,0 0 0,0 0 0,0 0 0,0 1 0,0-1 0,0 0 0,0 1 0,0-1 0,1 1 0,-1-1 0,0 1 1,0-1-1,0 1 0,0-1 0,1 1 0,-1 0-138,-4 44 2156,7-27-2064,1 0 0,1-1 0,1 1 0,1-1 1,0 0-1,1-1 0,1 0 0,0 0 0,1 0 1,1-1-1,0 0 0,6 5-92,156 154-1667,-166-167 1503,0 0-1,1-1 1,0 0-1,0 0 1,0 0 0,1-1-1,0 0 1,0 0-1,0-1 1,0 0-1,1 0 1,0-1 0,0 0-1,0-1 1,0 0-1,0 0 1,0-1-1,0 0 1,1-1 0,-1 0-1,0 0 1,1-1-1,-1 0 1,0-1 0,4-1 164,9-11 32,0 0 1,-2-2 0,0 0-1,0-1 1,-2-1 0,0-1 0,-1 0-1,-1-1 1,3-7-33,11-10 207,-7 9 382,-1 0-1,-2-1 0,0-1 1,-2-1-1,12-29-588,-29 59 15,0 0 0,0 0 0,0 0 0,0 0 0,0 0 0,0 0 0,-1-1 0,1 1 0,0 0 0,0-1 0,-1 1 0,1 0 0,-1-1 0,0 1 0,1-1 1,-1 1-1,0-1 0,0 1 0,0-1 0,0 1 0,0-1 0,0 1 0,0-1 0,0 1 0,-1 0 0,1-1 0,0 1 0,-1-1 0,1 1 0,-1 0 0,0-1 0,0 1 0,1 0 0,-1 0 0,0-1 0,0 1 0,0 0 0,0 0 1,0 0-1,0 0 0,-1 0 0,1 0 0,0 1 0,0-1 0,-1 0 0,1 0 0,0 1 0,-1-1 0,1 1 0,-1 0 0,1-1 0,0 1 0,-1 0 0,1 0 0,-1 0-15,-4 2-317,0 0 0,1 1-1,0-1 1,-1 1 0,1 1 0,0-1-1,1 1 1,-1 0 0,0 0 0,1 0-1,0 0 1,0 1 0,0 0 0,0 2 317,0-3-796,-23 29-7911</inkml:trace>
  <inkml:trace contextRef="#ctx0" brushRef="#br0" timeOffset="6194.841">9654 3469 1698,'0'0'9465,"0"0"-5798,12-16-1339,39-50-140,-49 64-2094,0 0-1,1 0 1,-1 0-1,0 0 0,-1-1 1,1 1-1,0-1 1,-1 0-1,1 1 1,-1-1-1,0 0 0,0 0 1,0 0-1,0 0 1,0 0-1,-1 0 0,0 0 1,1 0-1,-1 0 1,0 0-1,0 0 1,-1 0-1,1 0 0,-1 0 1,1 0-1,-1 0 1,0 0-1,0 0 1,0 0-1,0 1 0,-1-1 1,1 0-1,-1 1 1,0-1-1,0 1 0,0-1 1,0 1-1,0 0 1,0 0-1,-1 0 1,1 0-1,0 0 0,-1 1 1,0-1-1,1 1 1,-1 0-1,0-1 1,0 1-1,0 0 0,0 1 1,0-1-1,0 1 1,0-1-1,0 1 0,0 0 1,0 0-1,0 0 1,0 0-1,0 1 1,-2-1-94,-9 2 2,0 0 1,0 0 0,0 1-1,1 1 1,-1 0 0,1 1-1,0 1 1,0 0 0,0 0-1,1 1 1,0 1 0,1 0-1,-1 1 1,2 0 0,-1 1-1,1 0 1,1 0 0,0 1-1,0 0 1,1 1 0,0 0-1,-5 11-2,10-18-77,0 0 0,0 0 0,1 1 0,0-1 1,0 0-1,0 1 0,0-1 0,1 1 0,0 0 0,0-1 0,0 1 0,1 0 0,0 0 0,0 0 0,0-1 0,1 1 0,0 0 0,0 0 0,1-1 0,-1 1 0,1-1 0,0 1 0,1-1 0,-1 0 0,1 0 0,0 0 0,0 0 0,1 0 0,0-1 0,-1 1 0,1-1 1,1 0-1,-1-1 0,1 1 0,-1-1 0,2 1 77,92 46-954,-86-47 954,-1 0 1,0 1-1,0 1 0,0-1 0,-1 2 0,0 0 0,1 0 0,-2 1 1,1 0-1,-1 0 0,0 1 0,-1 0 0,0 1 0,0 0 0,-1 0 1,0 1-1,-1 0 0,0 0 0,0 1 0,-1-1 0,-1 1 0,4 11 0,-6-14 121,-1 1 0,0-1-1,0 0 1,-1 1-1,0-1 1,-1 1 0,0-1-1,0 1 1,0-1-1,-1 0 1,-1 0-1,1 0 1,-1 0 0,-1 0-1,1 0 1,-1-1-1,-1 0 1,1 0 0,-1 0-1,-1 0 1,1-1-1,-1 0 1,0 0-1,0 0 1,-1-1 0,0 0-1,0 0 1,0 0-1,0-1 1,-1-1 0,0 1-1,0-1 1,0 0-1,-7 1-120,-4 0 125,0-2 0,0 0 0,0-1 0,0-1 0,0 0 0,0-2-1,0 0 1,0-2 0,0 1 0,1-2 0,0-1 0,0 0 0,0-1-1,1-1 1,-1-1 0,2 0 0,0-2 0,-12-8-125,-24-49-1061,48 41-2142,17 3-3626,0 14-3341</inkml:trace>
  <inkml:trace contextRef="#ctx0" brushRef="#br0" timeOffset="6595.849">10266 3682 17905,'-1'-70'1874,"1"66"-1679,-1 1 1,1 0 0,-1-1-1,1 1 1,-1-1 0,0 1 0,0 0-1,-1 0 1,1 0 0,-1 0-1,1 0 1,-1 0 0,0 0-1,0 0 1,0 0 0,-1 1 0,1-1-1,-1 1 1,1 0 0,-1 0-1,0 0 1,1 0 0,-1 0-1,-3-1-195,-1 1 113,1 0-1,-1 0 1,1 1-1,-1-1 1,0 2-1,1-1 1,-1 1-1,0 0 1,1 0-1,-1 1 1,0 0-1,0 0 1,1 0-1,-1 1 1,1 0-1,0 0 1,-5 3-113,-5 5 1,1 1 0,0 1 0,1 0 0,0 2-1,1-1 1,0 1 0,1 1 0,1 0 0,0 1 0,1 0 0,1 1 0,0 0 0,1 0 0,1 1 0,1 0 0,0 0 0,2 0 0,0 1 0,1 0 0,1 0 0,0 0 0,2 0-1,4 144-153,-3-156 59,0 0 0,0 0 1,1 0-1,0-1 0,0 1 0,1-1 1,-1 1-1,1-1 0,1 0 0,-1 0 1,1 0-1,0-1 0,0 1 0,1-1 1,0 0-1,0 0 0,0-1 1,0 1-1,1-1 0,0 0 0,-1-1 1,2 1 93,-4-3-37,1 0-1,0 0 1,0 0 0,-1-1 0,1 1 0,0-1 0,0 0 0,0 0 0,-1-1 0,1 1 0,0-1 0,0 1 0,-1-1 0,1 0 0,-1-1 0,1 1 0,-1-1 0,1 1 0,-1-1 0,0 0 0,1 0 0,-1-1-1,-1 1 1,1-1 0,0 1 0,0-1 0,-1 0 0,0 0 0,1 0 0,-1-1 37,61-102 418,-40 51-114,-2-1 0,-2-1 0,-3 0 1,-3-1-1,0-12-304,-10 62 13,-4 22-42,3 15-28,0-1 0,2 0 0,1-1-1,1 1 1,2-1 0,0 0 0,2 0 0,7 11 57,36 63-6995,-32-74-260,1-4-2915</inkml:trace>
  <inkml:trace contextRef="#ctx0" brushRef="#br0" timeOffset="7050.322">10669 3818 8872,'1'-15'2942,"6"-153"7793,-8 168-10658,1 1 0,0-1 0,-1 0 0,1 0 0,0 1 0,-1-1 0,1 0 0,0 0 0,-1 1 0,1-1 0,-1 0 0,1 0 1,0 0-1,-1 0 0,1 0 0,-1 0 0,1 0 0,-1 0 0,1 0 0,0 0 0,-1 0 0,1 0 0,-1 0 0,1 0 0,-1 0 0,1 0 0,0 0 0,-1 0 0,1-1 0,-1 1 0,1 0 0,0 0 0,-1-1 0,1 1 0,0 0 0,-1 0 0,1-1 0,0 1 0,-1 0 0,1-1 0,0 1 0,0 0 0,-1-1 0,1 1 0,0 0 0,0-1 0,0 1 0,0-1 0,-1 1 0,1-1 0,0 1 0,0 0 0,0-1 0,0 1 0,0-1 0,0 1 0,0-1 0,0 1 0,0 0 0,0-1 0,1 1-77,-15 184 1127,13-113-1224,1 70 131,9-49-2956,-8-92 2837,-1-1-1,0 1 0,1 0 0,-1 0 0,1-1 0,-1 1 0,1 0 1,-1 0-1,0 0 0,1 0 0,-1 0 0,1 0 0,-1 0 1,1 0-1,-1 0 0,1 0 0,-1 0 0,1 0 0,-1 0 1,1 0-1,-1 0 0,0 0 0,1 0 0,-1 0 0,1 1 1,-1-1-1,1 0 0,-1 0 0,0 1 0,1-1 0,-1 0 1,0 1-1,1-1 0,-1 0 0,0 1 0,1-1 0,-1 0 1,0 1-1,0-1 0,1 1 0,-1-1 0,0 0 0,0 1 1,0-1-1,0 1 0,1-1 0,-1 1 0,0-1 0,0 1 0,0-1 1,0 1-1,0-1 0,0 0 0,0 1 0,0-1 0,-1 1 1,1-1-1,0 1 0,0-1 0,0 1 0,0-1 0,-1 0 1,1 1 85,11-153 960,6-26 2211,-16 172-3103,0 0 0,0-1 0,1 1 0,0 0 0,0 0 0,0 0 0,0 1 0,1-1 0,0 0 0,1 1 0,-1 0 0,1 0 0,0 0 0,0 0 0,0 1 0,1-1 0,0 1-1,0 0 1,0 0 0,0 1 0,0 0 0,1 0 0,0 0 0,-1 0 0,1 1 0,0 0 0,0 0 0,0 1 0,1 0 0,-1 0 0,0 0 0,0 1 0,6 0-68,-1 4 4,-1 1 0,1 0 0,-1 1 0,1 0 0,-2 0 0,1 1 0,-1 1 0,0 0 0,0 0 0,-1 0 0,0 1 0,-1 0 0,0 1 0,0 0 0,-1 0 1,-1 0-1,1 1 0,-2 0 0,1 0 0,-1 0 0,-1 0 0,0 1 0,-1 0 0,0-1 0,0 12-4,-5 75-842,-19-3-4194,10-65 1885,19-45 2171,31-82 4784,75-152 469,-109 241-4208,-1 0 1,1 1-1,1 0 1,0 0-1,0 0 1,0 0 0,1 1-1,-1 0 1,2 0-1,-1 0 1,1 1 0,-1 0-1,1 0 1,1 1-1,-1 0 1,1 0 0,0 1-1,-1 0 1,1 0-1,1 1 1,5-2-66,-8 7-1,0 0 0,0 0 0,-1 1 0,1 0 1,-1 0-1,0 0 0,0 1 0,0-1 0,-1 1 0,1 0 0,-1 0 1,-1 1-1,1 0 0,-1-1 0,0 1 0,0 0 0,0 0 0,-1 1 1,0-1-1,0 0 0,-1 1 0,0-1 0,0 1 0,0 0 1,-1 1-1,12 81-393,-5-28-2207,6-2-4755,-3-32-69</inkml:trace>
  <inkml:trace contextRef="#ctx0" brushRef="#br0" timeOffset="7460.909">11747 3921 9385,'2'-20'3272,"8"-124"3711,-9 123-5593,-12-65 4325,10 86-5657,0 0 1,0 0-1,0 0 0,1 1 0,-1-1 0,0 0 0,0 0 1,0 0-1,0 1 0,1-1 0,-1 0 0,0 1 1,0-1-1,1 0 0,-1 1 0,0-1 0,1 1 0,-1-1 1,0 1-1,1 0 0,-1-1 0,1 1 0,-1 0 0,1-1 1,-1 1-1,1 0 0,-1 0 0,1-1 0,0 1 0,-1 0 1,1 0-1,0 0 0,0-1 0,0 1 0,0 0 0,-1 0 1,1 0-1,0 0 0,1 0 0,-1-1 0,0 1 0,0 0 1,0 0-1,0 0 0,1 0 0,-1-1 0,0 1 0,1 0 1,-1 0-59,0 2 123,-66 474-32,50-388-933,-16 102-2488,24-66-2011,7-120 5093,0 0 1,1 0-1,-1 0 1,1 0 0,0 0-1,0-1 1,1 1-1,-1 0 1,1 0-1,0 0 1,1 0 0,-1-1-1,1 1 1,0-1-1,0 1 1,0-1 0,1 1-1,-1-1 1,1 0-1,0 0 1,0-1 0,1 1-1,-1-1 1,1 1-1,0-1 1,-1 0 0,2 0-1,-1-1 1,3 3 247,23-26-5179,-14-46 6104,-14 56-397,17-258 10663,-4 22-7430,-11 202-3260,2 0 0,2 0 1,1 0-1,3 1 0,1 0 0,3 1 0,14-26-501,-29 66 13,0 0 1,1 0 0,0 1-1,0-1 1,-1 1 0,2 0-1,-1-1 1,0 1 0,0 0-1,1 0 1,-1 0 0,1 0-1,-1 1 1,1-1-1,0 1 1,0 0 0,0 0-1,0 0 1,0 0 0,0 0-1,0 0 1,0 1 0,0-1-1,0 1 1,0 0 0,0 0-1,0 0 1,0 1 0,0-1-1,1 1 1,-1-1 0,0 1-1,-1 0 1,1 0 0,0 1-1,0-1 1,0 0 0,-1 1-1,1 0 1,0 0-1,-1 0 1,0 0 0,1 0-1,-1 0 1,0 0 0,0 1-1,0-1 1,-1 1 0,1-1-1,0 1 1,-1 0 0,1 1-14,4 10-46,0 1 1,0 0-1,-2 0 1,0 0-1,0 0 1,-2 1-1,0-1 1,-1 1-1,0 0 1,-1 0-1,-1-1 1,0 1-1,-1 0 0,-1-1 1,-1 0-1,0 1 1,-1-1-1,0-1 1,-6 11 45,1-9-128,-1 0 1,-1-1-1,-1 0 0,0-1 0,0-1 1,-2 0-1,1-1 0,-2 0 1,1-1-1,-2-1 0,1 0 1,-2-2-1,1 0 0,-1 0 1,0-2-1,0 0 0,-1-1 1,0-1-1,0-1 0,0-1 1,0 0-1,0-1 0,0-1 1,-19-3 127,-61-22-3228,51-19-7446,38 20 451</inkml:trace>
  <inkml:trace contextRef="#ctx0" brushRef="#br0" timeOffset="8183.198">12238 3492 2530,'1'-15'8601,"0"1"-6842,2-33 214,-2 3 5959,2 86-3204,0 2-4321,-6 106 840,-1-70-1170,4 0 1,3 1-1,11 57-77,-8-103-552,12 62-3393,3-36-4098,-5-30-306</inkml:trace>
  <inkml:trace contextRef="#ctx0" brushRef="#br0" timeOffset="8569.265">12637 3742 14382,'-1'-14'3502,"-3"-41"-1783,4 54-1661,0 1 1,0-1 0,0 0 0,0 0 0,0 1-1,0-1 1,-1 0 0,1 0 0,0 1 0,0-1-1,0 0 1,-1 0 0,1 1 0,-1-1 0,1 0-1,0 1 1,-1-1 0,1 1 0,-1-1 0,1 1-1,-1-1 1,1 1 0,-1-1 0,0 1 0,1-1-1,-1 1 1,0-1 0,1 1 0,-1 0 0,0 0-1,0-1 1,1 1 0,-1 0 0,0 0 0,0 0 0,1 0-1,-1 0 1,0 0 0,0 0 0,1 0 0,-1 0-1,0 0 1,0 0 0,1 0 0,-1 1 0,0-1-1,1 0 1,-1 0 0,0 1 0,1-1 0,-1 1-1,0-1 1,1 0 0,-1 1 0,0-1 0,1 1-1,-1-1 1,1 1 0,-1 0 0,1-1 0,0 1-1,-1 0 1,1-1 0,-1 1-59,0 5 37,-1-1-1,1 1 1,0-1-1,0 1 1,0 0-1,1-1 1,0 1-1,0 0 1,1 0-1,-1-1 1,1 1 0,0 0-1,1-1 1,0 1-1,-1-1 1,2 0-1,-1 0 1,1 1-1,-1-1 1,1-1-1,1 1 1,-1 0-1,1-1 1,-1 0-1,1 0 1,1 0 0,-1 0-1,0 0 1,1-1-1,0 0 1,0 0-1,0 0-36,0 2 5,0-1 1,0 1-1,0-1 0,1 0 0,0 0 0,0-1 1,0 1-1,0-1 0,0-1 0,0 1 0,1-1 0,-1 0 1,1 0-1,0-1 0,0 0 0,-1 0 0,1-1 1,0 0-1,0 0 0,0-1 0,0 1 0,-1-2 1,1 1-1,0-1 0,-1 0 0,1 0 0,-1 0 1,0-1-1,0 0 0,0 0 0,0-1 0,0 0 0,-1 0 1,1 0-1,-1-1 0,3-3-5,-2 0 104,-1 0 0,-1 0 0,0-1 0,0 1 0,0-1 0,-1 0-1,-1 1 1,1-2 0,-1 1 0,-1 0 0,0 0 0,0 0 0,-1-1 0,0 1 0,-1-8-104,0 14 75,1 0-1,-1 1 1,0-1 0,0 1-1,0-1 1,0 1 0,0 0 0,0-1-1,-1 1 1,1 0 0,-1 0 0,1 0-1,-1 0 1,0 0 0,0 0-1,0 0 1,0 0 0,0 1 0,-1-1-1,1 1 1,0 0 0,-1 0-1,1 0 1,-1 0 0,1 0 0,-1 0-1,1 1 1,-1-1 0,0 1-1,1-1 1,-1 1 0,0 0 0,1 0-1,-2 1-74,-90 21 428,72-10-424,0 1 0,0 1 1,2 1-1,0 1 0,0 0 0,2 2 0,0 0 1,1 1-1,1 1 0,1 0 0,0 1 0,2 1 1,1 0-1,-10 24-4,19-39-1,0 1 1,1 0-1,0 0 1,1 0-1,0 1 1,0-1-1,0 0 1,1 0-1,1 1 1,-1-1-1,1 0 1,1 0-1,-1 0 1,1 0-1,1 0 1,0 0-1,0 0 1,0-1-1,1 1 1,0-1-1,0 0 1,1 0-1,0-1 1,0 1-1,1-1 1,0 0-1,0-1 1,0 1-1,0-1 1,1 0-1,0-1 1,7 4 0,11 5-120,1-2 0,0-1 0,1 0 0,0-2 0,0-1 0,1-2 1,-1 0-1,1-2 0,0-1 0,1-1 0,24-3 120,-38 1-41,0 0 0,1 0 0,-1-2 0,-1 0 0,1 0 0,0-2 0,-1 0 0,0 0 0,11-7 41,-20 10-10,0-1 0,0 0 1,-1 0-1,1 0 0,-1-1 1,0 1-1,0-1 0,-1 0 1,1 0-1,-1-1 0,1 1 1,-1-1-1,-1 0 0,1 1 0,-1-1 1,0 0-1,0 0 0,0-1 1,-1 1-1,1 0 0,-1-1 1,-1 1-1,1 0 0,-1-1 1,0 1-1,0-1 0,0 1 1,-1-4 9,0 5-163,0 0 0,0 0 0,-1-1 0,1 1 1,-1 0-1,0 0 0,0 1 0,0-1 1,-1 0-1,1 1 0,-1-1 0,0 1 1,0 0-1,0 0 0,0 0 0,-1 0 1,1 0-1,-1 1 0,0-1 0,1 1 1,-1 0-1,0 1 0,0-1 0,0 1 1,-1-1-1,1 1 0,0 0 163,-119-7-10868,58 19-1202</inkml:trace>
  <inkml:trace contextRef="#ctx0" brushRef="#br0" timeOffset="9176.445">8991 4751 12620,'-14'-1'3657,"-116"-6"2306,128 7-5883,0 0 1,1-1 0,-1 1 0,0 0-1,0 0 1,0 0 0,0 0 0,0 0-1,0 1 1,1-1 0,-1 1 0,0-1-1,0 1 1,0-1 0,1 1 0,-1 0-1,0 0 1,1 0 0,-1 0 0,1 0-1,-1 0 1,1 1 0,-1-1 0,1 0-1,0 1 1,0-1 0,0 1 0,0-1-1,0 1 1,0 0 0,0-1 0,0 1-1,1 0 1,-1 0 0,1-1-1,-1 1 1,1 0 0,-1 0 0,1 0-1,0 0 1,0 0 0,0 0 0,0-1-1,1 1 1,-1 0 0,0 0 0,1 0-1,0 1-80,82 39 305,14-16-216,0-5 0,1-4 1,1-4-1,57-1-89,785 43-219,-308-28 268,251-35-49,-659-6 176,-2-9 0,0-10 0,-3-9 0,-1-11 0,45-23-176,-166 41 307,-1-3 0,-2-5 0,58-37-307,-109 54 61,-1-1 1,-1-3 0,-2-2 0,-1-1 0,-1-2-1,-2-1 1,-2-2 0,10-17-62,-28 35 6,-2-1 0,0-1 1,-2 0-1,0 0 0,-2-2 0,0 1 1,-2-1-1,-1 0 0,0-1 0,-2 0 1,-1 0-1,-1 0 0,-1-1 0,-1 1 0,-1 0 1,-2-1-1,0 1 0,-2 0 0,0 0 1,-2 0-1,-1 0 0,-1 1 0,-1 0 0,-8-15-6,-5 1 1,-2 1 0,-2 1 0,-1 1 0,-2 2 0,-1 1 0,-1 1 0,-2 1 0,-1 2 0,-1 2 0,-17-9-1,-25-13 4,-3 4 1,-2 3-1,-1 4 0,-50-13-4,-106-25-96,-2 11 0,-3 10 0,-2 11 0,-2 11 0,-91 6 96,69 10 15,0 12 0,0 12 0,0 11 1,1 12-1,2 12 0,2 12 0,-194 68-15,366-91-12,1 5 0,1 3-1,3 4 1,1 4-1,-21 19 13,67-40 0,2 3-1,1 1 0,1 2 1,2 1-1,1 2 0,1 1 1,3 2-1,1 1 0,2 1 1,2 2-1,-8 20 1,19-35-5,3 1 0,0 0 0,2 1 0,1 1 0,1-1 0,2 1 0,1 0 0,1 0 0,2 1 0,1-1 0,1 0 0,2 0 0,1 0-1,2 0 1,0 0 0,3-1 0,0 0 0,11 21 5,0-14 9,1-1 0,2 0-1,2-2 1,1-1 0,2-1-1,1-1 1,1-1 0,2-2 0,0-1-1,2-2 1,1-1 0,21 10-9,20 7 3,1-3 1,2-3 0,1-4-1,2-3 1,61 11-4,9-8-35,1-6 0,1-7-1,1-7 1,0-6 0,30-8 35,-119 3 9,0-3 1,0-2-1,0-3 1,-1-4-1,-1-2 1,0-2-1,-1-4 1,0-2-1,44-24-9,-92 37 8,-1 0-1,0-1 0,0 0 0,-1-1 1,0 0-1,-1-1 0,9-13-7,-17 22-47,-1-1-1,0 0 0,0 0 0,-1-1 1,1 1-1,-1 0 0,0-1 0,0 0 0,-1 1 1,1-1-1,-1 0 0,0 0 0,-1 0 1,1 0-1,-1 0 0,0 0 0,0 0 1,0 0-1,0 0 0,-1 0 0,0 1 1,0-1-1,-1 0 0,1 0 0,-1 1 1,0-1-1,-3-4 48,-1 2-376,0 0 1,-1 0-1,0 0 1,0 1 0,-1 0-1,1 0 1,-1 1-1,-1 0 1,1 1-1,-1 0 1,0 0-1,0 0 1,0 1-1,0 1 1,0-1-1,-1 2 1,1-1-1,-6 1 376,-61-4-6293</inkml:trace>
  <inkml:trace contextRef="#ctx0" brushRef="#br0" timeOffset="10053.106">13580 3181 10122,'-14'-7'5178,"-116"-44"1036,121 40-2846,39 7-2428,838-38-406,-175-11-1042,-585 33 487,-107 19 23,0 1 1,0-1-1,0 0 0,0 0 0,0 1 1,0-1-1,0 0 0,-1 0 0,1 0 1,0 0-1,-1 0 0,1 0 1,0 0-1,-1 0 0,0 0 0,1 0 1,-1 0-1,1 0 0,-1-1 0,0 1 1,0 0-1,0 0 0,0 0 0,0 0 1,0-1-1,0 1 0,0 0 0,0 0 1,-1 0-1,1 0 0,0 0 0,-1 0 1,1-1-1,-1 1 0,1 0 1,-1 0-1,1 0 0,-1 0 0,0 0 1,1 1-1,-1-1 0,0 0 0,0 0 1,0 0-1,0 1 0,0-1 0,0 0 1,0 1-1,0-1 0,0 1 0,0-1 1,0 1-1,0 0 0,0-1 0,0 1 1,-1 0-1,1 0 0,0 0 1,-1-1-3,-320-170 1073,298 158-860,-53-45 1212,94 61-528,12 11-757,-2 1 0,0 2-1,0 1 1,-2 0 0,0 2-1,12 14-139,-23-23 37,-1 1-1,0 0 1,0 1-1,-1 0 1,-1 1-1,0 0 1,-1 1-1,-1 0 1,0 1-1,-1 0 1,-1 0-1,0 1 1,-1 0-1,-1 0 1,-1 0-1,0 1 1,-1 0-1,-1-1 1,-1 1-1,0 0 1,-1 0-1,-2 0 0,1 0 1,-5 16-37,-9 1-341,-2-1 0,-1 0-1,-2-2 1,-1 0 0,-2-1 0,-1-1 0,-1-1 0,-1-1-1,-2-2 1,-1 0 0,-11 6 341,-91 72-4660,-19-6-5014</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22.682"/>
    </inkml:context>
    <inkml:brush xml:id="br0">
      <inkml:brushProperty name="width" value="0.05" units="cm"/>
      <inkml:brushProperty name="height" value="0.05" units="cm"/>
    </inkml:brush>
  </inkml:definitions>
  <inkml:trace contextRef="#ctx0" brushRef="#br0">1 192 6919,'0'0'6865,"0"0"-3401,0 0-1195,0 0 85,0 0-523,0 0-923,27-8-417,17-4-287,2 1 0,-1 3 1,1 1-1,29 1-204,1321-68 1062,-810 25-1099,-527 37 64,-80 8-294,-160 13-3440,63 9-2099,47-6-1359</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21.980"/>
    </inkml:context>
    <inkml:brush xml:id="br0">
      <inkml:brushProperty name="width" value="0.05" units="cm"/>
      <inkml:brushProperty name="height" value="0.05" units="cm"/>
    </inkml:brush>
  </inkml:definitions>
  <inkml:trace contextRef="#ctx0" brushRef="#br0">45 36 10090,'0'0'3090,"0"0"-442,0 0 128,0 0-1046,0 0-759,0 0-20,-4 17-151,-22 115 183,23-109-921,-1-3 6,1-1 0,0 1 0,2-1 0,0 1 0,1 0-1,1-1 1,1 1 0,1 0 0,0-1 0,2 0 0,0 0 0,1 0 0,6 13-68,-9-29-5,0 1 0,-1 0 0,1-1 0,0 1 1,1-1-1,-1 0 0,1 0 0,-1 0 0,1-1 1,0 1-1,0-1 0,0 0 0,0 0 0,0 0 1,1-1-1,-1 1 0,0-1 0,1 0 0,-1-1 1,1 1-1,-1-1 0,1 1 0,0-1 0,-1-1 1,1 1-1,-1-1 0,1 0 0,-1 0 0,1 0 1,3-2 3,1 0-6,-1 0 0,1-1-1,-1 0 1,0 0-1,0-1 1,-1 0-1,1 0 1,-1-1-1,0 0 1,-1 0-1,1-1 1,-1 0-1,-1 0 1,1 0-1,0-2 8,4-11 81,-1 0 0,-1 0 0,-1 0 0,-1-1 0,0 0 0,-2-1 0,0 1 0,-2-1 0,0 1 0,-2-1 0,0 0 0,-2-14-81,2 29-16,0 1 0,0-1 0,-1 1 0,0-1 1,0 1-1,0 0 0,-1-1 0,0 1 0,0 0 0,-1 0 0,0 0 0,0 0 1,0 1-1,0-1 0,-1 1 0,0 0 0,0 0 0,-1 0 0,1 0 0,-1 1 0,0 0 1,0 0-1,-1 0 0,1 1 0,-1-1 0,1 1 0,-1 1 0,0-1 0,-1 1 1,1 0-1,0 0 0,0 1 0,-1 0 0,1 0 0,-1 0 0,1 1 0,-1 0 0,1 0 1,-1 1-1,-2 0 16,-56 34-3733,31 0-2127,16-4-2020</inkml:trace>
  <inkml:trace contextRef="#ctx0" brushRef="#br0" timeOffset="295.317">650 123 9801,'0'0'5808,"0"0"-2839,0 0-893,0 0-53,0 0-923,-13 5-598,5-3-445,4-1-39,1 0 0,-1 0 0,1 0 0,-1 1 0,1-1 0,-1 1 0,1-1 0,0 1 0,0 0 0,0 1 0,0-1 0,0 1 0,0-1 0,1 1 0,-1 0 0,1 0 0,0 0 0,0 0 0,0 0 0,0 0 0,0 0 0,1 1 0,0-1 0,-1 1 0,1 1-18,-6 27 167,2 1 1,1 0-1,2-1 1,1 1-1,3 20-167,-2-40 9,2-1 0,-1 0 0,2 0 0,0 0 0,0 0 0,1 0 1,0-1-1,1 1 0,1-1 0,-1 0 0,2-1 0,0 0 0,0 0 0,1 0 0,0-1 0,5 6-9,-7-11-9,0 0-1,0 0 0,0-1 0,0 0 1,0 0-1,0 0 0,1-1 0,0 1 0,-1-2 1,1 1-1,0-1 0,0 0 0,0 0 1,0-1-1,0 0 0,0 0 0,0-1 1,-1 0-1,1 0 0,0-1 0,0 1 1,-1-1-1,1-1 0,-1 1 0,1-1 0,-1-1 1,0 1-1,0-1 0,0 0 0,-1 0 1,0 0-1,1-1 0,-2 0 0,1 0 1,0 0-1,-1-1 0,0 0 0,0 1 1,-1-2-1,0 1 0,0 0 10,7-14 133,-1 0 0,-1-1 0,-1 0-1,-1 0 1,0 0 0,-2-1 0,-1 0 0,0 0 0,-2 0 0,0 0 0,-2 0-1,0 0 1,-2 0 0,0 0 0,-1 0 0,-2 1 0,0 0 0,-8-18-133,13 34-54,-1 0 1,0 0-1,-1 0 0,1 1 1,-1-1-1,0 0 1,0 1-1,0 0 1,-1 0-1,1 0 1,-1 0-1,0 1 1,0-1-1,0 1 1,-1 0-1,1 0 1,-1 1-1,0-1 1,1 1-1,-1 0 1,0 0-1,0 1 0,-1-1 1,1 1-1,0 0 1,0 1-1,-1-1 1,1 1-1,0 0 1,-1 0-1,1 1 1,0 0-1,0 0 1,-1 0-1,1 0 1,0 1-1,-2 0 54,-81 61-9049,51-23-2684</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25.561"/>
    </inkml:context>
    <inkml:brush xml:id="br0">
      <inkml:brushProperty name="width" value="0.05" units="cm"/>
      <inkml:brushProperty name="height" value="0.05" units="cm"/>
    </inkml:brush>
  </inkml:definitions>
  <inkml:trace contextRef="#ctx0" brushRef="#br0">0 246 9513,'0'0'4666,"0"0"-2104,0 0-133,0 0-235,0 0-784,0 0-594,11-6-325,-6 4-453,2-2 10,0 0 0,0 0 0,1 1 0,-1 0 0,1 0 0,0 1 0,0 0 0,0 1 0,0 0 0,0 0 0,3 0-48,306 4 780,-315-2-770,0-1 1,0 0-1,0 0 1,0 0-1,0 0 1,0 0 0,0-1-1,0 1 1,0-1-1,0 1 1,0-1-1,0 0 1,0 1-1,-1-1 1,1 0 0,0 0-1,0-1 1,-1 1-1,1 0 1,-1 0-1,1-1 1,-1 1-1,0-1 1,1 1 0,-1-1-1,0 0 1,0 1-1,0-1 1,0 0-1,-1 0 1,1 0-1,0 0 1,-1 0 0,1 1-1,-1-1 1,0 0-1,0 0 1,1 0-1,-1 0 1,0 0-1,-1 0 1,1 0-1,-1-2-10,-4-7 125,0 0 0,-1 0 0,0 0 0,-1 1-1,0 0 1,-1 1 0,0-1 0,-1 2 0,0-1-1,0 1 1,0 0 0,-1 1 0,-1 0-1,1 1 1,-1 0 0,-2 0-125,12 5 33,-1 0 0,0 0 0,1 0-1,-1 0 1,0 0 0,1 1 0,-1-1 0,0 1 0,0-1-1,0 1 1,1 0 0,-1-1 0,0 1 0,0 0 0,0 0-1,0 1 1,0-1 0,0 0 0,1 1 0,-1-1 0,0 1 0,0-1-1,1 1 1,-1 0 0,0 0 0,1 0 0,-1 0 0,0 0-1,1 0 1,-1 0 0,1 0 0,0 1 0,-1-1 0,1 0-1,0 1 1,0-1 0,0 1 0,0 0 0,0-1 0,0 1 0,1 0-1,-1-1 1,0 3-33,-10 87 410,11-70-353,3 340 731,4-116-3343,-7-224 1419,-1 38-6024,0-28-3084</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23.301"/>
    </inkml:context>
    <inkml:brush xml:id="br0">
      <inkml:brushProperty name="width" value="0.05" units="cm"/>
      <inkml:brushProperty name="height" value="0.05" units="cm"/>
    </inkml:brush>
  </inkml:definitions>
  <inkml:trace contextRef="#ctx0" brushRef="#br0">201 117 6822,'0'0'2670,"0"0"-615,8-13 742,25-42 75,-31 52-2603,0 0 0,0-1-1,1 1 1,-1 0-1,1 0 1,0 0 0,0 0-1,0 0 1,0 1 0,0 0-1,0-1 1,1 1 0,-1 0-1,1 1 1,0-1-1,-1 0 1,1 1 0,0 0-1,0 0 1,0 0 0,0 1-1,3-1-268,-1 2 99,0-1-1,0 2 1,0-1 0,0 1-1,-1-1 1,1 2-1,-1-1 1,1 1 0,-1-1-1,0 1 1,0 1-1,0-1 1,0 1 0,-1 0-1,1 0 1,-1 0-1,0 1 1,0-1 0,2 6-99,1 3 4,-1 1 0,0 0 0,-1 0-1,-1 1 1,0-1 0,-1 1 0,-1 0 0,0 0 0,-1 0 0,-1 0 0,0 0 0,-1 0 0,0 0 0,-1 0 0,-1 0 0,-1 0 0,0-1 0,-1 1 0,0-1 0,-1 0 0,-1-1 0,0 1 0,-1-1 0,0-1 0,-1 0-1,0 0 1,-1 0-4,3-2-3,0 1-1,-1-2 1,0 1-1,-1-1 1,0 0 0,0 0-1,-1-1 1,0-1-1,-1 0 1,1 0-1,-1-1 1,0 0-1,-1-1 1,0 0-1,0-1 1,0 0-1,0-1 1,0-1-1,-1 1 1,1-2-1,-1 0 1,1-1-1,-6 0 4,11-2 64,1-1-1,-1 0 0,1 0 0,0 0 1,0-1-1,0 0 0,0-1 0,0 1 1,1-1-1,0 0 0,0 0 0,0 0 1,1-1-1,0 0 0,0 0 0,0 0 1,1 0-1,-1-1 0,2 1 0,-1-1 1,1 0-1,0 0 0,0 0 0,1 0 1,0 0-1,0 0 0,1 0 0,-1 0 1,2 0-1,-1 0 0,1-1 0,0 1 1,1-3-64,1 5 47,0 0 0,0 1 1,1-1-1,-1 1 0,1 0 1,0 0-1,0 0 0,0 1 1,0-1-1,1 1 0,0 0 1,-1 1-1,1-1 0,0 1 1,0 0-1,1 0 0,-1 0 0,0 1 1,1-1-1,-1 1 0,0 1 1,1-1-1,-1 1 0,1 0 1,-1 0-1,1 1 0,-1-1 1,1 1-1,-1 1 0,0-1 1,1 1-1,-1-1 0,0 2 1,0-1-1,0 0 0,0 1 1,2 2-48,15 8 37,-1 1-1,-1 1 1,0 1 0,-1 1 0,-1 1 0,0 0 0,-2 2 0,0-1 0,-1 2 0,-1 0-1,-1 1 1,6 14-37,67 93-3411,-63-104-116,-4-12-2517,-8-7-480</inkml:trace>
  <inkml:trace contextRef="#ctx0" brushRef="#br0" timeOffset="370.968">899 105 1505,'0'0'6732,"0"0"-3876,0-13-518,0-38 652,-7 37 2970,-8 19-4782,15-4-949,-9 6-113,-1 0 0,1 1 0,1 1 0,0 0 0,0 0 0,0 0-1,2 1 1,-1 0 0,1 0 0,0 1 0,1 0 0,0 0 0,1 0 0,1 0 0,-1 1 0,2 0 0,-1-1 0,2 1 0,0 0 0,0 0 0,1 0 0,0 0 0,1 0 0,1 0 0,0 4-116,4-1 8,1 1 1,0-1-1,1 0 1,1-1 0,0 0-1,1 0 1,0-1-1,1 0 1,1-1 0,0 0-1,0-1 1,1 0-1,0-1 1,1-1 0,1 0-1,-1-1 1,1 0-1,1-1-8,-12-6 3,0 0 0,0 1 0,0-1 0,0 1-1,-1 0 1,1 0 0,-1 0 0,1 1-1,-1-1 1,0 1 0,0 0 0,0 0 0,0 0-1,0 0 1,-1 0 0,1 0 0,-1 1 0,0-1-1,0 1 1,0 0 0,-1 0 0,1 0-1,-1 0 1,0 0 0,0 0 0,0 0 0,-1 0-1,1 0 1,-1 0 0,0 0 0,0 0 0,0 1-1,-1-1 1,0 0 0,0 0 0,0 0-1,0 0 1,0 0 0,-1 0 0,0-1 0,0 1-1,0 0 1,0-1 0,0 1 0,-1-1 0,0 1-3,-16 7 27,-1 0 0,0-2 1,0 0-1,-1-1 1,-1-1-1,1-1 1,-1-1-1,0 0 1,0-2-1,0-1 1,-1-1-1,1 0 0,-1-2 1,-13-2-28,-31-18-2152,58-25-3907,19 22 705,7-4-1933</inkml:trace>
  <inkml:trace contextRef="#ctx0" brushRef="#br0" timeOffset="789.142">1013 90 8904,'0'0'2931,"0"0"-486,0 0 112,13-7-485,45-20-786,-54 25-1201,0 1 0,0 1 0,0-1 0,0 0 0,0 1 0,0 0 0,1 0 1,-1 0-1,0 1 0,0-1 0,0 1 0,0 0 0,0 0 0,0 0 0,0 1 0,0-1 0,-1 1 0,1 0 0,0 0 0,-1 1 0,0-1 0,1 0 0,-1 1 0,1 1-85,2 1 68,5 5-128,0 1 0,-1 0 1,-1 1-1,1 0 0,-2 1 0,0 0 1,0 0-1,-2 0 0,1 1 1,-2 0-1,0 1 0,0-1 0,-2 1 1,0 0-1,0 0 0,-1 0 60,-1 0-989,1 1 0,-2 0 0,0 0-1,-1-1 1,-1 1 0,0 0 0,-2-1-1,1 0 1,-2 0 0,0 0 0,-5 10 989,-8 30-2139,17-54 2138,1 0 1,-1 1-1,0-1 1,1 0-1,-1 0 1,0 1-1,1-1 1,-1 0-1,1 1 1,0-1-1,0 0 1,-1 1-1,1-1 1,0 0-1,0 1 1,0-1-1,0 1 1,0-1-1,1 0 1,-1 1-1,0-1 1,1 0-1,-1 1 1,1-1-1,-1 0 1,1 0-1,0 1 1,-1-1-1,1 0 0,0 0 1,0 0-1,0 0 1,0 0-1,0 0 1,0 0-1,0 0 1,0 0-1,0-1 1,0 1-1,1 0 1,-1-1-1,0 1 1,0-1-1,1 1 1,-1-1-1,0 0 1,1 1-1,-1-1 1,1 0-1,-1 0 1,0 0-1,2 0 1,8-2 515,1 0-1,-1 0 1,0-1 0,0 0-1,0-1 1,-1-1 0,0 0-1,1 0 1,-1-1-1,-1 0 1,1 0 0,-1-1-1,-1-1 1,1 0-1,-1 0 1,0 0 0,-1-1-1,0 0 1,0 0 0,-1-1-1,-1 0 1,1 0-1,-1-1 1,-1 1 0,1-6-515,0-4 382,-1 0 0,-1-1 0,-1 1 0,0-1 0,-2 0 0,0 1 0,-2-1 0,0 0 0,-1 1 0,-2-1 1,0 1-1,-1 1 0,0-1 0,-5-7-382,-22-14 48,24 87-4490,27 3-4291,-2-25-268</inkml:trace>
  <inkml:trace contextRef="#ctx0" brushRef="#br0" timeOffset="1564.966">1819 119 7495,'0'0'5317,"0"0"-2039,0 0-524,0 0-351,0 0-764,-14 13-636,3-2-816,4-4-94,0-1 0,0 2 1,0-1-1,1 1 0,0 0 0,1 0 0,-1 1 1,2-1-1,-1 1 0,1 0 0,-1 6-93,-4 7 102,2 0 0,0 0 0,2 1-1,0 0 1,2 0 0,1 0 0,0 0 0,2 1 0,0-1-1,2 0 1,1 0 0,0 0 0,7 21-102,-7-37 2,1-1-1,-1 0 1,1 0-1,0 0 1,1 0-1,-1-1 1,1 1-1,0-1 1,0 0-1,1-1 1,0 0-1,-1 1 1,2-2-1,-1 1 1,0-1-1,1 0 1,-1 0-1,1-1 1,0 0-1,0 0 1,0 0-1,0-1 1,0 0-1,0 0 1,0-1-1,0 0 1,1-1-1,-1 1 1,0-1-1,0 0 1,0-1-1,0 0 1,0 0-1,-1-1 1,1 1-1,-1-1 1,1-1-1,-1 1 1,5-5-2,2-2 98,-1-1 1,-1 0-1,0 0 1,0-1-1,-1-1 1,-1 0-1,0 0 1,-1-1-1,0 0 1,-1 0-1,-1-1 1,0 0-1,-1 0 1,0 0-1,-2-1 1,0 1-1,0-1 1,-2 0-1,0 0 1,0-12-99,-1 4 210,0-1 0,-2 0 0,0 1 1,-2-1-1,0 1 0,-7-18-210,9 35 4,-1-1 0,1 1 0,-2 0 0,1 0 0,-1 0-1,0 0 1,0 1 0,-1 0 0,1 0 0,-2 0 0,1 0 0,0 1-1,-1-1 1,0 2 0,-1-1 0,1 1 0,-1 0 0,0 0 0,0 0 0,0 1-1,0 0 1,0 1 0,-3-1-4,-105-3-2032,43 25-4029,39-2-2742</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35.020"/>
    </inkml:context>
    <inkml:brush xml:id="br0">
      <inkml:brushProperty name="width" value="0.05" units="cm"/>
      <inkml:brushProperty name="height" value="0.05" units="cm"/>
    </inkml:brush>
  </inkml:definitions>
  <inkml:trace contextRef="#ctx0" brushRef="#br0">0 163 11627,'0'0'3240,"0"0"-1606,0 0 181,0 0-144,19-1-726,277-9 688,362-14 2916,424-80-4549,-942 80 267,-265 50-3033,8 11-4953,60-20-721</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37.220"/>
    </inkml:context>
    <inkml:brush xml:id="br0">
      <inkml:brushProperty name="width" value="0.05" units="cm"/>
      <inkml:brushProperty name="height" value="0.05" units="cm"/>
    </inkml:brush>
  </inkml:definitions>
  <inkml:trace contextRef="#ctx0" brushRef="#br0">0 22 10025,'0'0'8120,"0"0"-4570,0 0-1681,0 0-236,0 0-688,14-2-283,476-8 1863,-384 1-1911,-230 40-2659,45 4-6469,45-16-2606</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35.706"/>
    </inkml:context>
    <inkml:brush xml:id="br0">
      <inkml:brushProperty name="width" value="0.05" units="cm"/>
      <inkml:brushProperty name="height" value="0.05" units="cm"/>
    </inkml:brush>
  </inkml:definitions>
  <inkml:trace contextRef="#ctx0" brushRef="#br0">192 102 897,'0'0'8429,"0"0"-5028,-2-13-1293,-3-43 487,5 55-2481,0-1 1,1 0-1,-1 1 1,1-1-1,-1 1 1,1-1 0,0 1-1,0-1 1,-1 1-1,1-1 1,0 1-1,0 0 1,0 0-1,0-1 1,1 1-1,-1 0 1,0 0-1,0 0 1,1 0-1,-1 0 1,1 1 0,-1-1-1,1 0 1,-1 0-1,1 1 1,-1-1-1,1 1 1,-1 0-1,1-1 1,0 1-1,-1 0 1,1 0-1,0 0 1,-1 0-1,1 0 1,-1 1-1,1-1 1,0 0 0,-1 1-1,1-1 1,-1 1-1,1-1 1,-1 1-1,2 0-114,6 3 85,1 1-1,-1 0 1,0 0 0,0 1-1,-1 0 1,0 0-1,0 1 1,0 0-1,-1 0 1,0 1 0,0 0-1,-1 0 1,0 1-1,-1 0 1,0 0-1,0 0 1,-1 0 0,0 1-1,1 3-84,-1 1 10,0 0-1,-1 1 1,0-1 0,-2 1-1,1 0 1,-2-1-1,0 1 1,-1 0 0,0 0-1,-1-1 1,0 1-1,-2-1 1,0 0 0,0 0-1,-1 0 1,-1 0-1,0-1 1,-1 0 0,-1 0-1,0-1 1,0 0 0,-1 0-1,-1-1 1,0 0-1,-3 2-9,5-4 8,0 0 1,-1-1-1,1 0 0,-2-1 0,1 0 0,-1 0 0,0-1 1,0-1-1,-1 1 0,0-2 0,0 1 0,0-1 0,0-1 0,-1 0 1,1-1-1,-1 0 0,0-1 0,0 0 0,-7-1-8,14-3 29,0 0-1,0 0 1,0-1-1,1 1 1,-1-1 0,1-1-1,0 1 1,0 0-1,0-1 1,0 0-1,1 0 1,0 0 0,0 0-1,0 0 1,1-1-1,0 1 1,0-1 0,0 0-1,0 0 1,1 1-1,0-1 1,1 0-1,-1 0 1,1 0 0,0 0-1,0 0 1,1 0-1,0 0 1,0 0-1,0 0 1,1 1 0,0-1-1,0 0 1,3-4-29,-5 7 44,1-1 1,0 1-1,0 0 1,0 0-1,1 0 0,-1 0 1,1 0-1,0 0 1,-1 0-1,1 1 1,0-1-1,1 0 1,-1 1-1,0 0 0,1-1 1,0 1-1,-1 0 1,1 1-1,0-1 1,0 0-1,0 1 1,0-1-1,0 1 0,0 0 1,0 0-1,1 0 1,-1 1-1,0-1 1,1 1-1,-1-1 1,0 1-1,1 0 1,-1 1-1,0-1 0,1 1 1,-1-1-1,0 1 1,0 0-1,1 0 1,-1 0-1,0 1 1,0-1-1,0 1 0,0-1 1,-1 1-1,1 0-44,12 16 95,-1 0-1,-1 1 0,-1 0 1,0 1-1,-2 0 1,0 1-1,-1 0 0,4 17-94,-4-12-4,1-1-1,1 0 0,2 0 0,0-2 1,17 23 4,-24-38-261,1 0 1,0 0 0,0-1-1,1 1 1,0-2 0,0 1-1,1-1 1,0-1 0,0 1-1,0-1 1,8 2 260,-13-5-418,0-1 1,0-1-1,0 1 1,-1 0-1,1-1 1,0 0-1,0 0 1,0 0-1,0 0 1,0-1-1,-1 0 1,1 1-1,0-1 1,0-1-1,-1 1 1,1 0-1,-1-1 1,1 0-1,-1 0 1,0 0-1,1 0 1,-1-1 417,13-10-4132,-2 1-1052</inkml:trace>
  <inkml:trace contextRef="#ctx0" brushRef="#br0" timeOffset="371.182">771 191 5990,'0'0'3769,"0"0"-1458,0 0 161,-1-13 240,-3-40-593,-5 36 2705,3 32-3796,6-15-1067,-5 20 84,1-1 0,1 1 0,0 0 0,2 0 0,1 0 0,0 0 0,1 0 0,1 0 0,1 0 0,1-1-1,1 1 1,1-1 0,0 0 0,1 0 0,1-1 0,1 0 0,7 10-45,39 34 37,-49-58-23,0 0 1,-1 1-1,1 0 1,-1 0-1,0 0 0,-1 1 1,1-1-1,-1 1 1,0 0-1,-1 0 1,1 1-1,-1-1 0,-1 1 1,1-1-1,-1 1 1,0 0-1,-1 0 1,1 0-1,-1 0 1,0 5-15,-4-7 31,0 0 1,0 0-1,0 0 1,-1-1-1,1 1 1,-1-1 0,0 0-1,0 0 1,-1 0-1,1 0 1,-1-1 0,0 0-1,0 0 1,0 0-1,0-1 1,0 1-1,-1-1 1,1 0 0,-1-1-1,1 0 1,-1 1-1,0-2 1,1 1 0,-6-1-32,-21 5 36,-1-1 0,0-3 0,1 0 1,-1-2-1,-4-2-36,28 3-160,-1-1 1,1-1-1,-1 1 0,1-1 1,0-1-1,-1 0 0,1 0 1,1-1-1,-1 0 0,0-1 1,-2-2 159,9 5-341,1 0 0,0 0 1,-1-1-1,1 1 0,0 0 0,0-1 1,0 1-1,0-1 0,1 1 0,-1-1 1,0 1-1,1-1 0,0 0 0,0 1 1,0-1-1,0 0 0,0 1 1,1-1-1,-1 1 0,1-1 0,-1 1 1,1-1-1,0 1 0,0-1 0,0 1 1,0-1-1,1 1 0,-1 0 0,1-1 341,17-22-6609</inkml:trace>
  <inkml:trace contextRef="#ctx0" brushRef="#br0" timeOffset="721.247">924 174 1441,'0'0'6764,"0"0"-3294,0 0-721,0 0 43,13-3-651,45-4-646,7 29 1125,-56-16-2326,-3-1-234,0 0-1,0 0 1,0 0-1,-1 1 1,0 0-1,0 0 0,-1 0 1,0 0-1,0 1 1,0 0-1,-1-1 0,0 2 1,0-1-1,0 0 1,-1 0-1,-1 1 1,1-1-1,-1 1 0,0 0 1,-1-1-1,0 1 1,0 0-1,-1 0-59,-31 177 91,17-133-36,-20 113-206,35-162 134,-1-1 0,1 1 0,1-1 0,-1 1 0,0-1 0,1 1 0,-1-1 0,1 0-1,0 1 1,-1-1 0,1 1 0,0-1 0,1 0 0,-1 0 0,0 0 0,1 0 0,-1 0 0,1 0 0,0 0 0,-1 0 0,1 0 0,0-1 0,0 1 0,0-1 0,0 1 0,1-1 0,-1 0 0,0 0 0,0 0 0,1 0 0,-1 0 0,1-1 0,-1 1 0,1-1 0,-1 1 0,1-1 0,-1 0 0,1 0 0,-1 0-1,1 0 1,-1-1 0,1 1 17,7-1-1,-1 0 0,1-1 0,-1 0-1,0 0 1,0-1 0,0 0-1,0-1 1,0 0 0,-1 0-1,0-1 1,0 0 0,0 0-1,0-1 1,-1 0 0,0 0 0,0-1-1,-1 0 1,0 0 0,3-4 1,4-6 49,-1-1 0,-1 0 0,0 0 0,-1-1 0,-1-1 0,-1 1 1,-1-1-1,1-7-49,-1-2 252,-1 0 1,-1-1-1,-1 1 0,-2-1 1,-1 0-1,-2 0 1,-2-21-253,1 44-22,-1 0 1,0 0-1,0 1 1,0-1-1,-1 1 1,0 0-1,0 0 1,-1 0-1,1 0 1,-1 1 0,0-1-1,-1 1 1,0 1-1,1-1 1,-1 1-1,-1 0 1,1 0-1,-1 1 1,1 0-1,-1 0 1,0 0-1,0 1 1,0 0-1,0 0 1,-1 1-1,1 0 1,0 0-1,-1 1 1,1 0-1,0 0 1,-1 1-1,1 0 1,0 0-1,0 1 1,-1 0 0,1 0-1,0 0 1,1 1-1,-1 0 1,0 1-1,1-1 1,-6 5 21,9-6-389,1 0 1,-1 0 0,1 1-1,-1-1 1,1 0 0,0 1-1,0 0 1,0-1 0,0 1 0,1 0-1,-1 0 1,1 0 0,-1 0-1,1 1 1,0-1 0,0 0-1,1 0 1,-1 1 0,1-1-1,-1 0 1,1 1 0,0-1-1,1 2 389,-1 23-6785</inkml:trace>
  <inkml:trace contextRef="#ctx0" brushRef="#br0" timeOffset="1069.687">1766 302 13421,'0'0'4575,"0"0"-1879,0 0-348,0 0-575,0 0-871,0 0-480,0 0-209,-12 18-63,0-3-102,6-7-19,0 0 0,0 1 0,1-1 0,0 1-1,0 0 1,1 0 0,0 0 0,1 1 0,0-1 0,1 1 0,-1 0 0,1 4-29,0 7 77,0 0 1,1 0-1,2-1 0,0 1 1,1 0-1,1 0 1,3 10-78,-5-26 1,1 1 1,-1-1 0,1 1 0,1-1-1,-1 0 1,1 0 0,-1 0 0,1 0-1,1 0 1,-1-1 0,1 1 0,0-1-1,0 0 1,0 0 0,0-1 0,1 1-1,-1-1 1,1 0 0,0 0 0,0 0-1,0-1 1,0 1 0,1-1 0,-1-1-1,1 1 1,-1-1 0,1 0 0,0 0-1,2 0-1,-1-1-2,-1 0-1,1 0 1,0 0 0,-1 0-1,1-1 1,-1 0-1,1-1 1,-1 0-1,0 0 1,0 0-1,0 0 1,0-1 0,0 0-1,0 0 1,-1-1-1,1 0 1,-1 0-1,0 0 1,0 0-1,0-1 1,-1 0-1,0 0 1,0 0 0,3-5 2,6-14 55,-1 0 1,-1-1-1,-2-1 1,0 1 0,-2-1-1,0-1 1,-2 1-1,-1-1 1,-1 0 0,-2 0-1,0 0 1,-3-21-56,3 39 15,0 0 1,0-1-1,-1 1 1,0-1-1,0 1 0,-1-1 1,-1 1-1,0 0 1,0-1-1,0 1 1,-1 0-1,-1 0 0,0 1 1,0-1-1,0 1 1,-1 0-1,0 0 1,-1 0-1,0 1 0,0 0 1,0 0-1,-1 0 1,0 1-1,-1 0 0,1 0 1,-1 1-1,-5-3-15,-102-12-2310,38 21-8106,43 2-4601</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33.915"/>
    </inkml:context>
    <inkml:brush xml:id="br0">
      <inkml:brushProperty name="width" value="0.05" units="cm"/>
      <inkml:brushProperty name="height" value="0.05" units="cm"/>
    </inkml:brush>
  </inkml:definitions>
  <inkml:trace contextRef="#ctx0" brushRef="#br0">404 31 8072,'0'0'2119,"0"0"-843,-14-6 475,-47-15 486,58 20-2054,-1 0 0,0 1 1,1-1-1,-1 1 0,1 0 0,-1 0 1,0 0-1,1 1 0,-1-1 1,1 1-1,-1 0 0,1 0 1,-1 0-1,1 0 0,-1 0 1,1 1-1,0 0 0,0-1 1,-2 3-184,-2-1 248,-12 10-50,0 1 0,0 1 0,2 0 0,0 1 0,1 1 0,0 0 0,1 1 0,1 1 0,1 0 0,1 1 0,1 1 1,0 0-1,1 0 0,2 1 0,0 0 0,1 0 0,2 1 0,0 0 0,1 0 0,2 0 0,-1 23-198,4-32 12,1 1 1,0 0-1,0-1 1,2 0 0,0 1-1,0-1 1,2-1-1,-1 1 1,2-1-1,0 0 1,0 0-1,1-1 1,1 0 0,0 0-1,1-1 1,0 0-1,7 5-12,-9-8 30,0-1-1,0 0 1,0-1 0,1 0-1,0 0 1,0-1-1,1 0 1,0-1-1,-1 0 1,1 0 0,1-1-1,-1-1 1,0 1-1,1-2 1,-1 1 0,1-1-1,-1-1 1,1 0-1,0-1 1,-1 0 0,1 0-1,-1-1 1,1-1-1,6-2-29,-9 2 90,0-1 0,-1-1 0,1 1 0,-1-1 0,0-1 0,0 1 0,-1-1 0,1 0 0,-1-1 0,-1 1 0,1-1-1,-1 0 1,-1-1 0,1 1 0,-1-1 0,0 0 0,-1 0 0,0 0 0,0-1 0,-1 1 0,0-1 0,0 1 0,-1-1 0,0 0 0,-1 0-1,0 1 1,0-1 0,-1 0 0,0 1 0,0-1 0,-1 0 0,0 1 0,-1-1 0,0 1 0,0 0 0,-1 0 0,0 0 0,0 1 0,-1-1 0,0 1-1,0 0 1,-1 0 0,0 1 0,0 0 0,0 0 0,-1 0 0,0 1 0,0-1 0,0 2 0,-1-1 0,0 1 0,-3-1-90,1 2-53,0 0 1,0 0-1,0 1 1,-1 0-1,1 1 1,0 1 0,-1-1-1,1 2 1,-1-1-1,1 1 1,0 1-1,0 0 1,-5 2 52,-48 32-2287,31 30-3483,31-31 218,2-3-2632</inkml:trace>
  <inkml:trace contextRef="#ctx0" brushRef="#br0" timeOffset="311.365">743 297 9865,'0'0'2429,"0"0"-875,0 0-49,0 0-31,0 0-524,-1 13-390,-1-1-444,-12 205 2165,15-202-2158,0-1 1,0 1 0,1-1 0,1 0 0,1 0 0,0 0 0,0 0 0,2 0 0,0-1 0,0 0 0,1 0 0,1-1 0,0 0 0,6 7-124,-10-15 29,1 1-1,0-1 1,1 0-1,-1 0 1,1 0-1,0-1 1,0 0-1,0 0 1,0-1-1,1 1 1,-1-1-1,1-1 0,-1 1 1,1-1-1,-1 0 1,1-1-1,0 0 1,0 0-1,-1 0 1,1-1-1,0 0 1,5-1-29,2-1 94,-1-1-1,0 0 1,0 0 0,0-2 0,0 1-1,-1-2 1,0 0 0,0 0 0,-1-1-1,7-6-93,-5 2 152,-1-2 0,0 1 0,-1-1 0,-1-1 0,0 0-1,-1-1 1,0 0 0,-2 0 0,0-1 0,0 1-1,-2-2 1,0 1 0,-1 0 0,-1-1 0,0 0 0,-2 0-1,0 0 1,-1 0 0,0 0 0,-2 0 0,0 0 0,-1 1-1,-1-1 1,0 0 0,-6-13-152,8 25-25,0-1 1,0 1-1,0 0 1,-1 0-1,1 0 1,-2 0-1,1 0 1,0 1-1,-1-1 1,0 1-1,-1 0 1,1 0-1,-1 0 1,0 1-1,0 0 1,0 0-1,-1 0 1,0 0-1,1 1 1,-1 0-1,0 0 1,0 1-1,-1-1 1,1 2-1,0-1 1,-1 0-1,0 1 1,1 1-1,-1-1 1,1 1-1,-1 0 1,0 0-1,1 1 1,-1 0-1,1 0 1,-1 0-1,1 1 1,-1 0-1,-3 2 25,3 1-321,1-1-1,0 1 1,0 0-1,1 1 0,0 0 1,0-1-1,0 2 0,0-1 1,1 0-1,0 1 0,1 0 1,-1 0-1,1 0 322,-13 62-5807,15-24-508</inkml:trace>
  <inkml:trace contextRef="#ctx0" brushRef="#br0" timeOffset="620.401">1485 291 10602,'0'0'3918,"0"0"-1505,0 0-469,0 0-428,0 0-924,0 0-437,0 0-64,2 21-22,6 134 203,-6-134-148,1-1 0,0 0 0,2 0-1,0 0 1,1 0 0,1-1-1,1 0 1,10 17-124,-14-28 7,0-1 0,1 0 1,0 0-1,0-1 0,1 1 0,0-1 0,0 0 1,0 0-1,1-1 0,-1 0 0,2 0 0,-1-1 0,0 0 1,1 0-1,-1-1 0,1 0 0,0 0 0,1 0 1,-1-1-1,0-1 0,0 1 0,6-1-7,-4 0 25,0-1 0,0 0 0,0-1 0,-1 0 0,1 0 0,0-1 0,-1 0-1,1-1 1,-1 0 0,0 0 0,0-1 0,0-1 0,0 1 0,-1-1 0,1-1 0,-2 0 0,1 0 0,0 0 0,-1-1-1,0 0 1,-1 0 0,0-1 0,0 0 0,0 0 0,-1 0 0,0-1 0,0-2-25,4-5 247,-1-1 0,-1 0 0,0 0 0,-2 0 0,0-1 0,0 0 0,-2 1 0,0-2 0,-2 1 0,0 0 0,0 0 0,-2 0 0,0-1 0,-1 1 0,-1 0 0,-1 0 0,0 1 0,-2-1 0,0 1 0,-1 0 0,0 0 0,-2 0-247,4 10 14,-1 1 0,0-1-1,0 1 1,-1 1-1,1-1 1,-1 1 0,-1 0-1,1 0 1,-1 1 0,0 0-1,0 1 1,0 0-1,0 0 1,0 0 0,-1 1-1,1 0 1,-1 1 0,0 0-1,1 0 1,-1 1-1,0 0 1,0 1 0,1 0-1,-2 0-13,-9 2-341,-1 1-1,1 0 0,0 2 0,1 0 0,-1 1 1,1 0-1,1 2 0,-1 0 0,1 1 0,-4 5 342,-33 28-4009,8 0-2920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3:03.997"/>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004F8B"/>
    </inkml:brush>
    <inkml:brush xml:id="br2">
      <inkml:brushProperty name="width" value="0.05" units="cm"/>
      <inkml:brushProperty name="height" value="0.05" units="cm"/>
      <inkml:brushProperty name="color" value="#E71224"/>
    </inkml:brush>
  </inkml:definitions>
  <inkml:trace contextRef="#ctx0" brushRef="#br0">5052 731 14189,'0'0'3123,"0"-13"-1137,0-57 2162,1 114-349,17 60-3407,-5-54-314,2 0 0,2-2 0,2 0 0,2-1 0,25 39-78,-43-80-24,-1-1 1,1 0 0,1 0 0,-1 0 0,1 0 0,-1 0 0,1-1 0,1 1 0,-1-1 0,1 0 0,-1-1 0,1 1 0,0-1 0,0 0 0,1 0 0,-1 0 0,1-1 0,-1 0 0,1 0-1,0 0 1,-1-1 0,3 0 23,-5-2 3,0-1-1,0 0 0,0 0 0,0 0 0,0 0 0,0 0 1,-1-1-1,1 1 0,-1-1 0,0 0 0,0 0 1,0 0-1,0 0 0,0 0 0,0 0 0,-1 0 0,0-1 1,1 1-1,-1-1 0,0 1 0,-1-1 0,1 1 0,-1-1-1,3-5 7,10-45-7,-3 1 1,-2-1-1,-2-1 1,-3 1-1,-2-1 0,-3-7-1,2 26-13,0-1-121,5 106-10297,6-41 2808</inkml:trace>
  <inkml:trace contextRef="#ctx0" brushRef="#br0" timeOffset="681.979">5767 771 14574,'0'0'3160,"0"0"-1057,4-12-320,13-38-475,-15 122 411,-3-63-1675,0 1-1,1 0 0,0 0 0,1 0 1,0 0-1,0 0 0,1 0 0,0-1 1,1 1-1,0-1 0,1 0 1,0 0-1,0 0 0,1 0 0,0 0 1,0-1-1,1 0 0,0 0 0,5 3-43,-9-9-4,1 0 1,-1-1-1,0 0 0,1 1 0,-1-1 0,1 0 0,0 0 0,-1 0 0,1-1 0,0 1 0,0-1 0,0 0 0,-1 1 0,1-1 0,0 0 0,0 0 0,0-1 1,-1 1-1,1-1 0,0 1 0,0-1 0,-1 0 0,1 0 0,-1 0 0,1 0 0,-1-1 0,1 1 0,-1-1 0,0 0 0,1 1 0,-1-1 0,0 0 0,0 0 1,0 0-1,-1 0 0,1-1 0,1-1 4,47-96 55,-41 76 174,-2-1 1,-1 0-1,-2 0 1,0 0-1,-1 0 1,-1-20-230,-2 43 13,0 0 1,-1-1 0,1 1-1,0 0 1,-1 0-1,1 0 1,-1 0-1,1 0 1,-1 0-1,0 0 1,0 0-1,0 0 1,0 1-1,0-1 1,-1 0-1,1 0 1,0 1-1,-1-1 1,0 1-1,1-1 1,-1 1-1,0 0 1,1 0-1,-1 0 1,0 0-1,0 0 1,0 0-1,0 0 1,0 0-1,0 1 1,0-1-1,0 1 1,0 0-1,0 0 1,0-1-1,-1 1 1,1 0-1,0 1 1,0-1-1,0 0 1,0 1-1,0-1 1,0 1-1,0 0 1,0-1-1,0 1 1,0 0-1,0 0 1,-1 1-14,-5 2-1,1-1 1,0 1-1,0 0 0,0 0 1,1 1-1,-1 0 1,1 0-1,0 1 0,1 0 1,-1 0-1,1 0 1,0 0-1,1 1 0,0 0 1,0 0-1,0 0 0,1 0 1,0 1-1,0 0 1,1-1-1,0 1 0,0 0 1,1 1 0,-2 3-40,1 1-1,1-1 1,0 1 0,1-1 0,0 1 0,1-1 0,1 1-1,0-1 1,0 1 0,1-1 0,1 0 0,0 0 0,0 0-1,5 7 41,0-7-41,0 0 0,1-1 0,0-1-1,0 1 1,1-1 0,0-1-1,1 0 1,0-1 0,1 0 0,0-1-1,0 0 1,0-1 0,1-1-1,0 0 1,0-1 0,0 0 0,0-1-1,1-1 1,-1 0 0,1-1-1,0 0 1,-1-1 0,1-1 0,0-1-1,-1 0 1,1 0 0,-1-2-1,0 0 1,0 0 0,12-6 41,-7 0 88,1 0 0,-1-1 0,-1-1 0,0-1 0,0-1 0,-2 0 0,0-1 1,0-1-1,-1 0 0,-2-1 0,1-1 0,-2 0 0,0 0 0,-1-2 0,-1 1 0,-1-1 0,-1-1 0,-1 1 0,0-1 1,-2-1-1,0 1 0,-1-2-88,-4 21 0,1 0 0,0 0 0,-1-1 0,0 1 0,0 0 0,1-1 0,-1 1 0,0 0 0,-1 0 0,1-1 0,0 1 0,-1 0 0,1 0 0,-1 0 0,0-1 0,0 1 0,0 0 0,0 0 0,0 0 0,0 0 0,0 0 0,-1 1 0,1-1 0,-1 0 0,1 1 0,-1-1 0,0 0 0,1 1 0,-1 0 0,0 0 0,0-1 0,0 1 0,0 0 0,0 0 0,0 1 0,-1-1 0,1 0 0,0 1 0,0-1 0,-1 1 0,1 0 0,0 0 0,0 0 0,-1 0 0,1 0 0,0 0 0,0 1 0,-1-1 0,-8 2-21,0 1 0,1 0 0,0 0 1,-1 1-1,1 0 0,1 1 0,-1 0 1,1 0-1,0 1 0,0 0 0,0 1 1,1 0-1,0 0 0,0 1 0,1 0 1,0 0-1,1 1 0,-4 5 21,8-10-1,1 0 0,-1 0 1,1 1-1,0-1 0,0 1 0,0-1 1,0 0-1,1 1 0,0-1 0,0 1 0,0-1 1,1 1-1,-1-1 0,1 1 0,0-1 1,0 1-1,1-1 0,-1 0 0,1 0 0,0 0 1,0 0-1,0 0 0,1 0 0,-1 0 1,1-1-1,0 1 0,0-1 0,0 0 0,1 0 1,-1 0-1,1 0 0,0-1 0,-1 1 1,4 0 0,45 56 288,-44-38-224,0-1 0,-1 1 0,-1 1 0,-2-1 0,0 1 1,-1 0-1,-1 0 0,-1 0 0,-1 0 0,-1 9-64,2 47 53,29 155-66,0-138-3007,-27-86 637,-1-5-3572,-2-2-3686</inkml:trace>
  <inkml:trace contextRef="#ctx0" brushRef="#br0" timeOffset="2873.387">7842 10 2562,'0'0'4800,"0"0"-2361,0 0-661,0 0 133,0 0-91,0 0-213,3-10 2637,4 49-651,-9 26-2361,1-25-798,11 199 1082,23 52-908,-40 84-480,20 2-165,-42-6 78,9-175 14,-8 141 79,-20 102 303,-1 34-15,18-133-134,13-19-37,0 70-277,5 347 250,0-164-32,-6 183 262,-10-287-299,26-435-146,-5 79 64,4 0-1,7 38-72,-4-149-12,1 1 0,0-1 0,0 0 0,0 1 0,0-1 0,0 0 0,1 1 0,-1-1 0,1 0 0,0 1 0,0-1 0,0 0 0,1 0 0,-1 0 0,1 0 0,0 0 0,-1 0 0,1 0 0,1-1 0,-1 1 0,0-1 0,1 1 0,-1-1 0,1 0 0,-1 0 0,1 0 0,0 0 0,3 1 12,-4-4-195,0 0 0,0 0-1,0 0 1,-1-1 0,1 1 0,0 0-1,0-1 1,-1 1 0,1-1-1,-1 1 1,1-1 0,-1 0 0,0 0-1,0 1 1,0-1 0,0 0 0,0 0-1,0 0 1,0 0 0,-1 0 0,1-1-1,-1 1 1,1 0 0,-1 0 0,0-1 195,6-35-9431,-4 6-6376</inkml:trace>
  <inkml:trace contextRef="#ctx0" brushRef="#br0" timeOffset="3905.118">8581 758 9129,'0'0'3128,"0"0"-694,0 0 246,0 0-117,0 0-690,0 0-506,0 0-454,0 0-363,-7 9-166,5-7-363,-2 3 21,0-1 0,1 1 0,-1 0 0,1 0 0,0 0 0,0 1 0,1-1 0,-1 1 0,1-1 0,1 1 0,-1 0 0,1 0 0,0 0 0,0 0 0,1 0-42,-1 12 78,-3 42 11,3-1 0,2 1-1,3-1 1,3 2-89,23 11-347,-29-72 340,0 0 1,0 0-1,0-1 1,0 1-1,0-1 1,0 1-1,0-1 1,0 1-1,0-1 1,0 1 0,0-1-1,0 0 1,0 1-1,-1-1 1,1 0-1,0 0 1,0 0-1,-1 0 1,1 0-1,-1 0 1,1 0-1,-1 0 1,1 0-1,-1 0 1,0 0-1,1 0 1,-1 0 0,0 0-1,0 0 1,0 0-1,0 0 1,0 0-1,0 0 1,0 0-1,0-1 1,0 1-1,0 0 1,-1 0 6,2-5-11,20-185 67,-19 144 119,2 1 1,2-1 0,2 1 0,12-34-176,-20 80 10,0-1 27,-1-1-1,2 1 1,-1 0 0,0 0-1,0-1 1,0 1 0,0 0-1,1 0 1,-1-1 0,1 1-1,-1 0 1,1 0 0,-1 0-1,1 0 1,0 0-1,-1 0 1,1 0 0,0 0-1,0 0 1,0 0 0,0 0-1,0 0 1,0 0 0,0 1-1,0-1 1,0 0 0,0 1-1,0-1 1,1 1 0,-1-1-1,0 1 1,0 0 0,1-1-1,-1 1 1,0 0-1,0 0 1,1 0-37,41 101 272,-21-47-221,96 204 48,-39-172-159,-76-84 59,-1-1-1,1 1 0,-1 0 0,1-1 1,0 0-1,-1 1 0,1-1 0,0 0 1,0-1-1,0 1 0,0 0 0,0-1 1,0 0-1,0 0 0,0 0 0,0 0 1,0 0-1,0 0 0,0-1 0,0 1 1,0-1-1,0 0 0,0 0 0,0 0 0,-1 0 1,1-1-1,0 1 0,-1-1 0,1 0 1,-1 1-1,0-1 0,1 0 0,-1-1 1,0 1-1,0 0 0,0-1 2,9-16 30,0 0-1,-2-1 1,0 0-1,-1 0 1,-2 0-1,0-1 1,-1-1-1,-1 1 1,-1 0-1,0-1 1,-2 0-1,-1 1 1,0-1-1,-3-11-29,3 23 30,0-4-13,1-1 0,-2 0 0,0 0 1,-1 0-1,-1 1 0,0-1 0,-1 1 0,0 0 0,-1 0 0,-2-3-17,7 16-27,-1 0 1,1-1-1,0 1 1,-1 0-1,1 0 0,-1 0 1,0 0-1,1 0 0,-1 0 1,0 0-1,0 0 1,0 0-1,1 0 0,-1 0 1,0 0-1,0 1 1,0-1-1,0 0 0,-1 1 1,1-1-1,0 1 1,0-1-1,0 1 0,0-1 1,-1 1-1,1 0 0,0 0 1,0-1-1,-1 1 1,1 0-1,0 0 0,0 0 1,-1 0-1,1 1 1,0-1-1,0 0 0,-1 1 1,1-1-1,0 0 1,0 1-1,0 0 27,-27 42-6532,24-19-264,3 2-3608</inkml:trace>
  <inkml:trace contextRef="#ctx0" brushRef="#br0" timeOffset="4509.131">9403 860 8712,'0'0'3411,"0"0"-624,0 0 101,0 0-213,0 0-609,0 0-502,1-6-438,0 2-901,3-11 270,0 23 114,4 51-161,-7-36-427,1 1 0,1-1-1,0 1 1,2-1 0,1 0-1,1-1 1,1 1-1,0-1 1,2-1 0,1 0-1,0 0 1,2-1 0,0 0-1,8 7-20,-17-23-9,0 0 0,0 0 0,1-1 0,-1 1 0,1-1 0,0 0 0,0 0 0,0-1 0,0 0 0,0 0 0,0 0 0,1 0 0,-1-1 0,0 0-1,1 0 1,0 0 0,-1-1 0,1 0 0,-1 0 0,1 0 0,0-1 0,-1 0 0,1 0 0,-1 0 0,0-1 0,1 1 0,-1-1 0,0-1 0,0 1 0,0-1 0,0 0 0,0 0 0,-1 0 0,0 0 0,1-1-1,1-2 11,8-16 44,-2-1 1,0 0 0,-1-1-1,-1-1 1,-2 1 0,0-1-1,-2-1 1,0 1 0,-2-1 0,-1 0-1,-1 0 1,-1 0 0,-2-11-46,2 14-23,1 5-3,-1 11-11,0-1 0,0 1 0,-1 0 0,0 0 0,0 0 0,-1-1 0,1 1 0,-2 0 0,1 0 0,-1 0 0,0 0 0,-3-6 37,5 13-173,-1-1 1,1 1-1,-1-1 1,1 1-1,-1-1 1,0 1-1,1 0 1,-1-1-1,0 1 1,1 0-1,-1-1 0,0 1 1,1 0-1,-1 0 1,0-1-1,0 1 1,1 0-1,-1 0 1,0 0-1,1 0 1,-1 0-1,0 0 0,0 0 1,1 1-1,-1-1 1,0 0-1,0 0 1,1 0-1,-1 1 1,0-1-1,1 0 1,-1 1-1,0-1 0,1 1 1,-1-1-1,1 1 1,-1-1-1,1 1 1,-1-1-1,1 1 1,-1-1-1,1 1 1,-1 0-1,1-1 0,0 1 1,-1 0-1,1-1 1,0 1-1,0 0 1,0-1-1,-1 1 1,1 0-1,0 0 1,0-1-1,0 1 1,0 0 171,-5 17-8374</inkml:trace>
  <inkml:trace contextRef="#ctx0" brushRef="#br0" timeOffset="5248.403">10149 867 12780,'0'0'2637,"0"0"-827,0 0-193,0 0-399,0 0-460,0 0-262,0 0-224,-4 7-42,-1 1-161,1 0 0,-1 1 0,2-1 0,-1 1 0,1 0-1,1 0 1,0 0 0,0 0 0,1 1 0,0-1 0,0 5-69,13 63 152,-11-76-151,-1 1 1,1 0 0,-1-1 0,1 1-1,0-1 1,0 0 0,0 1 0,0-1-1,0 1 1,0-1 0,0 0-1,1 0 1,-1 0 0,0 0 0,1 0-1,-1 0 1,0 0 0,1 0 0,-1 0-1,1-1 1,0 1 0,-1-1 0,1 1-1,0-1 1,-1 1 0,1-1-1,0 0 1,-1 0 0,1 0 0,0 0-1,-1 0 1,1 0 0,0-1 0,-1 1-1,1 0 1,0-1 0,-1 1-1,1-1 1,-1 0 0,1 0 0,-1 1-1,1-1 1,-1 0 0,0 0 0,1-1-2,7-5 183,-1 0 1,0 0-1,-1-1 1,1-1-1,-2 1 1,1-1-1,-1 0 1,0 0-1,-1-1 1,0 0-1,-1 0 1,0 0-1,-1 0 1,1-1-1,-2 0 1,0 1-1,0-1 1,-1 0-1,0 0 1,-1 0-1,0 0 1,-1 0-1,0 0 1,-2-6-184,3 15 7,0-1 1,-1 1 0,1 0-1,0 0 1,-1 0-1,0 0 1,1 0 0,-1 0-1,0 0 1,0 0-1,0 0 1,0 0 0,0 1-1,0-1 1,-1 0-1,1 1 1,0-1-1,-1 1 1,0-1 0,1 1-1,-1 0 1,0 0-1,0-1 1,1 1 0,-1 0-1,0 1 1,0-1-1,0 0 1,0 0 0,0 1-1,0 0 1,0-1-1,-1 1 1,1 0 0,0 0-1,0 0 1,0 0-1,0 0 1,0 0 0,0 1-1,0-1 1,-1 1-1,1 0 1,0-1 0,1 1-1,-1 0 1,0 0-1,0 0 1,0 0 0,0 1-1,1-1 1,-2 2-8,-6 7-28,0 1 0,0 0 0,1 0 1,1 1-1,0 0 0,1 1 0,0 0 0,1-1 0,0 2 1,1-1-1,1 0 0,0 1 0,1 0 0,0 0 1,1 0-1,0 0 0,1 0 0,1-1 0,2 10 28,-3-16-62,1 1 1,0-1-1,0 1 0,1-1 0,0 1 0,0-1 1,0 0-1,1 0 0,1 0 0,-1 0 0,1-1 1,0 1-1,0-1 0,1 0 0,0 0 0,0-1 1,0 1-1,1-1 0,0 0 0,0-1 0,0 1 1,0-1-1,1 0 0,0-1 0,0 0 0,0 0 1,0 0-1,0-1 0,0 0 0,7 1 62,1 0 1,2 0-1,-1-2 1,0 0-1,0 0 1,1-1-1,-1-1 1,0-1-1,0-1 1,0 0-1,0-1 1,0 0-1,-1-1 1,0-1-1,2-2 0,7-4 177,0-2 0,-1 0 0,0-2 0,-2 0 0,0-1-1,-1-2 1,0 0 0,-2-1 0,0-1 0,-1 0 0,-2-1 0,0-1 0,-1-1 0,-1 0-1,2-8-176,2-74 497,-18 103-494,0 0 0,0 1 0,0-1 0,0 1 0,0 0 0,-1-1 0,1 1 0,-1 0 0,1 0 0,-1 0 0,0 0 0,0 0 1,0 0-1,0 1 0,0-1 0,0 0 0,-1 1 0,1 0 0,0 0 0,-1-1 0,1 1 0,-1 1 0,1-1 0,-1 0 0,0 1 0,1-1 0,-1 1 0,0 0 0,1 0 0,-1 0 0,0 0 0,1 0 1,-1 0-1,0 1 0,1 0 0,-1-1 0,1 1 0,-1 0 0,1 0 0,-1 0 0,1 1 0,-1-1 0,1 1 0,0-1 0,0 1 0,0 0 0,0-1 0,0 1 0,0 1-3,-9 3-89,0 1-1,0 1 1,1 0 0,0 0-1,1 1 1,0 0-1,0 0 1,1 1 0,0 1-1,1-1 1,0 1-1,1 0 1,0 1-1,0 0 1,2 0 0,-1 0-1,1 0 1,1 1-1,1-1 1,-2 13 89,4-24-22,-1 1 1,1-1 0,0 0-1,0 0 1,0 1-1,0-1 1,0 0-1,0 1 1,0-1-1,1 0 1,-1 0-1,0 0 1,1 1-1,-1-1 1,1 0-1,-1 0 1,1 0-1,0 0 1,-1 0-1,1 0 1,0 0-1,0 0 1,0 0-1,0 0 1,-1 0-1,1-1 1,1 1-1,-1 0 1,0 0 0,0-1-1,0 1 1,0-1-1,0 1 1,0-1-1,1 0 1,-1 1-1,0-1 1,0 0-1,1 0 1,-1 0-1,0 0 1,0 0-1,1 0 1,-1 0-1,0 0 1,0-1-1,1 1 22,63-26 214,-43 16 21,-21 9-202,1 0-1,-1 1 0,1-1 1,-1 1-1,1-1 0,0 1 0,-1 0 1,1-1-1,0 1 0,-1 0 0,1 0 1,0 0-1,0 0 0,-1 1 0,1-1 1,0 0-1,-1 1 0,1-1 1,-1 1-1,1-1 0,0 1 0,-1 0 1,0 0-1,1 0 0,-1 0 0,1 0 1,-1 0-1,0 0 0,0 0 0,1 1 1,-1-1-1,0 0 0,0 1 1,0-1-1,-1 0 0,1 1 0,0 0 1,0 0-33,14 69 199,-13-60-162,11 134 194,-13-103-232,3 0-1,2 0 1,1 0-1,3 0 1,1-1-1,2-1 1,1 0-1,7 12 2,32 22-834,-1-49-5138,-40-26 1461,-3-9-2232</inkml:trace>
  <inkml:trace contextRef="#ctx0" brushRef="#br0" timeOffset="6374.257">11416 325 6470,'0'0'4821,"0"0"-1864,0 0-480,0 0-107,0 0-528,0 0-347,0-5-326,-1-6-738,5 17 1289,4 35-1127,-2 0-1,-1 0 1,-3 0 0,-1 1-1,-2-1 1,-2 11-593,-4 6 134,-3 1 0,-1-1 1,-20 55-135,-4 19 50,19-37-41,4-1-1,5 1 0,4 93-8,1-44 2,-14 1539 1568,40-817-1223,-25 424 320,26-493-272,-2-115-395,-13-327 0,-10-354 0,-1-1 0,1 1 0,0 0 0,-1 0 0,1 0 0,0 0 0,0-1 0,0 1 0,0 0 0,-1 0 0,1 0 0,1 0 0,-1 0 0,0-1 0,0 1 0,0 0 0,0 0 0,1 0 0,-1 0 0,0-1 0,0 1 0,1 0 0,-1 0 0,1-1 0,-1 1 0,1 0 0,-1 0 0,1-1 0,0 1 0,-1-1 0,1 1 0,0 0 0,-1-1 0,1 0 0,0 1 0,-1-1 0,1 1 0,0-1 0,0 0 0,0 1 0,0-1 0,-1 0 0,1 0 0,0 0 0,0 0 0,0 0 0,0 0 0,0 0 0,-1 0 0,1 0 0,0 0 0,0 0 0,0 0 0,0-1 0,-1 1 0,1 0 0,0-1 0,0 1 0,0 0 0,-1-1 0,1 1 0,0-1 0,49-65-2495,0-47-6520,-40 77-1288</inkml:trace>
  <inkml:trace contextRef="#ctx0" brushRef="#br0" timeOffset="7085.952">11904 873 9769,'0'0'3299,"0"0"-1121,0 0-250,0 0-476,0 0-716,14-3-362,159-19 368,-158 21-381,0-1 1,-1 0-1,1-1 1,-1-1-1,0 0 0,0-1 1,0-1-1,-1 0 1,1 0-1,0-2-361,-13 6 115,0 1 0,0 0 0,0-1 0,0 1 0,0-1 0,0 1 1,0-1-1,0 1 0,0-1 0,-1 0 0,1 1 0,-1-1 0,1 0 0,-1 1 0,0-1 0,0 0 0,1 0 0,-1 0 0,0 1 0,-1-1 0,1 0 0,0 0 0,0 1 1,-1-1-1,1 0 0,-1 1 0,0-1 0,1 0 0,-1 1 0,0-1 0,0 1 0,0-1 0,0 1 0,0-1 0,0 1 0,-1 0 0,1 0 0,0-1 0,-1 1 0,1 0 1,-1 0-1,1 0 0,-1 1 0,1-1 0,-1 0 0,0 0 0,0 1-115,0 1 40,-1 0 1,1 1-1,0-1 0,0 1 1,0-1-1,0 1 1,0 0-1,0 0 0,1 0 1,-1 0-1,0 0 1,1 0-1,0 0 0,-1 1 1,1-1-1,0 0 0,0 1 1,0-1-1,1 1 1,-1-1-1,1 1 0,-1-1 1,1 3-41,-9 44 78,1 0 0,3 0 0,3 0 0,1 1 0,3 12-78,-1 10-75,-1-59-73,5 118-1727,13-47-4040,-9-68 1313,2-6-2552</inkml:trace>
  <inkml:trace contextRef="#ctx0" brushRef="#br0" timeOffset="7432.09">12435 1040 993,'0'0'10501,"0"0"-6060,0 0-2023,0 0-101,0 0-470,0 0-747,0 0-273,0 0-122,-8 17-27,3-8-585,-5 10 64,1-1-1,1 2 0,1-1 0,0 1 0,2 1 0,-3 12-156,12 83 67,-3-112-69,0-1 0,1 0 0,-1 1 1,1-1-1,-1 0 0,1 1 0,0-1 1,0 0-1,0 0 0,1 0 1,-1-1-1,1 1 0,0-1 0,-1 1 1,1-1-1,0 0 0,0 0 0,1 0 1,-1 0-1,0-1 0,1 1 1,-1-1-1,1 0 0,-1 0 0,1 0 1,-1-1-1,1 1 0,0-1 0,3 0 2,2 0 32,0-1 0,0-1 0,0 1 0,0-2 0,0 1 0,0-1-1,-1 0 1,1-1 0,-1 0 0,0-1 0,0 1 0,0-1 0,-1-1 0,0 0-1,0 0 1,0 0 0,-1-1 0,0 1 0,0-2 0,-1 1 0,1-1-1,-2 1 1,1-2 0,-1 1 0,0 0 0,-1-1 0,0 1 0,0-1-1,-1 0 1,0 0 0,-1 0 0,0-6-32,2 5 29,-2 1 0,1 0 0,-1-1 0,-1 1 0,0-1 0,0 1 0,-1-1 0,0 1 0,0-1 0,-1 1 0,-1 0 0,1-1 0,-2 1 0,1 1 0,-1-1 0,0 0 0,-1 1 0,0 0 0,0 0 0,-1 0 0,0 1 0,-1 0 0,1 0 0,-1 1 0,0-1 0,-1 2 0,0-1 0,0 1 0,0 0 0,-6-2-29,9 4-246,0 0-1,0 1 0,0 0 0,0 0 1,0 1-1,-1-1 0,1 1 1,-1 1-1,1-1 0,-1 1 1,1-1-1,-1 1 0,1 1 1,-1-1-1,1 1 0,-1 0 0,1 1 1,-1-1-1,1 1 0,0 0 1,0 0-1,0 0 0,0 1 1,0 0-1,1 0 0,-1 0 1,1 1-1,0-1 0,0 1 1,0 0-1,0 0 0,1 1 0,-1-1 1,1 1-1,0-1 0,1 1 1,-1 0-1,0 4 247,-1 19-7207,4-1-3854</inkml:trace>
  <inkml:trace contextRef="#ctx0" brushRef="#br0" timeOffset="7791.69">12878 953 14318,'6'-16'4745,"33"-82"17,-35 83 203,-51 142-3679,32-70-1208,3 2 0,2-1 0,-1 45-78,4 17-4782,9-91 363,9-3-4705,-4-18 2520</inkml:trace>
  <inkml:trace contextRef="#ctx0" brushRef="#br0" timeOffset="8298.256">12811 1265 6022,'0'0'3801,"-3"-14"-1196,0-6-1639,-4-21 470,5-1 3134,2 40-4396,1-1 1,-1 1 0,0-1 0,1 1-1,0 0 1,0-1 0,-1 1 0,1 0 0,0 0-1,1 0 1,-1-1 0,0 1 0,1 0-1,-1 1 1,1-1 0,0 0 0,-1 0-1,1 1 1,0-1 0,0 1 0,0-1-1,0 1 1,0 0 0,0 0 0,1 0-1,-1 0 1,0 0 0,1 1 0,-1-1-1,2 0-173,81-9 363,-69 10-152,215-16 444,-207 8-528,-40 2-58,13 5-73,-1 1 0,0 0 0,0 0 0,1 0 0,-1 0 0,0 1-1,1 0 1,-1-1 0,0 1 0,1 1 0,-1-1 0,1 0 0,0 1 0,-1 0 0,1 0 0,0 0 0,0 0 0,0 0 0,0 1 0,0-1 0,1 1 0,-1-1 0,1 1 0,0 0 0,0 0 0,0 1 0,0-1 0,0 0 0,1 1 0,-2 1 3,-11 29-379,1 0 0,2 2 0,1-1 0,-4 35 379,13-68-8,0 0 0,0 0 0,0 0 0,0 0 1,0 0-1,0 1 0,1-1 0,-1 0 0,1 0 0,-1 1 0,1-1 1,0 0-1,0 0 0,0 1 0,0-1 0,1 0 0,-1 0 0,0 1 1,1-1-1,0 0 0,-1 0 0,1 0 0,0 0 0,0 0 1,0 0-1,1 0 0,-1 0 0,0 0 0,1 0 0,-1 0 0,1-1 1,0 1-1,-1-1 0,1 1 0,0-1 0,0 0 0,0 0 0,0 0 1,0 0-1,0 0 0,0 0 0,0 0 0,1-1 0,-1 1 1,0-1-1,0 1 0,1-1 0,-1 0 0,0 0 0,0 0 0,1 0 8,9-3 201,0-1 0,0 0 0,-1-1 0,0 0 0,0 0 0,0-1 0,-1-1 0,0 0 0,9-8-201,11-6 749,-29 20-739,0-1-1,0 1 1,0 0 0,0 0 0,0 0 0,0 0 0,0 0 0,0 0 0,0 0 0,0 0 0,1 0 0,-1 0 0,0 1 0,1-1 0,-1 0 0,0 1 0,1-1 0,-1 1 0,1 0 0,-1-1 0,1 1 0,-1 0 0,1 0 0,-1 0 0,1 0 0,-1 0 0,1 0 0,-1 1 0,1-1 0,-1 0 0,0 1 0,1-1 0,-1 1 0,1 0 0,-1-1 0,0 1 0,1 0 0,-1 0 0,0-1 0,0 1 0,0 0 0,0 1 0,0-1 0,0 0 0,0 0 0,0 0 0,0 0 0,0 1 0,-1-1 0,1 0 0,0 1 0,-1-1 0,0 1 0,1-1-10,6 19 8,-7-17-22,1-1 1,-1 1 0,1 0-1,0-1 1,0 1-1,0 0 1,0-1-1,0 1 1,0-1-1,1 1 1,-1-1-1,1 0 1,0 0 0,0 0-1,0 0 1,0 0-1,0 0 1,0 0-1,0 0 1,0-1-1,1 1 1,-1-1 0,1 0-1,-1 0 1,1 0-1,0 0 1,-1 0-1,3 0 14,6-3 26,1-1 0,-1-1-1,0 0 1,0 0-1,-1-1 1,1 0 0,-1-1-1,0 0 1,0-1 0,-1 0-1,0 0 1,0-1-1,-1 0 1,0-1 0,0 0-1,-1 0 1,0 0 0,-1-1-1,0 0 1,0-1-1,-1 1 1,-1-1 0,0 0-1,0 0 1,-1-2-26,7-20 426,-1 0 0,-2 0 0,-2 0 1,-1-1-1,-1 0 0,-2-27-426,-1 61 16,0-1 0,0 0 0,0 1 0,0-1 1,-1 1-1,1-1 0,0 0 0,0 1 0,-1-1 0,1 1 0,0-1 0,0 0 0,-1 1 0,1-1 0,-1 1 1,1-1-1,-1 1 0,1 0 0,-1-1 0,1 1 0,-1-1 0,1 1 0,-1 0 0,1-1 0,-1 1 0,1 0 1,-1 0-1,0-1 0,1 1 0,-1 0 0,0 0 0,1 0 0,-1 0 0,0 0 0,1 0 0,-1 0 0,0 0 1,1 0-1,-1 0 0,1 0 0,-1 0 0,0 1 0,1-1 0,-1 0 0,1 0 0,-1 1 0,0-1 1,1 0-1,-1 1 0,1-1 0,-1 0 0,1 1 0,-1-1 0,1 1 0,-1-1 0,1 1 0,0-1 0,-1 1 1,1-1-1,0 1 0,-1 0 0,1-1 0,0 1 0,0-1 0,0 1 0,-1 0 0,1-1 0,0 1-16,-7 13 15,0 0 0,1 1 0,1 0 0,0 0 0,1 0 0,1 0 0,0 0-1,1 1 1,0-1 0,2 1 0,0 0 0,0-1 0,2 2-15,-2-4 9,-1 3-33,1 0-1,1 0 1,0-1-1,1 1 1,1-1-1,1 1 1,0-1-1,1 0 1,0 0-1,1 0 1,1-1-1,0 0 1,1 0-1,1-1 1,0 0-1,1-1 0,0 0 1,0 0-1,2-1 1,-1 0-1,1-1 1,1-1-1,0 1 1,0-2-1,1 0 1,0-1-1,11 4 25,-19-9-103,1 1 0,0-1 0,0-1 0,0 1 0,1-1 0,-1 0 0,0-1 0,0 0 0,1 0-1,-1-1 1,0 1 0,0-2 0,0 1 0,0-1 0,0 0 0,0 0 0,0-1 0,0 0 0,-1 0 0,0-1-1,1 1 1,-1-1 0,-1-1 0,1 1 0,-1-1 0,1 0 0,-1-1 0,-1 1 0,4-5 103,-1-11-2289,-8 7-4989,-4 6-3169</inkml:trace>
  <inkml:trace contextRef="#ctx0" brushRef="#br0" timeOffset="10828.921">90 3523 4164,'0'0'1372,"0"0"-310,0 0 278,0 0 86,0 0 26,-13-2-70,-42-7-154,34-2 6323,44 6-6278,287 22-589,-22-5-652,327 6 85,-295-15-74,249 7-171,0-10 219,349-40-156,-305 13 162,418 9-151,-357-7 38,503 10 100,-605 13-157,1406 9 254,-1272 2-261,440-12 294,126-8-81,-726-15 161,46 24-75,-546 10 286,-25-4-1867,0-1-5298,-26-3-237</inkml:trace>
  <inkml:trace contextRef="#ctx0" brushRef="#br1" timeOffset="16253.668">5443 1939 10282,'0'0'1548,"0"0"-811,0 0 133,0 0 731,0 0 17,-1-5-503,0-7-778,0 5-21,4 24-72,1 2-136,-1 0-1,-1 1 0,0-1 1,-2 1-1,0-1 0,-1 1 1,-1-1-1,-1 1 1,-1-1-1,-1 0 0,0 0 1,-1-1-1,-1 1 0,-1-1 1,0-1-1,-2 0 0,0 0 1,-2 2-108,-34 24 53,37-74 251,8 29-233,1-1-1,-1 0 1,1 0-1,0 0 0,0 0 1,1 1-1,-1-1 1,0 0-1,1 0 0,0 0 1,0 1-1,0-1 0,0 0 1,0 1-1,0-1 1,1 1-1,-1-1 0,1 1 1,-1-1-1,1 1 1,0 0-1,0 0 0,0 0 1,1 0-1,-1 1 0,0-1 1,1 0-1,-1 1 1,1 0-1,-1-1 0,1 1 1,-1 0-1,1 0 1,0 1-1,0-1 0,0 0 1,-1 1-1,1 0-70,11 0 22,0 2 0,-1 0 0,1 0 1,-1 1-1,0 1 0,0 0 0,0 0 0,0 2 0,8 4-22,63 21 63,-76-28-68,0-1 1,0 0 0,0 0 0,1-1 0,-1 0-1,0-1 1,1 0 0,-1 0 0,1 0 0,-1-1-1,0-1 1,0 1 0,1-1 0,2-2 4,-8 0 37,-1 1 1,1-1 0,-1 0-1,0-1 1,-1 1-1,1 0 1,-1-1 0,0 1-1,0 0 1,0-1-1,0 1 1,-1-1 0,0 0-1,0 1 1,0-1-1,0 1 1,-1-1 0,0 1-1,0-1 1,0 1-1,0-1 1,-1 1-1,0 0 1,0-2-38,-14-24 1250,16 29-1229,0 1 1,0 0-1,-1-1 1,1 1 0,0-1-1,-1 1 1,1 0-1,0-1 1,-1 1 0,1 0-1,0 0 1,-1-1-1,1 1 1,-1 0-1,1 0 1,0-1 0,-1 1-1,1 0 1,-1 0-1,1 0 1,-1 0 0,1 0-1,-1 0 1,1 0-1,-1 0 1,1 0 0,-1 0-1,1 0 1,-1 0-1,1 0 1,0 0 0,-1 0-1,1 0 1,-1 1-1,1-1 1,-1 0-1,1 0 1,0 0 0,-1 1-1,1-1 1,-1 0-1,1 1 1,0-1 0,-1 0-1,1 1 1,0-1-1,-1 0 1,1 1 0,0-1-1,0 1 1,0-1-1,-1 1 1,1-1-1,0 0 1,0 1 0,0-1-1,0 1 1,0-1-1,0 1 1,0-1 0,0 1-1,0-1 1,0 1-1,0-1 1,0 1 0,0-1-22,-12 145 365,12-107-309,-1 181-1540,11-173-2184,12-24-5508,-10-18 1756</inkml:trace>
  <inkml:trace contextRef="#ctx0" brushRef="#br1" timeOffset="16855.114">5960 2158 7431,'0'0'2424,"0"0"-172,0 0 418,0 0-103,0 0-752,0 0-864,0 0-540,-1 5 0,-27 86 717,17-64-1069,3 1 1,0-1-1,1 2 0,2-1 1,1 1-1,1 0-59,3-26 3,-1 1-47,0 1 0,0-1 1,0 0-1,1 0 0,0 1 0,-1-1 1,1 1-1,1-1 0,-1 0 0,1 1 0,0-1 1,0 0-1,0 1 0,0-1 0,1 0 1,0 0-1,-1 0 0,2 0 0,-1-1 1,0 1-1,1 0 0,0-1 0,-1 0 0,1 1 1,1-1-1,-1 0 0,0-1 0,1 1 1,-1-1-1,1 1 0,0-1 0,0 0 0,0 0 45,5-2-19,-1 0 1,1 0-1,0 0 1,-1-1-1,1-1 1,-1 1-1,0-2 1,1 1-1,-1-1 1,0 0 0,-1 0-1,1-1 1,0 0-1,-1-1 1,0 0-1,0 0 1,0 0-1,-1-1 1,4-4 17,3-3 214,0-1-1,-2 0 1,1 0-1,-2-1 1,0-1 0,-1 0-1,-1 0 1,6-15-214,5-82 1341,-19 109-1328,-1 0 1,1 0-1,-1 1 0,0-1 0,0 1 0,0-1 1,-1 1-1,1-1 0,-1 1 0,0 0 0,0-1 1,0 1-1,0 0 0,-1 0 0,1 1 0,-1-1 1,1 0-1,-1 1 0,0 0 0,0-1 0,0 1 1,-1 1-1,1-1 0,0 0 0,-1 1 0,1-1 1,-1 1-1,0 0 0,-1 0-13,-7-1-92,-1 0 0,0 1 0,1 0 0,-1 1 0,0 1 0,0 0 0,0 0 0,1 1 0,-1 1 0,1 0 0,0 1 0,-3 1 92,-85 48-8761,74-33 828</inkml:trace>
  <inkml:trace contextRef="#ctx0" brushRef="#br1" timeOffset="17063.586">6460 2243 9769,'0'0'2707,"0"0"-775,0 0-101,0 0-565,0 0-546,-9 15-4,-55 110 410,26 30 278,38-150-1380,-1 0 1,1 0-1,0-1 1,1 1-1,-1 0 1,1-1-1,0 1 0,0 0 1,0-1-1,1 1 1,-1-1-1,1 0 1,0 1-1,1-1 1,-1 0-1,1 0 1,0 0-1,0-1 1,0 1-1,0-1 0,0 1 1,1-1-1,0 0 1,-1-1-1,1 1 1,0 0-1,1-1 1,-1 0-1,0 0 1,1 0-1,2 0-24,6 1 116,1 0-1,0-1 1,0-1-1,0 0 1,-1-1-1,1-1 1,0 0-1,0-1 1,0 0-1,-1-1 1,1 0-1,-1-1 1,0-1-1,0 0 1,0-1-1,-1 0 1,0-1-1,0 0 1,-1-1-1,1-1 1,-2 1 0,1-2-1,-1 0 1,-1 0-1,8-10-115,-13 13 55,-1-1-1,0 1 1,0-1-1,0 0 1,-1 0 0,0 0-1,0 0 1,-1 0-1,0 0 1,-1-1 0,0 1-1,0 0 1,-1 0-1,0-1 1,0 1-1,-1 0 1,0 0 0,0 0-1,-1 0 1,0 1-1,0-1 1,-1 1 0,0-1-1,0 1 1,-1 1-1,0-1 1,0 1-1,-1-1 1,1 1 0,-1 1-1,-1-1 1,1 1-1,-1 0 1,0 1 0,0 0-1,0 0 1,-1 0-1,1 1 1,-1 0-1,-6-1-54,-112-8-1793,43 25-2553,8 8-4067</inkml:trace>
  <inkml:trace contextRef="#ctx0" brushRef="#br1" timeOffset="19145.397">11987 2288 5285,'0'0'3646,"-2"-12"-1148,-5-25-977,1 2 992,0-1 4130,7 53-2864,-2 18-3120,-1-2-367,1 40 136,-1-34-558,2 0 0,1 0 0,2 0 0,2 0 0,1-1 0,7 19 130,-9-43-786,14 35-7530,-11-36 1152</inkml:trace>
  <inkml:trace contextRef="#ctx0" brushRef="#br1" timeOffset="19727.087">12340 2125 8744,'0'0'2429,"0"0"-459,0 0 230,0 0 191,0 0-645,0 0-823,0 0-410,0 0-81,5 12-74,-2-7-317,0 1-10,0-1 0,-1 1 0,1 0 0,-1 0 0,-1 0 0,1 0 0,-1 0 0,0 0 0,0 0 0,-1 1 0,0-1 0,0 0 0,0 0 0,-1 1-31,-2 15 35,-1 0 1,0-1-1,-2 0 0,0 0 1,-2 0-1,0-1 1,-1 0-1,-12 18-35,21-37 5,0 0-1,0 0 1,-1-1-1,1 1 1,-1 0 0,1 0-1,0 0 1,-1 0 0,1 0-1,-1 0 1,0-1-1,1 1 1,-1 0 0,0 0-1,1-1 1,-1 1-1,0-1 1,0 1 0,0 0-1,0-1 1,1 0 0,-1 1-1,0-1 1,0 1-1,0-1 1,0 0 0,0 0-1,0 0 1,0 1 0,0-1-1,0 0 1,0 0-1,0 0 1,0-1 0,0 1-1,0 0 1,0 0 0,0 0-1,0-1 1,0 1-1,0 0 1,0-1 0,0 1-1,1-1 1,-1 1-1,0-1 1,0 0 0,0 1-1,1-1 1,-1 0 0,0 1-1,1-1 1,-1 0-1,1 0 1,-1 0 0,1 1-1,-1-1 1,1 0 0,-1 0-1,1 0 1,0 0-1,0 0 1,-1 0 0,1 0-1,0 0 1,0 0 0,0-1-5,-1-1 13,0 0 1,1 0-1,-1 0 1,1 0-1,-1-1 1,1 1 0,0 0-1,1 0 1,-1 0-1,0-1 1,1 1-1,0 0 1,-1 0 0,1 0-1,1 0 1,-1 0-1,0 0 1,1 1-1,-1-1 1,1 0 0,0 1-1,0-1 1,0 1-1,0-1 1,0 1 0,1 0-1,-1 0 1,1 0-1,-1 0 1,1 0-1,0 1 1,0-1 0,0 1-1,0 0 1,1 0-14,34 45 236,-29-28-109,-3-8-93,0 1 1,1-1 0,0-1-1,1 1 1,-1-1 0,2 0 0,-1-1-1,1 0 1,0 0 0,0-1-1,0 0 1,1-1 0,0 0-1,0 0 1,0-1 0,0 0 0,0-1-1,1 0 1,-1-1 0,1 0-1,-1-1 1,1 0 0,-1 0-1,4-2-34,-10 2 30,0-1-1,-1 0 0,1 0 1,0 0-1,0 0 0,0-1 0,-1 0 1,1 1-1,-1-1 0,1-1 0,-1 1 1,0 0-1,0-1 0,0 0 1,0 0-1,0 1 0,-1-2 0,1 1 1,-1 0-1,0 0 0,0-1 0,0 1 1,0-1-1,-1 0 0,0 0 1,1 1-1,-1-1 0,0-4-29,5-113 1481,-6 119-1449,0 1 17,1-1-1,-1 0 1,0 0-1,0 0 1,0 0-1,0 0 1,-1 1-1,1-1 0,0 0 1,-1 0-1,1 0 1,-1 1-1,0-1 1,0 0-1,1 1 1,-1-1-1,0 0 1,0 1-1,-1-1 1,1 1-1,0 0 1,0-1-1,-1 1 1,1 0-1,-2-1-48,-10 41 363,9 250-149,20-152-401,24-58-3523,-12-60-3428,-13-17 497</inkml:trace>
  <inkml:trace contextRef="#ctx0" brushRef="#br1" timeOffset="20006.34">12903 2356 2178,'0'0'6443,"0"0"-3773,0 0-620,0 0 512,0 0-480,0 0-854,0 0-331,-3 7-70,-3 6-725,1 0-1,0 0 0,0 1 1,2 0-1,0-1 1,0 2-1,1-1 1,1 0-1,1 0 0,0 0 1,0 1-1,1-1 1,1 0-1,1 0 1,0 0-1,1 0 0,0 0 1,1-1-1,0 0 1,1 0-1,1 0 1,0-1-1,1 0 0,0 0 1,5 5-102,-8-14-1,-1 1-1,0-1 1,1 0 0,0-1-1,0 1 1,0-1-1,0 0 1,0 0 0,0 0-1,0-1 1,1 0 0,-1 0-1,0 0 1,1-1 0,-1 0-1,1 0 1,-1 0 0,1 0-1,-1-1 1,0 0 0,1 0-1,-1-1 1,0 1 0,0-1-1,0 0 1,0-1 0,0 1-1,1-2 2,2 0 18,1-1-1,-1 0 1,0-1-1,-1 0 1,0 0-1,0-1 0,0 0 1,0 0-1,-1 0 1,-1-1-1,1 0 1,-1 0-1,0 0 1,-1-1-1,3-6-17,-4 1 103,-1 1 0,0-1 0,-1 0 0,0 1 0,-1-1 0,-1 0 0,0 0 1,0 1-1,-2-1 0,0 1 0,0-1 0,-1 1 0,-1 0 0,0 1 0,-1-1 0,0 1 0,-1 0 0,0 0 0,-1 1 0,0 0 0,-1 1 0,0-1 0,-7-4-103,12 11-65,0 1-1,0 0 1,0 0-1,0 0 1,-1 0-1,1 1 1,-1-1-1,0 1 1,0 0-1,0 1 1,0-1-1,0 1 1,0 0-1,0 0 1,0 1-1,0-1 1,-1 1-1,1 1 1,0-1-1,0 1 1,0-1-1,0 1 1,-1 1-1,1-1 1,1 1-1,-3 1 66,-32 22-3564,8 14-3367,17-12-884</inkml:trace>
  <inkml:trace contextRef="#ctx0" brushRef="#br1" timeOffset="20321.066">13447 2394 10570,'0'0'4383,"0"0"-1719,0 0-524,0 0-84,0 0-722,0 0-613,0 0-235,0 0-113,-11 17-15,-1-3-253,7-8-63,0 0-1,0 1 1,0-1 0,1 1-1,0 0 1,0 1 0,0-1 0,1 1-1,0-1 1,1 1 0,0 0-1,0 0 1,1 0 0,-1 3-42,1-4 28,1 1-1,0-1 1,0 1 0,0-1 0,1 1 0,0-1 0,0 0-1,1 0 1,0 1 0,0-1 0,1 0 0,0 0 0,0-1 0,1 1-1,-1-1 1,1 0 0,1 1 0,-1-2 0,1 1 0,0-1-1,1 1 1,-1-1 0,1-1 0,0 1 0,0-1 0,0 0 0,1 0-1,0-1 1,-1 0 0,1 0 0,0-1 0,0 0 0,1 0 0,-1 0-1,0-1 1,1 0 0,1 0-28,-3 0 5,0 0 0,0-1 1,0 0-1,0 1 0,0-2 0,0 1 0,0-1 0,0 0 1,-1 0-1,1 0 0,0-1 0,0 0 0,-1 0 0,1-1 1,-1 0-1,0 1 0,0-2 0,0 1 0,0-1 0,0 1 1,-1-1-1,0-1 0,0 1 0,0 0 0,0-1 0,-1 0 1,1 0-1,-1 0 0,0 0 0,-1-1 0,1 1 1,-1-3-6,0-2 1,-1 1 0,0-1 1,-1 0-1,0 0 0,0 0 1,-1 0-1,-1 0 1,0 1-1,0-1 0,0 0 1,-2 1-1,1 0 0,-1-1 1,0 2-1,-1-1 1,-2-3-2,4 7-174,-1 1 0,1-1 0,-1 1 0,0-1 0,-1 1 1,1 1-1,-1-1 0,1 1 0,-1-1 0,0 1 0,-1 1 1,1-1-1,0 1 0,-1 0 0,1 0 0,-1 0 0,0 1 1,-3-1 173,-36 1-3828,-4 3-3043</inkml:trace>
  <inkml:trace contextRef="#ctx0" brushRef="#br1" timeOffset="21270.144">8647 2195 11179,'0'0'3646,"2"-13"-1276,0-4-1524,1-12 127,-2-3 3315,-10 58-1667,-7 52-2161,4 1 0,4 0 0,3 0 0,5 49-460,-1-114 2,13 129-672,16-52-5995,-14-63 40</inkml:trace>
  <inkml:trace contextRef="#ctx0" brushRef="#br1" timeOffset="21626.147">8942 2364 8712,'0'0'4303,"0"0"-1623,0 0-390,0 0-80,0 0-667,0 0-620,0 0-298,0 0-64,1 17-76,-3 111 241,2-125-709,-3 9-10,1 0 1,0 0-1,1 0 0,1 0 0,0 0 1,0 0-1,1 1 0,0-1 0,1 0 1,1-1-1,0 1 0,1 0 1,0-1-1,0 1 0,1-1 0,1-1 1,0 1-1,0-1 0,8 10-7,-7-17-17,1 1 0,-1-1 0,1 0 0,0-1 0,0 0 0,0 0 0,0-1 0,0 0 0,0 0 1,0-1-1,0 0 0,0 0 0,0-1 0,1 0 0,-1 0 0,0-1 0,-1 0 0,1-1 0,0 0 0,-1 0 0,1 0 0,-1-1 0,0 0 0,0-1 0,0 1 0,-1-1 0,0-1 0,5-4 17,-1-2 92,0 0 1,0-1-1,-1 0 0,-1-1 1,-1 0-1,0 0 1,0 0-1,-1-1 0,-1 0 1,-1-1-1,0 1 0,-1-1 1,-1 1-1,0-1 0,-1 0 1,-1 0-1,0 0 0,-1 1 1,-1-1-1,-1-2-92,2 12-50,0 1 0,-1-1 0,0 0 0,-1 1 0,1-1 0,-1 1 1,0 0-1,0 0 0,-1 0 0,0 0 0,1 1 0,-2-1 0,1 1 0,0 0 0,-1 0 0,0 1 0,0-1 0,0 1 0,0 0 0,0 0 0,-1 1 0,1 0 0,-1 0 1,0 0-1,1 0 0,-1 1 0,0 0 0,0 0 0,0 1 0,0 0 0,0 0 0,0 0 0,0 1 0,0-1 0,0 2 0,0-1 0,1 0 0,-1 1 0,0 0 0,1 1 0,-1-1 1,1 1-1,0 0 0,0 0 0,0 1 50,-61 43-8301,44-23-49</inkml:trace>
  <inkml:trace contextRef="#ctx0" brushRef="#br1" timeOffset="21964.117">9521 2348 9353,'0'0'6369,"0"0"-3065,0 0-1569,0 0-198,0 0-586,0 0-652,0 0-134,-6 14-79,-3 6-51,2 1 0,0-1 0,1 1 0,1 0 0,1 1 0,1-1 0,0 5-35,16 121 201,-12-140-210,1 1 1,0-1-1,0 0 1,1 0-1,0-1 1,0 1-1,0 0 1,1-1-1,0 0 1,1 0-1,-1 0 1,1-1 0,0 1-1,1-1 1,-1 0-1,1 0 1,0-1-1,5 3 9,-5-4-4,1-1 0,-1 0 0,1 0 0,0-1 0,0 1 0,-1-1 0,1-1 0,0 0 0,0 0 0,0 0 0,0-1 0,0 1 0,0-2 0,-1 1 0,1-1 0,0 0-1,-1-1 1,1 1 0,-1-1 0,0 0 0,0-1 0,0 0 0,0 0 0,-1 0 0,3-3 4,4-3 177,0 0 1,-1-1-1,0-1 0,-1 1 0,0-2 0,-1 1 0,0-1 1,-1-1-1,-1 0 0,6-13-177,-8 15 170,-1 0 0,-1-1-1,0 1 1,-1-1 0,0 1 0,-1-1-1,0 0 1,-1 0 0,0 0 0,-2-12-170,1 20 5,0 0 0,-1-1 1,1 1-1,-1 0 0,0-1 1,0 1-1,-1 0 0,0 0 1,0 1-1,0-1 0,0 1 1,-1-1-1,1 1 0,-1 0 1,0 0-1,0 1 0,-1-1 1,1 1-1,-1 0 0,0 0 1,0 0-1,0 1 0,0 0 1,0 0-1,-5-2-5,-1 1-157,0 1 1,0 0-1,-1 0 0,1 1 1,0 1-1,-1 0 0,1 0 1,0 1-1,0 1 0,-1-1 1,1 2-1,0 0 0,0 0 157,-78 50-8437,67-28-3</inkml:trace>
  <inkml:trace contextRef="#ctx0" brushRef="#br1" timeOffset="22280.9">10177 2359 16079,'0'0'3705,"0"0"-1212,0 0-475,0 0-587,0 0-673,0 0-417,0 0-138,-11 15-43,5-7-137,-3 4 0,1 0-1,0 0 1,1 1-1,1 0 1,0 0-1,0 0 1,1 1-1,0 4-22,-1 5 22,1 1-1,1 0 0,1 0 1,1 0-1,1 1 0,1-1 1,3 21-22,-2-40-17,0 1 0,1-1 0,-1 1 0,1-1 0,1 1 0,-1-1 0,1 0 0,0 0 0,0 0 0,0-1 0,1 1 0,-1-1 0,1 1 0,0-1 1,1 0-1,-1-1 0,1 1 0,0-1 0,-1 0 0,1 0 0,1 0 0,-1-1 0,0 0 0,1 0 0,-1 0 0,1-1 0,-1 0 0,3 1 17,3 0-45,0-1-1,1 0 0,-1-1 1,1 0-1,-1-1 0,1 0 1,-1-1-1,0 0 1,0 0-1,0-1 0,0-1 1,0 0-1,9-5 46,-4-1 49,0 0 0,0-1 0,-2-1 0,1-1 0,-1 0 0,-1 0-1,-1-1 1,0-1 0,0 0 0,-2-1 0,0 0 0,0-1 0,-2 0 0,0 0 0,-1-1-49,-3 8 84,0-1 1,0 0 0,-1 1-1,-1-1 1,0 0 0,0 0 0,-1 0-1,-1 0 1,0 0 0,0-1-1,-1 1 1,-1 0 0,1 0-1,-2 0 1,0 1 0,0-1-1,-1 0 1,0 1 0,-1 0-1,0 0 1,0 0 0,-1 1-1,0 0 1,-1 0 0,-7-7-85,7 9-30,-1 1 0,1 1 0,-1 0-1,0 0 1,0 0 0,0 1 0,-1 0 0,1 0 0,-1 1 0,0 1 0,0-1 0,-1 1 0,1 1 0,0 0 0,0 0-1,-1 1 1,1 0 0,0 0 0,-1 1 0,1 1 0,-9 1 30,-117 43-3906,57-7-2046</inkml:trace>
  <inkml:trace contextRef="#ctx0" brushRef="#br1" timeOffset="34926.736">962 2162 7719,'0'0'1308,"0"0"1612,0 0-213,0 0-209,0 0-63,0 0-492,0 0-427,0 0-427,-2 5-278,-6 12-424,1 1-1,1 0 0,1 0 1,1 1-1,0 0 1,1-1-1,1 1 0,1 4-386,-4 17 369,-14 366-22,18-400-808,-5 23-731,-2-17-6119,3-10-306</inkml:trace>
  <inkml:trace contextRef="#ctx0" brushRef="#br1" timeOffset="35273.488">884 2233 7495,'0'0'2728,"0"0"-198,0 0 81,0 0-123,0 0-545,0 0-406,0 0-234,0 0-262,5-13-326,-3 4-604,-1 5-81,0 1 0,0-1 0,0 0 0,0 0 0,1 1 0,0-1 1,-1 1-1,1 0 0,0-1 0,1 1 0,-1 0 0,1 0 0,-1 0 0,1 1 0,0-1 0,0 0 0,0 1 0,0 0 0,1 0 0,-1 0 0,2 0-30,25-11-107,2 2 1,-1 2-1,1 0 0,1 3 0,0 0 1,-1 2-1,1 2 0,7 1 107,-39 1-183,-1 0 0,1-1 1,-1 1-1,1 0 0,-1 0 1,1 0-1,-1 0 0,1 1 0,-1-1 1,1 0-1,-1 0 0,1 0 0,-1 0 1,1 0-1,-1 1 0,1-1 0,-1 0 1,1 1-1,-1-1 0,1 0 1,-1 0-1,0 1 0,1-1 0,-1 1 1,1-1-1,-1 0 0,0 1 0,0-1 1,1 1-1,-1-1 0,0 1 0,0-1 1,0 1-1,1-1 0,-1 1 0,0-1 1,0 1-1,0-1 0,0 1 1,0-1-1,0 1 0,0-1 0,0 1 1,0-1-1,0 1 0,0 0 0,0-1 1,-1 1-1,1-1 0,0 1 0,0-1 1,-1 1 182,-5 12-6705</inkml:trace>
  <inkml:trace contextRef="#ctx0" brushRef="#br1" timeOffset="35559.614">848 2507 8520,'0'0'3619,"0"0"-1472,0 0 767,0 0-640,91-20-928,-52 5-481,3 3-513,-4 2-192,2 3-128,-8 4-32,-2 0 0,1 3-96,-10 0-961,-3 0-4228,-4 6-5029</inkml:trace>
  <inkml:trace contextRef="#ctx0" brushRef="#br1" timeOffset="36889.987">1325 2387 8616,'0'0'3059,"0"0"-924,0 0-181,0 0-416,0 0-481,0 15-235,-5 116 790,4-114-1256,-1-9-265,1 0 1,0 1-1,1-1 1,0 1 0,0-1-1,1 1 1,0-1-1,0 0 1,1 1 0,0-1-1,1 0 1,-1 0-1,2 0 1,-1-1 0,2 3-92,-3-9 20,-1 0 1,1 1-1,-1-1 1,1 0-1,0 0 1,-1 0-1,1 0 0,0-1 1,0 1-1,0-1 1,0 1-1,0-1 1,0 1-1,0-1 1,0 0-1,0 0 1,0 0-1,0 0 1,0 0-1,0 0 1,0-1-1,-1 1 1,1-1-1,0 1 1,0-1-1,0 0 1,0 0-1,-1 0 1,1 0-1,0 0 1,-1 0-1,1 0 1,1-2-21,49-45 1005,-42 36-787,-1 0 1,0-1-1,-2 0 0,1 0 0,-1-1 0,-1 0 0,-1 0 1,0 0-1,0-1 0,-2 1 0,1-1 0,-2 0 0,0 0 0,-1-1 1,-1-3-219,0 17 8,0 0 0,0 0 0,0 0 0,0 1-1,0-1 1,0 0 0,-1 0 0,1 0 0,-1 1 0,1-1 0,-1 0 0,0 0 0,1 1 0,-1-1 0,0 1 0,0-1 0,0 0 0,0 1 0,-1 0 0,1-1 0,0 1 0,-1 0 0,1 0 0,-1 0 0,1 0 0,-1 0 0,1 0 0,-1 0 0,0 0-1,1 1 1,-1-1 0,0 0 0,0 1 0,0 0 0,1-1 0,-1 1 0,0 0 0,0 0 0,0 0 0,0 0 0,1 0 0,-1 1 0,0-1 0,0 0 0,0 1 0,1 0 0,-1-1 0,0 1 0,1 0 0,-1 0 0,0 0 0,1 0 0,-1 0 0,1 0-1,0 0 1,-1 0 0,0 1-8,-11 13-124,1 1 0,0-1 0,1 2 0,1 0 0,0 0 0,1 1 0,1 0 0,1 0 0,1 1 0,0 0 0,1 0 0,1 0 0,1 1 0,1 0 0,1-1 0,0 1 0,2 6 124,-2-18-54,-1-2-279,1-1 0,-1 0 0,1 1 0,0 0 0,0-1 0,0 1 0,1 0 1,0-1-1,0 1 0,1 0 0,-1-1 0,1 1 0,1-1 0,-1 1 0,1-1 0,0 1 0,0-1 1,0 0-1,1 0 0,-1 0 0,1 0 0,1 0 0,-1-1 0,1 1 0,0-1 0,-1 0 0,2 0 1,-1-1-1,0 1 0,1-1 0,0 0 0,0 0 0,2 1 333,2-3-71,0 0 0,-1-1 0,1 0-1,0-1 1,-1 1 0,1-2 0,-1 1 0,1-1 0,-1-1 0,1 1 0,-1-1-1,0-1 1,-1 0 0,1 0 0,0 0 0,-1-1 0,0 0 0,0 0 0,-1-1-1,1 0 1,0-2 71,13-12 49,-2-2 0,0 0 0,-1 0-1,-2-2 1,0 0 0,-1-1-49,6-13 914,-2-1 1,-1-1 0,-3-1-1,0 0 1,-3-1 0,0-12-915,-14 100 3791,0-6-3648,-10 48 367,-3 0 0,-28 83-510,30-108 0,23-127 192,6-2-164,-13 49 86,1 0 1,0 0 0,1 1 0,0 0 0,2-1 0,0 1 0,1 1 0,0-1 0,1 1-1,1 1 1,1 0 0,0 0 0,0 1 0,1 0 0,2-1-115,-10 12 2,0 0 1,0 1 0,0-1-1,1 1 1,-1 0-1,0-1 1,1 2-1,-1-1 1,1 0-1,-1 1 1,1-1-1,-1 1 1,1 0-1,-1 0 1,1 0 0,-1 1-1,0-1 1,1 1-1,-1 0 1,1 0-1,-1 0 1,0 1-1,0-1 1,0 1-1,1-1 1,-1 1-1,-1 0 1,1 0 0,0 1-1,-1-1 1,1 0-1,1 3-2,4 3 0,0 0-1,-1 0 0,0 1 1,-1 0-1,0 0 0,-1 0 1,1 1-1,-2 0 0,1 0 1,-1 1 0,0 10-23,0 0 0,-2 1 0,0-1 0,-2 0 1,0 1-1,-1-1 0,-1 1 0,-1-1 0,-1 0 1,-1 0-1,-2 2 23,16-81 187,8 0-13,-15 42-24,2 1 0,-1 0 1,2 0-1,0 0 0,1 0 1,0 1-1,1-1 0,1 2 1,0-1-1,1 1 0,0 0 1,1 1-1,0 0 0,1 1 1,5-4-151,-13 13 6,0 0 0,0 1 0,0-1 1,0 0-1,0 1 0,0 0 0,0 0 1,1 0-1,-1 0 0,1 0 0,-1 1 1,1-1-1,-1 1 0,0 0 0,1 0 1,-1 0-1,1 1 0,-1-1 0,1 1 1,-1 0-1,0 0 0,1 0 0,-1 0 1,0 1-1,0-1 0,0 1 0,0 0 1,0 0-1,0 0 0,0 0 1,-1 0-1,1 1 0,-1-1 0,0 1 1,1 0-1,-1-1 0,1 3-6,53 118-723,-55-114 340,1-1-1,-1 1 1,1-1-1,1 1 0,0-1 1,0 0-1,0 0 1,1-1-1,1 1 0,-1-1 1,1 0-1,0 0 1,1 0-1,-1-1 0,1 1 1,1-2-1,-1 1 1,1-1-1,0 1 0,0-2 1,1 1-1,-1-1 1,1 0-1,0-1 0,0 0 1,0 0-1,0-1 1,4 1 383,-2-3-137,0 0 1,0 0-1,0-1 1,0 0 0,-1-1-1,1 0 1,0-1 0,-1 0-1,1 0 1,-1-1-1,0 0 1,0-1 0,-1 0-1,1 0 1,-1-1 0,4-3 136,2-4 368,-1 1 1,0-2 0,-1 0 0,0 0 0,-1-1 0,-1-1-1,0 0 1,3-8-369,-2 3 1119,-2 5-356,-1 0 0,0 0 0,-1-1 0,-1 0 0,0 0 0,-1 0 0,-1-1 0,-1-1-763,-3 17 28,0 0 0,0 0 0,0 0 0,-1 1 0,1-1 0,-1 0 0,1 0 0,-1 1 0,0-1 0,1 0 0,-1 1 0,0-1 0,0 1 0,0-1 0,0 1-1,-1-1 1,1 1 0,0 0 0,0 0 0,-1-1 0,1 1 0,-1 0 0,1 0 0,-1 0 0,0 1 0,1-1 0,-1 0 0,0 1 0,1-1 0,-1 1 0,0-1 0,0 1 0,0 0 0,1 0 0,-1 0 0,0 0 0,0 0 0,0 0 0,1 0 0,-2 1-28,-76 14 750,66-5-770,0 1 0,1 0 0,0 1 0,1 0 0,0 0 0,0 1 0,2 1 0,0 0 0,0 0 1,1 1-1,1 0 0,0 0 0,1 0 0,1 1 0,1 0 0,0 0 0,1 1 0,0-1 1,2 1-1,0-1 0,1 1 0,1 12 20,-1-28-18,-1 1 0,1-1 1,0 0-1,0 1 0,0-1 1,0 1-1,0-1 0,1 0 1,-1 1-1,0-1 0,1 0 0,-1 1 1,1-1-1,-1 0 0,1 1 1,-1-1-1,1 0 0,0 0 1,0 0-1,0 0 0,0 1 0,-1-1 1,2 0-1,-1-1 0,0 1 1,0 0-1,0 0 0,0 0 1,0-1-1,1 1 0,-1 0 1,0-1-1,1 1 0,-1-1 0,0 0 1,1 1-1,-1-1 0,1 0 1,-1 0-1,0 0 0,1 0 1,-1 0-1,1 0 0,-1 0 0,0-1 1,2 1 17,58-30-702,82-108 990,-141 137-291,-1-1 1,1 1-1,0 0 1,-1-1-1,1 1 0,0 0 1,0 0-1,0 0 0,-1 0 1,1 0-1,0 1 1,0-1-1,0 1 0,1-1 1,-1 1-1,0 0 0,0 0 1,0 0-1,0 0 1,0 0-1,0 0 0,0 0 1,0 1-1,0-1 0,0 1 1,0 0-1,0-1 1,0 1-1,0 0 0,0 0 1,0 0-1,0 0 1,-1 1-1,1-1 0,0 0 1,-1 1-1,1-1 0,-1 1 1,0 0-1,0-1 1,1 1-1,-1 0 0,0 0 1,0 0-1,-1 0 0,1-1 1,0 1-1,0 0 1,-1 1-1,0-1 0,1 0 1,-1 0-1,0 0 0,0 0 1,0 0 2,0-1 1,0 1 0,0-1 0,0 0 0,1 0 0,-1 0 0,0 0 0,1 0 0,-1 0 0,0 0 0,1 0 0,-1 0 0,1 0 0,0 0 0,-1 0 0,1 0 0,0 0 0,0 0 0,-1-1 0,1 1 0,0 0 0,0 0 0,0-1 0,0 1 0,0-1 0,0 1 0,0-1 0,0 1 0,0-1 0,0 0 0,0 1 0,0-1 0,0 0 0,1 0 0,-1 0 0,0 0 0,0 0 0,0 0 0,0 0 0,0 0 0,0 0 0,0 0 0,1-1 0,-1 1 0,0-1 0,0 1 0,0 0 0,0-1 0,0 0 0,0 1 0,0-1-1,49-41 91,-44 36-88,10-13 204,-1 0-1,-1-1 1,-1 0-1,-1-1 1,0-1-1,-2 1 1,-1-2-1,0 0 1,-2 0-1,0 0 1,-2-1-1,-1 0 1,0 0-1,-2 0 1,-1 0-1,-1-6-206,-4 4 695,-11 37-119,5 22-562,2 0 1,1 0-1,1 1 1,2 0-1,2 0 0,1 0 1,1 1-1,2-1 1,1 0-1,4 12-14,26 96-2450,6-108-2526,-3-37-3586,-19-8 2919</inkml:trace>
  <inkml:trace contextRef="#ctx0" brushRef="#br1" timeOffset="37574.123">3332 2484 6438,'0'0'2888,"0"0"-133,0 0-193,0 0-373,3-2-577,-2 2-1567,0-1 1,-1 1-1,1-1 0,-1 1 0,1 0 0,0 0 1,-1-1-1,1 1 0,0 0 0,-1 0 0,1 0 1,0-1-1,0 1 0,-1 0 0,1 0 0,0 0 1,-1 0-1,1 1 0,0-1 0,0 0 0,-1 0 1,1 0-1,0 0 0,-1 1 0,1-1 0,0 0 1,-1 1-1,1-1 0,-1 0 0,1 1 0,-1-1 1,1 1-1,-1-1 0,1 1 0,-1-1 0,1 1 1,-1 0-1,1-1 0,-1 1 0,0-1 0,1 1 1,-1 0-1,0-1 0,0 1 0,1 0 0,-1-1 1,0 1-1,0 0 0,0 0 0,0-1 1,0 1-1,0 0 0,0-1 0,0 1 0,0 0 1,0 0-1,0-1 0,-1 1 0,1 0 0,0-1 1,-1 1-1,1 0 0,0-1 0,-1 1 0,1-1 1,0 1-1,-1-1 0,1 1-45,0 4 54,1 24 632,-1-23-617,0 1 0,0-1 0,0 0 1,1 0-1,-1 0 0,2 0 1,-1 0-1,1 0 0,-1 0 0,2 0 1,-1 0-1,1-1 0,0 1 0,0-1 1,2 3-70,-2-7 5,0 0 0,0 0 1,0 0-1,0 0 0,1 0 1,-1-1-1,0 0 0,1 1 1,-1-1-1,0 0 0,1-1 1,-1 1-1,0-1 0,0 1 1,1-1-1,-1 0 0,0 0 1,0 0-1,0-1 0,0 1 1,0-1-1,0 1 0,0-1 1,-1 0-1,1 0 1,-1 0-1,1-1 0,-1 1-5,7-4 249,0 0 0,-1-1 0,0 0-1,0 0 1,-1 0 0,0-1 0,0 0 0,-1-1 0,0 0-1,0 1 1,-1-2 0,0 1 0,-1-1 0,0 1-1,0-1 1,-1-1 0,0 1 0,-1 0 0,-1 0-1,1-1 1,-1 1 0,-1-1 0,0 0-249,-2 9 51,0-1-1,0 1 1,0 0-1,0 0 1,0 0 0,0 0-1,-1 0 1,1 0 0,-1 1-1,1-1 1,-1 1 0,0 0-1,1 0 1,-1 0-1,0 0 1,0 0 0,0 0-1,0 1 1,0 0 0,0-1-1,0 1 1,0 0-1,0 0 1,0 1 0,0-1-1,0 1 1,0-1 0,1 1-1,-1 0 1,0 0 0,0 0-1,0 0 1,-1 2-51,-7 4 7,1 1-1,-1 0 1,1 1 0,1 0-1,0 1 1,0 0 0,1 0-1,0 1 1,1 0 0,0 0-1,0 1 1,2-1 0,-1 2-1,1-1 1,1 0 0,1 1-1,-1 0 1,2 0 0,0 0-1,0 0 1,2 0 0,-1 1-1,2-1 1,1 10-7,-3-15-119,1 0 0,1 1 0,0-1 0,0 0 0,0 0 1,1 0-1,1 0 0,-1 0 0,1 0 0,0 0 0,1-1 0,0 0 0,0 0 0,1 0 0,-1 0 1,2 0-1,-1-1 0,1 0 0,0 0 0,0-1 0,0 0 0,1 0 0,0 0 0,0-1 0,0 0 1,0 0-1,1 0 0,-1-1 0,1-1 0,0 1 0,0-1 0,0-1 0,7 2 119,-3-3-234,0 0 0,0 0 1,-1-1-1,1-1 0,0 0 0,-1 0 0,1-1 0,-1-1 0,0 0 0,0 0 0,-1-1 0,1 0 1,-1-1-1,0 0 0,0-1 0,-1 0 0,0-1 0,0 0 0,3-4 234,-8 7-774,0-1 0,0 1 0,-1-1 1,1 0-1,-1 0 0,-1 0 0,1 0 0,-1-1 0,0 1 0,-1-1 0,1 0 1,-1 1-1,-1-1 0,1-1 774,-1-10-8211</inkml:trace>
  <inkml:trace contextRef="#ctx0" brushRef="#br1" timeOffset="37912.118">874 4587 5413,'3'-13'5349,"6"-23"-3453,11-43 4253,-18 52 2062,-74 399-7387,62-120-6517,10-248 5308,2 20-3227,4-10-4488,-3-11 1764</inkml:trace>
  <inkml:trace contextRef="#ctx0" brushRef="#br1" timeOffset="38397.356">873 4636 2787,'0'-158'9678,"-6"122"-4889,6 35-4191,-1 7 133,-2 12-612,2 1 0,0-1 1,0 0-1,2 1 0,0-1 0,2 1 0,0-1 1,1 0-1,0 0 0,2 0 0,0-1 1,4 7-120,-7-20 5,0 0 1,0 0-1,0 0 1,1-1-1,-1 1 1,1-1-1,0 0 1,0 0-1,1 0 1,-1-1-1,0 1 1,1-1-1,0 0 1,-1 0-1,1-1 1,0 1-1,0-1 1,0 0 0,0-1-1,0 1 1,0-1-1,0 0 1,0 0-1,0 0 1,0-1-1,0 0 1,0 0-6,10-2 23,-1 0 0,1-1 1,-1 0-1,0-1 1,-1-1-1,1-1 1,-1 1-1,9-8-23,-2 1 186,-2-1 0,1-1 0,-1-1 0,-2 0 0,1-2 0,-2 0 0,0 0 0,-1-1-1,-1-1 1,-1 0 0,-1-1 0,1-3-186,-12 22 155,-16 31 48,-70 112-176,3-4-27,83-137 2,0-1 1,0 1 0,0 0-1,0 0 1,0 0-1,0-1 1,0 1 0,0 0-1,0 0 1,0 0-1,0-1 1,0 1 0,0 0-1,0 0 1,0-1-1,0 1 1,0 0 0,-1 0-1,1 0 1,0 0-1,0-1 1,0 1 0,0 0-1,0 0 1,-1 0-1,1 0 1,0 0 0,0-1-1,0 1 1,-1 0-1,1 0 1,0 0 0,0 0-1,0 0 1,-1 0-1,1 0 1,0 0 0,0 0-4,9-24 116,-5 17-72,0 1 0,0 0 0,0 0 0,1 0 0,-1 1 0,1 0 0,1 0 0,-1 0 0,1 0 0,0 1-1,0 0 1,0 0 0,0 1 0,1-1 0,-1 1 0,1 1 0,0-1 0,0 1 0,0 1 0,0-1 0,0 1 0,1 0 0,-1 1 0,7 0-43,-10 3 4,0 0 0,-1 1 0,1-1 1,-1 1-1,0 0 0,0 0 0,0 0 1,0 1-1,-1-1 0,1 1 0,-1-1 1,0 1-1,-1 0 0,1 0 0,-1 0 1,0 0-1,0 0 0,-1 0 0,1 0 1,-1 0-1,0 0 0,0 0 0,-1 0 1,0 0-1,0 3-4,1 2-5,-33 183 246,11-97-1204,12 2-3440,20-69-3444,0-23 1985</inkml:trace>
  <inkml:trace contextRef="#ctx0" brushRef="#br1" timeOffset="38956.548">1739 4832 4036,'80'-125'6048,"-75"119"-5610,-2 2 117,1 1 1,-1-1 0,0 1 0,0-1 0,-1 0 0,1 0-1,-1 0 1,0-1 0,0 1 0,0-1 0,0 1 0,-1-1 0,0 1-1,0-1 1,0 0 0,0 0 0,-1-3-556,-2 6 110,0 0 0,0 0 1,0-1-1,0 1 0,0 0 0,0 1 1,-1-1-1,1 0 0,-1 1 0,1-1 0,-1 1 1,0 0-1,0 0 0,1 0 0,-1 0 1,0 0-1,0 1 0,0-1 0,0 1 1,0 0-1,0 0 0,0 0 0,0 0 0,0 0 1,0 1-1,0-1 0,0 1 0,1 0 1,-1 0-1,0 0 0,0 0 0,1 1 1,-1-1-1,0 1 0,1-1 0,0 1 0,-2 1-110,-12 10 22,0 1-1,0 0 0,1 1 0,1 1 0,1 0 0,0 1 0,1 1 0,1 0 0,1 0 0,1 1 0,0 0 0,1 1 1,1 0-1,1 0 0,1 1 0,0-1 0,2 1 0,0 0 0,2 0 0,0 2-21,1-19-82,0 0 0,0 1 0,0-1 0,0 0 0,1 0 0,-1 0-1,1 1 1,0-1 0,0 0 0,1 0 0,-1 0 0,1 0 0,0-1 0,0 1 0,0 0 0,1-1 0,-1 1-1,1-1 1,0 0 0,0 0 0,0 0 0,0 0 0,1 0 0,-1-1 0,1 0 0,-1 1 0,1-1-1,0-1 1,0 1 0,0 0 0,0-1 0,0 0 0,0 0 0,0 0 0,0-1 0,1 1 0,1-1 82,1 0-75,0-1 0,0 1 0,1-1 0,-1-1 0,0 1 0,0-2 0,-1 1 0,1 0 0,0-1 0,-1 0 0,1-1 1,-1 0-1,0 0 0,0 0 0,-1 0 0,1-1 0,-1 0 0,0 0 0,0-1 0,-1 1 0,0-1 0,0 0 0,1-2 75,69-155 1243,-44 57 2531,-32 164-3665,0-37-114,1 0 1,1-1 0,1 1-1,0 0 1,2 0-1,0-1 1,1 0-1,2 1 1,0-2-1,2 4 5,-4-19-247,1 1 0,-1-1-1,1 0 1,0-1 0,0 1-1,1-1 1,-1 0 0,1 0-1,0-1 1,-1 1 0,1-1-1,0-1 1,0 1 0,1-1-1,-1 0 1,0 0 0,0-1-1,1 0 1,-1 0 0,0 0-1,0-1 1,0 0 0,1 0-1,-1-1 1,0 0-1,0 0 1,-1 0 0,1 0-1,0-1 1,-1 0 0,1 0-1,-1-1 1,4-3 247,7-5 43,0-1 0,0-1 0,-1-1 0,-1 0 1,0-1-1,-1 0 0,-1-1 0,-1-1 0,0 0 0,-1 0 0,-1-1 0,3-10-43,3-13 1274,-1-1 0,-2-1 0,-2 0 0,-2 0 0,0-11-1274,-5-20 2898,-3 75-2855,-1 0-1,1-1 1,0 1-1,-1-1 1,1 1 0,0 0-1,-1-1 1,1 1-1,0 0 1,-1-1-1,1 1 1,0 0-1,-1 0 1,1-1-1,-1 1 1,1 0-1,-1 0 1,1 0-1,-1 0 1,1-1-1,0 1 1,-1 0 0,1 0-1,-1 0 1,1 0-1,-1 0 1,1 0-1,-1 0 1,1 0-1,-1 1 1,1-1-1,-1 0 1,1 0-1,-1 0 1,1 0-1,0 1 1,-1-1-1,1 0 1,-1 0 0,1 1-1,0-1 1,-1 0-1,1 1 1,0-1-1,-1 0 1,1 1-1,0-1 1,-1 1-1,1-1 1,0 0-1,0 1 1,0-1-1,-1 1 1,1-1-1,0 1 1,0-1 0,0 1-1,0-1 1,0 1-1,0-1-42,-14 25 97,2 0-1,0 0 1,2 1-1,1 1 1,1-1-1,1 2 1,1-1-1,2 1 1,0 3-97,1-13 44,-15 86-1024,5 0 1,0 86 979,13-188-171,3 50-3864,9-20-2895,0-17-501</inkml:trace>
  <inkml:trace contextRef="#ctx0" brushRef="#br1" timeOffset="39352.279">2623 4802 9545,'0'0'2904,"0"-14"-235,-2-39 22,2 53-2611,-1 1 0,1-1 1,0 1-1,-1-1 0,1 1 0,0-1 1,-1 1-1,1-1 0,0 0 0,-1 1 1,1-1-1,-1 0 0,1 1 1,-1-1-1,1 0 0,-1 0 0,1 0 1,-1 1-1,1-1 0,-1 0 0,1 0 1,-1 0-1,0 0 0,1 0 0,-1 0 1,1 0-1,-1 0 0,1 0 0,-1 0 1,1 0-1,-1 0 0,1 0 1,-1-1-1,1 1 0,-1 0 0,1 0 1,-1-1-1,1 1 0,-1 0 0,1-1 1,-1 1-1,1 0 0,0-1 0,-1 1 1,1 0-1,-1-1 0,1 1 0,0-1 1,0 1-1,-1-1 0,1 1 1,0-1-1,0 1 0,-1-1 0,1 1 1,0-1-1,0 0-80,-6 21 345,1 0 0,2 0 0,-1 1 0,2-1 0,1 1 0,1-1 0,0 1 0,3 14-345,-4-32-4,1 1 1,-1-1-1,1 0 1,0 1-1,0-1 1,0 0-1,0 1 1,1-1-1,-1 0 1,1 1-1,0-1 1,0 0 0,0 0-1,0 0 1,0 0-1,1 0 1,0 0-1,-1 0 1,1 0-1,0 0 1,0-1-1,1 1 1,-1-1-1,1 0 1,-1 0-1,1 1 1,-1-2-1,1 1 1,0 0-1,0 0 1,0-1-1,0 0 1,0 0-1,1 0 1,-1 0-1,0 0 1,0 0-1,1-1 1,-1 0-1,0 1 1,1-1 0,-1 0-1,0-1 1,1 1-1,-1-1 1,1 0 3,5-5 2,0-2 0,0 1 0,0-1 0,-1-1 0,0 1 0,-1-1 1,0-1-1,-1 1 0,0-1 0,0-1 0,-1 1 0,0-1 0,-1 1 1,0-2-1,0 0-2,2-4 294,0-1 0,-1 0 1,-1-1-1,-1 1 1,0-1-1,-1 1 0,-1-9-294,-1 24 64,0 0 0,0 1-1,0-1 1,0 0 0,0 0 0,0 0-1,-1 1 1,1-1 0,-1 0-1,1 0 1,-1 1 0,0-1-1,0 1 1,1-1 0,-1 0 0,0 1-1,-1 0 1,1-1 0,0 1-1,0-1 1,0 1 0,-1 0 0,1 0-1,-1 0 1,1 0 0,-1 0-1,1 0 1,-1 0 0,0 1-1,1-1 1,-1 0 0,0 1 0,1 0-1,-1-1 1,0 1 0,0 0-1,0 0 1,1 0 0,-1 0 0,0 0-1,0 0 1,0 0-64,-72 29 986,59-14-950,1 1-1,1 1 0,0 0 0,1 1 0,1 1 0,0-1 0,2 2 0,0-1 0,1 1 0,1 1 0,1-1 0,1 1 0,0 0 1,0 15-36,3-29-5,0 0 0,0 1 1,1-1-1,0 1 1,0-1-1,1 1 1,0 0-1,0-1 1,0 1-1,1-1 1,1 1-1,-1-1 0,1 1 1,0-1-1,1 0 1,-1 0-1,2 0 1,-1 0-1,1-1 1,0 1-1,0-1 1,1 0-1,-1 0 0,2 0 1,-1-1-1,0 0 1,3 2 4,7-1-286,0 0 0,1-2 0,0 1 0,0-2 0,0 0 0,0-1 0,0 0 0,1-2 0,-1 0 0,0 0 0,1-2 0,-1 0 0,0-1 0,4-1 286,2-1-803,-1-1 0,1-1-1,-1-1 1,0-1 0,-1-1 0,11-7 803,60-48-8020,-56 32 514</inkml:trace>
  <inkml:trace contextRef="#ctx0" brushRef="#br1" timeOffset="48509.095">4285 5875 7463,'0'0'1858,"-15"1"-219,-9 1-680,-35 3 1608,19-3 4130,524 10-4962,1129-36-1463,-1494 19-324,186-7 1197,-1-14-1,113-31-1144,-380 47 64,-53 1 21,-114-7-548,43 22-5475,58 2-692,3-1-3673</inkml:trace>
  <inkml:trace contextRef="#ctx0" brushRef="#br1" timeOffset="49504.487">5253 6420 7815,'0'0'2536,"4"-14"-486,0 2-1435,12-45 2142,-10 14 2877,-7 42-5539,0 0 0,1 0 0,-1 0 0,0 0 0,0 0 0,0 1-1,0-1 1,0 0 0,0 1 0,0-1 0,0 1 0,0-1 0,0 1 0,-1-1 0,1 1 0,0 0 0,0-1 0,0 1 0,0 0 0,-1 0-1,1 0 1,0 0 0,0 0 0,0 0 0,-1 1 0,1-1 0,0 0 0,0 1 0,0-1 0,0 0 0,0 1 0,-1-1 0,1 1 0,0 0-1,0-1 1,0 1 0,1 0 0,-1 0 0,0-1 0,0 1 0,0 0 0,0 0 0,1 0 0,-1 0 0,0 0 0,0 1-95,-17 16 41,0 2 1,1 0 0,1 0-1,1 2 1,0 0 0,2 0 0,1 1-1,1 1 1,0 0 0,2 1-1,1 0 1,1 0 0,1 0-1,2 1 1,0 0 0,2 0-1,0 0 1,2 1 0,1-1 0,1 0-1,2 1-41,-2-16 7,0 0-1,1 0 1,1 0-1,0 0 1,1 0 0,0-1-1,0 0 1,1 0-1,0-1 1,1 1-1,7 7-6,-11-13 3,1 0 0,-1-1 0,1 0 0,-1 1 0,1-1 1,0-1-1,0 1 0,0 0 0,0-1 0,1 0 0,-1 0 0,1 0 0,-1-1 0,1 1 0,0-1 0,-1 0 0,1 0 0,0-1 0,0 1 0,0-1 0,-1 0 0,1-1 0,0 1 0,0-1 0,0 0 0,-1 0 0,1 0 0,0-1 0,0 0-3,6-6 72,-1 1-1,0-1 1,0-1-1,-1 0 0,0 0 1,-1-1-1,0 0 1,0-1-1,-1 1 0,-1-1 1,0-1-1,0 1 1,-1-1-1,-1 0 0,0 0 1,1-6-72,-3 13 83,0 2-64,0 0 0,0 0 0,-1-1 0,1 1 0,-1 0 0,1-1 0,-1 1 0,0-1 0,-1 1 0,1-1 0,-1 1 0,1-1 0,-1 0 0,0 1 0,0-1 0,-1 1 0,1-1 0,-1 0 0,1 1 0,-1-1 0,-1 1 0,1-1 0,0 1 0,-1 0 0,1 0 0,-1 0 0,0-1 0,0 1 0,0 1 0,-1-1 0,1 0 0,-1 1 0,0-2-19,-6 2-8,0 0-1,0 0 1,-1 1 0,1 0 0,0 0 0,0 1-1,-1 0 1,1 1 0,0 0 0,0 0-1,0 1 1,0 1 0,0-1 0,0 1 0,0 1-1,1-1 1,0 2 0,0-1 0,0 1 0,0 0-1,1 1 1,-1 0 0,-2 3 8,2-2-548,1 0 0,0 1 0,0 0 0,1 0 0,0 1 0,1-1 0,-1 1 0,2 1-1,-1-1 1,1 1 0,1 0 0,-1-1 0,0 8 548,0 19-5328,2-4-2748</inkml:trace>
  <inkml:trace contextRef="#ctx0" brushRef="#br1" timeOffset="49839.263">5758 6606 14958,'0'0'3257,"0"0"-1245,0 0-63,0 0-257,0 0-608,0 0-438,-15 13-315,2-4-277,6-4-37,0 0 1,0 0-1,1 0 1,0 1-1,0 0 1,0 0-1,1 0 1,0 1-1,0 0 0,1 0 1,0 0-1,0 1 1,0-1-1,-1 7-17,-1 6 21,0 1 0,2 0-1,0 1 1,2-1-1,0 1 1,1-1-1,2 1 1,1 14-21,-1-27-2,0-1-1,1 0 1,0 0-1,0-1 1,0 1 0,1 0-1,1-1 1,-1 1-1,1-1 1,0 0 0,1 0-1,-1-1 1,1 1-1,1-1 1,-1 0-1,1 0 1,0-1 0,1 0-1,-1 0 1,1 0-1,0-1 1,0 0 0,0 0-1,3 0 3,4-1-13,0 0-1,1-1 1,-1-1-1,1 0 0,-1-1 1,1-1-1,-1 0 1,1-1-1,-1-1 1,0 0-1,0-1 1,0 0-1,-1-1 1,1 0-1,-1-2 0,0 1 1,-1-1-1,1-1 1,-1-1-1,-1 1 1,0-2-1,0 1 1,-1-2-1,0 1 0,-1-1 1,7-11 13,-9 13 62,0-1 0,0 0 0,-1-1 0,-1 1 0,0-1 0,0 0 0,-1-1 0,-1 1 0,1-1 0,-2 0 0,0 1 0,0-1 0,-1 0 0,-1 0 0,0 0 0,0 0 0,-1 0-1,-1 0 1,0 0 0,-1 0 0,0 0 0,0 1 0,-1 0 0,-1 0 0,0 0 0,-1 0 0,0 1 0,0-1 0,-1 2 0,0-1 0,-1 1 0,0 0 0,-1 0 0,0 1 0,0 1 0,-1-1 0,1 1 0,-2 1 0,1 0 0,-1 0 0,-4-1-62,2 4-165,1 0 1,-1 0-1,0 1 0,0 1 1,0 0-1,0 1 0,0 0 1,-1 1-1,1 0 1,0 1-1,1 1 0,-1 0 1,0 1-1,1 0 0,0 1 1,0 0-1,0 1 0,0 0 1,-7 6 164,-23 51-8798,35-32 337</inkml:trace>
  <inkml:trace contextRef="#ctx0" brushRef="#br1" timeOffset="50217.707">6359 6583 13036,'0'0'3903,"0"0"-1207,0 0-449,0 0-304,0 0-763,0 0-529,-13 14-346,1-1-247,4-7-26,1 1-1,1 1 1,-1 0-1,1 0 1,0 0-1,1 0 1,0 1-1,0 0 1,1 0-1,-1 5-31,1-6 16,0 0 0,1 0-1,0 1 1,1-1 0,-1 1 0,2 0-1,-1 0 1,1 0 0,1 0 0,0 0-1,0-1 1,1 1 0,0 0 0,0 0-1,1 0 1,0 0 0,0-1-1,1 1 1,1-1 0,-1 0 0,1 0-1,0 0 1,1 0 0,0-1 0,0 0-1,1 0 1,0 0 0,0-1 0,1 0-1,-1 0 1,1 0 0,1-1-1,-1 0 1,1 0 0,0-1 0,0 0-1,0 0 1,3 0-16,-2-3 14,0 0 1,0 0-1,0-1 0,0 0 0,1-1 1,-1 0-1,0 0 0,0-1 0,-1 0 1,1 0-1,0-1 0,-1-1 0,1 1 0,-1-1 1,0-1-1,0 1 0,0-1 0,-1-1 1,0 1-1,0-1 0,0-1 0,-1 1 1,0-1-1,0 0 0,-1 0 0,0-1 1,0 0-1,-1 0 0,1 0 0,-2 0 0,1-1 1,-1 1-1,-1-1 0,0 0 0,0 0 1,0-3-15,1-4 152,0-1 0,-1 0 0,0-1-1,-2 1 1,0 0 0,-1 0 0,-1 0 0,0 0 0,-1 0 0,-3-5-152,5 15 11,-1 1-1,0-1 1,-1 1-1,0 0 1,0 0 0,0 0-1,-1 0 1,1 0-1,-1 1 1,-1-1-1,1 1 1,-1 0-1,0 1 1,0-1-1,0 1 1,-1 0 0,1 0-1,-1 1 1,0-1-1,0 1 1,-1 1-1,1-1 1,0 1-1,-1 0 1,0 0-1,1 1 1,-3 0-11,-3 0-363,0 0 0,0 1 1,1 1-1,-1 0 0,0 0 0,1 1 1,-1 1-1,1 0 0,-5 2 363,-57 32-10060,34-8-5352</inkml:trace>
  <inkml:trace contextRef="#ctx0" brushRef="#br2" timeOffset="52838.055">5253 4557 2915,'0'0'2562,"0"0"-517,0 0-97,0 0 198,0 0 38,0 0 79,-8-14-117,-25-46-379,31 55-1471,0 1 0,0-1-1,0 0 1,1 1 0,-1-1-1,1 0 1,0 0 0,1 0-1,-1 0 1,1 0 0,0 0 0,0 0-1,0 0 1,1 0 0,0 0-1,0 0 1,0 0 0,1 1-1,0-1 1,1-4-296,-1 7 41,-1 0-1,0-1 1,1 1 0,-1 0-1,1 0 1,-1 1-1,1-1 1,0 0 0,0 1-1,0-1 1,0 1-1,0-1 1,0 1 0,0 0-1,1 0 1,-1 0-1,0 0 1,1 0 0,-1 0-1,1 1 1,-1-1-1,1 1 1,-1 0 0,1 0-1,-1 0 1,1 0-1,-1 0 1,1 0 0,-1 1-1,1-1 1,-1 1-1,0 0 1,1 0 0,-1 0-1,2 1-40,2 1 17,0 0 0,-1 1 0,0 0 0,0 0 0,0 0 0,-1 1-1,1 0 1,-1 0 0,0 0 0,-1 0 0,1 1 0,-1-1 0,0 1 0,0 0-1,-1 0 1,1 0 0,-1 0 0,-1 0 0,1 0 0,-1 4-17,5 131 31,-10-118-28,-1 0 1,-1-1 0,-2 1-1,0-1 1,-1 0 0,-1-1-1,-1 0 1,-1-1 0,-1 0-1,-1-1 1,0 0 0,-1-1-1,-1-1 1,-1 0 0,-1-2-1,-9 8-3,19-18 3,1 1-1,-1-1 0,-1 0 0,1-1 1,-1 0-1,0 0 0,0-1 1,0 0-1,0-1 0,0 0 1,-10 1-3,15-3 1,0 1 0,1-1 0,-1 0 0,0 0 0,0-1 0,0 1 0,1-1 1,-1 0-1,0 0 0,1 0 0,-1 0 0,1-1 0,-1 0 0,1 1 0,-1-1 0,1 0 1,0-1-1,0 1 0,0 0 0,0-1 0,1 0 0,-1 0 0,1 0 0,0 0 0,-1 0 1,1 0-1,0 0 0,1-1 0,-1 1 0,0-4-1,-1 0 1,1 0 0,0-1 0,1 1 0,0 0 0,0-1 0,1 1 0,-1-1 0,2 1 0,-1-1 0,1 1 0,0-1 0,1 1 0,0-1 0,0 1 0,1-3-1,-1 7 0,-1-1-1,0 1 1,1 0 0,0 0 0,0 0-1,0 0 1,0 0 0,0 1-1,1-1 1,-1 1 0,1-1 0,0 1-1,0 0 1,-1 0 0,1 0-1,1 0 1,-1 1 0,0-1-1,0 1 1,1 0 0,-1 0 0,0 0-1,1 0 1,-1 1 0,1-1-1,-1 1 1,1 0 0,-1 0-1,1 0 1,-1 1 0,1-1 0,-1 1-1,3 0 1,7 4-6,-1 0 0,0 1 1,-1 0-1,1 1 0,-1 1 0,0-1 0,-1 2 0,0-1 0,0 1 0,-1 1 0,6 8 6,34 29-4,-34-34-47,1 0 1,0-2-1,1 0 1,0-1-1,0-1 1,1 0-1,1-1 1,-1-1-1,1-1 1,0-1-1,1-1 1,-1 0-1,7-1 51,-22-2-5,-1-1 1,1 0-1,-1 0 0,1-1 0,0 1 1,-1-1-1,1 0 0,-1 0 0,1 0 0,-1 0 1,0-1-1,1 1 0,-1-1 0,0 0 0,0 0 1,0 0-1,0-1 0,0 1 0,-1 0 0,1-1 1,-1 0-1,0 0 0,1 0 0,-1 0 0,0 0 1,-1 0-1,1 0 0,-1 0 0,1-1 0,-1 1 1,0-1-1,0-2 5,12-122 451,-13 117-359,-6-106 474,6 118-563,0-1-1,0 0 1,0 1 0,0-1-1,0 1 1,0-1 0,0 0 0,0 1-1,0-1 1,0 0 0,0 1-1,0-1 1,0 1 0,0-1-1,0 0 1,0 1 0,0-1 0,0 1-1,0-1 1,-1 0 0,1 1-1,0-1 1,0 0 0,0 1 0,-1-1-1,1 0 1,0 0 0,0 1-1,-1-1 1,1 0 0,0 0 0,-1 1-1,1-1 1,0 0 0,-1 0-1,1 0 1,-1 1 0,1-1 0,0 0-1,-1 0 1,1 0 0,0 0-1,-1 0 1,1 0 0,-1 0-1,1 0 1,0 0 0,-1 0 0,1 0-1,-1 0 1,1 0 0,0 0-1,-1-1 1,1 1 0,0 0 0,-1 0-1,1 0 1,0 0 0,-1-1-1,1 1 1,0 0 0,-1 0 0,1-1-1,0 1 1,0 0 0,-1-1-1,1 1-2,-1 20-4,0-1 1,2 1-1,0 0 0,1-1 0,1 1 0,1-1 0,1 0 0,0 0 0,2 0 0,0-1 0,1 0 0,0 0 0,2-1 1,0 0-1,11 12 4,-18-23-19,1 0-1,0 0 1,0-1 0,0 1 0,1-1 0,0-1 0,0 1 0,0 0 0,1-1 0,-1 0 0,1-1 0,0 1 0,0-1-1,1 0 1,-1 0 0,1-1 0,-1 0 0,1 0 0,0-1 0,-1 0 0,1 0 0,0 0 0,0-1 0,0 0 0,0 0-1,0-1 1,-1 0 0,1 0 0,0 0 0,0-1 0,-1 0 0,1-1 0,-1 1 0,0-1 0,0 0 0,0-1-1,0 0 1,0 0 0,-1 0 0,2-2 19,2-6 63,-1-1 0,-1 0 0,-1-1 0,1 1 1,-2-1-1,0-1 0,-1 1 0,0-1 0,-1 1 0,-1-1 0,0 0 0,-1 0 0,-1 0 0,0 0 0,-1 0 0,-2-9-63,1 9 26,0 0-1,0 1 1,-1-1-1,-1 1 1,-1 0-1,0 0 0,-1 0 1,0 1-1,-1 0 1,0 0-1,-1 1 1,-1-1-1,-7-7-25,14 18-60,1 1-1,0-1 0,-1 1 1,1-1-1,-1 1 0,0 0 1,1 0-1,-1 0 1,0 0-1,1 0 0,-1 0 1,0 0-1,0 0 0,0 1 1,0-1-1,0 1 1,0 0-1,0-1 0,0 1 1,0 0-1,0 0 1,0 0-1,0 0 0,0 1 1,0-1-1,0 0 0,0 1 61,-28 43-9397,25-19 701</inkml:trace>
  <inkml:trace contextRef="#ctx0" brushRef="#br2" timeOffset="53247.021">6233 4681 10506,'0'0'4863,"0"0"-2087,0 0-1078,0 0-396,0 0-795,0 0-330,0 20-97,-3 124 192,2-135-195,0-1 0,1 0 0,-1 0 0,2 0 0,-1 0 0,1 1 0,0-1 0,1 0 0,0 0 0,0-1 0,1 1 0,0 0 0,0-1 0,1 1 0,0-1 0,0 0 0,1 0 0,0-1 0,0 1 0,0-1 1,1 0-1,0-1 0,0 1 0,1-1 0,-1-1 0,1 1 0,0-1 0,0 0 0,1 0 0,-1-1 0,1 0 0,-1 0 0,1-1 0,0 0 0,5 0-77,-1-3 141,0-1 0,0 0-1,0-1 1,0 0 0,0 0 0,-1-2 0,1 1-1,-1-1 1,0-1 0,-1 0 0,1-1 0,-1 0 0,-1 0-1,1-1 1,-1-1 0,-1 1 0,1-1 0,-2-1-1,1 1 1,-1-1 0,0-1 0,-1 1 0,-1-1 0,0 0-1,0-1 1,-1 1 0,0-1 0,-1 0 0,0 0-1,-1 0 1,-1 0 0,0 0 0,0 0 0,-1-1-1,-1 1 1,0 0 0,-2-8-141,3 11 14,0 0 1,-1 1-1,0-1 0,0 1 1,-1-1-1,0 1 0,0 0 0,-1 0 1,0 0-1,-1 0 0,0 0 1,0 1-1,-1-1 0,1 1 0,-2 0 1,1 1-1,-1-1 0,0 1 1,0 0-1,-1 1 0,1-1 0,-1 1 1,-1 1-1,1-1 0,-1 1 1,1 1-1,-1-1 0,0 1 1,0 0-1,-1 1 0,1 0 0,-1 1 1,1-1-1,-3 1-14,2 3-307,0-1 1,0 1-1,0 0 0,0 1 1,1 0-1,-1 1 0,1 0 1,-1 0-1,1 1 0,1-1 1,-1 2-1,1-1 0,-4 5 307,-47 55-10267,33-22-6052</inkml:trace>
  <inkml:trace contextRef="#ctx0" brushRef="#br2" timeOffset="54499.355">8487 5769 10890,'0'0'3700,"0"0"-2184,0 0-571,23 2 822,338 15 1740,891-8-2455,-1022-12-1455,-1-9 0,74-21 403,-239 19-2120,-74 5-4825,-12 5 133</inkml:trace>
  <inkml:trace contextRef="#ctx0" brushRef="#br2" timeOffset="55072.392">11895 5772 19603,'0'0'293,"0"0"70,0 0 753,0 0 384,0 0-363,22-10-459,3-1-603,0 2 0,0 0-1,1 1 1,1 2 0,-1 1-1,1 1 1,10 0-75,1003-9 1095,-982 13-1103,206-2 249,0-11 1,42-16-242,-386 25-1810,25 4-1457,-12 2-2776</inkml:trace>
  <inkml:trace contextRef="#ctx0" brushRef="#br2" timeOffset="82108.8">11808 4263 7303,'0'0'2680,"6"-12"-321,15-34 1,14-30 4398,-8 23-1313,-26 103-3192,-50 343-1084,48-360-1243,-1-22-2,1 0 0,1 0 0,-1 0 0,2 0 0,0 0 0,0 0 1,1 0-1,0 0 0,1 0 0,0-1 0,0 1 0,2-1 0,-1 0 0,2 2 76,19 3-4492,-1-28-8173,-17-3 1401</inkml:trace>
  <inkml:trace contextRef="#ctx0" brushRef="#br2" timeOffset="82440.77">12206 4179 7463,'0'0'5397,"0"0"-2306,0 0-737,0 0 166,2-12-417,10-38-677,-12 50-1369,0 0 0,0 1 0,0-1 0,0 0 0,0 1 1,0-1-1,0 0 0,0 0 0,0 1 0,0-1 0,0 0 0,0 0 1,0 1-1,0-1 0,0 0 0,1 0 0,-1 1 0,0-1 0,0 0 1,0 0-1,0 1 0,0-1 0,1 0 0,-1 0 0,0 0 0,0 1 1,0-1-1,1 0 0,-1 0 0,0 0 0,0 0 0,1 0 0,-1 0 1,0 1-1,0-1 0,1 0 0,-1 0 0,0 0 0,0 0 0,1 0 1,-1 0-1,0 0 0,0 0 0,1 0-57,-40 557 2344,39-535-2524,4 75-1633,21-41-6700,-16-46 1434</inkml:trace>
  <inkml:trace contextRef="#ctx0" brushRef="#br2" timeOffset="82759.964">12688 4275 14606,'0'0'2941,"0"0"-939,0 0 96,0 0-309,0 0-700,0 0-454,-12 13-155,1-2-359,4-5-60,1 0 1,0 1-1,1-1 0,-1 1 1,1 1-1,1-1 0,-1 0 1,1 1-1,1 0 0,-1 0 1,0 6-62,-2 2 38,1 2 0,1-1-1,1 0 1,1 1 0,0 0 0,1-1 0,1 1 0,1 0 0,0 0 0,1-1 0,1 1 0,1-1 0,1 0 0,0 0 0,1 0 0,1-1-1,0 1 1,1-2 0,7 10-38,-8-17 2,0-1-1,1-1 0,0 1 0,1-1 0,-1-1 1,1 0-1,0 0 0,0 0 0,1-1 0,0-1 1,-1 1-1,1-2 0,0 1 0,0-1 0,0-1 1,1 0-1,-1 0 0,0-1 0,1-1 0,-1 1 1,0-2-1,0 1 0,0-1 0,0-1 0,0 0 1,0 0-1,-1-1 0,1 0 0,-1-1 1,0 0-1,3-3-1,-2-2 65,0-1 1,0 1 0,-1-2-1,-1 1 1,0-2-1,0 1 1,-2-1 0,1 0-1,-2 0 1,1 0 0,-2-1-1,0 0 1,-1 0-1,0 0 1,-1 0 0,0-1-1,-2 1 1,1-1-1,-2 1 1,0 0 0,0-1-1,-2 1 1,0 0 0,-2-8-66,3 14 5,0-1 1,-1 1 0,0 0 0,0 0 0,-1 0 0,1 1 0,-2-1 0,1 1 0,-1 0 0,0 0 0,-1 1 0,1-1 0,-1 1 0,-1 0 0,1 1-1,-1 0 1,0 0 0,0 0 0,0 1 0,-1 0 0,0 0 0,0 1 0,0 0 0,0 0 0,0 1 0,0 0 0,-4 0-6,-111 13-2234,57 33-6262,50-21-30</inkml:trace>
  <inkml:trace contextRef="#ctx0" brushRef="#br2" timeOffset="83088.05">13315 4349 16496,'0'0'2674,"0"0"-1211,0 0 165,0 0-160,0 0-753,-15-1-426,7 0-251,6 0-30,0 0 0,0 0 0,0 0 0,0 1 0,0-1-1,0 1 1,0-1 0,0 1 0,-1 0 0,1 0 0,0 0-1,0 0 1,0 0 0,-1 1 0,1-1 0,0 1 0,0-1-1,0 1 1,0 0 0,0 0 0,0 0 0,0 0 0,0 0-1,0 0 1,1 0 0,-1 1 0,0-1 0,1 1 0,-1-1-1,1 1 1,-1 0 0,1-1 0,0 1 0,0 0 0,0 0-1,0 0 1,0 0 0,0 1-8,-1 11 41,1 0 1,1 0-1,0 0 1,1-1-1,0 1 0,1 0 1,1 0-1,0 0 0,1-1 1,0 0-1,1 0 1,1 0-1,0 0 0,1-1 1,0 0-1,0 0 0,2-1 1,-1 0-1,1-1 0,1 1 1,0-2-1,1 1 1,-1-2-1,2 1 0,-1-2 1,1 1-1,0-1 0,5 1-41,-9-5 33,1-1-1,0 0 1,0 0-1,0-1 1,0 0-1,0 0 1,0-1-1,0 0 1,0-1-1,1 0 0,-1 0 1,-1-1-1,1 0 1,0-1-1,0 0 1,-1 0-1,0-1 1,1 0-1,-1 0 1,-1-1-1,1 0 0,-1-1 1,0 0-1,0 0 1,0 0-1,-1-1 1,0 1-1,0-2 1,-1 1-1,0-1 0,0 1 1,-1-1-1,0-1 1,0 1-1,-1 0 1,0-1-1,-1 0 1,1-3-33,0 1 63,-1 0-1,-1 0 1,0-1 0,0 1 0,-1-1 0,0 1 0,-1-1 0,-1 1 0,0-1 0,0 1 0,-1 0 0,0 0-1,-1 0 1,-1 1 0,1-1 0,-2 1 0,1 0 0,-1 0 0,-1 1 0,0 0 0,0 0 0,-1 0-1,0 1 1,0 0 0,-1 1 0,0 0 0,-1 0 0,1 1 0,-1 0 0,0 1 0,-1 0 0,1 0 0,-1 1-1,0 1 1,0 0 0,0 0 0,-3 1-63,-103 4-3564,44 19-3485,17 7-5752</inkml:trace>
  <inkml:trace contextRef="#ctx0" brushRef="#br2" timeOffset="83837.001">11881 6261 7719,'0'0'3097,"0"0"-604,6-13 186,23-41 33,-26 50-2481,0 0 0,0 1 0,1-1-1,0 1 1,0-1 0,0 1 0,0 0-1,0 1 1,0-1 0,1 1-1,-1 0 1,1 0 0,0 0 0,0 0-1,-1 1 1,1 0 0,0 0 0,0 0-1,0 1 1,0-1 0,0 1 0,1 1-1,-1-1 1,0 1 0,0 0 0,0 0-1,1 0-230,-1 1 54,0-1 0,0 0 0,0 1 0,-1 0 0,1 0 0,-1 1 0,1-1 0,-1 1 0,0 0 0,0 0 0,0 0 0,0 1 0,-1-1 0,1 1 0,-1 0 0,0 0 0,0 0 0,0 0 0,-1 1 0,1-1 0,-1 1 0,0 0-1,-1-1 1,1 1 0,0 2-54,0 4 10,1 1-1,-1-1 0,-1 1 0,0-1 1,0 1-1,-1-1 0,-1 1 0,0 0 0,-1-1 1,-2 9-10,0-3-7,-2 0 0,-1 0 0,0-1 0,-1 0-1,0 0 1,-1-1 0,-1 0 0,-1 0 0,0-1 0,0-1 0,-2 0 0,0-1 0,0 0 0,-1 0 0,0-2 0,-1 0 0,0 0 0,-1-2 0,-8 4 7,19-10 3,0 0 0,0 0 0,-1-1 0,1 0 1,-1 0-1,1 0 0,-1 0 0,1-1 0,-1 0 0,0 0 0,1 0 0,-1-1 0,1 0 0,-1 0 0,1 0 0,-1-1 0,1 0 0,0 0 1,0 0-1,0-1 0,0 1 0,0-1 0,1-1 0,-1 1 0,1 0 0,0-1 0,0 0 0,0 0 0,0 0 0,1-1 0,-1 1 1,1-1-1,-1-3-3,-22-84 894,26 90-847,0 0-1,0-1 0,0 1 0,0 0 0,1-1 0,-1 1 0,1 0 0,-1 0 0,1-1 0,0 1 0,0 0 0,0 0 0,0 0 1,1 0-1,-1 0 0,0 0 0,1 0 0,-1 1 0,1-1 0,0 1 0,0-1 0,-1 1 0,1-1 0,0 1 0,0 0 1,0 0-1,0 0 0,1 0 0,-1 0 0,0 0 0,0 1 0,0-1 0,1 1 0,-1-1 0,0 1 0,1 0 0,1 0-46,5 2 25,-1 0 0,1 1 0,-1 0-1,0 0 1,0 0 0,0 1-1,-1 1 1,1-1 0,-1 1 0,0 1-1,-1-1 1,1 1 0,-1 0 0,0 0-1,0 1 1,-1 0 0,2 2-25,0 0 12,168 214-872,-119-183-2020,-12-29-5755,-32-11 1760</inkml:trace>
  <inkml:trace contextRef="#ctx0" brushRef="#br2" timeOffset="84180.036">12387 6377 3651,'5'-13'4154,"17"-45"-1458,6 16 2498,-8 27 1420,-15 38-3187,-15 75-2600,6-86-812,1 0-1,1 0 0,0 0 0,1 1 0,0-1 0,1 0 1,1 1-1,-1-1 0,2 0 0,0 1 0,0-1 0,1 0 0,1 0 1,0-1-1,1 1 0,0-1 0,4 7-14,-4-12 2,1-1 0,-1 0 0,1 0 0,0 0 0,1-1 0,-1 0 0,1 0 0,0-1 0,0 0 0,0 0 0,0 0 0,1-1-2,-1 0 44,0 0 0,0 1 0,0 0 1,-1 0-1,1 1 0,-1-1 1,0 2-1,0-1 0,0 0 1,-1 1-1,0 0 0,3 3-44,-6-5 27,-1 0-1,1-1 1,-1 1-1,0 0 1,0-1 0,0 1-1,0 0 1,0 0-1,0 0 1,-1 0-1,0 0 1,1 0-1,-1 0 1,0 0-1,-1 0 1,1 0 0,0 0-1,-1 0 1,0 0-1,0 0 1,0 0-1,0 0 1,0-1-1,0 1 1,-1 0 0,1-1-1,-1 1 1,0-1-1,0 1 1,0-1-1,0 0 1,0 0-1,0 0 1,-2 1-27,-3 3 44,0 0-1,0 0 1,-1 0 0,0-1 0,0-1-1,-1 1 1,1-1 0,-1 0-1,0-1 1,-4 1-44,-97 3-156,42-31-5672,56 14 1328,4-3-2761</inkml:trace>
  <inkml:trace contextRef="#ctx0" brushRef="#br2" timeOffset="84558.9">12535 6332 3395,'0'0'7458,"0"0"-3785,0 0-1084,9-14-64,30-39-801,-37 50-1613,1 1-1,-1-1 1,1 1-1,0 0 1,0-1-1,0 2 1,0-1-1,0 0 1,0 0-1,0 1 1,1 0-1,-1 0 1,1 0-1,-1 0 1,1 0-1,-1 1 1,1-1-1,-1 1 1,1 0-1,1 0-110,3 0 160,-1-1-144,1 0 0,0 0 0,-1 0-1,1 1 1,0 1 0,-1-1-1,1 1 1,-1 0 0,1 1-1,-1 0 1,1 0 0,-1 0-1,0 1 1,0 0 0,0 1-1,-1 0 1,1 0 0,-1 0-1,0 1 1,0-1 0,0 2-1,-1-1 1,1 0 0,-1 1-1,-1 0 1,1 0 0,-1 1 0,0-1-1,-1 1 1,1 0 0,-1 0-1,1 5-15,-2 7-126,0-1 1,-2 0-1,0 1 0,-1-1 0,-1 1 0,-1-1 1,0 0-1,-6 15 126,-9 63-590,17-92 588,0-1-1,1 0 1,-1 1-1,1-1 1,-1 1-1,1-1 1,0 0-1,1 1 0,-1-1 1,0 1-1,1-1 1,0 0-1,0 1 1,0-1-1,0 0 1,0 0-1,1 0 1,-1 0-1,1 0 1,0 0-1,0 0 1,0 0-1,0-1 1,1 1-1,-1-1 1,1 0-1,-1 1 1,1-1-1,0 0 1,0-1-1,0 1 1,0 0-1,0-1 1,2 1 2,8 2 138,1 0 1,-1-1 0,1-1 0,0 0 0,0-1-1,0-1 1,0 0 0,0-1 0,0 0 0,-1-1-1,1 0 1,0-1 0,-1-1 0,0 0 0,0-1-1,0-1 1,0 0 0,-1 0 0,7-6-139,-13 8 157,0-1 0,-1 0 0,0 0 0,0 0-1,0-1 1,-1 0 0,0 0 0,0 0 0,0 0 0,-1 0 0,0-1 0,0 0 0,0 1 0,-1-1 0,0 0 0,-1 0-1,1-1 1,-1 1 0,-1 0 0,1-1-157,0-9 133,-1 1 0,0 0 0,-1 0 0,-1 0 0,0 0-1,-1 0 1,-1 0 0,-3-7-133,6 17-25,-1 1 1,1-1-1,-1 1 0,-1 0 1,1-1-1,-1 1 0,0 0 0,0 0 1,0 1-1,0-1 0,-1 1 1,0 0-1,0 0 0,0 0 0,-1 0 1,1 1-1,-1-1 0,0 1 1,0 0-1,0 1 0,0-1 1,0 1-1,-1 0 0,1 0 0,-1 1 1,1 0-1,-1 0 0,0 0 1,1 1-1,-1-1 0,0 1 0,1 1 1,-1-1-1,0 1 0,-2 0 25,-37 34-4319,28 0-3928,12-10-1725</inkml:trace>
  <inkml:trace contextRef="#ctx0" brushRef="#br2" timeOffset="84917.068">13416 6313 8776,'0'0'7266,"0"0"-3689,0 0-1618,0 0-32,0 0-683,0 0-646,0 0-326,-4 9-59,-3 12-113,0 1-1,2 0 0,1 1 0,1-1 0,0 1 1,2-1-1,1 1 0,1 0 0,0 0 0,2-1 1,0 1-1,7 20-99,-8-38-10,-1 0 0,1 0 0,0 0 1,0 0-1,0 0 0,1-1 0,0 1 0,0-1 0,0 0 1,0 0-1,1 0 0,-1 0 0,1 0 0,0-1 0,0 1 1,1-1-1,-1 0 0,0-1 0,1 1 0,0-1 0,0 0 1,0 0-1,0 0 0,0-1 0,0 0 0,0 0 0,0 0 1,1 0-1,-1-1 0,0 0 0,0 0 0,1 0 0,-1-1 1,0 0-1,0 0 0,0 0 0,0-1 0,3 0 10,6-6 131,1-1-1,-1-1 0,-1 0 1,0-1-1,-1 0 1,1-1-1,-2 0 0,0-1 1,-1 0-1,0-1 1,-1 0-1,0-1 1,-1 0-1,-1 0 0,0 0 1,-2-1-1,1 0 1,-2 0-1,0-1 0,-1 1 1,1-16-131,-2 18 99,0-1 1,-1 0-1,0 0 1,-1 0-1,-1 0 1,0 0-1,-1 1 0,-1-1 1,-3-11-100,4 20 3,0 0 1,-1 1-1,1-1 1,-1 0-1,0 1 0,-1 0 1,1-1-1,-1 1 1,0 1-1,-1-1 0,1 1 1,-1-1-1,0 1 1,0 0-1,0 1 0,0-1 1,-1 1-1,1 0 1,-1 1-1,0-1 0,0 1 1,0 0-1,0 1 1,-2-1-4,-5 0-444,-1 0 0,0 1 0,0 0 1,0 1-1,1 1 0,-1 0 0,0 1 1,-13 3 443,-60 23-8227,33-5-3346</inkml:trace>
  <inkml:trace contextRef="#ctx0" brushRef="#br2" timeOffset="85795.273">9029 4242 13485,'0'0'4062,"-4"-15"-1750,-13-47-188,16 59-1976,-1 1 0,1-1-1,-1 1 1,1-1 0,-1 1-1,0 0 1,0-1 0,0 1-1,0 0 1,-1 0 0,1 0-1,0 1 1,-1-1 0,1 1-1,-1-1 1,0 1 0,1 0-1,-1 0 1,0 0-1,0 0 1,0 0 0,-2 0-148,0 0 136,-8-2-101,0 0 1,0 1-1,-1 0 0,1 1 1,-1 1-1,1 0 0,0 1 1,-1 0-1,1 1 0,0 1 0,0 0 1,0 1-1,0 0 0,1 1 1,-1 0-1,1 1 0,0 0 1,1 1-1,0 1 0,0 0 1,0 0-1,1 1 0,0 0 1,1 1-1,0 0 0,1 0 1,0 1-1,0 0 0,1 0 0,1 1 1,0 0-1,0 0 0,1 1 1,1 0-1,0-1 0,1 1 1,0 1-1,1-1 0,0 4-35,1-10 0,1 0 0,0 0 0,1 0 0,-1 0 0,1 0 0,0 0 0,1 0 0,0 0 0,0 0 0,0-1 0,1 1 0,0-1 0,0 1 0,1-1 0,0 0 0,0-1 0,0 1 0,1-1 0,0 0 0,0 0 0,0 0 0,0 0 0,1-1 0,0 0 0,0 0 0,0-1 0,0 1 0,1-2 0,-1 1 0,1 0 0,-1-1 0,1-1 0,1 1 0,7 0 33,0-1-1,0-1 0,0 0 1,-1-1-1,1-1 0,0 0 0,0-1 1,-1 0-1,0-1 0,0-1 1,0-1-1,0 0 0,-1 0 1,0-1-1,0-1 0,0 0 1,-1-1-1,-1 0 0,9-9-32,52-33 2381,-65 90-1703,-46 273-443,37-68-3657,10-191-241,8-22-4509,-5-20-1651</inkml:trace>
  <inkml:trace contextRef="#ctx0" brushRef="#br2" timeOffset="86109.038">9523 4384 11082,'0'0'3903,"0"0"-940,0 0-380,-14-3-453,6 0-1848,5 2-221,0 0 1,0 0-1,0 0 0,1 1 0,-1-1 0,0 0 0,0 1 1,0 0-1,0 0 0,0 0 0,0 0 0,0 0 0,0 1 1,0-1-1,0 1 0,1 0 0,-1 0 0,0 0 0,0 0 1,1 0-1,-1 0 0,1 1 0,-1 0 0,1-1 0,-1 1 1,1 0-1,0 0 0,0 0 0,0 0 0,0 1 1,-1 0-62,-7 10 86,1 1 0,0 1 0,1-1 0,0 1 0,1 0 0,1 1 0,1 0 0,0 0 0,1 0 0,0 0 0,1 1 0,1-1 1,1 1-1,1 0 0,0 0 0,1-1 0,0 1 0,2 0 0,0-1 0,1 0 0,0 1 0,1-2 0,1 1 0,5 8-86,-6-14-44,0-1-1,1 0 0,1 0 0,-1 0 0,1-1 0,1 0 0,0 0 0,0-1 1,0 1-1,1-2 0,0 0 0,0 0 0,1 0 0,0-1 0,-1-1 0,2 0 0,-1 0 1,0-1-1,1 0 0,0 0 0,0-2 0,-1 1 0,1-1 0,0-1 0,0 0 1,0 0-1,11-3 45,-13-3 35,1-1 0,-1 0 0,-1 0 0,1-1-1,-1 0 1,-1 0 0,1-1 0,-2 0 0,1 0 0,-1-1 0,0 0 0,-1 0 0,0 0 0,-1-1 0,0 1 0,-1-1 0,0 0 0,-1 0 0,0 0 0,0-3-35,2-3 58,-1-1 0,0 0 0,-1 1 0,-1-1 0,-1 0 1,0 0-1,-2 0 0,0 0 0,-1 0 0,0 1 0,-2-1 0,0 1 0,-1 0 0,0 0 0,-2 1 0,0 0 1,-5-6-59,7 15-59,0 0 0,-1 1 1,0 0-1,0 1 1,0-1-1,-1 1 0,0 1 1,0-1-1,0 1 0,-1 1 1,1 0-1,-1 0 1,0 1-1,0-1 0,0 2 1,-7-1 58,9 1-657,-1 1 1,1 0 0,-1 0-1,1 1 1,0 0 0,-1 0-1,1 1 1,0 0 0,0 0-1,0 1 1,0-1 0,0 2-1,-1 0 657,-18 13-7885</inkml:trace>
  <inkml:trace contextRef="#ctx0" brushRef="#br2" timeOffset="86453.251">10152 4498 18514,'2'-13'3096,"2"-42"-1046,-4 54-1996,0 1 0,0-1 0,0 0 1,0 0-1,0 1 0,0-1 1,0 0-1,0 0 0,0 1 0,0-1 1,0 0-1,-1 0 0,1 1 0,0-1 1,0 0-1,-1 1 0,1-1 0,-1 0 1,1 1-1,-1-1 0,1 1 0,-1-1 1,1 0-1,-1 1 0,1-1 0,-1 1 1,1 0-1,-1-1 0,0 1 0,1-1 1,-1 1-1,0 0 0,0 0 0,1-1 1,-1 1-1,0 0 0,0 0 1,1 0-1,-1 0 0,0 0 0,0 0 1,1 0-1,-1 0 0,0 0 0,0 0 1,1 0-1,-1 0 0,0 1 0,1-1 1,-1 0-1,0 1 0,0-1-54,-3 1 227,-2 0-183,-1 1 0,1 0 0,0 1 0,0-1 0,0 1 0,0 0-1,0 0 1,1 1 0,-1 0 0,1 0 0,0 0 0,0 0 0,1 1 0,-1 0 0,1 0 0,0 0 0,0 1 0,1-1 0,0 1 0,0 0 0,0 0-1,0 0 1,0 4-44,-2 3 5,1 1 0,0-1-1,1 1 1,1 0 0,0-1-1,1 1 1,0 0 0,1 0-1,1 0 1,1 12-5,0-17-10,-1 0 0,1-1 1,0 0-1,1 1 0,0-1 0,0 0 0,1 0 1,0 0-1,0-1 0,1 0 0,0 1 0,0-2 1,1 1-1,0-1 0,0 1 0,0-2 1,1 1-1,0-1 0,0 0 0,0 0 0,1-1 1,0 0-1,-1 0 0,1-1 0,1 0 0,-1 0 1,0-1-1,1 0 0,-1-1 0,1 1 1,0-2-1,-1 1 0,1-1 0,0-1 0,-1 1 1,6-2 9,-3-2 8,1 1 0,-1-2 0,-1 1 0,1-2 1,-1 1-1,0-1 0,0-1 0,0 0 0,-1 0 0,0-1 1,-1 0-1,0 0 0,0-1 0,0 0 0,-2-1 1,1 1-1,-1-1 0,1-3-8,4-7 267,-1-1 0,0-1 1,-2 0-1,0 0 0,-2-1 0,-1 0 0,0 0 0,0-16-267,-2 23 115,-2 0 0,1-1-1,-2 1 1,0-1-1,-2 1 1,1 0-1,-2 0 1,0-1 0,-1 2-1,0-1 1,-2 0-1,0 1 1,-4-7-115,9 19-13,-1 0-1,-1 0 1,1 0 0,0 1-1,-1-1 1,1 1 0,-1-1-1,0 1 1,1 0 0,-1 0 0,0 0-1,-1 1 1,1-1 0,0 1-1,0-1 1,-1 1 0,1 0-1,0 0 1,-1 1 0,1-1 0,-1 1-1,0 0 1,1 0 0,-1 0-1,1 0 1,-1 0 0,1 1-1,-1 0 1,1-1 0,-4 3 13,-93 51-3856,45-12-1803,5 1-4852</inkml:trace>
  <inkml:trace contextRef="#ctx0" brushRef="#br2" timeOffset="90381.43">8896 6359 10666,'0'0'4885,"0"0"-1949,0 0-721,0 0 182,0 0-587,0 0-518,0 0-363,-1-11-214,1 1-595,-2-20 379,1 54-77,-41 504-475,44-463-3534,15-28-4993,-3-25-175</inkml:trace>
  <inkml:trace contextRef="#ctx0" brushRef="#br2" timeOffset="90799.021">9362 6528 11082,'2'-13'4554,"12"-99"3630,-14 108-8086,1 0 1,-1 1 0,-1-1-1,1 0 1,-1 0-1,1 0 1,-1 1-1,0-1 1,0 0 0,-1 1-1,1-1 1,-1 1-1,0-1 1,0 1-1,0 0 1,0 0-1,0 0 1,-1 0 0,0 0-1,1 0 1,-1 1-1,0-1 1,0 1-1,0 0 1,-1 0 0,1 0-1,0 0 1,-1 0-1,1 1 1,-1 0-1,0 0 1,0 0 0,1 0-1,-1 0 1,0 1-1,0 0 1,0-1-1,1 1 1,-1 1-1,0-1 1,0 1-99,-4 4-3,1 0 0,0 1-1,0 0 1,1 0 0,0 1 0,0 0 0,0 0-1,1 0 1,0 1 0,-3 7 3,-6 9-252,2 1 0,0 0 1,2 1-1,1 1 0,1 0 0,-2 11 252,9-37-20,0 1 1,0-1-1,0 1 0,0 0 1,0-1-1,0 1 0,1 0 0,-1 0 1,0 0-1,1-1 0,-1 1 0,1 0 1,0 0-1,0 0 0,0 0 0,0 0 1,0 0-1,0 0 0,0 0 0,1-1 1,-1 1-1,1 0 0,-1 0 0,1 0 1,0 0-1,-1-1 0,1 1 0,0 0 1,0-1-1,1 1 0,-1-1 1,0 1-1,0-1 0,1 0 0,-1 1 1,1-1-1,-1 0 0,1 0 0,-1 0 1,1 0-1,0 0 0,-1 0 0,1-1 1,0 1-1,0 0 0,0-1 0,0 0 1,-1 1-1,1-1 0,0 0 0,0 0 1,0 0-1,2 0 20,5-3 105,0 0 0,-1 0-1,1-1 1,-1-1 0,0 1 0,0-1 0,0 0 0,0-1-1,-1 0 1,3-4-105,-3 4 121,0 0 1,0 1-1,0 0 0,0 0 0,1 0 0,0 1 0,0 0 0,0 0 1,1 1-1,-1 0 0,3 0-121,-8 4 29,-1-1 1,0 1-1,1 0 1,-1 0-1,0 0 1,0 0-1,0 0 1,0 1-1,0-1 1,0 0-1,0 1 1,0 0-1,-1-1 1,1 1-1,0 0 1,-1 0 0,0 0-1,1 0 1,-1 0-1,0 0 1,0 1-1,0-1 1,0 0-1,-1 1 1,1-1-1,0 0 1,-1 1-1,0-1 1,0 1-1,1-1 1,-1 0-1,-1 1 1,1-1-1,0 1 1,-1-1-1,1 0 1,-1 2-30,1 1 40,3 397-169,-3-398-120,0 0 0,0 0 0,1-1 0,-1 1 0,1 0 0,0-1 0,0 1 0,0-1 0,1 1 0,-1-1 0,1 1 0,0-1 0,0 0 0,0 0 0,1 0-1,-1 0 1,1 0 0,-1 0 249,18 7-5083,7-7-3581,-7-3-1442</inkml:trace>
  <inkml:trace contextRef="#ctx0" brushRef="#br2" timeOffset="91131.937">9840 6581 9897,'0'0'3065,"0"-14"-749,-1-39-9,0 53-2219,1 1 1,-1-1-1,1 1 1,0-1 0,-1 0-1,1 1 1,-1-1-1,1 0 1,-1 1-1,1-1 1,-1 0 0,1 0-1,-1 0 1,0 0-1,1 1 1,-1-1 0,1 0-1,-1 0 1,1 0-1,-1 0 1,0 0-1,1 0 1,-1 0 0,1 0-1,-1-1 1,1 1-1,-1 0 1,1 0-1,-1 0 1,0-1 0,1 1-1,-1 0 1,1 0-1,0-1 1,-1 1 0,1 0-1,-1-1 1,1 1-1,-1-1 1,1 1-1,0-1 1,-1 1 0,1-1-1,0 1 1,0-1-1,-1 1 1,1-1 0,0 1-1,0-1 1,0 1-1,-1-1 1,1 1-1,0-1 1,0 0 0,0 1-1,0-1 1,0 1-1,0-1 1,0 0-89,-11 27 217,0-1-1,2 1 1,0 1 0,2 0 0,1 0-1,1 0 1,2 0 0,0 1 0,2 0-1,2 13-216,19 85-31,-19-121 27,1-1 0,0 1 1,0-1-1,0 0 0,0 0 1,1 0-1,0 0 0,-1 0 1,2-1-1,-1 1 1,0-1-1,1 0 0,-1 0 1,1 0-1,0 0 0,0-1 1,0 0-1,0 1 0,1-1 1,-1-1-1,0 1 0,1-1 1,0 0-1,-1 0 1,5 1 3,-1-2 1,1 0 0,-1-1 1,1 0-1,0 0 1,-1 0-1,0-1 1,1-1-1,-1 1 1,0-1-1,0-1 1,0 0-1,-1 0 1,1 0-1,-1-1 1,0 0-1,0 0 1,-1-1-1,0 0 1,0 0-1,0 0 1,0-1-1,-1 0 0,1-3-1,4-4 138,-1-1-1,0-1 0,-1 1 0,-1-1 0,0-1 0,-2 0 1,0 1-1,0-2 0,-2 1 0,0 0 0,-1-2-137,-1 11 40,0-1 0,-1 0 0,0 0-1,0 1 1,-1-1 0,0 0 0,0 1 0,-1-1-1,0 1 1,-1-1 0,0 1 0,0 0 0,-1 0-1,0 0 1,0 1 0,-1-1 0,0 1 0,0 0-1,-1 0 1,0 1 0,0 0 0,-1 0 0,1 0-1,-1 1 1,0 0 0,-1 0 0,1 0 0,-1 1-1,0 1 1,0-1 0,0 1 0,-1 1 0,-6-2-40,4 2-229,0 0 1,-1 1 0,1 1 0,0 0 0,0 1-1,0 0 1,0 0 0,0 1 0,0 0-1,-8 4 229,-18 14-3781,6 13-3331,15-6-2844</inkml:trace>
  <inkml:trace contextRef="#ctx0" brushRef="#br2" timeOffset="91477.475">10393 6612 3011,'0'0'9903,"0"0"-5579,0 0-2253,0 0-512,0 0-684,0 0-405,-12 14 21,1-2-325,5-6-79,0 0 0,1 1-1,0-1 1,0 1-1,0 0 1,1 0 0,0 0-1,0 1 1,1-1-1,-1 1 1,2 0-1,-1 0 1,1 2-87,-1 5 107,0 1 1,2 0-1,-1-1 0,2 1 0,0 0 1,1 0-1,1 0 0,0-1 0,1 1 1,1-1-1,3 9-107,-6-21 3,1 0 0,-1 0-1,1 0 1,0 0 0,0 0 0,1-1 0,-1 1 0,1-1-1,-1 1 1,1-1 0,0 0 0,-1 0 0,1 0 0,0-1 0,1 1-1,-1 0 1,0-1 0,0 0 0,0 0 0,1 0 0,-1 0-1,1-1 1,-1 1 0,1-1 0,-1 0 0,1 0 0,-1 0-1,0 0 1,1-1 0,-1 0 0,1 1 0,2-2-3,102-52 117,-98 46 42,1-1 0,-1 1-1,-1-2 1,0 1 0,0-1 0,-1-1-1,0 1 1,-1-1 0,0-1 0,-1 1-1,0-1 1,-1 0 0,0-1 0,-1 1-1,-1-1 1,0 0 0,0 0 0,-1 0-1,-1 0 1,0 0 0,-1-1 0,0 1-1,-2-3-158,1 9-13,-2 0 0,1 0-1,-1 0 1,0 0 0,0 0-1,-1 0 1,0 1 0,0 0-1,-1 0 1,0 0 0,0 0-1,0 1 1,0 0 0,-1 0-1,0 0 1,0 1 0,0 0-1,-1 0 1,0 1 0,1-1-1,-1 1 1,0 1 0,0-1-1,-1 1 1,1 1-1,0-1 1,-1 1 0,1 0-1,-1 1 1,1 0 0,-1 0-1,1 1 1,-1 0 0,1 0-1,-1 0 1,1 1 0,0 1-1,0-1 1,0 1 0,-1 0 13,-50 24-3305,5 8-3058</inkml:trace>
  <inkml:trace contextRef="#ctx0" brushRef="#br0" timeOffset="157903.79">6825 4046 0,'0'0'214,"0"0"-49,-3-3-15,-11-12 65,0 1 0,-2 1 0,1 1 0,-2 0 0,0 1 0,0 0 0,-1 2 0,-9-4-215,10 4 9,-31-15 82,-2 2 1,0 3-1,-1 1 0,0 3 1,-1 3-1,-1 1 0,0 3 0,-1 2 1,0 2-1,-12 3-91,1 2 5,1 2 1,-1 4-1,2 2 0,-1 3 1,1 3-1,-31 12-5,-222 84-43,186-64 51,2 5 0,-45 29-8,151-70 35,1 1 1,0 1-1,1 1 0,1 0 0,0 2 0,1 0 0,1 1 0,0 1 1,1 1-1,1 0 0,1 1 0,0 1-35,-6 15 26,1 0 0,2 2-1,1-1 1,2 2 0,2 0 0,1 1 0,3 0-1,0 0 1,3 1 0,2 0 0,1 0 0,4 38-26,3-61 1,0-1 1,1 1 0,1-1-1,1 0 1,0 0 0,1-1-1,1 0 1,1-1-1,0 0 1,1-1 0,0 0-1,1-1 1,1 0 0,7 5-2,3 6 3,22 17-2,1-2 0,2-2-1,1-2 1,2-2 0,1-3-1,1-2 1,2-2 0,1-3-1,0-2 1,2-3 0,0-3-1,1-2 1,0-3 0,1-2-1,0-3 1,33-2-1,14 2 55,0-4-1,0-4 0,-1-6 1,0-4-1,47-14-54,-124 19 146,-1-2-1,-1-1 0,0-1 1,0-1-1,-2-2 0,1 0 1,-2-2-1,0-1 0,-1-1 1,-1-1-1,-1-1 0,0-1 1,-2 0-1,-1-2 0,-1 0 0,0-2 1,-2 0-1,7-18-145,16-39 326,-4-2-1,-4-2 1,-4 0 0,-3-4-326,-17 65 48,-1-1 0,0 0 1,-3 0-1,0-1 0,-1 1 0,-2-1 1,-1 1-1,-1-1 0,-1 1 1,-2 0-1,0 0 0,-2 0 1,-1 1-1,-1 0 0,-1 0 0,-1 1 1,-2 1-1,0 0 0,-2 0 1,0 2-1,-15-16-48,0 12-109,-1 1 0,-1 2-1,-2 1 1,0 2 0,-1 1 0,-1 2-1,0 1 1,-1 2 0,-1 2 0,-1 1-1,1 2 1,-1 2 0,-35-2 109,6 0-3214</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44.536"/>
    </inkml:context>
    <inkml:brush xml:id="br0">
      <inkml:brushProperty name="width" value="0.05" units="cm"/>
      <inkml:brushProperty name="height" value="0.05" units="cm"/>
    </inkml:brush>
  </inkml:definitions>
  <inkml:trace contextRef="#ctx0" brushRef="#br0">0 119 13581,'0'0'4511,"20"1"-3000,296-5 1040,1510-27 3119,-1573 27-3647,165-26-2023,-333 13 256,-85 16-255,1 1-1,-1-1 0,0 0 1,0 1-1,0-1 0,0 1 1,0-1-1,1 0 0,-1 1 1,0-1-1,0 0 0,-1 1 1,1-1-1,0 0 1,0 1-1,0-1 0,0 1 1,0-1-1,-1 0 0,1 1 1,0-1-1,-1 1 0,1-1 1,0 1-1,-1-1 1,1 1-1,-1-1 0,1 1 1,-1-1-1,1 1 0,-1-1 1,1 1-1,-1 0 0,1-1 1,-1 1-1,1 0 1,-1-1-1,0 1 0,1 0 1,-1 0-1,1 0 0,-1 0 1,0 0-1,1-1 0,-1 1 1,0 0-1,1 1 0,-1-1 1,0 0-1,1 0 1,-1 0-1,1 0 0,-1 0 1,0 0-1,1 1 0,-1-1 1,1 0-1,-1 1 0,0-1 0,-189-15-3871,65 29-6239,69-3-1036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16.661"/>
    </inkml:context>
    <inkml:brush xml:id="br0">
      <inkml:brushProperty name="width" value="0.05" units="cm"/>
      <inkml:brushProperty name="height" value="0.05" units="cm"/>
    </inkml:brush>
  </inkml:definitions>
  <inkml:trace contextRef="#ctx0" brushRef="#br0">108 108 19410,'0'0'7207,"13"-76"-6054,-13 60-832,-13 8-97,-7 1-224,-5 7-160,2 12-1634,0 7-3395,7 7-8776</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45.195"/>
    </inkml:context>
    <inkml:brush xml:id="br0">
      <inkml:brushProperty name="width" value="0.05" units="cm"/>
      <inkml:brushProperty name="height" value="0.05" units="cm"/>
    </inkml:brush>
  </inkml:definitions>
  <inkml:trace contextRef="#ctx0" brushRef="#br0">20 141 10442,'3'-13'3694,"0"-1"-2845,10-50 3173,-9 16 2830,-4 47-5667,0 3-299,-23 205 1437,3 174-2323,38-203-1566,-1-121-2385,9-6-4540,-15-34-323</inkml:trace>
  <inkml:trace contextRef="#ctx0" brushRef="#br0" timeOffset="232.825">425 117 11915,'0'0'3113,"0"0"-44,0 0 70,0 0-747,0 0-935,0 0-560,0 0-219,1 21-123,-4 143 262,-4-120-789,3-1 0,1 1-1,2 0 1,2 0 0,2 0 0,8 40-28,-7-67-1030,1-1 0,0 1 1,1-1-1,1 0 0,1-1 0,0 1 1,5 5 1029,2 0-6022,2-7-3085</inkml:trace>
  <inkml:trace contextRef="#ctx0" brushRef="#br0" timeOffset="523.758">905 214 9161,'2'-14'3737,"2"-7"-2615,1-11-2,-4-3 4239,-7 41-2129,-11 20-3008,0 2 1,2 0-1,1 0 0,1 2 1,1-1-1,2 2 0,1-1 1,1 1-1,2 1 0,1-1 0,2 1 1,1 0-1,1 0 0,2 13-222,0-36-2,0 0 0,0 0 0,1 0 0,0-1 0,0 1 0,1 0 0,0-1 0,1 0 0,0 0 0,0 0 0,1 0 0,0 0 0,0-1 0,0 0 0,1 0 0,1-1 0,-1 1 0,1-1 0,0-1 0,0 1 0,0-1 0,1 0 0,0-1 0,0 0 0,0 0 0,1-1 0,-1 0 0,1 0 0,7 1 2,-5-3-5,0 0 0,0-1 0,0 0 0,-1 0 0,1-1 0,0-1 0,-1 1 0,1-2 0,-1 0 1,1 0-1,-1-1 0,0 0 0,0 0 0,-1-1 0,1-1 0,-1 0 0,0 0 0,-1 0 0,0-1 0,0-1 1,0 1-1,-1-1 0,0-1 0,0 1 0,2-6 5,1-5 57,0 0 0,-1 0-1,-2-1 1,0 0 0,-1 0 0,-1-1 0,0 0-1,-2 0 1,-1 0 0,0 0 0,-2-1 0,0 1-1,-2 0 1,-2-15-57,3 28-11,0 0 0,-1 0 0,0 0 0,0 0-1,-1 0 1,0 0 0,0 1 0,-1-1 0,0 1 0,0 0-1,-1 0 1,0 0 0,0 1 0,0 0 0,-1 0-1,0 0 1,0 1 0,-1-1 0,1 1 0,-1 1 0,0 0-1,-1 0 1,1 0 0,-1 1 0,1 0 0,-1 0 0,0 1-1,0 0 1,0 0 0,0 1 0,-1 0 0,-3 0 11,-7 0-485,-1 0 0,1 1 0,0 2 1,-1-1-1,1 2 0,-19 5 485,32-6-735,0 0 1,0 0-1,0 1 0,0-1 0,1 1 0,-1 1 0,1-1 0,0 1 0,0 0 1,0 0-1,0 0 0,1 1 0,-1-1 0,-2 6 735,-8 20-9449</inkml:trace>
  <inkml:trace contextRef="#ctx0" brushRef="#br0" timeOffset="868.985">1629 309 15407,'1'-14'3934,"0"-43"-1873,0 56-2017,-1 1 1,0-1 0,0 0 0,0 1-1,0-1 1,1 1 0,-1-1 0,0 1 0,0-1-1,0 1 1,0-1 0,0 0 0,0 1-1,-1-1 1,1 1 0,0-1 0,0 1-1,0-1 1,0 1 0,-1-1 0,1 1 0,0-1-1,0 1 1,-1-1 0,1 1 0,0-1-1,-1 1 1,1-1 0,-1 1 0,1 0 0,-1-1-1,1 1 1,0 0 0,-1-1 0,1 1-1,-1 0 1,1 0 0,-1-1 0,0 1-1,1 0 1,-1 0 0,1 0 0,-1 0 0,1 0-1,-1 0 1,0 0 0,1 0 0,-1 0-1,1 0 1,-1 0 0,1 0 0,-1 0 0,1 0-1,-1 0 1,0 1 0,1-1 0,-1 0-1,1 0 1,-1 1 0,1-1 0,0 0-1,-1 1-44,-1 0 193,-5 4-78,0 0 0,1 1 1,-1 0-1,1 0 0,0 1 1,1 0-1,0 0 0,0 0 1,0 1-1,1 0 0,0-1 0,0 2 1,1-1-1,0 0 0,-1 6-115,-3 9 180,1-1 0,1 2 0,1-1 0,0 0 0,2 1 0,1-1 0,1 1 0,1 0 0,2 4-180,-3-21 26,1 1-1,0 0 1,1-1-1,0 1 1,0-1-1,0 0 1,1 0-1,0 1 1,1-2-1,-1 1 1,2 0-1,-1-1 1,0 0-1,1 0 1,0 0-1,1 0 1,-1-1-1,1 0 1,0 0-1,0-1 1,1 1-1,-1-1 1,1-1-1,0 1 1,0-1-1,0-1 1,1 1-1,-1-1 1,5 1-26,-1-2 44,0 0 1,0-1 0,1 0-1,-1-1 1,0 0-1,0-1 1,0 0 0,-1-1-1,1 0 1,0 0-1,-1-1 1,0-1-1,0 0 1,0 0 0,-1-1-1,1 0 1,-1 0-1,-1-1 1,1-1 0,-1 1-1,-1-1 1,1-1-1,-1 1 1,-1-1-1,1 0 1,-2-1 0,1 0-1,-1 0 1,-1 0-1,0 0 1,0-1 0,-1 1-1,0-1 1,-1 0-1,-1 0 1,1 0-1,-1-1-44,1-4 39,0 0 0,-1 1 0,-1-1 0,-1 0 0,0 0-1,0 0 1,-2 1 0,0-1 0,-1 1 0,0 0-1,-2 0 1,1 0 0,-2 0 0,0 1 0,0 0-1,-2 1 1,0 0 0,0 0 0,-1 0 0,0 2-1,-1-1 1,-1 1 0,0 1 0,0 0 0,-1 1-1,-13-8-38,10 10-154,0 1 0,0 0 0,-1 1 0,0 1 0,0 0 0,0 1 0,-1 1 0,1 1-1,-1 0 1,1 2 0,-8 0 154,-114 27-5511,49 4-2993</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5:43.818"/>
    </inkml:context>
    <inkml:brush xml:id="br0">
      <inkml:brushProperty name="width" value="0.05" units="cm"/>
      <inkml:brushProperty name="height" value="0.05" units="cm"/>
    </inkml:brush>
  </inkml:definitions>
  <inkml:trace contextRef="#ctx0" brushRef="#br0">326 92 9897,'0'0'2221,"0"0"-347,7-13 288,25-38-304,-29 48-1742,0 1 1,0-1 0,0 1 0,0 0-1,0 0 1,0 0 0,1 0 0,-1 0-1,1 1 1,-1-1 0,1 1 0,0 0-1,0 0 1,-1 1 0,1-1 0,0 1-1,0 0 1,0 0 0,-1 0-1,1 0 1,0 1 0,0-1 0,0 1-1,0 0-116,-3-1 28,5 1 36,-1 1-1,1-1 0,-1 1 1,0 0-1,0 0 1,0 0-1,0 1 1,0-1-1,0 1 1,0 1-1,-1-1 0,0 1 1,1 0-1,-1-1 1,-1 2-1,1-1 1,-1 0-1,1 1 1,-1 0-1,-1 0 0,1 0 1,-1 0-1,1 0 1,-1 1-64,3 9 103,0 1 1,-1-1-1,-1 1 1,0 0-1,-1 0 1,-1 0 0,-1 15-104,-1-13 56,-1 1 1,-1-1 0,-1 0 0,-1 0-1,0 0 1,-1-1 0,-1 0 0,-1 0 0,0-1-1,-1 1 1,-1-2 0,0 0 0,-1 0-1,-1 0 1,0-2 0,-1 1 0,0-2 0,-1 0-1,-1 0 1,0-2 0,0 1 0,-1-2-1,-1 0 1,1-1 0,-1-1 0,0-1 0,-1 0-1,0-1 1,0-1 0,0 0 0,0-1 0,0-2-1,-1 0-56,11 0 46,1-2 0,0 1 0,0-1 0,0 0 0,-1 0-1,1-1 1,0 0 0,1 0 0,-1-1 0,0 0 0,1 0-1,-1-1 1,1 1 0,0-1 0,0-1 0,1 1 0,-1-1 0,1 0-1,0 0 1,0-1 0,1 1 0,0-1 0,0 0 0,0 0-1,0-1 1,1 1 0,0-1 0,1 0 0,-1 1 0,1-1 0,1 0-1,-1 0 1,1-1 0,0-1-46,1 7 8,0 0 0,1 0-1,-1 0 1,0 0 0,1 0 0,-1 0-1,1 0 1,0 1 0,0-1 0,0 0-1,0 0 1,0 1 0,0-1 0,0 0-1,0 1 1,1-1 0,-1 1 0,0 0-1,1-1 1,-1 1 0,1 0 0,0 0-1,-1 0 1,1 0 0,0 0 0,0 0-1,0 0 1,0 1 0,0-1 0,-1 1-1,1-1 1,0 1 0,0 0 0,0 0-1,1 0-7,72 12 76,-41 7-89,-1 0-1,-1 2 1,-1 2-1,-1 1 1,-1 1-1,25 28 14,46 38-90,-90-81 6,0-1 0,0 0 0,1 0 0,0-1 0,0-1-1,1 1 1,0-2 0,0 0 0,1 0 0,-1-1 0,1-1 0,1 0-1,-1-1 1,0 0 0,1-1 0,-1-1 0,1 0 0,0 0 0,0-2-1,-1 1 1,13-4 84,-15-3 10,0 0 0,0 0 0,-1-2 0,0 1 0,-1-1 0,1-1 0,-2 0 0,1 0 0,-1 0 0,-1-1 0,0 0 0,-1-1 0,0 0-1,0 0 1,-2 0 0,1 0 0,-1-1 0,-1 0-10,0 6 19,5-15 117,-1 1 0,-1-1 0,0-1 0,-2 1 0,-1-1 1,0 1-1,-2-1 0,-1 0 0,0 0 0,-2-7-136,2 28 6,-1 1 0,1-1 0,0 0 0,0 1 0,0-1 0,-1 1-1,1-1 1,-1 1 0,1-1 0,-1 1 0,0-1 0,0 1 0,1 0 0,-1-1 0,0 1 0,0 0 0,0-1-1,-1 1 1,1 0 0,0 0 0,0 0 0,-1 0 0,1 0 0,0 0 0,-1 1 0,1-1 0,-1 0 0,1 1-1,-1-1 1,1 1 0,-1 0 0,1-1 0,-1 1 0,0 0 0,1 0 0,-1 0 0,1 0 0,-1 0 0,0 0-1,1 0 1,-1 1 0,1-1 0,-1 1 0,1-1 0,-1 1 0,1-1 0,-1 1 0,1 0 0,-1 0 0,1 0-1,0 0 1,-1 0 0,1 0 0,0 0 0,0 0 0,-1 1-6,-5 9 16,1 1-1,0-1 0,0 1 1,1 1-1,1-1 1,0 1-1,1-1 1,0 1-1,1 0 1,0 0-1,1 0 1,0 0-1,1 1 1,1-1-1,0 0 1,1 0-1,0 0 1,1 0-1,1 0 1,2 4-16,-4-6-15,1 0 1,0-1 0,1 0 0,0 1-1,1-1 1,0-1 0,1 1 0,0-1 0,0 0-1,1 0 1,0-1 0,0 0 0,1 0-1,0-1 1,1 1 0,-1-2 0,1 0-1,1 0 1,-1 0 0,1-1 0,0-1-1,0 1 1,0-2 0,1 1 0,0-2 0,-1 1-1,1-1 1,0-1 0,0 0 0,0-1-1,0 0 1,0 0 0,0-1 0,0-1-1,0 0 1,0 0 14,2-6 13,-1 0 0,0-1 0,0 0 0,-1 0-1,0-2 1,-1 1 0,0-1 0,-1-1 0,0 0 0,-1 0 0,0-1-1,-1 0 1,0 0 0,-1-1 0,-1 1 0,0-1 0,-1-1 0,0 1-1,-1-1 1,-1 1 0,0-1 0,-1 0 0,0 0 0,-2 1-1,0-1 1,0 0 0,-2-6-13,2 12-39,-1 0 0,1 0-1,-2 0 1,1 0 0,-1 0-1,0 0 1,-1 0 0,0 1-1,-1 0 1,1 0 0,-2 0-1,1 0 1,-1 1 0,0 0-1,0 0 1,-1 1 0,0 0-1,0 0 1,-1 0 0,1 1-1,-1 0 1,-1 0 0,1 1-1,0 0 1,-1 1 0,0 0-1,0 0 1,0 1 0,0 0-1,-8 0 40,-86 16-4699,49 29-3472,39-14 1695</inkml:trace>
  <inkml:trace contextRef="#ctx0" brushRef="#br0" timeOffset="336.289">1695 341 14350,'0'0'2706,"0"0"-517,0 0-86,0 0-774,0 0-741,-15 3-343,7-1-208,4-2-16,0 0 0,0 1 0,0 0 0,0 0 0,0 0 0,1 0 0,-1 0 0,0 1 0,1-1 0,-1 1 0,1 0 0,0 1 0,-1-1 0,1 0 0,0 1 0,0 0-1,1-1 1,-1 1 0,0 0 0,1 0 0,0 1 0,0-1 0,0 1 0,0-1 0,0 1 0,1 0-21,-4 15 102,1 1-1,1 0 0,1 0 1,0 0-1,2 0 1,0 0-1,2 1 1,0-1-1,1 0 0,1-1 1,4 13-102,-5-23 17,1-1 0,0 1 1,1-1-1,0 0 0,0 0 1,0 0-1,1-1 0,1 0 1,-1 0-1,1 0 0,0-1 1,0 0-1,1-1 0,0 1 1,0-1-1,0-1 0,1 0 1,-1 0-1,1-1 0,0 1 1,0-2-1,0 0 0,1 0 0,-1 0 1,0-1-1,1-1 0,-1 1 1,1-2-1,-1 1 0,1-1 1,-1-1-1,0 0 0,0 0 1,0-1-1,0 0 0,0 0 1,0-1-1,-1 0 0,1-1 1,-1 1-1,0-2-17,6-6 158,-1-1 1,-1 0-1,0-1 1,-1 0-1,0-1 1,-1 0-1,-1-1 0,-1 0 1,0 0-1,-1-1 1,0 0-1,-2 0 1,0-1-1,-1 0 1,0 1-1,-2-1 1,0 0-1,-1-1 0,-1 1 1,-1 0-1,0 0 1,-2-4-159,3 15 6,-1-1 0,-1 0 1,0 0-1,0 1 0,0 0 1,-1-1-1,0 1 0,0 0 0,-1 0 1,0 0-1,0 1 0,0-1 1,-1 1-1,0 0 0,-1 0 0,1 1 1,-1 0-1,0 0 0,0 0 1,-1 1-1,1-1 0,-1 2 1,0-1-1,0 1 0,0 0 0,-1 0 1,1 1-1,-2 0-6,-7-2-304,0 1 0,-1 1 0,0 1 0,1 1 0,-1 0 0,0 1 0,1 1 0,-1 0 0,1 1 0,-12 4 304,-91 46-10066,73-22-1860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6:43.842"/>
    </inkml:context>
    <inkml:brush xml:id="br0">
      <inkml:brushProperty name="width" value="0.05" units="cm"/>
      <inkml:brushProperty name="height" value="0.05" units="cm"/>
    </inkml:brush>
  </inkml:definitions>
  <inkml:trace contextRef="#ctx0" brushRef="#br0">34 39 8072,'0'0'4324,"0"0"-2104,0 0-591,0 0 394,0 0-299,0 0-549,0 0-567,0 0-384,17-6-79,56-18 52,-69 22-162,-1 1-1,1-1 1,-1 1-1,1 0 1,0 1-1,0-1 1,-1 1 0,1-1-1,0 1 1,0 0-1,0 0 1,-1 1-1,1-1 1,0 1-1,0 0 1,-1 0 0,1 0-1,0 1 1,-1-1-1,0 1 1,1 0-1,-1 0 1,0 0-1,0 0 1,0 0 0,0 1-1,0-1 1,0 1-1,-1 0 1,1 0-1,-1 0 1,0 0-1,0 1 1,0-1 0,0 0-1,-1 1 1,1-1-1,-1 1 1,0 0-1,0-1 1,0 1-1,-1 0 1,1 0 0,-1-1-1,0 1 1,0 0-1,0 0 1,-1 0-1,1-1 1,-1 1-1,0 0 1,0 0-1,0-1 1,-1 1 0,1 0-35,-8 10 107,-1 0 0,0-1 0,0 0 0,-1-1 0,-1 0 0,0-1 0,-1 0 0,0-1 1,-1 0-1,-3 1-107,-88 80 690,105-91-691,-1 1 0,1-1 1,-1 1-1,1-1 0,0 0 0,0 1 0,-1-1 0,1 1 0,0-1 0,0 1 0,-1-1 0,1 1 0,0-1 0,0 1 1,0 0-1,0-1 0,0 1 0,0-1 0,0 1 0,0-1 0,0 1 0,0-1 0,0 1 0,0-1 0,0 1 1,0 0-1,1-1 0,-1 1 0,0-1 0,0 1 0,1-1 0,-1 0 0,0 1 0,1-1 0,-1 1 0,0-1 0,1 1 1,-1-1-1,0 0 0,1 1 0,-1-1 0,1 0 0,-1 0 0,1 1 0,-1-1 0,1 0 0,-1 0 0,1 0 0,-1 1 1,1-1-1,-1 0 0,1 0 0,0 0 0,-1 0 0,1 0 0,-1 0 0,1 0 0,-1 0 0,1 0 0,-1 0 1,1-1-1,0 1 1,47-1-102,-43 1 79,128-16-2908,-44 5-3123,-33 5-1206</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6:46.042"/>
    </inkml:context>
    <inkml:brush xml:id="br0">
      <inkml:brushProperty name="width" value="0.05" units="cm"/>
      <inkml:brushProperty name="height" value="0.05" units="cm"/>
    </inkml:brush>
  </inkml:definitions>
  <inkml:trace contextRef="#ctx0" brushRef="#br0">1 41 17008,'0'0'3139,"0"0"-1409,76 20 800,-20-19-864,17-1-834,10-4-447,11-4-193,3 0-160,-2-2 0,-7-1-32,-5 1 0,-14 1-544,-20 8-1026,-14 1-1377,-24 3-2754,-11 5-4645</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6:46.359"/>
    </inkml:context>
    <inkml:brush xml:id="br0">
      <inkml:brushProperty name="width" value="0.05" units="cm"/>
      <inkml:brushProperty name="height" value="0.05" units="cm"/>
    </inkml:brush>
  </inkml:definitions>
  <inkml:trace contextRef="#ctx0" brushRef="#br0">1 37 12524,'0'0'5541,"0"0"-3811,0 0 160,0 0-1,104 60-672,-51-60-512,8-3-321,10-4-63,7-2-33,-3-2-96,-4-2-128,-8-1-64,-8 1-96,-6 3-1057,-3 3-1794,-10-2-4003</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6:44.295"/>
    </inkml:context>
    <inkml:brush xml:id="br0">
      <inkml:brushProperty name="width" value="0.05" units="cm"/>
      <inkml:brushProperty name="height" value="0.05" units="cm"/>
    </inkml:brush>
  </inkml:definitions>
  <inkml:trace contextRef="#ctx0" brushRef="#br0">137 189 8136,'0'0'4431,"0"0"-1746,0 0-390,0 0-5,0 0-517,0 0-529,0 0-550,-7 5-225,2-2-410,1-1 0,0 1 0,-1 0-1,1 1 1,1-1 0,-1 1-1,0 0 1,1 0 0,0 0 0,0 0-1,0 0 1,1 1 0,-1-1 0,1 1-1,0 0-58,-6 19 207,1 1 0,2 0 0,0 0 0,2 1 0,0-1 0,2 1 0,1 0 0,1-1 0,4 24-207,-3-38 13,1 0 0,1 0 0,0 0 0,1-1 0,0 1 0,0-1 0,1 0 0,0 0 0,1-1 0,0 0 0,1 0 0,0-1 0,0 0 0,1 0-1,0-1 1,0 0 0,0 0 0,1-1 0,1 0-13,-5-3 10,0 1 0,0-1-1,0-1 1,1 1-1,0-1 1,-1 0 0,1 0-1,0-1 1,0 0 0,0 0-1,0-1 1,0 0-1,0 0 1,0 0 0,0-1-1,0 0 1,0 0 0,-1-1-1,1 0 1,0 0 0,-1-1-1,1 0 1,-1 0-1,0 0 1,0-1 0,0 0-1,0 0 1,-1 0 0,0-1-1,0 0 1,2-2-10,4-7 77,-1 0 0,-1-1 0,0 0 0,-1-1 0,0 1 0,-2-2 0,0 1 0,0-1 0,-2 0 0,0 0 0,-1 0 0,0 0 0,-2-1 0,0 1 0,-1-1 0,-1 1 0,-1-10-77,1 14 49,-1 1 0,0-1 0,0 0 0,-1 1-1,-1 0 1,0-1 0,-1 1 0,0 1 0,-1-1 0,0 1 0,-1 0 0,0 0 0,0 1-1,-1 0 1,-1 0 0,0 1 0,0 0 0,-1 1 0,0 0 0,0 0 0,-1 1-1,0 1 1,0-1 0,-1 2-49,0-1-297,0 1 1,0 1-1,-1 0 0,1 1 0,-1 0 0,0 1 0,1 0 1,-1 1-1,0 1 0,0 0 0,0 0 0,0 2 1,0-1-1,0 2 0,1 0 0,-1 0 0,1 1 1,0 0-1,0 1 0,-9 6 297,0 11-4789,8 2-2967</inkml:trace>
  <inkml:trace contextRef="#ctx0" brushRef="#br0" timeOffset="420.131">891 624 9577,'0'0'6219,"0"0"-2151,0 0-1073,0 0-582,-6-13-801,-32-64 198,31 56-580,21 23-3960,10 21-8230,-12-10-2103</inkml:trace>
  <inkml:trace contextRef="#ctx0" brushRef="#br0" timeOffset="1019.588">1477 10 10154,'0'0'4110,"0"0"-1339,0 0-225,0 0-69,0 0-662,0 0-667,0 0-417,0 0-341,2 5-171,-1 2-185,0-1 0,-1 1 0,1 0 0,-1 0 1,-1-1-1,1 1 0,-1-1 0,0 1 0,-1 0 0,0-1 0,0 0 1,0 1-1,-2 1-34,-4 18 63,-5 19-25,-2-2 1,-2 0-1,-2 0 0,-2-2 0,-1 0 1,-11 11-39,18-36-38,9-29 44,5 9 15,0 0 0,0 0 0,0-1 0,1 1 0,0-1 0,0 1 0,0 0 0,0-1 0,0 1 0,1-1 0,0 1 0,0 0 0,0 0 0,1-1 0,-1 1 0,1 0 0,0 0 0,0 0 0,0 1 0,1-1 0,0 0 0,-1 1 0,1 0 0,0 0 0,0-1 0,1 2 0,-1-1 0,1 0 0,-1 1 0,1-1 0,0 1 0,0 0 0,0 1 0,0-1 0,0 1 0,1-1 0,-1 1 0,0 0 0,1 1 0,-1-1 0,0 1-1,1 0 1,-1 0 0,1 0 0,1 1-21,120 59 201,-114-51-185,1 0 0,0-2 1,1 0-1,0 0 0,0-1 0,1-1 1,-1 0-1,1-1 0,0-1 1,8 1-17,-17-3 19,0 0 0,0-1 0,0 0 0,0 0 0,0 0 0,0-1 0,0 0 0,0 0 0,0 0 0,-1-1 0,1 0 0,-1 0 0,1 0 0,-1-1 0,1 0 1,-1 0-1,0 0 0,-1-1 0,1 0 0,0 0 0,-1 0 0,0 0 0,0-1 0,0 1 0,-1-1 0,1 0 0,-1 0 0,0-1-19,1-1 119,0 1-1,-1-1 1,0 0-1,0 0 1,-1 0-1,0 0 1,0 0-1,-1-1 1,0 1-1,0 0 1,0-1-1,-1 1 1,0-1 0,-1 1-1,0-3-118,0 9 22,0 1 0,0-1 0,0 0 0,0 0 0,0 1 0,-1-1 0,1 0 0,0 1 0,0-1 0,-1 1 0,1 0 0,0-1 0,-1 1 0,1 0 0,0 0 0,-1 0 0,1 0 0,0 0 0,-1 0 0,1 0 0,0 1 0,-1-1 0,1 0 0,0 1 0,0-1 0,-1 1 0,1-1 0,0 1 0,0 0-1,0-1 1,0 1 0,-1 0 0,1 0 0,0 0 0,0 0 0,1 0 0,-1 0 0,0 0 0,0 0 0,0 0 0,1 0 0,-1 0 0,1 1 0,-1-1 0,1 0 0,-1 0 0,1 1 0,0-1 0,-1 0 0,1 1 0,0-1-22,-13 32-13,2 1-1,1 0 1,1 1 0,2 0-1,2 0 1,1 0 0,2 1-1,1 17 14,1-41-450,0 0 0,1 0-1,0 1 1,1-1 0,0 0-1,1 0 1,0-1 0,1 1-1,2 2 451,39 56-8524,-17-43 1702</inkml:trace>
  <inkml:trace contextRef="#ctx0" brushRef="#br0" timeOffset="1370.293">2490 467 641,'54'-179'13404,"-49"162"-12505,-1-1 0,0 1 1,-2-1-1,0 1 0,-1-1 0,-1 0 0,-1 1 0,0-1 0,-1 0-899,1 12 151,0 1 1,0 0-1,0 0 0,-1-1 1,0 1-1,0 0 0,0 0 0,0 0 1,-1 1-1,0-1 0,0 1 1,0-1-1,-1 1 0,0 0 1,1 0-1,-1 0 0,-1 1 0,1 0 1,0-1-1,-1 1 0,0 1 1,1-1-1,-1 1 0,0 0 0,0 0 1,-1 0-1,1 1 0,0 0 1,0 0-1,-5-1-151,-3 2 33,0 1 0,0-1 0,0 2-1,0 0 1,0 1 0,0 0 0,1 0 0,0 2 0,0-1 0,0 2 0,0-1 0,1 2 0,0-1-1,0 2 1,0-1 0,1 2 0,0-1 0,1 1 0,0 1 0,1 0 0,-1 0 0,2 0 0,0 1-1,0 0 1,1 1 0,0-1 0,1 1 0,0 0 0,1 1 0,0-1 0,1 1 0,1 0-1,0 0 1,0 0 0,2 0 0,-1 0 0,2 2-33,1-8-5,0 0 1,1 0-1,0 0 0,0 0 0,1-1 1,-1 1-1,1-1 0,1 0 1,-1 0-1,1 0 0,0-1 0,1 0 1,-1 0-1,1 0 0,0-1 1,0 1-1,1-1 0,-1-1 0,1 1 1,0-1-1,0 0 0,2 0 5,4 1-10,0 0-1,0 0 1,1-1-1,-1-1 1,1 0-1,-1-1 1,1-1 0,-1 0-1,1 0 1,-1-1-1,13-3 11,118-32 32,-141 38-24,-1 0 0,0-1 0,0 1 0,0 0 0,0 0 0,-1 0 0,1 0 0,0 0 0,-1 0 0,0 1 0,1-1 0,-1 0 0,0 1 0,0-1 0,0 1 0,0-1 0,-1 1 0,1-1 1,-1 1-1,0 0 0,1-1 0,-1 1 0,0 0 0,-1-1 0,1 1 0,0 0 0,-1-1 0,0 2-8,1 0 26,-33 153 505,3-38-389,22-4-322,17-39-7525,-6-65 1907,-2-2-3512</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7:50.333"/>
    </inkml:context>
    <inkml:brush xml:id="br0">
      <inkml:brushProperty name="width" value="0.05" units="cm"/>
      <inkml:brushProperty name="height" value="0.05" units="cm"/>
    </inkml:brush>
  </inkml:definitions>
  <inkml:trace contextRef="#ctx0" brushRef="#br0">199 299 11883,'-20'1'3363,"-8"0"-2410,-123 2 4997,1267-37-4438,-739 17-1460,41 1 18,46-3 47,46-2-85,3445-72 210,-2261 74 2906,-1300 17-2209,-61-1-474,-66-1-145,68-9 187,-256 5-485,-52-8-116,-62 3 108,-170-12-788,135 31-2281,4 10-3697,22 0-5788</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7:45.147"/>
    </inkml:context>
    <inkml:brush xml:id="br0">
      <inkml:brushProperty name="width" value="0.05" units="cm"/>
      <inkml:brushProperty name="height" value="0.05" units="cm"/>
    </inkml:brush>
  </inkml:definitions>
  <inkml:trace contextRef="#ctx0" brushRef="#br0">128 253 5894,'1'-15'4398,"1"-78"-591,-13 59 3410,-1 57-3859,2 25-2902,3 0 0,2 1-1,3 0 1,1-1 0,3 6-456,-2 3 22,-3 242-1,3-299-23,-1 0 0,1-1-1,-1 1 1,1 0 0,-1 0-1,1 0 1,-1 0 0,1 0-1,-1-1 1,1 1 0,-1 0-1,0 0 1,1 0 0,-1 0-1,1 0 1,-1 1 0,1-1-1,-1 0 1,1 0 0,-1 0-1,1 0 1,-1 0 0,1 1-1,-1-1 1,1 0 0,-1 1-1,1-1 1,0 0 0,-1 1-1,1-1 1,-1 0 0,1 1 0,0-1-1,-1 1 1,1-1 0,0 0-1,0 1 1,-1-1 0,1 1-1,0-1 1,0 1 0,0-1-1,-1 1 1,1-1 0,0 1-1,0 0 1,0-1 0,0 1-1,0-1 1,0 1 0,0-1-1,0 1 1,0-1 0,1 1-1,-1-1 1,0 1 0,0-1-1,0 1 1,1-1 0,-1 1-1,0-1 1,1 1 2,-15-39 15,2 0-1,1-1 1,2-1 0,2 1-1,2-1 1,1 0 0,2-1 0,3-24-15,-3 38 3,2 0 1,1 0-1,0 1 1,2-1-1,2 0 1,0 1-1,2 0 1,0 0 0,2 1-1,1 0 1,1 1-1,13-22-3,-20 40-6,1 1 0,0 0 0,0 0 0,0 0 0,1 1 1,-1 0-1,1 0 0,0 0 0,0 0 0,1 1 0,-1 0 0,1 1 0,0 0 0,-1 0 0,1 0 0,0 0 0,0 1 0,0 1 0,0-1 0,0 1 0,0 0 0,0 0 0,0 1 1,0 0-1,0 1 0,0-1 0,0 1 0,0 0 0,-1 1 0,1 0 0,-1 0 0,0 0 0,0 1 0,0 0 0,0 0 0,-1 0 0,1 1 0,-1 0 0,0 0 0,-1 0 0,1 1 1,-1-1-1,0 1 0,1 3 6,0 4-5,-1 0 1,0 0 0,-1 1 0,0-1 0,-1 1 0,-1 0-1,0 0 1,-1 0 0,-1 0 0,0 0 0,0 0 0,-2-1-1,0 1 1,0-1 0,-1 1 0,-1-1 0,0 0 0,-1-1-1,0 1 1,-1-1 0,0 0 0,-1-1 0,0 0 0,-1 0-1,-1-1 1,1 0 0,-1 0 0,-1-1 0,0 0 0,0-1-1,-1-1 1,-6 4 4,-40 8 25,56-19-22,1 0 0,0 0 0,0 0 0,-1 0 0,1 0 0,0 0 0,0 0 0,-1 0-1,1 0 1,0-1 0,0 1 0,0-1 0,-1 1 0,1-1 0,0 1 0,0-1 0,0 1 0,0-1 0,0 0 0,0 0 0,0 1 0,0-1 0,0 0 0,0 0 0,1 0-1,-1 0 1,0 0 0,1 0 0,-1 0 0,0 0 0,1-1 0,-1 1 0,1 0 0,0 0 0,-1 0 0,1-1 0,0 1 0,0 0 0,0 0 0,0-1 0,0 1 0,0 0-1,0 0 1,0-1 0,0 1 0,1 0-3,2-5-1,0-1-1,1 1 0,0 1 1,0-1-1,1 0 0,-1 1 1,1 0-1,0 0 0,1 1 0,-1-1 1,1 1-1,0 0 0,0 1 1,0-1-1,0 1 0,1 0 1,0 1-1,-1 0 0,7-2 2,-5 1-18,1-1 0,1 1 0,-1 1 1,0-1-1,1 2 0,-1-1 0,1 1 0,-1 1 0,1 0 0,0 0 0,-1 1 0,1 0 0,-1 0 0,1 1 0,-1 1 0,0-1 0,0 1 0,0 1 0,0 0 0,0 0 1,-1 1-1,0 0 0,0 0 0,0 1 0,-1 0 0,0 1 0,0-1 0,0 1 0,-1 1 0,0-1 0,0 1 0,-1 0 0,0 0 0,-1 1 0,1 0 0,0 3 18,-1 2-4,0 0-1,-1 0 0,0 1 1,-2-1-1,1 1 0,-2-1 1,0 1-1,-1-1 0,0 1 1,-1-1-1,0 0 0,-2 1 1,1-1-1,-6 11 5,6-17-2,-1 0-1,1 0 1,-2 0 0,1-1-1,-1 0 1,0 0 0,0 0 0,-1 0-1,0-1 1,0 0 0,-1 0-1,1-1 1,-1 0 0,-1 0 0,1 0-1,-1-1 1,1 0 0,-1-1-1,0 0 1,0 0 0,-1 0-1,1-1 1,-1-1 0,1 1 0,-5-1 2,4 0-87,0 0 1,-1-1 0,1-1 0,0 1-1,0-1 1,0-1 0,0 0 0,0 0 0,1-1-1,-1 0 1,0 0 0,1-1 0,0 0-1,0 0 1,0-1 0,1 0 0,-1-1 0,1 0-1,0 0 1,1 0 0,0-1 0,0 0-1,0 0 1,1 0 0,0-1 0,0 0 0,1 0-1,0 0 1,0 0 0,1-1 0,0 0-1,0 1 1,0-5 86,11-27-7730,5 32 465</inkml:trace>
  <inkml:trace contextRef="#ctx0" brushRef="#br0" timeOffset="763.043">1035 380 13196,'-7'-15'3118,"-27"-45"-1041,31 56-1875,1 1 0,-1 0 0,-1 0 0,1 0 0,0 0 0,-1 1 0,0-1 1,1 1-1,-1 0 0,0 0 0,0 0 0,0 1 0,0-1 0,0 1 0,-1 0 0,1 0 1,0 0-1,-1 1 0,1 0 0,0 0 0,-1 0 0,-2 0-202,-2 0 241,1 0-185,0 1 0,-1 0 0,1 0 0,0 1 0,0 0 0,0 0 0,0 1 0,0 0 0,1 1 0,-1 0 0,1 0 0,0 0 0,0 1 0,0 0 0,1 0 0,-1 1 1,1-1-1,1 1 0,-1 1 0,1-1 0,0 2-56,-6 6 45,2 1 1,0 0-1,0 0 0,2 1 1,0 0-1,0 0 1,2 1-1,0 0 0,-2 13-45,4-17 3,1 1-1,0 0 0,0-1 1,2 1-1,0 0 1,0 0-1,1-1 0,1 1 1,0 0-1,1-1 0,1 0 1,0 1-1,0-1 1,1-1-1,1 1 0,0-1 1,1 0-1,1 0 0,-1-1 1,2 0-1,0 0 1,0-1-1,0 0 0,2-1 1,-1 0-1,1 0 0,9 4-2,-16-10-11,0-1 0,1 0 1,0-1-1,-1 1 0,1-1 0,0 0 0,0 0 0,0 0 0,-1-1 0,1 1 0,0-1 0,0-1 0,0 1 0,0-1 0,0 1 0,0-1 0,0-1 0,-1 1 0,1-1 0,-1 0 0,1 0 0,-1 0 0,1 0 0,-1-1 0,0 0 1,0 0-1,0 0 0,-1 0 0,1-1 0,-1 1 0,0-1 0,0 0 0,0 0 0,0 0 0,-1 0 0,1 0 0,-1-1 0,0-1 11,7-21 36,-2 0 0,-1 0 1,-1-1-1,-1 0 0,-1 0 0,-2 0 0,-1 0 0,-1 0 1,-4-23-37,-7-6 160,11 89-134,1-7-101,1 1 0,2-1 0,1 0 0,0 0-1,2 0 1,1-1 0,1 1 0,1-2-1,1 1 1,1-1 0,10 16 75,-19-36-350,0-1 1,0 1-1,0 0 0,0-1 0,1 0 1,-1 1-1,0-1 0,1 0 0,0 0 1,-1 0-1,1-1 0,0 1 0,0-1 1,0 1-1,0-1 0,1 0 0,-1 0 1,0 0-1,0-1 0,0 1 0,1-1 1,-1 0-1,0 0 0,1 0 0,-1 0 1,0 0-1,2-1 350,32-20-1554,-23 3 1690,-1 0-1,-1 0 1,0-2 0,-1 1-1,-2-1 1,0-1 0,0 1-1,-2-2 1,-1 1 0,1-10-136,0 10 640,30-119 4265,-33 200-2796,-2-31-1935,-1 6-89,2 0 0,1-1 0,2 1 1,2-1-1,1 1-85,-7-27-9,1 0-1,-1-1 1,2 1 0,-1-1 0,1 0 0,0 0-1,0-1 1,1 1 0,0-1 0,0 0 0,1 0-1,-1 0 1,1-1 0,1 0 0,-1 0 0,1-1 0,0 1-1,0-2 1,0 1 0,0-1 0,0 0 0,1 0-1,0-1 1,2 1 9,-1-2 5,0 1 0,0-1 0,0-1-1,0 0 1,0 0 0,-1-1 0,1 0 0,0-1 0,0 1-1,-1-2 1,1 1 0,-1-1 0,1-1 0,-1 1 0,0-1-1,0-1 1,-1 1 0,0-2 0,1 1 0,-1-1-1,-1 0 1,1 0 0,-1 0 0,-1-1 0,1 0 0,-1 0-1,0-1 1,-1 0 0,1 0 0,-2 0 0,2-3-5,5-14 419,-1-1 1,-2 0-1,0 0 1,-2-1 0,-1 1-1,-1-1 1,-1 0-1,-1 0 1,-2 0 0,-1-3-420,3 29 35,-1 0 1,0 0 0,0 1-1,1-1 1,-1 0-1,0 0 1,0 0 0,0 0-1,0 0 1,0 1-1,0-1 1,-1 0 0,1 0-1,0 0 1,0 0 0,0 1-1,-1-1 1,1 0-1,-1 0 1,1 0 0,0 1-1,-1-1 1,1 0 0,-1 1-1,0-1 1,1 0-1,-1 1 1,1-1 0,-1 1-1,0-1 1,0 1 0,1-1-1,-1 1 1,0 0-1,0-1 1,1 1 0,-1 0-1,0-1 1,0 1 0,0 0-1,0 0 1,0 0-1,1 0 1,-1 0 0,0 0-1,0 0-35,-30 29 929,18-3-808,1 0-1,2 1 1,1 0-1,1 1 0,-2 15-120,-6 17 183,-10 31-10,-3-2-335,5 2-1,3 1 0,4 1 0,5 0 1,1 37 162,17-90-1752,-6-40 1582,1 1 0,-1 0 1,0-1-1,1 1 1,-1-1-1,1 1 0,-1 0 1,1-1-1,0 1 0,-1-1 1,1 0-1,-1 1 1,1-1-1,0 1 0,-1-1 1,1 0-1,0 1 0,0-1 1,-1 0-1,1 0 1,0 0-1,0 0 0,-1 0 1,1 0-1,0 0 0,0 0 1,-1 0-1,1 0 1,0 0-1,0 0 0,-1 0 1,1 0-1,0-1 0,0 1 1,-1 0-1,1-1 1,0 1-1,-1 0 0,1-1 1,0 1-1,-1-1 0,1 1 1,-1-1-1,1 1 1,-1-1 169,15-14-8051</inkml:trace>
  <inkml:trace contextRef="#ctx0" brushRef="#br0" timeOffset="1595.861">2104 526 9321,'0'0'2600,"0"0"-924,0 0 70,0 0 5,0 0-412,-14 12-602,-40 42-449,51-51-269,0-1-1,0 1 0,1-1 0,-1 1 0,1 0 0,0 0 1,0 0-1,0 0 0,0 0 0,1 0 0,-1 1 0,1-1 1,0 1-1,0-1 0,0 1 0,0-1 0,1 1 0,-1 0 1,1-1-1,0 1 0,0 0 0,0-1 0,1 1 1,-1-1-1,1 1 0,0 0 0,0-1 0,0 1 0,0-1 1,1 0-1,0 1 0,-1-1 0,1 0 0,0 0 0,0 0 1,1 0-1,-1-1 0,1 1 0,-1 0 0,1-1 0,0 0 1,0 0-1,0 0 0,0 0 0,0 0 0,1 0 0,-1-1 1,0 1-1,1-1 0,-1 0 0,1 0 0,1-1-18,0 2 9,0-2 0,0 1 0,1 0 0,-1-1 0,0 0 0,1-1 0,-1 1 0,0-1 0,0 0 0,1 0 0,-1 0 0,0-1 0,0 0 0,0 0-1,-1 0 1,1-1 0,0 1 0,-1-1 0,1 0 0,-1 0 0,0-1 0,0 1 0,0-1 0,-1 0 0,1 0 0,-1-1 0,0 1 0,0 0 0,-1-1 0,1 0 0,-1 0 0,1-2-9,4-10 515,-1 0 0,0-1 1,-1 0-1,-1 0 1,-1 0-1,0-1 0,-1 1 1,-1-16-516,-1 32 45,1-1 1,-1 1-1,1-1 0,-1 1 1,0 0-1,0-1 1,0 1-1,0-1 1,-1 1-1,1 0 0,-1-1 1,1 1-1,-1 0 1,0-1-1,0 1 1,0 0-1,0 0 0,0 0 1,0 0-1,-1 0 1,1 0-1,-1 0 1,1 0-1,-1 0 0,0 1 1,0-1-1,0 1 1,0-1-1,0 1 1,0 0-1,0 0 0,0 0 1,0 0-1,-1 0 1,1 0-1,0 1 1,-1-1-1,1 1 0,0-1 1,-1 1-1,1 0 1,-1 0-1,1 0 0,0 0 1,-1 1-1,1-1 1,-1 1-1,1-1 1,0 1-1,0 0 0,-1 0 1,1 0-1,0 0 1,0 0-1,-2 1-45,-6 9 4,0 1 0,1 0 0,0 0 0,0 1 0,2 0 0,-1 0 0,2 1 0,0 0 0,0 0 0,2 1-1,0-1 1,0 1 0,1 0 0,1 0 0,1 0 0,0 0 0,1 1 0,0-1 0,2 5-4,-4-11-48,2 1 0,-1-1 1,1 1-1,1-1 0,0 1 1,0-1-1,1 0 0,0 1 0,0-1 1,1 0-1,0 0 0,1 0 0,0-1 1,0 1-1,1-1 0,0 0 0,1 0 1,0-1-1,0 1 0,0-1 1,1-1-1,0 1 0,0-1 0,1-1 1,0 1-1,0-1 0,0 0 0,1-1 1,-1 0-1,1 0 0,0-1 1,0 0-1,0-1 0,3 1 48,-4-3-43,0 0 0,0 0 0,0-1 0,0 0-1,0 0 1,0-1 0,0 0 0,0 0 0,0-1 0,-1 0 0,0-1 0,1 1-1,-1-1 1,0-1 0,-1 1 0,1-1 0,-1-1 0,0 1 0,0-1-1,-1 0 1,1 0 0,1-3 43,91-164 139,-82 138-172,101-232 556,-122 352 971,-3 5-1381,4 0-1,4 0 0,4 1 0,14 75-112,-17-164 1,-1-1-1,1 0 1,0 0-1,-1 0 1,1 0 0,-1 0-1,1 0 1,-1 1-1,1-1 1,-1 0 0,0 1-1,0-1 1,0 0-1,1 0 1,-1 1 0,0-1-1,-1 0 1,1 1-1,0-1 1,0 0 0,0 0-1,-1 1 1,1-1-1,-1 0 1,1 0 0,-1 0-1,0 1 1,1-1-1,-1 0 1,0 0 0,0 0-1,1 0 1,-1 0-1,0 0 1,0-1 0,0 1-1,0 0 1,0 0-1,-1-1 1,1 1 0,0-1-1,0 1 1,0-1-1,0 1 1,-1-1 0,1 1-1,0-1 1,-1 0-1,1 0 1,0 0 0,0 0-1,-1 0 1,0 0-1,-18-2-82,1 0 1,0-1-1,-1-1 1,1-1-1,1-1 1,-1-1-1,1 0 1,0-1-1,1-1 1,-1-1-1,-6-6 82,23 16-39,-36-28-2342,22 3-4744,12 11-3413</inkml:trace>
  <inkml:trace contextRef="#ctx0" brushRef="#br0" timeOffset="2122.975">3522 203 12684,'0'0'2205,"0"0"37,0 0 48,0 0-752,0 0-610,0 0-474,6 1-256,193 36 987,-45-49-1061,-148 10-35,0 0 0,0 0 0,0 0 0,-1-1-1,1 0 1,-1 0 0,0 0 0,0-1 0,0 1 0,0-1 0,-1 0 0,0-1 0,0 1 0,0-1 0,0 0 0,0 0-1,-1 0 1,0 0 0,0-1 0,-1 1 0,1-1 0,-1 0 0,0 0 0,-1 0-89,4-69 1996,-5 73-1952,0 1 0,0 0 0,0-1 0,0 1 0,-1 0 0,1-1 0,0 1 0,-1-1 0,1 1 0,0 0 0,-1-1 0,0 1 0,1 0 0,-1 0 0,0 0 0,0-1 0,1 1 0,-1 0 0,0 0 0,0 0 0,0 0 0,0 0 0,-1 1 0,1-1 0,0 0 0,0 0 0,0 1-1,-1-1 1,1 1 0,0-1 0,-1 1 0,1-1 0,0 1 0,-1 0 0,1 0 0,0 0 0,-1 0 0,1 0 0,-1 0 0,1 0 0,0 0 0,-1 0 0,1 1 0,0-1 0,-1 0 0,1 1 0,0-1 0,-1 1 0,1 0 0,0-1 0,-1 2-44,-8 6 54,0 0 0,1 1 0,0 1 0,0-1 0,1 1 0,0 1 0,1-1 0,1 2 0,-1-1 0,2 0 0,-1 1 0,-2 11-54,3-11 46,-21 58 21,3 0 1,4 2-1,2 0 1,4 1 0,3 0-1,0 71-67,7-113-110,0-11-333,1 1-1,1 0 1,1 0 0,0 0 0,2 0-1,0-1 1,2 1 0,0-1 0,1 1-1,2 2 444,-5-19-509,0 1 0,1-1 0,-1 0 0,1 0 0,0-1-1,0 1 1,0 0 0,0-1 0,0 0 0,1 0 0,0 0 0,0 0-1,0-1 1,0 1 0,0-1 0,2 1 509,27 6-8798</inkml:trace>
  <inkml:trace contextRef="#ctx0" brushRef="#br0" timeOffset="2449.062">4273 227 12396,'0'0'3870,"0"0"-1099,0 0-519,-8 16-308,-43 128 693,-35 322-582,62-350-3165,26-142 1116,1 0-1,2 0 1,0 1 0,2-1 0,1 1 0,0 0 0,2 1 0,1 0 0,1 1-1,5-6-5,-14 22 22,0 0 0,1 1 0,0-1 0,0 1-1,0 0 1,1 0 0,0 0 0,0 1-1,1 0 1,-1 0 0,1 0 0,0 0 0,1 1-1,-1 0 1,1 1 0,0-1 0,-1 1-1,1 0 1,1 1 0,-1 0 0,0 0 0,1 0-1,-1 1 1,1 0 0,3 1-22,-4 3 26,-1 1 1,1 1-1,-1-1 1,1 1-1,-1 0 1,-1 0-1,1 1 1,-1 0-1,0 0 1,0 0-1,0 0 0,-1 1 1,0 0-1,-1 0 1,1 0-1,-1 0 1,-1 0-1,1 1 1,-1 0-1,0-1 1,-1 1-1,0 0 1,0 3-27,36 220-1143,-5-182-3762,-1-27-2602,-2-10-3794</inkml:trace>
  <inkml:trace contextRef="#ctx0" brushRef="#br0" timeOffset="3311.039">4814 553 9097,'0'0'2605,"0"0"-737,0 0 246,0 0-27,0 0-517,0 0-588,0 0-432,-6 7-134,5-6-392,-2 2 17,0 0-1,0 0 1,0 0-1,1 1 0,-1-1 1,1 1-1,0-1 1,0 1-1,1 0 0,-1 0 1,1 0-1,0 0 1,0 0-1,0 0 0,0 4-40,12 111 308,-10-116-309,-1 0 0,1 0 1,0 0-1,0 0 1,0-1-1,0 1 0,0 0 1,1-1-1,-1 1 0,1-1 1,0 1-1,0-1 0,0 0 1,0 1-1,0-1 0,0 0 1,0 0-1,1-1 1,-1 1-1,1 0 0,0-1 1,-1 0-1,1 1 0,0-1 1,0 0-1,0-1 0,-1 1 1,1 0-1,0-1 1,0 0-1,0 1 0,0-1 1,0 0-1,0-1 0,0 1 1,0 0-1,0-1 0,1 0 1,4-4 28,0-1 0,-1 0 0,1 0 1,-1-1-1,-1 0 0,1 0 0,-1-1 0,0 1 0,-1-1 0,0-1 0,0 1 0,-1-1 0,0 1 0,0-1 0,-1-1 0,0 1 0,-1 0 0,1-6-28,-3 15 2,6-19 188,1 1 89,-1 0 0,0-1 1,-2 0-1,0 0 0,-1 0 1,-1-1-1,-1 1 0,-1-6-279,-1 24 13,0 0 1,0 0-1,0-1 0,-1 1 0,1 0 1,0 0-1,-1 1 0,1-1 1,-1 0-1,1 0 0,-1 1 0,1-1 1,-1 1-1,1-1 0,-1 1 1,1 0-1,-1-1 0,0 1 0,1 0 1,-1 0-1,0 0 0,1 0 0,-1 1 1,0-1-1,1 0 0,-1 1 1,1-1-1,-1 1 0,1-1 0,-1 1 1,1 0-1,-1 0 0,1 0 1,-1 0-1,1 0 0,0 0 0,0 0 1,0 0-1,-1 1-13,-11 8-3,0 2 0,1 0 1,0 0-1,1 1 0,1 0 0,0 1 0,1 0 1,0 1-1,1 0 0,1 0 0,0 1 1,1 0-1,1 0 0,0 1 0,1-1 0,1 1 1,1 0-1,0 0 0,1 0 0,1 0 0,0 0 1,2 0-1,1 5 3,-2-14-97,1-1 0,0 0 0,1-1 0,0 1 0,0 0 0,0-1 0,1 1 1,0-1-1,0 0 0,1-1 0,-1 1 0,1-1 0,1 0 0,-1 0 0,1 0 0,-1-1 0,1 1 0,1-1 1,-1-1-1,0 0 0,1 1 0,0-2 0,0 1 0,0-1 0,0 0 0,0-1 0,0 1 0,0-2 0,1 1 1,-1-1-1,0 0 0,1 0 0,-1-1 0,0 0 0,0 0 0,0-1 0,0 0 0,0 0 0,6-3 97,1 1-45,-1-1-1,0 0 0,0-1 0,0-1 0,-1 0 1,0 0-1,0-2 0,-1 1 0,0-1 0,-1-1 1,1 0-1,-2 0 0,8-11 46,96-158 1302,-111 175-1245,21-43 1955,-27 60-1861,0 1 1,1 0-1,0 0 0,1-1 0,1 2 0,0-1 0,1 0 1,1 5-152,-1 5 168,-1 23 115,8 114 371,-6-153-648,1-1-1,0 0 0,1 0 0,0 0 0,0 0 0,0-1 1,0 1-1,1-1 0,1 0 0,-1 0 0,1 0 0,0 0 0,0-1 1,0 0-1,1 0 0,-1-1 0,1 1 0,1-1 0,-1 0 1,3 0-6,0 0 4,1 0 1,-1-1 0,1 0 0,0-1 0,0 0 0,0-1 0,0 0-1,0 0 1,0-1 0,0-1 0,1 0 0,-1 0 0,0 0 0,-1-2 0,1 1-1,0-1 1,-1-1 0,1 1 0,-1-2 0,0 1 0,0-1 0,-1-1-1,1 1 1,-1-1 0,0-1 0,-1 0 0,0 0 0,0 0 0,0-1 0,-1 0-1,0 0 1,-1-1 0,0 1 0,2-6-5,4-7 17,-2 0 0,0-1 0,-2 0-1,0 0 1,-2-1 0,0 1 0,-1-1 0,-2-1 0,0 1-1,-2 0 1,0 0 0,-2-1 0,-3-17-17,4 36-146,0 0-1,-1 0 1,1 0 0,-1 0 0,0 1 0,-1-1-1,1 1 1,-1-1 0,0 1 0,0 0-1,-1 0 1,1 0 0,-1 0 0,0 0 0,0 1-1,0 0 1,0 0 0,0 0 0,-1 0-1,1 1 1,-1 0 0,0 0 0,0 0 0,0 0-1,0 1 1,0 0 0,0 0 0,0 0-1,-1 1 1,1-1 0,0 1 0,-4 1 146,-8-1-1070,0 2 0,0 0 1,0 0-1,0 2 0,0 0 0,1 1 1,0 0-1,0 2 0,-7 3 1070,-16 12-11990</inkml:trace>
  <inkml:trace contextRef="#ctx0" brushRef="#br0" timeOffset="3783.214">6026 765 7719,'0'0'5034,"0"0"-2017,0 0-508,0 0-257,0 0-469,0 0-395,-3-6-619,3 6-761,0 0 0,0-1 0,1 1 0,-1-1 0,0 1-1,0-1 1,0 1 0,0-1 0,0 1 0,0 0 0,0-1 0,0 1-1,0-1 1,0 1 0,0-1 0,0 1 0,0 0 0,0-1 0,-1 1 0,1-1-1,0 1 1,0-1 0,0 1 0,-1 0 0,1-1 0,0 1 0,-1 0 0,1-1-1,0 1 1,0 0 0,-1-1 0,1 1 0,-1 0 0,1 0 0,0 0 0,-1-1-1,1 1 1,-1 0 0,1 0 0,0 0 0,-1 0 0,1-1 0,-1 1-1,1 0 1,-1 0 0,1 0 0,0 0 0,-1 0 0,1 0 0,-1 0 0,1 1-1,-1-1 1,1 0 0,-1 0 0,1 0 0,0 0 0,-1 0 0,1 1 0,-1-1-1,1 0 1,0 0 0,-1 1 0,1-1 0,0 0 0,-1 1 0,1-1-1,0 0 1,0 1 0,-1-1-8,-9 48 471,6-12-229,-4 12-114,3 0-1,2 0 1,2 0 0,3 7-128,5-42 145,-1-35 388,0-88 894,-7 85-1379,1 1 0,2-1 0,0 0 0,1 0-1,2 1 1,0 0 0,2 0 0,1 0 0,0 1 0,8-12-48,-13 29-53,1 1-1,-1-1 1,2 1-1,-1 0 1,0 0 0,1 0-1,0 1 1,0 0 0,0 0-1,1 0 1,0 0-1,-1 1 1,1 0 0,0 0-1,1 1 1,-1-1 0,0 1-1,1 1 1,-1-1-1,5 1 54,-4 0-583,-1 1 0,0 0-1,1 0 1,-1 1-1,0 0 1,1 0-1,-1 1 1,0-1 0,0 1-1,0 1 1,0-1-1,0 1 1,-1 0 0,2 1 583,21 16-7640</inkml:trace>
  <inkml:trace contextRef="#ctx0" brushRef="#br0" timeOffset="4669.791">6444 702 10506,'0'0'4586,"0"0"-2120,0 0-464,0 0-369,0 0-517,0 0-251,0 0-374,0 0-219,11 1 11,-4 0-218,-5-2-52,0 1 0,0 0 0,0 0 1,0 0-1,0 0 0,0 0 0,0 0 0,0 1 0,0-1 0,0 1 1,0 0-1,0-1 0,0 1 0,0 0 0,0 0 0,0 0 0,-1 0 1,1 0-1,0 1 0,-1-1 0,1 0 0,-1 1 0,1 0 1,-1-1-1,0 1 0,0 0 0,0-1 0,0 1 0,0 0 0,1 2-13,26 89 203,-26-92-200,0 0 1,1 0-1,-1 0 0,1 0 1,-1 0-1,1 0 0,-1-1 0,1 1 1,0-1-1,-1 0 0,1 1 0,0-1 1,-1 0-1,1-1 0,-1 1 1,1-1-1,0 1 0,-1-1 0,1 0 1,-1 1-1,1-1 0,-1-1 0,0 1 1,1 0-1,-1-1 0,0 1 1,0-1-1,0 1 0,0-1 0,0 0 1,0-1-4,6-4 150,0-1 0,0-1 0,-1 1 1,-1-1-1,1 0 0,-1-1 0,-1 0 1,0 0-1,0 0 0,-1 0 0,0-1 0,-1 0 1,0 1-1,-1-1 0,0 0 0,-1-1 1,0 1-1,-1 0 0,0 0 0,-1 0 1,0-3-151,1 11 56,-1 1 0,1-1 1,-1 1-1,0-1 1,1 1-1,-1-1 1,0 1-1,-1-1 0,1 1 1,0 0-1,-1 0 1,1-1-1,-1 1 1,0 0-1,1 0 0,-1 1 1,0-1-1,0 0 1,0 1-1,0-1 1,-1 1-1,1 0 0,0-1 1,-1 1-1,1 0 1,-1 0-1,1 1 0,-1-1 1,1 1-1,-1-1 1,0 1-1,1 0 1,-1 0-1,1 0 0,-3 0-56,-1 1 23,-1-1 0,1 2 0,0-1 0,0 1-1,1 0 1,-1 0 0,0 0 0,0 1 0,1 0-1,0 0 1,0 0 0,0 1 0,0 0 0,0 0-1,0 0-22,-6 11-23,1 1 0,0 0-1,1 0 1,1 1 0,1 0-1,0 1 1,1-1 0,1 1-1,1 1 1,0-1 0,1 0-1,1 1 1,1 0 0,1-1-1,0 1 1,2 9 23,-1-20-122,-1 0 0,1 0 1,1-1-1,-1 1 0,1 0 0,1-1 1,-1 1-1,1-1 0,1 0 0,-1 1 1,1-2-1,0 1 0,1 0 0,0-1 1,0 0-1,0 0 0,1 0 0,-1-1 1,1 0-1,1 0 0,-1 0 0,1-1 1,0 0-1,0 0 0,0-1 0,0 0 1,1 0-1,-1-1 0,1 1 0,-1-2 1,2 1 121,7 0-38,1-1 1,-1-1 0,1 0 0,-1-1 0,0-1 0,1 0-1,-1-1 1,0-1 0,0-1 0,-1 0 0,1-1 0,-1 0 0,0-1-1,-1-1 1,0-1 0,0 0 0,-1-1 0,0 0 0,0-1-1,-1 0 1,-1-1 0,0 0 0,-1-1 0,0 0 0,2-5 37,22-30 704,-3-2 1,-1-2 0,-3 0-1,11-33-704,-40 115 796,-121 372-978,112-374-424,11-43 246,14-39 530,2 0-1,2 2 0,2 0 1,6-5-170,38-46 435,-61 100-428,0-1 0,0 1 0,0 0 0,1 1 0,-1-1-1,1 0 1,0 1 0,-1 0 0,1 0 0,0 0 0,0 1 0,0-1 0,1 1-1,-1 0 1,0 0 0,0 0 0,1 1 0,-1-1 0,1 1 0,-1 0 0,0 0-1,1 1 1,-1-1 0,0 1 0,1 0 0,2 2-7,3 3-8,0 0 0,0 1 0,-1 0 0,0 1 0,0 0 0,-1 1 0,0 0 0,0 0 0,-1 0 0,0 1 0,-1 0 0,0 1 0,-1-1 0,0 1 0,-1 0 0,0 0 0,0 1 0,-1-1 0,-1 1 0,1 8 8,3 176-3833,-5-196 3817,0 1 0,0-1 0,-1 0 0,1 0 0,0 0 0,0 0 1,0 0-1,-1 0 0,1 0 0,0 0 0,0 0 0,0 0 0,0 0 0,-1-1 0,1 1 1,0 0-1,0 0 0,-1-1 0,1 1 0,0-1 0,0 1 0,-1-1 0,1 1 0,-1-1 1,1 1-1,0-1 0,-1 1 0,1-1 0,-1 0 0,1 1 0,-1-1 0,1 0 0,-1 0 1,0 1-1,1-1 0,-1 0 0,0 0 0,0 1 0,0-1 0,1 0 0,-1 0 0,0 0 16,72-175 958,-62 142-446,2 1 0,1 1 0,2 0 0,17-28-512,-30 56 25,-1 1 0,1 0 0,-1 0 0,1 0 1,0 1-1,0-1 0,0 0 0,0 1 0,1-1 0,-1 1 0,1 0 0,-1-1 0,1 1 0,0 0 1,0 1-1,0-1 0,0 1 0,0-1 0,0 1 0,1 0 0,-1 0 0,0 0 0,1 0 1,-1 1-1,0 0 0,1-1 0,-1 1 0,1 0 0,-1 1 0,0-1 0,1 1 0,-1-1 0,0 1 1,1 0-1,-1 0 0,0 0 0,3 2-25,3 8 13,-1 0 0,0 0 0,-1 1 0,0 0-1,-1 1 1,0-1 0,-1 1 0,0 0 0,-1 0 0,1 11-13,-4-21-1,14 51 0,-12-38-1,0 1 1,2-1-1,0 0 1,0 0-1,2-1 1,0 1-1,1-1 1,0-1-1,1 0 1,8 9 1,-14-20-6,0 0 1,0 0-1,1-1 0,-1 1 1,1-1-1,0 0 0,0 0 0,0 0 1,0 0-1,0-1 0,0 0 1,0 1-1,0-2 0,0 1 1,1 0-1,-1-1 0,0 0 1,1 0-1,-1 0 0,0 0 0,1-1 1,-1 0-1,0 0 0,0 0 1,1 0-1,-1-1 0,0 1 1,0-1-1,2-2 6,101-79 112,-97 73-106,0 0 0,-1-1 1,-1 1-1,0-2 0,0 1 0,-1-1 1,-1 0-1,0-1 0,0 1 1,-1-1-1,2-10-6,-7 22-36,-1 0 0,1 0 0,0 0-1,-1 0 1,1 0 0,-1 0 0,1 1 0,-1-1 0,1 0-1,-1 0 1,1 0 0,-1 1 0,0-1 0,0 0 0,1 1 0,-1-1-1,0 1 1,0-1 0,0 1 0,1-1 0,-1 1 0,0-1-1,0 1 1,0 0 0,0-1 0,0 1 0,0 0 0,0 0-1,0 0 1,0 0 0,0 0 0,0 0 0,0 0 0,0 0 0,0 0-1,0 1 1,0-1 0,0 0 0,0 0 0,1 1 0,-1-1-1,0 1 1,0-1 0,0 1 36,-75 29-8264,29-6-1804</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24.438"/>
    </inkml:context>
    <inkml:brush xml:id="br0">
      <inkml:brushProperty name="width" value="0.05" units="cm"/>
      <inkml:brushProperty name="height" value="0.05" units="cm"/>
      <inkml:brushProperty name="color" value="#004F8B"/>
    </inkml:brush>
  </inkml:definitions>
  <inkml:trace contextRef="#ctx0" brushRef="#br0">45 168 11147,'0'0'1644,"0"0"187,0 0 491,0 0-299,0 0-346,0 0-284,0 0-704,0 16-310,6 232 1302,1-144-2135,6 131 514,-11-157-3910,-1 0-3896,-1-63 2189</inkml:trace>
  <inkml:trace contextRef="#ctx0" brushRef="#br0" timeOffset="306.689">15 454 10986,'-8'-212'3865,"7"184"-2870,-1 20-683,1 0 0,0 1 0,0-1 0,0 0 0,1 0 0,0 0 0,1 0 0,0 0 0,0 0 0,1 0 0,0 0 0,0 1 0,1-1 0,0 1 0,0-1 0,0 1 1,1 0-1,0 0 0,1 1 0,0-1 0,0 1 0,0 0 0,1 0 0,-1 1 0,2 0 0,1-2-312,6 2 45,1 1 1,0 1-1,0 0 1,1 1-1,-1 0 1,1 1-1,-1 1 1,1 1-1,-1 0 1,0 1-1,1 0 1,-1 1-1,0 1 1,0 1-1,-1 0 1,1 1-1,-1 0 1,-1 1-1,11 7-45,-12-7 13,1 0-1,-1 2 1,-1-1-1,1 2 1,-2-1-1,1 2 1,-1-1-1,6 10-12,-13-17 2,-1 1 0,1 0 0,-1 0 0,1 0 0,-1 0-1,0 0 1,-1 0 0,1 1 0,-1-1 0,0 1 0,0-1 0,0 1 0,0-1 0,-1 1 0,0 0 0,0-1-1,0 1 1,-1 0 0,1-1 0,-1 1 0,0-1 0,0 1 0,-1-1 0,0 0 0,1 1 0,-1-1-1,-1 0 1,1 0 0,-1 0-2,-10 9-7,-1-1 0,0-1 0,-1 0 0,-1 0 0,0-2 0,0 0 0,-1-1 0,0 0 0,0-2 0,0 0-1,-1 0 1,0-2 0,0 0 0,-1-2 0,-13 1 7,32-3 0,-112 12-2270,75-10-1520,0-2-3566,22 0-2402</inkml:trace>
  <inkml:trace contextRef="#ctx0" brushRef="#br0" timeOffset="652.285">1215 114 12876,'0'0'2717,"0"0"-26,0 0-139,0 0-582,0 0-689,-16-4-422,13 3-818,-2 0-3,1-1 0,-1 1 1,1 0-1,-1 0 0,1 1 0,-1-1 1,0 1-1,1 0 0,-1 0 0,0 1 1,1 0-1,-1-1 0,1 1 0,-1 1 0,1-1 1,-1 1-1,1-1 0,0 1 0,0 1 1,0-1-1,0 0 0,0 1 0,0 0 1,1 0-1,-1 0 0,1 0 0,-1 2-38,-29 32 168,2 2 0,2 1-1,1 2 1,3 0-1,1 2 1,2 0 0,2 2-1,2 0 1,2 2 0,0 8-168,12-38 6,1-1 0,0 1 0,2-1 0,0 1 0,1 0 1,1 0-1,0-1 0,1 1 0,4 12-6,-4-22-22,0 0 0,1-1 0,0 1-1,1-1 1,-1 0 0,1 0 0,0 0 0,1 0 0,0-1-1,0 1 1,0-1 0,1-1 0,0 1 0,0-1-1,0 0 1,1 0 0,0-1 0,0 0 0,0 0 0,0 0-1,0-1 1,3 0 22,4 2-248,1-1-1,-1-1 0,1 0 1,0-1-1,0-1 1,0 0-1,0-1 0,-1-1 1,1 0-1,0-1 1,0-1-1,8-2 249,-9 1-1221,-1-1-1,1 0 1,-1 0 0,0-1 0,-1-1-1,1-1 1,-1 1 0,4-5 1221,10-11-7495</inkml:trace>
  <inkml:trace contextRef="#ctx0" brushRef="#br0" timeOffset="1399.207">1693 357 1345,'0'0'5958,"0"0"-2638,0 0-426,0 0 90,5-12-459,16-38-646,-23 43 1046,-7 18-2519,-10 25 4,2 2 0,1 0 0,2 0-1,2 2 1,1 0 0,-2 25-410,10-52 45,-49 243-8,47-225-224,12-40-165,112-451 352,-115 448 2,0 0 0,0 1 1,1-1-1,0 1 0,1 1 0,1-1 0,0 1 0,0 0 0,1 0 1,2-1-3,-9 10 2,0-1 0,1 1 1,-1 0-1,1 0 0,-1 0 1,1 0-1,0 0 0,-1 0 1,1 1-1,0-1 0,-1 0 1,1 1-1,0-1 0,0 1 1,0 0-1,0 0 0,0 0 1,-1-1-1,1 2 0,0-1 1,0 0-1,0 0 0,0 1 1,0-1-1,-1 1 1,1-1-1,0 1 0,0 0 1,-1 0-1,1-1 0,-1 1 1,1 1-1,-1-1 0,1 0 1,-1 0-1,1 0 0,-1 1 1,0-1-1,0 1 0,0-1 1,0 1-1,0-1 0,1 2-2,34 76 65,60 256 26,-201-413 133,78 62-258,-1 2 1,0 1-1,-1 0 0,0 3 1,0 0-1,-1 2 1,-1 1-1,0 1 0,1 2 1,-7 1 33,1 5-2001,17 10-5613,15-4-3986</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27.179"/>
    </inkml:context>
    <inkml:brush xml:id="br0">
      <inkml:brushProperty name="width" value="0.05" units="cm"/>
      <inkml:brushProperty name="height" value="0.05" units="cm"/>
      <inkml:brushProperty name="color" value="#004F8B"/>
    </inkml:brush>
  </inkml:definitions>
  <inkml:trace contextRef="#ctx0" brushRef="#br0">48 149 2691,'0'0'5509,"0"-16"-2808,0 2-2046,1-52 1638,-8 17 4411,-2 45-1777,3 26-4215,6-19-602,-12 73 495,4 1-1,3 0 0,3-1 1,4 14-605,-1-38 155,1 32-54,4 0-1,4 0 0,15 60-100,20 19-3931,-44-159 3126,9 20-1602,-1-15-4994,-5-10-473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13.910"/>
    </inkml:context>
    <inkml:brush xml:id="br0">
      <inkml:brushProperty name="width" value="0.05" units="cm"/>
      <inkml:brushProperty name="height" value="0.05" units="cm"/>
    </inkml:brush>
  </inkml:definitions>
  <inkml:trace contextRef="#ctx0" brushRef="#br0">56 567 17553,'0'-14'3347,"2"-45"-726,0 39-79,0 30-392,-35 740-1792,32-742-653,1 1 0,0-1 0,1 1 0,0-1 0,0 1 0,1-1 0,0 0 0,0 1 1,1-1-1,0 0 0,0-1 0,2 3 295,-5-9-39,0-1 1,1 1-1,-1-1 1,0 1 0,0-1-1,0 1 1,1-1 0,-1 1-1,0-1 1,0 1-1,1-1 1,-1 0 0,1 1-1,-1-1 1,0 0-1,1 1 1,-1-1 0,1 0-1,-1 1 1,1-1-1,-1 0 1,0 0 0,1 1-1,-1-1 1,1 0-1,0 0 1,-1 0 0,1 0-1,-1 0 1,1 0-1,-1 0 1,1 0 0,-1 0-1,1 0 1,-1 0-1,1 0 1,-1 0 0,1 0-1,-1 0 1,1 0-1,-1-1 1,1 1 0,-1 0-1,1 0 1,-1-1-1,1 1 1,-1 0 0,0-1-1,1 1 1,-1 0-1,1-1 1,-1 1 0,0-1-1,1 1 1,-1-1-1,0 1 1,0-1 0,1 1-1,-1-1 1,0 1-1,0-1 1,0 1 0,0-1-1,0 1 1,1-1-1,-1 1 39,8-38-257,-6-15 528,-2 0 0,-2 0 0,-3 1 1,-2 0-1,-9-32-271,-1-19 998,7 41-490,-1-4 254,2 0 0,3 0-1,3-1 1,3-8-762,1 72 34,-1 0 0,1 0-1,-1-1 1,1 1 0,0 0 0,0 0-1,1 0 1,-1 0 0,1 0-1,-1 0 1,1 0 0,0 0-1,0 1 1,0-1 0,0 1 0,1-1-1,-1 1 1,1 0 0,-1 0-1,1 0 1,0 0 0,0 1 0,-1-1-1,1 1 1,1-1 0,-1 1-1,0 0 1,0 0 0,0 1 0,1-1-1,-1 0 1,0 1 0,0 0-1,1 0 1,-1 0 0,2 1-34,122 23 41,-111-19-61,0 1 0,-1 0-1,0 1 1,0 1 0,-1 0 0,1 1 0,-2 0 0,1 1 0,-2 1-1,1 0 1,-1 1 0,-1 0 0,0 1 0,-1 0 0,0 0 0,-1 1-1,-1 1 1,0-1 0,-1 1 0,0 1 0,-1-1 0,0 5 20,-6-14-72,0-1 1,0 1 0,-1 0 0,1-1 0,-1 1-1,0-1 1,-1 1 0,1-1 0,-1 1-1,-1-1 1,1 0 0,0 0 0,-1 0-1,0 0 1,-1 0 0,1-1 0,-1 1-1,1-1 1,-1 0 0,0 0 0,-1-1-1,1 1 1,-1-1 0,0 0 0,0 0 0,-3 2 71,-9 3-279,0 0 1,-1 0-1,0-2 1,0 0 0,-1-1-1,1-1 1,-10 0 278,-86 5-2567,42-21-5714,48-1 1080</inkml:trace>
  <inkml:trace contextRef="#ctx0" brushRef="#br0" timeOffset="828.119">643 453 12620,'0'0'3710,"0"0"-619,0 0-630,0 0-907,0 0-1021,0 0-415,0 0-59,-6 10-22,4-6-34,-3 2-1,1 1 1,0 0 0,0 1-1,0-1 1,1 1 0,1-1-1,-1 1 1,1 0 0,0 0-1,1 0 1,-1 4-3,2 16-3,1-1 1,1 1 0,1-1-1,1 0 1,2 0-1,0 0 1,2-1-1,1 0 1,1 0 0,1-1-1,10 15 3,-18-35-27,1 0 0,-1-1 0,1 0-1,0 1 1,0-1 0,1-1 0,-1 1-1,1-1 1,0 0 0,0 0 0,0 0 0,0 0-1,0-1 1,1 0 0,-1 0 0,1-1-1,-1 1 1,1-1 0,0 0 0,-1-1-1,1 1 1,0-1 0,0 0 0,-1-1 0,1 1-1,0-1 1,-1 0 0,1-1 0,-1 1-1,1-1 1,-1 0 0,1-1 0,-1 1 0,0-1-1,0 0 1,-1 0 0,1-1 0,0 1-1,-1-1 1,0-1 27,15-11 149,-2-2-1,0 0 1,-1-1 0,-1-1-1,-1-1 1,0 0-1,-2 0 1,0-1-1,-2-1 1,0 0 0,-2 0-1,0-1 1,-2 0-1,-1 0 1,0-1 0,-2 1-1,-1-1 1,-1-10-149,0 31 13,-1 3-11,0 0 0,1-1 0,-1 1-1,0 0 1,0 0 0,1 0 0,-1-1-1,0 1 1,0 0 0,0 0 0,0 0-1,-1-1 1,1 1 0,0 0 0,0 0-1,-1 0 1,1 0 0,-1 0-1,1-1 1,-1 1 0,1 0 0,-1 0-1,0 0 1,1 0 0,-1 0 0,0 1-1,0-1 1,0 0 0,0 0 0,0 0-1,0 1 1,0-1-2,-19 58-62,19-52 65,-2 32-17,2 0 0,2 0 0,1 0 0,2 0 0,1 0 0,3 0 0,0-1 0,7 13 14,-15-44-126,1 1 0,1-1-1,-1 0 1,1 0 0,0 0-1,0 0 1,0 0 0,1 0-1,0-1 1,0 1 0,0-1-1,0 1 1,1-1 0,0 0-1,-1-1 1,1 1-1,1-1 1,-1 1 0,0-1-1,1-1 1,0 1 0,0-1-1,0 1 1,0-1 0,0-1-1,0 1 1,0-1 0,0 0-1,1 0 1,-1 0 0,1-1-1,-1 0 1,0 0 0,1 0-1,-1-1 1,1 0 126,8-4 12,0 0 0,-1-2 0,1 0-1,-1 0 1,-1-1 0,1-1 0,-1 0 0,-1-1 0,0 0 0,0-1-1,-1 0 1,0 0 0,-1-1 0,0 0 0,-1-1 0,-1 0 0,0-1 0,1-3-12,38-77 980,-4-2 1,-4-2 0,-5-1 0,-1-14-981,-9-9 465,-50 192-252,13-22-204,2 0 0,2 1 0,2 0 0,2 0 0,2 1 0,3 0 0,3 36-9,-1-44-9,-2-21-237,2 0 0,0 1 0,1-1 0,2 0 0,0 0 0,1 0 1,2 2 244,-5-16-142,1-1-1,0 0 0,0 0 0,0 0 0,1 0 1,-1-1-1,1 0 0,1 1 0,-1-1 0,1-1 0,0 1 1,0-1-1,0 0 0,1 0 0,-1 0 0,1-1 0,0 0 1,0 0-1,0 0 0,1-1 0,-1 0 0,0 0 1,1-1-1,4 1 144,4 0 8,1-1 1,0-1-1,-1-1 1,1 0-1,-1-1 1,1 0-1,-1-2 1,0 0-1,0 0 1,0-1-1,-1-1 1,1-1-1,-1 0 1,9-6-9,5-5 457,-1-1 0,-1-1 0,0-1 0,-2-1 0,0-2 0,9-12-457,-17 18 200,-1 0 1,0-1-1,-1-1 1,-2 0-1,0-1 0,-1 0 1,-1 0-1,-1-1 1,0-1-1,-2 1 0,-1-2 1,-1 1-1,2-23-200,-6 41 5,-1 1-1,0-1 1,0 1-1,0-1 1,0 1-1,-1-1 1,0 1-1,0-1 0,0 1 1,-1-1-1,1 1 1,-1 0-1,0 0 1,0 0-1,0 0 1,-1 0-1,1 0 1,-1 1-1,0-1 1,0 1-1,-1 0 1,1 0-1,-1 0 1,1 0-1,-1 1 0,0-1 1,0 1-1,0 0 1,0 0-1,0 0 1,-1 1-1,1 0 1,0-1-1,-1 1 1,1 1-1,-1-1 1,1 1-5,-7-1 2,1 1 0,-1 0 0,1 1 1,-1 0-1,1 1 0,-1 0 0,1 1 1,0 0-1,0 0 0,0 1 1,1 1-1,-1-1 0,1 2 0,0-1 1,1 1-1,-1 0 0,1 1 0,0 0 1,1 0-1,0 1 0,0 0 0,-4 6-2,-5 8-36,1 0 0,1 1 0,1 1-1,0 0 1,2 1 0,2 1 0,0-1-1,-1 10 37,-12 116-1679,22-144 1374,0-1-1,1 1 0,0 0 0,0-1 1,0 1-1,1-1 0,0 1 1,1-1-1,-1 0 0,1 0 1,0 0-1,1 0 0,2 3 306,55 28-6156,10-44 4266,-56 1 2103,0 0 0,0-1 0,-1-1 0,0-1 0,-1 0 0,1 0 0,-2-1 0,1-1-213,12-15 898,-1 0 1,-1-2-1,-1 0 0,-2-2 1,-1 0-1,-1-1 0,-2-1 1,-1-1-1,-1 0 0,-2 0 0,4-21-898,-4-35 2082,-23 133-1569,7-15-496,2 1 0,1-1 0,1 0 0,2 0 0,1 0 0,1 0 1,1 0-1,2-1 0,0 1 0,2-2 0,2 1 0,0-1 0,2-1 0,1 0 0,1 0-17,-11-19-517,0 1 0,1-2 0,0 1 0,0-1 1,0 1-1,1-1 0,0-1 0,0 1 0,0-1 0,1 0 0,5 3 517,56 4-13591,-45-15 5920</inkml:trace>
  <inkml:trace contextRef="#ctx0" brushRef="#br0" timeOffset="1141.174">2835 635 5637,'37'-118'3700,"-2"9"2260,-5-2 0,10-78-5960,-34 113 3470,-6 76-3417,-1 1-1,1-1 0,0 1 0,0-1 0,0 1 0,-1-1 0,1 1 1,0-1-1,-1 1 0,1-1 0,0 0 0,-1 1 0,1-1 0,0 0 0,-1 1 1,1-1-1,-1 0 0,1 0 0,-1 1 0,1-1 0,-1 0 0,1 0 1,-1 0-1,1 0 0,-1 1 0,1-1 0,-1 0 0,1 0 0,-1 0 1,1 0-1,-1 0 0,1 0 0,-1 0 0,1 0 0,-1-1 0,1 1 1,-1 0-1,1 0 0,-1 0 0,1-1 0,-1 1 0,1 0 0,0 0 1,-1-1-1,1 1 0,-1 0 0,1-1 0,0 1 0,-1 0 0,1-1 0,0 1 1,-1-1-1,1 1 0,0-1 0,0 1 0,-1 0 0,1-1 0,0 1 1,0-1-1,0 0-52,-10 22 107,1 0 1,2 0-1,0 0 0,1 1 1,1 0-1,1 1 1,1-1-1,1 1 1,1 0-108,1-21 10,-6 125-535,6 0 0,6 1 1,9 34 524,-10-114-1170,14 64-7516,-7-68-325</inkml:trace>
  <inkml:trace contextRef="#ctx0" brushRef="#br0" timeOffset="1379.327">3006 796 4805,'-2'-12'793,"-1"-1"0,0 0 1,-1 1-1,0-1 1,-1 1-1,-1 0 1,1 1-1,-2-1 1,0 1-1,0 1 1,-1-1-1,0 1 0,-1 0 1,0 1-1,-1 0 1,1 1-1,-2 0 1,1 0-1,-12-6-793,-36-2 2573,69 27-1783,12-4-754,0-1-1,0-1 0,0-1 0,1-2 1,0 0-1,-1-1 0,20-2-35,-10 1 26,194-1 257,-224 1-273,1-1 1,-1 1 0,1 1 0,-1-1 0,1 0 0,-1 1-1,1 0 1,-1-1 0,0 1 0,1 1 0,-1-1 0,0 0 0,0 1-1,0 0 1,0 0 0,0 0 0,0 0 0,0 0 0,-1 0 0,1 1-1,-1-1 1,1 1 0,-1 0 0,0-1 0,0 1 0,-1 0-1,1 1 1,0-1 0,-1 0 0,0 0 0,1 3-11,4 22 24,-1-1 0,-2 1 0,-1 0 0,-1-1 0,-1 1 0,-1 0 0,-2 0 0,-1 3-24,-4 92-48,14-92-1566,13-29-5719,-8-11 489</inkml:trace>
  <inkml:trace contextRef="#ctx0" brushRef="#br0" timeOffset="1618.161">3316 195 9545,'0'0'577,"0"0"-577,0 0-225,0 0-415</inkml:trace>
  <inkml:trace contextRef="#ctx0" brushRef="#br0" timeOffset="1932.16">3927 547 10058,'0'0'5808,"0"0"-2744,-17-9-1479,-57-26-154,71 35-1390,0 0 0,0 0 1,-1 0-1,1 0 0,0 1 0,0-1 0,0 1 0,0 0 0,1 0 0,-1 0 1,0 0-1,0 1 0,1-1 0,-1 1 0,0 0 0,1 0 0,0 0 1,-1 0-1,1 0 0,0 0 0,0 0 0,0 1 0,0-1 0,1 1 1,-1-1-1,1 1 0,-1 0 0,1 0 0,0 0 0,0 1-41,-6 7 63,-5 10-26,0 0 0,1 1 0,2 0 0,0 1 0,1 0 0,1 0 0,0 7-37,5-20-7,0 0 0,1 0-1,0 1 1,0-1 0,1 0 0,1 0-1,0 0 1,0 0 0,1 0 0,0 0-1,0 0 1,1 0 0,1-1-1,0 1 1,0-1 0,0 0 0,2 0-1,4 6 8,-1-5-6,0 0 0,1-1-1,1 0 1,-1-1-1,1 0 1,1 0 0,0-1-1,0-1 1,0 0-1,1-1 1,-1 0 0,1-1-1,0 0 1,1-1-1,-1-1 1,1 0 0,-1-1-1,1 0 1,-1-1-1,1 0 1,4-2 6,3 1 8,0-2 1,0-1-1,-1 0 0,1-1 0,-1-2 1,0 0-1,0-1 0,-1 0 1,0-2-1,-1-1 0,0 0 0,-1-1 1,8-7-9,-12 6 163,-1-1 1,0 0-1,-1 0 1,0-1-1,-2-1 1,0 0-1,0 0 1,-2 0-1,0-1 1,-1 0 0,0-1-1,-1 0 1,-2 1-1,0-1 1,0 0-1,-2-1 1,0 1-1,-1 0 1,-2-7-164,2 18 34,0 1 0,-1-1 0,0 1 1,0 0-1,0-1 0,-1 1 0,0 0 0,-1 0 1,1 0-1,-1 0 0,0 0 0,0 1 0,-1-1 1,0 1-1,0 0 0,0 0 0,0 1 0,-1-1 1,0 1-1,0 0 0,0 0 0,-1 0 0,1 1 1,-1 0-1,0 0 0,0 0 0,-5-1-34,-10-1-60,0 1-1,1 0 1,-1 2-1,0 1 1,-1 0-1,1 2 1,0 0-1,0 1 1,0 2-1,1 0 1,-1 1-1,1 1 1,0 1-1,0 0 1,1 2-1,0 0 1,0 1-1,-5 6 61,-59 58-3037,53-9-2590,24-19-1970</inkml:trace>
  <inkml:trace contextRef="#ctx0" brushRef="#br0" timeOffset="2308.66">4708 692 10506,'9'-31'2882,"-1"0"-1,-2 0 1,-1 0 0,-2-1-1,0-6-2881,-10 117 449,8-43-322,2-1 0,1 0 1,2 0-1,1 0 0,2-1 1,2 0-1,13 29-127,-23-57-51,0 0 1,1 1-1,-1-1 0,2-1 1,-1 1-1,1 0 0,0 0 0,0-1 1,0 1-1,1-1 0,-1 0 1,1 0-1,1-1 0,-1 1 0,1-1 1,0 0-1,0 0 0,0 0 1,0-1-1,1 0 0,-1 0 0,1 0 1,0-1-1,0 1 0,0-1 1,0-1-1,0 1 0,0-1 0,0 0 1,1-1-1,-1 1 0,0-1 1,1-1-1,-1 1 0,0-1 0,2 0 51,4-7 23,0 0 0,-1 0 0,0-2 0,0 1 0,-1-1 0,0 0 0,-1-1 0,0 0 0,-1-1 0,0 0 0,2-5-23,16-21 399,14-21 496,63-72 980,-102 129-1868,0 1-1,0 0 0,0 0 0,0 0 1,0 0-1,0 0 0,0 0 0,1 0 1,-1 0-1,0 0 0,0 1 0,1-1 1,-1 0-1,0 1 0,1-1 0,-1 1 1,1 0-1,-1-1 0,1 1 0,-1 0 0,1 0 1,-1 0-1,1 0 0,-1 0 0,0 0 1,1 0-1,-1 0 0,1 1 0,-1-1 1,1 1-1,-1-1 0,0 1 0,1-1 1,-1 1-1,0 0 0,1 0 0,-1 0 1,0-1-1,0 1 0,0 0 0,0 0 1,0 1-1,0-1 0,0 0 0,0 0 1,0 0-1,-1 1 0,1-1 0,0 0 1,-1 1-1,1-1 0,-1 1 0,1 0-6,35 104 209,-31-85-102,1-1 1,1 0-1,1 0 1,0-1-1,1 0 1,2 0-1,11 16-107,-15-29 14,0-1-1,0 1 0,1-1 1,0 0-1,0-1 1,1 0-1,-1-1 1,1 1-1,0-1 0,-1-1 1,1 0-1,1 0 1,-1-1-1,0 0 0,0-1 1,0 0-1,1 0 1,-1-1-1,0 0 0,0 0 1,0-1-1,0 0 1,0-1-1,-1 0 0,1-1 1,-1 0-1,1 0 1,-1 0-1,0-1 0,-1 0 1,1-1-1,-1 0 1,-1 0-1,1 0 1,-1-1-1,0 0 0,0 0 1,-1-1-1,0 0 1,0 0-1,-1 0 0,0 0 1,1-3-14,-3 4-45,0 0 0,-1-1 0,0 1 0,0-1 0,-1 0-1,0 1 1,0-1 0,-1 1 0,0-1 0,0 0 0,0 1 0,-1 0 0,-1-1 0,1 1 0,-1 0 0,0 0 0,-1 0 0,1 1 0,-1-1 0,-1 1 0,1 0 0,-1 0 0,0 0 0,-1 0 45,-9-7-915,0 0 1,0 1-1,-1 0 1,-1 2-1,0-1 1,0 2-1,-1 1 1,-15-5 914,-59-20-8510</inkml:trace>
  <inkml:trace contextRef="#ctx0" brushRef="#br0" timeOffset="2562.878">3207 25 16207,'0'0'1805,"0"0"-513,0 0 202,0 0-15,-4 16-635,2-7-749,1-6-81,0 0 0,0 0 0,0 0 0,0 0 0,0 0 0,1 0 0,-1 0 0,1 0 0,0 0 0,0 1 0,0-1 0,0 0 1,1 0-1,-1 0 0,1 0 0,0 0 0,0 1 0,0-1 0,0-1 0,0 1 0,1 0 0,-1 0 0,1 0 0,0-1 0,0 1 0,0-1 0,0 1 0,0-1 0,0 0 0,1 0 0,-1 0 0,2 0-14,27 12 23,1-1-1,1-2 1,0-1-1,0-1 1,1-2-1,0-2 1,0-1-1,1-1 1,13-2-23,-45 0 5,-1-1-1,1 1 1,-1 0-1,1-1 1,-1 0 0,1 1-1,-1-1 1,1 0-1,-1 0 1,1 0 0,-1-1-1,1 1 1,-1-1 0,1 1-1,-1-1 1,1 0-1,-1 0 1,0 0 0,1 0-1,-1 0 1,0-1 0,0 1-1,0-1 1,0 1-1,0-1 1,0 0 0,0 1-1,-1-1 1,1 0-1,-1 0 1,1-1 0,-1 1-1,0 0 1,0 0 0,0-1-1,0 1 1,0-1-1,0 1 1,-1 0 0,1-1-1,-1 1 1,0-1 0,1 0-1,-1 1 1,-1-1-1,1 1 1,0-1 0,0 1-1,-1-1 1,0 1-1,1-1 1,-2-1-5,-5-7-42,-1 0 0,0 1 0,-1 0 0,0 1 0,0 0-1,-1 0 1,-1 1 0,1 0 0,-1 1 0,0 0 0,-1 1 0,1 0 0,-1 1 0,-1 0-1,1 1 1,-1 0 0,1 1 0,-5 0 42,-58-5-2789,2 21-3503,29 6 639</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28.730"/>
    </inkml:context>
    <inkml:brush xml:id="br0">
      <inkml:brushProperty name="width" value="0.05" units="cm"/>
      <inkml:brushProperty name="height" value="0.05" units="cm"/>
      <inkml:brushProperty name="color" value="#004F8B"/>
    </inkml:brush>
  </inkml:definitions>
  <inkml:trace contextRef="#ctx0" brushRef="#br0">137 37 6854,'0'0'4640,"0"0"-1619,0 0-229,0 0-400,0 0-636,0 0-341,0 0-364,1-7-383,-1 5-605,0 1-46,0 0 0,0 0 0,0 0 0,0 0 0,0 0 0,0 0-1,0 0 1,0 0 0,0 0 0,0 0 0,1 0 0,-1 0 0,0 0 0,1 1 0,-1-1 0,1 0-1,-1 0 1,1 0 0,-1 0 0,1 1 0,-1-1 0,1 0 0,0 0 0,-1 1 0,1-1 0,0 0-1,0 1 1,0-1 0,-1 1 0,1-1 0,0 1 0,0 0 0,0-1 0,0 1 0,0 0-1,0 0 1,0-1 0,0 1 0,0 0 0,0 0 0,0 0 0,0 0 0,0 0 0,0 0 0,0 1-1,0-1 1,0 0 0,-1 0 0,2 1-17,0 2 14,0 0-1,0 0 0,0 0 1,0 0-1,-1 0 1,1 0-1,-1 1 1,0-1-1,0 0 0,0 1 1,0-1-1,-1 1 1,0-1-1,1 1 1,-1 0-1,-1-1 0,1 1 1,0-1-1,-1 1 1,0-1-1,1 1 0,-1-1 1,-1 0-1,1 1 1,0-1-1,-1 0 1,0 0-1,0 0 0,0 0 1,0 0-1,0 0 1,0-1-1,-2 1-13,-109 97 1007,65-65 170,48-36-1168,1 1 1,-1 0-1,0-1 1,0 1-1,1 0 1,-1-1 0,1 1-1,-1 0 1,0 0-1,1 0 1,-1-1-1,1 1 1,-1 0 0,1 0-1,-1 0 1,0 0-1,1 0 1,-1 0-1,1 0 1,-1-1-1,1 2 1,-1-1 0,1 0-1,-1 0 1,0 0-1,1 0 1,-1 0-1,1 0 1,-1 0 0,1 0-1,-1 1 1,0-1-1,1 0 1,-1 0-1,1 1 1,-1-1 0,0 0-1,1 0 1,-1 1-1,0-1 1,1 1-1,-1-1 1,0 0 0,0 1-1,1-1 1,-1 0-1,0 1 1,0-1-1,0 1 1,0-1-1,1 1 1,-1-1 0,0 0-1,0 1 1,0-1-1,0 1 1,0-1-1,0 1 1,0-1 0,0 1-1,0-1 1,-1 1-1,1-1 1,0 0-1,0 1 1,0-1 0,0 1-10,46-5 10,129-34 44,-102 17-3506,-64 19 2691,2-1-4038,-3 3-4527</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27.755"/>
    </inkml:context>
    <inkml:brush xml:id="br0">
      <inkml:brushProperty name="width" value="0.05" units="cm"/>
      <inkml:brushProperty name="height" value="0.05" units="cm"/>
      <inkml:brushProperty name="color" value="#004F8B"/>
    </inkml:brush>
  </inkml:definitions>
  <inkml:trace contextRef="#ctx0" brushRef="#br0">46 164 6342,'0'0'4938,"0"0"-1916,0 0-102,0 0-192,0 0-673,0 0-641,0 0-639,0 0-338,-5 15-47,-29 177 539,30-137-930,2-1 0,3 1 0,2-1 0,2 1 0,3 1 1,5-20-2130,-6-82 1313,-15-400 2167,7 440-1266,0-1-1,1 1 1,0-1-1,1 0 0,-1 1 1,1-1-1,1 1 0,-1-1 1,1 1-1,0 0 1,0 0-1,1 0 0,0 0 1,0 0-1,0 0 1,1 1-1,0-1 0,0 1 1,0 0-1,1 0 1,-1 1-1,1 0 0,0-1 1,1 1-1,-1 1 1,1-1-1,0 1 0,-1 0 1,4-1-84,-2 3 5,-1 1 1,1-1 0,-1 1 0,1 1-1,-1-1 1,1 1 0,-1 0-1,1 1 1,-1-1 0,1 1 0,-1 0-1,0 1 1,0 0 0,0 0 0,-1 0-1,1 0 1,-1 1 0,1 0-1,-1 0 1,0 1 0,-1-1 0,1 1-1,-1 0 1,0 0 0,0 1 0,0-1-1,-1 1 1,0 0 0,0 0 0,-1 0-1,1 0 1,-1 0 0,-1 1-1,1-1 1,-1 1 0,0-1 0,0 1-1,-1-1 1,0 1 0,0 0 0,-1 2-6,-3 5 1,0-1 0,-1-1 1,0 1-1,-1-1 1,0 0-1,-1 0 1,0-1-1,-1 1 1,0-2-1,-1 1 1,0-1-1,-1-1 0,0 1 1,-1-2-1,1 0 1,-2 0-1,1 0 1,-1-2-1,0 1 1,0-2-1,-1 0 1,-8 3-2,-56-3 32,76-6-32,0 0 1,1 0 0,-1-1 0,0 1 0,1 0-1,-1-1 1,1 1 0,-1 0 0,1-1-1,-1 1 1,1-1 0,0 1 0,0-1 0,0 1-1,0-1 1,0 1 0,0 0 0,0-1 0,0 1-1,1-1 1,-1 1 0,0-1 0,1 1-1,0 0 1,-1-1 0,1 1 0,0 0 0,-1-1-1,1 1 1,0 0 0,0 0 0,0 0 0,0 0-1,1-1 0,11-6-9,0 1-1,0 1 1,1 0 0,-1 1-1,1 0 1,1 1-1,-1 0 1,1 2-1,-1-1 1,1 2-1,0 0 1,-1 1 0,7 0 9,-8-1-6,1 1 1,-1 0 0,0 1-1,0 0 1,0 1-1,0 0 1,0 1 0,-1 1-1,1 0 1,-1 1 0,0 0-1,0 1 1,0 0 0,-1 0-1,0 2 1,0-1 0,5 7 5,-13-11 0,0 2-1,0-1 1,0 0 0,-1 1 0,0-1 0,1 1 0,-2 0 0,1 0-1,-1-1 1,1 1 0,-1 0 0,-1 0 0,1 0 0,-1 1 0,0-1-1,0 0 1,0 0 0,-1 0 0,1 0 0,-1 0 0,-1 0 0,1 0-1,-1 0 1,1-1 0,-2 1 0,1 0 0,0-1 0,-1 0 0,0 1-1,0-1 1,0 0 0,0 0 0,-1-1 0,0 1 0,1-1 0,-1 0-1,-2 2 1,-10 8 2,0-1 0,-1 0-1,0-1 1,-1-1 0,0-1-1,-1 0 1,0-1 0,0-1-1,-1-1 1,0-1 0,0 0-1,0-2 1,0 0 0,-1-2-1,1 0 1,-8-1-2,25 0-96,1 0 0,0-1 0,0 1-1,-1-1 1,1 1 0,0-1 0,0 0 0,0 1-1,0-1 1,0 0 0,0-1 0,0 1 0,0 0 0,0 0-1,1-1 1,-1 1 0,1-1 0,-1 0 0,1 1-1,-1-1 1,1 0 0,0 0 0,0 0 0,0 0 0,0 0-1,0 0 1,0 0 0,0 0 0,0-2 96,16-63-9708,5 40 2928</inkml:trace>
  <inkml:trace contextRef="#ctx0" brushRef="#br0" timeOffset="287.495">714 16 448,'0'0'11142,"0"0"-6482,0 0-1457,0 0-523,0 0-726,16-4-577,52-7-400,-65 11-930,0 1 0,0 0-1,-1 0 1,1 0 0,0 1 0,0-1 0,-1 0 0,1 1-1,-1 0 1,1 0 0,-1 0 0,0 0 0,1 0 0,-1 0-1,0 0 1,-1 1 0,1-1 0,0 1 0,-1-1 0,1 1-1,-1 0 1,0 0 0,0-1 0,0 1 0,0 2-47,4 5 142,5 16 27,-1 0 0,-1 0-1,-1 1 1,-2 0 0,-1 0-1,0 1 1,-2-1 0,-2 1-1,0-1 1,-3 19-169,-1-16 31,-1 0 0,-1 0 0,-1-1 0,-2 0 0,-1 0 0,-1-1 0,-1-1 0,-2 0 0,-1 0 0,0-1 0,-2-1 0,-1-1 0,-1-1 0,-2 0 0,-9 8-31,-53 22-694,42-47-2968,24-22-6076,15 1-1526</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34.504"/>
    </inkml:context>
    <inkml:brush xml:id="br0">
      <inkml:brushProperty name="width" value="0.05" units="cm"/>
      <inkml:brushProperty name="height" value="0.05" units="cm"/>
      <inkml:brushProperty name="color" value="#004F8B"/>
    </inkml:brush>
  </inkml:definitions>
  <inkml:trace contextRef="#ctx0" brushRef="#br0">0 156 11179,'0'0'7196,"0"0"-4906,0 0-1575,0 0 284,22-4-129,231-30-118,1285-28-249,-1490 61-461,1958-39 2809,-1543 25-1933,-459 17-863,-28 0-109,2 1-17,-190 32-2310,86-13-4356,33-8-4735</inkml:trace>
  <inkml:trace contextRef="#ctx0" brushRef="#br0" timeOffset="715.874">1229 666 4740,'0'0'6770,"0"0"-3135,0 0-683,0 0-101,1-13-625,5-27-371,-8 67 310,-6 60-1902,4 1 0,4-1 1,10 80-264,16-36-374,-32-177 513,-10-14-104,-1 0 179,3-1 0,3 0 0,2-1 0,2-17-214,6 60 94,-1-2-32,0 1 0,1-1 1,2 1-1,0-1 0,1 0 0,1 1 0,1 0 1,0 0-1,2 0 0,0 0 0,1 1 0,1 0 1,6-9-63,-6 22 8,-1 0 0,1 0 0,0 1 0,0 0 0,1 1 0,-1 0 0,1 0 0,0 1 0,0 0 0,0 0 0,1 1 0,-1 1 0,0-1 0,1 1 0,0 1 0,-1 0 0,1 0 0,-1 1 0,1 0 0,-1 1 0,0 0 0,1 0 0,-1 1 0,0 0 0,0 1 0,1 1-8,1 0-15,0 1 1,-1 0 0,0 1-1,0 0 1,-1 1-1,1 0 1,-2 0 0,1 1-1,-1 0 1,0 0-1,-1 1 1,1 2 14,-5-7-38,0 0 1,0 0-1,0 0 0,-1 0 1,0 0-1,0 0 0,0 1 0,-1-1 1,1 1-1,-1 0 0,-1-1 1,1 1-1,-1 0 0,0-1 0,0 1 1,-1 0-1,0-1 0,0 1 1,0 0-1,0-1 0,-1 1 1,0-1-1,0 0 0,-1 0 0,1 0 1,-3 4 37,-8 3-118,-1 0 0,1 0-1,-2-2 1,1 0 0,-2 0 0,1-1 0,-1-1 0,-1-1 0,1 0 0,-1-1-1,0-1 1,-1-1 0,1 0 0,-1-1 0,0-1 0,-17 0 118,-72 2-1714,87-11-866,37-13-6990,7 10 1178</inkml:trace>
  <inkml:trace contextRef="#ctx0" brushRef="#br0" timeOffset="1471.55">2081 531 10506,'0'0'4730,"0"0"-1751,0 0-599,0 0-185,0 0-631,-13-7-438,4 3-949,7 2-142,-1 0 0,1 0 0,-1 0 0,0 0 0,0 1 0,0-1 0,0 1 0,0 0 0,0 0 0,0 0 1,-1 0-1,1 1 0,0-1 0,0 1 0,-1 0 0,1 0 0,0 0 0,-1 0 0,1 1 0,0-1 0,0 1 0,0 0 0,-1 0 0,1 0 0,0 0 0,0 0 0,0 1 1,-1 1-36,-11 10 96,1 0 1,0 2 0,2-1 0,-1 2-1,2-1 1,0 2 0,1 0 0,1 0-1,0 0 1,1 1 0,1 1 0,1-1 0,-2 12-97,5-19-29,1 0 1,0 0-1,1 0 1,0 0 0,1 0-1,0 1 1,1-1-1,0 0 1,1 0 0,0 0-1,0 0 1,1 0-1,1-1 1,0 1 0,0-1-1,1 0 1,1 0-1,-1-1 1,2 1 0,-1-1-1,1 0 1,0-1-1,1 0 1,4 3 28,-4-4-244,0 0 0,1-1 0,0 0 0,0 0 0,0-1 0,1 0 0,0-1 0,0 0 0,0 0 0,0-1 0,1 0 0,-1-1 0,1-1 0,0 1 0,-1-2 0,1 1 0,0-1 0,0-1 0,-1 0 0,1-1 0,0 0 0,-1 0 0,1-1 0,-1-1 0,0 0 0,0 0 0,-1-1 0,1 0 0,-1 0 0,0-1 0,5-4 244,4-15 331,-1 0 1,-1 0-1,-1-2 0,-1 0 1,-1 0-1,-2-2 1,0 1-1,-2-1 1,-2-1-1,0 1 1,-1-10-332,10-125 5002,-34 337-3347,15-84-1577,4-61-157,-1 1 1,-1-1 0,-2 0 0,-1 0-1,-1 0 1,-1-1 0,-5 12 78,7-69-267,4-13 307,2-1 1,2 1-1,2-1 0,2 1 1,1 1-1,3 0 0,1 0 1,3 1-1,12-25-40,-26 60 0,1 0 1,-1 0-1,1 0 1,0 0-1,0 1 1,0-1-1,1 1 1,0 0-1,0 0 1,1 0-1,-1 1 1,1-1-1,0 1 1,0 0-1,0 0 1,1 1-1,-1 0 1,1 0-1,0 0 1,0 0-1,0 1 1,0 0-1,0 1 1,1-1-1,-1 1 1,1 0-1,-1 1 1,0-1-1,1 1 1,-1 1-1,1-1 0,-1 1 1,7 1-1,-7 1-44,0 0 0,0 0 0,-1 0 0,1 1 1,-1-1-1,1 1 0,-1 1 0,0-1 0,-1 1 0,1 0 0,-1 0 0,0 0 0,0 1 0,-1-1 1,1 1-1,-1 0 0,0 0 0,-1 0 0,0 0 0,0 0 0,0 1 0,0-1 0,-1 1 1,0-1-1,-1 1 0,1 0 0,-1-1 0,-1 1 0,1 0 0,-1-1 0,0 1 0,-1-1 1,0 1-1,0-1 0,0 0 0,-3 5 44,-4 3-105,-1-2 1,0 1-1,-1-1 1,0-1-1,-1 0 1,0-1-1,-1 0 1,0-1 0,-1 0-1,1-1 1,-2 0-1,1-2 1,-1 1-1,0-2 1,-1 0-1,1-1 1,-1 0-1,0-1 1,0-1-1,0-1 1,-15 0 104,31-1 5,1-1 0,0 1 0,0 0 0,-1-1 0,1 1 0,0-1 0,-1 1 0,1-1 0,0 0 0,-1 1 0,1-1 0,-1 0 0,1 1 0,-1-1 0,1 0 0,-1 0 0,1 1 0,-1-1 0,0 0 0,0 0 0,1 0 0,-1 0 0,0 1 0,0-1 0,0 0 0,0 0 0,0 0 0,0 0 0,0 0 1,0 0-1,0 1 0,0-1 0,-1 0 0,1 0 0,0 0 0,0 0 0,-1 1 0,1-1 0,-1 0 0,1 0 0,-1 1 0,1-1 0,-1 0 0,1 1 0,-1-1 0,0 1 0,1-1 0,-1 0 0,0 1 0,1-1 0,-1 1 0,0 0 0,0-1 0,0 1 0,1 0 0,-1-1 0,0 1 0,0 0 0,0 0 0,0 0 0,0 0 0,1 0 0,-1 0 0,0 0 0,0 0 0,0 0 0,0 0 0,0 0-5,19-10 28,0 1-1,0 0 1,0 1-1,1 1 1,1 1 0,-1 1-1,1 0 1,0 2-1,0 0 1,0 1-1,0 1 1,0 1-1,13 2-27,-26-1-2,0-1 1,-1 1-1,1 1 0,0-1 0,-1 1 1,1 0-1,-1 1 0,1-1 0,-1 1 1,0 1-1,0-1 0,0 1 1,-1 0-1,1 0 0,-1 1 0,0-1 1,0 1-1,-1 0 0,1 1 0,-1-1 1,0 1-1,-1 0 0,1 0 0,-1 0 1,0 0-1,-1 1 0,1-1 1,-1 1-1,-1 0 0,1-1 0,-1 1 1,0 0-1,-1 0 0,0 0 0,0 0 1,0-1-1,-1 1 0,0 0 0,0 0 1,-1 2 1,-5 4 7,-1-1 0,0 0 0,0 0 1,-1-1-1,-1 0 0,0 0 0,0-1 1,-1 0-1,-1-1 0,1-1 0,-1 0 1,-1 0-1,1-1 0,-2 0-7,1 0 16,0-1 0,0-1 0,0 0 0,-1-1 0,0 0 0,0-1 0,0 0 0,0-1 0,0-1 0,-1 0 0,1-1 0,-12-2-16,23 2-143,1 0-1,-1-1 1,0 1-1,1-1 1,-1 1-1,0-1 1,1 0-1,-1 0 1,1 0-1,-1 0 1,1-1 0,0 1-1,0-1 1,-1 1-1,1-1 1,0 0-1,0 0 1,1 0-1,-1 0 1,0 0-1,1 0 1,-1-1-1,1 1 1,-1 0-1,1-1 1,0 1-1,0-1 1,0 1-1,1-1 1,-1 0-1,1 1 1,-1-1-1,1 0 1,0 1-1,0-1 1,0 0-1,0 0 1,1 1 0,-1-1-1,1 0 1,-1 1-1,1-1 1,0 1-1,0-1 1,0 1-1,0-1 1,1 1-1,-1 0 1,1-1 143,22-27-5728,5 0-3038</inkml:trace>
  <inkml:trace contextRef="#ctx0" brushRef="#br0" timeOffset="1821.958">3226 328 16367,'0'0'4106,"0"0"-1224,15 12-757,-5-4-1779,-1-1-125,0 0 0,-1 0 0,1 1 0,-1 0 0,-1 0 1,0 1-1,0 0 0,-1 0 0,0 1 0,4 9-221,5 14 327,-2 1 0,-1 0 0,-2 0 0,-2 1 0,-1 1 0,-1 0 0,-2-1-1,-1 18-326,-3-33 56,-1 1-1,0 0 0,-2-1 0,0 1 0,-2-1 1,0 0-1,-1 0 0,-1 0 0,-1-1 0,0 0 1,-2 0-1,0-1 0,-1-1 0,-1 1 0,-6 5-55,-9 6-273,0-2-1,-2-1 0,-1-2 0,-1 0 1,-1-3-1,-1 0 0,-19 7 274,-145 63-6411,80-47-2360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33.226"/>
    </inkml:context>
    <inkml:brush xml:id="br0">
      <inkml:brushProperty name="width" value="0.05" units="cm"/>
      <inkml:brushProperty name="height" value="0.05" units="cm"/>
      <inkml:brushProperty name="color" value="#004F8B"/>
    </inkml:brush>
  </inkml:definitions>
  <inkml:trace contextRef="#ctx0" brushRef="#br0">71 404 8904,'0'0'3855,"0"0"-855,-4-13 155,-10-38-417,14 52-2676,0-1-1,0 1 0,0-1 0,0 1 0,0-1 1,0 1-1,0-1 0,0 1 0,0-1 0,0 1 1,0-1-1,-1 1 0,1-1 0,0 1 0,0-1 1,0 1-1,-1-1 0,1 1 0,0-1 0,-1 0 1,1 1-1,0-1 0,-1 0 0,1 1 0,0-1 0,-1 0 1,1 1-1,-1-1 0,1 0 0,-1 0 0,1 1 1,-1-1-1,1 0 0,-1 0 0,1 0 0,-1 0 1,1 0-1,-1 0 0,1 0 0,-1 0 0,1 0 1,-1 0-1,1 0 0,-1 0 0,1 0 0,-1 0 0,1 0 1,-1 0-1,1-1 0,-1 1 0,1 0 0,0 0 1,-1-1-1,1 1 0,-1 0 0,1 0 0,0-1 1,-1 1-1,1-1 0,0 1 0,-1 0 0,1-1 1,0 1-1,-1-1 0,1 1 0,0-1 0,0 1-61,-10 42 213,2 0 0,2 0 0,2 1 0,2 0 0,2 0 0,2 5-213,-2 4 73,0 102-30,8-184-219,-7 14 216,-1-14 60,1-1-1,1 1 1,2 0-1,1-1 1,1 2-1,1-1 1,2 1 0,1 0-1,1 0 1,2 2-1,0-1 1,2 2-1,8-10-99,-17 30 12,0 1-1,1 0 1,0 0 0,0 0-1,1 1 1,-1 0-1,1 1 1,0 0 0,0 0-1,0 0 1,1 1 0,-1 0-1,0 1 1,1 0 0,-1 0-1,1 1 1,-1 0-1,1 0 1,-1 1 0,1 0-1,-1 1 1,0 0 0,1 0-1,-1 0 1,0 1-1,0 1 1,-1-1 0,1 1-1,-1 1 1,0-1 0,0 1-1,0 1 1,0-1-1,-1 1 1,0 0 0,0 0-1,-1 1 1,0 0 0,0 0-1,0 0 1,-1 0-1,0 1 1,-1 0 0,1-1-1,-1 4-11,4 7-62,-1-1 0,-1 1 0,0 0 0,-2 0 0,0 1-1,-1-1 1,-1 1 0,-1-1 0,0 1 0,-1-1 0,-1 1-1,-2 4 63,-8 28-3636,-6 0-3363,12-37-870</inkml:trace>
  <inkml:trace contextRef="#ctx0" brushRef="#br0" timeOffset="576.817">791 333 10922,'0'0'4437,"0"0"-1240,0 0-474,0 0-508,0 0-725,0 0-492,0 0-464,0 5-230,-36 395 1404,36-399-1712,-4 30-902,1-42 129,3-38 949,2 1-1,2-1 1,2 1-1,2 0 1,3 0-1,1 1 1,2 0-1,20-41-171,-29 79 40,0 0 0,0 0 0,0 1-1,1 0 1,1 0 0,-1 0-1,1 1 1,0 0 0,1 0 0,0 1-1,6-5-39,-10 9 3,-1 0 0,1 0-1,0 0 1,0 1-1,0-1 1,0 1 0,0 0-1,0 0 1,0 0-1,0 1 1,0-1 0,0 1-1,0 0 1,0 0-1,1 1 1,-1-1 0,0 1-1,0 0 1,0 0-1,0 0 1,0 1 0,0-1-1,-1 1 1,1 0-1,0 0 1,-1 0 0,1 1-1,-1-1 1,1 2-3,0-1-17,0 1-1,0 0 1,0-1 0,-1 1-1,0 1 1,0-1 0,0 0-1,0 1 1,-1 0 0,1-1-1,-1 1 1,0 0 0,-1 0-1,1 0 1,-1 1 0,0-1-1,0 0 1,-1 0 0,0 1-1,0-1 1,0 0 0,0 0-1,-1 1 1,0-1 0,0 0-1,0 0 1,-1 0 0,0 2 17,-3 6-78,0-1 1,-1 1-1,-1-1 1,0 0-1,-1 0 1,0-1-1,-1 0 1,0-1-1,0 1 1,-5 1 77,0 2-130,-2-1 1,0-1-1,0 0 0,-1-1 1,-1-1-1,0-1 0,0-1 130,16-15 81,82-42-12,-69 45-69,1 0 0,0 1 1,0 1-1,0 0 0,0 1 0,0 0 0,0 0 0,0 2 1,1-1-1,-1 2 0,0-1 0,8 4 0,-15-4-3,0 0-1,1 0 1,-1 1 0,0 0-1,0 0 1,0 1 0,0-1-1,-1 1 1,1 0-1,-1 0 1,1 1 0,-1-1-1,0 1 1,-1 0-1,1 0 1,0 0 0,-1 1-1,0-1 1,0 1-1,-1 0 1,1 0 0,-1 0-1,0 0 1,0 0-1,-1 0 1,1 1 0,-1-1-1,0 0 1,-1 1 3,-2 5 44,0 0 0,-1-1 0,0 1 0,-1-1 0,0 1-1,0-1 1,-2-1 0,1 1 0,-1-1 0,0 1 0,-1-2 0,0 1 0,0-1 0,-1 0 0,0-1 0,-1 1 0,1-2 0,-1 1 0,-1-1 0,1-1 0,-1 1-1,0-2 1,0 1 0,0-2 0,-1 1 0,-8 1-44,7-1 10,0 0 0,0 0-1,-1-2 1,1 1 0,-1-1-1,1-1 1,-1-1 0,0 1-1,0-2 1,1 0 0,-1 0-1,0-2 1,1 1 0,0-1-1,0-1 1,-8-3-10,-12-39-2358,47-9-5144,6 29-297</inkml:trace>
  <inkml:trace contextRef="#ctx0" brushRef="#br0" timeOffset="839.851">1586 37 14061,'0'0'4618,"0"0"-1548,14-7-631,47-21-629,-59 27-1746,1 1 0,-1 0 0,0 0 0,1 0-1,-1 0 1,0 0 0,1 0 0,-1 1 0,0-1 0,0 1 0,1-1 0,-1 1 0,0 0-1,0 0 1,0 0 0,0 0 0,0 0 0,0 1 0,0-1 0,-1 1 0,1-1 0,0 1 0,-1-1-1,1 1 1,-1 0 0,1 0 0,-1 0 0,0 0 0,1 1-64,2 3 133,9 13-22,-1 0-1,-1 0 1,-1 1 0,0 0 0,-2 0-1,0 1 1,-1 1 0,-1-1 0,-2 1 0,0 0-1,-1 0 1,-1 0 0,-1 1 0,-1-1-1,-1 0 1,-1 1 0,-1-1 0,-1 0-1,0 0 1,-8 19-111,-1-9 16,-2 0-1,-1-1 1,-1-1-1,-2 0 1,-1-2-1,-1 0 1,-1-1-1,-1-1 1,-2-1-1,-14 10-15,-100 62-2568,60-62-3870,47-27-1297</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31.790"/>
    </inkml:context>
    <inkml:brush xml:id="br0">
      <inkml:brushProperty name="width" value="0.05" units="cm"/>
      <inkml:brushProperty name="height" value="0.05" units="cm"/>
      <inkml:brushProperty name="color" value="#004F8B"/>
    </inkml:brush>
  </inkml:definitions>
  <inkml:trace contextRef="#ctx0" brushRef="#br0">128 302 6758,'0'0'2803,"0"0"-1004,0 0 144,0 0 337,0 0-182,0 0-385,0 0-474,-2-3-465,1 3-752,1-1-1,-1 1 1,1 0-1,-1 0 1,1 0-1,-1 0 1,1 0 0,-1 0-1,1 0 1,-1 0-1,1 0 1,-1 0 0,1 0-1,-1 0 1,1 0-1,-1 0 1,0 0 0,1 0-1,-1 1 1,1-1-1,0 0 1,-1 0 0,1 1-1,-1-1 1,1 0-1,-1 1 1,1-1-1,0 0 1,-1 1 0,1-1-1,0 0 1,-1 1-1,1-1 1,0 1 0,-1-1-1,1 1 1,0-1-1,0 1 1,0-1 0,-1 1-1,1-1 1,0 1-1,0-1 1,0 1 0,0-1-1,0 1 1,0-1-1,0 1 1,0-1-1,0 1 1,0 0 0,0-1-1,1 1 1,-1-1-1,0 1 1,0-1 0,0 0-1,1 1 1,-1-1-1,0 1 1,1 0-22,-2 61 724,1-39-523,6 286 646,29-105-3311,-33-229 2058,-53-138 769,37 119-53,2-2 1,2 0-1,2 0 1,2 0-1,2-1 1,2 0-1,2 0 1,3 0-1,1 1 1,2-1-1,2 1 1,5-8-311,-12 48 32,0-1-1,1 1 1,0 0-1,1 0 1,-1 0 0,1 0-1,0 0 1,1 1-1,-1-1 1,1 1-1,0 0 1,0 0 0,1 1-1,-1-1 1,1 1-1,0 0 1,1 0 0,-1 0-1,1 1 1,-1 0-1,1 0 1,0 0-1,0 1 1,6-2-32,-1 3-4,1 1 0,-1 1-1,1 0 1,-1 0 0,0 1 0,1 1-1,-1 0 1,0 0 0,-1 1 0,1 0-1,-1 1 1,0 0 0,0 1 0,0 0-1,0 1 1,-1 0 0,-1 0 0,1 1-1,-1 0 1,0 0 0,-1 1 0,0 0 0,0 0-1,-1 1 1,0 0 0,-1 0 0,0 0-1,-1 1 1,0 0 0,0-1 0,-1 1-1,-1 1 1,0-1 0,1 6 4,-4-11-20,1 0 0,-1-1-1,0 1 1,0-1 0,-1 1 0,1-1-1,-1 1 1,0-1 0,-1 0 0,1 0 0,-1 0-1,0 0 1,0 0 0,-1-1 0,0 1 0,1-1-1,-1 0 1,-1 0 0,1-1 0,0 1 0,-1-1-1,0 0 1,-2 1 20,-124 50-528,-54-16-947,106-33-4524,78-6 1675,6-1-1367</inkml:trace>
  <inkml:trace contextRef="#ctx0" brushRef="#br0" timeOffset="293.235">1135 143 8168,'0'0'6246,"0"-13"-3017,-3-40-960,3 52-2116,-1-1-1,0 0 1,0 1 0,0-1-1,0 1 1,0 0-1,0-1 1,0 1-1,-1 0 1,1 0 0,0 0-1,-1 0 1,1 0-1,-1 0 1,1 0 0,-1 0-1,0 1 1,1-1-1,-1 1 1,0-1 0,1 1-1,-1-1 1,0 1-1,0 0 1,1 0-1,-1 0 1,0 0 0,0 0-1,1 0 1,-1 1-1,0-1 1,0 0 0,1 1-1,-1 0 1,0-1-1,-1 2-152,-10 4 191,0 1-1,1 1 0,-1 0 0,2 0 1,-1 1-1,1 1 0,0 0 0,1 0 1,0 1-1,1 1 0,-8 11-190,-8 11 84,1 1 1,2 1-1,2 0 0,1 2 0,2 0 1,1 1-1,2 1 0,2 0 0,2 1 1,2 0-1,1 1 0,2-1 1,2 1-1,3 42-84,-1-77-143,1 0 0,0 0 0,1 1 0,0-1 0,0 0 0,0 0 0,1 0 0,0 0 0,0 0 0,1 0 1,0 0-1,0-1 0,1 1 0,0-1 0,0 0 0,0 0 0,1 0 0,0-1 0,0 0 0,0 0 0,1 0 0,-1 0 0,1-1 0,0 0 1,1 0-1,-1-1 0,1 0 0,-1 0 0,1 0 0,0-1 0,6 2 143,65-3-6460,-43-12-341</inkml:trace>
  <inkml:trace contextRef="#ctx0" brushRef="#br0" timeOffset="825.438">1437 316 10730,'0'0'3038,"0"0"-353,0 0-80,0 0-849,0 0-784,0 0-363,-8 16-22,-49 110 710,-47 198 11,101-298-1303,6-63 149,2 0 0,2 0 1,1 1-1,1 0 0,6-9-154,-7 15 110,-2 7-73,0 0-1,2 1 0,0-1 1,1 2-1,2-1 1,0 1-1,1 1 1,1 0-1,1 0 1,1 2-1,0 0 1,11-9-37,-23 24 7,1 1 0,0-1 0,0 1 0,0 0 0,0 0 0,0 1 0,0-1 0,0 1 0,1 0 0,-1 0 0,0 0 0,1 1 0,-1-1 0,1 1 0,-1 0 1,1 0-1,-1 1 0,1-1 0,-1 1 0,0 0 0,1 0 0,-1 1 0,0-1 0,0 1 0,0 0 0,0 0 0,0 0 0,0 1 0,-1-1 0,1 1 0,-1 0 0,1 0 0,0 1-7,7 8 3,0-1-1,0 1 0,-1 1 0,-1 0 1,0 0-1,0 1 0,-2 0 1,6 12-3,-1 6 9,-1 1 0,-1 1 0,-2-1 0,-2 1 0,-1 1 1,-1-1-1,-1 33-9,-3-67-1,0 1 1,0 0 0,0-1-1,0 1 1,0 0-1,0-1 1,0 1 0,0 0-1,0 0 1,-1-1-1,1 1 1,0 0 0,0-1-1,-1 1 1,1 0-1,0-1 1,-1 1 0,1-1-1,0 1 1,-1-1-1,1 1 1,-1 0 0,1-1-1,-1 0 1,1 1 0,-1-1-1,1 1 1,-1-1-1,0 0 1,1 1 0,-1-1-1,0 0 1,1 1-1,-1-1 1,0 0 0,1 0-1,-1 0 1,0 0-1,1 0 1,-1 0 0,0 0-1,0 0 1,1 0-1,-1 0 1,0 0 0,1 0-1,-1 0 1,0-1-1,1 1 1,-1 0 0,0-1-1,1 1 1,-1 0 0,-39-22 114,37 20-95,-79-58 43,-76-43-242,94 87-1740,43 19-1951,9 9-4265,11-1-2947</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44.121"/>
    </inkml:context>
    <inkml:brush xml:id="br0">
      <inkml:brushProperty name="width" value="0.05" units="cm"/>
      <inkml:brushProperty name="height" value="0.05" units="cm"/>
      <inkml:brushProperty name="color" value="#5B2D90"/>
    </inkml:brush>
  </inkml:definitions>
  <inkml:trace contextRef="#ctx0" brushRef="#br0">41 83 11147,'0'0'3395,"0"-13"91,0-3-2318,1-36 3509,-2 65-1095,-4 8-2582,0 4-692,-13 141 1198,7 1-1,10 154-1505,9-231 60,-2-39-1132,-4-1-3585,-1-49 562,0-1 835,-1 0 2564,4-4-6916</inkml:trace>
  <inkml:trace contextRef="#ctx0" brushRef="#br0" timeOffset="505.204">501 207 12524,'0'0'5861,"0"0"-2247,0 0-955,0 0-721,0 0-673,0 0-464,0 0-385,0 0-218,-10 12-38,10-12-159,-10 10 33,1 0 1,0 1-1,1 0 1,1 1 0,-1 0-1,2 0 1,0 0-1,-2 6-34,-99 329 262,96-311-341,8-24-161,5-19-370,50-114 610,-16 27-2,-21 51 27,1 2 1,1-1-1,3 2 1,2 0-1,1 2 1,1 1-1,4-2-25,-27 38 6,0-1 0,-1 0 0,1 1 0,0-1-1,0 1 1,1-1 0,-1 1 0,0-1 0,0 1-1,1 0 1,-1 0 0,0 0 0,1-1 0,0 1 0,-1 1-1,1-1 1,-1 0 0,1 0 0,0 1 0,0-1-1,-1 0 1,1 1 0,0 0 0,0-1 0,0 1-1,0 0 1,-1 0 0,1 0 0,0 0 0,0 1 0,0-1-1,0 0 1,-1 1 0,1-1 0,0 1 0,0 0-1,-1-1 1,1 1 0,0 0 0,-1 0 0,1 0-1,-1 0 1,1 1 0,-1-1 0,0 0-6,8 15 2,-1 0 0,0 0-1,-1 1 1,-1 0 0,-1 0 0,-1 1 0,0 0 0,-1 2-2,3 7 1,41 237-604,-30-183-225,-45-110 850,4 1 137,-2 2 1,-1 0-1,0 2 1,-2 0-1,-1 2 0,-1 2 1,0 1-1,-19-8-159,-3 15-469,53 13 266,-1 0 0,1 0 0,0 0 0,0 0 0,-1 0 1,1 0-1,0 0 0,0 0 0,0 0 0,0 0 0,0 0 0,0 0 1,1 0-1,-1 0 0,0 0 0,0 0 0,1 0 0,-1 0 0,0 0 0,1 0 1,-1 0-1,1 0 0,-1-1 0,1 1 0,0 0 0,-1 0 0,1 0 1,0-1-1,0 1 0,-1-1 0,1 1 0,0 0 0,0-1 0,0 1 1,0-1-1,0 0 0,0 1 0,0-1 0,0 0 0,0 1 203,23 15-7463,4 0-4799</inkml:trace>
  <inkml:trace contextRef="#ctx0" brushRef="#br0" timeOffset="804.223">1086 13 16303,'0'0'4725,"0"0"-1794,0 0-769,12-4-481,-7 3-1564,-3 0-72,0 0 0,0 0-1,0 0 1,0 0 0,0 0-1,1 1 1,-1-1 0,0 1 0,1 0-1,-1 0 1,0 0 0,1 0 0,-1 0-1,0 0 1,1 0 0,-1 1-1,0-1 1,1 1 0,-1 0 0,0-1-1,0 1 1,0 0 0,0 0 0,0 1-1,0-1 1,0 0 0,0 1-1,0-1 1,-1 1 0,1 0 0,0-1-1,-1 1 1,1 0 0,-1 0-1,0 0 1,0 0 0,0 0 0,0 0-1,0 0 1,1 3-45,13 30 198,-2 0 0,-1 1 0,-1 1 0,-3 0 0,-1 1 0,-1-1 0,-2 1 0,-2 0 0,-1 1 0,-3-1 0,0 0 0,-6 22-198,2-40-56,0 0 1,-2-1 0,0 0 0,-1 0-1,-1-1 1,0 0 0,-2-1-1,0 0 1,0-1 0,-2 0 0,0-1-1,-1 0 1,0-2 0,-1 1 0,-3 0 55,-77 45-2939,-7-19-3287,55-28-1514</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42.744"/>
    </inkml:context>
    <inkml:brush xml:id="br0">
      <inkml:brushProperty name="width" value="0.05" units="cm"/>
      <inkml:brushProperty name="height" value="0.05" units="cm"/>
      <inkml:brushProperty name="color" value="#5B2D90"/>
    </inkml:brush>
  </inkml:definitions>
  <inkml:trace contextRef="#ctx0" brushRef="#br0">40 263 7944,'0'0'4884,"0"0"-2081,4-13-417,14-38-101,-10 38 2774,-3 26-5164,-5-12 425,8 42 153,-1 0 0,-3 1 0,-1-1 0,-3 38-473,2 18 270,22 244-659,-39-450-92,-1 37 577,3-1 0,4-1 0,3 0 0,2-12-96,4 60 34,1 0 0,0 0 1,2 0-1,1 0 1,1 1-1,1-1 0,1 1 1,1 0-1,1 1 0,1 0 1,1 1-1,0-1 1,2 2-1,4-5-34,-12 19 3,-1 0 0,1 1 1,0-1-1,0 1 0,0 0 1,1 0-1,0 1 0,0 0 0,0 0 1,1 0-1,-1 0 0,1 1 1,0 1-1,-1-1 0,2 1 0,-1 0 1,0 0-1,0 1 0,0 0 1,1 0-1,-1 1 0,0 0 0,1 0 1,-1 1-1,0 0 0,1 0 1,-1 1-1,0 0 0,0 0 0,0 1 1,0-1-1,-1 2 0,1-1 1,-1 1-1,1 0 0,-1 0 0,-1 0 1,1 1-1,0 1-3,1 1-19,-2 0-1,1 0 1,-1 1 0,0 0-1,0 0 1,-1 0-1,0 1 1,-1-1 0,0 1-1,0 0 1,-1 0 0,0 0-1,0 0 1,-1 1-1,-1-1 1,1 0 0,-1 0-1,-1 1 1,0-1 0,0 0-1,-1 0 1,0 0 0,0 0-1,-1 0 1,-1 0-1,1-1 1,-1 1 0,-1-1-1,1 0 1,-2 0 0,1-1-1,-1 0 1,0 0-1,0 0 1,-3 2 19,-10 8-107,0-1 0,-1-1 0,-1 0 0,-1-2-1,0 0 1,0-2 0,-1 0 0,-1-2 0,0 0 0,0-2 0,0-1 0,-1 0-1,0-2 1,0-1 0,-12 0 107,2-19-2703,47-17-5836,9 19 835</inkml:trace>
  <inkml:trace contextRef="#ctx0" brushRef="#br0" timeOffset="304.858">1081 61 16143,'0'0'2782,"0"0"-498,0 0-122,-15-2-587,6 0-1354,5 1-158,0 0-1,0 0 1,1 0-1,-1 1 1,0-1 0,0 1-1,0 0 1,0 0-1,0 1 1,0-1-1,0 1 1,0 0-1,1 0 1,-1 0-1,0 0 1,0 1-1,1 0 1,-1-1 0,1 1-1,0 1 1,-1-1-1,1 0 1,0 1-1,0-1 1,1 1-1,-1 0-62,-19 28 145,2 0 0,1 1 0,1 1 0,2 1 0,1 0 0,2 1 0,2 1 0,1 0-1,1 0 1,3 1 0,0 0 0,3 0 0,1 0 0,2 8-145,-1-35-72,1 1 1,1 0-1,-1-1 0,2 1 1,0-1-1,0 0 0,0 1 0,2-1 1,-1 0-1,1 0 0,1-1 1,0 1-1,0-1 0,0 0 1,1-1-1,1 1 0,0-1 1,0 0-1,0-1 0,1 0 1,0 0-1,0 0 0,1-1 0,0 0 1,0-1-1,0 0 0,1-1 1,4 2 71,0-2-484,0 0 1,-1-1 0,1-1 0,1 0 0,-1-1-1,0 0 1,0-2 0,0 1 0,9-3 483,73-22-8239,-58 7 2148</inkml:trace>
  <inkml:trace contextRef="#ctx0" brushRef="#br0" timeOffset="903.801">1443 273 2306,'0'0'8825,"0"0"-3984,0 0-1429,0 0-834,0 0-816,0 0-609,0 0-299,0 15-123,-6 107 497,-6-44-918,-4 0-1,-3-2 1,-5 2-310,6-43-464,14-59 298,2-17 221,2 1 0,2 0 0,2 0 0,1 0-1,2 1 1,2-1 0,2 2 0,1-1 0,2 2 0,1 0-1,15-25-54,-28 57 7,1 0 0,-1-1 0,1 1 0,0 0 0,0 1-1,1-1 1,-1 0 0,1 1 0,0 0 0,1 0 0,-1 0 0,0 0-1,1 1 1,0 0 0,0 0 0,0 0 0,0 0 0,1 1-1,-1 0 1,1 0 0,-1 0 0,1 1 0,0 0 0,0 0-1,-1 0 1,1 1 0,0 0 0,0 0 0,0 0 0,-1 1 0,1 0-1,0 0 1,0 1 0,-1-1 0,1 1 0,-1 0 0,0 1-1,1-1 1,3 3-7,-4 0-27,0 0 0,0 0 0,0 0 0,-1 1 0,0-1 0,0 1 0,0 0 0,0 0 0,-1 0 0,0 1 0,-1-1 0,0 1-1,0 0 1,0 0 0,0-1 0,-1 1 0,0 0 0,-1 0 0,0 0 0,0 0 0,0 0 0,-1 0 0,0 0 0,0 0 0,-1 0 0,-1 4 27,-2 4-127,0 0 0,-1-1 0,0 0 1,-2 0-1,1 0 0,-2-1 0,0 0 1,0-1-1,-1 0 0,-1 0 0,-6 5 127,8-8-30,-1 0 0,0-1 0,-1 0-1,0-1 1,0 0 0,0-1 0,-1 0-1,0-1 1,-1 0 30,12-5 4,0 0 0,1-1 0,-1 1 0,0 0 0,1-1 0,-1 1 0,0-1 0,1 1 0,-1-1 0,1 1 0,-1-1 0,1 0 0,-1 1 0,1-1 0,0 1 0,-1-1 0,1 0 0,0 1 0,-1-1 0,1 0 0,0 0 0,0 1 0,0-1 0,0 0 0,-1 0 0,1 1 0,0-1 0,0 0 0,0 0 0,1 1 0,-1-1 0,0 0 0,0 0 0,0 1 0,1-1 0,-1 0 0,0 1 0,0-1 0,1 0 0,-1 1 0,1-1 0,-1 0 0,1 1 0,-1-1 0,1 1 0,-1-1 0,1 1 0,-1-1 0,1 1 0,0-1 0,-1 1 0,1 0 0,0-1 0,-1 1 0,1 0 0,0 0 0,-1-1 0,1 1 0,0 0 0,0 0-4,11-10-1,0 0 0,1 1 0,0 1-1,0 0 1,1 0 0,0 2-1,0 0 1,1 0 0,0 1 0,0 1-1,0 1 1,0 0 0,0 1 0,1 0-1,-1 1 1,1 1 0,14 2 1,-25-2-27,0 1 1,-1 0-1,1 1 0,0-1 0,-1 1 1,1 0-1,-1 0 0,0 0 1,1 0-1,-1 1 0,0 0 1,0 0-1,-1 0 0,1 0 0,-1 1 1,1-1-1,-1 1 0,0 0 1,-1 0-1,1 0 0,0 0 0,-1 0 1,0 1-1,0-1 0,-1 1 1,1-1-1,-1 1 0,0 0 1,0 0-1,0-1 0,-1 1 0,0 0 1,0 1 26,1 5 1,-1 1 0,-1 0 1,0-1-1,-1 1 0,0-1 0,0 0 1,-1 0-1,-1 0 0,0 0 0,0 0 1,-1-1-1,-1 1 0,-4 5-1,4-8 22,0-1-1,0 0 1,-1 0 0,0 0 0,0-1-1,-1 0 1,1-1 0,-2 0-1,1 0 1,0 0 0,-1-1-1,0 0 1,0-1 0,0 0-1,0-1 1,0 0 0,-1 0-1,1-1 1,-1 0 0,1 0 0,-1-1-1,0-1 1,1 1 0,-1-2-1,1 1-21,1-1-258,0 0 1,1-1-1,-1 1 0,0-1 0,1-1 0,0 0 0,0 0 1,0 0-1,0-1 0,1 0 0,0 0 0,-2-2 258,-5-11-3865,3-1-2493</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55.37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0 262 7719,'0'0'2675,"0"0"-684,0 0-64,0 0 70,0 0-273,20-9-411,1-1-1123,2 2 1,-1 0-1,1 2 0,0 0 0,0 2 0,1 1 1,0 0-1,8 2-190,1346-3 2439,221-24 134,-1555 26-2495,322-28 640,-360 29-712,1 0 1,1 0 1,-1 0-1,1-1 0,-1 0 0,0 0 0,0-1 1,0 1-1,0-2 0,0 1 0,0-1 0,3-3-7,-9 5 4,-1 1-1,0-1 0,1 0 1,-1 0-1,0 1 0,0-1 1,0 0-1,-1 0 0,1 1 0,0-1 1,-1 0-1,1 0 0,-1 1 1,1-1-1,-1 0 0,0 1 1,0-1-1,1 1 0,-1-1 1,0 1-1,-1-1 0,1 1 1,0 0-1,0 0 0,-1-1 0,1 1 1,0 0-1,-1 0 0,1 0 1,-1 0-1,1 1 0,-1-1 1,0 0-1,1 1 0,-1-1 1,0 1-1,0-1 0,1 1 1,-1 0-1,0 0 0,0 0 1,0 0-4,2-1-1,-48-13-596,0 2 0,0 2 0,-1 2 0,0 2-1,0 3 1,-1 1 0,-34 5 597,-27-1-3806,-1 4-2488</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55.69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68 86 18578,'-13'0'1660,"-36"2"-496,43 4-1,108 13 765,153 3 774,67-9-2702,-287-12 84,2046-20 1406,-2007 15-1429,29 1 58,1-5-1,-2-4 0,38-12-118,-136 23-2,-2 1 7,1 0 0,-1 0 0,1 0 1,-1-1-1,1 1 0,-1-1 0,1 1 1,-1-1-1,1 0 0,-1 0 0,0 0 1,1 0-1,-1 0 0,0-1 0,0 1 0,0-1 1,0 1-1,0-1 0,0 0 0,-1 1 1,1-1-1,0 0 0,-1 0 0,0-1 1,1 1-1,-1 0 0,0 0 0,0-1 1,0 1-1,0-1-5,-3 0 5,0 1 1,0-1 0,0 1-1,0 0 1,-1 0-1,1 0 1,0 0-1,-1 0 1,0 0 0,1 1-1,-1-1 1,0 1-1,0 0 1,0 0 0,0 0-1,0 0 1,0 0-1,0 1 1,0 0-1,0-1 1,0 1 0,-3 0-6,-1-1-6,-154-1-1803,55 18-5633,61-7-2867</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56.31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194 85 10442,'-37'0'1836,"-119"11"5462,156-11-7229,0 1 0,1-1 0,-1 0 0,0 0 0,0 0 0,0 0 0,1 1 0,-1-1 0,0 0 0,0 0 0,1 0 0,-1 1 0,0-1 0,0 0 0,0 0 0,0 1 0,0-1 0,1 0 0,-1 0 0,0 1 0,0-1 0,0 0 0,0 0 0,0 1 0,0-1 0,0 0 0,0 1 0,0-1 0,0 0 0,0 0 0,0 1 0,0-1 0,0 0 0,0 1 0,0-1 0,-1 0 0,1 0 0,0 1 0,0-1 0,0 0 0,0 0-69,129 9 1239,1346 12-42,-1289-22-1129,1672-40-63,-1383 8 871,-415 21-855,-61 12-20,1-1-1,-1 1 1,1 0-1,-1 0 1,1-1-1,-1 1 1,1 0-1,-1-1 1,1 1-1,0-1 1,-1 1-1,1 0 1,0-1-1,-1 1 1,1-1-1,0 1 1,-1-1-1,1 1 1,0-1-1,0 1 1,0-1-1,0 0 1,-1 1-1,1-1 1,0 1-1,0-1 1,0 1 0,0-1-1,0 0 1,0 1-1,0-1 1,1 1-1,-1-1 1,0 1-1,0-1 1,0 1-1,1-1 1,-1 1-1,0-1 1,0 1-1,1-1 1,-1 1-1,0-1 1,1 1-1,-1-1 1,1 1-1,-1 0 1,0-1-1,1 1 1,-1 0-1,1-1 1,-1 1-1,1 0 1,-1 0-1,1-1 1,-1 1-1,1 0 1,0 0 0,-1 0-1,1 0 1,-1 0-1,1 0 0,-24-7-32,-1 2 0,0 0 0,0 2 0,0 0 0,0 2 0,-21 1 32,17 0-107,-287 9-4133,213-3 1060,-69 1-4694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13.018"/>
    </inkml:context>
    <inkml:brush xml:id="br0">
      <inkml:brushProperty name="width" value="0.05" units="cm"/>
      <inkml:brushProperty name="height" value="0.05" units="cm"/>
    </inkml:brush>
  </inkml:definitions>
  <inkml:trace contextRef="#ctx0" brushRef="#br0">101 85 14926,'0'0'3257,"0"0"-962,0 0-352,-2 18-160,5 143 983,6-56-2396,-4 1 0,-5-1 0,-8 52-370,-14 4-918,4-25-5627,21-319 6151,16-191 3163,-10 299-2039,4 1 0,2 0-1,25-65-729,-39 133 82,0 1 1,1-1-1,0 0 0,0 0 0,1 1 0,0-1 1,0 1-1,0 0 0,0 0 0,1 0 0,0 0 1,0 0-1,0 1 0,0 0 0,1 0 1,0 0-1,0 0 0,0 1 0,0 0 0,0 0 1,1 0-1,0 1 0,-1 0 0,1 0 0,0 0 1,0 1-1,0 0 0,0 0 0,0 0 0,0 1 1,0 0-1,0 0 0,0 0 0,0 1 1,3 0-83,2 4 6,-1 0 1,0 1 0,1 0-1,-2 1 1,1-1 0,-1 2-1,0 0 1,-1 0 0,1 0-1,-2 1 1,1 0 0,-1 1-1,-1 0 1,1 0 0,-2 0-1,0 1 1,0-1 0,0 1-1,-2 1 1,1-1 0,-2 0-1,1 1 1,-1-1 0,0 10-7,-2-14-6,0 0 1,0 0 0,0 1-1,0-1 1,-1 0 0,-1 0-1,1 0 1,-1 0 0,0 0-1,-1 0 1,0 0 0,0-1-1,0 1 1,-1-1 0,1 0-1,-2 0 1,1 0 0,-1-1-1,0 1 1,0-1 0,0 0-1,-1 0 1,1-1 0,-1 0-1,-1 0 1,1 0 0,-2 0 5,-17 7-251,-1-2 0,0 0 0,-1-2 0,1-1 0,-1 0 0,-1-3 0,1 0 0,-1-1 0,1-2 1,-24-3 250,43 3-643,-45-5-1713,29-11-6748,22 4-740</inkml:trace>
  <inkml:trace contextRef="#ctx0" brushRef="#br0" timeOffset="310.405">861 109 9801,'0'0'6748,"0"0"-3460,0 0-1302,-14-1-731,9 1-1179,-2-1-41,0 0 1,0 1 0,0 0-1,-1 1 1,1-1 0,0 1-1,0 1 1,0-1-1,0 1 1,0 0 0,0 1-1,1 0 1,-6 3-36,0 0 5,1 0-1,0 1 1,0 1 0,1 0-1,0 0 1,1 1 0,0 0 0,0 1-1,1 0 1,0 0 0,0 1-1,1 0 1,1 0 0,0 1-1,0-1 1,2 1 0,-1 1-1,1-1 1,1 1 0,0-1 0,1 1-1,0 0 1,1 0 0,1 0-1,0 0 1,0 0 0,2 0-1,-1 0 1,2-1 0,0 1-1,0 0 1,1-1 0,1 2-5,1-3-28,1 0 0,0 0 0,1-1-1,0 0 1,0-1 0,1 0 0,0 0 0,0-1 0,1 0 0,1 0 0,-1-1 0,1-1-1,0 0 1,0 0 0,1-1 0,0-1 0,0 0 0,0 0 0,0-1 0,1-1 0,-1 0 0,1-1-1,-1 0 1,6-1 28,2 0-40,1 0 0,-1-2-1,1-1 1,-1 0 0,0-2 0,0 0-1,0-1 1,-1-1 0,0-1-1,0 0 1,-1-2 0,0 0 0,-1-1-1,13-10 41,-15 8 283,-1 0 0,0-1 0,-1 0 0,0-1 0,-1 0 0,-1-1 0,0 0 0,-1-1 0,-1 0 0,-1-1 0,0 0 0,-1 0-1,-1-1 1,-1 1 0,-1-1 0,0-1 0,0-11-283,-3 24 29,-1 1-1,0 0 0,0-1 1,0 1-1,-1 0 0,0-1 1,0 1-1,-1 0 0,1 0 1,-2 0-1,1 0 0,0 0 1,-1 0-1,0 1 0,-1-1 1,1 1-1,-1 0 0,0 0 1,0 0-1,0 0 0,-1 1 1,0 0-1,0 0 0,0 0 1,0 0-1,-4-1-28,-8-3-54,0 2 0,-1 0 0,1 1 0,-1 0-1,0 2 1,0 0 0,-1 1 0,1 1 0,-1 0 0,1 2 0,0 0 0,-14 3 54,-131 28-4855,83-7-1578</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56.65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75 18674,'0'0'2471,"0"0"-1280,0 0-310,12-4 314,36-5-674,-1 1 0,1 2 0,0 3-1,0 1 1,10 4-521,-31-3 108,1300 27 1924,-717-8-1693,693 21 686,-948-42-129,-302-11-718,-52 14-163,-1 0-1,1-1 1,0 1 0,0-1-1,-1 1 1,1-1 0,-1 1-1,1-1 1,0 1 0,-1-1-1,1 1 1,-1-1 0,1 0-1,-1 1 1,0-1 0,1 0-1,-1 1 1,0-1 0,1 0-1,-1 0 1,0 0 0,0 1 0,1-1-1,-1 0 1,0 0 0,0 0-1,0 1 1,0-1 0,0 0-1,0 0 1,-1 0 0,1 1-1,0-1 1,0 0 0,0 0-1,-1 1 1,1-1 0,0 0-1,-1 1 1,1-1 0,-1 0-1,1 1 1,-1-1 0,1 0 0,-1 1-1,1-1 1,-1 1 0,0-1-1,1 1 1,-1-1 0,0 1-1,1 0 1,-1-1 0,0 1-1,0 0 1,1-1 0,-1 1-15,-17-10 37,0 1 0,0 1 1,-1 0-1,0 1 1,0 1-1,-1 1 0,1 1 1,-1 1-1,-12-1-37,-75-6 0,114 27-48,-1-12-176,11 12-1739,-14-3-2288,-6-9-1968,-8-4-5996</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8:47.500"/>
    </inkml:context>
    <inkml:brush xml:id="br0">
      <inkml:brushProperty name="width" value="0.05" units="cm"/>
      <inkml:brushProperty name="height" value="0.05" units="cm"/>
      <inkml:brushProperty name="color" value="#5B2D90"/>
    </inkml:brush>
    <inkml:brush xml:id="br1">
      <inkml:brushProperty name="width" value="0.05" units="cm"/>
      <inkml:brushProperty name="height" value="0.05" units="cm"/>
      <inkml:brushProperty name="color" value="#E71224"/>
    </inkml:brush>
  </inkml:definitions>
  <inkml:trace contextRef="#ctx0" brushRef="#br0">960 749 2306,'0'0'7848,"0"0"-4213,0 0-1387,0 0 122,0 0-432,0 0-545,0 0-475,-2-7-453,2 4-433,-1 3-25,1-1 0,-1 0 0,1 0 0,-1 1 0,1-1 0,0 0 0,0 0 0,-1 0 0,1 0 0,0 0 0,0 0 0,0 1 0,0-1 1,0 0-1,0 0 0,0 0 0,0 0 0,0 0 0,0 0 0,1 0 0,-1 1 0,0-1 0,0 0 0,1 0 0,-1 0 0,1 0 0,-1 1 0,1-1 0,-1 0 0,1 1 0,-1-1 0,1 0 0,0 1 0,-1-1 0,1 0 0,0 1 0,0-1 0,0 1 0,-1 0 1,1-1-1,0 1 0,0 0 0,0-1 0,0 1 0,-1 0 0,1 0 0,0 0 0,0 0 0,0-1 0,0 2-7,1-2 4,5 0 6,0 0 0,0 0 0,0 1 0,0-1 0,0 2 0,0-1 1,0 1-1,0 0 0,0 0 0,0 1 0,0 0 0,0 0 0,0 1 0,-1 0 0,0 0 0,4 2-10,-9-2 1,0 1-1,0-1 0,0 0 1,0 0-1,-1 1 1,1-1-1,-1 0 0,0 1 1,0-1-1,0 0 0,-1 1 1,1-1-1,-1 0 0,0 1 1,1-1-1,-2 0 0,1 0 1,0 0-1,-1 0 1,1 0-1,-1 0 0,0 0 1,0 0-1,0-1 0,0 1 1,0-1-1,-1 1 0,1-1 1,-1 0-1,0 0 0,-172 149 2493,175-151-2484,0 1 0,-1-1 0,1 0 0,0 1 0,0-1 0,0 1 0,-1-1 0,1 0 0,0 1 0,0-1 0,0 1 0,0-1 0,0 1 0,0-1 0,0 1 0,0-1 0,0 1 0,0-1 0,0 0 0,0 1-1,0-1 1,0 1 0,0-1 0,1 1 0,-1-1 0,0 1 0,0-1 0,0 0 0,1 1 0,-1-1 0,0 0 0,1 1 0,-1-1 0,0 0 0,1 1 0,-1-1 0,0 0 0,1 0 0,-1 1 0,1-1 0,-1 0 0,0 0 0,1 0 0,-1 1 0,1-1 0,-1 0 0,1 0 0,-1 0 0,0 0 0,1 0 0,-1 0 0,1 0 0,-1 0-1,1 0 1,-1 0 0,1 0 0,-1 0 0,1 0 0,-1-1 0,0 1 0,1 0 0,-1 0 0,1 0 0,-1-1 0,0 1 0,1 0 0,-1 0 0,0-1 0,1 1 0,-1 0-9,42-5-25,172-48-4190,-156 36-335,-7 3-3661</inkml:trace>
  <inkml:trace contextRef="#ctx0" brushRef="#br0" timeOffset="669.211">2559 304 14670,'0'0'3091,"0"0"-774,0 0-49,0 0-319,0 0-486,0 0-529,0 0-470,3 4-223,1 9-131,1 0 0,-2 1 0,0-1 0,0 1 0,-1-1 0,-1 1 0,0 0 0,-1 0 1,-1 5-111,3 30 140,5 39-57,-1-28-470,-2-1 0,-3 1 0,-6 47 387,-17-28-4874,-10-504 8899,27 386-3747,2 0-1,2 0 1,1-1 0,1 1-1,3 0 1,1 0-1,2 0 1,2 1 0,1 0-1,8-18-277,-15 50 29,0 1 0,1 0 0,-1 0 0,1 0 0,0 0 0,0 0 0,1 1 0,-1-1 0,1 1 0,0 0 0,0 1 0,0-1 0,1 1 0,-1 0 0,1 1 0,0-1 0,0 1 0,0 0 0,0 0 0,0 1 0,0 0 0,0 0 0,0 1 0,1-1 0,-1 1 0,0 0 0,0 1 0,1 0 0,-1 0 0,0 0-1,0 1 1,0-1 0,0 2 0,0-1 0,2 2-29,1-1-26,-1-1 0,0 2 0,0-1-1,-1 1 1,1 1 0,-1-1-1,1 1 1,-1 0 0,-1 1-1,1 0 1,-1 0 0,0 0-1,0 1 1,-1 0 0,0 0 0,0 0-1,-1 1 1,0-1 0,0 1-1,-1 0 1,0 0 0,0 1-1,-1-1 1,0 1 0,0-1 0,-1 1-1,0-1 1,-1 1 0,1 0-1,-2-1 1,1 1 0,-2 0-1,1-1 1,-1 1 0,0-1 0,-1 1-1,1-1 1,-2 0 0,1 0-1,-1 0 1,-4 5 26,-6 2-161,0-1 0,-1 0 0,-1-1 1,0 0-1,-1-2 0,0 0 0,-1 0 0,0-2 0,0 0 0,-1-2 1,-1 0-1,1-1 0,-1 0 0,0-2 0,-4 0 161,-9-7-2374,35-14-4503,12 5-939</inkml:trace>
  <inkml:trace contextRef="#ctx0" brushRef="#br0" timeOffset="3736.74">2554 1353 19090,'0'0'1287,"0"0"-599,14-2-47,610-21 1436,-453 20-2051,2387-12 764,-2257 15-112,-52 0 489,-2-11-1,16-12-1166,-114-10 374,-148 33-371,-1 0 0,1 0 0,0 0 0,-1 0 0,1 0 0,0 0 0,-1 0 0,1 0 1,-1 0-1,1 0 0,0 0 0,-1 0 0,1-1 0,-1 1 0,1 0 0,0 0 0,-1-1 0,1 1 0,-1 0 1,1-1-1,-1 1 0,1-1 0,-1 1 0,1 0 0,-1-1 0,0 1 0,1-1 0,-1 0 0,0 1 0,1-1 0,-1 1 1,0-1-1,0 1 0,1-1 0,-1 0 0,0 1 0,0-1 0,0 1 0,0-1 0,0 0 0,0 1 0,0-1 1,0 0-1,0 1 0,0-1 0,0 1 0,0-1 0,-1 0 0,1 1 0,0-1 0,0 1 0,-1-1 0,1 0 0,0 1 1,-1-1-1,1 1-3,-35-12 3,-205 4-2477,81 21-5542,73-4-3696</inkml:trace>
  <inkml:trace contextRef="#ctx0" brushRef="#br0" timeOffset="4406.625">4010 1842 11018,'0'0'5707,"0"0"-2109,0 0-929,0 0-587,0 0-608,0 0-572,0 0-374,4 16-127,19 113 282,-23-79-727,-5 210 495,-17-89-4504,22-172 4013,-1 1 0,1 0 0,0-1 1,-1 1-1,1 0 0,0 0 0,-1-1 0,1 1 0,0 0 0,-1 0 0,1 0 0,0-1 1,-1 1-1,1 0 0,-1 0 0,1 0 0,0 0 0,-1 0 0,1 0 0,-1 0 0,1 0 1,0 0-1,-1 0 0,1 0 0,-1 0 0,1 0 0,0 0 0,-1 0 0,1 1 1,-1-1-1,1 0 0,0 0 0,-1 0 0,1 1 0,0-1 0,-1 0 0,1 0 0,0 1 1,-1-1-1,1 0 0,0 1 0,0-1 0,-1 0 0,1 1 0,0-1 0,0 0 1,0 1-1,0-1 0,-1 0 0,1 1 0,0-1 0,0 1 0,0-1 0,0 1 0,0-1 1,0 0-1,0 1 0,0-1 0,0 1 0,0-1 0,0 0 0,0 1 40,-13-33-36,-1-18 534,3 0 0,2 0 0,2-1 0,3 0 0,1-1 0,3 1 1,2 0-1,3-1 0,1 2 0,11-38-498,-11 63 158,2 1 1,0 0-1,1 0 1,1 1-1,2 1 1,10-17-159,-17 31 42,0 0 0,1 1 0,0-1 0,0 1 0,1 0 0,0 1 0,0 0 0,0 0 1,1 0-1,0 1 0,0 0 0,1 1 0,-1-1 0,1 2 0,0-1 0,0 1 0,0 1 1,0-1-1,4 1-42,1 1 8,1 1 1,-1 0-1,0 1 1,0 1-1,0 0 0,0 1 1,0 1-1,0 0 1,-1 0-1,0 1 1,0 1-1,0 1 1,-1 0-1,1 0 1,-2 1-1,1 0 1,0 2-9,-4-3-32,0-1 1,-1 2 0,0-1-1,0 1 1,0 0 0,-1 0-1,0 1 1,-1 0 0,0 0-1,0 0 1,-1 1 0,0 0-1,0 0 1,-2 0 0,1 0-1,-1 0 1,0 0 0,-1 1-1,0-1 1,-1 0 0,0 1-1,-1-1 1,-1 6 31,0-7-58,-1 0 1,0 1-1,-1-1 0,0 0 0,0-1 0,-1 1 0,0-1 1,0 0-1,-1 0 0,0 0 0,0-1 0,-1 0 1,0 0-1,-1-1 0,1 0 0,-1 0 0,0-1 0,-3 2 59,-11 5-38,0 0 0,0-2 1,-1-1-1,-1 0 1,0-2-1,-16 3 37,6-3-51,0-1 0,-1-2 0,1-2-1,-1-1 1,-14-2 51,50 1-67,0-1 0,0 1 0,0-1 0,0 1-1,0-1 1,0 1 0,0-1 0,0 0 0,0 1 0,0-1 0,-1 0 0,1 0-1,0 0 1,-1 1 0,1-1 0,0 0 0,-1 0 0,1 0 0,-1 0 0,0 0-1,1 0 1,-1 0 0,0 0 0,1 0 0,-1 0 0,0-1 0,0 1 0,0 0-1,0 0 1,0 0 0,0 0 0,0 0 0,-1 0 0,1 0 0,0 0 0,-1 0 0,1 0-1,0 0 1,-1 0 0,1 0 0,-1 0 0,0 0 0,1 0 0,-1 0 0,0 0-1,1 1 1,-1-1 0,0 0 0,0 0 0,0 1 0,0-1 0,1 1 0,-1-1-1,0 1 1,0-1 0,0 1 0,0-1 0,0 1 0,-1 0 0,1 0 0,0-1-1,0 1 1,0 0 0,0 0 0,0 0 0,0 0 0,0 0 0,0 1 67,82-39-10335,-32 20 923</inkml:trace>
  <inkml:trace contextRef="#ctx0" brushRef="#br0" timeOffset="5115.159">4937 1824 6887,'0'0'9406,"0"0"-5098,0 0-2007,-8-13-428,-27-39-565,33 51-1268,1-1 1,-1 1-1,0 0 0,1 0 0,-1 0 0,0 0 0,0 0 0,0 0 0,0 1 1,0-1-1,0 0 0,0 1 0,0 0 0,0-1 0,0 1 0,0 0 0,0 0 0,0 0 1,0 0-1,0 1 0,0-1 0,0 1 0,0-1 0,0 1 0,0-1 0,0 1 0,0 0 1,1 0-1,-1 0 0,-1 1-40,1-1 24,-15 8 43,1 1 0,0 1 0,1 0 0,0 1 0,1 1 1,0 0-1,1 0 0,1 2 0,0 0 0,1 0 0,0 1 0,1 0 0,1 1 0,1 0 0,0 0 0,-1 8-67,0 1 11,2-1 0,1 1-1,0 0 1,2 1 0,2-1-1,0 1 1,1 0 0,2-1-1,3 26-10,-2-43-205,-1 0 0,2-1-1,-1 1 1,1-1-1,0 0 1,1 1 0,0-1-1,0-1 1,1 1 0,-1-1-1,2 0 1,-1 0-1,1 0 1,0-1 0,1 1-1,-1-2 1,1 1 0,0-1-1,1 0 1,-1 0 0,1-1-1,0 0 1,0 0-1,0-1 1,1 0 0,-1-1-1,7 1 206,-1 0-723,0-1-1,0 0 1,0-1 0,1-1-1,-1 0 1,0-1-1,1 0 1,-1-1-1,0-1 1,0 0-1,-1-1 1,1-1-1,-1 0 1,1-1 0,-2 0-1,12-8 724,-8 3-66,-1-1 0,0 0 0,-1-1 0,0-1 0,-1-1 0,-1 1-1,0-2 1,1-2 66,16-31 2634,-2-2 0,-2 0-1,12-37-2633,42-153 6946,-77 248-3731,-2 62-2768,-9-20-314,-1 0 1,-3-1-1,-1-1 1,-3 0-1,-14 27-133,21-48-75,0-1 1,-2-1-1,-1 0 0,-1-1 0,-1 0 1,0-1-1,-4 2 75,19-24-13,0-1-1,0 1 1,-1-1 0,1 1 0,0-1 0,0 1-1,0 0 1,0-1 0,0 1 0,0-1 0,-1 1-1,1 0 1,0-1 0,0 1 0,-1 0 0,1-1-1,0 1 1,-1 0 0,1-1 0,0 1 0,-1 0-1,1 0 1,0-1 0,-1 1 0,1 0-1,0 0 1,-1 0 0,1-1 0,-1 1 0,1 0-1,-1 0 1,1 0 0,0 0 0,-1 0 0,1 0-1,-1 0 1,1 0 0,-1 0 0,1 0 0,0 0-1,-1 0 1,1 0 0,-1 0 0,1 1 0,-1-1-1,1 0 1,0 0 0,-1 0 0,1 1-1,0-1 1,-1 0 0,1 0 0,0 1 0,-1-1-1,1 0 1,0 1 0,-1-1 13,9-40 59,127-253 128,-126 272-189,5-9 41,0 0-1,2 1 0,0 1 1,3 0-1,0 2 0,1 0 1,5-3-39,-24 28 4,1-1-1,-1 0 1,1 1 0,-1 0 0,1-1 0,0 1 0,0 0 0,0-1 0,-1 1 0,1 0-1,0 1 1,0-1 0,0 0 0,1 0 0,-1 1 0,0-1 0,0 1 0,0 0 0,0 0 0,1 0-1,-1 0 1,0 0 0,0 0 0,0 0 0,0 1 0,1-1 0,-1 1 0,0 0 0,0-1-1,0 1 1,0 0 0,0 0 0,0 0 0,-1 0 0,1 1 0,0-1 0,-1 1 0,1-1-1,0 1 1,-1-1 0,0 1 0,1 0 0,-1 0 0,0-1 0,0 1 0,0 0 0,0 0 0,0 1-4,11 26-8,-1 1 1,-2 0-1,-1 0 1,-1 1 0,-2 0-1,1 22 8,4 18-62,21 151-2164,-28-214 2097,2 7-77,-12-16 204,-32-36 181,-2 2 0,-1 2 0,-2 1 0,0 3 0,-2 1-1,-2 3 1,0 1 0,-38-11-179,89 41-1788,50 20-5355,-12-15-363</inkml:trace>
  <inkml:trace contextRef="#ctx0" brushRef="#br0" timeOffset="5449.127">6060 1648 16720,'0'0'3464,"0"0"-901,0 0-433,0 0-577,0 0-624,6 16-240,25 137 427,-20 153-214,-11-290-928,0-1 0,-1 1 0,0-1 0,-1 0 0,-1 0 0,-1 0 1,0 0-1,-1 0 0,0-1 0,-1 1 0,-1-1 0,0-1 0,-1 1 0,-1-1 0,0-1 1,0 0-1,-1 0 0,-1-1 0,0 0 0,-1 0 26,-12 6-704,-1-1 0,0-2 0,-2 0-1,1-2 1,-1-1 0,-25 7 704,-94 20-6265,60-21-1775</inkml:trace>
  <inkml:trace contextRef="#ctx0" brushRef="#br0" timeOffset="1088.833">3705 85 13997,'0'0'4084,"0"0"-1335,0 0-416,0 0-571,-15 1-524,12-1-1197,-3 0 35,1 0 0,-1 1 0,0-1 0,1 1 0,-1 0 0,1 1 1,-1 0-1,1-1 0,-1 2 0,1-1 0,0 1 0,0-1 0,0 1 0,1 1 1,-1-1-1,1 1 0,-1 0 0,1 0 0,0 0 0,1 0 0,-3 4-76,-15 19 94,2 1-1,1 1 1,1 0 0,2 1-1,0 1 1,3 1-1,0 0 1,2 0 0,2 1-1,0 0 1,3 1-1,0-1 1,3 1 0,0 0-1,3 20-93,1-43-114,0-1-1,0 0 1,1 0-1,0 0 0,0 0 1,1-1-1,1 1 1,-1-1-1,2 0 0,-1 0 1,1-1-1,0 1 1,1-1-1,0-1 0,2 2 115,-1-1-544,1-1 0,0-1 0,0 0 0,0 0 0,1-1 0,0 0-1,0 0 1,0-1 0,0 0 0,1-1 0,0-1 0,-1 1 0,1-2-1,3 1 545,85-4-9598,-54-6 1697</inkml:trace>
  <inkml:trace contextRef="#ctx0" brushRef="#br0" timeOffset="1651.343">4117 338 12716,'-8'-70'3294,"8"67"-2895,-1 0 0,1 0 1,-1 0-1,1 0 0,-1 1 0,0-1 1,0 0-1,-1 1 0,1-1 1,0 1-1,-1-1 0,1 1 0,-1-1 1,0 1-1,0 0 0,0 0 0,0 0 1,0 0-1,0 0 0,-1 1 1,1-1-1,-1 1 0,1-1 0,-1 1 1,1 0-1,-1 0 0,0 0 1,0 0-1,0 0-399,-12 44 2391,5 28-2023,3 0 0,4 1 0,2 0-1,4 3-367,-2 37-67,-8 8-3968,-3-130 1808,7-22 2385,1-1-1,2 0 1,2 0-1,0 1 1,2-1-1,5-13-157,-5 8 255,2 0 0,2 0 1,1 1-1,2 0 0,2 1 0,1 1 0,2-1 0,1 2 0,13-19-255,-27 48 21,1 1 1,-1-1-1,1 1 1,0 0-1,0 0 1,0 0-1,0 1 1,1-1-1,-1 1 1,1 0-1,0 1 1,0-1-1,0 1 1,1 0-1,-1 0 1,0 0-1,1 1 1,-1 0-1,1 0 1,-1 0-1,1 1 0,-1 0 1,1 0-1,0 0 1,-1 1-1,1 0 1,-1 0-1,1 0 1,-1 1-1,0-1 1,1 1-1,-1 1 1,0-1-1,0 1 1,0 0-1,-1 0 1,1 0-1,-1 0 1,0 1-1,1 0 1,2 4-22,-3 0-37,0 1-1,-1-1 1,0 1 0,0 0 0,-1 0 0,-1 0 0,1 0-1,-1 0 1,-1 0 0,1 0 0,-2 1 0,1-1 0,-1 0-1,-1 0 1,0 0 0,0 0 0,0 0 0,-1-1 0,-1 1 0,1-1-1,-2 0 1,1 0 0,-1 0 0,0 0 0,-1 0 37,-4 5-67,-2 1 0,0-1 0,0-1 0,-1 0 0,-1-1 0,0 0 0,0-1 0,-1-1 0,-1 0 0,1-1 0,-17 5 67,33-13 2,-1 0 1,0 0-1,1 0 0,-1 0 1,1 0-1,-1-1 0,0 1 1,1 0-1,-1 0 0,0 0 1,1-1-1,-1 1 0,0 0 1,0-1-1,1 1 0,-1 0 1,0 0-1,0-1 0,1 1 1,-1 0-1,0-1 0,0 1 1,0-1-1,0 1 0,0 0 1,0-1-1,1 1 0,-1-1 1,0 1-1,0 0 1,0-1-1,0 1 0,0 0 1,0-1-1,-1 1 0,1-1 1,0 1-1,0 0 0,0-1 1,0 1-1,0 0 0,0-1 1,-1 1-1,1-1 0,0 1 1,0 0-1,-1 0 0,1-1 1,0 1-1,0 0 0,-1-1 1,1 1-1,0 0 0,-1 0 1,1 0-1,0-1 0,-1 1 1,1 0-1,0 0 0,-1 0 1,1 0-1,-1 0 0,1 0 1,-1-1-3,14-9 3,1 1 1,-1 0 0,2 0 0,-1 2 0,1-1 0,0 2 0,0 0 0,1 1 0,0 1-1,0 0 1,7 0-4,-13 1-22,-1 1-1,1 1 1,0 0-1,-1 0 0,1 1 1,0 0-1,-1 1 1,1 0-1,0 0 1,-1 1-1,1 0 0,-1 1 1,0 0-1,0 1 1,0-1-1,0 2 1,0-1-1,-1 1 1,0 1-1,0-1 0,-1 1 1,3 3 22,-4-3-48,-1-1 0,0 1 1,0 0-1,0 0 0,-1 0 1,0 1-1,0-1 0,-1 1 0,1 0 1,-2 0-1,1 1 0,-1-1 1,0 0-1,0 1 0,-1-1 0,0 1 1,-1 0-1,0-1 0,0 1 1,0 0-1,-1-1 0,0 1 0,0-1 1,-1 1-1,0-1 0,-1 0 1,1 1-1,-1-1 0,-1-1 0,1 1 1,-1 0-1,-4 4 48,-1 0 29,0-1-1,-1 1 0,-1-1 1,0-1-1,0 0 1,0-1-1,-1 0 1,-1 0-1,1-1 1,-1-1-1,0 0 1,-1-1-1,1-1 1,-1 0-1,0-1 1,0 0-1,0-1 1,-9 0-29,12 0-10,0-2 0,0 1 1,0-1-1,-1-1 1,1 0-1,1-1 1,-1 0-1,0 0 0,0-2 1,1 1-1,-1-1 1,1 0-1,0-1 1,1 0-1,-1-1 0,1 0 1,0-1-1,0 0 1,1 0-1,0 0 1,0-1-1,1-1 1,0 1-1,-2-5 10,-5-38-6662,15 26-1431</inkml:trace>
  <inkml:trace contextRef="#ctx0" brushRef="#br0" timeOffset="2258.8">5065 327 12748,'0'0'3240,"0"0"-410,0 0-460,0 0-897,0 0-768,-4 15-203,-32 106 544,18-61-741,5-20-20,1 1 1,3 0-1,1 1 1,-1 26-286,9-49-5,17-53 90,16-120 1009,-27 120-935,1 0 1,1 1-1,2 1 0,1 0 0,2 0 0,1 1 0,1 0 0,2 2 0,1 0 0,8-8-159,-22 32 7,0 0 0,1 0-1,0 0 1,0 1 0,0 0-1,0 0 1,1 1 0,0 0-1,0-1 1,-1 2 0,2-1-1,-1 1 1,0 0 0,0 0-1,1 1 1,-1-1 0,1 2-1,-1-1 1,1 1 0,0 0-1,-1 0 1,1 0 0,-1 1-1,1 0 1,-1 1 0,1-1-1,-1 1 1,0 1 0,0-1-1,0 1 1,0 0 0,0 0-1,-1 1 1,1-1 0,-1 1-1,3 3-6,4 8 1,0 0-1,-1 1 0,-1 0 1,0 0-1,-1 1 0,-1 0 0,-1 1 1,0-1-1,-1 1 0,-1 1 0,-1-1 1,-1 1-1,0 0 0,-1 0 0,-2 0 1,1 0-1,-2 0 0,-1 0 1,0 0-1,-3 5 0,1 12-210,-3 0 0,-1-1 0,-2 0 0,-13 32 210,1 0-2027,51-87-1272,48-76-747,-32 29-1896,-21 28 315</inkml:trace>
  <inkml:trace contextRef="#ctx0" brushRef="#br0" timeOffset="2929.532">5961 264 5894,'0'0'3923,"0"0"-773,0 0 32,0 0-75,0 0-711,0 0-634,0 0-545,0 4-379,3 28-469,-3 1-1,0-1 1,-2 1-1,-2-1 0,-1 0 1,-1 0-1,-10 27-368,1 7 112,-18 106-934,70-366 1270,-30 154-282,1 1-1,2 0 1,2 0-1,1 1 1,2 0-1,2 1 1,2 1-1,1 1 1,1 1-1,5-4-165,-23 34 9,0 0 1,0 0-1,0 1 0,1-1 0,0 1 1,-1 0-1,1 0 0,1 0 0,-1 0 1,0 1-1,0 0 0,1-1 0,0 2 0,-1-1 1,1 0-1,0 1 0,0 0 0,0 0 1,0 1-1,0-1 0,0 1 0,-1 0 1,1 0-1,0 1 0,0 0 0,0-1 1,0 2-1,0-1 0,0 0 0,-1 1 0,1 0 1,-1 0-1,1 1 0,-1-1 0,0 1 1,0 0-1,3 2-9,5 13-47,-1 0 1,-1 1-1,0 0 1,-1 1-1,-1 0 1,-1 0-1,-1 1 0,-1 0 1,-1 0-1,0 0 1,-2 0-1,0 15 47,-1-28-39,6 287-4056,-9-304 4278,-1 0 0,0 0 0,-1 0 0,0 1 0,0-1 0,0 1 0,-1 0 0,-1 1-1,1-1 1,-1 1 0,0 0 0,-1 0 0,-5-4-183,9 9 46,-9-10 26,0 1 1,-2 0-1,1 1 1,-1 1-1,-1 0 1,1 1-1,-1 0 1,-1 1-1,0 1 1,0 0-1,0 2 0,0-1 1,-1 2-1,-9-1-72,-2 5-310,28-1 242,-1 0 1,1 0 0,-1 0 0,1 0 0,0 0 0,-1 1 0,1-1-1,0 0 1,-1 0 0,1 0 0,0 1 0,-1-1 0,1 0-1,0 1 1,-1-1 0,1 0 0,0 0 0,0 1 0,0-1 0,-1 0-1,1 1 1,0-1 0,0 1 0,0-1 0,0 0 0,0 1-1,-1-1 1,1 0 0,0 1 0,0-1 0,0 1 0,0-1 0,0 0-1,0 1 1,0-1 0,0 1 0,1-1 0,-1 0 0,0 1 0,0-1-1,0 0 1,0 1 0,0-1 0,1 1 0,-1-1 0,0 0-1,0 1 1,1-1 0,-1 0 0,0 0 0,0 1 0,1-1 0,-1 0-1,0 0 1,1 1 0,-1-1 0,0 0 0,1 0 0,-1 0-1,1 0 1,-1 1 0,0-1 0,1 0 0,-1 0 0,0 0 0,1 0-1,0 0 68,19 12-4719,6-1-3262</inkml:trace>
  <inkml:trace contextRef="#ctx0" brushRef="#br0" timeOffset="3252.413">6876 13 14350,'0'0'5172,"0"0"-2385,0 0-700,0 0-320,0 0-672,0 0-551,7 13-202,38 117 571,-29-58-519,-3-27-319,-2 1 0,-2 0 0,-2 1 0,-2 0-1,-2 0 1,-3 0 0,-2 16-75,-1-47-75,0 0 0,-1 0 0,-1 0-1,0 0 1,-2-1 0,1 0 0,-2 0 0,0 0 0,-1-1-1,0-1 1,-1 1 0,-1-2 0,0 1 0,0-2 0,-7 6 75,0-2-588,-1 0 0,0-1 0,-1-1 0,-1-1 0,0-1 0,-14 5 588,-61 23-7159,60-25-752</inkml:trace>
  <inkml:trace contextRef="#ctx0" brushRef="#br1" timeOffset="28925.146">331 332 9097,'-19'-7'2578,"-127"-39"2179,-20 22 3223,176 37-7013,155 83-663,739 371-80,-609-315-213,578 324-171,-744-386 117,-278-225 22,93 80 33,2-2 1,3-2 0,3-3 0,2-1 0,1-5-13,23 8 421,22 60-407,1-1-1,-1 1 0,1-1 0,-1 1 0,1-1 0,-1 1 0,1-1 0,0 1 0,0-1 0,-1 1 0,1 0 0,0 0 0,-1-1 1,1 1-1,0 0 0,0 0 0,-1 0 0,1 0 0,0 0 0,0 0 0,0 0 0,-1 0 0,1 0 0,0 0 0,0 0 1,-1 0-1,1 1 0,0-1 0,0 0 0,-1 0 0,1 1 0,0-1 0,-1 1 0,1-1 0,0 0 0,-1 1 0,1-1 0,-1 1 1,1 0-1,-1-1-13,14 12 16,0-1 0,-1 2 0,-1 0 1,-1 0-1,1 1 0,-2 1 1,0 0-1,1 4-16,2-1 19,15 25 57,-2 0 1,-2 2-1,-2 0 1,7 22-77,-22-49 5,-1 0 1,-1 1 0,0 0-1,-2 0 1,0 0 0,-1 1-1,0-1 1,-2 0-1,-1 1 1,0-1 0,-1 0-1,-1 1 1,-2 1-6,2-10 4,-1 0-1,0 0 1,-1 0-1,0-1 1,-1 0-1,0 0 1,-1 0-1,1-1 1,-2 0-1,0 0 1,0-1-1,0 0 1,-1 0-1,0-1 1,-1 0-1,1-1 1,-1 0-1,-1 0 1,-3 1-4,-9 2-183,1-1 1,-1-1-1,0-1 1,0 0-1,-1-2 1,0-1-1,0-1 1,-22-1 182,19-1-881,-36 0-2826,22-3-3642,11-1-4022</inkml:trace>
  <inkml:trace contextRef="#ctx0" brushRef="#br1" timeOffset="29540.76">1799 381 6086,'2'-16'4126,"5"-49"-1494,-7 63-2468,1 1 0,0 0 0,-1-1-1,1 1 1,0-1 0,-1 1 0,0-1 0,1 1-1,-1-1 1,0 1 0,0-1 0,0 1 0,0-1-1,0 1 1,0-1 0,0 0 0,-1 1 0,1-1-1,0 1 1,-1 0 0,1-1 0,-1 1 0,0-1-1,1 1 1,-1 0 0,0-1 0,0 1 0,0 0-1,0 0 1,0 0 0,0-1 0,0 1 0,0 0-1,-1 1 1,1-1 0,0 0 0,-1 0 0,1 0-1,0 1 1,-1-1 0,1 1 0,-1-1 0,1 1-1,-1 0 1,1-1 0,-1 1 0,1 0 0,-1 0-1,1 0 1,-1 0 0,1 0 0,-1 0 0,-1 1-164,-64 39 2123,-111 154-125,127-133-1743,-581 706-122,611-741-231,10-10-31,-2 0 1,1-1-1,-2 0 1,0-2-1,-1 1 1,0-2-1,-7 4 129,21-15-20,0 0 1,-1 0-1,1-1 0,0 1 0,-1-1 1,1 1-1,-1-1 0,1 1 0,-1-1 1,1 0-1,-1 1 0,1-1 0,-1 0 1,1 0-1,-1 0 0,1 0 1,-1-1-1,1 1 0,-1 0 0,1-1 1,-1 1-1,1-1 0,0 1 0,-1-1 1,1 0-1,0 1 0,-1-1 0,1 0 1,0 0-1,0 0 0,0 0 0,0 0 1,0 0-1,0 0 0,0-1 1,0 1-1,0 0 0,0 0 0,1-1 1,-1 1-1,0-1 0,1 1 0,-1 0 1,1-1-1,0 1 0,0-1 0,-1 1 1,1-1 19,-10-78 78,10 77-90,-4-186 2244,4 227-2011,-1-5-1,1 0 1,1 0-1,2 0 0,2 0 0,1 0 0,5 12-220,-2-17 23,1-1-1,2 0 1,1-1-1,1 0 1,1-1-1,1-1 0,2 0 1,18 20-23,-26-34 3,0 0 0,0 0 0,1-1 1,0 0-1,1-1 0,0 0 0,0-1 0,1 0 1,0-1-1,0-1 0,0 0 0,1 0 0,-1-2 1,1 1-1,0-2 0,0 0 0,1-1 0,-1 0 1,2-1-4,-7-1 3,-1 0 0,0-1 0,0 0 0,0-1 0,0 0 0,0 0 0,0 0 0,-1-1 0,1-1 0,-1 1 0,0-1 1,-1 0-1,1 0 0,-1-1 0,0 0 0,0 0 0,-1-1 0,0 1 0,0-1 0,0 0 0,-1-1 0,0 1 0,0-1 0,-1 1 1,0-1-1,-1 0 0,1-1 0,-2 1 0,1 0 0,-1 0 0,0-1 0,-1 1 0,0-3-3,0 9-24,1 0 1,-1 1-1,0-1 0,0 1 0,0-1 1,0 1-1,0-1 0,-1 0 0,1 1 1,0-1-1,-1 1 0,1-1 1,-1 1-1,0-1 0,1 1 0,-1 0 1,0-1-1,0 1 0,0 0 0,0-1 1,0 1-1,0 0 0,0 0 0,0 0 1,0 0-1,-1 0 0,1 0 0,0 0 1,-1 1-1,1-1 0,-1 0 1,1 1-1,-1-1 0,1 1 0,-1-1 1,1 1-1,-1 0 0,0 0 0,1 0 1,-1 0-1,1 0 0,-1 0 0,1 0 1,-1 0-1,0 0 0,1 1 1,-1-1 23,-69 32-5590,33-3-1403</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18.527"/>
    </inkml:context>
    <inkml:brush xml:id="br0">
      <inkml:brushProperty name="width" value="0.05" units="cm"/>
      <inkml:brushProperty name="height" value="0.05" units="cm"/>
      <inkml:brushProperty name="color" value="#E71224"/>
    </inkml:brush>
  </inkml:definitions>
  <inkml:trace contextRef="#ctx0" brushRef="#br0">108 117 6758,'0'0'3460,"0"0"-775,0 0 294,-15 0 69,-5-1-2039,-14 0 78,-4 0 2406,47 1-3132,128 2 2230,71 28-4662,-170-9-1119,-37-20 2980,0 0 0,-1-1 0,1 1 0,0 0 0,0 1 0,0-1 0,-1 0 0,1 0 0,-1 0 0,1 0 0,-1 0 0,1 1 0,-1-1 0,1 0 0,-1 1 0,0-1 0,0 0 0,0 0 0,0 1 0,0-1 0,0 0 0,0 1 0,0-1 0,-1 0 0,1 0 0,0 1 0,-1-1 0,1 0 0,-1 0 0,1 0 0,-1 1 210,-50 48-8120,-17-12 4337,44-25 3760,-104 49 3947,128-58 157,36-7-1970,22-11-1517,-24 8-192,0-2 1,-1-1-1,0-2 0,-1-1 1,14-8-403,-39 15-4,-1-1 1,1 1-1,-1-1 1,0 0 0,-1-1-1,1 1 1,-1-1-1,0 0 1,-1 0 0,0-1-1,0 1 1,-1-1-1,0 0 1,0 0 0,0 0-1,-1 0 1,-1-1-1,1 1 1,-1-1 0,-1 1-1,0 0 1,0-1-1,0 1 1,-1-1 0,0 1-1,-1-1 1,0 1 0,0 0-1,-1 0 1,0 0-1,-1 0 1,1 1 0,-4-6 3,-9-5 736,15 18-642,1-1 0,0 1 0,0-1-1,-1 1 1,1-1 0,0 1 0,-1-1-1,1 1 1,0-1 0,-1 1 0,1 0-1,0-1 1,-1 1 0,1 0 0,-1-1-1,1 1 1,-1 0 0,1 0 0,-1-1 0,1 1-1,-1 0 1,1 0 0,-1 0 0,1 0-1,-1 0 1,1-1 0,-1 1 0,0 0-1,1 0 1,-1 0 0,1 1 0,-1-1 0,1 0-1,-1 0 1,1 0 0,-1 0 0,1 0-1,-1 1 1,1-1 0,-1 0 0,1 0-1,-1 1 1,1-1 0,-1 0 0,1 1-1,0-1 1,-1 1 0,1-1 0,0 0 0,-1 1-1,1-1 1,0 1 0,-1-1 0,1 1-1,0-1 1,0 1 0,0-1 0,-1 1-1,1-1 1,0 1 0,0 0 0,0-1-94,0 14 210,1-1 0,0 0 1,1 0-1,0 0 0,1 0 1,0 0-1,1-1 0,5 10-210,6 25 341,-10-29-302,-1-1-1,0 1 1,-2 0-1,0 0 1,-1 0-1,0 0 1,-2 0-1,0 0 1,-1 0 0,-1 0-1,-1-1 1,0 1-1,-1-1 1,-1 0-1,-1 0 1,0 0-1,-1-1 1,-4 5-39,-56 80-639,18-36-2817,7-12-2693</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24.070"/>
    </inkml:context>
    <inkml:brush xml:id="br0">
      <inkml:brushProperty name="width" value="0.05" units="cm"/>
      <inkml:brushProperty name="height" value="0.05" units="cm"/>
      <inkml:brushProperty name="color" value="#E71224"/>
    </inkml:brush>
  </inkml:definitions>
  <inkml:trace contextRef="#ctx0" brushRef="#br0">39 34 9929,'0'0'2963,"0"0"-5,0 0-17,0 0-939,0 0-523,1-4-358,0 2-1063,1 0 0,-1 0 1,1 0-1,-1 0 0,1 0 1,0 0-1,0 0 0,0 1 0,0-1 1,0 1-1,0-1 0,0 1 1,1 0-1,-1 0 0,0 0 0,1 0 1,-1 0-1,1 1 0,-1-1 1,1 1-1,-1 0 0,1-1 0,-1 1 1,1 0-1,-1 0 0,1 1 1,0-1-1,-1 1 0,1-1 0,-1 1 1,0 0-1,1 0 0,1 0-58,-1 0 11,1-1 1,-1 1-1,0-1 0,0 1 0,0 0 0,0 0 0,0 1 0,0-1 1,0 1-1,0-1 0,0 1 0,-1 0 0,1 0 0,-1 0 0,1 0 1,-1 0-1,0 1 0,0-1 0,0 1 0,0 0 0,0-1 0,-1 1 0,1 0 1,-1 0-1,1 0 0,-1 0 0,0 0 0,-1 0 0,1 0 0,0 1 1,-1-1-12,-3 8 25,0-1-1,-2 1 1,1-1 0,-1 0 0,0-1 0,-1 1 0,0-1 0,-1 0 0,0 0 0,0-1 0,-1 0-1,0 0 1,0-1 0,-1 0 0,0 0 0,0-1-25,-22 21 194,-14 21 223,74-45-332,223-31-742,-169 10-3258,-3-1-4864,-37 7-3793</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24.691"/>
    </inkml:context>
    <inkml:brush xml:id="br0">
      <inkml:brushProperty name="width" value="0.05" units="cm"/>
      <inkml:brushProperty name="height" value="0.05" units="cm"/>
      <inkml:brushProperty name="color" value="#E71224"/>
    </inkml:brush>
  </inkml:definitions>
  <inkml:trace contextRef="#ctx0" brushRef="#br0">134 223 9865,'0'0'4383,"0"0"-1532,0 0 53,0 0-518,0 0-635,0 0-608,0 0-444,-3 13-42,-13 163 1408,16-165-2042,-2 29-146,1 0 0,2 0 0,2 0 0,2 0 0,1-1 0,3 0 1,0 0-1,3-1 0,12 27 123,-49-124-68,3 0-1,2-2 1,3 0 0,3-1 0,2-1 0,3 0-1,3 0 1,3 0 0,3-40 68,-1 96 53,0 0 1,0-1-1,1 1 0,0 0 1,0 0-1,1-1 1,0 1-1,0 0 0,0 0 1,1 0-1,0 0 0,1 0 1,-1 0-1,1 0 1,1 1-1,-1 0 0,1-1 1,0 1-1,0 0 1,1 1-1,0-1 0,0 1 1,0 0-1,1 0 0,0 1 1,-1 0-1,2 0 1,5-3-54,2 5-1,0 2-1,0-1 1,0 2 0,0 0 0,0 1 0,0 0 0,0 1 0,0 0 0,-1 1 0,1 1-1,-1 0 1,-1 1 0,1 1 0,-1 0 0,0 0 0,0 1 0,-1 1 0,0-1-1,0 2 1,-1 0 0,-1 0 0,1 1 0,-2 0 0,8 11 1,-13-16-10,1 0 0,-1-1 0,0 1 0,0 0 0,-1 0 0,0 0 1,0 1-1,0-1 0,-1 1 0,0-1 0,0 1 0,0-1 0,-1 1 0,0-1 0,-1 1 0,1-1 0,-1 1 0,0-1 1,-1 1-1,0-1 0,0 0 0,0 1 0,-1-1 0,0 0 0,0-1 0,0 1 0,-1-1 0,1 1 0,-2-1 1,1 0-1,0 0 0,-1-1 0,0 1 0,0-1 0,-5 3 10,-13 8-200,-1-1-1,0-2 1,0 0-1,-1-2 1,-1 0 0,0-2-1,0-1 1,-1-1-1,1-1 1,-1-2 0,0 0-1,0-2 1,-12-1 200,4-4-1662,28-6-4150,20 1-130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27.649"/>
    </inkml:context>
    <inkml:brush xml:id="br0">
      <inkml:brushProperty name="width" value="0.05" units="cm"/>
      <inkml:brushProperty name="height" value="0.05" units="cm"/>
      <inkml:brushProperty name="color" value="#E71224"/>
    </inkml:brush>
  </inkml:definitions>
  <inkml:trace contextRef="#ctx0" brushRef="#br0">1 20 16400,'0'0'2407,"0"0"-320,0 0-58,0 0-630,16-5-647,-7 2-669,-4 1-52,0 0 0,1 0 0,-1 1 0,1 0 0,-1 0 0,1 0-1,-1 0 1,1 1 0,0 0 0,-1 0 0,1 0 0,0 1 0,-1 0 0,1 0-1,-1 0 1,1 1 0,-1 0 0,0 0 0,0 0 0,0 1 0,1 0-31,245 194 685,-67-46-735,-147-130-468,-41-46 459,-65-252 204,43 197 682,24 79-785,0 1 0,1 0 0,-1 0 0,1-1 0,-1 1 0,0 0 0,1 1 0,-1-1 0,0 0 0,1 0 0,-1 1 0,1-1 0,-1 1 0,1-1 0,-1 1 0,1 0 0,-1 0 0,1 0-1,0-1 1,-1 1 0,1 0 0,0 1 0,0-1 0,-1 0 0,1 0 0,0 0 0,0 1 0,1-1 0,-1 0 0,0 1 0,0-1 0,1 1 0,-1 1-42,-3 1 56,-253 351 377,129-221-387,70-82-3087,61-51-3066,11-7-465</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28.332"/>
    </inkml:context>
    <inkml:brush xml:id="br0">
      <inkml:brushProperty name="width" value="0.05" units="cm"/>
      <inkml:brushProperty name="height" value="0.05" units="cm"/>
      <inkml:brushProperty name="color" value="#E71224"/>
    </inkml:brush>
  </inkml:definitions>
  <inkml:trace contextRef="#ctx0" brushRef="#br0">148 212 11531,'0'0'4997,"0"0"-1906,0 0-486,0 0-427,0 0-801,0 0-491,-7 2-299,4-1-558,0 0-1,0 1 0,0-1 0,0 0 0,0 1 1,0-1-1,1 1 0,-1 0 0,0 0 0,1 0 1,0 1-1,-1-1 0,1 0 0,0 1 0,0-1 0,1 1 1,-1 0-1,0 0 0,1 0 0,0 0 0,0 0 1,0 0-1,0 0 0,0 0 0,0 1-28,-5 23 106,1 2 0,1-1-1,2 1 1,0-1 0,2 1 0,1-1 0,2 1-1,4 23-105,43 130-2581,-34-141 1113,-26-78 545,-2-5 1225,1-1 1,3 0 0,1-1 0,2 1 0,3-1 0,1 0-1,2 0 1,2 0 0,1 0 0,3 1 0,8-27-303,-13 60 34,0 0 1,0 1 0,1-1-1,1 1 1,0 0 0,0-1 0,0 2-1,1-1 1,1 0 0,0 1-1,0 0 1,0 1 0,1-1-1,0 1 1,0 0 0,1 1 0,0 0-1,0 0 1,0 1 0,1 0-1,0 0 1,0 1 0,0 0 0,3 0-36,-6 2-5,1 0 0,-1 1 0,1 0 0,-1 0 0,0 1 0,1 0 0,-1 0 0,1 0 0,-1 1 0,1 0 0,-1 0 0,0 1 0,1 0 0,-1 0 0,0 0 0,0 1 0,0 0 0,-1 0 0,1 0 0,-1 1 0,0-1 0,0 2 0,0-1 0,0 0 0,0 1 0,-1 0 0,0 0 0,0 0 0,-1 1 0,1-1 0,-1 1 0,0 0 0,-1 0 0,1 0 0,-1 0 0,-1 0 0,1 0 0,-1 1 0,1 4 6,-3-3-30,0 0 0,0 0 0,0 0 0,-1 0 0,0 0 1,-1 0-1,0-1 0,0 1 0,-1-1 0,1 0 0,-2 0 1,1 0-1,-1 0 0,0-1 0,0 0 0,-1 0 0,0 0 1,-5 3 29,-127 79-371,113-76 170,-1-1 0,0-1 0,-1-1 1,0-2-1,0 0 0,-1-2 0,1-1 0,-17 0 201,55-16-7762,16 4 1516,7-2-2685</inkml:trace>
  <inkml:trace contextRef="#ctx0" brushRef="#br0" timeOffset="290.738">1023 43 16464,'0'0'2957,"0"0"-635,0 0-448,-14-2-700,6 0-1053,4 1-72,-1 0 1,0 0-1,0 0 1,1 1-1,-1 0 0,0 0 1,0 0-1,0 0 1,0 1-1,0 0 1,1 0-1,-1 0 0,0 0 1,1 1-1,-1 0 1,1 0-1,-1 0 1,1 0-1,0 1 0,0-1 1,-2 3-50,-10 11 148,1 0-1,1 1 1,0 1 0,1 0-1,1 1 1,0 1 0,2-1-1,0 2 1,2-1 0,0 1 0,1 1-1,1-1 1,1 1 0,0 7-148,3-14-58,0-1 0,1 1 0,0 0 0,1-1 0,1 1 1,0-1-1,2 1 0,-1-1 0,2 1 0,-1-1 0,2 0 1,0-1-1,1 1 0,0-1 0,1 0 0,1 0 0,0-1 1,0 0-1,1-1 0,1 1 0,0-2 0,4 4 58,-4-6-658,0 0 0,1-1 0,0-1 0,0 0 0,0 0-1,1-1 1,-1-1 0,1 0 0,0 0 0,1-1 0,6 0 658,86 2-11498,-67-8 3682</inkml:trace>
  <inkml:trace contextRef="#ctx0" brushRef="#br0" timeOffset="698.975">1438 342 8904,'47'-160'4490,"-45"154"-4045,15-46 3505,-12 17 1435,-9 48-1803,-10 10-3161,6-12-73,-72 140 579,7 4-1,-2 23-926,68-161 20,-27 48-238,47-98-193,61-160 415,-59 146 0,2 0 1,2 1-1,1 1 1,3 1-1,21-31-4,29 4-33,-71 69 31,1 0 1,-1 1-1,1 0 0,-1 0 0,1 0 1,-1 0-1,1 0 0,0 0 1,-1 1-1,1-1 0,0 1 1,0 0-1,-1-1 0,1 1 1,0 1-1,0-1 0,-1 0 1,1 1-1,0-1 0,0 1 0,-1 0 1,1 0-1,-1 0 0,1 0 1,-1 1-1,1-1 0,-1 0 1,0 1-1,0 0 0,1 0 1,-1-1-1,0 1 0,-1 0 1,3 2 0,9 17-18,-1 0-1,0 0 0,-2 1 0,0 0 0,-1 1 1,-2 0-1,0 1 0,2 19 20,-5-27-12,4 10-97,-1 2 1,-2-1 0,-1 1-1,-1-1 1,-1 1 0,-1 0 0,-2 0 108,1-27-4,0 0 0,1 0 0,-1 1 1,0-1-1,0 0 0,-1 0 1,1 0-1,0 0 0,0 0 1,0 1-1,-1-1 0,1 0 0,-1 0 1,1 0-1,-1 0 0,1 0 1,-1 0-1,0 0 0,1 0 0,-1 0 1,0-1-1,0 1 0,1 0 1,-1 0-1,0 0 0,0-1 0,0 1 1,0-1-1,0 1 0,0-1 1,0 1-1,0-1 0,0 1 0,-1-1 1,1 0-1,0 0 0,0 0 1,0 1-1,0-1 0,0 0 0,-1 0 1,1-1-1,0 1 0,0 0 1,0 0-1,0 0 0,0-1 0,0 1 1,-1-1-1,1 1 4,-53-35 61,48 30-65,-63-52 66,44 34-53,-1 0 0,-2 3 1,0 0-1,-1 1 1,-1 2-1,-17-7-9,43 22-144,-1 0 1,0 0-1,1 0 1,-1 1-1,0-1 1,0 1-1,0 0 1,0 1-1,0-1 1,0 1-1,0 0 1,0 0-1,0 1 1,0-1-1,1 1 1,-1 0-1,-3 2 144,3 23-8285,16-11-395</inkml:trace>
  <inkml:trace contextRef="#ctx0" brushRef="#br0" timeOffset="1037.955">2066 13 13613,'0'0'5141,"0"0"-2104,0 0-602,0 0-588,15 1-684,-10-1-1075,-1 0-44,0 0 1,0 0 0,0 0 0,0 1-1,0-1 1,0 1 0,0 0 0,-1 0-1,1 0 1,0 1 0,-1-1 0,1 1-1,-1 0 1,1 0 0,-1 0-1,0 0 1,0 1 0,0-1 0,0 1-1,0 0 1,0 0 0,-1 0 0,0 0-1,1 0 1,-1 1 0,0-1 0,-1 1-1,1 0-44,12 33 227,-2 0-1,-2 1 0,-2 0 0,-1 1 0,-2 0 1,-1 0-1,-3 1 0,-2 28-226,0-49 29,-1-1 0,-1 1-1,0 0 1,-2-1 0,0 1 0,-1-1-1,-1 0 1,0-1 0,-2 0 0,0 0 0,0-1-1,-2 0 1,0-1 0,-1 0 0,0 0-1,-1-1 1,-1-1 0,-7 5-29,-7 4-336,-1-1 0,-1-1 0,0-2 1,-2-1-1,-13 4 336,-94 35-7973,70-32-2709</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25.019"/>
    </inkml:context>
    <inkml:brush xml:id="br0">
      <inkml:brushProperty name="width" value="0.05" units="cm"/>
      <inkml:brushProperty name="height" value="0.05" units="cm"/>
      <inkml:brushProperty name="color" value="#E71224"/>
    </inkml:brush>
  </inkml:definitions>
  <inkml:trace contextRef="#ctx0" brushRef="#br0">450 117 12428,'0'0'4820,"0"0"-1953,0 0-481,-15-9-528,5 4-1571,7 2-213,0 1 0,-1-1-1,1 1 1,-1 0 0,1 0 0,-1 1-1,0-1 1,0 1 0,0 0 0,0 0-1,0 0 1,0 0 0,0 0 0,0 1 0,0 0-1,0 0 1,-1 0 0,1 1 0,0-1-1,0 1 1,0 0 0,0 0 0,0 0-1,0 1 1,1-1 0,-5 3-74,-17 13 121,1 1 1,1 1 0,0 1-1,1 1 1,2 1 0,0 1-1,1 0 1,1 2-1,2 0 1,0 1 0,2 0-1,1 2 1,0-1 0,3 2-1,0-1 1,2 1-1,1 1 1,1-1 0,2 1-1,0 0 1,3 0-1,0 1 1,4 23-122,0-40-141,1-1-1,1 1 1,1-1 0,-1-1 0,2 1-1,0-1 1,1 0 0,0 0-1,0-1 1,1 0 0,1-1-1,0 0 1,0 0 0,1-1-1,0-1 1,0 1 0,1-2 0,0 0-1,1 0 1,0-1 0,0-1-1,0 0 1,0-1 0,1 0-1,0-1 1,0 0 0,0-1-1,0-1 1,0-1 0,0 1-1,0-2 1,0 0 0,0-1 0,2-1 141,89-34-3327,-47-8-3452,-31 16-273</inkml:trace>
  <inkml:trace contextRef="#ctx0" brushRef="#br0" timeOffset="754.691">826 323 10154,'0'0'4687,"0"0"-1447,0 0-314,0 0-620,0 0-747,0 0-567,0 0-554,-4 5-214,0 6-159,-1 0-1,2 0 0,0 0 1,0 1-1,1 0 0,0-1 1,1 1-1,1 0 0,0 0 1,0-1-1,1 1 0,1 0 1,0-1-1,0 1 0,1-1 1,1 3-65,2 21 11,13 84 32,-39-142 53,9-4 6,2 0 0,0-1 0,2 0 0,1-1 0,1 1 0,1-1 0,2 0 0,1 0 0,2-27-102,-1 46 12,-1 0 0,2 1 0,0-1 0,0 1 0,0-1 0,1 1 0,1-1 0,0 1 0,0 0 0,0 0 0,1 0-1,1 1 1,0-1 0,0 1 0,0 0 0,1 1 0,0-1 0,1 1 0,-1 0 0,1 0 0,1 1 0,-1 0 0,1 1 0,0-1-1,1 2 1,-1-1 0,1 1 0,0 0 0,0 1 0,6-2-12,-7 3-15,0 0 0,1 1 0,-1 0 0,0 1 0,1-1 0,-1 1 0,1 1 1,-1 0-1,0 0 0,1 1 0,-1 0 0,0 0 0,0 1 0,0 0 0,-1 0 0,1 1 0,-1 0 0,0 0 0,0 1 0,0 0 0,0 0 0,-1 1 0,0-1 0,0 1 0,0 1 0,-1-1 1,0 1-1,0 0 0,-1 0 0,0 0 0,0 1 0,-1 0 0,0-1 0,0 1 0,-1 1 0,0-1 0,0 0 0,-1 0 0,0 1 0,0-1 0,-1 0 0,0 1 0,0-1 0,-1 1 0,-1 1 15,-5 4-35,-1 0 0,-1-1 0,0 0-1,-1 0 1,0-1 0,-1 0-1,0-1 1,-1 0 0,0-1 0,-1 0-1,0-1 1,0 0 0,-1-2-1,0 1 1,-1-2 0,1 1-1,-1-2 1,-15 4 35,-45 4 38,92-30 47,6 7-87,0 1-1,0 1 1,1 1-1,0 1 1,0 1 0,0 1-1,1 1 1,0 2 0,21 0 2,-38 0-5,-1 0 0,1 1 0,-1 0 0,1 0 0,-1 0 0,1 1 1,-1 0-1,0 1 0,1-1 0,-1 1 0,0 1 0,0 0 1,0 0-1,0 0 0,-1 1 0,1-1 0,-1 2 0,0-1 0,0 1 1,-1 0-1,1 0 0,-1 0 0,0 1 0,0 0 0,-1 0 0,0 0 1,0 0-1,0 1 0,-1 0 0,0 0 0,0 0 0,-1 0 0,1 2 5,-2-1-3,-1 0 0,0 0-1,0 0 1,-1 0 0,0 0-1,0 0 1,-1 0 0,0 0-1,0-1 1,-1 1 0,0-1-1,-1 1 1,1-1 0,-1 0-1,0-1 1,-1 1 0,0-1-1,0 1 1,0-1 0,-1-1-1,0 1 1,0-1 0,-4 3 3,-3 0 3,1 0 0,-1 0 1,0-1-1,0-1 0,-1-1 0,0 0 1,0 0-1,0-1 0,0-1 1,-1 0-1,1-2 0,-9 1-3,5 0 0,0-1 1,0-1-1,1 0 1,-1-1-1,0-2 0,1 1 1,-1-2-1,1 0 1,0-1-1,0-1 0,1-1 1,-1 0-1,2-1 0,-8-5 0,-9-29-2439,40 8-5916,11 16-2060</inkml:trace>
  <inkml:trace contextRef="#ctx0" brushRef="#br0" timeOffset="1232.553">1667 97 6919,'-1'-13'6843,"-2"-40"-3111,-9 23 4340,4 47-5382,0 27-2079,2 0 0,1 1 1,3-1-1,1 1 0,3 5-611,-2 25 366,-24 519-510,24-582-206,1 0 1,-1 0 0,2-1-1,0 1 1,0 0 0,1 0-1,0-1 1,1 0 0,3 6 349,-6-16-264,0 0 1,-1-1-1,1 1 1,0-1 0,0 1-1,-1-1 1,1 1-1,0-1 1,0 1 0,0-1-1,0 0 1,0 1-1,0-1 1,0 0 0,0 0-1,0 0 1,0 1-1,0-1 1,0 0 0,-1 0-1,1-1 1,0 1-1,0 0 1,0 0 0,0 0-1,0-1 1,0 1-1,0 0 1,0-1 0,0 1-1,-1-1 1,1 1-1,0-1 1,0 1 0,0-1-1,-1 0 1,1 1-1,0-1 1,-1 0 0,1 0-1,-1 1 1,1-1-1,-1 0 1,1 0 0,-1 0-1,1 0 1,-1 0 263,12-15-7298</inkml:trace>
  <inkml:trace contextRef="#ctx0" brushRef="#br0" timeOffset="1766.784">2112 297 12972,'0'0'3235,"0"0"64,0 0-368,0 0-715,0 0-540,0 0-571,0 0-587,0 0-251,-6 13 64,-92 219 261,9 32-581,98-343-379,3 9 371,4 1 0,3 0 0,3 2 0,2 0 1,7-6-4,-27 65 3,-1 0 0,1 0 1,0 1-1,0-1 0,1 1 1,0 0-1,0 1 0,1-1 1,0 1-1,0 0 0,1 0 1,-1 1-1,1 0 0,0 0 1,1 1-1,3-3-3,-6 8-5,0 0 0,-1 0-1,1 1 1,-1-1 0,1 1 0,-1 0 0,0 0 0,1 1 0,-1-1-1,0 1 1,-1 0 0,1 0 0,0 0 0,-1 0 0,0 1-1,0 0 1,0-1 0,0 1 0,0 0 0,-1 0 0,0 1 0,0-1-1,0 0 1,0 1 0,-1-1 0,1 1 0,-1 0 0,0-1-1,0 3 6,104 353-42,-64-216-1330,-71-167 603,-35-30 768,40 29 7,-1 1 1,-2 2 0,0 1-1,-1 1 1,0 1 0,-2 2-1,0 1 1,-1 1 0,-10-1-7,-12 9-1001,41 13-2614,11 9-4277,7-1-1856</inkml:trace>
  <inkml:trace contextRef="#ctx0" brushRef="#br0" timeOffset="2080.762">2743 97 15855,'0'0'3571,"0"0"-747,0 0-523,0 0-870,0 0-689,0 0-198,12 21 17,-3-6-452,1 2 8,0 0 0,-1 1 0,-1 0 1,-1 0-1,0 1 0,-2 0 0,0 0 0,0 5-117,2 18 190,-3-1 0,-1 1-1,-2 0 1,-2 0-1,-5 30-189,4-54 18,-2 0 0,0 0 0,-1 0-1,-1 0 1,0-1 0,-2 0-1,0 0 1,0-1 0,-2 0-1,0 0 1,-1-1 0,0 0-1,-1-1 1,-2 1-18,-4 2-169,0-1 1,-1-1-1,-1 0 1,0-1-1,-1-1 0,0-1 1,-1-2-1,-9 4 169,-16 0-4072,1-10-3506,38-4-2640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19.626"/>
    </inkml:context>
    <inkml:brush xml:id="br0">
      <inkml:brushProperty name="width" value="0.05" units="cm"/>
      <inkml:brushProperty name="height" value="0.05" units="cm"/>
      <inkml:brushProperty name="color" value="#E71224"/>
    </inkml:brush>
  </inkml:definitions>
  <inkml:trace contextRef="#ctx0" brushRef="#br0">59 239 416,'0'0'6433,"0"0"-2851,0 0-277,0 0-76,-2-10-768,-5-32-539,8 58 3404,-3 29-3947,1 18-1304,3 497-1201,8-480-4316,-5-64-58,0 1-3887,-4-17 2714</inkml:trace>
  <inkml:trace contextRef="#ctx0" brushRef="#br0" timeOffset="294.322">37 715 4036,'-3'-24'2690,"-28"-348"6354,29 354-8617,2 0 0,0 0 1,0 0-1,2 0 1,0 0-1,1 0 1,1 1-1,1-1 0,0 1 1,1 0-1,1 0 1,1 1-1,0 0 1,1 1-1,1-2-427,-4 13 66,0-1 1,0 1-1,0 0 0,1 0 1,-1 0-1,1 1 0,0 0 1,0 1-1,0-1 0,0 1 1,1 1-1,-1-1 1,1 1-1,-1 0 0,1 1 1,-1 0-1,1 0 0,-1 1 1,0 0-1,1 0 0,-1 1 1,0 0-1,1 0 0,-1 0 1,0 1-1,-1 0 0,1 1 1,0-1-1,-1 1 0,0 1 1,0-1-1,0 1 1,0 0-1,-1 0 0,2 3-66,0 1-4,1 0-1,-1 0 1,-1 1 0,0-1-1,-1 1 1,1 1-1,-2-1 1,0 1 0,0 0-1,-1 0 1,0 0-1,-1 1 1,0-1 0,-1 1-1,0-1 1,-1 1-1,0-1 1,-1 1 0,0-1-1,-1 0 1,0 1-1,-1-1 1,0 0 0,-1 0-1,0 0 1,-1-1-1,0 1 1,0-1 0,-1 0-1,-1-1 1,0 0 0,0 0-1,0 0 1,-4 2 4,-1 1-100,-1-2 0,1 0 1,-2 0-1,1-1 0,-2 0 1,1-2-1,-16 7 100,-65 5-5281,81-26-2108,15-2 1336</inkml:trace>
  <inkml:trace contextRef="#ctx0" brushRef="#br0" timeOffset="590.29">1054 166 13485,'0'0'3897,"0"0"-1308,-14-12-352,-47-33-422,57 43-1729,0 1 0,0 0 0,0 0 0,-1 1 0,1-1 0,0 1 0,0 0 0,-1 0 0,1 0 0,0 1 0,0-1 0,-1 1 0,1 0 0,0 0 0,0 1 0,0-1 0,0 1 0,0 0 0,0 0 1,1 0-1,-1 0 0,1 1 0,-1 0 0,1-1 0,0 1 0,0 0 0,0 1 0,1-1 0,-3 3-86,-2 0 83,-12 15 22,1 0-1,1 1 0,0 0 1,2 1-1,1 1 1,1 1-1,0 0 0,2 0 1,2 1-1,0 1 1,1 0-1,2 0 0,1 0 1,1 1-1,1-1 0,1 1 1,2 0-1,2 26-104,-1-41-106,0 0-1,0 0 0,1 0 1,0-1-1,1 1 1,1-1-1,0 1 0,1-1 1,0-1-1,1 1 1,0-1-1,1 0 0,0 0 1,0 0-1,1-1 1,1-1-1,0 1 0,0-1 1,1-1-1,0 0 1,0 0-1,1-1 0,0 0 1,0-1-1,1 0 1,0-1-1,0 0 0,0-1 1,0-1-1,1 1 1,0-2-1,4 1 107,85-13-4185,-40-19-2120,-28 3 438</inkml:trace>
  <inkml:trace contextRef="#ctx0" brushRef="#br0" timeOffset="1515.377">1613 298 2210,'0'0'2536,"0"0"-449,0 0 27,0 0-11,0 0 118,0 0 96,0 0 43,2-11-214,4-32-176,-6 43-1854,0 0 0,-1 0 0,1 0 1,0 0-1,0 0 0,-1 0 1,1 0-1,0 0 0,0 0 0,-1 0 1,1 0-1,0 0 0,0 0 1,0 0-1,-1 0 0,1 0 0,0 0 1,0 0-1,-1 0 0,1 0 1,0-1-1,0 1 0,0 0 0,-1 0 1,1 0-1,0 0 0,0 0 1,0-1-1,0 1 0,0 0 1,-1 0-1,1 0 0,0-1 0,0 1 1,0 0-1,0 0 0,0 0-116,-14 43 408,3 2-1,2 0 0,1 0 1,2 1-1,3 0 0,1-1 0,3 1 1,2 3-408,-3 23 163,10 38-1844,-50-306 1531,32 154 159,2 0 0,2 1 1,1-2-1,3 1 0,1 0 0,3 0 0,2-11-9,-5 44 2,0-1-1,1 0 1,0 1-1,1-1 1,0 1-1,1 0 1,-1 0-1,2 0 1,-1 0-1,1 1 1,0-1-1,1 1 1,0 1-1,1-1 1,-1 1-1,1 0 1,1 0-1,-1 1 1,1 0-1,0 1 1,0-1-1,1 2 1,0-1-1,0 1 1,2-1-2,-3 3-1,0-1 0,1 1 0,-1 1 0,1 0 0,0 0 0,-1 0 0,1 1 0,0 0 0,-1 1 0,1 0 0,0 1 0,-1-1 0,0 2 0,1-1 0,-1 1 0,0 0 0,0 1 0,0 0 0,-1 0 0,1 1 0,-1-1 0,0 2 0,-1-1 0,1 1-1,-1 0 1,0 0 0,0 1 0,-1 0 0,0 0 0,0 0 0,-1 1 0,2 3 2,-4-1-5,-1-1 1,0 1 0,0 0 0,-1 0 0,0 0-1,-1-1 1,0 1 0,-1 0 0,0-1 0,0 1-1,-1-1 1,-1 1 0,1-1 0,-1 0 0,-1-1 0,0 1-1,0-1 1,0 0 0,-7 7 3,-1 1-5,-1 0 0,-1-1 0,-1-1 0,0 0-1,0-2 1,-1 1 0,-1-2 0,-18 9 5,-37-1-27,76-33 27,90-22-154,-79 33 145,0-1 0,1 2 1,-1 0-1,1 1 1,0 0-1,0 1 0,-1 1 1,1 0-1,0 1 0,-1 1 1,0 0-1,12 5 9,-19-6-4,0 1 0,1 0 0,-1 0 0,-1 0 0,1 1 0,-1 0 0,1 1 0,-1-1 0,0 1 0,-1 0 0,1 1 0,-1 0 0,0-1 1,-1 2-1,1-1 0,-1 0 0,0 1 0,-1 0 0,1 0 0,-2 0 0,1 0 0,-1 0 0,0 1 0,0-1 0,0 3 4,-2 0 2,0 0 1,-1-1 0,0 1-1,-1 0 1,0-1 0,0 1-1,-1-1 1,0 0 0,-1 0-1,0 0 1,0 0 0,-1-1-1,0 0 1,-1 1 0,1-2-1,-1 1 1,-1-1 0,0 0-1,0 0 1,0-1 0,-1 0-1,0 0 1,0-1 0,0 0-1,-1 0 1,0-1 0,1 0-1,-2-1 1,1 0 0,0 0-1,-1-1 1,1 0 0,-1 0 0,0-1-1,1-1 1,-4 0-3,-4 1-66,0-1 0,0-1 0,0 0 0,0-1 0,1-1 0,-1-1 0,1-1 0,-1 0 0,-10-5 66,-37-32-5823,50 24 186,10 3-3508</inkml:trace>
  <inkml:trace contextRef="#ctx0" brushRef="#br0" timeOffset="2224.877">2499 313 8808,'0'0'3086,"0"0"170,0 0-138,0 0-796,0 0-517,0 0-391,3-9 284,-15 47-545,-40 102 452,22-64-1353,4 1-1,2 2 0,-3 36-251,22-61-5,20-111 69,21-195 32,22-23-32,-57 270-64,0 1 0,0-1 0,0 0 0,1 0 0,-1 0 0,1 1 0,0-1 0,0 1 0,1 0 0,0-1 0,-1 1 0,1 0 0,0 1 0,1-1 0,-1 0 0,1 1 0,0 0 0,0 0 0,0 0 0,0 0 0,0 0 0,1 1 0,-1 0 0,1 0 0,-1 0 0,1 1 0,0-1 0,0 1 0,-1 0 0,1 1 0,0-1 0,0 1 0,0 0 0,0 0 0,0 1 0,0-1 0,1 1 0,14 10-6,-2 1-1,1 0 1,-2 2-1,1 0 1,-2 0-1,0 2 1,-1 0-1,0 1 1,6 11 6,-21-28 0,40 51-20,-3 2 0,-2 1 0,-3 1 0,-2 2 0,-2 2 0,-3 0-1,-3 1 1,4 22 20,13 16-1297,-22-103-7169,-11-7 1317</inkml:trace>
  <inkml:trace contextRef="#ctx0" brushRef="#br0" timeOffset="2863.919">3315 372 8296,'0'0'3865,"0"0"-1169,0 0 160,0 0-438,0 0-491,0 0-405,0 0-732,2 8-411,4 26-64,-1 1 1,-2 0-1,-2-1 1,-1 1 0,-2 4-316,1 47 215,0-68-250,2-1 0,0 0-1,1 0 1,0-1 0,2 1-1,0 0 1,1-1 0,4 10 35,-7-78-481,-33-116 620,27 142-99,0-1 0,2 1 0,1-1 0,1 0 0,1 0 0,2 0 0,0 1 0,2-1 0,1 1 0,1 0 0,1 1 0,2 0 0,0 0 0,12-20-40,-18 41 8,0 1 1,0-1-1,0 1 0,1 0 0,0 0 0,-1 0 0,1 1 0,0-1 0,0 1 0,0 0 0,1 1 0,-1-1 0,0 1 0,1 0 0,-1 1 1,1-1-1,-1 1 0,1 0 0,-1 0 0,1 1 0,-1-1 0,0 1 0,1 1 0,-1-1 0,0 1 0,0 0 0,0 0 0,0 0 0,0 1 1,0-1-1,0 1 0,-1 1 0,0-1 0,1 1 0,-1-1 0,0 1 0,-1 0 0,1 0 0,-1 1 0,0-1 0,0 1-8,6 4-437,35 43 793,-35-11-8522,-11-33 1455</inkml:trace>
  <inkml:trace contextRef="#ctx0" brushRef="#br0" timeOffset="3165.372">3421 237 8680,'0'0'3054,"0"0"-796,3-12 374,15-41-444,-16 49-1994,1 0 0,-1 1 0,1-1 0,0 1 0,1 0 0,-1 0 0,0 0 0,1 0 0,0 0 0,0 1 0,0 0 0,0 0 0,0 0 0,0 0 0,0 0 0,0 1 0,1 0 0,-1 0 0,1 0 0,-1 1 0,1-1 0,-1 1 0,1 0 0,1 0-194,-1 0 138,6-2-12,-1 1-1,1 0 0,0 1 0,0 0 1,0 1-1,0 0 0,0 0 0,0 1 1,0 1-1,-1 0 0,1 0 0,-1 1 1,0 0-1,0 1 0,0 0 0,-1 1 1,0 0-1,0 1 0,0-1 0,-1 2 1,0-1-1,0 1 0,-1 0 0,0 1 0,0-1 1,2 6-126,2 16 48,0 0 0,-2 1 0,-2 0 0,0 0 0,-2 1 0,-2-1 0,-1 1 0,-1 0 0,-2 0 0,-1 0 0,-4 21-48,-5 113-421,22-137-3144,8-22-7738,-13-7 2404</inkml:trace>
  <inkml:trace contextRef="#ctx0" brushRef="#br0" timeOffset="3436.08">3409 561 11723,'0'0'4057,"0"0"-1147,0 0-727,0 0-704,0 0-433,0 0-218,0 0-364,18-9-85,-9 3-313,5-1 23,0 0 0,0 0 0,0 1 1,1 1-1,0 0 0,0 2 0,0-1 0,5 1-89,272-37 241,-241 26-2154,-35 8-1665,-1-2-3380,-2-1-4952</inkml:trace>
  <inkml:trace contextRef="#ctx0" brushRef="#br0" timeOffset="3801.134">4330 1 11947,'0'0'4767,"0"0"-1905,0 0-481,0 0-646,0 0-534,7 14-16,21 35-747,-2 2 0,-3 1-1,-2 1 1,-2 1 0,-3 1-1,-2 0 1,-2 1 0,2 47-438,-14-87 24,-1 1-1,-1-1 1,0 0-1,-1 0 1,-1 0 0,-1 0-1,0-1 1,-1 1-1,-1-1 1,0-1 0,-1 1-1,0-1 1,-2-1 0,1 0-1,-2 0 1,-5 5-24,-93 78-976,-15-28-3658,104-60 236,7-5-3541</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34.134"/>
    </inkml:context>
    <inkml:brush xml:id="br0">
      <inkml:brushProperty name="width" value="0.05" units="cm"/>
      <inkml:brushProperty name="height" value="0.05" units="cm"/>
    </inkml:brush>
  </inkml:definitions>
  <inkml:trace contextRef="#ctx0" brushRef="#br0">0 50 9161,'0'0'1436,"0"0"-822,0 0-331,0 0-59,26 5-11,225 27 214,704-30 571,110-50-998,-870 37 187,45-10-315,-222 17 47,-25 1-74,-32 1-297,-119 3-3120,53 4 22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11.850"/>
    </inkml:context>
    <inkml:brush xml:id="br0">
      <inkml:brushProperty name="width" value="0.05" units="cm"/>
      <inkml:brushProperty name="height" value="0.05" units="cm"/>
    </inkml:brush>
  </inkml:definitions>
  <inkml:trace contextRef="#ctx0" brushRef="#br0">521 159 13581,'4'-23'557,"15"-59"1279,5 29 4318,-22 65-3005,-36 200-2173,24-168-825,-66 357-1,49-228-4475,21-122-607,5-17-1704,1-7-1783</inkml:trace>
  <inkml:trace contextRef="#ctx0" brushRef="#br0" timeOffset="609.277">280 559 8104,'-7'-18'519,"2"4"36,-1 0 0,0 0 0,0 1 0,-2 0 0,1 0 0,-2 1 0,0 0 0,0 0 0,-11-9-555,14 15 377,0-1-1,0 2 0,-1-1 1,1 1-1,-1 0 0,-1 0 1,1 1-1,-1-1 0,0 2 1,0-1-1,0 1 0,0 1 1,0-1-1,-1 1 1,1 1-1,-1 0 0,0 0 1,1 0-1,-1 1 0,-7 1-376,14 0 6,1-1 0,0 1 0,0 0 1,0-1-1,0 1 0,0 0 0,0-1 0,0 1 0,0 0 0,1 0 0,-1 0 0,0 0 0,0 0 0,1 0 0,-1 0 0,0 0 0,1 0 0,-1 0 0,1 1 0,0-1 0,-1 0 0,1 0 0,0 0 0,0 1 0,0-1 0,0 0 0,0 0 1,0 0-1,0 1 0,0-1 0,0 0 0,0 0 0,1 1 0,-1-1 0,0 0 0,1 0 0,-1 0 0,1 0 0,0 0 0,-1 0 0,1 0 0,0 0 0,-1 0 0,1 0 0,0 0 0,0 0 0,0 0 0,0-1 0,0 1 0,0 0 1,0-1-1,0 1 0,1 0-6,11 5 49,0-1-1,0 0 1,1-1 0,-1-1 0,1 0 0,0-1 0,0 0 0,0-1 0,0 0 0,0-2 0,0 1 0,5-2-49,-9 1 21,70-7 280,-1-3-1,-1-4 0,0-4 1,54-20-301,-125 37 5,-5 0-5,0 0 0,1 1 0,-1-1 0,1 1 0,-1-1 0,1 1 1,0 0-1,-1 0 0,1 0 0,0 1 0,0-1 0,0 0 0,0 1 0,-1 0 0,1 0 1,0 0-1,0 0 0,0 0 0,0 1 0,0-1 0,0 1 0,-1 0 0,1 0 1,0 0-1,-1 0 0,1 0 0,0 0 0,-1 1 0,1-1 0,-1 1 0,0 0 1,0 0-1,0 0 0,1 0 0,-2 0 0,1 0 0,0 1 0,0-1 0,-1 0 0,1 1 1,-1 0-1,0-1 0,0 1 0,0 0 0,0 1 0,1 25-6,-3 0 0,0-1-1,-2 1 1,-1-1 0,-7 29 6,-4 31-12,15-88 12,-4 24-68,0 0 1,2-1 0,1 1-1,1 0 1,1 0 0,1 0-1,2-1 1,0 3 67,-3-22-32,1 0-1,0 0 0,-1-1 1,1 1-1,0-1 1,0 0-1,1 1 0,-1-1 1,1 0-1,0 0 1,0-1-1,0 1 1,0-1-1,0 1 0,0-1 1,1 0-1,-1 0 1,1 0-1,-1-1 0,1 1 1,0-1-1,0 0 1,0 0-1,-1 0 0,1 0 1,0-1-1,0 0 1,0 0-1,0 0 1,0 0-1,0 0 0,0-1 1,0 0-1,0 0 1,0 0-1,0 0 0,-1 0 1,1-1-1,0 0 1,-1 0-1,0 0 1,1 0-1,-1 0 0,0-1 1,0 1-1,0-1 1,0 0-1,0-1 33,26-25 206,-1-2 1,-1-1-1,-2-1 0,-1-1 0,9-21-206,0 3 250,169-248 1047,-166 267-1281,-25 57-26,-4 215 111,-6-225-97,30 164-17,-28-171 4,-1 0 1,1 0-1,0 0 1,0-1-1,1 1 1,0-1-1,0 0 1,1 0-1,-1 0 0,1-1 1,1 1-1,-1-1 1,1 0-1,0-1 1,0 1-1,0-1 0,1 0 1,-1-1-1,1 0 1,0 0-1,0 0 1,3 0 8,0-1-16,1 0 1,-1-1 0,0-1-1,1 0 1,-1 0-1,1-1 1,-1 0 0,0-1-1,1 0 1,-1 0-1,0-1 1,-1-1 0,1 0-1,0 0 1,-1-1-1,0 0 1,0 0 0,0-1-1,-1 0 1,4-4 15,8-8 42,1-1 1,-2 0-1,-1-2 1,0 0-1,-2-1 1,0-1-1,2-6-42,-9 16 233,0-1-1,-1-1 1,-1 1-1,0-1 1,-1-1 0,-1 1-1,0-1 1,-1 0-1,-1 0 1,0-1 0,-1 1-1,-1 0 1,0-1-1,-2-10-232,-1 24 21,1-1-1,-1 1 0,0 0 0,0 0 1,-1 0-1,1 0 0,-1 0 0,1 0 0,-1 1 1,0-1-1,0 1 0,0 0 0,0 0 0,0 0 1,-1 0-1,1 0 0,-1 1 0,1 0 1,-1 0-1,1 0 0,-1 0 0,0 0 0,0 0 1,1 1-1,-1 0 0,0 0 0,0 0 1,1 0-1,-1 1 0,0-1 0,0 1 0,1 0 1,-1 0-1,1 1 0,-1-1 0,1 1 0,-1-1 1,1 1-1,0 0 0,0 0 0,0 1 1,0-1-1,0 1 0,0-1 0,1 1 0,-1 0 1,-1 2-21,-3 5 1,0 1 0,1-1 1,0 2-1,1-1 1,0 1-1,1-1 0,0 1 1,0 0-1,2 1 0,-1-1 1,2 1-1,-1-1 1,2 1-1,0-1 0,0 1 1,1-1-1,1 1 0,0-1 1,1 1-1,0-1 0,0 0 1,2 0-1,-1-1 1,2 1-1,-1-1 0,2 0 1,-1-1-1,2 1 0,-1-1 1,1 0-1,1-1 1,-1 0-1,2-1 0,-1 1 1,4 0-2,-1 1-119,1-2 0,0 0 1,0 0-1,0-1 1,1-1-1,0 0 0,0-1 1,1 0-1,-1-1 1,1-1-1,0 0 0,0-2 1,2 1 118,-6-1-277,0-1 0,0 0 0,-1-1 1,1 0-1,-1-1 0,1 0 0,-1-1 1,1 0-1,-1 0 0,0-1 0,0 0 1,-1-1-1,1 0 0,-1-1 0,0 0 1,-1 0-1,1-1 0,5-6 277,42-66-8098,-39 40 325</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34.405"/>
    </inkml:context>
    <inkml:brush xml:id="br0">
      <inkml:brushProperty name="width" value="0.05" units="cm"/>
      <inkml:brushProperty name="height" value="0.05" units="cm"/>
    </inkml:brush>
  </inkml:definitions>
  <inkml:trace contextRef="#ctx0" brushRef="#br0">0 72 10282,'0'0'1767,"0"0"-769,0 0-742,22 6-106,12 3-69,0-2 0,0-1 0,1-2 0,-1-1 0,20-2-81,795-54 1501,-704 44-729,319-20 3596,19 22-4368,-403 12 347,-80-5-331,0 0 0,0 0-1,0 1 1,0-1 0,0 0 0,0 0-1,0 1 1,0-1 0,0 0-1,0 0 1,0 0 0,0 1-1,0-1 1,0 0 0,0 0-1,0 0 1,0 0 0,0 1-1,1-1 1,-1 0 0,0 0 0,0 0-1,0 1 1,0-1 0,0 0-1,0 0 1,1 0 0,-1 0-1,0 0 1,0 0 0,0 1-1,0-1 1,1 0 0,-1 0 0,0 0-16,-22 4 208,-371 8 1387,285-13-1663,55-4-119,70-1-1489,48-6-6609,-25 0-950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35.724"/>
    </inkml:context>
    <inkml:brush xml:id="br0">
      <inkml:brushProperty name="width" value="0.05" units="cm"/>
      <inkml:brushProperty name="height" value="0.05" units="cm"/>
    </inkml:brush>
  </inkml:definitions>
  <inkml:trace contextRef="#ctx0" brushRef="#br0">1 246 4452,'0'0'2184,"0"0"-1394,0 0-251,0 0 432,0 0-15,0 0-80,0 0-129,2-10-106,5-33-86,-6 43-517,-1 0 1,1 0-1,-1-1 1,1 1-1,-1 0 1,1 0-1,0 0 1,-1 0-1,1 0 1,-1 0-1,1 0 1,0 0-1,-1 0 1,1 0-1,-1 0 1,1 0-1,0 0 1,-1 0-1,1 1 1,-1-1-1,1 0 1,-1 0-1,1 1 1,-1-1-1,1 0 1,-1 1-1,1-1 1,-1 0-1,1 1 1,-1-1-1,1 1 1,-1-1-1,0 1 1,1-1-1,-1 1 1,0-1-1,0 1 1,1-1-1,-1 1 1,0 0-1,0-1 1,0 1-1,0-1 1,1 1-1,-1 0 1,0-1-1,0 1-38,26 182 3956,-22-180-3900,0-1-1,-1 0 0,1 0 1,0 0-1,0-1 1,0 1-1,0-1 1,0 0-1,0 0 1,1 0-1,-1-1 0,0 1 1,0-1-1,1 0 1,-1-1-1,0 1 1,0-1-1,0 1 0,1-1 1,-1 0-1,0-1 1,0 1-1,0-1 1,0 0-1,-1 0 1,2-1-56,479-211 1206,-50 36-224,-435 178-971,1 0 0,0 0 0,-1 0 0,1 1 0,-1-1 0,1 0 1,0 0-1,-1 0 0,1 1 0,-1-1 0,1 0 0,0 1 0,-1-1 0,1 0 0,0 0 0,0 1 0,-1-1 0,1 1 0,0-1 0,0 0 0,-1 1 0,1-1 0,0 0 0,0 1 0,0-1 0,0 1 0,0-1 0,0 1 0,0-1 0,0 0 0,0 1 0,0-1 1,0 1-1,0-1 0,0 1 0,0-1 0,0 0 0,0 1 0,0-1 0,0 1 0,1-1 0,-1 1 0,0-1 0,0 0 0,0 1 0,1-1 0,-1 0 0,0 1 0,1-1 0,-1 0 0,0 1 0,1-1 0,-1 0 0,0 0 0,1 1 0,-1-1 0,0 0 0,1 0 1,-1 0-1,1 0 0,-1 1 0,0-1 0,1 0-11,-27 37-23,-18 37-356,23-35-3774,8-20-1634</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37.427"/>
    </inkml:context>
    <inkml:brush xml:id="br0">
      <inkml:brushProperty name="width" value="0.05" units="cm"/>
      <inkml:brushProperty name="height" value="0.05" units="cm"/>
    </inkml:brush>
  </inkml:definitions>
  <inkml:trace contextRef="#ctx0" brushRef="#br0">58 165 13229,'0'0'2258,"0"0"-710,0-14 267,-1-40-27,0 63 437,0-2-2120,0-1 0,0 1 0,1-1 0,0 0-1,0 1 1,1-1 0,-1 1 0,1-1 0,1 0 0,-1 1 0,1-1 0,0 0 0,1 0 0,-1 0 0,1 0 0,0-1 0,1 1 0,-1-1 0,1 0 0,4 5-105,-6-9 19,0 0 0,0 0 0,0-1-1,0 1 1,0 0 0,0-1 0,0 0-1,0 1 1,0-1 0,0 0 0,0 0 0,0 0-1,0 0 1,0-1 0,0 1 0,0 0-1,0-1 1,0 0 0,0 1 0,0-1 0,0 0-1,0 0 1,-1 0 0,1 0 0,0 0-1,-1-1 1,1 1 0,-1 0 0,1-1 0,-1 1-1,1-1 1,-1 1 0,0-1-19,37-58 176,-35 51-156,0 1 0,-1 0 1,-1-1-1,1 0 0,-2 1 1,1-1-1,-1 0 1,0 1-1,-1-1 0,0 0 1,-1-5-21,2 12-29,-1-1 0,1 1 0,-1-1 0,1 1 0,-1-1 0,0 1 0,0 0 0,0-1 0,0 1 0,-1 0 0,1 0 0,-1 0 0,1 0 0,-1 0 0,1 0 0,-1 0 0,0 1 0,0-1 0,0 0 1,0 1-1,0 0 0,-1-1 0,1 1 0,0 0 0,-1 0 0,1 0 0,0 1 0,-1-1 0,1 1 0,-1-1 0,1 1 0,-1 0 0,0 0 0,1 0 0,-1 0 0,1 0 0,-1 0 0,1 1 0,-1-1 0,-1 2 29,-5 1-779,1 1 0,0 1-1,0-1 1,1 1-1,-1 0 1,1 1 0,0 0-1,0 0 1,1 1-1,0-1 1,0 1 0,-2 4 779,-20 25-6374</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37.993"/>
    </inkml:context>
    <inkml:brush xml:id="br0">
      <inkml:brushProperty name="width" value="0.05" units="cm"/>
      <inkml:brushProperty name="height" value="0.05" units="cm"/>
    </inkml:brush>
  </inkml:definitions>
  <inkml:trace contextRef="#ctx0" brushRef="#br0">28 72 10506,'0'0'2183,"0"0"-667,0 0 177,0 0 170,0 0-358,0 0-490,0 0-434,0 0-15,-5 8 96,2-3-607,0 1 0,0-1 0,0 0 0,1 1 0,0 0 0,0-1 0,1 1-1,0 0 1,0 0 0,0 0 0,0 0 0,1 0 0,0 0 0,0 0 0,1 0 0,0 0 0,0 0 0,0 0-1,1 0 1,0-1 0,1 3-55,22 31 76,-25-38-73,1-1 0,-1 1 0,1 0 0,-1-1 1,1 1-1,0 0 0,-1-1 0,1 1 0,0-1 0,-1 1 0,1-1 0,0 1 0,0-1 0,-1 1 0,1-1 0,0 0 0,0 1 0,0-1 0,0 0 0,0 0 0,-1 0 0,1 0 0,0 0 0,0 0 0,0 0 0,0 0 0,0 0 0,0 0 0,0 0 0,-1 0 0,1-1 0,0 1 0,0 0 0,0-1 0,0 1 0,-1 0 0,1-1 0,0 1 0,0-1 0,-1 0 0,1 1 0,-1-1 0,1 1 0,0-1 0,-1 0 0,1 0 0,-1 1 1,1-1-1,-1 0-3,7-13 140,-1 0 0,-1-1 0,0 1 1,-1-1-1,0 0 0,-1-1 0,-1 1 1,0 0-1,-2-1 0,1 1 0,-2-1 1,0-3-141,0-5 19,-1 1-703,1 31-5625,3 14-113</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38.233"/>
    </inkml:context>
    <inkml:brush xml:id="br0">
      <inkml:brushProperty name="width" value="0.05" units="cm"/>
      <inkml:brushProperty name="height" value="0.05" units="cm"/>
    </inkml:brush>
  </inkml:definitions>
  <inkml:trace contextRef="#ctx0" brushRef="#br0">20 55 13485,'0'0'3982,"0"0"-1969,0 0-364,0 0-149,0 0-645,0 0-412,0 0-192,0 0-27,-4 4 101,2-3-300,1 0 0,0 1 0,-1 0 0,1-1 0,0 1-1,0 0 1,0-1 0,0 1 0,0 0 0,1 0-1,-1 0 1,0 0 0,1 0 0,-1 0 0,1 0 0,0 0-1,0 0 1,0 0 0,0 0 0,0 0 0,0 0 0,0 0-1,1 0 1,-1 0 0,1 0 0,-1 0 0,1 0-1,0-1 1,0 1 0,0 0 0,0 0 0,0 0 0,0-1-1,0 1 1,1-1 0,-1 1 0,1-1 0,-1 0 0,1 1-1,0 0-24,0 0 25,0 0-1,0 0 0,0 1 1,0-1-1,0-1 1,1 1-1,-1 0 0,1 0 1,-1-1-1,1 0 0,-1 1 1,1-1-1,0 0 0,0 0 1,-1 0-1,1-1 1,0 1-1,0-1 0,0 0 1,0 1-1,0-1 0,0 0 1,0-1-1,0 1 0,0 0 1,-1-1-1,1 0 1,0 0-1,0 0 0,0 0 1,-1 0-1,1 0 0,-1-1 1,1 1-1,-1-1 0,1 0 1,-1 0-1,0 0 1,1-1-25,1-2 100,-1-1 0,0 0 1,-1-1-1,1 1 0,-1 0 1,-1-1-1,1 1 0,-1-1 1,0 1-1,-1-1 1,1 0-1,-1 1 0,0-1 1,-1 0-1,0 0-100,1 5-31,-1 0 1,1 0-1,-1 1 0,0-1 0,0 0 1,0 1-1,1-1 0,-2 0 0,1 1 1,0-1-1,0 1 0,0 0 1,-1-1-1,1 1 0,0 0 0,-1 0 1,1 0-1,-1 0 0,0 0 1,1 0-1,-1 0 0,0 1 0,1-1 1,-1 0-1,0 1 0,0 0 1,0-1-1,0 1 0,1 0 0,-1 0 1,0 0-1,0 0 0,0 0 0,-1 1 31,-38 14-7566,26 1-724</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1.335"/>
    </inkml:context>
    <inkml:brush xml:id="br0">
      <inkml:brushProperty name="width" value="0.05" units="cm"/>
      <inkml:brushProperty name="height" value="0.05" units="cm"/>
    </inkml:brush>
  </inkml:definitions>
  <inkml:trace contextRef="#ctx0" brushRef="#br0">214 173 11403,'0'0'3502,"2"-12"-652,0-5-1744,2-9 212,-1 14 4191,-27 59-4752,-2-2-544,2 1-1,1 1 1,3 0-1,2 2 1,3 0-1,1 1 0,2 1 1,3 0-1,-2 40-212,44-337 214,-25 200-203,1 0-1,3 1 1,1 0 0,2 1-1,2 1 1,23-40-11,-39 78-4,1 1 1,1-1-1,-1 0 1,1 1-1,0-1 0,0 1 1,0 0-1,0 0 0,1 0 1,0 0-1,0 1 0,0 0 1,0-1-1,0 1 0,1 1 1,-1-1-1,1 1 0,0 0 1,0 0-1,0 0 1,0 0-1,0 1 0,0 0 1,0 0-1,0 0 0,1 1 1,-1 0-1,0 0 0,0 0 1,1 1-1,-1-1 0,0 1 1,0 1-1,0-1 0,0 1 1,0 0-1,0 0 1,0 0-1,-1 0 0,1 1 1,0 0 3,14 17-3,-2 0 0,0 2 0,-1-1 0,-1 2 0,-1 0 0,-2 1 0,0 0 0,-1 1 0,-1 0 0,-2 1 0,-1 0 0,0 0 0,-2 0 0,-1 1 0,-1 0 0,-1 10 3,-2-34 1,2 6-18,-1 1 0,0 0 0,0-1 1,-1 1-1,0 0 0,-1 0 0,0-1 0,-1 1 1,0-1-1,0 1 0,-1-1 0,0 0 0,0 0 0,-1 0 1,-3 5 16,3-12 4,1-1 0,-1 1 0,0-1 0,1 0 0,-1 0 1,0 0-1,0 0 0,0-1 0,0 0 0,0 0 0,1 0 0,-1 0 1,0 0-1,0-1 0,0 0 0,0 0 0,1 0 0,-1 0 1,0 0-1,1-1 0,-1 0 0,1 1 0,-1-1 0,1-1 0,0 1 1,0 0-1,-2-3-4,-335-235 171,278 218-3033,55 23-1574,6 4-3924</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3.295"/>
    </inkml:context>
    <inkml:brush xml:id="br0">
      <inkml:brushProperty name="width" value="0.05" units="cm"/>
      <inkml:brushProperty name="height" value="0.05" units="cm"/>
    </inkml:brush>
  </inkml:definitions>
  <inkml:trace contextRef="#ctx0" brushRef="#br0">84 55 11627,'0'0'3764,"0"0"-391,0 0-527,0 0-882,15-8-757,47-27-476,-57 33-679,-1 0 1,1 1-1,-1-1 0,1 1 1,0 0-1,0 0 0,0 0 1,0 1-1,0 0 0,0 0 1,0 0-1,-1 0 0,1 1 1,0 0-1,0 0 0,0 0 1,0 1-1,-1-1 0,1 1 0,-1 0 1,1 1-1,-1-1 0,0 1 1,0 0-1,2 1-52,-4-1 11,0-1 0,-1 1-1,1 0 1,-1-1 0,1 1 0,-1 0-1,0 0 1,0 0 0,0 0 0,-1 0-1,1 0 1,-1 0 0,1 0 0,-1 0 0,0 0-1,0 0 1,0 0 0,-1 0 0,1 0-1,-1 0 1,0 0 0,1 0 0,-1 0-1,-1-1 1,1 1 0,0 0 0,-1 0 0,1-1-1,-1 1 1,0-1 0,0 1 0,0-1-11,-70 75 264,-117 62 536,188-139-794,0 1-1,0-1 0,0 0 0,1 0 1,-1 1-1,0-1 0,0 0 0,0 1 1,0-1-1,1 1 0,-1-1 0,0 1 1,0-1-1,1 1 0,-1-1 0,0 1 1,1 0-1,-1 0 0,1-1 1,-1 1-1,1 0 0,-1 0 0,1-1 1,-1 1-1,1 0 0,0 0 0,0 0 1,-1 0-1,1 0 0,0 0 0,0 0 1,0-1-1,0 1 0,0 0 0,0 0 1,0 0-1,0 0 0,0 0 0,1 0 1,-1 0-1,0 0 0,0-1 0,1 1 1,-1 0-1,1 0 0,-1 0 0,1-1 1,-1 1-1,1 0 0,-1 0 1,1-1-1,0 1 0,-1 0 0,1-1 1,0 1-1,0-1 0,-1 1 0,1-1 1,0 0-1,0 1 0,0-1 0,0 0 1,-1 1-1,1-1 0,0 0 0,1 0-5,36 4-123,1-2-1,0-2 0,0-1 0,0-3 0,25-5 124,27-7-2119,-33-1-2675,-27 3-2125</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1.730"/>
    </inkml:context>
    <inkml:brush xml:id="br0">
      <inkml:brushProperty name="width" value="0.05" units="cm"/>
      <inkml:brushProperty name="height" value="0.05" units="cm"/>
    </inkml:brush>
  </inkml:definitions>
  <inkml:trace contextRef="#ctx0" brushRef="#br0">76 231 11787,'-15'-132'10159,"-7"114"-5133,7 50-3406,3 54-783,4 1 0,4 1 0,5 35-837,-1-27 121,15 262-78,12-109-3396,-26-243 2708,9 35-2491,9-24-6957,-5-15-2410</inkml:trace>
  <inkml:trace contextRef="#ctx0" brushRef="#br0" timeOffset="598.439">363 391 6854,'-4'-15'6230,"1"-6"-4785,-16-49 3463,34 120 2934,8 52-6429,0-1-1102,41 136-156,-61-206-485,-3-31 323,0-1 1,0 1-1,-1 0 1,1-1 0,0 1-1,0 0 1,-1-1-1,1 1 1,0 0-1,0 0 1,-1-1 0,1 1-1,0 0 1,-1 0-1,1-1 1,-1 1-1,1 0 1,0 0 0,-1 0-1,1 0 1,0 0-1,-1 0 1,1 0-1,-1 0 1,1-1 0,0 1-1,-1 0 1,1 1-1,-1-1 1,1 0-1,0 0 1,-1 0 0,1 0-1,0 0 1,-1 0-1,1 0 1,-1 1-1,1-1 1,0 0 0,-1 0-1,1 0 1,0 1-1,0-1 1,-1 0-1,1 0 1,0 1 0,-1-1-1,1 0 1,0 1-1,0-1 1,0 0-1,-1 1 1,1-1 0,0 1-1,0-1 1,0 0-1,0 1 1,0-1-1,0 0 1,0 1 0,0-1-1,0 1 1,0-1-1,0 0 1,0 1-1,0-1 1,0 1 0,0-1-1,0 1 7,-7-11 16,1 1 0,0-1 0,0 0 0,1 0 0,1-1 0,-1 0 0,2 1 0,-1-1 0,1-3-16,-4-17 72,1-1-1,1 0 0,2 0 0,1 0 0,2 0 0,1 0 1,2 0-1,0 0 0,3 0 0,0 1 0,2-1 0,12-28-71,-17 48 19,0 0-1,1 0 1,0 1-1,1-1 1,0 1-1,1 0 1,0 1-1,1-1 1,0 1-1,0 1 1,1-1-1,0 1 1,1 1-1,0-1 1,1 2-1,-1-1 1,2 1-1,-1 1 1,1-1-1,0 2 1,0 0-1,0 0 1,1 1-1,-1 0 0,1 1 1,2 0-19,-7 2-2,0 1 0,0 0 1,0 0-1,0 1 0,0-1 1,0 1-1,0 1 0,-1 0 0,1 0 1,0 0-1,-1 0 0,1 1 0,-1 0 1,0 1-1,0-1 0,0 1 1,-1 0-1,1 1 0,-1-1 0,0 1 1,0 0-1,-1 1 0,1-1 0,-1 1 1,0 0-1,-1 0 0,1 0 1,-1 0-1,0 0 0,-1 1 0,0-1 1,0 1-1,0 0 0,0 7 2,-2 1-90,-1 1 1,0 0-1,-2-1 0,1 1 0,-2-1 1,0 0-1,-1 0 0,-1 0 0,0 0 1,-1-1-1,0 0 0,-1 0 0,-1-1 0,0 0 1,-1-1-1,0 0 0,-1-1 0,0 1 1,-1-2-1,0 0 0,0 0 0,-1-1 1,-1-1-1,0 0 0,0-1 0,0-1 1,-12 4 89,25-9-2,0 0 1,0 0 0,1 0 0,-1 0 0,0 0 0,0-1 0,0 1-1,0 0 1,0-1 0,0 1 0,0-1 0,0 1 0,0-1 0,-1 1-1,1-1 1,0 0 0,0 1 0,0-1 0,0 0 0,-1 0 0,1 0-1,0 0 1,0 0 0,0 0 0,-1 0 0,1-1 0,0 1 0,0 0-1,0-1 1,0 1 0,0-1 0,0 1 0,-1-1 0,1 1 0,0-1-1,1 0 1,-1 1 0,0-1 0,0 0 0,0 0 0,0 0 0,0 0-1,1 0 1,-1 0 0,0 0 0,1 0 0,-1 0 0,1 0-1,-1 0 1,1 0 0,0 0 0,0-1 0,-1 1 0,1 0 0,0 0-1,0-1 3,3-5-3,1 0 0,0 1 0,0-1 0,0 1 0,1 0 0,0 0 0,0 1 0,1-1 0,-1 1 0,1 1 0,0-1 0,1 1 1,-1 0-1,1 0 0,0 0 0,-1 1 0,2 0 0,-1 1 0,0 0 0,0 0 0,1 0 0,-1 1 0,1 0 0,0 1 0,0-1 2,0-1-6,1-1 0,1 2-1,-1-1 1,0 1 0,0 0-1,1 1 1,-1 0 0,0 1-1,1 0 1,-1 0 0,0 1-1,0 0 1,0 1-1,0 0 1,0 0 0,-1 1-1,0 0 1,1 0 0,-1 1-1,-1 0 1,7 6 6,-6-4-1,-1 1-1,1 0 1,-2 0 0,1 1-1,-1 0 1,-1 0 0,0 1-1,0-1 1,-1 1 0,0 0-1,0 0 1,-1 1 0,-1-1-1,1 1 1,-2-1 0,0 1-1,0 0 1,-1 0 0,0-1-1,-1 1 1,0 0 0,0-1-1,-2 1 1,1-1 0,-1 1-1,-1-1 1,0 0 0,0 0-1,-1-1 1,0 1 0,0-1-1,-6 6 2,0-4 7,-1-1 1,0 0-1,0-1 0,-1 0 0,0-1 0,0-1 0,-1 0 0,0-1 0,-1 0 0,1-1 1,-1-1-1,0 0 0,0-1 0,0-1 0,-1 0 0,1-1 0,0 0 0,-11-2-7,21 0-56,0 1 0,0-1 0,0 0 0,0 0 0,0 0-1,0-1 1,0 0 0,0 0 0,1 0 0,-1-1-1,1 1 1,0-1 0,-1 0 0,1 0 0,0-1-1,1 1 1,-1-1 0,1 0 0,0 0 0,-1 0 0,2 0-1,-1 0 1,0-1 56,1 0-449,0 1 1,1 0-1,0-1 0,-1 1 1,1-1-1,1 0 0,-1 1 0,1-1 1,0 0-1,0 1 0,0-1 1,0 0-1,1 1 0,0-1 0,0 0 1,0 1-1,1-2 449,19-34-7196,9 0-3908</inkml:trace>
  <inkml:trace contextRef="#ctx0" brushRef="#br0" timeOffset="903.376">1187 20 4452,'0'0'9385,"0"0"-4431,15-4-1548,46-12-870,-58 16-2423,-1 0 0,1 0 0,0 1 0,0-1 0,-1 0 0,1 1 0,0 0 0,-1 0 0,1-1 0,-1 1 1,1 1-1,-1-1 0,1 0 0,-1 1 0,0-1 0,1 1 0,-1 0 0,0 0 0,0 0 0,-1 0 0,1 0 0,0 0 0,1 2-113,3 3 224,6 8-22,0 1 0,0 0 0,-2 1 0,0 0-1,0 1 1,-2 0 0,0 0 0,-2 1 0,0-1 0,-1 2 0,0-1 0,-2 1 0,0-1 0,-2 1 0,0 0 0,-1 0 0,-1 6-202,-2 9 58,-2 0 1,-2 0 0,0-1-1,-3 1 1,-1-2 0,-1 0-1,-2 0 1,-1-1 0,-7 9-59,-100 138-499,19-84-3727,75-79 271,5-9-2708</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0.429"/>
    </inkml:context>
    <inkml:brush xml:id="br0">
      <inkml:brushProperty name="width" value="0.05" units="cm"/>
      <inkml:brushProperty name="height" value="0.05" units="cm"/>
    </inkml:brush>
  </inkml:definitions>
  <inkml:trace contextRef="#ctx0" brushRef="#br0">103 348 8264,'0'-14'7495,"0"-44"-4628,-1 67 3777,-4 86-5985,33 319 614,-15-283-2167,-11-59-3847,-9-71 700,-10-24 3849,-2-13 653,2-1-1,2 0 1,1-1 0,1 0 0,3-1 0,1 0 0,2-1 0,1 0 0,3 0 0,1-1-1,1 1 1,4-10-461,-3 22 177,1 1-1,1 0 1,2 0-1,0 0 1,2 1 0,1 0-1,1 0 1,2 0-1,0 1 1,2 0-1,0 1 1,2 0-1,0 2 1,6-6-177,-13 21 46,1 0 1,0 0-1,0 1 0,0 0 0,1 1 1,0 0-1,0 0 0,1 1 1,-1 0-1,1 0 0,0 1 0,0 1 1,0 0-1,0 0 0,0 1 1,0 0-1,0 0 0,1 1 0,-1 1 1,5 0-47,3 1 0,-1 1-1,1 1 1,-1 0 0,0 1 0,0 1 0,0 0-1,-1 1 1,0 1 0,0 1 0,-1 0 0,6 5 0,-16-11-1,1 1 0,-1 0-1,1 0 1,-1 0 0,0 1 0,-1-1 0,1 1 0,-1 0 0,0 1 0,0-1 0,-1 1 0,1-1 0,-1 1 0,0 0 0,-1 0 0,0 1 0,0-1 0,0 0 0,-1 1 0,1-1 0,-2 1 0,1 0 0,-1-1 0,0 1 0,0 0 0,-1-1 0,0 1 0,0-1 0,0 1 0,-1-1 0,0 0 0,0 1 0,-1-1 0,0 0 0,0 0 0,0-1 0,-1 2 1,-15 12-4,-1-2 0,-1 0 0,0-1 0,-1-1 1,-1 0-1,0-2 0,-1-1 0,-1-1 0,1-1 0,-2-2 0,1 0 0,-1-1 0,0-2 0,-1 0 0,-8-2 4,-53 2-544,94-22-1239,52-13-4522,-12 13-15</inkml:trace>
  <inkml:trace contextRef="#ctx0" brushRef="#br0" timeOffset="299.45">1181 69 11050,'0'0'6022,"0"0"-2813,0 0-797,0 0-543,-17 0-577,13 0-1223,-3-1 12,1 1-1,-1 0 0,0 0 1,1 1-1,-1 0 0,1 0 1,-1 0-1,1 1 0,-1 0 1,1 0-1,0 1 0,0-1 1,0 1-1,0 1 1,0-1-1,1 1 0,-1 0 1,1 0-1,-4 5-80,-28 30 264,2 1 0,1 2 1,3 2-1,1 0 0,2 2 0,2 2 1,3 0-1,1 1 0,3 1 0,-4 21-264,18-59-25,1 1-1,0-1 0,1 1 0,1-1 0,0 1 0,1 0 0,0 0 0,1 0 0,0-1 0,1 1 0,0 0 0,1 0 0,1 0 0,0-1 1,1 0-1,0 1 0,1-1 0,0-1 0,1 1 0,0-1 0,1 0 0,0 0 0,1-1 0,0 0 0,0 0 0,1-1 0,1 0 0,5 4 26,2-4-401,0-1-1,1 0 1,0-2-1,0 0 1,1-1-1,0-1 1,-1 0-1,1-2 1,0 0-1,1-1 1,-1-1-1,0-1 1,17-2 401,-11-1-1767,1 0-1,-1-2 1,0-1 0,0 0 0,-1-2-1,5-3 1768,24-15-6977</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7.747"/>
    </inkml:context>
    <inkml:brush xml:id="br0">
      <inkml:brushProperty name="width" value="0.05" units="cm"/>
      <inkml:brushProperty name="height" value="0.05" units="cm"/>
    </inkml:brush>
  </inkml:definitions>
  <inkml:trace contextRef="#ctx0" brushRef="#br0">1 156 13164,'16'-139'9524,"5"122"-5497,17 44-2940,362 402-254,-221-266-6161,-177-174 4448,-64-138 2086,-24-99 2579,86 246-3737,0 1 0,-1-1 0,1 1 1,-1-1-1,1 1 0,-1-1 0,1 1 0,-1-1 1,0 1-1,0-1 0,0 1 0,0 0 0,0 0 0,0 0 1,0-1-1,0 1 0,0 0 0,-1 0 0,1 0 1,0 1-1,-1-1 0,1 0 0,-1 0 0,1 1 0,-1-1 1,1 1-1,-1-1 0,1 1 0,-1 0 0,1 0 0,-1-1 1,0 1-1,1 0 0,-1 0 0,1 1 0,-1-1 1,0 0-1,1 1 0,-1-1 0,0 1-48,-51 98 609,-4 13-309,-5-3 0,-42 53-300,-18-18-3729,104-128 1125,6-7-2175,7-5-2972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10.052"/>
    </inkml:context>
    <inkml:brush xml:id="br0">
      <inkml:brushProperty name="width" value="0.05" units="cm"/>
      <inkml:brushProperty name="height" value="0.05" units="cm"/>
    </inkml:brush>
  </inkml:definitions>
  <inkml:trace contextRef="#ctx0" brushRef="#br0">446 424 18257,'-4'-17'462,"3"12"-323,0 0-1,0 0 0,0 0 1,0 0-1,-1 1 0,0-1 1,0 0-1,0 1 0,0-1 1,-1 1-1,0 0 0,0 0 1,0 0-1,0 0 0,-1 1 1,1-1-1,-1 1 0,-3-2-138,-5 0 130,0 1-1,0 1 0,-1 0 1,1 0-1,-1 1 0,0 1 1,0 0-1,0 1 0,1 1 0,-1 0 1,0 0-1,0 1 0,1 1 1,-1 0-1,1 1 0,0 0 1,0 1-1,0 0 0,1 1 1,-1 0-1,1 1 0,1 0 0,0 1 1,0 0-1,0 1 0,1 0 1,-8 10-130,10-10-5,0 0 1,1 1-1,1 0 1,-1 0-1,2 1 1,0-1-1,0 1 1,0 0-1,2 0 1,-1 0 0,1 0-1,1 1 1,0-1-1,1 0 1,0 1-1,0-1 1,1 0-1,1 1 1,0-1-1,1 0 1,0 0-1,0 0 1,1-1-1,1 1 1,0-1 0,2 5 4,-2-7-148,-1 1 1,1-1 0,0 0 0,1 0 0,0-1 0,0 0 0,1 0 0,0 0 0,0-1-1,0 1 1,1-2 0,0 1 0,0-1 0,1-1 0,-1 1 0,1-1 0,0-1 0,0 0 0,0 0-1,1-1 1,-1 0 0,0 0 0,1-1 0,0-1 0,-1 1 0,1-1 0,-1-1 0,1 0-1,-1 0 1,1-1 0,2-1 147,2-4 157,-1 0 0,0 0 0,0-2 0,-1 0-1,0 0 1,-1-1 0,0 0 0,0-1 0,-1 0-1,0-1 1,-1 0 0,0 0 0,-1-1 0,-1 0 0,0-1-1,2-6-156,-2 5 345,0-2-1,-1 1 0,-1-1 1,-1 0-1,0 0 0,-1 0 1,-1-1-1,0 1 0,-2-1 1,0-11-345,0 50-46,1 0 0,1 0 1,2 1-1,0-2 0,0 1 1,2 0-1,1-1 0,1 0 1,7 13 45,-8-19-718,31 51-3220,-4-32-5115,-17-25 3090</inkml:trace>
  <inkml:trace contextRef="#ctx0" brushRef="#br0" timeOffset="344.699">925 454 3299,'11'-46'2187,"3"-9"1796,-3-1 0,-2 0 0,-2-1 0,-1-36-3983,-7 93 83,1 1 1,0 0 0,-1-1 0,1 1 0,0-1 0,-1 1 0,1-1-1,-1 1 1,1-1 0,-1 1 0,1-1 0,-1 1 0,0-1-1,1 0 1,-1 1 0,1-1 0,-1 0 0,0 1 0,1-1-1,-1 0 1,0 0 0,1 0 0,-1 0 0,0 0 0,1 0 0,-1 0-1,0 0 1,0 0 0,1 0 0,-1 0 0,0 0 0,1 0-1,-1 0 1,0-1 0,1 1 0,-1 0 0,1 0 0,-1-1-1,0 1 1,1 0 0,-1-1 0,1 1 0,-1-1 0,1 1 0,-1-1-1,1 1 1,-1-1 0,1 1 0,-1-1 0,1 0 0,0 0-84,-15 45 102,3 0 0,1 1 1,3 0-1,2 0 1,1 1-1,2 0 0,3 23-102,-2-11 15,-2 40-174,-2 34-2049,4-43-6075,16-173 9249,-11 59 214,0-10 98,2 0-1,1 0 1,2 1-1,2 0 0,7-17-1277,-14 44 56,0 0 0,0-1-1,1 1 1,0 0-1,0 1 1,1-1-1,0 1 1,0 0-1,1 0 1,-1 0-1,1 1 1,1 0-1,-1 0 1,1 1-1,-1-1 1,1 2 0,0-1-1,1 1 1,-1 0-1,1 0 1,-1 1-1,1 0 1,0 0-1,0 1 1,0 0-1,6 0-55,-7 1-27,1 1 0,-1 0 0,1 0-1,-1 1 1,0 0 0,1 0-1,-1 1 1,0 0 0,0 0 0,-1 0-1,1 1 1,-1 0 0,0 0-1,0 1 1,0 0 0,0 0 0,-1 0-1,0 1 1,0 0 0,-1 0-1,1 0 1,-1 0 0,0 1 0,-1 0-1,0-1 1,0 1 0,0 0-1,-1 1 1,0-1 0,0 0 0,-1 1-1,0-1 1,-1 1 0,1-1-1,-1 1 1,-1-1 0,1 1 0,-1-1-1,-1 1 1,1-1 0,-1 1-1,0-1 1,-1 0 0,0 0 0,-2 4 27,-2-1-94,0 0 1,0-1 0,-1 0-1,0 0 1,0-1 0,-1 0-1,0 0 1,-1-1 0,0 0 0,0 0-1,0-1 1,-1-1 0,0 0-1,0 0 1,0-1 0,-1-1-1,1 0 1,-1 0 0,0-1 0,-8 0 93,-92-3-3686,76-8-569,6-2-2103</inkml:trace>
  <inkml:trace contextRef="#ctx0" brushRef="#br0" timeOffset="656.95">1491 418 6406,'0'0'8200,"0"0"-4613,0 0-2242,0 0-789,0 0-252,-14 16-165,-88 104 21,94-107-150,1 1 1,0-1-1,1 1 0,0 0 1,1 1-1,1-1 0,0 1 1,1 0-1,1 0 0,0 0 1,1 5-11,1-12 1,-1-1 1,2 1 0,-1 0 0,1-1 0,1 1-1,-1-1 1,1 1 0,0-1 0,1 1-1,0-1 1,0 0 0,1 0 0,-1-1 0,1 1-1,1-1 1,-1 0 0,1 0 0,0 0 0,1-1-1,0 1 1,-1-1 0,1-1 0,1 1-2,3 0 17,0-2 1,0 1-1,0-1 1,1 0 0,-1-1-1,1 0 1,-1-1-1,1 0 1,0-1-1,-1 0 1,1-1 0,0 0-1,-1-1 1,1 0-1,-1 0 1,1-1-1,-1 0 1,0-1 0,0 0-1,-1-1 1,1 0-1,-1-1 1,0 0-1,5-4-17,-2 0 301,0 0 0,0-1-1,-1 0 1,-1-1-1,0 0 1,-1-1-1,0 0 1,-1-1-1,0 1 1,-1-1 0,-1-1-1,0 1 1,-1-1-1,0 0 1,0-8-301,-3 14 33,0-1 0,-1 1 0,0-1 0,-1 0 0,0 1 0,0-1 0,-1 0 0,0 1 0,-1-1 0,0 1 0,-1-1 0,0 1 0,0 0 0,-1 0 0,0 0 0,0 1 0,-1 0 0,0-1 0,-1 1 0,0 1 0,0-1 0,-1 1 0,1 0 0,-2 1 0,-2-3-33,-3 0-122,-1 1 0,0 0 0,0 1 1,0 1-1,-1 0 0,0 0 1,0 2-1,-1 0 0,1 1 1,-1 0-1,0 1 0,-2 1 122,-118 12-9126,85 6-808</inkml:trace>
  <inkml:trace contextRef="#ctx0" brushRef="#br0" timeOffset="1221.431">2186 396 14093,'1'-14'1757,"1"-47"-1010,-2 60-700,0 0 0,0 0-1,0 0 1,0 0 0,0 0 0,0 0 0,-1 0 0,1 0-1,0 0 1,-1 0 0,1 0 0,-1 0 0,1 0 0,-1 0-1,1 1 1,-1-1 0,1 0 0,-1 0 0,0 1-1,0-1 1,1 0 0,-1 1 0,0-1 0,0 1 0,0-1-1,1 1 1,-1-1 0,0 1 0,0-1 0,0 1-1,0 0 1,0 0 0,0-1 0,0 1 0,0 0 0,0 0-1,0 0 1,0 0 0,0 0 0,0 0 0,0 1 0,0-1-1,0 0 1,0 0 0,0 1 0,0-1 0,0 0-1,0 1 1,0-1 0,1 1 0,-1 0 0,0-1 0,0 1-1,0-1 1,1 1 0,-1 0 0,0 0 0,1-1-1,-1 1 1,1 0 0,-1 1-47,-9 6 196,0 1 0,1 1 0,0 0 0,1 0 1,0 0-1,0 1 0,1 1 0,1-1 0,0 1 0,0 0 0,1 0 0,1 1 0,0 0 0,1 1-196,-27 188 1275,40-53-1127,-9-144-194,0 0-1,0-1 1,1 0 0,-1 1-1,1-1 1,0 0-1,1 0 1,-1 0 0,1 0-1,0 0 1,0 0-1,0-1 1,0 0 0,0 1-1,1-1 1,0 0-1,-1-1 1,1 1 0,0-1-1,1 1 1,-1-1-1,0-1 1,0 1-1,1 0 1,-1-1 0,1 0-1,0 0 1,-1-1-1,1 1 1,0-1 46,8 0-16,0-1 1,-1 0-1,1-1 1,-1-1-1,1 0 1,-1 0-1,0-1 1,0-1-1,0 0 1,-1 0-1,0-2 1,0 1-1,0-1 0,-1-1 1,0 0-1,-1 0 1,9-9 15,7-9 254,-2-1 1,0-1 0,-2-1-1,-1-1 1,12-26-255,-11 21 126,-2-2 0,-1 0 0,-2-1 0,-2-1 0,5-25-126,-21 43 50,-13 42-41,6 6-3,1 0 0,1 1 0,1 0 1,2 1-1,0-1 0,2 1 0,2-1 0,0 1 1,2 0-1,1-1 0,1 0 0,3 9-6,-6-32-41,0 0 0,1-1 0,-1 1 0,1-1 0,0 1 0,0-1 0,0 0 0,0 0-1,1 0 1,0 0 0,-1 0 0,2-1 0,-1 1 0,0-1 0,1 0 0,-1 0 0,1 0-1,0 0 1,0 0 0,0-1 0,0 0 0,1 0 0,-1 0 0,1 0 0,-1-1 0,1 0 0,-1 0-1,1 0 1,0-1 0,0 1 0,-1-1 0,1 0 0,0 0 0,0-1 0,-1 1 0,1-1-1,0 0 1,-1 0 0,1-1 0,0 0 41,14-6 33,0 0 1,-1-2-1,0 0 0,0-1 0,-1-1 0,-1 0 0,0-2 1,-1 1-1,0-2 0,-1 0 0,-1-1 0,0 0 0,-1-1 1,4-8-34,27-45 710,-2-1 0,-4-2 0,-3-2 0,-3-1 0,-4-1 0,11-55-710,-28 74 822,-28 66 368,-2 22-1092,2 2-1,1 0 0,2 1 1,1 1-1,1 0 1,2 1-1,2 0 1,-2 12-98,-2 9-76,3 0 1,2 1 0,2 0 0,3 1-1,3 13 77,23 78-6421,-9-110-1609,0-10-5803</inkml:trace>
  <inkml:trace contextRef="#ctx0" brushRef="#br0" timeOffset="1483.204">3015 310 9513,'-36'-67'5974,"3"36"-1159,42 25-1874,45 6-2266,1 3 0,-1 1 0,-1 4-1,24 6-674,36 4 179,184 17-265,-265-31-949,-32-4 814,0 0 0,0 0 0,-1 0 0,1 0 0,0 0 1,0 1-1,0-1 0,-1 0 0,1 0 0,0 0 0,0 0 1,0 1-1,-1-1 0,1 0 0,0 0 0,0 0 0,0 1 1,0-1-1,-1 0 0,1 0 0,0 1 0,0-1 0,0 0 1,0 0-1,0 1 0,0-1 0,0 0 0,0 0 0,0 1 1,0-1-1,0 0 0,0 1 0,0-1 0,0 0 0,0 0 1,0 1-1,0-1 0,0 0 0,1 1 221,-3-1-788,-26 7-10839</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50.058"/>
    </inkml:context>
    <inkml:brush xml:id="br0">
      <inkml:brushProperty name="width" value="0.05" units="cm"/>
      <inkml:brushProperty name="height" value="0.05" units="cm"/>
    </inkml:brush>
  </inkml:definitions>
  <inkml:trace contextRef="#ctx0" brushRef="#br0">95 372 11627,'-67'-18'3369,"66"18"-3334,1 0 1,-1 0 0,0 1-1,0-1 1,0 0 0,0 0-1,1 0 1,-1 0 0,0 0-1,0 0 1,0 0 0,0 0 0,0 0-1,1 0 1,-1-1 0,0 1-1,0 0 1,0 0 0,0-1-1,1 1 1,-1-1 0,0 1 0,0-1-1,1 1 1,-1-1 0,0 1-1,1-1 1,-1 0 0,1 1-1,-1-1 1,1 0 0,-1 1-1,1-1 1,-1 0 0,1 0 0,0 0-1,-1 1 1,1-1 0,0 0-1,0 0 1,0 0 0,-1 0-1,1 1 1,0-1 0,0 0 0,0 0-1,0 0 1,1 0 0,-1 0-1,0 0 1,0 1 0,0-1-1,1 0 1,-1 0 0,0 0-1,1 1 1,-1-1 0,1 0 0,-1 0-1,1 1 1,-1-1 0,1 0-1,-1 1 1,1-1 0,0 1-1,-1-1 1,2 0-36,177-30 2119,-7 19-1585,60 0-283,58 6-128,53 2-107,3166-10 1052,-3021 18 517,1516-13 2179,-1658-6-3529,-61-6-182,-65-4-32,-70-4-15,-68-3-38,-81 31 16,0 1 1,1-1-1,-1 0 1,0 1 0,0-1-1,0 0 1,0 0-1,0 0 1,0 0 0,0 0-1,0 0 1,0 0-1,0 0 1,-1 0 0,1-1-1,0 1 1,-1 0-1,1 0 1,-1-1 0,0 1-1,1 0 1,-1-1-1,0 1 1,0 0 0,1-1-1,-1 1 1,0-1-1,0 1 1,-1 0 0,1-1-1,0 1 1,0 0-1,-1-1 1,1 1 0,-1 0-1,1-1 1,-1 1-1,0 0 1,1 0 0,-1 0-1,0 0 1,0 0-1,0-1 1,0 1 0,0 1-1,0-1 1,0 0-1,0 0 1,0 0 0,0 0-1,0 1 1,0-1-1,-1 1 1,1-1 0,0 1-1,-1-1 1,1 1-1,0 0 1,-1-1 0,1 1-1,-2 0 16,-28-11-697,-1 2 1,0 0-1,-1 3 1,1 0-1,-1 2 0,-1 2 1,-29 1 696,53 1-195,-120-3-3724,-12 3-4184</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50.480"/>
    </inkml:context>
    <inkml:brush xml:id="br0">
      <inkml:brushProperty name="width" value="0.05" units="cm"/>
      <inkml:brushProperty name="height" value="0.05" units="cm"/>
    </inkml:brush>
  </inkml:definitions>
  <inkml:trace contextRef="#ctx0" brushRef="#br0">156 101 16143,'0'0'2643,"0"0"-1186,0 0-144,-8 20 107,-39 148 598,35 10-1073,11 176-945,15-222-3600,-3-38-7683,-10-80 5992</inkml:trace>
  <inkml:trace contextRef="#ctx0" brushRef="#br0" timeOffset="281.325">21 755 9769,'-3'-29'597,"-14"-274"7185,18 277-7228,1 1 0,1-1 0,1 1 0,1-1-1,1 1 1,1 1 0,2-1 0,0 1 0,2 1-1,8-14-553,-13 28 97,1 1-1,0-1 0,0 1 0,1 0 0,0 1 0,0 0 1,1 0-1,-1 1 0,2 0 0,-1 0 0,1 1 1,0 0-1,0 1 0,0 0 0,0 1 0,1 0 0,0 1 1,-1 0-1,1 0 0,0 1 0,0 0 0,0 1 0,0 1 1,0 0-1,0 0 0,4 2-96,0-1 3,1 1-1,-1 1 1,0 0-1,0 1 1,0 0-1,0 2 1,-1 0-1,0 0 1,-1 1-1,1 1 1,-2 0 0,1 1-1,-1 0 1,-1 1-1,0 0 1,0 1-1,-1 0 1,0 2-3,-6-6-11,0 0 0,0 1 1,-1-1-1,0 1 0,0-1 1,-1 1-1,-1 0 0,1 0 1,-1 0-1,-1 0 0,0 0 1,0 0-1,0 0 0,-1 0 1,-1 0-1,0 0 0,0 0 1,0 0-1,-1-1 0,-1 1 1,1-1-1,-1 0 0,-1 0 1,1 0-1,-1-1 0,-1 1 1,1-1-1,-1-1 0,-1 1 1,1-1-1,-1 0 0,-6 4 11,-15 11-192,0-2 1,-2-1-1,0-2 0,-1-1 0,0-1 1,-1-1-1,-1-2 0,0-1 1,0-2-1,-1-1 0,0-2 0,-21 0 192,47-8-4797,22-5-73,14-3-2711</inkml:trace>
  <inkml:trace contextRef="#ctx0" brushRef="#br0" timeOffset="970.23">1181 103 15631,'0'0'4036,"0"0"-1442,0 0-539,0 0-421,0 0-764,0 0-539,-14 7-251,11-6-77,-10 5 28,1-1 0,0 2 0,1 0 0,-1 0 0,1 1 0,1 0 0,0 1 0,-9 9-31,-1 3 49,1 2 0,1 0 0,1 1 0,2 1 0,0 1 0,1 0 0,2 0 0,0 2 0,2-1 0,1 1 0,1 1 0,2 0 0,1 0 0,1 0 0,1 0 0,2 1 0,1 12-49,2-30-229,0-1 1,0 0-1,1-1 0,0 1 1,1 0-1,1-1 1,-1 0-1,2 0 0,-1 0 1,1-1-1,1 0 1,0 0-1,0 0 1,0-1-1,1 0 0,1-1 1,-1 1-1,1-2 1,0 1-1,1-1 0,-1-1 1,1 1-1,1-2 1,-1 0-1,3 1 229,8 3-608,2-1-1,-1-1 1,1-1 0,-1-1-1,1-1 1,0-2 0,1 0-1,-1-1 1,0-1 0,0-1-1,21-5 609,-30 4-520,1-1 0,-1-1 0,0 0 0,0-1-1,-1-1 1,0 0 0,0 0 0,-1-1 0,10-9 520,-5 3 34,-2 0 1,0-1-1,-1-1 1,0-1 0,-2 0-1,8-12-34,-1-4 1141,-2-2 0,-1 1 0,-1-2 0,-2 0 0,-2-1 0,-1 0 0,2-21-1141,-8 42 582,-1-1 0,-1 1 0,-1 0 0,0-1-1,-1 1 1,0 0 0,-2-1 0,0 1 0,-1 0 0,-3-13-582,6 30 52,-1 0 0,1 0-1,0 0 1,-1 0 0,1 0 0,0 0 0,-1 0 0,1 0 0,-1-1-1,0 1 1,1 0 0,-1 0 0,0 0 0,1-1 0,-1 1 0,0 0-1,0-1 1,0 1 0,0 0 0,1-1 0,-1 1 0,0-1 0,0 0-1,0 1 1,0-1 0,0 0 0,0 1 0,0-1 0,0 0 0,0 0-1,0 0 1,-1 0 0,1 0 0,0 0 0,0 0 0,0 0 0,0-1-1,0 1 1,0 0 0,0-1 0,0 1 0,0 0 0,0-1 0,1 1-1,-1-1 1,0 0 0,0 1 0,0-1 0,0 0 0,1 1 0,-1-1-1,0 0 1,1 0 0,-1 0 0,0 1 0,1-1 0,-1 0 0,1 0-1,0 0 1,-1 0 0,1 0 0,0 0 0,-1-1-52,-7 51 256,1 1 0,3 0 1,2 0-1,2 0 0,6 36-256,8 172-235,-10-217-1255,-5-59 178,-7-36 1511,2 1 1,2-1 0,2 0 0,3 0 0,2 0-1,2 0 1,10-38-200,-10 70 69,1 1 0,2 0 1,0 0-1,0 1 0,2 0 0,1 0 0,0 1 0,10-11-69,-17 24 7,1 0 0,0 1 0,0 0 0,0 0 0,0 0 0,1 1 0,0-1 0,0 1 0,0 1 0,0-1 0,1 1-1,-1 0 1,1 1 0,0-1 0,0 1 0,0 1 0,0-1 0,0 1 0,0 1 0,0-1 0,1 1 0,-1 0 0,0 1 0,0 0 0,0 0 0,0 0 0,0 1 0,4 1-7,-5-1-22,1 1 0,0 0 0,-1 0 0,1 0 0,-1 1 0,0 0 0,0 0 0,-1 0 0,1 1 0,-1 0 0,0 0 0,0 0 0,0 1 0,-1 0 0,0 0 0,0 0 0,-1 0 0,1 0 0,-2 1 0,1 0 0,0-1 0,-1 1 0,-1 0 0,1 0 0,-1 0 0,0 1 0,0-1 0,-1 0 0,0 0 0,-1 0 0,1 0 0,-1 1-1,-1-1 1,1 0 0,-1 0 0,0-1 0,-1 1 0,0 0 0,0-1 0,0 1 0,-4 4 22,-8 7-54,-1-1-1,-1-1 1,-1 0-1,0-1 0,-1-1 1,0-1-1,-1 0 0,-1-2 1,0 0-1,0-1 0,-1-1 1,0-1-1,0-2 1,-1 0-1,0-1 0,-1-1 1,-1-1 54,-10-1 5,63-19 48,15 2-96,1 1-1,1 3 1,0 1-1,0 3 1,1 1 0,0 3-1,9 1 44,-49 1-20,0-1 1,0 1-1,0 1 1,0-1-1,0 1 1,1 0-1,-1 1 0,0-1 1,0 1-1,0 0 1,0 1-1,0 0 1,0 0-1,0 0 0,0 0 1,-1 1-1,1 0 1,-1 0-1,0 1 1,0-1-1,0 1 0,0 0 1,-1 1-1,1-1 1,-1 1-1,0 0 1,-1 0-1,1 0 0,-1 0 1,0 1-1,0-1 1,-1 1-1,1 1 20,-2 0 2,-1 1 0,0 0-1,0 0 1,-1-1 0,0 1-1,0 0 1,0-1 0,-1 1 0,-1-1-1,1 0 1,-1 1 0,0-1-1,-1 0 1,1-1 0,-2 1 0,1-1-1,-1 1 1,1-1 0,-2-1-1,1 1 1,-1-1 0,0 0-1,-5 4-1,-7 5 29,-1-1 0,0-1 0,-1-1-1,-1-1 1,1 0 0,-1-1-1,-14 3-28,23-8-2,0 0 0,0 0-1,0-2 1,-1 1-1,1-1 1,-1-1 0,1 0-1,-1-1 1,1 0 0,-1-1-1,1-1 1,-1 0-1,1 0 1,0-1 0,0-1-1,0 0 1,0-1 0,0 0 2,-16-40-2274,27 42 1828,1-1 0,0 0 1,0 0-1,1 1 0,-1-1 0,1 0 0,0 1 1,0-1-1,0 0 0,1 1 0,-1 0 1,1-1-1,-1 1 0,1 0 0,0 0 0,1 0 1,-1 0-1,0 0 0,1 0 0,0 0 446,31-28-5477</inkml:trace>
  <inkml:trace contextRef="#ctx0" brushRef="#br0" timeOffset="1296.496">2550 0 7655,'0'0'6497,"0"0"-2648,0 0-940,17 12-373,-17-12-2528,11 7 267,0 1 0,0 0 0,0 1 0,-1 0-1,-1 1 1,0 0 0,0 0 0,0 1 0,-2 0 0,1 1 0,4 11-275,15 31 306,-3 2 0,-3 1-1,-2 1 1,-3 0-1,-2 1 1,-3 1 0,-2 0-1,-3 7-305,-5-51 16,-2 0-1,0 1 1,0-1-1,-2 0 1,0 0-1,0 0 1,-2-1-1,0 1 1,-1-1-1,0 0 1,-1-1-1,-1 1 1,0-1-1,-1-1 1,-1 0-1,0 0 1,-1 0-1,0-2 1,0 1-1,-10 5-15,-14 8-71,-2-2 1,-1-2-1,0-1 0,-2-3 0,0 0 1,-1-3-1,0-1 0,-9-1 71,-309 63-4783,153-50-716</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8.362"/>
    </inkml:context>
    <inkml:brush xml:id="br0">
      <inkml:brushProperty name="width" value="0.05" units="cm"/>
      <inkml:brushProperty name="height" value="0.05" units="cm"/>
    </inkml:brush>
  </inkml:definitions>
  <inkml:trace contextRef="#ctx0" brushRef="#br0">126 230 8968,'-1'-39'3981,"0"-12"1507,3 17 2511,-16 488-3600,13-431-4424,-3 31-144,3 0 0,1-1 0,4 1-1,1-1 1,9 32 169,-52-189-144,22 49 181,3-1-1,2 0 1,2-1 0,3 0-1,2-1 1,3 1-1,6-55-36,-4 92 16,2 0 0,0 1-1,1 0 1,1-1 0,1 1-1,0 1 1,2-1 0,0 1-1,1 1 1,0 0-1,2 0 1,0 0 0,1 2-1,5-5-15,-12 14 0,1 2 0,-1-1 0,2 1 0,-1 0 0,0 0 0,1 1 0,-1-1-1,1 2 1,0-1 0,0 1 0,0 0 0,0 0 0,1 1 0,-1 0 0,0 0 0,1 1 0,-1 0-1,1 0 1,-1 0 0,0 1 0,1 1 0,-1-1 0,0 1 0,0 0 0,2 2 0,9 2-4,-1 2 0,-1 0 0,1 1 0,-2 1 0,1 0 1,-1 1-1,-1 0 0,0 2 0,7 7 4,-14-13-63,0-1 0,0 1 0,0 1 0,-1-1-1,-1 1 1,1 0 0,-1 1 0,0-1 0,-1 1 0,0 0 0,-1 0 0,0 0 0,0 1 0,-1-1 0,0 1 0,0-1-1,-1 1 1,-1 0 0,1 0 0,-2-1 0,1 1 0,-1 0 0,-1 0 0,0-1 0,0 1 0,-1-1 0,0 0-1,0 0 1,-1 0 0,-1 0 0,1 0 0,-2-1 0,-2 4 63,-5 1-36,-1 0 0,0-1 0,-1-1 0,0 0-1,-1-1 1,0-1 0,-1 0 0,1-2 0,-2 0 0,1 0 0,-1-2 0,-14 3 36,-17 3 5,-1-4 1,1-1-1,-1-2 1,-7-3-6,6-1-182,55-11-2353,59-8-4144,-15 8 289</inkml:trace>
  <inkml:trace contextRef="#ctx0" brushRef="#br0" timeOffset="318.918">1108 105 13293,'0'0'4441,"0"0"-1339,0 0-519,0 0-677,0 0-838,-15 11-289,13-10-745,-14 10 177,0 1 1,1 0 0,0 1 0,1 0 0,1 2 0,0-1-1,0 3-211,-12 15 161,2 1-1,2 1 0,1 0 0,2 2 0,1 0 0,2 1 1,1 1-1,2 0 0,2 1 0,1 0 0,3 1 0,0-1 0,3 1 1,2 0-1,1 19-160,1-51-113,1 0 0,-1 0-1,1 1 1,1-1 0,0-1 0,0 1 0,0 0 0,1-1 0,0 1 0,1-1 0,-1 0 0,1-1-1,1 1 1,-1-1 0,1 0 0,0 0 0,5 3 113,-1-2-486,0-1 1,0-1-1,0 1 0,0-2 0,1 1 1,0-2-1,0 1 0,0-1 1,0-1-1,1 0 0,-1-1 0,7 0 486,89-4-9625,-56-6 1484</inkml:trace>
  <inkml:trace contextRef="#ctx0" brushRef="#br0" timeOffset="894.999">1755 286 14606,'0'0'3096,"0"0"-512,0 0-123,0 0-689,0 0-667,0 0-384,-16 11-123,14-9-576,-11 6 97,0 2 0,1-1 0,0 2 0,1 0 1,0 0-1,1 1 0,0 0 0,1 1 0,-4 8-119,-23 40 145,3 3 1,3 0-1,3 2 0,2 1 0,-15 70-145,80-238-192,103-312 614,-136 393-391,1 0-1,1 1 1,1-1 0,1 2 0,0-1 0,1 2 0,1-1 0,1 2-1,12-13-30,-24 28 5,-1 0 0,1-1 0,0 1 0,0 0 0,-1 0 0,1 0 1,0 0-1,0 0 0,0 1 0,0-1 0,0 1 0,0-1 0,0 1 0,1-1 0,-1 1 0,0 0 0,0 0 0,0 0 0,0 1 0,0-1 0,0 0 0,0 1 0,0-1 0,0 1 0,0 0 0,0 0 0,0 0 0,0 0 0,0 0 0,0 0 0,0 0 0,-1 0 0,1 1 0,-1-1 0,1 1 0,-1-1 0,1 1 0,-1 0 0,1 1-5,42 79 17,-40-72-5,13 32-20,-3 1 1,-1 0 0,-2 1-1,-2 1 1,-3-1 0,-1 1-1,-2 0 1,-2 12 7,-3 130-1399,1-186 1401,1-1-1,0 0 1,0 1 0,-1-1-1,1 0 1,0 0-1,-1 1 1,1-1-1,0 0 1,-1 0 0,1 0-1,0 1 1,-1-1-1,1 0 1,-1 0 0,1 0-1,0 0 1,-1 0-1,1 0 1,-1 0-1,1 0 1,0 0 0,-1 0-1,1 0 1,-1 0-1,1 0 1,0 0-1,-1 0 1,1 0 0,-1 0-1,1 0 1,0-1-1,-1 1 1,1 0 0,0 0-1,-1 0 1,1-1-1,0 1 1,-1 0-1,1-1 1,0 1 0,-1 0-1,1-1 1,0 1-1,0 0 1,0-1 0,-1 1-1,1 0 1,0-1-1,0 1 1,0 0-1,0-1 1,0 1 0,0-1-1,0 1 1,-1 0-1,1-1 1,0 1 0,1-1-1,-1 1 1,0-1-1,0 1-1,-1-2 14,-24-28 137,-1 1-1,-1 1 1,-1 2-1,-1 0 1,-2 2 0,0 1-1,-1 2 1,-2 1-1,0 2 1,-13-5-151,-24 5 27,69 17-155,0 1-1,0 0 0,0 0 0,0 0 1,0 0-1,1 0 0,-1 0 1,0 0-1,0 1 0,0-1 0,1 1 1,-1-1-1,0 1 0,0 0 1,1 0-1,-1 0 0,0 0 0,1 0 1,-1 0-1,1 0 0,0 0 0,-1 1 1,1-1-1,0 0 0,0 1 1,0-1-1,0 1 0,0 0 0,0-1 1,0 1-1,0 0 0,0-1 0,1 1 1,-1 0-1,1 0 0,0 0 1,-1 0 128,15 36-11889,3-21 620</inkml:trace>
  <inkml:trace contextRef="#ctx0" brushRef="#br0" timeOffset="1209.886">2409 114 12620,'0'0'5808,"2"-13"-2594,9-38-993,-11 50-2181,1 1 1,-1-1 0,0 1 0,1-1 0,-1 1 0,1-1-1,-1 1 1,1-1 0,-1 1 0,1 0 0,-1-1 0,1 1 0,0 0-1,-1 0 1,1-1 0,-1 1 0,1 0 0,0 0 0,-1 0-1,1 0 1,0 0 0,-1 0 0,1 0 0,0 0 0,-1 0 0,1 0-1,-1 0 1,1 0 0,0 0 0,-1 0 0,1 1 0,-1-1-1,1 0 1,0 0 0,-1 1 0,1-1 0,-1 0 0,1 1 0,-1-1-1,1 1 1,-1-1 0,1 1 0,-1-1 0,0 1 0,1-1-1,-1 1 1,0-1 0,1 1 0,-1-1 0,0 1 0,0 0-1,1-1 1,-1 1 0,0-1 0,0 1 0,0 0 0,0-1 0,0 1-1,0 0 1,0-1 0,0 1 0,0 0 0,0-1-41,2 3 170,13 28 116,-1 0 0,-1 1 0,-2 1 0,-1 0 0,-2 0 0,-1 1 0,-1 0 0,-2 0 0,-1 33-286,1-38 38,-1 1 0,-1 0 1,-2 0-1,-1 0 0,-1 0 0,-2 0 1,0 0-1,-3-1 0,0 0 1,-2 0-1,-1-1 0,-1 0 1,-1-1-1,-2 0 0,0-1 1,-2 0-1,-8 8-38,-2-7-172,-2-2 0,-1 0 0,0-2 0,-2-1 1,-1-2-1,0-1 0,-1-1 0,-1-2 0,-10 2 172,-110 33-9733,125-43-907</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6:29:45.021"/>
    </inkml:context>
    <inkml:brush xml:id="br0">
      <inkml:brushProperty name="width" value="0.05" units="cm"/>
      <inkml:brushProperty name="height" value="0.05" units="cm"/>
    </inkml:brush>
  </inkml:definitions>
  <inkml:trace contextRef="#ctx0" brushRef="#br0">35 485 7944,'0'0'3272,"5"-14"-272,-2 4-2396,28-101 8455,-28 103-5380,-1 32-3008,-7 453 461,7-425-1251,5 65-1233,11-43-2376,-55-273 2905,30 140 1523,3-1-1,2 0 0,3 0 1,2 0-1,3 0 0,12-47-699,-16 89 78,2 0 1,0 0-1,0 0 0,2 1 0,0 0 0,1 0 0,1 1 0,1-1 0,0 2 0,1-1 0,0 1 0,1 1 0,1 0 0,1 1 0,0 0 1,7-5-79,-12 14-3,0 1 0,1 1 1,-1-1-1,1 1 1,-1 1-1,1 0 0,0 0 1,0 0-1,0 1 1,0 1-1,0-1 0,-1 1 1,1 1-1,0 0 1,-1 0-1,1 1 0,-1 0 1,0 0-1,0 1 0,0 0 1,0 0-1,0 1 1,-1 0-1,0 0 0,0 1 1,-1 0-1,1 0 1,-1 1-1,-1-1 0,1 1 1,-1 1-1,0-1 1,-1 1-1,0 0 0,0 0 1,0 0-1,-1 0 1,-1 1-1,1-1 0,-1 1 1,-1 0 2,1 1-33,-1 1 0,0-1 0,-1 0 0,0 0 0,-1 1 0,0-1 0,0 0 1,-1 0-1,-1 0 0,1 0 0,-2 0 0,1-1 0,-1 1 0,-1-1 0,0 0 0,0 0 0,-1-1 1,0 0-1,0 1 0,-1-2 0,0 1 0,0-1 0,-1 0 0,-1 0 33,-10 7-63,0 0-1,-1-2 1,-1 0-1,0-1 1,-1-1-1,0-2 1,0 0-1,0-1 1,-24 4 63,-137 12-2680,179-32-3406,13 0-742</inkml:trace>
  <inkml:trace contextRef="#ctx0" brushRef="#br0" timeOffset="320.417">1294 177 17905,'0'0'2771,"0"0"-487,0 0-394,0 0-651,-19-4-487,10 1-671,4 2-49,1-1 0,-1 1 0,0-1 0,0 1 0,0 1 0,0-1 0,0 1 0,-1 0 0,1 0 0,0 0 0,0 1 0,0-1 0,0 1 0,0 1 0,0-1 0,1 1 0,-1 0 0,0 0 0,1 0 0,-1 0 0,1 1 0,0 0 0,-1 0 0,1 0 0,1 1 0,-2 0-32,-21 23 149,2 1-1,2 2 0,0 0 0,2 1 0,1 1 1,2 1-1,1 0 0,1 1 0,2 1 1,2 0-1,1 1 0,1 0 0,-2 31-148,11-52-96,0 0-1,1-1 1,0 1-1,2 0 0,-1-1 1,2 1-1,0-1 0,1 0 1,0 0-1,1 0 1,1-1-1,0 0 0,0 0 1,1-1-1,1 0 0,0 0 1,1-1-1,0 0 1,1-1-1,0 0 0,1 0 1,0-1-1,0-1 0,1 0 1,0-1-1,0-1 1,1 0-1,-1 0 0,2-1 1,2 0 96,3 1-661,1-1 0,-1 0 0,1-2 0,0 0 1,0-1-1,0-2 0,0 0 0,9-1 661,95-34-8748,-81 10 2694</inkml:trace>
  <inkml:trace contextRef="#ctx0" brushRef="#br0" timeOffset="875.695">1844 366 11883,'0'0'2958,"-2"-13"143,-6-36-186,7 49-2813,1 0 1,0 1-1,0-1 0,0 0 0,-1 1 1,1-1-1,0 0 0,0 1 0,-1-1 1,1 0-1,0 0 0,0 1 1,-1-1-1,1 0 0,0 0 0,-1 0 1,1 1-1,0-1 0,-1 0 0,1 0 1,0 0-1,-1 0 0,1 0 1,-1 0-1,1 0 0,0 0 0,-1 0 1,1 0-1,-1 0 0,1 0 0,0 0 1,-1 0-1,1 0 0,0 0 0,-1 0 1,1 0-1,-1 0 0,1-1 1,0 1-1,-1 0 0,1 0 0,0 0 1,0-1-1,-1 1 0,1 0 0,0-1 1,-1 1-1,1 0 0,0 0-102,0 0 29,-10 48 700,3 0 1,2 0-1,1 1 1,3 0 0,3 15-730,-14 184 377,5-207-1440,2-56 519,3-51 560,4 0 0,2 0 0,3 0 0,3 1 0,14-48-16,-23 107 8,44-144 366,-42 145-352,0-1 0,0 1-1,0-1 1,1 1 0,-1 0-1,1 0 1,0 1 0,1-1-1,-1 1 1,1 0 0,0 0-1,0 1 1,0-1 0,0 1-1,1 0 1,0 0 0,-1 1-1,1 0 1,0 0 0,0 0-1,0 1 1,0 0 0,4-1-22,-3 1-2,1 1 1,-1-1 0,1 1-1,-1 1 1,1-1 0,-1 1-1,1 1 1,-1-1 0,0 1-1,0 1 1,0-1 0,0 1-1,0 0 1,0 1 0,-1 0-1,0 0 1,1 0 0,-1 0-1,-1 1 1,1 0 0,-1 1-1,0-1 1,0 1 0,-1 0-1,1 0 1,-1 0 0,-1 1-1,1 0 1,-1-1 0,0 1-1,-1 0 1,1 1 0,-1-1-1,-1 0 1,0 0 0,1 5 1,-3-1-25,0 0 1,0 0 0,-1-1 0,0 1 0,-1 0 0,0-1 0,-1 0-1,0 0 1,-1 0 0,0 0 0,-1-1 0,1 1 0,-2-2-1,1 1 1,-1-1 0,-1 1 0,0-2 0,0 1 0,-1 0 24,-10 7-6,-1 0 1,0-1 0,-1-1-1,0 0 1,-1-2 0,0-1-1,-1 0 1,-2-1 5,24-9 1,1 1 0,-1-1 0,1 1 0,-1 0 0,1-1-1,-1 1 1,1-1 0,-1 1 0,0-1 0,1 1 0,-1-1 0,0 0 0,1 1 0,-1-1 0,0 0 0,0 0 0,1 1 0,-1-1 0,0 0 0,0 0 0,1 0 0,-1 0-1,0 0 1,0 0 0,0 0 0,1 0 0,-1 0 0,0 0 0,0-1 0,1 1 0,-1 0 0,0 0 0,0-1 0,1 1 0,-1 0 0,0-1 0,1 1 0,-1-1 0,1 1-1,-1-1 1,0 1 0,1-1 0,-1 0 0,1 1 0,-1-1 0,1 0 0,0 1 0,-1-1 0,1 0 0,0 1 0,-1-1 0,1 0 0,0 0 0,0 1 0,0-1 0,0 0-1,-1 0 1,1 0 0,0 1 0,0-1 0,1 0 0,-1 0 0,0 1 0,0-1 0,0 0 0,0 0 0,1 1 0,-1-1-1,5-6-6,1 1 0,0 0 0,0 0 0,1 1 0,0 0 0,0 0 0,0 0 0,0 1 0,1 0 1,-1 1-1,7-3 6,-4 1-21,4-1-46,1 0 0,0 1 0,0 0 0,0 1 0,0 1 0,1 0 0,-1 1-1,1 1 1,0 0 0,-1 2 0,1-1 0,0 2 0,4 1 67,-12-2-36,-1 1 1,-1-1 0,1 2 0,0-1-1,0 1 1,-1 0 0,1 0 0,-1 1-1,0-1 1,0 1 0,-1 1 0,1-1-1,-1 1 1,0 0 0,0 0 0,0 1-1,-1 0 1,0-1 0,0 2 0,0-1-1,-1 0 1,0 1 0,0-1 0,0 1-1,-1 0 1,0 0 0,-1 0 0,0 0-1,1 7 36,-1-3 11,0 0-1,0-1 1,-1 1-1,0 0 1,-1 0-1,-1 0 1,0 0-1,0 0 1,-1-1-1,0 1 1,-1-1-1,0 0 1,-1 0-1,0 0 1,0-1-1,-1 0 1,0 0-1,-1 0 1,0-1-1,0 0 1,-1 0-1,0 0 1,0-1-1,-1-1 1,0 1-1,0-1 1,-1-1-1,1 0 1,-1 0-1,0-1 1,-4 1-11,-6 0 22,0-1 1,-1 0-1,0-2 0,0 0 0,0-2 1,0 0-1,0-1 0,0-1 1,0-1-1,1-1 0,-1-1 1,1 0-1,0-2 0,1 0 0,-1-1 1,1-1-1,-17-12-22,3-13-2546,27 4-3924,10 7-3252</inkml:trace>
  <inkml:trace contextRef="#ctx0" brushRef="#br0" timeOffset="1339.385">2653 243 10154,'4'-17'3528,"1"1"-2406,12-48 1805,-9 15 4262,-26 185-1941,-10 107-3818,21-121-1501,5-1 0,6 1 1,5-1-1,18 86 71,-22-175-627,20 46-4842,-2-76-3313,-11-13 1281</inkml:trace>
  <inkml:trace contextRef="#ctx0" brushRef="#br0" timeOffset="1861.376">3223 350 17040,'0'0'3417,"0"0"-497,5-13-513,16-38-672,-21 51-1696,1 0 0,-1 0 0,1 0 0,-1 0 0,0 0-1,1 0 1,-1 0 0,1 0 0,-1 0 0,1 0 0,-1 0-1,1 0 1,-1 0 0,0 1 0,1-1 0,-1 0 0,1 0-1,-1 0 1,0 1 0,1-1 0,-1 0 0,0 1 0,1-1-1,-1 0 1,0 1 0,0-1 0,1 0 0,-1 1 0,0-1-1,0 1 1,1-1 0,-1 0 0,0 1 0,0-1 0,0 1-1,0-1 1,0 1 0,0-1 0,0 1 0,0-1 0,0 1-1,0-1 1,0 0 0,0 1 0,0-1 0,0 1 0,0-1-1,0 1 1,-1-1 0,1 0 0,0 1 0,0-1 0,0 1-1,-1-1 1,1 0 0,0 1 0,-1-1 0,1 0 0,0 1-1,-1-1 1,1 0 0,-1 1-39,-1 23 173,-1 1 0,-1-1 0,-1 1 0,-2-1 1,0-1-1,-2 2-173,-6 19 162,15-43-161,-24 71-14,3 1 0,3 1 0,3 1 0,3 1 0,0 67 13,26-193-379,13-95 418,-17 75-64,3-1 0,4 2 1,3 0-1,2 1 0,18-32 25,-38 95-3,62-101-1,-62 104 5,0-1 1,0 0 0,0 1 0,0 0-1,1-1 1,-1 1 0,1 0 0,-1 0-1,1 0 1,0 0 0,0 1-1,0-1 1,-1 1 0,2 0 0,-1 0-1,0 0 1,0 0 0,0 0-1,0 1 1,1-1 0,-1 1 0,0 0-1,0 0 1,1 0 0,-1 0 0,0 1-1,0 0 1,0-1 0,1 1-1,-1 0 1,0 0 0,0 1 0,0-1-1,0 0 1,0 2-2,8 8-5,-2 0 0,1 1 0,-2 1 0,1-1 0,-2 1 0,0 1 0,0-1 0,-1 1 0,-1 1 0,0-1 0,-1 1 1,-1-1-1,2 14 5,-5-24 0,13 47-22,-2 0-1,-2 1 1,-3 1-1,-2-1 1,-3 31 22,-1-81-10,1 0 0,-1 0 1,0 0-1,0 0 0,1 0 0,-2 0 0,1 0 1,0 0-1,0 0 0,-1-1 0,1 1 1,-1 0-1,1 0 0,-1 0 0,0 0 1,0-1-1,0 1 0,0 0 0,0-1 0,0 1 1,0-1-1,0 1 0,-1-1 0,1 1 1,-1-1-1,1 0 0,-1 0 0,1 0 1,-1 0-1,0 0 0,0 0 0,1 0 1,-1 0-1,0-1 0,0 1 0,0-1 0,0 1 1,0-1-1,0 0 0,0 0 0,1 0 1,-1 0-1,0 0 0,0 0 0,0 0 1,0-1-1,-2 0 10,-111-74 64,55 23-41,48 39-69,-1 1 0,-1 1 0,1 0 0,-2 1 0,1 0 0,-1 1 0,-7-2 46,-13 5-1145,34 6 1044,1 0 0,-1-1 0,1 1 0,-1 0 1,1 0-1,-1 0 0,1 0 0,0 0 0,-1 0 0,1 0 1,-1 0-1,1 0 0,-1 0 0,1 0 0,-1 0 0,1 0 0,-1 0 1,1 0-1,-1 1 0,1-1 0,-1 0 0,1 0 0,0 0 1,-1 1-1,1-1 0,-1 0 0,1 1 0,0-1 0,-1 0 1,1 1-1,0-1 0,0 0 0,-1 1 0,1-1 0,0 1 1,0-1-1,-1 0 0,1 1 0,0-1 0,0 1 0,0-1 0,0 1 1,0-1-1,0 1 0,-1-1 0,1 1 0,0-1 0,1 1 1,-1-1-1,0 1 0,0-1 0,0 0 0,0 1 0,0-1 1,0 1-1,0-1 0,1 1 0,-1-1 0,0 1 0,0-1 0,1 0 1,-1 1-1,0-1 0,1 0 0,-1 1 0,0-1 0,1 0 1,-1 1 100,14 9-5622,7-1-2049</inkml:trace>
  <inkml:trace contextRef="#ctx0" brushRef="#br0" timeOffset="2221.798">3983 123 13741,'18'-70'4351,"-17"68"-4068,-1-1 0,1 0 1,-1 1-1,1-1 0,0 1 0,0-1 1,0 1-1,0-1 0,0 1 0,1 0 1,-1 0-1,1 0 0,0-1 1,-1 2-1,1-1 0,0 0 0,0 0 1,0 0-1,0 1 0,1-1 0,-1 1 1,0 0-1,1 0 0,-1 0 0,0 0 1,1 0-284,32 22 1742,-19 4-1517,-1 1 0,-2 1 0,0 0 0,-2 0 0,-1 2 0,4 19-225,-8-28 139,8 25 36,-1 1-1,-3 0 0,-1 1 1,-3 0-1,-2 0 0,-1 27-174,-3-56 4,-1-1 0,-1 1-1,0 0 1,-1 0-1,-1-1 1,-1 0-1,-1 1 1,0-2 0,-1 1-1,-1-1 1,0 0-1,-1-1 1,-1 0 0,0 0-1,-1-1 1,-1 0-1,0-1 1,-11 9-4,-11 5-238,-1-2 1,-1-1-1,-1-2 0,0-2 1,-6 0 237,-119 41-5330,136-55 1059,7-5-3016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08.431"/>
    </inkml:context>
    <inkml:brush xml:id="br0">
      <inkml:brushProperty name="width" value="0.05" units="cm"/>
      <inkml:brushProperty name="height" value="0.05" units="cm"/>
    </inkml:brush>
  </inkml:definitions>
  <inkml:trace contextRef="#ctx0" brushRef="#br0">121 526 10570,'0'0'5061,"0"0"-1757,0 0-795,0 0-357,0 0-860,-9 0-385,8 0-874,-2 0 2,1 0 1,-1 0 0,0 0 0,1 0-1,-1 1 1,0-1 0,1 1-1,-1-1 1,1 1 0,-1 0-1,1 0 1,0 0 0,-1 0 0,1 1-1,0-1 1,0 0 0,-1 1-1,1 0 1,1-1 0,-1 1-1,0 0 1,0 0 0,1 0 0,-1 0-1,1 1 1,-2 0-36,-7 24-4,1 0 0,1 1-1,1 0 1,2 0 0,0 1 0,2-1 0,1 1 0,2 0-1,1 7 5,-1-32-42,5 52-1389,10-23-4153,-10-24 64,-2-3-1446</inkml:trace>
  <inkml:trace contextRef="#ctx0" brushRef="#br0" timeOffset="263.294">101 211 2947,'0'-110'4548,"-1"87"-3042,-7 9-161,0 8-256,0 6-801,1 3-288,1 13 0,6 8-96,0 6-577,8-1-3587</inkml:trace>
  <inkml:trace contextRef="#ctx0" brushRef="#br0" timeOffset="547.761">374 548 18578,'0'0'2370,"0"0"-470,0 0-613,0 0-807,-1 15-261,-1 201 16,7-120-1591,-13-104-149,6-8 1610,1 1 0,0 0 0,1-1 0,1 1 0,0-1 0,1 1 0,1 0 0,0 0 0,1 0 0,0 0 0,2 1 0,-1 0 0,2 0 0,0 0 0,1 1 0,0 0 0,1 0 0,0 1 0,1 0 0,0 1 1,1 0-1,0 0 0,1 1 0,0 1 0,1 0 0,0 1 0,0 0 0,1 1 0,0 0 0,0 1 0,0 1 0,1 0 0,0 1 0,3 0-105,-6 2 5,0 1-1,0 0 1,0 0-1,0 1 1,0 1 0,0 0-1,0 1 1,0 0-1,0 1 1,-1 0 0,1 0-1,-1 2 1,0-1-1,0 1 1,0 1 0,-1 0-1,0 1 1,0-1-1,0 2 1,-1 0 0,0 0-1,-1 0 1,0 1-1,0 1 1,-1-1 0,0 1-1,-1 0 1,0 1-1,3 6-3,20 121-807,-21-82-2598,4 0-4948,-4-28-1348</inkml:trace>
  <inkml:trace contextRef="#ctx0" brushRef="#br0" timeOffset="866.912">1695 306 10378,'24'-182'5605,"-24"178"-5283,-1-1-1,1 0 1,-1 0-1,0 0 0,0 1 1,0-1-1,-1 1 1,0-1-1,0 1 1,0-1-1,0 1 1,0 0-1,-1 0 1,0 0-1,0 0 1,0 1-1,-1-1 1,1 1-1,-1 0 1,1 0-1,-1 0 1,0 0-1,0 0 0,-1 1 1,1 0-1,0 0 1,-1 0-1,-3 0-321,-4-2 253,1 0-1,0 1 0,-1 1 1,0 0-1,0 1 0,1 0 0,-1 0 1,0 2-1,0-1 0,0 1 1,-6 2-253,8 0 59,-1 1 1,1 0 0,-1 0 0,1 1-1,1 0 1,-1 1 0,1 0 0,0 0-1,0 1 1,1 1 0,0-1 0,0 1 0,0 1-1,1-1 1,1 1 0,-1 0 0,1 1-60,-8 15 35,0 0 0,2 1 0,0 0 1,2 1-1,1 0 0,1 4-35,-7 44 67,3 1-1,4 0 0,3 1 0,3 0 0,6 39-66,-14 233-165,9-337 68,1-2-74,-1 1 0,0-1 0,-1 0-1,0 0 1,0-1 0,-1 1 0,0 0-1,-1-1 1,0 0 0,-1 0 0,0 0 0,-3 4 171,-17-7-4471,10-44-7314,14 13 4242</inkml:trace>
  <inkml:trace contextRef="#ctx0" brushRef="#br0" timeOffset="1201.096">1213 741 8488,'0'0'5862,"0"0"-3492,0 0 256,0 0-416,0 0-768,0 0-129,0 0-512,87-59-257,-54 59-159,6 0-161,-3 0-160,4 2-64,-2-2-160,-1 1-1250,-6-1-1729,-4 0-4644</inkml:trace>
  <inkml:trace contextRef="#ctx0" brushRef="#br0" timeOffset="1202.096">2234 953 20435,'0'0'2819,"0"0"-1057,0 0-33,-78-39-768,66 35-640,7 1-257,5 1-32,0 2-32,15 0-321,4 0-1344,6 5-1218,-6-1-4260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59.836"/>
    </inkml:context>
    <inkml:brush xml:id="br0">
      <inkml:brushProperty name="width" value="0.05" units="cm"/>
      <inkml:brushProperty name="height" value="0.05" units="cm"/>
    </inkml:brush>
  </inkml:definitions>
  <inkml:trace contextRef="#ctx0" brushRef="#br0">44 97 9865,'4'-60'1904,"-3"36"1002,0 12 6185,-6 185-8276,-7 0-1,-12 28-814,18-124-368,6-62-4378,40-179 4762,-37 147 133,1 1 0,0 0 0,1 0 0,1 0 0,1 1 0,0 0 1,1 0-1,1 0 0,0 1 0,1 1 0,0-1 0,1 2 0,0-1 1,1 2-1,1-1 0,10-6-149,-17 16 33,0 0 1,1 0-1,-1 1 0,0 0 1,1 0-1,-1 1 1,1 0-1,-1 0 0,1 0 1,-1 1-1,1 0 1,-1 0-1,0 1 0,0 0 1,1 0-1,-1 0 1,0 1-1,-1 0 0,1 0 1,0 0-1,-1 1 1,0 0-1,0 0 0,0 0 1,0 0-1,-1 1 1,0 0-1,1 0 0,-2 0 1,1 1-1,-1-1 1,0 1-1,0 0 0,0 0 1,-1 0-1,0 0 1,0 0-1,0 0 0,-1 3-33,2 6-12,-1-1 1,-1 1-1,0 0 0,-1-1 0,-1 1 0,0 0 0,-1-1 0,-1 1 0,0-1 0,0 0 0,-2 0 0,0 0 1,0-1-1,-2 1 0,1-1 0,-2-1 0,0 1 0,0-1 0,-1-1 0,0 1 0,-1-2 0,-1 1 0,1-1 1,-2-1-1,1 0 0,-3 1 12,9-7-2,1-1 1,-1 1-1,1-1 1,-1 0 0,0-1-1,0 1 1,0-1-1,0 0 1,0 0-1,0 0 1,0-1 0,0 0-1,-1 0 1,1 0-1,0 0 1,0-1 0,0 0-1,0 0 1,0 0-1,0-1 1,0 0-1,0 0 1,1 0 0,-1 0-1,1-1 1,-1 0-1,1 0 1,0 0-1,0 0 1,-3-4 1,-2-1-60,0-2 0,0 1 0,1-1 0,0-1 0,0 1 0,1-1 0,1-1 0,0 1 0,1-1 0,0 0 0,0 0-1,1 0 1,1-1 0,-2-11 60,13-62-7433,8 57-527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06.872"/>
    </inkml:context>
    <inkml:brush xml:id="br0">
      <inkml:brushProperty name="width" value="0.05" units="cm"/>
      <inkml:brushProperty name="height" value="0.05" units="cm"/>
    </inkml:brush>
  </inkml:definitions>
  <inkml:trace contextRef="#ctx0" brushRef="#br0">442 439 16047,'-1'-17'3988,"-7"-55"-2301,6 67-1568,0-1-1,0 1 1,-1 0 0,0 0-1,0 0 1,-1 1 0,1-1-1,-1 1 1,0 0 0,0 0-1,0 0 1,-1 0 0,1 1-1,-1-1 1,0 1 0,0 1-1,0-1 1,0 1 0,-1-1-1,1 2 1,-1-1 0,1 0-1,-1 1 1,0 0 0,1 1-1,-1-1 1,0 1 0,0 0-1,1 0 1,-1 1 0,0 0 0,0 0-1,1 0 1,-1 1 0,1 0-1,-1 0 1,1 0 0,0 0-1,-2 2-118,-9 3 0,1 0-1,0 1 0,0 1 1,0 0-1,1 1 0,1 0 1,-1 1-1,2 1 0,0 0 1,0 1-1,1 0 1,1 1-1,0 0 0,1 0 1,-3 6 0,7-10-7,0 0 0,0 0 0,1 0 1,0 0-1,1 1 0,0-1 1,0 1-1,1 0 0,1 0 0,0 0 1,1-1-1,0 1 0,0 0 1,1 0-1,0 0 0,1 0 0,1 0 1,0-1-1,0 1 0,1-1 1,0 0-1,0 0 0,1 0 0,3 3 7,1-3-9,1-1-1,0-1 1,0 0-1,1 0 0,0-1 1,0 0-1,1-1 0,0 0 1,0-1-1,0 0 0,0-1 1,1-1-1,0 0 0,0 0 1,0-1-1,0-1 1,0 0-1,0-1 0,0 0 1,0-1-1,1-1 0,-1 0 1,-1-1-1,1 0 0,0-1 1,-1 0-1,0-1 0,0 0 1,0-1-1,0-1 1,7-5 8,6-7-4,0-2 0,-2 0 0,0-2 0,-2 0 0,0-2 0,-2 0 0,0-1 0,-2-1 0,-1 0 0,-1-2 0,-2 0 0,-1 0 0,-1-1 0,-1 0 0,-2-1 0,-1 0 0,-1-1 0,-1-5 5,-2 26 72,0-1 0,-1-1 0,-1 1-1,0 0 1,0 0 0,-1-1 0,-1 1 0,0 0 0,-1 0 0,0 0 0,0 0 0,-2 0 0,1 0 0,-2 1 0,1-1 0,-1 1-1,-1 0 1,0 1 0,-2-2-72,7 10 21,-1 0 0,1 1-1,-1-1 1,0 1-1,1 0 1,-1 0 0,0-1-1,0 1 1,0 0-1,0 0 1,1 1 0,-1-1-1,-1 0 1,1 1-1,0-1 1,0 1 0,0 0-1,0-1 1,0 1-1,0 0 1,0 0 0,-1 1-1,1-1 1,0 0-1,0 1 1,0-1 0,0 1-1,0 0 1,0-1 0,0 1-1,0 0 1,0 0-1,1 1 1,-1-1 0,0 0-1,0 0 1,1 1-1,-1-1 1,1 1 0,0 0-1,-1-1 1,1 1-1,0 0 1,0 0 0,0 0-1,0 1-20,-33 96 51,33-56-181,2 1 0,1-1 0,3 0 0,1 0 0,2 0 0,2-1 0,2 0 0,2-1 1,10 21 129,25 49-3023,-8-44-5848,-22-41 57</inkml:trace>
  <inkml:trace contextRef="#ctx0" brushRef="#br0" timeOffset="329.414">997 389 14157,'0'-27'760,"11"-79"4796,-11 106-5463,0 1 0,0-1 0,-1 0-1,1 1 1,0-1 0,0 1 0,0-1 0,0 0 0,0 1 0,0-1 0,0 1 0,1-1 0,-1 0 0,0 1 0,0-1 0,0 0 0,0 1 0,0-1 0,1 0 0,-1 1 0,0-1-1,0 0 1,0 1 0,1-1 0,-1 0 0,0 1 0,0-1 0,1 0 0,-1 0 0,0 1 0,1-1 0,-1 0 0,0 0 0,1 0 0,-1 0 0,1 0 0,-1 1 0,0-1 0,1 0-1,-1 0 1,0 0 0,1 0 0,-1 0 0,1 0 0,-1 0 0,0 0 0,1 0 0,-1 0 0,1 0 0,-1 0 0,0-1 0,1 1 0,-1 0 0,0 0 0,1 0 0,-1-1-93,17 268 1081,-16-210-1068,1 21 102,1 19-3983,-20-168 3313,15 49 632,0 0 0,2-1-1,0 1 1,2-1 0,0 1 0,2-1 0,0 1-1,1 0 1,2 1 0,4-12-77,-7 23-8,0 0 0,1 1 0,0-1 0,1 1 0,0 0 0,0 0 0,1 1 0,0-1 0,0 1 0,1 1 0,0 0 0,0 0 0,1 1 0,0-1 0,0 2 0,1 0 0,-1 0 0,1 0 0,0 1 0,1 1 0,-1 0 0,8-1 8,61-1-1323,-2 20-3749,-27 5-1083</inkml:trace>
  <inkml:trace contextRef="#ctx0" brushRef="#br0" timeOffset="1057.274">1801 353 10474,'0'0'4484,"-5"-15"-1649,-20-47-983,23 59-1794,0 0 0,-1 0 0,0 0 0,0 0 0,1 1 0,-1-1 0,-1 1 0,1 0 0,0 0 0,-1 0 0,1 1 0,-1-1 0,1 1 0,-1 0 0,1-1 0,-1 2 0,0-1 0,0 0 0,0 1 0,0 0 0,1 0 0,-1 0 0,0 0 0,0 1 0,0-1 0,-3 2-58,-3-2 35,-4 3-31,0-1 1,0 2-1,0 0 0,1 0 0,-1 1 0,1 1 1,1 0-1,-1 1 0,1 1 0,0-1 1,1 2-1,-1 0 0,2 0 0,-1 1 1,2 0-1,-1 1 0,1 0 0,1 1 1,0-1-1,0 2 0,2-1 0,-1 1 1,2 0-1,-1 0 0,2 1 0,0-1 1,0 1-1,2 0 0,-1 0 0,2 0 0,0 1 1,1-1-1,0 0 0,2 9-4,-1-16-32,1 0 0,1-1 0,-1 1 0,1 0-1,0-1 1,1 0 0,0 0 0,0 0 0,0 0 0,0-1-1,1 1 1,0-1 0,0 0 0,1 0 0,-1-1 0,1 0 0,0 0-1,0 0 1,1-1 0,-1 0 0,1 0 0,-1 0 0,1-1-1,0 0 1,0 0 0,0-1 0,0 0 0,0 0 0,0-1 0,0 0-1,0 0 1,1 0 0,-1-1 0,0 0 0,0-1 0,0 0-1,0 0 1,-1 0 0,1-1 0,-1 0 0,1 0 0,-1 0 0,4-3 32,8-6 221,-1-1 1,-1-1 0,0 0 0,-1 0 0,0-2 0,-1 0 0,-1-1 0,0 0-1,-2-1 1,0 0 0,-1-1 0,0 0 0,-2 0 0,0-1 0,-2 0 0,4-18-222,-4-9 774,-6 46-764,-1 0 1,1 1 0,0-1-1,-1 0 1,1 1 0,-1-1-1,1 0 1,-1 1 0,1-1-1,-1 0 1,1 1 0,-1-1-1,1 1 1,-1-1 0,0 1-1,1-1 1,-1 1 0,0 0 0,0-1-1,1 1 1,-1 0 0,0 0-1,0-1 1,1 1 0,-1 0-1,0 0 1,0 0 0,0 0-1,1 0 1,-1 0 0,0 0-1,0 0 1,0 0 0,1 0-1,-1 1 1,0-1 0,0 0-1,1 1 1,-1-1 0,0 0-1,0 1 1,1-1 0,-1 1-1,0-1 1,1 1 0,-1-1-1,1 1 1,-1-1 0,1 1 0,-1 0-1,1-1 1,-1 1 0,1 0-1,0-1 1,-1 1 0,1 0-1,0 0 1,-1-1 0,1 1-1,0 1-10,-8 14 51,0 0 0,1 1 1,0 0-1,2 1 0,0-1 0,1 1 0,1 0 0,1 0 0,0 0 0,1 0 0,1 1 0,1-1 0,0 0 1,4 11-52,-7-22-27,2 0 0,-1 0 1,1 1-1,0-1 0,1 0 0,0 0 1,0 0-1,0 0 0,1 0 1,0 0-1,0 0 0,1-1 1,0 1-1,0-1 0,0 0 1,1 1-1,0-1 0,0-1 0,1 1 1,-1-1-1,1 0 0,1 0 1,-1 0-1,1-1 0,-1 1 1,1-1-1,0-1 0,1 1 1,-1-1-1,1 0 0,-1-1 0,1 1 1,0-1-1,3 0 27,5-5-33,0-1-1,0-1 1,0 0-1,0 0 1,-1-2-1,0 0 1,0 0 0,0-2-1,-1 0 1,-1 0-1,0-1 1,0 0-1,-1-1 1,0-1 0,0 1-1,-2-2 1,1 1-1,-2-2 1,2-2 33,12-11 36,-1-1 1,-2-1-1,0 0 1,-3-2-1,0 0 1,9-28-37,-40 274 860,16-195-823,-2-16-44,0 1 1,0 0 0,1 0-1,0 1 1,0-1 0,1 0 0,-1 0-1,1 0 1,0-1 0,0 1-1,1 0 1,-1 0 0,1 0 0,0-1-1,1 1 1,-1-1 0,1 0-1,0 0 1,0 1 0,0-2 0,0 1-1,1 0 1,-1-1 0,1 0-1,0 1 1,0-1 0,0-1 0,1 1-1,-1-1 1,1 0 0,-1 0 0,1 0-1,0 0 1,1-1 6,8-2-14,0-1 0,0 0 1,0-1-1,-1-1 0,1 0 0,-1-1 1,0 0-1,0-1 0,-1-1 0,1 0 0,-2-1 1,1 0-1,-1 0 0,0-1 0,-1-1 1,0 0-1,0 0 0,-1-1 0,-1 0 0,0-1 1,2-3 13,9-7-5,93-114 256,-112 135-242,1 1 0,-1-1 0,1 1 0,0-1 0,-1 1 0,1-1 0,0 1 0,-1-1 0,1 1 0,0-1 0,-1 1 0,1 0 0,0 0 0,0-1 0,-1 1 0,1 0 0,0 0 0,0 0 0,-1 0 0,1 0 0,0 0 0,0 0 0,0 0 0,-1 0 0,1 0 0,0 0 0,0 0 0,-1 1 0,1-1 0,0 0 0,0 1 0,-1-1 0,1 0 0,0 1 0,-1-1 0,1 1 0,0-1 0,-1 1-1,1-1 1,-1 1 0,1-1 0,-1 1 0,1 0 0,-1-1 0,1 1 0,-1 0 0,0 0 0,1-1 0,-1 1 0,0 0 0,0 0 0,0 0-9,16 48 224,-15-42-82,12 57 464,-14-56-589,1 0 0,0 0 0,1 0-1,-1 0 1,2 0 0,-1 0 0,1-1-1,0 1 1,1 0 0,0-1 0,0 0 0,0 1-1,1-1 1,0 0 0,1-1 0,0 1 0,0-1-1,0 0 1,0 0 0,1-1 0,0 1-1,0-1 1,1 0 0,-1-1 0,1 0 0,0 0-1,0 0 1,1-1 0,-1 0 0,1 0-1,1-1-16,1-1 9,0 0 0,1-1-1,-1 0 1,0-1 0,0 0-1,1 0 1,-1-1-1,0-1 1,0 0 0,-1 0-1,1-1 1,-1 0 0,1 0-1,-1-1 1,-1 0-1,1-1 1,-1 0 0,0-1-1,0 1 1,-1-2 0,0 1-1,0-1 1,0 0-1,-1 0 1,0 0 0,3-9-9,0 1 4,-1 0 1,0-1-1,-2 0 1,0 0-1,-1 0 1,0-1-1,-2 1 1,0-1 0,-1 0-1,0 0 1,-2-7-5,0 15-4,0 0-1,-1 0 1,0 0 0,-1 0 0,0 0 0,0 1 0,-1-1-1,-1 1 1,1 0 0,-2-1 0,1 2 0,-1-1 0,0 0-1,-1 1 1,0 0 0,0 1 0,-1-1 0,0 1 0,0 0-1,-1 1 1,-4-3 4,-3 1-481,0 1 0,0 0 0,-1 1 1,1 1-1,-2 1 0,1 0 0,0 1 0,-1 0 0,1 2 0,-1 0 0,-16 1 481,-43 1-6107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17.777"/>
    </inkml:context>
    <inkml:brush xml:id="br0">
      <inkml:brushProperty name="width" value="0.05" units="cm"/>
      <inkml:brushProperty name="height" value="0.05" units="cm"/>
    </inkml:brush>
  </inkml:definitions>
  <inkml:trace contextRef="#ctx0" brushRef="#br0">93 376 7463,'0'0'2151,"0"0"-736,0 0-96,0 0 85,0 0-470,0 0-336,0 0-171,0 0-91,-8-2-10,-33-9 1185,-3 20 6827,44-9-7986,8 5 439,122 10-246,-99-15-471,84-1-270,-1-5-1,1-4 1,-2-6 0,19-9 196,-122 23-128,73-31-678,-82 30 797,0 0 0,0 0 0,0 0 0,0 0 0,-1 0 0,1 0 0,-1 0 0,0 0 0,0 0 0,0 0 0,0-1 0,-1 1 0,1 0 0,-1 0 0,0 0 0,0 0 0,0 0 0,0 1 0,0-1 0,-1 0 1,1 0-1,-1 1 0,0-1 0,0 1 0,0-1 9,-113-202 325,107 187 706,19 59-829,-2 0 1,-2 1 0,-2-1 0,-1 1 0,-2 33-203,-3-40-9,0 0 0,-2 0 0,-2-1 0,-1 1-1,-2-1 1,-1-1 0,-1 1 0,-2-2 0,-11 20 9,-59 82-3836,27-66-3104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29.941"/>
    </inkml:context>
    <inkml:brush xml:id="br0">
      <inkml:brushProperty name="width" value="0.05" units="cm"/>
      <inkml:brushProperty name="height" value="0.05" units="cm"/>
    </inkml:brush>
  </inkml:definitions>
  <inkml:trace contextRef="#ctx0" brushRef="#br0">0 406 16912,'0'0'2071,"0"0"-1014,0 0 16,21-1 241,327-11 1360,-161-1-2228,0-7 0,17-12-446,-185 28 13,-8 3-4,0-1-1,0 0 1,0 0-1,0-2 1,0 1-1,-1-1 1,0-1-1,0 0 0,0 0 1,0-1-1,1-1-8,-10 4 2,1 0 0,0 0 0,-1 0 1,0-1-1,0 1 0,0 0 0,0-1 0,0 1 0,-1-1 0,1 1 0,-1-1 0,0 1 0,0-1 0,0 1 0,-1-1 0,1 1 0,-1-1 0,0 1 0,0-1 0,0 1 0,0 0 0,-1 0 0,1-1 0,-1 1 0,0 0 0,0 0 0,0 1 0,0-1 1,0 0-1,-1 1 0,1-1 0,-1 1 0,0 0 0,-1-1-2,-23-26 40,-1 1 1,-1 2-1,-1 1 1,-1 1 0,-22-11-41,54 35 8,-1 0 1,1 1 0,-1-1 0,1 0 0,-1 1 0,0-1 0,1 0 0,-1 1-1,1-1 1,-1 0 0,0 1 0,1-1 0,-1 1 0,0-1 0,1 1 0,-1-1-1,0 1 1,0-1 0,1 1 0,-1-1 0,0 1 0,0-1 0,0 1 0,0-1-1,0 1 1,0 0 0,0-1 0,0 1 0,0-1 0,0 1 0,0-1-1,0 1 1,0 0 0,0-1 0,0 1 0,-1-1 0,1 1 0,0-1 0,0 1-1,-1-1 1,1 1 0,0-1 0,-1 0 0,1 1 0,-1-1 0,1 1 0,0-1-1,-1 0 1,1 1 0,-1-1 0,1 0 0,-1 1 0,1-1 0,-1 0 0,1 0-1,-1 0 1,1 1 0,-1-1 0,0 0 0,1 0 0,-1 0 0,1 0-1,-1 0 1,1 0 0,-1 0 0,1 0 0,-1 0 0,0-1-9,95 201 422,-86-181-395,0 0 0,-1 0 0,-2 1 0,0 0 0,-1 1 0,0-1 0,-2 0 0,-1 1 0,0 0 0,-2-1 0,0 1 0,-1-1 0,-1 1 0,-1-1 0,-1 0 0,-3 5-27,-51 86-495,9-45-2854,13-24-3244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45.542"/>
    </inkml:context>
    <inkml:brush xml:id="br0">
      <inkml:brushProperty name="width" value="0.05" units="cm"/>
      <inkml:brushProperty name="height" value="0.05" units="cm"/>
    </inkml:brush>
  </inkml:definitions>
  <inkml:trace contextRef="#ctx0" brushRef="#br0">0 471 21044,'21'0'2349,"293"6"-283,287 2-102,-592-8-1944,20 1 55,0-1 0,-1-1 0,1-1 0,-1-2 0,1-1 0,-1-1 0,0-2-1,-1 0 1,6-5-75,-31 12 6,1 0 0,-1 0-1,0-1 1,0 1-1,0-1 1,0 1 0,0-1-1,0 0 1,0 0 0,0 0-1,-1 0 1,1 0 0,-1 0-1,1 0 1,-1 0-1,0-1 1,0 1 0,0-1-1,0 1 1,0-1 0,-1 1-1,1-1 1,-1 1-1,0-1 1,0 0 0,0 1-1,0-1 1,0 1 0,0-1-1,-1 1 1,1-1 0,-1 0-1,0 1 1,1-1-1,-1 1 1,0 0 0,-1-1-1,1 1 1,0 0 0,-1-1-6,-72-90 138,60 79-139,-185-193 161,175 172-128,35 38 97,0 13-76,0 0 0,-1 1 1,-1 0-1,-1 1 0,0 0 1,-1 0-1,-1 1 1,-1 0-1,-1 0 0,2 17-53,-2-8 49,-2-1-1,-1 1 0,-1 0 0,-1 0 0,-2-1 0,0 1 0,-2-1 0,-1 0 0,-2 0 0,0-1 0,-2 0 1,0 0-1,-12 18-48,7-17-678,-1 0 1,-2 0 0,0-2-1,-2 0 1,-1-1 0,-1-1 0,-17 13 677,-87 56-9909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37.381"/>
    </inkml:context>
    <inkml:brush xml:id="br0">
      <inkml:brushProperty name="width" value="0.05" units="cm"/>
      <inkml:brushProperty name="height" value="0.05" units="cm"/>
    </inkml:brush>
  </inkml:definitions>
  <inkml:trace contextRef="#ctx0" brushRef="#br0">287 553 17296,'-34'-155'5953,"30"141"-5109,-3-5 1916,5 39-1629,-26 369-928,25-369-568,-8 129-664,12-100-3015,5-2-4249,0-23-2544</inkml:trace>
  <inkml:trace contextRef="#ctx0" brushRef="#br0" timeOffset="255.954">0 1 8296,'0'0'3395,"0"0"-1825,0 0-449,0 0-577,0 0-320,81 74-96,-33-30-128,4-2-1537,-5-9-10090</inkml:trace>
  <inkml:trace contextRef="#ctx0" brushRef="#br0" timeOffset="484.465">799 111 21140,'0'0'2915,"0"0"-961,0 0 64,0 0-641,0 0-640,0 0-513,0 0-160,27 97 32,-37-23-32,0 7-64,6 2 64,4-6-64,0-4-128,4-7-449,5-9-1280,-2-4-1475,-2-10-2145,4-9-3075</inkml:trace>
  <inkml:trace contextRef="#ctx0" brushRef="#br0" timeOffset="749.705">742 686 13261,'-22'-19'3224,"4"3"-2537,2 1-110,0 1-1,-1 1 1,-1 0 0,0 1 0,0 1-1,-1 1 1,-1 1 0,-3-1-577,-184-54 4452,195 56-4263,36 5-164,289-11-17,-131 8-2189,166-27 2181,-261 15-3630,-20 0-3694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32.561"/>
    </inkml:context>
    <inkml:brush xml:id="br0">
      <inkml:brushProperty name="width" value="0.05" units="cm"/>
      <inkml:brushProperty name="height" value="0.05" units="cm"/>
    </inkml:brush>
  </inkml:definitions>
  <inkml:trace contextRef="#ctx0" brushRef="#br0">540 476 19442,'-14'-13'2429,"5"4"-2117,6 4-263,-1 1 0,0-1 1,0 1-1,-1 0 0,1 0 0,-1 1 1,0 0-1,0-1 0,0 1 1,0 1-1,0-1 0,-1 1 1,1 0-1,-1 0 0,0 1 0,1 0 1,-1 0-1,0 0 0,0 0 1,0 1-50,-18 4 112,1 1 0,0 1 0,0 2 0,1 0 0,0 1 0,0 1 0,1 1 0,1 1 1,0 0-1,-18 16-112,27-22-6,1 0 1,-1 1-1,1 0 0,1 1 1,-1 0-1,1 1 1,1 0-1,0 0 1,0 1-1,1 0 0,0 0 1,0 0-1,1 1 1,1 0-1,0 1 1,0-1-1,1 1 1,1 0-1,0 0 0,0 0 1,2 0-1,-1 0 1,1 1-1,1 3 6,4-7-21,0 0 0,1 0 0,0-1 0,1 0 1,0 0-1,0 0 0,0-1 0,1 1 0,0-2 0,1 1 0,0-1 0,0 0 0,0-1 0,0 0 0,1 0 0,0 0 0,0-1 1,0-1-1,0 0 0,1 0 0,-1-1 0,1 0 0,0 0 0,0-1 0,8 0 21,1 0-20,1 0 1,-1-2-1,1 0 0,-1-1 1,0-1-1,0 0 1,0-2-1,0 0 0,-1-1 1,0-1-1,0-1 0,0 0 1,-1-2-1,-1 0 0,1 0 1,-2-2-1,1 0 0,-2 0 1,0-2-1,0 0 0,-1 0 1,-1-1-1,0-1 1,-1 0-1,7-16 20,1-10 464,-2-1 0,-3 0-1,-1-1 1,-2-1 0,-2 0 0,-1-1 0,-3 1 0,-2-1 0,-2-22-464,-1 59 98,1-2 60,0 0-1,-1-1 1,0 1 0,0-1-1,-1 1 1,-1 0 0,0 0 0,-1-1-1,0 1 1,0 1 0,-1-1-1,-1 0 1,1 1 0,-4-4-158,6 12 20,1 1 1,-1 0 0,1 0 0,-1 0-1,0 0 1,1 0 0,-1 0-1,0 1 1,1-1 0,-1 1-1,0-1 1,0 1 0,0-1 0,0 1-1,0 0 1,1 0 0,-1 0-1,0 0 1,0 0 0,0 1-1,0-1 1,0 0 0,1 1 0,-1-1-1,0 1 1,0 0 0,1 0-1,-1-1 1,0 1 0,1 0-1,-1 1 1,1-1 0,-1 0 0,1 0-1,-1 1 1,1-1 0,0 0-1,0 1 1,0 0 0,0-1-1,0 1 1,0-1 0,0 1 0,1 0-1,-1 0 1,0 0 0,1-1-1,-1 1 1,1 2-21,-8 20 1,1 1 1,0 0-1,2 0 1,2 0-1,0 1 1,1 0-1,2-1 1,0 1-1,2 0 1,1-1-1,2 7-1,0 2-299,2-1 0,2 0-1,0-1 1,2 0 0,2-1 0,1 0 0,1-1 0,15 21 299,36 36-4519,14-14-4413,-32-41-2706</inkml:trace>
  <inkml:trace contextRef="#ctx0" brushRef="#br0" timeOffset="501.409">1520 544 11627,'3'-155'8045,"-4"147"-7715,0 1 1,-1 0-1,0-1 1,0 1-1,0 0 1,-1 0-1,0 0 0,-1 0 1,1 1-1,-1-1 1,-1 1-1,1 0 1,-1 0-1,-5-4-330,5 5 55,-1 1-1,0-1 1,0 1 0,0 0-1,0 1 1,-1 0 0,1 0-1,-1 0 1,0 1-1,0 0 1,0 0 0,0 1-1,0 0 1,0 0 0,-1 0-1,1 1 1,0 0 0,0 1-1,-1 0 1,1 0 0,0 0-1,0 1 1,-2 1-55,-6 4-2,1 0 1,0 2-1,0 0 1,0 0-1,2 1 1,-1 1-1,1 0 1,0 1-1,1 0 1,1 0 0,0 2-1,1-1 1,0 1-1,1 0 1,0 1-1,2 0 1,-1 0-1,0 6 2,-2 2-12,1 1-1,1 0 1,1 0-1,1 0 1,1 0-1,2 1 1,0 0 0,1-1-1,2 1 1,0 0-1,2-1 1,4 16 12,-6-33-55,1 1 1,0-1-1,0 0 1,1 0-1,0 0 1,0 0 0,1-1-1,0 1 1,0-1-1,0 0 1,1 0-1,0-1 1,0 1-1,0-1 1,1 0-1,0 0 1,0-1 0,0 0-1,0 0 1,1 0-1,0-1 1,0 0-1,0 0 1,0 0-1,0-1 1,0 0-1,1-1 1,-1 0 0,0 0-1,1 0 1,-1-1-1,1 0 1,-1-1-1,1 0 1,1 0 54,-2-1-1,1-1 1,-1 1-1,1-2 0,-1 1 1,0-1-1,0 0 1,0-1-1,-1 1 0,0-1 1,0-1-1,0 1 1,0-1-1,-1 0 0,0 0 1,0 0-1,-1-1 1,2-1 0,62-127 444,-65 127-398,22-47 473,-3-1 0,-2-2 0,-3 0 0,-3 0 0,2-22-519,-15 62 446,-5 51-348,4-14-101,0 1-1,2-1 1,0 1 0,2-1-1,0 0 1,1 0-1,0 0 1,2-1-1,0 0 1,2 0-1,0 0 1,7 10 3,-10-18-41,1 0 1,0 0-1,1-1 0,-1 0 0,2 0 1,-1-1-1,1 0 0,1-1 0,-1 1 1,1-2-1,0 0 0,1 0 0,0 0 1,0-2-1,0 1 0,0-1 0,1-1 1,-1 0-1,1-1 0,0 0 0,3 0 41,-9-2-16,0-1-1,-1 1 1,1-1 0,0 0-1,-1-1 1,1 1-1,-1-1 1,0 0-1,1-1 1,-1 1-1,0-1 1,0 0-1,-1 0 1,1-1-1,-1 1 1,1-1-1,-1 0 1,0 0-1,-1 0 1,1-1-1,-1 1 1,1-1-1,1-5 17,50-125 64,-36 59 361,-4-2-1,-3 0 1,-4 0-1,-1-77-424,-7 142 249,1 8-148,0 1 0,-1 0 0,0-1 1,0 1-1,0-1 0,-1 1 0,1 0 1,-1-1-1,0 1 0,0 0 0,-1 0 1,1 0-1,-1 0 0,0 0 0,0 0 1,-2-3-102,2 6 16,1 1 0,-1 0 1,0 0-1,1 0 1,-1 0-1,1 0 1,-1 0-1,0 0 1,1 1-1,-1-1 0,1 0 1,-1 1-1,1-1 1,-1 1-1,1 0 1,0 0-1,-1-1 1,1 1-1,0 0 0,-1 0 1,1 0-1,0 0 1,0 0-1,0 1 1,0-1-1,0 0 1,0 0-1,0 1 0,1-1 1,-1 0-1,0 1 1,1-1-1,-1 1 1,1-1-1,-1 1 1,1-1-1,0 2-16,-14 30 5,2 0 1,2 2-1,1-1 0,1 1 1,2 0-1,2 1 0,1-1 1,2 1-1,1-1 0,3 7-5,25 185-1068,8-79-4093,-12-85-3893,-9-44 859</inkml:trace>
  <inkml:trace contextRef="#ctx0" brushRef="#br0" timeOffset="1000.833">1948 618 10602,'-147'-251'11168,"146"251"-11151,-1-2 10,1 0 0,-1 0 0,1 0 0,-1 0 0,1 0 0,0 0 0,0 0 0,0 0 0,0 0 0,0 0 0,0-1 0,0 1 0,1 0 0,-1-1 0,1 1 0,0-1 0,0 1 0,0 0 0,0-1 0,0 1 0,0-1 0,1 1 0,-1 0 0,1-1 0,-1 1 0,1 0 0,0-1 0,0 1 0,0 0 0,1-1-27,79-8 16,200 40-67,-94-4 33,-138-20 26,0-2 0,1-3 0,-1-2 0,7-2-8,-51 4 13,0-1 0,0 0 0,0 1 0,0-2 0,0 1 0,0 0 0,0-1 0,-1 0 0,1 0 0,0-1 0,-1 1 0,0-1 0,0 0 0,1 0-1,-2 0 1,1-1 0,0 0 0,-1 1 0,1-1 0,-1 0 0,1-3-13,-5 4 77,0 0-1,0 1 1,0-1-1,0 0 1,-1 0-1,1 0 0,-1 1 1,1-1-1,-1 1 1,0-1-1,0 1 1,0 0-1,-1 0 1,1 0-1,-1 0 1,1 0-1,-1 0 1,1 1-1,-1-1 0,0 1 1,0 0-1,0 0 1,1 0-1,-1 0 1,0 0-1,0 0 1,-1 1-1,1 0 1,0-1-1,0 1 1,-1 1-77,-12-3 7,0 1 0,0 0 1,0 1-1,0 1 1,-1 1-1,2 0 0,-1 2 1,0-1-1,0 2 1,1 0-1,0 1 0,0 0 1,1 1-1,0 1 1,0 0-1,0 1 1,1 0-1,1 1 0,-1 1 1,2 0-1,0 1 1,0 0-1,1 0 0,0 1 1,1 1-1,1-1 1,0 1-1,1 1 1,0 0-1,1 0 0,1 0 1,0 0-1,1 1 1,1 0-1,0 0 0,1 8-7,-1-15-107,1 0 1,1 0-1,-1 0 0,1 0 0,1 1 0,0-1 0,0 0 0,1 1 0,0-1 0,0 0 0,1 0 0,0 0 0,1 0 0,0 0 0,1-1 0,-1 1 0,2-1 0,-1 0 0,1 0 0,0 0 0,1-1 1,0 0-1,0 0 0,0 0 0,1-1 0,0 0 0,0 0 0,1-1 0,3 3 107,-3-6-9,0 1 0,0-1 0,0-1 0,0 0 0,0 0 0,1 0 0,-1-1 0,0 0 0,0-1 0,0 0 1,0 0-1,1-1 0,-2 0 0,1 0 0,0-1 0,0 0 0,-1 0 0,1 0 0,-1-1 0,0-1 0,0 1 0,1-2 9,10-8 111,0 0-1,-1-2 1,-1 0-1,0 0 0,-1-2 1,-1 0-1,5-9-110,-5 6 340,0-1 0,-2-1 0,-1 0-1,-1 0 1,0-1 0,-2 0-1,-1-1 1,-1 0 0,-1 0 0,-1 0-1,0-17-339,-4 41 15,-1 0 0,1 0 0,-1 1-1,1-1 1,0 0 0,-1 0 0,1 1 0,-1-1-1,1 0 1,-1 1 0,0-1 0,1 1 0,-1-1-1,0 1 1,1-1 0,-1 1 0,0 0 0,0-1 0,1 1-1,-1 0 1,0-1 0,0 1 0,0 0 0,1 0-1,-1 0 1,0 0 0,0 0 0,0 0 0,0 0-1,1 0 1,-1 0 0,0 0 0,0 0 0,0 0-1,1 1 1,-1-1 0,0 0 0,0 1 0,0-1-1,1 0 1,-1 1 0,0-1 0,1 1 0,-1-1-1,0 1 1,1 0 0,-1-1 0,1 1 0,-1 0-1,1-1 1,-1 1 0,1 0 0,0-1 0,-1 1-1,1 0 1,0 0 0,-1 0 0,1-1 0,0 1-1,0 0 1,0 0 0,0 0 0,0-1 0,0 1-1,0 0 1,0 0-15,-11 25 29,1-1 0,1 1 1,1 0-1,1 1 0,2 0 0,1 0 0,1 0 0,1 1 0,1-1 0,2 1 0,3 24-29,-4-46-13,-1 0 0,1 0 0,0 0-1,1 1 1,0-1 0,0 0 0,0 0 0,1 0-1,-1 0 1,1 0 0,1-1 0,-1 1-1,1 0 1,0-1 0,1 0 0,-1 0-1,1 0 1,0 0 0,0 0 0,0-1-1,1 0 1,0 0 0,0 0 0,0 0-1,0-1 1,0 0 0,5 3 13,-2-5-37,0 1 0,0-1 0,0 0 1,0 0-1,0-1 0,0 0 0,0-1 0,0 0 0,0 0 1,0 0-1,0-1 0,0-1 0,-1 1 0,1-1 0,-1 0 1,1-1-1,-1 0 0,0 0 0,-1 0 0,1-1 1,-1 0-1,0 0 0,0-1 0,0 0 0,-1 0 0,0 0 1,2-3 36,-4 3-579,1 0 1,-1 0-1,0 0 1,-1 0-1,0-1 1,1 1-1,-2-1 1,1 0-1,-1 1 1,0-1-1,-1 0 1,1 0-1,-2-3 579,-1-19-8808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31.397"/>
    </inkml:context>
    <inkml:brush xml:id="br0">
      <inkml:brushProperty name="width" value="0.05" units="cm"/>
      <inkml:brushProperty name="height" value="0.05" units="cm"/>
    </inkml:brush>
  </inkml:definitions>
  <inkml:trace contextRef="#ctx0" brushRef="#br0">446 77 17136,'0'0'3075,"-17"-76"-1409,17 76 768,0 21-993,0 17-992,0 17-289,1 17-32,5 5-32,4 3-32,1 2 0,10-5 0,2-1-64,1-9 0,2-9-160,2-10-769,1-12-1793,-8-9-1410,-6-14-3395</inkml:trace>
  <inkml:trace contextRef="#ctx0" brushRef="#br0" timeOffset="568.914">281 459 9929,'-8'-11'280,"-2"-4"202,-2 1-1,1 0 1,-2 1-1,0 0 1,0 1-1,-1 0 1,-1 1-1,-3-2-481,-136-47 7378,235 74-7158,0-5-1,0-2 1,0-4-1,1-4 1,-1-3 0,0-4-1,14-6-219,102-20 278,-190 40-278,-90 109 0,75-102-10,0 1 0,1 1 0,1-1 1,0 1-1,1 0 0,1 1 0,0-1 0,0 6 10,3-16-37,1 0 0,-1 0 0,1 0 0,0 0 0,1 0 0,-1 0 0,1 0 0,0-1 0,0 1 0,1 0 0,0 0 0,-1-1 0,1 1 0,1-1 0,-1 1 0,1-1 0,0 0 0,0 0 0,0 0 0,0 0 0,1-1 0,-1 1 0,1-1 0,0 0 0,0 0 0,0 0 0,5 2 37,-2-2-47,0 1 1,1-1 0,-1 0-1,1-1 1,0 0 0,0 0-1,0-1 1,0 0 0,0 0-1,0-1 1,0 0 0,0 0-1,0-1 1,0 0 0,0 0-1,0-1 1,0 0 0,-1 0-1,1-1 1,0 0 0,-1-1-1,0 0 1,0 0 0,0 0-1,3-3 47,166-207 2771,-172 213-2718,0-1 0,0 1 1,0 0-1,0 0 0,0 1 1,0-1-1,0 1 0,0 0 1,0 0-1,1 0 0,-1 0 0,0 1 1,0 0-1,0 0 0,0 0 1,0 0-1,0 1 0,0-1 1,-1 1-1,1 0 0,-1 0 0,1 0 1,-1 1-1,1-1 0,-1 1 1,0 0-1,0 0 0,-1 0 1,1 0-1,-1 1 0,1-1 0,-1 0 1,1 3-54,22 17 72,-11-9-59,1-2-1,1 0 1,0 0 0,0-1 0,2-2-1,-1 1 1,1-2 0,0 0-1,0-2 1,1 0 0,0 0 0,1-2-1,10 1-12,-21-4 4,1 0 0,0 0-1,-1-1 1,1-1 0,0 0 0,-1 0-1,1-1 1,-1 0 0,0 0-1,1-1 1,-1-1 0,0 1-1,-1-1 1,1-1 0,-1 0 0,0 0-1,0-1 1,0 1 0,-1-2-1,1 1 1,-2-1 0,1 0-1,-1-1 1,0 1 0,-1-1-1,2-3-3,1-3 131,-2-1-1,0 0 0,-1 0 0,0 0 0,-1 0 1,-1-1-1,0 0 0,-1 0 0,-1 1 0,-1-1 0,0 0 1,-1 0-1,0-3-130,0 17 16,1 0 0,0 1 1,0-1-1,-1 0 1,1 0-1,-1 0 0,1 0 1,-1 1-1,0-1 0,0 0 1,0 1-1,0-1 0,0 0 1,0 1-1,0-1 1,0 1-1,-1 0 0,1-1 1,0 1-1,-1 0 0,1 0 1,-1 0-1,0 0 1,1 0-1,-1 0 0,0 0 1,0 1-1,1-1 0,-1 0 1,0 1-1,0 0 0,0-1 1,0 1-1,0 0 1,1 0-1,-1 0 0,0 0 1,0 1-1,0-1 0,0 0 1,0 1-1,-1 0-16,-69 41 503,60-29-497,1 0-1,1 0 0,0 1 1,1 0-1,1 1 0,0 0 1,0 1-1,2 0 0,0 0 1,1 0-1,1 0 0,-1 4-5,3-10 3,0 0 1,1 1-1,0-1 0,1 0 0,0 0 0,1 0 1,0 0-1,0 1 0,1-1 0,0 0 1,1-1-1,0 1 0,0 0 0,1-1 0,1 0 1,0 0-1,0 0 0,0 0 0,1-1 0,7 7-3,-1-6-63,1 0 1,0-1-1,0 0 0,1-1 0,0-1 0,1 0 0,-1-1 0,1-1 0,0 0 1,0-1-1,0 0 0,1-1 0,-1-1 0,1-1 0,-1 0 0,0-1 0,1 0 1,2-2 62,-4 1-198,-1 0-1,1 0 1,-1-2 0,0 1 0,0-2 0,0 0 0,0 0 0,-1-1 0,8-6 198,-14 8-439,-1 0-1,1 0 1,-1 0-1,-1-1 1,1 1-1,-1-1 1,1-1 0,-1 1-1,-1 0 1,1-1-1,-1 0 1,0 0 0,1-4 439,7-27-7004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30.705"/>
    </inkml:context>
    <inkml:brush xml:id="br0">
      <inkml:brushProperty name="width" value="0.05" units="cm"/>
      <inkml:brushProperty name="height" value="0.05" units="cm"/>
    </inkml:brush>
  </inkml:definitions>
  <inkml:trace contextRef="#ctx0" brushRef="#br0">241 286 14702,'11'-109'6555,"-11"108"-6486,0 0-1,1 0 0,-1 0 0,0 0 1,0 1-1,0-1 0,0 0 0,0 0 1,0 0-1,0 0 0,0 0 1,0 0-1,0 0 0,0 0 0,-1 0 1,1 1-1,0-1 0,-1 0 0,1 0 1,0 0-1,-1 0 0,1 1 0,-1-1 1,0 0-1,1 0 0,-1 1 0,1-1 1,-1 0-1,0 1 0,0-1 0,1 1 1,-1-1-1,0 1 0,0-1 0,0 1 1,1 0-1,-1-1 0,0 1 0,0 0 1,0 0-1,0 0 0,0-1 0,0 1 1,0 0-1,0 0 0,0 0 0,1 1 1,-1-1-1,0 0 0,0 0 0,0 0 1,0 1-1,0-1 0,0 0 1,1 1-1,-1-1 0,0 1 0,0-1 1,0 1-1,1-1 0,-1 1 0,0-1 1,1 1-1,-1 0-68,-46 46 527,26-20-528,2 2 1,0 0 0,3 1-1,0 1 1,2 1 0,1 0-1,2 1 1,1 0 0,1 0-1,2 1 1,1 0 0,2 0-1,2 1 1,1-1 0,1 1-1,2 4 1,13 17-311,-15-55 296,1 0 1,-1 0-1,0 0 1,1 0 0,-1 0-1,1 0 1,-1 0-1,1 0 1,-1-1-1,1 1 1,0 0-1,-1 0 1,1-1-1,0 1 1,0 0-1,0-1 1,-1 1-1,1-1 1,0 1 0,0-1-1,0 1 1,0-1-1,0 0 1,0 1-1,0-1 1,0 0-1,0 0 1,0 0-1,0 0 1,0 0-1,0 0 1,0 0-1,0 0 1,0 0-1,0 0 1,0-1 0,0 1-1,0 0 1,0-1-1,-1 1 1,1-1-1,0 1 1,0-1-1,0 1 1,0-1-1,-1 1 1,1-1-1,0 0 1,0 1-1,-1-1 1,1 0 0,-1 0-1,2 0 15,5-11-18,1 0 0,-1-1 0,-1 1 0,0-1 0,-1 0 0,-1-1 0,0 1-1,0-1 1,-2 0 0,2-9 18,-2 9-6,29-161 109,-20 96 112,4 1 0,3 0 0,21-51-215,-38 124 20,1-2 21,1-1 0,-1 1 1,1-1-1,0 1 0,1 0 1,0 0-1,0 1 1,0-1-1,1 1 0,0 0 1,0 0-1,1 0 0,-1 1 1,1 0-1,6-5-41,-9 10 16,0 0 0,1 0 1,-1 0-1,0 1 0,0-1 0,0 1 0,0 0 0,-1-1 0,1 1 1,0 1-1,0-1 0,0 0 0,-1 1 0,1-1 0,0 1 0,-1 0 0,0 0 1,1 0-1,-1 0 0,0 0 0,0 0 0,0 1 0,0-1 0,-1 1 0,1-1 1,-1 1-1,1 0 0,-1 0 0,1 2-16,-2-4 2,26 45-1,-3 1 0,-1 1 0,12 44-1,1-2 13,0-6-61,3-2 0,36 55 48,-23-44-107,-50-92 107,-1 0 1,-1-1-1,1 1 1,0 0-1,0-1 0,0 1 1,0 0-1,0-1 0,0 1 1,-1 0-1,1-1 1,0 1-1,-1-1 0,1 1 1,0 0-1,-1-1 0,1 1 1,-1-1-1,1 1 1,-1-1-1,1 1 0,-1-1 1,1 0-1,-1 1 0,0-1 1,1 0-1,-1 1 1,1-1-1,-1 0 0,0 0 1,1 1-1,-1-1 0,0 0 1,1 0-1,-1 0 1,0 0-1,1 0 0,-1 0 1,0 0-1,1 0 0,-1 0 1,0 0-1,0 0 1,1-1-1,-1 1 0,1 0 1,-1 0-1,0-1 0,1 1 1,-1 0-1,1-1 1,-1 1-1,0-1 0,1 1 1,-1-1-1,1 1 0,-1-1 0,-159-80 268,109 51-173,-17-11-244,-2 3 0,-1 4-1,-1 3 1,-2 2-1,-28-3 150,85 30-2830,27 11-5796,14 2-343</inkml:trace>
  <inkml:trace contextRef="#ctx0" brushRef="#br0" timeOffset="342.137">1178 288 16720,'0'-22'1463,"-1"1"1,-1-1-1,0 1 1,-2 0-1,-1 0 1,-4-14-1464,7 29 116,0 0 0,0 0 0,-1 1 1,0-1-1,0 1 0,0-1 0,0 1 0,-1 0 1,0 0-1,0 1 0,0-1 0,-1 1 0,1 0 0,-1 0 1,0 0-1,0 1 0,-1 0 0,1 0 0,-1 0 1,1 1-1,-1-1 0,0 1 0,0 1 0,0-1 1,-4 0-117,5 2 8,1 0 0,0 1 0,0-1 0,0 1 0,0 0 0,0 0-1,0 0 1,0 0 0,0 1 0,0-1 0,1 1 0,-1 0 0,0 1 0,1-1 0,0 0 0,-1 1 0,1 0 0,0 0 0,0 0 0,1 0 0,-1 0 0,1 0 0,-1 1 0,1-1 0,-1 4-8,-35 102 25,37-96-69,1 0 1,0 0-1,1 0 0,0 0 1,1 0-1,0 0 1,1 0-1,1-1 0,0 1 1,0-1-1,2 0 1,-1 0-1,1-1 0,1 1 1,0-2-1,1 1 1,0-1-1,0 0 0,1 0 1,1-1-1,-1 0 1,2-1-1,-1 0 0,2 0 44,202 117-896,-211-123 895,-1-1 0,1 1 0,0 0 1,0 0-1,-1 0 0,1 0 0,-1 1 1,1-1-1,-1 1 0,0-1 0,0 1 1,0 0-1,-1 0 0,1 0 0,0 0 1,-1 0-1,0 0 0,0 0 0,0 1 1,0-1-1,-1 0 0,1 1 0,-1-1 1,0 0-1,0 1 0,0-1 0,0 0 1,0 1-1,-1-1 0,0 0 1,1 1-1,-1-1 0,0 0 0,-1 0 1,1 0-1,-1 0 0,1 0 0,-1 0 1,0 0-1,0-1 0,0 1 0,0 0 1,-3 1 0,-9 3 25,-1-1 0,0-1 0,0 0 0,0-1 1,-1-1-1,1 0 0,-1-1 0,0 0 1,0-2-1,0 0 0,-7-1-25,9 1 0,-146-12-151,99-13-5031,44 11-1939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28.491"/>
    </inkml:context>
    <inkml:brush xml:id="br0">
      <inkml:brushProperty name="width" value="0.05" units="cm"/>
      <inkml:brushProperty name="height" value="0.05" units="cm"/>
    </inkml:brush>
  </inkml:definitions>
  <inkml:trace contextRef="#ctx0" brushRef="#br0">1 131 16496,'0'0'1964,"0"0"-101,0 0 235,0 0-656,0 0-743,0 0-422,-1 10-132,3 24-105,2 0 0,1-1 1,1 1-1,2-1 0,2 0 1,1-1-1,1 0 0,1-1 1,4 4-41,-27-85 10,3 35 6,1 0-1,0-1 1,1 1-1,1-1 0,1 0 1,0 0-1,1 0 1,1-1-1,0 1 1,1 0-1,1-1 0,0 1 1,2 0-1,0 0 1,0 0-1,2 0 0,0 0 1,4-9-16,-4 19-2,-1 1 0,1 0 0,0 0 0,0 0 0,1 1 0,0-1 0,-1 1 0,1 0 0,0 1 1,1 0-1,-1 0 0,1 0 0,-1 1 0,1 0 0,0 0 0,0 0 0,0 1 0,0 0 0,0 1 0,0 0 0,6 0 2,6 1-821,1 0-1,-1 1 0,0 2 1,-1 0-1,1 0 0,-1 2 1,9 4 821,15 8-6294</inkml:trace>
  <inkml:trace contextRef="#ctx0" brushRef="#br0" timeOffset="873.296">565 114 12492,'0'0'3005,"0"0"-784,0 0-342,3-13-736,9-36-492,-12 49-638,0 0 1,0 1-1,0-1 1,0 1-1,0-1 1,0 0-1,0 1 0,1-1 1,-1 1-1,0-1 1,0 0-1,0 1 1,0-1-1,0 0 0,1 1 1,-1-1-1,0 0 1,0 1-1,1-1 1,-1 0-1,0 1 0,1-1 1,-1 0-1,0 0 1,0 1-1,1-1 1,-1 0-1,1 0 0,-1 0 1,0 1-1,1-1 1,-1 0-1,0 0 1,1 0-1,-1 0 0,1 0 1,-1 0-1,0 0 1,1 0-1,-1 0 1,1 0-1,-1 0 1,0 0-1,1 0 0,-1 0 1,1 0-1,-1-1 1,0 1-1,1 0 1,-1 0-1,0 0 0,1-1 1,-1 1-1,0 0 1,1 0-1,-1-1 1,0 1-1,0 0 0,1 0 1,-1-1-1,0 1 1,0 0-1,1-1-13,-1 1 29,112 173 414,-109-169-438,1 1-1,-1-1 0,0 0 0,1 0 1,0 0-1,0-1 0,0 0 0,1 1 0,-1-1 1,1-1-1,0 1 0,-1-1 0,1 1 0,0-1 1,1-1-1,-1 1 0,0-1 0,0 0 1,1 0-1,-1 0 0,0-1 0,1 0 0,-1 0 1,1-1-1,-1 1 0,0-1 0,1 0 0,-1 0 1,0-1-1,0 0 0,0 0 0,0 0 1,0 0-1,0-1 0,-1 0 0,1 0 0,-1 0 1,4-4-5,-2 1 164,-1 0 0,-1 0 0,1-1 0,-1 1 1,0-1-1,0-1 0,-1 1 0,0 0 0,0-1 1,-1 1-1,0-1 0,0 0 0,-1 0 0,0 0 0,0 0 1,-1 0-1,0 0 0,-1 0 0,0 0-164,1 3 83,0 0 0,-1 1 0,0-1 0,0 0 0,0 1 0,-1-1 0,1 1 0,-1-1 0,0 1 0,-1 0 0,1 0-1,-1 0 1,1 0 0,-1 0 0,-1 0 0,1 1 0,0 0 0,-1-1 0,1 1 0,-1 1 0,0-1 0,0 0 0,0 1 0,-1 0 0,1 0 0,-1 0 0,1 1 0,-1-1-1,1 1 1,-1 0 0,-4 0-83,1 0 2,1 0 0,-1 1-1,0 0 1,0 1-1,1 0 1,-1 0-1,0 0 1,1 1 0,-1 0-1,1 0 1,0 1-1,-1 0 1,2 1 0,-1-1-1,0 1 1,1 1-1,-1-1 1,1 1-1,0 0 1,1 0 0,-1 1-1,1 0 1,0 0-1,1 0 1,-1 1 0,1-1-1,0 1 1,1 0-1,0 0 1,0 0 0,0 0-1,1 1 1,0-1-1,1 1 1,-1 0-1,2-1 1,-1 6-2,-1 0-139,1-1-1,0 0 1,1 1-1,1-1 1,0 0-1,0 1 1,2-1-1,-1 0 1,1 0-1,1 0 1,0-1-1,1 1 1,0-1-1,1 0 1,0 0-1,1-1 1,0 0-1,0 0 1,1 0-1,0-1 1,1 0-1,0-1 1,4 3 139,-2-3-153,-1-1 1,1 0-1,1 0 1,0-1-1,0-1 1,0 0-1,0 0 1,1-1 0,0-1-1,-1 0 1,1-1-1,1-1 1,-1 1-1,0-2 1,0 0-1,0-1 1,0 0-1,0-1 1,0 0-1,0-1 1,0-1-1,-1 0 1,1 0 0,-1-1-1,7-5 153,11-8 564,-1-2 0,-1 0 0,-1-2 0,-1-1 1,-1-2-1,-1 0 0,-1-1 0,-1-2 0,17-28-564,-32 48 141,-1-1 0,0 0 0,-1 0 0,0-1 0,0 1 0,-1-1 0,0 0 0,-1 0 0,0 0 0,0-1 0,-1 1 0,0-5-141,-3 14 7,1 0-1,-1 0 1,1 0 0,-1 0-1,1 0 1,-1 0 0,0 0-1,1 0 1,-1 0-1,0 1 1,0-1 0,0 0-1,0 0 1,0 1 0,1-1-1,-1 1 1,0-1-1,0 1 1,-1-1 0,1 1-1,0 0 1,0-1-1,0 1 1,0 0 0,0 0-1,0 0 1,0 0 0,0 0-1,0 0 1,-1 0-1,1 0 1,0 0 0,0 1-1,0-1 1,0 0 0,0 1-1,0-1 1,0 1-1,0-1 1,0 1 0,0-1-1,0 1 1,0 0 0,1 0-1,-1-1 1,0 1-1,0 0 1,0 0 0,1 0-1,-1 0 1,1 0 0,-1 0-1,1 0 1,-1 0-7,-9 12 1,0 1 1,0 1-1,1 0 0,1 0 1,1 0-1,0 1 0,1 0 1,1 1-1,0 0 1,2-1-1,-1 1 0,2 0 1,0 0-1,2 1 1,-1-1-1,2 6-1,-4 25-22,-4 46-939,29-105 582,48-152 691,-61 136-234,1-1 0,1 2 0,1 0 0,1 0-1,2 1 1,11-15-78,-21 34 0,-1 1 0,1-1 0,-1 1 0,1 0 0,1 1-1,-1-1 1,1 1 0,0 0 0,0 1 0,0-1 0,0 1 0,1 0-1,-1 1 1,1 0 0,0 0 0,-1 0 0,1 1 0,0 0-1,0 0 1,0 0 0,0 1 0,0 0 0,0 1 0,0 0 0,0 0-1,0 0 1,0 1 0,0 0 0,-1 0 0,1 1 0,-1-1 0,1 2-1,-1-1 1,0 1 0,-1 0 0,6 3 0,-1 3 4,0 1 1,0 0-1,-1 1 0,0 0 1,-1 0-1,-1 0 0,0 1 1,0 1-1,-1-1 0,-1 1 0,0 0 1,-1 0-1,-1 0 0,1 8-4,9 209-962,-13-184 198,0-47 749,-1 0-1,1 1 1,0-1-1,-1 1 1,1-1-1,0 1 1,0-1-1,0 1 0,-1-1 1,1 1-1,0-1 1,0 1-1,0-1 1,0 1-1,0-1 1,0 1-1,0-1 0,0 1 1,0-1-1,0 1 1,0-1-1,0 1 1,1-1-1,-1 1 1,0-1-1,0 1 0,0-1 1,1 1-1,-1-1 1,0 0-1,1 1 1,-1-1-1,0 1 1,1-1-1,-1 0 1,0 1-1,1-1 0,-1 0 1,1 1-1,-1-1 1,1 0-1,-1 0 1,1 1-1,-1-1 1,1 0-1,-1 0 0,1 0 1,-1 0-1,1 0 1,-1 0-1,1 0 1,-1 0-1,1 0 1,-1 0-1,1 0 0,-1 0 1,1 0-1,-1 0 1,1 0-1,-1 0 1,1-1-1,-1 1 16,24-27 3,66-162 1301,-77 154-910,2 1-1,0 1 1,3 0 0,0 0 0,22-26-394,-39 57 7,0-1 1,1 0 0,0 1-1,-1-1 1,1 1-1,0 0 1,0-1-1,0 1 1,0 0 0,1 0-1,-1 1 1,0-1-1,1 0 1,-1 1-1,1-1 1,0 1-1,0 0 1,-1 0 0,1 0-1,0 0 1,0 0-1,0 1 1,0-1-1,0 1 1,0 0 0,0 0-1,0 0 1,0 0-1,0 1 1,0-1-1,0 1 1,0-1-1,0 1 1,-1 0 0,1 0-1,2 2-7,2 7-4,0 1-1,-1-1 0,0 1 1,-1 1-1,0-1 1,-1 1-1,0 0 1,-1 0-1,-1 0 0,0 0 1,0 1 4,4 13 24,-5-22-24,1 14 2,1-1 1,0 0 0,2 0 0,0 0 0,0-1 0,2 0-1,0 0 1,1 0 0,1-1 0,0 0 0,1-1 0,0 0 0,1 0-1,1-1 1,1 0-3,-2-9 2,-1-1 1,1 0-1,1 0 0,-1-1 0,0 0 1,1-1-1,-1-1 0,1 0 1,-1 0-1,1-1 0,-1 0 0,0-1 1,0-1-1,1 1 0,-1-2 0,-1 0 1,1 0-1,-1-1 0,1 0 0,-1-1 1,-1 0-1,1 0 0,-1-1 0,0 0 1,-1-1-1,1 0-2,7-8 132,0 0 0,-1 0-1,-1-1 1,-1-1 0,0 0 0,-2-1 0,0-1 0,0 0 0,-2 0-1,4-15-131,-5-31 606,-8 65-604,-1-1 0,0 1-1,0-1 1,0 1 0,0-1-1,0 1 1,0 0 0,0-1-1,0 1 1,0 0 0,-1 0-1,1 0 1,-1 0 0,1 0-1,0 0 1,-1 0 0,0 1-1,1-1 1,-1 1 0,1-1-1,-1 1 1,0-1 0,1 1-1,-1 0 1,0 0 0,0 0-1,1 0 1,-1 0 0,0 0-1,1 0 1,-1 0 0,0 1-1,1-1 1,-1 1-1,0-1 1,1 1 0,-1 0-2,-90 44-1461,8 25-3608,53-42 1360,-28 24-8287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26.867"/>
    </inkml:context>
    <inkml:brush xml:id="br0">
      <inkml:brushProperty name="width" value="0.05" units="cm"/>
      <inkml:brushProperty name="height" value="0.05" units="cm"/>
    </inkml:brush>
  </inkml:definitions>
  <inkml:trace contextRef="#ctx0" brushRef="#br0">15 343 19442,'-15'-122'4666,"17"119"-4583,-1 0 1,1 0-1,0 0 0,0 0 0,0 0 1,0 0-1,0 0 0,1 1 0,-1-1 1,1 1-1,0 0 0,0 0 0,0 0 1,0 0-1,0 0 0,0 1 0,0-1 1,0 1-1,1 0 0,-1 0 0,1 0 1,-1 0-1,1 1 0,-1-1 0,1 1 0,-1 0 1,1 0-1,-1 0 0,1 1 0,-1-1 1,1 1-1,-1 0 0,1 0 0,1 1-83,12-2 69,103 18 9,-103-13-84,0-1 0,0-1 1,1 0-1,-1-2 0,1 0 0,0-1 1,0 0-1,13-3 6,-24 1 12,0-1 0,0 1 0,0-1 0,0 0 0,-1-1 1,1 0-1,-1 0 0,0 0 0,0-1 0,0 1 0,-1-2 0,0 1 0,0 0 0,0-1 0,-1 0 1,1 0-1,-1-1 0,-1 1 0,1-1 0,-1 1 0,-1-1 0,1 0 0,-1-1 0,0 1 0,0 0 1,-1 0-1,0-1 0,-1 1 0,1-1 0,-2-1-12,1 7 27,-1 1 0,1-1-1,-1 0 1,0 0 0,0 0 0,0 0 0,0 1-1,0-1 1,0 0 0,0 1 0,-1-1 0,1 1-1,-1-1 1,1 1 0,-1 0 0,1 0-1,-1-1 1,0 1 0,0 0 0,1 1 0,-1-1-1,0 0 1,0 0 0,0 1 0,0-1 0,0 1-1,0 0 1,0 0 0,0-1 0,0 1 0,0 0-1,0 1 1,0-1 0,0 0 0,0 1 0,0-1-1,0 1 1,0-1 0,0 1 0,0 0 0,1 0-1,-1 0 1,0 0 0,0 0 0,1 0 0,-1 0-1,1 1 1,-1-1 0,1 1 0,-1 0-27,-11 12 13,1 1 1,1 1 0,1 0-1,0 0 1,1 1-1,0 0 1,2 1 0,0 0-1,1 0 1,1 0-1,0 1 1,2-1 0,0 1-1,1 0 1,1 6-14,0-19 4,-11 94-175,4 1 0,4 0 1,9 81 170,9-72-1645,3-40-4083,-11-53-379,1-10-3374</inkml:trace>
  <inkml:trace contextRef="#ctx0" brushRef="#br0" timeOffset="330.248">699 455 11467,'0'0'3182,"0"0"-449,0 0 267,0 0-747,0 0-897,0 0-321,0 0-181,9 18-293,-1-4-454,-3-6-65,0 1 0,-1-1 0,0 1 1,0 0-1,-1 0 0,-1 0 1,1 1-1,-1-1 0,-1 1 0,1-1 1,-2 1-1,1 7-42,-53 279-363,39-218-4858,23-85 4025,74-197 4586,-70 172-2694,2 0 0,1 0-1,2 2 1,0 0 0,2 2 0,11-11-696,-30 36 20,0 0 1,1 0 0,-1 1 0,0-1 0,1 1 0,-1-1-1,1 1 1,0 0 0,0 0 0,0 0 0,0 1 0,0-1-1,0 1 1,0-1 0,0 1 0,1 0 0,-1 0-1,1 1 1,-1-1 0,0 1 0,1 0 0,-1-1 0,1 2-1,-1-1 1,1 0 0,-1 1 0,1-1 0,-1 1-1,0 0 1,1 0 0,-1 0 0,0 1 0,0-1 0,0 1-1,0 0 1,0 0 0,0 0 0,-1 0 0,1 0-1,1 2-20,104 204 182,-42-106-1034,-4-50-6202,-26-35-89</inkml:trace>
  <inkml:trace contextRef="#ctx0" brushRef="#br0" timeOffset="1153.479">1645 632 10794,'1'-13'3641,"1"-60"-486,-1 10 2851,-12 103-4234,7-17-1772,2-1 0,0 0 0,2 1 0,0-1 0,1 0 0,2 1 0,0-1 0,1 0 0,2-1 0,5 17 0,-11-37-8,1 1 0,0 0 0,-1-1 0,1 1 0,0 0 0,0-1 0,0 1-1,0-1 1,0 0 0,0 1 0,1-1 0,-1 0 0,0 1 0,1-1 0,-1 0 0,1 0 0,-1 0 0,1 0 0,0-1 0,-1 1 0,1 0 0,0-1-1,-1 1 1,1-1 0,0 1 0,0-1 0,0 0 0,-1 0 0,1 0 0,0 0 0,0 0 0,0 0 0,-1-1 0,1 1 0,0 0 0,0-1 0,-1 1-1,1-1 1,0 0 0,-1 0 0,1 0 0,-1 0 0,1 0 0,0 0 8,64-54 38,-63 53-36,13-14 143,-1 0-1,0-1 1,-2 0-1,1-1 1,-2-1-1,-1 0 0,0 0 1,-2-1-1,0-1 1,-1 0-1,-1 0 1,-1 0-1,-1-1 1,0 1-1,0-19-144,-5 38 3,1 1 0,-1-1-1,0 0 1,1 1-1,-1-1 1,0 0-1,0 1 1,0-1-1,0 0 1,0 1 0,-1-1-1,1 0 1,-1 1-1,1-1 1,-1 0-1,1 1 1,-1-1 0,0 1-1,0-1 1,0 1-1,1 0 1,-2-1-1,1 1 1,0 0-1,0-1 1,0 1 0,0 0-1,-1 0 1,1 0-1,-1 0 1,1 1-1,-1-1 1,1 0 0,-1 0-1,1 1 1,-1-1-1,1 1 1,-1-1-1,0 1 1,1 0-1,-1 0 1,0 0 0,1 0-1,-1 0 1,0 0-1,1 0 1,-1 0-1,0 1 1,1-1 0,-2 1-3,-4 3-10,0 0 1,0 0-1,1 1 0,0 0 1,0 0-1,0 1 1,0 0-1,1 0 1,0 0-1,0 0 1,1 1-1,0 0 1,0 0-1,0 0 1,1 0-1,0 1 1,0-1-1,1 1 1,0 0-1,1 0 1,-1 0-1,1 0 1,1 7 9,-3 8-289,1 1 1,1 0 0,1 0 0,1 0-1,1 0 1,2 0 0,0-1-1,1 0 1,6 15 288,-9-33-241,1 0 0,0 1 0,1-1 0,-1 0 0,1-1 0,0 1 0,0-1 0,0 0 0,1 0-1,0 0 1,-1 0 0,1-1 0,0 0 0,1 0 0,-1 0 0,1 0 0,3 0 241,0 0-44,1 0 0,-1-1 1,1 0-1,0-1 0,0 0 0,-1-1 0,1 0 0,0 0 1,0-1-1,0 0 0,0-1 0,-1 0 0,1-1 1,-1 1-1,1-2 0,2-1 44,21-13 680,-1-2 1,-1-1-1,-1-2 1,-1-1-1,-1-1 0,-2-1 1,0-1-1,-2-2 1,0 0-1,-3-2 0,17-29-680,-20 37 644,-9 44 100,19 235 9,-28-251-759,1 0 1,0 0-1,1 0 1,-1 0-1,1 0 0,0-1 1,0 1-1,0 0 0,1-1 1,0 0-1,-1 1 1,2-1-1,-1 0 0,0-1 1,1 1-1,0-1 0,0 1 1,0-1-1,0 0 1,0 0-1,1-1 0,-1 0 1,1 1-1,-1-1 0,1-1 1,0 1-1,0-1 1,0 0-1,0 0 0,0 0 1,0-1-1,0 1 0,0-1 1,1-1-1,-1 1 1,0-1-1,2 0 6,3-3 10,0 0 1,-1-1-1,0 0 1,0-1-1,0 0 1,0 0-1,-1-1 1,0 0-1,0 0 1,-1-1-1,0 0 0,0-1 1,-1 1-1,0-1 1,-1 0-1,0-1 1,0 1-1,-1-1 1,0 0-1,-1 0 1,0 0-1,0-1 1,-1 1-1,-1-1 0,0 0-10,2 1 6,-1 0 0,0 0 0,0-1-1,-2 1 1,1 0 0,-1-1-1,0 1 1,-1 0 0,0 0-1,-1-1 1,0 1 0,-1 0 0,0 1-1,0-1 1,-1 0 0,-1 1-1,1 0 1,-1 0 0,-1 0-1,0 1 1,0-1 0,-1 1-1,0 1 1,0-1 0,0 1 0,-1 1-1,0-1 1,-1 1 0,1 1-1,-1 0-5,-8-1-270,1 2-1,-1 0 0,0 1 1,0 1-1,0 1 0,0 0 1,0 1-1,0 1 0,0 0 1,0 1-1,-9 3 271,-111 35-10534,74-14-3042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0.085"/>
    </inkml:context>
    <inkml:brush xml:id="br0">
      <inkml:brushProperty name="width" value="0.05" units="cm"/>
      <inkml:brushProperty name="height" value="0.05" units="cm"/>
    </inkml:brush>
  </inkml:definitions>
  <inkml:trace contextRef="#ctx0" brushRef="#br0">70 0 16848,'0'0'3358,"0"0"-849,0 0-577,0 0-720,0 0-534,0 0-315,0 0-197,-5 18-44,-34 116 103,14 57-1704,28-166-2680,11-18-3389,0-7-1202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25.062"/>
    </inkml:context>
    <inkml:brush xml:id="br0">
      <inkml:brushProperty name="width" value="0.05" units="cm"/>
      <inkml:brushProperty name="height" value="0.05" units="cm"/>
    </inkml:brush>
  </inkml:definitions>
  <inkml:trace contextRef="#ctx0" brushRef="#br0">244 334 12812,'5'-34'901,"9"-90"6179,-22 101-2325,-8 49-3280,-27 119-1230,5 2 0,4 22-245,-3 7-624,27-153-40,1-29 386,-5-40 273,11 34 2,-48-262 1658,52 274-1646,-1 0 0,0 1-1,1-1 1,-1 0 0,0 0 0,1 0 0,-1 0-1,0 0 1,0 1 0,1-1 0,-1 0 0,1 0-1,-1 0 1,0 0 0,1 0 0,-1 0 0,0 0-1,1 0 1,-1 0 0,0 0 0,1 0-1,-1 0 1,0-1 0,1 1 0,-1 0 0,0 0-1,1 0 1,-1 0 0,0 0 0,0-1 0,1 1-1,-1 0 1,0 0 0,1-1 0,-1 1 0,0 0-1,0 0 1,0-1 0,1 1 0,-1 0-1,0-1 1,0 1 0,0 0 0,0-1 0,0 1-1,1 0 1,-1-1 0,0 1 0,0 0 0,0-1-1,0 1 1,0 0 0,0-1 0,0 1-1,0 0 1,0-1 0,0 1 0,-1 0 0,1-1-1,0 1-8,25 29 459,-22-24-436,-1-3-23,17 27-62,2 0-1,0-1 1,2-1-1,1-2 1,2 0 0,0-1-1,1-2 1,1-1-1,1-1 1,1-1-1,1-2 1,0-1 0,7 1 62,-33-14-44,1-1-1,0 0 1,0 0 0,0 0 0,0-1 0,0 0 0,0 0 0,0-1 0,0 0 0,0 0 0,0 0 0,0 0 0,0-1-1,0 0 1,0-1 0,0 1 0,0-1 0,0 0 0,0-1 0,-1 1 0,1-1 0,-1 0 0,0-1 0,0 1 0,0-1-1,0 0 1,-1 0 0,0 0 0,0-1 0,0 0 0,2-3 44,9-25 350,-2-2 0,-2 0 0,-1-1 0,-2 1 0,-1-2 0,-2 1 0,-1-1 0,-2 0 0,-2-27-350,-16 87 1009,1 30-1011,3 0 0,2 1 0,-3 49 2,12-90-57,-1 3-169,0 0 0,1 0 0,1 0 0,1 0 0,0 0 0,1 0 0,3 12 226,28 9-4560,-1-30-3003,-16-7-124</inkml:trace>
  <inkml:trace contextRef="#ctx0" brushRef="#br0" timeOffset="299.251">790 178 15310,'-25'-99'1986,"1"77"-416,2 11-65,3 10-960,5 2-385,8 15-96,6 11-64,7 9-96,14 4-353,6 3-4131,2-6-8232</inkml:trace>
  <inkml:trace contextRef="#ctx0" brushRef="#br0" timeOffset="781.264">993 546 16912,'0'0'3379,"0"0"-918,0 0-288,0 0-961,0 0-764,0 0-261,-4 14-70,-39 189-4,43-200-125,-1-2-5,1 0-1,-1 0 1,0 0-1,1 0 1,-1 0-1,1 0 1,0 0-1,-1 0 1,1 0-1,0 1 1,0-1-1,0 0 1,-1 0-1,1 0 1,0 0-1,1 0 1,-1 0-1,0 1 1,0-1 0,0 0-1,1 0 1,-1 0-1,0 0 1,1 0-1,-1 0 1,1 0-1,-1 0 1,1 0-1,0 0 1,-1 0-1,1 0 1,0-1-1,0 1 1,0 0-1,-1 0 1,1-1 0,0 1-1,0 0 1,0-1-1,0 1 1,0-1-1,0 1 1,0-1-1,0 0 1,1 0-1,-1 1 1,0-1 17,35-93-134,-27 61 135,-7 16 59,1 1-1,1 0 1,1-1 0,0 1-1,1 1 1,0-1 0,1 1-1,1 0 1,0 1 0,1-1-1,1 2 1,0-1 0,0 2 0,1-1-1,1 1 1,10-7-60,-13 15 16,1 1 0,-1 0-1,1 1 1,0 0 0,-1 0 0,1 1 0,0 0 0,0 1-1,-1 0 1,1 1 0,-1 0 0,1 0 0,-1 1 0,0 0 0,0 1-1,0 0 1,0 0 0,-1 1 0,1 0 0,-1 1 0,0 0-1,-1 0 1,0 0 0,0 1 0,0 0 0,-1 1 0,0-1-1,0 1 1,-1 0 0,0 1 0,4 7-16,1 6-85,-1 1 1,-1 0-1,-1 1 0,-1 0 1,-1 0-1,-1 0 0,-1 0 1,-1 1-1,-2-1 0,0 1 1,-2 11 84,2-4-51,31-139-3,-16 57 270,-9 20-58,2 0-1,2 0 1,1 1-1,1 0 1,1 0-1,1 2 1,2 0-1,1 0 1,2 0-158,-17 23 4,1 1-1,-1-1 1,1 1-1,0 0 1,0 0 0,0 0-1,1 0 1,-1 0-1,1 1 1,0-1 0,-1 1-1,1 0 1,0 0-1,0 1 1,0-1 0,1 1-1,-1 0 1,0 0-1,0 0 1,1 0 0,-1 1-1,1 0 1,-1 0-1,0 0 1,1 0 0,-1 1-1,0 0 1,1 0 0,-1 0-1,0 0 1,0 1-1,0-1 1,0 1 0,0 0-1,0 0 1,0 1-1,0 0-3,10 13-2,-1 1 0,-1 0 0,-1 1-1,0 0 1,-1 1 0,-2 0 0,1 0-1,-2 1 1,-1 0 0,0 1 0,-2 0 2,27 74-253,-30-93 224,-1 1 0,1 0-1,0-1 1,0 1 0,1-1 0,-1 0 0,0 1 0,1-1 0,-1 0 0,1 0-1,0 0 1,0 0 0,0 0 0,0 0 0,0 0 0,0-1 0,0 1 0,1-1 0,-1 1-1,0-1 1,1 0 0,-1 0 0,1 0 0,0 0 0,-1-1 0,1 1 0,0-1-1,-1 1 1,1-1 0,0 0 0,-1 0 0,1 0 0,0-1 0,0 1 0,-1-1 0,1 1-1,0-1 1,-1 0 0,1 0 0,-1 0 0,1 0 0,-1 0 0,0-1 0,2 0 29,8-9 24,0-1 0,-1-1 0,0 0 0,-1 0 0,-1-1 0,0 0 0,-1 0 0,0-1 0,-1 0 0,1-6-24,12-20 149,87-176 2051,-116 261-1373,-1-10-838,1 0-1,2 0 1,2 1-1,1-1 1,1 1-1,2 1 1,4 33 11,-3-65-155,1 1-1,0 0 1,0 0 0,1-1-1,-1 1 1,1-1 0,0 0-1,0 1 1,0-1 0,1 0-1,0 0 1,0 0 0,0 0-1,0-1 1,4 4 155,-6-6-269,1 0 0,0 0 0,-1 0 0,1 0 0,0 0 0,0-1-1,0 1 1,0 0 0,0-1 0,0 1 0,0-1 0,0 0 0,0 0 0,0 0 0,0 0 0,0 0 0,0 0 0,0-1-1,0 1 1,0 0 0,0-1 0,-1 0 0,1 1 0,0-1 0,0 0 0,1-1 269,24-29-10052,-17 9 2258</inkml:trace>
  <inkml:trace contextRef="#ctx0" brushRef="#br0" timeOffset="1102.299">2206 0 11082,'0'0'5894,"0"0"-4869,0 0 737,0 0-801,0 0-801,0 0-64,0 0-32,0 0-64,55 52-256,-40-35-6086</inkml:trace>
  <inkml:trace contextRef="#ctx0" brushRef="#br0" timeOffset="1350.808">2778 40 17617,'0'0'5530,"0"0"-2818,0 0-614,0 0-374,0 0-677,0 0-423,-3 15-346,-84 512 859,86-520-1138,-7 31-160,1 0 0,3 1 0,1-1 1,1 1-1,3-1 0,4 31 161,-5-64-190,1 0 0,0 1 0,0-1 0,0 1 0,1-1 0,0 0 0,0 0 0,0 0 0,1 0 0,0 0 0,-1-1 0,2 1 0,-1-1 0,1 0 0,-1 0 0,1 0 0,0 0 0,0-1 0,1 1 0,-1-1 0,1 0 0,0 0 0,-1-1 0,1 0 0,1 0 0,-1 0 0,4 1 190,-8-3-346,1 0 0,-1-1 0,0 1 0,1 0 0,-1-1 0,0 1 0,1-1 0,-1 0 0,0 1 0,0-1 0,0 0 0,0 0 0,0 1 0,0-1 1,0 0-1,0 0 0,0 0 0,0-1 0,0 1 0,0 0 0,-1 0 0,1 0 0,-1 0 0,1-1 0,-1 1 0,1 0 0,-1-1 0,1 1 0,-1 0 1,0-1-1,0 1 0,0 0 0,0-1 0,0 1 0,0 0 0,0-1 0,0 1 0,-1-1 0,1 1 0,0 0 0,-1 0 0,0-1 346,1-4-1475,-1-26-9063</inkml:trace>
  <inkml:trace contextRef="#ctx0" brushRef="#br0" timeOffset="1351.808">2537 485 6022,'0'0'11627,"0"0"-9481,0 0 32,78-25-160,-30 23-1025,1 2-129,11 0-351,3-1-193,3-4-128,-2 3-31,1-3-65,-8 1-32,-8-2-64,-8 1-192,-17-1-1794,-15-1-2947,-8 0-7815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22.352"/>
    </inkml:context>
    <inkml:brush xml:id="br0">
      <inkml:brushProperty name="width" value="0.05" units="cm"/>
      <inkml:brushProperty name="height" value="0.05" units="cm"/>
    </inkml:brush>
  </inkml:definitions>
  <inkml:trace contextRef="#ctx0" brushRef="#br0">402 179 10986,'-1'-13'4976,"0"10"-4730,1-2 58,0 0 0,0 0-1,-1 0 1,0 0-1,0 0 1,0 0 0,0 0-1,-1 0 1,0 1-1,0-1 1,0 0 0,-1 1-1,1 0 1,-1 0 0,0 0-1,0 0 1,0 0-1,-1 0 1,0 1 0,1-1-1,-1 1 1,0 0-1,-1 1 1,1-1 0,-3-1-304,0 3 112,1 0 1,-1 0 0,1 1-1,-1 0 1,1 0 0,-1 0-1,0 1 1,1 0 0,0 1-1,-1-1 1,1 1 0,0 0-1,0 1 1,0-1 0,0 1 0,0 0-1,0 1 1,1-1 0,0 1-1,0 1 1,0-1 0,0 0-1,-3 6-112,-7 6 55,1 1 0,1 0 0,0 1-1,2 1 1,0 0 0,-5 12-55,-2 9 38,2 0 0,2 1 1,2 1-1,2 0 0,1 0 1,2 1-1,3 0 0,1 0 1,1 0-1,3 1 0,6 36-38,-6-66-6,2 0-1,-1-1 1,2 1-1,0-1 1,0 0-1,1 0 1,1 0-1,0-1 0,1 0 1,0 0-1,1 0 1,0-1-1,1-1 1,0 1-1,1-1 1,0-1-1,1 0 1,-1 0-1,2-1 0,-1 0 1,1-1-1,0-1 1,1 0-1,0 0 1,-1-1-1,2-1 1,-1 0-1,0-1 1,1 0-1,0-1 0,0-1 7,-1 0-179,0-2-1,1 1 0,-1-1 0,0-1 0,-1-1 0,1 0 0,0 0 0,-1-1 0,1-1 0,-1 0 0,-1-1 0,4-1 180,-2-2-497,0 1 1,-1-2 0,0 1 0,-1-2-1,1 0 1,-2 0 0,0-1 0,0 0-1,-1-1 1,-1 0 0,0 0 0,-1-1-1,0 0 1,-1 0 0,2-9 496,3-9-7821</inkml:trace>
  <inkml:trace contextRef="#ctx0" brushRef="#br0" timeOffset="874.674">837 565 8936,'0'0'5152,"0"0"-2221,0 0-732,11-13-491,34-37-480,-45 49-1195,1 0 0,-1 0 0,1 1 0,-1-1 0,1 0 0,-1 1 0,1-1 0,0 0 0,-1 1 0,1-1 0,0 1 0,0-1 0,-1 1 0,1 0 0,0-1 0,0 1 0,0 0 0,-1-1 0,1 1 0,0 0 0,0 0 0,0 0 0,0 0 0,0 0-1,-1 0 1,1 0 0,0 0 0,0 0 0,0 0 0,0 0 0,0 1 0,-1-1 0,1 0 0,0 1 0,0-1 0,0 0 0,-1 1 0,1-1 0,0 1 0,0-1 0,-1 1 0,1 0 0,-1-1 0,1 1 0,0 0 0,-1-1 0,1 1 0,-1 0 0,0 0 0,1-1 0,-1 1 0,1 0 0,-1 0 0,0 0 0,0 0-1,0-1 1,1 1 0,-1 0 0,0 0 0,0 0 0,0 0 0,0 0 0,0 0 0,-1 0-33,2 2 159,34 131 108,-33-133-271,1 0-1,-1 0 1,1 0-1,0 0 1,-1 0 0,1 0-1,0-1 1,-1 0-1,1 1 1,0-1 0,0 0-1,0 0 1,-1 0-1,1-1 1,0 1 0,0-1-1,0 1 1,-1-1-1,1 0 1,-1 0 0,1 0-1,0-1 1,-1 1 0,0 0-1,1-1 1,-1 0-1,0 1 1,0-1 0,0 0-1,0 0 1,0 0-1,0-1 1,-1 1 0,2-2 4,10-10 15,-2 1 0,1-2 0,-2 1 1,0-1-1,-1-1 0,0 0 0,-1 0 1,-1-1-1,-1 0 0,0 0 0,-1-1 1,-1 1-1,-1-1 0,0-7-15,-2 24 23,-1-1 0,1 1 0,-1-1-1,0 1 1,1 0 0,-1-1 0,0 1 0,0-1 0,0 1-1,0-1 1,0 1 0,-1 0 0,1-1 0,0 1-1,-1-1 1,1 1 0,-1 0 0,1-1 0,-1 1 0,0 0-1,1 0 1,-1-1 0,0 1 0,0 0 0,0 0 0,0 0-1,0 0 1,0 0 0,0 0 0,0 0 0,0 0 0,-1 1-1,1-1 1,0 0 0,-1 1 0,1-1 0,0 1-1,-1-1 1,1 1 0,0 0 0,-1 0 0,1-1 0,-1 1-1,1 0 1,-1 0 0,1 1 0,-1-1 0,1 0 0,0 0-1,-1 1 1,1-1 0,-1 0 0,1 1 0,0 0-1,0-1 1,-1 1 0,1 0 0,-1 0-23,-9 6 32,0 1 0,0 0 0,1 0 0,0 1 0,1 1 0,0-1 0,1 2 0,0-1 0,0 1 0,1 0 0,0 0 0,1 1 0,1 0 0,0 0 0,-1 6-32,-2 2-5,0 0 0,2 1-1,1 0 1,0 0 0,2 0-1,0 0 1,2 1 0,0-1-1,1 1 1,2 0 0,0-1-1,1 0 1,1 1 5,-2-17-16,-1 0-1,2 0 1,-1 0 0,0 0-1,1 0 1,0-1-1,0 1 1,0-1 0,1 0-1,0 0 1,-1 0-1,1 0 1,1-1 0,-1 0-1,0 1 1,1-2 0,0 1-1,0 0 1,-1-1-1,1 0 1,1 0 0,-1-1-1,0 1 1,0-1 0,1 0-1,-1 0 1,0-1-1,1 0 1,4 0 16,4 0-10,0-1 1,-1-1-1,1 0 0,0-1 0,-1 0 1,0-1-1,0 0 0,0-1 1,0-1-1,-1 0 0,5-4 10,7-9 58,-1-1-1,-1-1 1,0-1-1,-2-1 1,-1-1-1,-1-1 1,0-1-1,-2 0 1,-2-1-1,0 0 1,-2-2-1,0 1 1,3-20-58,-7 23 95,-2 5 319,-4 39-117,-5 276-276,2-290-36,1 1 0,1-1-1,-1 1 1,1-1 0,0 1 0,0-1-1,0 1 1,1-1 0,0 0 0,0 0-1,0 0 1,1 0 0,0 0 0,0 0-1,0-1 1,0 1 0,1-1 0,0 0 0,0 0-1,0 0 1,0-1 0,0 1 0,1-1-1,0 0 1,-1 0 0,1-1 0,0 1-1,0-1 1,1 0 0,-1 0 0,0-1 0,1 0-1,-1 0 1,1 0 0,-1-1 0,1 1-1,-1-1 1,1 0 0,-1-1 0,1 0-1,4-1 16,2-4-9,1-1-1,-1 0 0,-1-1 0,1-1 1,-1 0-1,-1 0 0,0-1 0,0 0 1,-1-1-1,0 0 0,-1-1 0,0 0 1,-1 0-1,3-5 10,-8 13 3,152-271 573,-152 275-564,-1 0 0,0 0 0,1 1 0,-1-1 0,0 0 0,1 0 0,-1 1-1,0-1 1,0 1 0,1-1 0,-1 1 0,0-1 0,0 1 0,0 0-1,0 0 1,1-1 0,-1 1 0,0 0 0,-1 0 0,1 0 0,0 0-1,0 0 1,0 0 0,0 1 0,-1-1 0,1 0 0,-1 0 0,1 0-1,-1 1 1,1-1 0,-1 0 0,0 1 0,0-1 0,1 0 0,-1 1-1,0-1 1,0 0 0,0 1 0,0-1 0,-1 0 0,1 1 0,0-1 0,-1 1-12,2 3 18,47 209 19,-47-210-100,1 0 0,0 0 0,0 0 0,0-1 0,1 1 0,-1-1 0,1 1 0,0-1 0,0 0 0,0 0 0,1 0-1,-1 0 1,0-1 0,1 0 0,0 1 0,0-1 0,-1 0 0,1-1 0,1 1 0,-1-1 0,0 0 0,0 0 0,0 0 0,1 0 0,-1-1-1,0 0 1,0 0 0,1 0 0,-1 0 0,0 0 0,1-1 63,4-1-110,0 0 1,0-1-1,-1 1 0,1-2 0,-1 1 1,0-1-1,0-1 0,0 1 1,-1-1-1,1-1 0,-1 1 0,0-1 1,-1 0-1,3-4 110,11-19 25,-2 0 0,0-1 1,-3-1-1,0-1 0,-2 0 0,-2 0 1,-1-2-1,-1 1 0,-2-1 0,-1 0 0,0-13-25,12-49 284,43-117 2748,-52 210-1384,-9 30-1162,0-20-453,4 664 848,-4-655-1078,4 54-1635,12-30-2433,-4-31-470,-2-7-2045,0-2-4441</inkml:trace>
  <inkml:trace contextRef="#ctx0" brushRef="#br0" timeOffset="1212.12">2367 519 5733,'-12'-15'3572,"-39"-49"-1827,-18 14 2901,53 44-3355,34 0-160,269 0 2516,-251 4-3283,-26 0-286,1-1-1,-1 2 0,1 0 1,0 0-1,-1 0 0,1 2 1,0-1-1,-1 1 0,1 1 1,0 0-1,-1 0 0,0 1 1,0 1-1,0 0 0,0 0 1,0 0-1,-1 2 0,1-1 1,-1 1-1,-1 0 0,1 1 1,-1 0-1,0 0 0,4 7-77,-3 5 76,-2 1-1,0-1 1,-1 2-1,-2-1 1,0 1-1,0-1 1,-2 1-1,-1 0 0,-1 0 1,-1 7-76,8 84 51,5-80-51,2-53 75,45-224 3379,-51 217-3298,2 0 0,1 1 0,1 0 0,1 1 0,1 1 0,17-22-156,-24 38-26,0 0 0,1 0 0,0 0 0,0 1 0,1 1 0,0-1 1,0 2-1,1-1 0,0 1 0,0 0 0,0 1 0,1 1 0,0-1 0,0 2 1,0-1-1,0 2 0,1-1 0,9 0 26,69 3-2129,-35 13-3333,-27 0-3245</inkml:trace>
  <inkml:trace contextRef="#ctx0" brushRef="#br0" timeOffset="1524.225">3118 797 2819,'0'0'0,"0"0"-385</inkml:trace>
  <inkml:trace contextRef="#ctx0" brushRef="#br0" timeOffset="2058.934">3885 559 2242,'2'-22'4951,"-6"-118"7434,4 137-12223,-1 0-1,1-1 1,-1 1 0,0 0 0,0 0 0,0 0-1,-1 0 1,1-1 0,-1 2 0,1-1-1,-1 0 1,0 0 0,0 1 0,-1-1 0,1 1-1,0-1 1,-1 1 0,1 0 0,-1 0 0,0 0-1,0 0 1,0 1 0,0-1 0,0 1-1,0 0 1,0 0 0,0 0 0,-1 0 0,1 0-1,0 1 1,-1-1 0,1 1 0,0 0 0,-1 0-1,1 0 1,0 1 0,-1-1 0,0 1-162,-4 2 60,-1 1 1,1 0 0,-1 1 0,1 0-1,0 0 1,1 1 0,-1 0-1,1 0 1,0 0 0,1 1 0,0 0-1,0 1 1,0-1 0,1 1 0,0 0-1,-1 5-60,-5 3 6,2 1-1,0 1 0,2 0 0,0 0 1,0 0-1,2 1 0,0 0 0,1 0 1,1 0-1,1 0 0,1 1 1,1 1-6,-1-9-32,2 0 1,0-1 0,0 1 0,1 0 0,1 0 0,0-1 0,0 0-1,1 1 1,1-1 0,0-1 0,0 1 0,1-1 0,0 0 0,1 0-1,0 0 1,1-1 0,0 0 0,0-1 0,10 8 31,-13-12-30,0-1 1,0 1 0,1-1 0,-1 0-1,1 0 1,0-1 0,0 1-1,0-1 1,0-1 0,0 1 0,0-1-1,0 0 1,1 0 0,-1-1 0,0 0-1,1 0 1,-1-1 0,0 1-1,1-1 1,-1-1 0,0 1 0,0-1-1,0 0 1,0 0 0,0-1-1,0 0 1,-1 0 0,0 0 0,1-1-1,-1 0 1,0 0 0,-1 0-1,1 0 1,-1-1 0,4-4 29,7-16 38,0 0 0,-2-2 0,-1 0 0,-1 0 0,-1-1 0,-2 0 0,-1-1 0,3-18-38,-3 16 75,8-99 806,-15 131-877,-1-1 0,1 0 0,0 0 0,0 1 0,0-1 0,0 0 0,-1 0 0,1 0 0,0 0 0,0 1 0,-1-1 0,1 0 0,0 0 0,0 0 0,-1 0 0,1 0 0,0 0 0,0 1 0,-1-1 0,1 0 0,0 0 0,-1 0 0,1 0 1,0 0-1,-1 0 0,1 0 0,0 0 0,0 0 0,-1 0 0,1-1 0,0 1 0,0 0 0,-1 0 0,1 0 0,0 0 0,-1 0 0,1 0 0,0-1 0,0 1 0,0 0 0,-1 0 0,1 0 0,0-1 0,0 1 0,0 0 0,-1 0 0,1-1 0,0 1 0,0 0 0,0 0 1,0-1-1,0 1 0,0 0 0,0 0 0,-1-1 0,1 1 0,0 0 0,0-1 0,0 1 0,0 0-4,-15 23 35,10-6-30,1 0 0,1 0 0,0 0 1,2 1-1,0-1 0,0 0 0,2 1 0,0-1 0,1 0 0,1 1 0,0-1 0,2-1 0,-1 1 0,2 0 0,1-1 0,0 0 0,0-1 1,2 0-1,0 0 0,4 4-5,-9-13 5,1 1 1,0-1-1,0 0 1,1-1-1,0 0 1,0 1-1,0-2 1,0 1-1,1-1 1,-1 0-1,1 0 1,1-1-1,-1 0 1,0 0-1,1-1 1,-1 1-1,1-2 1,0 1-1,-1-1 1,1 0-1,0-1 1,0 0-1,0 0 1,-1-1-1,1 0 1,0 0-1,0-1 1,-1 0-1,1 0 1,-1-1-1,0 0 1,1 0-1,-1 0 1,2-3-6,12-10 26,0-1 0,-2-1 0,0 0 1,0-2-1,-2 0 0,-1-1 1,-1-1-1,0 0 0,-2-1 1,0-1-1,-2 0 0,0 0 1,-2-1-1,5-21-26,-3 14 217,-1 0 0,-1 0-1,-2-1 1,-1 0 0,-1 0 0,-2-1 0,-2 1 0,-1-18-217,-1 50 22,1 0 0,0 0 0,-1 0 0,1 0 1,-1 0-1,1 0 0,-1 0 0,1 0 0,-1 0 0,0 0 1,1 0-1,-1 1 0,0-1 0,0 0 0,1 0 0,-1 1 0,0-1 1,0 0-1,0 1 0,0-1 0,0 1 0,0-1 0,0 1 1,0 0-1,0-1 0,0 1 0,-1 0 0,1 0 0,0 0 0,0-1 1,0 1-1,0 0 0,0 1 0,0-1 0,-1 0 0,1 0 1,0 0-1,0 1 0,0-1 0,0 1 0,0-1 0,0 0 0,0 1 1,0 0-1,0-1 0,0 1 0,0 0 0,1-1 0,-1 1 1,0 0-1,0 0 0,1 0 0,-1 0 0,0 0 0,1 0 0,-1 0 1,1 0-1,-1 0 0,1 0 0,-1 1-22,-11 18 21,1 1 0,1 0 0,1 1 0,1 0 0,0 1 0,2-1 0,1 1 0,0 1 0,2-1 0,1 1 0,1-1 0,0 1 0,2-1 0,1 1 0,2 7-21,-2-13-32,0 0-1,1-1 1,1 1 0,1-1 0,1 1-1,0-1 1,1-1 0,0 1-1,2-1 1,4 5 32,-8-13-18,0-1 1,0 1-1,1-1 0,0 0 1,1-1-1,0 0 0,0 0 1,0 0-1,0-1 0,1 0 1,0 0-1,0-1 0,1 0 1,-1-1-1,1 0 0,-1 0 1,1 0-1,0-1 0,0-1 1,0 0-1,1 0 18,0-1-21,0-1-1,1 0 1,-1 0 0,0-1-1,0-1 1,0 1 0,0-2-1,-1 1 1,1-2 0,-1 1-1,0-1 1,0 0-1,-1-1 1,1 0 0,-1-1-1,0 1 1,-1-1 0,0-1-1,0 0 1,0 0 0,-1 0-1,-1 0 1,1-1 0,-1 0-1,-1-1 1,1 1 0,0-6 21,24-71-1966,-23 26-4055,-8 32-1442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49.644"/>
    </inkml:context>
    <inkml:brush xml:id="br0">
      <inkml:brushProperty name="width" value="0.05" units="cm"/>
      <inkml:brushProperty name="height" value="0.05" units="cm"/>
    </inkml:brush>
  </inkml:definitions>
  <inkml:trace contextRef="#ctx0" brushRef="#br0">49 51 7335,'0'0'2424,"0"0"-465,0 0 262,0 0 159,0 0-330,0 0-315,0 0-235,-5-4-128,-17-13-122,50 5 1408,-6 7-2535,0 0 1,-1 2-1,2 1 1,-1 0-1,0 2 0,0 0 1,0 2-1,0 0 0,22 6-123,-43-9 0,0 1 0,0 0-1,0 0 1,0 0-1,0 0 1,-1 0 0,1 1-1,0-1 1,0 0-1,0 0 1,0 0 0,0 1-1,0-1 1,0 1 0,0-1-1,-1 1 1,1-1-1,0 1 1,0-1 0,-1 1-1,1-1 1,0 1-1,-1 0 1,1 0 0,0-1-1,-1 1 1,1 0-1,-1 0 1,1 0 0,-1-1-1,0 1 1,1 0-1,-1 0 1,0 0 0,0 0-1,1 0 1,-1 0-1,0 0 1,0 0 0,0 0-1,0 0 1,0 0-1,0 0 1,-1 0 0,1-1-1,0 1 1,0 0-1,-1 0 1,1 0 0,-1 0-1,1 0 1,0 0-1,-1-1 1,0 1 0,0 1 0,-42 33-37,-195 92-33,207-82 44,32-43 24,0-1 1,0 1-1,0-1 0,0 1 1,0-1-1,0 0 1,1 0-1,-1 1 1,0-1-1,1 0 0,-1 0 1,1 0-1,-1-1 1,1 1-1,-1 0 1,1 0-1,0-1 0,-1 1 1,1-1-1,0 1 1,-1-1-1,1 0 1,0 0-1,0 0 1,-1 0-1,1 0 0,1 0 2,-2 0 0,28 3-93,-1-1 1,1-2-1,-1 0 0,1-2 1,-1-1-1,1-2 0,-1-1 0,-1 0 1,1-2-1,-1-2 0,23-10 93,-11-10-1493,-35 2-4738,-15 17-779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0.532"/>
    </inkml:context>
    <inkml:brush xml:id="br0">
      <inkml:brushProperty name="width" value="0.05" units="cm"/>
      <inkml:brushProperty name="height" value="0.05" units="cm"/>
    </inkml:brush>
  </inkml:definitions>
  <inkml:trace contextRef="#ctx0" brushRef="#br0">1 1202 10570,'0'0'2707,"0"0"-1714,0 0 218,0 0 423,15-1-561,94-4 336,-91-1-1103,-1-1-1,1-1 1,-1 0-1,0-1 0,-1-1 1,0 0-1,-1-1 1,0-1-1,-1 0 1,0-1-1,-1-1 0,0 0 1,-1-1-1,2-4-305,13-20 220,-2-2 0,-1-1 0,-2 0 0,-3-2 0,-1 0 0,-2-2 0,-2 1 0,-2-2 0,-2 0 0,-2 0 0,-2 0 0,-2-1-1,-3 0 1,-1 0 0,-4-20-220,3 47 21,-1 0-1,0 0 0,-2 0 1,0 0-1,-2 1 0,0-1 0,-1 1 1,-1 1-1,-1-1 0,-8-11-20,16 27 6,-1 1 0,0 0 0,0 0 0,0 0 0,0 0 0,0 1 0,-1-1 0,1 1 0,-1-1 0,0 1-1,0 0 1,1 0 0,-1 0 0,-1 0 0,1 1 0,0-1 0,0 1 0,-1-1 0,1 1 0,-1 1 0,1-1 0,-1 0 0,1 1 0,-1-1 0,1 1-1,-1 0 1,1 1 0,-1-1 0,1 0 0,-1 1 0,1 0 0,-1 0 0,1 0 0,-1 0 0,1 0 0,0 1 0,0 0 0,0-1 0,0 1-1,0 0 1,0 1 0,0-1 0,1 0 0,-1 1 0,-1 1-6,-5 15 3,1 0-1,0 0 1,2 1-1,0 0 0,1 0 1,1 1-1,1-1 1,1 1-1,1 0 1,0 0-1,2-1 1,0 1-1,2 5-2,-2 0 5,2 0 0,0-1 0,2 1 0,0-1 0,2 0 0,1 0 0,1-1 0,1 0 0,1-1 0,1 0 0,1 0 0,1-2 0,1 0 0,1 0 0,1-1 0,0-1 0,2-1 0,0-1 0,1 0 0,0-1 0,1-2 0,1 0 0,1-1-1,0-1 1,0-1 0,1-1 0,1-2 0,-1 0 0,16 2-5,-27-8 21,0 0-1,1 0 0,-1-2 0,0 1 1,0-2-1,0 0 0,0 0 0,0-1 0,0-1 1,0 0-1,0-1 0,-1 0 0,0-1 1,0-1-1,0 0 0,0 0 0,-1-1 1,0 0-1,-1-1 0,0-1 0,0 1 1,0-2-1,-1 1 0,3-5-20,1-7 112,-1 0-1,0 0 0,-2-1 1,0-1-1,-2 0 0,-1 0 1,0 0-1,-2-1 1,0 0-1,-2 0 0,-1-1 1,-1 1-1,0 0 1,-2-1-1,-4-22-111,3 36 62,1-1 1,-2 1-1,0 0 0,0 0 0,-1 0 1,0 0-1,-1 1 0,0 0 1,-1 0-1,0 0 0,0 0 0,-1 1 1,-1 0-1,1 1 0,-6-5-62,12 13 4,0-1-1,1 0 1,-1 0-1,0 1 1,0-1-1,0 1 1,-1-1-1,1 1 1,0-1-1,0 1 1,0 0-1,0 0 1,0-1 0,0 1-1,-1 0 1,1 0-1,0 0 1,0 0-1,0 0 1,0 0-1,-1 1 1,1-1-1,0 0 1,0 1-1,0-1 1,0 1-1,0-1 1,0 1-1,0-1 1,0 1-1,0 0 1,0-1-1,0 1 1,0 0-1,0 0 1,1 0 0,-1-1-1,0 1 1,0 0-1,1 0 1,-1 0-1,1 0 1,-1 0-1,1 1 1,-1-1-1,1 0 1,0 0-4,-17 56 101,15-21-107,0-1 0,3 1 0,1-1 0,1 1 1,2-1-1,1 0 0,2 0 0,2-1 0,1 0 0,1-1 0,2 0 0,2-1 0,0-1 0,2 0 0,2-1 0,0-1 0,2-1 0,15 14 6,14 4 7,-50-45-6,1-1 1,-1 1-1,1 0 1,-1 0-1,1-1 1,-1 1-1,1 0 1,-1-1-1,1 0 1,-1 1-1,1-1 1,-1 0-1,1 0 1,0 0-1,-1 0 0,1 0 1,-1 0-1,1 0 1,0 0-1,-1-1 1,1 1-1,-1-1 1,1 1-1,-1-1 1,1 0-1,-1 1 1,1-1-1,-1 0 1,0 0-1,0 0 1,1 0-1,-1 0 1,0 0-1,0-1 1,0 1-1,0 0 1,0 0-1,0-1 0,0 0-1,71-171-3453,-32 112-5815,-23 32-1457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47.073"/>
    </inkml:context>
    <inkml:brush xml:id="br0">
      <inkml:brushProperty name="width" value="0.05" units="cm"/>
      <inkml:brushProperty name="height" value="0.05" units="cm"/>
    </inkml:brush>
  </inkml:definitions>
  <inkml:trace contextRef="#ctx0" brushRef="#br0">235 336 10890,'0'0'2723,"0"0"-1463,0 0 96,0 0 736,0 0-181,0-13-555,0-12-1123,0 4 1540,8 56-858,-6-29-887,3 31 11,1-1-1,2-1 1,2 1-1,1-1 0,2-1 1,1 0-1,2-1 1,11 17-39,-27-49 1,1 1 1,-1 0-1,1 0 1,0 0-1,0 0 1,0-1-1,0 1 1,0 0-1,0-1 1,0 1-1,0-1 1,1 1-1,-1-1 1,0 0-1,1 1 1,0-1-1,-1 0 1,1 0-1,-1 0 1,1 0 0,0 0-1,0 0 1,0-1-1,0 1 1,-1-1-1,1 1 1,0-1-1,0 0 1,0 0-1,0 1 1,0-1-1,0-1 1,0 1-1,0 0 1,0 0-1,0-1 1,0 1-1,0-1 1,-1 0-1,1 1 1,0-1-1,0 0 1,-1 0-1,1 0 1,0 0-1,0-1-1,5-18-51,-1 1 0,0-1-1,-2 0 1,0 0 0,-2 0 0,0-1 0,-1 1-1,-1-1 1,-1 1 0,-2-8 51,-21-90-5301,4 65-2910</inkml:trace>
  <inkml:trace contextRef="#ctx0" brushRef="#br0" timeOffset="812.396">1 1213 11979,'0'0'2547,"0"0"-1026,0 0 513,0 0 256,0 0-555,15-11-550,92-77 422,-73 48-1090,-1-2 0,-2-1 0,-2-2 0,-2 0 1,-2-2-1,-2-1 0,2-14-517,11-34 209,-4-2 1,-5-2-1,-4 0 1,0-34-210,-23 132 1,4-11 17,-2-1 0,0 1 0,-1-1 0,0 1 0,-1-1 0,0 1 0,-1-1 0,-1 1 0,0-1 0,-1 1 0,0 0 0,-1 0 0,-2-3-18,5 14 5,-1 1 0,1-1 1,-1 0-1,0 1 0,0-1 1,0 1-1,0-1 0,0 1 1,0 0-1,0 0 0,-1 0 1,1 0-1,0 0 0,0 0 1,-1 1-1,1-1 0,-1 1 1,1 0-1,0 0 0,-1-1 1,1 2-1,-1-1 0,1 0 1,-1 0-1,1 1 0,0-1 1,-1 1-1,1 0 0,0 0 1,0 0-1,-1 0 0,1 0 1,0 0-1,0 1 0,0-1 1,0 0-1,0 1 1,1 0-1,-1 0 0,0-1 1,1 1-1,-1 0 0,1 0 1,0 0-1,0 0 0,0 1 1,0-1-1,0 0 0,0 0 1,0 1-1,1-1 0,-1 0 1,1 1-1,-1 0-5,-10 28-6,1 1 0,2 0 0,0 0 0,3 1 0,0-1 0,2 1 0,2 0 0,1 0 1,3 23 5,-2-23 1,2 1 1,2-1 0,0 0 0,3 0 0,0-1 0,2 0 0,2 0-1,0-1 1,15 25-2,-20-44-6,0 0 0,0 0 0,2 0 0,-1-1 0,1 0 0,1-1 0,-1 0 0,2 0 0,0-1 0,0-1 0,0 1 0,1-2 0,0 0 0,1 0 0,-1-1 0,1-1 0,1 0 0,-1-1 0,1 0 0,-1-1 0,1 0-1,0-2 1,0 1 0,8-1 6,-9-2 3,-1-1 0,0 0 0,1 0 0,-1-2 0,0 1-1,0-1 1,-1-1 0,1 0 0,-1-1 0,0 0 0,0 0-1,-1-1 1,0-1 0,0 0 0,-1 0 0,0-1 0,0 0-1,-1-1 1,0 0 0,-1 0 0,3-5-3,11-20 32,-1 0 0,-2-2 0,-1 0 0,-2 0-1,-2-2 1,0-1-32,4-21 148,-2 0 1,-3-1-1,-2 0 0,-1-27-148,-9 83 42,1 4 1,-1-1 0,1 0 1,-1 0-1,0 0 0,1 0 0,-1 0 1,-1-1-1,1 1 0,0 0 0,-1 1 0,0-1 1,0 0-1,0 0 0,0 0 0,0 0 1,0 0-1,-1 1 0,1-1 0,-1 1 0,0-1 1,0 1-1,0-1-43,-1 4 19,0 0 1,0 0-1,0 0 1,1 0 0,-1 1-1,0-1 1,1 1-1,-1 0 1,1-1-1,-1 1 1,1 0-1,0 1 1,0-1 0,0 0-1,0 1 1,0-1-1,1 1 1,-1-1-1,1 1 1,-1 0-1,1 0 1,0 0 0,0 2-20,-1-2 9,-10 21-8,0 0 1,2 1-1,0 1 1,2 0-1,1 0 1,1 0-1,1 1 1,1 0-1,2 0 1,1 0-1,1 0 1,1 1-1,1-1 1,1 0-1,2-1 1,1 1-1,1-1 1,1 0-1,1 0 1,1-1-1,2-1 1,0 1-1,2-2 1,0 0-1,5 4-1,-13-19 4,1 0 0,-1-1 0,2 0 0,-1 0 0,1-1 0,-1 0 0,2 0 0,-1-1 0,1 0-1,-1-1 1,1 0 0,1 0 0,-1-1 0,0 0 0,1 0 0,0-1 0,-1 0 0,1-1 0,0 0 0,0-1-1,0 0 1,0 0 0,0-1 0,0-1 0,-1 0 0,1 0 0,0 0 0,-1-1 0,0-1 0,3-1-4,-2-1-29,0-1 1,0-1-1,-1 0 0,0 0 1,0-1-1,-1 0 1,0 0-1,-1-1 0,0 0 1,0 0-1,-1-1 1,-1 0-1,0 0 0,0 0 1,-1-1-1,0 1 1,-1-1-1,-1 0 0,0 0 1,0 0-1,-1 0 1,-1 0-1,0-1 0,0 1 1,-1 0-1,-1 0 1,0 0-1,-4-10 29,0 12-2375,-1 8-3514,6 2-2044</inkml:trace>
  <inkml:trace contextRef="#ctx0" brushRef="#br0" timeOffset="1476.865">1956 696 12716,'-12'-71'2848,"-3"-41"5365,46 129-5141,-29-15-2930,173 168 952,92 62-1094,-76-86-400,-190-145 398,-1 0 0,1 0 0,-1 0 0,1 0 0,0 0 0,-1-1-1,1 1 1,0 0 0,0 0 0,0-1 0,-1 1 0,1 0 0,0-1 0,0 1 0,0-1 0,0 1 0,0-1 0,0 0 0,0 1 0,0-1 0,0 0 0,0 0 0,0 0-1,0 0 1,0 1 0,0-2 0,1 1 0,-1 0 0,0 0 0,0 0 0,0 0 0,0-1 0,0 1 0,0 0 0,0-1 0,0 1 0,0-1 0,0 1 0,-1-1 0,1 1-1,0-1 1,0 0 0,0 0 0,-1 1 0,1-1 0,0 0 0,0 0 0,-1 0 0,1 0 0,-1 0 0,1 1 0,-1-1 0,0 0 0,1 0 0,-1 0 0,0-1 0,1 1-1,-1 0 1,0 0 0,0 0 0,0 0 0,0 0 0,0 0 0,0 0 0,0 0 0,-1 0 0,1 0 0,0 0 0,0 0 0,-1-1 2,-46-153 112,30 100 300,-3 2 1,-2 0-1,-2 1 0,-24-38-412,46 87 69,1-1 0,-1 1 0,0 0 0,0-1 0,0 1 0,0 0 0,-1 0-1,1 1 1,-1-1 0,1 0 0,-1 1 0,0 0 0,0 0 0,0 0 0,-1 0 0,1 0-1,0 0 1,-1 1 0,1-1 0,-1 1 0,1 0 0,-1 0 0,0 1 0,1-1-1,-1 1 1,0 0 0,1 0 0,-1 0 0,0 0 0,0 0 0,0 1-69,-7 5 32,1 0 0,1 1 0,-1 0 0,1 1 0,1 0 0,-1 0 1,1 1-1,1 0 0,-1 0 0,-1 5-32,0-3 20,-54 73 49,4 3-1,4 2 0,3 3 1,5 1-1,-34 99-68,71-155-582,23-60-1703,0-52-3801,-12 23-2524,-1 11-3418</inkml:trace>
  <inkml:trace contextRef="#ctx0" brushRef="#br0" timeOffset="1868.386">1728 241 4773,'0'0'5936,"0"0"-2584,-13-2-389,-40-5-27,53 6-2821,1 1 0,-1 0 0,0-1 1,0 1-1,0 0 0,1-1 0,-1 1 0,0-1 0,0 1 0,0 0 0,0-1 0,0 1 0,0-1 0,0 1 0,1 0 1,-1-1-1,0 1 0,-1-1 0,1 1 0,0 0 0,0-1 0,0 1 0,0-1 0,0 1 0,0 0 0,0-1 0,-1 1 1,1-1-1,0 1 0,0 0 0,0-1 0,-1 1 0,1 0 0,0-1 0,-1 1 0,1 0 0,0 0 0,0-1 1,-1 1-1,1 0 0,-1 0 0,1 0 0,0-1 0,-1 1 0,1 0 0,-1 0-115,3-1 183,29-10 375,0 1-1,0 2 0,1 1 0,1 1 0,9 1-557,4-2 316,331-50 2022,37 13-2338,-506 75 534,44-19-618,-44 14-171,36 0-2769,40-13-911,10-4-2946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2.199"/>
    </inkml:context>
    <inkml:brush xml:id="br0">
      <inkml:brushProperty name="width" value="0.05" units="cm"/>
      <inkml:brushProperty name="height" value="0.05" units="cm"/>
    </inkml:brush>
  </inkml:definitions>
  <inkml:trace contextRef="#ctx0" brushRef="#br0">90 282 10250,'8'-175'4831,"-4"131"-3216,0 5 1519,-3 15 2004,-18 237-2757,0 723 1078,7 231-3053,-16-1194-4223,9 0-187,-2-3-2669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2.805"/>
    </inkml:context>
    <inkml:brush xml:id="br0">
      <inkml:brushProperty name="width" value="0.05" units="cm"/>
      <inkml:brushProperty name="height" value="0.05" units="cm"/>
    </inkml:brush>
  </inkml:definitions>
  <inkml:trace contextRef="#ctx0" brushRef="#br0">219 126 11211,'0'0'4196,"-13"-13"-1821,-43-44-485,20 30 2082,52 24-1522,846 4-443,-827-1-2031,147-16-544,-220 16-1899,-300 41-13163,238-27 8780</inkml:trace>
  <inkml:trace contextRef="#ctx0" brushRef="#br0" timeOffset="357.819">221 215 3940,'4'-14'7580,"18"-116"1191,-22 127-8631,0 0 1,0 0-1,-1 0 0,1 0 1,-1 0-1,0 0 0,0 1 0,0-1 1,0 0-1,0 0 0,-1 0 0,1 1 1,-1-1-1,0 1 0,0-1 0,1 1 1,-2 0-1,1 0 0,0 0 0,0 0 1,-1 0-1,1 0 0,-1 1 1,0-1-1,1 1 0,-1-1 0,0 1 1,0 0-1,0 0 0,0 1 0,0-1 1,0 1-1,0-1 0,0 1 0,0 0 1,0 0-1,0 0 0,0 0 0,0 1 1,0-1-1,0 1 0,0 0 1,0 0-1,1 0 0,-1 0 0,0 0 1,0 1-1,1-1 0,-1 1 0,1 0 1,-2 1-141,-9 10 51,0 1 1,1 0-1,1 1 1,0 0 0,1 1-1,1 0 1,0 1-1,1 0 1,1 0 0,1 1-1,0 0 1,2 0-1,-1 0 1,2 1 0,1-1-1,0 1 1,1 0 0,2 4-52,-1-5-49,2 0 0,0 0 0,0 0 1,2-1-1,1 1 0,0-1 0,1 0 1,0 0-1,2 0 0,0-1 0,1-1 1,0 1-1,1-1 0,1-1 0,0 0 1,1 0-1,1-1 0,0-1 0,1 0 1,0-1-1,1 0 0,0-1 0,0-1 1,1-1-1,0 0 0,1-1 0,0 0 1,0-2-1,0 0 0,1 0 0,0-2 1,0 0-1,-1-2 0,2 0 0,-1 0 1,0-2-1,0 0 0,7-2 49,-12 0 1,1-1-1,-1 0 1,0-1-1,0 0 1,-1-1-1,1-1 1,-1 0 0,-1 0-1,1-1 1,-1-1-1,-1 0 1,0 0-1,0-1 1,0 0-1,-2-1 1,1 0 0,-1 0-1,-1-1 1,0 0-1,0 0 1,2-10-1,3-6 60,-1 0 1,-2-1-1,-1 0 0,-1-1 1,-2 1-1,-1-1 1,-1-1-1,-1 1 0,-2-15-60,-24-84 245,23 125-372,0 0-1,-1 0 1,1 0-1,-1 0 0,0 0 1,0 1-1,-1-1 1,1 1-1,-1 0 1,1 0-1,-1-1 1,0 2-1,-1-1 1,1 0-1,0 1 0,-1-1 1,1 1-1,-1 0 1,0 0-1,0 1 1,0-1-1,1 1 1,-2 0-1,1 0 1,0 0-1,0 0 0,0 1 1,0-1-1,-2 1 128,-28 5-5012,4 8-4245</inkml:trace>
  <inkml:trace contextRef="#ctx0" brushRef="#br0" timeOffset="1180.214">1538 737 10954,'0'0'3534,"0"0"-347,-6-15-224,-19-52-593,15 20 836,10 47-3151,1-1 0,-1 1 1,0-1-1,0 0 1,0 1-1,1-1 0,-1 1 1,0-1-1,0 1 1,1-1-1,-1 1 0,0-1 1,1 1-1,-1-1 1,1 1-1,-1-1 0,1 1 1,-1 0-1,1-1 0,-1 1 1,1 0-1,-1-1 1,1 1-1,-1 0 0,1 0 1,0 0-1,-1-1 1,1 1-1,-1 0 0,1 0 1,0 0-1,-1 0 1,1 0-1,-1 0 0,1 0 1,0 0-1,-1 0 1,1 0-1,0 1 0,-1-1 1,1 0-1,-1 0 1,1 1-1,-1-1 0,1 0 1,-1 0-1,1 1 1,-1-1-1,1 1 0,-1-1 1,1 0-1,-1 1-55,114 93 1000,-87-66-916,120 130 99,-106-110-358,1-1 0,3-2 1,1-2-1,3-2 1,1-2-1,13 5 175,-63-43-7,1-1 0,0 1 0,-1 0 0,1-1 0,0 1 0,0 0 0,-1-1 0,1 1 0,0-1 0,0 1 0,0-1 0,0 0 0,-1 1 0,1-1 0,0 0 0,0 0 0,0 0 0,0 1 0,0-1 0,0 0 0,0 0 0,0 0 0,0 0 0,0-1 0,0 1 0,0 0 0,0 0 0,-1-1 0,1 1 0,0 0 0,0-1 0,0 1 0,0-1 0,0 1 0,-1-1 0,1 1 0,0-1 0,0 0 0,-1 1 0,1-1 0,-1 0 0,1 1 0,0-1 0,-1 0 0,0 0 0,1 0 0,-1 0 0,1 0 0,-1 1 0,0-1 0,1-1 7,-1-52-1,-58-188 231,45 180-89,11 40 14,-2 0 0,0 1 0,-1 0 0,-2 0 1,0 0-1,-1 1 0,-1 0 0,-1 0 0,0 1 0,-4-3-155,11 19 42,1 0 1,-1 0-1,0 0 0,0 1 1,0-1-1,-1 1 0,1 0 0,0-1 1,-1 2-1,1-1 0,-1 0 0,0 1 1,0-1-1,0 1 0,0 0 1,1 1-1,-1-1 0,0 1 0,-1-1 1,1 1-1,0 0 0,0 1 0,0-1 1,0 1-1,0-1 0,1 1 1,-1 1-1,0-1 0,0 0 0,0 1 1,-1 1-43,-103 75 227,61-35-183,2 2 0,2 2 0,2 1 0,2 3 0,2 1 0,3 2 0,2 1 0,-8 21-44,40-74 0,-10 17-117,2 1 1,1 0-1,0 1 0,1 0 1,1 0-1,1 0 0,0 14 117,14-37-1932,47-101-8964,-43 63 3145</inkml:trace>
  <inkml:trace contextRef="#ctx0" brushRef="#br0" timeOffset="1709.686">1510 301 4516,'0'0'7058,"0"0"-2910,0 0-839,0 0-485,0 0-630,0 0-432,0 0-289,2-3 471,264-35-44,156-13-1169,-404 49-712,14-3 150,-51 1-63,10 3-207,-151 1-881,58 27-7683,74-13-1024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5.414"/>
    </inkml:context>
    <inkml:brush xml:id="br0">
      <inkml:brushProperty name="width" value="0.05" units="cm"/>
      <inkml:brushProperty name="height" value="0.05" units="cm"/>
    </inkml:brush>
  </inkml:definitions>
  <inkml:trace contextRef="#ctx0" brushRef="#br0">130 58 13997,'0'0'3662,"0"0"-1217,0 0-320,14-6-475,97-29 79,109 23-1083,-219 12-659,0-1-36,0 1 0,-1-1-1,1 1 1,0 0 0,0-1 0,-1 1 0,1 0 0,0-1 0,0 1 0,0 0-1,0 0 1,-1 0 0,1 0 0,0 0 0,0 0 0,0 0 0,0 0 0,-1 0-1,1 0 1,0 1 0,0-1 0,0 0 0,0 0 0,-1 1 0,1-1 0,0 1-1,0-1 1,-1 0 0,1 1 0,0-1 0,-1 1 0,1 0 0,-1-1 0,1 1-1,-1 0 1,1-1 0,-1 1 0,1 0 0,-1-1 0,1 1 0,-1 0 0,0 0-1,1 0 1,-1-1 0,0 1 0,0 0 0,0 0 0,0 0 0,0 0 0,0-1 0,0 1-1,0 0 50,-105 57-8002,-23 3 5271,-67 21 3396,119-49 4898,75-33-5489,1 1-1,0-1 1,0 0 0,0 1-1,-1-1 1,1 0 0,0 0 0,0 1-1,0-1 1,0 0 0,0 1 0,0-1-1,0 0 1,0 1 0,0-1 0,0 0-1,0 1 1,0-1 0,0 0-1,0 1 1,0-1 0,0 0 0,0 1-1,0-1 1,0 0 0,0 0 0,1 1-1,-1-1 1,0 0 0,0 1 0,0-1-1,1 0 1,-1 0 0,0 1-1,0-1 1,0 0 0,1 0 0,-1 0-1,0 1 1,1-1 0,-1 0 0,0 0-1,0 0 1,1 0 0,-1 0-1,0 1 1,1-1 0,-1 0 0,0 0-1,1 0 1,-1 0 0,0 0 0,1 0-1,-1 0 1,0 0 0,1 0 0,-1 0-1,0-1 1,1 1 0,-1 0-1,0 0 1,1 0 0,-1 0 0,0 0-1,0 0 1,1-1 0,-1 1 0,0 0-1,0 0-73,343 1 3353,-197-9-6407,-39 2-3816,-72 3-5254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6.289"/>
    </inkml:context>
    <inkml:brush xml:id="br0">
      <inkml:brushProperty name="width" value="0.05" units="cm"/>
      <inkml:brushProperty name="height" value="0.05" units="cm"/>
    </inkml:brush>
  </inkml:definitions>
  <inkml:trace contextRef="#ctx0" brushRef="#br0">103 46 14798,'0'0'3417,"0"0"-1213,0 0 28,0 0-380,0 0-661,24-6-407,13-3-567,2 1-1,-1 2 0,1 2 0,22 1-216,566 5 550,-541-10-785,-127 4-1954,-828 59-16479,866-55 18935,-34-5 2750,33-14 7536,4 23-6107,0 10-3532,-92 262 2919,90-264-3824,0 0 0,0 0 0,1 0 0,1 0 0,0 0 0,0 1 0,1-1 0,1 0 1,0 0-1,1 0 0,0-1 0,1 1 0,0-1 0,1 1 0,0-1 0,1-1 0,0 1 0,0-1 0,1 0 0,2 1-9,4 2-45,1 0-1,1-1 0,0 0 0,0-2 0,1 1 1,0-2-1,1 0 0,0-1 0,1-1 0,-1-1 1,1 0-1,1-1 0,-1-1 0,1-1 0,-1 0 1,1-2-1,0 0 0,0-1 0,10-1 46,-19-1-14,1 1-1,0-2 0,-1 1 1,1-1-1,-1-1 0,0 0 0,0-1 1,-1 1-1,1-2 0,-1 1 1,0-2-1,0 1 0,-1-1 1,0 0-1,0-1 0,-1 0 1,0 0-1,0 0 0,-1-1 1,0 0-1,0 0 0,-1-1 1,-1 0-1,1 0 0,0-3 15,5-17 75,0 0-1,-2-1 1,-2 0 0,0 0-1,-3-1 1,0 1-1,-2-1 1,-1-1-75,-24-117 374,23 145-383,-1 0-1,0 0 0,0 1 0,0-1 1,0 1-1,-1-1 0,0 1 0,0 0 1,0 0-1,0 0 0,0 0 0,-1 1 1,0-1-1,0 1 0,0 0 0,0 0 1,0 1-1,0-1 0,-1 1 0,0 0 1,1 0-1,-1 0 0,0 1 0,0 0 0,0 0 1,0 0-1,0 0 0,-2 1 10,-51 18-3984,30 13-4951,11-1-6978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6.676"/>
    </inkml:context>
    <inkml:brush xml:id="br0">
      <inkml:brushProperty name="width" value="0.05" units="cm"/>
      <inkml:brushProperty name="height" value="0.05" units="cm"/>
    </inkml:brush>
  </inkml:definitions>
  <inkml:trace contextRef="#ctx0" brushRef="#br0">1 164 17232,'0'0'3358,"0"0"-1634,0 0-223,21 2-44,300-9 1378,867-99-577,-853 61-1233,-315 39-923,-39 4-82,-54 4-1277,-1 3 0,1 4 0,0 2 0,-16 8 1257,5 4-4345,31-4-1555,-5 4-5502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0.304"/>
    </inkml:context>
    <inkml:brush xml:id="br0">
      <inkml:brushProperty name="width" value="0.05" units="cm"/>
      <inkml:brushProperty name="height" value="0.05" units="cm"/>
    </inkml:brush>
  </inkml:definitions>
  <inkml:trace contextRef="#ctx0" brushRef="#br0">1 0 9769,'0'0'8809,"0"0"-7144,0 0-512,0 0-576,0 0-577,0 0-288,0 0-4645,0 0-10410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8.475"/>
    </inkml:context>
    <inkml:brush xml:id="br0">
      <inkml:brushProperty name="width" value="0.05" units="cm"/>
      <inkml:brushProperty name="height" value="0.05" units="cm"/>
    </inkml:brush>
  </inkml:definitions>
  <inkml:trace contextRef="#ctx0" brushRef="#br0">465 193 11371,'0'-26'705,"-4"-66"3164,-20 35 1545,23 56-5307,1 0 0,-1 0 0,0 0 0,0 0 0,1 0 0,-1 0 0,0 0-1,0 0 1,0 0 0,0 0 0,0 0 0,0 1 0,0-1 0,-1 0 0,1 1 0,0-1 0,0 1 0,0-1 0,-1 1 0,1 0 0,0-1 0,-1 1 0,1 0 0,0 0 0,0 0 0,-1 0 0,1 0-1,0 0 1,-1 0 0,1 1 0,0-1 0,0 0 0,-1 1 0,1-1 0,0 1 0,0-1 0,0 1 0,0 0 0,-1 0 0,1-1 0,0 1 0,0 0 0,0 0 0,1 0 0,-1 0 0,0 0 0,0 0-1,0 0 1,1 0 0,-1 0-107,-36 66 1415,34-61-1280,-22 64 274,4 0 0,2 2 1,4 0-1,2 0 0,4 1 0,2 22-409,-1-14 123,-43 779 145,33-448-205,18-356-204,-3-1 0,-3 1 0,-2-1 0,-2-1 0,-3 1-1,-2-2 1,-2 0 0,-3-1 0,-8 13 141,-5-20-3337,30-52-3175,6-15-850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9.087"/>
    </inkml:context>
    <inkml:brush xml:id="br0">
      <inkml:brushProperty name="width" value="0.05" units="cm"/>
      <inkml:brushProperty name="height" value="0.05" units="cm"/>
    </inkml:brush>
  </inkml:definitions>
  <inkml:trace contextRef="#ctx0" brushRef="#br0">556 148 4036,'2'-13'9924,"7"-39"-5744,-9 49-3956,1 0-1,-1 0 1,0 0 0,0 0 0,0 0 0,0 0 0,0 0-1,0 0 1,-1 1 0,1-1 0,-1 0 0,0 0 0,0 0-1,0 1 1,0-1 0,-1 0 0,1 1 0,-1-1 0,1 1-1,-1 0 1,0-1 0,0 1 0,0 0 0,0 0-1,-1 0 1,1 0 0,0 1 0,-1-1 0,1 1 0,-1-1-1,0 1 1,1 0 0,-1 0 0,0 0 0,-1 0-224,-99 2 926,79 8-902,0 1-1,1 1 1,0 1-1,1 1 1,0 2-1,1-1 1,0 2-1,2 1 1,0 1-1,-11 12-23,23-23 2,1 1 1,0-1-1,1 1 0,-1 0 1,1 1-1,1-1 0,0 1 0,0 0 1,0 0-1,1 0 0,1 0-2,1-5 1,0-1 1,1 1-1,-1-1 0,1 1 0,0 0 0,0-1 0,0 1 0,1-1 0,-1 1 1,1 0-1,0-1 0,0 1 0,0-1 0,0 0 0,1 1 0,-1-1 0,1 0 0,0 0 1,0 0-1,0 0 0,0 0 0,0 0 0,1-1 0,0 1 0,-1-1 0,1 1 0,0-1 1,0 0-1,0 0 0,1 0-1,250 82 128,-144-17-91,-106-64-39,-1 0 1,0 1-1,0-1 1,0 1 0,0 0-1,0 0 1,-1 0-1,0 0 1,0 0-1,0 1 1,0-1-1,-1 0 1,1 1-1,-1 0 1,0-1-1,-1 1 1,1 0-1,-1-1 1,0 1-1,0 0 1,0 0-1,-1-1 1,0 1-1,0-1 1,-1 5 1,-3-2 33,1-1 1,-1 1 0,-1-1-1,1-1 1,-1 1-1,0-1 1,0 0-1,-1 0 1,1-1-1,-1 0 1,0 0 0,0 0-1,-1-1 1,1 0-1,-1-1 1,1 1-1,-1-1 1,0-1-1,0 0 1,0 0 0,-6 0-34,-13 2 108,0 0 1,-1-2-1,1-1 1,0-1-1,-1-1 1,1-1-1,0-2 1,0-1-1,1-1 1,0-1 0,0-1-1,-5-4-108,-1-10-398,24 8-2473,21 4-5172,7 9-3504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9.416"/>
    </inkml:context>
    <inkml:brush xml:id="br0">
      <inkml:brushProperty name="width" value="0.05" units="cm"/>
      <inkml:brushProperty name="height" value="0.05" units="cm"/>
    </inkml:brush>
  </inkml:definitions>
  <inkml:trace contextRef="#ctx0" brushRef="#br0">72 76 16592,'0'0'5028,"-15"-2"-2326,-17-2-2055,7 1 3441,68 4-1878,386 4-737,111-25-1473,-343-6-138,-175 16 38,-28 2-389,-39 0-1277,-57 13-4773,41 5-866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9:01.145"/>
    </inkml:context>
    <inkml:brush xml:id="br0">
      <inkml:brushProperty name="width" value="0.05" units="cm"/>
      <inkml:brushProperty name="height" value="0.05" units="cm"/>
    </inkml:brush>
  </inkml:definitions>
  <inkml:trace contextRef="#ctx0" brushRef="#br0">69 78 17040,'0'0'7463,"0"0"-5125,0 0-832,0 0-257,0 0-833,-13-76-320,8 74-96,-2 2-160,-3 3-672,0 10-1379,-3 6-1792,3-2-5382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9.838"/>
    </inkml:context>
    <inkml:brush xml:id="br0">
      <inkml:brushProperty name="width" value="0.05" units="cm"/>
      <inkml:brushProperty name="height" value="0.05" units="cm"/>
    </inkml:brush>
  </inkml:definitions>
  <inkml:trace contextRef="#ctx0" brushRef="#br0">485 261 14798,'0'0'3667,"8"-12"-1243,26-39-32,-19 37 1144,-15 27-1435,-1-8-2347,-46 334 1811,42-167-1473,6-106-123,-4-1 0,-2 0 0,-3 0 0,-8 22 31,16-83-6,0-1 1,-1 1 0,0 0 0,1-1 0,-1 1-1,-1-1 1,1 0 0,0 1 0,-1-1 0,0 0-1,0 0 1,0 0 0,0 0 0,0 0 0,0 0-1,-1 0 1,0-1 0,1 1 0,-1-1 0,0 0-1,0 0 1,0 0 0,0 0 0,-1-1 0,1 1 0,0-1-1,-1 0 1,1 0 0,-1 0 0,0 0 0,1-1-1,-1 1 1,1-1 0,-1 0 0,0 0 0,1 0-1,-4-1 6,-10-4 12,1 0-1,0-1 0,0-1 0,0 0 0,1-2 0,0 1 0,0-2 0,1 0 0,1-1 1,0 0-1,-12-13-11,19 19 6,-12-11-2,4 6-5,0-1 0,1 0-1,0-1 1,1-1 0,0 0-1,1-1 1,1 0 0,0 0 0,1-1-1,0 0 1,1-1 0,-2-8 1,10 21-191,0-1-1,0 1 1,1 0 0,-1 0 0,1 0 0,0 0-1,0-1 1,0 1 0,0 0 0,0 0 0,1 1-1,0-1 1,-1 0 0,1 0 0,0 1 0,0-1-1,0 1 1,1 0 0,-1-1 0,1 1 0,-1 0-1,1 0 1,0 1 0,-1-1 0,1 1 0,0-1-1,0 1 1,0 0 0,0 0 0,0 0 0,1 0-1,-1 1 1,0-1 0,0 1 0,0 0 0,1 0-1,-1 0 1,0 0 0,0 1 0,4 0 191,7-4-1513,43-6-5491</inkml:trace>
  <inkml:trace contextRef="#ctx0" brushRef="#br0" timeOffset="322.216">611 145 14510,'0'0'4879,"0"0"-2156,0 0-615,0 0-133,0 0-597,17-13-465,-15 11-879,9-6 68,-1 0 0,1 0 0,0 1 1,1 1-1,0 0 0,0 0 0,0 1 0,1 1 0,-1 0 0,1 1 0,0 0 0,4 0-102,27-1 296,623-49 1037,-653 53-1349,7-1-256,-30 6-369,-55 10-1023,-88 24-6986,95-23 1459</inkml:trace>
  <inkml:trace contextRef="#ctx0" brushRef="#br0" timeOffset="994.657">949 542 10122,'1'-14'4767,"7"-45"-1708,-7 54-2590,0 0 0,0 1 1,1-1-1,-1 1 0,1-1 1,0 1-1,0 0 0,0 0 1,1 0-1,-1 0 0,1 0 1,0 1-1,0-1 0,0 1 1,4-3-470,-6 5 82,1 0 1,-1 0 0,1 0-1,-1 0 1,1 1-1,-1-1 1,1 0 0,0 1-1,-1-1 1,1 1 0,0 0-1,-1-1 1,1 1 0,0 0-1,0 0 1,-1 0-1,1 1 1,0-1 0,0 0-1,-1 0 1,1 1 0,0-1-1,-1 1 1,1 0-1,-1-1 1,1 1 0,-1 0-1,1 0 1,-1 0 0,1 0-1,-1 0 1,0 0 0,0 1-1,1-1 1,-1 0-1,1 2-82,6 11 56,-1 0-1,0 1 0,0-1 1,-2 1-1,0 1 0,-1-1 1,0 1-1,-1 0 0,-1 0 1,0 0-1,-1 8-55,15 272-438,-13-330 540,2 0 0,1 0 0,1 0 0,2 1 0,2 0 0,0 1 0,3 0 0,0 1 0,2 0 0,11-14-102,-20 36 67,1-1 1,0 1-1,0 1 0,1-1 1,0 2-1,0-1 0,1 1 1,0 0-1,0 1 0,2 0-67,-9 4 15,1 0 0,0 1-1,-1-1 1,1 1-1,0-1 1,0 1-1,0 0 1,0 1-1,0-1 1,0 1 0,0 0-1,0-1 1,0 2-1,0-1 1,1 1-1,-1-1 1,0 1 0,-1 0-1,1 0 1,0 1-1,0-1 1,0 1-1,-1 0 1,1 0 0,-1 0-1,1 0 1,-1 1-1,0 0 1,0-1-1,3 4-14,6 13 7,0 0-1,-2 0 0,0 1 0,-1 1 1,0 0-1,-2 0 0,-1 1 0,0-1 1,1 18-7,-2-14 13,80 290 83,-85-313-94,1-1 0,-1 1 0,0-1 0,1 1 0,-1-1 0,1 0 0,0 1 0,-1-1 0,1 1 0,0-1 1,0 0-1,0 0 0,0 0 0,0 1 0,0-1 0,0 0 0,0 0 0,0 0 0,0-1 0,1 1 0,-1 0 0,0 0 0,1-1 0,-1 1 1,1-1-1,-1 1 0,1-1 0,-1 1 0,1-1 0,-1 0 0,1 0 0,-1 0 0,1 0 0,-1 0 0,1 0 0,-1 0 0,1 0 0,-1-1 1,1 1-1,-1-1 0,1 1 0,-1-1 0,0 1 0,1-1 0,-1 0 0,0 0 0,1 0 0,-1 1 0,0-2-2,26-28 304,-1-1 0,-2-2 0,-1-1 0,-2 0 0,-1-2 0,-2 0 0,9-29-304,-3 15 109,-17 36-118,0 0 1,-1-1-1,-1 0 0,0 0 1,-1 0-1,0 0 0,-1-1 1,0-6 8,-3 23-145,0-1 1,0 1-1,0-1 1,0 1-1,0-1 1,0 0-1,0 1 1,0-1-1,-1 1 1,1-1 0,0 1-1,0-1 1,0 1-1,0-1 1,0 1-1,-1-1 1,1 0-1,0 1 1,-1-1-1,1 0 1,0 1-1,0-1 1,-1 1 0,1-1-1,-1 0 1,1 0-1,0 1 1,-1-1-1,1 0 1,-1 0-1,1 1 1,0-1-1,-1 0 1,1 0-1,-1 0 1,1 0 0,-1 0-1,1 0 1,-1 0-1,1 0 1,-1 0-1,1 0 1,-1 0-1,1 0 1,-1 0-1,1 0 1,0 0-1,-1 0 1,1 0 0,-1-1-1,1 1 1,-1 0-1,1 0 1,0-1-1,-1 1 1,1 0-1,-1-1 1,1 1-1,0 0 1,0-1 0,-1 1-1,1 0 1,0-1-1,-1 1 1,1-1-1,0 1 145,-10 19-8013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57.146"/>
    </inkml:context>
    <inkml:brush xml:id="br0">
      <inkml:brushProperty name="width" value="0.05" units="cm"/>
      <inkml:brushProperty name="height" value="0.05" units="cm"/>
    </inkml:brush>
  </inkml:definitions>
  <inkml:trace contextRef="#ctx0" brushRef="#br0">466 417 13068,'2'-16'3561,"0"0"-2264,4-33-507,-5 21 8184,11 370-6347,7 124-2424,-18-459-208,-1-1 1,1 1-1,-1-1 1,0 1-1,-1 0 1,0-1-1,0 1 1,0-1-1,-1 1 1,1-1-1,-2 0 0,1 0 1,-1 0-1,0 0 1,0 0-1,0 0 1,-1-1-1,0 0 1,0 1-1,0-1 1,-1-1-1,0 1 1,0-1-1,0 0 1,0 0-1,-1 0 1,1-1-1,-1 0 1,0 0-1,0 0 1,0-1-1,-3 1 5,-9-3 67,0-1-1,1 0 0,-1-2 0,1 0 0,0-1 1,0-1-1,0 0 0,0-1 0,1-1 0,0-1 1,0 0-1,1-1 0,0 0 0,1-2 0,0 0 1,0 0-1,1-1 0,1-1 0,0 0 0,-8-12-66,13 19 33,1 1-1,1-1 0,-1 0 1,1-1-1,0 1 1,0-1-1,1 0 0,0 0 1,0 0-1,1-1 0,0 1 1,0-1-1,1 0 0,0 0 1,0 0-1,0-3-32,5 7-113,0 1-1,0-1 1,0 1 0,0-1-1,0 1 1,1 0 0,0 1-1,-1-1 1,1 0 0,0 1-1,0 0 1,0 0 0,1 0-1,-1 1 1,0-1 0,1 1-1,-1 0 1,1 0 0,0 1-1,-1-1 1,1 1 0,-1 0-1,1 0 1,0 1 0,-1-1-1,3 2 114,61-2-4960,-22 0-2076,-39 1 5350,29-1-10058</inkml:trace>
  <inkml:trace contextRef="#ctx0" brushRef="#br0" timeOffset="326.424">596 210 12300,'-14'-16'4398,"-49"-48"-1883,-30 8 2919,93 55-5386,-1 1-1,1-1 1,0 0-1,0 0 0,-1 0 1,1 1-1,0-1 1,0 0-1,0 0 0,0 0 1,0 0-1,0 0 1,0 1-1,0-1 0,1 0 1,-1 0-1,0 0 1,0 0-1,1 1 0,-1-1 1,1 0-1,-1 0 1,0 1-1,1-1 0,-1 0 1,1 1-1,0-1 1,-1 0-1,1 1 0,-1-1 1,1 1-1,0-1 1,0 1-1,-1-1 0,1 1 1,0 0-1,0-1 1,-1 1-1,1 0 0,0 0 1,0-1-1,0 1 1,0 0-1,-1 0 0,1 0 1,0 0-1,0 0 1,0 0-1,0 0 0,0 0 1,-1 1-1,1-1 1,0 0-1,0 0 0,0 1 1,0-1-48,2 0 57,82-14 239,0 3 1,1 4-1,0 4 0,8 4-296,16-2 75,408-11 550,-564 13-2153,-1 3 0,1 1 1,-1 3-1,2 2 0,-1 1 1,-10 7 1527,-14 6-6785</inkml:trace>
  <inkml:trace contextRef="#ctx0" brushRef="#br0" timeOffset="896.98">918 653 11018,'0'0'4773,"8"-15"-1405,27-51-405,-34 62-2699,1 1 0,1-1 0,-1 1 0,0-1 0,1 1 0,0 0 0,0 0 0,0 0 1,0 0-1,0 1 0,1-1 0,-1 1 0,1 0 0,-1 0 0,1 0 0,0 0 0,0 1 0,0 0 0,0-1 0,0 1 0,0 1 0,0-1 0,1 0-264,1 2 79,-1 0 0,1 0 0,-1 0 0,0 1 0,0-1 0,1 1 0,-1 1 0,0-1 0,-1 1 0,1-1 0,0 1 0,-1 1 0,1-1 0,-1 1-1,0-1 1,0 1 0,-1 1 0,1-1 0,-1 0 0,0 1 0,0-1 0,1 3-79,4 16 14,0 0 0,-1 1 0,-1 0 0,-2 0 0,0 0 0,-2 1-1,0-1 1,-2 1 0,0-1 0,-4 21-14,4-29-180,-1 0-1,-1 0 1,0 0-1,-1-1 0,-1 1 1,0-1-1,-1 1 1,0-1-1,-2-1 1,0 1-1,-8 12 181,10-42 32,12-10 66,1 1 0,1 0 0,1 0 0,1 1 0,1 0-1,12-14-97,-12 14 76,2 0-1,0 1 0,1 1 0,2 1 0,0 0 0,1 1 0,1 1 0,1 1 1,0 0-1,1 2 0,1 0 0,0 1 0,1 2 0,14-6-75,-32 16 3,-1 0 0,0 1 0,0 0 1,0 0-1,1 0 0,-1 0 0,1 1 0,-1 0 0,0 0 0,1 0 0,-1 0 0,1 1 0,-1-1 1,0 1-1,1 1 0,-1-1 0,0 0 0,0 1 0,0 0 0,0 0 0,0 0 0,0 0 0,-1 1 1,1 0-1,-1-1 0,0 1 0,0 0 0,0 1 0,0-1 0,0 0 0,2 4-3,6 16 6,-1 0 0,0 1 1,-2 0-1,-1 0 0,0 0 0,-2 1 0,-1 4-6,30 105 16,-34-130-18,1 0 0,1-1-1,-1 1 1,0 0 0,1 0 0,0 0-1,0-1 1,0 1 0,0-1 0,1 0 0,-1 1-1,1-1 1,0 0 0,0-1 0,0 1 0,0 0-1,0-1 1,1 0 0,-1 0 0,1 0-1,-1 0 1,1 0 0,0-1 0,0 1 0,0-1-1,0 0 1,0-1 0,0 1 0,0-1 0,0 1-1,0-1 1,0 0 0,0-1 0,0 1 0,0-1-1,0 1 1,0-1 0,0-1 0,0 1-1,0 0 1,3-3 2,6-7 3,-2 0-1,1-1 1,-2 0-1,1 0 1,-2-2-1,1 1 0,-2-1 1,0 0-1,-1-1 1,0 0-1,-1 0 1,-1 0-1,1-7-2,10-55-943,-18 26-7648,-4 36 316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9:07.18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0 352,'0'0'96,"0"0"-96,0 0-448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9:08.16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246 562 1569,'0'0'860,"-15"6"-497,-111 38 1062,124-44-1403,2 1 22,-1 0 0,0-1 0,1 1 0,-1-1 0,0 1 0,0-1 0,0 1 0,0-1 0,0 1 0,1-1 0,-1 0 0,0 0 0,0 1 0,0-1 0,0 0 0,0 0 0,0 0 0,0 0 0,0 0 0,0 0 0,0 0 0,0 0 0,0-1 0,0 1 0,0 0 0,0-1 0,0 1 0,1 0 0,-1-1 0,0 1 0,0-1 0,0 1 0,1-1 0,-1 0 0,0 1 0,0-1 0,1 0 0,-1 1 0,1-1 0,-1 0 0,0 0 0,1 0 0,0 0 0,-1 1 0,1-1 0,-1 0 0,1 0 0,0 0 0,0 0 0,0 0 1,-1 0-1,1 0 0,0 0-44,77-77 976,-59 64-917,125-91 11,3 7-1,5 6 0,150-67-69,-184 113 0,-117 46 0,1-1 0,0 1 0,-1-1 0,1 1 0,-1 0 0,1-1 0,-1 1 0,1 0 0,0-1 0,-1 1 0,1 0 0,0 0 0,-1 0 0,1 0 0,0-1 0,-1 1 0,1 0 0,0 0 0,0 0 0,-1 1 0,1-1 0,0 0 0,-1 0 0,1 0 0,0 0 0,-1 1 0,1-1 0,0 0 0,-1 0 0,1 1 0,-1-1 0,1 1 0,-1-1 0,1 0 0,0 1 0,-1-1 0,0 1 0,1-1 0,-1 1 0,1 0 0,-1-1 0,0 1 0,1-1 0,-1 1 0,0 0 0,1-1 0,-1 1 0,0 0 0,0-1 0,0 1 0,0 0 0,0-1 0,0 1 0,0 0 0,0-1 0,0 1 0,0 0 0,0 0 0,0-1 0,0 1 0,-1 0 0,1-1 0,0 1 0,0-1 0,-1 1 0,1 0 0,0-1 0,-1 1 0,1 0 0,-78 99 6,-65 40 102,-6-8 0,-5-5-1,-26 6-107,-42 36 152,191-146-118,-53 56 92,84-80-125,0 1 0,0-1 0,0 1 0,1 0 0,-1-1 0,0 1 0,1 0 1,-1-1-1,0 1 0,0 0 0,1-1 0,-1 1 0,1 0 0,-1 0 0,0 0 0,1-1 0,-1 1 0,0 0 0,1 0 0,-1 0 0,1 0 0,-1 0 1,1 0-1,-1-1 0,0 1 0,1 0 0,-1 0 0,1 1 0,-1-1 0,1 0 0,-1 0 0,0 0 0,1 0 0,-1 0 0,1 0 0,-1 0 0,1 1 1,-1-1-1,0 0 0,1 0 0,-1 1 0,0-1 0,1 0 0,-1 0 0,0 1 0,1-1 0,-1 0 0,0 1 0,0-1 0,1 1 0,-1-1 1,0 0-1,0 1 0,0-1 0,0 1 0,1-1 0,-1 0 0,0 1 0,0-1 0,0 1 0,0-1 0,0 1 0,0-1 0,0 0 0,0 1 0,0-1 1,0 1-1,-1-1 0,1 1 0,0-1-1,210-105 389,788-437-116,-947 514-266,41-24 81,3 3-1,1 5 1,2 4-1,46-9-87,-94 38 22,-49 11-23,-1-1 1,0 1 0,1 0-1,0-1 1,-1 1-1,1 0 1,-1-1 0,1 1-1,-1 0 1,1-1 0,0 1-1,-1 0 1,1 0-1,0 0 1,-1 0 0,1 0-1,-1-1 1,1 1-1,0 0 1,-1 0 0,1 1-1,0-1 1,-1 0 0,1 0-1,0 0 1,-1 0-1,1 1 1,-1-1 0,1 0-1,0 0 1,-1 1 0,1-1-1,-1 0 1,1 1-1,-1-1 1,1 1 0,-1-1-1,1 1 1,-1-1-1,0 1 1,1-1 0,-1 1-1,1-1 1,-1 1 0,0 0-1,0-1 1,1 1-1,-1-1 1,0 1 0,0 0-1,0-1 1,0 1 0,0 0-1,0-1 1,0 1-1,0 0 1,0-1 0,0 1-1,0 0 1,0-1-1,0 1 1,-1-1 0,1 1-1,0 0 1,0-1 0,-1 1-1,1-1 1,0 1-1,-1-1 1,0 1 0,-88 90 128,-362 252 355,224-178-80,-29 40-403,155-101 16,100-104-15,0 1 0,0 0-1,0 0 1,0-1 0,0 1 0,0 0-1,0 0 1,1 0 0,-1 0-1,0 0 1,1 0 0,-1 1-1,1-1 1,-1 0 0,1 0-1,-1 0 1,1 0 0,0 1 0,0-1-1,-1 0 1,1 0 0,0 1-1,0-1 1,0 0 0,1 0-1,-1 0 1,0 1 0,0-1 0,1 0-1,-1 0 1,0 0 0,1 1-1,-1-1 1,1 0 0,0 0-1,-1 0 1,1 0-1,44 5-4,-11-11 0,-1-1 0,0-2 0,-1-1 0,0-2 0,0-1 0,10-6 4,-5 3 2,872-401 85,-317 136-35,-563 267-45,29-15 84,1 4-1,1 1 0,1 4 0,25-4-90,-33 17 86,-52 6-85,0 0-1,0-1 1,0 1 0,0 0-1,-1 0 1,1 0 0,0 0-1,0 0 1,0 0 0,0 1-1,0-1 1,0 0 0,-1 0-1,1 1 1,0-1 0,0 0-1,0 1 1,-1-1 0,1 1-1,0-1 1,0 1 0,-1-1-1,1 1 1,0-1 0,-1 1 0,1 0-1,-1-1 1,1 1 0,-1 0-1,1 0 1,-1-1 0,1 1-1,-1 0 1,0 0 0,0 0-1,1-1 1,-1 1 0,0 0-1,0 0 1,0 0 0,0 0-1,0 0 1,0 0 0,0-1-1,0 1 1,0 0 0,0 0-1,0 0 1,-1 0 0,1 0-1,0-1 1,-1 1 0,1 0-1,0 0 1,-1-1 0,1 1 0,-1 0-1,0 0 1,1-1 0,-1 1-1,1-1 1,-1 1 0,0 0-1,-110 110 53,-675 496 182,784-605-235,-36 28 12,1 2 0,2 1 0,1 1 0,-23 33-12,30-19 67,27-46-68,-1-1 1,1 0 0,0 0 0,-1 0 0,1 0 0,0 0-1,0 0 1,0 1 0,0-1 0,0 0 0,0 0-1,0 0 1,0 0 0,0 0 0,1 1 0,-1-1 0,0 0-1,1 0 1,-1 0 0,1 0 0,-1 0 0,1 0 0,0 0-1,-1 0 1,1 0 0,0 0 0,0-1 0,-1 1-1,1 0 1,0 0 0,0-1 0,0 1 0,0 0 0,0-1-1,0 1 1,0-1 0,0 1 0,0-1 0,0 0 0,1 1-1,-1-1 1,0 0 0,0 0 0,0 0 0,0 0 0,21 1-26,0-1 1,-1-1-1,1-1 1,-1-1-1,1-1 1,-1-1 0,0-1-1,-1 0 1,18-9 25,-33 13-1,303-117-105,122-74 106,-228 99 5,-61 30-1,641-273 232,-566 269 223,-161 61-235,-56 8-220,1-1 0,-1 0 0,0 1 0,1-1-1,-1 1 1,1-1 0,-1 1 0,1-1 0,0 1-1,-1 0 1,1-1 0,0 1 0,-1-1 0,1 1 0,0 0-1,-1-1 1,1 1 0,0 0 0,0 0 0,0-1 0,0 1-1,0 0 1,0-1 0,0 1 0,0 0 0,0-1-1,0 1 1,0 0 0,0 0 0,1-1 0,-1 1 0,0 0-1,0-1 1,1 1 0,-1-1 0,0 1 0,1 0 0,-1-1-1,1 1 1,-1-1 0,1 1 0,-1-1 0,1 1-1,-1-1 1,1 1 0,-1-1 0,1 0 0,0 1 0,-1-1-1,1 0 1,0 1 0,-1-1 0,1 0 0,0 0 0,-1 0-1,1 0 1,0 0 0,-1 0 0,1 0 0,0 0-1,0 0 1,-1 0 0,1 0 0,0 0 0,-1 0 0,1 0-1,0-1-3,-121 91 219,-163 79 230,-23-4-449,-274 163 133,507-273-127,74-48-6,93-29-81,678-306-55,-110 42 171,-490 231 109,-135 50-106,-30 13-12,-70 47-7,47-46 0,-486 267 358,55-34-402,368-184 78,78-57-56,1 0 0,-1-1 1,1 1-1,-1 0 0,1 0 0,0 0 0,-1-1 0,1 1 0,0 0 0,0 0 0,0 0 0,-1 0 0,1 0 0,0 0 0,0-1 0,0 1 0,1 0 0,-1 0 1,0 0-1,0 0 0,0 0 0,1 0 0,-1-1 0,0 1 0,1 0 0,-1 0 0,1 0 0,-1-1 0,1 1 0,-1 0 0,1-1 0,-1 1 0,1 0 0,0-1 1,-1 1-1,1-1 0,0 1 0,0-1 0,-1 1 0,1-1 0,0 0 0,0 1 0,0-1 0,-1 0 0,1 1 0,0-1 0,0 0 0,0 0 0,0 0 1,0 0-1,0 0 0,0 0 0,-1 0 0,1 0 0,0 0 0,0-1 0,0 1 0,0 0 0,0-1 0,-1 1 0,1 0 0,0-1 0,0 1 0,-1-1 0,1 1 1,0-1-1,0 1 0,-1-1 0,1 0 3,2 1-27,18-1-592,1-2 1,0 0-1,-1-2 1,0 0-1,0-1 1,0-1-1,15-8 619,31-14-7025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9:09.11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189 753 7719,'-12'1'422,"-41"1"160,52-2-561,0 0-1,1 1 1,-1-1 0,0 0 0,1 0-1,-1 0 1,0 0 0,0 0 0,1 0-1,-1 0 1,0 0 0,1 0 0,-1 0-1,0 0 1,1 0 0,-1 0 0,0-1-1,1 1 1,-1 0 0,0 0-1,1-1 1,-1 1 0,0 0 0,1-1-1,-1 1 1,1-1 0,-1 1 0,1-1-1,-1 1 1,1-1 0,-1 1 0,1-1-1,0 1 1,-1-1 0,1 0 0,0 1-1,-1-1 1,1 0 0,0 1 0,0-1-1,0 0 1,-1 1 0,1-1 0,0 0-1,0 1 1,0-1 0,0 0-1,0 0 1,1 1 0,-1-1 0,0 0-1,0 1 1,0-1 0,0 0 0,1 1-1,-1-1 1,0 0 0,1 1 0,-1-1-1,0 1 1,1-1-21,7-9 108,1 0 0,0 0 0,1 1-1,-1 1 1,2-1 0,-1 2 0,1-1 0,10-4-108,5-5 39,148-92 116,5 7 0,99-37-155,-229 115 14,0 2 0,1 3 0,1 2-1,1 2 1,12 0-14,-65 15 0,1 0 1,0 1-1,0-1 0,0 1 0,0-1 0,0 0 0,0 1 0,0-1 0,0 1 0,0-1 1,0 0-1,0 1 0,0-1 0,0 1 0,0-1 0,0 0 0,0 1 0,1-1 0,-1 0 1,0 1-1,0-1 0,0 0 0,1 1 0,-1-1 0,0 0 0,0 1 0,1-1 0,-1 0 1,0 0-1,1 1 0,-1-1 0,0 0 0,1 0 0,-1 0 0,0 1 0,1-1 0,-1 0 0,0 0 1,1 0-1,-1 0 0,1 0 0,-1 0 0,0 0 0,1 0 0,-1 0 0,1 0 0,-1 0 1,0 0-1,1 0 0,-199 115 0,1-14-1,-429 240-9,596-323-10,-102 80-40,132-98 60,1 0 0,-1 0 0,1 0 0,-1 0 0,1 0-1,0 0 1,-1 0 0,1 0 0,-1 0 0,1 0 0,-1 1 0,1-1 0,-1 0 0,1 0 0,-1 0 0,1 1 0,-1-1 0,1 0-1,-1 1 1,1-1 0,-1 1 0,1-1 0,-1 0 0,0 1 0,1-1 0,-1 1 0,0-1 0,1 1 0,-1-1 0,0 1-1,0-1 1,1 1 0,-1-1 0,0 1 0,0 0 0,0-1 0,0 1 0,0-1 0,0 1 0,0-1 0,0 1 0,0 0 0,0-1-1,0 1 1,0-1 0,0 1 0,-1-1 0,1 1 0,0-1 0,0 1 0,-1 0 0,1-1 0,0 1 0,0-1 0,-1 0 0,1 1-1,-1-1 1,1 1 0,0-1 0,-1 0 0,1 1 0,-1-1 0,1 0 0,-1 1 0,1-1 0,-1 0 0,1 0 0,-1 1 0,130-30 5,502-215 49,-543 207-49,1121-518 1367,-1184 541-1178,-68 29-180,-673 316 492,626-287-388,50-24-79,-63 28 66,2 4 0,3 5 0,2 4 0,-74 63-105,76-23 86,94-101-86,-1 1 0,0 0 0,0 0 0,1 0 0,-1 0 1,1 0-1,-1 0 0,1 0 0,-1 0 0,1 0 0,-1 0 0,1 0 0,0 1 0,0-1 0,0 0 1,-1 0-1,1 0 0,0 0 0,0 1 0,1-1 0,-1 0 0,0 0 0,0 0 0,1 0 0,-1 0 1,0 0-1,1 0 0,-1 0 0,1 1 0,-1-1 0,1-1 0,0 1 0,-1 0 0,1 0 0,0 0 1,0 0-1,0 0 0,0-1 0,-1 1 0,1 0 0,0-1 0,0 1 0,0-1 0,0 1 1,1-1-1,-1 1 0,0-1 0,0 0 0,0 1 0,0-1 0,0 0 0,1 0 0,146-9 0,24-29-39,-1-7 0,37-22 39,-153 50-7,486-168 48,345-102 163,-739 255-161,-147 32-41,-1 1-1,1-1 1,0 0-1,0 1 1,0-1-1,0 1 1,-1-1-1,1 1 1,0-1-1,0 1 1,0-1-1,0 1 1,0-1-1,0 1 1,0-1 0,0 1-1,0-1 1,0 1-1,0-1 1,1 1-1,-1-1 1,0 0-1,0 1 1,0-1-1,1 1 1,-1-1-1,0 1 1,0-1-1,1 0 1,-1 1-1,0-1 1,1 0-1,-1 1 1,0-1-1,1 1-1,-262 126 75,-22-1 438,-16 6 581,-181 114-1094,366-170-80,92-54 91,23-12 31,82-19-4,38-26 16,-2-6 1,69-35-55,-103 41 19,575-227-51,-617 244 37,-44 17-5,1 1-1,0 0 1,0-1-1,0 1 0,0 0 1,0-1-1,0 1 1,-1 0-1,1-1 1,0 1-1,0 0 1,0-1-1,0 1 1,0 0-1,0-1 1,0 1-1,1-1 0,-1 1 1,0 0-1,0-1 1,0 1-1,0 0 1,0-1-1,1 1 1,-1 0-1,0 0 1,0-1-1,0 1 0,1 0 1,-1 0-1,0-1 1,0 1-1,1 0 1,-1 0-1,0-1 1,1 1-1,-1 0 1,-37 4-92,-333 106-3821,257-80 475,13-6-1366</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9:10.41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80 738 1986,'0'0'1575,"-14"-5"-22,-39-15-202,52 20-1310,0-1 1,0 1-1,1 0 0,-1-1 1,0 1-1,1-1 0,-1 1 1,1-1-1,-1 1 1,0-1-1,1 0 0,-1 1 1,1-1-1,0 0 1,-1 1-1,1-1 0,-1 0 1,1 1-1,0-1 1,0 0-1,-1 0 0,1 1 1,0-1-1,0 0 0,0 0 1,0 0-1,0 1 1,0-1-1,0 0 0,0 0 1,0 0-1,0 1 1,0-1-1,1 0 0,-1 0 1,0 1-1,1-1 0,-1 0 1,0 1-1,1-1 1,-1 0-1,1 1 0,-1-1 1,1 0-1,-1 1 1,1-1-1,-1 1 0,1-1 1,0 1-1,-1-1 0,1 1 1,0 0-1,0-1 1,-1 1-1,1 0 0,0-1 1,0 1-42,0-1 75,137-68 1645,-98 53-1566,956-370 289,-863 345-358,-300 116-15,-643 287 21,664-290 53,99-28 32,58-34-85,7-7-78,0-1 1,0-1 0,0 0 0,0-2 0,0 0-1,-1-1 1,1-1 0,0 0 0,6-4-14,-10 5 9,274-67 124,245-95-133,-10-26 25,211-67 3682,-588 222-3152,-130 37-456,-35 12-64,-398 188 226,-330 145-47,735-341-212,-28 12-10,1 2 0,0 2 0,2 1 0,1 2 0,-7 8 8,5 9-43,38-41 43,-1 0 0,0-1-1,1 1 1,-1 0 0,1 0 0,-1 0 0,1 0-1,0 0 1,-1 0 0,1 0 0,0 0 0,0 0-1,0 0 1,0 0 0,-1 0 0,1 0 0,1 0-1,-1 0 1,0 0 0,0 0 0,0 0 0,0 0-1,1 0 1,-1 0 0,1 0 0,-1 0 0,0 0 0,1 0-1,0 0 1,-1 0 0,1 0 0,-1-1 0,1 1-1,0 0 1,0 0 0,-1-1 0,1 1 0,0 0-1,0-1 1,0 1 0,0-1 0,0 1 0,0-1-1,0 0 1,0 1 0,0-1 0,0 0 0,0 0-1,0 0 1,0 0 0,0 0 0,23 3 0,1-1 1,0-1-1,-1-1 1,1-1-1,-1-2 0,0 0 1,1-2-1,-1 0 0,0-2 0,-4 3 2,414-110-19,347-143 17,-54 15 49,-715 239-41,50-17 55,2 3 1,-1 3-1,32-1-63,-77 19 123,-55 11-58,25-11-61,-988 358 1261,976-353-1270,2-1 3,1 0-1,0 2 1,0 0 0,1 1 0,0 1-1,1 1 1,-7 6 2,25-18 0,1-1 1,-1 0-1,0 1 1,0-1-1,0 1 1,1-1-1,-1 1 1,0 0-1,1-1 0,-1 1 1,0 0-1,1-1 1,-1 1-1,1 0 1,-1 0-1,1 0 1,0-1-1,-1 1 0,1 0 1,0 0-1,-1 0 1,1 0-1,0 0 1,0 0-1,0 0 1,0-1-1,0 1 0,0 0 1,0 0-1,0 0 1,0 0-1,0 0 1,1 0-1,-1 0 1,0 0-1,1-1 0,-1 1 1,0 0-1,1 0 1,-1 0-1,1-1 1,0 1-1,-1 0 1,1-1-1,-1 1 0,1 0 1,0-1-1,0 1 0,104 7-26,36-19 44,0-6 0,-1-7 0,45-17-18,-131 29 15,1166-254-36,-915 215 522,-279 53-229,-39 15-4,-126 44 57,-328 101 369,-185 74-534,500-162-149,118-46 10,34-27-21,0 0 0,0 0 0,0 0 0,0 0 0,0 0 0,0 0 0,0 0 0,0 0 0,0 0 0,1 0 0,-1 0 0,0 0 1,1 0-1,-1 0 0,1 0 0,-1 0 0,1 0 0,-1 0 0,1 0 0,0 0 0,-1-1 0,1 1 0,0 0 0,0 0 0,0-1 0,-1 1 0,1-1 0,0 1 0,0-1 0,0 1 0,0-1 0,0 1 0,0-1 0,0 0 0,0 1 0,0-1 0,0 0 0,0 0 0,1 0 0,-1 0 0,0 0 0,0 0 0,0 0 0,0 0 0,0-1 0,0 1 0,0 0 0,0-1 0,0 1 0,0 0 0,0-1 0,0 1-1,86 0-12,0-3-1,0-4 0,0-4 1,-1-4-1,-1-4 14,10 2-17,728-169 133,-109 22-200,-544 138 239,-138 25-16,-30 8 21,-83 37-32,-483 188 347,555-227-473,2-3 0,0 1-1,0 1 1,0-1 0,0 1-1,1 0 1,-1 0-1,1 1 1,0 0-1,1 0 1,-1 1-1,1-1 1,0 1-1,0 0 1,1 1-1,-1-1 1,1 2-2,5-5 0,0 0 0,0 0 0,0-1 0,1 1 0,-1 0 0,1 0 0,0-1 0,0 1 0,0-1 0,0 0 0,0 1 0,0-1 0,0 0 0,1 0 0,-1 0 0,1-1 0,0 1 0,-1-1 0,1 1 0,0-1 0,0 0 0,0 0 0,0 0 0,0 0 0,0-1 0,0 1 0,0-1 0,0 0 0,0 0 0,1 0 0,-1 0 0,0 0 0,1-1 0,75 5 13,0-4 1,1-3-1,-1-3 0,-1-4 1,14-6-14,-63 12 2,309-47 68,-2-15-1,137-53-69,-403 87 352,-70 32-338,1-1-1,-1 0 0,0 1 0,-1-1 0,1 0 1,0 1-1,0-1 0,0 0 0,0 1 1,0-1-1,-1 1 0,1-1 0,0 0 1,0 1-1,-1-1 0,1 1 0,0-1 0,-1 1 1,1-1-1,-1 1 0,1-1 0,-1 1 1,1 0-1,-1-1 0,1 1 0,-1-1 1,1 1-1,-1 0 0,1 0 0,-1-1 0,0 1 1,1 0-1,-1 0 0,1 0 0,-1 0 1,0 0-1,1-1 0,-1 1 0,0 0 0,1 0 1,-1 1-1,0-1 0,1 0 0,-1 0 1,1 0-1,-1 0-13,-41-3 145,0 2 0,1 2 0,-1 1 0,1 2 0,-1 2 0,-13 5-145,36-7 5,-8 0 5,-1 1 0,1 1 0,0 2 0,1 0 0,0 2 0,0 1 0,-14 9-10,34-16-165,1 1 1,0 0-1,0 0 1,0 0-1,0 0 0,1 1 1,0 0-1,0 0 1,0 0-1,1 0 1,0 1-1,1-1 1,-1 1-1,1 0 1,0 0-1,1 0 1,-1 5 164,-1-2-444,-5 8-4686,-5-11-4596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10.414"/>
    </inkml:context>
    <inkml:brush xml:id="br0">
      <inkml:brushProperty name="width" value="0.05" units="cm"/>
      <inkml:brushProperty name="height" value="0.05" units="cm"/>
    </inkml:brush>
  </inkml:definitions>
  <inkml:trace contextRef="#ctx0" brushRef="#br0">20 41 5445,'0'0'13837,"0"0"-9833,0 0-1377,0 0-1186,0 0-961,0 0-384,0 0-96,0 0 0,0 0-256,1-40-1217,-10 57-2851,-2 4-8585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9:59.687"/>
    </inkml:context>
    <inkml:brush xml:id="br0">
      <inkml:brushProperty name="width" value="0.05" units="cm"/>
      <inkml:brushProperty name="height" value="0.05" units="cm"/>
      <inkml:brushProperty name="color" value="#E71224"/>
    </inkml:brush>
  </inkml:definitions>
  <inkml:trace contextRef="#ctx0" brushRef="#br0">0 7 5189,'0'0'1740,"0"0"-384,0 0-326,0 0-378,0 0-284,14 3 11,78 6-102,1-4 1,0-3-1,45-8-277,-34 2 70,807-9-1559,-739 10-1960,-104 3-538</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43.539"/>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144 537 15567,'0'0'1521,"0"0"-950,-7 13-117,-64 143 1548,62-120-1873,1 0 0,1 0 1,3 0-1,1 0 0,1 19-129,-13-117 2888,15 62-2883,-6-26 196,2 0-1,0 0 1,2-1-1,1 1 1,1-1-1,1 1 1,1-1-1,2 1 1,0-1-201,-2 22 20,-1 1 0,1-1 0,0 0 1,0 0-1,0 1 0,1-1 0,0 1 1,-1 0-1,2 0 0,-1 0 0,0 0 0,1 0 1,0 1-1,0-1 0,0 1 0,0 0 1,0 0-1,1 1 0,-1-1 0,1 1 0,-1 0 1,1 0-1,0 1 0,0-1 0,0 1 1,0 0-1,0 1 0,0-1 0,0 1 0,1 0 1,-1 0-1,0 0 0,2 1-20,20 6 12,0 0 1,-1 2-1,0 0 0,0 2 1,-1 1-1,-1 1 0,0 1 1,-1 1-1,0 1 0,-1 1 1,-1 1-1,-1 1 0,8 10-12,9 7-1128,-1 1 1,-2 2-1,-2 2 0,6 12 1128,-21-41-1654,-13-37 1238,-3 12 516,12-85 1454,3 0-1,5 2 1,7-9-1554,-28 105 7,-1-1 0,1 0-1,0 0 1,0 0 0,0 0 0,0 1 0,0-1 0,0 0 0,0 0-1,0 0 1,0 0 0,0 1 0,1-1 0,-1 0 0,0 0 0,1 0-1,-1 1 1,0-1 0,1 0 0,-1 0 0,1 1 0,-1-1 0,1 0 0,-1 1-1,1-1 1,0 1 0,-1-1 0,1 1 0,0-1 0,-1 1 0,1-1-1,0 1 1,0 0 0,-1-1 0,1 1 0,0 0 0,0-1 0,0 1-1,-1 0 1,1 0 0,0 0 0,0 0 0,0 0 0,0 0 0,-1 0 0,1 0-1,0 0 1,0 0 0,0 1 0,0-1 0,-1 0 0,1 1 0,0-1-1,0 0 1,-1 1 0,1-1-7,51 133 6,-39-95-11,-5-8-12,1-1 0,1 0 1,2 0-1,1-1 1,1-1-1,1 0 0,1-1 1,2-1-1,0 0 1,13 11 16,-26-32-4,0 0-1,0 0 1,0-1 0,0 1 0,1-1 0,-1 0 0,1-1 0,0 0 0,0 0 0,0 0-1,0 0 1,0-1 0,0 0 0,0 0 0,1-1 0,-1 1 0,0-1 0,0-1-1,1 1 1,-1-1 0,0 0 0,0-1 0,0 0 0,0 0 0,0 0 0,0 0-1,-1-1 1,1 0 0,-1 0 0,0 0 0,1-1 0,-2 0 0,1 0 0,0 0 0,3-5 4,7-6 142,-1 0 0,0-1 0,-1-1 0,-1 0 0,-1-1 0,-1 0 0,0-1 1,-1 0-1,-1 0 0,-1-1 0,0 0 0,-2 0 0,0 0 0,-2-1 1,0 0-1,0-20-142,-4 35 13,1 1 1,-1-1 0,-1 0-1,1 1 1,-1 0-1,0-1 1,0 1 0,-1 0-1,0 0 1,0 0-1,0 0 1,0 1 0,-1-1-1,1 1 1,-1 0-1,0 0 1,-1 0 0,1 1-1,-1-1 1,1 1-1,-1 0 1,0 0 0,0 1-1,0-1 1,-1 1-1,1 1 1,-1-1 0,1 1-1,-3-1-13,-17-3-18,1 1 1,-1 1-1,0 1 0,0 1 1,1 1-1,-7 2 18,-98 17-1774,47 4-4988,30-5-5719</inkml:trace>
  <inkml:trace contextRef="#ctx0" brushRef="#br0" timeOffset="491.783">1678 732 8072,'-9'-15'4489,"-31"-50"-1713,38 61-2350,0 0 0,-1-1 0,0 1 0,0 0 0,0 0 0,0 1 0,-1-1 0,1 1 0,-1-1 0,0 1 0,0 0 0,0 1-1,0-1 1,-1 1 0,1-1 0,-1 1 0,1 1 0,-1-1 0,-2 0-426,5 3 36,0 1 1,1-1-1,-1 1 0,0-1 0,1 1 0,-1 0 1,1 0-1,0 0 0,-1 0 0,1 0 0,0 0 1,0 0-1,0 0 0,0 0 0,1 0 0,-1 0 1,1 1-1,-1-1 0,1 0 0,0 1 0,0-1 0,0 0 1,0 0-1,0 1 0,0-1 0,1 0 0,0 3-36,-1-3 32,1 12-20,1 0 1,0 0-1,1 0 1,1 0-1,0 0 0,1-1 1,0 1-1,1-2 0,1 1 1,0 0-1,0-1 0,2-1 1,-1 1-1,1-1 1,1-1-1,0 0 0,1 0 1,-1-1-1,5 3-12,-15-13 9,0 1 1,0-1-1,0 1 1,0 0-1,0-1 0,0 1 1,0-1-1,0 1 1,0-1-1,0 1 0,0 0 1,0-1-1,1 1 0,-1-1 1,0 1-1,0 0 1,0-1-1,1 1 0,-1 0 1,0-1-1,0 1 1,1 0-1,-1-1 0,0 1 1,1 0-1,-1 0 0,0-1 1,1 1-1,-1 0 1,0 0-1,1 0 0,-1-1 1,1 1-1,-1 0 1,0 0-1,1 0 0,-1 0 1,1 0-1,-1 0 1,1 0-1,-1 0 0,0 0 1,1 0-1,-1 0 0,1 0 1,-1 0-1,0 0 1,1 0-10,-2-4 88,-6-19 40,1 0 1,2 0-1,0-1 0,1 0 1,2 0-1,0 1 0,2-10-128,0 24 29,0 1 0,0-1 0,1 1 0,0-1-1,0 1 1,1 0 0,0 0 0,1 0 0,0 1 0,0-1-1,0 1 1,1 0 0,0 0 0,1 0 0,-1 1-1,1 0 1,1 0 0,-1 0 0,1 1 0,0 0-1,0 0 1,0 1-29,0 0-242,0 1-1,-1 0 0,1 0 0,0 0 1,0 1-1,1 0 0,-1 1 1,0 0-1,1 0 0,-1 0 0,1 1 1,-1 0-1,2 1 243,3 1-909,0 0 1,0 1 0,-1 1-1,0 0 1,1 0-1,-1 1 1,-1 1-1,1 0 1,-1 0-1,0 1 1,7 6 908,10 8-8792</inkml:trace>
  <inkml:trace contextRef="#ctx0" brushRef="#br0" timeOffset="1547.652">2160 661 12300,'0'-13'3747,"-3"-160"3935,3 169-7590,0 0 0,0 1 0,1-1 0,-1 0 0,1 1 0,0-1 0,0 1 0,0-1 0,0 1 0,1-1 0,-1 1 0,1 0 0,0-1 0,0 1 0,0 0 0,0 1 0,1-1 0,-1 0-1,1 0 1,0 1 0,-1 0 0,4-2-92,-5 4 29,1 0 0,-1 1-1,1-1 1,0 0 0,-1 1 0,1 0-1,-1-1 1,1 1 0,-1 0-1,0 0 1,1-1 0,-1 1-1,0 0 1,0 0 0,1 1-1,-1-1 1,0 0 0,0 0 0,0 1-1,0-1 1,-1 0 0,1 1-1,0-1 1,-1 1 0,1-1-1,0 1 1,-1-1 0,0 1 0,1-1-1,-1 1 1,0 0 0,0 0-29,8 31 7,-2 0 1,-1 1 0,-2 0 0,-1 0 0,-2 6-8,1 0 3,0-35-7,-1 33-155,2 0-1,2-1 1,2 1 0,1-1 0,4 9 159,-11-46-9,0 0 0,1 0 1,-1 0-1,0-1 1,1 1-1,-1 0 1,0 0-1,1 0 1,-1 0-1,0 0 0,1 0 1,-1-1-1,0 1 1,1 0-1,-1 0 1,0 0-1,1 0 1,-1 0-1,0 0 0,1 1 1,-1-1-1,0 0 1,1 0-1,-1 0 1,0 0-1,1 0 1,-1 0-1,0 1 0,1-1 1,-1 0-1,0 0 1,0 0-1,1 1 1,-1-1-1,0 0 1,0 0-1,1 1 0,-1-1 1,0 0-1,0 1 1,0-1-1,1 0 1,-1 1-1,0-1 1,0 0-1,0 1 0,0-1 1,0 0-1,0 1 1,0-1-1,0 0 1,0 1-1,0-1 1,0 0-1,0 1 0,0-1 9,6-31 31,33-188 321,-34 199-322,1 0 0,1 1-1,1-1 1,0 2 0,1-1-1,10-13-29,-15 26 5,0-1-1,1 1 0,-1 0 0,1 0 0,1 0 0,-1 0 0,1 1 0,0 0 0,0 1 1,1-1-1,-1 1 0,1 0 0,0 1 0,0 0 0,1 0 0,-1 0 0,0 1 1,1 0-1,1 0-4,-4 2-2,0 0 1,0 0 0,0 0 0,0 1 0,0 0-1,0 0 1,0 0 0,0 0 0,0 1 0,-1 0-1,1 0 1,-1 0 0,1 1 0,-1-1-1,0 1 1,0 0 0,0 0 0,0 1 0,0-1-1,-1 1 1,0 0 0,1 0 0,0 1 1,58 108-35,-54-94 34,13 29-32,-16-33 6,0 0 1,1-1-1,1 1 1,1-2-1,0 1 0,1-1 1,0 0-1,1-1 0,8 9 27,-16-19-5,1 0 0,-1 0 0,1-1 0,-1 1 0,1-1 0,-1 1 0,1-1 0,0 0 0,0 0 0,0 0 0,0 0 0,0-1 0,0 1 0,0-1 0,0 0 0,0 0 0,0 0 0,0 0 0,0 0 0,0-1 0,0 1 0,0-1 0,0 0 0,-1 0 0,1 0 0,0 0 0,0 0 0,-1-1 0,1 1-1,-1-1 1,1 0 0,-1 1 0,1-1 0,0-2 5,71-88 184,-59 70-111,16-26 131,-21 31-117,0 0 0,1 1 1,1 0-1,0 0 1,1 2-1,1-1 1,0 2-1,1 0 1,0 1-1,5-3-87,-13 13 7,0 0 1,-1 1-1,1 0 1,0 0-1,0 0 0,0 1 1,0 0-1,0 0 1,0 1-1,0 0 0,0 0 1,0 0-1,-1 1 1,1 0-1,0 1 0,-1-1 1,0 1-1,1 0 0,-1 1 1,0 0-1,-1 0 1,1 0-1,-1 0 0,0 1 1,0 0-1,0 0 1,3 5-8,51 35-93,-45-38 79,0 0 0,0 0 0,1-2 0,-1 1 0,1-2 0,1 0 0,-1-1 0,0 0 0,1-2 0,-1 1 1,1-2-1,10-1 14,-18 1 10,0-1 0,-1 0 1,1 0-1,-1-1 0,1 0 1,-1-1-1,0 1 0,1-1 1,-1-1-1,-1 1 0,1-1 1,0-1-1,-1 1 0,0-1 1,0 0-1,0 0 0,-1-1 1,0 1-1,0-1 0,0-1 1,-1 1-1,0-1 0,0 1 1,-1-1-1,1 0 0,-1-1-10,1-4 170,1 0 0,-2-1 0,0 1 0,0-1 0,-1 0 0,-1 0 0,0 0 0,-1 0 0,0 0 0,-1 0 0,0 0 0,-3-10-170,0 18 18,1 0 0,-1 1 0,0-1 0,0 1 0,-1 0 1,0 0-1,1 0 0,-1 1 0,0-1 0,-1 1 1,1 0-1,-1 1 0,1-1 0,-1 1 0,0 0 1,0 1-1,1-1 0,-1 1 0,0 1 0,-1-1 0,1 1 1,0 0-1,0 0 0,0 0 0,0 1 0,0 0 1,0 1-1,0-1 0,0 1 0,1 0 0,-1 0 0,-4 3-18,-3 2-26,0 0-1,0 1 0,1 1 1,0 0-1,0 0 0,1 2 1,1-1-1,-1 1 0,2 1 1,-1 0-1,2 0 0,0 0 0,0 1 1,1 1-1,1-1 0,0 1 1,0 0-1,2 1 0,0-1 1,1 1-1,0 0 0,1 0 1,0 0-1,2 0 0,0 0 0,0 0 1,1 0-1,4 14 27,-5-25-60,0 1 0,0-1-1,1 0 1,-1 0 0,1 1-1,0-1 1,0 0 0,1 0 0,-1 0-1,1 0 1,0 0 0,0 0 0,1 0-1,-1-1 1,1 1 0,-1-1 0,1 0-1,0 1 1,0-1 0,1-1-1,-1 1 1,1 0 0,-1-1 0,1 0-1,0 0 1,0 0 0,0 0 0,0 0-1,0-1 1,0 0 0,0 0 0,1 0-1,-1 0 1,0-1 0,1 0-1,-1 0 1,0 0 0,3 0 60,8-6 44,-1 0 0,0-1 0,0 0-1,-1-1 1,0-1 0,0 0 0,-1-1 0,0 0 0,-1-1 0,0 0 0,0-1 0,-1 0 0,-1-1-1,0 0 1,-1 0 0,-1-1 0,0 0 0,3-7-44,32-72 753,-41 92-740,0 1 1,0 0 0,0-1-1,0 1 1,0 0-1,-1 0 1,1 0 0,0 0-1,0 0 1,0 0-1,0 0 1,0 0 0,0 0-1,0 0 1,0 0 0,-1 0-1,1 1 1,0-1-1,0 0 1,0 1 0,0-1-1,-1 1 1,1-1-1,0 1 1,0-1 0,-1 1-1,1 0 1,0-1 0,-1 1-1,1 0 1,-1-1-1,1 1 1,-1 0 0,1 0-1,-1 0 1,1-1-1,-1 1 1,0 0 0,1 0-1,-1 0 1,0 0 0,0 0-14,4 5 20,6 9-19,-1-1 1,2 0-1,0 0 0,0-1 0,1-1 0,1 0 0,0 0 0,0-1 0,1-1 1,1 0-1,0-2 0,0 1 0,1-2 0,0 0 0,0 0 0,0-2 0,1 0 1,0-1-1,4 0-1,-8-2-2,0-1 0,1 0 0,-1-1 0,1 0 0,-1-1 0,1-1 0,-1 0 0,0-1 0,1 0 0,-2-1 0,1 0 0,0-1 0,-1-1 0,0 0 0,0-1 0,-1 0 0,1 0 0,-2-1 0,1-1 0,-1 0 0,0 0 0,-1-1 0,0-1 0,4-5 2,1-13 31,0-1 0,-2 0 1,-1-1-1,-1 0 1,-2-1-1,-1 0 1,-2 0-1,-1-1 1,-1-7-32,-1-138 395,-2 175-379,-1-1 0,1 1 0,-1-1 0,0 1 0,0 0 0,0-1 0,-1 1 1,1 0-1,-1 0 0,0 0 0,1 0 0,-2 0 0,1 0 0,0 1 1,0-1-1,-1 0 0,1 1 0,-1 0 0,0 0 0,0 0 0,0 0 0,0 0 1,0 0-1,0 1 0,0 0 0,-1-1 0,1 1 0,-1 1 0,1-1 0,0 0 1,-1 1-1,1-1 0,-1 1 0,1 0 0,-1 1 0,1-1 0,-1 0 1,1 1-1,-1 0 0,1 0 0,-1 0 0,1 0 0,0 0 0,0 1 0,0-1 1,-2 2-17,-4 2 2,0 0 0,1 1 0,0 0 0,0 0 0,1 0 0,0 1 0,0 0 0,0 1 0,1-1 0,0 1 0,1 1 0,-1-1 0,2 1 0,-1 0 0,1 0 0,1 0 0,-1 0 0,-1 10-2,-2 11 2,1 0 0,1 0 1,2 1-1,1 0 1,1 16-3,0-28 4,1 1 1,1-1-1,1 1 0,0-1 1,2 0-1,0 0 1,1 0-1,1-1 1,0 0-1,2 0 1,0 0-1,1-1 0,1 0 1,0-1-1,1 0 1,1-1-1,1 0 1,0 0-1,1-2 1,0 0-1,1 0 1,0-1-1,1-1 0,12 6-4,0-4 12,1-1-1,0-1 1,1-2-1,0-1 0,0-1 1,1-2-1,-1-1 1,1-1-1,1-2 0,-1-1 1,0-1-1,0-2 0,0-1 1,-1-1-1,23-8-11,-43 11 2,0 0-1,0-1 0,-1-1 1,1 0-1,-1 0 0,0-1 1,0 0-1,-1 0 0,1-1 1,-1 0-1,-1 0 0,1-1 1,-1 0-1,0-1 0,0 1 1,-1-1-1,0-1 0,-1 1 1,0-1-1,0 0 0,-1 0 1,0 0-1,0-1 0,-1 1 1,0-1-1,-1 0 0,0 0 1,0-4-2,-2 10-54,0 0 1,0 1-1,0-1 1,0 0 0,-1 0-1,0 0 1,1 1 0,-1-1-1,-1 0 1,1 1-1,0-1 1,-1 1 0,0-1-1,0 1 1,0 0-1,0 0 1,0 0 0,-1 0-1,1 0 1,-1 0 0,0 1-1,0-1 1,0 1-1,0 0 1,0 0 0,0 0-1,-1 0 1,1 0-1,-1 1 1,1-1 0,-1 1-1,0 0 1,1 1 0,-4-2 53,-139 1-7794,57 18-2419</inkml:trace>
  <inkml:trace contextRef="#ctx0" brushRef="#br1" timeOffset="78486.597">4020 1248 7687,'13'-2'192,"376"-38"-5,472-37-176,-810 71-406,-45 2-1041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40.860"/>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5025 297 15567,'-4'-13'1286,"-15"-39"-373,18 51-848,1 0-1,0 0 1,-1 0 0,0 0-1,1 0 1,-1 0-1,1 0 1,-1 0-1,0 0 1,0 1 0,0-1-1,0 0 1,1 0-1,-1 1 1,0-1 0,0 0-1,0 1 1,-1-1-1,1 1 1,0-1 0,0 1-1,0 0 1,0-1-1,0 1 1,0 0 0,-1 0-1,1 0 1,0 0-1,0 0 1,0 0 0,0 0-1,-1 0 1,1 0-1,0 1 1,0-1 0,0 0-1,0 1 1,0-1-1,0 1 1,0-1-1,0 1 1,0 0 0,0-1-1,0 1 1,0 0-1,0 0 1,0-1 0,1 1-1,-1 0 1,0 0-1,0 0 1,1 0 0,-1 0-1,1 0 1,-1 0-1,1 0 1,-1 1 0,1-1-1,0 0 1,0 0-65,-15 28 282,2 0 0,1 1 0,1 0 0,2 1 0,1 0 0,1 0 0,0 15-282,6-41 28,-14 83 92,4 1 0,4 0 0,4 0 0,4 6-120,13-23 27,-2-103 176,-7-19-112,-5 24-8,1 1 0,2 0 0,0-1 0,2 1 1,0 1-1,2-1 0,1 1 0,1 0 0,1 1 0,1 0 1,1 0-1,5-5-83,-12 22-1,0 1 0,0 1 0,1-1 0,-1 1 0,1 0 0,0 0 0,1 0 0,-1 1 0,1 0 0,-1 1 0,1-1 0,0 1 0,0 0 0,0 1 0,0 0 0,0 0 0,0 0 0,0 1 0,1 0 0,-1 1 0,0-1 0,0 1 0,0 1 0,0-1 0,0 1 0,0 0 0,-1 1 0,1 0 0,0 0 0,-1 0 0,0 1 0,0 0 0,0 0 0,-1 1 0,1-1 0,-1 1 0,0 0 0,1 2 1,3 2-24,0 1-1,-1 0 1,0 1-1,0 0 1,-2 0-1,1 0 1,-1 1-1,-1 0 1,0 0-1,-1 1 1,0-1-1,-1 1 1,0 0-1,-1 0 1,0 0-1,-1 0 1,-1 0-1,0 0 1,-1 1-1,0-1 1,-1 0-1,-2 7 25,1-14-1,1 0 0,-1 0 0,0 0 0,-1 0 0,1-1 0,-1 1 0,0-1 0,0 0 0,-1 0 0,0-1 0,0 1 0,0-1 0,0 0 0,0 0 0,-1-1 0,0 0 0,0 0 0,0 0 0,0 0 0,0-1 0,0 0 0,-1-1 0,1 1 0,-1-1 0,-4 0 1,-7 1 12,1-1 1,-1 0-1,1-2 0,-1 0 0,1-1 1,0 0-1,-1-2 0,1 0 1,-5-2-13,-65-35 84,84 40-84,1-1-1,0 1 1,-1 0-1,1-1 0,0 0 1,0 1-1,0-1 1,0 0-1,0 0 0,1 0 1,-1-1-1,1 1 0,-1 0 1,1 0-1,0-1 1,0 1-1,0-1 0,0 1 1,0-1-1,0 0 1,1 1-1,-1-1 0,1 0 1,0 1-1,0-1 1,0 0-1,0 1 0,0-1 1,1 0-1,-1 1 0,1-1 1,0 0-1,0 1 1,0-1 0,46-38-1767,14 19-3602,-61 22 5346,56-14-7776</inkml:trace>
  <inkml:trace contextRef="#ctx0" brushRef="#br0" timeOffset="778.564">5562 562 15855,'0'0'2306,"0"0"-1046,-15-8 80,-49-22-262,63 29-1066,-1 1-1,0 0 1,0-1 0,0 1-1,0 0 1,0 0-1,0 0 1,0 0 0,0 1-1,0-1 1,1 0-1,-1 1 1,0-1 0,0 1-1,0 0 1,1-1-1,-1 1 1,0 0-1,1 0 1,-1 0 0,0 1-1,1-1 1,0 0-1,-1 0 1,1 1 0,0-1-1,-1 1 1,1-1-1,0 1 1,0 0-1,0-1 1,1 1 0,-1 0-1,0 0 1,1 0-1,-1-1 1,1 1 0,-1 0-1,1 0 1,0 0-1,0 0 1,0 0-1,0 0 1,0 0 0,0 0-1,0-1 1,1 1-1,-1 0 1,1 0 0,0 0-1,-1 0 1,1-1-1,0 2-11,2 5-11,0 1-1,0-1 0,1 0 0,0 0 1,0 0-1,1-1 0,0 0 0,0 0 1,1 0-1,0 0 0,0-1 0,1 0 1,-1 0-1,1-1 0,1 0 0,-1 0 1,1 0-1,3 1 12,-2-1-441,0-1 1,0 0-1,0-1 0,0 0 1,1 0-1,-1-1 0,1 0 1,-1-1-1,1 0 1,6 0 440,-3-5-78,-1 0 1,1 0-1,-1-1 1,0-1 0,0 0-1,-1-1 1,0 0-1,0 0 1,0-1 0,-1-1-1,-1 0 1,1 0-1,-1-1 1,-1 0 0,0 0-1,3-6 78,-10 15-5,7-7 364,-1-1 0,0 1 0,0-2 0,-1 1 0,0-1 0,0 0 0,-1 0 0,-1 0 1,0-1-1,0 0 0,-1 1 0,0-1 0,-1-1 0,0 1 0,-1-1-359,-1 9 41,0 1 0,-1 0-1,1-1 1,-1 1 0,0-1-1,0 1 1,0 0 0,0-1-1,0 1 1,-1 0 0,1 0 0,0 0-1,-1 0 1,0 0 0,1 0-1,-1 1 1,0-1 0,0 1-1,0-1 1,0 1 0,0-1-1,-1 1 1,1 0 0,0 0 0,-1 0-1,1 0 1,0 1 0,-1-1-1,1 1 1,-1-1 0,1 1-1,-1 0 1,1 0 0,-1 0 0,1 0-1,-1 0 1,-1 1-41,-94 21 122,83-15-122,0 0 0,1 1 0,-1 0 0,2 1-1,-1 1 1,1 0 0,1 1 0,0 0 0,0 1 0,1 0-1,1 1 1,0 0 0,0 1 0,2 0 0,-1 0-1,2 1 1,0 0 0,1 0 0,1 1 0,0-1-1,1 1 1,0 1 0,2-1 0,0 0 0,0 1 0,2-1-1,0 1 1,1-1 0,1 7 0,5-11-55,0 0 1,0 0-1,1-1 0,0-1 0,1 1 1,0-1-1,0-1 0,1 1 1,1-2-1,0 0 0,0 0 0,0 0 1,1-2-1,0 1 0,0-2 0,1 0 1,0 0-1,0-1 0,0 0 1,0-1-1,0-1 0,1 0 0,-1-1 1,3-1 54,7 3-41,0-1 0,0-2 1,0 0-1,0-2 0,0 0 0,0-1 1,0-2-1,-1 0 0,0-1 0,0-2 1,0 0-1,-1-1 0,0-1 0,-1-1 1,0-1-1,-1-1 0,0-1 0,-1 0 1,15-16 40,-20 18 142,0-1 1,-1-1-1,0 0 1,-1-1 0,-1 0-1,0 0 1,-1-1-1,-1-1 1,-1 1-1,0-1 1,-1 0-1,-1-1 1,0 1 0,-1-1-1,-1 0 1,-1 0-1,0-10-142,-2 26 36,0-1 0,1 1 0,-1-1 0,0 1 0,0-1 0,0 1 0,0 0 0,-1-1 0,1 1 0,-1-1 0,0 1 0,1 0 0,-1-1 0,0 1 0,0 0 0,0 0-1,-1 0 1,1 0 0,0 0 0,-1 0 0,0 0 0,1 0 0,-1 0 0,0 1 0,0-1 0,0 1 0,0-1 0,0 1 0,0 0 0,0 0 0,0 0 0,-1 0 0,1 0 0,0 0 0,-1 1 0,1-1 0,-1 1-1,1 0 1,0-1 0,-1 1 0,1 0 0,-1 0 0,1 1 0,-1-1 0,1 1 0,0-1 0,-1 1 0,1 0 0,-2 0-36,-2 5 31,0 0 1,0 1-1,1 0 0,0 0 1,0 0-1,1 0 1,0 1-1,0-1 0,1 1 1,0 0-1,0 1 0,1-1 1,0 0-1,0 1 0,1-1 1,0 7-32,-3 7 6,2 1 0,0 0 1,2-1-1,0 1 0,1 0 0,2 0 0,0-1 1,1 0-1,2 2-6,-4-17-24,0 1-1,0 0 1,1-1 0,0 0 0,1 1 0,0-1-1,0-1 1,0 1 0,1 0 0,0-1-1,0 0 1,0 0 0,1-1 0,0 1 0,0-1-1,1 0 1,-1-1 0,1 0 0,0 0-1,0 0 1,0-1 0,1 0 0,-1 0 0,1-1-1,0 0 1,-1 0 0,2-1 24,2 0 3,-1-1 1,0 0-1,0-1 0,1 0 1,-1 0-1,0-1 0,0 0 1,0-1-1,-1 0 1,1-1-1,-1 0 0,1 0 1,-1-1-1,-1 0 0,1-1 1,-1 0-1,0 0 0,0-1 1,0 0-1,-1 0 0,0-1 1,-1 0-1,0 0 1,0-1-1,-1 1 0,0-1 1,4-9-4,-2 0 66,0-1 1,-2-1 0,0 1 0,-1-1-1,-1 0 1,-1 0 0,0 0-1,-2 0 1,0 0 0,-2-7-67,4 45-10,2-1 0,0 0 0,0 0 0,2 0 0,0-1 0,1 0 0,1 0 0,1 0 0,0-1-1,0 0 1,2-1 0,0 0 0,0-1 0,1 0 0,1-1 0,0 0 0,8 4 10,-11-10-21,0 0 0,1-1 0,-1 0-1,1-1 1,0 0 0,1-1 0,-1 0 0,1-1-1,-1 0 1,1-1 0,0 0 0,-1-1 0,1 0 0,0-1-1,-1 0 1,1-1 0,-1 0 0,1-1 0,-1 0-1,0-1 1,10-5 21,-13 6 19,0-1-1,1 0 1,-2 0-1,1-1 1,-1 0 0,1 0-1,-1-1 1,-1 0-1,1 0 1,-1 0-1,0-1 1,-1 0-1,1 0 1,-1-1 0,-1 0-1,1 1 1,-1-1-1,-1-1 1,0 1-1,0-1 1,0 1 0,-1-1-1,0 0 1,-1 1-1,0-1 1,-1 0-1,1 0 1,-2-6-19,0 7 22,-1 0 0,0 1 0,-1-1 0,1 0 0,-1 1 0,-1-1 0,1 1 0,-1 0 0,-1 0 0,1 0 0,-1 1 0,0 0 0,-1 0 0,0 0 0,0 0 0,0 1 0,0 0 1,-1 1-1,0-1 0,0 1 0,-3-1-22,-7-4 2,-1 1 0,1 1 0,-1 0 0,0 1 1,-1 2-1,0-1 0,1 2 0,-15 0-2,-127 12 138,94 26-1263,63-32 817,-1 1 0,1 0 0,0-1 1,1 1-1,-1 0 0,1 0 0,0 1 0,0-1 0,0 0 0,0 1 0,1-1 1,0 1-1,0 0 0,0-1 0,0 3 308,0 31-5328,6-4-2797</inkml:trace>
  <inkml:trace contextRef="#ctx0" brushRef="#br0" timeOffset="1402.027">7326 641 15727,'0'-13'3198,"0"-41"-1490,0 52-1601,0 0 0,0 0 1,0 0-1,0 0 0,0 0 0,-1 0 1,1 0-1,0 0 0,-1-1 1,0 1-1,1 0 0,-1 1 0,0-1 1,0 0-1,0 0 0,0 0 0,-1 0 1,1 1-1,0-1 0,-1 1 0,1-1 1,-1 1-1,0-1 0,1 1 1,-1 0-1,0 0 0,0 0 0,0 0 1,0 0-1,0 0 0,0 1 0,0-1-107,0 2 14,-1 1 0,1 0-1,0-1 1,0 1-1,0 0 1,1 0-1,-1 0 1,0 1-1,1-1 1,-1 0-1,1 1 1,0-1-1,0 0 1,0 1 0,0 0-1,0-1 1,0 1-1,1-1 1,-1 1-1,1 0 1,0 0-1,0-1 1,0 1-1,0 0 1,0-1 0,1 1-1,-1 1-13,0 0 13,-3 27-29,2 1-1,1 0 0,1 0 0,2 0 1,1-1-1,1 1 0,9 27 17,-14-58-29,0 0 0,0-1 0,0 1 1,0 0-1,0 0 0,0 0 0,0 0 0,0-1 0,1 1 0,-1 0 1,0 0-1,0 0 0,1-1 0,-1 1 0,0 0 0,1 0 0,-1-1 1,1 1-1,-1 0 0,1-1 0,-1 1 0,1 0 0,0-1 0,-1 1 1,1-1-1,0 1 0,-1-1 0,1 1 0,0-1 0,0 0 0,0 1 1,-1-1-1,1 0 0,0 0 0,0 1 0,0-1 0,-1 0 0,1 0 1,0 0-1,0 0 0,0 0 0,0 0 0,0 0 0,-1 0 0,1-1 1,0 1-1,0 0 0,0 0 0,-1-1 0,1 1 0,0-1 0,0 1 1,-1 0-1,1-1 0,0 1 0,-1-1 0,1 0 0,0 1 0,-1-1 1,1 1-1,-1-1 0,1 0 0,-1 0 0,1 1 0,-1-1 0,0 0 0,1 0 1,-1 1-1,0-1 29,37-92 116,-33 77 48,1 1 1,1 0 0,0 0-1,1 0 1,1 0-1,0 1 1,1 1-1,0-1 1,1 2-1,1-1-164,-6 9 55,-1 0-1,2 0 1,-1 0-1,0 1 0,1 0 1,0 0-1,0 0 1,0 1-1,0 0 0,0 0 1,0 1-1,0 0 0,0 0 1,1 0-1,-1 0 1,1 1-1,-1 0 0,0 1 1,1 0-1,-1 0 1,0 0-1,0 0 0,1 1 1,-1 0-1,0 1 0,-1-1 1,1 1-1,0 0 1,-1 0-1,0 1 0,1 0 1,1 2-55,117 180 181,-120-181-176,0-1 0,0 0 0,0 0-1,0 0 1,1 0 0,0-1 0,0 0 0,0 0-1,0 0 1,0 0 0,1-1 0,-1 0-1,1 0 1,-1-1 0,1 1 0,0-1 0,-1 0-1,1-1 1,0 1 0,0-1 0,0-1 0,0 1-1,-1-1 1,6-1-5,137-45 217,-138 42-186,12-3 122,0 0-1,0-2 0,-1-1 1,-1 0-1,0-2 0,0 0 1,-1-1-1,-1-1 0,0-1 1,-2 0-1,1-1 0,-2-1 1,4-7-153,-17 23 9,0-1 0,0 0 0,0 0-1,0 0 1,-1 0 0,1 0 0,-1 0 0,0 0 0,0 0 0,0-1 0,0 1 0,-1 0 0,1-1-1,-1 1 1,0 0 0,0-1 0,0 1 0,0-1 0,-1 1 0,1 0 0,-1-1 0,0 1-1,0 0 1,0-1 0,0 1 0,-1 0 0,1 0 0,-1 0 0,0 0 0,0 1 0,0-1 0,0 0-1,0 1 1,-1-1 0,1 1 0,-1 0 0,0 0 0,1 0 0,-1 0 0,0 0 0,0 1 0,0-1-1,0 1 1,-1 0 0,1 0 0,0 0 0,-1 0 0,-2 0-9,2 0-1,0 0 0,0 0 1,0 0-1,0 1 0,0-1 1,0 1-1,-1 0 0,1 0 1,0 1-1,0-1 0,0 1 0,0 0 1,0 0-1,0 0 0,0 1 1,1-1-1,-1 1 0,0 0 1,1 0-1,-1 0 0,1 0 0,0 1 1,0 0-1,0-1 0,0 1 1,0 0-1,0 1 0,1-1 1,0 0-1,-1 1 0,1-1 0,0 1 1,1 0-1,-1-1 0,1 1 1,0 0-1,0 0 0,-1 3 1,-1 18 0,1 0 0,2 1 0,0-1 0,1 1 0,2-1 0,0 1 0,2-1 0,4 10 0,-2 2 0,31 145 18,-11-60 7,-5 0-1,-6 2 0,0 72-24,-16-167-24,2-10-58,-2 0-1,0 0 1,-1 0-1,-1 0 1,-1 0-1,-1-1 1,0 1 0,-4 9 82,-23-1-2547,-8-44-4654,16-8-396</inkml:trace>
  <inkml:trace contextRef="#ctx0" brushRef="#br0" timeOffset="1729.993">7997 1 22389,'0'0'1858,"0"0"-801,0 0-416,0 0 127,0 0-640,3 79-128,-2-52-2050,-1-4-7110</inkml:trace>
  <inkml:trace contextRef="#ctx0" brushRef="#br0" timeOffset="-2402.904">550 669 16015,'1'-16'2322,"0"-1"-1667,2-48 556,-2 16 4274,-8 51-4780,-81 118-609,7 21-128,81-138 29,1-1 0,-1 1 0,1 0 0,0 0 0,0 0 0,0-1-1,0 1 1,0 0 0,1-1 0,-1 1 0,1-1 0,-1 0 0,1 1 0,0-1 0,0 0 0,0 0 0,0 0 0,1 0 0,-1-1 0,0 1-1,1-1 1,0 1 0,-1-1 0,1 0 0,0 0 0,-1 0 0,1 0 0,0 0 0,0-1 0,0 1 0,-1-1 0,1 0 0,0 0-1,0 0 1,0 0 0,0 0 0,0-1 0,0 1 0,1-1 3,15 3-8,-3 1 15,0 0 0,0 1 0,-1 0 0,1 1 1,-1 1-1,0 1 0,0 0 0,-1 1 0,0 0 0,0 1 0,-1 1 0,8 7-7,-19-15 1,1 0-1,-1 1 0,0-1 0,0 1 1,0 0-1,0 0 0,0-1 1,0 1-1,-1 0 0,0 1 0,1-1 1,-1 0-1,0 0 0,0 1 0,-1-1 1,1 0-1,-1 1 0,0-1 1,1 0-1,-2 1 0,1-1 0,0 0 1,-1 1-1,1-1 0,-1 0 0,0 1 1,0-1-1,0 0 0,-1 0 1,1 0-1,-1 0 0,0 0 0,1 0 1,-1 0-1,0-1 0,-1 1 0,1-1 1,0 1-1,-3 1 0,-15 5 40,0 0 1,-1-1-1,0-1 0,-1-1 0,1 0 1,-1-2-1,0-1 0,-1-1 1,1 0-1,0-2 0,-21-2-40,42 2 0,-67 1-464,1-2-1,-1-4 1,1-2-1,-5-5 465,65 11-475,-25-8-2430,17-1-2219,9-1-3535</inkml:trace>
  <inkml:trace contextRef="#ctx0" brushRef="#br0" timeOffset="-2089.811">940 456 12876,'0'-15'5680,"0"-45"-2717,-10 28 1582,-1 52-2801,8 166-1392,5 128-360,-2-177-4783,13-113 504,15-33 3673,-16 0 976,-2 1 0,1-1 0,-1-1 0,0 0-1,-1 0 1,0-1 0,-1 0 0,0 0 0,-1-1 0,0 0 0,-1 0 0,0-1-1,-1 0 1,1-7-362,-11-10-358,-12 17-3239,-3 5-6141</inkml:trace>
  <inkml:trace contextRef="#ctx0" brushRef="#br0" timeOffset="-1825.22">787 588 16720,'0'0'4516,"0"0"-2594,0 0-321,0 0-191,0 0-738,0 0-447,95-59-161,-34 59-32,7 0-32,3 0 0,-2 3 0,-1-2-225,-10 2-832,-4 0-1761,-7 1-3172,-8-1-7174</inkml:trace>
  <inkml:trace contextRef="#ctx0" brushRef="#br0" timeOffset="-1528.878">1750 539 13229,'0'0'4324,"0"0"-1020,0 0-416,0 0-854,0-14-779,-4-43-412,3 56-810,0-1 1,1 1-1,-1-1 0,0 1 0,0 0 1,0-1-1,0 1 0,0 0 0,-1 0 1,1 0-1,0 0 0,-1 0 1,1 0-1,0 0 0,-1 0 0,1 0 1,-1 1-1,1-1 0,-1 0 0,0 1 1,1 0-1,-1-1 0,0 1 1,1 0-1,-1 0 0,0 0 0,1 0 1,-1 0-1,0 0 0,1 0 0,-1 1 1,0-1-34,-6 0 120,-3 1-84,1 0-1,-1 0 0,0 1 1,1 1-1,-1-1 0,1 2 1,0 0-1,0 0 0,0 0 1,0 1-1,1 1 0,0 0 1,0 0-1,0 1 0,1 0 1,0 0-1,0 1-35,-13 14-12,1 1-1,1 0 1,1 2 0,2 0-1,-8 15 13,9-13-271,1 1 0,1 0 1,2 0-1,1 1 0,1 1 0,2 0 0,1 0 0,-1 13 271,7-39-141,-1 0-1,1-1 1,0 1 0,0 0 0,1-1 0,-1 1-1,1 0 1,0-1 0,0 1 0,0-1-1,0 0 1,0 1 0,1-1 0,0 0-1,0 1 1,-1-1 0,2 0 0,-1 0-1,0-1 1,1 1 0,-1 0 0,1-1 0,0 0-1,0 1 1,0-1 0,0 0 0,0-1-1,0 1 1,1 0 0,-1-1 0,0 0-1,1 0 1,-1 0 0,1 0 0,0 0-1,-1-1 1,1 0 0,0 0 0,-1 0 0,1 0-1,-1 0 1,1-1 0,0 1 0,-1-1-1,1 0 1,2-1 141,16-6 73,-1 0-1,0-2 0,-1 0 1,0-1-1,-1-1 0,0-1 1,-1-1-1,0-1 0,15-16-72,-9 10 474,0-2-1,-1-1 0,-2-1 0,0-1 0,-2-1 0,-1 0 0,-1-2 0,11-24-473,-16 9 91,-26 297-2178,23-198-2980,24-12-5785,-11-29 3842</inkml:trace>
  <inkml:trace contextRef="#ctx0" brushRef="#br0" timeOffset="-1263.982">2175 911 3203,'13'-15'3112,"79"-102"2018,-82 99-4122,-1-1 0,-1 0 0,0 0 0,-1-1-1,-1 1 1,-1-2 0,-1 1 0,-1 0-1,0-4-1007,-10-4 2790,-9 41-417,-14 187-1824,-7-40-646,12-95-2918,15-54-1737,9-36 2743,1 18 2620,-1-33 977,2 1 0,2 0-1,2 0 1,8-30-1588,-11 57 183,2 1-1,-1-1 1,2 1-1,-1 0 1,1 0-1,1 1 1,0-1 0,1 1-1,0 1 1,0-1-1,1 1 1,0 0-1,0 1 1,1 0 0,1 0-1,-1 1 1,10-5-183,-9 7 30,0 1 0,0 0 0,0 1 0,1 0 0,-1 0-1,1 1 1,0 1 0,0 0 0,0 0 0,-1 1 0,1 1 0,0-1 0,0 2 0,0 0 0,-1 0 0,1 1 0,-1 0 0,2 1-30,180 88-4385,-184-88 3784,29 17-6232,-5-3-4944</inkml:trace>
  <inkml:trace contextRef="#ctx0" brushRef="#br0" timeOffset="-919.921">3240 360 9129,'-2'-14'5915,"-16"-67"624,14 82-2595,3 53-3340,20 296 37,-24-233-1135,-9-40-6176,5-44-1567</inkml:trace>
  <inkml:trace contextRef="#ctx0" brushRef="#br0" timeOffset="-651.909">3086 784 10090,'-2'-19'3758,"-13"-141"3801,15 158-7482,-1 0 1,1 0-1,0 0 0,0-1 1,0 1-1,0 0 0,0 0 1,0 0-1,0 0 0,1 0 1,-1 0-1,1 0 0,0 1 1,-1-1-1,1 0 0,0 0 1,0 0-1,0 1 1,0-1-1,1 0 0,-1 1 1,0-1-1,1 1 0,-1-1 1,1 1-1,-1 0 0,1 0 1,0-1-1,-1 1 0,1 0 1,0 1-1,0-1 0,0 0 1,0 0-1,0 1 0,0 0 1,0-1-1,0 1 0,0 0 1,0 0-1,0 0 1,0 0-1,0 0 0,0 0 1,2 1-78,275 23 507,-267-23-507,0 0 1,0 0 0,0-2-1,0 1 1,0-1-1,0-1 1,0 0 0,0-1-1,-1 0 1,1-1 0,-1 0-1,0 0 1,0-2-1,-1 1 1,1-1 0,-1-1-1,3-2 0,-12 9 1,0 0 0,0 0 0,0 0-1,0 0 1,0 0 0,0 1 0,0-1-1,0 0 1,0 1 0,0-1-1,0 0 1,-1 1 0,1-1 0,0 1-1,0-1 1,0 1 0,0 0 0,-1-1-1,1 1 1,0 0 0,0 0 0,-1 0-1,1-1 1,-1 1 0,1 0-1,-1 0 1,1 0 0,-1 0 0,0 0-1,1 0 1,-1 0 0,0 0 0,0 0-1,1 0 1,-1 0 0,0 0 0,0 0-1,0 0 1,0 0 0,-1 0-1,1 0 1,0 1-1,2 4-20,34 191 4,-28-19-69,-9-175 89,0 0 0,0 0 0,0 0 1,-1 0-1,1 0 0,-1 0 0,0 0 0,0-1 1,0 1-1,0 0 0,-1-1 0,1 0 1,0 0-1,-1 0 0,0 0 0,0 0 1,1 0-1,-1-1 0,0 1 0,0-1 0,0 0 1,-1 0-1,1 0 0,0 0 0,0 0 1,0-1-1,-1 1 0,1-1 0,0 0 1,-1 0-1,1 0 0,0-1 0,-1 1 1,1-1-1,0 0 0,0 0 0,0 0 0,0 0 1,0 0-1,-1-1-4,-3 1 12,-58-9-130,0-4 0,1-2 0,-32-14 118,58 18-564,-12-5-4305,11 3-5135</inkml:trace>
  <inkml:trace contextRef="#ctx0" brushRef="#br1" timeOffset="34022.004">2894 2407 9417,'0'0'5034,"0"0"-1751,0 0-1276,0 0-122,2-15-257,31-113 1329,-27 112-2677,1 0 0,1 1 0,0-1 0,1 1 0,1 1-1,0 0 1,1 0 0,0 1 0,1 1 0,1 0-1,0 0 1,2 0-280,-12 10 21,0 0 0,1 0 0,0 1 0,-1-1 0,1 1 0,0 0 0,0 0 0,0 0-1,0 0 1,0 1 0,0-1 0,0 1 0,0 0 0,0 0 0,0 1 0,0-1 0,0 1 0,-1 0 0,1 0-1,0 0 1,0 0 0,0 1 0,-1 0 0,1 0 0,-1 0 0,1 0 0,-1 0 0,0 1 0,0-1 0,0 1-1,0 0 1,-1 0 0,1 0 0,-1 0 0,1 0 0,-1 1 0,0 0-21,8 11 6,-1 1 0,0 1 0,-1-1 1,-1 1-1,-1 0 0,-1 1 0,3 11-6,2 34 21,-2 1 1,-3 0-1,-3 0 0,-2 0 1,-4 11-22,-11 101-465,41-224 257,225-401 208,-245 439 11,-1 0 0,1 0 0,1 1 0,0 0 0,0 0 0,1 0 0,0 1 0,0 0 0,1 1 0,0 0 0,1 0 0,-1 1 0,1 0 0,0 1 0,1 0 0,-1 1 0,2-1-11,-10 6 6,1 0 1,0 0-1,0 1 1,-1-1-1,1 0 0,-1 1 1,0 0-1,1-1 1,-1 1-1,0 0 0,0 0 1,0 0-1,0 1 1,0-1-1,-1 0 0,1 1 1,-1-1-1,1 1 1,-1 0-1,0-1 0,0 1 1,0 0-1,0 0 1,-1 0-1,1-1 0,-1 1 1,0 0-1,1 0 1,-1 0-1,-1 0 0,1 0 1,0 0-1,-1 0 1,1-1-1,-1 2-6,1 2 6,-16 441 239,14-442-247,2-1 0,-1 1-1,0-1 1,1 1 0,0 0-1,0-1 1,0 1 0,1-1-1,-1 1 1,1-1 0,0 1-1,1-1 1,-1 0 0,1 1 0,0-1-1,0 0 1,0 0 0,0 0-1,1 0 1,-1-1 0,1 1-1,0-1 1,0 1 0,1-1-1,-1 0 1,1 0 0,-1-1 0,1 1-1,0-1 1,0 1 0,0-1-1,0-1 1,0 1 0,1 0-1,-1-1 1,1 0 0,3 1 2,7-2 2,-1 0 0,0-1 0,0-1 0,0 0 1,0-1-1,-1 0 0,1-1 0,-1-1 0,1 0 1,-1-1-1,-1 0 0,1-1 0,-1 0 0,-1-1 0,1 0 1,-1-1-1,-1-1 0,1 1 0,-2-2 0,1 1 0,-2-1 1,1-1-1,-1 0 0,-1 0 0,0 0 0,-1-1 0,2-5-2,14-64-1423,-18 54-2367,-3-1-4241,0 9-6265</inkml:trace>
  <inkml:trace contextRef="#ctx0" brushRef="#br1" timeOffset="34651.977">4748 2066 10378,'0'0'5295,"0"0"-2006,0 0-903,0 0 54,0 0-588,0 0-661,-1 3-444,2 3-687,1-1 0,0 1 0,0-1 1,0 0-1,0 0 0,1 0 0,0 0 0,0 0 0,0-1 0,1 1 0,0-1 1,0 0-1,0 0 0,0 0 0,0 0 0,1-1 0,0 0 0,-1 0 0,1 0 1,1 0-61,7 6 73,231 177 157,-243-186-231,1 1 0,-1 0 0,1-1 1,-1 1-1,1 0 0,-1 0 0,1 0 1,-1 0-1,0 0 0,0 0 1,1 0-1,-1 1 0,0-1 1,0 0-1,0 1 0,0-1 0,-1 0 1,1 1-1,0 0 0,-1-1 1,1 1-1,-1-1 0,1 1 1,-1 0-1,0-1 0,1 1 1,-1 0-1,0-1 0,0 1 0,0 0 1,0-1-1,-1 1 0,1 0 1,0-1-1,-1 1 0,1-1 1,-1 1-1,0 1 1,-145 98 59,24-9-65,151-88-12069,-8-4 3720</inkml:trace>
  <inkml:trace contextRef="#ctx0" brushRef="#br1" timeOffset="35034.042">5025 2392 4324,'0'0'5061,"0"0"-1949,0 0-491,0 0 225,0 0-513,0 0-529,0 0-534,-7 5-431,-157 146 1504,-100 67-1766,212-187-716,59-57-913,31-18-2867,-7 18-3597,-13 14 59</inkml:trace>
  <inkml:trace contextRef="#ctx0" brushRef="#br1" timeOffset="35398.03">4316 2998 10602,'0'0'3961,"0"0"-1062,0 0-273,0 0-229,0 0-640,0 0-583,0 0-304,14 8-122,-12-7-717,7 4 37,0 0 0,0 0 0,0-1 0,1 0 0,-1-1 1,1 0-1,0-1 0,0 0 0,0 0 0,0-1 0,0 0 0,3-1-68,507-41 315,-483 40-327,92-21-29,-128 22-7,-1 0 0,1-1-1,-1 1 1,0-1 0,1 1 0,-1 0 0,0-1-1,1 1 1,-1-1 0,0 1 0,0-1-1,1 1 1,-1-1 0,0 0 0,0 1 0,0-1-1,0 1 1,0-1 0,1 1 0,-1-1 0,0 1-1,0-1 1,-1 0 0,1 1 0,0-1 0,0 1-1,0-1 1,0 1 0,0-1 0,-1 1 0,1-1-1,0 1 1,0-1 0,-1 1 0,1-1 0,0 1-1,-1-1 1,1 1 0,0-1 0,-1 1 0,1 0-1,-1-1 1,1 1 0,-1 0 0,1-1 0,-1 1-1,1 0 1,-1 0 0,1-1 0,-1 1-1,1 0 1,-1 0 0,1 0 0,-1 0 0,0 0-1,1 0 1,-1 0 0,1 0 0,-1 0 0,1 0-1,-1 0 1,0 0 0,1 0 0,-1 0 0,1 1-1,-1-1 1,1 0 48,-25 0-8034,14 0-390</inkml:trace>
  <inkml:trace contextRef="#ctx0" brushRef="#br1" timeOffset="36047.401">5645 2218 10378,'-1'-13'5312,"-2"-71"127,3 81-5232,1 0-1,0-1 1,0 1-1,0 0 1,0 0-1,0 0 1,1 1-1,0-1 1,-1 0-1,1 0 0,0 1 1,0-1-1,0 1 1,1 0-1,-1-1 1,0 1-1,1 0 1,0 0-1,-1 1 1,1-1-1,0 1 1,0-1-1,0 1 1,0 0-1,0 0 1,0 0-1,0 0 0,1 1-205,93-7 890,-90 7-881,0 1-1,0 0 1,0 0 0,0 0-1,0 1 1,0 0-1,-1 1 1,1-1 0,-1 1-1,1 1 1,-1-1-1,0 1 1,0 0 0,-1 0-1,1 1 1,-1 0-1,0 0 1,0 0-1,0 0 1,-1 1 0,0 0-1,0 0 1,0 0-1,-1 0 1,0 1 0,0-1-1,-1 1 1,0 0-1,0-1 1,0 1-1,-1 0 1,0 0 0,0 0-1,-1 1 1,0-1-1,0 0 1,-1 0 0,0 0-1,0 0 1,0 0-1,-1 0 1,0 0-1,-1-1 1,0 2-10,-7 9-32,-1-1-1,0 0 1,-1-1-1,-1 0 1,0 0-1,-1-2 1,-1 0-1,0 0 1,-1-2-1,0 0 1,-1 0-1,-9 3 33,-56 8-187,81-22 188,1-1 0,-1 0-1,1 0 1,-1 0-1,1 0 1,-1 0 0,1 0-1,0 0 1,-1 0-1,1 0 1,0 0-1,0 0 1,0 0 0,0 0-1,0 0 1,0 0-1,0 0 1,0 0 0,0 0-1,1 0 1,-1 0-1,0 0 1,1 0-1,-1 0 1,1 0 0,-1 0-1,1 1 1,-1-1-1,1 0 1,-1 0-1,1 0 1,0 1 0,0-1-1,-1 0 1,1 1-1,0-1 1,0 0 0,0 1-1,0-1 1,-1 1-1,1 0 1,0-1-1,0 1 1,0 0 0,0-1-1,1 1 0,5-3 2,0 1 1,0 0-1,1 0 0,-1 1 1,1 0-1,0 0 0,-1 1 0,1-1 1,0 2-1,-1-1 0,1 1 1,-1 1-1,1-1 0,-1 1 1,1 0-1,-1 1 0,0 0 0,0 0 1,0 0-1,-1 1 0,1 0 1,-1 0-1,0 1 0,0 0 0,0 0 1,-1 0-1,1 1 0,1 3-2,0-2-2,0 1 1,0 0-1,-1 0 0,0 1 0,0 0 1,-1 0-1,0 0 0,-1 1 0,0-1 0,0 1 1,-1 0-1,0 0 0,-1 1 0,0-1 1,-1 0-1,0 1 0,-1-1 0,0 1 0,0-1 1,-1 1-1,-1-1 0,0 0 0,0 0 1,-1 1-1,0-1 0,0-1 0,-2 1 0,1 0 1,-1-1-1,0 0 0,-1 0 0,0-1 1,0 0-1,-1 0 0,0 0 0,-4 2 2,5-6 1,0 0 0,-1-1 0,0 0 0,1 0-1,-1-1 1,-1 1 0,1-2 0,0 1 0,0-1 0,-1 0 0,1 0-1,0-1 1,-1 0 0,1-1 0,-1 1 0,1-1 0,0-1 0,0 1-1,0-1 1,-1-1 0,2 1 0,-1-1 0,-3-2-1,-8-4 34,0 0-1,0-2 1,0 0 0,1-1 0,1-1 0,0 0-1,-12-14-33,22 21-132,0-1-1,0 1 1,1-1-1,-1 0 1,1 0-1,1 0 0,0-1 1,0 1-1,0-1 1,1 0-1,0 0 1,1-1-1,-1 1 0,2 0 1,-1-1-1,1 1 1,1-1-1,-1-5 133,27-25-8354,-4 27-220</inkml:trace>
  <inkml:trace contextRef="#ctx0" brushRef="#br1" timeOffset="36423.68">6199 2295 14446,'0'0'5071,"0"0"-2519,0 0-630,0 0-145,0 0-661,0 0-539,0 0-310,-8 16-102,-4 8-99,1-1 1,1 2-1,2-1 0,0 1 1,1 0-1,2 1 0,-1 11-66,16 146 197,-8-173-210,0 0 0,1-1 0,0 0 0,0 1 0,1-1 0,0 0-1,1-1 1,-1 1 0,2-1 0,-1 0 0,1 0 0,1-1-1,-1 1 1,1-2 0,0 1 0,1-1 0,4 3 13,-6-6-27,0 1 0,0-2-1,0 1 1,0-1 0,1 0 0,-1 0 0,1-1 0,0 0 0,-1 0-1,1-1 1,0 1 0,-1-1 0,1-1 0,0 1 0,0-1 0,-1-1-1,1 1 1,-1-1 0,1 0 0,-1-1 0,0 1 0,0-1-1,0 0 1,0-1 0,3-2 27,3-2 15,-1-1 0,1 0 1,-2-1-1,1 0 0,-1-1 0,-1 0 0,0 0 0,0-1 0,-1 0 0,-1-1 0,2-4-15,-3 9 66,-1 0 0,-1-1 0,0 0 0,0 0 0,0 0 0,-1-1 0,-1 1-1,0-1 1,0 1 0,0-1 0,-2 0 0,1 0 0,-1 1 0,0-1 0,-1 0 0,0 0-1,-1 0 1,0 1 0,-1-1 0,1 1 0,-2 0 0,1 0 0,-2 0 0,1 0 0,-1 0-1,0 1 1,-1 0 0,0 0 0,0 1 0,0-1 0,-1 1 0,0 1 0,-1-1 0,0 1-1,-2-1-64,1 3-190,-1 0 1,0 1 0,-1 0 0,1 0 0,-1 1 0,1 1 0,-1 0 0,1 0-1,-1 1 1,-1 0 188,-63 15-6793,34 4-3030</inkml:trace>
  <inkml:trace contextRef="#ctx0" brushRef="#br1" timeOffset="36854.545">2913 3533 2691,'-18'4'6811,"-258"48"6402,276-52-13071,0 0 0,0 0 0,0 1 0,0-1 0,0 0 0,1 0 0,-2 1 0,1-1 0,0 0 0,0 0 0,0 1 0,0-1 0,0 0 0,0 0 0,0 1-142,563-14 2165,-325 3-2067,2157 7 1344,-2249 6-1421,865-1 107,-790-22-181,-176 6-86,-44 14 123,0-1-1,-1 1 1,1 0 0,0-1 0,-1 0-1,1 1 1,-1-1 0,1 1-1,-1-1 1,1 0 0,-1 1 0,0-1-1,1 0 1,-1 1 0,0-1-1,1 0 1,-1 1 0,0-1 0,0 0-1,0 0 1,0 1 0,0-1-1,0 0 1,0 0 0,0 0 0,0 1-1,0-1 1,0 0 0,0 0-1,0 1 1,-1-1 0,1 0 0,0 1-1,-1-1 1,1 0 0,0 0-1,-1 1 1,1-1 0,-1 1 0,1-1-1,-1 0 1,1 1 0,-1-1-1,1 1 1,-1-1 0,0 1 0,1 0-1,-1-1 1,0 1 0,1 0-1,-1-1 1,0 1 0,0 0-1,1 0 1,-1-1 0,0 1 0,0 0-1,1 0 1,-1 0 16,-32-13-1272,0 0 0,-1 3-1,0 1 1,-29-4 1272,36 7-1312,-34-7-3385,8 2-2783</inkml:trace>
  <inkml:trace contextRef="#ctx0" brushRef="#br1" timeOffset="37309.719">7133 1954 12972,'-2'-15'3385,"-10"-51"-1549,-9 20 4864,12 67-4431,0 298 112,10-201-2056,-33 789-506,32-897 2,5 64-1336,7-28-3459,-2-28-2286</inkml:trace>
  <inkml:trace contextRef="#ctx0" brushRef="#br1" timeOffset="37871.212">2604 2040 1345,'2'-13'12919,"1"-6"-10057,2-16-590,3-1 2454,-8 42-858,1 11-2324,0 12-1196,-45 379 2135,26 332-2126,12-654-655,-1 157-4555,14-215 2216,0-20-1537,2-16-4075,-3-10 1181</inkml:trace>
  <inkml:trace contextRef="#ctx0" brushRef="#br1" timeOffset="38202.995">2617 1758 8776,'0'0'6620,"0"0"-3316,0 0-1478,0 0 85,0 0-368,22-8-684,6-1-721,1 0 0,0 2 0,0 2 0,1 0 0,0 2 0,21 1-138,1128 32 411,879 32-438,-1081-38 27,-1045-5-21,-1-5-573,26-5-2076,2-2-4711,18-3-5217</inkml:trace>
  <inkml:trace contextRef="#ctx0" brushRef="#br1" timeOffset="80000.914">1213 1332 5862,'0'0'656,"0"0"-202,0 0 10,0 0 353,0 0-96,0 0-182,17-1-176,236-22 230,156-7 562,48 18-1155,-330 9-120,-124 3-106,31-2 541,-25-7-3772,-16 0-3622</inkml:trace>
  <inkml:trace contextRef="#ctx0" brushRef="#br1" timeOffset="80483.473">6370 1282 7047,'0'0'752,"0"0"-100,0 0-60,0 0 332,0 0-220,17-5-442,136-19-145,755 45 44,-897-21-170,1 0-16,-1 0-1,1 0 0,0-1 0,-1-1 0,1 0 1,-1 0-1,0-1 0,0-1 0,7-3 26,-17 7-108,0 0 0,-1-1 0,1 1 0,0 0 0,0-1 0,0 1 0,-1-1 0,1 1-1,0-1 1,0 1 0,-1-1 0,1 0 0,-1 1 0,1-1 0,0 0 0,-1 0 0,1 1 0,-1-1-1,0 0 1,1 0 0,-1 0 0,0 0 0,1 0 0,-1 1 0,0-1 0,0 0 0,0 0 0,0 0-1,0 0 1,0 0 0,0 0 0,0 0 0,0 0 0,0 1 0,0-1 0,-1-1 108,-13-10-5542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8:33.915"/>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46 424 20467,'0'0'1954,"0"0"-833,0 0 257,0 0-353,0 0-609,0 0-64,-46 122-256,46-66 0,6-3-96,5-3 32,5-7-32,6-5-160,-2-8-640,-2-7-1667,-3-7-2690,1-7-4676</inkml:trace>
  <inkml:trace contextRef="#ctx0" brushRef="#br0" timeOffset="339.417">13 102 11403,'4'-87'1409,"9"75"-1153,0 10 545,9 2 32,4 12-641,6 11-160,0 10-32,-1 2-640,0-1-4966</inkml:trace>
  <inkml:trace contextRef="#ctx0" brushRef="#br0" timeOffset="700.354">344 596 16784,'0'0'1970,"0"0"16,0 0 32,0 0-1122,-8 14-725,-22 44-139,30-55-49,-1 0 0,0 0 0,1 0-1,-1 0 1,1 0 0,0 1 0,0-1 0,0 0-1,1 0 1,-1 0 0,1 0 0,0 0 0,-1 0-1,2 0 1,-1 0 0,0 0 0,0 0 0,1 0-1,0 0 1,-1-1 0,1 1 0,0-1 0,0 1-1,1-1 1,-1 0 0,0 0 0,1 0 0,-1 0-1,1 0 1,0 0 0,-1-1 0,1 1 0,0-1-1,0 0 1,0 0 0,0 0 0,0 0 0,0-1-1,1 1 1,-1-1 0,0 0 0,0 1 0,0-2-1,1 1 1,2 0 17,-2-3-29,0 1 0,0-1 0,0 0 0,0 0 0,-1-1 0,1 1-1,-1-1 1,0 1 0,0-1 0,0 0 0,0 0 0,-1 0 0,0-1 0,0 1 0,0-1 0,0 1-1,0-1 1,-1 0 0,0 1 0,0-1 29,2-3 6,16-51 340,40-90 2324,-56 144-2596,0 0 0,1 1 0,-1-1-1,1 1 1,0 0 0,0 0 0,0 0 0,0 0 0,1 1 0,0-1 0,-1 1 0,1 0-1,1 1 1,-1-1 0,0 1 0,0 0 0,1 1 0,-1-1 0,1 1 0,0 0-1,-1 0 1,1 1 0,0 0 0,-1 0 0,4 0-74,-3 1 8,1 0 0,-1 0 1,0 1-1,1 0 0,-1 0 0,0 0 1,0 1-1,0 0 0,0 0 0,-1 1 1,1-1-1,-1 1 0,0 0 0,0 1 1,0-1-1,0 1 0,-1 0 0,0 0 1,0 1-1,-1-1 0,1 1 0,-1 0 1,2 6-9,44 154-517,-42-135 139,-3-9-506,12 40-3317,3-26-4764,-5-21-127</inkml:trace>
  <inkml:trace contextRef="#ctx0" brushRef="#br0" timeOffset="995.35">1467 441 13965,'-1'-12'3246,"-7"-42"-374,7 50-2704,-1 1-1,0 0 1,0-1-1,0 1 1,0 0-1,0 0 1,-1 0-1,1 1 1,-1-1-1,0 1 1,0-1 0,0 1-1,0 0 1,0 0-1,0 0 1,-1 0-1,1 1 1,0-1-1,-1 1 1,0 0-1,1 0 1,-1 0 0,0 1-1,1-1 1,-1 1-1,-1 0-167,-6-2 22,1 0 0,0 1 0,-1 0 0,1 1 0,-1 0 0,1 1 0,-1 0 0,1 0 0,-1 1 0,1 1 0,0 0 0,0 0 0,0 1 0,0 0 0,1 1 0,0 0 0,0 0-1,0 1 1,0 0 0,1 1 0,0-1 0,1 2 0,-1-1 0,1 1 0,1 0 0,-1 1 0,2-1 0,-1 1 0,1 1 0,0-1 0,1 1 0,0-1 0,1 1 0,0 0 0,-1 7-22,2-4-11,0-1 0,1 0 0,1 1 0,0-1 0,1 1 0,0-1 0,1 0 0,0 1 0,1-1 0,0 0 0,1 0 0,1-1 0,0 1 0,0-1 0,1 0 0,0-1 0,1 1 0,6 6 11,-6-9-321,0 0-1,1-1 1,0 0-1,0 0 1,0-1-1,1 0 1,0 0 0,1-1-1,-1 0 1,1-1-1,0 0 1,0 0 0,0-1-1,6 1 322,-1-2 34,0-1 0,-1 0-1,1 0 1,0-2 0,0 1 0,-1-2-1,1 0 1,-1-1 0,1-1 0,-1 0 0,0-1-1,0 0 1,-1-1 0,1 0 0,-1-1-1,-1-1 1,1 0 0,-2-1 0,1 0-1,2-3-33,15-16 761,0 0-1,-2-2 0,-2 0 1,0-2-1,-2-1 0,16-32-760,-29 50 270,-1-1-1,-1 0 1,-1 0-1,0 0 1,-1-1 0,0 0-1,-2 0 1,0-1-1,-1 1 1,0-5-270,-3 22 14,-1 1 0,1-1 0,0 0 0,0 0 1,-1 1-1,1-1 0,0 0 0,0 0 0,-1 0 0,1 1 1,0-1-1,-1 0 0,1 0 0,0 0 0,-1 0 0,1 0 0,0 0 1,-1 0-1,1 0 0,0 0 0,-1 0 0,1 0 0,0 0 0,-1 0 1,1 0-1,0 0 0,-1 0 0,1 0 0,0 0 0,0 0 0,-1 0 1,1-1-1,0 1 0,-1 0 0,1 0 0,0 0 0,0-1 0,-1 1 1,1 0-1,0 0 0,0-1 0,-1 1 0,1 0 0,0 0 0,0-1 1,0 1-1,0 0 0,0-1 0,-1 1 0,1 0 0,0-1 1,0 1-1,0 0 0,0-1 0,0 1 0,0 0 0,0-1 0,0 1 1,0 0-1,0 0 0,0-1 0,0 1 0,0 0 0,0-1 0,1 1 1,-1 0-1,0-1-14,-18 25 221,5 12-214,1 0 0,2 1 0,1 1 0,2 0 0,1 0 1,1 24-8,-7 41-80,8-68-67,-1 6-968,3-68 818,2-9 344,-1-1 101,1 0 0,3-1 0,0 1 0,3 0 0,1 0-148,-5 27 21,0 1 0,1 0-1,1 0 1,-1 0 0,2 0 0,-1 1-1,1 0 1,0 0 0,1 0-1,0 0 1,0 1 0,0 0 0,1 0-1,0 0 1,1 1 0,-1 0-1,1 1 1,0 0 0,1 0 0,-1 1-1,10-4-20,-8 5-49,0 0 0,1 1 0,0 0 0,-1 0 1,1 1-1,0 1 0,0 0 0,0 0 0,9 2 49,58 11-5258,-46-7-41,7 0-9194</inkml:trace>
  <inkml:trace contextRef="#ctx0" brushRef="#br0" timeOffset="2098.944">2322 490 13837,'0'0'3059,"0"0"-1009,0 0-64,0 0-459,0 0-550,0 0-460,3-6-367,-1 2-143,-2 3-6,0 1-1,0-1 0,0 0 0,0 1 0,0-1 0,0 1 0,0-1 0,0 1 1,0-1-1,1 1 0,-1-1 0,0 1 0,0-1 0,0 1 0,1-1 0,-1 1 1,0-1-1,1 1 0,-1-1 0,0 1 0,1-1 0,-1 1 0,1 0 1,-1-1-1,0 1 0,1 0 0,-1-1 0,1 1 0,-1 0 0,1 0 0,-1-1 1,1 1-1,-1 0 0,1 0 0,-1 0 0,1 0 0,0 0 0,-1-1 0,1 1 1,-1 0-1,1 0 0,-1 1 0,1-1 0,-1 0 0,1 0 0,0 0 0,-1 0 1,1 0-1,-1 1 0,1-1 0,-1 0 0,1 0 0,-1 1 0,1-1 1,-1 0-1,0 1 0,1-1 0,-1 0 0,1 1 0,-1-1 0,0 1 0,1-1 1,-1 1-1,0-1 0,1 1 0,7 10 2,1-1 1,0 0 0,0 0-1,1-1 1,0-1 0,1 1 0,0-2-1,1 0 1,-1 0 0,1-1-1,0 0 1,1-1 0,-1 0-1,1-1 1,0-1 0,1 0-1,-1 0 1,0-2 0,1 1-1,-1-2 1,0 0 0,1-1-1,-1 0 1,4-1-3,-8 0 38,1 0 1,-1 0 0,0-1-1,0 0 1,0-1 0,0 0-1,0 0 1,-1-1-1,0 0 1,0-1 0,0 0-1,0 0 1,-1 0-1,0-1 1,-1 0 0,1-1-1,-2 1 1,1-1 0,-1 0-1,0-1 1,0 1-1,-1-1 1,0 0 0,-1 0-1,0 0 1,0-1-1,-1 1 1,-1-1 0,1 1-1,-1-2-38,-2 7 20,1 0-1,-1 0 0,1 1 0,-1-1 0,0 0 0,-1 0 1,1 1-1,-1-1 0,1 1 0,-1 0 0,0-1 1,0 1-1,-1 0 0,1 0 0,-1 0 0,1 0 1,-1 1-1,0-1 0,0 1 0,0-1 0,-1 1 1,1 0-1,0 0 0,-1 1 0,1-1 0,-1 1 1,0 0-1,1 0 0,-1 0 0,0 0 0,-1 0-19,-3 0-1,-1 0-1,1 1 0,0-1 1,-1 2-1,1-1 0,0 1 0,-1 1 1,1-1-1,0 1 0,0 1 1,0-1-1,0 1 0,1 1 1,-3 1 1,-1 2-9,0 0 1,0 0-1,1 1 1,0 1-1,1 0 1,-1 0-1,2 1 1,-1 0-1,2 1 1,-1-1-1,1 1 1,1 1 0,0 0-1,1-1 1,0 2-1,1-1 1,0 0-1,1 1 1,0 0-1,1 0 1,0 0-1,1 0 1,1 0-1,0 0 1,1 0-1,0 0 1,1 0 0,1-1-1,0 1 1,0 0-1,1-1 1,1 0-1,0 0 1,1 0-1,0 0 1,1-1-1,0 0 1,0-1-1,1 1 1,1-2 0,3 4 8,4-2-8,1 0 0,1 0 0,0-2 1,0 0-1,1-1 0,0-1 1,1-1-1,-1-1 0,1-1 1,0 0-1,0-1 0,1-1 1,-1-2-1,0 0 0,1 0 1,-1-2-1,0-1 0,0 0 0,0-2 1,0 0-1,-1-1 0,0-1 1,0-1-1,0 0 0,14-10 8,2-1 129,0-2 0,-1-1-1,-1-2 1,-1-1-1,-1-2 1,-1-1 0,-2-1-1,-1-1 1,-1-2-1,-2 0 1,11-21-129,-29 44 65,-1-1 1,1 0-1,-2-1 0,0 1 0,0-1 1,-1 1-1,0-1 0,-1 0 1,0 0-1,0-1 0,-2 1 1,1 0-1,-2-10-65,-1 17 12,0 0 1,0 0-1,0 0 1,-1 0 0,0 0-1,1 1 1,-1-1-1,-1 1 1,1 0-1,0 0 1,-1 0 0,0 0-1,1 1 1,-1-1-1,0 1 1,0 0-1,-1 0 1,1 1-1,0-1 1,-1 1 0,1 0-1,-1 0 1,1 0-1,-1 0 1,1 1-1,-1 0 1,1 0-1,-1 0 1,0 1 0,1 0-1,-1-1 1,1 2-1,-1-1 1,-2 2-13,-18 3-1,0 2 0,1 1 0,0 0 0,1 2 0,0 1-1,1 1 1,0 1 0,1 0 0,1 2 0,0 0 0,1 2 0,1 0 0,1 1 0,0 0 0,-1 5 1,10-14-89,-1 1 1,1 0 0,1 0-1,0 1 1,1 0 0,0 1-1,1-1 1,0 1-1,1 0 1,1 0 0,0 0-1,1 1 1,0-1 0,1 1-1,0-1 1,1 1-1,1-1 1,1 14 88,0-23-51,-1 1 0,1-1-1,0 1 1,0-1 0,0 1-1,0-1 1,1 0 0,0 0 0,0 0-1,0-1 1,0 1 0,1-1 0,-1 1-1,1-1 1,0 0 0,0-1 0,0 1-1,0-1 1,0 1 0,1-1 0,-1-1-1,1 1 1,-1 0 0,1-1 0,0 0-1,-1 0 1,1-1 0,0 1 0,0-1-1,0 0 1,1 0 51,5-1-10,0 1 0,0-2 0,-1 1 0,1-1 0,-1-1 0,1 0 0,-1 0 0,0-1 0,0-1 0,0 1 0,-1-2 0,0 1 0,7-6 10,10-14 230,-1-1 1,-2-1-1,0-2 0,-2 0 1,-1-1-1,-1-1 0,-1-2-230,34-87 929,-41 186-913,-7-45-9,-1-2 1,0-1 0,1 0-1,1 1 1,0-2 0,2 1 0,0-1 0,1 0 0,1 0 0,0-1 0,1 1-8,-6-13-2,0 0 0,0-1 0,0 1 1,0-1-1,0 0 0,0 0 1,1 0-1,0-1 0,-1 1 1,1-1-1,0 0 0,0-1 1,0 1-1,1-1 0,-1 0 1,0 0-1,0-1 0,1 1 0,-1-1 1,0-1-1,1 1 0,-1-1 1,0 1-1,0-1 0,0-1 1,2 0 1,9-3 3,0 0 0,0-2 0,0 0 1,-1 0-1,0-2 0,0 0 0,7-7-3,13-11 61,-2-2 0,-1-1 0,-2-1 0,-1-2 0,-1-1 0,-2-1 0,20-36-61,-40 61 60,1-1 0,-1 0 0,-1 0 0,0 0 0,-1 0 0,0-1 0,-1 0 0,0 1 0,-1-1 0,0 0 0,-1-1 0,0 1 0,-1-10-60,0 20 18,-1 0 0,0 0 0,1 0 1,-1 0-1,0 0 0,0 1 0,0-1 0,0 0 1,-1 0-1,1 1 0,0-1 0,-1 1 0,1-1 1,-1 1-1,1 0 0,-1 0 0,0-1 0,0 1 1,1 0-1,-1 1 0,0-1 0,0 0 0,0 0 1,0 1-1,0-1 0,0 1 0,0 0 1,0-1-1,0 1 0,0 0 0,0 0 0,0 0 1,0 1-1,0-1 0,0 0 0,0 1 0,0 0 1,0-1-1,0 1 0,0 0 0,0 0 0,0 0 1,1 0-1,-1 0 0,0 0 0,1 0 0,-1 1 1,1-1-1,-1 1 0,1-1 0,0 1 1,-1 0-1,1-1 0,0 1 0,0 0 0,0 2-18,-7 5 1,1 1-1,0 0 0,1 1 0,1 0 1,-1 0-1,2 0 0,0 1 1,0-1-1,1 1 0,0 0 0,1 0 1,0 0-1,1 1 0,1-1 1,0 0-1,0 0 0,2 5 0,1 12-27,1 0-1,2 0 1,0-1-1,3 0 1,0 0-1,11 21 28,48 103-347,-68-151 347,1 0-1,-1 0 0,1-1 1,0 1-1,-1 0 1,0 0-1,1 0 1,-1 0-1,1 0 1,-1 0-1,0 0 0,0 0 1,0 0-1,1 0 1,-1 0-1,0 0 1,0 0-1,0 0 1,-1 0-1,1 0 0,0 0 1,0 0-1,0 0 1,-1 0-1,1 0 1,0-1-1,-1 1 0,1 0 1,-1 0-1,1 0 1,-1 0-1,0 0 1,1-1-1,-1 1 1,0 0-1,0-1 0,1 1 1,-1 0-1,0-1 1,0 1-1,0-1 1,0 1-1,1-1 1,-1 0-1,0 1 0,0-1 1,0 0 0,-51-8 26,19-2-319,1-1-1,0-2 0,1-1 1,1-2-1,0-1 1,1-1-1,-21-18 294,1-24-3205,48 58 3008,0 0 1,1 1-1,0-1 0,-1 0 1,1 0-1,0 1 0,0-1 1,0 0-1,0 0 1,0 0-1,0 1 0,1-1 1,-1 0-1,1 1 0,-1-1 1,1 0-1,-1 1 0,1-1 1,0 0-1,0 1 0,0-1 1,0 1-1,0 0 0,0-1 1,0 1-1,0 0 0,2-1 197,25-16-5274,7 3-2579</inkml:trace>
  <inkml:trace contextRef="#ctx0" brushRef="#br0" timeOffset="2643.857">4425 403 11947,'0'0'5211,"0"0"-2329,0 0-586,0 0-476,0 0-768,0 0-470,-4-4-321,5 4-259,-1 1 0,0 0 0,0 0 0,0-1 0,0 1 0,0 0 0,0-1-1,0 1 1,0 0 0,0 0 0,0-1 0,0 1 0,0 0 0,-1-1 0,1 1 0,0 0 0,0-1-1,-1 1 1,1 0 0,0-1 0,-1 1 0,1-1 0,-1 1 0,1-1 0,-1 1 0,1-1-1,-1 1 1,1-1 0,-1 1 0,0-1 0,1 1 0,-1-1 0,0 0 0,1 0 0,-1 1 0,0-1-1,1 0 1,-1 0 0,0 0 0,1 1 0,-1-1 0,0 0 0,0 0 0,1 0 0,-1 0-1,0-1 1,1 1 0,-1 0 0,0 0 0,1 0 0,-1 0 0,0-1 0,1 1 0,-1 0 0,0-1-1,1 1 1,-1-1 0,0 1 0,1 0 0,-1-1 0,1 1 0,-1-1-2,2 10-1,1-1 0,0 1 1,0-1-1,1 0 1,0 1-1,1-1 0,-1-1 1,1 1-1,1 0 0,0-1 1,0 0-1,0 0 0,1 0 1,0-1-1,0 0 1,0 0-1,1 0 0,0-1 1,0 0-1,1-1 0,-1 1 1,1-1-1,0-1 0,0 0 1,3 1 0,-7-3-26,-1 1-1,1-2 1,0 1 0,0 0 0,0-1 0,0 1 0,1-1 0,-1 0 0,0-1 0,0 1-1,0-1 1,0 0 0,0 0 0,0 0 0,-1 0 0,1-1 0,0 1 0,0-1-1,-1 0 1,1 0 0,-1 0 0,0-1 0,0 1 0,0-1 0,0 0 0,0 0-1,0 0 1,-1 0 0,2-2 26,61-106 51,-65 110-49,27-95 401,-27 93-384,1 0 0,-1 0 0,0 0 0,0 0 0,0 0 0,0 0 0,-1 0 1,1 0-1,-1 0 0,0 0 0,0 0 0,0 1 0,0-1 0,0 0 0,-1 1 0,1-1 0,-1 0 0,0 1 0,0 0 0,1-1 0,-2 1 0,1 0 0,0 0 0,0 0 0,-1 1 0,1-1 0,-1 0 0,1 1 0,-1 0 0,0-1 0,-2 0-19,-8 1 5,-1 1-1,1 1 1,0-1 0,0 2-1,0 0 1,0 0 0,0 2-1,0-1 1,0 2-1,1-1 1,0 2 0,0 0-1,0 0 1,1 1 0,0 0-1,0 1 1,1 0 0,0 1-1,0 0 1,1 1 0,1 0-1,-1 0 1,-5 10-5,5-9-10,-1 1-1,1 0 1,1 1 0,1-1 0,-1 1-1,2 1 1,0 0 0,1 0 0,0 0-1,1 0 1,0 1 0,1-1 0,1 1 0,1 0-1,0 0 1,1 0 0,0 0 0,1 0-1,1-1 1,0 1 0,1 0 0,1-1-1,0 1 1,2 1 10,-2-9-26,0-1 0,1 0 1,-1 0-1,2 0 0,-1 0 0,0-1 0,1 0 0,0 0 0,1 0 1,-1-1-1,1 0 0,-1 0 0,1-1 0,0 0 0,1 0 0,-1-1 1,0 0-1,1 0 0,0 0 0,-1-1 0,1 0 26,13 1-11,-1-1 0,1-1 0,-1-1 1,1-1-1,-1 0 0,0-1 0,10-4 11,16-7 73,0-2 0,-2-2-1,0-1 1,-1-3 0,-1-1 0,-1-3 0,-2-1-1,0-1 1,-2-3 0,-1 0 0,14-19-73,-45 45 30,38-36 547,-2-3 0,-2 0 0,24-38-577,-38 23 769,-39 66-379,5 3-380,1 0 0,1 1 0,0 1 0,0-1 0,1 1 0,1 0 0,0 1 0,0-1 1,1 1-1,1 0 0,0 0 0,1 0 0,1 0 0,0 1 0,0-1 0,1 0 0,1 1 0,0-1 0,3 9-10,-4-6 1,46 334-674,-46-348 674,0-1-1,0 0 0,0 0 1,-1 1-1,1-1 1,0 0-1,-1 1 0,1-1 1,-1 0-1,1 0 0,-1 0 1,1 0-1,-1 1 1,0-1-1,0 0 0,1 0 1,-1 0-1,0 0 0,0-1 1,0 1-1,0 0 0,0 0 1,0-1-1,-1 1 1,1 0-1,0-1 0,0 1 1,0-1-1,-1 1 0,1-1 1,0 0-1,0 0 1,-1 1-1,1-1 0,0 0 1,-1 0-1,1 0 0,0 0 1,-1-1-1,1 1 0,0 0 1,0 0-1,-1-1 0,-60-13 43,-205-114-2402,248 118 1478,-46-26-6737,40 18-2595</inkml:trace>
  <inkml:trace contextRef="#ctx0" brushRef="#br0" timeOffset="3077.546">6167 854 11691,'0'0'4036,"0"0"-1794,91 27 64,-83-1 193,-8 5-834,-23 8-384,-19 5-480,-18 3-481,-13-1-191,-14-2-129,3-3-993,-2-11-2947,18-9-6406</inkml:trace>
  <inkml:trace contextRef="#ctx0" brushRef="#br1" timeOffset="86338.2">1625 1355 3395,'0'0'1217,"0"0"-485,0 0 58,-13-2 293,-39-6-164,94 2 1264,1143-38-1585,-228 38 96,-907 2-678,-53 0-16,-144-16-406,47 6-2802,55 6-3492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06.596"/>
    </inkml:context>
    <inkml:brush xml:id="br0">
      <inkml:brushProperty name="width" value="0.05" units="cm"/>
      <inkml:brushProperty name="height" value="0.05" units="cm"/>
      <inkml:brushProperty name="color" value="#E71224"/>
    </inkml:brush>
  </inkml:definitions>
  <inkml:trace contextRef="#ctx0" brushRef="#br0">1 634 8296,'0'0'1687,"0"0"-118,0 0 124,4 13-140,16 39-149,-18-50-1314,-1 0-1,1 0 1,0 0-1,0 0 1,0 0-1,0 0 1,0 0-1,0-1 1,0 1-1,0-1 1,1 1 0,-1-1-1,0 0 1,1 0-1,-1 0 1,1 0-1,0-1 1,-1 1-1,1-1 1,-1 1-1,1-1 1,0 0 0,0 0-1,-1 0 1,1 0-1,0-1 1,-1 1-1,1-1 1,-1 0-1,1 1 1,1-2-90,6-3 262,-1 0 0,1-1 0,-1 0 1,0 0-1,0-1 0,-1 0 0,0-1 0,0 0 0,-1 0 0,0 0 1,-1-1-1,0 0 0,0-1 0,0 1 0,-1-1 0,-1 0 0,0 0 1,0-1-1,1-7-262,12-38 570,-2-1 1,-2-1-1,-3 0 0,-2 0 1,-3-1-1,-3 0 1,-3-16-571,-12 97 576,5 14-569,2 1 0,2 0-1,1 0 1,2 0 0,1 0-1,3-1 1,0 1 0,3 0-1,1-1 1,1 0 0,2 0-1,4 6-6,-12-37-4,1 8-94,0 0-1,1-1 1,0 1 0,1-1 0,1 0 0,0 0 0,0-1 0,1 0 0,1 0 0,0-1 0,0 1 0,1-2 0,0 1 0,8 4 98,-14-12-12,1 0 1,-1 0-1,1 0 0,0-1 1,0 0-1,0 0 0,0 0 1,0 0-1,0-1 0,0 1 1,0-1-1,0 0 0,0 0 1,0-1-1,0 1 0,0-1 1,0 0-1,0 0 0,0 0 1,-1 0-1,1-1 0,0 0 1,-1 0-1,1 0 0,-1 0 1,1 0-1,-1 0 0,0-1 1,0 0-1,1-1 12,71-101 94,-57 71 110,-2-1 0,-1-1 0,-2 0 0,-1 0 0,-2-1 0,-2-1 0,-1 0 0,-2 0 0,-1-30-204,-4 67 10,1 1 18,-1-1 0,1 0 0,-1 1 1,1-1-1,-1 0 0,0 1 0,0-1 0,1 0 0,-1 1 0,0-1 0,0 0 1,0 0-1,0 0 0,0 1 0,0-1 0,0 0 0,0 0 0,0 1 1,0-1-1,0 0 0,0 0 0,0 1 0,-1-1 0,1 0 0,0 1 1,-1-1-1,1 0 0,0 1 0,-1-1 0,1 0 0,-1 1 0,1-1 1,-1 1-1,1-1 0,-1 1 0,0-1 0,1 1 0,-1-1 0,1 1 1,-1-1-1,0 1 0,0 0 0,1 0 0,-1-1 0,0 1 0,1 0 1,-1 0-1,0 0 0,0 0 0,1 0 0,-1 0 0,0 0 0,0 0 0,0 0 1,1 0-1,-2 0-28,-4 10 50,0 0 0,1 1 0,0 0 0,1-1 1,0 2-1,0-1 0,1 0 0,1 1 0,0-1 1,0 5-51,-3 7-26,2 1 1,0-1 0,2 0-1,0 1 1,2-1 0,0 0 0,2 1-1,0-1 1,2 0 0,1-1 0,0 1-1,2-1 1,0 0 0,2-1 0,10 18 25,-18-36-296,0 0 1,0 0-1,1 0 1,0 0 0,-1-1-1,1 1 1,0-1 0,0 0-1,0 0 1,1 0 0,-1 0-1,0 0 1,1-1-1,-1 1 1,1-1 0,0 0-1,-1 0 1,3 0 295,16-5-5384,0-10-3470,-10 3 99</inkml:trace>
  <inkml:trace contextRef="#ctx0" brushRef="#br0" timeOffset="377.258">1041 421 12556,'0'0'4586,"1"-15"-1287,5-49-587,-6 63-2611,-1 1 1,1-1-1,-1 0 0,1 0 1,0 0-1,0 0 1,-1 0-1,1 1 1,0-1-1,0 0 1,0 0-1,0 0 1,0 0-1,0 0 1,0 0-1,0 0 1,0 0-1,0 0 1,1 0-1,-1 0 1,0 1-1,1-1 0,-1 0 1,0 0-1,1 0 1,-1 1-1,1-1 1,0 0-1,-1 0 1,1 1-1,0-1 1,-1 0-1,1 1 1,0-1-1,-1 1 1,1-1-1,0 1 1,0-1-1,0 1 1,0 0-1,-1-1 0,1 1 1,0 0-1,0 0 1,0-1-1,0 1 1,0 0-1,0 0 1,0 0-102,20 31 1097,26 90-819,-35-86-387,1 0 0,2-1-1,1 0 1,1-2 0,8 10 109,-17-31-319,1-1 1,0 1-1,0-2 1,1 1-1,0-1 1,0-1-1,1 0 1,0-1-1,0 0 0,9 4 319,-18-9-51,1 0-1,0 0 1,0 0-1,0 0 1,0-1-1,0 1 1,1-1-1,-1 0 1,0 0-1,1 0 1,-1 0-1,0 0 1,1-1-1,-1 0 1,1 0-1,-1 0 1,1 0-1,-1 0 1,1 0-1,-1-1 1,1 0-1,-1 0 1,0 0-1,1 0 0,-1 0 1,0-1-1,0 0 1,0 1-1,0-1 1,0 0-1,0 0 1,-1-1-1,1 1 1,-1 0-1,1-1 1,-1 0-1,0 0 1,0 1-1,0-1 1,0-2 51,2-11 16,-1-1 0,-1 0 0,0 0 0,-2 0 0,0-1 0,0 1 0,-2 0 0,-1-6-16,2 14 195,1 0 0,-2 0 0,1 0 1,-2-1-1,1 2 0,-1-1 0,0 0 0,-1 1 1,0-1-1,0 1 0,-1 0 0,0 0 0,0 1 0,-1-1 1,0 1-1,-4-3-195,7 9 81,1-1 1,-1 1-1,0 0 0,1 0 1,-1 0-1,0 0 1,0 1-1,0-1 1,0 1-1,0-1 0,0 1 1,0 0-1,0 0 1,1 1-1,-1-1 0,0 1 1,0-1-1,0 1 1,0 0-1,0 0 0,1 0 1,-1 0-1,0 1 1,1-1-1,-1 1 0,1-1 1,0 1-1,-1 0 1,0 2-82,-62 69 850,53-58-666,-265 376 830,245-349-2621,30-45-2962,3-18-439,8 0-2519,3-3-4297</inkml:trace>
  <inkml:trace contextRef="#ctx0" brushRef="#br0" timeOffset="764.983">948 88 17264,'0'0'2904,"0"0"-533,0 0-183,0 0-591,0 0-567,13-3-240,317-24 1639,-41-30-2194,-383 93-7645,50-20 1052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22.604"/>
    </inkml:context>
    <inkml:brush xml:id="br0">
      <inkml:brushProperty name="width" value="0.05" units="cm"/>
      <inkml:brushProperty name="height" value="0.05" units="cm"/>
      <inkml:brushProperty name="color" value="#E71224"/>
    </inkml:brush>
  </inkml:definitions>
  <inkml:trace contextRef="#ctx0" brushRef="#br0">61 37 10570,'0'0'1858,"0"0"-1057,0 0-65,0 0 129,0 0-64,0 0-32,87-23-545,-54 14-128,6 5-96,-7 4-128,-4 0-993,-7 7-1570,-11 2-2466</inkml:trace>
  <inkml:trace contextRef="#ctx0" brushRef="#br0" timeOffset="343.551">0 340 11755,'0'0'2402,"0"0"-1313,100-53 0,-52 25-64,4-2-480,2 2-353,9 1-192,-7 4-128,-4-1-3588,-7 1-10505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26.54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134 541 4740,'-13'15'8190,"-108"107"-3477,129-119-2353,133-79-828,807-442 651,-909 499-2009,130-49 352,-143 75-476,-42 23-9,-130 110 169,111-112-170,-544 438 153,458-357-167,120-108-29,-1-1 0,1 1 0,-1 0 0,1 0-1,-1 0 1,1 0 0,-1 0 0,1 0 0,0 0-1,0 0 1,-1 0 0,1 1 0,0-1 0,0 1 0,0-1-1,0 1 1,1-1 0,-1 1 0,0-1 0,1 1-1,-1-1 1,1 1 0,-1 0 0,1 0 0,0-1 0,0 1-1,0 0 1,0-1 0,0 1 0,0 0 0,0 0-1,0-1 1,1 1 0,-1 0 0,1-1 0,-1 1 0,1 0-1,0-1 1,-1 1 0,1-1 0,0 1 0,0-1-1,0 0 1,0 1 0,1-1 0,-1 0 0,0 0-1,0 0 1,1 1 0,-1-1 0,1-1 0,-1 1 0,1 0-1,-1 0 1,1-1 0,-1 1 0,1 0 3,29-1 12,0-1-1,0-1 1,0-2 0,-1-1 0,1-1-1,-1-2 1,-1-1 0,1-1 0,-2-1-1,4-3-11,-29 13 0,207-91-150,-3-8-1,24-26 151,95-48 82,97-30 1002,-569 298 229,-71 46-1124,56-38 44,-143 118-233,290-208 1,4-5 1,0 0 0,0 1 0,1 0 0,0 1 0,1 0 1,0 0-1,0 1 0,1 0 0,0 0 0,1 0 1,0 1-1,-1 4-2,8-12-3,-1-1 0,1 0 0,-1 1 0,1-1 0,0 0 0,0 0 0,0 0 0,0 1 0,0-1 0,0 0 1,1-1-1,-1 1 0,1 0 0,-1 0 0,1-1 0,0 1 0,0 0 0,-1-1 0,1 0 0,0 1 0,0-1 0,1 0 0,-1 0 1,0 0-1,0-1 0,0 1 0,1 0 0,-1-1 0,0 0 0,1 1 0,-1-1 0,0 0 0,1 0 0,-1 0 0,0 0 0,1-1 1,-1 1-1,0-1 0,1 1 0,-1-1 0,0 0 0,2-1 3,39-4-46,-1-2 1,-1-2-1,0-1 0,0-3 1,-1-1-1,-1-2 0,27-16 46,-64 32 0,357-183 7,-202 98 51,4 7-1,142-48-57,-279 121 251,-28 22 198,-192 156 629,-64 34-795,257-203-283,-1 1 4,-1 0 1,1 0-1,0 0 1,0 1-1,0-1 1,1 1-1,-1 0 0,1 0 1,0 0-1,1 0 1,-1 1-1,1-1 1,0 1-1,0-1 1,1 1-1,0 0 1,0 0-1,0 1-4,2-5-11,0 0-1,0-1 1,0 1 0,0 0-1,0-1 1,0 1 0,1-1 0,-1 0-1,1 1 1,-1-1 0,1 0-1,-1 0 1,1 0 0,0 0-1,-1 0 1,1-1 0,0 1-1,0 0 1,0-1 0,-1 1-1,1-1 1,0 0 0,0 1-1,0-1 1,0 0 0,0 0-1,0 0 1,0-1 0,0 1-1,0 0 12,1 0-28,25-1-400,0 0 0,0-2 0,0-1 0,-1-1 0,0-2 0,10-3 428,3-1-737,177-51-5386,-77 13-1393,-29 4-2195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27.21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37 555 7335,'0'0'4746,"-5"-14"-2077,-25-91 2210,29 95-4622,1-1 0,0 1 0,1 0 0,0-1 0,0 1 0,1 0 0,1-1 0,0 1-1,0 0 1,1 1 0,0-1 0,0 1 0,1 0 0,1 0 0,-1 0 0,2 0-257,18-17 65,1 2 1,0 1-1,2 1 1,1 1-1,0 2 1,2 1-1,0 1 1,0 2-1,2 1 1,0 1-1,0 2 1,1 1-1,1 2 1,-1 1-1,4 2-65,-14 0 18,0 0 1,0 2-1,1 1 0,-1 1 1,1 1-1,-1 1 0,14 3-18,-35-3 1,0 0 0,0 0 0,0 0 0,0 0-1,-1 1 1,1-1 0,0 1 0,-1 0 0,1 0 0,-1 0-1,0 0 1,1 0 0,-1 1 0,0-1 0,0 1 0,-1-1-1,1 1 1,0-1 0,-1 1 0,0 0 0,1 0 0,-1 0-1,0 0 1,-1 0 0,1 0 0,0 0 0,-1 0 0,0 0-1,0 0 1,0 1 0,0-1 0,0 0 0,-1 0 0,1 0 0,-1 0-1,0 0 1,0 0 0,0 0 0,0 0 0,0 0 0,-1-1-1,1 1 1,-1 0 0,0-1 0,0 1 0,0-1 0,0 0-1,0 1 1,-1-1 0,1 0 0,-1 0-1,-29 36 20,-1-1 1,-3-2-1,0-2 0,-2-1 1,-2-2-1,-29 17-20,20-11 1,-233 165 25,279-198-27,-1-1-1,1 1 1,0-1-1,0 0 1,1 1-1,-1 0 1,1-1-1,-1 1 1,1 0-1,0 1 1,0-1 0,0 0-1,0 0 1,1 1-1,-1-1 1,1 1-1,0 0 1,0 0 1,1-3 0,1 1 0,-1-1 0,1 0 0,-1 1 0,1-1 0,0 0 0,0 0 0,-1 1 0,1-1 0,0 0 0,0 0 0,0 0 0,0 0 0,1 0 0,-1 0 0,0 0 0,0 0 0,0-1 0,1 1 0,-1 0 0,0-1 0,1 1 0,-1-1 0,1 0 0,-1 1 0,1-1 0,-1 0 0,0 0 0,1 0 0,-1 0 0,1 0 0,-1 0 0,1 0 0,1-1 0,1 2 0,54-1 9,-1-2 1,0-3-1,0-2 1,0-3-1,-1-2 1,0-3-1,-2-2 0,8-5-8,-39 15-3,482-143 1417,-488 147-593,-31 11-292,11-7-553,-464 228 947,380-191-904,-183 96-227,211-75 212,59-57-6,1 0 0,-1 0 0,1 0 0,-1 0 0,1 0 0,0 0 0,0 0 0,0 0 0,0-1 0,0 1 0,0 0 0,0 0 0,1-1 0,-1 1 0,1-1 0,-1 1 0,1-1 0,0 0 0,-1 0 0,1 0 0,0 1 0,0-2 0,0 1 0,0 0 0,0 0 0,0-1 0,0 1 0,0-1 0,0 1 0,0-1 0,0 0 0,0 0 0,0 0 0,0 0 0,0 0 0,0 0 0,0-1 0,0 1 0,0-1 0,0 1 0,1-2 1,-2 2-1,80-2-45,1-4 1,-1-4 0,0-4-1,76-22 46,490-122-37,-449 122 293,-207 47 48,-205 92 187,146-75-421,-52 24-828,-150 59-6107,191-87-2744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28.78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13 403 12716,'0'0'2018,"0"0"-534,0 0 267,-3-12 37,1 5-1551,0 4-169,1 1-1,0-1 0,0 1 0,1-1 1,-1 0-1,0 1 0,1-1 0,0 0 1,0 0-1,0 1 0,0-1 0,0 0 0,0 0 1,0 1-1,1-1 0,0 0 0,-1 1 1,1-1-1,0 1 0,0-1 0,1 1 1,-1-1-1,0 1 0,1-1 0,0 1 0,-1 0 1,1 0-1,0 0 0,0 0 0,0 0 1,0 1-1,0-1 0,2 0-67,48-26 306,2 1 0,1 4 0,1 2 0,44-11-306,-85 27 36,94-32 48,1 4 1,2 6-1,0 4 0,2 5 1,101-2-85,-214 19 4,0 0 1,1 0-1,-1 1 1,0-1-1,1 0 1,-1 1-1,1 0 1,-1-1-1,1 1 1,-1 0-1,1 0 1,-1 0-1,1-1 1,-1 2-1,1-1 1,-1 0-1,1 0 1,-1 0-1,1 1 1,-1-1-1,1 1 1,-1-1-1,0 1 1,1 0-1,-1-1 1,0 1-1,1 0 0,-1 0 1,0 0-1,0 0 1,0 0-1,0 0 1,0 0-1,0 0 1,0 1-1,0-1 1,0 0-1,-1 1 1,1-1-1,0 0 1,-1 1-1,1-1 1,-1 1-1,0-1 1,1 1-1,-1-1 1,0 1-1,0-1 1,0 1-1,0-1 1,0 1-1,0-1 1,0 1-1,-1-1 1,1 1-1,-1-1 1,1 1-5,-87 71 176,-34 2 169,-4-5 1,-105 42-346,-66 35 451,198-82-226,97-64-224,0 0 1,0 0 0,0-1 0,0 1-1,0 0 1,1 0 0,-1 0-1,0 0 1,1 0 0,-1 0 0,1 0-1,-1 0 1,1 0 0,0 1 0,-1-1-1,1 0 1,0 0 0,0 0-1,0 0 1,0 1 0,0-1 0,0 0-1,0 0 1,0 0 0,0 0 0,0 1-1,1-1 1,-1 0 0,1 0-1,-1 0 1,1 0 0,-1 0 0,1 0-1,-1 0 1,1 0 0,0 0 0,0 0-1,-1 0 1,1 0 0,0-1-1,0 1 1,0 0 0,0 0 0,0-1-1,0 1 1,0-1 0,0 1 0,0-1-1,0 1 1,0-1 0,1 0-1,-1 1 1,0-1 0,0 0 0,0 0-1,0 0 1,1 0 0,-1 0 0,0 0-1,0 0 1,0-1 0,0 1-1,1 0 1,-1 0 0,0-1 0,0 1-1,0-1 1,0 0-2,72 4 3,-1-4 1,0-2-1,0-4 0,-1-3 0,29-9-3,-10 4 16,862-128 86,-713 128-70,-240 15-24,1 0 1,0 1 0,-1-1 0,1 0-1,0 0 1,-1 0 0,1 1 0,0-1-1,-1 0 1,1 1 0,0-1 0,0 0-1,-1 1 1,1-1 0,0 0 0,0 1 0,0-1-1,-1 1 1,1-1 0,0 0 0,0 1-1,0-1 1,0 1 0,0-1 0,0 0-1,0 1 1,0-1 0,0 1 0,0-1-1,0 0 1,0 1 0,0-1 0,0 1 0,1-1-1,-1 0 1,0 1 0,0-1 0,0 1-1,0-1 1,1 0 0,-1 1 0,0-1-1,1 0 1,-1 1 0,0-1 0,0 0-1,1 0 1,-1 1 0,0-1 0,1 0 0,-1 0-1,1 0 1,-1 1-9,-161 64 852,121-52-684,-902 259 739,796-213-1083,145-59 175,0 0 0,-1 0 1,1 0-1,0 1 0,0-1 0,-1 0 1,1 1-1,0-1 0,0 1 0,0 0 0,0-1 1,-1 1-1,1 0 0,0-1 0,0 1 1,0 0-1,0 0 0,1 0 0,-1 0 1,0 0-1,0 0 0,0 0 0,1 0 0,-1 0 1,1 1-1,-1-1 0,1 0 0,-1 0 1,1 1-1,0-1 0,-1 0 0,1 0 0,0 1 1,0-1-1,0 0 0,0 1 0,0-1 1,0 0-1,1 0 0,-1 1 0,0-1 0,1 0 1,-1 0-1,1 1 0,-1-1 0,1 0 1,-1 0-1,1 0 0,0 0 0,0 0 0,-1 0 1,1 0-1,0 0 0,0 0 0,0 0 1,0 0-1,0-1 0,0 1 0,0 0 0,1-1 1,-1 1-1,1 0 1,21 4-45,0-1 0,0-1 0,0-1 0,0-1 0,0-1 0,16-2 45,7 1-34,1126-47-484,-1069 51 689,-104-3-165,1 1-1,0-1 1,0 0 0,-1 1 0,1-1 0,0 0 0,0 1 0,0-1 0,0 0 0,-1 1 0,1-1 0,0 0-1,0 1 1,0-1 0,0 0 0,0 1 0,0-1 0,0 1 0,0-1 0,0 0 0,0 1 0,0-1 0,0 0-1,0 1 1,0-1 0,1 0 0,-1 1 0,0-1 0,0 0 0,0 1 0,0-1 0,1 0 0,-1 1 0,0-1-1,0 0 1,1 1 0,-1-1 0,0 0 0,0 0 0,1 1 0,-1-1 0,0 0 0,1 0 0,-1 0 0,0 0-1,1 1 1,-1-1 0,0 0 0,1 0 0,-1 0 0,0 0 0,1 0 0,-1 0 0,1 0 0,-1 0 0,0 0-1,1 0 1,-1 0-6,-33 14 159,-135 33 776,-125 15-935,167-36 16,20-6-796,89-12-2107,40-6-1096,22-4-3181,8-7-5622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29.44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410 292 17008,'-213'-82'769,"192"76"-537,1 0 238,0 0 0,0 0 0,1-2 0,0 0 1,0-2-1,1 0 0,-5-4-470,22 13 16,0 0 0,0 1 0,0-1 1,-1 0-1,1 0 0,0 0 0,1 1 0,-1-1 0,0 0 0,0 0 0,0 0 0,0 0 0,1-1 0,-1 1 1,1 0-1,-1 0 0,1 0 0,-1-1 0,1 1 0,-1 0 0,1 0 0,0-1 0,0 1 0,0 0 1,0-1-1,0 1 0,0 0 0,0 0 0,0-1 0,0 1 0,1 0 0,-1-1 0,1 1 0,-1 0 0,1 0 1,-1 0-1,1-1 0,-1 1 0,1 0 0,0 0 0,0 0 0,0 0 0,-1 0 0,1 0 0,0 0 1,0 1-1,0-1 0,1 0 0,-1 0 0,0 1 0,0-1 0,0 1 0,0-1 0,1 1 0,-1-1 0,0 1 1,0 0-1,1 0 0,-1 0 0,0-1 0,1 1 0,-1 0 0,0 1 0,1-1 0,-1 0 0,0 0 1,1 0-17,84-22 79,2 4 0,1 4 0,0 3 0,0 5 0,31 3-79,-114 3 10,604-4 1042,-586 5-996,10-1 81,0 2 1,0 1-1,0 1 1,0 2-1,0 2 1,0 1-138,-36-9 5,1 0-1,0 1 1,0-1 0,-1 0 0,1 0-1,0 1 1,-1-1 0,1 1 0,0-1 0,0 1-1,0-1 1,0 1 0,0 0 0,-1-1 0,1 1-1,0 0 1,0 0 0,1 0 0,-1 0 0,0 0-1,0 0 1,0 0 0,1 0 0,-1 0 0,0 0-1,1 0 1,-1 1 0,1-1 0,0 0 0,-1 0-1,1 1 1,0-1 0,0 0 0,-1 1 0,1-1-1,0 0 1,0 0 0,1 1 0,-1-1 0,0 0-1,0 1 1,1-1 0,-1 0 0,1 0 0,-1 0-1,1 1 1,-1-1 0,1 0 0,0 0 0,-1 0-1,1 0 1,0 0 0,0 0 0,0 0 0,0 0-1,0 0 1,0-1 0,0 1 0,0 0 0,0 0-1,0-1 1,0 1 0,1-1 0,-1 1-1,0-1 1,0 0 0,1 1 0,-1-1 0,1 0-5,-63 24 185,0-3 0,-1-2 0,-1-3 0,-56 6-185,95-18 23,-677 127 516,652-117-533,49-14-7,1 0-1,-1 0 1,1 1 0,-1-1 0,1 0 0,-1 1 0,1-1 0,-1 0 0,1 1 0,-1-1-1,1 1 1,-1-1 0,1 1 0,-1-1 0,0 1 0,1-1 0,-1 1 0,0-1 0,1 1 0,-1-1-1,0 1 1,0 0 0,0-1 0,0 1 0,1-1 0,-1 1 0,0 0 0,0-1 0,0 1 0,0-1-1,0 1 1,-1 0 0,1-1 0,0 1 0,0 0 0,0-1 0,0 1 0,-1-1 0,1 1 0,0-1-1,0 1 1,-1-1 0,1 1 0,-1-1 0,1 1 0,0-1 0,-1 1 0,1-1 0,-1 1 0,1-1-1,-1 0 1,1 1 0,-1-1 0,1 0 0,-1 1 0,0-1 0,1 0 0,-1 0 0,1 0 0,-1 0-1,0 1 1,1-1 0,-1 0 1,129 21-80,245 2-45,66-17 125,-364-6-35,469-2 249,-529 0-231,-42 2-169,-46 7-2473,0 4 1,0 2 0,-19 9 2658,35-9-2531,-62 14-4244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13.490"/>
    </inkml:context>
    <inkml:brush xml:id="br0">
      <inkml:brushProperty name="width" value="0.05" units="cm"/>
      <inkml:brushProperty name="height" value="0.05" units="cm"/>
    </inkml:brush>
  </inkml:definitions>
  <inkml:trace contextRef="#ctx0" brushRef="#br0">48 39 13261,'0'0'7879,"0"0"-3907,0 0-1057,0 0-481,0 0-769,0 0-1024,0 0-641,0 0 0,0 0 0,-48-35 0,48 32 0,0 2 0,13 1-609,7 0-2113,5 3-3204,2 1-13356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29.9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907 205 15919,'-41'-1'845,"-1"-1"1,1-2-1,-1-2 0,2-1 0,-1-3 1,1-1-1,0-2 0,1-1 0,-2-4-845,40 18 15,0 0 0,-1 1 0,1-2 0,0 1 0,0 0-1,-1 0 1,1 0 0,0-1 0,0 1 0,0 0 0,-1-1 0,1 1-1,0-1 1,0 0 0,0 1 0,0-1 0,0 0 0,0 0 0,0 1-1,0-1 1,0 0 0,0 0 0,1 0 0,-1 0 0,0 0 0,1 0-1,-1 0 1,0-1 0,1 1 0,-1 0 0,1 0 0,0 0 0,-1-1-1,1 1 1,0 0 0,0 0 0,0-1 0,0 1 0,0 0 0,0 0-1,0-1 1,0 1 0,1 0 0,-1 0 0,0-1 0,1 1 0,-1 0-1,1 0 1,-1 0 0,1 0 0,0 0 0,-1 0 0,1 0 0,0 0 0,0 0-1,0 0 1,0 0 0,0 0 0,0 0 0,0 0-15,18-7 45,0 1 1,0 0-1,1 2 1,-1 0-1,1 1 1,0 1-1,0 1 1,4 1-46,4-2 9,125-11-9,1 8 0,0 6 0,-1 7 0,72 15 0,-191-18 11,-17-3-1,0 0-1,-1 2 1,1-1 0,0 2 0,-1 1-1,1 0 1,-1 0 0,-1 2-1,1 0 1,-1 1 0,8 6-10,-21-13 0,-1 0 0,0-1 0,1 1 0,-1 0 0,0 0 0,0 1 0,0-1 0,0 0 0,0 0 0,0 0 0,0 1 0,0-1 0,0 1 0,0-1 0,-1 1 0,1-1 0,-1 1 0,1-1 0,-1 1 0,0-1 0,1 1 0,-1-1 0,0 1 0,0 0 0,0-1 0,0 1 0,0-1 0,-1 1 0,1 0 0,0-1 0,-1 1 0,1-1 0,-1 1 0,1-1 0,-1 1 0,0-1 0,0 0 0,0 1 0,0-1 0,0 0 0,0 1 0,0-1 0,0 0 0,-11 7-5,0 0-1,-1-1 1,1 0-1,-1-1 1,-1-1 0,1 0-1,-1 0 1,0-2-1,-11 2 6,23-4 1,-167 33-64,-1-7 0,-92 0 63,233-24-2,-943 74 183,947-72-212,30 0-9,43 4 20,590 40 95,85 11-139,-607-44 1052,-1 5-1,26 12-987,-78-12 497,-63-21-493,1 0 0,0 0 1,0 0-1,0 0 0,-1-1 0,1 1 1,0 1-1,0-1 0,0 0 0,0 0 1,-1 0-1,1 0 0,0 0 0,0 1 1,-1-1-1,1 0 0,0 1 0,0-1 1,-1 1-1,1-1 0,0 1 0,-1-1 1,1 1-1,0-1 0,-1 1 0,1-1 1,-1 1-1,1 0 0,-1-1 0,1 1 1,-1 0-1,0 0 0,1-1 0,-1 1 1,0 0-1,0 0 0,1-1 0,-1 1 1,0 0-1,0 0 0,0 0 0,0 0 1,0-1-1,0 1 0,0 0 1,0 0-1,-1 0 0,1-1 0,0 1 1,0 0-1,-1 0 0,1 0 0,0-1 1,-1 1-1,1 0 0,-1-1 0,1 1 1,-1 0-1,1-1 0,-1 1 0,1-1 1,-1 1-1,0-1 0,1 1-4,-124 32 171,-405 29 182,268-37-300,-50 20-53,248-29-454,69-10-331,100-3-1889,94-12-6578,-89-3-1830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30.39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391 45 14382,'0'0'2695,"0"0"-1819,0 0-428,0 0 657,0 0-379,0 0-459,19-7-203,-13 5-61,14-5 13,0 1-1,1 0 1,-1 1 0,1 1-1,0 2 1,19-1-16,5 2 9,27-1 319,-1 4 0,0 2-1,37 8-327,-54 11 438,-54-21-430,0-1 0,0 0 0,0 0 0,0 1 0,0-1 0,0 0 0,-1 1 1,1-1-1,0 0 0,-1 0 0,1 0 0,-1 0 0,0 1 0,1-1 0,-1 0 0,0 0 0,0 0 0,1 0 0,-1 0 0,0 0 0,0-1 0,0 1 0,0 0 0,0 0 0,0-1 0,-1 1 0,1-1 0,0 1 0,0-1 0,0 1 0,-1-1 0,1 1 0,0-1 0,-1 0-8,-2 2 16,-41 16 52,-1-2 1,-1-2-1,0-1 1,0-3 0,-13-1-69,22-1-2,-491 75 56,430-56-215,98-26 161,0-1-1,1 0 1,-1 1-1,0-1 0,1 1 1,-1-1-1,1 1 1,-1-1-1,0 1 0,1 0 1,-1-1-1,1 1 1,0-1-1,-1 1 0,1 0 1,-1 0-1,1-1 1,0 1-1,0 0 0,-1-1 1,1 1-1,0 0 1,0 0-1,0 0 0,0-1 1,0 1-1,0 0 0,0 0 1,0 0-1,0-1 1,0 1-1,0 0 0,1 0 1,-1-1-1,0 1 1,0 0-1,1 0 0,-1-1 1,1 1-1,-1 0 1,1-1-1,-1 1 0,1-1 1,-1 1-1,1-1 1,-1 1-1,1-1 0,0 1 1,-1-1-1,1 1 1,0-1-1,-1 1 0,2-1 1,110 37-32,140 10 195,222 11-163,-439-55-8,292 30-72,-280-26 80,-48-7 1,1 1-1,0-1 1,-1 0-1,1 0 1,-1 0-1,1 0 1,-1 0-1,1 1 1,0-1-1,-1 0 1,1 0-1,-1 1 0,1-1 1,0 0-1,-1 1 1,1-1-1,0 0 1,0 1-1,-1-1 1,1 0-1,0 1 1,0-1-1,-1 1 1,1-1-1,0 0 1,0 1-1,0-1 1,0 1-1,0-1 1,0 1-1,0-1 1,-1 1-1,1-1 1,1 1-1,-1-1 1,0 0-1,0 1 1,0-1-1,0 1 1,0-1-1,0 1 1,0-1-1,1 1 1,-1-1-1,0 0 1,0 1-1,0-1 1,1 0-1,-1 1 1,0-1-1,1 0 1,-1 1-1,0-1 1,1 0-1,-340 75-4431,72-12-2883,119-23 2622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0:31.00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321 0 961,'0'0'10068,"16"11"-6406,47 35-1601,-62-44-1916,0-1 0,0 0 0,0 0 0,0-1 0,0 1-1,0 0 1,1 0 0,-1 0 0,0-1 0,0 1 0,1-1 0,-1 1 0,1-1 0,-1 0 0,0 1 0,1-1 0,-1 0 0,1 0 0,-1 0-1,1 0 1,-1 0 0,1 0 0,-1 0 0,1-1 0,-1 1 0,0 0 0,1-1 0,-1 0 0,0 1 0,1-1 0,-1 1 0,0-1 0,0 0 0,1 0-1,-1 0 1,0 0 0,0 0 0,0 0 0,0 0 0,0 0 0,-1 0 0,1-1 0,0 1 0,0 0 0,-1 0 0,1-1 0,-1 1 0,1-1-1,-1 1 1,1 0 0,-1-1 0,0 1 0,0-1 0,0 1 0,0-1 0,0 1 0,0 0 0,0-1 0,0 1 0,-1-1 0,1 1 0,0-1 0,-1 1-1,1 0 1,-1-1 0,0 1 0,0-1-145,1-5 182,33 9 15,-26 1-193,0 0 0,0 0 0,-1 0-1,1 1 1,-1 0 0,0 0 0,0 0 0,0 1-1,0 0 1,-1 0 0,0 1 0,0-1-1,0 1 1,-1 0 0,0 1 0,0-1-1,2 6-3,-8-9 2,1 1-1,-1-1 0,0 0 0,0 0 1,-1 0-1,1-1 0,0 1 0,-1-1 1,0 1-1,0-1 0,0 0 0,0 0 0,0 0 1,0 0-1,0-1 0,0 1 0,-1-1 1,1 0-1,-1 0 0,1 0 0,-1 0 1,1 0-1,-1-1 0,0 0 0,1 0 0,-1 0 1,-2 0-2,-9 3 9,-348 68 520,328-58-427,35-13-101,1 0 0,-1 0 0,1 0 0,-1 0 0,1 0 0,-1 0 0,0 0 0,1 0 0,-1 0 0,1 0 0,-1 0 0,0 1 0,1-1 0,-1 0 0,0 0 0,1 1 0,-1-1 0,0 0 0,1 0 0,-1 1 0,0-1 0,1 0 0,-1 1 0,0-1 0,0 0 0,1 1 0,-1-1 0,0 0 0,0 1 0,0-1 0,0 1 0,1-1 0,-1 0 0,0 1 0,0-1 0,0 1 0,0-1 0,0 1 0,0-1 0,0 0 0,0 1 0,0-1 0,0 1 0,-1-1 0,1 0 0,0 1 0,0-1-1,0 1 1,0-1 0,-1 0 0,1 1 0,0-1 0,0 0 0,-1 1 0,1-1 0,0 0 0,0 1 0,-1-1 0,1 0 0,0 0 0,-1 1 0,1-1 0,-1 0 0,1 0-1,188 21 79,-118-18-46,1130 74 1120,-1081-62-694,-118-9-266,-26-3-161,-742 9 118,555-12-92,112-1-5,-31-1-130,0 6-1,-128 21 78,212-14-10,47-11 9,1 0 1,-1 0-1,1 0 1,0 0-1,-1 0 0,1 0 1,-1 1-1,1-1 1,-1 0-1,1 0 1,-1 1-1,1-1 1,-1 0-1,1 1 0,-1-1 1,0 0-1,1 1 1,-1-1-1,1 1 1,-1-1-1,0 1 1,1-1-1,-1 0 0,0 1 1,0-1-1,1 1 1,-1 0-1,0-1 1,0 1-1,0-1 1,0 1-1,0-1 1,0 1-1,0-1 0,0 1 1,0 0-1,0-1 1,0 1-1,0-1 1,0 1-1,0-1 1,0 1-1,0-1 0,-1 1 1,1-1-1,0 1 1,0-1-1,-1 1 1,1-1-1,0 1 1,-1-1-1,1 1 0,-1-1 1,1 0-1,0 1 1,-1-1-1,1 0 1,-1 1 0,194 28-24,-149-26 26,452 28 73,134-23-75,-558-16 134,-72 1-118,-124-17 101,-180 1-432,99 18-4089,150 3 123,8-4-3626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3:18.59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217 467 6214,'140'-169'2391,"207"-128"2681,-369 331-4271,-218 312 128,-117 128-775,346-458-143,0 1 0,1 1-1,1 0 1,1 0 0,0 1-1,2 0 1,0 0 0,1 0-1,-2 17-10,6-34-1,0 1-1,1-1 1,-1 1-1,1 0 0,0-1 1,0 1-1,0 0 1,0-1-1,0 1 0,1 0 1,-1-1-1,1 1 1,0-1-1,-1 1 0,1-1 1,1 1-1,-1-1 1,0 1-1,0-1 0,1 0 1,-1 0-1,1 0 1,0 0-1,0 0 0,0 0 1,0 0-1,0 0 1,0-1-1,0 1 0,0-1 1,1 0-1,-1 1 1,1-1-1,-1 0 0,1-1 1,-1 1-1,1 0 1,-1-1-1,1 1 0,1-1 2,18 0 6,0-2 0,0 0 0,-1-1 0,1-2 0,-1 0 0,0-1 0,0-1 0,-1-1 0,0-1 0,0-1 0,-1 0 0,10-8-6,-23 14-2,167-99 117,-4-7 0,122-109-115,-62 47 715,-11 12 1175,-209 158-1524,-27 22-332,-416 362 227,283-259-253,6 6-1,6 6 0,-51 70-7,111-90 37,78-114-37,0 0-1,0 0 0,1 1 1,-1-1-1,0 0 0,0 1 1,1-1-1,-1 1 0,1-1 1,0 1-1,-1-1 0,1 1 1,0-1-1,0 1 0,0-1 1,0 1-1,0-1 0,0 1 1,0 0-1,0-1 0,1 1 1,-1-1-1,1 0 0,-1 1 1,1-1-1,-1 1 0,1-1 1,0 0-1,0 1 0,0-1 1,0 0-1,0 0 1,0 0-1,0 1 0,0-1 1,0 0-1,0-1 0,1 1 1,-1 0-1,0 0 0,1 0 1,-1-1-1,0 1 0,1-1 1,-1 1-1,1-1 0,-1 0 1,1 1-1,-1-1 0,1 0 1,0 0-1,-1 0 0,1 0 1,-1 0-1,1 0 0,-1-1 1,1 1-1,-1 0 0,1-1 1,-1 1-1,1-1 0,-1 0 1,0 1-1,1-1 1,0-1-1,42-7-7,1-2 0,-2-1-1,1-3 1,-2-2 0,0-1-1,-1-2 1,32-23 8,139-83 82,148-121-82,-72 46 153,-62 52 794,7 11 1,54-15-948,-217 123 139,-69 35-134,-64 59-139,-356 279 191,-39 33-1,420-341-39,-73 67 78,-94 112-95,201-209-4,-1-1-2,1 1 1,0-1-1,0 1 0,0 0 0,1 0 0,-1 0 1,1 0-1,1 1 0,-1-1 0,1 1 0,0 0 0,0 0 1,0 0-1,1-1 0,0 5 6,2-8-3,0 0-1,0 0 1,0 0 0,0 0 0,1 0 0,-1 0-1,1-1 1,-1 1 0,1-1 0,0 1-1,-1-1 1,1 1 0,0-1 0,0 0-1,0 0 1,0 0 0,0 0 0,0 0 0,1-1-1,-1 1 1,0-1 0,0 1 0,1-1-1,-1 0 1,0 0 0,0 0 0,1 0 0,-1 0-1,0 0 1,0-1 0,1 1 0,0-1 3,2 1-9,31-3-10,-1-1 0,0-2 0,0-2 0,0-1-1,-1-1 1,0-2 0,30-16 19,161-73-133,177-112 133,-199 101 5,174-89 329,9 15 0,350-112-334,-729 296 7,50-19 48,2 3 0,0 2 0,1 3 0,0 2 0,7 3-55,-5 18-11,-60-9 6,-1 1 1,0-1 0,0 0 0,0 0-1,-1 1 1,1-1 0,0 1 0,0-1-1,-1 1 1,1-1 0,-1 1-1,1-1 1,-1 1 0,0 0 0,0-1-1,1 1 1,-1-1 0,0 1 0,0 0-1,-1-1 1,1 1 0,0-1-1,-1 1 1,1 0 0,0-1 0,-1 1-1,0-1 1,1 1 0,-1-1 0,0 0-1,0 1 1,0-1 0,0 0 0,0 1-1,0-1 1,-1 1 4,-11 15-28,0-1 0,-2 0 0,0-1-1,-1 0 1,0-2 0,-15 11 28,18-15 9,-229 166 70,-94 43-79,61-42-31,-204 162 186,388-251-97,90-86-60,1 0 0,0 0-1,-1 0 1,1 0 0,0 0 0,0 0-1,0-1 1,0 1 0,0 0-1,0 0 1,0 0 0,0 0-1,0 0 1,0 0 0,0 0 0,0 0-1,1-1 1,-1 1 0,0 0-1,1 0 1,-1 0 0,1 0-1,-1-1 1,1 1 0,-1 0 0,1 0-1,-1-1 1,1 1 0,0-1-1,-1 1 1,1 0 0,0-1-1,0 1 1,-1-1 0,1 1 0,0-1-1,0 0 1,0 1 0,0-1-1,-1 0 1,1 0 0,0 0-1,0 1 1,0-1 0,0 0 0,0 0-1,0 0 1,0 0 0,0 0-1,-1-1 1,1 1 0,0 0-1,0 0 1,0-1 0,0 1 0,0 0-1,-1-1 1,2 0 2,24-1-19,0-1 0,0-1 0,0-1 0,-1-1-1,0-2 1,0-1 0,0 0 0,13-9 19,-23 12-2,186-90-26,187-118 28,-201 106 7,182-94 420,291-108-427,-647 305-4,65-30 108,1 4 0,1 3 1,2 3-1,0 5 1,49-6-105,-69 36 40,-61-8-41,0-1-1,0 1 1,0 0-1,-1-1 1,1 1-1,0 0 1,-1-1-1,1 1 1,-1 0-1,0 0 1,0 0 0,1-1-1,-1 1 1,0 0-1,0 0 1,-1 0-1,1-1 1,0 1-1,-1 0 1,1 0-1,-1-1 1,1 1-1,-1 0 1,0-1-1,0 1 1,0 0-1,1-1 1,-2 1-1,1-1 1,0 0-1,-1 2 2,-121 135-112,-24-9-16,-148 97 128,79-63 27,-401 351 245,508-397-203,108-116-72,0 0 0,0 0 0,0 0 0,0 0 0,0 0 0,1 0 0,-1 0 0,0 0 0,0 1 0,1-1 0,-1 0 0,1 0 0,-1 1 0,1-1 0,0 0 0,0 1 0,-1-1 0,1 1 0,0-1 0,0 0 0,0 1 0,0-1 0,0 0-1,1 1 1,-1-1 0,0 0 0,1 1 0,-1-1 0,1 0 0,-1 1 0,1-1 0,0 0 0,-1 0 0,1 0 0,1 1 3,47 6-102,-14-12 92,0-2 0,-1-2 0,0 0-1,-1-3 1,0-1 0,30-15 10,-52 23 3,178-84-84,136-86 81,-223 116-16,278-153 174,8 17-1,179-53-157,-553 242 1,85-35 45,2 5 1,1 4 0,2 5-1,92-11-46,-185 36 7,-5 0-5,0 0-1,1 0 1,-1 0 0,1 1 0,-1 0 0,1 1-1,-1-1 1,0 1 0,1 0 0,-1 1 0,0-1 0,1 1-1,-1 0 1,0 1-2,-5-1-6,0 0 0,-1 0-1,1 0 1,0 0 0,-1 0-1,1 0 1,-1 0 0,0 0-1,0 0 1,0 0 0,0 1-1,0-1 1,0 0 0,0 0-1,-1 0 1,1 0-1,-1 0 1,0 0 0,1 0-1,-1 0 1,0 0 0,0 0-1,0-1 1,0 1 0,-1 0-1,1 0 1,0-1 0,-1 1-1,1-1 1,-1 0 0,0 1-1,-1 0 7,-23 24-14,-2-1 0,-1-1-1,-1-1 1,0-2 0,-2-1-1,-13 4 15,5 1 6,-361 206 10,-255 162 182,570-323-129,86-69-69,0 0-1,-1-1 0,1 1 1,0-1-1,0 1 0,-1 0 1,1-1-1,0 1 1,0 0-1,0-1 0,0 1 1,0 0-1,0-1 0,0 1 1,0 0-1,0-1 0,0 1 1,0 0-1,1-1 1,-1 1-1,0 0 0,0-1 1,1 1-1,-1-1 0,0 1 1,1-1-1,-1 1 0,1 0 1,-1-1-1,1 1 1,-1-1-1,1 0 0,-1 1 1,1-1-1,-1 1 0,1-1 1,-1 0-1,1 1 0,0-1 1,-1 0-1,1 0 1,-1 0-1,1 1 0,0-1 1,-1 0-1,1 0 0,0 0 1,-1 0-1,1 0 0,0 0 1,-1 0-1,1 0 1,0-1-1,-1 1 0,1 0 1,0 0-1,-1 0 0,1-1 1,-1 1-1,1 0 0,0-1 1,-1 1-1,1 0 1,-1-1-1,1 1 0,-1-1 1,1 0 0,30-3-18,-1-2 0,0-1 0,0-1 0,-1-2 0,0-1 0,8-5 18,8-2-5,1074-463 37,-578 276 54,134-15-86,-590 194 48,2 4 0,0 4 0,1 3 0,5 4-48,-89 11-1,1-2-4,1 1 1,0 0-1,-1 1 1,1 0 0,0 0-1,0 0 1,-1 0-1,1 1 1,0 0-1,-1 0 1,1 0 0,-1 1-1,1 0 1,-1 0-1,0 0 1,0 1-1,0 0 1,0 0 0,3 2 4,-7-2-4,0 1 0,0-1 0,0 0 0,0 1 0,-1-1 0,0 1 0,1-1 0,-1 1 1,-1 0-1,1-1 0,0 1 0,-1-1 0,0 1 0,1-1 0,-2 0 0,1 1 0,0-1 0,0 0 1,-1 0-1,0 0 0,0 0 0,0 0 0,0 0 0,0 0 0,0-1 0,-3 3 4,-25 29-4,-1-2 0,-1 0 0,-2-3 0,-1-1 0,-2-1 0,-19 10 4,30-19 14,-715 484 204,411-246-266,319-247 57,1 0 0,0 0-1,1 1 1,0 0 0,1 1-1,0 0 1,0 0 0,-3 8-9,11-18 0,-1 0 1,1 0-1,0 0 0,-1 0 1,1 0-1,0 0 1,0 0-1,-1 0 0,1 0 1,0 0-1,0 0 1,0 0-1,0 0 0,1 1 1,-1-1-1,0 0 1,0 0-1,1 0 0,-1 0 1,0 0-1,1 0 1,-1 0-1,1 0 0,-1 0 1,1-1-1,0 1 1,-1 0-1,1 0 0,0 0 1,0-1-1,0 1 1,-1 0-1,1-1 0,0 1 1,0 0-1,0-1 1,0 1-1,0-1 0,0 0 1,0 1-1,0-1 1,0 0-1,0 0 0,0 0 1,1 1-1,-1-1 1,0 0-1,0 0 1,0-1-1,0 1 0,0 0 1,0 0-1,1-1 0,24 1-10,0-1 0,0-1 0,0-2-1,0-1 1,-1 0 0,0-2 0,0-1 0,21-10 10,-31 13 1,241-100 65,-3-11 1,174-111-67,-331 174 38,451-238-43,31 16 5,-495 238 1,2 4 1,1 3 0,79-15-2,-100 36-43,-64 9 42,1-1 0,-1 1 0,0 0 0,1 0 0,-1 0 0,1 0 0,-1 0 0,0 0 0,1 1 0,-1-1 0,1 0 0,-1 1 0,0-1 0,1 1 0,-1-1 0,0 1 0,0 0 0,0 0 0,1-1-1,-1 1 1,0 0 0,0 0 0,0 0 0,0 0 0,0 0 0,0 0 0,-1 0 0,1 1 0,0-1 0,-1 0 0,1 0 0,0 1 0,-1-1 0,0 0 0,1 1 0,-1-1 0,0 1 0,0-1 0,1 0 0,-1 1 0,0-1 0,0 1 0,-1-1 0,1 0 0,0 1 0,0-1 0,-1 0 0,1 1-1,-1-1 1,1 0 0,-1 1 0,1-1 0,-1 0 0,0 0 0,0 0 0,0 1 0,1-1 0,-1 0 0,0 0 0,0 0 0,-1 0 0,1-1 0,0 1 0,0 0 0,0 0 0,0-1 0,-2 1 1,-19 27-6,-2-2-1,-1-1 1,-1 0 0,-1-2-1,-1-1 1,-7 2 6,13-7 6,-245 167 68,182-132-64,2 4 0,3 3 0,3 4-1,2 3 1,4 3 0,-8 14-10,74-78-3,1 0 0,0 1-1,0-1 1,0 1 0,0 0 0,1 0-1,0 0 1,0 0 0,1 1-1,0-1 1,0 1 0,0-1 0,1 2 3,1-7-1,0 1 0,1-1 0,-1 1 0,1 0 0,-1-1 1,1 1-1,-1-1 0,1 1 0,0-1 0,0 0 0,0 1 1,0-1-1,0 0 0,0 0 0,0 1 0,0-1 0,0 0 1,1 0-1,-1 0 0,0 0 0,1-1 0,-1 1 0,1 0 1,-1-1-1,1 1 0,-1 0 0,1-1 0,-1 0 0,1 1 0,-1-1 1,1 0-1,0 0 0,-1 0 0,1 0 0,-1 0 0,1 0 1,0 0-1,0-1 1,0 1-1,36-1 10,0-1 0,0-2-1,0-1 1,-1-3 0,0-1 0,0-1-1,-1-2 1,26-13-9,165-70-20,-5-10 0,129-87 20,-231 126 13,-114 63-12,317-173 212,34 3-213,-157 103 37,-149 65-32,-50 6-4,0-1-1,0 0 1,0 0-1,0 0 0,1 0 1,-1 1-1,0-1 1,0 0-1,-1 1 0,1-1 1,0 1-1,0-1 1,0 1-1,0 0 0,0-1 1,0 1-1,-1 0 1,1-1-1,0 1 0,-1 0 1,1 0-1,0 0 1,-1 0-1,1 0 0,-1 0 1,1 0-1,-1-1 1,0 1-1,1 1 1,-1-1-1,0 0 0,0 0 1,0 0-1,0 0 1,0 0-1,0 0 0,0 0 1,0 0-1,0 0 1,0 0-1,0 0 0,-1 0 1,1 0-1,0 0 1,-1 0-1,1 0 0,-1 0 1,1 0-1,-1 0 1,0-1-1,1 1 0,-1 0 1,0 0-1,-82 104-22,-32 1 95,-3-4 0,-70 41-73,-96 79 73,273-212-74,-34 27-30,3 2-1,0 2 0,3 2 0,1 2 32,36-44 0,0 0 0,-1 1 0,1 0 0,0 0 0,0-1-1,0 1 1,1 0 0,-1 1 0,0-1 0,1 0 0,0 0 0,-1 1 0,1-1-1,0 0 1,0 1 0,0 0 0,0-1 0,1 1 0,-1-1 0,1 1 0,0 0-1,-1-1 1,1 1 0,0 0 0,1-1 0,-1 1 0,0 0 0,1-1-1,-1 1 1,1 0 0,0-1 0,0 1 0,0-1 0,0 1 0,1-1 0,-1 0-1,1 0 1,-1 1 0,1-1 0,0 0 0,0 0 0,0 0 0,11 1-3,0 0 1,0-1-1,1 0 0,-1-1 0,0-1 1,1 0-1,-1-1 0,10-1 3,39-8 30,0-2-1,-1-3 1,-1-3-1,21-10-29,-72 25 5,197-78 35,-4-8 0,64-44-40,183-84 22,-448 217-22,53-25 45,1 3 0,0 2-1,2 2 1,0 3 0,36-4-45,-26 20 177,-65 0-172,-1-1-1,0 0 1,1 1-1,-1-1 1,0 1-1,0-1 0,1 1 1,-1-1-1,0 1 1,0 0-1,0 0 1,0 0-1,0-1 1,0 1-1,0 0 1,0 0-1,0 0 1,0 1-1,-1-1 1,1 0-1,0 0 0,-1 0 1,1 0-1,-1 1 1,1-1-1,-1 0 1,0 1-1,1-1 1,-1 0-1,0 1 1,0-1-1,0 0 1,0 1-1,0-1 0,0 0 1,0 1-1,-1-1 1,1 0-1,0 1 1,-1-1-1,1 0 1,-1 0-1,1 1 1,-1-1-5,-5 11 2,-1-1 0,0-1 0,0 1 1,-1-1-1,0 0 0,-1-1 0,0 0 1,0-1-1,-9 7-2,10-9 6,-139 111 58,-6-8-1,-4-6 0,-114 53-63,247-142-8,-483 266 83,396-205-6,110-75-69,1 1 1,-1-1-1,1 0 0,-1 1 1,0-1-1,1 0 0,-1 1 1,1-1-1,-1 1 0,1-1 1,-1 1-1,1-1 0,0 1 1,-1-1-1,1 1 0,0 0 1,-1-1-1,1 1 0,0-1 1,-1 1-1,1 0 0,0-1 1,0 1-1,0 0 1,0 0-1,0-1 0,0 1 1,0 0-1,0-1 0,0 1 1,0 0-1,0-1 0,0 1 1,0 0-1,1-1 0,-1 1 1,0 0-1,1-1 0,-1 1 1,0-1-1,1 1 0,-1-1 1,0 1-1,1 0 0,-1-1 1,1 0-1,-1 1 0,1-1 1,-1 1-1,1-1 0,0 1 1,-1-1-1,1 0 0,-1 0 1,1 1-1,0-1 1,-1 0-1,1 0 0,0 0 1,-1 0-1,1 1 0,0-1 0,29 1-21,0-1 0,-1-2 0,1-1 0,-1-1 0,1-1 0,-1-2 0,-1-1 0,0-1 0,5-3 21,-15 6-14,432-168-28,-317 116 90,2 5 0,2 6 0,105-19-48,-219 60-4,1 1-1,0 0 1,0 2-1,0 1 1,0 1 0,1 2-1,-1 0 1,0 1 0,0 1-1,0 2 1,1 0 4,-22-4 0,0 0 0,0 1 0,0-1 0,0 1 0,0-1 0,0 1 0,0 0 0,0 0 0,-1 0 0,1 0 0,-1 0 0,0 1 0,0-1 0,0 1 0,0 0 0,0 0 0,0-1 0,-1 1 0,1 0 0,-1 0 0,0 1 0,0-1 0,0 0 0,0 0 0,0 0 0,-1 1 0,0-1 0,1 0 0,-1 1 0,0-1 0,-1 0 0,1 1 0,-1-1 0,1 0 0,-1 0 0,0 1 0,0-1 0,-1 0 0,1 0 0,0 0 0,-1 0 0,-1 1 0,-6 9-3,-1 0 1,0 0 0,-1-1-1,0 0 1,-1-1 0,0-1-1,-1 1 1,0-2-1,-3 1 3,-62 39 57,-2-5-1,-2-2 0,-51 15-56,53-22 24,-80 34 41,23-11-200,-128 75 135,225-97-5,54-31-16,13-6 35,1-1 0,-1-2 0,0 0 0,0-2 0,-1-1 0,1-1 0,0-2-14,22-5 8,151-45 491,3 9-1,1 9 0,193-14-498,-310 54 59,-579 98-3748,315-67-5199,96-26-1821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3:21.68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1 278 9001,'0'0'843,"0"0"-373,0 0-134,0 0 331,0 0 230,0 0-112,0 0-310,20 10-59,84 29 268,28-33 298,2384-136 3155,361 2 316,-2500 105-3877,-324 14-565,-53 9-11,-1 0 1,1-1-1,0 1 0,-1-1 1,1 1-1,0 0 1,-1-1-1,1 1 1,0-1-1,0 1 0,-1-1 1,1 1-1,0-1 1,0 1-1,0-1 1,0 1-1,0-1 0,0 1 1,0-1-1,0 1 1,0-1-1,0 1 1,0-1-1,0 1 0,0-1 1,0 1-1,0-1 1,0 1-1,0-1 1,1 1-1,-1-1 0,0 1 1,0 0-1,1-1 1,-1 1-1,0-1 1,1 1-1,-1 0 0,0-1 1,1 1-1,-1 0 1,1-1-1,-1 1 1,0 0-1,1-1 0,-1 1 1,1 0-1,-1 0 1,1 0-1,-1-1 1,1 1-1,-1 0 1,1 0-1,-1 0 0,1 0 1,-1 0-1,1 0 1,-1 0-1,1 0 1,-1 0-1,1 0 0,-1 0 0,-18-5-146,-2 0-1,1 2 0,0 0 0,-1 1 1,0 0-1,-16 2 147,9 0-342,-163-1-5071,87 1-1052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3:22.23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1 311 6246,'0'0'1612,"0"0"-768,0 0-215,0 0 535,0 0 133,0 0-400,14 5-331,30 4-333,0-2 0,0-2 0,0-2 0,1-2 0,-1-1-1,12-4-232,-10 3 194,1262-76 2106,-1018 56-2160,3576-153 8118,-3672 174-7398,-237-9-375,-76-2-121,-112-19-316,257 25-5414,-3 4-52,9-6-6519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2:56.291"/>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004F8B"/>
    </inkml:brush>
  </inkml:definitions>
  <inkml:trace contextRef="#ctx0" brushRef="#br0">4264 15284 15310,'0'-15'3860,"1"-29"-2716,-1 20 1126,0 18 3066,1 31-5461,1 0 1,1 1-1,1-1 1,1 0-1,2 0 0,0-1 1,2 0-1,0 0 1,13 21 124,6 16-3990,-10-20-3733,-13-21 1573</inkml:trace>
  <inkml:trace contextRef="#ctx0" brushRef="#br0" timeOffset="229.533">4336 15040 8040,'10'-138'2626,"-1"84"-1505,-6 21-384,-3 17 64,0 8-545,0 8-256,0 5-352,0 11-1795,7 5-2048</inkml:trace>
  <inkml:trace contextRef="#ctx0" brushRef="#br0" timeOffset="481.54">4953 15083 17200,'3'-14'2782,"11"-72"666,-15 84-3387,1 0 0,0 0 0,-1 0 0,1 1 0,-1-1 0,0 0 0,0 0 0,0 1 0,0-1 1,0 0-1,0 1 0,0-1 0,0 1 0,0 0 0,-1-1 0,1 1 0,-1 0 0,1 0 0,-1-1 0,1 1 0,-1 1 0,0-1 0,1 0 0,-1 0 0,0 1 0,0-1 0,0 1 0,0-1 0,1 1 0,-1 0 0,0-1 0,0 1 0,0 0 0,0 1 0,0-1 0,0 0 0,-1 1-61,-72 15 32,64-12-43,1 1 1,-1 1-1,1 0 0,0 0 0,0 1 0,1 0 0,0 1 0,0 0 0,1 0 0,0 1 0,0 0 0,1 1 1,0-1-1,1 1 0,0 1 0,1-1 0,0 1 0,0 0 0,1 0 0,1 0 0,0 1 0,0-1 0,0 9 11,3-14-80,1 0-1,0 0 1,0-1-1,1 1 1,-1-1-1,1 1 1,0-1-1,1 0 1,-1 1 0,1-1-1,0 0 1,0-1-1,1 1 1,0-1-1,-1 1 1,1-1-1,1 0 1,-1 0-1,0-1 1,1 0-1,0 1 1,0-1-1,0-1 1,0 1-1,2 0 81,141 43-411,-131-44 405,0 1 1,-1 1 0,1 1-1,-1 0 1,0 1 0,0 1-1,-1 1 1,0 0 0,11 8 5,-23-14 3,-1 0 0,0 0 1,0 0-1,0 0 0,0 1 1,0-1-1,0 1 1,0-1-1,-1 1 0,0 0 1,1 0-1,-1-1 0,0 1 1,0 0-1,-1 0 0,1 0 1,-1 0-1,1 0 0,-1 0 1,0 0-1,0 0 0,0 0 1,0 0-1,-1 0 0,1 1 1,-1-2-1,0 1 0,0 0 1,0 0-1,0 0 1,-1 0-1,1-1 0,-1 1 1,1 0-1,-1-1 0,-1 2-3,-84 73 472,63-65-356,0-2 0,-1-1 0,0-1 0,-1-1 0,1-1 0,-1-1 0,0-1 0,-1-1 0,1-2 0,0-1 0,-14-2-116,-29-7-781,29-10-4774,27 5-2950</inkml:trace>
  <inkml:trace contextRef="#ctx0" brushRef="#br0" timeOffset="-1073.943">1793 15150 12716,'0'0'2990,"0"0"-529,0 0 32,0 0-529,0 0-992,6 13-390,0-2-483,-1 0 1,-1 0-1,0 1 1,0-1 0,-1 1-1,-1 0 1,0 0 0,0 0-1,-1 3-99,7 435 470,-7-387-1404,-20-72 448,2-19 568,2-2-1,0 1 0,3-2 1,0 0-1,2 0 1,1-1-1,2 0 0,0-8-81,-2-1 152,2 1-1,3-1 1,0 0-1,3 0 1,2 0-1,1 0 0,2 0 1,2 0-1,1 1 1,3-1-1,10-26-151,-19 60 10,1 1 1,0-1-1,0 1 1,1 0-1,0 0 0,0 0 1,0 0-1,1 1 0,-1-1 1,1 1-1,1 0 1,-1 0-1,1 0 0,0 1 1,0 0-1,0 0 0,0 0 1,1 0-1,0 1 1,-1 0-1,1 0 0,1 0 1,-1 1-1,0 0 1,0 0-1,1 1 0,-1 0 1,1 0-1,0 0 0,-1 1 1,1 0-1,0 0 1,-1 1-1,1 0 0,-1 0 1,4 1-11,0 2-8,0 1 0,0 0 0,-1 1 0,0-1 0,0 2 0,-1-1 0,0 1 0,0 1 1,0-1-1,-1 1 0,0 1 0,-1-1 0,0 1 0,0 0 0,-1 1 0,0-1 0,0 1 0,-1 0 0,-1 0 1,3 11 7,-2-6-77,0 1 1,-2 0-1,1 0 0,-2 0 1,0 0-1,-1 0 1,-1 0-1,0 0 1,-1 0-1,-1 0 1,0-1-1,-1 1 1,-6 12 76,2-10-336,-1 0 0,-1-1 0,-1 0 0,0-1 0,-1 0 0,-1 0 0,-1-1 0,0-1 0,-8 6 336,-49 37-7920,65-54 2747</inkml:trace>
  <inkml:trace contextRef="#ctx0" brushRef="#br0" timeOffset="-746.187">2303 15071 10314,'0'0'3806,"0"0"-1297,0 0-416,1 16-583,0 105-495,-4-101-993,1-1 0,1 1 0,1 0 0,0-1 0,2 1 0,0 0 1,1-1-1,1 0 0,1 0 0,1 0 0,0 0 0,2-1 0,0 0 0,8 13-22,-8-18 18,1 0-1,1 0 0,0-1 0,1-1 1,0 0-1,1 0 0,0-1 0,0 0 1,1-1-1,1 0-17,-9-6 5,0-1 0,-1 1 0,1-1 0,0 0-1,1 0 1,-1 0 0,0-1 0,0 0 0,1 0 0,-1-1 0,1 1 0,-1-1 0,0 0 0,1 0 0,-1-1 0,1 0 0,-1 0 0,0 0-1,0 0 1,1-1 0,-1 0 0,0 0 0,0 0 0,-1-1 0,1 0 0,0 0 0,-1 0 0,0 0 0,0-1 0,1 0-5,7-11 136,0-1 1,-1 0-1,-1 0 0,0-1 1,-2-1-1,0 1 1,0-1-1,-2-1 1,0 1-1,-2-1 0,0 0 1,-1 0-1,0 0 1,-2-1-1,0 1 1,-2 0-1,0-1 0,-2-7-136,3 18 26,0-1 0,-1 1 0,-1-1 0,1 1 0,-2-1 0,1 1 0,-1 0 0,-1 0-1,1 0 1,-1 1 0,-1-1 0,0 1 0,0 0 0,-1 0 0,0 0 0,0 1 0,-1 0 0,1 1-1,-2-1 1,1 1 0,-1 0 0,0 1 0,0 0 0,0 0 0,-1 1 0,1 0 0,-7-2-26,8 5-277,0 0 1,0 1 0,-1 0 0,1 0 0,0 0-1,-1 1 1,1 0 0,0 1 0,0-1-1,0 2 1,0-1 0,0 1 0,-5 2 276,-43 42-7892,34-15-660</inkml:trace>
  <inkml:trace contextRef="#ctx0" brushRef="#br0" timeOffset="-342.432">2980 15176 17777,'0'0'3133,"0"0"-1360,0 0-124,0 0-261,0 0-747,0 0-412,-4 24-42,-34 261 331,23-121-423,0 2-585,11-56-3033,4-108 3170,2 20-2648,7-15-2384,-7-27 3223,-51-384 11248,42 349-8137,3-1 0,2 1 1,3-1-1,3 0 0,1 0 1,12-45-950,-17 97 54,0 1 1,1-1 0,-1 0-1,1 0 1,0 1 0,0-1-1,0 1 1,0-1 0,1 1-1,-1-1 1,1 1-1,0 0 1,0 0 0,0-1-1,1 2 1,-1-1 0,1 0-1,-1 0 1,1 1 0,0-1-1,0 1 1,0 0-1,0 0 1,1 0 0,-1 1-1,0-1 1,1 1 0,-1-1-1,1 1 1,0 0 0,-1 1-1,1-1 1,0 1 0,1-1-55,5 3 11,1 0 1,-1 0 0,0 1-1,0 0 1,0 1 0,-1 0-1,1 0 1,-1 1 0,0 1-1,0-1 1,0 1 0,-1 1 0,0 0-1,0 0 1,-1 0 0,0 1-1,0 0 1,4 9-12,1 0-27,-1 1 0,-1 0 0,0 1 0,-2 0 0,0 1 0,-1-1 0,-1 1 0,4 21 27,-8-34-130,1 1-1,-1 0 1,-1 0 0,1 0-1,-1-1 1,-1 1 0,1 0-1,-2 0 1,1 0 0,-1 0-1,0 0 1,0 0 0,-1 0-1,0 0 1,-1-1-1,1 1 1,-1-1 0,-1 0-1,0 0 1,0 0 0,0 0-1,-1-1 1,0 1 0,0-1-1,0 0 1,-1-1-1,0 1 1,0-1 0,0-1-1,-1 1 1,-6 3 130,-53 8-6230,38-15-630</inkml:trace>
  <inkml:trace contextRef="#ctx0" brushRef="#br0" timeOffset="1138.158">6255 15091 13132,'0'-14'3438,"0"-33"-1752,0 21 3611,-6 139-5006,3-83-302,0 1 0,3 0 0,0-1 0,2 1 0,1-1 0,2 1 0,1 2 10,23 60-2193,-43-130 2334,1 0-1,2-1 1,2-1-1,1 1 0,2-1 1,2-1-1,2 1 1,1-1-1,3-25-139,31-42 658,-31 105-642,-1-1-1,1 0 1,-1 1-1,1-1 0,0 1 1,0 0-1,0 0 0,0-1 1,1 1-1,-1 1 0,0-1 1,1 0-1,0 0 0,-1 1 1,1 0-1,0-1 0,0 1 1,0 0-1,0 0 1,-1 1-1,1-1 0,0 1 1,1-1-1,-1 1 0,0 0 1,0 0-1,0 0 0,0 1 1,0-1-1,0 1 0,0-1 1,0 1-1,0 0 0,-1 0 1,2 1-16,10 7 32,-1 1 0,0 0 1,0 0-1,-1 2 0,0-1 0,-1 2 1,-1-1-1,0 1 0,-1 1 0,0 0 1,0 3-33,-6-14 2,207 358 116,-158-296-272,-51-63 153,0-1 0,0 0 1,0 1-1,0-1 0,1 0 0,-1 0 1,0 0-1,1 0 0,-1 0 0,1 0 1,-1 0-1,1 0 0,-1-1 1,1 1-1,0 0 0,-1-1 0,1 0 1,0 1-1,-1-1 0,1 0 0,0 0 1,0 0-1,-1 0 0,1 0 1,0 0-1,0 0 0,-1-1 0,1 1 1,0-1-1,-1 1 0,1-1 0,-1 0 1,1 0-1,-1 1 0,1-1 1,-1 0-1,1 0 0,-1 0 0,0-1 1,1 1-1,-1 0 0,0 0 0,0-1 1,0 1-1,1-2 1,7-17 214,0-1 0,-1 0 1,-1 0-1,0-1 0,-2 0 0,-1 0 1,-1 0-1,0-5-214,-2 17 117,7-68 73,-3 0 1,-3 0-1,-5-7-190,3 76-23,1 2-11,-1 0-1,0 1 0,-1-1 0,0 0 0,0 0 1,0 1-1,-1-1 0,0 0 0,0 1 1,0 0-1,-1-1 0,0 1 0,-2-2 35,4 7-104,-1 1-1,1-1 0,-1 1 1,0-1-1,1 1 1,-1 0-1,0 0 1,1 0-1,-1 0 0,1 0 1,-1 0-1,0 1 1,1-1-1,-1 1 1,1-1-1,-1 1 0,1-1 1,-1 1-1,1 0 1,-1-1-1,1 1 0,-1 0 1,1 0-1,0 0 1,0 0-1,0 1 1,-1-1-1,1 0 0,0 0 1,0 1-1,1-1 1,-1 1-1,0-1 1,0 0-1,1 1 0,-1 0 1,1-1-1,-1 1 1,1 0 104,-15 32-3871,8 6-2663</inkml:trace>
  <inkml:trace contextRef="#ctx0" brushRef="#br0" timeOffset="1510.479">7319 15020 17040,'1'-17'1965,"3"-50"-1245,-4 68-711,-1 0-1,1 0 1,0 0 0,-1 0-1,1 0 1,-1 0-1,1 0 1,-1 0-1,1 0 1,-1 0 0,0 0-1,1 0 1,-1-1-1,0 1 1,0 0 0,0 0-1,0-1 1,1 1-1,-1-1 1,0 1-1,0-1 1,0 1 0,0-1-1,0 1 1,0-1-1,-1 0 1,1 0-1,0 1 1,0-1 0,0 0-1,0 0 1,0 0-1,0 0 1,0 0-1,0-1 1,0 1 0,-1 0-1,1 0 1,0-1-1,0 1 1,0-1-1,0 1 1,0-1 0,0 1-1,1-1 1,-1 0-1,0 1 1,0-1-1,0 0 1,0 0 0,1 1-1,-1-1 1,0 0-1,1 0 1,-1 0-1,1 0 1,-1 0 0,1 0-1,-1 0 1,1 0-1,0 0 1,-1 0-1,1 0 1,0 0 0,0 0-1,0-1-8,-11 22 34,1 0 0,1 1 0,1 0 1,1 0-1,1 1 0,0-1 0,2 1 0,1 1 0,0-1 0,2 1 0,0-1 0,2 1 0,2 16-34,-3-25 50,1 0-1,0-1 0,1 1 1,0-1-1,1 1 1,1-1-1,0 0 0,0 0 1,2-1-1,-1 1 0,2-1 1,0 0-1,0-1 1,1 1-1,0-2 0,5 5-49,-10-12 1,1 0 0,0 0 0,1-1 0,-1 0-1,0 0 1,0 0 0,1 0 0,0 0 0,-1-1 0,1 0-1,0 0 1,-1 0 0,1-1 0,0 0 0,0 1-1,-1-2 1,1 1 0,0 0 0,0-1 0,-1 0 0,1 0-1,0-1 1,-1 1 0,1-1 0,-1 0 0,0 0-1,1-1 1,-1 1 0,0-1 0,2-1-1,3-3 169,0 0 0,0-1 1,-1 0-1,0 0 0,0-1 0,-1 0 1,0-1-1,-1 1 0,0-1 0,-1 0 0,1-1 1,-1-2-170,1-8 179,-1-1 1,-1 0 0,-1-1 0,-1 1-1,-1 0 1,-1-1 0,-1 1-1,-1-1 1,-1 1 0,0 0 0,-2 0-1,-1 0 1,-1 1 0,0 0 0,-6-10-180,11 25-103,-1 1 0,1 0 0,-1-1 0,0 1 0,0 1 1,-1-1-1,0 0 0,1 1 0,-2 0 0,1 0 0,0 0 1,-1 0-1,-4-3 103,-47-3-5924,29 15-1400</inkml:trace>
  <inkml:trace contextRef="#ctx0" brushRef="#br0" timeOffset="1945.052">7880 15074 12236,'0'0'4025,"0"0"-1890,0 0-261,0 0-358,0 0-758,0 0-432,4 15-65,20 96 412,12 65 346,-110-401 1656,75 86-2593,0 134-96,0 0 0,0 1 0,0-1 1,1 1-1,0-1 0,-1 1 0,2 0 0,-1 0 1,0 0-1,1 0 0,0 0 0,0 0 1,0 1-1,0-1 0,1 1 0,-1 0 0,1 0 1,0 0-1,0 1 0,0-1 0,0 1 0,0 0 1,1 0-1,-1 0 0,1 1 0,-1 0 1,1 0-1,0 0 14,2 0-296,0 1 1,0 0 0,0 0 0,0 0-1,0 1 1,0 1 0,0-1 0,0 1-1,-1 0 1,1 0 0,-1 1 0,1 0-1,-1 0 1,5 4 295,50 34-7840,-53-35 6121,30 22-7618</inkml:trace>
  <inkml:trace contextRef="#ctx0" brushRef="#br0" timeOffset="3054.903">8515 14971 15919,'0'-14'2675,"1"-10"-1730,0-9 114,-3-2 3060,15 455-3980,-19-328-3940,0-142 3438,6 18 762,1 0 1,1 1 0,2-1 0,1 0 0,1 1-1,2 0 1,1 0 0,1 1 0,9-14-400,-18 38 19,1 1 1,1 0 0,-1 0-1,1 0 1,0 1-1,0-1 1,0 1 0,1-1-1,-1 1 1,1 0-1,0 0 1,0 1 0,1-1-1,-1 1 1,1 0 0,-1 0-1,1 1 1,0-1-1,0 1 1,1 0 0,-1 0-1,0 1 1,0-1 0,1 1-1,-1 1 1,1-1-1,-1 1 1,1 0 0,0 0-1,-1 0 1,1 1 0,-1 0-1,0 0 1,1 0-1,-1 1 1,0-1 0,2 2-20,5 8-16,0 1 1,-1 0-1,0 1 1,-1 0 0,0 1-1,-1 0 1,-1 0-1,0 1 1,-1 0-1,-1 1 1,0 0 0,-1-1-1,-1 2 1,0-1-1,-1 0 1,-1 1 0,0 0-1,-1 15 16,0 35-1879,3-96 2115,1 0 0,2 1 1,0 0-1,2 0 0,12-26-236,-20 51 31,4-10 50,0 0 0,1 1 0,1 0 1,0 0-1,0 1 0,1 0 0,0 0 0,1 1 1,0 0-1,9-6-81,-14 12 18,1 0 0,0 1 0,-1 0 1,2 0-1,-1 0 0,0 1 1,0 0-1,1 0 0,0 0 0,-1 1 1,1 0-1,0 0 0,-1 0 0,1 0 1,0 1-1,0 0 0,0 1 0,0-1 1,-1 1-1,1 0 0,0 0 0,-1 1 1,1 0-1,-1 0 0,1 0 0,-1 1-18,25 13 8,-1 2-1,0 1 1,-2 1 0,0 1-1,19 22-7,-31-27-27,0-1 1,1-1-1,0 0 0,1-1 1,0-1-1,1 0 0,1-1 0,0-1 1,0-1-1,1-1 0,0-1 0,0 0 1,1-2-1,0 0 0,16 1 27,-29-5-1,1 0 1,-1-1-1,1 0 0,-1-1 0,1 0 0,-1 0 1,1-1-1,-1 0 0,0 0 0,0-1 0,0 0 0,0-1 1,0 1-1,-1-1 0,0-1 0,0 0 0,0 0 1,0 0-1,-1-1 0,0 0 0,0 0 0,0 0 0,-1-1 1,0 0-1,0 0 0,0-1 1,7-17 263,-2 0-1,0 0 1,-2-1-1,0 0 1,-2 0-1,-1 0 1,-1-1-1,-2 0 1,0 0-1,-2 0 1,-2-20-263,3 44 11,-1-1-1,0 0 1,0 1-1,0-1 1,0 0-1,0 1 1,-1-1-1,0 0 1,1 1 0,-1-1-1,-1 1 1,1-1-1,0 1 1,-1-1-1,0 1 1,0 0-1,0 0 1,0 0 0,0 0-1,-1 0 1,1 1-1,-1-1 1,0 1-1,0-1 1,0 1-1,0 0 1,0 0-1,0 0 1,-1 1 0,1-1-1,0 1 1,-1 0-1,1-1 1,-1 2-1,0-1 1,1 0-1,-1 1 1,0 0 0,1 0-1,-1 0 1,0 0-1,0 0 1,0 1-11,-11 6-17,1 1 0,0 0 0,1 1 1,0 1-1,0 0 0,1 0 0,0 1 0,1 1 0,1 0 1,-1 1-1,2 0 0,0 0 0,0 1 0,2 0 1,-1 0-1,2 1 0,0 0 0,1 0 0,0 1 0,0 6 17,-5 9-301,1 0 0,2 0 0,1 1 0,2 0-1,1 1 1,1-1 0,2 1 301,0-30-42,-1-1 1,1 0 0,0 1-1,0-1 1,0 0 0,1 0-1,-1 1 1,0-1 0,1 0-1,-1 0 1,1 1 0,0-1-1,0 0 1,0 0 0,0 0-1,0 0 1,0 0 0,1 0-1,-1 0 1,1-1 0,-1 1-1,1 0 1,0-1 0,-1 1-1,1-1 1,0 0 0,0 0-1,0 1 1,0-1 0,0 0-1,0-1 1,0 1 0,1 0-1,-1-1 1,0 1 0,0-1-1,1 1 1,-1-1 0,0 0-1,1 0 1,-1 0 0,0-1-1,2 1 42,8-6 18,-1-1 0,0 1 0,0-2 0,-1 0 0,0 0 1,-1 0-1,0-2 0,0 1 0,0-1 0,-2 0 0,1-1 0,-1 1 0,5-13-18,144-255 1959,-156 279-1951,0-1 0,0 0 0,0 1 0,0-1 0,0 0 0,0 1 0,0-1 0,1 0 0,-1 0 0,0 1 0,0-1 0,0 0 0,1 1 0,-1-1 0,0 0 0,0 0 0,1 0 0,-1 1 0,0-1 0,0 0 0,1 0 0,-1 0 0,0 1 0,1-1 0,-1 0 0,0 0 0,1 0 0,-1 0 0,0 0 0,1 0 0,-1 0 0,0 0 0,1 0 0,-1 0 0,0 0 0,1 0 0,-1 0 0,0 0 0,1 0 0,-1 0 0,0 0 0,1-1 0,-1 1 0,0 0 0,1 0 0,-1 0 0,0 0 0,1-1 0,-1 1 0,0 0 0,0 0 0,0-1 0,1 1 0,-1 0 0,0 0 0,0-1 0,0 1 0,1 0 0,-1-1 0,0 1 0,0 0 0,0-1 0,0 1 0,0-1-8,5 37 17,-4-27 4,1 13-12,1 0-1,1 0 1,2-1-1,0 1 1,0-1-1,2 0 1,1-1-1,1 0 1,0 0-1,1-1 1,2-1 0,0 0-1,0 0 1,2-1-1,2 1-8,-11-13-12,2 1 0,-1-1 0,0 0 0,1-1 0,0 0 0,0 0 0,0-1-1,1 0 1,-1 0 0,1-1 0,-1 0 0,1-1 0,0 0 0,0 0 0,0-1 0,-1 0 0,1 0 0,0-1-1,0 0 1,0-1 0,-1 0 0,1 0 0,-1-1 0,1 0 0,-1 0 0,0-1 0,0 0 0,-1-1 0,1 1-1,-1-2 1,0 1 0,0-1 0,-1 0 0,1-1 12,17-25 137,-2-1 0,-1-1 0,-2-1 0,-1 0 0,-2-2 0,-1 0 0,-2-1 0,-2 0 0,-1-1 0,-2 0 0,-2 0 0,-1-15-137,6-66 983,-11 118-958,1 0 0,-1 1 0,0-1 1,0 0-1,0 1 0,0-1 1,0 0-1,0 1 0,0-1 0,0 0 1,-1 0-1,1 1 0,0-1 0,-1 1 1,0-1-1,1 0 0,-1 1 1,0-1-1,0 1 0,0 0 0,0-1 1,0 1-1,0 0 0,0-1 0,-1 1 1,1 0-1,0 0 0,-1 0 1,1 0-1,-1 0 0,1 0 0,-1 1 1,1-1-1,-1 0 0,1 1 0,-1-1 1,0 1-1,1 0 0,-1-1 1,0 1-1,0 0 0,1 0 0,-1 0 1,0 0-1,1 1 0,-1-1 1,0 0-1,1 1 0,-1-1-25,-7 4 31,0 1-1,1 0 1,0 1-1,0 0 1,0 0-1,1 0 1,0 1-1,0 0 1,0 0 0,1 1-1,1 0 1,-1 0-1,1 1 1,0-1-1,1 1 1,0 0-1,0 0 1,0 3-31,-4 9 20,0 1 1,1 0-1,1 0 1,2 1-1,0-1 1,1 1-1,1 0 1,1 0-1,1 0 1,1 0-1,1 0 1,1-1-1,2 1 0,0-1 1,1 1-1,1-1 1,1-1-1,1 0 1,0 0-1,2-1 1,1 0-1,0-1 1,1 0-1,6 5-20,-9-15-4,0 0 0,1-1-1,0-1 1,0 1 0,0-2-1,1 0 1,0 0 0,0-1 0,1 0-1,-1-1 1,8 1 4,-13-3-92,0-1 0,0 1 0,0-1 0,0-1 0,0 0 0,0 0 0,0 0 0,1 0 0,-1-1 0,0-1 0,0 1 0,-1-1 0,1 0 0,0 0 0,-1-1 0,1 0 0,-1 0 0,0-1 0,0 0 0,0 0 0,0 0 0,0-1 92,-2 0-242,0-1 0,-1 1 0,1-1 0,-1 1 1,0-1-1,-1 0 0,0 0 0,0 0 0,0 0 1,0-1-1,-1 1 0,0 0 0,-1-1 0,1 1 0,-1-3 242,-11-58-6809,-8 37-291</inkml:trace>
  <inkml:trace contextRef="#ctx0" brushRef="#br0" timeOffset="7862.063">3051 16527 15631,'0'0'5183,"-14"2"-2124,-42 9-795,67-11 1691,57-3-3196,545-105 452,-55 0-533,-507 102-822,-255 55-2361,73-3-5277,80-22-754</inkml:trace>
  <inkml:trace contextRef="#ctx0" brushRef="#br0" timeOffset="7145.525">3236 17141 11915,'-1'-14'6636,"-3"-44"-3535,3 55-2950,1 1 0,-1 0 0,1-1 0,-1 1 0,1 0-1,0-1 1,0 1 0,0 0 0,0-1 0,1 1-1,-1 0 1,0-1 0,1 1 0,0 0 0,0-1-1,-1 1 1,1 0 0,1 0 0,-1 0 0,0 0-1,0 0 1,1 0 0,-1 0 0,1 1 0,-1-1 0,1 0-1,0 1 1,0-1 0,0 1 0,0 0 0,0 0-1,0-1 1,0 1 0,0 1 0,0-1 0,1 0-1,-1 0 1,0 1 0,1-1 0,-1 1 0,0 0 0,1 0-1,-1 0 1,0 0 0,1 0 0,-1 0 0,0 1-1,1-1-150,11 4 170,-1 1 0,1 0 0,-1 0 0,0 1 0,-1 1 0,0 0 0,0 1 0,0 0 0,-1 1 0,0 0 0,-1 0 0,0 2 0,7 8-170,33 38 344,-3 1 0,-3 3 0,-2 1 0,8 21-344,-14-21-122,3-2-1,3-1 1,2-3 0,42 41 122,23-14-1920,-56-67-1445,-52-17 3007,0 1 0,0-1 0,0 0 0,1 0 0,-1-1 0,0 1 1,-1 0-1,1 0 0,0 0 0,0-1 0,0 1 0,-1 0 0,1-1 1,-1 1-1,1-1 0,-1 1 0,1-1 0,-1 1 0,0 0 0,0-1 1,0 1-1,0-1 0,0 1 0,0-1 0,0 1 0,0-1 0,-1 1 1,1-1-1,-1 1 0,1-1 358,0-3-1964,0-17-5537</inkml:trace>
  <inkml:trace contextRef="#ctx0" brushRef="#br0" timeOffset="7425.44">3988 17068 9705,'-4'-15'5285,"-15"-47"-1815,18 60-3254,1 0-1,-1 0 1,1 0-1,-1 0 1,0 0-1,0 0 1,0 0-1,0 0 1,0 0-1,0 0 1,-1 1-1,1-1 1,0 1-1,-1-1 1,0 1-1,1-1 1,-1 1-1,0 0 1,0 0-1,1-1 1,-1 1-1,0 1 1,0-1-1,0 0 1,0 0-1,0 1 1,0-1-1,-1 1 1,1 0-1,0 0 1,0-1-1,0 1 1,0 1-1,0-1 1,-1 0-1,1 0 1,0 1-1,0-1 1,0 1-1,0 0 1,0 0-1,0 0 1,0 0-1,0 0 1,1 0-1,-1 0 1,0 0-1,1 1 1,-2 0-217,-106 190 3450,14-25-3502,-8-5-1,-7-5 1,-87 93 53,194-246-305,-26 16-4029,25-42-4581,4 3-582</inkml:trace>
  <inkml:trace contextRef="#ctx0" brushRef="#br0" timeOffset="8630.167">5189 17259 6054,'0'0'8285,"0"0"-4292,0 0-1559,0 0 33,0 0-481,0 0-529,-1-8-443,0 6-998,1 1 0,0-1-1,-1 1 1,1-1 0,0 1-1,0-1 1,-1 0 0,1 1 0,0-1-1,1 1 1,-1-1 0,0 1-1,0-1 1,1 1 0,-1-1 0,1 1-1,-1-1 1,1 1 0,0-1-1,-1 1 1,1 0 0,0-1 0,0 1-1,0 0 1,0 0 0,0 0-1,0 0 1,1 0 0,-1 0 0,0 0-1,0 0 1,1 0 0,-1 0-1,0 1 1,1-1 0,-1 1 0,1-1-1,-1 1 1,1-1 0,-1 1-1,1 0 1,-1 0 0,1 0 0,0 0-1,-1 0 1,1 0 0,-1 0-1,1 0 1,-1 1 0,1-1 0,-1 0-1,1 1 1,0 0-16,67-4 132,66 0 74,1-6 0,128-27-206,-257 35-7,6-1-19,0 0 0,0-1 0,0-1 0,0 0 0,-1-1 0,0 0 0,0-1 0,0 0 0,0-1 1,7-6 25,-18 11-4,1-1 0,-1 1 0,0-1 0,0 1 0,0-1 0,0 0 1,0 0-1,0 1 0,-1-1 0,1 0 0,-1 0 0,0 0 1,0 0-1,0 0 0,0 0 0,-1 1 0,1-1 0,-1 0 0,0 0 1,0 0-1,0 1 0,0-1 0,0 0 0,0 1 0,-1-1 1,1 1-1,-1-1 0,0 1 0,0 0 0,0 0 0,0 0 0,0 0 1,0 0-1,0 0 0,-1 1 0,1-1 0,-1 1 0,1-1 1,-1 1-1,1 0 0,-1 0 0,0 0 0,0 0 4,-28-23 43,-1 2 1,-2 1-1,0 1 0,-1 2 0,0 1 1,-1 2-1,-1 2 0,-1 1 0,0 2 1,-33-5-44,69 14 33,0 1 0,0-1 0,0 1 0,0-1 0,0 1 0,0 0 0,0 0 0,0-1 0,0 2 0,0-1 1,0 0-1,0 0 0,0 1 0,0-1 0,0 1 0,0-1 0,0 1 0,0 0 0,0 0 0,0 0 1,0 0-1,1 0 0,-1 0 0,0 1 0,1-1 0,-1 0 0,1 1 0,-1 0 0,1-1 0,0 1 1,0 0-1,0-1 0,0 1 0,0 0 0,0 0 0,0 0 0,1 0 0,-1 0 0,0 0 0,1 0 1,0 0-1,0 0 0,-1 0 0,1 0 0,1 2-33,-1 25 269,1 0 1,2 0-1,1 0 0,1 0 1,1 0-1,3 3-269,16 84 477,-19-75-471,-3 1 1,-1 0 0,-2 0 0,-1 0 0,-3-1 0,-1 1 0,-7 21-7,8-47-429,-9 53-1995,16-24-8278,2-32 816</inkml:trace>
  <inkml:trace contextRef="#ctx0" brushRef="#br0" timeOffset="8929.51">5104 18134 14798,'0'0'6006,"0"0"-3044,0 0-906,0 0-257,0 0-566,0 0-443,0 0-293,14 3-193,31 2-199,-1-1 1,1-2-1,0-2 1,20-3-106,514-74-486,-579 77 483,22-4-40,-25 0-216,-96 7-2055,34 4-3769,33-3-584,3-1-7256</inkml:trace>
  <inkml:trace contextRef="#ctx0" brushRef="#br0" timeOffset="17407.273">13705 17889 14574,'0'0'3630,"0"0"-1084,0 0-266,0 0-433,0 0-481,0 0-469,0 12-299,-5 179 1329,-7-50-1476,11-94-434,-3-1 1,-1 0-1,-3 0 0,-1 0 0,-2-1 0,-3-1 1,-6 14-18,19-54 1,0-1 1,1 1 0,-1-1-1,0 0 1,0 0 0,-1 1-1,1-1 1,-1 0-1,1 0 1,-1 0 0,0 0-1,0-1 1,-1 1 0,1 0-1,0-1 1,-1 0 0,1 1-1,-1-1 1,0 0 0,0-1-1,0 1 1,0 0 0,0-1-1,0 1 1,-1-1 0,1 0-1,0 0 1,-1-1 0,1 1-1,0 0 1,-1-1-1,1 0 1,-1 0 0,1 0-1,-1 0 1,1-1 0,0 1-1,-1-1 1,1 0 0,0 0-1,-1 0 1,0-1-2,-12-15 66,1-1 1,1 0-1,1-1 0,1-1 0,0 0 1,1-1-1,2 0 0,0 0 1,1-1-1,1 0 0,1 0 0,-2-18-66,-19-134-1121,31 162-1321,20 17-8947,-9 7 429</inkml:trace>
  <inkml:trace contextRef="#ctx0" brushRef="#br0" timeOffset="17713.589">13672 17901 16143,'0'0'3732,"0"0"-1672,6-14-293,22-44-432,-26 56-1282,-1 0 0,1 0-1,0-1 1,0 1 0,0 0 0,0 0-1,1 1 1,-1-1 0,1 0 0,-1 1-1,1 0 1,-1-1 0,1 1 0,0 0-1,-1 0 1,1 0 0,0 1 0,0-1-1,0 1 1,-1 0 0,4-1-53,6-1 115,77-8 127,0 3 0,0 3 0,32 6-242,-63-1 96,236 5 507,-331-9-2337,-30 4-7572,38 8-68</inkml:trace>
  <inkml:trace contextRef="#ctx0" brushRef="#br0" timeOffset="18185.279">14025 18205 0,'5'-12'14013,"0"-1"-12624,47-99 7060,-49 107-8260,0 0 0,0 0 0,1 1 0,-1-1 0,1 1 0,0 0 0,0 0 0,1 0 0,-1 1 0,1-1 1,0 1-1,0 0 0,0 1 0,0-1 0,1 1 0,-1 0 0,0 0 0,1 1 0,0-1 0,-1 1 0,1 0 1,0 1-190,0 2 38,1 0 0,-1 1 0,0 0 0,-1 1 0,1-1 0,0 1 0,-1 0 0,0 0 0,0 0 0,0 1 0,-1 0 0,1 0 0,-1 0 0,0 1 0,-1-1 1,1 1-1,-1 0 0,0 0 0,-1 0 0,1 0 0,-1 1 0,0-1 0,-1 1-38,8 24-86,-1 2 0,-2-1-1,-1 1 1,-1 0 0,-2 0 0,-1 0 0,-4 28 86,2 0-838,-2-5 0,3-85 1056,7 2 130,1 1 0,2-1 0,0 2 0,2-1 0,1 2 0,9-15-348,-15 27 72,-1 0 1,2 0-1,-1 0 1,2 1 0,0 1-1,0-1 1,0 2-1,2-1 1,-1 1 0,1 1-1,0-1 1,1 2 0,0 0-1,0 0 1,0 1-1,1 1 1,0 0 0,0 1-1,0 0 1,6 0-73,-14 4 5,0 0 0,0 0-1,0 1 1,0 0 0,0 0 0,0 0 0,0 1 0,0-1 0,0 1 0,0 0 0,-1 1-1,1-1 1,-1 1 0,0 0 0,0 0 0,0 0 0,0 0 0,0 1 0,0 0 0,-1 0-1,0 0 1,0 0 0,0 0 0,0 1 0,0 1-5,51 127 4,-50-119-2,9 38-3,29 64 39,-41-114-16,0 0-1,1-1 1,-1 1 0,0-1-1,1 1 1,-1-1 0,1 0-1,0 1 1,-1-1 0,1 0-1,0 0 1,-1 0-1,1 0 1,0-1 0,0 1-1,0 0 1,0-1 0,0 1-1,0-1 1,0 0-1,0 1 1,0-1 0,0 0-1,0-1 1,0 1 0,0 0-1,0 0 1,0-1 0,0 1-1,0-1 1,0 0-1,0 1 1,0-1 0,1-1-22,59-45 1221,-54 40-1171,13-11-30,-2-1-1,0-1 0,-1-1 0,-1 0 0,-2-1 0,0-1 0,-1-1 0,-1 0 1,-1-1-1,-1 0 0,-1 0 0,1-11-19,-6-13-3874,-6 48 3597,1 0 1,0 0-1,0 0 0,-1-1 1,1 1-1,-1 0 1,1 0-1,-1 0 1,0 0-1,1 0 0,-1 0 1,0 0-1,0 0 1,0 0-1,0 0 1,0 0-1,0 1 0,0-1 1,0 0-1,0 1 1,0-1-1,0 1 1,0-1-1,0 1 1,-1-1-1,1 1 0,0 0 1,0-1-1,0 1 1,-1 0-1,1 0 1,0 0-1,0 0 0,-1 0 1,1 0 276,-16 0-15209</inkml:trace>
  <inkml:trace contextRef="#ctx0" brushRef="#br0" timeOffset="15747.468">12334 16992 13357,'-1'-40'1649,"0"-5"550,4 8 2489,8 37-1357,72 90-1943,2 2-1340,4-4 0,4-4 0,4-5 0,57 35-48,-99-81-363,-56-59 379,-53-116 117,42 107-74,-3-11 497,-2 0-1,-2 1 0,-25-40-555,43 82 39,0 1 0,-1-1 1,0 1-1,1-1 0,-1 1 0,0 0 1,0 0-1,-1 0 0,1 0 1,0 0-1,0 0 0,-1 1 0,1-1 1,-1 1-1,0 0 0,1-1 0,-1 1 1,0 0-1,0 1 0,0-1 1,0 0-1,0 1 0,1 0 0,-1 0 1,0-1-1,0 2 0,0-1 0,0 0 1,0 1-1,0-1 0,0 1 1,0 0-1,1 0 0,-1 0 0,0 0 1,0 0-1,1 1 0,-1-1 0,1 1 1,0 0-1,-1 0 0,1 0-39,-17 17 45,1 2 0,0 0-1,2 0 1,1 2 0,-8 15-45,6-12 17,-218 372-236,226-373-1324,21-27-1852,40-28-4389,-20 6-287</inkml:trace>
  <inkml:trace contextRef="#ctx0" brushRef="#br0" timeOffset="16184.45">13757 16476 13004,'0'0'4490,"0"0"-1858,0 0-390,0 0-416,16-5-609,133-22 277,371 12-250,-732 30-8043,118-10 722,30 0-195</inkml:trace>
  <inkml:trace contextRef="#ctx0" brushRef="#br0" timeOffset="16477.466">13711 16476 3555,'0'0'7752,"0"0"-3273,0 0-1239,0 0-806,0 0-592,-5 19-305,-35 119 839,39-137-2373,-12 27 155,1 1 0,1 1-1,2 0 1,1 0 0,1 1-1,2-1 1,0 2 0,3-1 0,0 0-1,2 3-157,2-25-26,1 1 1,-1 0-1,2-1 0,-1 0 0,1 1 1,0-2-1,1 1 0,0 0 0,1-1 1,0 0-1,0 0 0,0-1 0,1 1 0,0-1 1,1-1-1,0 1 0,0-2 0,0 1 1,0-1-1,1 0 0,0 0 0,0-1 1,0-1-1,1 0 0,-1 0 0,6 1 26,-6-2-22,-1 0 1,1 0-1,0-1 0,-1 0 0,1-1 0,0 0 1,0 0-1,-1-1 0,1 0 0,0 0 0,-1-1 1,1 0-1,-1-1 0,0 0 0,1 0 1,-1-1-1,-1 0 0,1 0 0,-1-1 0,1 0 1,-1 0-1,0 0 0,-1-1 0,0 0 0,0-1 1,0 0-1,-1 1 0,0-2 0,0 1 0,0-2 22,4-13 38,-2-1-1,-1 0 0,0 0 0,-2-1 0,-1 0 1,-1 1-1,-1-1 0,0 0 0,-4-19-37,3 29 23,1-1-24,0-1 0,-2 1 1,1 0-1,-2 0 0,0 0 0,-1 0 0,-1 0 0,0 0 1,0 1-1,-2 0 0,0 0 0,-1 0 0,-7-11 1,-3 13-1941,5 22-7200,10 4-580</inkml:trace>
  <inkml:trace contextRef="#ctx0" brushRef="#br0" timeOffset="16867.546">13205 17596 13132,'0'0'4170,"0"0"-1362,0 0-385,0 0-672,14-1-672,795-23 1990,34-20-3063,-809 41 8,-2 1 6,-1-1 0,1-1 0,-1-2-1,0-1 1,0-1 0,12-6-20,-42 14-3,0 0 1,0 0-1,0 0 0,0 0 0,0 0 1,0 0-1,0 0 0,0 0 0,-1 0 1,1 0-1,0 0 0,0-1 0,0 1 1,0 0-1,0-1 0,0 1 0,0-1 1,0 1-1,-1-1 0,1 1 0,0-1 1,0 0-1,-1 1 0,1-1 0,0 0 1,-1 0-1,1 1 0,-1-1 0,1 0 1,-1 0-1,1 0 0,-1 0 0,0 0 1,1 0-1,-1 1 0,0-1 0,0 0 1,0 0-1,1 0 0,-1 0 0,0 0 1,0 0-1,-1 0 0,1 0 0,0 0 1,0 0-1,0 0 0,-1 0 0,1 0 1,0 0-1,-1 0 0,1 0 0,-1 1 1,1-1-1,-1 0 0,1 0 0,-1 0 1,1 1-1,-1-1 0,0 0 0,0 1 1,1-1-1,-1 1 0,0-1 0,0 1 1,0-1-1,0 1 0,0-1 3,-24-6-451,-1 2 1,1 0-1,-1 2 0,0 0 1,0 2-1,0 1 0,-10 2 451,-39 4-4363,26 4-1753,0 4-5687</inkml:trace>
  <inkml:trace contextRef="#ctx0" brushRef="#br0" timeOffset="12192.458">7129 16924 6022,'0'0'1970,"0"0"-684,0 0-53,0 0 150,0 0-86,0 0-181,0 0-86,0 0-26,4-2 5,0-1-564,19-6 2654,-22 9-2260,-1-5 2801,1-25-2834,-27-249 1314,38 282-1901,118 78-251,-92-58 36,0-1 1,2-3-1,0-1 0,1-2 1,1-2-1,0-1 1,1-3-1,0-1 1,1-2-1,0-2 1,0-2-1,9-2-4,-51-1 2,-1 0 1,0 0-1,0 0 0,0 0 1,1 0-1,-1 0 0,0-1 1,0 1-1,0 0 0,0-1 1,1 1-1,-1 0 0,0-1 1,0 1-1,0-1 0,0 0 1,0 1-1,0-1 0,0 0 1,0 0-1,0 0 0,-1 1 1,1-1-1,0 0 0,0 0 1,-1 0-1,1 0 0,-1 0 1,1 0-1,-1-1 0,1 1 1,-1 0-1,1 0 0,-1 0 1,0 0-1,0-1 0,0 1 1,0 0-1,0 0 0,0 0 1,0-1-1,0 1 0,0 0 1,0 0-1,-1 0 0,1-1 1,-1 0-3,-29-47 125,27 46-94,0 0-1,1 1 1,-1 0 0,0-1 0,0 1 0,0 0-1,0 0 1,-1 1 0,1-1 0,0 1 0,-1-1-1,1 1 1,-1 0 0,0 0 0,1 1 0,-1-1-1,0 1 1,1 0 0,-1 0 0,0 0 0,1 0-1,-1 1 1,0-1 0,1 1 0,-1 0 0,1 0-1,-1 1 1,1-1 0,-1 1 0,1-1 0,0 1-1,0 0 1,0 0 0,0 0 0,0 1 0,0-1-1,1 1 1,-1 0 0,0 0-31,-44 52 297,2 2-1,3 2 1,-18 35-297,-21 31 108,-298 485-263,400-652 209,77-78-53,-93 115-3,1 0 1,-1 0 0,1 1-1,-1 0 1,1 0 0,1 0-1,-1 1 1,0 0-1,1 0 1,0 0 0,0 1-1,-1 0 1,1 0-1,0 1 1,1 0 0,-1 0-1,0 1 1,0 0 0,0 0-1,3 1 2,1 3-6,0 0 0,0 1 0,-1 1 0,1 0 1,-1 0-1,-1 1 0,1 0 0,-1 1 0,0 0 0,-1 0 0,0 1 0,4 5 6,10 9 2,-1-2 50,-13-11-127,0 0-1,1-1 1,1 0 0,-1 0-1,1 0 1,1-2 0,0 1-1,0-1 1,0-1 0,1 0-1,0-1 1,0 0 0,0 0-1,0-2 1,1 1 0,3-1 75,-11-5-145,0 0-1,0 0 1,0-1 0,-1 0 0,1 0 0,-1 0-1,0 0 1,0-1 0,0 1 0,0-1 0,0 0 0,-1-1-1,0 1 1,0 0 0,0-1 0,0 0 0,-1 1 0,0-1-1,0 0 1,0 0 0,-1 0 0,1-1 0,-1 1-1,0 0 1,-1-1 0,1 1 0,-1 0 0,0-1 0,-1-3 145,3-4-739,9-54-7792,-4 40-1174</inkml:trace>
  <inkml:trace contextRef="#ctx0" brushRef="#br0" timeOffset="12897.857">8167 17372 10666,'0'0'5264,"0"0"-2301,0 0-716,-14-12-202,-49-35-732,62 46-1275,-1 0 0,0 1 0,0-1 1,0 0-1,1 1 0,-1-1 0,0 1 1,0 0-1,0-1 0,0 1 0,0 0 0,0 0 1,0 0-1,0 0 0,0 1 0,0-1 0,0 1 1,0-1-1,0 1 0,1-1 0,-1 1 1,0 0-1,0 0 0,1 0 0,-1 0 0,0 0 1,1 0-1,-1 1 0,1-1 0,0 1 0,-1-1 1,0 2-39,-4 2 106,-7 7-53,1 1-1,0 0 1,1 1-1,0 1 1,2-1 0,-1 1-1,2 1 1,0 0-1,1 0 1,0 1 0,1-1-1,1 1 1,1 1-1,1-1 1,0 1-1,1-1 1,1 1 0,0 0-1,2-1 1,0 5-53,0-13-38,0-1-1,0 1 1,1-1 0,0 0 0,1 0 0,0 0-1,0 0 1,1 0 0,-1 0 0,2-1 0,-1 0-1,1 0 1,0 0 0,1 0 0,0-1 0,0 0-1,0 0 1,0 0 0,1-1 0,0 0 0,0-1-1,1 1 1,-1-1 0,1-1 0,0 1 0,0-1-1,0-1 1,0 1 0,1-2 0,-1 1 0,1-1-1,1 0 39,-1 0-27,0-1 0,0-1 0,1 1 0,-1-2-1,0 1 1,0-1 0,0 0 0,0-1 0,0 0 0,-1-1 0,1 1-1,-1-2 1,0 1 0,0-1 0,-1 0 0,1-1 0,-1 0-1,0 0 1,0 0 0,-1-1 0,0 0 0,0-1 0,2-4 27,12-18 221,-1-1 1,-2 0-1,-1-2 0,-2 1 1,-1-2-1,3-13-221,0 2 295,-10 21 465,-23 66-490,-12 140 76,19-87-292,3-7-16,8-88-38,-1 0 0,1 0 0,-1 1 0,1-1 0,-1 0 0,1 0 0,0 0 0,-1 0 0,1 0 0,-1 0 0,1 0 0,0 0 0,-1 0 0,1 0 0,-1 0 0,1 0 0,-1 0 0,1-1 0,0 1 0,-1 0 0,1 0 0,-1-1 0,1 1 0,-1 0 0,1-1 0,-1 1 0,1 0 0,-1-1 0,0 1 0,1-1 0,-1 1 0,1-1 0,-1 1 0,0-1 0,0 1 0,1-1 0,-1 1 0,0-1 0,0 1 0,1-1 0,-1 1 0,0-1 0,0 0 0,0 1 0,0-1 0,0 1 0,0-1 0,0 0 0,0 1 0,0-1 0,17-34 42,-2-1 0,-2 0 1,-1-1-1,-1-1 0,3-27-42,21-72 77,-2 69-606,-32 66 495,0 1 0,1-1-1,-1 1 1,1 0 0,-1 0-1,1 0 1,0 0 0,0 0 0,-1 0-1,1 0 1,0 0 0,0 0-1,0 1 1,0-1 0,0 1-1,0 0 1,0-1 0,0 1-1,0 0 1,0 0 0,0 0-1,0 1 1,0-1 0,0 0-1,0 1 1,0-1 0,-1 1-1,1 0 1,0-1 0,0 1 0,0 0-1,-1 0 1,1 0 0,0 0-1,1 2 35,72 68-10239,-49-40 2605</inkml:trace>
  <inkml:trace contextRef="#ctx0" brushRef="#br0" timeOffset="13197.056">8873 17500 12940,'0'0'4330,"0"0"-1090,0 0-277,0 0-753,0 0-785,0 0-528,0 0-336,5 10-230,19 76-27,-24-39-257,10 85-868,1-119-2343,6-9-6986,-9-4 2308</inkml:trace>
  <inkml:trace contextRef="#ctx0" brushRef="#br0" timeOffset="13478.303">8885 16979 10890,'0'0'3556,"0"0"-1250,0 0 0,0 0-1633,0 0-545,0 0-128,0 0 0,0 0-128,0 0-1570,92 93-2594,-53-70-2018</inkml:trace>
  <inkml:trace contextRef="#ctx0" brushRef="#br0" timeOffset="13479.303">9341 17070 14926,'0'0'4420,"0"0"-1505,0 0-379,0 0-593,0 0-705,0 0-394,0 0-342,5 14-155,19 116 74,-29-33-635,-4 0 0,-16 71 214,2-22-6426,20-105-3530,3-28 3240</inkml:trace>
  <inkml:trace contextRef="#ctx0" brushRef="#br0" timeOffset="13809.279">9273 17610 5061,'-4'-14'4046,"-66"-146"6092,24 112-5205,76 47-3481,31 4-1271,1-4 1,0-2-1,-1-2 1,24-8-182,-79 11 18,-1 0-1,0 1 1,1-1 0,-1 1 0,1 0 0,-1 1 0,1-1 0,0 1 0,-1 0 0,1 0 0,0 1 0,-1 0-1,1 0 1,-1 0 0,1 0 0,-1 1 0,0 0 0,1 0 0,-1 1 0,0 0 0,-1-1 0,1 2 0,0-1-1,-1 0 1,1 1 0,-1 0 0,0 0 0,-1 0 0,1 0 0,-1 1 0,3 3-18,-1 8 8,0 0 1,-1 1-1,-1 0 1,0-1-1,-1 1 1,-1 0-1,-1 0 1,0 0-1,-3 15-8,2 18 15,3 26-555,-1-76 201,0 1 0,0-1 0,1 1 0,-1-1 0,0 0 0,0 1 0,1-1 0,-1 0 0,0 0 0,1 0 0,-1 0 0,0 0-1,1 0 1,-1 0 0,0-1 0,1 1 0,-1 0 0,0-1 0,0 1 0,1-1 0,-1 1 0,0-1 0,0 0 0,0 1 0,0-1 0,0 0 0,0 0-1,0 0 1,0 0 0,0 0 0,0 0 0,0 0 0,0 0 339,12-12-6118,0-2-2428</inkml:trace>
  <inkml:trace contextRef="#ctx0" brushRef="#br0" timeOffset="14066.091">9774 16897 5285,'0'0'12556,"0"0"-9737,0 0-417,0 0-96,0 0-929,0 0-800,0 0-385,0 0-192,0 0-32,12 7-224,-12 13-1442,0 0-2594,3-2-8552</inkml:trace>
  <inkml:trace contextRef="#ctx0" brushRef="#br0" timeOffset="15190.483">10311 17274 4228,'0'0'8114,"0"0"-4521,0 0-1415,-16-9-181,-52-22-732,65 30-1225,0 1 0,1-1 1,-1 1-1,0 0 0,0 0 0,1 0 1,-1 0-1,0 0 0,0 1 0,0-1 1,1 1-1,-1-1 0,0 1 0,1 0 1,-1 0-1,1 1 0,-1-1 0,1 0 1,-1 1-1,1-1 0,0 1 0,0 0 0,0 0 1,0 0-1,0 0 0,0 1-40,-5 3 75,-5 6-40,-1 2-1,2 0 1,0 0 0,1 1-1,0 0 1,1 1 0,1 0 0,0 0-1,2 1 1,-1-1 0,2 2-1,1-1 1,0 1 0,1-1-1,0 1 1,2 0 0,0 0 0,2 12-35,0-18 1,0 0 1,1-1-1,1 1 1,0-1 0,0 0-1,1 0 1,1 0-1,-1-1 1,2 1 0,0-1-1,0 0 1,1 0 0,0-1-1,0 0 1,1-1-1,0 1 1,1-1 0,0-1-1,0 0 1,1 0 0,0-1-1,0 0 1,0 0-1,1-1 1,-1-1 0,1 0-1,1 0 1,-1-1-2,7 2-1,-1 0 1,1-1-1,0-1 1,0 0 0,0-2-1,0 0 1,1-1-1,-1-1 1,0-1-1,0 0 1,0-1-1,0-1 1,-1-1-1,1 0 1,-1-2-1,0 0 1,13-8 0,-14 2 119,0-1 0,0 0 1,-2-1-1,0-1 0,-1-1 0,0 0 0,-1 0 1,-1-1-1,-1-1 0,-1 0 0,0 0 1,-2-1-1,0 0 0,-1 0 0,-1-1 0,-1 1 1,0-1-1,-2 0 0,-1 0 0,0-1 1,-2 1-1,0 0 0,-1 0 0,-2-6-119,3 23 0,0 0 0,0 0 0,0-1 0,-1 1 0,0 0 0,1 0 0,-1 0-1,-1 1 1,1-1 0,0 0 0,-1 1 0,0 0 0,0-1 0,0 1 0,0 0 0,0 0-1,-1 1 1,1-1 0,-1 1 0,0 0 0,0 0 0,0 0 0,0 0 0,0 1 0,0-1-1,0 1 1,0 0 0,-1 0 0,1 1 0,0-1 0,-1 1 0,1 0 0,0 0-1,-1 1 1,1-1 0,0 1 0,0 0 0,-1 0 0,1 0 0,0 1 0,0 0 0,0-1-1,0 1 1,0 1 0,1-1 0,-1 0 0,1 1 0,-3 2 0,-8 7-2,0 1 1,1 0-1,1 1 1,0 1-1,1 0 1,0 1-1,1-1 1,1 2-1,1 0 1,0 0-1,1 0 1,1 1-1,1 0 1,0 0-1,1 0 1,1 1-1,1-1 0,1 1 1,0 0-1,1 0 1,3 12 1,-4-25-1,1 0 0,0-1 1,0 1-1,0 0 0,1 0 0,0-1 0,0 1 1,0-1-1,1 1 0,0-1 0,0 1 0,0-1 1,1 0-1,0 0 0,0 0 0,0 0 0,0 0 1,1-1-1,0 0 0,0 0 0,0 0 0,0 0 0,1 0 1,-1-1-1,1 0 0,0 0 0,0 0 0,0 0 1,0-1-1,1 0 0,-1 0 0,1-1 0,-1 1 1,1-1-1,0 0 0,-1-1 0,1 1 0,0-1 1,0 0-1,1-1 1,4-4 9,-1 0 1,0-1 0,0-1-1,-1 1 1,0-2 0,0 1-1,0-1 1,-1 0-1,0-1 1,-1 0 0,0 0-1,-1-1 1,1 0-1,-2 0 1,5-9-10,4-8 17,-1-1 0,-1-1 0,-1 1 0,-2-2 0,-1 1 1,-1-1-1,-1-1 0,-2 1 0,-1-1 0,-2 0-17,0 58 47,0 0 1,2 1-1,1-1 1,1 0-1,1-1 1,1 1-1,2-1 1,0-1-1,4 5-47,-8-20 12,0 0 0,0 0 0,1-1 0,0 1-1,1-1 1,0-1 0,0 1 0,1-1 0,0-1 0,1 1-1,-1-1 1,2-1 0,-1 0 0,0 0 0,1-1-1,0 0 1,1 0 0,-1-1 0,1-1 0,-1 0 0,1 0-1,0-1 1,9 0-12,-10-1-1,0 0 0,0-1 0,-1 0 0,1-1 0,0 0 0,0-1 0,-1 0 0,1 0 0,-1-1 0,0 0 0,1-1 0,-2 0 0,1 0 0,0-1 0,-1 0 0,0-1 0,0 0 0,0 0 0,-1 0 0,0-1 0,2-3 1,10-17 136,-2 0-1,-1-1 1,-1-1 0,-1-1-1,-2 0 1,-1 0 0,-1-1-1,-2-1 1,-1 1 0,-1-1-1,-2-1 1,-1-16-136,0-67 742,-4 115-730,1-1 0,0 1 0,-1-1 0,1 1 1,-1-1-1,1 1 0,-1 0 0,0-1 0,0 1 0,1 0 0,-1 0 0,0-1 0,0 1 0,0 0 1,0 0-1,-1 0 0,1 0 0,0 0 0,0 0 0,-1 1 0,1-1 0,0 0 0,-1 1 0,1-1 1,-1 0-1,1 1 0,-1 0 0,1-1 0,-1 1 0,1 0 0,-1 0 0,1 0 0,-1 0 1,1 0-1,-1 0 0,1 0 0,-1 1 0,1-1 0,-1 1 0,1-1 0,-1 1 0,1-1 0,0 1 1,-1 0-1,1-1 0,0 1 0,-1 0 0,1 0 0,0 0 0,0 0 0,0 0 0,0 1 0,0-1 1,0 0-1,0 0 0,0 1 0,1-1 0,-1 0 0,0 1 0,1 0-12,-11 16 3,2 2-1,0-1 1,2 1 0,0 0-1,1 1 1,1 0 0,1 0-1,0 0 1,2 0 0,1 0-1,0 1 1,2-1 0,0 1-1,3 9-2,-3-18-14,0 0 0,0 0-1,1-1 1,1 1 0,0-1-1,1 1 1,1-1 0,-1 0-1,2-1 1,0 1 0,0-1-1,1 0 1,0-1 0,1 1-1,0-1 1,1-1 0,0 0-1,0 0 1,1-1 0,0 0-1,1 0 1,0-1-1,0-1 1,0 0 0,1 0-1,0-1 1,0-1 0,0 0-1,0-1 1,1 0 0,0-1-1,6 1 15,-14-2-34,0 1 1,0-1-1,1-1 0,-1 1 0,0-1 0,1 0 0,-1 0 0,0 0 1,1-1-1,-1 0 0,0 0 0,1 0 0,-1-1 0,0 1 0,0-1 0,0-1 1,0 1-1,-1-1 0,1 1 0,-1-1 0,1-1 0,-1 1 0,0-1 0,0 1 1,-1-1-1,1 0 0,-1-1 0,0 1 0,1-1 34,1-14-323,-1 1 0,0-1 1,-1 0-1,-1 0 0,-1-1 0,-1 1 0,-1 0 0,-1-9 323,0-10-2200,-1 9-1947,-4 11-1934,-1 1-5974</inkml:trace>
  <inkml:trace contextRef="#ctx0" brushRef="#br0" timeOffset="-6199.468">1088 14071 9897,'1'-19'4586,"-2"-2"-3580,1 11-619,-1-1 1,1 1 0,1-1-1,0 0 1,1 1 0,-1 0 0,2-1-1,0 1 1,3-9-388,-2 10 503,0 1-1,1-1 1,-1 1 0,2-1-1,-1 1 1,1 1 0,0-1-1,1 1 1,0 0 0,5-4-503,-9 9 58,-1 0 1,2 0-1,-1 0 0,0 0 1,0 0-1,1 1 1,-1 0-1,1-1 0,-1 1 1,1 0-1,-1 1 1,1-1-1,0 1 1,-1-1-1,1 1 0,0 0 1,-1 1-1,1-1 1,0 1-1,-1-1 1,1 1-1,-1 0 0,1 0 1,-1 1-1,1-1 1,-1 1-1,0 0 1,0-1-1,1 2-58,14 13-9,-1 2 0,0 0 1,-2 1-1,0 1 0,-1 0 0,-1 0 0,-1 2 0,-1 0 1,-1 0-1,-1 0 0,0 2 0,-2-1 0,-1 1 1,1 11 8,-6-33-10,42 141-1112,-42-143 1124,0-1-1,1 1 0,-1 0 0,0-1 0,0 1 0,0-1 1,0 1-1,0-1 0,0 1 0,0-1 0,0 0 0,0 0 1,0 1-1,0-1 0,0 0 0,-1 0 0,1 0 0,0 0 1,-1 0-1,1 0 0,0 0 0,-1 0 0,1 0 0,-1 0 1,0 0-1,1-1 0,-1 1 0,0 0 0,0 0 0,1 0 1,-1 0-1,0-1 0,0 1 0,0 0 0,-1 0 1,1-1-2,1-2 11,17-50 178,-2-3 309,3 1 0,3 1 0,2 0 1,2 2-1,26-38-498,-49 85 32,0 1 0,1 0 1,0 0-1,0 0 1,1 0-1,-1 1 0,1 0 1,0 0-1,0 0 1,0 0-1,1 1 0,0 0 1,-1 0-1,1 0 1,2 0-33,-4 4-2,-1 0 1,0 0 0,0 1-1,0-1 1,0 1 0,0 0-1,0 0 1,0 0 0,0 0 0,-1 0-1,1 0 1,-1 1 0,0 0-1,1-1 1,-1 1 0,0 0-1,-1 0 1,1 0 0,-1 0 0,1 0-1,-1 0 1,0 1 0,0-1-1,0 0 1,0 1 0,-1-1-1,1 1 1,-1-1 0,0 0 0,0 4 1,0-3-4,46 372-39,-45-371 37,0-1 1,0 1-1,0-1 1,1 0-1,-1 1 0,1-1 1,0 0-1,0 0 1,1 0-1,-1 0 0,1-1 1,0 1-1,0-1 1,0 1-1,0-1 0,1 0 1,-1 0-1,1-1 0,0 1 1,0-1-1,0 1 1,0-1-1,0 0 0,0-1 1,1 1-1,-1-1 1,0 0-1,1 0 0,-1 0 1,1-1-1,-1 1 0,1-1 1,0 0-1,-1-1 1,1 1-1,-1-1 0,1 0 1,-1 0-1,5-1 6,5-5-2,-1 0 0,1 0 1,-1-2-1,0 1 0,-1-2 0,0 0 0,-1 0 0,0-1 0,0 0 0,-1-1 0,-1 0 1,0 0-1,0-1 0,-2-1 0,1 1 0,-2-1 0,5-12 2,23-72-1559,-25 30-4959,-9 47-1329</inkml:trace>
  <inkml:trace contextRef="#ctx0" brushRef="#br0" timeOffset="-2821.906">8363 13531 12043,'1'-14'3764,"3"-44"-1202,4 36 1404,-2 39-3084,-29 203-717,19 26-859,7-227 231,5-22 227,59-246 3054,-58 222-2455,-6 12-267,1-1 0,1 1-1,1 0 1,0 0 0,1 1-1,0 0 1,1 0 0,1 1 0,0 0-1,1 0 1,0 1 0,1 0-1,9-7-95,-17 17 5,0 1 0,1-1-1,-1 1 1,1 0-1,-1 0 1,1 0 0,0 0-1,-1 0 1,1 1-1,0 0 1,0 0 0,-1 0-1,1 0 1,0 0-1,0 1 1,-1 0 0,1-1-1,0 1 1,-1 1-1,1-1 1,-1 0 0,1 1-1,-1 0 1,0 0-1,0 0 1,0 0 0,0 1-1,1 0-4,78 82 10,-71-72-5,86 126 73,-17-21-3303,-17-47-5730,-39-50 329</inkml:trace>
  <inkml:trace contextRef="#ctx0" brushRef="#br0" timeOffset="-2496.528">9201 13653 7591,'41'-231'12076,"-36"203"-10751,-16 35-200,0 14-993,1 0 1,1 0-1,1 1 1,1 1-1,1-1 1,1 1-1,1 0 1,1 0-1,1 1 1,1-1-1,2 24-132,-1-39-2,0 0 0,0 0-1,0 0 1,1 0 0,1 0 0,-1 0-1,1-1 1,1 1 0,-1 0 0,1-1-1,1 1 1,-1-1 0,1 0 0,1 0-1,-1-1 1,1 1 0,0-1-1,0 0 1,1 0 0,0-1 0,0 1-1,0-1 1,1-1 0,0 1 0,0-1-1,0 0 1,0-1 0,0 0-1,1 0 1,0 0 0,-1-1 0,1 0-1,0-1 1,0 0 0,0 0 0,0 0-1,0-1 1,0 0 0,1-1 0,5-1 2,-3-3 59,0 0 1,0-1-1,-1 0 1,0 0-1,0-1 1,-1-1-1,0 0 1,0 0-1,0 0 1,-1-1-1,-1-1 1,0 1-1,0-1 1,-1 0-1,0-1 1,0 1-1,-1-1 1,-1 0 0,0-1-1,2-8-59,1 1 236,-1-1 0,-1 0 0,0 0 0,-2 0 0,0-1 0,-2 0 0,0 1 0,-1-1 0,-1 0 0,-2-7-236,1 22 9,0 0 0,0 0 0,-1 1 1,1-1-1,-1 1 0,-1-1 0,1 1 1,-1 0-1,0 1 0,0-1 1,0 1-1,-1 0 0,0 0 0,0 0 1,0 0-1,0 1 0,0 0 0,-1 0 1,1 0-1,-1 1 0,0 0 1,0 0-1,0 0 0,0 1 0,0 0 1,0 0-1,0 0-9,-12-1-121,-1 0-1,1 2 1,0 0-1,0 0 1,0 2 0,0 0-1,0 1 1,-12 5 121,-74 45-3498,60 9-4023,34-24 299</inkml:trace>
  <inkml:trace contextRef="#ctx0" brushRef="#br0" timeOffset="-2152.265">9920 13172 10986,'0'0'3364,"2"-13"-567,3-4-1678,1-14 225,-5-3 2914,-2 37-1579,-9 18-2000,-6 26-410,2 1 0,3 0 0,1 0-1,2 1 1,3 1 0,2-1 0,2 1 0,2 14-269,4-30-209,1-1 0,1-1 0,1 1 1,3-1-1,7 17 209,3 10-3766,-19-51 2298,-1-1-1774,1-4-3974,-2-2 1077</inkml:trace>
  <inkml:trace contextRef="#ctx0" brushRef="#br0" timeOffset="-1810.833">9882 13683 5797,'0'0'3177,"-4"-15"-535,0 3-1849,-12-38 1032,-2 5 3309,24 25 397,42 20-5321,-36 1 161,360 16-8,-299-29-326,-72 11-84,-1 0-1,0-1 0,0 1 0,0 0 0,0 0 1,0 0-1,0 0 0,0 0 0,0 0 0,0 0 1,-1 0-1,1 0 0,0 0 0,-1 0 0,1 0 1,-1 0-1,1 0 0,-1 0 0,1 0 0,-1 0 0,0 1 1,1-1-1,-1 0 0,0 0 0,0 1 0,0-1 1,1 0-1,-1 1 0,0-1 0,0 1 0,0-1 1,0 1-1,0-1 0,0 1 0,0 0 0,0-1 1,0 1-1,0 0 0,0 0 0,0 0 0,0 0 1,-1 0-1,1 0 0,0 0 0,0 0 48,-63-4-9433,30 4-1244</inkml:trace>
  <inkml:trace contextRef="#ctx0" brushRef="#br0" timeOffset="-3624.777">6644 13650 12043,'0'-13'3332,"-1"-40"-1384,1 52-1872,1 1 0,-1-1 0,0 1 1,1-1-1,-1 1 0,0-1 0,1 1 0,-1-1 0,0 1 0,0-1 0,1 0 0,-1 1 1,0-1-1,0 1 0,0-1 0,0 0 0,0 1 0,0-1 0,0 1 0,0-1 1,0 0-1,0 1 0,0-1 0,0 0 0,-1 1 0,1-1 0,0 1 0,0-1 0,-1 1 1,1-1-1,0 1 0,-1-1 0,1 1 0,-1-1 0,1 1 0,0-1 0,-1 1 0,1-1 1,-1 1-1,1 0 0,-1-1 0,1 1 0,-1 0 0,0-1 0,1 1 0,-1 0 1,1 0-1,-1 0 0,0 0 0,1-1 0,-1 1 0,1 0 0,-1 0 0,0 0 0,1 0 1,-1 0-1,1 1 0,-1-1 0,0 0 0,1 0 0,-1 0 0,1 0 0,-1 1 1,0-1-1,1 0 0,-1 0 0,0 1-76,-18 27 991,16-13-963,1 1 0,0 0 0,1-1 0,0 1-1,2 0 1,-1-1 0,2 1 0,0 0 0,1-1 0,1 0 0,0 1-1,1-1 1,1-1 0,0 1 0,1-1 0,1 0 0,0-1-1,0 0 1,2 0 0,-1-1 0,2 0 0,0 0 0,4 2-28,-11-8 9,0-1 1,1 1 0,0-1-1,0 0 1,0-1 0,0 1-1,1-1 1,0 0 0,0 0-1,0-1 1,0 0-1,0 0 1,1 0 0,-1-1-1,1 0 1,0 0 0,0-1-1,0 0 1,0 0 0,0 0-1,0-1 1,0 0-1,0-1 1,0 1 0,0-1-1,-1-1 1,1 1 0,0-1-1,0 0 1,-1-1 0,1 0-1,-1 0 1,0 0-1,0 0 1,0-1 0,4-4-10,1-9 239,-1-1 0,-1 0 0,-1-1 0,0 0 0,-2 0 0,0 0 0,-1-1 0,-1 0 0,-1 0 1,-1 0-1,0 0 0,-2-1 0,0 1 0,-1-1-239,1 0 67,0 0 0,-1 0 0,-2 0-1,0 0 1,-1 0 0,-4-12-67,6 27-8,0 1 0,0-1 0,0 1 0,-1 0 0,0 0 0,0 0 0,0 0 0,0 0 0,-1 1 0,0-1 0,0 1 0,0 0 0,0 0 0,-1 1 0,1-1 0,-1 1-1,0 0 1,0 0 0,0 1 0,0 0 0,-1-1 0,1 2 0,-1-1 0,1 1 0,-1-1 0,-2 1 8,0 1-187,1 0 0,0 0 0,-1 0-1,1 1 1,0 0 0,-1 1 0,1 0 0,0 0 0,0 0-1,0 1 1,0 0 0,1 0 0,-1 1 0,1-1 0,0 2-1,0-1 1,0 1 0,1 0 0,-4 3 187,-47 79-6939,40-35 447</inkml:trace>
  <inkml:trace contextRef="#ctx0" brushRef="#br0" timeOffset="-3307.811">7314 13631 16560,'49'-152'6005,"-48"152"-5946,-1 0-1,0 0 1,0 0 0,0 1-1,1-1 1,-1 0-1,0 0 1,0 0-1,1 0 1,-1 0-1,0 1 1,1-1-1,-1 0 1,0 0-1,0 0 1,1 0 0,-1 0-1,0 0 1,1 0-1,-1 0 1,0 0-1,0 0 1,1 0-1,-1 0 1,0 0-1,1 0 1,-1 0 0,0-1-1,0 1 1,1 0-1,-1 0 1,0 0-1,0 0 1,1 0-1,-1-1 1,0 1-1,0 0 1,0 0 0,1 0-1,-1-1 1,0 1-1,0 0 1,0 0-59,0 39-100,0-29 239,1 87 462,5 0 0,13 67-601,-18-159 0,4 29 21,-8-45 198,-3-17-62,-1 4-49,1 1 1,1-1-1,1 0 0,1 0 1,1-1-1,2 1 0,0 0 1,1-1-1,2 1 0,0 0 1,2 0-1,4-11-108,-6 27-11,1 1 0,0-1 0,1 1 0,0 0 0,0 0 0,1 1 0,-1 0 0,1 0 1,1 0-1,-1 1 0,1 0 0,0 0 0,0 0 0,1 1 0,-1 0 0,1 1 0,0-1 0,0 1 0,0 1 0,0 0 0,0 0 0,1 1 0,-1 0 0,4 0 11,99 3-2999,-8 21-5505,-49-4-3171</inkml:trace>
  <inkml:trace contextRef="#ctx0" brushRef="#br0" timeOffset="-4497.834">4437 13679 4740,'1'-16'7458,"-2"5"-6883,1 0 0,0 0 0,1 1 0,1-1 0,-1 0-1,2 1 1,-1 0 0,2-1 0,-1 1 0,1 0 0,1 1 0,0-1-1,0 1 1,1 0 0,0 0 0,0 0 0,1 1 0,0 0 0,3-2-575,-3 5 32,1 1 1,-1 0 0,1 0-1,-1 1 1,1 0 0,0 0-1,0 1 1,0 0 0,1 0-1,-1 1 1,0 0 0,1 0-1,-1 1 1,1 0 0,-1 1-1,0 0 1,1 0 0,-1 1-1,0 0 1,0 0 0,0 1-1,0 0 1,0 0-1,-1 1 1,1 0 0,-1 1-1,0-1 1,0 1 0,-1 1-1,1-1 1,-1 1 0,-1 0-1,1 0 1,-1 1 0,0 0-1,0 0 1,-1 0 0,0 0-1,0 1 1,-1 0 0,0 0-1,2 7-31,-3-2-76,0 0 1,-2 0 0,1 0-1,-2 1 1,0-1 0,0 0-1,-1 0 1,-1-1 0,0 1-1,-1 0 1,0-1 0,-1 0-1,-1 0 1,0 0 0,0-1 0,-1 1-1,0-2 1,-1 1 0,0-1-1,-1 0 1,0-1 0,-1 0-1,0 0 1,0-1 0,-3 1 74,11-7-4,0 0 0,1 0 1,-1-1-1,0 1 0,0-1 0,0 1 1,0-1-1,0 0 0,-1 0 1,1 0-1,0 0 0,-1 0 0,1 0 1,0-1-1,-1 1 0,1-1 1,-1 0-1,1 0 0,-1 0 0,1 0 1,-1 0-1,1 0 0,0 0 1,-1-1-1,1 1 0,-1-1 1,1 0-1,0 0 0,-1 0 0,1 0 1,0 0-1,0 0 0,0-1 1,0 1-1,0-1 0,0 0 0,0 1 1,1-1-1,-1 0 0,1 0 1,-1 0-1,1 0 0,-1 0 0,1 0 1,0 0-1,0-2 4,0 1 27,0 0 1,1 0-1,0 0 0,-1 0 1,1 0-1,0-1 1,1 1-1,-1 0 0,0 0 1,1 0-1,0 0 1,0 0-1,0 0 0,0 0 1,0 0-1,0 0 0,1 0 1,-1 1-1,1-1 1,0 0-1,0 1 0,0-1 1,0 1-1,1 0 1,-1 0-1,0 0 0,1 0 1,0 0-1,-1 1 0,1-1 1,0 1-1,0-1 1,0 1-1,0 0 0,0 0 1,2 0-28,4-1 13,-1-1 0,1 2 0,0-1 0,0 1 0,0 1 0,0 0 0,0 0 0,0 1 0,0 0 0,0 0 0,-1 1 0,8 2-13,-5 1 3,1 0 1,-1 1-1,-1 1 0,1 0 0,-1 0 0,0 1 0,-1 0 0,0 0 0,0 1 0,-1 1 0,0-1 0,0 1 0,-1 1 1,-1-1-1,0 1 0,2 5-3,-4-9 3,-1 0 0,0 0 0,0 0 1,-1 1-1,0-1 0,0 1 0,-1 0 1,1 0-1,-2-1 0,1 1 0,-1 0 1,-1 0-1,1 0 0,-1-1 0,0 1 0,-1 0 1,0-1-1,0 1 0,-1-1 0,0 0 1,0 1-1,-1-1 0,0-1 0,0 1 1,0-1-1,-3 3-3,1-3 7,0-1 1,0 0 0,0 0 0,-1 0-1,0-1 1,0 0 0,0 0-1,0-1 1,0 0 0,-1 0 0,0-1-1,1 0 1,-1 0 0,0-1-1,0 0 1,0 0 0,0-1 0,0 0-1,0-1 1,0 1 0,0-2-1,0 1 1,1-1 0,-7-2-8,-2 0-44,-1-2 0,1 0-1,0-1 1,0 0 0,1-1 0,0-1 0,1-1 0,0 0 0,0-1 0,-11-11 44,-13-28-3321,25 11-2834,11 9-678</inkml:trace>
  <inkml:trace contextRef="#ctx0" brushRef="#br0" timeOffset="-4154.895">5223 13699 13997,'0'0'4282,"0"0"-2216,0 0-572,0 0-330,0 0-806,0 0-262,0 0 5,-3 13-42,-1 6 35,0 1 1,2-1-1,1 1 0,0-1 1,1 1-1,3 19-94,43 109 918,-43-142-916,0 0 1,1 1 0,0-1-1,0-1 1,0 1 0,1-1-1,-1 1 1,1-1 0,1-1 0,-1 1-1,1-1 1,0 0 0,0 0-1,0 0 1,0-1 0,1 0-1,-1-1 1,1 1 0,0-1-1,5 1-2,-4-2 12,1 0 0,-1 0 0,1 0-1,-1-1 1,1-1 0,-1 0 0,1 0-1,-1 0 1,1-1 0,-1 0 0,0-1-1,0 0 1,0 0 0,0-1 0,0 0-1,-1 0 1,0 0 0,0-1 0,0-1-1,0 1 1,-1-1 0,0 0 0,0 0-1,0-1 1,2-4-12,4-9 125,-2 0-1,0-1 1,-1 0 0,-1-1 0,-1 0-1,-1 0 1,-1 0 0,-1-1-1,-1 1 1,-1-1 0,-1 0-1,-1 0 1,-1 0 0,-2-13-125,3 31-42,1-1 0,-1 0 0,-1 1 0,1-1 0,-1 0 0,0 1 0,0-1 0,-1 1 0,1-1 0,-1 1 0,-1 0 0,1 0 0,-1 0 0,0 0 0,0 0 0,0 0 0,0 1 0,-1-1 0,0 1 0,0 0 0,0 0 0,-1 1 0,1-1 0,-1 1 0,0 0 0,0 0 1,0 1-1,0-1 0,-3 0 42,-64 5-5398,39 11-1344</inkml:trace>
  <inkml:trace contextRef="#ctx0" brushRef="#br0" timeOffset="-5828.586">2826 13899 13549,'0'0'3512,"0"-14"-650,-2-59 1969,4 96-1524,-5 23-2793,0 2-486,1 43-496,-1 87 393,4-119-4177,2-1-4123,-2-48-556</inkml:trace>
  <inkml:trace contextRef="#ctx0" brushRef="#br0" timeOffset="-5610.641">2833 13468 10442,'-19'-93'2466,"6"86"-1473,9 7-320,1 0-353,3 17-320,6 3 0,12 9-160,11 4-673,15 4-2018,0-3-4548</inkml:trace>
  <inkml:trace contextRef="#ctx0" brushRef="#br0" timeOffset="-5326.842">3497 13703 15919,'0'-13'3224,"-6"-85"2408,6 97-5579,-1-1 1,0 1-1,1 0 0,-1-1 0,0 1 0,1 0 0,-1 0 0,0 0 0,0 0 0,0-1 0,0 1 0,0 1 0,0-1 0,0 0 0,-1 0 0,1 0 0,0 1 0,0-1 0,-1 0 0,1 1 0,0-1 0,-1 1 0,1 0 0,-1-1 0,1 1 1,0 0-1,-1 0 0,1 0 0,-1 0 0,1 0 0,-1 0 0,1 0 0,0 0 0,-1 1 0,1-1 0,-1 1 0,1-1 0,0 1 0,-1-1 0,1 1 0,0 0 0,0 0 0,0-1 0,-1 1 0,1 0-53,-50 47 32,43-40-78,1 1 1,0 0-1,0 0 1,1 1-1,0 0 0,1 0 1,0 1-1,1-1 1,0 1-1,0 0 1,1 0-1,1 0 1,0 1-1,0-1 0,1 11 46,3-19-83,0 1 0,0-1 0,0 0 0,0 0 0,1 0 0,-1-1 0,1 1 0,0 0 0,0-1 0,0 0 0,0 0 0,0 0 0,1 0 0,-1 0 0,1 0 0,-1-1 0,1 0 0,-1 0 0,1 0 0,0 0 0,0 0 0,-1-1 0,3 0 83,16 6-82,-12-4 80,0 1-1,0 0 0,0 0 1,0 1-1,-1 0 0,0 1 1,1 0-1,-2 1 0,1-1 1,-1 2-1,1-1 0,-2 1 0,1 0 1,-1 1-1,0 0 0,-1 0 1,0 0-1,0 1 0,0 0 1,-1 0-1,-1 1 0,0-1 1,0 1-1,-1 0 0,0 0 1,1 8 2,-3-13 44,-1-1 0,0 0 0,-1 0 1,1 1-1,-1-1 0,1 0 0,-1 0 1,0 0-1,-1 0 0,1 0 0,-1 0 1,0 0-1,0 0 0,0-1 0,0 1 1,-1-1-1,1 1 0,-1-1 0,0 0 0,0 0 1,0 0-1,0 0 0,-1-1 0,1 1 1,-1-1-1,0 0 0,0 0 0,1 0 1,-1-1-1,0 1 0,0-1 0,-1 0 0,1 0 1,0 0-1,0-1-44,-11 2 60,-1 0 1,1-1-1,0-1 0,0-1 1,0 0-1,-1-1 0,1-1 1,1 0-1,-1-1 0,0 0 0,1-1 1,0-1-1,0 0 0,0-1 1,1-1-1,0 0 0,1 0 1,-1-2-1,2 1 0,-2-3-60,-16-36-3588,29 12-5299,12 9-5842</inkml:trace>
  <inkml:trace contextRef="#ctx0" brushRef="#br0" timeOffset="-140361.617">325 304 12364,'0'0'3486,"0"0"-849,-6-13 11,-19-41-267,23 52-2301,1 1 0,-1-1 0,1 1 0,-1 0 0,0 0 0,0 0 0,1 0 0,-1 0 0,0 0 0,0 0 0,0 1 0,0-1 0,0 1 0,0-1 0,0 1 0,0 0 0,0 0 0,0 0 0,0 0 0,0 0 0,0 0 0,-1 0 0,1 1 0,0-1 0,0 1 0,0 0 0,1-1 0,-1 1 0,0 0 0,0 0 0,0 0 0,1 0 0,-1 1 0,0-1 0,1 0 0,-1 1 0,1-1 0,-1 1 0,0 0-80,0 0 51,-17 15-6,0 0 0,2 2 1,0 0-1,1 0 0,0 2 1,2 0-1,0 1 1,2 0-1,1 1 0,0 0 1,2 1-1,-6 21-45,8-23-30,1 1-1,1 0 0,1-1 1,1 1-1,1 0 1,1 1-1,1-1 1,1 0-1,2 0 1,0 0-1,1 0 0,1-1 1,1 1-1,1-1 1,1-1-1,1 1 1,1-1-1,1-1 1,0 0-1,2 0 0,0-1 1,1-1-1,1 0 1,1-1-1,0-1 1,1 0-1,1-2 0,1 0 1,1 0 30,-12-9-8,0-1 0,0-1 0,1 0 0,-1 0-1,1 0 1,0-1 0,0-1 0,0 1 0,0-1 0,0-1 0,0 0 0,0 0 0,0-1 0,0 0 0,0 0 0,0-1-1,0 0 1,0-1 0,-1 0 0,1 0 0,-1-1 0,0 0 0,0-1 0,0 1 0,-1-1 0,0-1 0,0 0-1,0 0 1,0 0 0,-1-1 0,0 0 0,-1 0 0,4-5 8,12-23 55,-1-1 0,-2-1 0,-1 0-1,-2-1 1,-2-1 0,-2 0 0,-1-1 0,2-21-55,-7 39 73,14-95 659,-27 126-465,2 9-268,-1 1 1,2-1-1,1 1 0,0 0 1,1 0-1,1 1 1,1-1-1,1 1 0,2 17 1,-2-13-47,2 0-1,1 0 1,1 0-1,1-1 0,1 1 1,1-1-1,1-1 1,0 1-1,2-1 0,1-1 1,1 0-1,2 3 48,-9-19-33,-1 1 0,1 0 0,0-1 0,0 0 0,1 0 0,0 0 0,0-1 0,0 0 0,0 0 0,0 0 0,1-1 0,0 0 0,0 0 0,-1-1 0,2 0 0,-1 0 0,0-1 0,0 1-1,0-2 1,1 1 0,-1-1 0,1 0 0,-1 0 0,0-1 0,0 0 0,1-1 0,-1 1 0,0-1 0,0-1 0,0 1 0,0-1 0,-1-1 0,1 1 0,-1-1 0,0 0 0,0 0 0,1-2 33,7-11 33,-1 0 0,-1-1 0,-1-1 0,-1 1 1,0-2-1,-1 0 0,-1 0 0,-1 0 0,-1-1 0,-1 0 0,-1 0 1,0-1-1,-2 1 0,0-1 0,-2 0 0,0 1 0,-1-1 1,-2 0-1,0-2-33,2 16 8,-1 0 1,1 0 0,-1 0 0,0 1-1,-1-1 1,0 1 0,0-1-1,-1 1 1,1 0 0,-2 0 0,1 1-1,-1-1 1,0 1 0,0 0-1,-1 0 1,1 1 0,-1-1 0,-1 1-1,1 1 1,-1-1 0,0 1-1,0 0 1,0 1 0,0-1 0,-1 1-1,1 1 1,-1 0 0,0 0-1,1 0 1,-7 0-9,4 2-78,0-1 0,0 1 0,-1 1 0,1 0-1,0 1 1,0-1 0,0 2 0,1 0 0,-1 0 0,1 0-1,-1 1 1,1 1 0,0 0 0,1 0 0,-9 6 78,12-7-412,0 1 0,1-1 0,-1 1 0,1 0 1,0 0-1,0 1 0,1-1 0,0 1 0,0 0 0,0 0 0,0 0 1,1 0-1,0 0 0,1 1 0,-1-1 0,1 5 412,-4 39-6395</inkml:trace>
  <inkml:trace contextRef="#ctx0" brushRef="#br0" timeOffset="-140018.566">1345 690 16656,'0'0'3133,"0"0"-1152,0 0-326,0 0-502,0 0-406,0 0-378,0 0-188,1 17-37,-6 273 460,-3-154-855,49-372 1318,-37 216-932,1 1 0,1 0-1,0 1 1,1 0 0,2 0-1,-1 0 1,2 1 0,6-8-135,-12 20 15,-1-1-1,2 1 1,-1 0 0,0 0-1,1 1 1,0 0 0,0-1-1,0 2 1,1-1-1,-1 0 1,1 1 0,0 0-1,0 1 1,0-1 0,0 1-1,1 0 1,-1 1 0,0 0-1,1 0 1,-1 0 0,1 0-1,0 1 1,-1 0 0,1 1-1,-1-1 1,1 1 0,0 1-15,2 2-10,1 1 1,-1 0 0,-1 1 0,1 0-1,-1 0 1,0 1 0,0 0 0,-1 0 0,0 1-1,0 0 1,-1 0 0,0 0 0,0 1-1,-1 0 1,0 0 0,-1 1 0,0-1-1,0 1 1,-1 0 0,0 0 0,-1 0-1,0 0 1,-1 1 0,0-1 0,-1 0-1,0 9 10,-5 172-700,1-140-3068,2 0-4271,1-31-3994</inkml:trace>
  <inkml:trace contextRef="#ctx0" brushRef="#br0" timeOffset="-139378.924">2401 368 6214,'0'-15'2566,"1"7"-1687,0-1 0,0 1-1,-1-1 1,0 1 0,0-1-1,-1 1 1,-1-1 0,1 1-1,-1 0 1,-1-1 0,1 1-1,-1 0 1,-1 1 0,0-1-1,0 0 1,0 1-1,-1 0 1,0 0 0,-4-4-879,7 11 100,0-1 1,0 1 0,0 0-1,0-1 1,0 1-1,0 0 1,0 0 0,0 1-1,0-1 1,0 0-1,0 1 1,0-1 0,0 1-1,0 0 1,0-1 0,1 1-1,-1 0 1,0 0-1,0 0 1,1 1 0,-1-1-1,1 0 1,-1 1-1,1-1 1,-1 0 0,1 1-1,0 0 1,0-1-1,0 1 1,0 0 0,0 0-1,0-1 1,0 1-1,0 0 1,1 0 0,-1 0-1,1 0 1,0 0-1,-1 1-100,-22 58 266,1 0-1,4 2 1,3 1-1,2 0 0,3 1 1,2 0-1,3 45-265,-6 52-600,7 0-1,9 46 601,-3-119-3048,-7-131-3900,-4-19 4175,-9-265-7525,-20 234 11668,33 85-513,-1 0 0,0 0-1,0 0 1,-1 1 0,0 1 0,0-1-1,0 1 1,-1 0 0,0 0 0,0 1-1,0 0 1,0 1 0,-1 0 0,1 0-1,-4 0-856,-32-8 3983,89 2-2179,-18 5-1695,366-36 295,-389 39-404,1 0 0,-1 0 0,0 1 0,1-1 0,-1 1 1,1 0-1,-1 0 0,0 1 0,1-1 0,-1 1 0,0 0 0,1 0 1,-1 0-1,0 1 0,0 0 0,0-1 0,0 1 0,0 1 0,-1-1 1,1 0-1,0 1 0,-1 0 0,0 0 0,0 0 0,0 0 0,0 1 1,0-1-1,-1 1 0,1-1 0,-1 1 0,0 0 0,0 0 0,0 0 1,-1 0-1,0 0 0,1 1 0,-1 1 0,-1 18-7,-1 0 0,-1 0 0,-1 0 0,-2 0 0,0 0 0,-1-1 0,-5 9 7,-4 24-143,6 5-542,17-34-1887,16-17-4869,-11-11 458</inkml:trace>
  <inkml:trace contextRef="#ctx0" brushRef="#br0" timeOffset="-139132.691">2569 367 13837,'0'0'3812,"0"0"-2627,0 0-96,0 0-705,0 0-320,0 0-64,0 0-288,54 47-3075,-35-31-8617</inkml:trace>
  <inkml:trace contextRef="#ctx0" brushRef="#br0" timeOffset="-138649.372">3383 703 16912,'-4'-16'2317,"-13"-52"-1009,16 64-1183,-1 1 1,0 0 0,0 0-1,0 0 1,0 0 0,-1 0-1,1 0 1,-1 0-1,0 1 1,1-1 0,-1 1-1,0 0 1,0 0 0,-1 0-1,1 0 1,0 1-1,-1-1 1,1 1 0,-1 0-1,1 0 1,-1 0 0,0 1-1,1-1 1,-1 1-1,0 0 1,0 0 0,1 0-1,-1 0 1,0 1 0,1-1-1,-1 1 1,0 0 0,1 0-1,-1 0 1,1 1-1,0-1 1,-1 1 0,1 0-1,0 0 1,0 0 0,0 0-1,0 1 1,0-1-1,1 1 1,-1 0-126,-14 11 32,0 0-1,1 1 1,1 1-1,0 0 1,1 1-1,1 1 1,1 0-1,0 1 1,2 0-1,0 0 1,1 1-1,1 1 1,1 0 0,-1 6-33,4-13-9,0 0 0,1 1-1,1 0 1,0-1 0,1 1-1,1 0 1,0 0 0,1 0-1,1-1 1,0 1 0,1 0-1,1-1 1,0 0 0,1 0-1,0 0 1,1 0 0,0-1-1,2 0 1,-1 0 0,2-1-1,4 6 11,-7-11-70,1 0-1,0-1 0,0 0 1,0-1-1,0 1 0,1-1 0,0-1 1,0 1-1,1-2 0,-1 1 1,1-1-1,0 0 0,-1-1 1,1 0-1,0 0 0,1-1 1,-1 0-1,0-1 0,0 0 0,0 0 1,0-1-1,1 0 0,-1 0 1,0-1-1,0-1 0,-1 0 1,1 0-1,-1 0 0,1-1 1,-1 0-1,0-1 0,0 0 0,7-6 71,2-3-22,0-1 0,-1-1-1,0-1 1,-1 0-1,-1-1 1,-1 0-1,0-1 1,-2-1 0,0 0-1,-1 0 1,-1-1-1,-1-3 23,11-29 48,-4 0-1,-1-2 0,-3 1 0,0-20-47,-5 27 218,-1-1-1,-3 0 1,-2-1 0,-4-29-218,-12 29 836,15 48-807,1 0 0,0 0 0,-1 0 0,1 0-1,-1 1 1,1-1 0,0 0 0,-1 0 0,0 1 0,1-1-1,-1 0 1,1 1 0,-1-1 0,0 1 0,0-1 0,1 1-1,-1-1 1,0 1 0,0-1 0,1 1 0,-1-1 0,0 1-1,0 0 1,0 0 0,0 0 0,0-1 0,0 1 0,1 0-1,-1 0 1,0 0 0,0 0 0,0 0 0,0 1 0,0-1-1,0 0 1,0 0 0,1 0 0,-1 1 0,0-1 0,0 1-1,0-1 1,1 0 0,-1 1 0,0-1 0,0 1 0,1 0-1,-1-1 1,0 1 0,1 0 0,-1-1 0,1 1 0,-1 0-1,1 0-28,-6 10 87,0-1 0,1 2 0,1-1 0,0 1 0,0-1 0,1 1 0,1 0 0,0 0 0,1 0 0,0 0 0,1 5-87,-2-1 79,-3 43 87,3 0 0,2 1 0,3-1 1,7 39-167,-5-67-389,1 0 1,2-1 0,1 0-1,2 0 1,1-1 0,2 2 388,19 19-4143,-1-27-5477,-9-13-2647</inkml:trace>
  <inkml:trace contextRef="#ctx0" brushRef="#br0" timeOffset="-138008.19">3920 709 11979,'0'0'3561,"0"0"-1580,1-12-182,4-38-187,15 96 133,55 181-1713,-75-225-32,1 0 0,-1 0 0,0 0 0,1 0 0,-1 0 0,1 0 0,0 0 0,0 0 0,0 0 0,0 0 0,0 0 0,0-1 0,0 1 0,0 0 0,1-1 0,-1 1 0,1-1 0,-1 0 0,1 1 0,0-1 0,-1 0 0,1 0 0,0 0 0,0 0 0,0 0 0,0 0 0,0-1 0,0 1 0,0-1 0,0 1 0,0-1 0,0 0 0,0 1 0,0-1 0,0 0 0,0-1 0,0 1 0,0 0 0,0-1 0,0 1 0,0-1 0,0 1 0,0-1 0,0 0 0,8-6 14,-1-1 0,0 0 0,0 0 0,-1-1-1,0 0 1,0-1 0,-1 1 0,-1-1 0,0-1-1,0 1 1,-1-1 0,0-1-14,5-8 416,0-1 0,-2 1 0,0-1 0,-2-1 0,0 1-1,-2-1 1,0 0 0,-1-1 0,-2 1 0,0 0 0,-2-14-416,0 33 41,1-1 0,-2 1 0,1 0 0,0 0 0,-1 0 0,1 0 0,-1 0 0,0 0 0,0 0 0,0 1 0,-1-1 0,1 0 0,0 1 0,-1 0 0,0 0 0,1 0 0,-1 0 0,0 0 0,0 0 0,0 1 0,0 0 0,-1-1 0,1 1 0,0 0 0,0 0 0,-1 1 0,1-1 0,-1 1 0,1 0 0,0 0 0,-1 0 0,1 0 0,-1 0 0,1 1 0,0 0 0,-1-1 0,1 1 0,0 0 0,0 1 0,0-1 0,-1 1 0,2-1 0,-1 1 0,0 0 0,0 0 0,0 0 0,1 0 0,-1 1 0,1-1 0,-2 3-41,-8 8-15,1 1-1,1 0 1,0 1 0,1 0 0,1 0 0,0 1-1,1 0 1,0 0 0,2 1 0,0-1 0,1 2-1,0-1 1,2 0 0,0 0 0,0 1-1,2-1 1,0 1 0,2 0 0,-1-1 0,5 15 15,-4-8-268,2 0 0,0-1 1,1 1-1,2-1 1,0 0-1,9 18 268,-12-33-155,0-1 0,0 1 1,0-1-1,1 0 0,0 0 0,0 0 0,1-1 0,0 0 0,0 0 0,1-1 1,-1 1-1,1-1 0,0-1 0,1 1 0,-1-1 0,1 0 0,0-1 0,0 0 0,0 0 1,5 0 154,-4-2-25,0 0 0,-1-1 0,1 0 0,0 0 0,0-1 0,-1 0 0,1-1 0,0 0 0,-1 0 0,0-1 0,1 0 1,-1 0-1,0-1 0,0 0 0,-1-1 0,0 1 0,1-1 0,-1-1 0,-1 1 0,1-1 0,-1-1 0,0 1 1,-1-1-1,1 0 0,-1 0 0,-1-1 0,1 1 0,-1-1 0,-1 0 0,3-6 25,27-55 753,-3-1 0,-3-2-1,-3-1 1,-4-1 0,3-26-753,-36 199 977,-8 14-1001,-5-2 0,-35 94 24,52-178-179,4-13-356,9-28 341,102-269 883,-99 263-583,0 0 1,2 0 0,0 1 0,1 0 0,1 1-1,0 0 1,2 0 0,0 1 0,1 1-1,1 1 1,13-12-107,-25 25 1,0 0 0,1 0 0,-1 1 0,0-1 0,1 1 0,0 0 0,-1 0 0,1 1 0,0-1 0,-1 0 0,1 1 0,0 0 0,-1 0 0,1 0 0,0 1 0,0-1 0,-1 1 0,1 0-1,0 0 1,-1 0 0,1 0 0,-1 1 0,0 0 0,1-1 0,-1 1 0,0 0 0,0 1 0,0-1 0,0 0 0,-1 1 0,1 0 0,-1-1 0,1 1 0,-1 1-1,68 111-124,-33 6-244,4 9-4151,4-54-6406,-18-47-323</inkml:trace>
  <inkml:trace contextRef="#ctx0" brushRef="#br0" timeOffset="-137452.593">5574 795 13132,'1'-30'1125,"-1"21"-676,1 1 0,-1-1 0,0 0 0,-1 1 0,0-1 0,0 1 1,-1-1-1,0 1 0,-1 0 0,1-1 0,-2-1-449,1 6 325,1-1 1,-1 0 0,0 1-1,0 0 1,0-1 0,-1 1-1,1 1 1,-1-1 0,0 0-1,0 1 1,0 0 0,-1 0-1,1 0 1,-1 0-1,1 1 1,-1 0 0,0 0-1,0 0 1,0 1 0,-1-1-326,1 1 89,0 0 1,0 1 0,0 0 0,0-1-1,0 2 1,0-1 0,0 0 0,0 1-1,0 0 1,0 0 0,0 1 0,0-1-1,1 1 1,-1 0 0,0 0-1,1 1 1,0-1 0,-1 1 0,1 0-1,0 0 1,0 1-90,-11 12 13,2 1 0,0 0 0,1 1 0,1 0 0,0 1 0,1 0 0,2 0 0,0 1 0,1 0 0,0 1 0,2 0 0,1 0 0,0 0 0,2 0 0,0 0 0,1 4-13,1-8 2,0-1 0,1 1-1,1 0 1,0 0-1,1-1 1,1 0 0,0 0-1,2 0 1,6 14-2,-9-23-91,0 0 1,1 0-1,0-1 1,0 0 0,0 0-1,1 0 1,0-1-1,0 1 1,1-1-1,-1 0 1,1-1-1,0 1 1,0-1-1,1 0 1,-1-1 0,1 1-1,0-1 1,0-1-1,0 1 1,0-1-1,0-1 1,1 1-1,1-1 91,0 0-140,1-1 0,-1-1-1,0 0 1,0 0 0,0 0-1,0-1 1,0-1 0,0 1-1,-1-1 1,1-1-1,-1 0 1,0 0 0,0-1-1,0 1 1,-1-2 0,1 1-1,-1-1 1,-1 0 0,1-1-1,-1 1 1,0-1 0,2-4 140,14-19 76,-2 0 0,-2-1 0,-1 0 1,-1-2-1,0-3-76,98-262 3395,-121 479-1820,7-170-1576,2 0 1,-1-1-1,1 1 1,1 0-1,0-1 1,1 0-1,0 1 1,0-2-1,1 1 1,0 0-1,7 8 1,-11-16 1,1-1-1,-1 0 1,1 1-1,0-1 1,-1 0-1,1 0 1,0 0-1,0 0 0,0 0 1,0-1-1,-1 1 1,1-1-1,0 1 1,0-1-1,1 1 0,-1-1 1,0 0-1,0 0 1,0 0-1,0 0 1,0-1-1,0 1 0,0 0 1,0-1-1,0 1 1,0-1-1,0 0 1,0 0-1,-1 0 0,1 0 1,0 0-1,0 0 1,-1 0-1,1 0 1,-1-1-1,1 1 1,-1-1-1,1 1 0,-1-1 1,0 0-1,0 1 1,0-1-1,45-78 110,-40 64 9,0-1 1,-1 0 0,0 0 0,-1 0 0,-2-1 0,1 0 0,-2 1 0,0-1-1,-2 0 1,1 0 0,-4-10-120,4 25 48,-1 0 0,0-1 0,-1 1 0,1 0 0,0 0 0,-1 0 0,0 0 0,0 1 0,1-1-1,-2 0 1,1 1 0,0-1 0,0 1 0,-1 0 0,0 0 0,1 0 0,-1 0 0,0 0 0,0 1 0,0-1 0,0 1 0,0-1-1,0 1 1,0 0 0,-1 1 0,1-1 0,0 0 0,-1 1 0,1 0 0,0 0 0,-1 0 0,1 0 0,0 0 0,-1 1 0,1 0 0,0-1-1,0 1 1,-1 0 0,1 1 0,0-1 0,0 0 0,0 1 0,0 0 0,1-1 0,-2 2-48,-9 8-1,1 0 0,0 1 0,0 1 0,2 0 0,-1 0 0,2 1 0,-1 0 0,2 1 0,0 0 0,1 1 0,1-1 0,0 1 0,1 0 0,0 1 0,2-1 0,0 1 0,1 0 0,0 0 0,1 0 0,1-1 1,1 1-1,1 6 1,-2-13-17,0 0 0,1 0 0,0 1 0,0-1 0,1 0 0,0-1 0,1 1 0,0 0 0,1-1 0,0 1 0,0-1 0,1 0 0,0-1 0,1 1 1,0-1-1,0 0 0,1 0 0,0-1 0,0 0 0,0 0 0,1-1 0,0 0 0,1 0 0,-1-1 0,1 0 0,0 0 0,0-1 0,1 0 0,1 0 17,0-2-90,0 0 1,0-1-1,0 0 0,0-1 0,0 0 0,0-1 0,1 0 0,-1 0 0,0-1 0,0-1 0,-1 0 0,1 0 0,-1-1 1,1-1-1,-1 0 0,0 0 0,-1-1 0,1 0 0,-1 0 0,-1-1 0,1-1 0,-1 1 0,0-1 0,-1-1 0,0 1 1,0-1-1,-1 0 0,0-1 0,0 0 0,-1 0 0,-1 0 0,2-4 90,24-124-3598,-34 107-333,-14 8-3738,-7 8-5341</inkml:trace>
  <inkml:trace contextRef="#ctx0" brushRef="#br0" timeOffset="-133794.206">483 1893 11082,'-255'19'9925,"226"-14"-8387,29-4-1496,1-1 0,-1 0 0,0 0 0,0 0 0,0 0 1,0 1-1,1-1 0,-1 0 0,0 0 0,0 1 0,0-1 0,0 0 0,0 0 0,0 0 0,0 1 0,0-1 0,1 0 0,-1 0 1,0 1-1,0-1 0,0 0 0,0 0 0,0 1 0,0-1 0,0 0 0,0 0 0,-1 1 0,1-1 0,0 0 0,0 0 0,0 1 1,0-1-1,0 0 0,0 0 0,0 1 0,-1-1 0,1 0 0,0 0 0,0 0 0,0 1 0,0-1 0,-1 0 0,1 0 0,0 0-42,150 16 406,2026 31-97,-1989-47-346,1230-5-2517,1719 15-1372,-571 51 4361,-8 33 4025,-2135-75-3921,-69-5-208,-68-5-230,-75-5-68,7-4 63,-197-2-505,-42 0-1280,-36 2-2614,-12 0-3827</inkml:trace>
  <inkml:trace contextRef="#ctx0" brushRef="#br0" timeOffset="-136823.589">6927 443 9353,'7'-153'10426,"-7"152"-10366,0 0 1,0 0-1,0 0 1,1 0-1,-1 0 1,0 0-1,0 1 1,1-1-1,-1 0 1,1 0-1,-1 0 1,1 1-1,-1-1 1,1 0-1,-1 0 1,1 1-1,0-1 1,-1 1-1,1-1 1,0 0-1,0 1 1,-1 0-1,1-1 1,0 1-1,0-1 1,0 1-1,0 0 1,-1-1-1,1 1 1,0 0-1,0 0 1,0 0-1,0 0 1,0 0-1,0 0 1,0 0-1,0 0 1,0 0-1,-1 0 1,1 1-1,0-1 1,0 0-1,0 0 1,0 1-1,0 0-60,54 17 2560,-39-12-2253,9 4-306,0-1-1,1-2 1,1 0-1,-1-2 1,1-1 0,0-1-1,-1-1 1,1-2-1,22-2 0,-43 1 38,0-2 0,0 1 1,-1 0-1,1-1 0,0 0 0,-1-1 0,0 1 0,0-1 0,0 0 0,0 0 0,0-1 0,-1 0 0,0 1 0,0-1 1,0-1-1,-1 1 0,1 0 0,-1-1 0,0 0 0,-1 0 0,0 0 0,0 0 0,0 0 0,0 0 0,-1 0 0,0 0 1,-1-1-1,1 1 0,-1-1 0,-1-1-38,1 7 40,-1 0 1,1 0-1,-1 1 1,1-1-1,-1 0 1,0 1-1,1-1 1,-1 0-1,0 1 1,0-1-1,0 1 1,1-1-1,-1 1 1,0 0-1,0-1 1,0 1-1,0 0 1,0 0-1,0 0 1,0-1-1,0 1 1,1 0-1,-1 0 1,0 0-1,0 0 1,0 1-1,0-1 0,0 0 1,0 0-1,0 0 1,0 1-1,0-1 1,1 0-1,-1 1 1,0-1-1,0 1 1,0-1-1,1 1 1,-1 0-1,0-1 1,0 1-1,1 0 1,-1-1-1,1 1 1,-1 0-1,1 0 1,-1-1-1,1 1 1,-1 0-1,1 0 1,0 0-1,-1 0 1,1 0-41,-13 18 14,2 1 1,0 0-1,1 0 1,0 1 0,2 0-1,1 0 1,1 1-1,0 0 1,2 1-1,0-1 1,2 4-15,-75 503-1500,76-522 1440,1 0 1,-1 1-1,0-1 0,0 0 1,-1 0-1,0 0 1,-1 0-1,1 0 0,-1 0 1,0-1-1,-1 1 1,0-1-1,0 0 0,0 0 1,-1 0-1,0-1 0,0 1 1,0-1-1,0 0 1,-1-1-1,0 1 0,0-1 1,-1 0-1,1-1 1,-1 0-1,1 0 0,-1 0 1,0-1-1,0 0 1,-3 1 58,-6-5 54,-1-1-1,1-1 0,0 0 0,0-1 0,0 0 0,1-2 0,-1 1 0,2-2 0,-1 0 0,1-1 0,0-1 0,-4-3-52,11 8 80,-183-124 646,190 129-747,0 0 0,1-1-1,-1 1 1,0 0 0,0 0 0,1 0-1,-1 0 1,0 0 0,0 0 0,0 0-1,1 0 1,-1-1 0,0 1 0,0 0-1,0 0 1,0 0 0,1 0 0,-1-1 0,0 1-1,0 0 1,0 0 0,0 0 0,0-1-1,0 1 1,0 0 0,0 0 0,1-1-1,-1 1 1,0 0 0,0 0 0,0 0-1,0-1 1,0 1 0,0 0 0,0-1 21,29 10-1547,74 24-8292,-47-15 737</inkml:trace>
  <inkml:trace contextRef="#ctx0" brushRef="#br0" timeOffset="-136301.74">7439 710 13517,'52'-121'10025,"-52"120"-9935,1 2-22,-1-1-1,0 1 0,1 0 1,-1-1-1,0 1 0,1-1 0,-1 1 1,1 0-1,-1-1 0,1 1 0,-1-1 1,1 0-1,-1 1 0,1-1 1,-1 1-1,1-1 0,0 0 0,-1 1 1,1-1-1,0 0 0,-1 0 1,1 0-1,0 1 0,-1-1 0,1 0 1,0 0-1,-1 0 0,1 0 0,0 0 1,-1 0-1,1 0 0,0 0 1,0-1-1,-1 1 0,1 0 0,0 0 1,-1-1-1,1 1 0,-1 0 0,1-1 1,0 1-1,-1 0 0,1-1 1,-1 1-1,1-1 0,-1 1 0,1-1 1,-1 1-1,1-1 0,-1 1 0,0-1 1,1 0-1,-1 1 0,0-1 1,1 0-1,-1 1 0,0-1 0,0 0 1,0 1-1,0-1-67,6 32 52,-2 1-1,-1 0 1,-2 0 0,-1 0 0,-2 7-52,1 26 34,3 90-578,-2-156 526,1 0 0,-1 0 0,0 0 0,1 0 0,-1 1-1,1-1 1,-1 0 0,1 0 0,-1 0 0,1 1 0,0-1 0,-1 0 0,1 1 0,0-1 0,0 0 0,0 1 0,-1-1 0,1 1 0,0 0-1,0-1 1,0 1 0,0-1 0,0 1 0,0 0 0,0 0 0,0 0 0,0 0 0,0-1 0,0 1 0,-1 0 0,1 1 0,0-1 0,0 0-1,0 0 1,0 0 0,0 1 0,0-1 0,0 0 0,0 1 0,0-1 0,0 0 0,-1 1 0,1 0 0,0-1 0,0 1 0,0-1-1,-1 1 1,1 0 0,0-1 0,-1 1 0,1 0 0,-1 0 0,1 0 0,-1-1 0,1 1 0,-1 0 0,0 0 0,1 0 0,-1 0 0,0 0-1,0 0 1,1 0 0,-1 0 0,0 0 0,0 0 0,0 0 0,0 0 0,-1 0 0,1 0 0,0 0 18,141-214 309,-50 126-104,-88 84-200,0 1-1,0 0 1,0 0-1,0 1 1,0-1-1,1 1 0,-1-1 1,1 1-1,-1 0 1,1 0-1,-1 1 1,1-1-1,-1 1 1,1-1-1,0 1 0,-1 1 1,1-1-1,0 0 1,-1 1-1,1 0 1,-1 0-1,1 0 0,-1 0 1,1 0-1,-1 1 1,0-1-1,1 1 1,-1 0-1,0 0 1,0 0-1,-1 1 0,3 1-4,145 207-64,-146-207 60,0 0 1,0 0-1,1-1 0,0 1 0,0-1 0,0 0 0,0 0 1,0-1-1,0 0 0,1 0 0,-1 0 0,1 0 0,0-1 1,-1 0-1,1 0 0,0-1 0,0 1 0,-1-1 0,1 0 1,0-1-1,0 0 0,0 0 0,-1 0 0,1 0 1,-1-1-1,1 0 0,-1 0 0,1-1 0,-1 1 0,0-1 1,0 0-1,0 0 0,-1-1 0,1 0 0,-1 0 0,0 0 1,0 0-1,0 0 0,2-5 4,11-18 109,-1 0 0,-2-1 0,-1 0 0,-1-2 0,-2 1-1,7-30-108,-6 24 228,101-381 2040,-104 355-874,-19 73-449,-8 33-852,1 0 1,3 1-1,1 1 0,3 0 1,1 0-1,-2 49-93,-5 25-139,5 0 1,5 58 138,7-166-178,1 0 0,0-1 1,0 1-1,1-1 1,1 1-1,0-1 0,1 0 1,0 0-1,3 3 178,-6-11-147,1-1 0,0 0 0,0 0 1,0 0-1,0 0 0,1-1 0,-1 1 0,1-1 0,-1 1 0,1-1 0,0 0 0,0 0 0,0 0 1,0 0-1,1-1 0,-1 1 0,0-1 0,1 0 0,-1 0 0,1 0 0,-1 0 0,1-1 1,-1 1-1,1-1 0,0 0 0,-1 0 0,1 0 0,-1-1 0,1 1 0,0-1 0,-1 0 1,0 0-1,1 0 0,1-1 147,5-2-990,1-1 1,-1 0 0,0 0-1,-1-1 1,1-1-1,-1 0 1,0 0 0,-1 0-1,0-1 1,0-1 0,-1 1-1,6-9 990,24-36-6438</inkml:trace>
  <inkml:trace contextRef="#ctx0" brushRef="#br0" timeOffset="-136007.613">8320 536 10282,'0'0'3619,"0"0"193,0 0-962,0 0-1120,85 43-353,-34-43-544,5 0-416,6-9-257,-3-2-96,1-5-64,-7-1 0,-10 0-192,-11-2-1346,-16-1-3298,-6 3-8297</inkml:trace>
  <inkml:trace contextRef="#ctx0" brushRef="#br0" timeOffset="-135362.857">8925 599 6342,'0'0'2530,"0"0"-987,0 0-91,0 0 102,-6 14 90,-18 47 240,22-54-1702,1 0-1,-1 1 0,1-1 0,1 0 1,-1 1-1,2-1 0,-1 0 0,1 1 1,0-1-1,0 0 0,0 0 0,1 1 1,1-1-1,-1-1 0,1 1 0,0 0 1,1-1-1,-1 1 0,1-1 0,1 0 1,1 2-182,-3-6 53,0 0 1,1 0 0,-1-1 0,0 0 0,1 0 0,-1 0-1,0 0 1,1 0 0,-1-1 0,1 1 0,-1-1-1,1 0 1,0 0 0,-1 0 0,1-1 0,-1 1 0,1-1-1,-1 0 1,0 0 0,1 0 0,-1 0 0,0-1-1,1 1 1,-1-1 0,0 0 0,0 0 0,-1 0 0,1 0-1,0-1 1,-1 1 0,1-1 0,-1 1 0,0-1-1,1 0 1,-2 0 0,1 0 0,1-2-54,7-9 221,0 0 0,-1-1-1,-1-1 1,0 0 0,-1 0 0,0 0 0,-2-1 0,0 0 0,0 0 0,-2 0-1,0 0 1,-1-1 0,-1 1 0,-1-1 0,0 1 0,-1-2-221,1 16 19,0 0 0,0 1 1,0-1-1,-1 0 0,1 1 1,0-1-1,-1 0 0,0 1 1,0-1-1,1 0 0,-2 1 0,1-1 1,0 1-1,0 0 0,-1-1 1,1 1-1,-1 0 0,0 0 1,0 0-1,0 0 0,0 0 0,0 0 1,0 1-1,0-1 0,0 1 1,-1-1-1,1 1 0,-1 0 1,1 0-1,-1 0 0,1 0 0,-1 1 1,0-1-1,1 1 0,-1-1 1,0 1-1,0 0 0,1 0 1,-1 0-1,0 0 0,1 1 0,-1-1 1,0 1-1,1-1 0,-1 1 1,0 0-1,1 0 0,-1 0 1,1 1-1,0-1 0,-1 1 0,1 0-19,-8 8-5,1 1-1,0 0 1,1 1-1,1 0 0,0 1 1,0-1-1,1 1 0,1 0 1,0 1-1,1-1 0,0 1 1,1 0-1,1 0 0,0 0 1,1 0-1,0 1 0,2 9 6,-3-8-91,2-1-1,0 0 0,0 1 1,2-1-1,0 0 0,0 0 1,2 0-1,0 0 0,0 0 1,2-1-1,-1 0 0,2 0 1,0 0-1,1-1 0,0 0 1,1-1-1,0 1 0,1-2 1,0 1-1,1-2 0,1 1 1,-1-1-1,2-1 0,-1 0 1,1-1-1,0 0 0,1-1 1,0-1-1,9 3 92,-13-6-65,-1-2 0,1 1 0,0-2 0,0 1 0,0-1 0,0-1 0,-1 1 0,1-2 0,0 1 0,0-2 0,-1 1 0,1-1 0,-1 0 0,0-1 0,0 0 0,0-1 0,-1 0 0,1 0 0,-1-1 0,0 0 0,-1 0 0,1-1 0,4-6 65,16-21 386,-1-2-1,-2-1 1,-2-1-1,-1-1 1,-2 0-1,-2-2 1,-1 0 0,-3-1-1,7-31-385,3-51 1820,-48 144-1142,5 21-669,3 1 0,1 1 0,2 0-1,1 1 1,3 0 0,2 1 0,1 0-1,3 0 1,1 0 0,3 1 0,2 5-9,-3-52-13,1 1 1,-1 0 0,0-1 0,1 1 0,-1 0 0,1 0 0,-1 0 0,1-1 0,-1 1 0,1 0 0,-1 0 0,1 0 0,-1 0 0,1 0 0,-1 0 0,1 0 0,-1 0-1,1 0 1,-1 0 0,1 0 0,-1 0 0,1 0 0,-1 0 0,1 0 0,-1 1 0,1-1 0,-1 0 0,1 0 0,-1 1 0,1-1 0,-1 0 0,0 1 0,1-1-1,-1 0 1,1 1 0,-1-1 0,0 0 0,1 1 0,-1-1 0,0 1 0,0-1 0,1 1 0,-1-1 0,0 1 0,0-1 0,0 1 0,0-1 0,0 1 0,1-1 0,-1 1-1,0-1 1,0 1 0,0-1 0,0 1 0,0-1 0,-1 1 0,1-1 0,0 1 0,0-1 0,0 1 0,0-1 0,-1 1 0,1-1 0,0 1 0,0-1 0,-1 1 0,1-1-1,0 0 1,-1 1 12,23-35-128,23-142 309,-41 149-235,1 0 0,1 1 0,1 0 0,1 0 0,1 1 0,2 0 1,0 0-1,2 1 0,0 1 0,5-4 54,-13 20-313,0 2 0,0-1 0,1 1 0,0 0 0,0 0 0,0 0 0,1 1 0,0 0 0,-1 0 0,1 1 0,1 0 0,-1 0 0,0 1 0,4-1 313,-8 2-451,0 1 0,0 0 0,-1 0 0,1 0 0,0 0 0,0 0 0,0 0 0,0 1 0,0 0 0,-1-1 0,1 1 0,0 0 0,-1 0 0,1 1 0,0-1 0,-1 0 0,0 1 0,1 0 0,-1-1 0,0 1-1,0 0 1,0 0 0,0 0 0,0 1 0,1 1 451,15 23-8311</inkml:trace>
  <inkml:trace contextRef="#ctx0" brushRef="#br0" timeOffset="-135032.685">10099 629 9609,'0'0'5168,"11"-16"-1592,83-110 2537,-90 151-4645,-37 223-1393,25-193-75,3-23-10,1 0 0,1 0 1,1 0-1,2 0 1,2 10 9,-2-40-12,0 0 0,0 0-1,1 0 1,-1 0 0,0-1 0,1 1 0,-1 0 0,1 0 0,-1 0 0,1 0 0,0 0 0,0-1 0,0 1 0,0 0 0,0-1 0,0 1 0,1-1 0,-1 1 0,0-1 0,1 0 0,-1 1 0,1-1 0,0 0 0,-1 0 0,1 0 0,0 0 0,-1 0 0,1 0 0,0-1 0,0 1 0,0-1 0,0 1 0,0-1 0,0 0-1,0 0 1,0 1 0,0-1 0,0-1 0,-1 1 0,1 0 0,0 0 0,0-1 0,2 0 12,73-42-64,-49 12 286,-2-1 1,-2-1 0,-1-1-1,-1-1 1,-2-2 0,-1 1-1,-3-2 1,0-1 0,6-27-223,-11 35 136,6-11-56,-9 24-157,0-1-1,-1 0 0,-1 0 0,-1 0 0,-1-1 1,0 1-1,-1-11 78,-3 30-170,0-1-1,-1 1 1,1 0-1,-1-1 1,1 1-1,0 0 1,-1-1 0,1 1-1,-1 0 1,1 0-1,-1-1 1,1 1 0,-1 0-1,1 0 1,-1 0-1,1 0 1,-1 0-1,1 0 1,-1 0 0,0 0-1,1 0 1,-1 0-1,1 0 1,-1 0 0,1 0-1,-1 0 1,1 0-1,-1 0 1,1 1-1,-1-1 1,1 0 0,-1 0-1,1 1 1,0-1-1,-1 0 1,1 1 0,-1-1-1,1 0 1,0 1-1,-1-1 1,1 1-1,0-1 1,-1 1 0,1-1-1,0 1 1,0-1-1,-1 1 1,1-1 0,0 1-1,0-1 1,0 1-1,0-1 171,-12 18-9160</inkml:trace>
  <inkml:trace contextRef="#ctx0" brushRef="#br0" timeOffset="-134330.218">11136 673 9193,'0'0'2124,"6"-14"-116,18-44 266,-23 57-2191,0 0 0,-1 0-1,1 0 1,0 0 0,-1 0 0,1 0 0,0 0 0,-1 0 0,0 0 0,1 0 0,-1 0-1,1 0 1,-1 0 0,0-1 0,0 1 0,0 0 0,0 0 0,0 0 0,0 0 0,0-1-1,0 1 1,0 0 0,0 0 0,-1 0 0,1 0 0,-1 0 0,1-1 0,-1 1 0,1 0 0,-1 0-1,1 0 1,-1 0 0,0 0 0,1 0 0,-1 1 0,0-1 0,0 0 0,0 0 0,0 0-1,0 1 1,0-1 0,0 1 0,0-1 0,0 1 0,0-1 0,0 1 0,0-1 0,0 1-1,-1 0 1,1 0 0,0-1 0,0 1 0,0 0 0,0 0 0,-1 0 0,1 0 0,0 1-1,0-1-82,-58 21 462,43-8-507,1 2 0,0 0 1,1 0-1,1 2 0,0-1 1,1 2-1,1 0 0,1 0 1,0 1-1,1 0 0,2 0 1,-1 1-1,2 0 0,1 1 1,1-1-1,0 1 0,2 0 1,0 0-1,2 20 45,15 37-67,-14-76 67,0 0 1,0-1-1,0 1 0,0 0 0,0-1 0,0 1 1,0-1-1,1 1 0,-1-1 0,0 0 0,1 0 1,0 1-1,-1-1 0,1 0 0,-1 0 0,1 0 1,0-1-1,0 1 0,0 0 0,0-1 0,-1 1 1,1-1-1,0 1 0,0-1 0,0 0 0,0 0 1,0 0-1,0 0 0,0 0 0,0-1 0,0 1 1,0 0-1,0-1 0,-1 1 0,1-1 0,0 0 1,0 0-1,-1 0 0,1 0 0,0 0 0,9-7 89,0 0 0,-1-1 1,0-1-1,-1 1 0,0-1 0,-1-1 0,0 0 0,0 0 0,-1-1 0,1-2-89,-1 3 246,63-112 2196,-50 82-1962,3 1 0,1 1 0,2 2 0,23-25-480,-49 61 0,0-1 1,0 1-1,1 0 1,-1 0-1,1 0 0,-1 0 1,1 0-1,-1 0 1,1-1-1,-1 1 1,1 1-1,0-1 1,0 0-1,-1 0 1,1 0-1,0 0 0,0 0 1,0 1-1,0-1 1,0 0-1,0 1 1,0-1-1,0 1 1,0-1-1,1 1 1,-1-1-1,0 1 0,0 0 1,0 0-1,0 0 1,1-1-1,-1 1 1,0 0-1,0 1 1,0-1-1,1 0 1,-1 0-1,0 0 0,0 1 1,0-1-1,0 0 1,1 1-1,-1-1 1,0 1-1,0 0 1,0-1-1,0 1 0,0 0 1,0-1-1,-1 1 1,1 0-1,0 0 1,0 0-1,0 0 1,-1 0-1,1 0 1,-1 0-1,1 0 0,0 1 0,25 162-126,-22-121 115,2 0 0,2 0 0,2 0 0,6 10 11,-15-49 1,1-1 0,-1 1 0,1-1 0,0 0-1,0 1 1,1-1 0,-1 0 0,1 0 0,0-1 0,-1 1 0,1 0 0,0-1 0,1 0 0,-1 1 0,0-1 0,1-1 0,-1 1 0,1 0 0,-1-1 0,1 0 0,0 0 0,0 0 0,-1 0 0,1 0 0,0-1 0,0 0 0,0 0 0,0 0 0,0 0 0,0 0 0,-1-1 0,1 0 0,0 0 0,0 0 0,0 0 0,-1-1 0,1 1 0,-1-1-1,1 0 1,-1 0 0,0 0 0,0 0 0,0-1 0,2-1-1,25-23 48,-1-1 0,-1-1 0,-2-1 1,-1-1-1,-1-1 0,-2-2 0,16-31-48,-10 17 170,-1-1 1,-2-1 0,-3-1 0,-2-1 0,3-19-171,-13-7 416,-10 76-407,-1 1 0,1-1 0,-1 0 0,1 1 0,-1-1 1,0 1-1,0 0 0,1-1 0,-1 1 0,0 0 0,0-1 0,-1 1 0,1 0 0,0 0 0,0 0 0,-1 0 0,1 0 0,0 0 0,-1 0 0,1 0 0,-1 1 0,1-1 0,-1 1 1,1-1-1,-1 1 0,1-1 0,-1 1 0,0 0 0,1 0 0,-1 0 0,0 0 0,1 0 0,-1 0 0,0 0 0,1 0 0,-1 1 0,1-1 0,-1 1 0,1-1 0,-1 1 0,1 0 1,-1-1-1,1 1 0,-1 0 0,1 0 0,0 0 0,-1 0 0,1 0 0,0 0 0,0 1 0,0-1 0,0 0 0,0 0 0,0 1 0,0-1 0,0 1-9,-15 15 0,0 1 0,1 1 0,0 0 0,2 0 0,0 2 0,2-1 0,0 2 0,1-1 0,1 2 0,1-1 0,1 1 0,1 0 0,1 0 0,2 1 0,0 0 0,1-1 0,1 1 0,2 2 0,-3-13-2,2 0 0,-1 1 0,2-1-1,0 0 1,0 0 0,2 0 0,-1 0 0,2 0-1,-1-1 1,2 1 0,0-1 0,0 0-1,1 0 1,1-1 0,0 1 0,0-2 0,1 1-1,0-1 1,1 0 0,0-1 0,1 0-1,0 0 1,0-1 0,5 2 2,1 0 5,1-1 1,0-1-1,1 0 0,-1-1 1,1-1-1,1-1 0,-1 0 1,1-2-1,0 0 0,0-1 1,0-1-1,0 0 0,0-2 1,0 0-1,0-1 0,0-1 1,0-1-1,0-1 0,-1 0 1,0-1-1,0-1 0,-1-1 1,0-1-1,0 0 0,-1-1 1,0-1-1,-1 0 0,0-1 1,0-1-1,-2 0 0,5-6-5,-9 7 16,0-1 0,-1 0 0,0 0 0,-1-1 1,0 0-1,-2 0 0,1-1 0,-2 1 0,0-1 0,-1 0 0,0-1 0,-1 1 0,-1 0 0,0-1 0,-2-9-16,1 23-21,0-1 1,0 1 0,0-1 0,-1 1 0,1 0-1,-1-1 1,0 1 0,0 0 0,0-1-1,0 1 1,0 0 0,0 0 0,0 0 0,-1 0-1,1 0 1,-1 0 0,1 1 0,-1-1-1,0 0 1,0 1 0,0-1 0,0 1 0,0 0-1,0-1 1,0 1 0,0 0 0,0 0-1,-1 1 1,1-1 0,0 0 0,-1 1 0,1-1-1,-1 1 1,1 0 0,0 0 0,-3 0 20,-81 28-5465,41 0-1913</inkml:trace>
  <inkml:trace contextRef="#ctx0" brushRef="#br0" timeOffset="-128218.056">2450 4137 8360,'0'0'2626,"0"0"-837,0 0 58,10-15 197,78-117 2195,-60 34-1747,-28 95-2413,0 0 1,0-1-1,0 1 1,0 0-1,-1 0 0,0-1 1,1 1-1,-1 0 1,0 0-1,0 0 0,-1 0 1,1 0-1,-1 0 1,1 1-1,-1-1 0,0 0 1,0 1-1,0-1 1,0 1-1,-1 0 0,1 0 1,-1 0-1,1 0 1,-1 0-1,0 0 0,0 1 1,0-1-1,1 1 1,-1 0-1,-1-1-79,-11 0 57,0 0 0,1 0-1,-1 1 1,0 1 0,0 0 0,1 2-1,-1-1 1,0 2 0,1 0 0,-1 0-1,1 1 1,0 1 0,1 1 0,-1 0 0,1 0-1,0 2 1,0-1 0,1 2 0,0 0-1,1 0 1,0 1 0,0 0 0,1 1-1,0 0 1,1 1 0,0 0 0,1 0-1,1 1 1,0 0 0,-4 10-57,9-18-7,-1 0 0,1 0 0,1 0 0,-1 0-1,1 1 1,0-1 0,0 0 0,1 1 0,-1-1 0,1 0 0,0 1 0,1-1-1,-1 0 1,1 1 0,0-1 0,1 0 0,-1 1 0,1-1 0,0 0 0,0 0 0,1-1-1,-1 1 1,1 0 0,0-1 0,0 1 0,1-1 0,-1 0 0,1 0 0,0-1-1,0 1 1,0-1 0,1 0 0,2 2 7,240 89-1030,-236-90 1022,-1 1 1,0 0 0,1 0-1,-1 1 1,-1 0 0,0 1-1,1 0 1,-2 1 0,1 0-1,-1 0 1,-1 0 0,1 1-1,-2 1 1,1-1 0,-1 1-1,0 0 1,-1 0 0,0 1-1,-1-1 1,0 1 0,-1 0-1,0 0 1,-1 1 0,1 4 7,-3-2-3,0 0 0,-1 0 0,0 0 0,-1 0 0,0 0 0,-1-1 0,-1 1 0,0-1 0,-1 1 0,0-1 0,-1-1 0,-1 1 0,0-1 0,0 0 0,-10 10 3,12-15 24,0-1 0,0 0 0,-1 0 0,0-1 0,0 0 0,0 0 0,-1 0 0,0-1-1,0 0 1,0 0 0,0 0 0,-1-1 0,1 0 0,-1-1 0,0 0 0,0 0-1,1 0 1,-1-1 0,0-1 0,-1 1 0,1-1 0,0 0 0,0-1 0,0 0 0,0 0-1,0-1 1,1 0 0,-5-2-24,-4-4 18,0-1 0,0-1-1,1 0 1,1-1 0,0-1 0,0 0-1,1-1 1,1 0 0,0-1-1,1-1 1,0 1 0,2-2 0,-1 0-1,2 0 1,0 0 0,1-1 0,1 0-1,0 0 1,1-1 0,1 0-1,1 0 1,0 0 0,2 0 0,0 0-1,1-3-17,15-38-2530,-14 58 2277,-1 0 1,1 1 0,0-1-1,0 0 1,-1 0-1,1 1 1,0-1-1,0 0 1,0 1 0,0-1-1,0 1 1,0-1-1,0 1 1,0-1-1,0 1 1,0 0 0,0 0-1,0-1 1,0 1-1,0 0 1,0 0-1,0 0 1,0 0 0,0 0-1,0 0 1,0 1-1,0-1 1,0 0 0,0 0-1,0 1 1,0-1-1,0 0 1,0 1-1,0-1 1,1 2 252,14 11-8632</inkml:trace>
  <inkml:trace contextRef="#ctx0" brushRef="#br0" timeOffset="-127793.204">3083 4225 12556,'-4'-16'4324,"-13"-52"-2162,15 64-1972,0 1 1,0-1-1,0 1 0,-1 0 1,1 0-1,-1 0 1,0 0-1,0 0 0,0 0 1,0 1-1,-1 0 0,1-1 1,-1 1-1,1 0 0,-1 1 1,0-1-1,0 1 0,1 0 1,-1-1-1,0 2 0,0-1 1,0 0-1,-1 1 1,1 0-1,0 0 0,0 0 1,0 0-1,0 1 0,0 0 1,0-1-1,0 1 0,0 1 1,0-1-1,1 1 0,-1-1 1,0 1-1,1 0 1,-3 2-191,-7 5 32,1 0 1,1 0 0,0 1 0,0 0 0,1 1 0,0 0 0,1 1-1,0 0 1,1 1 0,0-1 0,1 1 0,0 1 0,1 0 0,1-1-1,0 2 1,1-1 0,1 0 0,0 1 0,1 0 0,0 0 0,1 1-33,0 10-55,0 1 1,2 0-1,0 0 1,2 0-1,2-1 1,0 1-1,1-1 1,2 0-1,1-1 1,0 0-1,6 8 55,-11-25-237,0-1-1,0 0 0,1 0 0,0 0 1,1 0-1,-1-1 0,1 0 0,0 0 1,1-1-1,0 1 0,5 2 238,-9-6-59,-1-1-1,1 1 0,0-1 0,0 0 1,0 0-1,0 0 0,0-1 1,0 1-1,0 0 0,0-1 0,0 0 1,0 0-1,0 0 0,0 0 1,0-1-1,0 1 0,0-1 0,0 1 1,0-1-1,0 0 0,0 0 0,-1-1 1,1 1-1,0-1 0,-1 1 1,1-1-1,-1 0 0,1 0 0,-1 0 1,0 0-1,0 0 0,0 0 1,1-2 59,11-16 122,-1 0 1,-1-1 0,-1-1 0,0 0 0,-2 0-1,-1-1 1,0-1 0,-2 1 0,1-12-123,6-11 774,40-149 1831,-63 426-1729,36-79-3140,-8-107-2219,2-22-2859,-1-12-489</inkml:trace>
  <inkml:trace contextRef="#ctx0" brushRef="#br0" timeOffset="-127284.33">3500 4373 9193,'22'-172'7949,"-20"159"-7073,1-4 4007,-1 28-1957,-15 318-1020,5-247-1823,-8 53-2659,72-411 2821,-52 256-102,1 0 0,1 0 0,1 0 0,1 1-1,1 0 1,7-11-143,-14 25 28,1 1 0,0 0 0,0-1 0,0 1 0,1 0 0,-1 1 0,1-1 0,0 1 0,0-1 0,0 1-1,1 0 1,-1 1 0,1-1 0,-1 1 0,1 0 0,0 0 0,0 0 0,0 1 0,0-1 0,0 1 0,0 1 0,1-1 0,-1 1 0,0 0 0,0 0-1,1 0 1,-1 1 0,3 0-28,4 3-1,-1 1 1,0 0-1,0 0 0,0 1 0,-1 0 0,0 1 0,0 1 0,-1-1 0,0 1 0,0 1 1,-1 0-1,0 0 0,0 0 0,-1 1 0,0 0 0,-1 1 0,0 0 0,-1 0 0,0 0 1,-1 0-1,0 1 0,-1-1 0,0 1 0,-1 1 1,8 186-3491,-10-199 3472,1-1 0,-1 1 0,0-1 0,1 1 1,-1 0-1,1-1 0,-1 1 0,1 0 0,-1-1 1,0 1-1,1 0 0,-1 0 0,1 0 0,0-1 1,-1 1-1,1 0 0,-1 0 0,1 0 0,-1 0 0,1 0 1,-1 0-1,1 0 0,-1 0 0,1 0 0,-1 0 1,1 0-1,-1 0 0,1 1 0,0-1 0,-1 0 1,1 0-1,-1 0 0,0 1 0,1-1 0,-1 0 1,1 1-1,-1-1 0,1 0 0,-1 1 0,0-1 0,1 1 1,-1-1-1,0 0 0,1 1 0,-1-1 0,0 1 1,0-1-1,1 1 0,-1-1 0,0 1 0,0-1 1,0 1-1,0-1 0,0 1 0,0 0 0,1-1 1,-1 1-1,-1-1 0,1 1 0,0-1 0,0 1 0,0-1 1,0 1-1,0-1 0,0 1 19,23-43 72,-21 39-80,56-141 1411,-44 103-605,2 0 1,2 1-1,1 0 1,18-24-799,-36 61 29,0 0 1,1 0-1,-1-1 1,1 1-1,-1 0 1,1 0-1,0 1 1,0-1 0,1 0-1,-1 1 1,0-1-1,1 1 1,0 0-1,-1-1 1,1 1-1,0 1 1,0-1 0,0 0-1,1 1 1,-1-1-1,0 1 1,0 0-1,1 0 1,-1 1-1,0-1 1,1 0 0,-1 1-1,1 0 1,-1 0-1,1 0 1,-1 1-1,1-1 1,-1 1-1,1-1 1,-1 1 0,0 0-1,0 0 1,1 1-1,-1-1 1,0 1-1,1 1-29,7 10-11,-2 1 0,0 0-1,-1 1 1,0 0 0,-1 1 0,-1-1-1,-1 1 1,0 0 0,-1 1-1,0-1 1,-2 1 0,1 8 11,8 33-270,-7-41-413,1 0 0,1 0 0,0-1 0,1 0 0,0 0 0,1 0 0,1-1 0,10 13 683,69 45-10829,-51-57 5608</inkml:trace>
  <inkml:trace contextRef="#ctx0" brushRef="#br0" timeOffset="-126911.285">4752 4497 3908,'3'-338'15935,"-19"270"-10383,8 92-2728,-14 197-1938,-45 188-886,54-356-900,2 1 0,3 0 0,2 1 0,2 0 0,3 36 900,1-85-159,0 0 0,0 1 0,0-1 0,1 1 0,0-1 0,0 0 0,1 0 0,-1 1 0,1-1 0,1 0 1,-1-1-1,1 1 0,0 0 0,0-1 0,1 1 0,0-1 0,0 0 0,0 0 0,0-1 0,1 1 0,0-1 0,0 0 0,0 0 1,0-1-1,1 1 0,1 0 159,-2-6-140,-1 0 1,0 0 0,1 0 0,-1-1 0,0 0-1,0 0 1,-1 0 0,1 0 0,-1 0-1,1-1 1,-1 0 0,0 1 0,0-1-1,-1 0 1,1-1 0,-1 1 0,0 0-1,0-1 1,0 1 0,-1-1 0,1 1-1,-1-1 1,0 0 0,-1 0 0,1 1 0,-1-1-1,0-4 140,0 7 12,14-87 921,-5-1-1,-3 0 1,-4 0 0,-5-19-933,2 12 556,-5-314 1905,6 409-2420,-1 1 0,1-1 1,-1 0-1,1 1 0,0-1 0,-1 0 0,1 0 1,0 1-1,0-1 0,0 0 0,0 0 1,1 1-1,-1-1 0,0 0 0,1 1 0,-1-1 1,1 0-1,0 1 0,-1-1 0,1 1 1,0-1-1,0 1 0,0-1 0,0 1 0,0 0 1,1-1-1,-1 1 0,0 0 0,0 0 1,1 0-1,-1 0 0,1 0 0,-1 0 0,1 0 1,-1 0-1,1 1 0,0-1 0,-1 1 1,1-1-1,0 1 0,0 0 0,-1-1 0,1 1 1,0 0-1,-1 0 0,1 0 0,0 0 1,0 1-1,-1-1 0,1 0 0,0 1 0,-1-1 1,1 1-1,1 0-41,6 7 8,0-1 1,0 2-1,-1-1 0,0 1 1,0 1-1,-1-1 0,0 1 0,-1 0 1,0 1-1,0 0 0,-1 0 1,-1 0-1,0 0 0,-1 1 1,0-1-1,0 1 0,-1 0 0,0 6-8,1-7-48,0 0 0,-1 0 0,0 1 0,0-1 0,-2 0 0,1 1 0,-1-1 0,-1 1 0,0-1 0,-1 1 0,0-1 0,0 0 0,-2 0 0,1 0 0,-1 0 0,-1 0 0,0-1 0,0 0 0,-1 0 0,0 0 0,-1-1-1,0 0 1,-1 0 0,1-1 0,-2 0 0,1 0 0,-1-1 0,0 0 0,-5 2 48,5-5-28,-1 0-1,0 0 1,1-1-1,-1-1 0,0 1 1,0-2-1,0 1 1,-1-2-1,1 1 1,-4-1 28,-27-17-2566,29-20-4875,15 15 1093</inkml:trace>
  <inkml:trace contextRef="#ctx0" brushRef="#br0" timeOffset="-126648.172">5265 3863 11915,'0'0'6566,"0"0"-3218,0 0-482,0 0-442,0 0-887,0 0-672,0 0-422,0 18-133,8 279 480,-7 141-2888,7-363-1701,12-30-4050,-3-26-2070</inkml:trace>
  <inkml:trace contextRef="#ctx0" brushRef="#br0" timeOffset="-126335.711">5682 4331 5669,'1'-17'7116,"1"-2"-5792,3-42 562,-5 10 2416,0 51-4202,0 0 0,-1 0 1,1 0-1,0 0 1,-1 0-1,1 0 1,0 0-1,-1 0 1,1-1-1,0 1 1,0 0-1,-1 0 1,1 0-1,0 0 1,-1 0-1,1-1 1,0 1-1,0 0 0,-1 0 1,1 0-1,0-1 1,0 1-1,-1 0 1,1 0-1,0-1 1,0 1-1,0 0 1,0 0-1,0-1 1,-1 1-1,1 0 1,0-1-1,0 1 1,0 0-1,0-1 0,0 1 1,0 0-1,0-1 1,0 1-1,0 0-100,-8 29 471,7-11-442,1 0 1,1 1-1,0-1 1,1 0-1,2 0 0,-1 0 1,2 0-1,1 0 0,0-1 1,1 0-1,0 0 0,2 0-29,-8-14-1,1 0 0,-1 0-1,0 0 1,1 0 0,0-1-1,-1 1 1,1 0 0,1-1-1,-1 1 1,0-1 0,0 0-1,1 0 1,-1 0 0,1 0-1,0 0 1,0 0 0,-1-1-1,1 0 1,0 1 0,0-1-1,0 0 1,1 0 0,-1-1-1,0 1 1,0-1 0,0 1-1,1-1 1,-1 0 0,0 0-1,0 0 1,1-1 0,-1 1-1,0-1 1,0 0 0,0 0-1,0 0 1,0 0 0,0 0-1,0-1 1,0 1 0,0-1-1,-1 0 1,1 0 0,0 0 1,10-12 76,0 0 1,0-1 0,-2-1 0,0 0-1,0 0 1,-2-1 0,0 0 0,-1-1-1,0 0 1,-2 0 0,0-1 0,-1 1-1,-1-1 1,-1 0 0,0-1 0,-2-3-77,0 20 97,0 0 1,0 0 0,0 0-1,0 0 1,-1 0 0,0 0 0,0 0-1,1 0 1,-2 0 0,1-1-1,0 1 1,-1 0 0,1 0 0,-1 0-1,0 0 1,0 0 0,0 0 0,-1 0-1,1 1 1,-1-1 0,1 0-1,-1 1 1,0-1 0,0 1 0,0-1-1,0 1 1,0 0 0,-1 0-1,1 0 1,-1 0 0,1 1 0,-1-1-1,0 0 1,0 1 0,0 0 0,0 0-98,-9 1 74,0 2 0,0 0 0,0 0 0,0 1 0,0 0 1,0 1-1,1 1 0,0 0 0,0 0 0,0 1 0,1 1 1,0-1-1,0 2 0,0-1 0,1 1 0,0 1 1,1 0-1,0 0 0,-2 2-74,-1 3 23,0 1 0,1-1-1,0 1 1,1 1 0,1 0 0,1 0 0,0 1 0,1 0 0,1 0-1,0 0 1,1 1 0,1-1 0,1 1 0,0 0 0,2 0-1,0 0 1,1 0 0,0 0 0,2-1 0,0 1 0,1 0 0,0-1-1,2 0 1,0 0 0,6 10-23,-6-17-89,0-1-1,0 0 1,1-1-1,1 0 1,-1 0 0,1 0-1,0-1 1,1 0-1,0 0 1,0-1 0,0-1-1,1 1 1,0-2-1,0 1 1,0-1-1,1-1 1,-1 0 0,1 0-1,0-1 1,0 0 89,12 1-263,0-1 0,1 0 0,-1-2 1,0-1-1,0-1 0,0 0 0,0-2 1,0-1-1,1-1 263,-11 3-259,-1-1 1,1 0 0,-1-1-1,0 0 1,0-1-1,0-1 1,-1 1-1,0-2 1,0 0 0,-1 0-1,0-1 1,0 0-1,-1 0 1,0-1 0,-1-1-1,0 1 1,-1-1-1,0-1 1,-1 1-1,0-1 1,0 0 0,-2-1-1,1 1 1,-2-1-1,0 0 1,0 0 0,0-13 258,-2 25-209,-1-1 1,0 0-1,1 1 1,-1-1-1,0 0 1,0 1-1,0-1 1,-1 0-1,1 1 1,0-1-1,-1 1 1,1-1-1,-1 0 1,1 1-1,-1-1 1,0 1-1,1-1 1,-1 1-1,0-1 1,0 1-1,0 0 1,0 0-1,-1-1 1,1 1-1,0 0 1,0 0-1,-1 0 1,1 0-1,-1 0 1,1 1-1,0-1 1,-1 0-1,0 1 1,1-1-1,-1 1 1,1-1 208,-33-6-7693</inkml:trace>
  <inkml:trace contextRef="#ctx0" brushRef="#br0" timeOffset="-125992.267">2078 5183 14638,'0'0'2904,"-16"-4"-619,-69-15 2114,114 18-1885,1683 42-1025,-1247-29-2374,967 3-71,-1274-18 899,0-6 0,-1-8 0,144-34 57,-287 48-88,-7 2-16,-1 0 0,1 0 0,-1-1 1,1 0-1,-1 0 0,0-1 1,1 1-1,-1-1 0,-1-1 0,1 1 1,0-1-1,-1 0 0,0 0 0,0 0 1,1-2 103,-13-13-1864,-109-9-6768,43 15 2050</inkml:trace>
  <inkml:trace contextRef="#ctx0" brushRef="#br0" timeOffset="-125697.192">6499 3843 12428,'-17'-168'5482,"10"95"-670,6 59-774,4 53-3001,23 326-322,-47 361-709,14-468-1795,2-30-6587,1-146-1905</inkml:trace>
  <inkml:trace contextRef="#ctx0" brushRef="#br0" timeOffset="-125305.18">1296 3709 13549,'0'0'3491,"0"0"-1057,0 0 129,0 0-577,-44 79-961,41 6-193,3 18-351,1 15-225,5 9-96,1 6-64,0 3-64,1-4-32,5-8-128,4-9-1025,7-19-1473,8-19-1762,1-24-2467,-2-21-1953</inkml:trace>
  <inkml:trace contextRef="#ctx0" brushRef="#br0" timeOffset="-124963.942">1639 3546 13357,'-32'-138'2754,"-13"33"3407,45 104-6090,0 0 0,0-1 0,0 1 0,0 0 1,0 0-1,1-1 0,-1 1 0,1 0 0,-1 0 0,1 0 0,-1-1 1,1 1-1,0 0 0,-1 0 0,1 0 0,0 0 0,0 0 1,0 0-1,0 0 0,0 0 0,0 1 0,0-1 0,0 0 0,0 1 1,0-1-1,0 0 0,0 1 0,1 0 0,-1-1 0,0 1 1,0 0-1,1-1 0,-1 1 0,0 0 0,1 0 0,-1 0 1,0 0-1,0 0 0,1 0 0,-1 0 0,0 1 0,0-1 0,1 0 1,-1 1-1,1 0-71,0-1 6,330 18 190,-171-4-216,711 23-167,216-43 187,1558-162-112,-2216 121 812,-404 41-547,-60 6-151,24 0-8,-237 26-973,136-12-3839,24-6-5662</inkml:trace>
  <inkml:trace contextRef="#ctx0" brushRef="#br0" timeOffset="-116901.146">7357 5283 9897,'-28'12'1910,"0"-2"0,-1-1-1,0-1 1,0-1-1,-1-2 1,0 0 0,-7-2-1910,37-3 40,1-1 1,-1 1 0,0 0 0,0 0 0,1 0 0,-1 0-1,0-1 1,0 1 0,0 0 0,1 0 0,-1-1-1,0 1 1,0 0 0,0 0 0,0-1 0,0 1-1,1 0 1,-1-1 0,0 1 0,0 0 0,0-1-1,0 1 1,0 0 0,0 0 0,0-1 0,0 1 0,0 0-1,0-1 1,0 1 0,0 0 0,0-1 0,0 1-1,0 0 1,-1-1 0,1 1 0,0 0 0,0 0-1,0-1 1,0 1 0,-1 0 0,1 0 0,0-1-1,0 1 1,0 0 0,-1 0-41,126-60 1196,599-213-838,-318 125-157,1435-489 697,-714 294 1868,-1056 319-2286,-92 23 75,-225 60-122,141-29-1314,106-30 797,-1 1-1,0-1 1,0 0 0,0 0 0,1 1 0,-1-1 0,0 0 0,0 0 0,0 1-1,0-1 1,1 0 0,-1 1 0,0-1 0,0 0 0,0 1 0,0-1-1,0 0 1,0 0 0,0 1 0,0-1 0,0 0 0,0 1 0,0-1 0,0 0-1,0 1 1,0-1 0,0 0 0,-1 1 0,1-1 0,0 0 0,0 0-1,0 1 1,0-1 0,0 0 0,-1 0 0,1 1 0,0-1 0,0 0 0,-1 0-1,1 1 1,0-1 0,0 0 0,-1 0 0,1 0 0,0 0 0,0 1-1,-1-1 1,1 0 0,0 0 0,-1 0 84,30 3-3513,31-4-5439,-33-3 1916</inkml:trace>
  <inkml:trace contextRef="#ctx0" brushRef="#br0" timeOffset="-116533.357">11227 3733 10954,'0'0'3972,"0"0"-1954,0 0 576,-41-77-447,37 71-290,1 2-383,2 2-161,1 2-288,0 0-224,0 0-289,0 0-320,3 0-160,1 9-32,-4 4-64,0 11-480,-16 5-1859,-11 4-3842</inkml:trace>
  <inkml:trace contextRef="#ctx0" brushRef="#br0" timeOffset="-116089.61">7314 5380 8360,'0'0'2173,"0"0"-417,-14-13 358,-41-42 155,27 39 3875,95 70-5327,46 17-202,2-6 1,108 43-616,-152-73 88,538 251 141,560 179-229,-107-148 31,-104-34 728,-910-267-583,-35-10-92,-23-5-39,-28-6-3,-142-26-229,49 9-1896,2 2-4476,24 4-5165</inkml:trace>
  <inkml:trace contextRef="#ctx0" brushRef="#br0" timeOffset="-112341.156">12616 3533 7271,'4'-16'2749,"1"-10"-1428,0 2 629,0 0 1,1 1-1,1-1 1,2 1-1,0 1 1,1-1-1,4-3-1950,-12 24 123,-1 0-1,1 0 0,-1 0 0,1 0 1,0 0-1,0 0 0,0 1 0,0-1 1,0 1-1,0-1 0,1 1 0,-1 0 1,0 0-1,1 0 0,-1 0 0,0 1 1,1-1-1,-1 0 0,1 1 0,0 0 0,-1 0 1,1 0-1,-1 0 0,1 0 0,-1 0 1,1 0-1,-1 1 0,1-1 0,-1 1 1,1 0-1,-1 0 0,0 0 0,3 1-122,67 53 403,-16 11-341,-3 1 0,-3 3-1,5 15-61,-8-12-672,4-2 0,2-2-1,12 7 673,-15-36-896,-40-64 239,-28-391 2146,-4 217 300,22 197-1757,0-1-1,0 1 1,0 0 0,0-1 0,0 1 0,-1-1 0,1 1-1,0-1 1,-1 1 0,1 0 0,-1-1 0,0 1 0,1 0-1,-1-1 1,0 1 0,0 0 0,0 0 0,0 0-1,0 0 1,0 0 0,0 0 0,0 0 0,0 0 0,0 0-1,-1 0 1,1 1 0,0-1 0,-1 0 0,1 1 0,0-1-1,-1 1 1,1 0 0,-1-1 0,1 1 0,0 0 0,-1 0-1,1 0 1,-1 0 0,1 0 0,-1 0 0,1 0 0,-1 1-1,1-1 1,0 0 0,-1 1 0,1-1 0,-1 1 0,1 0-1,0-1 1,0 1 0,-1 0 0,1 0 0,-1 1-32,-112 134 373,-331 485-122,296-408-283,146-222-785,61-106-3982,-26 36-476,-13 26-1029,4-17-6759</inkml:trace>
  <inkml:trace contextRef="#ctx0" brushRef="#br0" timeOffset="-111936.842">12526 2912 9385,'-12'-7'3667,"-37"-15"-976,-1 1 3549,74 15-2946,1115-108-913,-908 89-801,-305 30 81,42 0-1625,0 1 1,1 1-1,0 1 1,0 2 0,1 2-1,0 0 1,-27 17-37,4 25-2232,34-6-3853,8-14-4646</inkml:trace>
  <inkml:trace contextRef="#ctx0" brushRef="#br0" timeOffset="-110887.185">13023 6663 5862,'0'0'5333,"11"-14"-2830,151-204 8996,-158 212-11296,0 0-1,0-1 1,-1 0-1,0 1 1,0-1-1,-1 0 1,0-1-1,0 1 1,0 0-1,-1-1 1,0 1-1,-1 0 1,0-1 0,0 1-1,0-1 1,-2-4-203,-2 9 48,0 0 0,0 0 0,-1 1 1,1-1-1,-1 1 0,1 0 1,-1 1-1,0-1 0,0 1 1,0 0-1,0 0 0,0 0 0,0 1 1,0 0-1,0 0 0,0 0 1,0 0-1,0 1 0,0 0 1,0 0-1,0 0-48,-14 2 2,0 1 0,1 0 1,-1 1-1,1 1 0,0 0 0,1 2 1,0 0-1,0 1 0,0 1 0,1 0 1,1 1-1,0 1 0,0 0 0,2 1 1,-1 1-1,1 0 0,1 0 0,1 2 1,-10 15-3,19-27-5,0 0 0,0-1 1,0 1-1,0 0 1,0 0-1,1 0 1,0 0-1,0 1 1,0-1-1,1 0 0,-1 0 1,1 0-1,0 1 1,0-1-1,0 0 1,1 1-1,0-1 1,0 0-1,0 0 1,0 0-1,0 0 0,1 0 1,0 0-1,0 0 1,0 0-1,0-1 1,0 1-1,1-1 1,0 1-1,-1-1 0,1 0 1,1 0-1,-1-1 1,3 3 4,15 6-38,1 0 1,0-2 0,0 0-1,1-2 1,1 0-1,-1-2 1,1 0 0,8-1 37,-6 0 1,1 1-1,-1 1 1,0 1 0,-1 1 0,0 2 0,17 9-1,-37-17 0,0 1 1,-1 0-1,1 0 0,-1 0 1,0 0-1,0 1 0,0 0 0,0 0 1,-1 0-1,1 0 0,-1 0 1,0 1-1,-1-1 0,1 1 0,-1 0 1,0 0-1,0 0 0,0 0 1,-1 0-1,1 0 0,-1 1 0,-1-1 1,1 0-1,-1 1 0,0-1 1,0 0-1,0 1 0,-1-1 1,0 0-1,0 1 0,0-1 0,-1 0 1,0 0-1,0 0 0,0 0 1,0 0-1,-3 3 0,-7 7 33,-1 0 1,0-2 0,-1 1-1,0-2 1,-2 1 0,1-2-1,-1 0 1,-1-1 0,1-1-1,-2 0 1,1-2 0,-1 0-1,-1 0 1,1-2 0,-1 0-1,0-2 1,0 0 0,0-1-1,0 0 1,0-2 0,-1 0-1,1-2 1,-7-1-34,16 3 49,0-1 1,1 0-1,-1 0 1,1-1-1,0 0 1,-1-1 0,1 0-1,0-1 1,0 0-1,1 0 1,-1-1-1,1 0 1,0 0-1,0-1 1,1 0-1,0 0 1,0-1-1,0 0 1,1 0-1,0-1 1,0 1-1,1-1 1,0-1-1,0 1 1,1-1-1,0 1 1,1-1-1,0-1 1,-1-3-50,3 7-13,-1 1 0,1-1 1,0 0-1,1 0 0,0 0 1,-1 0-1,2 0 0,-1 1 1,1-1-1,0 0 0,0 0 0,1 0 1,-1 1-1,1-1 0,1 1 1,-1-1-1,1 1 0,0 0 0,0 0 1,0 0-1,3-2 13,-5 7-101,1 0-1,-1 0 1,1 0-1,-1 1 1,1-1 0,-1 0-1,0 1 1,1-1 0,-1 1-1,0 0 1,1-1-1,-1 1 1,0 0 0,0 0-1,0 0 1,1 0 0,-1 0-1,0 0 1,0 0-1,0 0 1,-1 0 0,1 0-1,0 0 1,0 1 0,-1-1-1,1 0 1,0 1-1,-1-1 1,0 0 0,1 1-1,-1-1 1,0 1-1,1-1 1,-1 1 0,0-1-1,0 1 1,0-1 0,-1 0-1,1 2 102,0-2-82,5 58-8123,-5-31-2098</inkml:trace>
  <inkml:trace contextRef="#ctx0" brushRef="#br1" timeOffset="-101559.226">14866 3755 6022,'0'0'3374,"-2"-16"-1511,-8-131 3982,11 139-5624,1 0 0,0 0-1,0 0 1,1 0-1,0 0 1,0 0 0,1 1-1,0 0 1,0 0 0,1 0-1,-1 0 1,2 0 0,-1 1-1,1 0 1,0 0 0,0 1-1,0 0 1,1 0 0,0 0-1,0 1 1,0 0 0,1 0-1,-1 1 1,1 0 0,0 0-1,8-1-220,1-1 133,1 1 0,-1 1 0,1 1-1,0 0 1,0 1 0,0 1-1,0 1 1,0 0 0,0 1-1,0 1 1,-1 1 0,2 1-133,-9-2 33,0 0 1,0 1-1,-1 0 1,1 0 0,-1 1-1,0 1 1,-1-1-1,1 1 1,-1 1-1,0 0 1,0 0-1,-1 0 1,0 1 0,0 0-1,-1 0 1,0 1-1,-1 0 1,0 0-1,0 0 1,0 1-1,-2-1 1,1 1 0,-1 0-1,0 0 1,-1 0-1,-1 1 1,1-1-1,-1 7-33,-4 21 15,-2-1-1,-2 0 1,-1 0 0,-1 0-1,-2-1 1,-2 0-1,-2-1 1,0-1-1,-3 0 1,-1-1-1,-21 28-14,-38 66 54,33-59-15,3 2 1,3 1-1,3 3 1,4 1-1,-6 26-39,33-90-3,1 0-1,0 1 0,1-1 0,0 1 0,1-1 0,0 1 0,1 0 1,0 0-1,1 0 0,1 0 0,0 0 0,0-1 0,1 1 1,0 0-1,1-1 0,1 1 0,0-1 0,0 0 0,1 0 1,0 0-1,1-1 0,0 0 0,1 0 0,0 0 0,6 4 4,0-4-3,1-1-1,0-1 1,1 0 0,0-1-1,0 0 1,0-1-1,1-1 1,0 0 0,0-2-1,1 1 1,-1-2-1,0 0 1,1-1-1,0-1 1,-1-1 0,1 0-1,-1-1 1,0 0-1,1-2 1,-1 0 0,0-1-1,-1 0 1,1-1-1,-1-1 1,6-4 3,-13 7 24,0 0 0,0-1 0,-1 0 0,1 0 0,-1-1 0,0 0 0,-1 0 0,1 0 0,-1-1 0,-1 0 0,1 0 0,-1-1 0,0 1 0,-1-1 0,0 0 0,0 0 0,-1-1 0,0 1 0,0-1 0,-1 0 0,0 0 0,-1-2-24,-1 9 28,-1 1 0,0 0 0,0-1 0,0 1-1,0-1 1,0 1 0,0 0 0,0 0 0,0 0-1,-1-1 1,1 1 0,0 0 0,-1 1 0,1-1-1,-1 0 1,1 0 0,-1 1 0,1-1 0,-1 0-1,0 1 1,1 0 0,-1-1 0,0 1 0,1 0-1,-1 0 1,0 0 0,1 0 0,-1 0 0,0 0-1,1 1 1,-1-1 0,0 0 0,1 1 0,-1-1-1,1 1 1,-1 0 0,1 0 0,-1-1 0,1 1-1,-1 0 1,1 0 0,0 0 0,0 1 0,-1-1-1,1 0 1,0 0 0,0 1 0,0-1 0,0 0-1,0 1 1,1-1 0,-1 1 0,0 0-28,-22 30 38,2 2 0,1 0-1,1 1 1,3 1 0,0 0 0,3 1 0,-7 29-38,13-46 2,-188 638-34,103-272 47,45-174-41,-44 109 26,86-307 7,3-3-6,0 0 0,-1-1 0,-1 1 1,0-1-1,0 0 0,-1 0 0,-1 0 0,1-1 0,-1 1 1,-1-1-1,0-1 0,0 1 0,-1-1 0,0-1 0,0 1 1,-1-1-1,-1 0-1,6-6 1,1 0 1,0 0-1,-1-1 1,1 0-1,-1 1 0,1-1 1,-1 0-1,1-1 1,-1 1-1,1-1 1,0 1-1,-1-1 1,1 0-1,0 0 1,-1-1-1,1 1 0,0-1 1,0 1-1,0-1 1,0 0-1,0 0 1,1 0-1,-1-1 1,1 1-1,-1-1 1,-1-2-2,-55-78 42,55 76-42,-95-174-22,74 156-930,1 22-3060,0 4-3980</inkml:trace>
  <inkml:trace contextRef="#ctx0" brushRef="#br1" timeOffset="-100681.83">16983 4774 15631,'0'0'2482,"0"0"-848,-14-7 202,-38-19-10,52 26-1787,0 0-1,1 1 1,-1-1 0,0 0 0,1 0 0,-1 0-1,0 0 1,1 0 0,-1 1 0,1-1-1,-1 0 1,0 0 0,1 0 0,-1 0 0,0 0-1,1 0 1,-1 0 0,1 0 0,-1-1 0,0 1-1,1 0 1,-1 0 0,0 0 0,1 0-1,-1 0 1,0 0 0,1-1 0,-1 1 0,0 0-1,1 0 1,-1-1 0,0 1 0,0 0 0,1 0-1,-1-1 1,0 1 0,0 0 0,1-1-1,-1 1 1,0 0 0,0-1 0,0 1 0,0 0-1,0-1 1,0 1 0,1 0 0,-1-1 0,0 1-1,0-1 1,0 1 0,0 0 0,0-1-1,0 1 1,0 0 0,-1-1-39,4 1 178,826-6 532,-500-23-1553,-232-4 368,-96 33 475,-1-1 0,1 0 1,0 0-1,-1 0 0,1 0 0,-1 0 0,1 0 1,-1 0-1,1 0 0,-1 0 0,0 0 1,1 0-1,-1 0 0,0 0 0,0 0 1,0 0-1,0 0 0,0-1 0,0 1 1,0 0-1,0 0 0,-1 0 0,1 0 1,0 0-1,-1 0 0,1 0 0,0 0 1,-1 0-1,1 0 0,-1 0 0,0 0 1,1 0-1,-1 0 0,0 1 0,1-1 1,-1 0-1,0 0 0,0 1 0,0-1 1,0 0-1,0 1 0,0-1 0,0 1 0,-21-16 94,0 2-1,-1 0 0,-1 2 0,0 0 0,0 1 0,-26-6-93,4 0 296,-234-87 2795,287 112-2408,17 13-624,12 6-11,-2 1-1,-1 2 0,-1 1 1,-2 1-1,-1 2 0,-2 1 1,-1 2-1,-2 0 1,3 9-48,-22-31-4,0 1 1,-1 0 0,-1 1 0,-1-1 0,0 1-1,-1-1 1,0 1 0,-2-1 0,0 1 0,0 0-1,-2-1 1,0 0 0,-1 0 0,-1 0 0,0 0-1,-1 0 1,-1-1 0,0 0 0,-1-1 0,-1 1-1,0-2 1,-1 1 0,0-1 0,-1-1 0,-6 6 3,-29 31-525,-1-3 0,-3-1 0,-1-3 0,-27 15 525,-122 71-5193,109-76-1336</inkml:trace>
  <inkml:trace contextRef="#ctx0" brushRef="#br2" timeOffset="-71500.283">23978 7529 15951,'-9'-67'3449,"1"53"1436,5 37-3113,-30 452 1281,12-121-4846,34-264-338,-9-133 1518,-34-280 2972,25 270-2156,1-1 0,4 0 0,1 0 0,3 0-1,2 1 1,2 0 0,3 0 0,2 0 0,2 2 0,3 0 0,12-24-203,-27 67 8,1 0 0,-1 1 1,2-1-1,-1 0 1,1 1-1,0 0 0,0 0 1,1 1-1,0 0 0,0-1 1,0 2-1,1-1 1,0 1-1,0 0 0,1 1 1,-1-1-1,1 1 1,0 1-1,0 0 0,0 0 1,0 0-1,1 1 1,-1 1-1,1-1 0,0 1 1,-1 0-1,1 1 0,4 1-8,2 1-26,0 2-1,0 0 0,-1 0 1,0 1-1,0 1 0,0 1 1,0 0-1,-1 0 0,0 2 1,-1-1-1,0 2 0,0-1 0,-1 2 1,-1-1-1,1 2 0,-2-1 1,1 1-1,-2 1 0,1 0 1,-2 0-1,0 0 0,-1 1 1,0 0-1,0 3 27,-4-7-61,0 0 0,-1 1 0,0-1 0,-1 0 0,0 1 0,0-1 0,-1 0 0,-1 1 0,1-1 0,-2 0 0,0 0 0,0 0-1,0 0 1,-2-1 0,1 1 0,-1-1 0,0 0 0,-1-1 0,0 1 0,0-1 0,-1 0 0,-7 7 61,1-4-165,-1 1 0,1-1-1,-2-1 1,0-1 0,0 0 0,0-1-1,-1 0 1,-1-2 0,1 0-1,-1 0 1,0-2 0,0 0 0,-3 0 165,-23 0-1450,10-1-3661,28-1-244,6-2-917</inkml:trace>
  <inkml:trace contextRef="#ctx0" brushRef="#br2" timeOffset="-71152.278">24492 7672 609,'0'0'9966,"0"0"-5273,13-5-1560,42-10-442,-54 16-2624,0-1 0,0 0 0,0 1-1,0-1 1,-1 1 0,1 0 0,0-1 0,0 1 0,-1-1 0,1 1 0,0 0-1,-1 0 1,1 0 0,0-1 0,-1 1 0,1 0 0,-1 0 0,0 0 0,1 0-1,-1 0 1,0 0 0,1 0 0,-1 0 0,0 0 0,0 0 0,0 0 0,0 0-1,0-1 1,0 1 0,0 0 0,0 0 0,0 0 0,-1 0 0,1 0 0,0 0-1,-1 0 1,1 0 0,0 0 0,-1 0 0,1 0 0,-1-1 0,0 1-1,1 0 1,-1 0 0,0 0 0,0 0-67,0 2 100,-123 215 621,115-200-738,0 0-1,2 0 1,0 0-1,0 1 1,2 0-1,0 0 1,2 1-1,0-1 1,1 1 0,0 0-1,2 0 1,1-1-1,0 1 1,1 0-1,2-1 18,-2-12-130,0-1-1,1 1 0,-1-1 1,2 0-1,-1 0 1,1 0-1,0 0 0,0-1 1,0 0-1,1 1 0,0-2 1,0 1-1,0 0 0,1-1 1,-1 0-1,1 0 0,0-1 1,0 0-1,0 0 1,1 0-1,-1-1 0,1 0 1,0 0-1,-1 0 0,7 0 131,2 0-66,0-1-1,0 0 1,0-1-1,0 0 0,0-1 1,0-1-1,0 0 1,-1-1-1,1-1 1,-1 0-1,9-5 67,-4 1 310,-1-1-1,0-1 1,0 0-1,-1-1 1,0-1 0,-1-1-1,-1 0 1,0-2 0,0 1-1,-2-2 1,0 1-1,-1-2 1,0 0 0,-1 0-1,-1-1 1,-1-1 0,-1 1-1,0-1 1,-1-1-1,-2 1 1,0-1 0,0 0-1,-2-1 1,0-8-310,-1 10 161,-1 0 0,0-1 0,-2 1 0,0 0 0,-1 0 0,-1 0 1,-6-17-162,8 29 16,-2 1 1,1 0-1,-1-1 1,0 1 0,0 0-1,0 1 1,-1-1 0,0 0-1,0 1 1,0 0 0,-1 0-1,0 0 1,0 1-1,0 0 1,-1 0 0,1 0-1,-1 0 1,0 1 0,0 0-1,0 0 1,0 1-1,-1 0 1,1 0 0,-2 0-17,-7-1-44,-1 2 0,1 0-1,0 0 1,0 2 0,0 0 0,0 1 0,0 0 0,0 1 0,0 0 0,0 2-1,1 0 1,0 0 0,0 1 0,0 1 0,-6 5 44,7-5-488,1 1 0,1 0 0,0 1 0,0 0 0,0 1 0,1 0 0,1 0 0,0 1 0,0 0 1,-4 10 487,-9 34-5520,14 0-4426</inkml:trace>
  <inkml:trace contextRef="#ctx0" brushRef="#br2" timeOffset="-70816.512">25240 7756 22806,'2'-33'1047,"3"-29"761,-4 17 2810,-29 123-3198,4 0-1234,4 1-1,4 0 0,-1 27-185,-18 91 64,3-55-415,-56 284-5854,86-405 5079,23-307 2930,-10 200-1163,5 0-1,3 0 1,4 2-1,3 1 1,4 1 0,4 1-1,20-32-640,-41 90 121,0 0-1,2 1 1,0 1-1,2 0 1,0 1-1,6-3-120,-17 16 13,1 1 0,0 0 1,0 1-1,1 0 0,-1 0 0,1 0 0,0 1 0,1 0 0,-1 1 0,1 0 0,-1 0 0,1 1 0,0 0 0,0 1 1,0 0-1,0 0 0,0 0 0,0 2 0,7 0-13,-10 0-3,1 0 1,-1 1 0,0 0-1,1 0 1,-1 1-1,0 0 1,-1 0 0,1 0-1,0 1 1,-1 0 0,0 0-1,0 0 1,0 1-1,0-1 1,-1 1 0,0 1-1,0-1 1,0 0-1,-1 1 1,1 0 0,-1 0-1,-1 0 1,1 0-1,-1 0 1,0 0 0,0 1-1,-1-1 1,0 3 2,1 1-19,0 0 0,-1 0-1,0 0 1,-1 0 0,0 0 0,-1 0 0,0 0 0,0 0 0,-1-1 0,-1 1 0,1 0-1,-1-1 1,-1 0 0,0 1 0,0-1 0,-1-1 0,0 1 0,-4 3 19,-2 1-38,-2-2 1,1 1-1,-2-1 1,1-1-1,-1-1 0,-1 0 1,0 0-1,0-2 1,-1 0-1,0-1 1,0 0-1,0-1 1,-1-1-1,-2 0 38,-19 3-151,-1-2 0,0-1 0,0-2 0,-1-2 0,-22-4 151,53 4-252,1 0 0,0-1 1,-1 0-1,1 0 0,0-1 1,0 0-1,0-1 0,0 1 1,0-2-1,1 1 0,-1-1 1,1 0-1,0 0 0,-6-6 252,12 9-205,1 0-1,-1 0 0,1 0 1,0-1-1,-1 1 0,1 0 1,0 0-1,0 0 0,-1-1 0,1 1 1,0 0-1,0 0 0,1-1 1,-1 1-1,0 0 0,0 0 1,1 0-1,-1-1 0,0 1 1,1 0-1,-1 0 0,1 0 1,-1 0-1,1 0 0,0 0 1,0 0-1,-1 0 0,1 0 1,0 0-1,0 0 0,0 1 1,0-1-1,0 0 0,0 0 1,0 1-1,1-1 206,27-17-7554</inkml:trace>
  <inkml:trace contextRef="#ctx0" brushRef="#br2" timeOffset="-70511.369">25699 8198 19859,'0'0'4452,"0"0"-1858,0 0-768,0 0-705,0 0-832,0 0-289,0 0-545,0 0-1089,23-80-800,-14 66-1858,-5 4-6598</inkml:trace>
  <inkml:trace contextRef="#ctx0" brushRef="#br2" timeOffset="-70208.731">26616 7426 192,'5'-15'11104,"19"-45"-6171,-11 39-391,-10 35-703,-19 208 1226,8-160-5009,3 1 0,3-1 1,3 0-1,4 24-56,1-41-700,5 46-2880,-10-33-7610,-3-39-485</inkml:trace>
  <inkml:trace contextRef="#ctx0" brushRef="#br2" timeOffset="-69769.365">26588 7484 12460,'0'-222'6192,"7"112"-111,-6 110-6023,1-1 0,0 1 1,-1 0-1,1-1 0,0 1 0,-1 0 1,1 0-1,0 0 0,-1 0 1,1 0-1,0 1 0,-1-1 0,1 0 1,-1 1-1,1-1 0,-1 1 1,1 0-1,-1 0 0,1-1 1,-1 1-1,1 0 0,-1 0 0,0 0 1,1 0-1,-1 0 0,0 1 1,0-1-1,0 0 0,0 1 0,0-1 1,0 0-1,0 1 0,-1-1 1,1 1-1,0 0-58,-1-2 4,118 181 357,-99-145-448,1-1 1,3-1-1,0-1 0,2-1 0,1-1 0,22 19 87,-39-43-68,1 0 0,0 0 0,0-1 0,1 0-1,0 0 1,0-2 0,0 1 0,0-1 0,1-1 0,0 0-1,-1-1 1,1 0 0,0 0 0,0-2 0,0 1 0,0-1-1,0-1 1,0-1 0,0 1 0,11-4 68,-5 0 10,1-1 1,-1 0-1,0-1 1,-1-2-1,0 1 0,0-2 1,-1 0-1,0-1 0,-1-1 1,0 0-1,-1-1 1,11-12-11,-9 8 54,-1 0 1,-1-1 0,0-1 0,-1 0-1,-1 0 1,-1-2 0,-1 1-1,-1-1 1,0-1 0,-2 0 0,-1 0-1,2-8-54,-8 29 0,-1 1-1,1-1 0,0 0 0,0 1 1,0-1-1,0 0 0,0 1 1,-1-1-1,1 0 0,0 1 1,-1-1-1,1 0 0,0 1 0,-1-1 1,1 1-1,-1-1 0,1 1 1,-1-1-1,1 1 0,-1-1 1,1 1-1,-1-1 0,0 1 0,1 0 1,-1-1-1,1 1 0,-1 0 1,0 0-1,1-1 0,-1 1 1,0 0-1,1 0 0,-1 0 0,0 0 1,0 0-1,1 0 0,-1 0 1,0 0-1,1 0 0,-1 0 0,0 0 1,1 1-1,-1-1 0,0 0 1,1 0-1,-1 1 0,0-1 1,1 0-1,-1 1 0,1-1 0,-1 1 1,0-1 0,-38 20-81,13 2 67,1 1 0,1 1 1,1 1-1,1 1 0,-13 22 14,-21 24-1,-69 58 71,126-148 464,16-12-294,2 1 0,1 1 0,1 1 1,1 0-1,1 2 0,2 0 0,0 2 1,9-5-241,-25 20 21,-1 1 0,1 0 1,1 0-1,-1 1 0,1 0 1,0 1-1,0 0 0,1 0 1,-1 1-1,1 1 0,0 0 1,0 0-1,0 1 0,1 1 1,6-1-22,-13 5-4,-1 0-1,1 0 1,-1 0 0,0 0 0,0 1 0,0 0-1,0 0 1,-1 0 0,1 0 0,-1 1 0,0-1-1,-1 1 1,1 0 0,-1-1 0,0 1 0,0 0-1,0 1 1,-1-1 0,0 0 0,0 0-1,0 1 1,-1-1 0,1 0 0,-1 1 0,-1-1-1,1 0 1,-1 1 0,-1 4 4,2-5 0,-2 57-394,-3 0-1,-3 0 1,-2 0-1,-3-1 1,-3-1-1,-10 24 395,16-51-750,7-23 256,-14 68-2355,27-32-5339,4-31 2171</inkml:trace>
  <inkml:trace contextRef="#ctx0" brushRef="#br2" timeOffset="-68712.262">27944 7698 5862,'41'-174'6400,"-39"169"-6052,-1 0 0,0-1 0,-1 1 0,1-1 0,-1 1 0,0-1-1,0 1 1,-1-1 0,1 1 0,-1-1 0,-1 1 0,1 0 0,-1-1 0,1 1 0,-2 0-1,1 0 1,0 0 0,-1 1 0,0-1 0,0 0 0,-1 1 0,1 0 0,-1 0-1,0 0 1,0 0 0,0 1 0,-1-1 0,1 1 0,-1 0 0,0 0 0,1 1 0,-1 0-1,-1-1 1,1 2 0,0-1 0,0 0-348,3 2 42,-1 0 1,1 0-1,0 0 0,0 0 1,0 1-1,0-1 1,-1 0-1,1 1 0,0 0 1,0-1-1,0 1 0,0 0 1,0 0-1,0 0 0,0 0 1,1 1-1,-1-1 0,0 0 1,1 1-1,-1-1 0,1 1 1,-1-1-1,1 1 0,0 0 1,-1 0-1,1 0 0,0 0 1,0 0-1,1 0 0,-1 0 1,0 0-1,0 0 0,1 0 1,0 0-1,-1 0 1,1 2-44,-4 83-49,9-43-150,3-2 1,1 1 0,2-1-1,2-1 1,2 0 0,10 19 199,-1-13-1249,-22-44 976,-1 0 1,1 0 0,0 0 0,0 0-1,1 0 1,-1 0 0,0 0 0,1-1-1,0 1 1,0-1 0,-1 0-1,1 0 1,1 0 0,-1 0 0,0 0-1,0-1 1,1 0 0,-1 1 0,1-1-1,-1 0 1,1-1 0,-1 1 0,1-1-1,0 1 1,-1-1 0,1 0 0,0-1-1,-1 1 1,1 0 0,-1-1 0,1 0-1,2-1 273,4-4 59,0-1 1,0 0-1,-1 0 0,0-1 0,-1-1 0,1 1 0,-2-1 1,1-1-1,-1 1 0,0-1 0,-1-1 0,3-7-59,-8 16 75,79-169 7717,-43-12-3978,-36 179-3778,0-1 0,-1 1 0,1-1 1,-1 1-1,0-1 0,0 0 0,0 1 1,-1-1-1,0 1 0,0-1 0,0 1 1,0-1-1,-1 1 0,1 0 0,-1 0 0,0-1 1,-1 1-1,1 1 0,-1-1 0,1 0 1,-1 1-1,0-1 0,-1 1 0,1 0 1,0 0-1,-1 0 0,0 0 0,0 1 1,0-1-1,0 1 0,0 0 0,0 0 1,-4-1-38,-4 4-5,0-1-1,0 1 1,1 1-1,-1 0 1,1 0-1,-1 1 1,1 1-1,0 0 1,0 1-1,0 0 0,1 0 1,0 1-1,0 0 1,0 1-1,1 0 1,0 1-1,0 0 1,1 0-1,0 1 0,0 0 1,1 0-1,-2 4 7,-4 8-45,1 0-1,1 1 0,0 0 1,2 1-1,1 0 0,0 0 0,2 1 1,1 0-1,0 0 0,2 0 1,1 0-1,1 1 0,1-1 0,1 1 1,1-1-1,3 9 46,-4-23-178,0 0 0,1 0-1,0 0 1,1 0 0,0 0 0,1-1-1,0 1 1,0-1 0,1 0 0,0 0-1,1 0 1,-1-1 0,2 0 0,-1 0-1,1 0 1,1-1 0,-1 0 0,1-1 0,0 1-1,1-2 1,-1 1 0,1-1 0,0 0-1,1-1 1,-1 0 0,1-1 0,0 0-1,0 0 1,0-1 0,0 0 0,0-1 178,26-1 214,0-3 0,0-1 1,0-1-1,-1-2 0,0-2 1,0-1-1,-1-1 0,-1-2 0,0-2 1,0-1-1,-2-1 0,0-2 1,-1-1-1,14-13-214,-6 9 298,-1-2 0,-1-1 0,-1-2-1,-1-2 1,-2-1 0,-2-1 0,0-1 0,-3-2 0,-1-1 0,-1-2-298,11-71 299,-36 108-295,0-1 1,0 0 0,0 0-1,0 0 1,0 1 0,-1-1 0,1 0-1,-1 1 1,0-1 0,0 0-1,0 1 1,0-1 0,0 1-1,-1-1 1,1 1 0,-1 0-1,1-1 1,-1 1 0,0 0-1,0 0 1,0 0 0,0 0 0,0 1-1,0-1 1,-1 1 0,1-1-1,-1 1 1,1 0 0,-1 0-1,1 0 1,-1 0 0,-1 0-5,-92-8 53,66 14-170,1 0 1,0 2 0,0 1 0,1 2-1,0 0 1,0 2 0,1 1 0,1 1-1,0 1 1,1 2 0,1 0 0,1 2 0,0 0-1,1 2 1,2 0 0,0 1 0,1 1-1,1 1 1,1 1 0,2 0 0,0 2-1,-10 24 117,21-41-112,1-1 0,-1 0 0,2 1 0,-1 0 0,2 0 0,-1 0 0,1 0 0,1 0 0,-1 0 0,2 0 0,-1 0 0,2 1 112,-2-7-56,1 0 1,1 0-1,-1 0 0,0 1 0,1-1 0,0 0 0,0-1 0,0 1 0,0 0 0,1 0 0,0-1 0,0 0 1,-1 1-1,2-1 0,-1 0 0,0-1 0,1 1 0,-1 0 0,1-1 0,0 0 0,0 0 0,0 0 1,0 0-1,0-1 0,0 0 0,0 1 0,0-1 0,2-1 56,12 1 19,1 0 1,-1-2-1,1 0 0,-1-2 1,0 0-1,0 0 1,0-2-1,0 0 0,-1-1 1,1-1-1,-2-1 0,1 0 1,-1-1-1,0-1 0,-1 0 1,9-9-20,-9 8 191,0 0 1,-1-2-1,0 0 1,-1 0 0,0-1-1,-1-1 1,-1 0-1,0-1 1,-1 0 0,-1 0-1,0-1 1,-2 0-1,0-1 1,0 0-1,-2 0 1,0 0 0,-1-1-1,0-7-191,-5 26 6,1 1 1,-1-1-1,1 1 0,-1-1 0,0 1 0,1-1 1,-1 1-1,0-1 0,1 1 0,-1-1 0,0 0 0,0 0 1,1 1-1,-1-1 0,0 0 0,0 0 0,1 0 1,-1 0-1,0 0 0,0 0 0,0 0 0,1 0 1,-1 0-1,0 0 0,0 0 0,0-1 0,1 1 0,-1 0 1,0-1-1,0 1 0,1 0 0,-1-1 0,0 1 1,1-1-1,-1 1 0,1-1 0,-1 1 0,0-1 0,1 1 1,-1-1-1,1 0 0,0 1 0,-1-1 0,1 0 1,-1 1-1,1-1 0,0 0 0,0 0 0,-1 1 1,1-1-1,0 0 0,0 0 0,0 1 0,0-1 0,0 0 1,0 0-1,0 0 0,0 1 0,0-1 0,0 0 1,0 0-1,1 0 0,-1 1-6,-11 14 29,0 1 0,1 0 0,0 0 0,2 1 1,0 1-1,0-1 0,2 1 0,0 1 0,1-1 0,1 1 0,-2 14-29,-5 102-1188,12-130 1138,-1 0 0,1 0 0,-1 0 0,1 0-1,0-1 1,0 1 0,1 0 0,-1 0 0,1-1 0,0 1-1,0-1 1,0 1 0,0-1 0,1 0 0,-1 0-1,1 0 1,0 0 0,0-1 0,0 1 0,0-1-1,1 1 1,-1-1 0,0 0 0,1-1 0,-1 1-1,1 0 1,0-1 0,0 0 0,0 0 0,-1 0-1,5 0 51,4 0-49,1-1-1,-1 0 1,1-1-1,-1-1 0,0 1 1,1-2-1,-1 0 1,0-1-1,0 0 1,-1 0-1,1-1 0,-1-1 1,0 0-1,0 0 1,-1-1-1,0-1 1,0 0-1,0-1 50,10-9 115,-1-1-1,0-1 1,-2 0-1,0-2 1,-1 0-1,-1-1 1,10-21-115,111-252 2151,-120 267-1577,-19 45 117,-102 182-376,-46 128-2658,230-465 1104,-56 93 1535,1 1 0,3 1 0,1 2 0,3 1 0,1 1-1,1 1 1,12-7-296,24 4 326,-67 42-317,0 1 1,0-1-1,0 1 1,0 0-1,0-1 1,0 1-1,0 0 1,-1 0-1,1 0 1,0 1-1,-1-1 0,1 0 1,-1 0-1,1 1 1,-1-1-1,0 1 1,1 0-1,-1-1 1,0 1-1,0 0 1,0 0-1,0-1 1,0 1-1,-1 0 0,1 0 1,-1 0-1,1 0 1,-1 0-1,1 0 1,-1 0-1,0 0 1,0 0-1,0 0 1,0 0-1,-1 0 0,1 0 1,-1 2-10,2 6 72,12 418 819,-13-417-892,1-1 0,-1 0 0,2 0 0,-1 0 0,2 0 1,-1 0-1,1 0 0,0 0 0,1-1 0,0 0 0,1 1 0,0-2 0,1 1 0,-1 0 0,1-1 0,1 0 0,0-1 0,0 1 0,0-1 0,1-1 0,0 0 0,1 0 0,-1 0 0,1-1 0,0 0 0,0-1 1,1 0-1,2 1 1,6 0 66,-1 0 1,1-2 0,0 0-1,0-1 1,0-1 0,0 0 0,0-2-1,0 0 1,0-1 0,-1 0 0,1-2-1,0 0 1,-1-1 0,0-1 0,0 0-1,-1-2 1,0 0 0,0 0-1,0-1 1,-1-1 0,-1-1 0,0 0-1,0-1 1,-1-1 0,-1 1 0,5-7-67,-5 5 71,-1-1 1,0 0-1,0 0 1,-2-1-1,0 0 1,-1-1-1,0 0 1,-2 0-1,0 0 1,-1-1-1,0 0 1,-2 0-1,0-1 1,-1 1 0,0-17-72,-4 31-57,0-1 1,0 1-1,-1 0 1,1-1 0,-1 1-1,0 0 1,0 0 0,0 1-1,-1-1 1,1 1 0,-1 0-1,0-1 1,0 2 0,0-1-1,0 0 1,0 1 0,-1 0-1,1 0 1,-1 0 0,1 0-1,-1 1 1,0 0-1,0 0 1,0 0 0,1 0-1,-1 1 1,0 0 0,0 0-1,0 0 1,0 1 0,0 0-1,0 0 1,1 0 0,-1 0-1,0 1 1,-2 1 56,-29 6-1894,0 1 0,0 2 0,2 2 0,-32 16 1894,29-13-2930,-52 23-8521</inkml:trace>
  <inkml:trace contextRef="#ctx0" brushRef="#br2" timeOffset="-68368.937">25468 8821 18449,'14'-6'2296,"147"-42"90,120 8 1576,140 4-3962,-402 34 47,1095-49 818,119 52-865,-1104 1-1528,-80-2-3724,-91 0-977,-28 0-3546</inkml:trace>
  <inkml:trace contextRef="#ctx0" brushRef="#br2" timeOffset="-68045.999">25876 8958 14350,'-14'5'5477,"9"-3"-4905,-33 12 758,31-6-730,27-2 400,116-1 1091,-1-6 1,49-9-2092,-100 5 290,460-19 506,454-32 955,-883 47-1696,0-5 0,-1-5 0,96-29-55,-191 43-10,-1-1 0,0-1 0,0 0 1,-1-1-1,0-1 0,0-1 0,13-10 10,-28 19-2,0 0 0,0-1 1,0 1-1,0 0 1,0-1-1,-1 1 0,1-1 1,0 0-1,-1 0 0,1 1 1,-1-1-1,0 0 0,0 0 1,0 0-1,0 0 0,0-1 1,0 1-1,0 0 0,0 0 1,-1 0-1,1-1 0,-1 1 1,0 0-1,0-1 0,0 1 1,0 0-1,0-1 0,0 1 1,-1 0-1,1-1 0,-1 1 1,1 0-1,-1 0 0,0-1 1,0 1-1,0 0 0,0 0 1,0 0-1,-1 0 0,1 0 1,0 1-1,-1-1 0,0 0 1,1 1-1,-2-1 2,-15-9 6,-1 2 0,0 1 0,-1 0 0,0 1 0,0 1 0,0 1 0,-1 1 0,0 1 0,0 0 0,0 2 0,-1 1-6,17-1 3,-162-3-157,121 10-833,26 11-4198,18-6-1984</inkml:trace>
  <inkml:trace contextRef="#ctx0" brushRef="#br2" timeOffset="-73203.431">18817 8101 9257,'3'-18'4847,"10"-60"-1543,-12 76-3098,0-1 0,0 1-1,0-1 1,-1 1 0,1-1-1,-1 0 1,0 1-1,0-1 1,0 0 0,0 1-1,0-1 1,-1 0-1,1 1 1,-1-1 0,0 1-1,0-1 1,0 1-1,0-1 1,0 1 0,0-1-1,-1 1 1,1 0-1,-1 0 1,1 0 0,-1 0-1,0 0 1,0 0 0,0 0-1,0 0 1,0 1-1,0-1 1,-1 1 0,1 0-1,0 0 1,-1-1-1,1 2 1,-1-1 0,1 0-1,-1 0 1,0 1-1,1-1 1,-2 1-206,-63 21 1668,47-3-1620,0 0 0,2 2 0,0 1 0,1 0 0,1 1 0,2 0 0,0 2 0,1 0 0,1 0 0,1 1 0,1 2-48,3-11 7,1 1-1,1 0 0,1 0 1,0 1-1,1-1 1,1 1-1,1 0 1,0-1-1,2 1 1,0 3-7,-1-14-41,1-1 0,0 1 0,1-1 0,-1 0 0,1 0 0,0 0 0,1 0 1,-1 0-1,1 0 0,1-1 0,-1 1 0,1-1 0,0 0 0,0 0 0,0 0 0,0-1 1,1 1-1,0-1 0,0 0 0,0-1 0,1 1 0,-1-1 0,1 0 0,0 0 1,0-1-1,0 0 0,0 0 0,0 0 0,3 0 41,-2-1-13,1 0 1,0 0-1,0-1 0,0 0 0,0-1 1,0 1-1,0-2 0,0 1 1,-1-1-1,1 0 0,0-1 1,-1 1-1,0-2 0,0 1 0,0-1 1,0 0-1,0 0 0,-1-1 1,1 0-1,-1 0 0,-1 0 1,1-1-1,-1 0 0,0 0 0,0-1 1,-1 1-1,1-1 0,-2 0 1,3-5 12,6-10 58,-1 0 0,-2-1 1,0 0-1,-1 0 0,-2-1 1,0 0-1,-1-1 0,-2 1 0,-1-1 1,0 1-1,-2-1 0,-1 0 1,-1 0-59,-19-47 624,20 71-622,1 1 0,-1 0 0,1-1 0,-1 1 0,1 0 0,-1-1 0,1 1 0,-1 0 0,1 0 0,-1 0 0,1-1 0,-1 1 0,0 0 0,1 0 0,-1 0 0,1 0 0,-1 0 0,0 0-1,1 0 1,-1 0 0,1 0 0,-1 0 0,1 1 0,-1-1 0,0 0 0,1 0 0,-1 0 0,1 1 0,-1-1 0,1 0 0,-1 1 0,1-1 0,0 0 0,-1 1 0,1-1 0,-1 1 0,1-1 0,0 0 0,-1 1 0,1-1 0,0 1-1,-1-1 1,1 1 0,0 0 0,0-1 0,-1 1 0,1-1 0,0 1 0,0-1 0,0 1 0,0 0 0,0-1 0,0 1 0,0-1 0,0 1 0,0-1 0,0 1 0,0 0 0,0-1 0,1 1-2,-3 17-36,1 0 0,1-1 0,1 1 1,0 0-1,2 0 0,0-1 0,0 1 0,2-1 1,0 0-1,1 0 0,1-1 0,0 0 0,2 0 1,-1 0-1,2-1 0,0-1 0,5 5 36,-7-9-322,0-1 0,1 0 0,0-1 0,0 0 0,1 0 0,0-1 0,0-1-1,0 1 1,1-2 0,0 1 0,1-2 0,-1 1 0,1-2 0,0 1 0,0-2 0,0 1 0,0-2 0,0 0 0,0 0 0,1-1-1,-1 0 1,0-1 0,0-1 0,0 0 0,0 0 0,0-2 0,0 1 0,-1-1 0,1-1 0,-1 0 0,0-1 0,0 0-1,-1 0 1,0-1 0,0 0 0,1-2 322,4-7 252,1 0-1,-2-1 0,0-1 1,-1 0-1,-1-1 0,-1 0 1,-1-1-1,0 0 1,-1 0-1,-1-1 0,-2 0 1,1-2-252,44-265 3838,-51 285-3822,17-200 5082,-18 204-5021,1-1 1,0 0 0,-1 0-1,1 0 1,0 1 0,-1-1-1,1 0 1,0 0-1,-1 0 1,1 0 0,0 0-1,-1 0 1,1 0-1,0 0 1,-1 0 0,1 0-1,0 0 1,-1 0-1,1 0 1,0 0 0,-1 0-1,1 0 1,0-1 0,-1 1-1,1 0 1,0 0-78,-32 105 60,5 2-1,5 0 1,4 2 0,5 0 0,3 52-60,8-44-1714,16-135 1351,62-205 491,-67 199-106,0 1 0,2 1-1,0 0 1,2 0 0,0 1-1,1 1 1,8-8-22,-17 21 1,1 1 0,-1 0 1,1 0-1,0 1 0,1 0 0,-1 0 1,1 0-1,0 1 0,0 0 0,0 0 1,1 1-1,-1 0 0,1 0 0,0 1 1,0 0-1,0 0 0,0 1 0,0 0 0,0 0 1,1 1-1,-1 0 0,0 0 0,0 1 1,2 0-2,-1 3-62,1 1 1,-1 0 0,0 0-1,-1 1 1,1 0 0,-1 0 0,0 1-1,-1 0 1,1 0 0,-1 1-1,-1 0 1,1 0 0,-2 1-1,1 0 1,-1 0 0,0 0 0,-1 0-1,0 1 1,-1 0 0,0 0-1,0 0 1,-1 0 0,0 0-1,-1 0 1,0 1 0,-1-1-1,0 1 1,0-1 0,-1 0 0,-1 0-1,-1 9 62,-1-4-118,-1 0 0,0 0 0,-1 0 0,0 0 0,-2-1 0,1 0 0,-2 0 0,0-1 0,0 0 0,-1-1 0,-1 0-1,0 0 1,0-2 0,-2 1 0,1-1 0,-1-1 0,0 0 0,-1-1 0,0 0 0,0-1 0,-1-1 0,0 0 0,0-1 0,0-1 0,-1 0 0,-9 1 118,21-5-45,1 0 1,-1 1-1,1-1 1,-1-1-1,1 1 1,-1 0-1,1-1 0,-1 0 1,1 0-1,-1 0 1,1 0-1,0 0 1,-1-1-1,1 1 1,0-1-1,0 0 1,0 0-1,0 0 1,1 0-1,-2-1 45,2 0-238,0-1 0,0 1 0,0 0-1,0-1 1,0 1 0,1-1 0,-1 1 0,1-1-1,0 0 1,0 1 0,1-1 0,-1 0-1,1 0 1,0 0 0,0 0 0,0 1 0,0-1-1,1-2 239,8-32-3667,15-4-1314</inkml:trace>
  <inkml:trace contextRef="#ctx0" brushRef="#br2" timeOffset="-72907.266">20121 7961 10154,'0'0'4057,"0"0"-422,0 0-688,0 0-817,-1 16-1014,0-5-980,1-3-82,0 0 1,-1 1-1,0-1 1,0 0-1,-1 0 1,0 0-1,0 0 1,-1-1-1,0 1 1,-1-1-1,1 1 1,-4 3-55,-5 6 13,1 0 0,1 0 0,1 0 1,0 2-1,1-1 0,1 1 0,1 0 0,1 0 1,0 1-1,2-1 0,0 1 0,1 0 0,1 0 1,1 0-1,1 0 0,0 0 0,2 0 1,0 0-1,6 16-13,-7-30-14,0 0 1,1-1 0,-1 1 0,1-1-1,1 0 1,-1 0 0,1 0-1,0 0 1,0-1 0,0 1-1,1-1 1,-1 0 0,1 0 0,0-1-1,0 1 1,1-1 0,-1-1-1,1 1 1,-1-1 0,1 1-1,0-2 1,0 1 0,0-1 0,0 0-1,0 0 1,0 0 0,0-1-1,0 0 1,4 0 13,4-1-31,0-1-1,0 0 1,0-1-1,0 0 1,0-2-1,-1 1 1,1-1-1,-1-1 1,0 0-1,-1-1 1,0-1-1,5-4 32,-3 1 131,0-2 0,-2 0 0,1 0 0,-2-1 0,0-1 0,0 0 0,-2 0 0,0-1 0,0 0 0,-2-1 0,0 0 0,-1 0 0,0 0 0,-2-1 0,0 1 0,-1-1 0,0 0 0,-2-1 0,0 1 0,-1 0 0,-1 0 0,-1 0 0,0 0 0,-2 0 0,0 0 0,0 0 0,-2 1 0,-6-14-131,8 22-27,-1 1-1,0 0 1,-1 0 0,1 0-1,-2 0 1,1 1 0,-1 0-1,0 0 1,0 1 0,-1 0 0,0 0-1,0 1 1,0 0 0,0 0-1,-1 1 1,-6-2 27,7 3-593,0 1-1,0 0 0,0 1 1,-1-1-1,1 1 1,0 1-1,-1 0 1,1 0-1,-1 1 1,1 0-1,0 0 1,-5 2 593,-20 8-7196</inkml:trace>
  <inkml:trace contextRef="#ctx0" brushRef="#br2" timeOffset="-72218.581">20919 7991 15727,'0'0'3454,"0"0"-1057,0 0-369,0 0-426,0 0-791,0 0-517,-14 13-161,3-3-114,2-4-10,2 1 1,-1 0-1,1 1 0,0 0 0,1 0 0,-1 0 0,2 0 0,-1 1 0,1 0 0,1 0 0,-1 1 0,0 2-9,-1 11 12,0-1-1,2 1 1,0 0-1,1 0 0,2 0 1,0 0-1,2 4-11,-1-19 3,0 0-1,1 0 0,0 0 1,0-1-1,1 1 1,0 0-1,1-1 1,0 1-1,0-1 1,0 0-1,1 0 0,0 0 1,0 0-1,1-1 1,0 1-1,0-1 1,0-1-1,1 1 1,0-1-1,0 0 0,1 0 1,2 1-3,-2-2-1,1-1 1,-1 0-1,1-1 1,0 0-1,0 0 0,0 0 1,0-1-1,1-1 0,-1 1 1,0-1-1,0-1 1,0 1-1,1-1 0,-1-1 1,0 0-1,0 0 1,-1 0-1,1-1 0,0 0 1,-1-1-1,1 1 1,-1-2-1,1 0 1,12-7 74,-1-2 1,0 0-1,-1-1 1,-1-1-1,0 0 1,-1-2-1,8-11-74,1-5 231,-3-1 0,0-1-1,-2-1 1,-2 0 0,-2-2 0,-1 0-1,-2-1 1,-2 0 0,-1-1-231,-4-29 112,-6 69-111,0 1 0,0-1-1,1 1 1,-1-1 0,0 1 0,0-1 0,0 0 0,0 1 0,0-1-1,0 1 1,0-1 0,0 1 0,0-1 0,0 0 0,0 1 0,-1-1-1,1 1 1,0-1 0,0 1 0,-1-1 0,1 1 0,0-1 0,0 1-1,-1-1 1,1 1 0,-1-1 0,1 1 0,0 0 0,-1-1 0,1 1-1,-1-1 1,1 1 0,-1 0 0,1 0 0,-1-1 0,1 1 0,-1 0-1,1 0 1,-1 0 0,0-1 0,1 1 0,-1 0 0,1 0 0,-1 0-1,1 0 1,-1 0 0,0 0 0,1 0 0,-1 0 0,1 1 0,-1-1 0,1 0-1,-1 0 1,0 0 0,1 0 0,-1 1 0,1-1 0,-1 0 0,1 1-1,-1-1 1,1 0 0,0 1 0,-1-1 0,1 1 0,-1-1-1,-26 33-51,20-15 43,1 2 1,1-1-1,1 1 0,1 0 0,0 0 0,2 0 1,0 0-1,1 0 0,1 0 0,1 1 8,-1 8-23,20 124-390,-19-147 342,-1 1 0,2-1-1,-1-1 1,1 1-1,0 0 1,0-1-1,0 1 1,1-1 0,0 0-1,0 0 1,0-1-1,1 1 1,-1-1-1,1 0 1,0 0 0,0 0-1,1-1 1,-1 0-1,1 0 1,0 0-1,-1 0 1,1-1-1,1 0 72,5 0-30,0 0-1,0 0 0,0-1 0,0-1 1,0 0-1,1-1 0,-1 0 0,0-1 0,0 0 1,0-1-1,0 0 0,-1-1 0,1 0 1,-1-1-1,0 0 0,0-1 0,-1 0 0,1-1 1,-1 0-1,-1 0 0,4-5 31,14-13 161,-1-1 0,-1-1 0,-2-1 1,0-1-1,-2-1 0,9-19-161,-3-2 294,-2-1 0,-2-1 1,-2-1-1,-3 0 0,-2-2 0,-2 0 1,-3-1-1,1-37-294,-9 37 843,-19 62 6,1 18-779,0 1-1,2 1 0,1 0 1,1 0-1,1 1 1,-5 21-70,3-12-144,1 1-1,2 0 1,2 0 0,1 1 0,2-1 0,1 1 0,2 0 0,1 0-1,3 0 1,1 0 0,1 0 0,2-1 0,2 0 0,8 21 144,-15-50-392,1-1 0,0 1-1,0-1 1,1 1 0,0-1 0,0 0 0,0 0 0,1-1 0,0 1 0,0-1 0,1 0 0,-1 0 0,6 3 392,57 11-12194,-42-18 1581</inkml:trace>
  <inkml:trace contextRef="#ctx0" brushRef="#br2" timeOffset="-71907.402">21911 7808 7047,'0'0'5637,"-85"-43"-2466,66 43-160,13 0-833,8 1-513,21 2-415,16-1-97,19-1-385,11-1-223,10 0-257,4 0-128,-4-7-128,-4-3-32,-5-7-64,-8-2-640,-9 0-1378,-10 1-2723,-14 2-7815</inkml:trace>
  <inkml:trace contextRef="#ctx0" brushRef="#br1" timeOffset="-99635.599">20704 5067 11371,'0'0'4388,"0"0"-2178,0 0-507,0 0-27,0 0-678,0 0-250,0 0-166,18 4-155,122 18 123,-118-22-514,1-2 0,0 0 0,0-1 1,-1-1-1,1-1 0,-1-1 0,0-1 0,-1-1 1,0-1-1,0-1 0,-1-1 0,0-1 1,-1 0-1,14-12-36,-8 4 250,-1-2-1,-1 0 1,-1-1 0,0-2-1,-2 0 1,-1-1 0,-1-1 0,-2 0-1,0-2 1,-2 0 0,-1 0-1,-2-1 1,0-1 0,-2 0 0,-2 0-1,-1-1 1,-1 0 0,0-14-250,-4 27 108,0 1 0,0 0 1,-2 0-1,-1-1 1,0 1-1,-1 0 0,-1 0 1,0 1-1,-2-1 0,-2-6-108,7 23 9,1 0 0,0-1-1,-1 1 1,1 0 0,-1-1-1,1 1 1,-1 0 0,0-1-1,0 1 1,1 0 0,-1 0 0,0 0-1,0 0 1,0 0 0,0 0-1,0 0 1,0 0 0,-1 0-1,1 0 1,0 1 0,0-1-1,-1 0 1,1 1 0,0-1-1,-1 1 1,1-1 0,0 1-1,-1 0 1,1 0 0,-1 0-1,1 0 1,0 0 0,-1 0-1,1 0 1,-1 0 0,1 0-1,-1 0 1,1 1 0,0-1-1,-1 1 1,1-1 0,0 1-1,-1 0 1,1-1 0,0 1-1,0 0 1,0 0 0,0 0 0,0 0-1,0 0 1,0 0 0,0 0-1,0 0 1,0 0 0,0 0-1,0 1-8,-7 16 4,0 0 1,1 1-1,2 0 0,-1 1 0,2-1 1,1 1-1,0-1 0,2 1 0,0 8-4,0-16 0,-7 109-114,5 0 0,6 1 0,8 29 114,-9-125-148,2 1 0,1-1 1,0 0-1,2 0 0,2-1 0,1 4 148,-7-21-49,1-1-1,0 0 0,0 0 0,0 0 1,1-1-1,-1 1 0,2-1 0,-1 0 1,1-1-1,0 1 0,0-1 1,0 0-1,1 0 0,0-1 0,0 0 1,0 0-1,0-1 0,1 0 1,-1 0-1,1-1 0,0 0 0,1 0 50,2 0-14,0-1-1,1-1 1,-1 0 0,0-1-1,0 0 1,0 0-1,0-2 1,-1 1-1,1-1 1,0 0-1,-1-1 1,0-1-1,0 0 1,0 0 0,0 0-1,-1-1 1,0-1-1,2-2 15,19-16-1,-2 0-1,-2-2 0,0-1 0,15-22 2,4-8 82,-3-1-1,-2-3 1,-3 0-1,24-57-81,-61 118 7,3-5 72,0 0 0,0 0-1,-1 0 1,1 0 0,-1 0 0,-1 0 0,1-1 0,-1 1-1,-1-1 1,1 1 0,-1-1 0,0 1 0,0-1 0,-1-2-80,-1 8 40,0-1-1,0 1 0,0 0 0,0 0 0,0 0 0,0 1 0,0-1 0,0 0 0,0 1 0,0-1 0,0 1 0,-1 0 0,1-1 0,0 1 1,0 0-1,0 0 0,-1 1 0,1-1 0,0 0 0,0 1 0,0 0 0,0-1 0,-1 1 0,1 0 0,0 0 0,0 0 0,1 0 0,-1 0 1,0 1-1,0-1 0,0 0 0,1 1 0,-1-1 0,1 1 0,-1 0 0,1 0 0,0-1 0,-1 2-38,-17 19 64,1 2 0,0 0-1,2 0 1,1 2 0,1 0 0,1 0-1,1 2 1,2-1 0,0 1-1,2 1 1,2-1 0,0 2 0,2-1-1,1 0 1,1 1 0,2 0-64,-2-22-12,1-1 1,1 0 0,-1 0-1,1 1 1,1-1 0,-1 0-1,1 0 1,0 0 0,1 0-1,0 0 1,0 0-1,0 0 1,1 0 0,0 0-1,0-1 1,1 0 0,0 0-1,0 0 1,0 0 0,1 0-1,0-1 1,0 0-1,0 0 1,1 0 0,0-1-1,0 1 1,0-2 0,0 1-1,0-1 1,1 1 0,4 0 10,2-1-16,0 0 0,1-1-1,-1-1 1,1 0 0,-1 0-1,1-2 1,-1 0 0,1 0-1,-1-1 1,0-1 0,1 0-1,-1-1 1,-1 0 0,1-1-1,0-1 1,-1 1 0,0-2-1,-1 0 1,9-7 17,-2 1 15,-1 0 0,0-2 0,-1 0 0,0-1 0,-1-1 0,-1 0-1,-1-1 1,-1 0 0,0-1 0,-1-1 0,6-15-15,0-56-69,-17 91 11,0-1 0,0 0 1,0 0-1,1 1 0,-1-1 1,0 0-1,0 0 1,0 1-1,0-1 0,-1 0 1,1 0-1,0 1 0,0-1 1,0 0-1,0 1 1,-1-1-1,1 0 0,0 0 1,-1 1-1,1-1 0,-1 1 1,1-1-1,-1 0 1,1 1-1,-1-1 0,1 1 1,-1-1-1,1 1 0,-1-1 1,0 1-1,1 0 1,-1-1-1,0 1 0,1 0 1,-1-1-1,0 1 0,1 0 1,-1 0-1,0 0 1,0 0-1,1-1 0,-1 1 1,0 0-1,0 0 0,1 1 1,-1-1-1,0 0 1,0 0-1,1 0 0,-1 0 1,0 1-1,0-1 0,1 0 1,-1 1-1,0-1 1,1 0-1,-1 1 0,1-1 1,-1 1-1,0-1 58,-35 31-9344,17-5-4109</inkml:trace>
  <inkml:trace contextRef="#ctx0" brushRef="#br1" timeOffset="-99048.14">22919 3808 10762,'-4'-43'974,"4"27"-581,-1 0 0,0 0 0,-2 0-1,1 0 1,-2 0 0,-1 1 0,0-1 0,0 1 0,-2 0 0,0 1 0,-8-14-393,1 10 560,-1 0-1,-1 1 1,0 1 0,-1 1 0,-1 0-1,0 1 1,-1 1 0,-1 1 0,0 1 0,0 0-1,-20-6-559,-1 2 435,0 1 1,-1 2-1,0 2 0,-1 2 0,-37-2-435,15 7 337,-1 2 0,0 4 0,1 2 0,-1 3 0,1 3 0,1 3 0,0 2 0,2 3 0,0 3 0,-56 29-337,5 6 196,2 4 0,2 6 1,4 4-1,3 5 0,-19 23-196,-21 28 62,5 7 0,6 6 1,-92 129-63,167-197 42,3 3 1,3 3-1,4 1 1,3 2-1,-12 39-42,41-85-15,1 1 0,2 0 0,2 0-1,1 1 1,1 0 0,3 0 0,1 0 0,1 1 0,3-1-1,1 1 1,1-1 0,2 0 0,2 0 0,8 24 15,3-13 10,2-2 0,2 0 0,2-1 0,2-2 0,2 0-1,2-2 1,1-1 0,2-2 0,2-1 0,1-2 0,2-1 0,2-2 0,0-1 0,2-3 0,13 6-10,3-3-22,1-2-1,1-2 1,1-3-1,1-3 1,1-3-1,1-2 1,1-3-1,25 0 23,22-2-12,1-5-1,0-4 1,0-6 0,54-10 12,-45-4 115,-2-5 1,0-6 0,-2-4 0,-2-6 0,-1-4-1,-2-6 1,-3-5 0,-2-4 0,-2-5 0,-4-4-1,-2-5 1,-4-4 0,76-79-116,-108 92 14,-3-2 0,-3-4 0,-2-1 0,-4-4 0,-3-1 0,-3-2 0,-4-3 0,-1-7-14,-27 56 11,-1 0 0,-1-1-1,-3-1 1,0 0 0,-2 0-1,-1 0 1,-2-1 0,-1 1-1,-2-1 1,-1 0 0,-2 0-1,-1 0 1,-2 1 0,-1 0-1,-1-1 1,-9-21-11,-5 13-24,-2 1 1,-2 1-1,-1 1 1,-2 1-1,-2 2 1,-1 1-1,-2 1 0,-1 2 1,-1 1-1,-2 2 1,-1 1-1,-39-20 24,-11-6-582,-2 4 0,-2 5 1,-1 3-1,-56-14 582,-224-52-5632,-27 28-5937</inkml:trace>
  <inkml:trace contextRef="#ctx0" brushRef="#br1" timeOffset="-97981.963">22158 4210 5125,'0'0'2690,"0"0"-1179,0 0 245,0 0 738,0 0 73,0 0-431,0 0-850,1 1-576,-1 11-64,-82 212 1890,-8-2-1583,37-93-359,19-42-3008,7-15-2448,1 1-3412,21-55 357</inkml:trace>
  <inkml:trace contextRef="#ctx0" brushRef="#br1" timeOffset="-97696.784">22155 4190 6983,'22'-92'3331,"-9"76"-1634,-5 9 161,-5 7 576,-3 12-352,0 12-1025,-14 15-384,-5 12 32,-8 8-129,-4 4-159,0 3-257,-5 5-96,-1 4-64,-2 3-32,3 2-833,-3-2-3908,8-12-5092</inkml:trace>
  <inkml:trace contextRef="#ctx0" brushRef="#br1" timeOffset="-97321.37">21370 4190 5029,'3'-14'2765,"-1"5"-2381,12-60 2095,-8 16 3376,-17 150 870,-46 185-6297,18-137-353,-5 23-2915,43-161 2097,-5 23-1657,8-16-4435,4-13 1070</inkml:trace>
  <inkml:trace contextRef="#ctx0" brushRef="#br1" timeOffset="-96992.249">21453 4233 545,'27'-155'6971,"-27"153"-7167,8-36 4992,-8 28-759,-8 24-2018,-36 105-1074,6 1 0,-1 29-945,-4 10 48,29-109-187,-29 102-797,21-49-4967,12-47 10</inkml:trace>
  <inkml:trace contextRef="#ctx0" brushRef="#br1" timeOffset="-96663.132">21280 4739 3812,'0'0'4292,"0"0"-2616,0 0-213,0 0 587,0 0-433,0 0-501,0 0-315,-10 19-150,1-3-511,3-7-64,0 1 0,1 0 0,0 0 0,1 1 1,0-1-1,0 1 0,1 0 0,1 0 0,0 0 0,0 0 0,1 9-76,-1-8-40,2 0 1,-1 1-1,1-1 0,1 0 1,0 0-1,1 1 1,0-1-1,1-1 1,1 1-1,-1 0 0,2-1 1,0 1-1,0-1 1,1-1-1,0 1 1,1-1-1,0 0 0,1 0 1,0-1-1,0 0 1,1-1-1,0 0 0,1 0 1,-1 0-1,2-2 1,-1 1-1,1-1 1,0-1-1,6 3 40,0-4-26,1-1 0,-1-1 0,1 0 0,0-1 0,-1-1 0,1-1-1,0-1 1,0 0 0,-1-1 0,0-1 0,1 0 0,-1-1 0,-1-1 0,1-1 0,-1-1 0,0 0 0,-1-1 0,0 0 0,0-1 26,18-14 47,-1-2 0,-1-1 0,-1-1 0,-2-1 0,-1-2 0,-1-1 1,17-27-48,4-15 312,-3-2 0,-3-2 0,-4-1 1,17-58-313,-16-22 213,-37 158-239,-1 0 0,0 0-1,0 0 1,0-1 0,0 1-1,0 0 1,0 0 0,0 0-1,0 0 1,0 0 0,0 0-1,-1 0 1,1 0 0,0 0-1,-1 0 1,1 0 0,-1 0-1,1 0 1,-1 0-1,1 0 1,-1 0 0,0 0-1,1 0 1,-1 0 0,0 1-1,0-1 1,0 0 0,0 1-1,0-1 1,0 0 0,0 1-1,0 0 1,0-1 0,0 1-1,0-1 1,0 1 0,0 0-1,-1-1 27,-36 17-8875,24-2 916</inkml:trace>
  <inkml:trace contextRef="#ctx0" brushRef="#br1" timeOffset="-96348.463">22210 4220 32,'3'-16'6363,"28"-104"-843,-21 105-1050,-10 35-2240,-53 147-1307,-65 134-1608,71-187-5164,37-86 2358,2-5-449</inkml:trace>
  <inkml:trace contextRef="#ctx0" brushRef="#br1" timeOffset="-96050.964">22080 4585 352,'7'-20'4239,"41"-125"-902,17-19 4841,-76 197-4216,-16 38-2843,-12 32-1166,-148 410 180,175-479-327,1 2 1,2-1-1,1 1 0,2 1 0,1-1 0,1 25 194,4-57-12,-1 0 0,1 0 0,0 0 0,0 0 0,1 0 0,-1 0 0,1 0 0,0 0 0,0 0 0,0 0 0,1-1 0,-1 1 1,1 0-1,0-1 0,0 1 0,0-1 0,0 1 0,1-1 0,-1 0 0,1 0 0,0 0 0,0-1 0,0 1 0,0-1 0,0 1 0,1-1 0,-1 0 1,1 0-1,-1-1 0,1 1 0,0-1 0,0 1 0,0-1 0,2 0 12,5 0-8,1 0-1,0-1 1,0 0-1,0-1 1,0 0-1,-1-1 1,1 0-1,-1-1 1,1 0-1,-1-1 1,0 0 0,0-1-1,0 0 1,-1-1-1,0 0 1,0 0-1,0-1 1,2-3 8,15-13 5,0-2-1,-1-1 1,-2 0 0,-1-2 0,8-13-5,45-76-259,-51 65-7522,-23 44 1466</inkml:trace>
  <inkml:trace contextRef="#ctx0" brushRef="#br1" timeOffset="-95602.121">20804 5100 5445,'0'0'2787,"0"0"-1314,0 0 449,0 0 576,0 0 353,0 0-513,119 17-896,-62-28-610,8-2-447,3-6-257,-3-2-128,2-5-64,3-1-1025,-11 0-6278</inkml:trace>
  <inkml:trace contextRef="#ctx0" brushRef="#br0" timeOffset="-56747.521">23234 3282 6630,'0'0'1997,"0"0"-1132,0 0-315,0 0 170,0 0 44,0 0-54,8 1-161,61 13 738,169 60 2930,-200-70-4046,0-1 0,0-2-1,0-1 1,0-3 0,0-1-1,-1-1 1,1-2 0,-1-2-1,0-2 1,16-7-171,19-2 124,-23 6 71,0-2-1,-1-2 1,-1-2-1,-1-3 1,-1-1-1,-1-2 1,13-12-195,189-145 699,246-223 764,-74-3 352,-290 264-908,81-124-907,295-368 475,-272 360-373,-136 158-9,5 4 1,7 3-94,-57 62-23,2 2 0,2 2 0,2 3 0,1 2 0,3 3 0,1 2 1,61-24 22,-78 42 10,2 2 1,-1 2 0,2 2-1,-1 2 1,2 2 0,-1 3-1,1 1 1,-1 3 0,49 4-11,-82-1-6,-1 0 0,0 1 1,0 0-1,0 1 0,0 1 1,0 0-1,-1 1 0,0 1 1,0 0-1,0 0 0,-1 1 1,-1 1-1,1 0 0,-1 1 1,-1 0-1,0 1 1,8 10 5,46 52 18,-46-56-30,-1 2-1,-1 0 0,-1 1 0,-1 1 0,0 0 0,-2 1 13,36 78-3,-4 2 0,8 39 3,92 338 32,-101-366-4,5-3 0,33 53-28,-25-51 9,133 236-4,-29-116-10,-101-162 29,4-2 0,2-4 0,4-2 0,24 15-24,28 10 26,84 17-116,138 34 26,-49-63 90,-25-43-20,-62-33 26,-194-2-1561,3 1-4710,-20 1-3034</inkml:trace>
  <inkml:trace contextRef="#ctx0" brushRef="#br0" timeOffset="-55384.343">23095 3664 3812,'0'0'1238,"3"1"-389,124 3 4212,-72-6-4303,596-12 1858,269 13-2067,441-31 412,68 59 668,-70 26-679,-370 9-801,-714-44-175,247-18 26,-267-18 32,-101 35-96,-150-2-2931,-8-14-2595</inkml:trace>
  <inkml:trace contextRef="#ctx0" brushRef="#br1" timeOffset="-53285.535">30071 2343 10602,'0'0'3235,"0"0"-1030,-1-13 160,-2-8-1393,-4-31 1792,5 14 2783,2 38-4837,-3 8 726,-16 356 534,-98 765-1009,110-1017-961,4 1 0,8 37 0,17-21 0,-22-128 0,0-1 0,0 1 0,1 0 0,-1-1 0,0 1 0,1-1 0,-1 1 0,0-1 0,1 1 0,-1-1 0,1 1 0,-1-1 0,1 1 0,-1-1 0,1 1 0,-1-1 0,1 0 0,-1 1 0,1-1 0,0 0 0,-1 0 0,1 1 0,0-1 0,-1 0 0,1 0 0,0 0 0,-1 0 0,1 0 0,0 0 0,-1 0 0,1 0 0,-1 0 0,1 0 0,0 0 0,-1 0 0,1 0 0,0-1 0,-1 1 0,1 0 0,0 0 0,-1-1 0,1 1 0,-1 0 0,1-1 0,-1 1 0,1-1 0,-1 1 0,1-1 0,-1 1 0,1-1 0,-1 1 0,0-1 0,1 1 0,-1-1 0,0 0 0,1 1 0,-1-1 0,0 1 0,0-1 0,0 0 0,0 1 0,1-1 0,-1 0 0,0 1 0,0-1 0,0 0 0,20-45 0,-16 34-204,-3 10-52,1-1 0,-1 1 0,0-1 0,0 1 0,0-1 0,0 1 0,-1-1 0,1 0 0,-1 1 0,0-1 0,1 0 0,-1 0 0,0 1 0,-1-1 0,1 0 0,0 1 0,-1-1 0,0 0 0,1 1 0,-1-1 0,0 0 0,0 1 0,-1 0 0,1-1 0,-1 0 256,-12-5-7201</inkml:trace>
  <inkml:trace contextRef="#ctx0" brushRef="#br1" timeOffset="-52316.313">24681 2039 13453,'0'0'3998,"0"0"-1660,0 0-314,0 0-76,0 0-458,0 0-380,0 0-341,-3-6-225,1 2-450,1 4-79,1 0 1,0 1 0,0-1 0,-1 0 0,1 0-1,0 0 1,0 1 0,-1-1 0,1 0 0,0 0-1,-1 0 1,1 0 0,0 0 0,-1 1 0,1-1-1,0 0 1,-1 0 0,1 0 0,-1 0 0,1 0-1,0 0 1,-1 0 0,1 0 0,0 0 0,-1 0-1,1-1 1,0 1 0,-1 0 0,1 0 0,0 0-1,-1 0 1,1 0 0,0-1 0,-1 1 0,1 0-1,0 0 1,-1-1-16,35 1125 4415,-21-66-4415,-13-923 0,-23-179 0,4 39-6427,9 6-727</inkml:trace>
  <inkml:trace contextRef="#ctx0" brushRef="#br1" timeOffset="-44324.862">22396 1277 8232,'0'0'4313,"4"-15"-1804,2-7-1483,3-15-1,2-7 5359,-16 94-3630,-14 10-2574,-2-1 0,-3-2 0,-2 0-1,-2-2 1,-3-1 0,-30 38-180,33-48 0,-3 0 0,-1-2 0,-2-2 0,-39 37 0,72-76-2,0 1 1,-1 0-1,1 0 1,-1 0-1,1-1 1,-1 1-1,1-1 0,-1 1 1,0-1-1,0 0 1,0 0-1,0 1 1,0-1-1,0-1 1,0 1-1,0 0 1,0 0-1,0-1 0,0 1 1,-1-1-1,1 0 1,0 0-1,0 0 1,-1 0-1,1 0 1,0 0-1,0 0 1,-1-1-1,1 1 1,0-1-1,0 0 0,0 1 1,0-1-1,0 0 1,0 0-1,0 0 1,0-1-1,0 1 2,-3-11 8,1 0 1,0 0-1,1 0 1,1 0-1,-1 0 0,2-1 1,0 1-1,1-1 0,0 1 1,0-1-1,2 0-8,-2 6-1,0-13 1,1 0 0,1 1 0,1-1 0,0 0 0,2 1 0,0 0 0,1 0 0,1 0 0,1 1 0,0 0 0,9-12 0,-15 27-2,-1 0-1,1 1 1,0-1 0,0 1 0,0-1 0,0 1-1,1 0 1,-1 0 0,0 0 0,1 0 0,0 0-1,-1 0 1,1 1 0,0-1 0,0 1-1,0 0 1,0 0 0,0 0 0,0 0 0,0 1-1,0-1 1,1 1 0,-1 0 0,0-1 0,0 2-1,0-1 1,0 0 0,1 1 0,-1-1-1,0 1 1,0 0 0,0 0 0,0 0 0,0 0-1,0 1 1,-1-1 0,1 1 0,0 0 0,-1 0-1,1 0 1,1 2 2,7 10-10,-1 1 0,0 0 0,-1 1 0,-1 0 0,-1 1 0,0 0 0,0 3 10,20 46 6,-15-44-9,0 0 0,2 0 1,0-1-1,1-1 0,2 0 0,0-1 0,15 13 3,-24-25-37,0 0 0,1 0 0,-1-1-1,1 0 1,0 0 0,1-1 0,-1-1 0,1 1 0,0-2-1,1 1 1,-1-1 0,0-1 0,1 0 0,-1 0 0,1-1 0,0 0-1,0-1 1,-1 0 0,8-2 37,-11-2-2,1 0 0,-1 0 0,0-1-1,-1 0 1,1 0 0,-1-1 0,0 1 0,0-2 0,-1 1 0,0 0 0,0-1-1,0 0 1,-1 0 0,0-1 0,0 1 0,-1-1 0,0 0 0,0 0-1,-1 0 1,0-3 2,122-414 2141,-128 468 37,-170 737-2199,173-769-253,-5 73-5228,18-81-1540,-1-14 663</inkml:trace>
  <inkml:trace contextRef="#ctx0" brushRef="#br1" timeOffset="-44029.019">22944 1699 4869,'5'-16'7431,"-2"7"-6690,2-8 438,0 0 0,2 1 1,0-1-1,0 1 0,2 1 0,0 0 0,5-6-1179,-12 18 175,0-1 0,0 1 0,1-1 0,-1 1 0,1 0 0,0 0 0,0 0 0,0 0 0,0 1 0,1-1 0,-1 1 0,1 0 0,-1 0 0,1 0 0,0 0 1,0 1-1,0-1 0,0 1 0,0 0 0,0 1 0,0-1 0,0 0 0,0 1 0,0 0 0,0 0 0,1 0 0,-1 1 0,0 0 0,0-1 0,0 1 0,0 1 0,0-1 0,0 0 0,0 1 0,-1 0 0,1 0 0,-1 0 0,3 2-175,1 6 20,-1 1-1,0 1 0,0-1 0,-1 1 0,0 0 0,-1 0 1,-1 1-1,0-1 0,-1 1 0,0-1 0,0 1 0,-2 0 0,0 0 1,0 0-1,-1-1 0,0 1 0,-2 1-19,-1 8-2,-1 0 0,-2 0 0,0-1 0,-1 0 0,-1 0 0,-1-1 0,-1 0 0,-1-1 0,0 0 0,-1-1 0,-1 0-1,-1-1 1,-8 7 2,-66 34-21,186-86 208,269-49-379,-255 57-497,-147 17-6683,6 6 955</inkml:trace>
  <inkml:trace contextRef="#ctx0" brushRef="#br1" timeOffset="-42949.356">30454 1489 11018,'0'0'2413,"0"0"-331,0 0 342,0 0-369,0 0-667,0 0-454,-6 16-143,-51 110 388,27-81-1064,-1-2 0,-2-1 0,-1-2-1,-3-1 1,-1-2 0,-2-1 0,-1-3 0,-11 6-115,52-39 0,-4 3 6,0 1 1,0-1-1,-1 0 1,1-1 0,-1 1-1,0-1 1,0 0-1,0 0 1,0 0 0,0-1-1,0 0 1,0 0-1,0 0 1,-1 0-1,1-1 1,0 0 0,-2 0-7,5-3 30,0 1 1,0-1 0,0 0-1,0 1 1,1-1 0,0 0-1,-1 0 1,1 0 0,0 0 0,0 0-1,1 0 1,-1 0 0,1-1-1,-1 1 1,1 0 0,0 0-1,0 0 1,1-1 0,-1 1 0,1 0-1,0-1-30,-1-8 194,1-6-56,1 0 0,0 0 1,1 0-1,2 1 0,-1-1 1,2 1-1,0 0 0,1 0 1,1 1-1,1 0 0,5-7-138,-13 20 3,0 0-1,0 1 1,0 0-1,1-1 1,-1 1-1,1 0 1,0 0-1,0 0 1,-1 0-1,1 0 1,0 0 0,1 0-1,-1 1 1,0-1-1,0 1 1,1-1-1,-1 1 1,1 0-1,-1 0 1,1 0-1,-1 1 1,1-1-1,0 0 1,-1 1-1,1 0 1,0-1-1,0 1 1,-1 0 0,1 1-1,0-1 1,-1 0-1,1 1 1,0 0-1,-1-1 1,1 1-1,-1 0 1,1 0-1,1 2-2,58 144 59,-53-130-83,1 0 0,0 0-1,1-1 1,1 0 0,1-1 0,0-1 0,0 0-1,2 0 1,0-2 0,0 0 0,1 0 0,1-2-1,-1 0 1,2-1 0,17 7 24,-30-13-30,1-1-1,-1 0 1,0 0-1,1 0 1,-1-1 0,1 0-1,0 0 1,-1 0-1,1-1 1,0 0-1,-1 0 1,1 0 0,0-1-1,0 1 1,-1-2-1,1 1 1,-1 0 0,1-1-1,-1 0 1,0-1-1,0 1 1,0-1-1,0 0 1,0 0 0,0 0-1,-1-1 1,0 0-1,1 0 1,-1 0 0,-1 0-1,1 0 1,-1-1-1,2-3 31,9-20 155,-1-1-1,-1-1 0,-2 0 0,-1 0 0,-2-1 1,0 0-1,-3-1 0,0 1 0,-2-14-154,-3 23 1734,-7 47-591,4-11-1415,-82 215 530,55-155-419,3 1 0,-16 68 161,40-128-571,1 1 0,1-1 0,0 1 0,1-1-1,0 1 1,2 0 0,0-1 0,1 3 571,11 3-3514,10-14-3601,-9-7 154</inkml:trace>
  <inkml:trace contextRef="#ctx0" brushRef="#br1" timeOffset="-42644.224">30876 1910 8744,'0'0'5050,"4"-14"-2359,14-44-166,-17 56-2291,-1 0 1,1 0-1,0 0 0,0 0 1,0 0-1,0 0 0,0 1 0,1-1 1,-1 0-1,0 1 0,1-1 1,-1 1-1,1-1 0,0 1 1,-1 0-1,1 0 0,0 0 0,0 0 1,0 0-1,0 0 0,0 0 1,0 0-1,0 1 0,1-1-234,0 1 123,0 0 0,0 0 0,0 0 0,0 0 0,0 1 0,1 0 0,-1-1 0,0 1 0,0 0 0,0 0 0,0 1 0,-1-1 0,1 1 0,0-1 0,0 1 0,-1 0 0,1 0 0,-1 0 0,1 1-123,2 2 25,0 1 1,-1 0-1,0 0 1,0 0-1,0 1 1,-1-1 0,0 1-1,0 0 1,-1-1-1,0 1 1,0 1-1,0-1 1,-1 0 0,0 0-1,-1 1 1,1-1-1,-2 0 1,1 1-1,-1-1 1,0 0 0,0 0-1,-1 0 1,0 0-1,0 0 1,-2 5-26,-4 7 0,-1-1 0,-1 0 0,0-1 0,-2 0 1,1 0-1,-2-1 0,0-1 0,-12 11 0,-1-1 24,0-1 0,-2-1 0,-1-1 0,-30 17-24,46-32 26,18-4 77,3-3-93,237-30 396,-52-4-556,-239 39-7430,21 0 288</inkml:trace>
  <inkml:trace contextRef="#ctx0" brushRef="#br1" timeOffset="-34335.758">26110 2166 769,'0'0'12460,"0"0"-7079,0 0-2835,0 0-325,0 0-502,0 0-630,0 0-454,1 13-181,-1 333 619,1-330-1075,0 0-1,1 0 1,1 0 0,0 0 0,1 0-1,1-1 1,0 0 0,5 9 2,-7-19-11,0 1-1,0-1 1,0 0 0,0 0-1,1 0 1,0 0 0,0-1 0,0 0-1,1 0 1,-1 0 0,1 0 0,0-1-1,0 1 1,0-1 0,0 0 0,1-1-1,0 0 1,-1 1 0,1-2 0,0 1-1,0-1 1,0 0 0,0 0 0,1 0 11,3-1 8,-1-1 0,1 0 0,-1 0 1,1-1-1,-1 0 0,1 0 0,-1-1 1,0 0-1,0-1 0,-1 0 0,1-1 1,-1 1-1,0-2 0,0 1 0,0-1 1,-1 0-1,0-1 0,0 0 0,-1 0 1,0 0-1,5-8-8,-1 1 73,0-1 1,-1 0-1,-1-1 1,0 0 0,-1 0-1,-1-1 1,0 0-1,-2 0 1,0 0-1,0-1 1,-1-10-74,-1 5 75,-2-1 1,-1 0-1,0 0 0,-2 0 1,-1 1-1,-1 0 0,0-1 1,-2 2-1,-8-19-75,12 32-16,-1 0 0,0 0 0,-1 1 0,0 0 0,0 0 0,0 0 0,-1 1 0,0 0 0,-1 0 0,0 0 0,0 1 0,0 0 0,-1 0 0,0 1 0,0 0 0,0 0 0,0 1 0,-1 0 0,0 0 0,0 1 0,0 0 0,0 1-1,0 0 1,-1 1 0,-7-1 16,8 2-236,0 0 0,-1 1 0,1 0 0,0 0 0,0 1 0,0 0 0,0 1 0,0 0-1,1 1 1,-1-1 0,1 2 0,-4 1 236,-49 49-6023,36-19-1755</inkml:trace>
  <inkml:trace contextRef="#ctx0" brushRef="#br1" timeOffset="-34008.583">26717 2445 1602,'0'0'10890,"0"0"-6369,0 0-2407,0 0-213,0 0-198,0 0-662,0 0-502,0 0-64,5 11 86,17 33-60,-22-44-444,0-1-1,0 1 0,1 0 0,-1-1 0,0 1 0,1-1 0,-1 1 0,0-1 0,1 1 0,-1 0 1,1-1-1,-1 1 0,1 0 0,-1 0 0,1-1 0,-1 1 0,1 0 0,-1 0 0,1 0 0,-1 0 1,1-1-1,-1 1 0,1 0 0,-1 0 0,1 0 0,-1 0 0,1 0 0,0 0 0,-1 0 0,1 1 0,-1-1 1,1 0-1,-1 0 0,1 0 0,-1 0 0,1 1 0,-1-1 0,1 0 0,-1 1 0,1-1 0,-1 0 1,0 1-1,1-1 0,-1 0 0,0 1 0,1-1 0,-1 1 0,0-1 0,1 1 0,-1-1 0,0 0 1,0 1-1,1-1 0,-1 1 0,0 0 0,0-1 0,0 1 0,0-1 0,0 1-56,-7-61 1313,-4 22-3245,11 38 1534,-1-4-800,3 2-3986,7 2-2834</inkml:trace>
  <inkml:trace contextRef="#ctx0" brushRef="#br1" timeOffset="-33604.394">27355 2021 10730,'3'-17'5573,"7"-60"-2578,-9 74-2699,-1-1-1,1 0 1,-1 0 0,0 0-1,0 0 1,-1 0 0,1 0-1,-1 1 1,0-1-1,0 0 1,0 0 0,-1 1-1,1-1 1,-1 1-1,0-1 1,0 1 0,0-1-1,-1 0-295,-55-27 1931,49 30-1912,0 0-1,1 1 0,-1 0 0,1 0 0,-1 1 0,0 0 0,1 0 0,-1 1 0,1 0 1,0 0-1,0 1 0,-1 0 0,2 1 0,-6 2-18,3 2-148,0 0 0,1 0 0,0 1 1,1 1-1,0-1 0,0 1 0,1 0 0,0 1 0,1 0 1,0 0-1,1 0 0,0 1 0,1 0 0,0 0 0,1 0 0,0 0 1,1 1-1,0-1 0,1 1 0,1-1 0,0 1 0,0-1 0,3 11 148,-3-18 7,1-1 0,0 0 0,0 0 0,1 1 0,-1-1 0,1 0 0,0 0 0,0-1 0,0 1-1,1 0 1,-1-1 0,1 1 0,0-1 0,0 0 0,0 0 0,0 0 0,1 0 0,-1 0 0,1-1-1,0 0 1,0 1 0,0-1 0,0-1 0,0 1 0,0-1 0,0 1 0,0-1 0,1 0 0,-1-1-1,0 1 1,1-1 0,-1 0 0,0 0 0,1 0 0,-1-1 0,0 1 0,1-1 0,-1 0 0,0 0-1,0-1 1,1 0-7,9-7 414,-1-1 0,-1 0 0,0-1 0,0 0 0,-1-1 0,-1 0 0,0-1-1,0 0 1,3-8-414,-3 6 519,-9 15-494,0 1-1,0-1 1,0 0-1,0 0 0,0 1 1,0-1-1,0 0 1,0 1-1,0-1 0,0 1 1,0-1-1,0 1 1,0 0-1,0-1 1,0 1-1,0 0 0,-1 0 1,1-1-1,0 1 1,-1 0-1,1 0 0,-1 0 1,1 0-1,-1 0 1,1 0-1,-1 0 0,1 0 1,-1 0-1,0 0 1,0 0-1,1 0 0,-1 0 1,0 0-1,0 1 1,0-1-1,0 0 0,-1 0 1,1 0-1,0 0 1,0 0-1,-1 1-24,2 2 24,40 391-2821,-21-366-1526,15-26-5960,-18-8 2831</inkml:trace>
  <inkml:trace contextRef="#ctx0" brushRef="#br1" timeOffset="-33246.46">27680 1874 8904,'0'0'3342,"0"0"-576,0 0-140,0 0-352,0 0-389,0 0-236,0 0-458,-9 7-380,-26 24-282,37 7-9,2-30-405,-1 4-79,1 0 0,0 0-1,1-1 1,0 0 0,0 0 0,1 0 0,1 0 0,0-1 0,0 0 0,1-1 0,0 0-1,1 0 1,0-1 0,0 1 0,1-2 0,0 0 0,0 0 0,2 0-36,202 75 171,-212-81-145,0-1 1,0 1-1,0 0 1,1 0-1,-1 0 1,0 0 0,0 0-1,0 0 1,0 0-1,0 1 1,-1-1-1,1 1 1,0-1-1,-1 1 1,1 0 0,-1-1-1,1 1 1,-1 0-1,0 0 1,0 0-1,0 0 1,0 0-1,0 1 1,0-1 0,0 0-1,-1 0 1,1 0-1,-1 1 1,0-1-1,0 0 1,0 1-1,0-1 1,0 0 0,0 1-1,0-1 1,-1 0-1,1 0 1,-1 1-1,0-1 1,0 1-27,-92 69 1638,81-65-1525,-11 8-244,-1-1 0,-1-2 1,0 0-1,-1-1 0,0-2 0,0-1 0,-1-1 1,0-1-1,0-1 0,-13-1 131,12-12-3408,20-20-4672,8 9 83</inkml:trace>
  <inkml:trace contextRef="#ctx0" brushRef="#br1" timeOffset="-32925.105">27677 1811 10250,'0'0'5221,"0"0"-1890,0 0-865,0 0-384,110-44-737,-74 35-288,3-1-352,-3 3-353,-9 0-191,-8 1-97,-9 5 0,-5-1-64,-5 2-353,-3 0-864,-6 4-1281,-8 6-2691,-2 1-4676</inkml:trace>
  <inkml:trace contextRef="#ctx0" brushRef="#br1" timeOffset="-32424.981">28211 1987 7751,'0'0'5611,"0"0"-2002,0 0-977,0 0-609,14 0-667,176-40 256,-180 37-1601,60-19 3,-1-3 1,-2-3 0,0-2-1,4-7-14,-68 35 2,0 1 4,1-1-1,-1 0 1,0 0-1,1 0 1,-1 0-1,0 0 1,0-1-1,0 1 1,0-1 0,-1 0-1,1 0 1,-1 0-1,0 0 1,0 0-1,0-1 1,0 1-1,0-1 1,0-1-6,-4 4 20,1-1 0,0 0 0,-1 1 0,1-1 0,-1 1 0,1 0 0,-1-1 0,0 1 0,1 0 0,-1 0 0,0 0 0,0 0 0,0 1 0,0-1 1,0 0-1,0 1 0,0-1 0,0 1 0,0 0 0,0 0 0,0-1 0,0 1 0,-2 1-20,-1-2 67,-7-1 7,-1 0 0,1 1 0,0 0 0,-1 1 0,1 0 0,0 1 0,-1 0 0,1 1 0,0 0-1,0 1 1,0 1 0,0 0 0,-2 2-74,14-6 0,-1 1 0,0-1-1,1 1 1,-1-1 0,0 1 0,1 0-1,-1-1 1,1 1 0,-1 0 0,1 0-1,-1 0 1,1-1 0,0 1-1,-1 0 1,1 0 0,0 0 0,0 0-1,0 0 1,-1-1 0,1 1 0,0 0-1,0 0 1,0 0 0,1 0 0,-1 0-1,0 0 1,0-1 0,0 1 0,1 0-1,-1 0 1,0 0 0,1 0-1,-1-1 1,0 1 0,1 0 0,-1 0-1,1-1 1,0 1 0,-1 0 0,1-1-1,-1 1 1,1 0 0,0-1 0,0 1-1,-1-1 1,1 0 0,0 1 0,0-1-1,0 1 1,44 29-33,-40-28 58,5 5-7,1-1-1,-1 2 1,0-1 0,-1 1-1,0 1 1,0-1 0,-1 2 0,0-1-1,-1 1-17,-4-6 74,-1-1-1,1 1 1,-1 0-1,0 0 1,-1 0-1,1 0 1,-1 0 0,1 0-1,-1 0 1,0 1-1,-1-1 1,1 0-1,-1 1 1,0-1-1,0 0 1,0 1-1,-1-1 1,1 1-1,-1-1 1,0 0-1,0 0 1,-1 0 0,1 1-1,-1-1 1,0 0-1,-2 3-73,-7 8 70,-1 0 0,0-1 0,-1 0 0,0 0 0,-1-2 0,-1 1 0,0-2 0,-4 2-70,-43 29-4121,37-26 646,-6 6-6038</inkml:trace>
  <inkml:trace contextRef="#ctx0" brushRef="#br1" timeOffset="-31987.764">25218 2876 4100,'0'0'9038,"0"0"-4442,15-7-2039,103-41 1031,217-45-177,-412 99-15396,41 1 5040</inkml:trace>
  <inkml:trace contextRef="#ctx0" brushRef="#br1" timeOffset="-31662.394">25411 2621 12876,'0'0'5008,"0"0"-1570,0 0-801,0 0-700,0 0-650,0 0-459,0 0-268,-14 12-47,-92 83 261,-103 78-294,225-167-501,3-5-73,0 0 1,-1 1-1,1 1 0,-1 1 1,1 1-1,-1 0 1,0 1-1,-1 1 1,0 1-1,0 0 1,0 2-1,-1 0 1,-1 0-1,0 1 0,0 1 1,-1 1-1,0 0 1,-2 1-1,1 0 1,-2 1-1,6 9 94,-10 14-3251,-10-75-2199,4 28 1398,-1-1-4148</inkml:trace>
  <inkml:trace contextRef="#ctx0" brushRef="#br1" timeOffset="-30187.403">21927 2597 16175,'0'0'4960,"0"0"-3220,0 0-283,0 0 118,-6-2-459,5 2-1092,0-1 0,-1 1 1,1-1-1,0 1 0,0-1 0,0 1 0,-1 0 1,1 0-1,0 0 0,0 0 0,-1 0 0,1 0 1,0 0-1,0 0 0,-1 0 0,1 0 0,0 1 1,0-1-1,-1 1 0,1-1 0,0 1 0,0-1 1,0 1-1,0-1 0,0 1 0,0 0 1,0 0-1,0 0 0,0-1 0,0 1 0,0 0 1,1 0-1,-1 0 0,0 0 0,1 1 0,-1-1 1,1 0-1,-1 0 0,1 0 0,-1 0 0,1 1 1,0-1-1,-1 1-24,-11 29 105,1 0 0,1 1 1,2 0-1,1 1 0,2 0 1,1 5-106,3-27 0,0 0 1,1 0 0,0 0 0,1 0-1,1 0 1,0 0 0,0 0-1,1-1 1,0 1 0,1-1-1,0 1 1,0-1 0,1 0 0,1-1-1,0 1 1,0-1 0,1 0-1,0-1 1,0 0 0,3 2-1,-6-6-1,0 0 0,1-1 0,-1 1-1,1-1 1,-1 0 0,1-1 0,0 1 0,0-1 0,1 0 0,-1 0 0,0-1 0,1 0 0,-1 0 0,0 0-1,1 0 1,-1-1 0,1 0 0,-1 0 0,1 0 0,0-1 0,-1 0 0,0 0 0,1 0 0,-1-1-1,0 0 1,0 0 0,0 0 0,0 0 0,0-1 0,3-2 1,1-1 13,-1-1-1,1 0 1,-1 0-1,0 0 1,-1-1-1,0-1 1,0 1-1,-1-1 1,0 0-1,0-1 1,-1 1-1,-1-1 1,1 0-1,-2-1 1,2-2-13,-1-4 40,-1-1 1,-1 0 0,-1 0-1,0 1 1,-1-1-1,-1 0 1,0 0 0,-1 0-1,-2 1 1,1-1 0,-2 1-1,-1 0 1,0 0-1,0 1 1,-2 0 0,0 0-1,-1 0 1,-3-1-41,10 11-118,-1 1 0,0 0 0,-1 0-1,1 0 1,-1 1 0,0-1 0,0 1 0,0 0 0,-1 0 0,0 1-1,1-1 1,-1 1 0,0 0 0,-1 0 0,1 0 0,0 1 0,-1 0-1,0 0 1,1 0 0,-1 1 0,0 0 0,0 0 0,0 1-1,0-1 1,1 1 0,-1 0 0,0 1 0,0-1 0,0 1 0,0 1-1,0-1 1,1 1 0,-1 0 0,1 0 0,-1 0 0,1 1 0,0 0-1,-3 2 119,-31 56-9320,30-25-636</inkml:trace>
  <inkml:trace contextRef="#ctx0" brushRef="#br1" timeOffset="-29861.834">22372 2900 18321,'0'0'4132,"0"0"-2146,0 0-192,0 0-641,0 0-641,0 0-255,0 0-193,0 0-64,0 0-353,1-41-736,1 54-1089,3 1-1858,0-1-4772</inkml:trace>
  <inkml:trace contextRef="#ctx0" brushRef="#br1" timeOffset="-29549.779">22583 2600 18321,'0'0'3887,"0"0"-1426,0 0-673,0 0-555,0 0-603,0 0-358,-3 13-122,-3 18-96,1 1 1,2-1-1,1 1 1,2 0-1,1 8-54,1-22-63,0 0-1,2 0 1,0 0-1,0-1 0,2 0 1,0 0-1,1 0 1,1-1-1,1 0 1,1 1 63,-8-13-49,1-1 0,-1 0 0,1 0 0,0-1 0,0 1 0,1-1 0,-1 1 0,0-1 0,1 0 0,0 0 1,-1-1-1,1 1 0,0-1 0,0 0 0,0 1 0,-1-2 0,1 1 0,0 0 0,1-1 0,-1 0 0,0 0 0,0 0 0,0 0 0,0-1 0,0 0 1,0 0-1,0 0 0,-1 0 0,1 0 0,0-1 0,0 0 0,-1 1 0,1-1 0,-1-1 0,0 1 0,1 0 0,-1-1 0,0 0 0,0 0 0,-1 0 0,1 0 1,0-1 48,5-9 104,0-1 0,0 0 0,-2-1 0,1 1 0,-2-1 0,0-1 0,-1 1 0,-1-1 0,0 0 1,-1 1-1,0-1 0,-2 0 0,0 0 0,-1 0 0,0 0 0,-1 0 0,-1 0 0,0 1 0,-2-1 1,1 1-1,-2 0 0,0-1-104,4 10-34,0-1 0,0 1 0,0-1 0,-1 1 0,0 0 0,0 0 0,0 0-1,-1 0 1,0 0 0,0 1 0,-1 0 0,1 0 0,-1 0 0,0 0 0,-1 1 0,1 0 0,-1 0 0,0 0 0,0 1 0,0 0 0,0 0 0,0 0 0,-1 1 0,1 0 0,-1 0 0,0 1 0,1 0 0,-1 0 0,0 1 0,0-1 0,0 1 0,-6 1 34,9 0-243,1 0 1,-1 0 0,1 0 0,0 1-1,-1-1 1,1 1 0,0 0-1,0-1 1,0 2 0,0-1 0,0 0-1,1 0 1,-1 1 0,0 0-1,1-1 1,0 1 0,-2 3 242,-6 38-9628,13-18-1716</inkml:trace>
  <inkml:trace contextRef="#ctx0" brushRef="#br1" timeOffset="-29079.901">22974 2574 14414,'0'0'4735,"7"-14"-1890,21-44-864,-28 57-1898,1 0 0,-1 0 0,0 0 0,1 0 0,-1-1 1,0 1-1,1 0 0,0 0 0,-1 0 0,1 0 0,0 0 1,-1 0-1,1 0 0,0 1 0,0-1 0,0 0 0,0 0 1,0 1-1,0-1 0,0 0 0,0 1 0,0-1 0,0 1 1,0-1-1,0 1 0,0 0 0,0-1 0,1 1 0,-1 0 0,0 0 1,0 0-1,0 0 0,1 0 0,-1 0 0,0 0 0,0 0 1,1 1-84,25 43 489,-22-26-527,-2 1 1,0 0 0,-2 0-1,0 1 1,-1-1 0,0 0-1,-2 0 1,0 0-1,-2 0 1,0 0 0,-1-1-1,0 1 1,-2-1 0,0-1-1,-9 16 38,-61 64 150,78-96-138,-1 0 0,1-1 1,-1 1-1,1 0 0,0 0 0,-1-1 1,1 1-1,0 0 0,-1-1 0,1 1 1,0-1-1,0 1 0,-1-1 1,1 1-1,0-1 0,0 1 0,0-1 1,0 0-1,0 1 0,0-1 1,0 0-1,0 0 0,-1 0 0,1 0 1,0 0-1,0 0 0,0 0 0,0 0 1,0 0-1,0 0 0,0-1 1,0 1-1,0 0 0,0-1 0,-1 1 1,1 0-1,0-1 0,0 1 1,0-1-1,0 0-12,30-7 1,0-2 0,0-1 0,-1-1 0,-1-1 0,21-14-1,50-41-1229,-89 60 591,-1-1 1,0 0 0,0-1 0,-1 0 0,0-1 0,-1 0 0,-1 0-1,1-1 1,-2 0 0,0 0 0,0-1 0,-1 1 0,-1-1 0,0 0-1,0-1 1,-2 1 0,1-1 0,-2 1 0,0-7 637,-7-21 1928,5 39-1561,1 0 0,-1 0 1,0 0-1,1 0 0,-1 0 0,0 1 1,0-1-1,-1 0 0,1 0 0,0 1 0,-1-1 1,1 0-1,0 1 0,-1-1 0,0 1 0,1 0 1,-1 0-1,0-1 0,0 1 0,0 0 0,0 1 1,0-1-1,0 0 0,0 0 0,0 1 0,0-1 1,0 1-1,0 0 0,0 0-367,4 24 2536,73 116-1901,-47-93-618,40 96-125,-55-51-135,-13-90 237,0 0 1,-1 1-1,1-1 1,0 0-1,-1 0 1,1 1-1,-1-1 1,0 0-1,0 0 1,1 0-1,-2 0 0,1 0 1,0 0-1,0 0 1,0 0-1,-1-1 1,1 1-1,-1 0 1,0-1-1,1 1 1,-1-1-1,0 1 1,0-1-1,0 0 1,0 0-1,0 0 0,0 0 1,0 0-1,0-1 1,-1 1-1,1-1 1,0 1-1,0-1 1,-1 0-1,1 0 1,0 1-1,0-2 1,-1 1 5,-6 0-147,1-1 1,0 0-1,0-1 1,0 1-1,0-1 1,0-1-1,1 0 1,-1 0-1,1 0 1,0-1-1,-1 0 1,-4-4 146,5 2-442,0 1 1,0-1-1,0 0 1,0-1 0,1 0-1,0 0 1,0 0-1,1 0 1,0-1-1,1 0 1,-1 0 0,1-1-1,1 1 1,0-1-1,0 0 1,0 1-1,0-8 442,2-78-7473,8 39 1921</inkml:trace>
  <inkml:trace contextRef="#ctx0" brushRef="#br1" timeOffset="-28862.032">23448 2394 3235,'0'0'5445,"0"0"-2882,109-56 287,-68 49 1,-7 2-481,1 5-640,-6 0-577,-6 0-737,-3 0-287,-8 5-129,-1 3-257,-6 1-1697,-5-1-6053</inkml:trace>
  <inkml:trace contextRef="#ctx0" brushRef="#br2" timeOffset="-27146.461">30133 3247 1922,'0'0'7340,"0"0"-3619,0 0-1020,0 0 150,0 0-598,0 0-737,0 0-550,8-8-240,-7 40-555,-1-12-176,0 0-1,1 0 1,1 0 0,1 0-1,1 0 1,1 0-1,0-1 1,2 0 0,6 14 5,-12-33 5,-1 1-1,1-1 1,0 1 0,-1-1 0,1 1 0,0-1 0,-1 0-1,1 0 1,0 1 0,-1-1 0,1 0 0,0 0 0,0 0-1,-1 0 1,1 0 0,0 1 0,0-2 0,-1 1 0,1 0-1,0 0 1,0 0 0,-1 0 0,1 0 0,0-1-1,-1 1 1,1 0 0,0 0 0,-1-1 0,1 1 0,0-1-1,-1 1 1,1-1 0,0 1 0,-1-1 0,1 1 0,-1-1-1,1 1 1,-1-1 0,0 1 0,1-1 0,-1 0 0,0 1-1,1-1 1,-1 0 0,0 0 0,1 1 0,-1-1-1,0 0 1,0 1 0,0-1 0,0 0 0,0 0 0,0 1-1,0-1 1,0 0 0,0 0 0,0 1 0,0-1-5,2-5 56,10-14 229,-1-1-1,-2 0 1,0 0-1,-1-1 1,-1 0-1,-1-1 1,-1 0-1,-1 1 1,-1-2-1,-1 1-284,-1 21-51,-1 1 0,0-1 0,0 0-1,0 0 1,0 0 0,0 0 0,-1 1-1,1-1 1,-1 0 0,1 0 0,-1 1-1,1-1 1,-1 0 0,0 0-1,0 1 1,0-1 0,0 1 0,0-1-1,0 1 1,0 0 0,-1-1 0,1 1-1,0 0 1,-1 0 0,1 0-1,-1 0 1,1 0 0,-1 0 0,0 0-1,1 0 1,-1 0 0,0 1 0,0-1-1,1 1 1,-1 0 0,0-1 0,0 1-1,0 0 1,1 0 0,-1 0-1,0 0 1,0 0 0,0 1 0,0-1-1,1 1 1,-1-1 0,0 1 0,0 0 51,-48 29-4740,24-1-1555,9-3-2161</inkml:trace>
  <inkml:trace contextRef="#ctx0" brushRef="#br2" timeOffset="-26853.782">30515 3397 10890,'0'0'6118,"0"0"-4164,0 0-417,0 0 257,0 0-833,0 0-513,0 0-159,0 0-193,-45-49-64,42 52-32,1 3-64,1 1-192,1 0-866,-1 2-1600,1 1-2595,0-3-3171</inkml:trace>
  <inkml:trace contextRef="#ctx0" brushRef="#br2" timeOffset="-26524.531">30568 3259 6694,'0'0'6182,"0"0"-2739,0 0-891,0 0-272,0 0-647,0 0-811,0 0-533,0 0-119,-4 10-84,-1 1-89,1 1-1,0-1 1,1 1 0,1 0-1,-1 0 1,2 0 0,0 0 0,0 1-1,1-1 1,1 0 0,0 0-1,0 0 1,3 8 3,-3-16-30,-1-1 0,1 1 0,1 0-1,-1-1 1,0 1 0,1-1 0,0 1-1,-1-1 1,1 0 0,1 0 0,-1 0 0,0 0-1,1 0 1,0 0 0,-1 0 0,1-1 0,0 0-1,0 1 1,1-1 0,-1 0 0,0-1 0,1 1-1,-1 0 1,1-1 0,-1 0 0,1 0 0,0 0-1,0 0 1,-1-1 0,1 1 0,0-1-1,0 0 1,0 0 0,-1-1 0,1 1 0,0-1-1,0 0 1,-1 0 0,1 0 0,0 0 0,2-1 30,0-5 16,1 0 1,-1 0 0,0 0-1,0-1 1,-1 0 0,0 0 0,-1 0-1,1-1 1,-2 0 0,1 1-1,-1-1 1,-1 0 0,1-1 0,-1 1-1,-1 0 1,0-1 0,0 1-1,-1-1 1,0 1 0,-1-1 0,0 1-1,-1 0 1,-1-8-17,2 13-64,0-1 0,0 1 1,0 0-1,-1 0 0,0 0 0,0 0 1,0 0-1,0 0 0,0 0 0,-1 1 1,0-1-1,0 1 0,0 0 0,0 0 1,0 0-1,0 0 0,-1 0 0,0 1 0,1-1 1,-1 1-1,0 0 0,0 0 0,0 1 1,0-1-1,-1 1 0,1 0 0,0 0 1,0 0-1,-1 1 0,1-1 0,-1 1 1,1 0-1,0 0 0,-1 1 0,1-1 1,-2 2 62,-11 14-3536,13 8-4222,4-9-109</inkml:trace>
  <inkml:trace contextRef="#ctx0" brushRef="#br2" timeOffset="-26138.694">30848 3279 6374,'0'0'3160,"0"0"-1200,0 0 148,0 0-26,0 0-544,0 0-583,0 0-378,3-2-406,-3 3-171,-1-1-1,1 0 1,0 0 0,-1 1 0,1-1 0,0 0 0,0 1 0,-1-1 0,1 0 0,0 1 0,0-1 0,0 0 0,0 1 0,-1-1 0,1 1 0,0-1 0,0 0-1,0 1 1,0-1 0,0 1 0,0-1 0,0 0 0,0 1 0,0-1 0,0 1 0,0-1 0,0 0 0,0 1 0,1-1 0,-1 1 0,0-1 0,0 0 0,0 1-1,0-1 1,1 0 0,-1 1 0,0-1 0,0 0 0,1 1 0,-1-1 0,0 0 0,1 0 0,-1 1 0,0-1 0,1 0 0,-1 0 0,0 1 0,1-1 0,-1 0-1,0 0 1,1 0 0,-1 0 0,1 0 0,-1 0 0,0 0 0,1 0 0,-1 0 0,1 0 0,-1 0 0,1 0 0,-1 0 0,0 0 0,1 0 0,-1 0 0,1 0-1,-1 0 1,0 0 0,1-1 0,-1 1 0,-13 55-17,6-30 12,-14 77 122,23-100-93,1 0 1,0 0-1,0 0 0,0 0 0,0-1 0,0 0 0,0 1 0,0-1 1,1 0-1,-1 0 0,0-1 0,1 1 0,-1-1 0,0 0 0,1 0 1,-1 0-1,1 0 0,-1 0 0,0-1 0,1 1 0,-1-1 0,0 0 1,3-1-25,8-2 14,0-1 1,0-1-1,-1 0 1,0-1-1,0 0 1,-1-1-1,0-1 1,0 1 0,0-2-1,-2 0 1,10-10-15,-15 14 100,0 0-1,-1-1 1,0 0 0,0 0 0,0 0 0,-1 0 0,0 0 0,-1-1-1,1 1 1,-1-1 0,-1 0 0,1 1 0,-2-1 0,1 0 0,-1 0-1,0 0 1,-1-6-100,1 14 30,0 1 0,0-1 0,0 1 0,0-1 0,0 1-1,0-1 1,0 1 0,-1-1 0,1 1 0,0-1 0,0 0 0,-1 1-1,1-1 1,0 1 0,0-1 0,-1 0 0,1 1 0,0-1 0,-1 1 0,1-1-1,0 0 1,-1 0 0,1 1 0,-1-1 0,1 0 0,-1 0 0,1 1-1,0-1 1,-1 0 0,1 0 0,-1 0 0,1 0 0,-1 0 0,1 0-1,-1 0 1,1 0 0,-1 0 0,1 0 0,-1 0 0,1 0 0,-1 0-1,1 0 1,-1 0 0,1-1 0,-1 1 0,1 0 0,0 0 0,-1 0 0,1-1-1,-1 1 1,1 0 0,0-1 0,-1 1 0,1 0 0,0-1 0,-1 1-1,1 0 1,0-1 0,-1 1 0,1-1 0,0 1 0,0 0 0,0-1-1,-1 0-29,14 241-96,-14-239-3,1 0-1,0 0 0,-1 0 0,1 0 0,0 0 1,-1-1-1,1 1 0,-1 0 0,1 0 0,-1 0 1,0 0-1,1-1 0,-1 1 0,0 0 0,1-1 1,-1 1-1,0-1 0,0 1 0,0 0 0,0-1 1,1 0-1,-1 1 0,0-1 0,0 0 1,0 1-1,0-1 0,0 0 0,0 0 0,0 0 1,0 0-1,0 0 0,0 0 0,0 0 0,0 0 1,0 0-1,0 0 0,0 0 0,0-1 0,0 1 1,0 0-1,0-1 0,0 1 0,1-1 0,-2 1 100,-41-20-7951,30 9 3824,4 0-917</inkml:trace>
  <inkml:trace contextRef="#ctx0" brushRef="#br2" timeOffset="-25855.639">31115 3261 7495,'0'0'3235,"0"0"-384,0 0-65,0 0-639,0 0-866,0 0-513,87-45-447,-74 45-321,3 5 0,7 2-96,1 2-673,1-1-2818,-3-2-5958</inkml:trace>
  <inkml:trace contextRef="#ctx0" brushRef="#br2" timeOffset="-80273.705">4044 8312 11243,'0'-13'951,"1"1"-132,-1 0 0,0 0 0,0 0 0,-2 0 1,1 0-1,-2 0 0,1 1 0,-1-1 0,-1 1 0,0 0 1,-1 0-1,0 0 0,-6-8-819,8 17 105,0 0 0,0 1 0,0 0 0,0 0 1,0 0-1,0 0 0,-1 0 0,1 0 0,0 1 0,0 0 0,-1-1 0,1 1 1,0 1-1,-1-1 0,1 0 0,0 1 0,0-1 0,-1 1 0,1 0 0,0 0 1,0 1-1,0-1 0,0 1 0,0-1 0,1 1 0,-1 0 0,0 0 0,1 0 1,-1 0-1,1 0 0,0 1 0,0-1 0,-1 1 0,2 0 0,-1-1 0,0 1 1,1 0-1,-1 0 0,1 0-105,-29 32 70,1 1 0,2 2 0,2 0 0,1 2 1,2 1-1,2 0 0,2 2 0,1 0 0,3 1 0,1 0 1,2 1-1,3 0 0,1 1 0,0 36-70,6-66-36,1 1-1,1-1 0,0 1 1,1-1-1,1 1 1,0-1-1,1 0 1,1 0-1,1 0 1,0-1-1,1 0 1,1 0-1,0-1 1,1 1-1,0-2 1,1 0-1,1 0 0,0 0 1,0-2-1,1 1 1,1-1-1,0-1 1,1-1-1,0 1 1,0-2-1,1 0 1,0-1-1,0-1 1,1 0-1,-1-1 1,1 0-1,6-1 37,-5-2-36,1-1-1,0 0 1,0-2 0,-1 0-1,1-1 1,-1-1 0,1-1 0,-1 0-1,0-1 1,0-1 0,-1 0-1,0-2 1,0 0 0,0 0-1,-1-2 1,-1 0 0,1 0 0,-2-1-1,1-1 1,-2 0 0,0-1-1,0-1 1,-1 0 0,-1 0-1,4-6 37,17-32 69,-1-2-1,-3 0 0,-2-2 1,-3-1-1,14-54-68,-19 29 262,-17 81-250,0 1 0,-1-1 1,1 0-1,-1 0 1,1 0-1,-1 0 0,1 1 1,-1-1-1,1 0 1,-1 0-1,0 1 0,1-1 1,-1 1-1,0-1 1,1 0-1,-1 1 0,0-1 1,0 1-1,0 0 1,0-1-1,1 1 0,-1 0 1,0-1-1,0 1 1,0 0-1,0 0 0,0 0 1,0 0-1,0 0 1,0 0-1,0 0 0,0 0 1,0 0-1,0 0 1,0 1-1,1-1 0,-1 0 1,0 0-1,0 1 1,0-1-1,0 1 0,1-1 1,-1 1-1,0-1 1,0 1-1,1 0 0,-1-1 1,0 1-1,1 0 1,-1-1-1,0 1 0,1 0 1,0 0-1,-1 0 1,1 0-1,-1-1 0,1 1 1,0 0-1,-1 0 1,1 0-1,0 0 0,0 0-12,-11 16 77,1 1 0,0-1 0,2 2 0,0-1 0,1 1 0,1 0 0,0 1 0,2-1 0,0 1 0,1 0 0,1 0 0,1 0 0,1 0 0,1 1-1,1-1 1,0 0 0,4 12-77,-6-25-21,0 1-1,1-1 0,-1 0 1,2 0-1,-1 0 0,1 0 1,0 0-1,0 0 0,1 0 0,0 0 1,0-1-1,1 1 0,0-1 1,0 0-1,0 0 0,1-1 1,-1 1-1,1-1 0,1 0 1,-1 0-1,1-1 0,0 1 1,0-1-1,0-1 0,0 1 0,1-1 1,0 0-1,0 0 0,-1-1 1,1 0-1,1 0 0,2-1 22,0 0-27,1-1-1,0 0 0,-1-1 0,1 0 0,0-1 0,-1 0 1,0-1-1,1 0 0,-1-1 0,0 0 0,0 0 0,-1-1 1,0 0-1,1-1 0,-2 0 0,1 0 0,-1-1 1,0 0-1,0-1 0,-1 0 0,4-5 28,1-2 16,-1-1 1,-1-1-1,0 1 0,-1-2 0,-1 1 0,-1-1 1,-1 0-1,0-1 0,-1 0 0,-1 0 1,1-13-17,-2 4 29,-1 1 1,-1 0-1,-1-1 0,-2 1 1,0 0-1,-2 0 1,-5-16-30,8 35-4,-1 0 0,-1 0 0,1 0 0,-1 0 0,-1 1 0,0-1 0,0 1 0,0 0-1,-1 0 1,1 0 0,-2 1 0,1 0 0,-1 0 0,0 0 0,0 0 0,-1 1 0,1 0 0,-1 1 0,-1-1 0,1 1 0,0 1 0,-1-1 0,0 1 0,0 1 0,0-1 0,-6 0 4,1 1-103,0 2-1,0-1 1,0 1 0,0 1-1,0 1 1,1-1-1,-1 2 1,0 0 0,1 0-1,0 2 1,-1-1 0,2 1-1,-1 1 1,-2 2 103,7-4-580,0 0 0,1 1 1,0-1-1,0 2 0,0-1 1,0 1-1,1-1 0,0 2 0,0-1 1,0 0-1,1 1 0,0 0 1,0 0-1,1 0 0,0 2 580,-6 30-8002</inkml:trace>
  <inkml:trace contextRef="#ctx0" brushRef="#br2" timeOffset="-79904.467">5208 8588 12876,'3'-15'6481,"1"-4"-5056,2-15-218,6-2 2626,-13 74-1821,-33 282-1051,13-122-1713,47-367 533,-21 121 260,2 0 1,1 0-1,3 0 0,2 1 0,2 1 0,2 0 0,11-18-41,-26 58 2,0 0 1,1 1-1,0-1 0,-1 1 1,2 0-1,-1 0 1,1 0-1,-1 0 0,1 0 1,0 1-1,1 0 0,-1 0 1,1 0-1,0 0 1,0 1-1,0 0 0,0 0 1,1 0-1,-1 1 0,1 0 1,0 0-1,0 0 1,0 0-1,-1 1 0,1 0 1,1 1-1,-1-1 0,0 1 1,0 0-1,0 0 0,0 1 1,0 0-1,0 0 1,0 1-1,-1-1 0,4 2-2,3 7 51,1 1 0,-2 0 0,1 0 0,-1 1 0,-1 1 0,-1 0 0,0 0 0,0 1 0,-1 0 0,-1 1 0,0-1 0,-1 1 0,-1 1 0,0-1 0,-1 1 0,-1 0 0,0-1 0,-2 2 0,1-1 0,-2 12-51,-15 142-184,1-114-2355,-2-3-3696,9-33-3070</inkml:trace>
  <inkml:trace contextRef="#ctx0" brushRef="#br2" timeOffset="-79510.921">6405 8001 12139,'-4'-157'6535,"4"154"-6327,0-1 0,-1 1 1,1-1-1,-1 1 0,0-1 1,1 1-1,-2 0 0,1-1 1,0 1-1,-1 0 0,1 0 1,-1 0-1,0 0 0,0 0 0,0 1 1,0-1-1,-1 0 0,1 1 1,-1 0-1,0-1 0,1 1 1,-1 0-1,0 1 0,0-1 1,0 0-1,-1 1 0,1 0 1,0-1-1,0 1 0,-1 1 1,1-1-1,-1 0 0,1 1 1,-1 0-1,1-1 0,-1 2 1,1-1-1,0 0 0,-1 1 1,1-1-1,-1 1 0,1 0 1,-3 1-210,-7 8 183,1-1 0,1 2 0,0 0 0,0 0 0,1 1 0,1 0 0,0 1 0,0 0-1,1 1 1,1-1 0,1 1 0,0 1 0,0-1 0,-2 12-182,-20 70 84,4 2 1,4 0-1,5 1 0,4 0 1,4 1-1,5 10-84,-6 34 33,-29 383-1757,18-432-1031,6-74 820,12-20 1684,0-1 0,0 0 0,0 0 0,0 1 1,0-1-1,1 0 0,-1 0 0,0 0 0,0 0 0,0 0 0,0 0 0,0 0 0,0-1 0,0 1 0,0 0 0,0 0 0,0-1 0,0 1 0,0 0 0,0-1 0,1 1 0,-1-1 0,0 0 0,0 1 0,0-1 0,1 1 0,-1-1 0,0 0 0,1 0 0,-1 1 0,1-1 0,-1 0 0,1 0 0,-1 0 0,1 0 0,0 0 0,-1 1 1,1-1-1,0 0 0,0 0 0,-1 0 0,1 0 0,0 0 0,0 0 0,0 0 0,0-1 251,-6-35-5686,4-14-554</inkml:trace>
  <inkml:trace contextRef="#ctx0" brushRef="#br2" timeOffset="-79205.278">5900 8729 9833,'0'0'3476,"0"0"-674,-13-8-197,-41-25-635,34 24-470,19 9-331,3 1-464,39 2-368,-1-2 1,1-2-1,-1-1 1,0-2-1,34-8-337,-27 2 77,-5 1 28,1 1 1,-1 1-1,1 3 0,1 2 0,25 2-105,-65 0 4,1 1 0,-1 0 0,0 0 0,0 0 0,0 0 0,0 1 0,0 0-1,0 0 1,-1 0 0,1 0 0,0 0 0,-1 1 0,0-1 0,1 1 0,-1 0 0,0 0 0,-1 0 0,1 1-1,0-1 1,-1 1 0,0-1 0,0 1 0,0 0 0,0 0 0,-1 0 0,1 0 0,-1 0 0,0 0-1,0 0 1,-1 0 0,1 0 0,-1 1 0,0 2-4,-17 143-81,15-144-78,-16 71-747,13-25-5844,6-43-142,3-5-3005</inkml:trace>
  <inkml:trace contextRef="#ctx0" brushRef="#br2" timeOffset="-78982.261">6563 8210 2787,'0'0'9641,"0"0"-8008,0 0-351,0 0-290,0 0-767,76-33-129,-51 60-96,2 9-321,4 0-3778,0 1-6375</inkml:trace>
  <inkml:trace contextRef="#ctx0" brushRef="#br2" timeOffset="-78720.293">7451 8569 10794,'-47'-80'8620,"-28"23"-5260,62 53-3309,0 0 0,0 1 0,-1 1 1,1 0-1,-1 0 0,1 2 0,-1 0 1,0 0-1,1 1 0,-1 1 0,1 0 1,0 1-1,0 0 0,0 1 0,0 1 1,0 0-1,1 0 0,0 1 0,0 1 1,0 0-1,1 1 0,0 0 0,1 1 1,0 0-1,0 0 0,1 1 0,0 1 1,0-1-1,2 1 0,-1 1 0,1-1 0,1 1 1,0 1-1,1-1 0,0 1 0,1 0 1,0 0-1,1 0 0,1 1 0,-1 4-51,1-3-89,0 0 0,1-1-1,0 1 1,1 0-1,1 0 1,0-1-1,1 1 1,1 0-1,0-1 1,1 0-1,1 0 1,0 0-1,1 0 1,0-1 0,1 0-1,1 0 1,0-1-1,0 0 1,1 0-1,1-1 1,0 0-1,1-1 1,0 0-1,0 0 1,1-1-1,0-1 1,1 0-1,-1-1 1,8 3 89,-13-8-213,-1 0-1,1 0 1,-1 0 0,1-1-1,0 0 1,0-1-1,0 1 1,-1-1 0,1-1-1,0 1 1,0-1-1,-1 0 1,1-1 0,0 0-1,1 0 214,0-2-33,0 0 0,0 0-1,-1-1 1,1 0-1,-1 0 1,0-1-1,0 0 1,-1 0 0,0 0-1,0-1 1,0 0-1,-1 0 1,0 0-1,-1-1 1,1 0 0,-2 0-1,3-3 34,13-47 810,-1 0 1,-4-1-1,-1 0 0,-4-1 0,2-53-810,-5 54 332,0 3 154,45-262 2461,-48 375-898,-40 301-981,34-293-1341,3 0-1,2-1 0,4 1 1,4 12 273,15-3-5899,-10-53-390</inkml:trace>
  <inkml:trace contextRef="#ctx0" brushRef="#br2" timeOffset="-77817.045">7819 8619 4805,'0'0'2450,"0"0"-235,0 0-250,0 0-182,0 0-107,0 0-181,4 10-209,-2-4-994,-1-3-212,-1-1 1,1 1 0,0-1 0,0 0 0,0 1 0,0-1-1,0 0 1,0 0 0,1 0 0,-1 0 0,1 0 0,0 0 0,-1 0-1,1 0 1,0 0 0,0-1 0,0 1 0,0-1 0,0 0-1,1 1 1,-1-1 0,0 0 0,0 0 0,1 0-81,22 3 485,0 0 0,0-1 0,0-1 0,0-2 0,0 0 0,0-2 0,0-1 0,5-2-485,-22 4 54,-1 0 1,1-1-1,0 0 0,-1 0 1,0-1-1,0 0 1,0 0-1,0-1 0,0 0 1,0 0-1,-1-1 1,0 0-1,0 0 1,0 0-1,-1-1 0,0 1 1,0-1-1,0-1 1,-1 1-1,0-1 0,0 1 1,0-1-1,-1 0 1,0-1-1,0 1 0,-1 0 1,1-8-55,-2 11 65,0-1 1,0 1-1,0-1 0,-1 1 1,0-1-1,0 0 1,0 1-1,0-1 0,-1 1 1,0-1-1,0 1 1,0-1-1,0 1 0,-1 0 1,0-1-1,1 1 1,-2 0-1,1 0 0,0 0 1,-1 1-1,0-1 1,0 1-1,0-1 0,0 1 1,0 0-1,-1 0 1,0 0-1,1 1 0,-1-1 1,0 1-1,0 0 1,0 0-1,-1 0 0,1 1 1,0-1-1,-1 1 1,1 0-1,-1 0 0,1 1 1,-4-1-66,-8 2-7,0 1 0,0 1 0,0 0 1,0 1-1,1 1 0,-1 0 0,1 1 1,1 1-1,-1 0 0,1 1 0,0 1 0,1 0 1,0 0-1,0 2 0,1-1 0,0 2 1,1 0-1,1 0 0,-1 1 0,2 0 0,0 0 1,1 1-1,0 1 0,1-1 0,1 1 1,-1 2 6,2-8-78,0 1 0,1 0 0,0 0 0,0 0 0,1 0 0,0 1 0,1-1 0,1 1 0,-1-1 0,2 1 0,-1 0 0,1 0 0,1-1 0,0 1 0,1 0 0,0-1 0,0 1 0,1-1 0,0 0 0,1 0 0,0 0 0,1 0 0,0-1 0,1 1 0,0-1 0,0-1 0,1 1 0,6 5 78,5-3-240,0-2 0,1 0-1,0-1 1,0-1 0,1-1 0,-1-1 0,2-1-1,-1 0 1,0-2 0,1 0 0,-1-1-1,1-1 1,-1-1 0,1-1 0,2-1 240,-2 2-18,0-1 0,0-1 0,-1 0 0,0-2 0,1 0 0,-2-1 0,1-1 0,-1-1 0,0-1 0,0-1 0,-1 0 0,-1-1 0,0-1-1,0-1 1,-1 0 0,-1-1 0,0-1 0,-1 0 0,-1-1 0,0-1 0,-1 0 0,-1 0 0,0-1 0,6-17 18,-9 15 311,0-1 0,-1-1-1,-1 1 1,-1-1 0,-1 0-1,-1 0 1,-1-1 0,-1 1 0,-1 0-1,-1-3-310,1 26 21,0-1 1,0 1-1,-1 0 0,1-1 0,0 1 1,0-1-1,-1 0 0,1 1 0,0-1 1,-1 1-1,1-1 0,0 1 0,-1-1 0,1 0 1,-1 1-1,1-1 0,-1 0 0,1 1 1,-1-1-1,1 0 0,-1 0 0,1 0 0,-1 1 1,1-1-1,-1 0 0,1 0 0,-1 0 1,0 0-1,1 0 0,-1 0 0,1 0 1,-1 0-1,1 0 0,-1 0 0,1 0 0,-1-1 1,1 1-1,-1 0 0,1 0 0,-1 0 1,1-1-1,-1 1 0,1 0 0,-1-1 1,1 1-1,-1 0 0,1-1 0,-1 1 0,1-1 1,0 1-1,-1 0 0,1-1 0,0 1 1,0-1-1,-1 1 0,1-1 0,0 1 0,0-1 1,0 1-1,-1-1 0,1 0 0,0 1 1,0-1-1,0 1 0,0-1 0,0 1 1,0-1-1,0 1 0,0-1 0,0 0-21,-25 37 169,8 6-137,2 1 0,2 1 0,1 1 0,3-1 0,1 1 0,3 1 0,1 7-32,1 37-144,18-153-11,-10 36 167,6-26 85,1 0 1,3 1-1,2 1 0,20-42-97,-35 87 9,1 0-1,0 0 1,0 0 0,0 0 0,1 1 0,0-1 0,0 1 0,0 0-1,1 0 1,0 1 0,0-1 0,0 1 0,0 0 0,1 0-1,-1 1 1,1 0 0,0 0 0,0 0 0,0 0 0,1 1 0,-1 0-1,1 1 1,-1-1 0,1 1 0,-1 1 0,1-1 0,0 1-1,-1 0 1,1 0 0,-1 1 0,1 0 0,0 0 0,-1 1 0,0 0-1,3 1-8,5 6 24,-1 1-1,0 0 0,0 1 0,-1 0 0,-1 1 1,0 1-1,0 0 0,-1 0 0,-1 1 0,0 0 1,-1 1-1,-1 0 0,0 0 0,-1 0 0,-1 1 0,0 0 1,-1 0-1,2 16-23,23 59-3748,10-8-5616,-21-59-2060</inkml:trace>
  <inkml:trace contextRef="#ctx0" brushRef="#br2" timeOffset="-77223.396">9511 8513 5765,'3'-85'7688,"-3"81"-7246,1-1 1,-1 1 0,-1 0 0,1-1-1,0 1 1,-1 0 0,0-1-1,0 1 1,0 0 0,-1 0 0,1 0-1,-1 0 1,0 0 0,0 0-1,0 0 1,-1 0 0,1 1-1,-1 0 1,0-1 0,0 1 0,-3-2-443,4 3 118,-1 1 0,0 0 0,1 0 0,-1 0 0,0 0 0,0 0 0,0 1 0,1-1 1,-1 1-1,0-1 0,0 1 0,0 0 0,0 0 0,0 1 0,0-1 0,1 1 0,-1-1 1,0 1-1,0 0 0,0 0-118,-11 7 83,1 1-1,0 0 1,1 1 0,0 0-1,0 0 1,1 2 0,1-1 0,-1 2-1,2-1 1,0 1 0,1 0 0,-1 2-83,-3 5 40,1 0 0,0 0 0,1 1 0,2 1 0,0 0 0,1 0 0,1 0 0,1 1 0,1 0 0,1 0 0,2 0 0,0 0 0,1 0 0,1 0 0,1 0 0,3 12-40,-3-27-91,0 0 0,0 0-1,0 0 1,1 0 0,0-1-1,1 1 1,-1-1 0,2 0-1,-1 0 1,1 0 0,0-1-1,0 1 1,1-1 0,0 0-1,0-1 1,0 0 0,1 0-1,-1 0 1,1 0 0,0-1-1,1-1 1,-1 1 0,1-1-1,0 0 1,-1-1 0,1 0 0,0 0-1,5 0 92,1 0-353,1-2 0,0 0 0,-1 0 0,1-1 0,-1-1 0,1 0 0,-1-2 0,0 1 0,0-2 0,0 1 0,-1-2 0,1 0 1,-1-1-1,3-2 353,2-3-142,-1 0 1,-1-1-1,0-1 1,-1 0 0,0-2-1,-1 1 1,-1-2 0,-1 1-1,9-16 142,4-7 276,-1-2-1,-2 0 1,-2-2-1,-2 0 1,4-16-276,-17 13 3023,-5 47-2956,-1-1 0,1 1-1,0-1 1,0 1 0,-1-1 0,1 0 0,0 1 0,-1-1 0,1 1 0,0-1 0,-1 0 0,1 1 0,-1-1 0,1 0 0,-1 1 0,1-1 0,0 0 0,-1 0 0,1 1 0,-1-1 0,1 0 0,-1 0 0,0 0 0,1 0 0,-1 0 0,1 0-1,-1 0 1,1 0 0,-1 0 0,1 0 0,-1 0 0,1 0 0,-1 0 0,1 0 0,-1 0 0,1 0 0,-1-1 0,1 1 0,-1 0 0,1 0 0,-1-1 0,1 1 0,-1 0 0,1-1 0,0 1 0,-1 0 0,1-1 0,-1 1 0,1-1 0,0 1-1,0 0 1,-1-1 0,1 1 0,0-1 0,0 1 0,-1-1 0,1 1 0,0-1 0,0 1 0,0-1 0,0 0 0,0 1 0,0-1 0,0 1-67,-7 8 109,1 1 0,0-1 0,1 1 0,0 1 0,0-1 0,1 1 0,0 0 1,1 0-1,0 0 0,0 0 0,1 1 0,1-1 0,0 1 0,0-1 0,1 9-109,0-14 4,0-1 0,0 1 0,1 0 0,0-1 0,0 1 0,0-1 0,0 1 0,0-1 0,1 0-1,0 1 1,0-1 0,0 0 0,1 0 0,-1-1 0,1 1 0,0 0 0,0-1 0,0 0 0,1 1 0,-1-1 0,1 0 0,-1-1 0,1 1-1,0-1 1,0 0 0,1 0 0,-1 0 0,0 0 0,0-1 0,1 1 0,-1-1 0,1 0 0,-1-1 0,1 1 0,0-1 0,2 0-4,-3 0-3,0 0 1,1-1-1,-1 1 1,0-1-1,0 0 1,1 0-1,-1-1 1,0 1-1,-1-1 1,1 0-1,0 0 1,0 0 0,-1-1-1,1 1 1,-1-1-1,0 0 1,1 0-1,-2 0 1,1 0-1,0 0 1,0-1-1,-1 1 1,0-1-1,0 0 1,0 0-1,0 0 1,-1 0 0,1 0-1,-1 0 1,0 0-1,0 0 3,17-137 178,-18 132-169,1 6 31,0 0 0,0 1 0,0-1 0,-1 0 0,0 0 0,1 0 0,-1 0 0,0 0 0,0 0 0,-1 0 0,1 1 0,-1-1 0,1 0 0,-1 0 0,0 0 0,0 1 0,0-1 0,0 0 0,-1 1 0,1-1 0,-1 1 0,0-1 0,1 1 0,-1 0 0,0 0 0,0 0 0,0 0 0,-1 0 0,1 0 0,0 0 0,-1 1 0,1-1 0,-1 1 0,0 0 0,1 0 0,-1 0 0,-2-1-40,-2 2 35,1 1 0,0-1 0,0 1 0,-1 0 0,1 0 0,0 1 0,0 0 0,0 0 0,1 0 0,-1 1 0,0 0 0,1 0 0,0 1-1,0-1 1,0 1 0,0 0 0,0 0 0,1 1 0,0-1 0,0 1 0,0 0 0,-1 2-35,-5 7 2,0 1 1,1 0-1,1 1 0,0 0 0,1 0 1,1 0-1,-2 10-2,3-7-6,0-1-1,2 2 1,0-1-1,1 0 1,1 1-1,1-1 1,1 0-1,0 1 1,1-1-1,2 0 1,0 0-1,0 0 1,2 0-1,2 2 7,-2-12-135,2 0-1,-1-1 1,1 0-1,0 0 1,1-1-1,0 0 1,0 0-1,0-1 1,1 0-1,0-1 1,0 0-1,1-1 1,-1 0-1,1 0 1,0-1-1,0-1 1,0 0-1,0 0 1,0-1-1,0 0 1,1-1-1,-1-1 1,0 0-1,0 0 1,1-1-1,-1 0 1,0-1-1,-1 0 1,1-1-1,-1 0 1,1-1-1,-1 0 1,0-1-1,1-1 136,0 0-304,0-1 0,0 0 1,0-1-1,-1 0 0,-1-1 0,0 0 0,0 0 0,-1-1 0,0 0 0,-1-1 0,1-2 304,31-90-7776,-27 48-718</inkml:trace>
  <inkml:trace contextRef="#ctx0" brushRef="#br2" timeOffset="-76638.274">11172 8015 18097,'-1'-14'1853,"-5"-45"-108,21 22 3096,41 29-4330,-45 8-338,237 15-109,-43-4 1,-152-28 164,-52 16-160,-10 8 76,-8 9-144,1 1 0,1 1 0,1 0 0,0 1 1,1 1-1,1 0 0,1 1 0,1 0 0,-3 11-1,-56 219-32,59-204-16,-2 15-201,2 2 0,3-1 0,3 1 0,3 0 0,3 0-1,3 10 250,-5-73 2,-1-1 0,1 1 0,-1 0 0,1 0 0,-1 0 0,1 0 0,-1-1 0,0 1-1,0 0 1,1 0 0,-1-1 0,0 1 0,0-1 0,0 1 0,1-1 0,-1 1-1,0-1 1,0 1 0,0-1 0,0 0 0,0 1 0,0-1 0,0 0 0,0 0-1,0 0 1,0 0 0,0 0 0,0 0 0,0 0 0,0 0 0,0 0 0,0-1-1,0 1 1,0 0 0,0 0 0,0-1 0,0 1 0,0-1 0,0 1 0,1-1 0,-1 1-1,0-1 1,0 0 0,1 1 0,-1-1 0,0 0 0,0 0 0,1 1 0,-1-1-1,1 0 1,-1 0 0,1 0 0,-1-1-2,1 2 2,-379-253 820,376 251-824,-6-4-20,0 0 0,0 1 1,-1 0-1,0 1 0,0 0 1,0 0-1,0 1 0,-1 1 1,1 0-1,-8-1 22,17 3-70,0 0-1,0 0 1,0 0-1,-1 0 0,1 0 1,0 0-1,0 0 1,0 0-1,0 1 1,0-1-1,-1 0 1,1 1-1,0-1 1,0 1-1,0-1 1,0 1-1,0-1 1,0 1-1,0 0 0,0 0 1,1 0-1,-1-1 1,0 1-1,0 0 1,1 0-1,-1 0 1,0 0-1,1 0 1,-1 0-1,1 0 1,-1 0-1,1 0 1,0 1-1,-1-1 0,1 0 1,0 1 70,11 45-7545,10-16-751</inkml:trace>
  <inkml:trace contextRef="#ctx0" brushRef="#br2" timeOffset="-76114.313">11868 8442 13325,'3'-131'10885,"2"237"-10589,5 0 0,19 88-296,-5-93-2690,-24-100 2667,1 1 1,0-1 0,0 0-1,0 0 1,0 0 0,0 0 0,0 0-1,0 0 1,0 0 0,0 0 0,0 0-1,1 0 1,-1 0 0,0-1-1,0 1 1,1-1 0,-1 1 0,1-1-1,-1 1 1,0-1 0,1 0 0,-1 1-1,1-1 1,-1 0 0,1 0-1,-1 0 1,1 0 0,-1-1 0,1 1-1,-1 0 1,0-1 0,1 1 0,-1-1-1,1 1 1,-1-1 0,0 1-1,0-1 1,1 0 0,-1 0 0,0 0-1,0 0 1,0 0 0,0 0 0,0 0-1,0 0 1,0 0 0,0 0-1,0-1 1,-1 1 0,1 0 0,0 0-1,-1-1 1,1 1 0,-1-1-1,1 1 1,-1 0 0,0-1 0,1 0 22,61-125 895,-51 97-621,2 2-1,1 0 1,2 0 0,0 2 0,2 0 0,1 0-1,0 2 1,6-3-274,-24 25 21,0 0 0,1 0 0,0 0 0,-1 1 0,1-1 0,0 0-1,0 1 1,0-1 0,0 1 0,0 0 0,0 0 0,0 0 0,1 0 0,-1 0 0,0 0-1,1 0 1,-1 1 0,0-1 0,1 1 0,-1 0 0,1 0 0,-1 0 0,1 0-1,-1 0 1,0 0 0,1 0 0,-1 1 0,1 0 0,-1-1 0,0 1 0,1 0 0,-1 0-1,0 0 1,1 1-21,51 115 100,-37-67-82,-10-32-12,0 0-52,0 1-1,1-2 1,1 1-1,0-1 1,2 0-1,10 13 47,-19-28-14,0 1-1,0-1 1,1 0-1,-1 0 0,0 0 1,1 0-1,-1 0 0,1 0 1,0-1-1,0 0 0,0 1 1,0-1-1,0 0 0,0 0 1,0 0-1,0-1 0,0 1 1,0-1-1,0 0 0,0 0 1,0 0-1,1 0 0,-1 0 1,0-1-1,0 1 1,0-1-1,0 0 0,0 0 1,0 0-1,0 0 0,0-1 1,-1 1-1,1-1 0,0 0 1,0 0 14,78-83 224,-46 24 391,-3-2-1,-3 0 0,-2-2 1,-3-1-1,7-38-614,-21 70 163,4-9 112,51-214 1938,-69 235-645,-13 43-905,0 16-644,3 0-1,1 1 0,2 1 1,1 0-1,2 0 0,2 1 0,2 0 1,1 0-1,2 0 0,2 0 1,1 0-1,3 0 0,6 25-18,56 176-4167,-64-232 3718,1 0 0,0 0 0,0-1 0,1 1 0,0-1 1,0 0-1,1-1 0,0 1 0,0-1 0,5 4 449,20 6-4038,6-12-3466,-14-8-2644</inkml:trace>
  <inkml:trace contextRef="#ctx0" brushRef="#br2" timeOffset="-75787.373">12771 8229 1890,'0'0'11306,"0"0"-9800,0 0 704,0 0 32,0 0-768,0 0 127,0 0-512,111-33-544,-55 25-193,3 0-160,-1-5-160,-5 3-32,-3-1-384,-11 0-2243,-12 4-4708</inkml:trace>
  <inkml:trace contextRef="#ctx0" brushRef="#br2" timeOffset="-75174.742">13376 8373 6214,'0'0'7105,"0"0"-3982,0 0-998,0 0-251,0 0-486,0 0-486,0 0-406,0 0-191,3 11-60,8 30-4,-8-23-202,1 0-1,1 0 1,1 0-1,1-1 0,0 1 1,1-2-1,1 1 1,0-1-1,4 3-38,-11-17-17,0 0 0,0 0-1,0 0 1,1-1 0,-1 1-1,1 0 1,0-1 0,-1 0-1,1 0 1,0 0 0,0 0 0,0 0-1,0 0 1,0-1 0,0 1-1,0-1 1,0 0 0,0 0-1,0 0 1,0 0 0,0 0-1,0-1 1,0 0 0,-1 1-1,1-1 1,0 0 0,0 0-1,0-1 1,-1 1 0,1 0-1,0-1 1,-1 0 0,0 0-1,1 0 18,5-4-11,-1 1 0,0-2 0,-1 1 0,1-1 0,-1 0 0,0 0 0,-1-1 0,0 0 0,0 0 0,2-6 11,0-3 165,0 0-1,-1 0 1,-1 0-1,-1-1 1,0 0 0,-1 1-1,-1-1 1,-1-1-1,0 1 1,-2 0 0,0 0-1,-3-12-164,4 26 49,-1 1 0,0 0 0,0-1 0,-1 1 0,1 0 0,-1 0 0,1 0 0,-1 0 0,0 0 0,0 0 0,0 1 0,-1-1 0,1 1 0,-1-1 0,1 1-1,-1 0 1,0 0 0,0 0 0,0 0 0,0 1 0,0-1 0,0 1 0,0 0 0,0 0 0,-1 0 0,1 0 0,-1 0 0,1 1 0,0 0 0,-1-1 0,-3 1-49,-2 1 17,0-1-1,0 2 1,0-1 0,0 1 0,0 0 0,0 1 0,0 0 0,0 0-1,1 1 1,0 0 0,-4 3-17,0 1-47,1 1-1,-1 0 1,2 1-1,0 1 1,0-1-1,0 1 1,2 1 0,-1 0-1,1 0 1,1 1-1,1 0 1,-1 0-1,2 0 1,0 1-1,1 0 1,0 0 0,1 0-1,0 0 1,1 1-1,1-1 1,0 1-1,1-1 1,1 1-1,0-1 1,1 0-1,1 1 1,0-1 0,1 0-1,0 0 1,1-1-1,1 1 1,0-1-1,1 0 1,0-1-1,1 1 1,1 0 47,0-3-237,0-1-1,0 1 1,1-2 0,1 1 0,-1-2-1,2 1 1,-1-1 0,1-1-1,-1 0 1,2-1 0,-1 0 0,0-1-1,1 0 1,0-1 0,0 0 0,4-1 237,-6 0-28,1-2 0,-1 1 0,1-1 0,-1-1 0,1 0 1,-1-1-1,0 0 0,0-1 0,0 0 0,0 0 0,0-1 1,-1-1-1,1 0 0,-1 0 0,0-1 0,-1-1 0,0 1 1,9-8 27,3-12 395,0 0 0,-2-1 0,-1-1 0,-1-1 0,-1 0 0,-2-1 0,-1-1 0,-1 0 0,4-21-395,-5 20 374,40-102 1291,-49 112-413,-21 47-683,1 14-552,3-1 1,1 2 0,1 0 0,3 0 0,1 1-1,2 0 1,2 1 0,2 0 0,2 22-18,0-54-76,0-8 5,0 0 0,1 0 0,-1 0 0,1 1 0,-1-1 0,1 0 0,0 1 0,0-1 0,0 0 0,0 0 0,0 1 0,0-1-1,1 0 1,-1 1 0,1-1 0,0 0 0,-1 0 0,1 0 0,0 1 0,0-1 0,0 0 0,1 0 0,-1-1 0,1 1 0,-1 0 0,1 0 0,-1-1 0,1 1 0,0-1 0,0 1 0,0-1 0,0 1 71,17-40-75,7-84 158,22-65-390,-42 173-134,0 0 0,1 0 0,0 1-1,1 0 1,0 0 0,1 1 0,1 0 0,3-3 441,25-10-4440,7 17-4311,-21 10 1032</inkml:trace>
  <inkml:trace contextRef="#ctx0" brushRef="#br2" timeOffset="-74866.356">14326 8407 9353,'0'0'3897,"0"0"-336,0 0-364,11-13-682,39-41-578,-48 52-1875,-1 0-1,1-1 0,-1 1 0,1 0 0,0 0 1,0 0-1,0 1 0,0-1 0,0 0 0,0 1 1,0-1-1,1 1 0,-1 0 0,0 0 0,1 0 0,-1 0 1,1 0-1,0 0 0,-1 1 0,1-1 0,-1 1 1,1 0-1,0 0 0,-1 0 0,1 0 0,0 0 0,-1 1 1,1-1-1,0 1 0,-1-1 0,1 1 0,-1 0 1,1 0-1,-1 0 0,0 1 0,1-1 0,-1 0 1,0 1-1,0 0 0,0-1 0,0 1 0,0 0 0,0 0 1,0 0-1,-1 0 0,1 0 0,-1 1 0,0-1 1,1 0-1,-1 1 0,0-1 0,0 2-61,10 36-145,-2 0 1,-2 1-1,-1-1 0,-1 35 145,3 17-1716,-8-90 1626,-1 0 1,1 1-1,0-1 1,-1 1 0,1-1-1,0 0 1,1 1 0,-1-1-1,0 0 1,0 1-1,1-1 1,0 0 0,-1 1-1,1-1 1,0 0-1,0 0 1,0 0 0,0 0-1,1 0 1,-1 0-1,1 0 1,-1 0 0,1 0-1,-1 0 1,1-1 0,0 1-1,0-1 1,0 0-1,0 1 1,0-1 0,0 0-1,0 0 1,1 0-1,-1 0 1,0-1 0,0 1-1,1-1 1,-1 1-1,0-1 1,1 0 0,-1 0-1,1 0 1,-1 0-1,0 0 1,1 0 0,-1-1-1,0 1 90,69-91 654,-65 82-438,26-52 1381,-2-2-1,-4-1 1,10-38-1597,18-42 410,-5 28-949,-43 110-1956,-2 10-3712,-3 4-3952</inkml:trace>
  <inkml:trace contextRef="#ctx0" brushRef="#br2" timeOffset="-74154.669">15803 8387 8680,'1'-20'5424,"3"-68"-2744,-4 82-2465,0-1 0,-1 1 0,1 0 0,-1-1 0,-1 1 0,1 0 0,-1 0 0,0 0 0,0 0 0,-1 0 0,1 1 0,-1-1 0,-1 1 0,1 0 0,-1-1 0,0 1 0,0 1 0,0-1 0,-1 1 0,-2-2-215,2 2 55,-1 1 1,0 0 0,1 0 0,-2 0 0,1 1 0,0 0 0,0 0 0,-1 0 0,1 1 0,-1 0 0,1 0 0,-1 1 0,1 0 0,-1 0 0,0 0 0,1 1 0,-1 0 0,1 0 0,-1 1 0,1 0 0,0 0 0,0 0 0,0 1 0,0 0 0,0 0 0,-2 2-56,-7 7 1,1 0 1,1 1 0,0 1-1,1 0 1,0 1 0,1 0-1,1 0 1,1 1 0,0 1 0,1 0-1,0 0 1,2 0 0,0 1-1,1 0 1,0 0 0,2 0-1,0 1 1,1-1 0,1 17-2,0-26-16,0-1 0,1 1 0,0 0 0,0 0 0,1-1 1,0 1-1,1-1 0,0 1 0,0-1 0,1 0 0,0 1 1,0-1-1,1-1 0,0 1 0,0 0 0,1-1 0,0 0 1,1 0-1,-1-1 0,1 1 0,0-1 0,1 0 0,-1-1 0,1 1 1,1-2-1,-1 1 0,0-1 0,1 0 0,0 0 0,0-1 1,7 2 15,-6-4 30,0 0 1,0 0 0,1-1 0,-1 0 0,0-1 0,1 0-1,-1-1 1,0 0 0,0 0 0,0-1 0,0 0 0,-1 0-1,1-1 1,-1-1 0,0 1 0,0-1 0,0 0 0,-1-1-1,0 0 1,0 0 0,0-1 0,-1 1 0,0-1 0,4-6-31,9-14 635,-1-1 1,-1 0-1,-1-1 1,-2-1 0,-1 0-1,3-13-635,37-137 1490,-52 228-1624,-3-26 140,1 0 0,1 0 0,1-1 1,1 1-1,1 0 0,0-1 0,4 10-6,-3-17 3,45 121 4,-46-128-44,0-1 0,1 0 0,0 0 0,0 0 0,0-1 0,1 1 0,-1-1 0,1 0 0,0-1-1,1 1 1,-1-1 0,1 0 0,0 0 0,0-1 0,0 0 0,1 0 0,-1 0 0,7 1 37,-4-2-3,1-1-1,0 0 1,-1 0-1,1-1 1,-1-1-1,1 0 0,0 0 1,-1 0-1,0-1 1,1-1-1,-1 0 1,0 0-1,0-1 1,0 0-1,-1 0 1,0-1-1,1 0 1,-2 0-1,1-1 1,-1 0-1,1-1 0,-2 1 1,3-4 3,16-18 75,-1-2 0,-1-1 0,-1-1 0,-2-1 0,3-8-75,3-9 75,-1 0-1,-3-2 1,-2-1 0,-3 0 0,-2-1-1,-2-1 1,1-22-75,-10-7 347,-4 83-337,0 0 1,0 0-1,-1 0 0,1 0 1,-1 0-1,1 0 0,-1 0 1,1 0-1,-1 0 0,1 0 0,-1 0 1,0 0-1,0 0 0,1 0 1,-1 1-1,0-1 0,0 0 1,0 0-1,0 1 0,0-1 1,0 1-1,0-1 0,0 1 1,0-1-1,0 1 0,0 0 0,0-1 1,0 1-1,-1 0 0,1 0 1,0 0-1,0 0 0,0 0 1,0 0-1,0 0 0,-1 0 1,1 0-1,0 1 0,0-1 1,0 0-1,0 1 0,0-1 1,0 1-1,0-1 0,0 1 0,0 0 1,0-1-1,0 1 0,0 0 1,0 0-1,1-1 0,-1 1 1,0 0-1,1 0 0,-1 0 1,0 0-1,1 0 0,-1 0 1,1 0-11,-18 17 21,1 1 0,0 1 1,2 0-1,1 1 0,0 0 1,1 1-1,2 1 0,0 0 1,-1 8-22,1-7 18,2 2-1,1-1 1,1 1 0,1 0 0,1 0-1,2 1 1,0-1 0,2 1 0,2 24-18,-1-37-16,2-1 0,0 0 1,0 0-1,1 0 0,1-1 0,0 1 1,0-1-1,2 0 0,-1 0 0,2 0 1,-1-1-1,2 0 0,-1 0 0,1 0 1,1-1-1,0-1 0,0 0 0,1 0 1,1 0-1,8 5 16,-2-6-54,0 0 1,0-2-1,1 0 1,0 0-1,1-2 0,-1 0 1,0-2-1,1 0 1,0 0-1,0-2 0,-1 0 1,1-2-1,0 0 0,-1-1 1,1 0-1,-1-2 1,0 0-1,0-1 0,-1-1 1,0 0-1,0-2 1,0 0-1,-1-1 0,4-3 54,-8 3-83,0 0-1,0 0 1,-1-1-1,0 0 1,-1-1 0,0-1-1,-1 1 1,-1-1-1,0-1 1,-1 0-1,0 0 1,-1 0-1,0-1 1,-1 0-1,-1 0 1,-1 0-1,0 0 1,-1-1-1,0 1 1,-1-1-1,-1 0 1,-1-1 83,-21-40-6796,3 38-1099</inkml:trace>
  <inkml:trace contextRef="#ctx0" brushRef="#br0" timeOffset="-19538.349">10918 9495 10954,'0'0'2253,"0"0"-187,0 0 448,2-11-239,10-36 1995,-26 241-2182,-16 254-1037,12-277-2311,2-185-5509,5-4 854,2-2-4441</inkml:trace>
  <inkml:trace contextRef="#ctx0" brushRef="#br0" timeOffset="-18440.431">4264 10576 6086,'0'0'2162,"0"0"-699,0 0 357,0 0 176,0 0-346,-7-1-315,-3 0-1034,-7 0 500,34 4-270,264 2-61,60-17-9310,36-20 8840,-151 12-2840,108-10-1228,-166 10 3091</inkml:trace>
  <inkml:trace contextRef="#ctx0" brushRef="#br0" timeOffset="-18088.45">5877 10400 5125,'0'0'2333,"0"0"-1057,0 0-305,0 0-74,0 0-315,0 0-267,13 4 37,127 15 22,616-65-993,-302 14-3737,-308 19 149</inkml:trace>
  <inkml:trace contextRef="#ctx0" brushRef="#br0" timeOffset="-17761.429">6990 10327 2787,'0'0'1601,"0"0"-79,0 0 122,0 0-117,0 0-113,0 0-122,0 0-315,13 1-240,376 9 1737,-261-11-2439,1154-18-1888,-602-8-6170,-531 20 4804</inkml:trace>
  <inkml:trace contextRef="#ctx0" brushRef="#br0" timeOffset="-17418.349">9503 10289 3331,'-15'2'886,"-76"8"241,109-4 1457,378-5 3042,238-22-5060,-193 4-433,-423 9 715,-57 3 168,5 2-789,0 2 0,0 2 1,0 1-1,0 1 1,-22 7-228,141-1-2040,14-11-1035,-45 0-768</inkml:trace>
  <inkml:trace contextRef="#ctx0" brushRef="#br0" timeOffset="-17009.372">10963 10259 2242,'0'0'5120,"0"0"-3076,0 0-634,0 0 164,0 0-255,0 0-198,14-1-133,1007-59 303,-462 36-7344,-416 15 794</inkml:trace>
  <inkml:trace contextRef="#ctx0" brushRef="#br0" timeOffset="-16698.354">12200 10118 1441,'0'0'6278,"97"0"-4132,-41-2 0,2-1 129,4-1-386,4-3-640,10 1-480,7 1-513,7 0-191,7-2-33,4 1-32,-2 1-32,1-3-97,1 0-703,4 1-1603,5-3-1793,9 1-480</inkml:trace>
  <inkml:trace contextRef="#ctx0" brushRef="#br0" timeOffset="-16438.019">13732 10029 1602,'78'13'1569,"7"-10"-1153,19-3 321,8 0 256,10-7 32,7-2-160,7 0-417,-2-2 1,4 2-97,5 1-320,-2-4 0,0 4-32,-2-2 0,-2-3-1025,-25 1-3523</inkml:trace>
  <inkml:trace contextRef="#ctx0" brushRef="#br0" timeOffset="-16218.457">15559 9853 5317,'-262'20'4100,"245"-14"-3280,27 1 250,212 0 109,-68-6-1529,323 1 1039,-158-11-7759,-247 5 4550</inkml:trace>
  <inkml:trace contextRef="#ctx0" brushRef="#br0" timeOffset="-15670.419">16004 9854 6919,'-18'0'1468,"-91"-3"389,199-6 1256,489 6-2729,955 35-806,-1044-19-3689,-4 13-3378,-460-22 6811,-55-1 507,-226 4 1033,-252 11 6508,480-15-6775,35-1-134,47 0-140,1177-12 1633,142 32 1452,-631 16-3507,-662-25 223,-82-8-26,-150 4 2173,-262-6 651,661-13-2925,2402 69-3684,-1431 6 3721,-758-51 539,-417-26 72,-43 11-618,-1 1-1,0-1 1,1 1-1,-1-1 1,0 0-1,1 1 1,-1-1 0,0 0-1,0 1 1,1-1-1,-1 0 1,0 1 0,0-1-1,0 0 1,0 1-1,0-1 1,0 0-1,0 1 1,0-1 0,0 0-1,-1 0 1,1 1-1,0-1 1,0 0-1,-1 1 1,1-1 0,0 1-1,-1-1 1,1 0-1,0 1 1,-1-1 0,1 1-1,-1-1 1,1 1-1,-1-1 1,1 1-1,-1 0 1,0-1 0,1 1-1,-1-1 1,1 1-1,-1 0 1,0 0-1,1-1 1,-1 1 0,0 0-1,1 0 1,-1 0-1,0 0 1,0 0 0,1 0-1,-1 0 1,0 0-1,0 0-24,-111-42 1265,113 42-1266,-1-1-1,1 1 0,-1 0 0,0 0 0,1 0 0,-1-1 0,1 1 0,-1 0 0,0-1 0,1 1 0,-1 0 0,0-1 0,0 1 0,1 0 0,-1-1 0,0 1 0,0 0 0,1-1 0,-1 1 0,0-1 0,0 1 0,0-1 0,0 1 0,1-1 0,-1 1 0,0 0 0,0-1 0,0 1 0,0-1 0,0 1 1,0-1-1,0 1 0,-1-1 0,1 1 0,0-1 0,0 1 0,0 0 0,0-1 0,0 1 0,-1-1 0,1 1 0,0 0 0,0-1 0,-1 1 0,1 0 0,0-1 0,-1 1 0,1 0 0,0-1 0,-1 1 0,1 0 0,-1-1 0,1 1 0,0 0 0,-1 0 0,1 0 2,45-8-525,229 3-5845,-202 6 1823,11-1-3268</inkml:trace>
  <inkml:trace contextRef="#ctx0" brushRef="#br0" timeOffset="-14734.49">2686 10654 4708,'-19'-4'6182,"-136"-43"352,156 47-6479,-1-1 1,1 1-1,-1 0 0,1 0 0,0-1 0,-1 1 0,1 0 0,-1-1 0,1 1 0,-1-1 0,1 1 0,-1 0 0,1-1 0,-1 1 0,0-1 0,1 0 0,-1 1 0,0-1 0,1 1 0,-1-1 0,0 1 0,0-1 0,1 0 0,-1 1 0,0-1 0,0 0 0,0 1 0,0-1 0,0 0 0,0 1 0,0-1 0,0 0 0,0 1 0,0-1 0,0 1 0,-1-1 0,1 0 0,0 1 0,0-1 0,-1 1 0,1-1 0,0 0 0,-1 1 0,1-1 0,0 1 0,-1-1 0,1 1 0,-1-1 0,1 1 0,-1 0 0,1-1 0,-1 1 0,1 0 0,-1-1 0,0 1 0,1 0 0,-1-1 0,1 1 0,-1 0 0,0 0 0,1 0 0,-1 0 0,0 0 0,1 0 0,-1 0 0,0 0 0,1 0 0,-1 0-55,54-9 317,193 5-217,73 16-100,-116-4-399,183 3-3790,-2-4-4824,-232-5 1416</inkml:trace>
  <inkml:trace contextRef="#ctx0" brushRef="#br0" timeOffset="-14456.78">2440 10676 5285,'-367'-5'6139,"305"-7"-2551,73 1-663,295-14-934,141 6-1834,-17 1-2489,0-10-5908,-198 8 104</inkml:trace>
  <inkml:trace contextRef="#ctx0" brushRef="#br0" timeOffset="-13818.418">25913 10092 7079,'-14'-8'4858,"-102"-48"950,110 48-3872,27 6-1374,453 20-377,-293-6-311,363 12-2101,-183-12-2828,-271-11 1516,-26-1-1586</inkml:trace>
  <inkml:trace contextRef="#ctx0" brushRef="#br0" timeOffset="-13553.779">26993 10045 7335,'-446'-42'7842,"523"40"-6438,591 42-675,-190-5-3300,-379-30 2192,126 5-720,85-11 1099,-287-4-133,-24-2-180,-35-6-341,-93-6-3088,84 15-2563</inkml:trace>
  <inkml:trace contextRef="#ctx0" brushRef="#br0" timeOffset="-12615.439">2158 10792 7719,'0'0'2002,"0"0"0,0 0 710,0 0 75,-3-13-401,-12-39-496,14 28 2728,10 36-3220,2 20-1274,-2 1-1,-1 0 1,-2 1-1,-1 0 1,-2 0 0,-1 0-1,-2 0 1,-2 14-124,2-26 31,-6 581-837,16-527-1282,-9-76 1889,-1 0 0,1 1 0,-1-1-1,1 0 1,-1 0 0,1 1 0,-1-1 0,1 0-1,-1 0 1,1 0 0,-1 0 0,1 0-1,-1 0 1,1 0 0,-1 0 0,1 0 0,-1 0-1,1 0 1,0 0 0,-1 0 0,1-1 0,-1 1-1,1 0 1,-1 0 0,0 0 0,1-1-1,-1 1 1,1 0 0,-1-1 0,1 1 0,-1 0-1,0-1 1,1 1 0,-1-1 0,0 1 0,1 0-1,-1-1 1,0 1 0,1-1 0,-1 1-1,0-1 1,0 1 0,0-1 0,0 1 0,1-1-1,-1 1 1,0-1 0,0 0 0,0 1 0,0-1-1,0 1 1,0-1 0,0 1 0,-1-1-1,1 1 1,0-1 0,0 1 0,0-1 0,0 1-1,-1-1 1,1 1 0,0-1 0,-1 1 199,3-20-6268</inkml:trace>
  <inkml:trace contextRef="#ctx0" brushRef="#br0" timeOffset="-12226.509">1995 11590 6182,'0'0'3027,"0"0"-497,0 0 129,0 0-230,-7-13-550,-23-44-283,28 54-1298,0 0-1,0-1 1,0 1 0,1-1 0,-1 1-1,1-1 1,0 1 0,0-1 0,0 1-1,1-1 1,-1 0 0,1 0 0,0 1 0,0-1-1,0 0 1,0 0 0,1 1 0,0-1-298,22 5 816,71 94-832,-62-57-32,98 100-1169,-127-136 1150,-1 0-1,0-1 1,1 1 0,-1 0-1,1-1 1,0 0 0,0 1-1,-1-1 1,1 0 0,0-1-1,0 1 1,0 0 0,0-1-1,0 0 1,0 1 0,0-1-1,0 0 1,0-1 0,0 1-1,0 0 1,0-1 0,-1 0-1,1 1 1,0-1 0,0 0-1,0-1 1,-1 1 0,1 0-1,0-1 1,-1 0 0,0 1-1,1-1 1,-1 0 0,0 0-1,0-1 1,0 1 0,0 0-1,0-1 1,-1 1 0,1-1-1,-1 1 1,1-1 0,-1 0-1,1-1 68,14-29-33,-1 0 0,-1-1-1,-2-1 1,-2 0 0,5-31 33,27-81 1394,-57 221-2141,6-42-3438,2-3-5793</inkml:trace>
  <inkml:trace contextRef="#ctx0" brushRef="#br0" timeOffset="-11250.372">28286 10209 7847,'0'-17'2146,"-4"-27"-1118,-5-63 4238,7 60-670,1 39-1993,2 30-1938,19 438-473,-20-411-359,2 4-588,-2 1 1,-2-1-1,-3 0 1,-2-1-1,-6 18 755,13-69-9,1 1 1,-1 0-1,0-1 0,0 1 0,0 0 0,0 0 0,-1-1 0,1 1 1,0 0-1,-1-1 0,1 1 0,-1 0 0,1-1 0,-1 1 0,0-1 0,0 1 1,1-1-1,-1 1 0,0-1 0,-1 0 0,1 0 0,0 1 0,0-1 1,0 0-1,-1 0 0,1 0 0,-1 0 0,1 0 0,-1 0 0,1-1 0,-1 1 1,1 0-1,-1-1 0,0 1 0,1-1 0,-1 0 0,0 1 0,1-1 1,-1 0-1,0 0 0,1 0 0,-1 0 0,0 0 0,1-1 0,-1 1 1,0-1-1,1 1 0,-1-1 0,0 1 0,1-1 0,-1 0 0,1 0 0,-1 1 1,1-1-1,0 0 0,-2-1 9,-103-127 4068,93 128-2563,17 24-1227,3-13-269,0 0 1,1-1 0,1 0-1,-1 0 1,1-1-1,0 0 1,1-1 0,0 0-1,0 0 1,1-1-1,0-1 1,0 0 0,0 0-1,0-1 1,10 2-10,13 5-4,0-1 0,1-2 0,0-2 0,1-1 0,-1-2 0,1-1 0,0-2 0,16-2 4,-48 2 1,0 0 0,0 0 1,0 0-1,0 0 0,0-1 0,0 0 1,0 0-1,0 0 0,0 0 0,0 0 1,0-1-1,-1 0 0,1 0 0,-1 0 1,1 0-1,-1 0 0,0-1 0,0 0 1,0 1-1,0-1 0,0 0 0,0-1 1,-1 1-1,1 0 0,-1-1 0,0 1 1,0-1-1,-1 0 0,1 1 0,-1-1 1,0 0-1,0 0 0,0 0 1,0-1-2,1-2-45,-1 0 1,0 0 0,-1-1 0,1 1 0,-1 0-1,-1 0 1,1-1 0,-1 1 0,-1 0 0,1 0-1,-1 0 1,0 0 0,-1 0 0,0 0 0,0 1-1,0-1 1,-1 1 0,0-1 44,-22 1-5653,11 6-2024</inkml:trace>
  <inkml:trace contextRef="#ctx0" brushRef="#br0" timeOffset="-10494.506">1512 12366 10666,'0'0'3166,"0"0"-550,0 0 160,0 0-502,0 0-721,0 0-635,13-4-464,249-29 272,21-1-2034,-373 35-5845,-66 18-2520,105-9 6117</inkml:trace>
  <inkml:trace contextRef="#ctx0" brushRef="#br0" timeOffset="-10204.007">1533 12363 3651,'0'0'4335,"0"0"-1409,0 0-12,0 0 97,0 0-390,0 0-565,0 0-364,0 0-395,-10 2-261,3 0-880,4-2-114,0 0 1,0 0-1,0 1 1,0-1-1,0 1 1,1 0-1,-1 0 0,0 0 1,0 1-1,1-1 1,-1 0-1,1 1 1,-1 0-1,1-1 0,0 1 1,0 0-1,-1 0 1,1 1-1,1-1 1,-1 0-1,0 1 0,0-1 1,1 1-1,-1 1-42,-6 14 37,1-1-1,1 1 1,1 0-1,0 0 0,2 1 1,0-1-1,1 1 1,1 0-1,0 0 1,2-1-1,0 1 0,1 0 1,1-1-1,0 1 1,2-1-1,0 0 1,3 5-37,-4-13-152,1 0 0,1-1 0,-1 1 0,1-1 0,1 0 0,0-1 0,0 1 0,0-2 1,1 1-1,1-1 0,-1 0 0,1 0 0,0-1 0,1-1 0,-1 1 0,1-1 0,0-1 1,0 0-1,1-1 0,-1 1 0,1-2 0,0 0 0,0 0 0,-1-1 0,1 0 0,0-1 1,0 0-1,0-1 0,0 0 0,0-1 0,8-2 152,-13 2-43,1 0 0,-1-1 0,0 0-1,0-1 1,0 1 0,0-1 0,0 0 0,-1-1 0,1 1-1,-1-1 1,-1 0 0,1 0 0,-1-1 0,1 1 0,-1-1-1,-1 0 1,1 0 0,-1 0 0,-1-1 0,1 1 0,-1-1-1,0 1 1,0-1 0,-1 0 0,0 0 0,0 0 0,0 0-1,-1-3 44,0-16 350,-1 0 0,-1 1-1,-2-1 1,0 1-1,-1 0 1,-2 0 0,-2-3-350,5 16 173,3 4-95,0 0 1,-1 0-1,0 1 1,0-1-1,-1 1 0,0 0 1,0-1-1,-1 1 1,0 1-1,0-1 1,0 0-1,-1 1 0,0 0 1,0 0-1,-1 1 1,0-1-1,0 1 1,0 0-1,0 1 1,-1-1-1,-4-1-78,10 6-39,0-1 1,0 1-1,0 0 1,-1 0-1,1 0 1,0 0-1,0 0 1,0 0-1,0 0 1,0 0-1,0 0 0,0 1 1,0-1-1,0 0 1,0 0-1,0 1 1,0-1-1,0 1 1,1-1-1,-1 1 1,0 0-1,0-1 0,0 1 1,1 0-1,-1-1 1,0 1-1,0 0 1,1 0-1,-1 0 1,1-1-1,-1 1 1,1 0-1,-1 0 0,1 0 1,0 0-1,-1 0 39,3 26-6790,10-5-5942</inkml:trace>
  <inkml:trace contextRef="#ctx0" brushRef="#br0" timeOffset="-9813.731">2628 12496 10730,'0'0'4212,"0"0"-1052,0 0-207,0 0-455,0 0-774,0 0-587,0 0-459,-1 1-363,2 42 38,2 19-315,-2-26-346,2 0 0,1 0 0,1 0 0,2 0 0,2-1 0,5 13 308,-14-48-145,10 19-1618,-5-15-1248,1-2-3366,-2-2-173</inkml:trace>
  <inkml:trace contextRef="#ctx0" brushRef="#br0" timeOffset="-9594.086">2677 12202 9897,'0'0'1602,"0"0"-962,0 0-159,0 0-481,0 0-64,0 0 64,0 0-449,104 54-3618</inkml:trace>
  <inkml:trace contextRef="#ctx0" brushRef="#br0" timeOffset="-9327.441">3280 12335 13869,'0'0'4111,"1"-13"-1287,1-42-192,-2 54-2561,0 0 1,0-1 0,0 1 0,-1 0-1,1 0 1,0-1 0,-1 1 0,1 0-1,0 0 1,-1 0 0,1 0 0,-1 0 0,0-1-1,1 1 1,-1 0 0,0 0 0,0 1-1,0-1 1,0 0 0,0 0 0,0 0 0,0 0-1,0 1 1,0-1 0,0 1 0,0-1-1,0 0 1,0 1 0,0 0 0,-1-1-1,1 1 1,0 0 0,0 0 0,-1-1 0,1 1-1,0 0 1,0 0 0,-1 1 0,1-1-1,0 0 1,0 0 0,-1 0 0,1 1 0,-1 0-72,-5-1 178,-10 4-132,1 0 1,0 1-1,0 0 0,0 1 1,1 1-1,0 1 1,0 0-1,1 1 0,0 1 1,1 0-1,0 0 1,0 2-1,1-1 0,1 2 1,0-1-1,-7 11-46,14-18-47,-1-1 1,1 1-1,-1 0 1,1 1-1,1-1 1,-1 0-1,1 1 1,0 0-1,0 0 0,1 0 1,-1 0-1,1 0 1,1 1-1,-1-1 1,1 1-1,0-1 0,1 1 1,0 3 46,2-6-86,0-1 1,0 0 0,1 0-1,0-1 1,-1 1-1,1 0 1,0-1 0,0 0-1,1 1 1,-1-1-1,0 0 1,1-1-1,-1 1 1,1-1 0,0 1-1,-1-1 1,1 0-1,0-1 1,3 1 85,-3 1-53,79 20-336,-54-17 290,-1 1 0,0 2 0,0 1 0,-1 1 0,0 1-1,-1 1 1,0 2 0,-1 1 0,0 0 0,-1 2 0,15 14 99,-36-28 0,0-1-1,0 1 1,0-1 0,-1 1 0,1 0 0,-1 0-1,0 0 1,0 1 0,0-1 0,0 0 0,0 1-1,-1-1 1,0 1 0,1 0 0,-1-1-1,-1 1 1,1 0 0,0 0 0,-1-1 0,0 1-1,0 0 1,0 0 0,0 0 0,-1 0-1,0-1 1,1 1 0,-1 0 0,0-1 0,-1 1-1,1 0 1,-1-1 0,0 0 0,1 1-1,-2-1 1,1 0 0,0 0 0,-1 0 0,1 0-1,-1 0 1,0-1 0,0 1 0,0-1 0,0 0-1,0 0 1,0 0 0,-1 0 0,1 0-1,-1-1 1,-2 1 0,-15 4 229,0-2 0,0 0-1,0-2 1,0 0 0,0-2-1,0 0 1,-1-1 0,1-1-1,0-1 1,0-1 0,0-1-1,-6-3-228,-67-32 496,58 6-2293,35-13-6105,17 23-3319</inkml:trace>
  <inkml:trace contextRef="#ctx0" brushRef="#br0" timeOffset="-8720.785">4444 12086 11275,'0'0'3443,"-5"-13"-438,-23-39-186,27 51-2711,0 0 0,-1 0 0,1-1 0,-1 1 0,1 0 0,-1 0 1,1 1-1,-1-1 0,0 0 0,1 1 0,-1-1 0,0 1 0,0-1 0,1 1 0,-1 0 0,0-1 0,0 1 0,0 0 0,1 0 0,-1 1 0,0-1 1,0 0-1,1 1 0,-1-1 0,0 1 0,0-1 0,1 1 0,-1 0 0,0-1 0,1 1 0,-1 0 0,1 0 0,-1 1-108,1-1 48,-23 14 172,1 1-1,0 2 1,2 0 0,0 1-1,1 1 1,1 1-1,1 1 1,1 1-220,16-22 5,-13 14 6,0 1 0,1 0 1,1 1-1,1 0 0,0 1 0,1 0 1,1 0-1,1 1 0,0 0 0,2 1 0,0 0 1,1 0-1,1 0 0,1 0 0,1 1 1,0 0-1,2-1 0,0 1 0,4 16-11,-1-28-9,1 1-1,1-1 0,-1 0 0,1 0 0,1 0 0,0-1 0,0 0 1,1 0-1,0-1 0,0 1 0,1-1 0,0-1 0,0 0 0,0 0 1,1 0-1,0-1 0,0-1 0,1 1 0,-1-2 0,1 1 0,0-1 1,-1 0-1,1-1 0,1-1 0,-1 1 0,0-1 0,0-1 0,1 0 1,-1-1-1,0 0 0,0 0 0,0-1 0,0 0 0,0-1 0,0 0 1,0-1-1,-1 0 0,0 0 0,6-4 10,11-9-6,0-2-1,-2 0 1,0-2 0,-1 0-1,-2-2 1,19-24 6,-24 29 11,26-20 31,-41 37-41,0 0-1,0 0 0,-1 1 1,1-1-1,0 0 0,0 1 1,0-1-1,0 1 1,0-1-1,0 1 0,1-1 1,-1 1-1,0 0 1,0-1-1,0 1 0,0 0 1,0 0-1,0 0 0,1 0 1,-1 0-1,0 0 1,0 0-1,0 1 0,0-1 1,0 0-1,0 0 1,1 1-1,-1-1 0,0 1 1,0-1-1,0 1 0,0 0 1,0-1-1,-1 1 1,1 0-1,0 0 0,0-1 1,0 1-1,-1 0 1,1 0-1,0 0 0,-1 0 1,1 0-1,0 0 0,5 18 9,-1 0 0,-1 0 0,-1 1-1,0-1 1,-1 1 0,-1 0 0,-1-1 0,-1 1 0,-1 0-9,1 30-11,5 19 11,-3-68 0,-1-1-1,1 0 1,0 1-1,-1-1 1,1 0-1,-1 0 0,1 1 1,-1-1-1,1 0 1,0 0-1,-1 0 1,1 0-1,0 0 1,-1 0-1,1 0 0,-1 0 1,1 0-1,0 0 1,-1 0-1,1 0 1,0 0-1,-1 0 0,1 0 1,-1-1-1,1 1 1,-1 0-1,1-1 1,0 1-1,-1 0 0,1-1 1,-1 1-1,1 0 1,-1-1-1,0 1 1,1-1-1,-1 1 0,1-1 1,-1 1-1,0-1 1,1 1-1,-1-1 1,0 0-1,0 1 0,1-1 1,-1 1-1,0-1 1,0 0 0,6-14 47,0 1 0,-1-1 0,0 0 0,-1-1 0,-1 1 0,-1-1 0,0 1 0,-1-1 0,-1 0 0,0 0 0,-1 1 0,0-1 0,-2 0 0,0 1 0,-1 0 0,0-1 0,-1 1 0,-1 1 0,0-1 0,-1 1 0,-5-8-47,9 16-68,0 0 0,-1 1-1,0-1 1,0 1-1,0 0 1,-1 0-1,0 0 1,0 0 0,0 1-1,0 0 1,-1 0-1,1 0 1,-1 1 0,0 0-1,0 0 1,0 0-1,-1 1 1,1 0 0,-1 0-1,1 0 1,-1 1-1,0 0 1,1 1 0,-1-1-1,0 1 1,0 1-1,0-1 69,-21 22-7538,20-5-1110</inkml:trace>
  <inkml:trace contextRef="#ctx0" brushRef="#br0" timeOffset="-8397.499">4958 12436 17745,'3'-12'3523,"1"-9"-2413,11-45 3396,-7 97-2707,21 250-1692,-25-239-1093,-1-10-3533,0-12-5281,-2-18 479</inkml:trace>
  <inkml:trace contextRef="#ctx0" brushRef="#br0" timeOffset="-8083.491">4921 11891 13613,'0'0'3235,"0"0"-1537,0 0-609,0 0-833,0 0-256,0 0-32,0 0-1442,0 0-4932</inkml:trace>
  <inkml:trace contextRef="#ctx0" brushRef="#br0" timeOffset="-7736.02">5394 12277 10986,'0'0'5264,"0"0"-2328,0 0-833,0 0-266,0 0-785,0 0-700,0 0-165,1 15-54,23 147 289,-21-151-416,0 0 1,1-1-1,1 1 0,-1-1 1,2 0-1,0 0 0,0 0 1,0-1-1,1 0 0,1 0 1,0-1-1,0 0 0,0 0 1,1-1-1,0 0 0,1-1 1,-1 0-1,1 0 0,0-1 1,1 0-1,-1-1 0,1 0 1,0-1-1,0 0 0,0 0 1,0-1-1,1-1 0,-1 0 1,1-1-1,-1 0 0,0 0 1,5-2-7,-9 0-2,0-1 1,0 0 0,0-1-1,-1 1 1,1-1 0,-1-1-1,0 1 1,0-1 0,0 0-1,-1 0 1,1-1 0,-1 0-1,-1 0 1,1 0 0,-1 0-1,0-1 1,-1 1 0,1-1-1,-1 0 1,-1 0-1,1 0 1,0-4 1,24-166 307,-26 155-243,1 8-41,-1 1 1,-1-1-1,0 0 0,-1 0 0,-1 0 0,0 1 0,0-1 0,-2 1 1,-4-13-24,8 24-59,-1 0 0,0 1 0,0-1 1,0 1-1,0-1 0,0 1 0,0-1 1,-1 1-1,1 0 0,0 0 0,-1-1 1,1 1-1,-1 0 0,1 0 1,-1 0-1,0 1 0,1-1 0,-1 0 1,0 1-1,1-1 0,-1 1 0,0-1 1,0 1-1,0 0 0,1 0 0,-1 0 1,0 0-1,-1 0 59,-38 30-8392,31-8 1084</inkml:trace>
  <inkml:trace contextRef="#ctx0" brushRef="#br0" timeOffset="-7069.023">6213 12292 14286,'4'-13'1916,"22"-64"801,-17 80-266,-1 32-2461,-3-13 329,35 152 295,-40-173-616,1 0 0,0 1 0,0-1-1,0 0 1,-1 0 0,1 0 0,0 0 0,1 0 0,-1 0-1,0 0 1,0 0 0,0 0 0,0-1 0,1 1 0,-1 0-1,0-1 1,1 1 0,-1-1 0,1 0 0,-1 1 0,0-1-1,1 0 1,-1 0 0,1 0 0,-1 0 0,1 0 0,-1 0-1,0 0 1,1 0 0,-1-1 0,1 1 0,-1 0 0,0-1 0,1 1-1,-1-1 1,0 0 0,2 0 2,46-30-80,-41 23 232,0-1 1,-1 0-1,0-1 0,-1 0 0,0 0 1,0 0-1,-1-1 0,0 0 1,-1 0-1,0 0 0,-1 0 0,-1-1 1,1 1-1,-2-1 0,0 0 0,0 0 1,-1 1-1,0-1 0,-2-6-152,2 15 55,0 1-1,0-1 0,0 1 1,0-1-1,-1 1 0,1-1 1,-1 1-1,0 0 0,0-1 1,0 1-1,0 0 0,0-1 1,0 1-1,-1 0 0,1 0 1,-1 0-1,1 0 0,-1 0 1,0 1-1,0-1 0,0 0 1,0 1-1,0-1 0,0 1 1,0 0-1,0 0 0,0 0 1,-1 0-1,1 0 0,-1 0 1,1 1-1,0-1 0,-1 1 1,1-1-1,-1 1 0,1 0 1,-1 0-1,1 0 0,-1 0 1,1 1-1,-1-1 0,1 1 1,-1-1-1,1 1 0,-1 0-54,-8 4 27,0 0 1,0 1-1,1 0 0,0 0 0,0 1 0,0 0 0,1 1 0,0 0 1,1 1-1,-1 0 0,2 0 0,-1 1 0,1 0 0,1 0 0,0 0 1,0 1-1,1 0 0,0 0 0,1 1 0,1-1 0,0 1 0,0 0 0,1 0 1,-1 9-28,3 123-1906,1-139 1800,0 0 0,0 1 1,1-1-1,-1 0 0,1 0 1,1 0-1,-1 0 0,1 0 0,0-1 1,0 1-1,0-1 0,0 0 1,1 0-1,0 0 0,0 0 1,0 0-1,0-1 0,1 0 0,-1 0 1,1 0-1,0-1 0,0 1 1,0-1-1,0 0 0,1 0 106,9 1-283,-1 0 0,1-1 0,0 0 0,0-1 0,-1-1-1,1 0 1,0-1 0,0-1 0,-1 0 0,1-1 0,-1-1 0,0 0-1,0-1 1,0 0 0,0-1 0,-1-1 0,0 0 0,0-1-1,8-7 284,0-1 286,-1 0 0,-1-1 1,-1-1-1,0-1 0,-1-1 0,-1 0 0,-1-1 0,-1-1 0,-1 0 0,10-24-286,51-134 3726,-78 209-2119,-130 344-929,104-301-1960,147-299 871,-110 210 656,1 0-1,1 0 1,1 1-1,0 0 1,1 0-1,1 2 1,0-1-1,1 2 1,1-1-1,5-3-244,-17 16 11,0-1 0,1 1-1,-1 0 1,1-1 0,-1 1-1,1 0 1,-1 0 0,1 1 0,0-1-1,-1 1 1,1-1 0,0 1-1,0 0 1,-1 0 0,1 0-1,0 0 1,0 0 0,-1 1-1,1-1 1,0 1 0,-1 0 0,1 0-1,-1 0 1,1 0 0,-1 0-1,1 1 1,-1-1 0,0 1-1,1-1 1,-1 1 0,0 0-1,0 0 1,0 0 0,-1 0 0,1 0-1,0 0 1,-1 1 0,1-1-1,-1 1-10,46 102 80,-30-32-4,27 68 45,-41-136-120,0 0 0,0 0 0,1-1 0,0 1 0,0-1 1,0 0-1,0 0 0,0 0 0,1-1 0,0 1 0,0-1 0,0 0 0,0-1 1,0 1-1,1-1 0,-1 0 0,1 0 0,-1-1 0,1 0 0,0 0 1,-1 0-1,1 0 0,0-1 0,1 0-1,2-1 6,1-1 0,-1 0 0,0 0 0,1-1 0,-1 0 0,0-1 0,-1 0 0,1 0 0,-1-1 0,0 0 0,0-1 0,0 1 0,-1-2 0,0 1-1,0-1 1,0 0 0,-1 0 0,0-1 0,-1 1 0,0-1 0,0-1 0,0 1 0,-1-1 0,0 0 0,-1 0 0,0 0 0,-1 0 0,0 0 0,0-1 0,-1 1 0,0-1 0,0 1 0,-1-1 0,-1-3-6,1 11-47,0 1 1,0-1-1,0 1 0,0-1 1,-1 1-1,1 0 0,0-1 1,-1 1-1,1-1 0,-1 1 1,0 0-1,0-1 1,1 1-1,-1 0 0,0 0 1,0 0-1,0 0 0,0-1 1,0 1-1,0 1 0,0-1 1,-1 0-1,1 0 1,0 0-1,0 1 0,-1-1 1,1 0-1,0 1 0,-1-1 1,1 1-1,-1 0 0,1-1 1,-1 1-1,0 0 47,-54 6-5669,12 9-2654</inkml:trace>
  <inkml:trace contextRef="#ctx0" brushRef="#br1" timeOffset="29281.897">23746 11662 5862,'0'0'4729,"0"0"-1862,0 0-417,0 0 396,0 0-647,0 0-645,13-3-583,119-15 86,443 24 54,-563-9-1239,-33 0-70,-147-4-1207,80 0-2111,0 5 0,0 4 0,-65 9 3516,85 6-2599,70-16 3012,9 0 2496,-11 7 3543,-82 91-570,72-85-5757,1 0-1,1 0 1,0 0-1,0 1 1,2 1-1,0-1 0,0 1 1,2 0-1,0 0 1,-1 12-125,5-22-7,0 0 1,0 0 0,0-1-1,1 1 1,0 0 0,0 0-1,1-1 1,0 1 0,0-1-1,0 1 1,0-1 0,1 0-1,0 0 1,0 0 0,0 0-1,1 0 1,0-1-1,0 1 1,0-1 0,0 0-1,0 0 1,1-1 0,0 0-1,0 1 1,0-1 0,0-1-1,0 1 1,2 0 6,10 4-64,0 0 0,1-1 0,-1-1 1,1 0-1,0-2 0,0 0 0,1-1 0,7 0 64,-17-1-4,0 0 0,1-1-1,-1 0 1,0-1 0,0 0 0,0-1-1,0 1 1,0-2 0,-1 1-1,1-1 1,0-1 0,-1 1 0,0-1-1,0-1 1,0 0 0,-1 0 0,1 0-1,-1-1 1,0 0 0,-1 0-1,1-1 1,-1 0 0,-1 0 0,1 0-1,3-8 5,2-5 32,-1-2 0,-1 1-1,-1-1 1,-1 0-1,-1-1 1,-1 0-1,-1 0 1,0 0-1,-2 0 1,-1-1-1,-2-20-31,1 39-5,0 0-1,-1 0 0,0 0 1,0 1-1,0-1 0,-1 1 1,1-1-1,-1 1 0,0-1 1,0 1-1,-1 0 0,1 0 0,-1 0 1,0 0-1,0 1 0,0-1 1,-1 1-1,1-1 0,-1 1 1,0 0-1,0 1 0,0-1 1,0 1-1,0 0 0,-1 0 0,1 0 1,-1 0 5,-54-2-5644,41 10-1942</inkml:trace>
  <inkml:trace contextRef="#ctx0" brushRef="#br1" timeOffset="29675.075">25023 11773 15439,'0'0'3592,"0"0"-960,0 0-176,0 0-454,0 0-625,0 0-491,0 0-347,-2 9-202,6 124 148,63 96-2839,-65-218 1479,-1-3-3381,-1-13-6639,0-5 2893</inkml:trace>
  <inkml:trace contextRef="#ctx0" brushRef="#br1" timeOffset="30015.138">25072 11481 1537,'0'0'7912,"-9"-75"-6343,7 75-1184,2 2-129,8 8-256,2 10-32,5 7-1281,-2-1-8392</inkml:trace>
  <inkml:trace contextRef="#ctx0" brushRef="#br1" timeOffset="30323.556">25619 11684 14574,'0'0'4260,"0"0"-1772,0 0-449,9-12-443,26-38-651,-35 50-933,0 0 0,-1 0 0,1 0 0,0 0 0,0 0 1,-1 0-1,1 0 0,0-1 0,-1 1 0,1 0 0,0 0 0,0 0 0,-1 0 0,1-1 1,0 1-1,0 0 0,-1 0 0,1 0 0,0-1 0,0 1 0,0 0 0,-1 0 0,1-1 1,0 1-1,0 0 0,0 0 0,0-1 0,0 1 0,0 0 0,-1-1 0,1 1 1,0 0-1,0-1 0,0 1 0,0 0 0,0 0 0,0-1 0,0 1 0,0 0 0,0-1 1,1 1-1,-1 0 0,0-1 0,0 1 0,0 0 0,0 0 0,0-1 0,0 1-12,0 0 38,-20 9-4,1 1 1,0 1-1,0 1 0,1 0 1,1 1-1,0 1 1,1 1-1,1 1 0,-1 1-34,-11 9 6,-79 84-70,105-109 60,1-1-1,-1 1 1,0 0-1,0-1 1,0 1-1,0 0 1,1 0-1,-1 0 1,0-1-1,1 1 1,-1 0-1,0 0 1,1 0-1,-1 0 1,1 0 0,0 0-1,-1 0 1,1 0-1,0 0 1,0 0-1,0 1 1,-1-1-1,1 0 1,0 0-1,0 0 1,1 0-1,-1 0 1,0 0-1,0 0 1,0 0 0,1 0-1,-1 0 1,1 0-1,-1 0 1,0 0-1,1 0 1,0 0-1,-1 0 1,1 0-1,0 0 1,-1 0-1,1-1 1,0 1-1,0 0 1,0 0 0,0-1-1,0 1 1,-1-1-1,2 1 5,145 2-64,-120-3 63,-2-2-33,1 2 0,-1 0 0,0 1 0,0 2 0,1 0 1,-2 2-1,1 1 0,0 1 0,-1 1 0,-1 1 0,7 4 34,-26-11-3,-1 0-1,1 1 0,-1 0 1,0 0-1,0 0 0,0 0 1,0 0-1,0 0 0,-1 1 1,0-1-1,1 1 0,-1 0 1,-1 0-1,1 0 0,0 0 1,-1 0-1,0 0 0,0 0 1,0 0-1,-1 0 0,1 1 0,-1-1 1,0 0-1,0 1 0,-1-1 1,1 0-1,-1 0 0,0 0 1,0 1-1,0-1 0,-1 0 1,1 0-1,-1 0 0,0-1 1,0 1-1,0 0 0,-1-1 1,1 1-1,-1-1 0,0 0 1,0 0-1,0 0 0,0 0 1,-1-1-1,-3 3 4,-13 10 12,-1-1 0,0-2 1,-1 0-1,-1-1 0,0-1 0,0-1 1,-1-1-1,0-1 0,-1-1 0,1-2 1,-1 0-1,0-1 0,0-2 0,0 0 1,0-2-1,0-1 0,-23-4-12,48 6-8,-62-11-637,25-4-2941,26 5-2259,8-3-4816</inkml:trace>
  <inkml:trace contextRef="#ctx0" brushRef="#br1" timeOffset="30967.018">26346 11741 801,'0'0'8504,"0"0"-4340,1-14-1217,3-63 2140,-5 92-1552,-6 16-2543,-2 13-1077,-7 296 565,16-335-484,0-1-7,-1-1 0,1 0 0,-1 1 0,1-1 0,0 0 0,1 1 0,-1-1 0,1 0 0,-1 0 0,1 1 0,0-1 0,0 0 1,0 0-1,1 0 0,-1 0 0,1 0 0,-1 0 0,1 0 0,0 0 0,0-1 0,0 1 0,1-1 0,-1 0 11,6-34-32,-7-267 315,0 287-246,1-1 0,0 0 0,0 1 0,2-1 0,0 1 0,0 0 0,1 0 0,0 0 0,1 1 0,0 0 0,1 0 0,1 1-1,-1-1 1,4-1-37,-9 12 18,0-1-1,0 1 1,0 0-1,0-1 0,0 1 1,0 0-1,0 0 1,0 1-1,0-1 0,-1 0 1,1 1-1,0-1 1,0 1-1,0-1 0,0 1 1,0 0-1,0 0 1,-1 0-1,1 0 0,0 0 1,-1 0-1,1 0 1,-1 1-1,1-1 0,-1 1 1,1-1-1,-1 1 1,0-1-1,0 1 0,0 0 1,0-1-1,0 1 1,0 0-1,-1 0 0,1 0 1,0 0-1,-1 0 1,0 0-1,1 0 0,-1 0 1,0 1-18,2 1 18,62 150 47,-53-119-51,1-1 0,2 0 0,1-1 0,2 0 0,1-2 0,1 0 0,2-1 0,1-1 0,1-1 0,2-1 0,0-1-14,-22-22-1,0-1 1,1 0-1,-1 0 1,0-1 0,1 1-1,-1-1 1,1 1-1,0-1 1,0 0-1,0 0 1,0-1 0,0 1-1,0-1 1,1 0-1,-1 0 1,0-1-1,1 1 1,-1-1-1,1 0 1,-1 0 0,0 0-1,1-1 1,-1 1-1,0-1 1,1 0-1,-1 0 1,0-1 0,0 1-1,0-1 1,0 0-1,0 0 1,0 0-1,-1-1 1,1 1 0,-1-1-1,1 0 1,1-2 0,0-9 14,0 0 1,0-1-1,-1 0 1,-1 0 0,-1 0-1,0 0 1,-1 0-1,0 0 1,-1 0-1,-1-1 1,-1-4-15,1-6-5,-4-57-54,-4 1 0,-19-78 59,18 133-624,-10 28-3391,14 16 113,5 10-2718</inkml:trace>
  <inkml:trace contextRef="#ctx0" brushRef="#br1" timeOffset="31339.751">27385 11771 12748,'1'-15'3641,"1"-52"-1735,-2 65-1821,1 0 1,-1-1-1,-1 1 1,1 0-1,0 0 1,-1-1-1,1 1 1,-1 0-1,1 0 1,-1 0-1,0 0 1,0 0-1,0 0 1,0 0-1,-1 0 1,1 0-1,0 0 1,-1 1-1,1-1 1,-1 0-1,0 1 1,1-1-1,-1 1 1,0 0-1,0 0 1,0 0-1,0 0 1,0 0-1,0 0 1,0 0-1,0 0 1,-1 1-1,1-1 1,0 1-1,0 0 1,0 0-1,-1-1 1,1 2 0,0-1-1,0 0 1,-1 0-1,1 1 1,0-1-1,0 1 1,0-1-1,-1 1 1,1 0-1,0 0 1,0 0-1,0 0 1,1 1-1,-1-1 1,0 0-1,0 1 1,1-1-1,-1 1-85,-10 13 60,2 1 0,0 0 0,0 0-1,2 1 1,0 0 0,1 1 0,0 0-1,2 0 1,0 0 0,1 1 0,1-1 0,1 1-1,0 0 1,2 0 0,1 15-60,-3-4 17,-1-13-18,1-1 0,0 1 1,2 0-1,-1 0 0,2 0 0,0-1 0,1 1 0,1 0 0,1-1 0,0 1 0,1-1 0,1 0 0,0-1 1,1 0-1,1 0 0,0 0 0,1-1 0,0 0 0,6 6 1,-9-16 6,-1 0-1,1-1 1,-1 1-1,1-1 1,0 0-1,0 0 1,1-1-1,-1 0 1,1 0-1,-1-1 1,1 1 0,-1-1-1,1-1 1,0 1-1,-1-1 1,1 0-1,0-1 1,-1 0-1,1 0 1,0 0-1,-1-1 1,1 0 0,-1 0-1,0 0 1,0-1-1,0 0 1,0 0-1,0-1 1,-1 0-1,1 0 1,2-3-6,-1 1 220,0 0 0,0-1 1,-1 1-1,0-1 0,-1-1 0,1 1 1,-1-1-1,-1 0 0,1 0 0,-2-1 0,1 1 1,-1-1-1,0 0 0,-1 1 0,1-3-220,-1-9 247,0 1 1,-1-1-1,-1 0 0,0 0 0,-2 0 0,0 1 0,-2-1 1,0 1-1,-1-1 0,-1 1 0,0 1 0,-2-1 0,-2-3-247,6 12-32,-1 2 0,0-1 0,0 0 0,-1 1-1,0 0 1,0 0 0,-1 1 0,0 0 0,0 0-1,-1 1 1,1-1 0,-2 2 0,1-1-1,-1 1 1,1 0 0,-1 1 0,-1 0 0,1 1-1,0 0 1,-1 0 0,0 1 0,0 0 0,1 0-1,-1 2 1,0-1 0,-10 1 32,-20 15-3265,27 9-3821,10-5-4803</inkml:trace>
  <inkml:trace contextRef="#ctx0" brushRef="#br1" timeOffset="31884.998">27765 11693 10154,'0'0'3373,"0"0"-960,0 0 225,0 0-364,0 0-683,0 0-513,0 0-464,12-7-289,-4 3-280,-3 0-17,1 1 0,-1 0-1,1 1 1,0-1-1,-1 1 1,1 0 0,0 1-1,0-1 1,1 1 0,-1 0-1,0 1 1,0-1-1,0 1 1,1 1 0,-1-1-28,249 19 2044,-253-19-1987,0 1-1,0-1 1,0 0-1,0 0 1,0 0 0,0 0-1,0 0 1,1 0-1,-1 0 1,0-1-1,0 1 1,0-1-1,0 1 1,0-1 0,0 0-1,0 0 1,-1 0-1,1 0 1,0 0-1,0 0 1,-1 0 0,1-1-1,-1 1 1,1-1-1,-1 1 1,1-1-1,-1 0 1,0 1-1,0-1 1,0 0 0,0 0-1,0 0 1,0 0-1,0 0 1,-1 0-1,1 0 1,-1 0-1,1 0 1,-1 0 0,0 0-1,0 0 1,0-1-57,-2 2 20,0-1 1,0 1 0,0 0-1,0-1 1,0 1-1,-1 0 1,1 1-1,0-1 1,-1 0 0,1 1-1,0-1 1,-1 1-1,1 0 1,-1-1 0,1 1-1,-1 1 1,1-1-1,0 0 1,-1 0 0,1 1-1,-1 0 1,1-1-1,0 1 1,0 0 0,-1 0-1,1 0 1,0 0-1,0 1 1,0-1-1,0 0 1,0 1 0,0 0-1,1-1 1,-1 1-1,-1 1-20,-8 13 47,0 0-1,1 0 0,1 1 0,0 0 0,2 1 0,0 0 0,1 0 0,0 1 0,2-1 0,0 1 1,-1 14-47,0-11 7,1 1 0,0 0 0,2 0 0,1 0 0,0 0 0,2 0 0,1-1 0,0 1 0,2 0 0,1 0 0,0-1 0,2 0 0,0 0 0,2-1 0,0 0 0,1-1 0,2 0 0,0 0 0,1-1-7,-10-15-97,0-1 1,0 1-1,1-1 0,0 0 1,-1 0-1,1 0 0,0-1 1,1 1-1,-1-1 1,0 0-1,1 0 0,-1-1 1,1 1-1,-1-1 0,1 0 1,0 0-1,-1 0 0,1-1 1,1 0 96,-5-1-443,1-1 1,-1 0 0,1 1 0,-1-1-1,0 0 1,0 0 0,0 0 0,0 0-1,0 0 1,0 0 0,0 0 0,0 0-1,-1 0 1,0-1 0,1 1 0,-1 0-1,0 0 1,0-1 0,0 1 0,0 0-1,0 0 1,-1 0 0,1-1 0,-1-1 442,1-5-3864,0-16-8793</inkml:trace>
  <inkml:trace contextRef="#ctx0" brushRef="#br1" timeOffset="32491.095">28978 11652 9513,'10'-113'10912,"-11"110"-10749,1 0 0,-1 0 0,0 0 0,0 0 0,0 0 0,0 1 1,0-1-1,0 0 0,-1 0 0,0 1 0,1-1 0,-1 1 0,0-1 0,0 1 1,-1 0-1,1 0 0,0 0 0,-1 0 0,1 0 0,-1 0 0,1 1 0,-1-1 1,0 1-1,0 0 0,0 0 0,0 0 0,0 0 0,0 0 0,0 1 0,0-1 1,0 1-1,0 0 0,0 0 0,0 0 0,0 0 0,0 1 0,-2 0-163,-108 39 958,92-27-939,2 0 0,-1 1 0,2 1 0,0 0 0,1 2 1,0 0-1,1 0 0,1 2 0,1 0 0,1 1 0,1 0 0,0 1 0,2 0 0,0 1 1,1 0-1,1 0 0,2 1 0,0 0 0,0 9-19,5-22-127,1-1 0,0 1 0,1 0 0,0 0 0,1 0 0,-1-1 0,2 1 0,0-1 0,0 1 0,0-1 0,1 0 0,1 0 0,0-1 0,0 1 0,0-1 0,1 0 0,0 0 0,1-1 0,0 0 0,0 0 0,0-1 0,1 1 0,0-2 0,0 1 0,0-1 0,1 0 0,0-1 0,0 0 0,0 0 0,1-1 0,-1-1 0,1 1 0,-1-1 0,1-1 0,0 0 0,0 0 0,0-1 0,5-1 127,1-4 29,0 0-1,0-2 1,-1 0 0,0 0 0,0-2-1,-1 0 1,0 0 0,0-1-1,-1-1 1,-1-1 0,7-7-29,-13 14 63,44-53 2265,-49 87-2206,37 138 846,-26-131-879,12 7-73,-24-43-15,1 1 0,0 0 0,-1-1 0,1 1 0,-1 0 0,1-1 0,0 1 0,0-1 0,-1 1 0,1-1 0,0 1 0,0-1 0,0 0 0,-1 1 0,1-1-1,0 0 1,0 0 0,0 0 0,0 1 0,0-1 0,0 0 0,0 0 0,-1 0 0,1 0 0,0-1 0,0 1 0,0 0 0,0 0 0,0 0 0,0-1 0,-1 1 0,1-1-1,0 1 1,0 0 0,0-1 0,-1 1 0,1-1 0,0 0 0,-1 1 0,1-1 0,0 1 0,-1-1 0,1 0 0,-1 0 0,1 1 0,-1-1 0,1 0 0,-1 0 0,0 0-1,1 1 1,-1-1-1,5-14 166,0 0 0,-1 0 0,0 0 0,-1 0 0,-1-1 0,-1 1 0,0-1 0,-1 1 0,0-1 0,-3-14-166,2 0 310,1 14-285,0-1 0,-1 1-1,-1 0 1,-1 0 0,0 0-1,-1 0 1,-1 0-1,0 1 1,-1-1 0,-1 1-1,0 1 1,-1 0 0,-7-10-25,11 20-117,0-1 0,-1 2 0,1-1 1,-1 1-1,0-1 0,0 1 0,0 1 1,-1-1-1,1 1 0,-1 0 1,1 0-1,-1 0 0,0 1 0,0 0 1,1 0-1,-1 1 0,0-1 0,0 1 1,-4 1 116,7-1-450,-1 0 1,1 1-1,0-1 1,0 1-1,0 0 1,0 0-1,0 1 0,0-1 1,0 0-1,0 1 1,0 0-1,1-1 1,-1 1-1,1 0 1,-1 1-1,1-1 1,0 0-1,-1 1 1,1-1-1,1 1 1,-1 0-1,-1 2 450,-7 20-8952</inkml:trace>
  <inkml:trace contextRef="#ctx0" brushRef="#br1" timeOffset="32769.501">29398 11893 15855,'4'-16'5045,"18"-85"-460,-23 84-1557,-5 41-2367,0 38-517,2 1 1,3-1-1,2 0 0,9 52-144,-7-94-860,6 30-1991,4-21-7302,-6-22-289</inkml:trace>
  <inkml:trace contextRef="#ctx0" brushRef="#br1" timeOffset="33100.489">29452 11369 11050,'0'0'4901,"0"0"-2178,0 0-802,0 0-255,0 0-1057,0 0-513,0 0-96,0 0 0,26 97-1217,11-72-4389,-3-5-6950</inkml:trace>
  <inkml:trace contextRef="#ctx0" brushRef="#br1" timeOffset="33412.045">29677 11839 12876,'0'0'3502,"0"0"-1473,0 0-241,0 0 65,0 0-668,0 0-652,0 0-228,-2 14 15,2-12-307,-1 6 18,0 0 1,0 1-1,1-1 0,0 0 1,1 0-1,-1 0 1,2 1-1,-1-1 1,1 0-1,0 0 1,1-1-1,0 1 1,2 4-32,6 9 17,2 1-1,0-2 1,1 0 0,1 0 0,1-2-1,1 0 1,1 0 0,0-2 0,1 0 0,0-1-1,2-1 1,-1-1 0,2-1 0,2 1-17,-18-11 21,-1 1 0,1-1-1,-1 0 1,1 0 0,0 0 0,-1-1 0,1 0 0,0 0 0,0-1 0,0 1 0,0-1 0,0 0 0,0-1-1,0 0 1,0 0 0,0 0 0,0 0 0,-1-1 0,1 0 0,-1-1 0,1 1 0,-1-1 0,0 0 0,0 0-1,0 0 1,0-1 0,0 0 0,-1 0 0,0 0 0,0 0 0,0-1 0,0 0 0,-1 1 0,1-2 0,-1 1-1,2-5-20,3-16 196,-1 0-1,-2 0 1,0-1-1,-2 0 1,0 1-1,-2-1 1,-1 0-1,-2 0 1,0 0-1,-2 0 1,-1 0-1,-1 1 0,-8-24-195,12 44-45,1 0-13,1 1 0,-1-1 0,-1 0 0,1 1 0,-1-1 0,0 1 0,-1-1 0,1 1 0,-1 0 0,0 0 0,0 0-1,-1 1 1,1-1 0,-1 1 0,0 0 0,0 0 0,0 0 0,-1 0 0,0 1 0,-2-2 58,5 5-268,0 0-1,0 0 1,0 0 0,0 0-1,1 1 1,-1-1-1,0 1 1,0-1 0,0 1-1,1 0 1,-1 0 0,0-1-1,1 1 1,-1 1-1,1-1 1,-1 0 0,1 0-1,-1 0 1,1 1 0,0-1-1,0 1 1,-1-1-1,1 1 1,0-1 0,1 1-1,-1 0 1,0 0 0,0-1-1,1 1 1,-1 0-1,1 0 1,-1 0 0,1 0 268,-7 27-8350</inkml:trace>
  <inkml:trace contextRef="#ctx0" brushRef="#br1" timeOffset="34144.004">30532 11808 19154,'2'-16'2365,"3"-54"-795,-5 67-1492,0 0 1,0 1 0,-1-1-1,1 0 1,-1 1 0,1-1-1,-1 0 1,0 1 0,0-1-1,0 1 1,0-1-1,-1 1 1,1 0 0,-1-1-1,0 1 1,1 0 0,-1 0-1,0 0 1,0 0 0,0 0-1,0 1 1,-1-1 0,1 1-1,0-1 1,-1 1 0,1 0-1,-1 0 1,1 0 0,-1 0-1,1 0 1,-1 1 0,0-1-1,0 1 1,1 0 0,-1 0-1,0 0 1,0 0 0,1 0-1,-1 0 1,0 1 0,1-1-1,-1 1 1,0 0 0,1 0-1,-1 0 1,1 0 0,-1 0-1,1 1 1,0-1 0,-1 1-1,1-1 1,0 1 0,-1 1-79,-9 7 12,0 1 0,1 0 0,0 1 0,0 0 1,2 0-1,-1 1 0,2 1 0,-1 0 0,2 0 1,0 0-1,1 1 0,0 0 0,1 0 0,1 1 0,1-1 1,0 1-1,0 0 0,2 0 0,0 0 0,1 0 0,1 0 1,0 0-1,1 0 0,1-1 0,1 6-12,1-2-159,0 1 0,1-1 0,2-1 0,0 1 0,0-1 1,2-1-1,7 11 159,-12-21-462,0 1 1,1-2 0,0 1-1,0-1 1,1 1 0,0-2-1,0 1 1,0-1 0,1 0-1,-1-1 1,6 3 461,-11-6-183,0 0-1,0 0 1,0 0 0,0 0 0,1 0-1,-1-1 1,0 1 0,0-1 0,1 1-1,-1-1 1,0 0 0,1 0 0,-1 0 0,0 0-1,1 0 1,-1 0 0,0-1 0,0 1-1,1-1 1,-1 0 0,0 0 0,0 0-1,0 0 1,0 0 0,0 0 0,0 0-1,0-1 1,0 1 0,0-1 0,0 1-1,-1-1 1,1 0 0,-1 0 0,1 1-1,-1-1 1,0 0 0,0 0 0,0-1 0,0 1-1,0 0 1,0 0 0,0-1 183,13-102-2655,-30-38-236,14 137 3051,1 1 0,-1 0 0,-1-1 1,1 1-1,-1 0 0,0 1 0,0-1 1,0 0-1,-1 1 0,0 0 1,1 0-1,-2 0 0,1 0 0,0 1 1,-1-1-1,1 1 0,-1 0 1,0 0-1,0 1 0,0 0 0,-1 0 1,1 0-1,0 0 0,-4 0-160,54 6 7321,70-12-5892,-103 7-1560,0 1 0,0-1-1,-1-1 1,1 0 0,0 0 0,-1-2-1,0 1 1,0-1 0,0-1 0,0 0 0,-1 0-1,0-1 1,0-1 0,0 0 0,-1 0 0,0 0-1,0-1 1,-1-1 0,1 0 131,-6-21-120,-4 29 267,-1 0-1,1 0 1,0 0 0,-1 0-1,1 1 1,-1-1 0,1 0-1,-1 1 1,1-1 0,-1 1-1,0-1 1,1 1 0,-1 0-1,1 0 1,-1 0 0,0 0-1,1 0 1,-1 0 0,0 0-1,1 0 1,-1 1-1,0-1 1,1 0 0,-1 1-1,1 0 1,-1-1 0,1 1-1,-1 0 1,1 0 0,-1 0-1,1 0 1,0 0 0,0 0-1,-1 0 1,1 0 0,0 1-1,-1 0-146,-2 7 315,-1 0 0,1 1 0,0-1-1,1 1 1,0 0 0,1 0 0,0 0 0,0 0-1,1 0 1,0 1 0,1-1 0,0 0 0,2 9-315,-2-2 199,2 20-84,1 0 1,2 0-1,1 0 0,3 0 0,7 21-115,16 43-2738,-31-100 1954,-9-38-161,-4-4 1144,2-1-1,2-1 1,2 1 0,1-1 0,3 0 0,1-1 0,2 1-1,7-41-198,-7 75 114,-1 1-1,1-1 1,1 1-1,-1-1 1,2 1-1,-1 0 1,1 0-1,0 0 0,1 0 1,0 0-1,0 1 1,0-1-1,1 1 1,0 0-1,1 1 1,1-3-114,-4 9 19,0-1 1,0 1 0,0 0 0,0 0 0,0 0 0,0 0 0,0 0-1,-1 1 1,1-1 0,0 1 0,0 0 0,0 0 0,-1 0 0,1 0 0,0 0-1,-1 1 1,1-1 0,-1 1 0,0 0 0,1-1 0,-1 1 0,0 0-1,0 0 1,0 1 0,0-1 0,-1 0 0,1 1 0,-1-1 0,1 1 0,-1-1-1,0 1 1,0 0 0,0 0-20,6 7 17,87 127 36,88 114-47,-103-185-246,-77-67 242,0 0 0,0 1 0,0-1 0,0 0 0,0 0 0,0-1 0,0 1 0,0 0 1,-1-1-1,1 1 0,-1-1 0,1 1 0,-1-1 0,1 0 0,-1 0 0,0 1 0,0-1 0,0 0 1,0 0-1,0 0 0,-1 0 0,1 0 0,0-1 0,-1 1 0,1 0 0,-1 0 0,0 0 0,0-2-2,7-43 257,-2-1-1,-2 0 0,-2 1 0,-3-1 1,-1 0-1,-4-11-256,7 59 3,-1-10 11,1 0-1,-1 1 1,-1-1-1,0 1 1,0 0-1,-1-1 1,0 1 0,-1 0-1,0 1 1,-1-2-14,-20-4-1082,9 21-3388,6 9-3025</inkml:trace>
  <inkml:trace contextRef="#ctx0" brushRef="#br0" timeOffset="37045.276">26972 12875 2979,'0'0'5173,"4"-13"-2387,5-14-1722,17-55 5383,-15 18 1465,-15 166-5398,-26 136-2241,29-225-418,0 0 0,-1 0 1,-1 0-1,0 0 1,-1-1-1,-1 1 1,1-1-1,-2 0 1,0 0-1,0-1 1,-1 0-1,-1 0 0,-2 2 145,9-12-17,0-1-1,0 0 0,0 0 0,0 0 1,0 1-1,-1-1 0,1 0 0,0-1 0,0 1 1,0 0-1,0 0 0,-1 0 0,1-1 0,0 1 1,0 0-1,0-1 0,0 1 0,0-1 1,0 0-1,0 1 0,0-1 0,0 0 0,0 1 1,0-1-1,1 0 0,-1 0 0,0 0 0,0 0 1,1 0-1,-1 0 0,1 0 0,-1 0 1,1 0-1,-1 0 0,1 0 0,-1 0 0,1 0 1,0 0-1,0 0 0,0-1 0,0 1 0,0 0 1,0-1 17,-1 1-10,-51-176 1067,52 177-1025,0 0 0,-1 1-1,1-1 1,0 0-1,-1 0 1,1 1-1,0-1 1,-1 0 0,1 0-1,0 0 1,-1 1-1,1-1 1,-1 0 0,1 0-1,-1 0 1,1 0-1,0 0 1,-1 0-1,1 0 1,-1 0 0,1 0-1,0 0 1,-1 0-1,1 0 1,-1 0-1,1 0 1,-1 0 0,1-1-1,0 1 1,-1 0-1,1 0 1,0 0 0,-1-1-1,1 1 1,0 0-1,-1 0 1,1-1-1,0 1 1,-1 0 0,1-1-1,0 1 1,0 0-1,-1-1 1,1 1-1,0 0 1,0-1 0,0 1-1,-1-1-31,-2 44 278,4-34-271,0 1-1,1 0 1,0-1-1,0 0 1,1 1 0,0-1-1,1 0 1,0-1-1,1 1 1,-1-1 0,1 1-1,1-2 1,0 1-1,0 0 1,1-1 0,-1 0-1,1-1 1,1 0-1,-1 0 1,1 0 0,2 0-7,4 4-2,1-2 0,0 1 0,0-2 0,1 0 0,-1-1 0,2-1 0,-1 0 0,1-1 0,-1 0 0,1-2 1,14 1 1,-24-3-11,0 0 0,0-1 0,0 0 0,0 0 0,0-1 0,-1 0 0,1 0 0,0 0 0,-1-1 0,0 0 0,1 0 0,-1-1 0,0 1 0,-1-1 0,1-1 0,-1 1 0,0-1 0,0 0 0,0 0 0,-1 0 0,1-1 0,-1 0 0,-1 1 0,1-2 0,0-1 11,3-7-8,0 0-1,-1-1 0,-1 0 0,0 0 0,-1-1 0,-1 1 0,-1-1 0,0 0 0,-1 0 1,-1 0 8,0 17-62,0 0 1,1 1-1,-1-1 1,0 1 0,0-1-1,0 0 1,0 1-1,0-1 1,0 0 0,1 1-1,-1-1 1,0 1-1,0-1 1,0 1 0,-1-1-1,1 0 1,0 1 0,0-1-1,0 1 1,0-1-1,0 0 1,0 1 0,-1-1-1,1 0 1,0 1-1,0-1 1,0 0 0,-1 1-1,1-1 1,0 0-1,0 1 1,-1-1 0,1 0-1,0 0 1,-1 1-1,1-1 1,0 0 0,-1 0-1,1 0 1,-1 0 0,1 1-1,0-1 1,-1 0-1,1 0 1,-1 0 0,1 0-1,0 0 1,-1 0-1,1 0 1,-1 0 0,1 0-1,0 0 1,-1 0-1,1 0 1,-1 0 0,1-1-1,0 1 1,-1 0-1,1 0 1,0 0 0,-1 0-1,1-1 1,0 1 0,-1 0-1,1 0 1,0-1-1,-1 1 1,1-1 61,-9 23-3934,-2 2-3540</inkml:trace>
  <inkml:trace contextRef="#ctx0" brushRef="#br0" timeOffset="37666.517">24840 13437 10890,'0'0'4298,"0"0"-1501,0 0-357,0 0-262,0 0-529,0 0-394,-5-11-305,-16-32-187,8 70 1020,-12 92-607,12-68-972,3 0-1,2 1 1,2 0 0,2 0 0,2 21-204,2-67 5,0-1 1,0 1 0,1 0-1,-1 0 1,1-1 0,0 1 0,1 0-1,-1-1 1,1 1 0,0-1 0,1 1-1,-1-1 1,1 0 0,0 0 0,0 0-1,1-1 1,-1 1 0,1-1-1,0 0 1,0 0 0,1 0 0,-1 0-1,1-1 1,0 0 0,0 0 0,0 0-1,3 1-5,5-4-109,1 0-1,-1 0 1,1-1-1,-1-1 0,1 0 1,-1-1-1,0 0 1,0-1-1,0-1 1,-1 0-1,1 0 0,-1-2 1,0 1-1,-1-2 1,0 1-1,0-1 1,-1-1-1,0 0 0,7-8 110,7-27-3580,-16 11-4856,-7 23 1496</inkml:trace>
  <inkml:trace contextRef="#ctx0" brushRef="#br0" timeOffset="37943.334">24679 13636 8808,'0'0'3331,"0"0"-1152,0 0 223,0 0-544,0 0-609,0 0-416,94 13-65,-55-19-223,3 1-161,3-5-224,-6-2-96,-2-1-32,-5 0-32,-9 0-32,-5 1-352,-10 3-1570,2 2-2914,-5 1-4774</inkml:trace>
  <inkml:trace contextRef="#ctx0" brushRef="#br0" timeOffset="38247.006">25335 13733 13261,'0'0'5220,"0"0"-2881,0 0-321,0 0-513,0 0-704,0 0-225,98-12-319,-66 7-193,0 2 32,-2-2-96,-1 0 0,-9 1-321,-4 1-864,-7 3-993,-7 0-1409,-2 0-3844</inkml:trace>
  <inkml:trace contextRef="#ctx0" brushRef="#br0" timeOffset="38462.18">25846 13451 16400,'0'0'4121,"0"0"-1383,0 0-672,0 0-576,0 0-508,-1 13-299,-42 255 284,18-183-2050,3-30-3292,6-16-3545,12-25 403</inkml:trace>
  <inkml:trace contextRef="#ctx0" brushRef="#br0" timeOffset="38963.268">25807 13499 8360,'1'-27'1595,"11"-66"6627,5 77-2762,5 24-3963,15 31-1375,-7 2-78,-1 1 0,-2 2 0,-2 1 0,3 11-44,-24-50 1,-1-1 0,1 1 0,-1 0 0,-1 0-1,1 0 1,-1 0 0,0 0 0,0 1 0,-1-1 0,0 1 0,0-1-1,0 1 1,-1-1 0,0 1 0,0 0 0,-1-1 0,0 1 0,0-1-1,0 1 1,-1-1 0,0 0 0,0 1 0,-1-1 0,0 0 0,0-1-1,0 1 1,-1 0 0,0-1 0,0 0 0,0 0 0,-3 3-1,-7-2 8,-1 1 1,0-2-1,0 0 1,-1-1-1,1-1 0,-1 0 1,1-1-1,-1-1 1,0 0-1,0-1 1,0-1-1,-4-1-8,21 2 1,-1 0-1,1-1 0,-1 1 1,1 0-1,-1-1 0,1 1 1,-1-1-1,1 1 0,-1 0 1,0-1-1,1 1 0,-1-1 1,0 1-1,1-1 0,-1 1 1,0-1-1,0 1 0,1-1 1,-1 0-1,0 1 0,0-1 1,0 1-1,0-1 0,0 0 1,0 1-1,0-1 0,0 1 1,0-1-1,0 1 0,0-1 1,0 0-1,0 1 0,0-1 1,-1 1-1,1-1 0,0 1 1,0-1-1,-1 1 0,1-1 1,0 1-1,-1-1 0,1 1 1,-1-1-1,1 1 0,0-1 1,-1 1-1,1 0 0,-1-1 0,269-71-1100,-249 65 1089,173-81 108,-182 76 209,-16 18 226,-6 11-411,1 0 1,1 0-1,1 1 0,1 0 1,0 1-1,1 0 0,1 0 1,1 1-1,1 0 0,0-1 1,0 14-122,16-40-2686,-9 2 1345,8-18-10130,-5 15 1836</inkml:trace>
  <inkml:trace contextRef="#ctx0" brushRef="#br0" timeOffset="39278.098">26271 13367 10250,'0'0'4676,"0"0"-2049,0 0-193,0 0-160,0 0-1153,0 0-769,0 0-320,0 0-32,8-59-352,8 67-3524,0-1-8423</inkml:trace>
  <inkml:trace contextRef="#ctx0" brushRef="#br0" timeOffset="39839.464">26913 13632 2691,'0'0'8023,"0"0"-3699,0 0-1147,0 0-353,0 0-721,7-13-769,17-38-410,-24 50-891,0 0 0,0 1 0,0-1 0,0 0 0,0 0 0,0 0 0,0 1 0,-1-1 0,1 0 0,0 0 0,0 1 1,-1-1-1,1 0 0,-1 1 0,1-1 0,0 0 0,-1 1 0,1-1 0,-1 0 0,0 1 0,1-1 0,-1 1 0,1-1 0,-1 1 0,0 0 0,1-1 0,-1 1 0,0-1 0,1 1 0,-1 0 0,0 0 0,0-1 0,1 1 0,-1 0 0,0 0 0,0 0 1,0 0-1,1 0 0,-1 0 0,0 0 0,0 0 0,0 0 0,1 1 0,-1-1 0,0 0 0,0 0 0,1 1 0,-1-1 0,0 0 0,1 1 0,-1-1 0,0 1 0,1-1 0,-1 1-33,0-1 36,-11 5 0,0 1 0,0-1 0,0 2 0,1 0 0,0 0-1,1 1 1,0 1 0,0 0 0,0 0 0,1 0 0,1 2 0,0-1-1,0 1 1,-2 5-36,8-15-30,0 1 0,0 0 0,0 0 1,0 0-1,1 0 0,-1 0 0,1 0 0,-1 0 0,1 1 0,0-1 0,0 0 0,0 1 0,0-1 0,0 1 0,1-1 1,-1 1-1,1-1 0,-1 1 0,1 0 0,0-1 0,0 1 0,0 0 0,1-1 0,-1 1 0,1-1 0,-1 1 0,1-1 0,0 1 1,0-1-1,0 1 0,0-1 0,0 0 0,0 1 0,1-1 0,-1 0 0,1 0 0,0 0 0,0 0 0,-1 0 0,1 0 1,0-1-1,1 1 0,-1 0 30,76 18-11,-63-18 11,0 1 0,0 1 0,0 0 0,-1 1 0,1 0 0,-1 2 0,-1 0 0,1 0 0,-1 1 0,3 3 0,-15-10 4,0 0-1,1 0 1,-1 0-1,0 0 1,1 0-1,-1 0 1,0 0-1,0 1 1,0-1 0,0 1-1,0-1 1,0 1-1,-1-1 1,1 1-1,0-1 1,-1 1-1,1 0 1,-1-1 0,1 1-1,-1 0 1,0-1-1,0 1 1,0 0-1,0-1 1,0 1 0,0 0-1,0-1 1,-1 1-1,1 0 1,-1-1-1,1 1 1,-1 0-1,0-1 1,1 1 0,-1-1-1,0 1 1,0-1-1,0 1 1,0-1-1,0 0 1,0 0-1,-1 1 1,1-1 0,0 0-1,-2 0-3,-15 5 136,0-2 1,-1 0-1,0-2 0,0 0 1,0-1-1,0 0 0,0-2 0,-7-1-136,9 1 47,-6-1-77,0-1 1,1-1-1,-1-1 0,1-1 1,0-1-1,0-1 0,-17-9 30,12 0-1558,22 7-3301,6 10 375,4 0-2584</inkml:trace>
  <inkml:trace contextRef="#ctx0" brushRef="#br0" timeOffset="40161.661">27403 13520 13613,'0'0'4799,"0"0"-1938,0 0-533,0 0-363,0 0-497,0 0-411,0 0-342,5 9-181,-3-5-496,0-1-4,1 1 0,-1 0 0,0 0 0,0 1 0,-1-1 0,1 0 0,-1 1 1,0-1-1,0 0 0,0 1 0,-1 0 0,1-1 0,-1 1 0,0-1 0,-1 1 0,1-1 0,-1 1 0,0 0-34,-24 74-312,-3-1 0,-34 66 312,35-85-2504,17-25-1767,10-22 55,6-5-3414,3-5-746</inkml:trace>
  <inkml:trace contextRef="#ctx0" brushRef="#br0" timeOffset="40503.057">27722 13605 5477,'75'-154'12001,"-65"140"-6423,-14 28-722,-3 5-4715,-130 340 2544,112-291-2769,-1 2-2175,12-24-3843,13-36 1109,1-6-552,0-3-1566</inkml:trace>
  <inkml:trace contextRef="#ctx0" brushRef="#br0" timeOffset="40813.358">27463 13743 5125,'0'0'6347,"-13"-7"-2973,-45-24-870,57 30-2351,0 1 1,1-1-1,-1 0 1,0 0-1,0 1 1,0-1-1,0 1 1,0-1-1,0 1 1,0-1-1,0 1 0,0 0 1,0-1-1,-1 1 1,1 0-1,0 0 1,0 0-1,0 0 1,0 0-1,0 0 1,0 0-1,0 0 1,-1 0-1,1 0 1,0 1-1,0-1 1,0 0-1,0 1 1,0-1-1,0 1 1,0-1-1,0 1 1,0 0-1,0-1 0,0 1 1,0 1-154,19 4 1025,34-4-883,1-2 0,-1-3-1,0-2 1,0-2 0,0-3 0,-1-2 0,7-4-142,60-25-676,-81 27-2045,2 0-3379,-25 9-744</inkml:trace>
  <inkml:trace contextRef="#ctx0" brushRef="#br0" timeOffset="41138.174">28145 13974 545,'0'0'13356,"0"0"-7681,0 0-2867,0 0-315,0 0-294,0 0-581,-8 13-444,-37 56 417,45-68-1561,1 0 0,0-1-1,-1 1 1,1 0 0,-1-1-1,1 1 1,0 0 0,-1-1 0,1 1-1,0-1 1,0 1 0,0-1 0,-1 1-1,1-1 1,0 0 0,0 1-1,0-1 1,0 0 0,0 0 0,-1 0-1,1 0 1,0 0 0,0 0 0,0 0-1,0 0 1,0 0 0,0 0-1,0 0 1,0 0 0,-1-1 0,1 1-1,0 0 1,0-1 0,0 1-1,0 0 1,-1-1 0,1 1 0,0-1-1,0 0 1,-1 1 0,1-1 0,0 0-1,-1 1 1,1-1-30,1 0 0,0 0 0,0 1 0,0 0 0,0-1 0,-1 0 0,1 1 0,0-1 0,0 0 0,-1 0 0,1 0 0,-1 0 0,1 0 0,-1 0 0,1 0 0,-1-1 0,1 1 0,-1 0 0,0-1 0,0 0 0,0 1 0,0-1 0,0 1 0,0-1 0,0 0 0,-1 0 0,1 1 0,0-1 0,-1 0 0,0 0 0,1 0 0,-1 0 0,0 0 0,0 0 0,0 1 0,0-1 0,0 0 0,-1-1 0,-6-1-2700,13 8-5357,10-1-5913</inkml:trace>
  <inkml:trace contextRef="#ctx0" brushRef="#br0" timeOffset="42305.222">20685 15140 17841,'0'0'3497,"0"0"-1373,0 0-277,0 0-69,0 0-513,0 0-507,18 11-251,122 99 283,243 287-2247,-278-306-2338,-33-35-4544,-43-37 459</inkml:trace>
  <inkml:trace contextRef="#ctx0" brushRef="#br0" timeOffset="42606.222">21469 15226 14318,'-10'-90'2674,"9"86"-2448,0 0 0,-1 0 0,1 0 0,-1 1 0,0-1 0,0 0 0,0 1 0,-1 0 0,1-1 0,-1 1 0,0 0 0,0 0 0,0 1 0,0-1 0,0 0 0,0 1 0,-1 0 0,0 0 0,1 0 0,-1 0 0,0 1 0,0-1 0,1 1 0,-1 0 0,0 0 0,-1 1 0,1-1 0,0 1 0,0 0 0,0 0 0,0 0 0,0 0 0,0 1 0,0 0 0,0-1 0,0 2 0,0-1 0,0 0 0,0 1 0,1 0 0,-1-1 0,0 2 0,1-1 0,0 0 0,-1 1 0,1-1 0,0 1 0,-1 2-226,-30 26 723,2 1 1,1 1 0,2 2-1,-10 17-723,-9 9 565,-358 422 524,394-469-1193,-98 114-900,32-49-2965,76-78 3369,-5 5-104,2-3-6688,10-5-2927</inkml:trace>
  <inkml:trace contextRef="#ctx0" brushRef="#br0" timeOffset="42905.084">20902 14552 16143,'0'0'3769,"0"0"-913,0 0-277,0 0-668,0 0-587,16-8-374,8-3-777,0 2 1,1 0-1,0 2 1,1 1-1,-1 0 1,4 2-174,75-9 302,96-10 52,-1-9-1,31-16-353,-119 7-251,-110 40 216,-1 1 1,0-1 0,0 0-1,0 1 1,0-1-1,0 0 1,0 1-1,0-1 1,0 1-1,0-1 1,-1 0-1,1 1 1,0-1-1,0 1 1,0-1-1,-1 1 1,1-1-1,0 1 1,-1-1-1,1 1 1,0-1-1,-1 1 1,1-1-1,-1 1 1,1-1 0,-1 1-1,1 0 1,-1-1-1,1 1 1,-1 0-1,1-1 1,-1 1-1,0 0 1,1 0-1,-1 0 1,1-1-1,-1 1 1,1 0-1,-1 0 1,0 0-1,1 0 1,-1 0-1,0 0 1,1 0-1,-1 0 1,1 1-1,-1-1 1,0 0-1,1 0 1,-1 0 0,1 1-1,-1-1 1,1 0-1,-1 0 1,1 1-1,-1-1 1,1 1-1,-1-1 1,1 0-1,-1 1 1,1-1-1,0 1 1,-1-1-1,1 1 35,-1-1-40,-82 18-5646,36-7-1056</inkml:trace>
  <inkml:trace contextRef="#ctx0" brushRef="#br0" timeOffset="43509.252">22184 15275 14478,'0'0'3528,"0"0"-1483,0 0-198,0 0 75,19-9-700,-8 3-1071,1 0-55,-1 0 0,1 1 0,0 0 0,1 1 0,-1 0 0,1 1 0,0 1 0,0 0 0,-1 0 0,9 1-96,423 2 886,-437-1-879,1 0 2,0 0 0,1 0 0,-1-1 1,0 0-1,0 0 0,0-1 0,0 0 0,0 0 1,0-1-1,0 0 0,-1-1 0,5-2-9,-11 4 7,0 0-1,0 0 0,0-1 1,-1 1-1,1 0 0,0 0 1,-1 0-1,0-1 0,0 1 0,1 0 1,-1-1-1,-1 1 0,1 0 1,0 0-1,0-1 0,-1 1 1,0 0-1,1 0 0,-1 0 1,0-1-1,0 1 0,0 0 0,0 0 1,0 0-1,-1 1 0,1-1 1,-1 0-1,1 0 0,-1 1 1,1-1-1,-1 1 0,0-1 1,0 1-1,0 0 0,0 0 0,0-1 1,0 2-1,0-1 0,0 0 1,0 0-1,-2 0-6,3 0 8,-33-23 247,-1 2 1,-1 1-1,-1 2 0,-1 2 0,-13-4-255,48 19 54,0 0 1,0 0-1,-1 0 0,1 1 1,-1 0-1,1-1 0,-1 1 0,0 0 1,1 1-1,-1-1 0,0 1 0,0-1 1,1 1-1,-1 0 0,0 0 1,0 1-1,1-1 0,-1 1 0,0 0 1,1 0-1,-1 0 0,1 1 0,-1-1 1,1 1-1,-1 0 0,1 0 1,0 0-1,0 0 0,0 0 0,-2 3-54,0 11 118,1 0 0,0 1 0,1 0-1,1-1 1,0 1 0,2 0-1,0 0 1,0 0 0,2 0 0,1 5-118,-2-9 61,13 123 272,-5-64-596,-4 1 1,-2 0 0,-5 16 262,-15-12-3607,-10-32-4979,3-18-6425</inkml:trace>
  <inkml:trace contextRef="#ctx0" brushRef="#br0" timeOffset="44198.394">22145 16176 16175,'0'0'2712,"21"1"-1148,146-3 2013,-93-5-2525,59-4 138,-2-6 1,37-14-1191,-125 17 80,-65 8-411,-81 9-5921,66 0-645</inkml:trace>
  <inkml:trace contextRef="#ctx0" brushRef="#br0" timeOffset="48151.967">27409 15256 13613,'-1'-15'4068,"-3"-79"928,17 80-1301,23 27-2836,4 17-602,-1 0 1,-2 3-1,-1 1 1,16 21-258,-2-4 27,-23-24-36,6 4-386,-2 3-1,-1 0 1,-1 2-1,3 9 396,-25-30-649,0 0-162,-5-24 499,-12-132 1465,2-105 1217,9 245-2336,-1 0 0,1-1-1,-1 1 1,0-1 0,1 1-1,-1 0 1,0-1 0,0 1-1,0-1 1,0 1 0,0 0-1,-1-1 1,1 1 0,0 0-1,-1-1 1,1 1 0,-1 0-1,1-1 1,-1 1 0,0 0-1,1 0 1,-1 0 0,0-1-1,0 1 1,0 0 0,0 0-1,0 0 1,0 0 0,0 0-1,0 1 1,0-1 0,0 0-1,-1 0 1,1 1 0,0-1-1,0 1 1,-1-1 0,1 1-1,0 0 1,-1-1 0,1 1-1,-1 0 1,1 0 0,0 0-1,-1 0 1,1 0 0,-1 0-1,1 0 1,0 1 0,-1-1-1,1 0 1,0 1 0,-1-1-1,1 1 1,0 0 0,0-1-1,-1 1 1,1 0 0,0 0-1,0-1 1,0 1 0,0 1-34,-23 24 102,2 0 0,0 2 1,2 1-1,2 1 1,-4 8-103,-41 62 107,33-56-487,-3-2 0,-1-1 0,-2-2-1,-2-1 1,-37 28 380,71-63-780,-17 12 182,7-9-8220,22-7 1451</inkml:trace>
  <inkml:trace contextRef="#ctx0" brushRef="#br0" timeOffset="48787.053">29328 14638 11499,'0'0'4628,"0"0"-1585,0 0-342,0 0-186,0 0-855,-6-14-726,-18-42-357,22 53-536,0 1-1,0 0 1,0 0 0,0 0 0,0 0 0,-1 0 0,1 0 0,-1 0 0,1 1 0,-1 0-1,1-1 1,-1 1 0,0 0 0,1 0 0,-1 0 0,0 1 0,0-1 0,0 1-1,0-1 1,0 1 0,0 0 0,0 0 0,0 0 0,1 1 0,-4 0-41,-1-1 61,-10 3-39,0 1 0,0 0 0,1 1-1,-1 1 1,1 1 0,0 0 0,1 1 0,0 1-1,0 1 1,1 0 0,0 0 0,1 1-1,-3 4-21,9-9-14,0 1 0,0 0-1,1 0 1,-1 1 0,2-1-1,-1 1 1,1 0 0,1 1-1,-1 0 1,1-1 0,1 1-1,0 1 1,0-1 0,0 0-1,2 1 1,-1 0 14,4-6-14,-1 1 0,1-1 0,1 0 0,-1 0 0,1 0 0,-1 0 0,1 0 0,0 0 0,1-1 0,-1 1 0,1-1 0,-1 0 0,1 0 0,0-1 0,0 1 0,0-1 0,0 1 0,1-1 0,-1-1 0,1 1 1,-1 0-1,1-1 0,0 0 0,-1 0 0,1-1 0,0 1 0,0-1 0,-1 0 0,4-1 14,12 6-1,4-2 10,-1 1 0,0 2 1,-1 0-1,0 1 0,0 1 0,0 2 0,-1 0 0,0 1 0,-1 1 1,-1 0-1,0 2 0,0 0 0,-1 2 0,-1 0-9,-13-11 3,-1 0 0,1 0-1,-1 0 1,-1 1 0,1-1 0,-1 1-1,0 0 1,0 0 0,0 0 0,-1 0-1,0 0 1,0 0 0,0 0-1,-1 0 1,0 0 0,0 0 0,-1 0-1,0 1 1,0-1 0,0 0 0,-1 0-1,1-1 1,-2 1 0,1 0 0,0-1-1,-1 1 1,0-1 0,-1 0 0,1 0-1,-1 0 1,0 0 0,0 0-1,0-1 1,-1 0 0,0 0 0,1 0-1,-1-1 1,-1 1 0,1-1 0,0 0-1,-1-1-2,-11 5 55,0 0 1,0-2-1,0 0 0,-1-1 0,1 0 0,-1-2 0,0 0 1,0-1-1,0-1 0,0-1 0,0 0 0,0-1 0,0-1 1,1-1-1,-1 0 0,1-1 0,0-1 0,0-1 0,1-1 1,0 0-1,-14-9-55,27 16-81,1 0 0,-1 0 0,1-1 0,-1 1 0,1-1 1,-1 1-1,1-1 0,0 0 0,0 0 0,0 0 0,0 0 0,0 0 1,0 0-1,0-1 0,1 1 0,-1 0 0,1-1 0,0 0 0,0 1 1,-1-1-1,2 0 0,-1 1 0,0-1 0,1 0 0,-1 0 0,1 0 1,0 1-1,0-1 0,0 0 0,0 0 0,0 0 0,1 0 0,0 0 1,-1 1-1,1-1 0,0 0 0,0 1 0,0-1 0,1 0 0,-1 1 1,1-2 80,24-17-3919,11 0-2743</inkml:trace>
  <inkml:trace contextRef="#ctx0" brushRef="#br0" timeOffset="49282.46">28516 15567 10378,'0'0'6497,"0"0"-3310,0 0-1025,0 0 256,0 0-598,17-6-715,10-2-865,0 0-1,1 3 0,0 0 0,0 2 0,25-1-239,266 0 875,569-25 791,-718 6-1703,-170 23 36,-1 0 0,1 0 1,0 0-1,0-1 0,0 1 0,0 0 1,0 0-1,-1 0 0,1-1 0,0 1 1,0 0-1,0 0 0,0-1 0,0 1 1,0 0-1,0 0 0,0-1 0,0 1 0,0 0 1,0 0-1,0-1 0,0 1 0,0 0 1,0 0-1,0-1 0,0 1 0,0 0 1,0 0-1,0-1 0,0 1 0,0 0 1,1 0-1,-1-1 0,0 1 0,0 0 1,0 0-1,0 0 0,1-1 0,-1 1 1,0 0-1,0 0 0,0 0 0,1 0 0,-1 0 1,0-1-1,0 1 0,0 0 0,1 0 1,-1 0-1,0 0 1,-24-4-192,-183 10-4771,72 11-3969,59-4-2220</inkml:trace>
  <inkml:trace contextRef="#ctx0" brushRef="#br0" timeOffset="49844.509">28746 16257 10058,'0'0'3224,"1"-17"-843,0 1-1771,3-110 7412,-4 126-7939,0 0 1,-1 0 0,1 0-1,-1 0 1,1 1-1,0-1 1,-1 0-1,1 0 1,-1 0-1,1 0 1,-1 0-1,1 0 1,-1 0-1,1 0 1,0 0-1,-1 0 1,1-1-1,-1 1 1,1 0-1,-1 0 1,1 0-1,0 0 1,-1-1-1,1 1 1,0 0-1,-1 0 1,1-1-1,-1 1 1,1 0-1,0 0 1,0-1-1,-1 1 1,1-1-1,0 1 1,0 0-1,-1-1 1,1 1-1,0 0 1,0-1-1,0 1 1,0-1-1,-1 1 1,1-1-1,0 1 1,0 0-1,0-1 1,0 1-1,0-1 1,0 1-1,0-1 1,0 1-1,0-1 1,1 1-1,-1 0 1,0-1-1,0 0-83,-10 65 77,2 1 0,3-1 0,4 1-1,1-1 1,4 1 0,3-1 0,2 0-1,5 11-76,17 63-827,-32-137 829,0 0-1,0 0 1,0 0-1,0 0 1,0-1 0,0 1-1,0 0 1,0-1 0,0 1-1,0-1 1,-1 1 0,1-1-1,0 1 1,0-1 0,-1 0-1,1 1 1,0-1 0,0 0-1,-1 0 1,1 0 0,0 0-1,0 0 1,-1-1 0,1 1-1,0 0 1,0 0-1,-1-1 1,1 1 0,0-1-1,0 1 1,0-1 0,0 0-1,0 1 1,0-1 0,0 0-1,0 0 1,0 1 0,0-1-1,0 0 1,0 0 0,0 0-1,0-1-1,1 2 2,-57-40 445,-2 3 1,-1 3-1,-2 2 0,-1 2 0,-1 4 0,-19-3-447,162 34-5792,20 4-2354,-50-8-75</inkml:trace>
  <inkml:trace contextRef="#ctx0" brushRef="#br0" timeOffset="50140.241">28763 16069 16464,'0'0'3197,"-12"-15"-853,-37-51-97,48 64-2174,0-1-1,0 1 0,0 0 0,0-1 1,1 1-1,-1-1 0,1 1 0,-1-1 1,1 1-1,0-1 0,0 1 0,0-1 1,0 1-1,1-1 0,-1 1 0,0-1 1,1 1-1,0-1 0,0 1 0,0-1 1,0 1-1,0 0 0,0 0 0,0-1 1,1 1-1,-1 0 0,1 0 0,0 0 1,0 1-1,-1-1 0,1 0 0,0 1 1,0-1-1,1 1 0,-1-1 0,0 1 1,0 0-1,1 0 0,-1 0 1,1 1-1,-1-1 0,0 0 0,1 1 1,-1-1-1,1 1 0,0 0 0,-1 0 1,1 0-1,-1 0 0,3 1-72,5-3 145,47-10 98,0 3 0,1 2-1,0 3 1,55 3-243,-60 0 97,688 13 603,-606-10-951,-337-3-2098,57 23-1379,54 8-3851,50-12-413</inkml:trace>
  <inkml:trace contextRef="#ctx0" brushRef="#br0" timeOffset="50722.423">29172 16490 11147,'1'-14'5130,"0"4"-4797,21-102 6175,-21 108-6292,0-1 1,0 1 0,1-1 0,0 1-1,0 0 1,0 0 0,0 0 0,1 0 0,-1 0-1,1 1 1,0-1 0,0 1 0,0-1-1,1 1 1,-1 0 0,1 0 0,0 1-1,0-1 1,0 1 0,0 0 0,0 0 0,0 0-1,0 1 1,4-2-217,-1 3 45,0-1 1,-1 1-1,1 1 0,-1-1 0,1 1 0,-1 0 0,1 1 1,-1 0-1,0 0 0,1 0 0,-1 0 0,0 1 1,-1 0-1,1 1 0,0-1 0,-1 1 0,0 0 1,0 0-1,0 1 0,0 0 0,-1-1 0,0 1 1,0 1-1,0-1 0,0 2-45,5 7-2,0 1 0,-2 0-1,0 0 1,-1 1 0,0 0 0,-1 0 0,-1 0 0,0 1 0,-1 7 2,0-11-265,0 0 0,-1 0 0,-1 0 0,0 0 0,-1 0 0,-1 1 1,0-1-1,0 0 0,-1 0 0,-1 0 0,0-1 0,-1 1 1,0 0-1,-1-1 0,-1 0 0,0 0 0,0-1 0,-5 6 265,11-18-14,0 0-1,1 0 0,-1 0 0,0 0 1,0 0-1,0 0 0,0 0 1,0 0-1,0 0 0,0 0 0,0 0 1,0 0-1,0 0 0,-1 0 1,1 0-1,0 0 0,-1 0 0,1 0 1,-1 0-1,1 0 0,-1 0 1,1 1-1,-1-1 0,0 0 0,1 0 1,-1 0-1,0 1 0,0-1 1,0 0-1,1 1 0,-1-1 0,0 1 1,0-1-1,0 1 0,0-1 0,0 1 1,0 0-1,0-1 0,0 1 1,0 0-1,0 0 0,0 0 0,0 0 1,0 0-1,0 0 0,0 0 1,0 0-1,0 0 0,0 0 0,0 1 1,0-1-1,0 0 0,0 1 1,0-1-1,0 1 0,0-1 0,0 1 1,0-1-1,0 1 0,1 0 1,-1-1-1,0 1 0,0 0 0,1 0 1,-1 0-1,0-1 0,1 1 0,-1 0 1,1 0-1,-1 1 15,3-15 259,1 0-1,1 0 1,0 0-1,0 1 1,1-1 0,1 1-1,0 1 1,1-1 0,0 1-1,8-9-258,-3 1 222,3-5 31,1 0-1,1 1 1,1 1 0,1 1-1,1 0 1,1 2 0,1 0-1,1 1 1,16-9-253,-36 25 10,0 0-1,0 0 1,0 0-1,0 0 1,0 1-1,0 0 1,1-1-1,-1 1 1,0 0-1,1 1 1,-1-1-1,1 0 1,-1 1-1,1 0 1,-1 0-1,1 0 1,-1 0-1,1 1 1,-1-1-1,1 1 1,-1 0-1,0 0 1,1 0-1,-1 1 1,0-1-1,0 1 1,0-1-1,0 1 1,0 0-1,0 0 1,0 1-1,-1-1 1,1 1-1,-1-1 1,0 1-1,1 0 1,-1-1-1,-1 1 1,1 0-1,0 1 1,0-1-10,83 262 43,-84-260-49,0 0 1,0-1 0,1 1-1,0 0 1,0-1 0,0 1-1,1-1 1,-1 0 0,1 0-1,0 0 1,0 0 0,1 0-1,-1 0 1,1-1 0,0 0-1,0 0 1,0 0-1,0 0 1,0 0 0,1-1-1,-1 0 1,1 0 0,-1 0-1,1-1 1,0 1 0,0-1-1,0 0 1,0-1 0,0 1-1,0-1 1,0 0 0,0 0-1,0 0 1,0-1 0,-1 0-1,2 0 6,5-7 21,-1-1 0,0-1 0,-1 0 0,0 0 0,0 0 0,-1-1 0,0-1 0,-1 1 0,-1-1 0,1 0 0,-2-1 0,0 0 0,0 0 0,-1 0 0,1-12-21,-3 20-62,30-110 116,-24 35-3580,-10 61-285,-9 1-2739</inkml:trace>
  <inkml:trace contextRef="#ctx0" brushRef="#br0" timeOffset="44789.512">24274 14963 4132,'0'0'4383,"0"0"-1607,9-14 37,12-21-1008,6-8 1535,-7 12 2928,-21 46-3230,-49 256-155,42-231-2813,2 0-1,1 0 1,2 1 0,2-1 0,2 1 0,2-1 0,1 1-1,2-1 1,2 0 0,2-1 0,1 0 0,16 36-70,-24-69-79,1 0 0,1 0 0,-1 0 0,1 0 0,0-1 0,0 1 0,1-1 0,-1-1 0,1 1 0,0-1 0,1 0 0,-1 0 0,1-1 0,-1 1 0,1-2 0,0 1 0,0-1 0,1 0 0,-1 0 0,0-1 0,0 0 0,1 0 0,-1-1 0,1 0 0,-1 0 0,5-2 79,3 0-528,0 0 1,0-1 0,0-1 0,-1-1-1,0 0 1,0-1 0,0 0 0,0-1-1,-1-1 1,0 0 0,-1-1 0,8-6 527,69-67-10880,-66 56 4687</inkml:trace>
  <inkml:trace contextRef="#ctx0" brushRef="#br0" timeOffset="45222.574">23988 15167 5157,'0'0'7340,"-15"1"-3566,-43 3-1307,39-1 1263,31-2-1791,171-9 55,-1-9 0,23-11-1994,193-40 1201,-387 65-1184,98-38 180,-109 40-212,1 0 0,-1 1 1,1-1-1,0 0 1,-1 0-1,0 0 1,1 1-1,-1-1 1,1 0-1,-1 0 0,0 0 1,0 0-1,1 0 1,-1 1-1,0-1 1,0 0-1,0 0 0,0 0 1,0 0-1,0 0 1,0 0-1,0 0 1,0 0-1,-1 1 1,1-1-1,0 0 0,-1 0 1,1 0-1,0 0 1,-1 0-1,1 1 1,-1-1-1,1 0 1,-1 1-1,0-1 0,1 0 1,-1 1-1,0-1 1,1 0-1,-1 1 1,0-1-1,0 1 1,1 0-1,-1-1 0,0 1 1,0-1-1,0 1 1,0 0-1,0 0 1,0 0-1,1-1 1,-1 1-1,0 0 0,0 0 1,0 0-1,0 0 1,0 1-1,0-1 1,0 0-1,0 0 0,1 0 1,-1 1-1,0-1 1,0 0-1,0 1 1,0 0 14,-86 13-3831,34 10-3437,22-7-3179</inkml:trace>
  <inkml:trace contextRef="#ctx0" brushRef="#br0" timeOffset="45818.814">25024 15552 8168,'0'0'3021,"-5"-14"-309,1 3-2243,-55-106 8837,59 117-9245,0-1 1,0 1 0,0-1-1,0 1 1,0-1 0,0 1-1,-1 0 1,1-1 0,0 1-1,0-1 1,0 1 0,-1-1 0,1 1-1,0 0 1,0-1 0,-1 1-1,1-1 1,0 1 0,-1 0-1,1-1 1,0 1 0,-1 0-1,1 0 1,0-1 0,-1 1-1,1 0 1,-1 0 0,1-1-1,-1 1 1,1 0 0,-1 0-1,1 0 1,0 0 0,-1 0-1,1 0 1,-1 0 0,1 0-1,-1 0 1,1 0 0,-1 0-1,1 0 1,-1 0 0,1 0-1,-1 0 1,1 0 0,-1 1-1,1-1 1,0 0 0,-1 0-1,1 1 1,-1-1 0,1 0-1,0 0 1,-1 1 0,1-1-1,0 0 1,-1 1 0,1-1 0,0 1-1,0-1 1,-1 0 0,1 1-1,0-1 1,0 1 0,0-1-1,-1 1-61,-1 37 946,2-27-912,1 22-71,1 0 0,1 0 0,2-1 0,1 0 0,1 0 1,2 0-1,1-1 0,2 0 0,1-1 0,1 0 0,10 13 37,-16-31-1008,-17-32 1068,-3-10 50,3-1 51,1 0 1,1 0-1,2-1 0,2 0 1,0 0-1,3-6-161,0 25 28,0 1 0,1-1 0,0 1-1,1 0 1,1-1 0,0 1 0,1 0 0,0 1 0,1-1-1,0 1 1,0 0 0,1 0 0,1 0 0,0 1 0,1 0 0,0 0-1,3-2-27,-7 8-22,0 1-1,0 0 1,1 0-1,-1 0 1,1 0-1,0 0 1,-1 1-1,1 0 0,0 0 1,1 1-1,-1-1 1,0 1-1,0 0 1,1 0-1,-1 1 1,1 0-1,-1 0 0,0 0 1,1 1-1,-1-1 1,0 1-1,1 0 1,1 1 22,68 43-4270,-34 2-4651,-27-26 754</inkml:trace>
  <inkml:trace contextRef="#ctx0" brushRef="#br0" timeOffset="46706.935">25299 15435 3043,'0'0'6059,"0"0"-2739,0 0-800,0 0 352,-16-8-582,-54-22-640,64 28-1505,-1 1 1,1 0-1,-1 0 1,1 1-1,-1 0 0,1 0 1,-1 1-1,0-1 1,1 1-1,-1 1 1,1-1-1,0 1 0,-1 0 1,1 1-1,0-1 1,0 1-1,1 0 1,-1 1-1,1 0 0,-1-1 1,1 2-1,0-1 1,0 1-1,1-1 1,-1 1-1,1 0 0,0 1 1,1-1-1,-1 2-145,-4 1 5,1 0-1,0 1 1,1-1 0,0 2-1,0-1 1,1 1-1,0 0 1,1 0 0,0 0-1,0 0 1,1 1-1,1-1 1,0 1 0,0 0-1,1 0 1,0 0-1,1 0 1,0 0 0,1 0-1,0 0 1,1 0-1,0-1 1,1 1 0,0 0-1,0-1 1,1 0-1,1 0 1,0 0 0,3 5-5,3-3-200,0 0 0,0-1 0,1 0 0,1-1 0,-1-1 0,2 0 0,-1 0 0,1-1 0,1-1 0,-1 0 0,1-2 0,0 1 0,1-2 0,-1 0 0,1 0 1,0-2-1,0 0 0,0-1 0,0 0 0,0-1 0,0-1 0,13-3 200,-19 2 18,-1-1 0,0 0 0,0-1 1,0 0-1,0 0 0,0-1 0,-1 0 0,0 0 0,0-1 0,0 0 1,-1 0-1,1-1 0,-2 0 0,1-1 0,-1 1 0,0-1 1,-1 0-1,3-5-18,5-10 580,-1-1 0,0-1-1,-2 0 1,-1 0 0,-1-1 0,0-4-580,-3 13 395,-1-1 0,0 0 0,-1 0 0,-1-1 0,-1 1 0,-1 0 0,0-1 0,-2 1 1,-1-11-396,-15 0 927,4 50-461,14 8-467,2-1-1,0 1 1,2 0 0,1-1 0,1 1 0,2-1-1,1-1 1,5 11 1,26 102-1143,-25-74-2349,-11-107 2441,-19-157 2700,8 165-1403,2 0-1,1 0 1,2-1 0,1 1-1,1 0 1,3-11-246,-3 42-2,0 0 0,1 0-1,-1 0 1,0 0 0,0 0 0,1 0 0,-1 0 0,1 0 0,0 0 0,0 0 0,-1 1 0,1-1 0,0 0 0,1 0-1,-1 1 1,0-1 0,0 1 0,1-1 0,-1 1 0,1-1 0,-1 1 0,1 0 0,0 0 0,-1 0 0,1 0 0,0 0-1,0 0 1,0 0 0,0 0 0,0 1 0,0-1 0,0 1 0,0 0 0,0-1 0,0 1 0,0 0 0,0 0 0,0 0-1,0 0 1,0 1 0,1-1 2,10 4-389,0 0 0,-1 1-1,1 0 1,-1 0-1,-1 1 1,1 1 0,-1 0-1,8 7 390,52 43-5856,-15-12-3088,-23-19-943</inkml:trace>
  <inkml:trace contextRef="#ctx0" brushRef="#br0" timeOffset="47051.534">26083 15518 3331,'0'0'9006,"0"0"-4116,0 0-1671,0 0-416,0 0-791,0 0-661,1-5-438,0 2-816,-1 4-80,1-1 0,-1 0 0,0 0 0,1 0 0,-1 0 1,0 0-1,1 1 0,-1-1 0,0 0 0,1 0 0,-1 0 0,0 0 0,1 0 1,-1 0-1,0 0 0,1 0 0,-1 0 0,1 0 0,-1 0 0,0 0 1,1-1-1,-1 1 0,0 0 0,1 0 0,-1 0 0,0 0 0,1-1 0,-1 1 1,0 0-1,1 0 0,-1 0 0,0-1 0,0 1 0,1 0 0,-1-1 0,0 1 1,0 0-1,0-1 0,0 1 0,1 0 0,-1-1 0,0 1 0,0 0 1,0-1-1,0 1 0,0 0 0,0-1-17,9 48 156,-3 1 1,-1 0 0,-3 0-1,-3 33-156,1-45-140,0 24-1731,0-40-1501,0 0-3786,0-15-386</inkml:trace>
  <inkml:trace contextRef="#ctx0" brushRef="#br0" timeOffset="47360.479">26213 15172 7463,'0'0'4837,"-26"-79"-2627,16 69-64,1 4 480,0 3-1280,5 3-674,4 5-448,0 6-224,6 11-32,8 1-288,5 1-705,1 7-2338,1-5-3171</inkml:trace>
  <inkml:trace contextRef="#ctx0" brushRef="#br0" timeOffset="47719.317">26470 15291 8552,'3'-13'8419,"10"-42"-4415,9 12 2252,-2 83-3870,-8 20-2082,-2 0-1,-3 0 0,-3 1 0,-2 2-303,0-4 5,1 96-409,-3-89-5810,0-35-552,0-1-3313,0-28 3444</inkml:trace>
  <inkml:trace contextRef="#ctx0" brushRef="#br0" timeOffset="47720.317">26490 15703 6983,'-6'-16'2893,"2"5"-2369,-24-63 2332,-5 23 1873,-4-3 1047,77 34-3667,327-38-2750,-277 37-3201,-33 3-4477,-22 3-4108</inkml:trace>
  <inkml:trace contextRef="#ctx0" brushRef="#br0" timeOffset="51289.4">29338 14702 512,'0'0'6161,"0"0"-3161,7-13-635,23-45 534,-29 58-2739,0 0 1,0 0-1,0-1 0,-1 1 1,1-1-1,0 1 1,-1 0-1,1-1 0,0 1 1,-1-1-1,1 0 1,-1 1-1,1-1 0,-1 0 1,1 1-1,-1-1 1,1 0-1,-1 1 0,0-1 1,1 0-1,-1 0 1,0 1-1,1-1 0,-1 0 1,0 0-1,0 0 1,0 1-1,0-1 0,0 0 1,0 0-1,0 0 1,0 0-1,0 1 0,-1-1 1,1 0-1,0 0 1,0 0-1,-1 1 0,1-1 1,0 0-1,-1 1 1,1-1-1,-1 0 0,1 1 1,-1-1-1,1 0 1,-1 1-1,1-1 0,-1 1 1,0-1-1,1 1 1,-1-1-161,-27 20 2261,-234 291 1711,80-101-3001,-90 143-971,255-330 14,2 0 0,0 0 0,2 2 0,0-1 0,2 2 0,0 0 0,2 0 0,-5 20-14,14-44 1,0 0 0,0-1 0,0 1 1,-1 0-1,1-1 0,0 1 0,0 0 0,0 0 0,0-1 0,0 1 0,0 0 0,1 0 0,-1-1 0,0 1 0,0 0 0,0-1 0,1 1 0,-1 0 0,0-1 0,1 1 1,-1 0-1,0-1 0,1 1 0,-1 0 0,1-1 0,-1 1 0,1-1 0,-1 1 0,1-1 0,0 1 0,-1-1 0,1 0 0,0 1 0,-1-1 0,1 0 0,0 1 1,-1-1-1,1 0 0,0 0 0,-1 0 0,1 0 0,0 0 0,0 0 0,-1 0 0,1 0 0,0 0 0,0 0 0,-1 0 0,1 0 0,0 0 0,0 0 0,-1-1 0,1 1 1,0 0-1,-1-1 0,1 1 0,0 0 0,-1-1 0,1 1 0,-1-1 0,1 0-1,44-24-17,98-132-3981,-106 111-305,-7 5-3560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09.936"/>
    </inkml:context>
    <inkml:brush xml:id="br0">
      <inkml:brushProperty name="width" value="0.05" units="cm"/>
      <inkml:brushProperty name="height" value="0.05" units="cm"/>
    </inkml:brush>
  </inkml:definitions>
  <inkml:trace contextRef="#ctx0" brushRef="#br0">367 281 6086,'3'-5'2402,"34"-54"3617,-26 44-5041,-1 0 0,0 0 0,-1-1 0,-1 0 0,-1-1 0,0 0 0,-1 0-1,0-4-977,-6 20 23,1 0 43,0-1 0,0 0 0,0 1 0,0-1 0,-1 0-1,1 0 1,-1 1 0,1-1 0,-1 0 0,1 0 0,-1 0-1,0 0 1,0 1 0,0-1 0,0 0 0,0 0 0,-1 0 0,1 0-1,-1 1 1,1-1 0,-1 0 0,1 0 0,-1 1 0,0-1-1,0 0 1,0 1 0,0-1 0,0 1 0,0-1 0,0 1 0,-1-1-1,1 1 1,0 0 0,-1 0 0,1 0 0,-1 0 0,1 0-1,-1 0 1,0 0 0,1 0 0,-1 1 0,0-1 0,0 0 0,-1 1-66,-11 1 53,-1 2 0,1 0 1,0 0-1,0 1 0,0 1 1,0 1-1,1 0 1,0 0-1,0 1 0,1 1 1,0 0-1,0 1 1,1 0-1,0 1 0,0 0 1,1 1-1,1 0 0,-1 0 1,2 1-1,0 0 1,0 1-1,1 0-53,4-8 0,0 0-1,0 0 1,0 0 0,1 0-1,0 0 1,0 0 0,0 1-1,0-1 1,1 1 0,0-1-1,0 1 1,1-1 0,0 1-1,0 0 1,0-1 0,0 1-1,1-1 1,0 1 0,0-1-1,1 1 1,-1-1 0,1 1-1,0-1 1,1 0 0,-1 0-1,1 0 1,0 0 0,0-1-1,1 1 1,-1-1 0,1 0-1,4 4 1,190 80-336,-185-80 320,-1 0 0,0 0-1,0 1 1,-1 0 0,0 1 0,-1 0 0,0 1-1,0 0 1,-1 1 0,-1 0 0,3 5 16,-8-12-1,0 1 0,0 0 1,0 0-1,-1 0 0,0 0 0,0 0 1,0 1-1,-1-1 0,0 1 0,0-1 1,0 1-1,-1-1 0,0 1 0,-1-1 1,1 1-1,-1-1 0,-1 1 0,1-1 1,-1 0-1,0 1 0,0-1 0,-1 0 1,0 0-1,0-1 0,0 1 0,-2 1 1,-4 3 30,0 1-1,0-2 1,-1 1-1,-1-2 1,0 1-1,0-1 1,0-1-1,-1 0 1,0 0-1,-1-2 1,1 1-1,-1-2 1,0 1-1,0-2 1,-1 0-1,1 0 1,-1-1-1,0-1 1,1 0-1,-1-1 1,0-1-1,1 0 1,-1-1-1,1 0 1,-1-1-1,1 0 1,0-1-1,0-1 1,0 0-1,1-1 1,0 0-1,0-1 1,0 0-1,1-1 1,0 0-1,0-1 1,1 0-1,1-1 1,-1 0-1,-1-4-29,6 8-49,1-1-1,0 0 1,0-1-1,1 1 1,0-1 0,0 0-1,1 1 1,0-1-1,0 0 1,1 0-1,0 0 1,0-1-1,1 1 1,0 0 0,0 0-1,1 0 1,0 0-1,1 0 1,1-6 49,16 0-2734,6 20-3960,-10 8-1223</inkml:trace>
  <inkml:trace contextRef="#ctx0" brushRef="#br0" timeOffset="445.255">896 457 14446,'-2'-15'3923,"-5"-51"-1670,7 62-2022,-1 1-1,0-1 1,0 0-1,0 1 1,0-1-1,-1 1 1,0-1-1,1 1 1,-1 0-1,0 0 1,-1 0-1,1 0 1,0 0-1,-1 0 1,0 0-1,1 1 1,-1-1-1,0 1 1,0 0-1,-1 0 1,1 0-1,0 0 1,-1 1-1,-3-2-230,0 2 98,1-1 0,-1 1 0,0 1 0,-1-1 0,1 1 1,0 0-1,0 1 0,0 0 0,0 0 0,0 0 0,1 1 0,-1 0 0,0 0 0,1 1 0,-1 0 1,1 0-1,0 0 0,-1 2-98,-9 8-17,2 1 0,-1 0 1,2 1-1,0 1 0,1 0 0,1 1 1,0 0-1,1 1 0,1 0 1,1 0-1,1 1 0,0 0 0,1 0 1,1 1-1,1 0 0,1 0 1,1 0-1,0 0 0,1 0 1,2 0-1,0 0 0,1 1 0,5 18 17,35 74-1333,-40-109 1219,0-1 1,0 0-1,0 1 1,1-1-1,-1 0 1,1-1 0,0 1-1,0 0 1,0-1-1,0 0 1,0 1 0,1-1-1,-1 0 1,1-1-1,-1 1 1,1-1-1,0 1 1,0-1 0,-1 0-1,1-1 1,0 1-1,0-1 1,0 1-1,0-1 1,0 0 0,0-1-1,0 1 1,-1-1-1,3 0 114,4-5-68,0-1 0,0 0 0,-1 0 0,0-1 1,0 0-1,-1-1 0,0 0 0,0 0 0,-1-1 0,0 0 0,-1 0 0,0-1 0,-1 1 0,0-1 0,-1 0 0,1-2 68,-5 11-2,24-51 496,-2-2-1,-2 0 0,-3-2 0,-3 0 1,-2-3-494,-9 44 434,-7 52-367,2 103 37,-5 50-3448,3-155-457,3-3-2770</inkml:trace>
  <inkml:trace contextRef="#ctx0" brushRef="#br0" timeOffset="927.331">1174 498 9801,'4'-24'1035,"9"-49"2663,-4 21 2908,-10 72-2179,2 22-3538,1-3-552,-29 334 448,23-354-1397,5-50-301,0 12 676,-1 15 238,18-180 279,-16 175-262,0-1 1,1 1 0,0 0-1,0-1 1,1 1 0,0 1-1,1-1 1,0 0 0,1 1 0,-1 0-1,1 1 1,1-1 0,-1 1-1,1 0 1,1 1 0,-1-1-1,6-2-18,-8 6 6,-1 1-1,1 0 1,0 0-1,0 0 0,0 0 1,0 1-1,0-1 0,0 1 1,0 1-1,0-1 1,1 1-1,-1 0 0,0 0 1,0 0-1,1 1 1,-1 0-1,0 0 0,0 0 1,0 1-1,0-1 1,0 1-1,0 0 0,-1 1 1,1-1-1,-1 1 1,1 0-1,-1 0 0,0 0 1,0 1-1,1 1-5,3 3-8,0 0-1,-1 1 1,-1-1-1,1 1 1,-2 1-1,1-1 1,-1 1-1,0 0 1,-1 0-1,-1 0 1,1 1-1,-1-1 1,-1 1-1,0 2 9,1-3-155,-2 1 0,1-1 0,-1 0-1,-1 1 1,0-1 0,0 0 0,-1 1 0,0-1 0,-1 0-1,0 0 1,-1 1 0,0-2 0,0 1 0,-1 0-1,-5 8 156,4-39-603,56-154 1265,-45 156-387,1 0 0,1 1 0,0 0 0,2 0 0,0 1 0,1 0 0,0 1 0,2 0 0,0 1-1,12-11-274,-20 23 17,0 0 0,0 0 0,0 0 0,0 1 0,1 0 0,-1 0 0,1 0 0,0 0 0,-1 1 0,1 0 0,0 0 0,0 1 0,0 0 0,-1 0 0,1 0 0,0 1 0,0-1 0,0 1 0,0 1-1,-1-1 1,1 1 0,-1 0 0,1 0 0,-1 1 0,0 0 0,0 0 0,0 0 0,0 0 0,0 1 0,-1 0 0,0 0 0,1 0 0,-2 0 0,1 1 0,0-1 0,-1 1 0,0 0 0,0 0-1,0 1 1,1 3-17,2 6-122,0 1-1,-1 0 0,-1 1 0,0-1 0,-1 1 0,-1 0 0,-1-1 1,0 1-1,-2 8 123,5 44-3518,15 2-7004,-3-43 1800</inkml:trace>
  <inkml:trace contextRef="#ctx0" brushRef="#br0" timeOffset="1329.403">2125 481 10570,'7'-111'10447,"-7"112"-10300,0-1 0,0 0 0,1 0 0,-1 0 0,0 1 1,0-1-1,0 0 0,1 0 0,-1 0 0,0 0 0,0 1 0,0-1 0,1 0 0,-1 0 0,0 0 0,0 0 0,1 0 0,-1 0 0,0 0 0,0 0 0,1 0 0,-1 0 0,0 0 0,0 0 0,1 0 0,-1 0 1,0 0-1,0 0 0,1 0 0,-1 0 0,0 0 0,0 0 0,0 0 0,1-1 0,-1 1 0,0 0 0,0 0 0,1 0 0,-1 0 0,0 0 0,0-1 0,0 1 0,0 0 0,1 0-147,7 174 1154,-9-132-1074,-4 13-118,-2-1 1,-2 1 0,-3-1-1,-3 1 38,4-20-761,2 0-1,1 0 0,1 1 0,2 0 0,2 0 0,2 1 1,0-1-1,3 1 0,1-1 0,3 11 762,-5-43-192,-1 0 1,1 0-1,0-1 0,0 1 1,0 0-1,0 0 0,1-1 1,-1 1-1,1-1 0,0 1 1,0-1-1,0 0 0,1 0 0,-1 0 1,1 0-1,0 0 0,0 0 1,0-1-1,0 1 0,0-1 1,0 0-1,2 1 192,-2-4-155,0 0 1,0 0-1,-1-1 1,1 1-1,-1-1 1,1 1 0,-1-1-1,1 0 1,-1 0-1,0 0 1,0 0-1,0-1 1,0 1-1,0-1 1,-1 1-1,1-1 1,-1 1-1,0-1 1,1 0-1,-1 0 1,-1 1 0,1-1-1,0 0 1,-1 0-1,1 0 1,-1 0-1,0 0 1,0 0-1,0 0 1,0 0-1,-1-3 155,2 3 27,4-74 2516,-3 1 0,-3-1 0,-10-73-2543,7 109 482,-5-53 1292,3 0-1,5 0 0,5-13-1773,-4 102 131,0 1-29,0 1-1,-1 0 1,1 0-1,1-1 1,-1 1-1,0 0 1,1 0-1,-1-1 1,1 1-1,0 0 1,0 0 0,0 0-1,1 0 1,-1 0-1,1 0 1,0 0-1,0 1 1,0-1-1,0 0 1,0 1-1,0 0 1,1-1-1,-1 1 1,1 0-1,-1 0 1,1 1-1,0-1 1,2-1-102,6 4 15,-1-1 1,1 2-1,-1-1 1,0 2-1,1-1 1,-1 1-1,0 1 0,-1 0 1,1 0-1,-1 1 1,1 0-1,-1 1 1,-1 0-1,1 0 0,-1 1 1,0 0-1,-1 0 1,1 1-1,-1 0 1,-1 0-1,0 1 1,0-1-1,-1 2 0,0-1 1,0 0-1,-1 1 1,0 0-1,1 8-15,-2-9-78,-1-1 0,-1 1 0,1 0-1,-2-1 1,1 1 0,-1 0 0,0 0-1,-1-1 1,0 1 0,-1 0 0,0-1-1,0 1 1,0-1 0,-1 1 0,-1-1-1,1 0 1,-1 0 0,-1-1 0,1 1-1,-1-1 1,-1 0 0,1 0 0,-1-1-1,0 0 1,-1 0 0,0 0 0,0-1-1,0 1 1,0-2 0,-1 1 0,1-1-1,-1 0 1,-1-1 0,1 0 0,0 0-1,-1-1 1,1 0 0,-7 1 78,-96 2-1676,78-23-2313,28-7-2779,7 2-2377</inkml:trace>
  <inkml:trace contextRef="#ctx0" brushRef="#br0" timeOffset="1640.885">2657 133 16848,'0'0'4052,"0"0"-1041,0 0-732,0 0-848,4 13-545,17 102 171,-67 420-934,56-462-2697,29-45-2967,-10-26-672,2-5-3605</inkml:trace>
  <inkml:trace contextRef="#ctx0" brushRef="#br0" timeOffset="1966.715">3034 450 6502,'0'0'7154,"0"0"-3044,0 0-1334,0 0-507,0 0-678,0 0-251,0 0-347,0 0-278,-5 5-197,2 0-478,-1 0 0,1 0-1,0 0 1,1 0 0,-1 0 0,1 0 0,0 1 0,0-1 0,1 1-1,-1 0 1,1-1 0,0 1 0,1 0 0,0 0 0,0 4-40,12 78 84,-11-85-97,0-1 1,0 0 0,0 0 0,0 0-1,0 0 1,1 0 0,-1 0 0,1 0-1,-1 0 1,1 0 0,0 0-1,-1-1 1,1 1 0,0-1 0,0 0-1,0 1 1,0-1 0,0 0 0,1 0-1,-1 0 1,0 0 0,0-1 0,1 1-1,-1-1 1,0 1 0,1-1-1,-1 0 1,1 0 0,-1 0 0,0 0-1,1 0 1,-1 0 0,1-1 0,-1 1-1,0-1 1,1 0 12,2-2-28,1-1 0,-1 0 0,0-1 0,0 1 0,-1-1 0,1 0 0,-1 0 0,0 0 0,0 0 0,0-1 0,-1 0 0,0 1 1,0-1-1,-1-1 0,1 1 0,-1 0 0,-1 0 0,1-1 0,-1-1 28,1 1-3,3-7 55,0 0-1,-2 0 1,0-1 0,0 0-1,-1 0 1,-1 0-1,0 1 1,-2-1 0,-1-13-52,1 26 11,-1-1 0,1 1 0,-1 0 0,0 0 1,0-1-1,0 1 0,0 1 0,0-1 0,0 0 0,-1 1 1,1-1-1,0 1 0,-1-1 0,1 1 0,-1 0 1,0 0-1,1 0 0,-1 1 0,0-1 0,0 1 1,0-1-1,1 1 0,-1 0 0,0 0 0,0 0 0,0 0 1,1 1-1,-1-1 0,0 1 0,0 0 0,1 0 1,-1 0-1,0 0 0,1 0 0,-1 0 0,1 1 0,0-1 1,-1 1-1,1 0 0,0-1 0,0 1 0,-1 1-11,-8 9-3,0 1 0,0 1 0,1 0 0,1 0 0,0 1 0,1 0 0,1 0 0,0 1 0,1 0 0,1 0-1,0 1 1,1-1 0,1 1 0,0 0 0,2 0 0,0 0 0,1 0 0,0 0 0,3 13 3,-4-22-10,0 0 1,1 0 0,0 0 0,0 0-1,1 0 1,0-1 0,0 1 0,1 0 0,0 0-1,0-1 1,1 1 0,0-1 0,0 0-1,1 0 1,0 0 0,0 0 0,0-1-1,1 1 1,0-1 0,1 0 0,-1-1-1,1 1 1,0-1 0,0 0 0,1-1-1,1 2 10,5-1-445,0-1-1,1 0 0,-1 0 1,1-2-1,0 1 0,-1-2 1,1 0-1,0 0 0,0-2 1,0 1-1,0-2 0,0 0 0,-1-1 1,1 0-1,-1-1 0,10-4 446,-3 1-1849,0-2 0,-1 0 0,0-1 0,-1-1 0,0-1 0,10-9 1849,23-21-7137</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3.584"/>
    </inkml:context>
    <inkml:brush xml:id="br0">
      <inkml:brushProperty name="width" value="0.05" units="cm"/>
      <inkml:brushProperty name="height" value="0.05" units="cm"/>
    </inkml:brush>
  </inkml:definitions>
  <inkml:trace contextRef="#ctx0" brushRef="#br0">1 198 6342,'0'0'9604,"0"0"-5718,0 0-1724,0 0-518,0 0-784,21-3-454,148-8 42,162 11-619,-331-1 154,0 1 0,-1 0 0,1 0 0,0-1 0,-1 1-1,1 0 1,0-1 0,-1 1 0,1-1 0,0 1 0,0 0 0,-1-1 0,1 1-1,0-1 1,0 1 0,0-1 0,-1 1 0,1 0 0,0-1 0,0 1 0,0-1-1,0 1 1,0-1 0,0 1 0,0-1 0,0 1 0,0-1 0,0 1-1,1-1 1,-1 1 0,0-1 0,0 1 0,0 0 0,1-1 0,-1 1 0,0-1-1,0 1 1,1 0 0,-1-1 0,0 1 0,1-1 0,-1 1 0,0 0 0,1 0-1,-1-1 1,0 1 0,1 0 0,-1 0 0,1-1 0,-1 1 0,1 0 0,-1 0-1,1 0 1,-1 0 0,0 0 0,1-1 0,-1 1 0,1 0 0,-1 0 0,1 0-1,-1 0 1,1 1 0,-1-1 0,1 0 0,-1 0 0,1 0 0,-1 0 17,-34-27 110,30 25-162,-9-7 87,5 5 6,1-1 1,0 1 0,0-1 0,0-1 0,0 1 0,1-1 0,0 0 0,0 0 0,1-1-1,0 0 1,0 0 0,0 0 0,1-1 0,0 1 0,0-1 0,-2-7-42,7 14 20,0 0 0,-1 0 0,1 0 1,0 0-1,0 1 0,0-1 0,0 0 1,-1 0-1,1 1 0,0-1 0,0 1 1,0-1-1,0 1 0,0-1 0,1 1 0,-1 0 1,0-1-1,0 1 0,0 0 0,0 0 1,0 0-1,0 0 0,1 0 0,-1 0 1,0 0-1,0 0 0,0 0 0,0 0 0,0 1 1,0-1-1,1 0 0,-1 1 0,0-1 1,0 1-1,0 0 0,0-1 0,0 1 1,0 0-21,9 5 31,0 0 1,-1 1 0,0 0 0,0 1 0,0 0 0,-1 0 0,0 1-1,-1 0 1,0 1 0,0-1 0,-1 1 0,0 1 0,-1-1 0,0 1-1,-1 0 1,0 0 0,-1 0 0,0 0 0,0 1 0,-1 0 0,-1-1-1,0 1 1,-1 0 0,0-1 0,-1 1 0,0 0 0,0-1 0,-2 1-1,1-1 1,-1 1 0,-5 8-32,-2 4 8,0-2 0,-2 1-1,-1-1 1,-1-1 0,0 0 0,-2-1-1,-7 7-7,-38 37-3551,35-42-2433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5.145"/>
    </inkml:context>
    <inkml:brush xml:id="br0">
      <inkml:brushProperty name="width" value="0.05" units="cm"/>
      <inkml:brushProperty name="height" value="0.05" units="cm"/>
    </inkml:brush>
  </inkml:definitions>
  <inkml:trace contextRef="#ctx0" brushRef="#br0">31 0 13869,'0'0'5077,"0"0"-2269,0 0-758,0 0-433,0 0-325,0 0-384,0 0-438,0 15-220,-22 289 140,22-299-425,-8 87-396,7-30-3096,1-61 3334,3 21-3427,5-10-1882,6-5-3707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12.943"/>
    </inkml:context>
    <inkml:brush xml:id="br0">
      <inkml:brushProperty name="width" value="0.05" units="cm"/>
      <inkml:brushProperty name="height" value="0.05" units="cm"/>
    </inkml:brush>
  </inkml:definitions>
  <inkml:trace contextRef="#ctx0" brushRef="#br0">109 233 12780,'2'-16'4394,"6"-46"-1757,0 40 960,0 31-1012,-3 7-1902,13 92-586,-4-1 1,-6 2-1,-4-1 1,-6 36-98,-5-102-1218,-21-88 845,15 15 450,1 0 1,2-1-1,1 0 0,2-1 1,1 0-1,1 0 1,2 0-1,2 0 0,0-1 1,3 1-1,0-1 1,5-12-78,-6 32-4,1 0 1,1 0 0,0 0 0,1 1-1,0 0 1,1-1 0,1 2 0,0-1-1,1 1 1,0 0 0,0 0 0,2 0 0,-1 1-1,1 1 1,1 0 0,0 0 0,1 0-1,-1 2 1,2-1 0,-1 1 0,1 1-1,0 0 1,1 1 0,0 0 0,0 1-1,0 0 1,0 1 0,5 0 3,-6 3-14,-1 0 1,1 1 0,-1 0-1,1 1 1,-1 0-1,1 1 1,-1 0-1,0 1 1,0 0-1,0 0 1,0 2-1,-1-1 1,6 4 13,-11-5-11,0 0 1,0 1-1,-1-1 1,1 1-1,-1 0 1,0 0-1,0 0 1,-1 1-1,1-1 1,-1 1-1,0 0 1,0 0-1,0 0 1,-1 0-1,0 1 1,0-1-1,0 0 1,-1 1-1,0 0 0,0-1 1,0 1-1,-1 0 1,1-1-1,-1 1 1,-1 0-1,1 0 1,-2 4 10,-4 9 2,-2-2 0,0 1 1,0-1-1,-2 0 0,0-1 1,-1 0-1,-1-1 0,0 0 1,-1 0-1,0-2 0,-1 0 1,-1 0-1,0-1 1,-1-1-1,0-1 0,-2 1-2,-24 16 453,-1-2 0,-1-2 0,-1-1 0,-1-3 0,-1-2-1,-34 7-452,65-18 417,32-6-198,-3-1-225,75-1-218,-1 3 0,1 5-1,-1 3 1,0 4 0,4 5 224,20 7-5148,-1 6-4598,-86-24 2000</inkml:trace>
  <inkml:trace contextRef="#ctx0" brushRef="#br0" timeOffset="345.646">915 473 3107,'0'-18'6785,"1"-100"561,-1 114-6921,0 0 0,0 0 0,0 0 0,-1 1 0,1-1 0,-1 0 0,0 1 0,0-1 0,0 0 0,0 1 0,-1-1 0,0 1 0,1 0 0,-1-1 0,0 1 0,-1 0 0,1 0 0,0 0 0,-1 0 0,0 1 0,0-1-425,-6 40 1896,8-8-1845,1 1 1,2-1-1,0 1 0,2-1 1,2 0-1,0 0 1,2-1-1,1 0 1,2 0-1,0-1 1,2 0-1,0-1 1,2-1-1,4 4-51,-14-24-51,1 0 0,-1 0 0,1 0 0,0 0 0,1-1 0,-1 0 0,1-1 0,0 1 0,0-1 0,0-1 0,0 1 0,1-1 0,-1 0 0,0-1 0,1 0 0,0 0 0,-1-1 0,1 1-1,-1-2 1,1 1 0,0-1 0,-1 0 0,1-1 0,-1 0 0,0 0 0,0 0 0,0-1 0,0 0 0,0-1 0,0 1 0,-1-1 0,1 0 0,-1-1 0,0 0 0,-1 0 0,1 0 0,-1-1 0,0 1 0,0-1 0,-1-1 0,3-2 51,7-13 66,-2 0 0,0 0 1,-1-1-1,-1 0 0,-1-1 1,-1 0-1,-2-1 0,0 0 1,-1 0-1,-2 0 0,-1 0 1,0 0-1,-2-1 0,-2-7-66,2 32 0,1-2-2,-1 0 1,0-1-1,0 1 0,0 0 1,0 0-1,0 0 1,-1 0-1,1-1 0,-1 1 1,0 0-1,0 0 1,0 0-1,0 0 0,-1 1 1,1-1-1,-1 0 1,0 1-1,1-1 0,-1 0 1,-1 1-1,1 0 1,0 0-1,-1-1 2,5 33-1399,40 25-6101,-10-25-705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5.482"/>
    </inkml:context>
    <inkml:brush xml:id="br0">
      <inkml:brushProperty name="width" value="0.05" units="cm"/>
      <inkml:brushProperty name="height" value="0.05" units="cm"/>
    </inkml:brush>
  </inkml:definitions>
  <inkml:trace contextRef="#ctx0" brushRef="#br0">0 0 11050,'0'0'4805,"0"0"-3748,0 0-416,0 0-449,0 0-128,0 0-64,25 102-1634,-7-69-5444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7.109"/>
    </inkml:context>
    <inkml:brush xml:id="br0">
      <inkml:brushProperty name="width" value="0.05" units="cm"/>
      <inkml:brushProperty name="height" value="0.05" units="cm"/>
    </inkml:brush>
  </inkml:definitions>
  <inkml:trace contextRef="#ctx0" brushRef="#br0">109 102 10986,'1'-15'3881,"2"-47"-363,-7 37 373,-5 28-856,-2 13-1825,-5 22-936,2 0 0,1 0-1,3 2 1,1-1 0,1 1 0,3 0 0,0 12-274,-3 178-91,19-165-246,8-100 172,-4-34 272,-11 45-96,0 0-1,2 0 1,0 0 0,2 1-1,1 0 1,0 1 0,2 0-1,0 0 1,2 1 0,14-19-11,-24 36-4,0 1 1,0 0-1,1-1 1,-1 1 0,1 0-1,0 0 1,0 1 0,0-1-1,0 1 1,0 0-1,1 0 1,-1 1 0,0-1-1,1 1 1,0 0 0,-1 0-1,1 0 1,0 1 0,-1-1-1,1 1 1,0 0-1,-1 1 1,1-1 0,0 1-1,-1 0 1,1 0 0,-1 0-1,1 1 1,-1 0-1,1-1 1,-1 2 0,0-1-1,0 0 1,0 1 0,0 0-1,-1 0 1,1 0-1,1 2 4,5 6-35,-1 1 0,-1-1 0,0 1-1,0 1 1,-1-1 0,-1 1 0,0 1 0,-1-1-1,0 1 1,-1 0 0,-1 0 0,0 0-1,-1 1 1,-1-1 0,0 0 0,-1 1-1,0-1 1,-1 1 0,-1-1 0,0 3 35,1-7-23,-1 0-1,0 0 1,0-1 0,-1 1 0,0-1 0,-1 1-1,0-1 1,0 0 0,-1 0 0,0-1 0,-1 0-1,0 0 1,0 0 0,-1 0 0,0-1 0,0 0-1,0-1 1,-1 1 0,0-1 0,-1-1 0,1 0-1,-1 0 1,0-1 0,0 0 0,0 0 0,-1-1 0,1 0-1,-1-1 1,-5 1 23,9-2 6,-1 0 0,0-1 0,0 0 0,1 0 0,-1 0 0,0-1 0,0 0-1,1 0 1,-1-1 0,1 0 0,-1 0 0,1 0 0,0-1 0,0 0 0,0 0 0,0-1 0,0 0 0,1 0-1,0 0 1,0 0 0,0-1 0,0 0 0,1 0 0,-1 0 0,1-1 0,1 0 0,-1 1 0,0-3-6,-2-3-29,1 0 0,1 0 0,0 0 0,0-1 0,1 1 0,1-1 0,0 0 0,0 0 0,1 0 0,1 0 0,0 0 0,0 0 0,1 0 0,1 0 0,0 0 0,1 1 0,0-1 0,1 1 0,0-1 0,1 1 0,4-9 29,-4 11-722,1 0 0,0 0-1,0 1 1,0 0 0,1 0-1,1 0 1,-1 1 0,1 0 0,0 1-1,1-1 723,37-20-8797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8.493"/>
    </inkml:context>
    <inkml:brush xml:id="br0">
      <inkml:brushProperty name="width" value="0.05" units="cm"/>
      <inkml:brushProperty name="height" value="0.05" units="cm"/>
    </inkml:brush>
  </inkml:definitions>
  <inkml:trace contextRef="#ctx0" brushRef="#br0">120 165 14670,'0'0'1778,"0"0"-524,0 0 38,0 0-118,-14 6-239,4-2-752,5-2-137,0-1 0,1 1 0,-1 0 0,1 0 0,0 1 0,0-1 0,0 1 0,0 0 0,0 0 0,0 0 0,1 1 0,-1-1 0,1 1 0,0 0 0,0 0 0,1 0 0,-1 0 0,1 0 0,0 1-46,-3 9 35,0 0 1,1 0-1,1 1 1,0 0-1,1 0 1,1-1-1,0 1 1,1 0-1,1 0 1,0 0-1,1 0 1,1 0-1,0-1 1,1 1-1,0-1 1,1 0-1,1 0 1,0-1-1,1 1 1,3 3-36,-8-14-1,0-1 0,0 1 0,1 0 0,-1-1 1,1 1-1,0-1 0,-1 1 0,1-1 0,0 0 1,0-1-1,1 1 0,-1 0 0,0-1 0,0 0 1,1 0-1,-1 0 0,1 0 0,-1 0 0,1-1 1,-1 1-1,1-1 0,0 0 0,-1 0 0,1 0 1,-1-1-1,1 1 0,-1-1 0,1 0 0,-1 0 1,1 0-1,-1 0 0,0-1 0,1 0 0,-1 1 1,2-2 0,4-3 32,0-1 0,0 0 0,0 0 0,-1-1 0,0 1 1,0-2-1,-1 1 0,0-1 0,0-1 0,5-9-32,-2-2 132,0-2-1,-1 1 1,-1-1-1,-1-1 1,-1 1 0,-1-1-1,-1 0 1,-1 0-1,-2-1 1,0 1-1,-1 0 1,-2 0-1,0-1 1,-2-1-132,3 21-10,0 0 0,1 0 0,-2-1 0,1 1 0,-1 0-1,1 0 1,-2 0 0,1 1 0,0-1 0,-1 0 0,0 1 0,0 0 0,0-1 0,0 1 0,-1 0 0,0 1 0,0-1-1,0 1 1,0-1 0,0 1 0,-1 1 0,1-1 0,-1 1 0,0-1 0,0 1 0,0 1 0,0-1 0,0 1 0,0-1-1,0 2 1,-1-1 0,1 0 0,0 1 0,0 0 0,-1 0 0,1 1 0,0 0 0,0 0 0,-1 0 0,1 0 0,0 1-1,0 0 1,0 0 0,1 0 0,-1 0 10,-67 60-3643,41-6-1821,20-6-1940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8.916"/>
    </inkml:context>
    <inkml:brush xml:id="br0">
      <inkml:brushProperty name="width" value="0.05" units="cm"/>
      <inkml:brushProperty name="height" value="0.05" units="cm"/>
    </inkml:brush>
  </inkml:definitions>
  <inkml:trace contextRef="#ctx0" brushRef="#br0">3 133 18353,'10'-73'2130,"-2"14"3300,-21 182-4753,9-96-718,2 0 0,1 1 0,0-1 0,2 0 0,2 0 0,0 1 0,1-1 0,2-1 0,1 1 0,1-1 0,1 0 0,2-1 0,0 0 0,1-1 0,2 0 0,3 3 41,-16-25-65,1 0 0,0 1 0,0-1-1,0 0 1,0 0 0,0 0 0,0 0 0,0 0 0,0-1 0,1 1 0,-1-1 0,1 1 0,-1-1-1,1 0 1,0 0 0,-1 0 0,1 0 0,0-1 0,0 1 0,-1-1 0,1 0 0,0 1 0,0-1-1,0-1 1,0 1 0,-1 0 0,1-1 0,0 1 0,0-1 0,0 0 0,-1 0 0,1 0 0,-1 0-1,1 0 1,-1-1 0,1 1 0,-1-1 0,1 1 0,-1-1 0,0 0 0,1-2 65,91-166 774,-85 151-594,9-20 385,1 2 0,2 1 0,1 0 0,2 1 0,14-15-565,-37 49 11,-1-1 0,1 1 0,0-1 0,0 1 0,-1-1 0,1 1 0,0-1 0,0 1-1,0 0 1,1-1 0,-1 1 0,0 0 0,0 0 0,1 0 0,-1 0 0,1 0 0,-1 0 0,0 0 0,1 1-1,0-1 1,-1 0 0,1 1 0,-1-1 0,1 1 0,0 0 0,-1-1 0,1 1 0,0 0 0,0 0-1,-1 0 1,1 0 0,0 1 0,-1-1 0,1 0 0,0 1 0,-1-1 0,1 1 0,-1-1 0,1 1 0,0 0-1,-1 0 1,0 0 0,1 0 0,-1 0 0,0 0 0,1 0-11,38 159 288,-31-130-207,2 0 0,1 0 0,1-1 0,2 0 0,1-1 0,12 15-81,-26-39 19,1 0-1,0-1 0,0 1 1,0 0-1,1-1 1,-1 0-1,1 0 1,0 0-1,0 0 1,0-1-1,0 1 0,0-1 1,1 0-1,-1-1 1,1 1-1,-1-1 1,1 1-1,0-1 1,-1-1-1,1 1 0,0-1 1,0 0-1,-1 0 1,1 0-1,0 0 1,0-1-1,-1 0 0,1 0 1,0 0-1,-1-1 1,1 0-1,-1 1 1,2-2-19,9-8 18,-1-1 0,0 0-1,-1-1 1,0-1 0,-1 0 0,0 0 0,-2-1 0,1 0 0,-2-1 0,0-1 0,-1 1 0,-1-1 0,0 0 0,1-8-18,-8 23-100,9-40-1017,-20 18-4040,-11 13-1538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9.601"/>
    </inkml:context>
    <inkml:brush xml:id="br0">
      <inkml:brushProperty name="width" value="0.05" units="cm"/>
      <inkml:brushProperty name="height" value="0.05" units="cm"/>
    </inkml:brush>
  </inkml:definitions>
  <inkml:trace contextRef="#ctx0" brushRef="#br0">10 227 12684,'0'0'4698,"0"0"-1602,0 0-614,0 0-640,0 0-561,0 0-512,0 0-459,15-1-220,-9 1-82,4-2-5,1 2 0,-1-1 0,0 1 0,1 1 0,-1 0 0,0 0 0,1 1 0,-1 1 0,0-1 0,1 2-3,-6-3-27,0 0 0,-1 0 1,1 0-1,-1 1 0,1 0 1,-1 0-1,1 0 0,-1 0 1,0 1-1,0-1 0,0 1 1,0 0-1,-1 1 0,1-1 0,-1 0 1,0 1-1,0 0 0,0 0 1,0 0-1,-1 0 0,1 0 1,-1 0-1,0 1 0,-1-1 0,1 1 1,-1 0-1,0-1 0,0 1 1,0 0-1,0 0 0,-1-1 1,0 1-1,0 0 0,0 0 1,-1 0-1,0-1 0,0 1 0,0 0 1,0-1-1,-1 1 0,1 0 1,-1-1-1,-2 2 27,-8 7-17,-1 0-1,0-1 0,-1-1 1,0 0-1,-1-1 1,0-1-1,-1 0 1,1-1-1,-3 0 18,-63 38 94,105-42-94,187-58-75,-185 45 47,0-2-1,-1 0 1,-1-2-1,0 0 1,15-12 28,-31 20 5,-1-1 0,0 0 0,0 0 1,0-1-1,0 0 0,-1 0 0,0 0 1,-1-1-1,0 0 0,0 0 0,0 0 1,-1-1-1,0 1 0,-1-1 0,0 0 1,-1 0-1,1 0 0,-1-2-5,-1-11 119,-1 0 0,0 0 0,-2 0 0,0 1 0,-1-1 0,-2 0 0,0 1-1,-1 0 1,-1 0 0,-1 1 0,-8-14-119,16 61 507,44 82-446,-32-87-60,-2 1 0,0 1 0,-2 0 0,0 0 0,-2 0 0,-1 1 0,-1 0 0,0 0 0,-2 20-1,-3-36-42,0 0 0,-1-1 1,0 1-1,-1-1 0,0 0 1,0 0-1,0 0 0,-1 0 1,-1 0-1,1-1 0,-1 1 1,-1-1-1,1-1 0,-1 1 0,0-1 1,-1 0-1,1 0 0,-1-1 1,0 0-1,-1 0 0,-5 3 42,-60 34-7012,72-42 6913,-22 13-7871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20.042"/>
    </inkml:context>
    <inkml:brush xml:id="br0">
      <inkml:brushProperty name="width" value="0.05" units="cm"/>
      <inkml:brushProperty name="height" value="0.05" units="cm"/>
    </inkml:brush>
  </inkml:definitions>
  <inkml:trace contextRef="#ctx0" brushRef="#br0">104 237 2530,'1'-16'13405,"8"-74"-6011,-17 115-2123,-6 11-3475,-23 68-1149,22-53-300,3 0 0,2 0 0,2 1 0,-1 51-347,8-82 10,2-1-1,0 0 1,1 1-1,1-1 1,1 0-1,1 0 1,1 0-1,0-1 1,2 1-1,0-2 1,1 1-1,0-1 1,2-1-1,3 4-9,-10-16-92,0 1-1,0-1 1,0 0-1,1-1 1,0 1-1,0-1 1,0 0-1,1 0 1,-1 0-1,1-1 1,0 0-1,0 0 1,0 0 0,1-1-1,-1 0 1,0 0-1,1-1 1,-1 0-1,1 0 1,0 0-1,-1-1 1,1 0-1,0 0 1,-1-1-1,1 1 1,0-2-1,-1 1 1,1-1-1,-1 0 1,0 0-1,5-3 93,4-3-547,0 0 1,-1-2-1,0 0 0,0 0 0,-1-1 0,-1-1 0,0 0 0,1-2 547,51-67-6947,-33 36 71</inkml:trace>
  <inkml:trace contextRef="#ctx0" brushRef="#br0" timeOffset="308.581">15 493 12748,'0'0'4676,"0"0"-2145,0 0-577,0 0-705,0 0-769,0 0-319,115-52-65,-56 45-96,8 3 0,-5-2 0,-4 0-64,-11 2-865,-11 3-1954,-5 1-4100</inkml:trace>
  <inkml:trace contextRef="#ctx0" brushRef="#br0" timeOffset="495.762">1116 600 17040,'0'0'4580,"0"0"-2690,0 0-384,0 0-193,35-76-737,-9 65-383,12-1-161,8 2-32,7 0-96,8 0-481,2 3-1089,2 1-1408,-10-1-3653,-11 0-7686</inkml:trace>
  <inkml:trace contextRef="#ctx0" brushRef="#br0" timeOffset="717.992">1916 194 8744,'0'0'11467,"0"0"-8200,0 0-961,0 0-512,0 0-641,0 0-480,-66 121-289,51-61-256,8 3-96,3 0 64,2 0-96,1-5-64,-2-4-832,3-1-1475,0-7-2593,0-8-6503</inkml:trace>
  <inkml:trace contextRef="#ctx0" brushRef="#br0" timeOffset="1119.565">1830 227 11723,'-5'-82'4015,"4"80"-3856,1 0 0,-1 1 1,1-1-1,0 1 1,0-1-1,-1 1 1,1-1-1,0 0 0,0 1 1,0-1-1,1 1 1,-1-1-1,0 1 1,1-1-1,-1 1 0,1-1 1,-1 1-1,1-1 1,0 1-1,-1-1 1,1 1-1,0 0 0,0-1 1,0 1-1,0 0 1,0 0-1,1 0 1,-1 0-1,0 0 0,0 0 1,1 0-1,-1 0 1,0 0-1,1 1 1,-1-1-1,1 1 0,-1-1 1,1 1-1,-1-1 1,1 1-1,0 0 1,-1 0-1,1 0 1,0 0-160,63 22 1223,-60-20-1139,36 20-21,-1 2 1,-2 2-1,0 1 1,-2 1-1,-1 3 0,-1 0 1,-2 3-1,25 32-63,-46-52-1,0 0 0,-2 1 0,1 0 0,-2 0 0,0 1 1,-1 0-1,5 17 1,-11-28-5,1 1 0,-1-1 1,0 1-1,0 0 0,-1 0 1,0-1-1,0 1 0,0 0 1,-1 0-1,1 0 0,-1-1 1,-1 1-1,1 0 1,-1-1-1,0 0 0,0 1 1,-1-1-1,0 0 0,0 0 1,0 0-1,0 0 0,-1-1 1,1 1-1,-1-1 0,-3 2 5,-6 4 13,0-1-1,-1 0 1,0-1-1,0 0 1,-1-1-1,0-1 1,-1-1-1,1 0 1,-1 0-1,0-2 0,0 0 1,0-1-1,-1-1 1,1 0-1,0-1 1,-1-1-1,1 0 1,-7-2-13,24 2 1,-1 1 1,1 0-1,-1-1 0,0 1 1,1-1-1,-1 1 1,1-1-1,-1 1 0,0-1 1,0 1-1,1-1 1,-1 0-1,0 1 1,0-1-1,0 1 0,1-1 1,-1 1-1,0-1 1,0 0-1,0 1 0,0-1 1,0 0-1,0 1 1,0-1-1,-1 1 1,1-1-1,0 0 0,0 1 1,0-1-1,0 1 1,-1-1-1,1 1 0,0-1 1,-1 1-1,1-1 1,0 1-1,-1-1 1,1 1-1,-1-1 0,1 1 1,-1-1-1,1 1 1,-1 0-1,1-1 0,-1 1 1,1 0-1,-1 0 1,1-1-1,-1 1 1,0 0-1,1 0 0,-1 0 1,1 0-1,-1 0 1,0 0-1,1 0 0,-1 0 1,1 0-1,-1 0 1,0 0-1,1 0 1,-1 0-1,1 0 0,-1 0-1,244-98-491,-133 45 889,-2-5 0,83-61-398,-190 118 10,-1 0 0,1 0 0,-1 0 0,1 0 0,0 1 0,0-1 1,-1 0-1,1 0 0,0 1 0,0-1 0,0 0 0,0 1 0,0-1 0,0 1 1,0-1-1,0 1 0,0-1 0,0 1 0,0 0 0,1 0 0,-1-1 0,0 1 1,0 0-1,0 0 0,0 0 0,0 0 0,0 0 0,1 0 0,-1 1 1,0-1-1,0 0 0,0 1 0,0-1 0,0 0 0,0 1 0,0 0 0,0-1 1,0 1-1,0-1 0,0 1 0,0 0 0,-1 0 0,1-1 0,0 1 0,0 0 1,-1 0-1,1 0 0,0 0 0,-1 0 0,1 0 0,-1 0 0,1 0 0,-1 0 1,0 0-1,1 0 0,-1 0 0,0 1 0,0-1 0,0 0 0,0 0 0,0 0 1,0 0-1,0 0 0,0 1 0,0-1 0,-1 0 0,1 0 0,-1 1-10,-1 58-28,-2 0 0,-4 0 0,-2 0 0,-15 49 28,24-104-132,-10 35-839,-2-19-2746,12-24-395,1-13 61,5-4 85,2-5-817</inkml:trace>
  <inkml:trace contextRef="#ctx0" brushRef="#br0" timeOffset="1350.595">2791 0 7175,'0'0'929,"0"0"-929,0 0 0,0 0 64,0 0-64,61 99-64,-42-64-6438</inkml:trace>
  <inkml:trace contextRef="#ctx0" brushRef="#br0" timeOffset="1682.475">3285 292 11243,'0'0'6326,"8"-13"-2718,42-70 850,-50 83-4397,0 0-1,-1 0 1,1 0 0,-1 0 0,1 0 0,-1 0-1,1 0 1,-1 0 0,1 0 0,-1 0-1,1-1 1,0 1 0,-1 0 0,1 0-1,-1 0 1,1-1 0,-1 1 0,1 0-1,0 0 1,-1-1 0,1 1 0,0 0 0,-1-1-1,1 1 1,0 0 0,-1-1 0,1 1-1,0-1 1,0 1 0,0 0 0,-1-1-1,1 1 1,0-1 0,0 1 0,0-1-1,0 1 1,0 0 0,0-1 0,0 1 0,0-1-1,0 1 1,0-1 0,0 1 0,0-1-1,0 1 1,0-1 0,0 1 0,0-1-1,1 1 1,-1 0 0,0-1 0,0 1 0,0-1-1,1 1 1,-1 0 0,0-1 0,1 1-1,-1 0 1,0-1 0,1 1 0,-1 0-61,-39 14 62,16-2-79,1 1 1,0 1-1,2 1 1,-1 1-1,2 1 1,0 0-1,1 2 1,1 0-1,1 1 1,0 0-1,-9 18 17,22-34-100,-1 1 0,1 0-1,-1-1 1,2 1 0,-1 0-1,0 0 1,1 1-1,0-1 1,0 0 0,1 1-1,-1-1 1,1 1 0,0 0-1,1-1 1,-1 1 0,1 0-1,0 0 1,1-1-1,-1 1 1,1 0 0,0-1-1,1 1 1,-1-1 0,1 1-1,0-1 1,1 0 0,-1 0-1,1 0 1,0 0-1,0 0 1,1-1 0,-1 1-1,1-1 1,0 0 0,0 0 100,219 85-1463,-221-88 1469,0 0 1,0 0-1,0 1 0,0-1 1,-1 0-1,1 1 1,0-1-1,-1 1 0,1 0 1,-1-1-1,0 1 1,1 0-1,-1 0 0,0 0 1,0 0-1,0 0 0,-1 0 1,1 0-1,0 0 1,-1 0-1,1 1 0,-1-1 1,0 0-1,0 0 1,0 0-1,0 1 0,0-1 1,0 0-1,-1 0 0,1 0 1,-1 0-1,1 1 1,-1-1-1,0 0 0,0 0 1,0 0-1,0 0 1,0 0-1,0-1 0,-1 1 1,1 0-1,0 0 0,-1-1 1,0 1-1,1-1 1,-1 0-1,0 1 0,0-1 1,0 0-1,0 0 1,-1 1-7,-10 6 149,0 1 1,-1-1 0,0-1 0,0-1 0,0 0-1,-1-1 1,0 0 0,-1-1 0,1-1 0,0 0-1,-1-2 1,0 1 0,1-2 0,-1 0 0,0-1 0,-3-1-150,12 1-50,1 0 1,-1 0 0,1-1-1,0 0 1,0 0 0,0 0 0,0-1-1,0 0 1,1 0 0,-1-1-1,1 1 1,0-1 0,-1-1 49,-11-19-2921,11-5-3522,7 6-2194</inkml:trace>
  <inkml:trace contextRef="#ctx0" brushRef="#br0" timeOffset="1949.01">3687 119 17713,'0'0'3550,"0"0"-486,0 0-560,0 0-721,0 0-550,0 0-411,6 17-277,-5-16-533,3 9 41,0 1 0,-1-1 0,0 1 1,-1 0-1,0-1 0,0 1 0,-1 0 1,-1 0-1,1 0 0,-2 0 1,0 0-1,-1 5-53,-76 356-780,67-308-2054,10-23-2078,4-24-1109,5-5-2745</inkml:trace>
  <inkml:trace contextRef="#ctx0" brushRef="#br0" timeOffset="2242.601">3945 321 11979,'6'-42'2234,"8"-79"7250,-15 100-5589,-4 33-1408,-6 34-1256,-40 418-548,47-437-1335,-12 141-4463,20-113-810,7-2-4201,-1-27 1072</inkml:trace>
  <inkml:trace contextRef="#ctx0" brushRef="#br0" timeOffset="2243.601">3655 626 6438,'0'0'6022,"0"0"-2979,-85-77-833,80 72-865,5 2-736,12 1-321,17 0-32,13 1-128,15-2-96,13 0-32,3-3-64,10-4-544,0-1-1731,0-2-768,6 0-800,-15 3-1474</inkml:trace>
  <inkml:trace contextRef="#ctx0" brushRef="#br0" timeOffset="2508.398">4799 487 16464,'0'0'3619,"0"0"-704,0 0-737,0 0-1153,0 0-1025,-90 4-96,78-2-1666,-3 8-2210,2 3-5797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7.484"/>
    </inkml:context>
    <inkml:brush xml:id="br0">
      <inkml:brushProperty name="width" value="0.05" units="cm"/>
      <inkml:brushProperty name="height" value="0.05" units="cm"/>
    </inkml:brush>
  </inkml:definitions>
  <inkml:trace contextRef="#ctx0" brushRef="#br0">1 553 12460,'5'-13'7068,"40"-83"96,-47 169-5098,-6-10-2046,3 0 0,2 0 0,3 1 0,3 2-20,-3-60-117,0 0 0,0-1 0,0 1 0,1 0 1,-1 0-1,1-1 0,1 1 0,-1 0 0,1-1 0,0 1 0,0-1 0,1 0 1,0 0-1,0 0 0,0 0 0,0 0 0,1-1 0,-1 1 0,1-1 1,1 0-1,-1 0 0,0 0 0,1-1 0,0 0 0,0 0 0,0 0 0,0 0 1,4 1 116,0-4-95,0 0 0,0 0 0,0-1 0,0 0 0,0-1 1,0 0-1,0 0 0,-1-1 0,1 0 0,-1-1 1,0 0-1,0 0 0,0-1 0,-1 0 0,1 0 1,-1 0-1,0-1 0,-1 0 0,7-7 95,100-145 771,-107 148-678,13-19 243,-2 0 0,-1 0 0,-1-2 0,-2 0 0,-1 0 0,-1-1 0,0-10-336,-14 2 475,2 40-464,1-1 0,-1 1 0,1-1 0,-1 1 0,1-1-1,-1 1 1,1-1 0,-1 1 0,1-1 0,-1 1 0,0 0 0,1 0 0,-1-1 0,0 1-1,0 0 1,1 0 0,-1 0 0,0 0 0,1-1 0,-1 1 0,0 0 0,1 0 0,-1 1-1,0-1 1,0 0 0,1 0 0,-1 0 0,0 0 0,1 1 0,-1-1 0,0 0 0,1 0-1,-1 1 1,0-1 0,1 1 0,-1-1 0,1 1 0,-1-1 0,1 1 0,-1-1 0,1 1-1,-1-1 1,1 1 0,-1-1 0,1 1 0,0 0 0,-1-1 0,1 1 0,0 0 0,0-1 0,-1 1-11,-9 16 17,1 0 0,0 1 0,1 0 0,1 0 0,0 0 0,2 1 0,0 0 1,1 0-1,1 1 0,1-1 0,0 1 0,2-1 0,0 1 0,3 18-17,-3-36 1,0 9-30,0 0 0,0 0 0,2 1 1,-1-1-1,1 0 0,1 0 0,0-1 1,0 1-1,1-1 0,0 1 0,6 7 29,-8-14-244,0-1-1,1 0 1,0 0-1,0 0 1,0 0 0,0 0-1,1 0 1,-1-1-1,1 1 1,-1-1-1,1 0 1,0 0-1,0-1 1,0 1-1,0-1 1,0 0-1,0 0 1,0 0-1,1-1 1,-1 1-1,2-1 245,57-8-8845,-34-3 2161</inkml:trace>
  <inkml:trace contextRef="#ctx0" brushRef="#br0" timeOffset="325.208">877 333 6919,'31'-181'6411,"-21"140"-1905,-9 28 2257,-20 262-2936,5-115-3559,12-107-446,-21 176 567,-9-71-4668,22-99-947,2-9-4084</inkml:trace>
  <inkml:trace contextRef="#ctx0" brushRef="#br0" timeOffset="635.692">755 474 6214,'0'0'3128,"0"0"492,0 0 47,0 0-725,0 0-759,0 0-614,0 0-677,0 0-540,13-11-234,47-35-76,-56 44-40,0 0 0,0 1 0,0-1 0,0 1 0,0 0 0,0 0 0,0 0 0,0 0 0,0 1 0,0 0 0,0-1 0,1 2 0,-1-1 0,0 0 0,0 1 0,0 0 0,1 0-2,10 1 4,-5-2 2,-1 1 1,1 0 0,0 1 0,-1-1-1,0 2 1,1-1 0,-1 1 0,0 1-1,0 0 1,-1 0 0,1 1-1,-1 0 1,0 0 0,0 1 0,0 0-1,-1 0 1,0 1 0,0 0-1,-1 0 1,0 0 0,0 1 0,-1 0-1,0 0 1,0 1 0,-1 0 0,0-1-1,2 7-6,-3 1-10,0 0-1,-1 1 0,0-1 1,-1 1-1,-1 0 0,-1-1 1,0 1-1,-1-1 0,-1 1 0,-1-1 1,-3 12 10,5-24-162,-4 38-667,11-32-2550,8-7-3478,-4-3 750</inkml:trace>
  <inkml:trace contextRef="#ctx0" brushRef="#br0" timeOffset="636.692">1327 172 2562,'0'-108'7335,"-9"80"-5189,-1 10 641,-6 6-193,4 7-576,-2 5-1153,1 10-705,-3 7-160,6 6-160,6 5-2690,4-3-8329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5.779"/>
    </inkml:context>
    <inkml:brush xml:id="br0">
      <inkml:brushProperty name="width" value="0.05" units="cm"/>
      <inkml:brushProperty name="height" value="0.05" units="cm"/>
    </inkml:brush>
  </inkml:definitions>
  <inkml:trace contextRef="#ctx0" brushRef="#br0">192 409 10346,'8'-15'7794,"44"-88"-1292,-51 101-6407,0 1 0,0 0 0,0-1 0,0 1 0,0-1 0,-1 0 0,1 1-1,0-1 1,-1 1 0,1-1 0,-1 0 0,0 0 0,1 1 0,-1-1 0,0 0 0,0 0 0,0 1 0,0-1 0,0 0 0,-1 0 0,1 1 0,0-1 0,-1 0 0,0 1-1,1-1 1,-1 0 0,0 1 0,0-1 0,1 1 0,-1-1 0,-1 1 0,1-1 0,0 1 0,0 0 0,0 0 0,-1-1 0,1 1 0,0 0 0,-1 0 0,1 0-1,-1 1 1,0-1 0,1 0 0,-1 1 0,0-1 0,1 1 0,-1-1 0,0 1 0,1 0 0,-1-1 0,-1 1-95,-8 1 12,0 1 0,1 0 0,-1 0 0,1 1 0,0 1 0,0-1 0,0 2 0,0-1 0,1 1 0,-1 1 0,1 0 0,1 0 0,-1 1 0,1 0 0,0 0 0,1 1 0,-1 0 0,2 0 0,-1 1 0,0 1-12,3-3-76,0 1-1,1 0 1,0 0-1,0-1 1,0 2 0,1-1-1,0 0 1,1 0-1,0 1 1,0-1 0,1 1-1,0-1 1,1 1-1,-1-1 1,2 0 0,-1 1-1,1-1 1,0 0-1,1 0 1,0 0 0,0 0-1,1 0 1,0-1-1,0 0 1,1 0 0,0 0-1,0 0 1,0-1-1,1 1 1,0-1 0,1-1-1,4 5 77,187 145-5237,-196-153 5212,1 0-1,-1 0 0,1 1 1,-1-1-1,0 0 1,0 1-1,0 0 0,0 0 1,-1-1-1,1 1 1,-1 0-1,0 0 0,0 1 1,0-1-1,0 0 1,0 0-1,-1 0 0,1 1 1,-1-1-1,0 0 1,0 0-1,0 1 0,0-1 1,-1 0-1,1 0 1,-1 1-1,0-1 0,0 0 1,0 0-1,0 0 1,-1 0-1,1 0 0,-1 0 1,0-1-1,0 1 1,0 0-1,0-1 0,0 1 1,-1-1-1,1 0 1,0 0-1,-1 0 0,0 0 1,0 0 25,-7 3 100,0-1 1,0 1 0,-1-2-1,0 1 1,0-2-1,0 1 1,0-2-1,0 1 1,0-1 0,0-1-1,-1 0 1,1-1-1,0 0 1,0 0 0,0-2-1,0 1 1,0-1-1,0-1 1,1 0-101,5 2-21,1 0 0,0 0 0,0-1 0,0 1 0,0-1 0,0 0 0,1 0 1,-1 0-1,1-1 0,0 1 0,0-1 0,0 0 0,1 0 0,-1 0 0,1 0 0,-2-4 21,5-47-7069,14 27-2268</inkml:trace>
  <inkml:trace contextRef="#ctx0" brushRef="#br0" timeOffset="343.319">723 131 737,'0'0'9668,"0"0"-5937,0 0-1628,0 0-384,0 0-507,0 0-150,0 0 81,0 0 74,5 20 16,-2-10-1058,1 2 8,-1 1-1,0-1 1,-1 1 0,0 0-1,-1 0 1,0-1 0,-1 1 0,-1 0-1,0 0 1,-2 7-183,-105 358 2179,89-320-2207,0 40-2118,28-78-3491,7-17-2493,1-3-1725</inkml:trace>
  <inkml:trace contextRef="#ctx0" brushRef="#br0" timeOffset="685.995">447 520 4260,'0'0'10495,"0"0"-6042,0 0-1960,0 0-422,0 0-603,0 0-470,0 0-485,17-10-337,-5 2-158,-4 2-8,2 0 0,-1 0 0,1 1 0,-1 0 0,2 1 0,-1 0 0,0 1 0,1 0 0,-1 0 0,1 1 0,4 0-10,244-8 75,-253 11-79,0 0 0,0 1 0,-1 0 0,1-1 0,0 2 0,-1-1 0,0 1 0,1 0 0,-1 0 0,0 0 0,0 1 1,-1-1-1,1 1 0,-1 0 0,0 1 0,0-1 0,0 1 0,-1 0 0,1 0 0,-1 0 0,0 0 0,-1 0 0,1 1 0,-1-1 1,0 1-1,-1 0 0,1 0 0,-1-1 0,0 1 0,0 0 0,-1 0 0,0 0 0,0 0 0,-1 6 4,-23 223-283,35-262 363,-10 17-15,39-215 2082,-36 211-2075,1 1 0,0-1 0,1 1 0,1 0 0,0 0 0,0 1 0,1 0 0,1 0 0,0 0 0,1 2 0,0-1-1,0 1 1,1 0 0,6-3-72,-11 9-20,0 1 0,0 0 0,0 0 0,1 1 0,-1-1 0,1 1-1,-1 1 1,1-1 0,0 1 0,0 0 0,0 1 0,-1 0 0,1 0 0,0 0-1,0 1 1,0 0 0,-1 0 0,1 1 0,0 0 0,-1 0 0,1 0 0,2 2 20,38 22-3432,-8 7-4550,-19-10-3672</inkml:trace>
  <inkml:trace contextRef="#ctx0" brushRef="#br0" timeOffset="686.995">1556 455 4869,'0'0'12828,"0"0"-7687,0 0-2296,0 0-726,0 0-688,0 0-379,0 0-433,0 0-374,3 3-132,-2 2-104,1 0 0,-1 1 0,0-1-1,0 1 1,0-1 0,-1 1 0,0-1 0,0 1 0,0 0 0,-1-1 0,0 1 0,0-1 0,0 1 0,-1-1 0,1 0 0,-2 3-9,-5 28 11,-9 69-1052,11-71-1835,0 1-3291,4-20-1200</inkml:trace>
  <inkml:trace contextRef="#ctx0" brushRef="#br0" timeOffset="998.668">1542 1 14606,'0'0'4548,"0"0"-2978,0 0-225,0 0-833,0 0-512,0 0 0,0 0-64,0 0-1473,0 0-4773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4.148"/>
    </inkml:context>
    <inkml:brush xml:id="br0">
      <inkml:brushProperty name="width" value="0.05" units="cm"/>
      <inkml:brushProperty name="height" value="0.05" units="cm"/>
    </inkml:brush>
  </inkml:definitions>
  <inkml:trace contextRef="#ctx0" brushRef="#br0">252 1 12492,'0'0'4345,"0"0"-1371,0 0-615,0 0-480,0 0-432,0 0-353,0 0-181,-12 14-75,6-8-738,-2 2 33,0 1 0,0 1 0,1 0 1,1 0-1,-1 0 0,2 1 0,-1-1 0,1 1 0,1 1 0,-3 8-133,-8 40 254,3 0 0,2 1 0,3 0 0,3 0 0,2 1 0,3-1 0,4 16-254,-3-62-6,1 0 0,0-1-1,1 1 1,0-1 0,1 1 0,1-1 0,0-1-1,1 1 1,4 5 6,-8-15-73,0 0-1,-1 0 1,1 0-1,1-1 1,-1 0 0,0 1-1,1-1 1,0 0-1,0-1 1,0 1-1,0-1 1,0 1-1,0-1 1,0 0-1,1-1 1,-1 1-1,1-1 1,-1 0 0,1 0-1,0 0 1,0-1-1,-1 0 1,1 0-1,0 0 1,-1 0-1,1-1 1,0 0-1,-1 0 1,1 0-1,-1 0 1,4-2 73,10-7-719,-1-1 0,0 0 0,0-1 0,-1-1 0,-1-1 0,0 0 0,-1-1 0,-1-1 0,0 0 0,-1 0 0,0-2 0,-2 1-1,7-16 720,8-13-5108,-6 5-2190</inkml:trace>
  <inkml:trace contextRef="#ctx0" brushRef="#br0" timeOffset="685.59">185 84 13325,'0'0'3704,"0"0"-1109,0 0-583,0 0-704,0 0-502,13 9-154,155 133 805,-142-116-1388,-1 0 1,-2 2-1,0 1 0,-2 0 0,-1 2 1,4 10-70,-19-33-5,0 0 1,-1 1 0,-1 0 0,1 0-1,-1 0 1,-1 0 0,0 1-1,0-1 1,-1 1 0,0-1 0,0 1-1,-1-1 1,-1 1 0,1 0-1,-2-1 1,1 0 0,-1 1 0,-1-1-1,0 0 1,0 0 0,0 0 0,-1 0-1,-1-1 1,0 1 0,0-1-1,-2 3 5,-9 7-115,-1 0 0,-1-1 0,0-1 0,-1-1 0,-1 0 0,0-1 0,-1-2-1,-1 0 1,0-1 0,0-1 0,-9 2 115,-163 34-3874,154-45 1042,17-7-2477,10-5-1808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5:12.419"/>
    </inkml:context>
    <inkml:brush xml:id="br0">
      <inkml:brushProperty name="width" value="0.05" units="cm"/>
      <inkml:brushProperty name="height" value="0.05" units="cm"/>
    </inkml:brush>
  </inkml:definitions>
  <inkml:trace contextRef="#ctx0" brushRef="#br0">410 277 17040,'5'-15'3310,"40"-118"2957,-44 52-3005,-3 80-3242,0-1 1,1 1 0,-1 0-1,0 0 1,0 0-1,0 0 1,0 0-1,0 0 1,0 0-1,0 1 1,0-1-1,-1 1 1,1-1 0,0 1-1,0 0 1,0 0-1,-1 0 1,1 0-1,0 0 1,0 0-1,0 1 1,0-1-1,-1 1 1,1 0 0,0-1-1,0 1 1,0 0-1,0 0 1,0 0-1,1 1 1,-1-1-1,0 0 1,-1 2-21,-12 8-95,0 1 0,0 0-1,2 1 1,-1 1 0,2 0 0,0 1 0,0 0 0,2 1 0,0 0-1,1 1 1,0 0 0,1 0 0,1 1 0,1 0 0,1 0 0,0 0-1,0 6 96,4-20-112,0 1-1,-1-1 1,2 0-1,-1 1 0,0-1 1,1 0-1,0 1 1,0-1-1,0 1 0,1-1 1,-1 1-1,1-1 1,0 0-1,1 0 0,-1 1 1,1-1-1,-1 0 0,1 0 1,0 0-1,1-1 1,-1 1-1,1 0 0,-1-1 1,1 1-1,0-1 1,1 0-1,-1 0 0,0-1 1,1 1-1,0 0 1,-1-1-1,2 0 113,49 22-458,-48-22 456,1 0 1,0 1-1,-1-1 1,1 1-1,-1 1 1,0-1-1,0 1 1,0 0-1,0 0 0,-1 1 1,0 0-1,0 0 1,0 0-1,0 0 1,-1 1-1,0 0 1,0 0-1,1 2 2,-2-3 24,0 0 0,0 0 0,0 0-1,0 0 1,-1 0 0,0 1 0,0-1 0,0 1 0,-1 0-1,0-1 1,0 1 0,0 0 0,-1 0 0,0 0 0,0-1-1,-1 1 1,1 0 0,-1 0 0,0 0 0,-1-1 0,1 1-1,-1-1 1,0 1 0,-1-1 0,1 0 0,-1 1 0,0-2-1,0 1 1,-1 0 0,0 0 0,0-1 0,0 0-1,0 0 1,0 0 0,-1 0 0,0-1 0,1 0 0,-1 0-1,-1 0 1,1 0 0,-3 0-24,-7-1 225,0 0 1,0-1-1,0-1 1,-1 0-1,1-1 0,0-1 1,0 0-1,0-1 0,0-1 1,0 0-1,1-1 0,-1-1 1,1 0-1,0-1-225,5 3 7,0-1 1,0 0-1,1-1 1,-1 0-1,1 0 0,0-1 1,1 0-1,0 0 0,0-1 1,0 0-1,1 0 1,0 0-1,1-1 0,0 0 1,0 0-1,1 0 0,0-1 1,0 0-1,1 1 1,1-1-1,-1-2-7,13-47-2363,27 49-4985,-15 16-2181</inkml:trace>
  <inkml:trace contextRef="#ctx0" brushRef="#br0" timeOffset="279.177">809 82 18738,'8'-76'2914,"-8"70"-1152,2 6 288,-2 7-897,-2 15-640,-6 18-161,-1 12-160,-1 8-96,6 7-64,1-1 32,-2 1-64,1-3 0,-6-3-224,1-9-993,-4-9-1634,2-7-2242,2-13-3234</inkml:trace>
  <inkml:trace contextRef="#ctx0" brushRef="#br0" timeOffset="623.323">744 231 2691,'5'-48'3091,"8"-37"4195,8 54 1462,16 32-5624,34 38-2285,-44-22-746,-1 2-1,-1 1 1,-1 1-1,-1 1 1,-1 1-1,-1 1 1,-1 1-1,-1 1 1,2 5-93,-17-24-10,0 1 1,-1-1-1,0 1 1,-1 0-1,1 0 1,-1 0-1,-1 0 1,0 1-1,0-1 1,0 0-1,-1 1 1,-1-1-1,1 0 1,-1 0-1,-1 1 1,1-1-1,-1 0 1,-1 0-1,0 0 1,0-1-1,0 1 1,-1-1-1,0 0 1,0 1-1,-1-2 1,0 1-1,0-1 1,-1 1-1,0-1 1,0-1-1,0 1 1,-1-1 9,-20 12-28,0-1 1,-1-1-1,-1-1 1,0-2 0,-1-1-1,0-1 1,-1-2-1,0-1 1,0-1 0,-1-2-1,1-1 1,-1-1-1,0-2 1,0-1 0,-14-4 27,-34-11-5707,60 5-870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37.175"/>
    </inkml:context>
    <inkml:brush xml:id="br0">
      <inkml:brushProperty name="width" value="0.05" units="cm"/>
      <inkml:brushProperty name="height" value="0.05" units="cm"/>
    </inkml:brush>
  </inkml:definitions>
  <inkml:trace contextRef="#ctx0" brushRef="#br0">0 47 8616,'0'0'4111,"0"0"-1181,0 0-218,0 0-587,1-10-475,-1 4-2055,1-25 3499,7 53-183,3 48-2277,-3 0 1,-3 0 0,-4 62-635,-25 95-1675,19-180-1221,4-16-2835,1-14-1924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11.255"/>
    </inkml:context>
    <inkml:brush xml:id="br0">
      <inkml:brushProperty name="width" value="0.05" units="cm"/>
      <inkml:brushProperty name="height" value="0.05" units="cm"/>
    </inkml:brush>
  </inkml:definitions>
  <inkml:trace contextRef="#ctx0" brushRef="#br0">254 128 16592,'-5'-16'2349,"-17"-50"-315,21 63-1915,-1 0 0,0 0 0,1 0 1,-1 0-1,0 1 0,-1-1 1,1 1-1,0-1 0,-1 1 1,1 0-1,-1 0 0,0 0 0,0 0 1,0 0-1,0 1 0,0 0 1,0-1-1,0 1 0,0 0 1,0 0-1,-1 1 0,1-1 0,0 1 1,-1-1-1,1 1 0,0 0 1,-1 1-1,1-1 0,0 0 1,-1 1-1,1 0 0,0 0 0,0 0 1,-1 0-1,1 0 0,0 1 1,0-1-1,0 1 0,1 0 1,-1 0-1,0 0 0,1 0 0,-1 0 1,1 1-1,0-1 0,-2 3-119,-8 12 3,1 0 0,0 0 0,2 1 0,0 0 0,1 1-1,1 0 1,0 0 0,2 0 0,0 1 0,1 0 0,1 0 0,1 0-1,1 0 1,1 1 0,0-1 0,2 0 0,0 0 0,1 0-1,1 0 1,1 0 0,1-1 0,1 0 0,0 0 0,2 0 0,0-1-1,1-1 1,0 1 0,2-2 0,0 1 0,13 13-3,-13-19-187,0 1 1,1-2 0,0 0-1,0 0 1,1-1-1,0-1 1,0 0 0,1-1-1,0-1 1,1 0 0,-1-1-1,1-1 1,2 0 186,-8-2-52,0-1-1,0 0 1,-1 0 0,1-1 0,0 0 0,0-1-1,0 0 1,0 0 0,-1-1 0,1 0 0,-1-1-1,1 0 1,-1-1 0,0 0 0,0 0 0,-1-1-1,1 0 1,-1-1 0,0 1 0,0-2 0,-1 1-1,2-2 53,8-15 107,0-1 0,-2 0 0,0-1-1,-2-1 1,-1 0 0,-1-1-1,-1 0 1,-2-1 0,0-2-107,-7 30 6,5-19 204,0 1 1,-1-1-1,-1 0 1,0 0-1,-2 0 1,0-1 0,-1 1-1,-1 0 1,-1-9-211,0 27 2,1 1 1,0-1-1,-1 1 1,1-1-1,0 1 0,-1-1 1,1 1-1,0-1 1,-1 1-1,1-1 1,-1 1-1,1 0 0,-1-1 1,1 1-1,-1 0 1,1-1-1,-1 1 1,0 0-1,1 0 0,-1-1 1,1 1-1,-1 0 1,0 0-1,1 0 1,-1 0-1,1 0 1,-1 0-1,0 0 0,1 0 1,-1 0-1,0 0 1,1 0-1,-1 0 1,1 1-1,-1-1 0,0 0 1,1 0-1,-1 1 1,1-1-1,-1 0 1,1 1-1,-1-1 1,1 0-1,-1 1 0,1-1 1,0 1-1,-1-1 1,1 1-1,-1-1 1,1 1-1,0-1 0,-1 1 1,1-1-1,0 1 1,0-1-1,0 1 1,-1 0-3,-5 13 17,0 0 0,1 1 0,0-1 1,1 1-1,1 0 0,0 0 0,1 0 1,1 0-1,0 1 0,1-1 0,0 0 1,2 1-1,0 2-17,1 11 16,1 0 0,2-1 1,1 1-1,1-1 0,1-1 0,6 13-16,-10-29-5,0-1-1,1 1 1,0-1 0,1 1-1,0-2 1,0 1-1,1-1 1,1 0-1,-1-1 1,1 0 0,1 0-1,0-1 1,0 0-1,0-1 1,0 0-1,11 4 6,-6-5 24,0 0-1,0-1 1,0-1-1,1 0 0,-1-1 1,1 0-1,0-2 0,-1 0 1,1 0-1,0-2 0,-1 0 1,1 0-1,-1-2 0,1 0 1,-1-1-1,-1 0 0,1-1 1,-1-1-1,0 0 1,0-1-1,-1 0 0,0-1 1,0-1-1,-1 0 0,-1 0 1,1-1-1,-2-1 0,0 0 1,0 0-1,-1-1 0,0-1 1,-2 1-1,1-1 1,-2 0-1,0-1 0,0 0 1,-1 0-1,-1 0 0,-1 0 1,2-14-24,-5 18 17,0 1 1,-1-1-1,0 1 1,-1 0-1,0 0 1,0 0-1,-1 0 0,-1 0 1,1 0-1,-2 1 1,1-1-1,-1 1 1,-1 0-1,1 1 1,-2-1-1,1 1 1,-1 0-1,0 1 1,-1 0-1,0 0 1,0 0-1,0 1 0,-1 0 1,0 1-1,0 0 1,0 1-1,-1-1 1,0 2-1,1-1 1,-1 1-1,0 1 1,-1 0-1,-1 0-17,-7 0-97,0 1-1,0 1 1,0 0-1,0 2 1,0 0-1,1 1 1,-1 1-1,0 0 1,1 2-1,-3 1 98,13-4-202,0 0-1,0 0 0,1 1 0,-1 0 1,1 1-1,0-1 0,0 1 1,1 1-1,-1-1 0,1 1 0,1 0 1,-1 0-1,1 1 0,0 0 1,0 0-1,1 0 0,0 0 0,0 1 1,1 0-1,0-1 0,0 1 0,1 0 1,0 1-1,0 0 203,6 97-7516,11-55 869</inkml:trace>
  <inkml:trace contextRef="#ctx0" brushRef="#br0" timeOffset="563.069">1545 537 5189,'76'-209'10613,"-74"216"-8809,26 322 609,4-233-2242,-30-93-169,0-1-1,0 0 1,0 1 0,0-1-1,0 0 1,0 0 0,1-1 0,-1 1-1,1 0 1,0-1 0,-1 1 0,1-1-1,0 0 1,0 0 0,0 0-1,0 0 1,0-1 0,0 1 0,0-1-1,0 0 1,0 0 0,0 0-1,0 0 1,0 0 0,0 0 0,0-1-1,0 0 1,0 0 0,0 0-1,0 0 1,2-1-2,10-6 103,0-1-1,0-1 1,-1 0 0,0-1-1,-1 0 1,-1-1-1,1-1 1,-2 0 0,5-6-103,131-221 1932,-147 238-1917,0 1 0,0-1 0,0 1 0,0-1-1,1 1 1,-1 0 0,1-1 0,-1 1 0,1-1 0,-1 1 0,1 0-1,0-1 1,0 1 0,0 0 0,-1 0 0,1-1 0,0 1 0,0 0-1,1 0 1,-1 0 0,0 0 0,0 0 0,0 1 0,1-1-1,-1 0 1,0 1 0,1-1 0,-1 0 0,1 1 0,-1 0 0,1-1-1,-1 1 1,1 0 0,-1 0 0,1 0 0,-1 0 0,1 0 0,-1 0-1,1 0 1,-1 0 0,1 1 0,-1-1 0,1 1 0,-1-1-1,0 1 1,1-1 0,-1 1 0,0 0 0,1 0 0,-1-1 0,0 1-1,0 0 1,0 0 0,0 0 0,1 1-15,36 144 992,-33-118-889,0-1-1,2-1 1,1 1 0,1-1-1,8 16-102,-13-35 2,0-1-1,0 0 1,0 0-1,1 0 1,0-1-1,0 0 1,0 0-1,1 0 1,-1 0-1,1-1 1,0 0-1,1 0 1,-1 0-1,1-1 1,0 0-1,-1-1 0,1 1 1,0-1-1,1 0 1,-1-1-1,0 0 1,0 0-1,1-1 1,-1 1-1,0-2 1,1 1-1,0-1-1,5 0 3,0-1-1,-1-1 0,1 0 1,-1 0-1,0-2 0,0 1 1,0-1-1,-1-1 0,0 0 0,0-1 1,0 0-1,-1 0 0,0-1 1,0-1-1,2-3-2,2-9 18,-1-1 1,0 0-1,-2-1 0,-1-1 0,-1 0 1,0 0-1,-2-1 0,-1 0 1,-1 0-1,-2 0 0,0-1 0,-1 1 1,-2-14-19,3 1 34,6-130 175,-9 168-204,0 0 1,0 1 0,-1-1 0,1 0 0,0 0-1,-1 0 1,1 0 0,0 1 0,-1-1 0,1 0-1,0 0 1,-1 0 0,1 0 0,0 0 0,-1 0-1,1 0 1,0 0 0,-1 0 0,1 0 0,0 0-1,-1 0 1,1 0 0,-1 0 0,1 0-1,0 0 1,-1 0 0,1 0 0,0-1 0,0 1-1,-1 0 1,1 0 0,0 0 0,-1 0 0,1-1-1,0 1 1,0 0 0,-1 0 0,1-1 0,0 1-1,0 0 1,-1-1 0,1 1 0,0 0 0,0-1-1,0 1 1,0 0 0,0-1 0,0 1 0,-1 0-1,1-1 1,0 1 0,0 0 0,0-1 0,0 1-1,0 0 1,0-1 0,0 1 0,0 0 0,1-1-1,-1 1 1,0 0 0,0-1 0,0 1 0,0 0-1,0-1 1,0 1 0,1 0 0,-1-1 0,0 1-6,-15 24 235,7 4-198,1-1-1,2 1 1,1 0 0,1 0 0,1 0-1,2 0 1,1 1 0,1-1 0,4 19-37,2 14-271,2 0 1,3-1-1,11 27 271,7-21-3737,2-34-4825,-15-24 2161</inkml:trace>
  <inkml:trace contextRef="#ctx0" brushRef="#br0" timeOffset="1013.966">2606 546 2562,'-14'-12'2424,"-57"-42"580,8 11 1765,60 41-4296,3 2-384,-1 0 1,0 0-1,1 0 0,-1 0 1,0 0-1,1 0 0,-1 0 0,0 0 1,1 0-1,-1 0 0,0 0 1,1 0-1,-1-1 0,0 1 0,1 0 1,-1 0-1,1-1 0,-1 1 1,0-1-1,1 1 0,-1 0 0,1-1 1,-1 1-1,1-1 0,-1 1 1,1-1-1,0 1 0,-1-1 0,1 0 1,0 1-1,-1-1 0,1 1 1,0-1-1,0 0 0,-1 1 0,1-1 1,0 0-1,0 1 0,0-1 1,0 0-1,0 1 0,0-1 0,0 0 1,0 1-1,0-1 0,0 0 1,0 1-1,1-1 0,-1 0 0,0 1 1,0-1-1,1 0 0,-1 1 0,0-1 1,1 1-1,-1-1 0,1 1-89,312-29 4346,-72 20-2937,-237 9-1401,0 1-1,0 0 1,0 0-1,0 0 1,0 1-1,-1-1 1,1 1-1,0 0 1,-1 0-1,1 0 1,-1 0-1,0 1 1,0-1-1,0 1 1,0 0-1,0 0 1,-1 0-1,1 0 1,-1 1-1,0-1 1,0 1-1,0-1 1,0 1-1,-1 0 1,1-1-1,-1 1 1,0 0-1,0 4-6,11 116 285,-12-116-260,-2 55 92,0-43-110,1 1 0,0-1 0,2 1 0,0 0 0,1-1 0,2 1 0,0-1 0,0 0 0,2 0 0,8 17-8,-13-34 2,0-1 1,1 0-1,-1 0 1,0 0-1,1 0 1,0 0-1,-1 0 0,1-1 1,0 1-1,0-1 1,0 1-1,0-1 1,0 1-1,0-1 1,1 0-1,-1 0 1,0 0-1,1-1 0,-1 1 1,0 0-1,1-1 1,-1 1-1,1-1 1,-1 0-1,1 0 1,-1 0-1,1 0 1,-1-1-1,1 1 0,-1 0 1,1-1-1,-1 0 1,0 0-1,1 1 1,-1-1-1,0-1 1,0 1-1,0 0 1,1-1-1,-1 1 0,-1-1 1,1 1-1,0-1 1,0 0-1,-1 0 1,1 0-1,-1 0 1,1 0-1,-1 0 1,1-1-3,18-25 237,-1-2 0,-2 0 0,-1-1 1,-1 0-1,3-12-237,-2 6 356,-4 8-159,-10 20-176,1 0 1,0 0-1,0 1 1,1-1-1,0 1 0,0-1 1,1 1-1,0 0 1,1 1-1,0 0 0,0-1 1,0 2-1,1-1 1,0 1-1,0 0 0,1 0 1,0 1-1,0 0 1,5-2-22,-9 8 5,0 0 0,-1 0 1,1 0-1,0 0 0,-1 1 1,1-1-1,-1 1 0,1 0 1,-1 0-1,0 0 0,1 1 1,-1-1-1,-1 1 0,1-1 1,0 1-1,-1 0 0,1 0 1,-1 1-1,0-1 0,0 0 1,0 1-1,0-1 0,-1 1 1,1-1-1,-1 1 0,0 0 1,0 0-1,-1 0 0,1 1-5,55 277 262,-54-275-259,0-1 1,0 0-1,0 0 0,1 0 1,0 0-1,0-1 1,0 1-1,1-1 0,0 0 1,0 0-1,0 0 0,1 0 1,-1-1-1,1 1 1,0-1-1,1-1 0,-1 1 1,1-1-1,-1 0 0,1 0 1,0 0-1,0-1 1,0 0-1,1 0 0,-1-1 1,0 0-1,1 0 0,-1 0 1,1-1-1,-1 0 1,0 0-1,1 0 0,-1-1 1,1 0-1,-1 0 0,0-1 1,1 0-1,1-1-3,4-2-12,0-2 1,0 1-1,0-2 0,0 1 0,-1-2 1,-1 0-1,1 0 0,-2 0 0,1-2 1,-1 1-1,-1-1 0,0 0 0,0-1 1,-1 0-1,0 0 0,-2 0 0,1-1 1,-1 0-1,-1 0 0,0 0 1,-1-1-1,-1 0 0,0 1 0,0-1 1,-1-10 11,-8-13-3671,-11 21-5038,1 10-5395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6:13.67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45 80 4869,'0'0'1649,"0"0"-640,0 0 102,0 0 170,0 0 117,0 0 28,-9-3-172,-27-8-165,40 10 2031,33 5-2925,19 5-68,0-3-1,0-2 1,1-3-1,12-2-126,-1 0 55,3237-22 164,-630 38 1482,713-1 1093,-3323-15-2761,1076-33 30,-929 5 92,-213 29-155,0-1 0,1 1 1,-1 0-1,1-1 0,-1 1 1,1-1-1,-1 1 0,1-1 1,-1 1-1,1-1 0,-1 1 0,1-1 1,0 1-1,-1-1 0,1 0 1,0 1-1,-1-1 0,1 0 1,0 1-1,0-1 0,0 0 1,0 1-1,0-1 0,0 0 1,0 1-1,0-1 0,0 0 1,0 1-1,0-1 0,0 0 1,0 1-1,0-1 0,0 0 1,1 1-1,-1-1 0,0 0 0,1 1 1,-1-1-1,0 1 0,1-1 1,-1 1-1,1-1 0,-1 1 1,1-1-1,-1 1 0,1-1 1,-1 1-1,1 0 0,-1-1 1,1 1-1,-113 0-103,38 17-4097,46-10-2078,2-5-5707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7:00.81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107 114 8072,'0'0'1372,"0"0"-780,-14-11-170,-48-36-80,31 34-48,38 25-204,9-6-87,0 0 0,0-2 0,1 0 0,0 0 0,0-1 0,0-2 1,0 1-1,0-2 0,0 0 0,7-2-3,5 2-4,-6 0 8,0 0 0,-1-2 0,1 0 0,0-1 0,-1-2 0,0 0 0,0-2 0,16-6-4,-38 13 2,-1 0 0,1 1 0,0-1 0,0 0 0,-1 0 1,1 1-1,0-1 0,0 0 0,-1 0 0,1 1 0,0-1 1,-1 0-1,1 0 0,0 0 0,-1 0 0,1 0 1,0 0-1,-1 0 0,1 1 0,0-1 0,-1 0 0,1 0 1,0 0-1,-1 0 0,1 0 0,0 0 0,-1-1 0,1 1 1,0 0-1,-1 0 0,1 0 0,0 0 0,-1 0 0,1 0 1,0-1-1,0 1 0,-1 0 0,1 0 0,0 0 0,-1-1 1,1 1-1,0 0 0,0 0 0,0-1 0,-1 1 0,1 0 1,0-1-1,0 1 0,0 0 0,0-1 0,-1 1 0,1 0 1,0-1-1,0 1 0,0 0 0,0-1 0,0 1 0,0 0 1,0-1-1,0 1 0,0 0 0,0-1 0,0 1 0,0-1-2,-21 7 142,0 0 0,1 1-1,-1 1 1,1 1-1,1 0 1,0 2 0,0 0-142,7-4 113,-22 12 111,1 2-1,0 1 0,2 2 0,1 0 0,-3 6-223,-16 46 130,48-74-129,1 0-1,-1 1 0,1-1 0,-1 0 0,1 0 1,0 1-1,0-1 0,0 0 0,0 1 1,0-1-1,1 0 0,-1 0 0,1 1 1,-1-1-1,1 0 0,0 0 0,0 0 1,0 0-1,0 0 0,0 0 0,0 0 0,1 0 1,-1 0-1,1-1 0,-1 1 0,1 0 1,-1-1-1,1 1 0,0-1 0,0 0 1,0 0-1,0 1 0,0-1 0,0-1 1,0 1-1,0 0 0,1 0 0,14 3 0,-1-1 0,1 0 0,0-1 0,-1-1 0,1-1 0,0 0 0,0-1 0,0-1 0,-1 0 0,1-2 0,1 0 0,17-1 5,0-2-1,-1-1 1,0-1-1,0-2 1,-1-2-1,-1 0 1,0-3-1,-1 0 1,0-2-1,-2-2 1,0 0-1,-1-2 1,0-2-5,20-69 35,-47 90-29,0 0 1,-1 0-1,1 0 0,-1-1 0,1 1 0,-1 0 0,0 0 0,-1 0 0,1-1 0,0 1 0,-1 0 0,0 0 0,0 0 1,0 0-1,0 0 0,0 0 0,0 0 0,-1 0 0,1 0 0,-1 1 0,0-1 0,0 0 0,0 1 0,0 0 0,-1-1 1,1 1-1,-1 0 0,1 0 0,-1 0 0,0 1 0,0-1-6,-11-2 73,0 0 0,0 2-1,0 0 1,0 0 0,0 1 0,0 1 0,0 1 0,0 0 0,0 0-1,0 1 1,0 1 0,0 1 0,1 0 0,-1 0 0,1 2 0,0-1-1,-2 3-72,-33 13 151,1 1 0,1 3 0,1 2 0,1 1 0,2 3 0,1 1 0,-11 13-151,45-40 5,1 1-1,0 0 0,0 0 0,0 1 1,1-1-1,0 1 0,0 0 0,1 1 0,0-1 1,0 1-1,1 0 0,0 0 0,0 0 0,1 0 1,0 0-1,0 1 0,1-1 0,0 0 1,0 4-5,3-8-1,1 1 1,-1-1 0,1 0 0,0 0 0,0 0-1,0-1 1,1 1 0,-1-1 0,1 0 0,0 0 0,0 0-1,0 0 1,0-1 0,0 1 0,1-1 0,-1 0 0,1-1-1,-1 1 1,1-1 0,0 0 0,0 0 0,-1 0 0,1-1-1,0 1 1,0-1 0,0 0 0,0-1 0,0 1 0,3-2 0,-7 2-1,42 1-563,-1-1 0,1-3 0,-1-1 0,0-2 0,0-2 0,9-5 564,18-10-4202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7:03.12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752 107 3011,'0'0'544,"1"-10"150,19-86 3593,-19 135-2365,-41 192-945,-11 27-738,0 7-932,0 89 693,47-266-194,3 0-1,10 69 195,-4-71 15,-4-38 172,-15-61 374,-2-13-225,-2 0-1,-1 2 1,0 0 0,-2 2 0,-1 0 0,-1 1 0,0 1-1,-2 2 1,0 0 0,-1 1 0,-2 1-336,12 10-1,0 1 1,0 0-1,0 2 1,-1-1-1,1 2 1,-1 0 0,0 1-1,0 1 1,0 1-1,1 0 1,-12 3 0,-46 31-1082,47-14-4862,25-20 1225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7:03.69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66 26 4036,'0'0'208,"-13"-3"123,-39-10 256,85 9 951,997 24-695,741 8 3305,-1676-25-3879,75 3 29,-1-8 0,65-13-298,-120-12 117,-114 27-113,0-1-1,0 0 1,1 1 0,-1-1-1,0 1 1,0-1-1,0 0 1,0 1 0,0-1-1,0 1 1,0-1-1,0 1 1,-1-1 0,1 0-1,0 1 1,0-1-1,0 1 1,-1-1-1,1 1 1,0-1 0,-1 1-1,1-1 1,0 1-1,-1-1 1,1 1 0,-1-1-1,1 1 1,0 0-1,-1-1 1,1 1 0,-1 0-1,1-1 1,-1 1-1,0 0 1,1 0-1,-1-1 1,1 1 0,-1 0-1,1 0 1,-1 0-1,0 0 1,1 0 0,-1 0-1,1 0 1,-1 0-1,0 0 1,1 0 0,-1 0-1,1 0 1,-1 0-1,1 0 1,-1 1-1,0-1 1,1 0 0,-1 0-1,1 1 1,-1-1-1,1 0 1,-1 1 0,1-1-1,-1 1-3,-5-1 7,-4-2-14,1 1-1,-1 0 0,0 1 0,0 0 0,0 1 1,0 0-1,0 1 0,1 0 0,-1 0 0,1 1 1,-1 0-1,1 0 0,0 1 0,0 1 1,1 0-1,-2 0 8,0 14-1504,11-5-3153,4-9-964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8:21.11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885 910 6022,'-13'9'427,"-102"65"1537,112-72-1761,-22 11 1052,19-11-321,12-8 315,66-45-735,2 3-1,2 3 1,50-20-514,-85 45 119,150-80-92,62-33 69,154-52-96,-400 182 2,17-7 28,1 0 0,0 2 1,0 0-1,1 2 0,0 1 0,0 1 1,3 1-31,-28 3 0,-1-1 1,1 1 0,0 0 0,-1 0 0,1-1-1,0 1 1,0 0 0,-1 0 0,1 0 0,0 0-1,0 0 1,-1 0 0,1 0 0,0 0 0,0 0-1,-1 1 1,1-1 0,0 0 0,-1 0 0,1 1 0,0-1-1,-1 0 1,1 1 0,0-1 0,-1 1 0,1-1-1,-1 1 1,1-1 0,-1 1 0,1-1 0,-1 1-1,1 0 1,-1-1 0,1 1 0,-1-1 0,0 1-1,1 0 1,-1-1 0,0 1 0,0 0 0,0 0-1,1-1 1,-1 1 0,0 0 0,0 0 0,0-1-1,0 1 1,0 0 0,0 0 0,-1-1 0,1 1-1,0 0 1,0-1 0,-1 2-1,-24 35 15,-8-4 275,-1-2 0,-2-2-1,-1-1 1,-16 8-290,22-16 176,-360 231 1950,-63 11-2126,162-96 298,3 1-165,249-140-133,40-17 0,115-42-80,722-312 78,-630 254-65,250-111-177,496-205-532,-927 396 804,5-4 107,1 3 1,0 0-1,1 2 0,0 1 1,28-2-136,-60 9 11,-1 1-1,1 0 1,0-1 0,-1 1 0,1 0 0,-1-1 0,1 1 0,0 0 0,0 0 0,-1-1 0,1 1 0,0 0-1,-1 0 1,1 0 0,0 0 0,0 0 0,-1 0 0,1 0 0,0 0 0,-1 1 0,1-1 0,0 0 0,0 0-1,-1 0 1,1 1 0,0-1 0,-1 0 0,1 1 0,-1-1 0,1 1 0,0-1 0,-1 1 0,1-1 0,-1 1 0,1-1-1,-1 1 1,0-1 0,1 1 0,-1 0 0,1-1 0,-1 1 0,0-1 0,0 1 0,1 0 0,-1 0 0,0-1-1,0 1 1,0 0 0,0-1 0,0 1 0,0 0 0,0 0 0,0-1 0,0 1 0,0 0 0,0-1 0,0 1-1,0 0 1,-1 0 0,1-1 0,0 1 0,-1 0 0,1-1 0,0 1 0,-1-1 0,1 1 0,-1 0 0,1-1-11,-87 81 555,69-69-459,-265 174 724,-241 115-820,224-134 109,220-122-85,-145 84 160,-38 40-184,251-161-8,5-5 0,1 1 0,-1 0-1,1 1 1,0 0-1,0 0 1,0 0 0,1 0-1,-1 1 1,1 0-1,1 0 1,-1 1 0,1-1-1,0 1 1,1 0 0,-1 0 8,21 15-16,1-19 8,0-1 0,0-1 1,0 0-1,0-1 0,0-1 1,0-1-1,15-4 8,148-27 59,-1-9 0,152-57-59,-327 97 0,1295-443-155,-20-29 133,-1224 453 66,9-4 45,1 3-1,1 3 1,58-8-89,-76 23 166,-48 4-161,-1 0 0,1 0 0,-1-1 0,0 1 0,1 0 0,-1 0 0,1 0 0,-1 0 0,0 0 0,1 0 0,-1 0 0,1 0 0,-1 0 0,0 0 0,1 0 0,-1 0 0,1 0 0,-1 0 0,0 1 0,1-1 0,-1 0 0,0 0 0,1 0 0,-1 0 0,0 1 0,1-1 0,-1 0 0,0 1 0,1-1 0,-1 0 0,0 0 0,0 1 0,1-1 0,-1 0 0,0 1 0,0-1 0,0 0 0,1 1 0,-1-1 0,0 1 0,0-1 0,0 0 0,0 1 0,0-1 0,0 1 0,0-1 0,0 0 0,0 1 0,0-1 0,0 1 0,0-1 0,0 0 0,0 1 0,0-1 0,0 1 0,-1-1 1,1 0-1,0 1 0,0-1 0,-1 1-5,-19 21 142,-27 13 56,-2-1 1,-1-3 0,-1-2-1,-7 0-198,19-8 65,-715 341 267,237-121-397,313-126 124,161-77-33,43-37-26,-1 0 0,1 0-1,0 0 1,-1 0 0,1 0-1,0 0 1,0 0-1,0 1 1,0-1 0,0 0-1,0 0 1,0 0 0,0 0-1,0 0 1,1 0 0,-1 0-1,0 0 1,1 0-1,-1 0 1,0 0 0,1 0-1,-1 0 1,1-1 0,0 1-1,-1 0 1,1 0 0,0 0-1,0-1 1,-1 1-1,1 0 1,0-1 0,0 1-1,0 0 1,0-1 0,0 0-1,0 1 1,0-1-1,0 1 1,0-1 0,0 0-1,0 0 1,0 1 0,0-1-1,0 0 1,0 0 0,0 0-1,0 0 1,0 0-1,0-1 1,0 1 0,0 0-1,0 0 1,0-1 0,0 1-1,0 0 1,0-1-1,0 1 1,0-1 0,42 0-29,0-1-1,-1-2 1,1-2 0,-1-2-1,36-12 30,-29 8-13,909-252-38,-717 193 113,1359-395-4,-1326 393-47,-252 68-13,80-22 26,2 4 0,1 5-1,81-4-23,-115 25 86,-69-2-86,-1-1-1,0 0 1,1 0 0,-1 1 0,0-1 0,0 1 0,1-1-1,-1 1 1,0-1 0,0 1 0,0 0 0,0 0-1,0-1 1,0 1 0,0 0 0,0 0 0,0 0 0,0 0-1,0 0 1,-1 0 0,1 1 0,0-1 0,-1 0 0,1 0-1,-1 0 1,1 1 0,-1-1 0,1 0 0,-1 1-1,0-1 1,0 0 0,0 1 0,0-1 0,0 0 0,0 1-1,0-1 1,0 0 0,-1 0 0,1 1 0,0-1 0,-1 0-1,1 1 1,-1-1 0,1 0 0,-1 0 0,0 0-1,1 0 1,-1 0 0,0 0 0,0 0 0,0 0 0,0 0-1,0 0 1,0 0 0,0 0 0,0 0 0,0-1-1,0 1 1,-1-1 0,1 1 0,-22 19 3,-1-2 1,-1 0-1,0-2 0,-2 0 0,-17 6-3,35-17 5,-298 142 76,-7-14 0,-11-12-81,229-85-39,-824 316 199,641-223-208,222-87 70,56-42-22,1 1 0,-1-1-1,0 1 1,1-1 0,-1 1 0,1-1 0,-1 1 0,1-1 0,0 1 0,-1 0 0,1-1 0,0 1 0,-1 0 0,1-1-1,0 1 1,0 0 0,-1 0 0,1-1 0,0 1 0,0 0 0,0 0 0,0-1 0,0 1 0,0 0 0,0 0 0,0-1-1,0 1 1,1 0 0,-1-1 0,0 1 0,0 0 0,1 0 0,-1-1 0,0 1 0,1-1 0,-1 1 0,1 0 0,-1-1-1,1 1 1,-1-1 0,1 1 0,-1-1 0,1 1 0,-1-1 0,1 1 0,0-1 0,-1 0 0,1 1 0,0-1 0,-1 0-1,1 1 1,0-1 0,-1 0 0,2 0 0,45 8-22,57-8-2,-1-5 1,0-5-1,0-4 0,77-22 24,-129 27-1,1477-323-10,-962 201 40,502-107-15,-934 211 79,0 6 1,100-1-94,-179 24 27,-54 16 69,-12-10-78,-1 0 1,0 0 0,-1-1 0,0-1 0,0 0-1,0-1 1,-1-1 0,-11 3-19,-7 4 63,-852 255 946,658-202-924,22-5-91,-866 262 114,764-208-236,245-74 80,61-39 48,-1 1 0,1-1-1,-1 1 1,0-1 0,1 0 0,-1 1 0,1-1 0,-1 1 0,1 0 0,0-1 0,-1 1-1,1-1 1,0 1 0,-1 0 0,1-1 0,0 1 0,-1-1 0,1 1 0,0 0 0,0-1 0,0 1-1,0 0 1,0 0 0,0-1 0,0 1 0,0 0 0,0-1 0,0 1 0,0 0 0,0-1-1,0 1 1,1 0 0,-1-1 0,0 1 0,1 0 0,-1-1 0,0 1 0,1-1 0,-1 1-1,0-1 1,1 1 0,-1 0 0,1-1 0,-1 0 0,1 1 0,0-1 0,-1 1 0,1-1 0,-1 0-1,1 1 1,0-1 0,-1 0 0,1 0 0,0 1 0,43 8-5,42-7-2,-1-3 0,1-4-1,77-16 8,-146 19 1,999-174 87,-612 98-112,1404-247-88,-1512 278 197,-50 15-74,64 3-49,-249 29 113,-57 5-16,-156 30-48,-910 130-17,-429 62 22,1452-216-21,96-14-32,329-59 44,0-18-7,-318 66-18,859-193-250,401-82 488,-1159 252-274,-164 27 49,-34 8 21,-668 20 267,-555 41-406,1067-59 22,180 0 100,1 0-1,-1 0 1,0 0 0,1 0 0,-1-1-1,0 0 1,1 0 0,-1 0 0,1 0-1,-1-1 1,1 0 0,0 0-1,0 0 1,0 0 0,0-1 0,0 1-1,-1-2 2,5 2 1,-1 1 0,1-1 0,0 0 0,-1 1 0,1-1 0,0 0 0,0 0 0,0 1-1,0-1 1,0 0 0,1 0 0,-1 1 0,0-1 0,1 0 0,-1 1 0,1-1 0,0 0-1,0 1 1,-1-1 0,1 1 0,0-1 0,0 1 0,0 0 0,1-1 0,-1 1 0,0 0 0,0 0-1,1-1 1,-1 1 0,1 0-1,17-15-2,0 1 1,1 0-1,1 2 0,0 0 1,1 1-1,2 1 2,15-10-11,364-163 109,-97 50-159,-260 108 24,-47 26 37,1 0 1,-1 0 0,1-1-1,-1 1 1,1 0-1,-1 0 1,1-1-1,-1 1 1,1 0 0,-1 0-1,1-1 1,0 1-1,-1-1 1,1 1-1,-1 0 1,1-1 0,0 1-1,-1-1 1,1 1-1,0-1 1,0 1-1,-1-1 1,1 1 0,0-1-1,0 1 1,0-1-1,0 1 1,0-1-1,0 1 1,-1-1 0,1 1-1,0-1 1,1 0-1,-1 1 1,0-1-1,0 1 1,0-1 0,0 1-1,0-1 1,0 1-1,1-1 1,-1 1-1,0-1 1,0 1 0,1-1-1,-1 1 1,0-1-1,1 1 1,-1 0-1,1-1 1,-1 1 0,0 0-1,1-1 1,-1 1-1,1 0 1,0-1-1,-39-1 22,0 1 1,0 1-1,0 3 1,1 1-1,-10 3-22,2-1 16,-1179 169 5,-1264 169-26,1497-223 74,755-107-127,188-15 31,46-10 16,114-31-234,356-78-625,326-36 870,550-56-81,-1107 173 17,-182 29 134,-43 2-2,-38 7 8,-377 16 180,1 19 0,-382 82-256,712-104 16,-3744 797 6,3701-782-12,-12 4 2,-105 25 41,-184 18-53,347-70-27,69-4 25,-1 1-1,1-1 1,-1 0 0,1 0 0,-1 1-1,1-1 1,-1 0 0,1 0 0,-1 0-1,1 0 1,-1 0 0,1 0 0,-1 1 0,1-1-1,-1 0 1,1-1 0,-1 1 0,1 0-1,-1 0 1,1 0 0,-1 0 0,1 0-1,-1 0 1,1-1 0,-1 1 0,1 0-1,-1 0 1,1-1 0,0 1 0,-1 0 0,1-1-1,-1 1 1,1 0 0,0-1 0,-1 1-1,1-1 1,0 1 0,0 0 0,-1-1-1,1 1 1,0-1 0,0 1 0,-1-1-1,1 1 1,0-1 0,0 1 0,0-1 0,0 1-1,0-1 1,0 1 0,0-1 0,0 1-1,0-1 1,0 0 0,0 1 0,0-1-1,1 1 1,-1-1 0,0 1 2,27-24-194,30-11 5,2 2-1,1 2 1,50-16 189,-54 23-51,1955-742-921,-1211 495 994,-630 202 58,-169 69-77,0 0 0,0 0 1,0 0-1,0-1 0,0 1 0,-1 0 1,1 0-1,0 0 0,0-1 1,0 1-1,0 0 0,-1-1 0,1 1 1,0-1-1,0 1 0,-1-1 1,1 1-1,0-1 0,-1 1 0,1-1 1,0 0-1,-1 1 0,1-1 0,-1 0 1,1 0-1,-1 1 0,0-1 1,1 0-1,-1 0 0,0 0 0,1 1 1,-1-1-1,0 0 0,0 0 1,0 0-1,0 0 0,0 0 0,0 0 1,0 1-1,0-1 0,0 0 1,0 0-1,0 0 0,-1 0 0,1 0 1,0 1-1,-1-1 0,1 0 0,0 0 1,-1 0-1,1 1 0,-1-1 1,1 0-1,-1 1 0,0-1 0,1 0 1,-1 1-1,0-1 0,1 1 1,-1-1-1,0 1 0,0-1 0,1 1 1,-1 0-1,0-1 0,0 1 1,0 0-1,0 0 0,1-1 0,-2 1-3,-148-13 354,122 13-323,-213 13 22,1 12 1,-127 32-54,312-48-1,-2126 477-141,1837-400 135,-977 238 247,1125-288-336,174-41 51,45-14 26,28-9-40,0 2 0,2 2 0,44-13 59,-16 6-4,1112-366-12,-278 151-15,-253 74 569,-494 121 481,-148 38-634,-49 7-220,-199 25-138,-296 85-15,5 22-1,-146 71-11,479-141-7,109-32-18,-746 240 173,783-249-134,-103 50-114,143-65 100,-1 0 0,1 0-1,-1 0 1,1 0 0,0 1-1,-1-1 1,1 0 0,0 0-1,-1 0 1,1 0 0,0 0-1,-1 1 1,1-1 0,0 0-1,0 0 1,-1 1 0,1-1 0,0 0-1,0 0 1,-1 1 0,1-1-1,0 0 1,0 1 0,0-1-1,-1 0 1,1 1 0,0-1-1,0 0 1,0 1 0,0-1-1,0 0 1,0 1 0,0-1-1,0 1 1,0-1 0,0 0-1,0 1 1,0-1 0,0 0 0,0 1-1,0-1 1,0 0 0,0 1-1,0-1 1,1 0 0,-1 1-1,0-1 1,0 0 0,0 1-1,1-1 1,-1 0 0,0 1-1,0-1 1,1 0 0,-1 0-1,0 1 1,1-1 0,-1 0-1,0 0 1,1 0 0,-1 0 0,0 1-1,1-1 1,-1 0 0,0 0-1,1 0 1,-1 0 0,58 3-11,100-14 51,-1-7-1,99-27-39,-147 25 28,2174-387 4,-1962 363 85,-301 45-110,-42 7-83,-609 204-6095,464-156 662,4-12-2622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16:17.660"/>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brush xml:id="br2">
      <inkml:brushProperty name="width" value="0.05" units="cm"/>
      <inkml:brushProperty name="height" value="0.05" units="cm"/>
      <inkml:brushProperty name="color" value="#004F8B"/>
    </inkml:brush>
  </inkml:definitions>
  <inkml:trace contextRef="#ctx0" brushRef="#br0">31252 7895 7527,'0'0'7816,"0"0"-4293,0 0-1217,0 0 513,0 0-769,0 0-577,0 0-416,0 0-352,11-7-193,-8 7-224,3 0-95,-2 0-129,1 0-64,0 0-64,1 0-737,0 2-2050,-3-1-3971</inkml:trace>
  <inkml:trace contextRef="#ctx0" brushRef="#br1" timeOffset="-53344.105">17936 5242 1409,'0'0'6081,"0"0"-4207,0 0-1319,0 0 133,0 0 1,0 0-315,4 3-145,18 9-2,1-1 1,0 0-1,0-2 0,1-1 0,1 0 1,-1-2-1,15 1-227,-18-2 86,57 10 16,1-4 1,1-4-1,0-2 1,0-5-1,35-5-102,-9-9 17,-1-5 0,0-4-1,-2-5 1,-1-5 0,-2-3 0,-2-5-1,21-16-16,93-53 635,-5-10-1,-6-9 1,-5-8-1,-6-9 0,-7-8 1,32-46-635,123-122 803,-14-15 1,81-130-804,-234 242 344,-10-8 0,113-222-344,-112 182 38,49-48-38,-130 205 4,-25 30 28,4 2 0,3 3 1,4 2-1,4 4 0,40-32-32,-84 85 21,0 2-1,0 0 1,2 3 0,0 0-1,2 2 1,-1 1 0,2 1-1,-1 2 1,2 1-1,-1 1 1,2 2 0,-1 2-1,0 0 1,1 3 0,33 1-21,-38 6-11,0 2 0,-1 1 1,0 1-1,0 1 0,-1 2 1,-1 1-1,0 1 0,-1 1 1,0 1-1,-1 1 0,-1 1 1,12 13 10,16 16 6,-2 2 0,-2 3 1,-2 1-1,-3 3 1,4 9-7,499 702 128,330 654-118,-719-1163 17,11-7 0,60 56-27,-132-194 5,4-3 0,5-5 1,4-5-1,5-5 0,3-4 1,5-6-1,3-5 0,4-5 1,2-7-1,4-5 1,127 41-6,-106-52-8,3-7-1,1-7 1,1-6 0,111 4 8,-41-17-10,189-11 10,-363-9 2,0-3-1,0-2 1,0-3 0,-1-2 0,0-3-1,5-3-1,2-18-23,-48 10-3247,-15 20-1102,-7 1-2307</inkml:trace>
  <inkml:trace contextRef="#ctx0" brushRef="#br1" timeOffset="-52332.816">16830 6025 4164,'0'0'3352,"0"0"-1883,0 0-594,0 0 187,0 0 43,0 0-101,0 0-203,-3-1-182,-2-3 493,28 1-549,42 1-324,-62 2-237,269 4-56,45 16 54,-12 0-79,1634 65-289,1912 96 517,-1689-92-63,366 23 725,-1308-95-234,-1139-17-587,0-3 1,-1-4 0,1-3-1,34-11 10,-66 3-1292,-55 11-6678,-10 6-27</inkml:trace>
  <inkml:trace contextRef="#ctx0" brushRef="#br1" timeOffset="-50978.955">29783 6521 7015,'0'0'2183,"0"0"-944,0 0 4,0 0 81,19 0-272,306-6 1089,526-33 496,-873 41-2677,0 0 0,0 2 0,1 0 0,-1 2 0,1 0 0,-15 7 40,21-1-2339,5 2-2930</inkml:trace>
  <inkml:trace contextRef="#ctx0" brushRef="#br1" timeOffset="-49046.245">1756 707 13773,'0'0'5765,"0"0"-4772,0 0-128,0 0 224,80-28-320,-43 21-385,6-1-191,4-4-161,-1 1-32,0 2-289,-3 0-2017,-8 2-4612</inkml:trace>
  <inkml:trace contextRef="#ctx0" brushRef="#br1" timeOffset="-46798.441">318 3091 21685,'0'0'2706,"0"0"-1393,0 0-523,0 0-106,0 0-343,23-4-207,307-31-166,-311 33 5,84-6-1043,0-4 1,-2-5 0,66-21 1069,-166 37-17,1 1-40,0 1 0,0-1 0,0-1-1,0 1 1,0 0 0,0 0-1,0-1 1,0 1 0,0-1-1,0 0 1,0 0 0,0 1-1,0-1 1,-1 0 0,1 0 0,0-1-1,-1 1 1,1 0 0,-1-1-1,1 1 1,-1-1 0,1 1-1,-1-1 1,0 1 0,0-1-1,0 0 1,0 0 0,0 0-1,0 1 1,-1-1 0,1 0 0,-1 0-1,1 0 1,-1 0 0,0 0-1,1 0 1,-1 0 0,0-1 57,-112-71 16,-100-43 4564,238 155-2850,-3-9-1675,-2 2 0,-2 0 1,-1 2-1,-1 0 1,-2 0-1,4 15-55,-14-34-8,-1 0 1,-1 0-1,0 1 1,-1-1-1,0 1 0,-1 0 1,-1-1-1,0 1 0,-2 0 1,1-1-1,-1 1 1,-1-1-1,-1 1 0,0-1 1,-1 0-1,0 0 0,-5 7 9,-81 117-2240,19-56-2035,7-19-3104</inkml:trace>
  <inkml:trace contextRef="#ctx0" brushRef="#br1" timeOffset="-44456.964">5161 2807 17328,'0'0'3235,"0"0"417,0 0-769,0 0-994,0 0-735,0 0-770,0 0-256,0 0-96,0 0-32,10-11-641,-7 4-960,-3 3-1186,-1 1-2626,-11 3-10442</inkml:trace>
  <inkml:trace contextRef="#ctx0" brushRef="#br1" timeOffset="-41552.872">11087 2055 7399,'0'0'9705,"0"0"-5290,0 0-1564,0 0-588,-8 12-709,7-11-1527,-7 10 226,0 0 0,1 0 0,0 1 0,1 0-1,1 1 1,0-1 0,0 1 0,-2 12-253,-11 57 11,4 0 1,3 1 0,4 1 0,4-1-1,3 4-11,22 8-3052,10-40-3793,-13-35-1414</inkml:trace>
  <inkml:trace contextRef="#ctx0" brushRef="#br1" timeOffset="-40443.524">0 5644 19987,'0'0'2440,"20"2"-1170,282 5-549,-116-26-889,-2-8-1,131-39 169,-294 61-13,25-5 14,0-2 1,-1-2 0,0-2-1,-1-1 1,4-6-2,-46 23 1,0 0 1,1-1-1,-1 1 0,0-1 0,0 0 0,1 0 1,-1 0-1,0 0 0,0 0 0,0 0 0,0-1 1,0 1-1,-1-1 0,1 1 0,0-1 0,-1 0 1,1 1-1,-1-1 0,1 0 0,-1 0 0,0 0 1,0 0-1,0 0 0,0-1 0,0 1 0,-1 0 1,1 0-1,-1-1 0,1 1 0,-1 0 0,0 0 1,0-1-1,0 1 0,0 0 0,0-1 0,0 1 1,-1 0-1,1-1 0,-1 1 0,0-2-1,-108-46 697,79 41-502,11 2-68,-22-8 232,1 2 0,-2 2 1,1 1-1,-21 0-359,61 10 19,1 0 1,-1 1-1,1-1 0,-1 1 1,0-1-1,1 1 0,-1-1 1,1 1-1,-1-1 0,1 1 1,0-1-1,-1 1 0,1 0 1,0-1-1,-1 1 0,1 0 1,0-1-1,0 1 1,-1 0-1,1-1 0,0 1 1,0 0-1,0-1 0,0 1 1,0 0-1,0 0 0,0-1 1,0 1-1,0 0 0,0-1 1,1 1-1,-1 0 0,0-1 1,0 1-1,1 0 1,-1-1-1,0 1 0,1 0 1,-1-1-1,1 1 0,-1-1 1,1 1-1,-1-1 0,1 1 1,-1-1-1,1 1 0,-1-1 1,1 1-1,-1-1 0,1 0 1,0 0-1,0 1-19,0 1 29,22 35 123,-8-19-94,0 2 0,-2 0 0,-1 0 0,0 1 0,-1 1 0,-2 0 0,0 0 0,-1 1 0,-1 0 0,-2 0 0,0 0 0,-1 1 0,-1 0 0,-2 0 0,0 0 0,-2 0 0,-1 11-58,-3-19-109,-1-1 0,0 1 1,-1-1-1,0 0 1,-2-1-1,1 0 0,-2 0 1,0-1-1,0-1 1,-1 1-1,-1-2 0,-6 6 109,-97 75-4932,49-46-1890</inkml:trace>
  <inkml:trace contextRef="#ctx0" brushRef="#br1" timeOffset="-36577.468">9554 4815 13741,'0'-12'4708,"0"-60"-1227,10 81-1020,68 189-1714,-47-159-747,-31-38-2,1 0 1,0 0-1,-1 0 0,1-1 0,0 1 0,0 0 1,-1-1-1,1 1 0,0-1 0,0 1 0,0-1 1,0 1-1,0-1 0,0 0 0,-1 1 0,1-1 0,0 0 1,0 0-1,0 0 0,0 0 0,0 1 0,0-1 1,0-1-1,0 1 0,0 0 0,0 0 0,0 0 0,0 0 1,0-1-1,0 1 0,0 0 0,0-1 0,0 1 1,0-1-1,0 1 0,-1-1 0,1 0 0,0 1 1,0-1-1,-1 0 0,1 1 0,0-1 0,-1 0 0,1 0 1,-1 0-1,1 1 0,-1-2 2,6-12 83,0-1 1,-2-1-1,0 1 0,-1-1 1,0 1-1,-1-1 1,-1 0-1,0 0 0,-2 0 1,1 1-1,-2-1 0,0 0 1,-2-3-84,4 15 49,-1-1 0,1 0 0,-1 1 0,0-1 0,0 1 0,-1-1 0,0 1 0,1 0 0,-1-1 0,-1 1 0,1 0 0,-1 0 0,1 0 0,-1 1 0,0-1 0,-1 1 0,1-1 0,0 1 0,-1 0 0,0 0 0,0 1 0,0-1 0,0 1 0,0 0 0,0 0 0,-1 0 0,1 1 0,-1-1 0,1 1 0,-1 0 0,1 0 0,-1 1 0,0 0 0,1-1 0,-1 1 0,0 1 0,0-1 0,1 1 0,-2 0-49,-8 6 9,0 0 1,0 0-1,1 2 1,1 0-1,-1 0 1,2 1-1,-1 0 1,1 1-1,1 1 1,0-1-1,0 2 1,2-1-1,-1 1 1,1 1-1,1-1 1,1 1-1,0 1 1,-1 4-10,-1-3 18,2 1-1,0-1 1,0 1 0,2 0 0,0 1 0,1-1 0,1 0 0,0 1 0,1 0 0,1-1 0,1 1-1,1 0 1,0-1 0,1 0 0,1 1 0,1-1 0,1 3-18,1-12-65,-1 0 0,1-1 0,0 0 0,1 0 0,0 0 0,0-1-1,0 0 1,1-1 0,-1 0 0,1 0 0,1-1 0,-1 0 0,0-1 0,1 0 0,0-1 0,0 1 0,0-2 0,0 1 0,0-2 0,0 1 0,0-1-1,0-1 1,0 0 0,0 0 0,0-1 0,0 0 0,0-1 0,0 0 0,-1-1 0,1 0 0,-1 0 0,0-1 0,-1 0 0,1 0 0,-1-1-1,0 0 1,2-2 65,61-88-2915,-43 22-5135,-15 24-3993</inkml:trace>
  <inkml:trace contextRef="#ctx0" brushRef="#br1" timeOffset="-34794.789">14540 4539 9673,'-18'-100'4575,"19"98"-4415,-1 1 0,0-1 0,0 1 0,1 0 0,-1-1 0,0 1 0,0-1-1,-1 1 1,1 0 0,0-1 0,0 1 0,-1-1 0,1 1 0,-1 0 0,1 0 0,-1-1 0,1 1 0,-1 0-1,0 0 1,0-1 0,1 1 0,-1 0 0,0 0 0,0 0 0,0 0 0,0 0 0,0 0 0,-1 1 0,1-1-1,0 0 1,0 0 0,-1 1 0,1-1 0,0 1 0,0-1 0,-1 1 0,1 0 0,-1-1 0,1 1 0,0 0 0,-1 0-1,1 0 1,-1 0 0,1 0 0,0 0 0,-1 1 0,1-1 0,-1 0 0,1 1 0,0-1 0,-1 1 0,1-1-1,-1 1-159,-15 24 1011,6 11-936,1 0-1,2 1 1,2 0-1,1 1 1,2-1-1,2 1 1,1 0-1,4 18-74,-4-47 13,4 75-41,4-1-1,4 0 1,20 72 28,-17-108-475,-12-84 656,-6 10 126,0 0 0,2 0 0,1 0 0,2 0 0,0 0 0,2 0 0,1 0 0,1 0 0,1 1 0,1 0 0,2 1-1,12-24-306,-19 44 4,0 1 0,0-1 0,1 1-1,0 0 1,0 0 0,0 0-1,0 1 1,0 0 0,1-1-1,0 1 1,-1 1 0,1-1-1,0 1 1,1 0 0,-1 0-1,0 0 1,0 1 0,1 0-1,-1 0 1,1 0 0,-1 1-1,1-1 1,-1 1 0,1 1-1,-1-1 1,1 1 0,-1 0-1,1 0 1,-1 1 0,0-1 0,0 1-1,0 0 1,0 1 0,0-1-1,0 1 1,0 0 0,-1 0-1,1 1 1,-1-1 0,0 1-1,0 0 1,-1 0 0,1 0-1,-1 1 1,2 2-4,3 5-57,-1 0 0,0 0 0,-1 1-1,0 0 1,-1 0 0,-1 1 0,0-1 0,0 1 0,-2 0-1,0 0 1,0 0 0,-1 0 0,-1 0 0,0 0 0,-1 0 0,-1 0-1,0 0 1,-1 0 0,0 0 0,-1-1 0,-1 1 0,0-1-1,-1 0 1,0-1 0,-1 1 0,0-1 0,-1-1 0,-1 1 0,0-1-1,0-1 1,-1 0 0,0 0 0,-1-1 0,-2 2 57,0-3-1,1 0 1,-1 0-1,-1-2 1,1 0-1,-1 0 0,0-1 1,-1-1-1,1 0 1,-1-1-1,-12 1 1,21-3-53,-1-1-1,1 1 1,-1-1 0,1-1-1,-1 1 1,1-1 0,-1 0-1,1 0 1,-1-1-1,1 0 1,0 0 0,0 0-1,0-1 1,0 0 0,1 0-1,-1-1 1,1 1-1,-1-1 1,1 0 0,1-1-1,-1 1 1,0-1 0,1 0-1,0 0 1,-2-4 53,4 4-197,-1 0 1,1-1-1,0 0 1,0 1-1,0-1 1,1 0-1,0 0 1,0 0-1,1 1 1,0-1-1,0 0 1,0 0-1,0 0 1,1 0-1,0 0 0,0 0 1,1 0-1,1-2 197,31-61-5094,5 20-1547</inkml:trace>
  <inkml:trace contextRef="#ctx0" brushRef="#br1" timeOffset="-34350.836">15269 4805 12460,'0'0'6395,"0"0"-3630,0 0-1078,0 0-811,0 0-689,2 19-150,4 118-5,-6-136-32,-1 9-11,0 0 1,0 1-1,1 0 0,1-1 1,-1 1-1,2-1 0,0 1 1,0-1-1,1 0 0,0 0 1,0 0-1,1 0 0,1-1 1,0 1-1,4 5 11,-8-13-56,1 0 1,0 0-1,0 0 0,0 0 1,1-1-1,-1 1 0,0-1 0,1 1 1,-1-1-1,1 0 0,-1 0 1,1 0-1,0 0 0,-1 0 1,1-1-1,0 1 0,-1-1 1,1 0-1,0 0 0,0 0 1,0 0-1,-1 0 0,1-1 1,0 1-1,-1-1 0,1 1 1,0-1-1,-1 0 0,1 0 0,-1-1 1,1 1-1,-1 0 0,2-2 56,64-68-591,-55 51 1023,-2 0 0,0-1 0,-2-1 0,0 0 0,-1 0 0,-2-1 0,0 1 0,-1-1 0,-2-1 0,0 1 0,-1-1 0,-2 1 0,0-4-432,0 25 49,0-1-1,0 1 1,-1 0 0,1-1-1,-1 1 1,1 0 0,-1-1-1,0 1 1,1 0-1,-1 0 1,-1 0 0,1 0-1,0 0 1,0 0 0,-1 0-1,1 0 1,-1 0 0,1 1-1,-1-1 1,0 0 0,0 1-1,0 0 1,0-1-1,0 1 1,0 0 0,0 0-1,0 0 1,0 0 0,-1 0-1,1 1 1,0-1 0,-1 1-1,1-1 1,0 1 0,-1 0-1,1 0 1,0 0-1,-1 0 1,1 1 0,0-1-1,-1 0 1,-1 1-49,-91 44 530,78-27-483,0 1 0,1 1-1,1 1 1,1 0 0,0 0 0,2 2 0,1-1-1,1 2 1,0-1 0,2 1 0,1 1 0,1-1-1,1 1 1,1 0 0,1 1 0,1-1-1,1 7-45,0-22 5,0-1 0,1 0 0,0 1 0,1-1 0,-1 0 1,2 0-1,-1 0 0,1 1 0,1-1 0,0-1 1,0 1-1,1 0 0,-1-1 0,2 0 0,0 0 1,0 0-1,0 0 0,1-1 0,0 0 0,0 0 1,1 0-1,-1-1 0,2 0 0,-1-1 0,8 5-6,4-3-79,1-1-1,0 0 1,0-2-1,0-1 0,0 0 1,0-1-1,1-1 1,-1-2-1,0 1 1,1-2-1,-1-1 1,0-1-1,0 0 0,0-2 1,-1 0-1,0-1 1,0-1-1,0 0 1,-1-2-1,-1 0 0,9-7 80,-8 6-54,0-1 0,-1-1-1,-1-1 1,0 0-1,0-1 1,-2-1 0,0 0-1,0-1 1,-2-1 0,0 0-1,-1 0 1,-1-1-1,-1-1 1,0 0 0,-2 0-1,0-1 55,-6 18-195,0 0-1,-1 0 1,1 0-1,-1 0 0,1 0 1,-1 0-1,0-1 1,0 1-1,-1 0 1,1 0-1,0 0 1,-1 0-1,0 0 0,0 0 1,0 0-1,0 0 1,0 0-1,-1 0 1,0 0-1,-1-2 196,-38-12-7454,-8 15-7259</inkml:trace>
  <inkml:trace contextRef="#ctx0" brushRef="#br1" timeOffset="-36092.559">11522 4761 11179,'3'-17'2631,"11"-102"1512,-13 117-3987,-1 0 0,0-1 0,0 1 0,0 0-1,-1-1 1,1 1 0,0 0 0,-1-1 0,0 1 0,1 0 0,-1 0 0,0-1-1,0 1 1,0 0 0,0 0 0,-1 0 0,1 0 0,-1 1 0,1-1 0,-1 0-1,1 0 1,-1 1 0,0-1 0,0 1 0,0 0 0,0-1 0,0 1 0,0 0 0,0 0-1,0 0 1,-1 1 0,1-1 0,0 0 0,0 1 0,-1 0 0,1-1 0,0 1-1,-1 0 1,1 0 0,-1 0 0,1 0 0,0 1 0,-1-1 0,1 1 0,0-1-1,0 1 1,-1 0 0,1 0 0,0 0 0,0 0-156,-12 7 119,0 1 0,1 1-1,0 0 1,1 1 0,0 0 0,0 0-1,1 2 1,-8 11-119,7-10 3,0 2-1,0 0 0,2 0 1,0 1-1,1 0 0,1 1 1,0 0-1,2 0 0,0 1 1,1 0-1,0 0 0,2 0 1,0 0-1,2 1 1,0-1-1,1 0 0,1 1 1,0-1-1,2 1 0,0-1 1,1 0-1,1 0 0,1-1 1,1 1-1,5 9-2,-2-13-7,1 0 0,0-1 0,1 0 0,1 0 0,0-2 0,1 1 0,0-2 0,1 0 0,0-1 0,1 0 0,0-1 0,1-1 0,-1-1 0,1 0 0,1-1 0,16 4 7,-19-7-8,-1 0 1,1 0-1,-1-1 0,1-1 1,0 0-1,0-1 0,-1-1 1,1-1-1,0 0 1,-1 0-1,1-1 0,-1-1 1,0-1-1,0 0 0,-1-1 1,1 0-1,-1-1 1,-1 0-1,1-1 0,-1-1 1,3-3 7,-9 7-35,-1 0 0,0-1 0,0 1-1,0-1 1,-1 0 0,0-1 0,0 1 0,0-1 0,-1 0 0,0 0 0,2-6 35,-7-51-6197,-14 33-3999</inkml:trace>
  <inkml:trace contextRef="#ctx0" brushRef="#br1" timeOffset="-35360.728">12420 4823 10346,'0'0'4052,"1"-14"-1116,3-43-48,-5 53-2697,1 1 1,-1 0 0,0 0 0,0-1-1,0 1 1,0 0 0,-1 0-1,1 0 1,-1 0 0,0 1-1,1-1 1,-1 0 0,-1 1-1,1-1 1,0 1 0,0 0-1,-1 0 1,0-1 0,1 2-1,-1-1 1,0 0 0,0 1-1,0-1 1,0 1 0,0 0 0,0 0-1,0 0 1,-1 0 0,1 1-1,0-1 1,0 1 0,-3 0-192,-1-1 36,-1 1 1,1 0 0,-1 1-1,1 0 1,-1 0 0,1 1-1,0-1 1,0 2 0,-1-1-1,1 1 1,1 0 0,-1 0-1,0 1 1,1 0-1,0 0 1,0 1 0,0 0-1,0 0 1,1 0 0,0 0-1,0 1 1,-1 2-37,-8 9-10,1 1 0,1 1 1,1 1-1,1-1 0,0 2 0,-6 19 10,8-15-19,1-1 1,1 1-1,1 0 0,1 0 1,1 0-1,1 0 1,1 2 18,1-16-81,0 1 0,1-1 1,0 0-1,1 0 1,0 0-1,1 0 0,0 0 1,1 0-1,0-1 1,1 0-1,0 0 0,0 0 1,1 0-1,0-1 1,1 0-1,7 7 81,-11-12-52,1-1 0,0 0 0,0 0-1,0 0 1,0-1 0,0 1 0,1-1 0,-1 0 0,1 0 0,-1-1 0,1 1 0,0-1-1,0 0 1,-1 0 0,1 0 0,0-1 0,0 0 0,0 0 0,0 0 0,0-1-1,0 1 1,0-1 0,-1 0 0,1-1 0,0 1 0,-1-1 0,1 0 0,-1 0 0,1 0-1,-1-1 1,0 0 0,0 0 0,0 0 0,0 0 0,-1 0 0,1-1 0,-1 1-1,3-5 53,13-22 245,-1 0 0,-1-2 1,-1 0-1,-2-1 0,-1 0 0,-2-1 0,-2 0 0,0-1 0,-3 0 0,1-14-245,4-95 1260,-12 136-1057,-1 16-162,-1 17-61,4 8-44,1 1 0,1-1 0,1-1 0,3 1 0,0-1-1,2 0 1,1 0 0,2-1 0,1-1 0,1 0 0,7 9 64,-18-33-102,0 1-1,0-1 1,0 0 0,1 0-1,0 0 1,0-1 0,0 0-1,1 1 1,0-1 0,0-1-1,0 1 1,1-1 0,-1 0-1,1 0 1,0 0 0,0-1-1,0 0 1,1 0 0,-1-1-1,1 0 1,-1 0 0,1 0-1,0-1 1,0 0 0,0 0-1,0-1 1,0 0-1,0 0 1,-1-1 0,1 0-1,0 0 1,0 0 0,0-1-1,-1 0 1,6-2 102,0-7 65,-1-1 1,0 0-1,-1 0 0,0-1 1,-1-1-1,0 0 0,-1 0 0,0 0 1,-2-1-1,1 0 0,-2-1 1,0 1-1,0-4-65,47-206 1676,-52 224-1666,0 1-1,0-1 0,-1 0 1,1 1-1,0-1 1,0 1-1,0-1 1,0 1-1,0-1 0,0 1 1,0-1-1,0 0 1,0 1-1,0-1 0,0 1 1,0-1-1,0 1 1,0-1-1,1 1 1,-1-1-1,0 1 0,0-1 1,1 1-1,-1-1 1,0 1-1,1-1 1,-1 1-1,0-1 0,1 1 1,-1 0-1,1-1 1,-1 1-1,1 0 0,-1-1 1,1 1-1,-1 0 1,1-1-1,-1 1 1,1 0-1,-1 0 0,1 0 1,-1 0-1,1 0 1,-1-1-1,1 1 1,0 0-1,-1 0 0,1 0 1,-1 0-1,1 1 1,-1-1-1,1 0 0,-1 0 1,1 0-1,0 0 1,-1 1-1,1-1 1,-1 0-10,17 35 163,104 335-259,-121-368 82,0 0 1,0-1-1,0 1 0,0 0 0,1 0 1,-1-1-1,1 1 0,0 0 1,-1 0-1,1-1 0,0 1 0,0-1 1,0 1-1,0-1 0,0 1 0,0-1 1,0 0-1,1 1 0,-1-1 1,1 0-1,-1 0 0,1 0 0,-1 0 1,1 0-1,-1 0 0,1 0 0,0-1 1,-1 1-1,1-1 0,0 1 0,0-1 1,-1 1-1,1-1 0,0 0 1,0 0-1,0 0 0,-1 0 0,1 0 1,0-1-1,0 1 0,0 0 0,-1-1 1,1 1-1,0-1 0,-1 0 1,1 0-1,0 1 0,-1-1 0,1-1 14,88-132 550,-78 117-439,-7 8-60,0 0 0,1 0 0,-1 1 0,2-1 0,-1 2-1,1-1 1,1 1 0,-1 0 0,1 0 0,0 1 0,1 0 0,-1 0 0,1 1 0,0 0 0,1 1 0,-1 0-1,1 0 1,0 1 0,0 0 0,0 1 0,4 0-51,118 20-444,-33 0-2950,-68-16-487,-5-1-3486</inkml:trace>
  <inkml:trace contextRef="#ctx0" brushRef="#br1" timeOffset="-37786.61">7116 4568 20531,'-7'-92'2018,"-2"72"-704,1 12 479,2 8-159,-7 21-673,0 25-641,-7 21-224,4 16-32,6 7 0,3 2-32,7 1-32,0 1-384,8 1-833,13-6 224,3-14-96,5-9-1506,0-18-2273,1-14-2948</inkml:trace>
  <inkml:trace contextRef="#ctx0" brushRef="#br1" timeOffset="-36985.162">6919 4970 10250,'-10'-13'491,"5"4"-137,0 1-1,-1 0 1,1 0-1,-2 1 0,1-1 1,-1 1-1,0 1 0,-1-1 1,1 1-1,-1 1 0,-1 0 1,1 0-1,-1 0 0,1 1 1,-8-3-354,-8 1 551,1 0-1,-1 2 1,0 0 0,0 2 0,0 1-1,-18 1-550,43 0 0,-1 1 0,1-1-1,-1 1 1,1 0-1,-1-1 1,1 1 0,-1-1-1,0 1 1,1 0-1,-1-1 1,0 1 0,0 0-1,1-1 1,-1 1 0,0 0-1,0 0 1,0-1-1,0 1 1,0 0 0,0 0-1,0-1 1,0 1 0,0 0-1,0 0 1,0-1-1,0 1 1,-1 0 0,1 0-1,0-1 1,-1 1-1,1 0 1,0-1 0,-1 1-1,1-1 1,-1 1 0,1 0-1,-1-1 1,1 1-1,-1-1 1,1 1 0,-1-1-1,0 1 1,42 4 37,1-1-1,-1-2 1,1-2-1,-1-1 1,0-3-1,36-7-36,9-3 577,-1-3-1,0-4 1,-1-4-1,73-32-576,-97 40 1383,-54 50-988,-8-5-347,-2 0-1,0-1 1,-2 1 0,-1-1-1,-2-1 1,-6 17-48,-24 87 8,23 54-110,15-183 74,1 0 0,0 0 0,-1 1-1,1-1 1,0 0 0,0 0 0,0 1-1,0-1 1,0 0 0,0 0 0,1 1-1,-1-1 1,0 0 0,1 0 0,-1 1 0,0-1-1,1 0 1,0 0 0,-1 0 0,1 0-1,0 0 1,-1 0 0,1 0 0,0 0-1,0 0 1,0 0 0,0 0 0,0-1-1,0 1 1,0 0 0,0-1 0,0 1 0,0 0-1,0-1 1,0 0 0,1 1 0,-1-1-1,0 0 1,0 1 0,0-1 0,1 0-1,-1 0 1,0 0 0,1 0 0,-1 0 0,0 0-1,0 0 1,0-1 0,1 1 0,-1 0-1,0-1 1,0 1 28,56-72-64,13-76 231,-54 110 34,2 0 0,1 1 1,2 1-1,15-20-201,-34 52 37,0 0 0,1 0 1,0 1-1,-1-1 1,1 1-1,0 0 0,1-1 1,-1 2-1,1-1 0,-1 0 1,1 1-1,0-1 0,0 1 1,0 0-1,0 0 1,0 1-1,0-1 0,0 1 1,1 0-1,-1 0 0,1 0 1,2 1-38,-5 1 18,1 1 0,-1-1 1,1 1-1,-1 0 0,0 0 0,1 0 0,-1 0 1,0 0-1,0 0 0,0 0 0,-1 1 1,1-1-1,-1 1 0,1 0 0,-1-1 1,0 1-1,0 0 0,0 0 0,0 0 1,0 0-19,2 5 19,17 44 35,-12-27-94,1-1 0,1 0 0,1 0 1,1-1-1,1 0 0,1-1 0,1-1 1,1 0-1,18 18 40,-30-36-58,1 1 1,-1 0 0,1-1-1,0 0 1,0 0-1,0-1 1,0 1-1,1-1 1,-1-1 0,1 1-1,-1 0 1,1-1-1,0 0 1,-1-1 0,1 1-1,0-1 1,0 0-1,-1-1 1,1 1-1,0-1 1,-1 0 0,1 0-1,-1-1 1,1 0-1,-1 0 1,1 0-1,-1-1 1,0 0 0,0 1-1,0-2 1,-1 1-1,1-1 1,-1 1-1,0-1 1,0 0 0,0-1-1,3-4 58,17-23 441,-1-2 1,-2-1-1,-2-1 0,-1 0 1,-1-1-1,-3-1 0,0-1 1,-3 0-1,2-15-441,4-63 1874,-18 116-1863,0 0 0,-1 0-1,1-1 1,0 1 0,0 0 0,-1 0 0,1 0 0,-1 0 0,1 1 0,-1-1 0,1 0 0,-1 1-1,0-1 1,1 1 0,-1-1 0,0 1 0,1 0 0,-1 0 0,0-1 0,1 1 0,-1 1 0,0-1-1,1 0 1,-1 0 0,0 1 0,1-1 0,-1 0 0,0 1 0,1 0 0,-1-1 0,1 1 0,-1 0-1,1 0 1,-1 0 0,1 0 0,0 0 0,-1 0 0,1 0 0,0 1 0,0-1 0,0 0 0,0 1-1,0-1 1,0 0 0,0 1 0,1 0 0,-1-1 0,0 2-11,-8 12-31,2 1 0,-1-1 1,2 2-1,0-1 0,1 1 1,1-1-1,0 1 0,1 1 1,1-1-1,1 0 0,0 0 1,2 1-1,0-1 0,0 0 0,2 1 1,0-1-1,1 0 0,1-1 1,0 1-1,1 0 31,-1-5-430,0 1 0,1-1 0,1-1 0,-1 1 0,2-1-1,-1 0 1,2-1 0,-1 0 0,1 0 0,1-1 0,0 0 0,0 0 0,7 3 430,-10-8-152,-1 0 1,1-1 0,-1 1 0,1-1-1,0-1 1,0 1 0,0-1-1,0-1 1,1 1 0,-1-1-1,0-1 1,1 1 0,-1-1-1,0 0 1,1-1 0,-1 0-1,1 0 1,-1 0 0,0-1-1,0 0 1,0-1 0,0 1-1,0-1 1,-1-1 0,1 0 151,19-14 107,-2-2 0,-1 0 0,0-2 0,-1 0 0,-2-1 0,0-2 0,-2 0 0,9-15-107,-8 13 308,128-176 4822,-137 195-3552,-18 33-653,5-18-1138,-48 154 294,34-101-121,-2 0 1,-4-2 0,-20 39 39,44-98-5,-1 1 1,0 0 0,0-1 0,0 1 0,0 0 0,0-1 0,0 1 0,0 0-1,0 0 1,0-1 0,0 1 0,0 0 0,0-1 0,0 1 0,0 0 0,0-1-1,0 1 1,0 0 0,-1 0 0,1-1 0,0 1 0,0 0 0,0 0 0,0-1 0,-1 1-1,1 0 1,0 0 0,0 0 0,0-1 0,-1 1 0,1 0 0,0 0 0,0 0-1,-1-1 1,1 1 0,0 0 0,-1 0 0,1 0 0,0 0 0,0 0 0,-1 0 0,1 0-1,0 0 1,-1 0 0,1 0 0,0 0 0,-1 0 0,1 0 0,0 0 4,2-37 41,15-76 55,5 1 1,24-67-97,-42 160 9,2 0 0,0 1 0,1 0 0,1 0 0,0 1 0,2 0 1,8-13-10,-17 28-7,1 0 0,-1 0 1,1 0-1,0 1 0,-1-1 0,1 0 1,0 1-1,0-1 0,0 1 1,0-1-1,0 1 0,0 0 0,1 0 1,-1 0-1,0 0 0,1 1 1,-1-1-1,0 0 0,1 1 1,-1 0-1,1 0 0,-1-1 0,1 2 1,-1-1-1,1 0 0,-1 0 1,0 1-1,1-1 0,-1 1 1,1 0-1,-1 0 0,0-1 0,0 2 1,0-1-1,1 0 0,-1 0 1,0 1-1,0-1 0,-1 1 1,1-1-1,0 1 0,0 0 0,-1 0 1,1 0-1,-1 0 0,0 0 1,1 1 6,80 127-6006,-55-84-742</inkml:trace>
  <inkml:trace contextRef="#ctx0" brushRef="#br1" timeOffset="-39789.713">3408 5095 14093,'14'-43'1402,"-6"20"88,0 0 0,-2-1 0,0 0-1,-2 0 1,0 0 0,-1-24-1490,-3 45 93,0-1 0,-1 1 0,1 0 0,-1 0 0,0 0 0,1 0 0,-1 0-1,-1 0 1,1 1 0,0-1 0,-1 0 0,0 0 0,1 1 0,-1-1 0,0 1 0,0 0 0,0-1 0,-1 1 0,1 0 0,-1 0 0,1 0 0,-1 1 0,1-1 0,-1 1 0,0-1 0,0 1 0,0 0 0,0 0 0,0 0 0,0 0 0,0 1 0,0-1 0,0 1-1,0 0 1,-3 0-93,-4 0 37,0 0 0,0 1-1,1 0 1,-1 0 0,0 1-1,1 0 1,-1 1 0,1 0-1,0 1 1,0 0 0,-2 1-37,1 1-5,-1 1 1,1 0 0,0 1 0,1 0-1,0 1 1,0 0 0,1 0 0,0 0-1,0 1 1,1 1 0,1-1 0,0 1 0,0 0-1,-2 7 5,6-11-54,-1 0-1,1 0 0,0 0 1,1 0-1,-1 1 0,1-1 1,1 0-1,0 1 1,0-1-1,0 0 0,1 1 1,0-1-1,0 0 0,1 0 1,0 0-1,0 0 0,1 0 1,0 0-1,0 0 0,0-1 1,1 0-1,0 1 1,0-1-1,1-1 0,1 3 55,110 82-1066,-97-79 1003,0 2-1,-1 0 1,-1 0 0,0 2-1,-1 0 1,9 12 63,-18-19-3,0 1 1,-1 0-1,-1 1 1,1-1 0,-1 1-1,-1 0 1,0 0 0,0 1-1,-1-1 1,0 1-1,-1 0 1,0 0 0,-1 0-1,0 0 1,-1 0 0,0 0-1,-1 0 1,-1 6 2,-2-9 15,-1 0 0,0 0 0,0-1 0,-1 0 0,0 0 0,0 0 0,0-1 1,-1 0-1,0 0 0,-1-1 0,1 0 0,-1 0 0,0-1 0,0 0 0,0 0 0,0-1 0,-1 0 0,0 0 0,1-1 1,-1 0-1,0-1 0,0 0 0,-1 0-15,-12 3 17,0-1 1,0 0-1,0-2 1,0-1-1,-1 0 0,1-2 1,0-1-1,0 0 1,1-2-1,-1 0 1,1-2-1,0 0 1,0-1-1,1-1 0,-16-10-17,28 14-60,1-1-1,0 0 0,0 0 0,0-1 1,1 0-1,-1 0 0,2 0 0,-1-1 1,1 0-1,0 0 0,1 0 61,2 4-480,0 0-1,1 0 1,0 1 0,-1-1-1,1 0 1,1 0-1,-1 0 1,1 0 0,-1 0-1,1 0 1,0-1-1,0 1 1,1 0 0,0 0-1,-1 0 1,2-2 480,9-12-7116</inkml:trace>
  <inkml:trace contextRef="#ctx0" brushRef="#br1" timeOffset="-39496.952">3743 5263 16432,'0'0'2978,"15"-91"-1825,-14 79 737,0 10-352,-1 2-802,0 15-447,0 17-289,-1 6 0,-2 12 0,3 6 0,0-4-32,7-1-353,6-2-800,-4-5-1569,1-4-3204,-4-7-5637</inkml:trace>
  <inkml:trace contextRef="#ctx0" brushRef="#br1" timeOffset="-39170.703">3726 4930 4805,'-13'-132'8263,"7"104"-5892,5 12-866,1 13-704,0 3-641,11 20-160,8 10-128,8 13-801,8 4-5029,-2-1-4708</inkml:trace>
  <inkml:trace contextRef="#ctx0" brushRef="#br1" timeOffset="-38842.445">4137 5301 13837,'0'0'5093,"0"0"-2301,0 0-1212,-12 5-897,-40 22-464,48-24-215,1 0 0,0 0 0,0 0 0,1 1 0,-1-1 0,1 1 0,0 0 0,-1-1 0,2 1 0,-1 0 0,0 0 0,1 0 0,0 0 0,0 1 0,0-1 0,0 0 0,1 1 0,-1-1 0,1 0 0,0 0 0,1 1 0,-1-1 0,1 0 0,0 1 0,0-1 0,0 0 0,0 0 0,2 2-4,-3-5-16,0 0-1,0 1 0,0-1 0,1 0 1,-1 1-1,0-1 0,1 0 0,-1 0 1,1 1-1,0-1 0,-1 0 0,1 0 1,0 0-1,-1 0 0,1 0 0,0 0 1,0 0-1,0 0 0,0 0 0,0 0 1,0-1-1,0 1 0,1 0 0,-1-1 1,0 1-1,0-1 0,1 1 0,-1-1 1,0 1-1,0-1 0,1 0 0,-1 0 1,0 0-1,1 0 0,-1 0 0,0 0 1,1 0-1,-1 0 0,0 0 0,1 0 1,-1-1-1,0 1 0,0-1 0,1 1 1,-1-1-1,0 1 0,0-1 0,0 0 1,0 0-1,0 1 0,1-2 17,18-134-5,-19 125 93,0 0 1,0 1-1,0-1 1,2 0-1,-1 1 1,1 0-1,1 0 1,0 0-1,0 0 0,1 0 1,0 1-1,1 0 1,0 0-1,1 0 1,-1 1-1,2 0 1,-1 0-1,1 1 1,0 0-1,0 0 1,1 1-1,0 0 1,0 0-1,1 1 0,0 0 1,-1 1-1,1 0 1,10-2-89,-11 6 28,0 0-1,1 0 1,-1 1 0,0 0-1,0 1 1,0-1 0,0 2-1,0-1 1,0 2 0,0-1-1,-1 1 1,0 0 0,0 1-1,0 0 1,0 0 0,-1 0-1,0 1 1,0 1 0,0-1-1,-1 1 1,0 0 0,0 0 0,-1 1-1,1 0 1,-2 0 0,1 0-1,0 4-27,6 12-429,0 2 1,-2-1-1,-1 1 0,-1 1 0,3 25 429,3 12-7064,-5-39-960</inkml:trace>
  <inkml:trace contextRef="#ctx0" brushRef="#br1" timeOffset="-38841.445">5034 5063 14382,'3'-129'5888,"-3"128"-5717,0-1-1,0 0 1,0 0-1,0 0 1,-1 0 0,1 0-1,-1 0 1,1 0 0,-1 1-1,0-1 1,0 0 0,0 0-1,0 1 1,0-1 0,0 1-1,0-1 1,-1 1 0,1-1-1,-1 1 1,1 0 0,-1 0-1,1-1 1,-1 1 0,1 0-1,-1 0 1,0 1 0,0-1-1,0 0 1,1 1 0,-1-1-1,-1 0-170,-56 18 1041,48-8-1061,1-1 0,0 1 0,1 1 0,0 0 0,1 0 0,0 1 0,0-1 0,1 2 0,1-1 0,0 1-1,0 0 1,1 1 0,1-1 0,0 1 0,1 0 0,0 0 0,1 0 0,0 0 0,1 0 0,1 0 0,0 1 0,1-1 0,0 0 0,1 0 0,0 0-1,1 0 1,1 0 0,0 0 0,5 10 20,-1-5-424,0-1 0,1 0 0,1-1 1,1 1-1,0-2 0,1 0 0,2 2 424,26 15-5147,6-15-5813,-28-15 4335</inkml:trace>
  <inkml:trace contextRef="#ctx0" brushRef="#br1" timeOffset="-38611.695">5154 5381 705,'11'-13'4041,"72"-86"662,-77 90-4315,2-1 183,-1 0 0,1-1 0,-2 0 0,1 0 0,-2 0 0,1-1-1,-2 1 1,0-1 0,0 0 0,-1-1 0,0 1 0,-1-5-571,-2 18 19,0-1 1,0 1-1,0-1 1,0 0-1,0 1 1,0-1-1,-1 0 1,1 1-1,0-1 1,0 0 0,0 1-1,-1-1 1,1 0-1,0 0 1,0 1-1,-1-1 1,1 0-1,0 0 1,-1 1-1,1-1 1,0 0-1,-1 0 1,1 0-1,0 0 1,-1 0-1,1 1 1,-1-1-1,1 0 1,0 0-1,-1 0 1,1 0-1,0 0 1,-1 0-1,1 0 1,-1 0 0,1 0-1,0-1 1,-1 1-1,1 0 1,0 0-1,-1 0 1,1 0-1,0 0 1,-1-1-1,1 1 1,0 0-1,-1 0 1,1 0-1,0-1 1,0 1-1,-1 0 1,1-1-1,0 1 1,0 0-1,-1 0 1,1-1-1,0 1 1,0-1 0,0 1-1,0 0 1,-1-1-1,1 1 1,0 0-1,0-1 1,0 1-1,0 0 1,0-1-20,-2 6-76,1 0-1,-1 0 1,1 0 0,0 0 0,0 0 0,1 0 0,-1 0 0,1 0 0,0 0-1,1 1 1,-1-1 0,1 0 0,0 0 0,0 0 0,2 4 76,8 19-3482,3-4-3607,-8-18 2343</inkml:trace>
  <inkml:trace contextRef="#ctx0" brushRef="#br1" timeOffset="-38379.929">5386 5178 5669,'0'0'3278,"0"0"-251,0 0-256,1-13-305,3-39-331,-11 23 2773,1 40-1744,8-5-3146,0 0-1,0-1 1,1 1 0,-1-1-1,1 0 1,0 0 0,1 0-1,-1 0 1,1 0 0,0-1-1,0 1 1,0-1 0,1 0-1,0 0 1,-1-1 0,1 0-1,1 0 1,-1 0 0,0 0-1,1-1 1,-1 1 0,1-2-1,0 1 1,-1 0 0,1-1-1,0 0 1,0-1 0,0 1-1,6-1-17,-7-3 6,-1 0 0,0 1 0,0-2 0,0 1 0,0 0-1,-1-1 1,1 1 0,-1-1 0,0 0 0,0 0-1,0-1 1,-1 1 0,0-1 0,1 1 0,-2-1 0,1 0-1,0 1 1,-1-1 0,0 0 0,0 0 0,0 0 0,-1-2-6,1-4 73,-1 0 0,0 0 0,0 0 0,-2 0 0,1 0 0,-1 0 1,-1 1-1,0-1 0,0 1 0,-1-1 0,-1 1 0,0 0 0,-3-4-73,6 10 39,0-1 1,-1 1-1,0 0 0,0 1 0,0-1 0,0 0 0,-1 1 0,1 0 0,-1-1 0,0 1 0,0 1 0,0-1 0,0 1 0,-1-1 0,1 1 1,-1 1-1,1-1 0,-1 1 0,0-1 0,0 1 0,1 0 0,-1 1 0,0 0 0,0-1 0,0 1 0,0 1 0,0-1 0,1 1 0,-1 0 0,0 0 1,-2 1-40,-3 4 0,0 0 1,1 1-1,-1 1 0,2 0 1,-1 0-1,1 0 1,0 1-1,1 0 1,0 1-1,1-1 1,-1 2-1,2-1 1,0 0-1,0 1 1,1 0-1,0 0 0,1 1 1,0-1-1,1 0 1,0 1-1,1 0 1,0-1-1,1 5 0,-4 10-26,1-1-1,2 1 0,0-1 0,2 1 1,1-1-1,1 0 0,1 1 1,1-1-1,2-1 0,0 1 1,6 10 26,-9-27-91,1-1 1,0 0 0,1-1-1,0 1 1,0-1 0,0 0-1,0 0 1,1-1-1,0 0 1,0 0 0,1-1-1,-1 0 1,1 0 0,0-1-1,0 0 1,0 0 0,1-1-1,-1 0 1,1 0 0,-1-1-1,1 0 1,-1 0 0,1-1-1,0-1 1,-1 1-1,1-1 1,-1-1 0,1 1-1,-1-2 1,0 1 0,1-1-1,-1 0 1,-1-1 0,1 0-1,0 0 1,-1 0 0,0-1-1,0 0 1,0-1 0,4-4 90,64-84-1220,-39 24-7287,-31 57 943</inkml:trace>
  <inkml:trace contextRef="#ctx0" brushRef="#br1" timeOffset="-38040.981">6025 5535 19603,'0'0'3459,"0"0"-833,0 0-512,0 0-961,0 0-576,-10 86-321,-3-61-160,-5 0-96,-8 1-160,0-3-673,-1 1-1217,-2 2-1697,4-6-6086</inkml:trace>
  <inkml:trace contextRef="#ctx0" brushRef="#br1" timeOffset="-41101.314">11411 2444 5765,'23'-175'20628,"-23"175"-20603,0 1 0,0-1 0,1 0 1,-1 1-1,0-1 0,0 1 0,1-1 0,-1 0 1,0 1-1,1-1 0,-1 0 0,0 0 0,1 1 0,-1-1 1,0 0-1,1 0 0,-1 1 0,1-1 0,-1 0 0,0 0 1,1 0-1,-1 0 0,1 0 0,-1 1 0,0-1 1,1 0-1,-1 0 0,1 0 0,-1 0 0,1 0 0,-1-1 1,1 1-1,-1 0 0,0 0 0,1 0 0,-1 0 0,1 0 1,-1 0-1,0-1 0,1 1 0,-1 0 0,1 0 0,-1-1 1,0 1-1,1 0 0,-1-1 0,0 1 0,0 0 1,1-1-1,-1 1 0,0 0 0,0-1 0,1 1 0,-1 0 1,0-1-1,0 1 0,0-1 0,0 1 0,0-1 0,0 1 1,0 0-1,1-1 0,-1 1 0,0-1 0,0 1 1,-1-1-1,1 1 0,0-1-25,20 37-31,-17-30 106,92 234-160,-93-235 19,0-1 1,0 0 0,0 1-1,1-1 1,-1 0 0,1 0-1,0-1 1,0 1-1,1-1 1,-1 1 0,1-1-1,-1 0 1,1 0-1,0-1 1,0 1 0,1-1-1,-1 0 1,0 0-1,1 0 1,-1-1 0,1 1-1,-1-1 1,1 0-1,0-1 1,0 1 0,-1-1-1,1 0 1,0 0-1,0 0 1,-1-1 0,1 1-1,0-1 1,-1-1-1,1 1 1,0 0 0,0-2 65,6-4 31,0-1-1,-1 0 1,0-1 0,0 0 0,-1 0 0,0-1 0,-1 0 0,0-1 0,-1 0 0,0 0 0,-1 0 0,0-1-1,0 0 1,-2 0 0,1-1 0,-2 0 0,1 1 0,-2-1 0,1-8-31,6-77 1582,-9 94-1529,0 1 1,0-1-1,-1 1 0,1-1 1,-1 1-1,0-1 0,0 1 0,0-1 1,0 1-1,-1 0 0,1 0 1,-1 0-1,0 0 0,0 0 1,0 0-1,0 0 0,-1 0 0,1 1 1,-1-1-1,0 1 0,1 0 1,-1 0-1,0 0 0,0 0 1,-3-1-54,-5 1 1,1 1 0,-1 0 1,0 1-1,1 0 0,-1 1 1,0 0-1,1 1 0,-1 0 1,1 0-1,-1 1 0,1 0 1,0 1-1,0 0 0,1 1 1,-1 0-1,1 1 0,0 0 1,0 0-1,1 0 0,0 1 1,0 1-1,1-1 0,0 1 1,0 1-2,-7 8-39,0 1-1,1 0 1,2 0 0,0 2 0,0-1 0,2 2 0,1-1-1,0 1 1,2 0 0,0 1 0,1-1 0,1 1 0,2 0 0,0 0-1,1 0 1,1 1 0,1-1 0,1 0 0,1 0 0,1 0 0,1-1-1,0 1 1,2-1 0,1 1 39,-3-14-87,-1 1 0,1-1 0,1 0 0,-1-1 0,1 1 0,1-1 1,-1 0-1,1-1 0,1 0 0,-1 0 0,1 0 0,0-1 0,0 0 0,0-1 0,1 0 0,0 0 0,0-1 0,0 0 0,0 0 0,0-1 0,0 0 0,1-1 1,-1 0-1,1 0 0,-1-1 0,1 0 0,-1-1 0,1 0 0,-1-1 0,1 0 0,-1 0 0,0-1 0,0 0 0,0-1 0,0 0 87,19-12 172,1-1 1,-2-2-1,0 0 0,-1-2 0,-2-1 0,0-1 0,-1-1 1,-1-1-1,-2-1 0,0-1 0,2-7-172,-14 23 71,78-108 1034,-5-4 0,35-77-1105,-93 147 683,-33 54 139,-5 14-764,1 2 0,1-1 0,0 1-1,2 1 1,0 0 0,0 1 0,2 0-1,1 1 1,0 0 0,1 0 0,-2 14-58,3-4-6,1 0 0,2 0 0,1 0 1,1 0-1,2 0 0,1 0 1,1 0-1,2 0 0,1-1 1,1 1-1,1-1 0,2-1 1,1 0-1,1 0 0,9 13 6,-3-9-7,-11-23 11,-1 0 0,-1 1-1,0-1 1,0 1 0,-1 0 0,0 1-1,-1-1 1,0 1 0,1 10-4,-5-20 0,1 1 0,-1 0 0,0-1 0,0 1 0,0-1 0,0 0 0,-1 1 1,1-1-1,0 0 0,-1 0 0,1 1 0,-1-1 0,1 0 0,-1 0 0,1-1 0,-1 1 0,1 0 0,-1 0 0,0-1 1,0 1-1,1-1 0,-1 0 0,0 1 0,0-1 0,0 0 0,1 0 0,-1 0 0,0 0 0,0-1 0,0 1 0,1 0 1,-1-1-1,0 1 0,1-1 0,-2 0 0,-3 1 2,-18-3-27,1-1 1,1 0-1,-1-2 0,1-1 1,-1 0-1,2-2 0,-1-1 1,-1-2 24,20 12-113,-1-1 1,1 0-1,0 0 1,0 0-1,1 0 1,-1 0-1,0-1 1,0 1-1,0-1 1,1 0-1,-1 0 1,1 0-1,0 0 1,-1 0-1,1-1 1,0 1-1,0-1 1,0 1-1,1-1 1,-1 0-1,1 0 1,-1 0-1,1 0 1,0 0-1,0 0 1,0 0-1,1 0 1,-1 0 0,1 0-1,0 0 1,0 0-1,0-1 1,0 1-1,0 0 1,0 0-1,1 0 1,0 0-1,0 0 1,0 0-1,0 0 1,0 0-1,0 0 113,4-1-810,0 0 1,0 1-1,0 0 0,1 0 0,-1 0 0,1 1 1,0-1-1,0 1 0,0 1 0,-1-1 0,2 1 1,-1 0-1,2 0 810,46-4-12038</inkml:trace>
  <inkml:trace contextRef="#ctx0" brushRef="#br1" timeOffset="-40777.434">12679 2899 12876,'0'0'5670,"0"0"-2019,0 0-992,0 0-1442,0 0-865,0 0-352,0 0-224,-98-17-1890,63 17-3780</inkml:trace>
  <inkml:trace contextRef="#ctx0" brushRef="#br1" timeOffset="-43232.45">8419 2173 14446,'10'-160'8269,"-10"159"-8179,1 0 0,-1-1 0,0 1 1,0 0-1,1 0 0,-1 0 0,0-1 0,0 1 1,0 0-1,-1 0 0,1 0 0,0-1 1,0 1-1,-1 0 0,1 0 0,0 0 0,-1 0 1,1 0-1,-1 0 0,0-1 0,1 1 0,-1 0 1,0 1-1,0-1 0,1 0 0,-1 0 0,0 0 1,0 0-1,0 1 0,0-1 0,0 0 0,0 1 1,0-1-1,0 1 0,-1-1 0,1 1 1,0-1-1,0 1 0,0 0 0,0 0 0,-1 0 1,1 0-1,0-1 0,0 2 0,0-1 0,-1 0 1,1 0-1,0 0 0,-1 1-90,-10 5 17,1 1 0,0 0 0,1 1 0,-1 1 0,2-1 0,-1 2 0,1-1 0,0 1 0,1 1 0,1-1 0,-7 12-17,5-9-53,0 1 0,0 0 0,2 1 0,0-1 0,1 1-1,0 1 1,1-1 0,1 1 0,0 0 0,1 0 0,1 1 0,0-1 0,2 0 0,0 1 0,0-1 0,2 0 0,1 7 53,1-14-81,0 0 1,1 0-1,0-1 1,0 1-1,1-1 1,0 0-1,1 0 1,0-1-1,0 0 1,0 0-1,1-1 1,0 0-1,0 0 1,1-1-1,0 0 1,0 0-1,0-1 1,0 0-1,0-1 1,1 0-1,0-1 1,0 0-1,-1 0 0,1-1 1,0 0-1,7-1 81,39 13 54,-54-13-33,0 0-1,-1 1 1,1-1-1,0 1 0,0 0 1,-1-1-1,1 1 0,0 0 1,-1 0-1,1 0 1,-1 0-1,1 0 0,-1 0 1,0 1-1,1-1 0,-1 0 1,0 1-1,0-1 0,0 1 1,0-1-1,0 1 1,0 0-1,0-1 0,-1 1 1,1 0-1,-1-1 0,1 1 1,-1 0-1,0 0 1,1 0-1,-1-1 0,0 1 1,0 0-1,0 0 0,-1 0 1,1 0-1,0-1 1,-1 1-1,1 0 0,-1 0 1,1-1-1,-1 1 0,0 0 1,0-1-1,0 1 1,0-1-1,0 1 0,0-1 1,-1 2-21,-7 10 71,-1 0 0,-1-1 0,0 0 0,0-1 0,-1 0 0,-1 0 0,0-2 0,0 1 0,-1-2 0,0 0 0,0 0 0,-1-1 0,0-1 0,0-1 0,0 0 0,-1-1 0,0 0 0,0-2 0,0 0 0,0 0 1,0-2-1,-1 0 0,1 0 0,0-2 0,0 0 0,-11-3-71,20 3-7,0 1 0,0-1 0,0 0 0,0-1 0,0 0 0,0 0 1,1 0-1,-1-1 0,1 0 0,0 0 0,0-1 0,1 1 0,-6-6 7,-6-33-2724,31 17-6153,2 20-28</inkml:trace>
  <inkml:trace contextRef="#ctx0" brushRef="#br1" timeOffset="-42936.495">9034 2503 17681,'11'-44'1596,"-6"27"-894,0-1 0,-1 1 1,0-1-1,-2 0 0,0 0 1,-1 0-1,-1 0 0,-1-1 1,-1-8-703,-1 21 35,0 0 0,0 1 0,-1 0 1,1 0-1,-1 0 0,0 0 1,-1 0-1,1 1 0,-1 0 1,0 0-1,0 0 0,0 1 1,0-1-1,-1 1 0,1 0 1,-1 1-1,0 0 0,0-1 1,0 2-1,0-1 0,0 1 0,0 0 1,0 0-1,-1 1 0,1-1 1,0 1-1,0 1 0,-1-1 1,1 1-1,0 1 0,0-1 1,0 1-1,0 0 0,0 0 1,0 0-1,1 1 0,-1 0 1,1 0-1,-3 3-35,-10 9 0,2 0-1,0 2 1,0 0 0,2 1-1,0 1 1,1 0 0,1 0-1,1 1 1,1 1 0,0 0-1,2 1 1,0-1 0,2 1-1,0 1 1,2-1 0,-2 19 0,-1 135-113,7-172 35,1 0 1,-1 0-1,1 0 0,-1 0 0,1-1 0,0 1 0,0 0 0,1-1 0,-1 1 0,1 0 0,0-1 0,0 0 0,0 1 1,0-1-1,1 0 0,-1 0 0,1 0 0,-1-1 0,1 1 0,0-1 0,0 1 0,1-1 0,-1 0 0,0 0 0,1 0 1,-1-1-1,1 1 0,0-1 0,-1 0 0,1 0 0,0 0 0,0-1 0,-1 1 0,1-1 0,0 0 0,0 0 0,0 0 1,0 0-1,0-1 0,-1 0 0,1 1 0,0-1 0,0-1 0,-1 1 0,1 0 0,-1-1 0,2-1 78,17-9 20,-2-1-1,0-1 0,0-1 0,-1-1 1,-1 0-1,-1-1 0,0-1 0,-2-1 1,0-1-1,0 0 0,-2 0 1,-1-1-1,-1-1 0,0 0 0,-2-1 1,0 0-1,-2 0 0,1-8-19,5-24 32,-14 55-32,1 0 0,0 0 0,0 0-1,-1 0 1,1 0 0,0 0 0,0 0-1,0 0 1,-1 0 0,1 0 0,0 0-1,0 0 1,0 0 0,-1 0 0,1 0-1,0 0 1,0 0 0,0 0 0,-1 0-1,1-1 1,0 1 0,0 0 0,0 0-1,0 0 1,-1 0 0,1 0 0,0-1-1,0 1 1,0 0 0,0 0 0,0 0-1,0 0 1,0-1 0,0 1 0,-1 0-1,1 0 1,0 0 0,0-1 0,0 2-7,-11 19 3,2 0 0,0 1-1,1 0 1,1 1-1,1 0 1,1 0 0,1 1-1,1-1 1,1 1 0,0-1-1,2 2 5,-1-18-296,0-1 0,0 0 0,1 0 0,-1 0 0,1 1 0,1-1 0,-1 0 0,1 1 0,-1-1-1,1 0 1,1 0 0,-1 0 0,1 0 0,0 0 0,0 0 0,1 0 0,-1-1 0,1 1 0,0-1 0,0 0 0,0 0 0,1 0 0,0 0-1,-1 0 1,1-1 0,3 2 296,18 7-6299</inkml:trace>
  <inkml:trace contextRef="#ctx0" brushRef="#br1" timeOffset="-42460.473">9396 2347 10378,'0'-16'2963,"-1"6"-2330,-22-104 6987,23 114-7554,0-1 1,-1 1 0,1-1-1,-1 1 1,1 0 0,-1-1-1,1 1 1,-1 0 0,1-1-1,-1 1 1,1 0 0,-1 0-1,0-1 1,1 1-1,-1 0 1,1 0 0,-1 0-1,0 0 1,1 0 0,-1 0-1,0 0 1,1 0 0,-1 0-1,1 0 1,-1 0 0,0 0-1,1 0 1,-1 0 0,1 1-1,-1-1 1,0 0-1,1 0 1,-1 1 0,1-1-1,-1 1 1,1-1 0,-1 0-1,1 1 1,-1-1 0,1 1-1,0-1 1,-1 1 0,1-1-1,-1 1 1,1-1 0,0 1-1,0-1 1,-1 1-1,1 0 1,0-1 0,0 1-1,0-1 1,0 1 0,0 0-1,0-1 1,0 1 0,0 0-1,0-1 1,0 1 0,0-1-1,0 1 1,0 0-1,0-1 1,0 1-67,-10 47 452,2 0-1,2 0 1,2 1-1,2 0 1,3 6-452,-7 102 22,4-128-246,-8 98-1515,7-63-5160,3-70 6852,15-249 1865,-12 238-1486,0 0 1,1 0 0,1 1 0,1-1-1,0 1 1,1 0 0,0 1 0,2 0-1,0 0 1,0 0 0,1 2 0,1-1-1,8-7-332,-14 17 39,-1 0-1,1 0 0,0 0 1,0 0-1,1 1 0,-1 0 0,1 0 1,-1 1-1,1 0 0,0 0 1,0 0-1,0 0 0,0 1 0,0 0 1,1 0-1,-1 1 0,0 0 1,0 0-1,1 0 0,-1 1 1,0 0-1,0 0 0,0 1 0,0-1 1,0 1-1,0 0 0,0 1 1,2 1-39,4 3 0,-1 0 1,1 0-1,-2 1 1,1 0-1,-1 1 1,-1 0-1,1 1 1,-1 0-1,-1 0 1,0 1-1,-1 0 1,6 11-1,-5-6-268,-1 0 1,-1 0 0,0 0-1,-1 1 1,-1-1 0,0 1-1,-2 1 1,0-1-1,-1 0 1,0 0 0,-2 1-1,-1 15 268,-11 0-4308,11-60 2936,6 7 1713,1 1-1,0 0 1,2 0 0,0 0-1,1 1 1,1 0-1,10-15-340,-15 27 157,93-126 2638,-92 126-2658,1 0 0,1 1 0,-1-1 0,1 1 0,-1 1-1,1-1 1,1 1 0,-1 1 0,0-1 0,1 1 0,0 0 0,0 1-1,0 0 1,0 0 0,0 1 0,0 0 0,0 0 0,6 1-137,-9 1 11,-1 0-1,0 0 1,0 0 0,0 1 0,0-1 0,0 1 0,0 0 0,0 0 0,-1 1 0,1-1 0,-1 1 0,1 0 0,-1 0-1,0 0 1,0 0 0,0 0 0,-1 1 0,1-1 0,-1 1 0,0 0 0,0-1 0,0 1 0,0 0 0,0 2-11,22 103 58,-23-80-165,-2 0 1,0 0-1,-2 0 0,-1-1 1,-2 1-1,-1 1 107,-18 54-7058,17-60-1318</inkml:trace>
  <inkml:trace contextRef="#ctx0" brushRef="#br1" timeOffset="-41863.438">10487 2454 13261,'-1'-13'4238,"-3"-41"-1387,0 58 4092,-12 62-5943,-7 47-640,5 2-1,5 0 1,2 81-360,10-159-318,0-21-91,1 0 1,0 1 0,1-1-1,1 0 1,0 1 0,1-1-1,4 11 409,-4-72-891,-13-601 2263,10 632-1229,1 0-1,0 0 1,1 0 0,0 0-1,1 0 1,0 0 0,2 1-1,-1 0 1,2 0 0,-1 0-1,7-8-142,-11 19 23,0 0 0,0 0 0,1 0 0,0 0 0,-1 0-1,1 0 1,0 0 0,0 0 0,0 1 0,0-1 0,0 1 0,0 0-1,0-1 1,1 1 0,-1 0 0,0 0 0,1 0 0,-1 1-1,1-1 1,-1 1 0,1-1 0,-1 1 0,1 0 0,-1 0 0,1 0-1,-1 0 1,1 0 0,-1 1 0,1-1 0,-1 1 0,1 0-1,-1-1 1,1 1 0,-1 0 0,0 0 0,0 1 0,1-1 0,-1 0-1,0 1 1,0 0 0,0-1 0,0 1 0,1 1-23,66 91-59,-59-74 17,-1 1 0,-1 0 1,0 1-1,-2 0 0,0 0 1,-2 0-1,0 1 0,-2-1 0,0 1 1,-2 0-1,-1 13 42,0-30-4,-1 0 0,1-1-1,-1 1 1,-1 0 0,1 0 0,-1-1 0,0 0 0,0 1-1,0-1 1,-1 0 0,0-1 0,0 1 0,0-1 0,-1 1-1,1-1 1,-1 0 0,0-1 0,0 1 0,-1-1 0,1 0-1,-1-1 1,1 1 0,-1-1 0,0 0 0,0 0 0,0-1-1,0 0 1,0 0 0,0 0 0,0-1 0,0 0 0,0 0-1,0 0 1,0-1 0,-1 0 0,1 0 0,1-1 0,-1 1-1,0-1 1,0-1 0,0 0 4,2 1-75,1-1-1,-1 1 1,1-1-1,0 0 1,0 0 0,0 0-1,1-1 1,-1 1-1,1-1 1,0 0 0,0 1-1,0-1 1,0 0-1,1 0 1,-1 0 0,1 0-1,0 0 1,0-1-1,1 1 1,-1 0 0,1 0-1,0-1 1,0 1-1,1 0 1,-1 0-1,1-1 1,0 1 0,0 0-1,0 0 1,0 0-1,1 0 1,0 0 0,0 0-1,0 1 1,0-1-1,0 1 1,1-1 0,0 1-1,0 0 1,1-2 75,96-105-7031,-32 48-475</inkml:trace>
  <inkml:trace contextRef="#ctx0" brushRef="#br1" timeOffset="-44157.912">6195 2501 12684,'-5'-13'5168,"-16"-39"-2195,21 51-2893,-1 1-1,0-1 1,0 0 0,1 0 0,-1 1-1,0-1 1,0 1 0,0-1-1,0 0 1,0 1 0,0-1-1,0 1 1,0 0 0,0-1-1,0 1 1,0 0 0,0 0 0,0 0-1,0 0 1,0 0 0,0 0-1,0 0 1,0 0 0,-1 0-1,1 0 1,0 0 0,0 1-1,0-1 1,0 0 0,0 1 0,0-1-1,0 1 1,0-1 0,1 1-1,-1 0 1,0-1 0,0 1-1,0 0 1,0 0 0,1-1 0,-1 1-1,0 0 1,1 0 0,-1 0-1,1 0 1,-1 0 0,1 0-1,-1 0 1,1 0 0,0 0-1,0 0 1,-1 0 0,1 0 0,0 0-1,0 0 1,0 0 0,0 1-80,-2 1 176,-17 28-2,1 1-1,2 0 1,1 2-1,2-1 1,1 2-1,-5 22-173,14-42-20,0 0 0,1 0-1,0 0 1,1 0-1,1 0 1,0 0-1,1 0 1,1 1 0,0-1-1,1-1 1,0 1-1,2 0 1,-1-1-1,2 0 1,0 0 0,1 0-1,2 3 21,-6-12-145,1 0 0,-1 0-1,1-1 1,0 1 0,0-1-1,1 0 1,-1 0 0,1 0 0,0 0-1,0-1 1,0 0 0,0 0 0,1 0-1,-1-1 1,1 0 0,0 0-1,-1 0 1,1-1 0,0 0 0,0 0-1,0 0 1,0-1 0,0 0-1,0 0 1,0 0 0,0-1 0,0 0-1,0 0 1,0-1 0,0 1-1,-1-1 1,1-1 0,0 1 0,-1-1-1,0 0 1,0 0 0,0 0-1,0-1 1,0 0 0,-1 0 0,1 0-1,-1 0 146,6-17 9,-1 0 0,0 0 0,-2-1 0,0 0 0,-2 0 0,0-1 0,-2 0 0,0 1 0,-2-1 0,0-4-9,0 12 71,-1 12-56,5-33 252,-3 0 0,-1 0 0,-1 0 0,-2 0 0,-2 0 0,-5-17-267,10 50-1,-1 1-1,-1-1 1,1 0 0,0 1-1,-1-1 1,1 1 0,-1-1-1,0 0 1,0 1-1,0 0 1,0-1 0,0 1-1,0 0 1,-1-1 0,1 1-1,-1 0 1,0 0-1,1 0 1,-1 0 0,0 1-1,0-1 1,0 0 0,-1 1-1,1-1 1,0 1 0,0 0-1,-1 0 1,1 0-1,-1 0 1,1 0 0,-1 0-1,1 1 1,-1-1 0,0 1-1,1 0 1,-1 0 0,0 0-1,1 0 1,-1 0-1,1 0 1,-1 1 0,0-1-1,-1 2 2,-49 55-3843,32-14-2542</inkml:trace>
  <inkml:trace contextRef="#ctx0" brushRef="#br1" timeOffset="-43850.438">6900 2438 10762,'15'-45'1984,"-1"6"77,-2 0 0,-2 0 0,-1-1 1,1-25-2062,-9 60 101,0 0 0,0-1 0,-1 1 1,1 0-1,-1 0 0,-1 0 1,1 0-1,-1-1 0,0 1 1,0 0-1,0 0 0,-1 0 1,1 0-1,-1 1 0,-1-1 1,1 0-1,-1 1 0,1-1 0,-1 1 1,-1 0-1,1 0 0,0 0 1,-1 0-1,0 1 0,0 0 1,0-1-1,0 1 0,-1 1 1,1-1-1,-1 1 0,1-1 0,-1 1 1,0 1-1,0-1 0,0 1 1,0 0-1,0 0 0,0 0 1,-1 1-1,1-1 0,0 1 1,0 1-1,0-1 0,-1 1 1,-3 1-102,-5 4 22,1 2 0,-1 0 0,2 1 0,-1 0 1,1 0-1,0 2 0,1-1 0,1 1 1,0 1-1,0 0 0,1 1 0,0-1 1,1 2-1,1-1 0,0 1 0,1 0 1,0 1-1,-2 11-22,-10 44 121,2 0-1,4 2 1,3-1 0,3 1 0,3 0-1,6 66-120,-3-112 2,38 706-1593,-36-722 1587,-1 1 0,0 0 1,0-1-1,-1 1 0,0-1 0,-1 1 0,-1-1 0,1 1 0,-2-1 1,1 1-1,-2-1 0,1 0 0,-1 0 0,-1-1 0,1 1 1,-2-1-1,1 0 0,-1 0 0,-1-1 0,0 0 0,0 0 1,0 0-1,-1-1 0,0 0 0,-2 0 4,-4-1-18,0 0 0,-1-2-1,1 1 1,-1-2 0,0 0 0,0-1 0,0-1-1,0 0 1,0-1 0,0 0 0,0-1-1,0-1 1,0-1 0,0 0 0,-2-1 18,4 0-394,0 0 1,1-1-1,-1 0 1,1-1-1,1 0 1,-1-1-1,1 0 1,0-1-1,1 0 1,0-1-1,-2-1 394,-14-26-4735,10-5-2237</inkml:trace>
  <inkml:trace contextRef="#ctx0" brushRef="#br1" timeOffset="-43526.455">6728 2747 10762,'13'-91'2723,"-7"64"-577,-1 9 320,0 7-896,1 4-609,1 3-513,9 4-352,7 0-96,10 5 0,9 4-32,-2 1-320,2 1-2019,-13-2-4899</inkml:trace>
  <inkml:trace contextRef="#ctx0" brushRef="#br1" timeOffset="-46265.516">2835 2653 8296,'2'-16'8456,"3"-8"-6485,3-18-457,-6-2 2533,-6 51-746,-13 41-2961,8-11-474,2 1 0,2 0 0,2 0 0,1 1 1,2-1-1,1 0 0,2 1 0,2-1 0,2 0 0,1-1 0,2 0 0,2 1 134,17 42-4370,-1-33-6405,-20-36 2004</inkml:trace>
  <inkml:trace contextRef="#ctx0" brushRef="#br1" timeOffset="-45843.84">2773 2916 3972,'-108'-365'13671,"107"357"-13178,-1 6-368,1-1 1,0 1 0,0-1-1,0 0 1,1 0 0,-1 0-1,0 1 1,1-1 0,0 0-1,0 0 1,0 0 0,0 0 0,0 0-1,1 0 1,-1 0 0,1 1-1,0-1 1,-1 0 0,1 0-1,1 1 1,-1-1 0,0 1-1,1-1 1,-1 1 0,1-1 0,0 1-1,0 0 1,0 0 0,0 0-126,10 2 13,0 2 1,0-1 0,0 2 0,0-1-1,0 2 1,-1 0 0,0 0-1,1 1 1,-1 0 0,-1 1 0,1 0-1,-1 1 1,0 0 0,-1 1 0,0 0-1,0 0 1,0 1 0,-1 0-1,-1 0 1,1 1 0,2 5-14,4 1-6,0 0 1,-1 1-1,-1 1 0,-1 0 1,0 0-1,-1 1 0,-1 0 1,-1 1-1,-1 0 1,0 0-1,-2 1 0,0 0 1,-1 0-1,-2 0 0,0 0 1,-1 0-1,-1 1 0,-1 4 6,-1-18-4,1 0-1,-1-1 1,-1 1 0,1-1-1,-1 1 1,0-1-1,-1 0 1,0 0-1,0-1 1,-1 1-1,1-1 1,-1 0-1,-1 0 1,1 0-1,-1-1 1,0 0-1,0 0 1,-1 0-1,1-1 1,-1 0-1,0-1 1,0 1-1,-1-1 1,1 0-1,-1-1 5,-9 4 15,-1-2-1,1 0 1,-1-1-1,0-1 0,0 0 1,0-1-1,0-1 1,1-1-1,-1-1 0,-10-2-14,-23-13 134,50 16-127,0 1 0,1 0 0,-1-1 0,0 1 0,0-1 0,0 1 0,0-1 1,1 0-1,-1 1 0,0-1 0,1 0 0,-1 1 0,0-1 0,1 0 0,-1 0 0,1 0 0,-1 0 0,1 1 0,0-1 0,-1 0 0,1 0 0,0 0 0,0 0 0,-1 0 0,1 0 0,0 0 0,0 0 0,0 0 1,0 0-1,0 0 0,0 0 0,1 0 0,-1 0 0,0 0 0,0 0 0,1 1 0,-1-1 0,1 0 0,-1 0 0,0 0 0,1 0 0,0 0 0,-1 1 0,1-1 0,-1 0 0,1 1 0,0-1 0,0 0 0,-1 1 0,1-1 1,0 1-1,0-1 0,0 1-7,13-9-7,1 0 0,0 1 0,0 1 0,1 1-1,0 0 1,0 1 0,0 1 0,15-3 7,8-2 3,33-11-25,11 0 25,-2-3 1,0-4-1,-2-4 0,-2-3 1,4-5-4,-75 37 119,-1-1 0,1 1 1,-1-1-1,0 0 0,0 0 1,0 0-1,0-1 0,-1 1 0,0-1 1,1 0-1,-1-1 0,-1 1 1,1-1-1,-1 0 0,1 0 0,-1 0 1,-1 0-1,1 0 0,-1-1 1,0 1-1,0-1 0,0 1 0,-1-1 1,0 0-1,0 0 0,-1 0 1,1 1-1,-1-1 0,-1-3-119,0 9 40,1-1-1,-1 0 1,0 1-1,0-1 1,0 0 0,0 1-1,0-1 1,0 1-1,0-1 1,0 1-1,0 0 1,0-1-1,0 1 1,0 0 0,0 0-1,0 0 1,0 0-1,0 0 1,0 0-1,0 0 1,0 0-1,0 0 1,0 0 0,0 1-1,0-1 1,0 0-1,0 1 1,0-1-1,0 0 1,0 1-1,0 0 1,0-1 0,0 1-1,0-1 1,1 1-1,-1 0 1,0 0-1,0 0 1,1-1-1,-1 1 1,0 0 0,1 0-1,-1 0 1,1 0-1,0 0 1,-1 0-1,1 0 1,0 0-1,-1 0 1,1 0 0,0 0-1,0 0 1,0 0-1,0 0 1,0 0-1,0 0 1,0 0 0,0 1-1,0-1 1,1 0-1,-1 0-39,-6 28 42,1 0-1,1 1 1,2 0-1,1-1 1,1 1-1,2 0 0,1-1 1,1 1-1,3 6-41,9 135-7713,-16-151 1584,0-6-3437</inkml:trace>
  <inkml:trace contextRef="#ctx0" brushRef="#br1" timeOffset="-45550.06">3401 2337 10025,'0'0'4036,"0"0"-3619,0 0-385,0 0 64,0 0-96,56 84-224,-20-44-4229</inkml:trace>
  <inkml:trace contextRef="#ctx0" brushRef="#br1" timeOffset="-45346.429">4020 2609 16303,'4'-15'4063,"14"-73"597,-19 87-4609,1-1-1,-1 1 0,1 0 0,-1-1 0,0 1 1,1 0-1,-1 0 0,0-1 0,0 1 1,0 0-1,0 0 0,0 0 0,0 0 0,0 0 1,0 0-1,-1 1 0,1-1 0,0 0 1,0 0-1,-1 1 0,1-1 0,0 1 0,-1-1 1,1 1-1,-1 0 0,1 0 0,-1-1 1,1 1-1,-1 0 0,1 0 0,0 0 0,-1 1 1,1-1-1,-1 0 0,1 0 0,-1 1 1,1-1-1,0 1 0,-1-1 0,1 1 0,0 0 1,-1 0-1,1-1 0,0 1 0,0 0 1,0 0-1,0 0 0,0 0 0,0 0 0,0 0 1,0 1-1,0-1 0,0 0 0,0 1-50,-14 11-69,0 1 1,1 1-1,0 1 0,1 0 0,1 1 0,0 0 0,2 1 0,0 0 0,0 0 1,2 1-1,1 1 0,0-1 0,1 1 0,1 0 0,1 0 0,1 1 1,1-1-1,0 1 0,2 0 0,1 14 69,-1-30-20,-1 0 1,1-1 0,0 1-1,0 0 1,0 0-1,1 0 1,-1 0-1,1 0 1,1 0-1,-1 0 1,1-1 0,-1 1-1,1 0 1,1-1-1,-1 0 1,1 1-1,-1-1 1,1 0-1,1 0 1,-1-1 0,0 1-1,1-1 1,0 1-1,-1-1 1,2 0-1,-1-1 1,0 1-1,1 0 20,64 12-179,23 13-53,-91-27 233,0-1-1,0 1 1,0-1-1,0 1 1,-1-1 0,1 1-1,0-1 1,0 1-1,0 0 1,-1-1-1,1 1 1,0 0-1,-1 0 1,1 0-1,0-1 1,-1 1-1,1 0 1,-1 0-1,1 0 1,-1 0-1,0 0 1,1 0 0,-1 0-1,0 0 1,0 0-1,0 0 1,0 0-1,0 0 1,0 0-1,0 0 1,0 0-1,0 0 1,0 0-1,-1 0 1,1 0-1,0 0 1,-1 0-1,1 0 1,0 0 0,-1 0-1,1 0 1,-1 0-1,0-1 1,1 1-1,-1 0 1,0 0-1,1-1 1,-1 1-1,0 0 1,0-1-1,0 1 1,0-1-1,0 1 1,1-1-1,-1 1 1,0-1 0,-1 1-1,-58 22 68,59-23-65,-58 13 10,0-2-1,-2-3 1,1-2 0,0-4 0,-31-2-13,84 0-195,-33-3-798,21-9-3900,20 3-1785,14-1-3604</inkml:trace>
  <inkml:trace contextRef="#ctx0" brushRef="#br1" timeOffset="-45095.43">4316 2474 16560,'47'-154'9059,"-24"120"-5578,-22 34-3424,0 0 1,0 0-1,0 0 1,0 0-1,0 0 1,0 0-1,0 0 1,0 1-1,0-1 1,0 0 0,0 1-1,0-1 1,0 0-1,-1 1 1,1 0-1,0-1 1,0 1-1,0-1 1,-1 1 0,1 0-1,0-1 1,-1 1-1,1 0 1,0 0-1,-1 0 1,1 0-1,-1-1 1,1 1 0,-1 0-1,0 0 1,1 0-1,-1 0 1,0 0-1,0 0 1,0 0-1,0 0 1,1 0-1,-1 0 1,-1 0 0,1 0-1,0 1-57,1 0 75,10 49-2,-1 1 0,-4 0-1,-1 1 1,-2-1 0,-5 44-73,2-51 31,-12 231-2994,11-267 2484,6 73-5008,24-41-6553,-8-33 1208</inkml:trace>
  <inkml:trace contextRef="#ctx0" brushRef="#br1" timeOffset="-44784.445">4683 2587 11723,'-1'-101'3694,"2"97"-3198,-1 0-1,0 0 0,0-1 0,0 1 1,-1 0-1,1 0 0,-1 0 1,0 0-1,0 0 0,0 0 0,-1 0 1,0 0-1,1 0 0,-1 0 1,0 1-1,-1-1 0,1 1 0,-1-1-495,-9 9 3465,5 21-2836,6-24-409,-5 46 134,2-1 0,1 1 0,3 0 0,3 2-354,-2-8 68,1 19-691,4-1 0,1 0 0,11 35 623,1-39-3861,-10-39-946,2-3-4995,-10-13 4271</inkml:trace>
  <inkml:trace contextRef="#ctx0" brushRef="#br1" timeOffset="-44783.445">4633 2985 1826,'-11'-14'3139,"10"13"-3069,-18-23 1307,-1 0 0,-1 2 0,-1 0 1,-1 1-1,-11-6-1377,14 14 1669,-1 1 0,0 0 1,-1 2-1,0 1 1,0 0-1,-1 2 0,-21-5-1669,153 7 790,-87 4-851,220-12-524,-80 6-4924,-86 4-1233</inkml:trace>
  <inkml:trace contextRef="#ctx0" brushRef="#br1" timeOffset="-48842.506">2978 296 17200,'0'0'2691,"0"0"-1890,0 0 608,0 0-160,0 0-352,0 0-192,-5 76-225,5-19-160,-4 4-159,1-2-65,3-3-64,2-5 0,3-2-32,4-3-449,-2-9-1024,-1-4-1218,1-10-1793,-1-10-2851</inkml:trace>
  <inkml:trace contextRef="#ctx0" brushRef="#br1" timeOffset="-48448.483">2771 264 9417,'-28'-142'7789,"28"141"-7695,0 0 1,0 0 0,1 0 0,-1 0 0,0 0 0,1 1 0,-1-1 0,1 0-1,-1 0 1,1 0 0,-1 0 0,1 0 0,-1 1 0,1-1 0,0 0-1,-1 0 1,1 1 0,0-1 0,0 1 0,0-1 0,-1 0 0,1 1-1,0 0 1,0-1 0,0 1 0,0-1 0,0 1 0,0 0 0,0 0 0,0 0-1,0-1 1,0 1 0,0 0 0,0 0 0,0 1 0,0-1 0,0 0-1,0 0 1,0 0 0,0 1 0,0-1 0,0 0 0,0 1 0,0-1 0,0 1-95,2-1 44,25 6 13,1 0-1,-1 3 1,-1 0 0,0 1 0,0 2-1,-1 1 1,-1 1 0,10 7-57,5 2 8,-2 2 1,0 1-1,-1 2 1,8 11-9,-33-29-35,-1 1 1,-1 0-1,1 1 1,-2 0-1,0 0 1,-1 1 0,0 1-1,0-1 1,-2 1-1,0 0 1,0 1-1,-1-1 1,-1 1-1,1 10 35,-4-17-215,-1 0 0,0 0 0,0 0 0,-1 0 0,0 0 0,0 0 0,-1-1 0,0 1 0,0 0 0,-1-1 0,0 0 0,0 0-1,-1 0 1,0 0 0,0 0 0,-1-1 0,0 1 0,0-1 0,0 0 0,-1-1 0,0 1 0,0-1 0,-1 0 215,-13 10-312,-1-1 0,0-1 0,0-1 1,-2-1-1,1-1 0,-23 7 312,11-5 370,-1-2 0,0-1-1,-1-2 1,1-1 0,-1-2-1,-1-2 1,1-1 0,-33-4-370,69 4 16,-1-1 0,1 1 0,-1-1 0,0 0 0,0 1-1,1-1 1,-1 0 0,0 0 0,1 0 0,-1 1 0,0-1 0,0 0 0,1 0 0,-1 0 0,0 0 0,0 0 0,1-1 0,-1 1 0,0 0 0,0 0 0,1 0 0,-1-1 0,0 1 0,1 0 0,-1 0 0,0-1 0,1 1 0,-1-1 0,1 1-1,-1-1 1,0 1 0,1-1 0,-1 1 0,1-1 0,-1 1 0,1-1 0,0 0 0,-1 1 0,1-1 0,0 0 0,-1 1 0,1-1 0,0 0 0,0 1 0,-1-1 0,1 0 0,0 0 0,0 1 0,0-1 0,0 0 0,0 0 0,0 1 0,0-1-1,1 0 1,-1 0 0,0 1 0,0-1 0,0 0 0,1 1 0,-1-1 0,0 0 0,1 1 0,-1-1 0,1 0 0,-1 1 0,1-1 0,-1 1 0,1-1 0,-1 1 0,1-1-16,49-31 564,345-95-601,-370 119 34,11-2 17,0-2 0,-1-1 0,-1-1 0,0-3 0,0 0 0,-2-2 0,0-1 0,-2-2 0,21-19-14,-12-22 1783,-31 16 3651,23 303-4793,-31-253-660,25 250-96,-23-144-2319,-2-104 1921,-2 19-1294,-5-13-3165,3-12-959,-2-11-2237</inkml:trace>
  <inkml:trace contextRef="#ctx0" brushRef="#br1" timeOffset="-48110.164">3680 1 5157,'0'0'3203,"0"0"-3107,0 0-32,0 0 96,0 0-160,27 102-288,-8-67-6887</inkml:trace>
  <inkml:trace contextRef="#ctx0" brushRef="#br1" timeOffset="-47816.009">4178 354 17136,'5'-13'3171,"29"-93"2312,-34 106-5444,0-1 1,0 0-1,0 0 1,0 0-1,0 0 1,0 0 0,0 1-1,-1-1 1,1 0-1,0 0 1,0 0-1,-1 0 1,1 1-1,0-1 1,-1 0 0,1 0-1,-1 1 1,1-1-1,-1 0 1,1 1-1,-1-1 1,1 0-1,-1 1 1,0-1-1,1 1 1,-1-1 0,0 1-1,0-1 1,1 1-1,-1 0 1,0-1-1,0 1 1,0 0-1,1 0 1,-1-1 0,0 1-1,0 0 1,0 0-1,0 0 1,1 0-1,-1 0 1,0 0-1,0 0 1,0 0-1,0 1 1,0-1 0,1 0-1,-1 0 1,0 1-1,0-1 1,0 1-40,-45 21 59,23-5-178,1 0 0,0 2 0,2 0-1,0 2 1,1 0 0,1 1 0,2 1 0,0 0-1,-7 16 120,21-37-104,0 0 0,0 1 1,0 0-1,1-1 0,-1 1 0,1 0 0,0 0 0,0 0 0,0 0 0,0 0 0,0 0 0,0 0 0,1 0 0,0 0 0,-1 0 0,1 0 0,0 0 0,1 0 0,-1 0 1,0 0-1,1 0 0,0 0 0,0 0 0,0 0 0,0 0 0,0 0 0,1 0 0,-1 0 0,1-1 0,-1 1 0,1-1 0,0 1 0,0-1 0,2 2 104,10 1-112,-1-2 0,1 1-1,-1-2 1,1 1 0,0-2-1,0 0 1,0-1-1,0 0 1,11-2 112,16 0-51,14 1 51,-41-1 0,0 0 0,-1 1 0,1 1 0,0 0 0,-1 1 0,1 0 0,0 1 0,-1 1 0,1 0 0,-1 1 0,0 0 0,0 1 0,-1 0 0,1 1 0,6 6 0,-14-8 61,-2 1-1,1 1 1,-1-1-1,1 0 1,-2 1-1,1 0 1,-1 0-1,1 0 1,-1 0-1,-1 0 1,1 0-1,-1 0 1,-1 0-1,1 1 1,-1-1-1,0 0 1,0 1-1,-1-1 1,0 0-1,0 1 1,0-1-1,-1 0 1,0 0-1,0 0 1,0 0-1,-1-1 1,0 1-1,0-1 1,0 1-1,-1-1 1,0 0-1,0 0 1,0-1-1,-1 1 1,1-1-1,-1 0 1,0 0-1,-1 0 1,-3 1-61,-4 5 222,-1-1 0,-1-1 0,0 0 0,0-1 0,0 0 0,-1-1 0,0-1 0,0-1 0,0 0 0,-1-1 0,1-1 0,-18 0-222,24-1 8,0-1 0,-1 0 0,1 0 0,-1-2 0,1 1-1,0-1 1,0-1 0,0 1 0,0-2 0,0 1 0,0-2-1,1 1 1,0-1 0,0-1 0,0 1 0,1-2 0,0 1-1,0-1 1,0 0 0,1-1 0,-1-1-8,4 4-247,1 0 1,0 0-1,0 0 1,0-1-1,1 1 0,0-1 1,0 1-1,0-1 1,1 0-1,0 0 0,0 0 1,0 0-1,1-5 247,19-44-7882,6 30-1914</inkml:trace>
  <inkml:trace contextRef="#ctx0" brushRef="#br1" timeOffset="-47471.915">4701 193 8872,'69'-181'16955,"-69"181"-16880,0 0-1,0 0 1,0 1-1,0-1 1,0 0-1,1 1 1,-1-1-1,0 0 1,0 0-1,0 0 1,1 1-1,-1-1 1,0 0-1,0 0 1,1 0-1,-1 1 1,0-1-1,0 0 1,1 0-1,-1 0 1,0 0-1,1 0 1,-1 0-1,0 0 1,0 0-1,1 0 1,-1 0-1,0 0 1,1 0 0,-1 0-1,0 0 1,1 0-1,-1 0 1,0 0-1,0 0 1,1 0-1,-1 0 1,0 0-1,1-1 1,-1 1-1,0 0 1,0 0-1,1 0 1,-1 0-1,0-1 1,0 1-1,0 0 1,1 0-1,-1-1 1,0 1-75,2 41-336,-2-31 560,3 179-782,-9 1 0,-9 8 558,14-184-388,-2 107-5135,33-52-5643,-15-56 5908</inkml:trace>
  <inkml:trace contextRef="#ctx0" brushRef="#br1" timeOffset="-47470.915">5025 399 7111,'9'-188'6806,"-7"90"4768,-10 277-7302,1-16-4097,7-124-242,-1 122-7,3-54-2882,7-34-2750,15-6-6818,-16-52 6732</inkml:trace>
  <inkml:trace contextRef="#ctx0" brushRef="#br1" timeOffset="-47144.345">4712 623 9577,'0'0'4869,"-108"-78"-2275,77 71 161,17 2-449,4 5-769,10 0-864,14 3-641,21 3 32,20-2-64,20-4 0,14 0-64,11-4-513,-3-6-1056,-8 0-481,-13 3-1954,-14 1-3363</inkml:trace>
  <inkml:trace contextRef="#ctx0" brushRef="#br1" timeOffset="-47143.345">5593 482 14061,'0'0'4356,"0"0"-960,0 0-193,0 0-993,0 0-801,0 0-672,0 0-577,0 0-160,0 0-609,0 0-1569,-95 40-2370,66-19-11019</inkml:trace>
  <inkml:trace contextRef="#ctx0" brushRef="#br1" timeOffset="-49684.479">1202 173 12460,'0'0'3977,"0"0"-1372,0 0-261,-5-13-28,-15-39-575,20 52-1707,0-1 1,-1 0-1,1 0 0,0 1 1,-1-1-1,1 1 0,-1-1 1,1 0-1,-1 1 1,1-1-1,-1 1 0,0-1 1,1 1-1,-1-1 1,0 1-1,1 0 0,-1-1 1,0 1-1,0 0 1,1-1-1,-1 1 0,0 0 1,0 0-1,1 0 1,-1 0-1,0 0 0,0 0 1,1 0-1,-1 0 0,0 0 1,0 0-1,0 0 1,1 0-1,-1 1 0,0-1 1,0 0-1,1 1 1,-1-1-1,0 0 0,1 1 1,-1-1-1,0 1 1,1-1-1,-1 1 0,1-1 1,-1 1-1,1-1 1,-1 1-1,1 0 0,-1-1 1,1 1-1,0 0 0,-1-1 1,1 2-35,-2-1 75,-10 17 113,0 0 1,1 1-1,1 0 0,1 0 0,0 1 0,2 1 0,0-1 1,1 1-1,2 0 0,0 0 0,1 1 0,0 3-188,-11 79 495,4 1 0,5 1-1,5 27-494,26 46 17,-23-171-24,0 1 0,0-1-1,0 0 1,1 0 0,0-1 0,1 1 0,-1-1 0,2 0 0,-1 0 0,1 0 0,0-1 0,0 0 0,1 0 0,-1 0 0,1-1 0,1 0 0,-1 0 0,1-1 0,2 1 7,-2-2-92,0-1 1,0 0-1,1 0 1,-1-1-1,0 0 0,1-1 1,-1 0-1,1 0 1,-1-1-1,1 0 0,-1 0 1,0-1-1,0 0 1,0 0-1,0-1 0,0 0 1,0 0-1,0-1 1,-1 0-1,0-1 0,0 1 1,0-1-1,-1-1 1,5-3 91,7-8-1322,0-1 0,-1 0 0,-1-1 0,0-1 1,-2-1-1,0 0 0,7-17 1322,-6 8-5258,-6 4-2114</inkml:trace>
  <inkml:trace contextRef="#ctx0" brushRef="#br1" timeOffset="-49372.071">950 545 14318,'0'0'2946,"0"0"-1280,0 0-449,0 0-448,120-19 160,-63 6 64,10 2-513,-6-2-192,0-1-192,-12 2-96,-12-4-32,-9 8-352,-9-1-2114,-12 4-5158</inkml:trace>
  <inkml:trace contextRef="#ctx0" brushRef="#br1" timeOffset="-27457.103">13394 6905 14318,'-1'-5'243,"2"-9"461,-2 0-1,0 0 1,0 0 0,-1 0 0,-1 1-1,0-1 1,-1 1 0,-1-1-1,-5-10-703,10 22 140,-1 0-1,1 1 0,-1-1 0,0 0 1,0 0-1,0 1 0,0-1 0,0 1 1,0-1-1,0 1 0,0-1 0,-1 1 0,1 0 1,0-1-1,-1 1 0,1 0 0,-1 0 1,1 0-1,-1 0 0,0 1 0,1-1 1,-1 0-1,0 1 0,0-1 0,0 1 0,1-1 1,-1 1-1,0 0 0,0 0 0,0 0 1,0 0-1,0 0 0,1 0 0,-1 0 0,0 1 1,0-1-1,0 1-139,-2 5 29,0 0-1,0 0 1,1 1 0,0 0 0,0-1-1,1 1 1,0 0 0,0 0 0,0 1-1,1-1 1,0 0 0,1 0-1,0 7-28,-1-6 11,-15 377 75,-7-25-5724,23-308 2814,-11-65 2045,-52-79 2263,-4 2 0,-3 3 0,-5 4 0,-62-53-1484,9 44 1490,149 91-850,89 25-481,1-5 0,1-5 0,0-5 0,47-4-159,-140-4 11,0-1 1,0-1 0,0 0-1,0-2 1,-1 0 0,1-1-1,-1-1 1,0-1 0,0 0-1,-1-1 1,0-1 0,0-1-1,-1-1 1,0 0 0,0 0-1,2-4-11,9-38 315,-47 60-144,13 7-173,0 0-1,0 0 0,2 1 1,0 0-1,1 0 0,0 0 1,1 0-1,1 1 0,1 0 1,0 12 2,-2 14-333,1 1 0,2-1 0,2 0 0,2 0 0,2 0 0,2 0 0,2-1 0,2 3 333,-12-42-99,0 0 1,1 1 0,-1-1-1,1 0 1,0 0 0,0 0-1,0 0 1,0 0 0,0 0-1,1 0 1,-1 0 0,1-1-1,0 1 1,0 0 0,0-1-1,0 0 1,0 1 0,1-1-1,-1 0 1,1 0 0,-1 0 0,1 0-1,0-1 1,0 1 0,0-1-1,0 0 1,0 1 0,0-1-1,0-1 1,0 1 0,0 0-1,0-1 1,0 0 0,1 1-1,-1-1 1,0-1 0,0 1-1,0 0 1,1-1 0,-1 1-1,0-1 1,0 0 0,3-1 98,11-14 288,-1-1 1,0 0-1,-1-1 1,-1-1-1,0 0 1,9-19-289,-2 4 468,127-233 2143,-134 253-2495,-13 40 10,-2-13-144,2 22 20,1 0 0,2 1 1,1-1-1,1-1 0,2 1 0,2-1 1,13 31-3,-20-59-79,-1 0 0,1-1 1,0 0-1,0 1 0,0-1 1,1 0-1,0-1 0,0 1 1,0-1-1,1 1 0,-1-1 1,1-1-1,0 1 0,0-1 1,0 1-1,1-1 1,-1-1-1,1 1 0,-1-1 1,1 0-1,0-1 0,0 1 1,0-1-1,0 0 0,0 0 1,0-1-1,0 0 0,1 0 1,-1 0-1,0-1 0,0 0 1,0 0-1,0-1 0,2 0 79,8-8 120,-1 0 1,0-1-1,-1 0 0,-1-1 0,1-1 0,-2 0 1,0 0-1,-1-2 0,0 1 0,-1-1 0,0-1 1,-2 0-1,0 0 0,0-1 0,-2 0 0,0 0 1,-1-1-1,0-2-120,-1 9 137,12-27 304,-2 0 1,-1-1-1,-3 0 0,-1-1 1,-2-1-1,1-19-441,2 346 416,-5-243-400,-3-21-176,0 0 0,2-1 0,0 1 0,2-1-1,0 0 1,1 0 0,1-1 0,1 0 0,2 3 160,-9-21-10,0 1-1,0-1 1,0 0-1,0 0 1,0 0-1,0 0 1,0 0-1,1 0 1,-1 0 0,1-1-1,-1 1 1,1-1-1,0 0 1,0 0-1,-1 0 1,1 0-1,0 0 1,0-1 0,0 1-1,0-1 1,0 0-1,0 0 1,0 0-1,0 0 1,0-1 0,0 1-1,-1-1 1,1 1-1,0-1 1,0 0-1,0 0 1,-1-1-1,1 1 1,0 0 0,-1-1-1,1 1 1,-1-1-1,0 0 1,0 0-1,1 0 1,-1 0 0,0-1-1,-1 1 1,1 0-1,0-2 11,16-18 132,-1-1 0,-1-1 0,-1-1-1,-1 0 1,-1-1 0,-2 0 0,0-1 0,-2 0 0,-1 0-1,1-14-131,23-61-21,0 43 21,-30 60-2,0 1-1,0-1 0,-1 1 0,1-1 1,0 1-1,-1 0 0,0 0 0,1 0 1,-1 0-1,0 0 0,0 0 0,0 0 1,0 0-1,-1 1 0,1-1 0,-1 0 1,1 1-1,-1-1 0,0 0 0,0 0 1,0 1-1,0 0 3,2 5-20,51 284-44,-14-208-1055,-37-82 1095,0 0 0,0 0 0,-1 0 1,1-1-1,0 1 0,0-1 0,1 1 1,-1-1-1,0 0 0,0 0 0,1 0 1,-1 0-1,1 0 0,-1 0 0,1-1 1,-1 1-1,1-1 0,-1 0 0,1 0 1,-1 1-1,1-2 0,-1 1 0,1 0 1,-1-1-1,1 1 0,-1-1 0,1 1 1,-1-1-1,1 0 0,-1 0 0,0 0 1,1-1-1,-1 1 0,1-2 24,10-7 66,0-2 0,-1 1 0,0-2 0,-1 1 0,0-2 0,-1 1 0,-1-2 0,0 1 0,-1-1 0,0-3-66,1 3 189,31-61 361,-3-2 0,-4-1-1,-3-2 1,-1-9-550,-20 66 144,-22 186-111,16-93-39,3 1 1,3-1 0,16 61 4,-22-118-49,-1-9 40,0 0 0,-1 1 0,1-1 0,-1 0 0,1 1 0,-1-1 0,0 1 1,-1-1-1,1 1 0,0 0 0,-1-1 0,0 1 0,0 0 0,0-1 0,0 1 0,-1-1 0,1 1 0,-1 0 0,0-1 0,0 1 0,0-1 1,-1 1-1,1-1 0,-1 0 0,0 0 0,0 0 0,0 0 0,0 0 0,0 0 0,-1 0 0,0 0 0,1-1 0,-1 0 0,0 1 0,0-1 1,0 0-1,0 0 0,0-1 0,-4 2 10,-6-1-135,-1-1 0,1 0 0,0-1 0,-1-1 0,1 0 0,-1 0 0,1-2 0,0 0 0,0 0 0,-6-3 135,-71-42-6983,67 28-726</inkml:trace>
  <inkml:trace contextRef="#ctx0" brushRef="#br1" timeOffset="-29403.508">10036 6594 9001,'1'-13'4201,"2"-43"-1116,7 19 5270,-5 50-5600,1 50-2433,-4 0 1,-2 1 0,-2-1-1,-4 0 1,-5 17-323,-6 92-92,21-18-1880,25-87-2272,33-27-6132,-32-34 1029</inkml:trace>
  <inkml:trace contextRef="#ctx0" brushRef="#br1" timeOffset="-29110.454">10469 6911 9545,'-1'-15'4394,"0"4"-3615,-4-43 837,-6 9 3441,36 106-2051,24 35-3051,-34-68 266,-13-22-221,0 0 1,0 0-1,1 0 1,0 0 0,0 0-1,1-1 1,-1 0-1,1 1 1,0-1 0,0-1-1,1 1 1,0 0-1,0-1 1,0 0-1,0 0 1,0-1 0,1 0-1,0 0 1,0 0-1,0 0 1,0-1 0,0 0-1,0 0 1,0-1-1,1 1 1,-1-1 0,3-1-1,-3-3 42,-1-1 0,0 0 0,0 0 0,-1 0 0,1-1 1,-1 1-1,0-1 0,0 0 0,0-1 0,-1 1 0,0-1 1,0 1-1,0-1 0,-1 0 0,0 0 0,0 0 1,-1 0-1,1 0 0,-1-1 0,0-4-42,1-100 1745,-3 107-1721,1 0-1,-1 0 1,-1 0 0,1 1 0,0-1 0,-1 0 0,0 1 0,0-1-1,0 1 1,0 0 0,0-1 0,-1 1 0,1 0 0,-1 1 0,0-1-1,0 0 1,0 1 0,0-1 0,0 1 0,-1 0 0,1 0 0,-1 1-1,1-1 1,-1 1 0,0-1 0,-3 0-24,-1 1 4,-1 0 1,1 0-1,0 1 0,-1 0 1,1 1-1,0 0 0,-1 0 1,1 0-1,0 1 1,0 1-1,0-1 0,0 1 1,0 1-1,1-1 0,-1 1 1,1 0-1,0 1 0,0 0 1,1 0-1,0 1 0,-1-1 1,2 1-1,-3 3-4,-4 5-5,1 0 0,0 0 0,2 1-1,-1 0 1,2 0 0,0 1 0,1 0-1,1 1 1,0 0 0,-2 13 5,4-18-27,1 0 1,1 0-1,0 0 0,1 1 1,0-1-1,0 0 0,2 1 0,0-1 1,0 1-1,1-1 0,0 0 1,1 0-1,1 0 0,0 0 1,0-1-1,1 1 0,0-1 1,1 0-1,1-1 0,0 1 0,0-1 1,1-1-1,0 1 0,1-1 1,-1-1-1,2 0 0,-1 0 1,2 0 26,10 1-106,-1-1 1,1-2 0,0 0 0,1-1-1,-1-1 1,1 0 0,0-2 0,0-1-1,0-1 1,0 0 0,0-2 0,0-1-1,0 0 1,-1-2 0,1 0 0,-1-2 0,-1 0-1,1-1 1,-1-1 0,0-1 0,1-2 105,4-5 88,0 0 0,-2-1 1,0-2-1,-1 0 1,-1-2-1,-1 0 0,0-1 1,-2-1-1,-1-1 1,-1-1-1,-2 0 1,0 0-1,-1-2 0,-2 0 1,-1 0-1,1-7-88,-7 22 113,-1 0 0,0-1-1,-1 1 1,0 0 0,-1-1-1,-1 1 1,0-1 0,-1 1 0,0-3-113,0 14 28,-1 0 1,1-1-1,0 1 1,-1 0-1,1 0 1,-1 0 0,1 0-1,-1 0 1,0 0-1,0 0 1,0 1 0,0-1-1,0 1 1,-1 0-1,1-1 1,0 1-1,-1 0 1,1 0 0,-1 0-1,1 1 1,-1-1-1,1 0 1,-1 1 0,1 0-1,-1 0 1,1 0-1,-1 0 1,0 0-1,1 0 1,-1 0 0,1 1-1,-1 0 1,1-1-1,-1 1 1,1 0 0,-1 0-1,1 0 1,0 1-1,0-1 1,-1 0-1,1 1 1,0 0 0,0-1-1,0 1 1,1 0-1,-1 0 1,0 0 0,0 1-30,-3 3 4,0 0 0,1 0 0,-1 0 0,1 1 0,0 0-1,1 0 1,0 0 0,0 0 0,0 0 0,1 1-1,0-1 1,1 1 0,0-1 0,0 1 0,0 0 0,1-1-1,0 1 1,1 0 0,-1 0 0,2-1 0,-1 1-1,1 2-2,62 161-19,86 58-1299,-149-228 1307,0 0 1,0 0 0,0 0-1,0 0 1,0 0-1,0 1 1,0-1 0,0 0-1,-1 0 1,1 1 0,0-1-1,-1 1 1,1-1 0,-1 0-1,1 1 1,-1-1-1,0 1 1,1-1 0,-1 1-1,0-1 1,0 1 0,0 0-1,0-1 1,-1 1 0,1-1-1,0 1 1,-1-1-1,1 1 1,-1-1 0,1 0-1,-1 1 1,0-1 0,1 0-1,-1 1 1,0-1 0,0 0-1,0 0 1,0 0-1,0 0 1,0 1 0,0-1-1,-1-1 1,1 1 0,0 0-1,-1 0 1,1 0 0,0-1-1,-1 1 1,1-1-1,-1 1 1,1-1 10,-28 4-8,1-1 1,0-1-1,-1-2 1,1-1-1,0-1 0,-1-1 1,-8-3 7,-27-10-370,26 6-1381,1 3-4638,29 7-1682</inkml:trace>
  <inkml:trace contextRef="#ctx0" brushRef="#br1" timeOffset="-28824.592">11658 7467 15599,'0'0'5541,"0"0"-3139,0 0-96,0 0-928,30 88-642,-30-51-415,-10 2-193,-10 2-96,-6-1-32,-9-3-545,-5 2-800,-5 3-1057,-7-7-3075,4 0-10891</inkml:trace>
  <inkml:trace contextRef="#ctx0" brushRef="#br1" timeOffset="-31481.542">7487 6745 16175,'1'-17'2915,"3"-88"1831,-4 102-4580,0 1-1,0 0 1,0-1 0,0 1-1,-1 0 1,1-1 0,-1 1 0,1 0-1,-1-1 1,0 1 0,0 0-1,0 0 1,0 0 0,0 0-1,-1 0 1,1 0 0,-1 0 0,1 0-1,-1 1 1,1-1 0,-1 1-1,0-1 1,0 1 0,0-1 0,0 1-1,0 0 1,0 0 0,-1 0-166,-2-1 15,0 1 1,0 0 0,-1 0-1,1 1 1,0 0 0,0 0-1,-1 0 1,1 0 0,0 1-1,-1 0 1,1 0 0,0 0-1,0 1 1,0-1 0,0 1-1,0 0 1,1 1 0,-3 1-16,3-3-32,0 1 0,0 0 0,0 0 0,1 0 0,-1 1 0,0-1 0,1 1 0,0 0 0,0 0 0,0 0 0,0 0 0,0 1-1,0-1 1,1 1 0,0-1 0,0 1 0,0 0 0,0 0 0,0 0 0,1 0 0,0 1 0,0-1 0,0 0 0,0 0 0,1 1 0,0-1 0,0 0 0,0 1 0,0-1 0,0 0 0,1 1 0,0-1 0,0 0 0,0 0 0,1 0 0,-1 0 0,1 0 0,0 0 0,0 0 0,0 0 0,1-1 0,-1 1 0,1-1 0,0 1 0,0-1-1,2 1 33,150 72-1371,-141-69 1372,-1 0 1,0 1 0,0 1-1,-1 0 1,0 0 0,-1 2-1,0-1 1,0 1 0,-1 1-1,-1 0 1,0 0 0,0 1-1,-1 0 1,-1 1 0,0-1-1,-1 2 1,-1-1 0,0 0 0,2 14-2,-4-15 0,-1 1 0,-1-1 0,-1 1 0,0 0 0,0 0 0,-1-1 0,-1 1 0,-1-1 0,0 2 0,2-10 0,0-1 0,-1 1 0,0 0 0,0 0 0,0-1 0,-1 0 0,0 1 0,1-1 0,-1 0 0,-1 0 0,1 0 0,0-1 0,-1 1 0,0-1 0,0 0 0,0 0 0,0 0 0,-1-1 0,1 1 0,-1-1 0,1 0 0,-1 0 0,0-1 0,0 1 0,-4-1 0,-15 1 29,-1-1 0,1-2 1,-1-1-1,1 0 0,0-2 1,0-1-1,0-1 0,0-1 1,1-1-1,0-1 1,1 0-1,0-2 0,0-1 1,1-1-1,1-1 0,-5-4-29,17 13-47,1 1 1,0-1-1,1-1 0,-1 1 0,1-1 0,0 0 0,0-1 1,1 1-1,0-1 0,0 0 0,0 0 0,1-1 0,0 0 1,1 1-1,0-1 0,0 0 0,0-1 0,1 1 1,0 0-1,1-1 0,0 1 0,0-9 47,3 15-426,-1 0-1,1-1 1,-1 1 0,1 0-1,0 1 1,0-1 0,0 0-1,0 0 1,0 1 0,1-1 0,-1 1-1,0 0 1,1 0 0,-1 0-1,1 0 1,-1 0 0,1 0-1,-1 1 1,1-1 0,0 1-1,-1-1 1,1 1 0,0 0-1,-1 0 1,1 1 0,0-1-1,-1 0 1,1 1 0,-1 0-1,1-1 1,2 2 426,-5-2-61,42 9-11309</inkml:trace>
  <inkml:trace contextRef="#ctx0" brushRef="#br1" timeOffset="-31096.513">8192 6981 17200,'7'-111'3801,"-9"106"-3691,0 0 0,0 0 0,-1 0 0,0 0 0,0 0 0,0 0 0,-1 1 0,0 0 0,0-1 0,0 1 0,0 1 0,0-1 0,-1 1 1,0-1-1,1 1 0,-1 1 0,0-1 0,-1 1 0,1 0 0,0 0 0,-1 0 0,1 1 0,-1-1 0,1 1 0,-1 1 0,0-1 0,0 1 0,1 0 0,-1 1 0,0-1 0,1 1 0,-1 0 0,1 0 0,-1 1 0,1 0 0,-1 0 0,1 0 0,0 0 0,0 1 0,0 0 0,-4 3-110,-8 7 50,2 0 0,0 1 1,0 0-1,2 1 0,-1 1 0,2 0 0,0 1 1,1 0-1,1 1 0,1 0 0,0 0 0,1 1 0,1 0 1,1 1-1,0 3-50,-16 102-602,21-120 556,1 0 0,0 0 0,0 0 0,0 0 0,1 0 0,-1 1 0,1-2 0,0 1 0,1 0 0,-1 0 0,1 0 0,0-1 0,1 1 0,-1-1 0,1 1 0,-1-1 0,1 0 0,1 0 0,-1 0 0,0 0 0,1-1 0,0 0 0,3 3 46,-3-4-121,1 0 1,0 0 0,0 0 0,0-1 0,0 0 0,0 0 0,1 0-1,-1-1 1,0 1 0,0-1 0,0 0 0,1-1 0,-1 1 0,0-1-1,0 0 1,0-1 0,0 1 0,0-1 0,0 0 0,0 0-1,-1 0 1,1-1 0,0 0 120,94-78-151,-87 67 219,-1 0 1,0-1 0,0 0-1,-2-1 1,0 0-1,-1 0 1,-1-1-1,0 0 1,-1 0 0,-1-1-1,-1 1 1,0-1-1,0-7-68,10 55-48,41 106-473,-20-82-5326,-15-29-741</inkml:trace>
  <inkml:trace contextRef="#ctx0" brushRef="#br1" timeOffset="-30596.798">8446 7004 9161,'0'-11'438,"1"-13"993,0 1-1,-2 0 1,-1 0-1,-1 0 1,-1 0 0,-1 1-1,-1 0 1,-3-7-1431,-7 18 4246,10 41-3116,50 348-1819,-48-273-5530,-1-102 2757,-3-27 3091,5-4 1260,1 0 1,2-1 0,1 1-1,1 0 1,1-1-1,1 1 1,2 1-1,1-1 1,1 1 0,1 0-1,9-18-889,-16 39 41,0-1 1,1 1-1,0 0 1,0 1-1,0-1 1,0 0-1,1 1 0,0 0 1,0 0-1,0 0 1,1 0-1,0 1 0,0-1 1,0 1-1,0 1 1,1-1-1,-1 1 0,1 0 1,0 0-1,0 0 1,0 1-1,0 0 0,1 0 1,-1 1-1,0 0 1,1 0-1,-1 0 0,1 1 1,0 0-1,-1 0 1,1 0-1,-1 1 0,0 0 1,1 1-1,-1-1 1,0 1-1,1 0 0,-1 1 1,0-1-1,-1 1 1,7 4-42,-3 2-29,1 0 0,-1 1 0,-1 0 1,0 0-1,0 1 0,-1 0 0,-1 0 1,1 1-1,-2 0 0,0 0 0,0 0 1,-1 1-1,-1-1 0,0 1 0,0 0 1,-2 0-1,1 0 0,-2 0 0,0 10 29,0-7-713,-1 0 0,-1-1 0,0 1 0,-1 0 0,-1-1 0,-1 1 0,0-1 0,0 0 0,-2-1 0,-2 4 713,1-13-1956,6-25 1865,6-29 1626,7 3 114,2 0 1,2 1-1,2 1 1,18-33-1650,28-24 1159,-61 97-1139,1 1 1,0-1 0,0 1-1,0 0 1,0 0 0,1 0 0,-1 1-1,1-1 1,0 1 0,0 0-1,-1 0 1,1 0 0,1 1-1,-1-1 1,0 1 0,0 0 0,0 0-1,1 0 1,-1 1 0,0 0-1,1-1 1,-1 2 0,1-1-1,-1 0 1,4 2-21,-1 3 13,0 0 0,0 1 0,0 0 0,-1 0 0,0 1 0,0 0 0,0 0 0,-1 0 0,0 1 0,-1-1 0,1 1 0,-1 0 0,-1 1 0,0-1 0,0 1 0,-1-1 0,0 1 0,1 7-13,-1-10 1,6 29-681,-1-1 0,-2 2 1,-2-1-1,-1 0 0,-1 4 680,3 54-2463,0-70-3435,2-7-4411</inkml:trace>
  <inkml:trace contextRef="#ctx0" brushRef="#br1" timeOffset="-30095.99">9389 6961 4356,'0'0'4100,"0"0"-1559,6-14 32,16-40 134,-14 36 1608,-8 27-699,-1-2-3700,-42 269 3036,36-220-3181,1 0-1,4 1 1,2-1-1,5 45 230,13-19-2769,8-37-3681,-8-34-3261,-11-11 5045</inkml:trace>
  <inkml:trace contextRef="#ctx0" brushRef="#br1" timeOffset="-29767.76">9443 7565 1313,'-4'-15'2904,"-63"-263"7293,61 250-9244,1-2 0,1 1 0,2 0 0,1-1 0,1 1 1,2 0-1,0-1 0,3 1 0,0 0 0,2 0 0,7-20-953,-11 43 75,0 0-1,1 0 0,-1 1 1,1-1-1,0 1 1,1-1-1,-1 1 1,1 0-1,0 1 0,0 0 1,1-1-1,0 2 1,-1-1-1,1 0 1,0 1-1,0 0 0,1 1 1,-1 0-1,1 0 1,-1 0-1,1 0 1,0 1-1,-1 0 0,1 1 1,0-1-1,0 1 1,0 1-1,0-1 1,-1 1-1,1 1 0,0-1 1,5 3-75,-3-2-4,0 0 0,0 1 0,-1 1 1,1-1-1,-1 1 0,0 1 0,0-1 0,0 1 1,-1 1-1,0 0 0,0 0 0,0 0 0,-1 0 0,1 1 1,-2 0-1,1 1 0,-1-1 0,0 1 0,-1 0 1,0 1-1,0-1 0,-1 0 0,0 1 0,1 2 4,-3-1-14,0 0 1,0 0-1,-1 1 0,0-1 0,-1 0 0,0 0 0,0 0 0,-1 0 0,-1 0 0,1 0 1,-2 0-1,1-1 0,-1 1 0,-1-1 0,0 0 0,0-1 0,-1 1 0,0-1 0,0 0 1,-1 0-1,0-1 0,-6 5 14,1-1-62,-2 0 0,1-1 0,-1-1 0,0-1 0,-1 0 0,0 0 0,0-2 1,-1 0-1,0 0 0,0-2 0,0 0 0,-1-1 0,-9 1 62,-52-4-314,76 0 266,1 0 0,-1 0-1,1 0 1,0 0 0,-1 0 0,1-1-1,-1 1 1,1 0 0,0-1 0,-1 1-1,1-1 1,0 1 0,0-1-1,-1 0 1,1 1 0,0-1 0,0 0-1,0 0 1,0 0 0,0 0 0,0 0-1,0 0 1,0 0 0,0 0-1,0-1 1,1 1 0,-1 0 0,0 0-1,1-1 1,-1 1 0,1 0 0,-1-1-1,1 1 1,0 0 0,0-1-1,0 1 1,0-1 0,0 1 0,0 0-1,0-1 1,0 1 0,0-1-1,0 1 1,1 0 0,-1-1 0,1 1-1,-1 0 1,1-1 0,-1 1 0,1 0-1,0 0 1,0-1 48,7-8-900,0 1-1,0 0 1,1 0 0,0 1-1,0 0 1,1 0 0,0 1 0,0 1-1,9-5 901,0-1-2211,40-24-4932</inkml:trace>
  <inkml:trace contextRef="#ctx0" brushRef="#br1" timeOffset="-32731.565">2764 7081 12043,'0'0'2328,"5"-15"-22,41-105 3374,-43 116-5562,-1 1 1,1 0-1,-1-1 0,1 1 1,0 0-1,0 0 0,1 1 0,-1-1 1,0 1-1,1 0 0,0 0 1,-1 0-1,1 0 0,0 0 0,0 1 1,0 0-1,0 0 0,0 0 1,0 0-1,0 0 0,1 1 0,-1 0 1,0 0-1,0 0 0,0 1 1,0-1-1,1 1 0,-1 0 0,0 0 1,0 0-1,0 1 0,0-1 1,-1 1-1,1 0 0,0 0 0,-1 0 1,1 1-1,0 0-118,8 11 10,0 1 0,-1 0 0,-1 1-1,0 0 1,-1 0 0,-1 1 0,-1 1 0,0-1 0,-1 1-1,1 6-9,-1-5 14,10 26-409,-2 0 0,-2 1 0,-2 0 0,-2 1 0,-2 0 0,-3 0 0,-1 0 0,-3 6 395,-15-9-449,7-83 604,10-5 240,2 0-1,1 0 0,3 0 0,1 1 1,2 1-1,3-1 0,15-36-394,32-30 76,-58 106-76,0 0 0,0 0 1,0 0-1,1 1 0,-1-1 0,1 0 1,0 1-1,-1 0 0,1 0 1,0 0-1,1 0 0,-1 0 1,0 1-1,0-1 0,1 1 1,-1 0-1,1 0 0,-1 0 1,1 0-1,-1 1 0,1 0 0,0-1 1,-1 1-1,1 1 0,-1-1 1,1 0-1,0 1 0,-1 0 1,1 0-1,-1 0 0,1 0 1,2 1-1,4 7-5,1 0 0,-2 0 0,1 1 0,-1 0 0,-1 1 0,0-1 0,0 2 0,-1-1-1,-1 1 1,0 0 0,0 1 0,-1-1 5,3 5 2,139 324-2730,-112-297 506,-34-43 2207,0-1 0,-1 1-1,1 0 1,0-1 0,0 1 0,1-1 0,-1 1 0,0-1-1,0 0 1,0 1 0,0-1 0,0 0 0,0 0 0,1 1 0,-1-1-1,0 0 1,0 0 0,0-1 0,0 1 0,1 0 0,-1 0-1,0 0 1,0-1 0,0 1 0,0-1 0,0 1 0,0-1 0,0 1-1,0-1 1,0 0 0,0 1 0,0-1 0,0 0 0,0 0-1,-1 1 1,1-1 0,0 0 0,0 0 0,-1 0 0,1 0 0,-1 0-1,1 0 1,-1 0 0,1-1 0,-1 1 15,17-35 526,-1-1 0,-2 0 0,-1-1 0,-2-1 0,2-20-526,-4 16 451,2 2 1,2-1 0,2 2-1,10-21-451,-24 60 4,-1-1 2,0 1-1,0-1 0,0 1 1,0 0-1,1-1 0,-1 1 1,1-1-1,-1 1 1,1 0-1,-1-1 0,1 1 1,0 0-1,-1 0 0,1-1 1,0 1-1,0 0 0,0 0 1,0 0-1,0 0 1,0 0-1,0 0 0,0 0 1,1 1-1,-1-1 0,0 0 1,0 1-1,1-1 0,-1 1 1,0-1-1,1 1 1,-1-1-1,1 1 0,-1 0 1,1 0-1,-1 0 0,0 0 1,1 0-1,-1 0 0,1 0 1,-1 0-1,1 1 1,-1-1-1,0 0 0,1 1 1,-1-1-1,0 1-5,31 106-80,-14-9-149,-9-47-357,1 0 1,3 0-1,18 44 586,-30-91-90,0 0-1,0-1 1,0 1-1,1-1 1,0 1-1,-1-1 1,1 1-1,0-1 1,1 0-1,-1 0 1,1 0-1,-1 0 1,1 0-1,0-1 1,0 1-1,0-1 1,0 0-1,0 0 1,1 0-1,-1 0 1,1 0-1,-1-1 1,1 1-1,0-1 1,-1 0-1,1-1 1,0 1-1,0 0 1,0-1-1,-1 0 1,1 0-1,0 0 1,0 0 0,0-1-1,0 0 1,-1 1-1,1-2 1,0 1-1,0 0 1,0-1 90,12-10 297,-1-1-1,1 0 1,-2-1 0,0-1 0,-1-1 0,0 0 0,-1 0 0,-1-1 0,-1 0 0,0-1-1,-2-1 1,0 1 0,1-5-297,79-198 2888,-83 196-1430,-5 65-1337,-2 0-120,2 0 0,2 1 0,1-1 0,2 0 0,2 0 0,2-1 0,7 21-1,-14-56-49,0 1 0,0-1-1,1 0 1,-1 1 0,1-1 0,0 0 0,0 0 0,0-1-1,1 1 1,0-1 0,-1 1 0,1-1 0,0 0 0,0-1-1,1 1 1,-1-1 0,0 0 0,1 0 0,0 0 0,-1 0-1,1-1 1,0 0 0,0 0 0,0 0 0,0-1 0,0 1-1,0-1 1,0 0 0,-1-1 0,1 1 0,0-1 0,0 0-1,0 0 1,0-1 0,-1 1 0,1-1 0,0 0 0,-1 0-1,0-1 1,1 1 0,-1-1 0,0 0 0,3-3 49,3-7 82,0 0 0,-1 0 0,-1-1 1,0-1-1,-1 1 0,0-1 0,-1-1 1,-1 1-1,0-1 0,-1 0 0,-1 0 0,0 0 1,-2 0-1,0-1 0,0 1 0,-2-1 0,0 1 1,0 0-1,-2 0 0,-2-8-82,5 15 27,-1 0-1,-1 0 1,0-1 0,0 1 0,-1 0-1,0 0 1,0 1 0,-1-1-1,-1 1 1,1 0 0,-1 0-1,0 0 1,-1 0 0,0 1-1,0 0 1,-1 0 0,0 1 0,0 0-1,0 0 1,-1 1 0,0-1-1,0 2 1,0-1 0,0 1-1,-1 1 1,0-1 0,0 1-1,-8-1-26,3 2-52,1 0-1,-1 1 0,0 1 0,0 0 0,0 1 0,0 0 0,1 1 0,-8 3 53,-35 25-2118,25 28-3530,29-19-987</inkml:trace>
  <inkml:trace contextRef="#ctx0" brushRef="#br1" timeOffset="-32435.053">5004 7198 13581,'1'-14'4618,"7"-70"-246,-1 97-2018,18 201-1569,-23-196-782,0-1 1,-1 1-1,-1 0 1,0-1-1,-1 1 1,-2 0 0,1-1-1,-2 0 1,-4 14-4,8-30-4,0 0 0,0-1 1,0 1-1,0 0 0,0-1 0,-1 1 1,1 0-1,0 0 0,0-1 1,0 1-1,-1 0 0,1-1 0,0 1 1,-1-1-1,1 1 0,0 0 1,-1-1-1,1 1 0,-1-1 1,1 1-1,-1-1 0,1 1 0,-1-1 1,0 1-1,1-1 0,-1 0 1,1 1-1,-1-1 0,0 0 0,1 0 1,-1 1-1,0-1 0,0 0 1,1 0-1,-1 0 0,0 0 1,1 0-1,-1 0 0,0 0 0,0 0 1,1 0-1,-1 0 0,0 0 1,1 0-1,-1-1 0,0 1 0,1 0 1,-1 0-1,0-1 0,1 1 1,-1-1-1,1 1 0,-1 0 1,0-1-1,1 1 0,-1-1 0,1 1 1,-1-1-1,1 1 0,0-1 1,-1 0-1,1 1 0,0-1 0,-1 0 1,1 1-1,0-1 0,0 0 1,-1 1-1,1-2 4,-22-49 112,11 8 347,2 0 0,2-1 0,2 1 0,1-1 0,3 0 0,2-14-459,-1 44 52,0 0-1,1 1 1,0-1-1,1 0 1,1 1-1,0-1 0,1 1 1,1 0-1,0 0 1,0 1-1,1 0 1,1-1-1,0 2 1,6-8-52,-8 16-33,0-1 0,1 2 1,-1-1-1,1 0 0,-1 1 1,1 0-1,0 1 0,0-1 1,0 1-1,0 0 0,0 0 1,0 1-1,0 0 0,0 0 1,0 0-1,0 1 0,0 0 1,0 0-1,0 1 0,0-1 1,-1 1-1,1 1 0,-1-1 1,1 1-1,-1 0 0,0 0 1,0 0-1,0 1 0,0-1 1,0 1-1,-1 1 0,0-1 1,1 1 31,64 74-3650,-32-22-1613,-10-12-3021</inkml:trace>
  <inkml:trace contextRef="#ctx0" brushRef="#br1" timeOffset="-32044.672">5671 7105 15503,'5'-14'1324,"20"-48"-449,5 24 2151,-29 38-2947,0 0 0,0 0 0,0 0 0,0 0 0,-1 0 0,1 0 1,0 0-1,0 0 0,0 0 0,0 0 0,0 0 0,-1 1 1,1-1-1,0 0 0,0 1 0,-1-1 0,1 0 0,0 1 0,0-1 1,-1 1-1,1-1 0,0 1 0,-1 0 0,1-1 0,-1 1 1,1 0-1,-1-1 0,1 1 0,-1 0 0,1-1 0,-1 1 0,0 0 1,1 0-1,-1 0 0,0-1 0,0 1 0,0 0 0,1 0 1,-1 0-80,33 135 816,-33-137-810,0 1-1,0-1 0,0 0 1,0 1-1,0-1 0,0 1 1,0-1-1,0 0 0,0 1 0,0-1 1,1 0-1,-1 1 0,0-1 1,0 1-1,1-1 0,-1 1 1,0-1-1,1 1 0,-1-1 1,0 1-1,1-1 0,-1 1 1,1-1-1,-1 1 0,1-1 0,-1 1 1,1 0-1,-1-1 0,1 1 1,-1 0-1,1-1 0,0 1 1,-1 0-1,1 0 0,-1 0 1,1 0-1,0 0 0,-1-1 1,1 1-1,0 0 0,-1 0 1,1 0-1,-1 1 0,1-1 0,0 0 1,-1 0-1,1 0 0,-1 0 1,1 1-1,0-1 0,-1 0 1,1 0-1,-1 1 0,1-1 1,-1 0-1,1 1 0,-1-1 1,1 1-1,-1-1 0,1 1 0,-1-1 1,0 1-1,1-1 0,-1 1 1,0-1-1,1 1 0,-1-1 1,0 1-1,0 0-5,11-50 1283,-10 43-1154,0 0 1,0 0-1,0 0 1,-1 0-1,1 0 1,-1 0-1,-1 0 1,1 0-1,-1 0 0,-1 0 1,1 0-1,-1 0 1,0 0-1,0 0 1,0 1-1,-1-1 1,0 1-1,0 0 1,0 0-1,-1 0 0,0 0 1,0 0-1,0 1 1,0-1-1,-1 1 1,0 0-1,1 1 1,-1-1-1,-1 1 1,1 0-1,-1 0 0,1 1-129,-3 4 3,1 1 0,-1-1 0,1 2 0,0-1 0,0 1 0,0 0 0,1 0 0,-1 1-1,1 0 1,0 0 0,0 0 0,1 1 0,0 0 0,0 0 0,0 1 0,0-1 0,1 1 0,0 0-1,1 0 1,0 0 0,0 0 0,0 1 0,1-1 0,-1 4-3,-4 8 2,0 0 1,0 0-1,2 0 0,1 1 1,0-1-1,1 1 0,2 0 1,0 0-1,1 0 1,0 0-1,2 0 0,1 0 1,0 0-1,1 0 0,1-1 1,1 0-1,1 0 1,2 4-3,-5-17-75,0 0 1,1 0-1,0-1 1,-1 1-1,2-1 1,-1 0 0,1-1-1,-1 1 1,1-1-1,0 0 1,1 0 0,-1-1-1,1 0 1,0 0-1,-1-1 1,1 1 0,0-1-1,0-1 1,1 0-1,-1 0 1,0 0-1,0-1 1,1 0 0,-1 0-1,0 0 1,2-2 74,6 1-234,0-1-1,0-1 1,-1-1 0,1 0 0,-1-1-1,1 0 1,-2-1 0,1 0 0,-1-2-1,0 1 1,0-2 0,3-3 234,-7 5-231,-1-1 1,-1 0 0,1 0-1,-1-1 1,-1 0 0,0 0-1,0-1 1,-1 0 0,4-9 230,15-58-5561,-15 27-2121</inkml:trace>
  <inkml:trace contextRef="#ctx0" brushRef="#br1" timeOffset="-26692.93">16855 7035 12908,'0'0'3908,"0"-99"-2531,-2 79 641,-3 5 352,-3 9-480,1 6-513,0 13-608,-3 21-545,-2 19-160,4 14-32,-2 12 1,5 1-1,5-2 0,0-5-32,0-10-737,3-6-1217,-1-13-1697,-2-9-3812</inkml:trace>
  <inkml:trace contextRef="#ctx0" brushRef="#br1" timeOffset="-25687.76">16586 7143 11403,'-58'-169'5744,"9"82"315,49 86-6028,0 0 1,0 0-1,1 1 1,-1-1-1,0 0 1,0 1-1,1-1 1,-1 0-1,0 1 0,1-1 1,-1 0-1,1 1 1,-1-1-1,1 0 1,-1 1-1,1-1 1,-1 1-1,1-1 1,-1 1-1,1 0 0,0-1 1,-1 1-1,1-1 1,0 1-1,-1 0 1,1 0-1,0-1 1,0 1-1,-1 0 1,1 0-1,0 0 0,0 0 1,-1 0-1,1 0 1,0 0-1,0 0 1,-1 0-1,1 0 1,0 0-1,-1 1 1,1-1-1,0 0 0,0 0 1,-1 1-1,1-1 1,0 1-1,-1-1 1,1 0-32,1 1 27,24 5-11,-1 1-1,-1 1 1,0 1 0,0 2-1,-1 0 1,0 1-1,18 14-15,-27-18 4,79 48 6,-2 4 1,33 32-11,-35 10-202,-86-98 190,-1 0 1,0 1 0,0-1 0,0 0 0,-1 1 0,0-1 0,0 1 0,0-1 0,0 1 0,0 0 0,-1-1-1,0 1 1,0 0 0,0-1 0,-1 1 0,1 0 0,-1-1 0,0 1 0,-1-1 0,1 1 0,-1-1 0,0 0-1,0 1 1,0-1 0,-1 0 0,1 0 0,-2 1 11,-13 9 20,0-1 0,-1-1 0,0 0 0,-1-1 0,0-1-1,-1-1 1,0 0 0,-1-2 0,1-1 0,-2 0 0,1-1 0,0-1 0,-1-2 0,-16 1-20,37-3 4,-79 9 871,-1-3 1,-76-5-876,146-5 73,35-1-119,258-49-4260,-235 41 2038,-1-1 0,0-3 0,-1-2 0,39-22 2268,-66 31-381,-1-1 0,0 0 0,-1-1 0,0-1 1,-1-1-1,-1 0 0,0 0 0,-1-2 0,-1 0 1,6-9 380,-11 13 464,-1 0 0,0 0 0,-1 0 0,0-1 0,-1 0 0,0 0 0,-1 0 0,-1 0 0,0-1 0,0-5-464,21-66 9118,-23 85-9056,0-1 0,0 1 0,0-1 0,1 1 0,-1 0 0,0-1 0,1 1 0,-1 0-1,0-1 1,1 1 0,-1 0 0,0 0 0,1-1 0,-1 1 0,1 0 0,-1 0 0,1-1-1,-1 1 1,0 0 0,1 0 0,-1 0 0,1 0 0,-1 0 0,1 0 0,-1 0-1,1 0 1,-1 0 0,1 0 0,-1 0 0,1 0 0,-1 0 0,0 0 0,1 0 0,-1 1-1,1-1 1,-1 0 0,1 0 0,-1 1 0,0-1 0,1 0 0,-1 0 0,0 1 0,1-1-1,-1 0 1,0 1 0,1-1 0,-1 0 0,0 1 0,1-1 0,-1 1 0,0-1 0,0 0-1,0 1 1,0-1 0,1 1 0,-1-1 0,0 1 0,0-1 0,0 1 0,0-1 0,0 1-1,0-1 1,0 0 0,0 1-62,6 32 646,-2 226-208,-3-249-840,0 0 0,2 0-1,-1 0 1,1-1 0,0 1-1,1-1 1,0 0 0,1 0-1,0 0 1,0 0 0,3 3 402,-7-11-70,0 0 1,0-1 0,0 1-1,0 0 1,0 0-1,0 0 1,0-1 0,0 1-1,0-1 1,0 1-1,0-1 1,1 1 0,-1-1-1,0 1 1,0-1-1,0 0 1,1 0 0,-1 0-1,0 0 1,0 0-1,1 0 1,-1 0 0,0 0-1,0 0 1,0 0 0,1-1-1,-1 1 1,0-1-1,0 1 1,0-1 0,0 1-1,1-1 1,-1 1-1,0-1 1,0 0 0,0 0-1,-1 0 1,1 1-1,0-1 1,0 0 0,0 0-1,-1 0 1,1 0 0,0-1 69,31-52 268,-30 49-387,17-32 618,-2 0 1,-2-1 0,-2 0-1,-1-1 1,3-24-500,-13 59 72,0 0 0,-1 0 0,0 0 0,0 0 0,0 0 0,0-1 0,-1 1 1,1 0-1,-1 0 0,0-1 0,0 1 0,-1 0 0,1-1 0,-1 1 0,0 0 0,0 0 0,-1 0 0,1 0 0,-1 0 0,0 0 0,0 0 0,0 0 1,0 1-1,-1-1 0,0 1 0,1 0 0,-1 0 0,0 0 0,-1 0 0,1 0 0,0 0 0,-1 1 0,0 0 0,1 0 0,-1 0 0,0 0 0,0 0 1,0 1-1,0 0 0,-4-1-72,-6 3 6,1 1-1,-1 0 1,1 1 0,0 1 0,0 0 0,0 1 0,0 0-1,1 1 1,0 0 0,0 1 0,1 1 0,-1 0 0,2 0-1,-1 1 1,1 0 0,1 1 0,0 0 0,0 1 0,1-1-1,0 2 1,1-1 0,0 1 0,1 0 0,0 1 0,1-1 0,0 1-1,1 0 1,1 0 0,0 1 0,0-1 0,2 1 0,-1 4-6,3-11-20,-1 1 0,1-1 0,0-1-1,1 1 1,-1 0 0,1 0 0,1 0 0,-1-1 0,1 1 0,0-1 0,1 0 0,-1 0 0,1 0 0,1 0 0,-1-1 0,1 0 0,0 0 0,0 0 0,0 0 0,1-1 0,0 0 0,-1 0 0,2 0 0,1 1 20,8 3-124,0-1-1,0 0 1,1-1-1,-1-1 0,1 0 1,0-2-1,1 0 1,-1 0-1,8-1 125,4-2 94,0-1 0,-1-1 0,1-1 0,0-1 0,-1-2 1,0-1-1,-1-1 0,1-2 0,-2 0 0,1-2 0,-2-1 0,1-1 0,-2-1 0,0-1 0,-1-1 0,16-15-94,-30 23 101,0 1 0,0-1-1,-1 0 1,-1-1 0,1 0-1,-1 0 1,-1-1 0,0 1-1,0-2 1,-1 1 0,-1 0-1,0-1 1,0 0 0,-1 0-1,-1 0 1,0 0 0,-1 0-1,0-1 1,0 1 0,-2 0-1,-1-12-100,2 20-3,-1 1 0,-1-1 0,1 0 0,0 1 0,-1-1 0,0 1 0,0-1 0,0 1 0,0 0 0,0 0 0,-1 0 0,1 0 0,-1 0 0,0 0 0,0 1 0,0 0 0,0-1 0,0 1-1,-1 0 1,1 0 0,-1 1 0,1-1 0,-1 1 0,0 0 0,1 0 0,-1 0 0,0 0 0,0 1 0,0-1 0,0 1 0,1 0 0,-1 0 0,0 1 0,0-1 0,0 1 0,0 0 0,1 0 0,-1 0-1,0 0 1,1 0 0,-1 1 0,1 0 0,-1 0 0,1 0 0,0 0 0,0 0 0,0 1 0,0-1 0,0 2 3,-12 10-65,0 1 0,2 1 0,0 0-1,0 1 1,2 0 0,0 1 0,1 1 0,1-1 0,1 1 0,0 1 0,2 0-1,0 0 1,1 0 0,1 0 0,1 1 0,1 0 0,0 0 0,2-1 0,0 1-1,2 2 66,-2-17-62,0-1 0,1 0 0,0 0 0,0 0 0,0 0 0,0 0 0,1 0-1,0-1 1,0 1 0,0 0 0,0-1 0,1 1 0,0-1 0,0 0 0,0 0 0,0 0-1,1 0 1,-1-1 0,1 1 0,0-1 0,0 0 0,0 0 0,1 0 0,-1-1-1,1 0 1,0 1 0,-1-2 0,1 1 0,0 0 0,0-1 0,0 0 0,0 0-1,0-1 1,0 1 0,0-1 0,0 0 0,1 0 0,-1-1 0,0 0 0,0 0 0,0 0-1,0 0 1,0-1 0,0 0 62,9-7 146,0-1 0,-1 0 0,0-1 0,-1 0 0,0-1 0,-1 0 0,0-1-1,-1 0 1,-1-1 0,0 0 0,-1-1 0,0 0 0,-1 0 0,-1 0 0,2-8-146,0 1 281,0 0-1,-2-1 1,0 0-1,-2-1 1,0 1 0,-2-1-1,0-12-280,-13 113 502,-4 350 838,2-264-1271,4-85-53,3 1 0,4 0 0,4 0 0,2 0 1,6 13-17,-2-48-157,-1 3-782,3-1 0,1 1 0,2-2 0,11 24 939,-24-69-207,0-1 1,0 1-1,0-1 1,0 1-1,0-1 1,0 1-1,0 0 1,0-1-1,1 1 0,-1-1 1,0 1-1,0-1 1,0 1-1,0 0 1,1-1-1,-1 1 1,0-1-1,0 1 1,1 0-1,-1-1 1,0 1-1,1 0 1,-1-1-1,0 1 1,1 0-1,-1 0 1,0-1-1,1 1 1,-1 0-1,1 0 1,-1 0-1,0-1 1,1 1-1,-1 0 1,1 0-1,-1 0 1,1 0-1,-1 0 1,1 0-1,-1 0 1,0 0-1,1 0 1,-1 0-1,1 0 1,-1 0-1,1 0 1,-1 1-1,1-1 1,-1 0-1,0 0 1,1 0-1,-1 1 1,1-1-1,-1 0 0,0 0 1,1 1-1,-1-1 207,1-27-10324</inkml:trace>
  <inkml:trace contextRef="#ctx0" brushRef="#br1" timeOffset="-25213.471">18459 7097 11243,'0'0'2567,"0"0"332,0 0 128,0 0-689,-13 1-763,7-1-1426,4 0-109,-1 0-1,1 0 1,-1 0-1,1 0 1,-1 0-1,1 1 0,0-1 1,-1 1-1,1-1 1,-1 1-1,1 0 1,0 0-1,0 0 1,-1 0-1,1 0 0,0 1 1,0-1-1,0 1 1,0-1-1,1 1 1,-1 0-1,0 0 1,1-1-1,-1 1 1,1 0-1,0 0 0,-1 1 1,1-1-1,0 0 1,0 0-1,0 1 1,1-1-1,-1 0 1,1 1-1,-1-1 0,1 2-38,-5 36 250,1 1 1,3-1 0,1 1 0,2-1 0,2 7-252,-2-37-3,0-1-1,0 0 1,1 0-1,0 0 1,1 0-1,-1-1 0,2 1 1,-1-1-1,2 0 1,-1 0-1,1-1 1,0 1-1,0-1 1,1-1-1,4 4 4,-11-9 1,1-1 0,-1 0 0,1 0 0,-1 0 0,1 1 0,-1-1 0,1 0 0,0 0-1,-1 0 1,1 0 0,-1 0 0,1 0 0,0 0 0,-1 0 0,1 0 0,-1-1 0,1 1 0,-1 0 0,1 0 0,0 0 0,-1-1 0,1 1 0,-1 0 0,1-1-1,-1 1 1,1 0 0,-1-1 0,0 1 0,1-1 0,-1 1 0,1 0 0,-1-1 0,0 1 0,1-1 0,-1 1 0,0-1 0,0 1 0,1-1 0,-1 0 0,0 1 0,0-1-1,0 1 1,0-1 0,0 1 0,0-1 0,0 0 0,0 1 0,0-1 0,0 1 0,0-1 0,0 0 0,0 1 0,0-1 0,0 1 0,-1-1 0,1 1 0,0-1-1,0 1 1,-1-1-1,-1-44 68,0 31-52,-4-35 19,2 1 0,2-1 0,2 1 0,3-14-35,-2 49-11,1 0 0,0 0-1,1 0 1,0 0 0,1 1-1,1-1 1,0 1-1,0 0 1,1 0 0,1 1-1,0 0 1,1 0 0,0 1-1,0 0 1,1 0-1,0 0 1,1 2 0,3-3 11,-7 6-161,0 1 1,0 0-1,1 1 1,-1 0-1,1 0 1,0 0-1,0 0 1,0 1-1,0 0 1,0 1-1,0 0 1,0 0-1,1 0 1,-1 1-1,0 0 1,1 1 0,2 0 160,72 34-6860,-48-10-891</inkml:trace>
  <inkml:trace contextRef="#ctx0" brushRef="#br1" timeOffset="-24288.748">18960 7058 8328,'0'0'5974,"5"-14"-3652,18-42-908,-23 56-1362,0 1-1,1 0 0,-1-1 0,0 1 1,1-1-1,-1 1 0,1-1 1,-1 1-1,1-1 0,-1 0 0,1 1 1,-1-1-1,1 0 0,-1 1 0,1-1 1,0 0-1,-1 1 0,1-1 1,0 0-1,-1 0 0,1 0 0,-1 0 1,1 0-1,0 0 0,-1 0 0,1 0 1,0 0-1,-1 0 0,1 0 1,0 0-1,-1 0 0,1 0 0,0-1 1,-1 1-1,1 0 0,-1 0 0,1-1 1,0 1-1,-1 0 0,1-1 1,-1 1-1,1-1 0,-1 1 0,1-1 1,-1 1-1,0-1 0,1 1 0,-1-1 1,0 1-1,1-1 0,-1 0 1,0 1-1,1-1 0,-1 1 0,0-1 1,0 0-52,3 8 27,100 170 3742,-101-174-3764,-1 0 0,1 0 1,0 0-1,0 0 0,0-1 0,1 1 1,-1-1-1,0 1 0,1-1 0,0 0 1,-1 0-1,1 0 0,0 0 0,0-1 0,0 1 1,0-1-1,1 0 0,-1 1 0,0-1 1,1-1-1,-1 1 0,0 0 0,1-1 0,-1 0 1,1 0-1,-1 0 0,0 0 0,1-1 1,-1 1-1,1-1 0,-1 0 0,0 0 0,1 0 1,-1 0-1,0 0 0,0-1 0,0 1 1,0-1-1,0 0 0,0 0 0,-1 0 0,1-1 1,-1 1-1,1-1 0,-1 1 0,0-1 1,1 0-6,0-2 56,0 0 1,0 0-1,0-1 0,-1 1 1,1-1-1,-1 1 1,-1-1-1,1 0 1,-1 1-1,0-1 1,0 0-1,-1 0 0,0 0 1,0 0-1,0 0 1,0 0-1,-1 0 1,0 0-1,-1 1 1,1-1-1,-1 0 1,0 1-1,0-1 0,-1 1 1,0 0-1,0-1 1,0 1-1,0 1 1,-1-1-1,0 0 1,0 1-1,0 0 1,0 0-1,-1 0 0,0 1 1,0-1-1,0 1 1,0 0-1,0 0 1,-1 0-57,-2 1 10,1-1 0,-1 1 0,1 0 1,-1 0-1,1 1 0,-1 0 0,0 1 0,0-1 0,0 1 1,1 1-1,-1 0 0,0 0 0,0 0 0,1 1 1,-1 0-1,1 1 0,0-1 0,-1 2 0,1-1 1,0 1-1,1 0 0,-1 0 0,1 1 0,0-1 1,0 1-1,0 1 0,1-1 0,0 1 0,0 0 0,0 1 1,1-1-1,-1 1 0,0 3-10,-5 6 4,1 1-1,1 0 1,0 1 0,2 0-1,0 0 1,1 0-1,0 0 1,2 1 0,0 0-1,1 0 1,1 0 0,1 0-1,1 0 1,1 9-4,-1-17-35,1 1-1,0-1 1,1 1 0,1-1 0,-1 0-1,1-1 1,1 1 0,0-1 0,1 0-1,0 0 1,0 0 0,1-1 0,1 0-1,-1 0 1,1-1 0,1 0-1,-1 0 1,1-1 0,1 0 0,-1-1-1,1 0 1,0 0 0,1-1 0,1 0 35,3 1-54,1 0 1,0-2 0,0 0 0,0-1 0,1 0 0,-1-1 0,1-1-1,-1-1 1,1 0 0,-1-1 0,1-1 0,-1 0 0,0-2-1,0 0 1,0 0 0,0-1 0,-1-1 0,0-1 0,0 0-1,0-1 1,-1-1 0,0 0 0,-1-1 0,9-8 53,-2-3 95,0 0 0,-1-2 0,-2 0 0,0-1 1,-2-1-1,0 0 0,-2-1 0,-1-1 0,-1 0 0,-1 0 0,-2-1 1,0 0-1,-2-1 0,-1 0 0,-2 0 0,0 0 0,-2-25-95,-1 53 26,1 0 0,-1 0 0,0 0-1,0-1 1,0 1 0,1 0 0,-1 0-1,0 0 1,0 0 0,0-1 0,-1 1-1,1 0 1,0 0 0,0 0 0,-1 0-1,1 0 1,0 0 0,-1 0 0,1 0-1,-1 0 1,0 0 0,1 0 0,-1 0-1,0 0 1,1 0 0,-1 0 0,0 0-1,0 1 1,0-1 0,0 0 0,0 1-1,0-1 1,0 0 0,0 1 0,0-1-1,0 1 1,0 0 0,0-1 0,0 1 0,0 0-1,-1 0 1,1 0 0,0 0 0,0 0-1,0 0 1,0 0 0,0 0 0,-1 0-1,1 0 1,0 0 0,0 1 0,0-1-1,0 1 1,0-1 0,0 1 0,0-1-1,0 1-25,-4 8 14,1 0-1,0 0 1,0 0 0,1 0-1,0 1 1,1 0-1,0-1 1,1 1-1,0 0 1,1 0 0,-1 0-1,2 8-13,-1-17 3,-1 17-26,1 0 1,0 0 0,1 0-1,1 0 1,1 0 0,0 0-1,2-1 1,0 1 0,0-1-1,2 0 1,0-1 0,1 1-1,1-2 1,0 1 0,1-1-1,5 4 23,-12-16-22,0-1 1,0 0-1,0 0 0,1 0 0,-1-1 0,1 1 0,-1-1 1,1 0-1,0 0 0,-1 0 0,1 0 0,0-1 0,0 0 1,-1 1-1,1-1 0,0-1 0,0 1 0,0 0 0,-1-1 1,1 0-1,0 0 0,-1 0 0,1 0 0,-1-1 0,1 1 1,-1-1-1,0 0 0,1 0 0,-1 0 0,0-1 1,0 1-1,-1-1 0,1 1 0,0-1 0,-1 0 0,0 0 1,1 0-1,-1 0 0,0-1 0,-1 1 0,1-1 0,-1 1 1,1-1-1,-1 1 0,0-2 22,11-21 62,-1 0 0,-1-1 0,-1 0 0,-2 0 1,0-1-1,-2 0 0,-1 0 0,-2 0 0,0 0 0,-2-1 0,-3-16-62,4 40 3,-1 1 0,0-1 0,0 0 0,0 0 0,-1 1 0,1-1 0,-1 0 0,0 0 0,-1 1 0,1-1 0,-1 1 0,0-1 0,0 1 0,0 0 0,-1 0 1,0 0-1,1 0 0,-1 0 0,-1 1 0,1-1 0,0 1 0,-1 0 0,0 0 0,0 0 0,0 0 0,0 1 0,0-1 0,0 1 0,-1 0 0,1 1 0,-1-1 0,1 1 0,-1 0 0,0 0 0,1 0 0,-1 0 0,0 1 0,0 0 0,0 0 0,1 0 0,-1 1 0,0 0 0,0 0 0,1 0 0,-1 0 0,0 1-3,-7 5-6,0 1 1,1 0-1,-1 1 0,2 0 1,0 1-1,0 0 0,0 0 1,1 1-1,1 1 0,0-1 1,1 1-1,0 1 0,0-1 1,2 1-1,-1 0 0,1 2 6,0 1 3,0 1 0,1 1-1,1-1 1,0 1-1,2-1 1,0 1 0,0 0-1,2-1 1,0 1 0,1 0-1,1-1 1,1 1 0,0-1-1,7 16-2,-7-23-64,0 1-1,1-1 1,0 0-1,0-1 1,1 1-1,1-1 1,-1 0-1,1-1 1,1 1-1,0-1 1,0-1-1,1 0 1,-1 0-1,1 0 1,1-1-1,-1-1 1,1 1-1,0-2 1,1 1-1,-1-2 1,1 1-1,-1-1 1,1-1 0,2 1 64,-2-2-12,1 0 0,0-1 1,0 0-1,0 0 0,-1-2 1,1 1-1,0-1 0,-1-1 1,0 0-1,1-1 0,-1 0 1,0-1-1,-1 0 0,1 0 1,-1-1-1,0-1 1,-1 0-1,1 0 0,-1-1 1,-1 0-1,0 0 0,5-6 12,29-36 301,-2-1 0,-2-3 1,-2-1-1,-3-1 0,-1-5-301,-23 46 178,-1 0 0,-1-1 1,0 0-1,-1-1 0,-1 1 1,0-1-1,-1 0 0,-1 0 0,-1-1 1,0-2-179,-3 20 9,0-1 1,0 1 0,0-1-1,0 1 1,0-1 0,0 1-1,1-1 1,-1 1 0,0 0-1,-1-1 1,1 1 0,0 0-1,0 0 1,0 0 0,0 0 0,0 0-1,0 0 1,0 0 0,0 0-1,0 1 1,0-1 0,0 0-1,0 0 1,0 1 0,0-1-1,0 1 1,0-1 0,0 1-1,1-1 1,-1 1 0,0 0-1,0-1 1,0 1 0,1 0-1,-1 0 1,0 0 0,1-1-1,-1 1 1,1 0 0,-1 0-1,1 0 1,-1 0 0,1 0-1,-1 0 1,1 0 0,0 0-1,0 0 1,0 1-10,-7 9 1,1 0 0,0 0 0,1 1-1,1 0 1,0 0 0,0 1 0,1-1 0,1 1-1,0-1 1,0 1 0,2 0 0,-1 0 0,2-1 0,0 1-1,0 0 1,3 7-1,3 15-102,2-1 0,1 0 0,1-1 1,3 0-1,7 12 102,36 84-1511,-57-128 1508,0 0 0,0 0 0,0 0 1,0 0-1,0 0 0,0 0 0,0 0 0,0 0 1,-1 0-1,1 0 0,0 0 0,-1 0 0,1 0 0,-1 0 1,1 0-1,-1 0 0,1-1 0,-1 1 0,1 0 1,-1 0-1,0-1 0,1 1 0,-1 0 0,0-1 1,0 1-1,0 0 0,0-1 0,1 1 0,-1-1 0,0 0 1,0 1-1,0-1 0,0 0 0,0 1 0,0-1 1,0 0-1,0 0 0,0 0 0,0 0 0,0 0 0,0 0 1,0 0-1,0 0 0,0-1 0,0 1 0,-1 0 3,-51-10 61,36 6-86,1-1 1,0 0 0,1-1 0,-1 0 0,1-2 0,0 0 0,1 0 0,0-1 0,0-1 0,1 0 0,0-1 0,1-1 0,0 0 0,-2-4 24,2-21-2916,21 13-3350,6 11-3690</inkml:trace>
  <inkml:trace contextRef="#ctx0" brushRef="#br1" timeOffset="-23808.01">21120 7002 11499,'-13'-7'1948,"6"2"-1648,4 3-190,0 0 0,0 0 0,0 0 0,0 0 1,0 0-1,0 0 0,0 1 0,-1 0 0,1 0 1,-1 0-1,1 0 0,0 0 0,-1 1 0,0-1 0,1 1 1,-1 0-1,1 0 0,-1 0 0,1 1 0,-1-1 1,1 1-1,-1 0 0,1 0 0,-1 0 0,1 1 1,0-1-1,0 1 0,-1 0-110,-4 3 92,0 1 0,1 1 1,0-1-1,0 1 0,1 1 0,-1-1 1,2 1-1,-1 0 0,1 0 0,0 1 0,1 0 1,0 0-1,0 0 0,1 0 0,0 0 1,1 1-1,0-1 0,0 1 0,1-1 0,1 1 1,-1 0-1,1 0 0,1-1 0,0 1 1,0 0-1,1-1 0,0 1 0,1-1 0,3 7-92,2-2 12,1 0-1,0-1 0,1-1 0,1 0 0,0 0 0,1-1 0,0 0 0,0-1 0,1-1 0,1 0 0,-1 0 1,2-2-1,-1 0 0,1 0 0,0-1 0,0-1 0,0 0 0,1-2 0,0 1 0,0-2 0,0 0 0,0-1 0,0-1 1,0 0-1,0-1 0,16-3-11,-26 3 123,-1-1 0,1 1 0,0-1 1,-1-1-1,1 1 0,-1-1 0,0 1 1,1-1-1,-1-1 0,-1 1 0,1-1 1,-1 0-1,1 0 0,-1 0 0,0-1 1,0 1-1,-1-1 0,0 0 0,1 0 0,-2-1 1,1 1-1,0 0 0,-1-1 0,0 0 1,-1 1-1,1-1 0,-1 0 0,0 0 1,0-3-124,1-7 296,-1 0 0,-1-1 0,0 1 0,-1 0 0,-1 0 0,0 0 0,-1 0 0,-1 0 0,-1 0 0,-2-6-296,4 11-42,0 1 1,-1-1-1,0 1 0,-1 0 1,0 0-1,0 0 0,-1 1 1,0-1-1,-1 1 1,0 1-1,0-1 0,-1 2 1,0-1-1,-1 1 0,1 0 1,-1 0-1,-1 1 0,1 0 1,-1 1-1,0 0 0,0 1 1,-1 0-1,1 1 1,-1-1-1,-8 0 42,17 4-152,1 1 0,-1-1 0,0 0 0,0 0-1,0 1 1,0-1 0,0 1 0,1 0 0,-1-1 0,0 1 0,1 0 0,-1 0 0,0 0 0,1 0-1,-1 0 1,1 1 0,-1-1 0,1 0 0,0 1 0,0-1 0,0 1 0,0-1 0,0 1 0,0 0-1,0-1 1,0 1 0,0 0 0,1 0 0,-1 0 0,1-1 0,-1 2 152,-1 62-9907,8-25 1259</inkml:trace>
  <inkml:trace contextRef="#ctx0" brushRef="#br1" timeOffset="-23508.488">21877 7017 9641,'20'-51'2338,"-12"35"-1734,0-1-1,-1 0 1,-1-1 0,0 1-1,-1-1 1,-1 0 0,-1 0 0,-1-1-1,-1 1 1,0 0 0,-1-1 0,-2-14-604,0 27 92,1 1 0,-1 0 0,0 0 0,-1 0 0,0 1 0,1-1 1,-1 1-1,-1-1 0,1 1 0,-1 0 0,1 0 0,-1 0 0,0 1 1,-1-1-1,1 1 0,0 0 0,-1 0 0,0 1 0,0-1 0,0 1 1,0 0-1,0 0 0,0 1 0,0 0 0,-1 0 0,1 0 0,0 0 1,-1 1-1,1 0 0,-1 0 0,1 0 0,0 1 0,-1 0 0,1 0 1,0 0-1,-1 1 0,1-1 0,0 1 0,0 0 0,0 1 0,1-1 1,-1 1-1,1 0 0,-1 0 0,1 1 0,0 0-92,-13 17 163,1 2 0,1 0 0,1 1-1,1 0 1,1 1 0,1 0 0,2 1 0,0 0 0,2 0-1,1 1 1,1 0 0,1 1 0,2-1 0,0 16-163,-8 135 495,7 0 0,11 39-495,-3 230-526,-7-418 518,0 1-1,-2-1 0,-1 0 1,-1 0-1,-2-1 1,-1 1-1,-5 10 9,9-28 6,0 0 0,-1-1 0,0 0 0,0 0 0,-1 0 0,0 0 0,-1-1 0,0-1 0,-1 1 0,0-1 0,0-1 0,0 0 0,-1 0 0,0-1 0,-1 0 0,1 0 0,-1-1 0,0-1 0,-6 2-6,0-2 30,0 0 1,0-2 0,0 0 0,0 0 0,0-2-1,0 0 1,0-1 0,0-1 0,0 0 0,1-1 0,-12-4-31,-64-44-967,87 46 641,0-1 0,1 1-1,0-1 1,-1 1 0,2-1 0,-1 0 0,1-1-1,0 1 1,0-1 0,1 1 0,-1-1 0,2 0-1,-1 0 1,1-1 326,-2-43-6400,6 2-4133</inkml:trace>
  <inkml:trace contextRef="#ctx0" brushRef="#br1" timeOffset="-23294.718">21653 7329 15855,'0'0'3107,"0"0"-673,0 0-512,0 0-801,0 0-769,0 0-223,0 0-129,124-63 0,-54 70-32,3 0 0,7 0-161,-1-4-351,-4 0-737,-5-3-1666,-11-6-4516</inkml:trace>
  <inkml:trace contextRef="#ctx0" brushRef="#br1" timeOffset="-22816.492">23015 7181 18161,'-9'-70'2445,"-2"39"696,5 45 685,11 89-3164,5 0 1,23 101-663,-4-35-428,-13-73-2012,-32-174 3438,3-1 0,4 0 0,1-58-998,8 104 77,1 1-1,2-1 0,1 1 1,1-1-1,2 2 1,2-1-1,0 1 0,2 0 1,2 1-1,8-15-76,-18 37-37,0 0 0,1 1 0,0-1-1,1 1 1,0 0 0,0 0 0,0 1 0,1-1-1,0 1 1,0 1 0,0-1 0,1 1 0,0 0-1,0 0 1,0 1 0,1 0 0,-1 0 0,1 1-1,0 0 1,0 0 0,0 1 0,1 0 0,-1 0-1,0 1 1,1 0 0,-1 1 0,1 0 0,-1 0-1,1 0 1,-1 1 0,3 1 37,-8 0-230,1 0-1,0 0 1,-1 0-1,1 1 1,-1-1 0,0 1-1,0 0 1,0 0-1,0 0 1,0 0 0,-1 0-1,0 1 1,1-1-1,-1 1 1,0-1 0,-1 1-1,1 0 1,0 2 230,9 47-6167,-10-15-1808</inkml:trace>
  <inkml:trace contextRef="#ctx0" brushRef="#br1" timeOffset="-22466.519">22882 7342 16848,'0'0'3198,"0"0"-727,0 0-602,0 0-898,14-9-640,-10 6-316,5-4-8,0 2 0,0-1 1,1 1-1,0 1 1,-1 0-1,2 0 1,-1 1-1,0 0 1,1 1-1,-1 0 0,2 0-7,111-7-53,1 5 0,18 6 53,-64 11-328,-76-12 323,-1-1 1,1 0 0,0 1 0,-1 0-1,1-1 1,-1 1 0,1 0-1,-1 0 1,1 0 0,-1 0 0,0 0-1,1 0 1,-1 0 0,0 0-1,0 0 1,0 1 0,0-1-1,0 1 1,0-1 0,0 0 0,0 1-1,-1 0 1,1-1 0,-1 1-1,1-1 1,-1 1 0,1 0 0,-1-1-1,0 1 1,0 0 0,0-1-1,0 1 1,0 0 0,0-1-1,0 1 1,-1 0 0,1-1 0,-1 1-1,1 0 1,-1-1 0,1 1-1,-1-1 1,0 1 4,-14 29 77,6-15 42,0 1 0,2 0 0,0 0 1,1 0-1,0 1 0,1-1 0,1 1 0,1 1 1,1-1-1,1 0 0,0 10-119,1-25-10,0 0 0,1 1-1,-1-1 1,1 0 0,0 0 0,0 1-1,0-1 1,0 0 0,0 0-1,1 0 1,0 0 0,-1-1 0,1 1-1,0 0 1,0-1 0,1 1 0,-1-1-1,0 0 1,1 1 0,-1-1 0,1-1-1,0 1 1,0 0 0,0-1-1,0 1 1,0-1 10,-2-2 3,0 0 0,0 0-1,-1 0 1,1 0 0,0 0-1,-1-1 1,1 1 0,-1 0-1,1 0 1,-1-1 0,0 1-1,1 0 1,-1-1 0,0 1-1,0 0 1,0-1 0,0 1-1,0 0 1,0-1 0,0 1-1,-1 0 1,1-1 0,0 1-1,-1 0 1,1 0 0,-1-1-1,0 1 1,1 0 0,-1 0-1,0-1-2,-18-51 96,9 26 236,0-1 0,2-1 1,1 1-1,1-1 0,0-11-332,4 30 37,0 1 0,0-1 0,1 0 0,1 1 0,-1-1 0,1 0 0,1 0 0,0 1 0,1-1 0,-1 0 0,2 1 0,-1 0 0,1-1 0,1 1 0,0 0 0,0 0 0,1 1 0,0 0 0,0-1 0,1 2 0,0-1 0,0 1 0,1-1 0,0 2 0,1-1 0,-1 1 0,1 0 0,0 1 0,6-3-37,-8 6-133,0 0 0,1 0 0,0 1 0,-1 0 0,1 1 0,-1-1 1,1 1-1,0 1 0,-1-1 0,1 1 0,0 0 0,-1 1 0,1-1 1,-1 1-1,0 1 0,0-1 0,0 1 0,3 2 133,60 49-7111,-41-22-2332</inkml:trace>
  <inkml:trace contextRef="#ctx0" brushRef="#br1" timeOffset="-21969.687">23844 7350 11243,'0'0'4980,"0"0"-1462,0 0-950,0 0-870,0 0-930,0 0-501,0 0-112,12 2-53,247 33-332,-255-35 269,0-1 0,0 0 0,0 0 0,0-1 0,0 1 0,0-1 0,0 0 0,-1 0 0,1 0 0,-1-1 1,1 1-1,-1-1 0,0 0 0,0 0 0,0 0 0,0 0 0,0 0 0,-1-1 0,0 1 0,1-1 0,-1 1 0,-1-1 0,1 0 0,0 0 0,-1 0 0,0 0 0,0 0 0,0 0 0,-1-1 0,1 1 0,-1 0 0,0 0 0,0 0 1,0-1-1,-1 1 0,1 0 0,-1 0 0,0 0 0,0 0 0,-1 0 0,1 0 0,-1 0 0,0 0 0,0 0 0,0 1 0,-1-1 0,1 1 0,-1 0 0,0-1 0,0 1 0,-2-2-39,-1 1 135,0-1 0,0 1 0,0 0 0,0 0 0,-1 1 0,1 0 0,-1 0-1,0 1 1,0 0 0,0 0 0,0 0 0,-1 1 0,1 0 0,0 1 0,0-1 0,-1 1 0,1 1 0,0-1-1,-1 1 1,1 1 0,0-1 0,0 1 0,0 0 0,0 1 0,0 0 0,1 0 0,-1 0 0,-4 4-135,1-1 11,0 0 0,1 0 0,0 1 0,0 1 0,0-1 0,1 1 0,0 1 0,0 0 0,1 0 1,0 0-1,1 1 0,0 0 0,1 0 0,-1 0 0,2 1 0,0 0 0,0 0 0,1 0-11,1 1-7,1-1 0,0 1-1,1-1 1,0 1-1,0-1 1,2 1 0,-1-1-1,1 0 1,1 0-1,0 1 1,1-2 0,0 1-1,0 0 1,1-1 0,1 0-1,0 0 1,0 0-1,1-1 1,0 0 0,1 0-1,-1-1 1,4 3 7,3 1-395,0 0 0,0-1 0,1-1 0,0 0 1,1-1-1,0-1 0,1 0 0,0-1 0,0-1 0,0-1 0,1 0 1,-1-1-1,18 1 395,48 0-4699,-2-11-4674,-39-2 1451</inkml:trace>
  <inkml:trace contextRef="#ctx0" brushRef="#br1" timeOffset="-21034.098">24494 7393 6630,'0'0'5536,"0"0"-3262,0 0-726,0 0 705,0 0-582,0 0-646,0 0-342,11-5-314,-3 2-320,78-12 345,99 29-122,-180-14-181,0-1 1,0 0-1,0-1 0,0 1 1,-1-1-1,1 0 0,0 0 1,-1-1-1,1 1 0,-1-1 1,0 0-1,0 0 0,0 0 1,0-1-1,0 1 0,-1-1 0,0 0 1,2-3-92,-3 5 81,0 0 0,-1 0 0,0 0 0,1 0 0,-1 0 0,0 0 1,0-1-1,0 1 0,0 0 0,-1-1 0,1 1 0,-1-1 0,1 1 0,-1-1 0,0 1 0,0-1 1,0 1-1,0-1 0,0 1 0,-1-1 0,1 1 0,-1-1 0,0 1 0,1 0 0,-1-1 0,0 1 1,0 0-1,-1 0 0,1-1 0,0 1 0,-1 0 0,1 0 0,-1 1 0,0-1 0,0 0 0,0 0 1,-1 0-82,-5-3 34,0 2 0,0-1 1,0 1-1,0 0 1,0 0-1,-1 1 0,0 0 1,1 1-1,-1 0 1,0 0-1,1 1 1,-1 0-1,0 1 0,0 0 1,1 0-1,-1 1 1,0 0-1,1 0 0,0 1 1,-1 0-1,1 1 1,0-1-1,1 2 1,-1-1-1,1 1 0,0 0 1,0 1-1,0-1 1,1 1-1,0 1 1,0-1-1,0 1 0,1 0 1,0 0-1,1 1 1,-1 0-1,1-1 0,0 3-34,1 0-102,0 0 0,0 0-1,1 0 1,1 1 0,0-1-1,0 1 1,1-1 0,0 1-1,1-1 1,0 1 0,0-1-1,1 0 1,1 0 0,0 0-1,0 0 1,1 0 0,0 0-1,1-1 1,0 0 0,0 0-1,1 0 1,0-1 0,1 0-1,0 0 1,0 0-1,1-1 1,0 0 0,0 0-1,0-1 1,1 0 0,0-1-1,0 0 1,1 0 0,-1-1-1,3 0 103,91 34-2901,-77-32 1147,2-1 0,-1-1-1,0-1 1,1-1 0,0-2 0,-1 0-1,1-2 1,16-4 1754,-22 2-640,-1-1-1,0-1 1,0-1-1,0 0 1,-1-2-1,0 0 1,9-7 640,44-40 3045,-14-17 5159,-53 63-7661,-1 0 1,0 0-1,-1 0 1,0-1-1,-1 0 1,0 1-1,-1-1 1,0 0-1,0-1 1,-1 1-1,-1 0 1,0 0-1,0 0 1,-1-1-1,-1 1 1,0 0-1,0 0 1,-2-3-544,1 4 95,0 0 0,-1 0 1,0 0-1,0 0 1,-1 1-1,-1 0 1,0 0-1,0 0 1,0 1-1,-1 0 0,0 0 1,-1 0-1,0 1 1,0 1-1,-1-1 1,1 1-1,-1 0 0,-1 1 1,1 0-1,-1 1 1,1 0-1,-2 0 1,1 1-1,0 1 1,0-1-1,-1 2 0,1-1 1,-1 1-1,-1 1-95,5 0 1,1 1 1,0 0-1,0 0 0,0 0 0,0 1 0,0 0 1,0 0-1,0 1 0,1-1 0,-1 1 0,1 0 1,0 1-1,0-1 0,0 1 0,0 0 0,1 0 1,-1 1-1,1-1 0,0 1 0,0 0 0,1 0 1,0 1-1,0-1 0,0 1 0,0-1 0,1 1 0,0 0 1,-1 3-2,-3 11-1,1 1 0,1 0 0,0 0 0,2 0 0,0 0 0,1 0 0,3 17 1,-1-20-228,2 0 0,0 0 0,1 0 0,1 0 0,0-1-1,1 0 1,1 0 0,1 0 0,1-1 0,0 0 0,9 10 228,-14-18-106,2-1 1,-1 0-1,1-1 1,0 0 0,0 0-1,1 0 1,-1 0-1,1-1 1,1 0-1,-1-1 1,1 1-1,0-1 1,0-1-1,0 0 1,0 0-1,0 0 1,1-1-1,-1-1 1,1 1-1,0-1 1,-1-1-1,1 1 1,0-2-1,0 1 1,3-2 105,-2-2 56,0 0 0,-1-2 0,0 1 0,0-1 0,0 0 0,-1-1 0,0 0 0,0 0 0,-1-1 0,0 0 0,0 0 0,0-1 0,-1 0 1,-1 0-1,0 0 0,0-1 0,-1 0 0,1-3-56,17-43 739,-2-1 1,-3-2 0,-3 1-1,-3-2 1,-1 0 0,-4 0-1,-2 0 1,-3-1 0,-4-36-740,-7-2 710,2 96-413,6 22-270,1-16-31,1 66-164,3 1 0,2-1 0,4 0 0,2-1 0,4 0 0,3-1 0,2 0 1,5 1 167,24 96-4214,-34-114-196,3-6-2978</inkml:trace>
  <inkml:trace contextRef="#ctx0" brushRef="#br1" timeOffset="-20679.742">25975 7439 13357,'6'-168'5802,"-6"148"-4926,1 11-445,0-1 1,-1 1-1,0-1 0,0 1 0,-1-1 0,0 1 0,-1-1 0,0 1 1,-1 0-1,0 0 0,0 0 0,-1 0 0,-1-2-431,4 10 39,1 0 1,-1 1-1,1-1 0,-1 0 0,1 1 0,-1-1 0,1 0 1,-1 1-1,0-1 0,1 1 0,-1-1 0,0 1 0,0-1 0,1 1 1,-1-1-1,0 1 0,0 0 0,0-1 0,1 1 0,-1 0 1,0 0-1,0 0 0,0 0 0,0 0 0,0 0 0,0 0 0,1 0 1,-1 0-1,0 0 0,0 0 0,0 0 0,0 1 0,0-1 1,1 0-1,-1 0 0,0 1 0,0-1 0,1 1 0,-1-1 1,0 1-1,0-1 0,1 1 0,-1 0 0,1-1 0,-1 1 0,1 0 1,-1-1-1,1 1 0,-1 0 0,1-1 0,-1 1 0,1 0 1,0 0-1,-1 0 0,1 0 0,0-1 0,0 2-39,-19 50 301,18-51-293,-5 25-55,0 1-1,2 0 1,1 0 0,1 0-1,1 0 1,2 0-1,1 0 1,0 0-1,2-1 1,2 1-1,0-1 1,1 0-1,2 0 1,1-1 0,0 0-1,2-1 1,1 0-1,16 22 48,-26-42-118,0 0 0,0 0 0,0 0 0,0-1 0,1 1 0,0-1 0,-1 0 0,1 0 0,1 0 0,-1 0 0,0-1 0,1 0 0,-1 0 0,1 0 0,-1 0 0,1-1 0,0 1 0,0-1-1,0-1 1,0 1 0,0-1 0,0 1 0,0-1 0,0-1 0,0 1 0,0-1 0,0 0 0,-1 0 0,1 0 0,0-1 0,0 0 0,-1 0 0,1 0 0,-1 0 0,0-1 0,3-1 118,3-9 169,0 1-1,-1-2 1,0 1 0,-1-1-1,0-1 1,-2 1 0,1-1-1,-2-1 1,0 1 0,-1-1-1,0 1 1,-2-1 0,0 0 0,0 0-1,-2-1 1,0 1 0,0 0-1,-2 0 1,0 0 0,-1 0-1,0 0 1,-2 1 0,1-1-1,-2 1 1,-1-2-169,1 5-15,1 0 1,-2 1-1,1 0 0,-2 0 0,1 0 1,-2 1-1,1 0 0,-1 1 1,-1 0-1,0 0 0,0 1 0,0 0 1,-1 1-1,0 0 0,-1 1 0,0 0 1,1 1-1,-2 0 0,1 1 0,-1 0 1,1 1-1,-1 1 0,0 0 1,0 0-1,-9 1 15,19 1-146,0 0 0,0 1 0,0-1 0,0 0 0,0 1 0,0 0 0,1 0 0,-1 0 0,0 0 0,1 0 0,-1 0 0,0 1 0,1 0 0,0-1 0,-1 1 0,1 0 0,0 0 0,0 0 0,0 0 0,0 0 0,0 1 1,0 0 145,-13 61-6639,15-26-92</inkml:trace>
  <inkml:trace contextRef="#ctx0" brushRef="#br1" timeOffset="-20132.232">26456 7360 14382,'40'-116'7676,"-31"42"-3346,-9 74-4326,-1 0 1,0-1 0,1 1 0,-1 0-1,0 0 1,0 0 0,0-1 0,1 1 0,-1 0-1,0 0 1,0 0 0,0 0 0,1 0-1,-1 0 1,0 1 0,0-1 0,1 0 0,-1 0-1,0 0 1,0 1 0,1-1 0,-1 0-1,0 1 1,1-1 0,-1 1 0,0-1-1,1 1 1,-1-1 0,0 1 0,1-1 0,-1 1-1,1 0 1,0-1 0,-1 1 0,1 0-1,-1-1 1,1 1 0,0 0 0,-1 0-1,1-1 1,0 1 0,0 0 0,0 0 0,0-1-1,-1 1 1,1 0 0,0 0-5,-6 25 0,0-1-1,1 1 1,2 0 0,1 0 0,1 0 0,1 0-1,1 0 1,1 0 0,2 0 0,0 2 0,-3-20-3,33 185-2629,-34-193 2595,0 1 0,1 0 0,-1 0 0,0 0 0,1-1 0,-1 1 0,0 0 0,1 0 0,-1-1 0,1 1 0,-1 0 0,1-1 0,0 1 1,-1 0-1,1-1 0,0 1 0,-1-1 0,1 1 0,0-1 0,-1 0 0,1 1 0,0-1 0,0 0 0,0 1 0,-1-1 0,1 0 0,0 0 0,0 0 0,0 0 1,0 1-1,-1-1 0,1 0 0,0-1 0,0 1 0,0 0 0,0 0 0,0 0 0,-1 0 0,1-1 0,0 1 0,0 0 0,-1-1 0,1 1 0,0-1 0,0 1 1,-1-1-1,1 1 0,0-1 0,-1 1 0,1-1 37,33-34 168,-32 33-171,91-140 2917,-76 112-2517,0 0 1,2 2 0,1 0 0,2 1 0,0 1 0,16-12-398,-35 34 10,0 1-1,0 0 1,1 0 0,-1 0-1,1 1 1,-1-1-1,1 1 1,0 0 0,0 0-1,0 0 1,0 1-1,0-1 1,0 1 0,0 0-1,1 0 1,-1 0-1,0 1 1,1 0 0,-1-1-1,1 1 1,-1 1 0,0-1-1,1 1 1,-1 0-1,0 0 1,1 0 0,-1 0-1,0 1 1,0 0-1,0 0 1,0 0 0,-1 0-1,1 0 1,0 1-1,0 1-9,4 11 1,-1 0 0,-1 1-1,0 0 1,-1 0 0,-1 0-1,0 1 1,-1-1-1,-1 1 1,-1 0 0,0 0-1,-1 5 0,0-11-1,10 156-63,-10-165 63,0-1 1,0 0-1,0 1 0,0-1 1,0 0-1,0 1 1,0-1-1,0 0 0,0 1 1,0-1-1,1 0 1,-1 1-1,0-1 1,1 0-1,-1 0 0,1 1 1,0-1-1,-1 0 1,1 0-1,0 0 0,0 0 1,0 0-1,0 0 1,0 0-1,0 0 1,0 0-1,0-1 0,0 1 1,0 0-1,0-1 1,0 1-1,1 0 0,-1-1 1,0 0-1,0 1 1,1-1-1,-1 0 1,0 1-1,1-1 0,-1 0 1,0 0-1,1 0 1,-1 0-1,0 0 1,1-1-1,-1 1 0,0 0 1,1-1-1,-1 1 1,0-1-1,0 1 0,1-1 1,-1 1-1,0-1 1,1-1 0,12-13 110,0 0 1,-1-2 0,0 1-1,-2-2 1,0 0-1,-1 0 1,0-1 0,-2 0-1,4-13-110,9-14 318,-6 9-63,-10 22-196,1 1 0,1 0 0,0 0-1,0 0 1,2 1 0,0 0 0,0 1 0,1-1 0,5-4-59,-12 17-2,-1-1 0,0 0 0,0 1 1,0-1-1,0 1 0,1 0 0,-1 0 1,0 0-1,0 0 0,0 0 0,1 0 1,-1 0-1,0 1 0,0-1 0,0 1 1,1 0-1,-1 0 0,0-1 0,0 1 1,0 1-1,-1-1 0,1 0 0,0 0 1,0 1-1,0-1 0,-1 1 0,1-1 0,-1 1 1,1 0-1,-1 0 0,0-1 0,0 1 1,0 0-1,0 0 0,0 0 0,0 0 1,0 1-1,-1-1 0,1 0 0,-1 0 1,1 0-1,-1 0 0,0 1 0,0-1 1,0 0-1,0 0 0,-1 2 2,2-2-3,23 108-43,-22-90-25,1 0 0,1 0 0,1 0-1,1-1 1,1 0 0,0 0 0,8 13 71,-13-29 18,1 0 0,-1 0 0,1-1 0,0 1 0,0-1 0,0 1 0,0-1 0,0 0 0,0 0 0,1 0 0,-1 0 0,1-1 1,-1 1-1,1-1 0,0 0 0,-1 0 0,1-1 0,0 1 0,0-1 0,0 1 0,-1-1 0,1-1 0,0 1 0,0 0 0,0-1 0,0 0 0,-1 0 0,1 0 0,0 0 1,-1 0-1,1-1 0,-1 0 0,0 0 0,1 0 0,-1 0 0,0 0 0,0-1 0,0 1 0,-1-1 0,1 0 0,0 1 0,-1-1 0,0-1 0,0 1 0,0 0 0,0 0 1,0-2-19,9-14 184,-1 1 1,0-2 0,-2 0 0,0 0 0,-2 0 0,0-1 0,-1 0 0,-1 0 0,-1 0 0,-1-1-1,-1-11-184,0 23 25,0 8-98,0-1 0,0 0-1,-1 0 1,1 1 0,-1-1 0,1 0 0,-1 0 0,0 0 0,0 0 0,-1 0-1,1 1 1,0-1 0,-1 0 0,0 0 0,1 1 0,-1-1 0,0 0-1,0 1 1,-1-1 0,1 1 0,-1-1 0,1 1 0,-1-1 0,0 1 0,0 0-1,0 0 1,0 0 0,0 0 0,0 0 0,0 1 0,-1-1 0,1 1 0,-1-1-1,1 1 1,-1 0 0,1 0 0,-1 0 0,-1 0 73,-64 2-6705,34 4-940</inkml:trace>
  <inkml:trace contextRef="#ctx0" brushRef="#br1" timeOffset="-19516.757">23977 208 9833,'0'0'3844,"0"0"-1410,0 0 353,0 0-545,0 0-384,0 0-673,0 0-480,0 0-129,0 0-160,33 118-159,-29-67-193,2 2-32,-2 3-32,2 1-64,0-1-1057,-3 0-1057,-3-3-1634,-3-6-4804</inkml:trace>
  <inkml:trace contextRef="#ctx0" brushRef="#br1" timeOffset="-19178.05">23838 1341 8936,'0'0'3150,"0"0"-502,0 0 155,0 0-294,0 0-385,0 0-298,0 0-587,0 0-455,3 2-314,0 5-440,0-1-1,0 1 1,-1 0 0,0 0-1,0 0 1,-1 0 0,0 0-1,0 1 1,0-1 0,-1 0-1,-1 0 1,1 1 0,-1-1-1,0 0 1,-1 0 0,1 0-1,-2 1-29,1 6 30,-39 171-568,21-125-2794,-3-2-4313,8-25-2450</inkml:trace>
  <inkml:trace contextRef="#ctx0" brushRef="#br1" timeOffset="-18897.601">23699 2139 13741,'0'0'4879,"0"0"-2033,5-13-679,12-39-400,-17 53-1725,-1 0 1,1-1-1,0 1 0,0 0 1,0-1-1,0 1 0,0 0 1,0 0-1,0-1 0,0 1 1,0 0-1,0-1 0,0 1 1,0 0-1,0-1 0,0 1 1,1 0-1,-1-1 1,0 1-1,1 0 0,-1-1 1,0 1-1,1 0 0,-1-1 1,1 1-1,-1-1 0,1 1 1,-1-1-1,1 1 0,-1-1 1,1 0-1,0 1 0,-1-1 1,1 0-1,-1 1 0,1-1 1,0 0-1,-1 1 0,1-1 1,0 0-1,0 0 0,-1 0 1,1 0-1,0 0 0,-1 0 1,1 0-1,0 0 0,0 0 1,-1 0-1,1 0 0,0-1 1,-1 1-1,1 0 0,0 0 1,-1-1-1,1 1 0,0 0 1,-1-1-1,1 1 0,-1-1 1,1 1-1,-1-1 0,1 1 1,-1-1-1,1 1 1,-1-1-1,1 1 0,-1-1-42,0 1 25,5 23-82,-1 0-1,0 0 1,-2 0-1,-1 1 1,-1-1-1,-1 0 1,-1 0-1,-1 1 1,-1-1-1,-6 19 58,-17 47-3216,-6-1-3568,13-38-471</inkml:trace>
  <inkml:trace contextRef="#ctx0" brushRef="#br1" timeOffset="-18572.598">23526 3460 10025,'0'0'6599,"0"0"-2948,0 0-544,0 0-833,0 0-864,0 0-546,0 0-383,0 0-257,0 0-64,-1 55-64,1-38-64,0 3-32,-6 4-480,-1 3-929,0 6-962,2 0-1216,1 6-3139,-3-4-5030</inkml:trace>
  <inkml:trace contextRef="#ctx0" brushRef="#br1" timeOffset="-18293.142">23372 4572 13196,'0'0'4325,"0"0"-994,0 0-384,-23 86-962,15-64-703,5 3-514,3 4-415,0 5-225,0 1-32,3 5-96,3-2-32,0 4-513,0-1-1248,-1 4-1378,4 3-2563,-6-5-5220</inkml:trace>
  <inkml:trace contextRef="#ctx0" brushRef="#br1" timeOffset="-18292.142">23307 5783 11435,'0'0'6465,"0"0"-2622,0 0-1414,0 0-859,0 0-738,-1 16-362,-3 98-203,-25 195-1308,29-278 1069,-2-22-108,1 0 1,-1 1-1,2-1 0,-1 0 0,2 0 0,-1 0 0,1 0 0,0 0 0,1 0 0,0 0 0,1 0 1,-1 0-1,2-1 0,-1 1 0,1-1 0,0 0 0,1 0 0,0 0 0,0-1 0,1 0 0,0 0 1,6 5 79,-10-11-110,0 0 0,0 0 0,0 0 1,0 0-1,1-1 0,-1 1 1,0-1-1,1 1 0,-1-1 1,0 0-1,1 0 0,-1 0 0,0 0 1,1 0-1,-1 0 0,0-1 1,1 1-1,-1-1 0,0 0 1,0 0-1,0 0 0,1 0 0,-1 0 1,0 0-1,0 0 0,0-1 1,-1 1-1,1-1 0,0 1 1,0-1-1,-1 0 0,1 0 0,-1 0 110,18-28-6101,-18 25 1580,-1 3-1965</inkml:trace>
  <inkml:trace contextRef="#ctx0" brushRef="#br0" timeOffset="-2300.547">28979 7324 8776,'0'0'2440,"0"-13"-657,0-46 288,0 56-1885,-1 1 0,1-1 0,0 1 0,0-1 0,0 1 0,0-1 0,0 1 0,0 0-1,1-1 1,-1 1 0,1-1 0,0 1 0,0 0 0,-1-1 0,2 1 0,-1 0 0,0 0 0,0 0-1,1 0 1,-1 0 0,1 0 0,-1 0 0,1 0 0,0 1 0,0-1 0,0 0 0,0 1 0,0 0-1,0-1 1,0 1 0,1 0 0,-1 0 0,0 1 0,1-1 0,-1 0 0,0 1 0,1-1 0,-1 1 0,1 0-1,-1 0 1,3 0-186,3 1 106,-1 1 0,1 0 0,0 0 0,-1 0 0,1 1 0,-1 1 0,0-1 0,0 1-1,-1 0 1,1 1 0,3 2-106,4 6 29,0 1 0,0 0 1,-2 1-1,0 0 0,0 1 0,-1 0 0,-1 1 0,-1 0 0,-1 1 0,0-1 1,-1 2-1,-1-1 0,0 1 0,-2 0 0,0 0 0,-1 1 0,-1-1 0,-1 0 0,-1 1 1,-1-1-1,0 1 0,-2 6-29,3-23-2,0-1-1,0 1 1,0 0 0,-1 0 0,1 0-1,-1 0 1,0-1 0,0 1 0,0 0 0,0 0-1,0-1 1,0 1 0,-1-1 0,1 1-1,-1-1 1,0 0 0,1 0 0,-1 1 0,0-1-1,-1-1 1,1 1 0,0 0 0,0 0-1,-1-1 3,-9-26 161,11-1-59,1 0 0,1-1 0,2 1 1,0 0-1,2 0 0,1 1 0,1 0 1,1 0-1,1 0 0,1 1 0,1 0 1,2 1-1,4-6-102,-12 18 67,1 0 0,1 1 0,0-1 1,0 1-1,1 1 0,0-1 0,1 1 0,0 1 0,0 0 1,1 0-1,0 1 0,1 0 0,-1 0 0,1 1 0,1 1 1,-1 0-1,1 1 0,0 0 0,0 0 0,0 1 1,0 1-1,0 0 0,1 1 0,6 0-67,-14 2 19,0 0 1,0 1-1,1-1 0,-1 1 1,0 0-1,-1 1 0,1-1 1,0 1-1,-1 0 0,1 0 1,-1 0-1,0 1 1,0 0-1,0 0 0,-1 0 1,1 0-1,-1 0 0,0 1 1,0-1-1,0 1 0,-1 0 1,0 0-20,36 115 145,-33-85-142,-2 1 0,-2 0 0,-1-1 0,-2 1 1,-1 0-1,-2-1 0,-9 33-3,8-1-2670,6-66 1304,0-3-3585,0-8 885,0 0-1763</inkml:trace>
  <inkml:trace contextRef="#ctx0" brushRef="#br0" timeOffset="-1760.879">29933 7415 8232,'0'0'4303,"0"0"-1271,0 0-69,0 0-502,0 0-839,0 0-730,0 0-422,15-3-155,168-12 154,-60 15-463,-139-24-4288,-1 19-3816,8 4 582</inkml:trace>
  <inkml:trace contextRef="#ctx0" brushRef="#br0" timeOffset="-1510.691">30430 7181 9097,'0'0'2626,"0"0"-112,0 0 423,0 0-375,0 0-742,0 0-357,0 0-374,0 0-245,5-6-86,-2 0-665,-3 7-68,1-1 0,-1 1 0,0-1 0,0 1 0,1-1 0,-1 1 0,0-1 0,1 0 0,-1 1 0,0-1 0,1 1 0,-1-1 0,1 0 1,-1 1-1,1-1 0,-1 0 0,1 0 0,-1 1 0,1-1 0,-1 0 0,1 0 0,-1 0 0,1 0 0,-1 1 0,1-1 0,-1 0 0,1 0 0,0 0 0,-1 0 0,1 0 0,-1 0 0,1-1 0,-1 1 1,1 0-1,-1 0 0,1 0 0,-1 0 0,1-1 0,-1 1 0,1 0 0,-1-1 0,1 1 0,-1 0 0,1-1 0,-1 1 0,0 0 0,1-1-25,-22 298 1426,3-127-1426,15-112 200,2-28-3289,0-86-1779,5 21-3348,2 13-854</inkml:trace>
  <inkml:trace contextRef="#ctx0" brushRef="#br0" timeOffset="-1182.475">30807 7061 3427,'0'0'6844,"0"0"-3737,0 0-694,0 0 464,0 0-736,0 0-689,0 0-427,0 0-352,11-6-204,-4 2-382,-5 3-67,-1-1-1,1 1 0,-1 0 1,1-1-1,0 1 1,0 0-1,0 0 0,-1 0 1,1 0-1,0 1 0,0-1 1,0 1-1,0-1 1,1 1-1,-1-1 0,0 1 1,0 0-1,0 0 1,0 0-1,0 0 0,0 1 1,0-1-1,0 0 1,0 1-1,0 0 0,0-1 1,0 1-1,0 0 0,0 0 1,0 0-1,0 0 1,-1 0-1,1 0 0,0 1 1,-1-1-1,2 2-19,10 20 150,-1 0 0,-1 0 0,-1 1 0,-1 1 0,-1-1 0,-2 1 0,0 1 0,-1-1 0,-2 1 0,-1 0 0,-1 0-150,-2-2 14,-1-1 1,-1 0-1,-1 0 0,-1-1 1,0 1-1,-2-1 0,-1 0 1,-1-1-1,-1 0 1,-1 0-1,0-1 0,-2 0 1,0-1-1,-1-1 1,-1 0-1,0-1 0,-2 0 1,0-2-1,-1 0 1,0-1-1,-1 0 0,-1-2 1,-11 6-15,26-15-226,0 0 0,-1-1 1,1 0-1,-1 0 0,1 0 1,-1 0-1,0-1 0,0 0 0,0 0 1,0-1-1,1 0 0,-1 0 1,0 0-1,0-1 0,0 1 1,0-2-1,0 1 0,-5-2 226,4-4-4409,2-1-3295</inkml:trace>
  <inkml:trace contextRef="#ctx0" brushRef="#br0" timeOffset="-517.936">28668 6969 7719,'0'0'3412,"0"0"-1032,-15 8 65,9-5-2137,-5 2 137,1 0-1,0 1 0,0 0 1,0 0-1,1 1 0,0 1 1,0 0-1,1 0 0,0 0 1,-5 7-445,-95 173 3775,98-165-3648,2 0-1,0 0 1,1 1 0,1 0 0,2 1-1,0-1 1,1 1 0,2 0-1,1 0 1,0 0 0,2 0-1,1 1-126,1-11 2,-1 0 1,2 0-1,0-1 0,1 1 0,1-1 1,0-1-1,0 1 0,2-1 0,-1 0 0,2-1 1,0 0-1,0-1 0,1 0 0,0 0 0,1-1 1,0-1-1,1 0 0,0 0 0,0-2 0,1 1 1,0-2-1,0 0 0,1 0 0,-1-2 0,1 0 1,0 0-1,1-1 0,-1-1 0,15 0-2,-28-2-56,-1 0 0,1 0 1,-1 0-1,1 0 0,-1 0 0,0 0 0,1 0 0,-1 0 0,1 0 0,-1-1 0,0 1 0,1-1 0,-1 1 0,0-1 0,1 0 0,-1 1 0,0-1 0,0 0 1,0 0-1,0 0 0,0 0 0,0 0 0,0 0 0,0 0 0,0 0 0,0 0 0,0 0 0,0-1 0,-1 1 0,1 0 0,-1-1 0,1 1 0,-1 0 0,1-1 1,-1 1-1,0 0 0,0-1 0,0 1 0,1-1 0,-1 1 0,-1-1 0,1 1 0,0 0 0,0-1 0,0 1 0,-1-1 56,-18-40-8616,12 33 2066</inkml:trace>
  <inkml:trace contextRef="#ctx0" brushRef="#br1" timeOffset="8379.858">20 9533 14061,'0'0'3518,"0"0"-2183,0 0-812,0 0 491,17-1 27,239-5 273,-181 3-1275,-31 3-25,1-1 0,-1-3 1,1-2-1,18-6-14,-62 12 3,0 0 1,1-1-1,-1 1 1,0 0-1,0 0 0,0-1 1,0 1-1,1-1 1,-1 1-1,0-1 1,0 0-1,0 1 1,0-1-1,0 0 1,-1 0-1,1 0 1,0 0-1,0 0 1,0 0-1,-1 0 1,1 0-1,0 0 0,-1 0 1,1 0-1,-1 0 1,1 0-1,-1 0 1,0-1-1,1 1 1,-1 0-1,0 0 1,0 0-1,0-1 1,0 1-1,0 0 1,0 0-1,0-1 0,-1 1 1,1 0-1,0 0 1,-1 0-1,1 0 1,0-1-1,-1 1 1,0 0-1,0 0-3,-38-55 521,30 45-294,-3-1-49,2 0 0,-1-1 0,2-1 0,0 1 1,0-2-1,1 1 0,1-1 0,1 0 0,0 0 0,0-1 0,2 0 0,0 0 0,1 0 0,0-2-178,3 18 14,0-1 0,0 0 0,0 1 0,0-1 0,0 0-1,0 1 1,0-1 0,0 1 0,1-1 0,-1 0 0,0 1 0,0-1 0,0 1-1,1-1 1,-1 1 0,0-1 0,1 0 0,-1 1 0,0-1 0,1 1-1,-1 0 1,1-1 0,-1 1 0,0-1 0,1 1 0,-1 0 0,1-1 0,0 1-1,-1 0 1,1-1 0,-1 1 0,1 0 0,-1 0 0,1 0 0,0 0-1,-1-1 1,1 1 0,-1 0 0,1 0 0,0 0 0,-1 0 0,1 0 0,0 0-1,-1 1 1,1-1 0,-1 0 0,1 0 0,-1 0 0,1 1 0,0-1 0,-1 0-1,1 0 1,-1 1 0,1-1 0,-1 0 0,1 1 0,-1-1 0,1 1-1,-1-1 1,0 1 0,1-1 0,-1 1 0,0-1 0,1 1 0,-1-1 0,0 1-1,1 0-13,34 33 91,-24-20-71,0 1-1,-1 1 1,0 0 0,-1 0 0,-1 1 0,-1 0-1,0 0 1,-1 0 0,-1 1 0,-1 0 0,-1 0-1,0 1 1,-1-1 0,-1 1 0,-1-1 0,0 1-1,-1-1 1,-1 0 0,-1 1 0,-1-1 0,-1 0-1,0-1 1,-1 1 0,-3 5-20,-55 76-1464,16-38-4406,47-60 5682,-22 28-7851</inkml:trace>
  <inkml:trace contextRef="#ctx0" brushRef="#br1" timeOffset="11034.543">6393 9517 12172,'0'-94'4396,"0"26"1521,-5 61-1809,0 33-3235,0 246-259,15-210-2247,-1-21-5473,-6-28 1944,-1-6-2771</inkml:trace>
  <inkml:trace contextRef="#ctx0" brushRef="#br1" timeOffset="11363.488">6381 9050 11211,'-4'-77'1985,"0"70"-799,4 7 223,0 4-640,7 8-737,9 8-32,1 4-96,8 5-1730,2-2-4708</inkml:trace>
  <inkml:trace contextRef="#ctx0" brushRef="#br1" timeOffset="11640.408">6978 9268 15310,'0'0'3967,"5"-13"-1592,5-9-1404,17-48 3413,-27 69-4339,-1 1 0,1-1 0,-1 0 0,0 1-1,1-1 1,-1 0 0,0 1 0,0-1 0,1 1 0,-1-1 0,0 1 0,0 0 0,0-1 0,1 1 0,-1 0 0,0-1 0,0 1-1,0 0 1,0 0 0,0 0 0,0 0 0,0 0 0,0 0 0,0 0 0,1 0 0,-1 0 0,0 1 0,0-1 0,0 0 0,0 1-1,0-1 1,1 0 0,-1 1 0,0-1 0,0 1 0,0-1 0,1 1 0,-1-1 0,0 1 0,1 0 0,-1 0-45,-25 15 25,1 2-1,0 1 1,2 1 0,0 0 0,1 2 0,-2 4-25,22-25-43,0 1 0,0 0 0,0-1 0,0 1 0,1 0 0,-1 0 1,0 0-1,1 0 0,-1 0 0,1 1 0,0-1 0,0 0 0,0 1 0,0-1 0,0 1 0,0-1 0,1 1 0,-1-1 0,1 1 0,0-1 0,0 1 1,0 0-1,0-1 0,0 1 0,0-1 0,1 1 0,-1-1 0,1 1 0,0-1 0,-1 1 0,1-1 0,0 1 0,1-1 0,-1 0 0,0 0 0,1 1 1,-1-1-1,1 0 0,0 0 0,0-1 0,0 1 0,-1 0 0,2 0 0,-1-1 0,0 0 0,0 1 0,1-1 43,234 92-203,-220-86 204,9 4 0,-1 0-1,-1 2 1,1 0 0,-2 2 0,0 1 0,7 8-1,-27-22 0,0 0 1,-1 1 0,1-1-1,-1 1 1,0 0-1,0 0 1,0 0 0,0 0-1,-1 0 1,1 0 0,-1 1-1,0-1 1,0 0-1,0 1 1,0-1 0,-1 1-1,1-1 1,-1 1-1,0-1 1,0 1 0,0-1-1,0 1 1,-1-1 0,1 1-1,-1-1 1,0 1-1,0-1 1,-1 0 0,1 1-1,0-1 1,-1 0 0,0 0-1,0 0 1,0 0-1,0 0 1,0-1 0,-1 1-1,1-1 1,-1 1 0,0-1-1,1 0 1,-1 0-1,-3 2 0,-8 3 41,0 1 0,-1-2 0,1 0 0,-1 0 0,-1-2 0,1 0 0,-1 0 0,1-1 0,-1-1-1,0-1 1,-6-1-41,-73-21-621,90 18 338,-1 0 0,1 0 0,-1-1 0,1 0 0,0 0 0,1 0 1,-1-1-1,1 1 0,0-1 0,0 0 0,0-1 0,1 1 0,0-1 0,-1 0 283,-5-22-5044,8 0-4037</inkml:trace>
  <inkml:trace contextRef="#ctx0" brushRef="#br1" timeOffset="11966.968">8341 9221 14798,'0'0'3865,"0"0"-1660,0 0-342,0 0-502,-15 3-630,6-1-642,5-2-61,-1 1 0,0 0 1,1 0-1,-1 0 0,1 1 0,-1-1 1,1 1-1,0 0 0,0 0 0,0 1 1,0-1-1,0 1 0,0 0 0,0 0 1,1 0-1,0 1 0,0-1 0,0 1 1,0 0-1,0 0 0,1 0 0,-1 0-28,-4 8 4,0 1-1,1 0 0,0 0 0,1 1 1,1-1-1,0 1 0,1 0 0,0 1 1,1-1-1,1 0 0,0 1 0,1-1 1,1 1-1,0-1 0,1 0 0,0 1 1,1-1-1,1 0 0,0-1 0,1 1 1,0-1-1,1 0 0,1 0 0,0 0 1,1-1-1,0 0 0,1-1 0,8 10-3,-8-15-4,0 1 0,0-1 0,1-1-1,0 1 1,0-2 0,1 1 0,-1-1 0,1-1-1,0 0 1,0-1 0,0 0 0,0 0-1,0-1 1,0-1 0,1 0 0,-1 0 0,0-1-1,0-1 1,0 0 0,0 0 0,0-1 0,0 0-1,-1-1 1,1-1 0,-1 1 0,0-1-1,0-1 1,-1 0 0,0-1 0,0 1 0,0-2-1,-1 1 1,0-1 0,0 0 0,-1-1 0,0 0-1,-1 0 1,2-4 4,1-5 236,-1-1-1,0 0 1,-2-1 0,0 1 0,-1-1-1,-1 0 1,-1-1 0,-1 1-1,0-1 1,-2 1 0,0-1-1,-2 1 1,0 0 0,-1-1-1,-1 1 1,-1 0 0,-1 0 0,0 1-1,-2 0 1,-2-4-236,6 15 15,-1 0 0,0 1 0,0-1 0,-1 1 0,1 0 0,-1 1 0,-1 0 1,0 0-1,1 0 0,-2 0 0,1 1 0,-1 1 0,1-1 0,-1 1 0,-1 0 0,1 1 0,0 0 0,-1 0 0,0 1 1,1 0-1,-1 1 0,0 0 0,-6 0-15,-97 9-1422,9 28-3813,64-16-1689</inkml:trace>
  <inkml:trace contextRef="#ctx0" brushRef="#br1" timeOffset="8927.239">2659 9133 9801,'0'0'4837,"0"0"-2360,0 0-726,0 0 144,0 0-240,0 0-422,0 0-470,-5 4-325,2 0-377,0 0 0,0 0-1,1 0 1,0 0 0,-1 1-1,1-1 1,1 1 0,-1 0-1,1-1 1,0 1 0,0 0-1,0 0 1,0 0 0,1 0-1,0 0 1,0 0 0,0-1-1,1 1 1,1 5-61,-2 15 208,2 38 12,3-1 0,3 0-1,2 0 1,10 24-220,19 53-3825,-34-119 232,-3-8-1548,0-5-1735</inkml:trace>
  <inkml:trace contextRef="#ctx0" brushRef="#br1" timeOffset="9358.076">2553 9171 12972,'-12'-73'1426,"-2"37"2551,20 49-3408,1 0 1,0 0-1,1-1 1,1 0-1,0 0 1,1-1-1,0 0 1,9 7-570,4 0-24,1 0 0,1-2 1,0 0-1,1-2 0,1-1 0,1-1 1,-1-1-1,2-1 0,-1-2 0,22 3 24,-39-7-191,-1-1-1,1 0 1,0-1-1,0 0 1,-1-1-1,1 0 1,0 0-1,0-2 0,0 1 1,0-1-1,0-1 1,0 0-1,0 0 1,-1-1-1,1-1 0,-1 1 1,0-2-1,0 0 1,0 0-1,-1 0 1,1-1-1,-1-1 0,-1 1 1,1-2-1,-1 1 1,3-5 191,-4 3 190,-1-1 0,0 1 0,0-1 0,-1-1 0,0 1 0,-1-1 0,0 0 0,0 0 0,-2 0 0,1 0 0,-1 0 0,-1-1 0,0 1 0,-1-1 0,0-10-190,-2 20 73,1 0-1,-1 0 0,0 0 0,1 0 0,-1 1 1,0-1-1,0 0 0,0 1 0,0 0 0,-1-1 1,1 1-1,0 0 0,0 0 0,-1 0 0,1 0 1,-1 0-1,1 1 0,-1-1 0,1 1 0,-1 0 1,1 0-1,-1 0 0,0 0 0,1 0 0,-1 0 1,1 1-1,-1-1 0,1 1 0,-1-1 0,1 1 1,0 0-1,-1 0 0,1 0 0,0 1 0,-1-1 0,1 0 1,0 1-1,0 0 0,0-1 0,1 1 0,-1 0 1,-1 2-73,-12 7 0,0 1 0,1 1 1,0 1-1,1 0 0,1 0 0,1 1 1,0 1-1,0 0 0,2 0 0,0 1 1,1 1-1,0-1 0,2 1 1,0 0-1,1 1 0,1-1 0,1 1 1,0 0-1,1 4 0,2-23-2,0 1 1,-1 0-1,1-1 0,0 1 1,0 0-1,-1-1 0,1 1 0,0 0 1,0-1-1,0 1 0,0 0 1,0-1-1,0 1 0,0 0 1,0-1-1,0 1 0,0 0 1,1-1-1,-1 1 0,0 0 0,0-1 1,1 1-1,-1 0 0,0-1 1,1 1-1,-1-1 0,0 1 1,1-1-1,-1 1 0,1-1 1,-1 1-1,1-1 0,-1 1 0,1-1 1,0 0-1,-1 1 0,1-1 1,-1 0-1,1 1 0,0-1 1,-1 0-1,1 0 0,0 0 1,-1 1-1,1-1 0,0 0 1,-1 0-1,1 0 0,0 0 0,-1 0 1,1 0-1,0-1 0,-1 1 1,1 0-1,0 0 0,-1 0 1,1-1-1,0 1 0,-1 0 1,1-1-1,-1 1 0,1 0 0,0-1 1,-1 0 1,36-32 17,95-154 282,-129 184-252,-1 1 0,1-1 0,-1 1 0,1-1-1,0 1 1,0 0 0,0 0 0,0 0 0,1 0 0,-1 0 0,0 1 0,1-1-1,-1 1 1,1-1 0,0 1 0,0 0 0,-1 0 0,1 0 0,0 0-1,0 1 1,0-1 0,0 1 0,0 0 0,0 0 0,-1 0 0,1 0-1,0 0 1,0 0 0,0 1 0,0 0 0,0-1 0,0 1 0,-1 0-1,1 0 1,0 1 0,1 0-47,1 10 65,-1 1-1,-1 0 0,0-1 1,0 1-1,-1 0 1,-1 1-1,0-1 1,-1 0-1,-1 0 0,-1 7-64,2 14 98,-2 72 67,-1-60-282,2 1-1,2-1 1,2 1 0,2-1-1,2 0 1,4 7 117,12 3-2595,5-29-3207,-9-20-2916</inkml:trace>
  <inkml:trace contextRef="#ctx0" brushRef="#br1" timeOffset="10628.142">3512 9381 9033,'0'0'1985,"0"0"-148,0 0 352,0 0-59,0 0-588,0 0-517,0 0-256,-4 15 117,-12 52-16,15-61-850,0 1 0,0-1 0,1 1-1,0-1 1,0 1 0,1-1-1,0 1 1,0-1 0,0 1-1,1-1 1,0 0 0,0 0 0,0 0-1,1 0 1,0 0 0,1 0-1,-1-1 1,1 1 0,0-1-1,0 0 1,0 0 0,1-1 0,0 1-1,0-1 1,0 0 0,1 0-1,-1-1 1,1 1 0,0-1-1,0 0 1,0-1 0,0 0 0,0 0-1,0 0 1,1-1 0,-1 0-1,1 0 1,-1 0 0,1-1 0,-1 0-1,1 0 1,-1-1 0,1 1-1,-1-2 1,1 1 0,-1-1-1,0 0 1,1 0 0,-1 0 0,0-1-1,-1 0 1,1-1 0,0 1-1,-1-1 1,3-2-20,8-11 19,-1-1-1,-1 0 1,0-1-1,-2 0 0,0-1 1,-1-1-1,-1 0 1,-1 0-1,0-1 1,-2 0-1,-1 0 1,-1-1-1,3-21-18,-8 44-1,2-3 53,-1 0 0,1 0 0,-1 0 0,0-1 0,0 1 0,0 0 1,0-1-1,0 1 0,-1 0 0,0-1 0,1 1 0,-1-1 0,-1 1 0,1-1 0,0 1 0,-1 0 0,0-1 0,1 1 0,-1 0 0,-1-1 0,1 1 0,0 0 0,-1 0 0,0 0 0,1 0 0,-1 0 0,0 0 0,-1 1 0,1-1 1,0 1-1,-1-1 0,1 1 0,-1 0 0,0 0 0,0 0 0,0 0 0,0 1 0,0-1 0,-2 0-52,-9 4 32,0 0 0,1 0 1,0 1-1,-1 1 0,1 0 0,1 1 1,-1 0-1,1 1 0,0 1 0,0 0 1,0 0-1,1 1 0,0 1 0,1 0 1,0 0-1,1 1 0,-1 0 0,2 1 1,0 0-1,0 0 0,1 1 0,0 0 1,1 0-1,0 0 0,0 4-32,1-3-64,0 0 1,0 1-1,2 0 0,0-1 0,0 1 1,1 0-1,1 1 0,0-1 0,1 0 1,1 0-1,0 0 0,1 0 1,0 0-1,1 0 0,1 0 0,0-1 1,1 1-1,0-1 0,1 0 0,1-1 1,0 1-1,0-1 0,2-1 1,-1 0-1,1 0 0,1 0 0,0-1 1,0-1-1,1 1 0,0-2 0,1 0 1,5 3 63,5 0-188,1-1 0,0 0 0,1-2 0,0-1-1,0-1 1,1-1 0,-1-1 0,1-1 0,0-2 0,0 0 0,0-2 0,0 0 0,0-2 0,0 0 0,0-2 0,-1-1 0,0-1 0,0-1 0,-1-1 0,0-1 0,0-1-1,-1-1 189,-4-1 166,0 0-1,-1-1 1,-1-1-1,-1-1 1,0 0-1,-1 0 1,0-2-1,-2 0 1,0 0-1,-1-1 1,-1-1-1,-1 0 1,0 0-1,-2 0 1,0-1-1,-1 0 1,-2-1-1,0 1 1,-1-1-1,-1 0-165,-1 16 53,0 1-1,-1-1 0,0 1 1,0 0-1,0-1 0,-1 1 1,1-1-1,-1 1 0,-1 0 0,1-1 1,-1 1-1,0 0 0,0 0 1,0 0-1,-1 0 0,1 1 1,-1-1-1,-1 1 0,1-1 1,0 1-1,-1 0 0,0 0 1,0 1-1,0-1 0,-1 1 1,1 0-1,-1 0 0,0 0 0,1 1 1,-1-1-1,0 1 0,-1 1 1,1-1-1,0 1 0,-5-1-52,-2 1 28,1 0 0,0 1-1,0 1 1,-1 0-1,1 1 1,0 0 0,0 0-1,0 1 1,1 1 0,-1-1-1,1 2 1,-1 0-1,1 0 1,1 1 0,-1 0-1,1 0 1,0 1 0,1 0-1,-1 1 1,1 0 0,1 1-1,0-1 1,0 1-1,-5 10-27,3-7 1,1 0 1,1 1-1,0 0 0,1 0 0,0 1 0,1 0 0,1 0 0,0 0 0,1 0 0,0 1 0,1-1 0,1 1 0,0 0 0,1-1 0,1 1 0,0 0 1,1-1-1,0 1 0,2 1-1,0-3-16,1-1 0,1 0 0,0 0 0,0-1 0,1 1 0,1-2 0,0 1 1,0-1-1,1 0 0,4 3 16,-9-8-67,1-1 1,-1 0-1,1 0 1,0-1 0,0 0-1,0 0 1,1 0-1,-1 0 1,1-1-1,0 0 1,-1 0 0,1 0-1,0-1 1,0 0-1,0 0 1,0 0-1,1-1 1,-1 0-1,0 0 1,0-1 0,0 1-1,0-1 1,3-1 66,0-4-1,0-1 0,0 1 1,0-1-1,-1-1 0,0 0 1,0 0-1,-1 0 0,0-1 1,-1 0-1,0-1 0,0 1 1,-1-1-1,0 0 0,-1 0 1,0-1-1,2-9 1,13-25 174,-3-1-1,-1-1 1,-2 0-1,6-47-173,0 306 1287,-17-199-1327,30 108 224,-30-117-262,0 1 1,0-1-1,0 0 1,1 1-1,-1-1 1,1-1-1,0 1 1,1 0-1,-1-1 0,1 1 1,-1-1-1,1 0 1,0 0-1,0-1 1,0 1-1,0-1 1,1 0-1,-1 0 1,1 0-1,0 0 1,-1-1-1,1 0 1,3 0 77,1 0-161,0-1 0,0 0 0,0 0 0,0-1 1,0 0-1,0-1 0,-1 0 0,1-1 0,0 1 1,-1-2-1,0 1 0,0-1 0,0 0 0,0-1 0,0 0 1,-1 0-1,0-1 0,0 1 0,-1-2 0,1 1 1,-1-1-1,-1 0 0,6-7 161,6-12 43,-1 0 1,-1-1-1,-1 0 1,-2-1-1,-1-1 1,3-12-44,41-130 1948,-55 152 245,-16 48-936,11-20-1482,-17 37 255,1 2 0,3 0 0,2 0 1,1 2-1,3 0 0,0 19-30,14-54-698,11-51 305,-11 28 513,13-42-101,-12 35-6,1 1 0,0-1-1,0 1 1,2 0 0,-1 0 0,2 1-1,0 0 1,1 0 0,0 0-1,1 1 1,0 0 0,1 1-1,0 0 1,8-6-13,-15 15 15,0 0 1,1 1-1,-1-1 1,0 1-1,1 0 0,0 0 1,-1 0-1,1 0 0,-1 0 1,1 1-1,0 0 0,0 0 1,-1 0-1,1 0 0,0 0 1,-1 1-1,1 0 0,0 0 1,-1 0-1,1 0 0,-1 0 1,1 1-1,-1-1 1,0 1-1,0 0 0,0 0 1,0 0-1,0 1 0,3 2-15,72 84 431,-49-47-354,-24-31-54,0 0 0,1 0-1,1-1 1,0 0 0,0 0 0,1 0-1,0-1 1,0 0 0,1-1 0,0 0-1,1 0 1,0-1 0,0 0 0,0-1-1,1 0 1,0-1 0,0 0 0,1-1-1,-1 0 1,1 0 0,9 0-23,-19-4-18,0 0 0,-1-1-1,1 1 1,0-1 0,0 1 0,-1-1 0,1 0 0,0 0 0,-1 0-1,1 0 1,-1 0 0,1 0 0,-1 0 0,0 0 0,1-1 0,-1 1-1,0 0 1,0-1 0,0 1 0,0-1 0,0 0 0,0 1 0,0-1-1,-1 0 1,1 1 0,-1-1 0,1 0 0,-1 0 0,0 1-1,1-1 1,-1 0 0,0 0 0,0 0 0,0 0 0,0 1 0,-1-1-1,1-1 20,-14-69-1193,-16 4-2805,9 24-4808,10 23-1226</inkml:trace>
  <inkml:trace contextRef="#ctx0" brushRef="#br1" timeOffset="13850.241">10947 9463 2338,'2'-15'8056,"-1"4"-7376,1-2 137,0 1 0,-1-1 0,-1 0 0,0 0 0,-1 1 0,0-1 0,-1 1 1,0-1-1,-1 1 0,-1-1 0,-4-10-817,5 17 166,-1-1 0,0 1 0,0 0 0,-1 0 0,1 0 0,-1 0 0,-1 1 0,1 0 1,-1 0-1,0 0 0,0 1 0,0 0 0,-1 0 0,1 0 0,-1 1 0,0 0 0,0 1 0,0-1 1,-1 1-1,1 1 0,0-1 0,-1 1 0,1 1 0,-1-1 0,1 1 0,-1 0 0,1 1 0,-1 0 1,1 0-1,-1 1 0,1 0 0,0 0 0,0 0 0,0 1 0,-4 3-166,-2 5 19,0 2-1,1 0 1,1 0-1,0 1 1,1 0-1,0 1 1,2 0 0,-1 1-1,2 0 1,0 0-1,1 0 1,1 1-1,0 0 1,1 0 0,1 1-1,1-1 1,0 0-1,1 1 1,1 0-1,1-1 1,2 15-19,-2-17-8,0-1 0,1 1 1,0-1-1,1 0 0,1 0 1,0 0-1,1 0 0,1 0 1,0-1-1,1 0 0,0-1 1,1 1-1,0-1 0,1-1 0,0 1 1,1-2-1,0 1 0,1-1 1,0-1-1,1 0 0,0-1 1,0 0-1,1 0 0,0-2 1,0 0-1,0 0 0,1-1 0,0 0 1,0-2-1,0 1 0,1-2 1,-1 0-1,1-1 0,10 0 8,-19-2 2,1 0-1,-1-1 1,0 1-1,1-2 1,-1 1-1,0-1 1,0 1-1,0-2 1,-1 1 0,1-1-1,-1 0 1,0 0-1,0 0 1,0-1-1,-1 1 1,1-1-1,-1 0 1,0-1-1,-1 1 1,1-1-1,-1 1 1,0-2-2,46-138 196,-41 104-134,-1-1 0,-3 1 0,-1-1 0,-2 1-1,-3-24-61,2 60 3,1 0-1,-1 0 0,-1 0 0,1 0 0,-1 0 1,0 0-1,0 0 0,0 0 0,0 0 0,-1 1 1,0-1-1,0 1 0,0-1 0,-1 1 0,0 0 1,1 0-1,-1 0 0,-1 0 0,1 0 0,-1 1 1,1-1-1,-1 1 0,0 0 0,0 0 0,0 0 1,-1 1-1,1 0 0,0-1 0,-1 1 0,0 1 1,0-1-1,1 1 0,-1 0 0,-4-1-2,6 3 1,0 0-1,0 1 1,0-1-1,0 0 1,0 1 0,1 0-1,-1-1 1,0 1-1,1 0 1,0 0-1,-1 1 1,1-1-1,0 0 1,0 1-1,0 0 1,0-1 0,1 1-1,-1 0 1,1 0-1,-1 0 1,1 0-1,0 0 1,0 0-1,1 0 1,-1 0 0,0 0-1,1 0 1,0 1-1,0-1 0,3 98 16,5-70-19,1 0 0,1 0-1,2-1 1,1-1 0,1 0-1,2-1 1,1 0 0,16 18 3,-27-35-22,2-1 1,-1 0-1,2 0 1,-1-1 0,1 0-1,0 0 1,1-1 0,0 0-1,0-1 1,1 0 0,0-1-1,0 0 1,1-1 0,0 0-1,-1 0 1,2-2 0,-1 1-1,0-2 1,1 1-1,-1-2 1,1 0 0,-1 0-1,1-1 1,0-1 0,-1 0-1,1 0 1,3-2 21,-3-5-3,0 1-1,-1-2 1,0 1-1,0-2 1,-1 0-1,0 0 1,-1-1 0,0 0-1,-1-1 1,0 0-1,-1 0 1,0-1 0,-1 0-1,-1 0 1,0-1-1,0 0 1,0-5 3,0 5-6,52-155 129,-45 292-54,-12-121-66,3 24 0,1 0-1,1-1 1,1 1 0,2-1-1,0-1 1,2 0-1,1 2-2,-11-25-5,0 1-1,0 0 1,0 0-1,0-1 1,0 1-1,0-1 1,1 1-1,-1-1 0,0 1 1,1-1-1,-1 0 1,1 0-1,-1 0 1,1 0-1,0 0 1,-1 0-1,1 0 1,0 0-1,0-1 0,0 1 1,0-1-1,-1 1 1,1-1-1,0 0 1,0 0-1,0 1 1,0-1-1,0-1 0,0 1 1,0 0-1,0 0 1,0-1-1,0 1 1,-1-1-1,1 0 1,0 1-1,0-1 0,-1 0 1,1 0-1,0 0 1,-1 0-1,1-1 1,-1 1-1,1 0 1,-1-1-1,0 1 0,1 0 1,-1-1-1,0 0 1,1 0 5,52-104 48,-47 88-30,1 0 0,0 1 1,2 0-1,0 1 0,0-1 1,2 2-1,8-9-18,-18 21 0,0 1 0,1 0 0,-1 0 0,1 0 0,0 1-1,-1-1 1,1 1 0,0-1 0,0 1 0,0 0 0,0 0 0,0 0 0,0 0 0,0 1 0,0-1 0,0 1-1,0 0 1,1 0 0,-1 0 0,0 0 0,0 1 0,0-1 0,0 1 0,0 0 0,0 0 0,0 0 0,0 0-1,0 0 1,0 1 0,-1-1 0,1 1 0,1 1 0,81 74 67,-70-61-24,35 39 28,-41-40-70,2-1 0,0-1 1,0 0-1,1 0 1,1-1-1,0-1 0,1 0 1,0-1-1,0 0 1,1-1-1,0-1 0,1 0 1,0-1-1,0-1 1,1 0-1,-1-1 0,1-1 1,17 2-2,-21-7 48,-1 0 1,1 0-1,-1-2 0,0 1 1,0-1-1,0-1 1,0 0-1,0-1 0,-1 0 1,1-1-1,-2 0 1,1-1-1,-1 0 0,0-1 1,0 0-1,-1 0 1,0-1-1,0 0 0,-1-1 1,0 0-1,-1 0 1,0 0-1,-1-1 0,0 0 1,-1-1-1,0 1 1,0-1-1,-1 0 1,-1 0-1,0-1-48,1-2 163,0-1 1,0 1-1,-2-1 0,0 0 1,-1 0-1,0 0 0,-1 0 1,-1 0-1,-1 1 0,-1-6-163,2 18 9,0 0-1,0 0 0,0 1 1,0-1-1,0 1 1,-1-1-1,1 1 0,-1 0 1,0-1-1,0 1 0,0 0 1,0 0-1,0 0 0,0 0 1,0 1-1,-1-1 0,1 1 1,-1-1-1,1 1 0,-1 0 1,0 0-1,1 0 0,-1 0 1,0 0-1,0 1 0,1-1 1,-1 1-1,0 0 0,0 0 1,0 0-1,0 0 1,1 0-1,-1 1 0,0-1 1,0 1-1,0 0 0,0 0-8,-95 47-26,87-39-38,1 1-1,0 0 1,1 0 0,0 0-1,1 1 1,0 1-1,1 0 1,0 0-1,1 0 1,0 0-1,1 1 1,0 0-1,1 1 1,0-1 0,1 0-1,1 1 1,0 0-1,1 0 1,1-1-1,0 1 1,1 0-1,0 0 1,1-1-1,0 1 1,1 0 0,1-1-1,4 11 65,-6-19-103,0 0-1,-1-1 1,1 1-1,1-1 1,-1 1-1,1-1 1,0 0-1,0 0 1,0 0-1,0-1 1,1 1 0,-1-1-1,1 0 1,0 0-1,0 0 1,0 0-1,0-1 1,1 1-1,-1-1 1,1 0-1,0-1 1,-1 1-1,1-1 1,0 0-1,0 0 1,0 0 0,0-1-1,-1 0 1,1 1-1,0-2 1,0 1-1,0-1 1,0 0-1,0 0 1,0 0-1,-1 0 1,1-1-1,0 0 1,-1 0 0,1 0-1,-1-1 1,1 0 103,9-12 133,-1 0 0,0-1 0,-1-1 0,0 0 0,-2-1 0,0 0 0,-1 0 0,-1-1 0,-1 0 0,0-1 1,-2 0-1,0 1 0,-1-2 0,0-8-133,9-47 854,-3-1 0,-3 0 0,-4-1 0,-5-34-854,2 113 20,0-1 0,0 1-1,0-1 1,0 0 0,0 1 0,0-1-1,-1 1 1,1-1 0,0 0-1,0 1 1,-1-1 0,1 1 0,0-1-1,0 0 1,-1 1 0,1-1-1,0 0 1,-1 0 0,1 1 0,0-1-1,-1 0 1,1 0 0,-1 1-1,1-1 1,0 0 0,-1 0-1,1 0 1,-1 0 0,1 0 0,-1 1-1,1-1 1,-1 0 0,1 0-1,0 0 1,-1 0 0,1 0 0,-1-1-1,1 1 1,-1 0 0,1 0-1,-1 0 1,1 0 0,0 0 0,-1-1-1,1 1 1,-1 0 0,1 0-1,0-1 1,-1 1 0,1 0 0,0 0-1,-1-1-19,-9 36 80,1 0-1,1 1 0,2-1 0,2 2 1,1-1-1,2 0 0,2 7-79,-1-37 11,-2 17 41,1 1-1,1-1 1,1 1 0,1-1-1,1 0 1,1 0-1,1 0 1,1 0 0,2-1-1,0 0 1,1 0-1,0-1 1,2 0 0,1-1-1,12 16-51,-18-30 3,0 0 0,0-1 0,0 1 1,1-2-1,0 1 0,0-1 0,0 0 0,0 0 0,1-1 0,-1 0 0,1 0 0,0-1 0,0 0 0,0 0 0,0-1 0,0 0 0,1-1 1,-1 1-1,0-2 0,0 1 0,0-1 0,0 0 0,0-1 0,0 0 0,0 0 0,0-1 0,0 0 0,-1 0 0,1-1 0,-1 1 1,0-2-1,0 1 0,1-3-3,7-5-4,0-1 1,-2-1 0,0-1 0,0 1 0,-1-2 0,-1 0 0,-1 0-1,0-1 1,-1 0 0,-1-1 0,2-8 3,20-75-6638,-25 82-46</inkml:trace>
  <inkml:trace contextRef="#ctx0" brushRef="#br1" timeOffset="22294.418">18887 9229 7303,'-2'-80'7267,"-2"23"947,3 85-2857,-9 24-5101,5-31 318,-108 458 1866,109-459-2464,1 1 0,1 0-1,1 0 1,0 0 0,2 0 0,0-1-1,1 1 1,1 0 0,1 0 0,1-1 0,1 0-1,1 0 1,5 9 24,-9-24-167,1-1-1,-1 0 1,1 0-1,1 0 1,-1 0-1,0 0 1,1-1-1,0 0 0,0 0 1,0 0-1,0-1 1,0 0-1,0 0 1,1 0-1,-1 0 1,1-1-1,0 0 1,-1 0-1,1 0 1,0-1-1,-1 0 1,1 0-1,0-1 1,-1 1-1,1-1 1,0 0-1,-1-1 1,1 1-1,-1-1 1,0 0-1,1-1 1,-1 1-1,0-1 1,0 0-1,-1 0 1,1-1-1,2-2 168,52-41-4895,-9-8-3641,-20 12-305</inkml:trace>
  <inkml:trace contextRef="#ctx0" brushRef="#br1" timeOffset="22608.327">18729 9454 3043,'0'0'9225,"0"0"-6086,0 0-449,0 0-704,0 0-1121,0 0-161,97 26-95,-31-31-289,8 0-127,2-5-193,-3-3 0,-8-3-257,-10 2-1280,-12-3-3236,-13 2-6501</inkml:trace>
  <inkml:trace contextRef="#ctx0" brushRef="#br1" timeOffset="22905.313">19718 9659 15503,'0'0'5989,"0"0"-4003,0 0-32,0 0-256,0 0-930,0 0-415,0 0-225,110-43-64,-64 43-64,11 0-192,5 0-577,1 0-993,1 0-1281,-7 0-3331,-12-3-7174</inkml:trace>
  <inkml:trace contextRef="#ctx0" brushRef="#br1" timeOffset="22906.313">20582 9175 15439,'0'0'5156,"0"0"-2049,0 0-480,0 0-801,0 0-545,-67 76-352,62-29-321,3 4-287,1 4-193,1-1-64,3 1 0,4-2-64,2-3-192,-8-5-577,-1-4-897,-1-3-896,-5-11-1602,1-4-4676</inkml:trace>
  <inkml:trace contextRef="#ctx0" brushRef="#br1" timeOffset="23337.673">20536 9297 12972,'-6'-106'2894,"-1"31"1948,8 76-4750,-1-1 1,1 1 0,0-1 0,-1 1 0,1-1 0,0 1 0,-1-1 0,1 0-1,0 0 1,-1 1 0,1-1 0,0 0 0,0 0 0,0 0 0,-1 0 0,1 0-1,0 0 1,0 0 0,-1 0 0,1 0 0,0 0 0,0 0 0,0 0 0,-1-1-1,1 1 1,0 0 0,-1-1 0,1 1 0,0 0 0,-1-1 0,1 1 0,0-1-1,-1 1 1,1-1 0,-1 1 0,1-1 0,-1 1 0,1-1 0,-1 0-1,1 1 1,-1-1 0,0 0 0,1 1 0,-1-1 0,0 0 0,1 0 0,-1 1-1,0-1 1,0 0 0,0 0 0,0 1 0,0-1 0,0 0 0,0 0 0,0 0-1,0 1 1,0-1 0,0 0 0,0 0 0,-1 1 0,1-1 0,0 0 0,-1 0-1,1 1 1,0-1 0,-1 0 0,1 1 0,-1-1-93,20 13 70,-1 2 1,-1 0-1,0 1 0,-1 1 1,0 1-1,-1 0 0,1 3-70,3 3 26,9 8-25,24 28-35,-3 2 0,-2 2-1,1 9 35,-44-68-47,-1 0 0,0 0 0,-1 0 0,1 1 0,-1-1 0,0 1 0,0 0 0,0 0 0,-1 0 0,0 0 0,0 0 0,0 0 0,0 0 0,-1 0 0,0 0 0,0 0 0,0 0 0,-1 0 0,1 1 0,-1-1 0,-1 0 0,1-1 0,-1 1 0,0 0 0,0 0 0,0-1 0,0 1 0,-1-1 0,0 1 0,0-1 0,-2 3 47,-18 7-20,1-1 0,-1-1 0,-1-1-1,0-1 1,-1-1 0,0-1 0,0-2 0,0 0 0,-1-2 0,0 0 0,0-2-1,0-1 1,-18-1 20,-127 2 64,218-13-69,54-7-157,17-2-1385,-1-5 0,98-35 1547,-183 51 6,-1-2 0,-1-2-1,0 0 1,-1-2 0,0-1 0,-1-2 0,-1 0 0,-1-2 0,8-9-6,-28 22 265,0 0-1,-1 0 1,0-1-1,0 0 1,0 0-1,-1 0 1,-1 0-1,1-1 1,-1 0-1,-1 1 1,0-1 0,0 0-1,-1 0 1,0 0-1,0 0 1,-1-1-1,0 1 1,-1-3-265,1 13 60,0-1 0,0 1 0,0-1-1,0 0 1,-1 1 0,1-1 0,0 0 0,0 1 0,0-1 0,-1 0 0,1 1 0,0-1 0,0 0 0,-1 1-1,1-1 1,0 0 0,0 0 0,-1 1 0,1-1 0,0 0 0,-1 0 0,1 0 0,-1 0 0,1 1 0,0-1-1,-1 0 1,1 0 0,0 0 0,-1 0 0,1 0 0,-1 0 0,1 0 0,0 0 0,-1 0 0,1 0 0,0 0-1,-1 0 1,1 0 0,-1 0 0,1 0 0,0-1 0,-1 1 0,1 0 0,0 0 0,-1-1-60,-1 35 92,1-1 1,2 0-1,1 0 0,2 0 1,1 0-1,8 28-92,9 62-1200,-19-75-2300,-5-19-5706,-1-21 403</inkml:trace>
  <inkml:trace contextRef="#ctx0" brushRef="#br1" timeOffset="23601.032">21333 9080 12524,'-13'-78'2722,"5"71"-1024,7 7-257,1 4-608,1 14-833,8 7-32,7 9-544,4 2-4037,2-5-8039</inkml:trace>
  <inkml:trace contextRef="#ctx0" brushRef="#br1" timeOffset="23892.756">21998 9279 16400,'0'0'4740,"9"-13"-2071,24-44-1073,-32 56-1547,-1 1-1,1-1 0,0 1 1,-1-1-1,1 1 1,0-1-1,-1 1 0,1-1 1,-1 0-1,1 1 0,-1-1 1,1 0-1,-1 1 0,0-1 1,1 0-1,-1 0 1,0 1-1,0-1 0,1 0 1,-1 0-1,0 0 0,0 1 1,0-1-1,0 0 0,0 0 1,0 0-1,0 1 1,0-1-1,0 0 0,-1 0 1,1 0-1,0 1 0,0-1 1,-1 0-1,1 0 0,0 1 1,-1-1-1,1 0 0,-1 1 1,1-1-1,-1 0 1,1 1-1,-1-1 0,0 1 1,1-1-1,-1 1 0,0-1 1,1 1-1,-1-1 0,0 1 1,1 0-1,-1-1 1,0 1-1,0 0 0,1 0 1,-2 0-49,-37 5-29,38-4 77,-12 5-35,0 1-1,0 0 0,1 1 1,0 0-1,0 1 0,1 0 1,1 1-1,-1 1 0,1-1 0,1 2 1,0-1-1,1 1 0,-6 10-12,10-17-85,0 0 0,0 0 0,0 0 0,1 0-1,-1 1 1,1-1 0,1 1 0,-1 0 0,1 0-1,0 0 1,0 0 0,1 0 0,0 0 0,0 1-1,0-1 1,1 0 0,0 1 0,0-1 0,0 1-1,1-1 1,0 0 0,0 0 0,1 1 0,0-1-1,1 3 86,12 9-29,0-1-1,1-1 0,0 0 0,2-2 1,-1 0-1,2 0 0,0-2 0,0-1 1,1 0-1,18 6 30,-20-7-23,-14-10 21,-1 1-1,1 0 1,-1 0-1,1 1 1,-1-1-1,1 1 0,-1 0 1,0 0-1,0 0 1,0 0-1,0 0 1,0 1-1,0-1 1,-1 1-1,1 0 1,-1 0-1,1 0 1,-1 0-1,0 0 1,-1 1-1,1-1 1,0 0-1,-1 1 1,0-1-1,0 1 1,0 0-1,0-1 1,-1 1-1,1 0 0,-1 0 1,0-1-1,0 1 1,0 0-1,-1-1 1,1 1-1,-1 3 3,-6-1 70,0 1-1,-1 0 1,1-1-1,-1-1 1,0 1-1,-1-1 1,1-1-1,-1 0 1,0 0-1,0 0 1,0-1-1,-1-1 1,1 1-1,-1-2 1,1 1-1,-1-1 0,-8-1-69,17 1 10,-24 3-40,0-1 0,0-1 0,0-1-1,0-2 1,-1 0 0,1-2 0,0 0 0,1-2 0,-1 0 0,1-2 0,-4-2 30,27 8-55,-21-12-2493,20-3-3551,11 6-1113</inkml:trace>
  <inkml:trace contextRef="#ctx0" brushRef="#br1" timeOffset="24228.918">22443 9120 15310,'0'0'3534,"0"0"-699,0 0-203,13-7-561,41-21-501,-53 29-1513,1 0 1,-1-1-1,1 1 0,0 0 1,-1 0-1,1 0 0,-1 0 1,0 0-1,1 0 0,-1 0 1,0 0-1,0 1 1,0-1-1,1 0 0,-1 1 1,-1-1-1,1 1 0,0-1 1,0 1-1,-1 0 0,1-1 1,0 1-1,-1 0 1,0-1-1,1 1 0,-1 0 1,0-1-1,0 1 0,0 0 1,0 0-1,0-1 0,0 1 1,-1 0-1,1 0-57,0 4 148,3 64 169,-3-1 0,-4 1 0,-2 0 0,-3-1 0,-11 32-317,9-45-230,-8 44-1423,18-36-4493,14-48-5641,1-13 1313</inkml:trace>
  <inkml:trace contextRef="#ctx0" brushRef="#br1" timeOffset="24585.02">22938 9252 11050,'8'-38'1974,"3"-45"4300,-11 83-6128,-1 1-1,1-1 1,0 0-1,-1 0 0,1 1 1,0-1-1,-1 0 1,1 0-1,-1 0 1,1 0-1,0 0 1,-1 1-1,1-1 1,-1 0-1,1 0 0,0 0 1,-1 0-1,1 0 1,-1 0-1,1 0 1,0 0-1,-1 0 1,1-1-1,-1 1 0,1 0 1,0 0-1,-1 0 1,1 0-1,-1-1 1,1 1-1,0 0 1,-1 0-1,1 0 1,0-1-1,-1 1 0,1 0 1,0-1-1,0 1 1,-1 0-1,1-1 1,0 1-1,0 0 1,-1-1-1,1 1 0,0-1 1,0 1-1,0 0 1,0-1-1,0 1 1,0-1-1,0 1 1,0 0-1,0-1 0,0 1 1,0-1-1,0 1 1,0 0-1,0-1 1,0 1-1,0-1 1,0 0-146,-9 34 543,1 1 1,1-1-1,2 1 1,2 0-1,1 0 1,1 1-1,3 14-543,-2-21 173,9 196 375,-3-114-2802,-4-1-5847,-2-85 1802,-4-7-3305</inkml:trace>
  <inkml:trace contextRef="#ctx0" brushRef="#br1" timeOffset="24586.02">22452 9511 8520,'0'0'6790,"0"0"-3490,128-53-898,-61 49-288,9-2-1121,9 2-385,2 0-479,7 1-129,0 0 0,-9-3-97,0 3-960,-18 2-2690,-20-2-6118</inkml:trace>
  <inkml:trace contextRef="#ctx0" brushRef="#br1" timeOffset="21345.602">17253 9351 15759,'3'-16'3048,"5"-50"-1334,-14 12 1951,5 54-3604,1-1-1,-1 0 1,0 1-1,0-1 1,1 0-1,-1 1 1,0-1-1,0 1 1,1-1-1,-1 1 1,0 0-1,0-1 1,0 1-1,0 0 1,0-1-1,0 1 1,0 0-1,0 0 1,1 0-1,-1 0 1,0 0-1,0 0 1,0 0-1,0 0 1,0 0-1,0 1 1,0-1-1,0 0 1,0 0-1,0 1 1,1-1-1,-1 1 1,0-1-1,0 1 1,0-1-1,1 1 1,-1 0-1,0-1 1,1 1-1,-1 0 1,0-1-1,1 1 1,-1 0-61,-10 12 35,0 0-1,1 1 1,0 0 0,1 1 0,0 0-1,2 1 1,0-1 0,0 2-1,2-1 1,-1 1-35,0 2-7,0-1-1,1 1 1,1 1-1,1-1 1,0 1-1,2-1 1,0 1-1,1-1 1,1 1-1,1 0 1,1-1-1,1 0 1,0 0-1,1 0 1,1 0-1,1-1 1,1 1-1,0-2 1,2 1 0,4 5 7,-10-18-40,-1 0 0,1 0 0,0-1 0,1 1 0,-1-1 1,1 0-1,0-1 0,0 1 0,0-1 0,0 0 0,1 0 1,0-1-1,-1 1 0,1-1 0,0 0 0,0-1 0,0 0 1,0 1-1,0-2 0,0 1 0,0-1 0,0 0 0,0 0 1,0-1-1,1 0 0,-1 0 0,0 0 0,-1-1 0,1 0 1,0 0-1,0 0 0,-1-1 0,1 0 0,-1 0 0,0 0 1,0-1-1,0 1 0,0-1 0,3-5 40,4-5 116,-2-1-1,0 0 1,0-1-1,-2 0 1,0 0-1,0-1 1,-2 0-1,0 0 1,-1-1-1,-1 1 1,0-1-1,-1 0 1,-2 0-1,1-1 1,-2 1-1,-1 0 1,0 0-1,-1 0 1,-1 0-1,0 0 1,-2 0-1,-5-16-115,7 27-3,1-1 0,-1 1 1,-1 0-1,1 0 0,-1 0 0,0 0 0,-1 1 1,0-1-1,0 1 0,0 0 0,-1 1 0,1-1 0,-1 1 1,-1 0-1,1 1 0,-1-1 0,0 1 0,0 1 0,0-1 1,0 1-1,0 0 0,-1 1 0,0 0 0,1 0 0,-1 1 1,0-1-1,0 2 0,0-1 0,0 1 0,0 1 1,0-1-1,1 1 0,-1 0 0,-2 2 3,6-3-160,1 2 1,-1-1-1,0 0 0,1 1 0,-1 0 1,1-1-1,-1 1 0,1 1 0,0-1 1,0 0-1,0 1 0,0 0 0,0 0 1,0 0-1,1 0 0,0 0 0,-1 0 1,1 0-1,0 1 0,1-1 0,-1 1 1,0 1 159,3 59-6837,17-29 442,2 0-2750</inkml:trace>
  <inkml:trace contextRef="#ctx0" brushRef="#br1" timeOffset="21685.766">17834 9384 13773,'28'-131'6107,"-27"124"-5832,-1 1-1,1-1 1,-1 1-1,-1-1 1,1 1 0,-1-1-1,0 1 1,0 0-1,-1-1 1,0 1 0,0 0-1,-1 0 1,1 0-1,-1 0 1,-1 1-1,1-1 1,-1 1 0,0 0-1,0 0 1,0 0-1,-1 0 1,0 1-1,0-1-274,4 5 33,0-1 1,0 1-1,0-1 0,0 1 0,0-1 0,0 1 0,0 0 0,0 0 0,0 0 0,0-1 0,0 1 0,0 0 0,0 0 0,0 0 0,0 1 0,0-1 0,0 0 0,0 0 0,0 0 0,0 1 0,0-1 0,0 1 0,0-1 0,0 1 0,0-1 0,0 1 0,0-1 0,1 1 0,-1 0 1,0-1-1,0 1 0,1 0 0,-1 0 0,0 0 0,1-1 0,-1 1 0,1 0 0,-1 0 0,1 0 0,-1 0 0,1 0 0,0 0 0,0 0 0,-1 0 0,1 0 0,0 0 0,0 0 0,0 0 0,0 0-33,-9 62 151,9-58-84,-3 528 1984,7-194-1476,-4-292-570,-2-1 0,-2 1-1,-1-1 1,-3 0-1,-2-1 1,-2 0-1,-4 6-4,13-42 4,-1 0 0,0 0-1,0-1 1,-1 0 0,0 0 0,-1 0-1,1-1 1,-1 1 0,-1-1-1,0-1 1,1 1 0,-2-1-1,1-1 1,-1 1 0,0-1-1,0 0 1,-1-1 0,1 0 0,-1-1-1,0 1 1,0-1 0,0-1-1,0 0 1,-1 0 0,1-1-1,-1 0-3,1 1-63,1-1-1,0 0 0,-1 0 0,1-1 0,-1 0 0,1 0 0,-1-1 0,1 0 0,0 0 1,-1-1-1,1 0 0,0-1 0,0 0 0,0 0 0,0-1 0,1 0 0,-1 0 0,1 0 0,0-1 1,1 0-1,-1-1 0,1 0 0,0 0 0,0 0 0,1 0 0,-1-1 0,2 0 0,-1 0 1,1-1-1,0 1 0,0-1 0,0-2 64,2-3-430,1 1 0,0-1 0,1 0 0,1 0 0,0 1 0,1-1 0,0 1 0,0-1 0,2 1 0,0 0 0,0 0 0,3-5 430,4-7-1710,2 2 1,0-1 0,1 2 0,1 0 0,1 1 0,1 0 0,1 1 0,1 1 0,2-1 1709,21-14-3187,-4 6 0</inkml:trace>
  <inkml:trace contextRef="#ctx0" brushRef="#br1" timeOffset="21997.998">17788 9737 9513,'0'0'3812,"0"0"-1346,0 0 96,0 0-896,0 0-897,0 0-257,0 0-288,0 0-192,0 0 32,66-37-32,-24 37-32,8 0-96,2 0-1313,0-7-3780,-11 1-5413</inkml:trace>
  <inkml:trace contextRef="#ctx0" brushRef="#br1" timeOffset="20279.425">15767 9347 10218,'0'-13'5600,"-1"-39"-2253,-4 55 4769,-4 53-8096,7-43 647,-5 34-548,2 0 1,2 0 0,3 1-1,1-1 1,5 25-120,0-24-379,2 20-1840,0-24-3543,-6-33-185,-2-5-1938</inkml:trace>
  <inkml:trace contextRef="#ctx0" brushRef="#br1" timeOffset="20543.064">15707 9457 2979,'1'-173'9401,"-2"169"-9069,0-1 1,0 1 0,1-1-1,0 0 1,0 1-1,0-1 1,1 0-1,-1 1 1,1-1 0,0 1-1,0-1 1,1 1-1,0-1 1,-1 1 0,1 0-1,1 0 1,-1 0-1,0 0 1,1 0 0,0 0-1,0 1 1,0-1-1,1 1 1,-1 0 0,1 0-1,-1 0 1,1 1-1,0-1 1,0 1 0,0 0-1,1 0 1,-1 0-1,0 0-332,9 4 129,0 1-1,0 0 0,0 1 0,-1 0 0,0 0 0,0 2 0,0-1 0,0 2 1,-1-1-1,0 2 0,-1-1 0,1 2 0,-1 0-128,18 12 79,-2 1 0,0 1 0,-1 2 0,-2 0 0,-1 1 0,0 2 0,-2 0 0,-2 1 0,0 1 0,2 9-79,-17-33 7,0-1 0,0 1 0,0 0 0,-1 1 0,0-1 0,0 0-1,-1 1 1,0-1 0,0 1 0,0 0 0,-1-1 0,0 1 0,0-1 0,-1 1 0,0 0 0,0-1 0,0 1-1,-1-1 1,0 0 0,0 0 0,-1 1 0,1-1 0,-2-1 0,1 1 0,0 0 0,-1-1 0,0 0 0,0 1-1,-1-2 1,0 1 0,1 0 0,-1-1 0,-1 0 0,0 0-7,-14 5 37,0-1 1,-1-1-1,1-1 1,-2 0-1,1-2 0,-1-1 1,1 0-1,-1-2 0,0 0 1,0-1-1,-1-2-37,-60 5-16,13 4-1799,64-3-991,7 0-2091,2 1-3634</inkml:trace>
  <inkml:trace contextRef="#ctx0" brushRef="#br1" timeOffset="19688.386">14890 9454 5894,'0'0'2946,"0"0"-549,0 0 155,5-13-166,48-90 2355,-49 96-4381,1 1 39,0 0 0,-1 0 1,0-1-1,-1 1 1,1-1-1,-1 0 0,0 0 1,-1 0-1,0 0 1,0 0-1,0-1 0,-1 1 1,0-5-400,-3 11 59,0-1 0,0 1 1,0 0-1,0 0 1,0 0-1,0 0 0,-1 0 1,1 0-1,0 1 0,-1-1 1,1 1-1,0 0 0,-1-1 1,1 1-1,-1 0 1,1 0-1,0 1 0,-1-1 1,1 0-1,0 1 0,-1 0 1,1-1-1,0 1 0,0 0 1,-1 0-60,-15 4 6,-1 1-1,1 0 1,0 2 0,0 0 0,1 1-1,0 0 1,1 2 0,0 0 0,0 0-1,2 2 1,-1 0 0,1 1 0,-6 8-6,18-20-19,-1 1 1,1 0-1,-1 0 1,1 1-1,0-1 1,0 0-1,1 1 1,-1-1-1,1 1 1,-1 0-1,1-1 1,0 1-1,1 0 1,-1 0-1,0-1 1,1 1-1,0 0 1,0 0-1,0 0 1,1 0-1,-1-1 1,1 1-1,0 0 1,0 0-1,0-1 1,1 1-1,-1 0 1,1-1-1,0 0 1,0 1-1,0-1 1,0 0-1,0 0 1,1 0-1,0 0 1,-1-1-1,1 1 1,0-1-1,0 1 1,1-1-1,-1 0 1,0 0-1,1 0 19,181 71-64,-176-70 68,0 1 1,0 0-1,0 1 1,0 0-1,-1 0 0,0 1 1,0 0-1,0 0 1,-1 1-1,0 0 1,0 0-1,-1 1 0,0 0 1,0 0-1,-1 0 1,0 1-1,0 0 0,-1 0 1,0 0-1,-1 0 1,0 1-1,0-1 0,0 10-4,-3-16 16,-1 0-1,0 1 1,0-1-1,0 0 1,0 0-1,0 1 1,-1-1-1,0 0 1,1-1-1,-1 1 0,0 0 1,-1 0-1,1-1 1,0 1-1,-1-1 1,1 0-1,-1 0 1,0 0-1,0 0 0,1 0 1,-1 0-1,-1-1 1,1 0-1,0 1 1,0-1-1,0 0 1,-1-1-1,0 1-15,-100 10 197,89-11-208,-1-1-1,1 0 0,0-1 1,0-1-1,0-1 0,0 0 1,0-1-1,1 0 0,0-1 0,0-1 1,0 0-1,1-1 0,0 0 1,1-1-1,0-1 0,0 0 1,1 0-1,0-1 0,1-1 1,0 1-1,-4-8 12,10 22-8712,6 9 213</inkml:trace>
  <inkml:trace contextRef="#ctx0" brushRef="#br1" timeOffset="19974.999">15311 9833 12876,'0'0'10506,"0"0"-8328,0 0-352,0 0-64,0 0-609,3-74-417,-6 72-447,2 2-193,-1 0-96,2 0 0,0 3-257,0 4-896,5 3-1505,0 2-2435,4-2-9353</inkml:trace>
  <inkml:trace contextRef="#ctx0" brushRef="#br2" timeOffset="26180.306">25081 8879 12876,'0'0'2680,"0"0"-833,0 0 166,0 0-113,0 0-597,0 0-604,-1 18-112,-31 245 1084,-45 795-406,75-1013-1268,2-1-9,-3 0 0,-2 0-1,-1 0 1,-3-1 0,-2 3 12,10-41 9,0 0 0,-1-1 0,1 1 0,-1 0 0,0 0 0,-1-1 0,1 0 0,-1 1-1,0-1 1,0 0 0,0 0 0,0 0 0,-1-1 0,0 1 0,1-1 0,-1 0 0,-1 0-1,1 0 1,0 0 0,-1-1 0,1 0 0,-1 0 0,0 0 0,0 0 0,1-1 0,-1 0 0,0 0-1,0 0 1,-1-1 0,-3 1-9,-16-4 237,1-1 1,0 0-1,0-2 0,0-1 0,1-1 0,0 0 0,0-2 1,1-1-1,1-1 0,-1 0 0,-16-15-237,12 11 151,-103-68 324,3-6 0,-17-24-475,111 79-96,39 33-219,187 15-8808,-135-5 3075,3-2-4992</inkml:trace>
  <inkml:trace contextRef="#ctx0" brushRef="#br2" timeOffset="26617.76">25151 8786 11307,'0'0'2680,"-4"-15"-657,-12-49 347,15 63-2286,1 0-1,-1-1 1,1 1-1,-1 0 1,1-1-1,0 1 1,0-1 0,-1 1-1,1 0 1,0-1-1,1 1 1,-1-1-1,0 1 1,0 0-1,0-1 1,1 1 0,-1-1-1,1 1 1,-1 0-1,1-1 1,0 1-1,-1 0 1,1 0 0,0 0-1,0-1 1,0 1-1,0 0 1,0 0-1,0 0 1,0 0-1,0 1 1,0-1 0,0 0-1,1 0 1,-1 1-1,0-1 1,0 1-1,1-1 1,-1 1 0,2-1-84,2-1 191,132-27 1026,116 13-906,109 13-311,-257 3 4,1605 42 1461,-921-16-415,-364-23-1173,-369-12 21,-55 9 82,-1 1 0,1-1-1,0 0 1,-1 0-1,1 0 1,0 0 0,-1 0-1,1 0 1,0-1 0,-1 1-1,1 0 1,0 0-1,-1 0 1,1-1 0,0 1-1,-1 0 1,1 0-1,0-1 1,-1 1 0,1-1-1,-1 1 1,1-1 0,-1 1-1,1-1 1,-1 1-1,1-1 1,-1 1 0,0-1-1,1 1 1,-1-1 0,0 0-1,1 1 1,-1-1-1,0 0 1,0 1 0,1-1-1,-1 0 1,0 1-1,0-1 1,0 0 0,0 1-1,0-1 1,0 0 0,0 1-1,0-1 1,0 0-1,-1 0 1,1 1 0,0-1-1,0 0 1,-1 1-1,1-1 1,0 1 0,-1-1-1,1 0 1,0 1 0,-1-1-1,1 1 1,-1-1-1,1 1 1,-1-1 0,1 1-1,-1 0 1,0-1 0,1 1-1,-1-1 21,-92-20-4602,23 15-752,-5 1-2643</inkml:trace>
  <inkml:trace contextRef="#ctx0" brushRef="#br2" timeOffset="27365.755">26947 9265 14670,'0'0'3235,"-13"-14"-1473,3 3-1406,6 6-209,0 0 1,0 0-1,-1 0 0,0 0 0,0 1 0,0 0 0,0 0 1,-1 0-1,0 1 0,1-1 0,-1 1 0,-1 1 0,1-1 0,0 1 1,-1 0-1,1 1 0,-1-1 0,-1 1-147,-13 1 71,-1 1-1,1 1 1,-1 0-1,1 2 1,0 1-1,0 0 1,1 1 0,0 2-1,0 0 1,0 1-1,1 1 1,0 0-1,1 2 1,0 0 0,1 1-1,1 1 1,0 0-1,0 2 1,2-1-1,0 2 1,1 0-1,0 1 1,-8 16-71,17-26-9,0 0 0,1 0 0,0 1 0,0-1 0,1 1 0,0 0 0,0 0 0,1-1 0,0 1 0,1 0 1,0 0-1,0 0 0,1 0 0,0 0 0,1 0 0,0-1 0,0 1 0,1-1 0,0 1 0,1-1 0,-1 0 0,1 0 0,1 0 0,0-1 0,0 0 0,0 1 0,1-2 0,0 1 0,0-1 1,1 0-1,0 0 0,0-1 0,0 0 0,7 4 9,2-1 9,0-1 1,0 0-1,1-1 0,-1-1 1,1 0-1,0-1 1,1-1-1,-1-1 0,1-1 1,-1 0-1,1-1 1,0-1-1,-1 0 0,0-2 1,1 0-1,-1-1 1,0 0-1,0-2 1,-1 0-1,0 0 0,0-2 1,0 0-1,-1-1 1,0 0-1,-1-2 0,0 1 1,0-2-1,-1 0 1,-1 0-1,0-1 0,-1-1 1,0 0-1,-1 0 1,-1-1-1,0 0 1,-1-1-1,-1 0 0,3-7-9,0-7 338,-2 0-1,-1-1 1,-1 1-1,-2-1 0,-1 0 1,-1-1-1,-2 1 0,-1 0 1,-2 0-1,-1-3-337,-31-72 1036,35 107-1021,1-1 0,-1 1 0,1 0 0,-1 0 0,0-1 0,1 1 0,-1 0-1,0 0 1,0 0 0,1-1 0,-1 1 0,0 0 0,0 0 0,0 0 0,0 0 0,0 0 0,0-1 0,0 1 0,0 0 0,0 0 0,-1 0 0,1 0 0,0-1 0,-1 1 0,1 0-1,0 0 1,-1-1 0,1 1 0,-1 0 0,1 0 0,-1-1 0,1 1 0,-1-1 0,0 1 0,1 0 0,-1-1 0,0 1 0,1-1 0,-1 1 0,0-1 0,0 0 0,1 1 0,-1-1 0,0 0-1,0 0 1,0 1 0,1-1 0,-1 0 0,0 0 0,0 0 0,0 0 0,0 0 0,0 0 0,1 0 0,-1 0 0,0 0 0,0-1 0,0 1 0,1 0 0,-1-1 0,0 1 0,0 0 0,0-1-1,1 1 1,-1-1 0,0 1 0,1-1 0,-1 1 0,0-1 0,0 0-15,0 69 73,3 0-1,2 0 0,14 67-72,3 43-89,-15-77-715,1 9-3130,1-38-5896,-4-52 744</inkml:trace>
  <inkml:trace contextRef="#ctx0" brushRef="#br2" timeOffset="27674.118">27660 9198 8328,'4'-93'4714,"-3"88"-4230,-1-1 0,0 1 0,0-1 1,-1 1-1,1 0 0,-1-1 0,0 1 1,-1 0-1,1 0 0,-1 0 0,0 0 1,0 0-1,-1 0 0,1 0 0,-1 0 0,0 1 1,0 0-1,-1-1 0,1 1 0,-1 1 1,0-1-1,0 0 0,-4-1-484,5 3 166,-1 0 0,1 1-1,-1-1 1,0 1 0,0 0-1,0 1 1,0-1 0,0 0-1,0 1 1,0 0 0,0 0-1,0 0 1,0 1 0,0-1-1,1 1 1,-1 0 0,0 0-1,0 0 1,-3 2-166,-1 3 99,0-1-1,0 2 1,0-1 0,1 1-1,0 1 1,0-1 0,1 1-1,0 0 1,0 1 0,1-1-1,0 1 1,0 0-1,1 0 1,0 1 0,1-1-1,0 1 1,1 0 0,0 0-1,0 0 1,1 0-1,0 4-98,-3 43 140,3-1-1,2 1 0,2 0 0,3-1 1,6 21-140,11 135 142,-22-193-144,-1 0 1,0 0 0,-2-1 0,0 1 0,-2 0 0,0-1 0,-1 1 0,-4 11 1,6-24-131,1 0 0,-1 0 0,0 0-1,0-1 1,-1 1 0,0-1 0,0 1 0,0-1 0,0-1 0,-1 1 0,0 0 0,0-1 0,0 0 0,-1 0 0,1-1 0,-1 0 0,0 1 0,0-2-1,0 1 1,0-1 0,0 0 0,-1 0 0,1-1 0,-1 0 0,1 0 0,-2 0 131,5-1-273,0 0 0,0 0 1,0 0-1,1 0 0,-1 0 0,0-1 1,0 1-1,0-1 0,1 0 0,-1 0 0,0 0 1,1 0-1,-1 0 0,0-1 0,1 1 0,0-1 1,-1 0-1,1 1 0,0-1 0,-2-2 273,-9-35-8354,13 16 2038</inkml:trace>
  <inkml:trace contextRef="#ctx0" brushRef="#br2" timeOffset="27969.445">27376 9392 7976,'0'0'2423,"0"0"-261,0 0 59,15-9-134,-8 5-1868,2-1 10,0-1 0,0 1 1,1 0-1,0 1 0,0 0 0,0 1 0,0 0 0,1 1 0,-1 0 0,1 0 0,6 1-229,5 0 352,70 0 776,0-5 1,0-3-1,14-7-1128,-64-4-1949,-46 17-490,-18 2-2291,-5 0-1842</inkml:trace>
  <inkml:trace contextRef="#ctx0" brushRef="#br2" timeOffset="28250.059">25939 10177 17264,'0'0'2814,"0"0"-1256,0 0-154,17-10-128,-1 2-1139,0 0 0,0 1-1,1 1 1,0 1 0,0 0-1,0 1 1,0 1 0,1 1-1,-1 0 1,6 1-137,1352 13 582,-1224-11-605,291-8 286,-332-16-279,-109 23 14,-1 0-1,1-1 1,-1 0-1,1 1 1,-1-1 0,1 1-1,-1-1 1,0 1 0,1-1-1,-1 0 1,0 1-1,1-1 1,-1 0 0,0 1-1,0-1 1,1 0-1,-1 0 1,0 1 0,0-1-1,0 0 1,0 0-1,0 1 1,0-1 0,0 0-1,0 1 1,-1-1-1,1 0 1,0 0 0,0 1-1,-1-1 1,1 0 0,0 1-1,-1-1 1,1 1-1,0-1 1,-1 0 0,1 1-1,-1-1 1,1 1-1,-1-1 1,1 1 0,-1-1-1,0 1 1,1-1-1,-1 1 1,0 0 0,1-1-1,-1 1 1,0 0-1,1 0 1,-1 0 0,0-1-1,1 1 1,-1 0-1,0 0 1,0 0 0,1 0-1,-2 0 3,-14-7-397,0 1 0,-1 1 0,0 0 0,0 1 0,0 1 0,-1 1-1,1 0 1,-1 1 397,-90-2-6142,92 3 4614,-75 0-9747</inkml:trace>
  <inkml:trace contextRef="#ctx0" brushRef="#br2" timeOffset="28628.409">26761 10715 9865,'-5'-13'6545,"3"5"-5522,1 4-795,0 0 0,0 0 1,0 0-1,0 0 0,-1 1 0,1-1 0,-1 1 0,0-1 0,0 1 0,0 0 0,-1-1 1,1 1-1,-1 0 0,0 1 0,0-1 0,0 0 0,0 1 0,0 0 0,0 0 1,-1 0-1,-2-2-228,-10 1 209,0 1 0,0 0 0,0 1 0,-1 1 0,1 1 0,0 0 1,0 1-1,0 0 0,0 1 0,0 1 0,1 1 0,-1 0 0,1 1 0,0 1 1,1 0-1,0 1 0,0 1 0,0 0 0,1 0 0,1 2 0,0 0 0,0 0 1,-4 6-210,8-9-32,1-1 0,0 1 1,1 1-1,0-1 1,0 1-1,1 0 1,0 0-1,0 1 1,1-1-1,0 1 1,1 0-1,0 0 1,1 1-1,0-1 0,0 1 1,1-1-1,1 1 1,-1-1-1,2 1 1,0-1-1,0 1 1,1-1-1,0 0 1,0 1-1,1-1 0,1 0 1,0-1-1,0 1 1,1-1-1,0 1 1,1-2-1,0 1 1,3 4 31,-1-5-108,0 0 1,0-1 0,1 0-1,0 0 1,0-1-1,0 0 1,1-1 0,0 0-1,0 0 1,0-1 0,1 0-1,0-1 1,0 0 0,-1-1-1,1 0 1,1-1-1,-1 0 1,0-1 0,0 0-1,0 0 1,0-1 0,0-1-1,0 0 1,0-1 0,0 0-1,-1 0 1,8-4 107,3-9 213,0-2 0,-1 0 0,-1-1 0,-1-1 1,0-1-1,-2 0 0,0-1 0,-2-1 0,0 0 0,-2-1 1,0-1-1,-2 0 0,-1 0 0,6-26-213,-5 22 285,-2-2 0,-1 1 0,-1-1 0,-1 0 0,-2-1 0,-2 1 0,0 0 0,-3-17-286,2 45 66,0 0 0,0 0-1,0 0 1,-1 0-1,1-1 1,-1 1-1,0 0 1,0 0-1,0 0 1,0 1-1,0-1 1,-1 0-1,1 0 1,-1 1-1,0-1 1,0 1-1,0-1 1,0 1-1,0 0 1,0 0-1,-1 0 1,1 0-1,-1 0 1,-2-1-65,-9 65 555,15 9-550,3 0 0,3-1 0,3 1 0,13 39-5,-13-56-244,-6-36-98,16 73-2234,0-35-4073,-11-40 788,3-4-2029</inkml:trace>
  <inkml:trace contextRef="#ctx0" brushRef="#br2" timeOffset="28936.447">27347 10669 10378,'37'-160'5835,"-37"158"-5678,11-85 5965,-11 85-5976,-1-1 0,1 1 0,0 0 0,-1-1 0,0 1 0,1 0 0,-1 0 0,0-1 0,0 1 0,0 0 0,-1 0 0,1 0 0,0 0 0,-1 0 0,1 1 0,-1-1 0,0 0 0,0 1 0,1-1 0,-1 1 0,0-1 0,0 1 0,-1 0 0,1 0 0,0 0 0,0 0 0,0 0-1,-1 1 1,1-1 0,0 1 0,-1-1 0,1 1 0,0 0 0,-2 0-146,-5 1 74,1 2-1,-1-1 1,1 1-1,0 0 0,0 0 1,1 1-1,-1 1 1,1-1-1,-1 1 0,1 0 1,1 0-1,-1 1 1,1 0-1,0 0 0,0 1 1,1 0-1,0 0 1,0 0-1,1 0 0,0 1 1,0 0-1,0 0 1,1 0-1,0 0 0,1 0 1,0 1-1,0-1 1,0 8-74,-1 22 10,1 0 1,2 0 0,2-1 0,1 1 0,2-1-1,1 0 1,2 0 0,2 0 0,1-1-1,2-1 1,6 10-11,50 190-460,-67-229 428,0 0 0,0 0 0,0 0 1,-1 1-1,0-1 0,-1 0 0,1 0 0,-1 1 0,0-1 0,-1 0 1,0 1-1,0-1 0,0 0 0,0 0 0,-1 0 0,0 0 0,-1 0 1,1 0-1,-1 0 0,0-1 0,0 0 0,-1 1 0,0-1 0,0 0 1,0-1-1,0 1 0,-1-1 0,0 0 0,0 0 0,-2 1 32,-10 2-157,-1 0-1,-1-2 1,1 0 0,-1-1-1,0-1 1,0-1-1,0-1 1,0 0-1,0-1 1,-12-2 157,14 1-262,-84-11-2689,72-2-1340,6-8-4413,18 9-958</inkml:trace>
  <inkml:trace contextRef="#ctx0" brushRef="#br2" timeOffset="29218.414">27255 10872 10314,'0'0'4612,"0"0"-2178,0 0-223,0 0-418,0 0-832,0 0-416,0 0-321,0 0-32,0 0-32,92-30-96,-47 33-64,4 0-32,-1-2-192,-5-1-513,-6 2-1056,-5-1-1635,-7-1-2497,-4 0-5446</inkml:trace>
  <inkml:trace contextRef="#ctx0" brushRef="#br2" timeOffset="29546.904">27812 10795 12268,'0'0'5925,"0"0"-4099,0 0-545,0 0 225,0 0-738,0 0-447,0 0-161,103-33-96,-66 33-32,5 6 0,-3-3-32,-4 4-96,-4-4-673,-6 1-1537,-6 0-2467,-5-1-3747</inkml:trace>
  <inkml:trace contextRef="#ctx0" brushRef="#br2" timeOffset="29766.085">28289 10579 7879,'0'0'7068,"0"0"-3058,0 0-1501,0 0-337,0 0-725,13-2-566,-4 1-762,-4 0-69,0 0 1,0 0-1,0 1 0,0 0 0,0-1 0,0 2 1,0-1-1,0 1 0,-1-1 0,1 1 0,0 1 1,0-1-1,0 1 0,-1 0 0,1 0 0,-1 0 1,1 0-1,-1 1 0,1 0-50,2 3 28,1 1-1,-1 0 1,0 0 0,0 0 0,-1 1-1,0-1 1,-1 1 0,0 1 0,0-1 0,0 1-1,-1 0 1,-1 0 0,1 0 0,-1 1-1,-1-1 1,0 1 0,0 0 0,-1-1-1,0 1 1,-1 0 0,0 0 0,-1 0-1,0 0 1,0-1 0,-1 1 0,0 0-1,-1-1 1,0 0 0,0 1 0,-1-1-28,-13 15 8,0 0 1,-1-1 0,-2 0 0,0-2 0,-1 0-1,-1-2 1,-1 0 0,-1-2 0,-21 12-9,-30 26 17,46-23 9,29-31-27,-1-1-1,1 1 1,0 0 0,0 0-1,0-1 1,-1 1 0,1 0-1,0 0 1,0 0 0,0-1-1,0 1 1,0 0 0,0 0-1,1-1 1,-1 1 0,0 0-1,0 0 1,1-1 0,-1 1-1,0 0 1,1 0 0,-1-1-1,0 1 1,1-1 0,-1 1-1,1 0 1,-1-1 0,1 1 0,-1-1-1,1 1 1,0-1 0,-1 1-1,1-1 1,0 1 0,-1-1-1,1 0 1,0 1 0,0-1-1,-1 0 1,1 0 0,0 0-1,0 0 1,-1 1 0,1-1-1,0 0 1,0 0 0,-1 0-1,2 0 2,20 2-166,0-1-1,0-1 1,0 0-1,1-2 1,-1-1-1,0 0 1,-1-2-1,1 0 0,-1-1 1,4-3 166,132-57-3542,-65 6-5867,-57 33 1156</inkml:trace>
  <inkml:trace contextRef="#ctx0" brushRef="#br2" timeOffset="29949.429">28833 10444 7111,'0'0'7335,"0"0"-3492,0 0-1408,0 0-60,14 10-581,-7-6-1629,0 1 0,0 0 0,-1 0 1,1 0-1,-1 1 0,-1 0 0,1 0 0,-1 0 0,0 1 1,0-1-1,-1 1 0,0 1 0,0-1 0,-1 0 1,0 1-1,0 0 0,0 3-165,11 41 374,-3 1-1,-2 1 1,-2-1 0,-2 1-1,-3 1 1,-3 28-374,-1-70-43,-1 0 1,1-1-1,-2 0 0,0 0 1,0 0-1,-1 0 1,-1 0-1,0-1 0,0 0 1,-1 0-1,-1-1 0,0 0 1,0 0-1,-1-1 1,0 0-1,-1 0 0,1-1 1,-2-1-1,1 0 0,-1 0 1,-9 4 42,-20 9-1324,-1-2-1,0-2 1,-2-1 0,0-3 0,-27 5 1324,-43 6-6193,2-4-4051</inkml:trace>
  <inkml:trace contextRef="#ctx0" brushRef="#br2" timeOffset="30273.948">26112 10275 20499,'0'0'3075,"-62"109"-1153,18-26 288,-10 16-768,1 3-642,8-1-479,12-2-193,23-12-64,17-8-64,36-7-449,29-7-1120,32-6-1602,29-16-3940</inkml:trace>
  <inkml:trace contextRef="#ctx0" brushRef="#br2" timeOffset="33027.75">29917 9694 15663,'-16'-15'2397,"5"3"-2070,4 4-226,-1 0 1,0 0 0,0 0 0,-1 1-1,0 1 1,0-1 0,0 2 0,-1-1-1,0 1 1,0 1 0,-1 0 0,1 0-1,-2 0-101,-1 1 142,-2 1-1,1 0 0,0 0 1,0 1-1,-1 1 1,1 1-1,0 0 0,-1 0 1,1 2-1,0 0 0,0 0 1,1 1-1,-1 1 1,1 0-1,0 1 0,0 1 1,1 0-1,-1 0 1,2 1-1,-1 1 0,1 0 1,0 1-1,1 0 0,0 0 1,1 1-1,0 0 1,1 1-1,0 0 0,1 0 1,0 1-1,0 0-141,2-3-3,0 1 0,1 0 0,0 0 0,0 0 0,1 0 0,1 0 0,0 1 0,0-1 0,1 1 0,0 0 0,1-1 0,1 1-1,0-1 1,0 1 0,1-1 0,1 1 0,0-1 0,0 0 0,1 0 0,1 0 0,0 0 0,0-1 0,1 0 0,0 0 0,1-1 0,0 1 0,0-1 0,1-1 0,1 0 0,-1 0 0,1 0 0,0-1-1,1 0 1,0-1 0,7 4 3,-2-6-42,1 0 0,-1-1-1,1-1 1,-1 0 0,1-1-1,0-1 1,0 0 0,0-1-1,-1-1 1,1-1 0,-1 0-1,1-1 1,-1 0 0,0-1-1,-1-1 1,1 0 0,-1-1-1,0-1 1,-1 0 0,0-1-1,0 0 1,-1-1 0,0-1-1,0 0 1,-2 0 0,1-1-1,-1 0 1,-1-1 0,5-9 42,8-20 344,-3 0 0,-1-2 1,-2 0-1,-2 0 0,-2-2 0,-2 1 1,-2-2-1,-2 1 0,-2-1 1,-2 0-1,-3 1 0,-1-10-344,-3 24 1170,-4 49-172,2 28-757,1 1-1,3 1 1,1-1 0,5 43-241,-2-86 14,33 305 203,-6-181-3418,-26-117 2216,7 20-2958,2-12-3002,-1-7-993</inkml:trace>
  <inkml:trace contextRef="#ctx0" brushRef="#br2" timeOffset="33338.236">30541 9689 2242,'70'-170'12492,"-58"152"-11646,-6 9 130,0 0 0,0-1 0,0 0 0,-1 0 0,-1 0 0,0 0 0,0-1 0,-1 1 0,2-11-976,-7 19 134,1 1-1,-1-1 1,0 1-1,0 0 1,0-1-1,0 1 1,0 0-1,0 0 1,0 0-1,0 1 0,0-1 1,0 0-1,-1 1 1,1 0-1,0-1 1,0 1-1,-1 0 1,1 0-1,0 0 1,0 0-1,-1 1 0,1-1 1,0 1-1,0-1 1,0 1-1,0 0 1,-1 0-1,1 0 1,0 0-1,0 0-133,-10 6 43,0 0 0,0 0 0,1 1 0,0 1 0,1 0 0,0 1 0,0 0 0,1 0 0,0 1 0,1 0 0,0 0 0,1 1 0,0 0-1,1 0 1,0 1 0,1 0 0,1 0 0,0 0 0,0 1 0,1-1 0,1 1 0,1 1-43,-6 45 51,4 0-1,2 0 1,3 0-1,7 47-50,2 134-202,-11-236 177,-1 1-1,1-1 1,-1 0-1,0 0 1,0 0-1,-1-1 1,1 1-1,-1 0 1,0 0-1,-1-1 1,1 1-1,-1-1 1,0 0-1,0 0 0,0 0 1,0 0-1,-1 0 1,1-1-1,-1 0 1,0 1-1,0-1 1,-1-1-1,1 1 1,0-1-1,-1 1 1,0-1-1,1 0 1,-1-1-1,0 1 1,0-1-1,0 0 1,0-1-1,0 1 1,0-1-1,0 0 1,-4 0 25,-98-1-2348,73-7-1491,2-7-4270,21 8-1474</inkml:trace>
  <inkml:trace contextRef="#ctx0" brushRef="#br2" timeOffset="33586.987">30323 9780 9769,'0'0'4228,"0"0"-2434,0 0 320,77-44-609,-44 44-1184,7 1-225,2 5-64,2-2-32,2 1-32,-2-2-769,0-2-2979,-10 0-2337</inkml:trace>
  <inkml:trace contextRef="#ctx0" brushRef="#br2" timeOffset="33993.179">31116 9478 9321,'0'0'2738,"0"0"-501,0 0 619,0 0-37,0 0-823,0 0-704,0 0-630,0 0-299,12 7-128,79 60 278,-62-37-468,2-2 0,1-1 0,1-1 0,1-1 0,1-3 0,1 0 0,1-3 0,1-1 0,3 0-45,-2-8 1634,-58-7-1331,1 1 0,-1 1 0,1 0 0,0 1 1,1 1-1,0 0 0,0 2 0,0 0 0,1 1 0,-7 6-303,9-8 151,-6 3-151,-1 0 0,2 2 0,0 0 0,0 2 0,1 0 0,1 0 0,1 2 0,0 0 0,1 1 0,1 1 0,1 0 0,-9 16 0,11 17-2949,19-21-5799,2-23 2043</inkml:trace>
  <inkml:trace contextRef="#ctx0" brushRef="#br2" timeOffset="34449.392">31854 9576 3748,'0'0'9438,"2"-15"-4954,7-44-1799,-9 56-2443,0 1 0,1 0 0,0-1 0,0 1-1,-1 0 1,1-1 0,1 1 0,-1 0 0,0 0-1,0 0 1,1 0 0,-1 0 0,1 0 0,0 1 0,-1-1-1,1 0 1,0 1 0,0-1 0,0 1 0,0 0-1,0-1 1,2 1-242,71-5 1742,-74 6-1704,7 1-2,-1 1 0,1-1 0,-1 1 0,1 0-1,-1 1 1,0 0 0,0 0 0,0 1 0,0 0 0,-1 0-1,0 0 1,1 1 0,-2 0 0,1 0 0,0 0-1,-1 1 1,0 0 0,0 0 0,-1 0 0,0 1 0,0-1-1,0 1 1,-1 0 0,0 0 0,0 1 0,0 3-36,1 0 1,-2 1 0,1-1 0,-1 1 0,-1 0 0,0 0 0,0 0 0,-1 0 1,-1 0-1,0 0 0,-1 0 0,0-1 0,-1 1 0,0 0 0,-1-1 0,0 0 0,-1 0 1,0 0-2,-10 13-59,-1-1 0,-1 0 0,0-1 1,-2-2-1,-1 1 0,0-2 0,-2-1 1,0-1-1,-1 0 0,0-2 1,-1 0-1,-1-2 0,0-1 0,-1-1 1,0-1-1,-1-1 0,0-2 1,-1 0-1,1-2 0,-20 1 59,154 9 598,-30 18-582,-60-24-10,0-1 1,0-1 0,1 0 0,0-2-1,0 0 1,0-1 0,1 0-1,11-1-6,-25-2 47,0 0-1,1-1 0,-1 0 0,0 0 0,1 0 0,-1 0 0,0-1 1,1 0-1,-1 0 0,0-1 0,0 1 0,0-1 0,0 0 1,0 0-1,0-1 0,-1 0 0,1 1 0,-1-2 0,1 1 0,-1 0 1,0-1-1,-1 0 0,1 0 0,-1 0 0,1 0 0,-1 0 0,0-1 1,-1 0-1,1 1 0,-1-1 0,1-2-46,-10-13-2017,-27 34-10219,13-1-2263</inkml:trace>
  <inkml:trace contextRef="#ctx0" brushRef="#br2" timeOffset="34803.302">30098 10881 20563,'0'0'3075,"0"0"-1922,134-2 897,-57-3-224,17-2-769,20 1-352,11 0-353,17 2-160,8-3-64,0 0-128,-7-4-128,-19 0-96,-23 1-417,-26 3-640,-30 1-769,-33 5-1153,-24 1-2178,-25 0-4836</inkml:trace>
  <inkml:trace contextRef="#ctx0" brushRef="#br2" timeOffset="35115.021">29943 11183 17521,'0'0'5210,"12"13"-2189,50 43-944,28-35-347,202-13 1478,258-28-3208,-161-5 0,206-47 0,-489 44 0,-107 28-12,1 0 0,-1 0-1,1 0 1,-1 0 0,1 0 0,-1 0 0,1 0-1,-1 0 1,1-1 0,0 1 0,-1 0 0,1 0-1,-1 0 1,1-1 0,0 1 0,-1 0 0,1-1-1,-1 1 1,1 0 0,0-1 0,0 1 0,-1 0-1,1-1 1,0 1 0,-1 0 0,1-1 0,0 1-1,0-1 1,0 1 0,0-1 0,-1 1 0,1-1-1,0 1 1,0 0 0,0-1 0,0 1-1,0-1 1,0 1 0,0-1 0,0 1 0,0-1-1,0 1 1,1-1 0,-1 1 0,0-1 0,0 1-1,0 0 1,0-1 0,1 1 0,-1-1 0,0 1-1,0 0 1,1-1 0,-1 1 0,0 0 0,1-1-1,-1 1 1,1 0 0,-1-1 0,0 1 0,1 0-1,-1 0 1,1-1 0,-1 1 0,0 0 0,1 0-1,-1 0 1,1 0 0,-1 0 0,1 0 12,-131-9-6993,100 11 4414,-41 1-5893</inkml:trace>
  <inkml:trace contextRef="#ctx0" brushRef="#br2" timeOffset="36921.125">28896 9568 6502,'0'0'3785,"0"0"-1068,0 0 27,0 0 59,0 0-924,0 0-689,0 0-378,-12 0-177,-37-2-154,48 3-469,0 0 0,1 0 0,-1 0 1,0 0-1,1 0 0,-1 0 0,1 0 1,-1 0-1,1 0 0,-1 0 0,1 0 0,0 0 1,-1 0-1,1 0 0,0 0 0,0 0 1,0 0-1,0 1 0,0-1 0,0 0 1,0 0-1,0 0 0,0 0 0,1 0 1,-1 0-1,0 0 0,1 0 0,-1 1 0,1-1 1,-1 0-1,1 0 0,0-1 0,-1 1 1,1 0-1,0 0 0,-1 0 0,1 0 1,0-1-1,0 1 0,0 0 0,0-1 1,0 1-1,0 0 0,0-1 0,0 1 0,1-1-12,-1 1 9,79 55 113,-77-54-91,0-1 0,0 0 1,0 0-1,0 0 0,0 0 1,0 0-1,0-1 0,0 1 1,0-1-1,0 0 0,0 0 1,1 0-1,-1 0 0,0-1 1,0 1-1,0-1 0,0 0 1,0 0-1,0 0 0,0 0 1,0 0-1,0-1 0,-1 0 1,1 1-1,0-1 0,-1 0 0,1 0 1,-1 0-1,1-2-31,-1 2 73,-1 1 0,0-1 0,0 0 0,1 0-1,-1 0 1,-1 0 0,1 0 0,0-1 0,-1 1 0,1 0 0,-1 0-1,1 0 1,-1-1 0,0 1 0,0 0 0,0 0 0,0-1 0,0 1-1,-1 0 1,1 0 0,-1-1 0,0 1 0,1 0 0,-1 0 0,0 0-1,0 0 1,0 0 0,0 0 0,-1 0 0,1 0 0,0 1 0,-1-1-1,0 0 1,1 1 0,-1-1 0,-1 0-73,-2-2 68,0 0-1,0 0 1,0 0 0,0 1-1,-1 0 1,1 0-1,-1 0 1,0 1 0,1 0-1,-1 0 1,-1 0-1,1 1 1,-1 0-68,2 1-37,0 0 0,0 1-1,0 0 1,0-1 0,0 2 0,1-1-1,-1 1 1,0-1 0,0 1 0,1 1-1,-1-1 1,1 1 0,0-1 0,0 1-1,0 1 1,0-1 0,0 0 0,1 1-1,-1 0 1,1 0 0,0 0 0,0 0 0,1 0-1,-1 1 1,1-1 0,0 1 0,0 0 37,-14 41-4512,10 0-5853,6-34 4226</inkml:trace>
  <inkml:trace contextRef="#ctx0" brushRef="#br2" timeOffset="37623.928">28810 10036 8712,'0'0'2584,"0"0"-353,0 0 129,0 0-342,0 0-780,0 0-506,0 0-278,5-9 218,2 61-122,-8-50-502,1-1 0,0 1 0,0 0-1,0-1 1,1 1 0,-1-1 0,0 1 0,0 0-1,1-1 1,-1 1 0,1-1 0,0 1 0,-1-1 0,1 1-1,0-1 1,0 1 0,0-1 0,0 0 0,0 0-1,0 1 1,0-1 0,0 0 0,1 0 0,-1 0 0,0 0-1,1 0 1,-1 0 0,1-1 0,-1 1 0,1 0-1,-1-1 1,1 1 0,-1-1 0,1 0 0,0 1 0,-1-1-1,1 0 1,0 0 0,-1 0 0,1 0 0,0 0-1,-1-1 1,1 1 0,-1 0 0,1-1 0,0 1 0,0-1-48,1-2 118,-1 0 1,1-1 0,-1 1-1,0 0 1,0-1 0,0 1-1,-1-1 1,1 0 0,-1 1 0,0-1-1,0 0 1,0 0 0,-1 0-1,1 0 1,-1 0 0,0 0-1,0 0 1,0 0 0,-1 0 0,1 0-1,-1 1 1,0-1 0,0 0-1,0 0 1,-1 0 0,0 1-1,1-1 1,-1 1 0,0-1 0,0 1-1,-1 0 1,1 0 0,-1 0-1,0 0-118,3 2-2,-1 1-1,1-1 0,-1 1 1,1 0-1,-1-1 1,1 1-1,-1 0 0,1-1 1,-1 1-1,0 0 1,1 0-1,-1-1 0,1 1 1,-1 0-1,0 0 0,1 0 1,-1 0-1,0 0 1,1 0-1,-1 0 0,0 0 1,1 0-1,-1 0 1,1 0-1,-1 0 0,0 1 1,1-1-1,-1 0 0,1 0 1,-1 1-1,0-1 1,1 0-1,-1 1 0,1-1 1,-1 0-1,1 1 1,-1-1-1,1 1 0,0-1 1,-1 1-1,1-1 0,-1 1 1,1-1-1,0 1 1,0 0-1,-1-1 0,1 1 1,0-1-1,0 1 0,0 0 1,-1-1-1,1 1 1,0 0-1,0-1 0,0 1 1,0-1-1,0 1 1,1 0 2,-4 46-610,3-41 437,-1-3 132,1 0-1,-1 0 1,1 0-1,-1 1 1,1-1 0,0 0-1,0 0 1,1 0-1,-1 0 1,0 0 0,1 0-1,0 0 1,0 0-1,0 0 1,0 0 0,0 0-1,1 0 1,-1-1-1,1 1 1,0 0 0,0-1-1,0 1 1,0-1-1,0 0 1,0 0-1,1 0 1,-1 0 0,1 0-1,-1 0 1,1-1-1,0 1 1,0-1 0,0 0-1,0 0 1,0 0-1,0 0 1,1 0 41,0-2 27,1 1 0,-1-1 0,0-1 0,0 1 0,0-1 0,0 1 0,0-1 0,0 0 0,-1 0-1,1-1 1,-1 1 0,1-1 0,-1 0 0,0 0 0,0 0 0,0 0 0,0 0 0,-1-1 0,1 1 0,-1-1 0,0 0 0,0 0 0,0 0 0,-1 0 0,0 0 0,1 0 0,-1 0 0,0 0-1,-1-1 1,1 1 0,-1 0 0,0 0 0,0-1 0,0 1 0,-1 0 0,1 0 0,-1-1 0,0 1 0,0 0 0,-1 0 0,1 0 0,-1 0 0,0 0 0,0 0 0,0 1 0,0-1-1,-1 1 1,0-1 0,0 1 0,1 0 0,-2 0 0,1 0 0,0 0 0,-1 1 0,1-1 0,-1 1 0,0 0 0,1 0 0,-1 0 0,0 1 0,0-1 0,-1 1 0,0 0-27,1 3-8,0 0 0,0 1 0,0-1 0,0 1 0,0 0 0,1 0 0,-1 0 0,1 0 0,0 1 0,0-1 0,0 1 0,0 0 0,1 0 0,-1 0-1,1 0 1,0 1 0,1-1 0,-1 0 0,1 1 0,0 0 0,0-1 0,0 1 0,0-1 0,1 1 0,0 0 0,0 0 0,0-1 0,0 1 0,1 0 0,0-1 0,0 1 0,2 4 8,-2-7 2,0 0 0,0 1 0,1-1 0,-1 0 0,1 0 0,-1 0 0,1 0-1,0-1 1,0 1 0,0 0 0,0-1 0,0 1 0,0-1 0,0 1 0,0-1 0,1 0-1,-1 0 1,0 0 0,1-1 0,-1 1 0,1 0 0,-1-1 0,1 1 0,-1-1-1,1 0 1,-1 0 0,1 0 0,-1 0 0,1-1 0,-1 1 0,1-1 0,-1 1 0,1-1-1,0 0-1,-2-2 15,0-1 0,0 1-1,0-1 1,-1 1 0,1-1 0,-1 1-1,0-1 1,0 0 0,0 1-1,0-1 1,-1 1 0,1-1-1,-1 1 1,0-1 0,0 1-1,0-1 1,0 1 0,-1 0-1,0 0 1,1-1 0,-1 1-1,0 0 1,-1 1 0,1-2-15,1 3-197,-16-36 188,16 24-3687,6 2-5444,1 6-1937</inkml:trace>
  <inkml:trace contextRef="#ctx0" brushRef="#br2" timeOffset="37920.242">28794 9520 3395,'0'0'1057,"0"0"-224,0 0 288,0 0-608,0 0-417,0 0-96,0 0-32,0 0-449,13 11-1248,-7-8-2211</inkml:trace>
  <inkml:trace contextRef="#ctx0" brushRef="#br1" timeOffset="51884.138">604 12202 11883,'-20'0'5211,"-171"23"-2094,168-15-1932,24-8-1159,-1 0 0,0 0-1,1-1 1,-1 1 0,0 0 0,1 0-1,-1 0 1,0 0 0,1 0 0,-1 0-1,0 0 1,1 0 0,-1 0 0,0 0-1,1 0 1,-1 0 0,0 0 0,1 0-1,-1 0 1,0 0 0,1 1 0,-1-1-1,0 0 1,1 0 0,-1 0 0,0 0-1,1 1 1,-1-1 0,0 0 0,0 0-1,1 1 1,-1-1 0,0 0 0,0 0-1,0 1 1,1-1 0,-1 0 0,0 1-1,0-1 1,0 0 0,0 1 0,0-1-1,0 0 1,1 1 0,-1-1 0,0 0-1,0 1 1,0-1 0,0 0 0,0 1-1,0-1 1,0 0 0,-1 1 0,1-1-1,0 0 1,0 1 0,0-1 0,0 0-1,0 1 1,0-1 0,-1 0 0,1 1-1,0-1 1,0 0 0,-1 0 0,1 1-1,0-1 1,0 0-26,55 8 184,0-2 1,1-3-1,-1-3 0,11-2-184,70-4 21,-1-6 1,0-6-1,16-9-21,-128 23-20,-9 2-8,-1-1 0,0 0 0,1 0 0,-1-1 1,0-1-1,-1 0 0,1-1 0,-1 0 0,0-1 0,8-6 28,-19 11 0,0 0 1,0-1-1,-1 1 1,1 0-1,0 0 1,-1 0-1,0 0 1,0 0-1,1-1 1,-1 1-1,0 0 0,-1 0 1,1 0-1,0 0 1,-1-1-1,1 1 1,-1 0-1,0 0 1,1 0-1,-1 0 1,0 0-1,0 0 0,-1 0 1,1 0-1,0 1 1,0-1-1,-1 0 1,1 1-1,-1-1 1,0 1-1,1 0 0,-1-1 1,0 1-1,0 0 1,0 0-1,0 0 1,0 0-1,0 0 1,0 1-1,0-1 1,0 1-1,0-1 0,-1 1 1,1 0-1,0-1 1,-1 1-1,-4-3 6,-58-30 764,-1 4 1,-2 3-1,-20-4-770,100 46 443,12 4-392,-2 1 0,0 0 1,-1 2-1,-2 1 0,14 20-51,-27-35 6,-1 0 0,0 0 0,-1 0 1,0 1-1,0 0 0,-1-1 0,0 1 1,-1 0-1,0 1 0,0-1 0,-1 0 0,-1 1 1,0-1-1,0 0 0,-1 0 0,0 1 1,-1-1-1,0 0 0,-1 2-6,-3 4-101,0-1-1,-1 0 0,-1 0 1,0-1-1,-2 0 1,1 0-1,-1-1 1,-8 7 101,-57 55-6037,41-44-1202</inkml:trace>
  <inkml:trace contextRef="#ctx0" brushRef="#br1" timeOffset="52527.067">3483 11651 7879,'0'0'7186,"0"0"-3519,0-14-1211,-1-40-54,-2 53 2006,-7 50-3936,-46 583 521,53-594-1714,-3 40-2658,0-27-4677,3-30-635</inkml:trace>
  <inkml:trace contextRef="#ctx0" brushRef="#br1" timeOffset="52823.346">3360 11604 8872,'0'0'4709,"0"0"-2531,0 0 128,0 0 32,21-76-960,8 71-642,17 3-191,7-1-225,12 3-128,0-2-128,3 2-32,-4 0-32,-14 6-320,-12 4-1698,-18 2-3459,-16 3-3171</inkml:trace>
  <inkml:trace contextRef="#ctx0" brushRef="#br1" timeOffset="53086.714">3293 12024 609,'0'0'8840,"0"0"-5418,0 0-1404,13 10 160,-3-3-1778,-6-3-316,0-1 1,0 0-1,0 0 0,0 0 0,0 0 0,1-1 0,-1 0 0,1 0 1,0 0-1,-1 0 0,1-1 0,0 0 0,0 0 0,0 0 0,0 0 0,0-1 1,0 0-1,0 0 0,0 0 0,0-1 0,0 0-84,71-20 187,-2-4 0,-1-2 0,37-22-187,-97 44-708,1 0 0,-2-1 0,1-1 0,-1 0 0,0 0 0,0-1 0,-1-1 0,0 0 0,0 0 0,-1-1 0,-1-1 0,0 1 0,0-2 0,-1 1 0,0-1 0,4-10 708,4-29-6408,-6 0 5844,-5-1 5923,-3-1 6002,-2 53-9675,0 15 893,0 31-1866,-1 0-1,-3-1 1,-1 1 0,-7 20-713,-6 9-252,-28 131 736,34-66-6444,12-98-1504</inkml:trace>
  <inkml:trace contextRef="#ctx0" brushRef="#br1" timeOffset="53603.932">4706 11969 11755,'-1'-10'625,"-1"0"-1,0 1 1,0-1-1,-1 1 1,-1 0 0,1-1-1,-2 2 1,1-1-1,-1 0 1,0 1 0,-1 0-1,0 0 1,0 1-1,-1 0 1,0 0 0,0 0-1,-6-4-624,7 7 113,0 0 1,0 1-1,-1 0 0,1 0 0,-1 0 0,0 1 0,1 0 1,-1 0-1,0 0 0,0 1 0,0 0 0,0 1 0,-1-1 1,1 1-1,0 1 0,0-1 0,0 1 0,0 1 0,0-1 1,0 1-1,0 0 0,1 1 0,-1 0 0,1 0 1,-1 0-1,1 1 0,0 0 0,0 0 0,1 0 0,-1 1 1,1 0-1,0 0 0,0 0 0,1 0 0,-4 6-113,-7 14 9,1 0-1,1 2 0,1-1 1,2 1-1,1 1 1,0 0-1,3 0 0,0 1 1,2-1-1,0 1 1,3 0-1,0 0 0,2 0 1,3 22-9,-5-46-69,1-1 0,-1 0 0,1 1 0,0-1 0,0 1 0,1-1 0,-1 0 0,1 1 0,0-1 0,0 0 0,0 1 0,1-1 0,0 0 0,0 0 0,0 0 0,0 0 0,0-1 0,1 1 0,0 0 0,-1-1 0,1 0 0,1 0 0,-1 0 0,0 0 0,1 0-1,-1-1 1,1 1 0,0-1 0,0 0 0,0 0 0,0-1 0,0 1 0,0-1 0,1 0 0,-1 0 0,0 0 0,1 0 0,-1-1 0,1 0 0,-1 0 0,1 0 69,6-4-41,0-1-1,0 0 0,-1-1 0,0 0 0,0 0 1,-1-1-1,0 0 0,0-1 0,-1 0 1,1 0-1,-2-1 0,1 0 0,-1-1 0,-1 1 1,0-1-1,0 0 0,-1-1 0,0 0 1,2-6 41,-4 10-13,24-42 355,-2-2 0,-2-1-1,-2-1 1,5-25-342,-33 152 352,-10 212-261,28-215-904,28-41-2602,-30-27 2768,1 0 0,-1-1 0,0 0 0,1-1 0,0 0 0,-1 0 0,1-1 0,0 0 0,-1 0 0,1-2 0,8-1 647,88-48-3091,-88 36 3052,-2 0-1,0-2 0,-1 1 1,0-2-1,-2 0 0,0-1 1,-1 0-1,-1-1 0,8-18 40,125-381 7090,-113 316-311,-33 177-3732,4-36-2810,-22 437 1151,19-455-1405,5 88-453,-4-105 289,1 1 0,0 0 0,0-1 0,0 1 1,0-1-1,1 0 0,-1 1 0,1-1 0,0 0 0,0 0 0,0 0 1,0 0-1,0 0 0,1 0 0,-1-1 0,1 1 0,0-1 0,0 1 1,0-1-1,0 0 0,0 0 0,0-1 0,0 1 0,1-1 0,-1 1 1,2-1 180,3 1-866,-1-1 0,0-1 0,1 1 1,-1-1-1,0 0 0,1-1 1,-1 0-1,0 0 0,0 0 1,0-1-1,1 0 0,5-3 866,25-13-5301</inkml:trace>
  <inkml:trace contextRef="#ctx0" brushRef="#br1" timeOffset="53907.361">5732 11920 7719,'26'-167'7832,"-21"95"-113,-8 83-4146,-8 23-3116,-12 69 28,5 0-1,5 2 1,4-1-1,4 27-484,5-122-91,0 1 0,1 0 0,0-1 0,0 1 0,1-1 0,0 1-1,1-1 1,0 0 0,0 0 0,1 0 0,0-1 0,1 1 0,4 5 91,-7-11-381,1 0 1,0 0-1,-1-1 1,1 1-1,1-1 1,-1 0-1,0 1 1,0-1-1,1-1 1,-1 1-1,1-1 1,0 1-1,-1-1 1,1 0-1,0 0 1,0 0-1,0-1 1,0 0-1,-1 1 1,1-1-1,0-1 1,3 1 380,13-5-5744,-4-7-2045</inkml:trace>
  <inkml:trace contextRef="#ctx0" brushRef="#br1" timeOffset="54242.98">5230 11924 11467,'0'0'2402,"-92"16"-993,75-9 1154,12 0-33,14-4-992,21-3-609,21 0-321,21-4-255,18-8-129,11-2-224,3-5-64,7 1 0,-10 1-353,-13 0-2337,-20 4-5062</inkml:trace>
  <inkml:trace contextRef="#ctx0" brushRef="#br1" timeOffset="54697.335">6041 12030 9769,'0'0'2573,"0"0"-950,0 0 326,0 0-102,0 0-561,0 0-474,0 0-364,-1 10-192,0-2-203,1 0 0,-1 0 0,2 0 0,-1 0 0,1 0 0,0 0 0,1 0 0,0 0 0,0 0 0,1-1 0,0 1 0,0-1 0,4 7-53,-5-11 3,-1 0-1,1 0 1,0 0-1,0 0 1,0 0-1,1-1 1,-1 1-1,1-1 1,-1 1-1,1-1 1,0 0 0,0 0-1,0 0 1,0 0-1,0-1 1,1 1-1,-1-1 1,0 0-1,1 0 1,-1 0-1,1 0 1,-1-1-1,1 1 1,-1-1-1,1 0 1,-1 0 0,1 0-1,0-1 1,-1 1-1,1-1 1,-1 0-1,0 0 1,1 0-1,-1 0 1,0-1-1,1 1 1,-1-1-1,0 0 1,0 0 0,2-2-3,6-8 192,0 0 0,-2 0 0,1-1 0,-2 0 0,0-1 1,0 0-1,-1 0 0,-1-1 0,0 1 0,-1-1 1,-1-1-1,-1 1 0,0-1 0,0 1 0,-2-1 0,0-7-192,-1 22 24,1-1 0,-1 0-1,0 0 1,-1 0-1,1 1 1,0-1 0,0 0-1,-1 0 1,1 1-1,-1-1 1,0 0 0,1 1-1,-1-1 1,0 1-1,0-1 1,0 0 0,0 1-1,0 0 1,0-1-1,0 1 1,-1 0 0,1 0-1,-1-1 1,1 1-1,0 0 1,-1 1 0,0-1-1,1 0 1,-1 0-1,0 0 1,1 1 0,-1-1-1,0 1 1,1 0-1,-1-1 1,0 1 0,0 0-1,0 0 1,1 0-1,-1 0 1,0 0 0,0 1-1,1-1 1,-1 0-1,0 1-23,-78 31 225,66-22-238,1 0-1,0 2 1,1 0-1,0 0 1,1 1-1,0 0 1,1 1-1,1 0 1,0 1-1,1 0 1,0 0 0,1 1-1,1 0 1,1 0-1,0 1 1,1-1-1,1 1 1,0 0-1,1 0 1,1 0-1,1 0 1,0 0 0,1 0-1,1 0 1,4 15 13,-4-26-245,0 1 0,1-1 0,0 0 0,0 0 1,1 0-1,0 0 0,0 0 0,0-1 0,0 0 1,1 0-1,0 0 0,0 0 0,0-1 0,1 0 1,0 0-1,-1 0 0,1-1 0,1 0 0,-1 0 1,0 0-1,1-1 0,-1 0 0,1 0 0,0-1 1,0 0-1,-1 0 0,1-1 0,0 1 0,0-1 1,0-1-1,0 1 0,0-1 0,-1-1 0,1 1 1,1-2 244,6 0-264,-1-1 0,0 0 0,-1-1 0,1 0 0,-1-1 0,0-1 0,0 0 1,-1-1-1,0 0 0,0 0 0,4-6 264,11-11 591,-1-2 1,-2-1-1,-1-1 1,-1 0-1,-2-2 1,4-8-592,17-37 2014,-4-1 0,-3-2 1,5-25-2015,-68 196 1315,5 1 1,-10 71-1316,15 3-48,20-203 18,-2 15 25,1 0-1,1 0 1,1 0-1,1 0 1,1 0-1,1 1 1,1-1-1,0 1 1,2 0-1,0 0 1,2-2 5,-4 15-193,0 0 1,0 1 0,1 0-1,-1 0 1,1 0-1,0 1 1,1 0 0,-1 0-1,1 1 1,0 0 0,0 0-1,1 0 1,-1 1 0,1 0-1,0 0 1,0 1 0,0 0-1,0 1 1,4-1 192,99-3-9868,-56 10-616</inkml:trace>
  <inkml:trace contextRef="#ctx0" brushRef="#br1" timeOffset="62863.289">12013 12082 11435,'-4'-15'1847,"-15"-47"-187,18 58-1502,-1 0-1,1 0 1,-1 1-1,1-1 1,-1 1-1,0 0 1,-1-1-1,1 1 1,0 0 0,-1 0-1,0 0 1,1 0-1,-1 1 1,0-1-1,-1 1 1,1 0-1,0 0 1,-1 0-1,1 0 1,-1 1-1,1-1 1,-1 1 0,0 0-1,0 0 1,0 0-1,0 1 1,1-1-1,-1 1 1,0 0-1,0 0 1,0 0-1,0 1 1,0-1-1,0 1 1,0 0 0,-3 1-159,-4 2 52,-1 0 0,1 1-1,-1 0 1,1 1-1,1 0 1,-1 1-1,1 0 1,1 0-1,-1 1 1,-4 6-51,3-4 7,1 1-1,1 1 1,0 0 0,0 0 0,1 1 0,1-1 0,0 2 0,1-1-1,0 1 1,1 0 0,1 0 0,0 1 0,1-1 0,0 1 0,1 0-1,1-1 1,0 1 0,1 0 0,1 0 0,0 0 0,4 12-7,-3-21 3,0 0 0,1 0 0,0-1 1,0 1-1,1-1 0,0 0 0,0 0 0,0 0 1,0 0-1,1-1 0,0 0 0,0 0 0,0 0 1,0 0-1,0-1 0,1 0 0,0 0 0,-1 0 1,1-1-1,0 0 0,1 0 0,-1-1 0,0 1 1,0-1-1,1-1 0,-1 1 0,0-1 0,1 0 1,-1 0-1,0-1 0,1 0 0,-1 0 0,0-1 1,0 0-1,0 0 0,0 0 0,0 0 0,0-1 1,0 0-1,1-1-3,15-14 117,-1 0 1,-1-1-1,-1-1 1,0-1-1,-1 0 1,-2-2-1,0 0 0,-1-1 1,-2 0-1,0-1 1,-2 0-1,7-20-117,16-38 789,-3-1-1,-4-1 0,11-63-788,-35 136 55,-1 6-9,0-1 0,0 0 1,-1 1-1,0-1 0,0 0 1,-1 0-1,0 0 0,0 0 1,0 1-1,-1-1 0,0 0 0,-1 0 1,-1-6-47,2 12 17,0 0 0,0 0 0,0 0 0,0 0 0,0 0 0,0 0 0,0 0 0,0 1 0,0-1 0,0 0 0,-1 1 0,1-1 0,0 0 0,0 1 0,-1 0 0,1-1 0,-1 1 0,1 0-1,0-1 1,-1 1 0,1 0 0,0 0 0,-1 0 0,1 0 0,-1 1 0,1-1 0,0 0 0,-1 1 0,1-1 0,0 0 0,-1 1 0,1 0 0,0-1 0,0 1 0,0 0 0,-1-1 0,1 1 0,0 0 0,0 0 0,0 0 0,0 0 0,0 0 0,1 0 0,-1 0 0,0 1 0,0-1 0,1 0 0,-1 0 0,1 1 0,-1-1 0,1 0 0,-1 1 0,1-1 0,0 0 0,0 2-17,-11 23 13,2 1 0,1 0 0,2 0 0,0 1 0,2 0 0,1 0 0,1 0 0,1 0 0,3 20-13,-1-7-20,1 1-1,3-1 1,1 0-1,2 0 0,1-1 1,3 0-1,7 16 21,-14-45-338,-1 0-1,2 0 0,0 0 0,0-1 1,1 0-1,0 0 0,0-1 0,1 0 1,4 3 338,62 26-10447,-41-34 4132</inkml:trace>
  <inkml:trace contextRef="#ctx0" brushRef="#br1" timeOffset="63236.351">12557 12096 5157,'9'-67'2773,"5"-144"9481,-29 249-9680,7-8-2567,2 1 0,2 0 0,0 0 1,2 0-1,2 0 0,0 0 0,2 1 0,2-1 1,1-1-1,1 1 0,1-1 0,2 0 1,1 0-1,3 3-7,-8-24-107,0 0 0,0 0 0,1-1 0,0 0 0,0 0 0,1 0 0,0-1 0,0 0 0,1 0 0,0-1 0,0 0 0,2 0 107,-7-3-44,1-1 1,0 0-1,0-1 0,0 1 0,0-1 1,0 1-1,0-1 0,0 0 1,0-1-1,0 1 0,1-1 0,-1 0 1,0 0-1,1 0 0,-1 0 1,0-1-1,0 0 0,0 0 0,0 0 1,1 0-1,-1-1 0,-1 1 1,1-1-1,0 0 0,0-1 0,-1 1 1,1 0-1,-1-1 0,3-2 44,14-17 207,0-2 0,-2 0 0,0-1 0,-2-1 0,-1 0 0,-1-1 1,-1-1-1,7-22-207,-20 49 3,4-10 191,14-28 513,-2-1 0,-2 0 0,-1-1 0,2-22-707,-14 63 14,-1 1 0,0-1-1,0 1 1,0-1 0,0 1 0,0-1 0,0 1-1,0-1 1,0 1 0,0-1 0,0 1 0,0-1-1,0 1 1,0-1 0,0 1 0,0-1 0,0 1-1,-1-1 1,1 1 0,0-1 0,0 1 0,-1-1-1,1 1 1,0-1 0,-1 0 0,1 1 0,0-1-1,-1 0 1,1 1 0,0-1 0,-1 0 0,1 1 0,-1-1-1,1 0 1,-1 0 0,1 1 0,-1-1 0,1 0-1,-1 0 1,1 0 0,-1 0 0,1 0 0,-1 0-1,1 0 1,-1 0 0,1 0 0,-1 0 0,1 0-1,-1 0 1,1 0 0,-1 0 0,1 0 0,-1 0-1,1-1 1,-1 1 0,1 0 0,-1 0 0,1-1-1,-1 1 1,1 0 0,0-1 0,-1 1 0,1 0-1,0-1 1,-1 1 0,1-1 0,0 1 0,-1 0-1,1-1 1,0 1-14,-7 12-13,1 2 0,1-1 0,0 1 0,1-1 0,0 1 0,1 1 0,1-1 0,0 0 0,1 1 0,0-1 0,1 1 0,1-1 0,0 0 0,1 1-1,1-1 1,0 0 0,1 0 0,0 0 0,2-1 0,-1 1 0,1-1 0,1 0 0,0-1 0,1 0 0,1 0 0,0-1 0,4 5 13,53 23-3544,-58-37 2444,0 0 0,1 0 0,-1-1-1,0 0 1,1 0 0,-1-1 0,1 0-1,-1 0 1,1-1 0,-1 0 0,1 0-1,5-3 1101,19-9-4532</inkml:trace>
  <inkml:trace contextRef="#ctx0" brushRef="#br1" timeOffset="63608.391">13395 12212 1602,'7'-15'3138,"44"-108"2570,-45 106-4302,-1 1 0,-1-1 0,-1 0 1,0 0-1,-1 0 0,-1-1 0,-1-16-1406,0 35 75,0 0-1,-1-1 1,1 1-1,0 0 1,0 0 0,0-1-1,-1 1 1,1 0-1,0-1 1,-1 1-1,1 0 1,-1-1-1,1 1 1,-1 0 0,1-1-1,-1 1 1,1-1-1,-1 1 1,0-1-1,1 1 1,-1-1-1,1 0 1,-1 1 0,0-1-1,0 0 1,1 1-1,-1-1 1,0 0-1,0 0 1,1 0-1,-1 0 1,0 0 0,0 0-1,1 0 1,-1 0-1,0 0 1,0 0-1,1 0 1,-1 0-1,0 0 1,0-1 0,1 1-1,-1 0 1,0 0-1,1-1 1,-1 1-1,0-1 1,1 1-1,-1-1 1,0 1 0,1-1-1,-1 1 1,1-1-1,-1 1 1,1-1-1,-1 0 1,1 1-1,0-1 1,-1 0-75,-3 14 11,0-1-1,1 1 1,1 0 0,0 0-1,0 1 1,2-1 0,-1 0-1,2 0 1,0 0 0,0 1-1,1-1 1,1 0 0,0-1 0,1 1-1,0 0 1,1-1 0,0 0-1,1 0 1,1 0 0,0-1-1,3 4-10,-4-11-2,0 0-1,-1-1 1,1 0-1,0 0 1,0-1 0,1 1-1,-1-1 1,1-1-1,-1 1 1,1-1-1,-1 0 1,1-1 0,-1 1-1,1-1 1,0-1-1,-1 1 1,1-1-1,-1 0 1,1-1-1,-1 0 1,1 0 0,-1 0-1,0-1 1,0 1-1,0-1 1,0-1-1,-1 1 1,1-1-1,-1 0 1,0-1 0,0 1-1,0-1 1,-1 0-1,0 0 1,1-1 2,4-4 53,0-1-1,-1 0 1,0-1 0,-1 0 0,0 0-1,-1 0 1,0-1 0,-1 0 0,0 0-1,-2 0 1,1-1 0,-1 1 0,-1-1-1,-1 0 1,0 0 0,0 0 0,-2-2-53,1 12 74,-1-1 0,-1 1 0,1-1 0,-1 1 0,0 0 1,1 0-1,-2 0 0,1 0 0,0 0 0,-1 0 0,0 0 1,0 1-1,0 0 0,0-1 0,-1 1 0,1 0 0,-1 1 1,0-1-1,0 1 0,0-1 0,0 1 0,0 0 0,0 1 0,0-1 1,-1 1-1,1 0 0,-1 0 0,1 0 0,-1 1 0,1-1 1,-1 1-1,0 0 0,1 0 0,-1 1 0,1-1 0,-1 1 1,1 0-1,-1 1 0,1-1 0,0 1 0,0-1 0,-1 1 0,1 0 1,0 1-1,1-1 0,-4 4-74,-6 1 3,1 1 0,0 0-1,0 2 1,1-1 0,1 1 0,-1 0 0,2 1 0,-1 1 0,2-1-1,-1 1 1,2 1 0,-1-1 0,2 1 0,0 1 0,0-1 0,1 1 0,1 0-1,1 0 1,0 0 0,0 1 0,1-1 0,1 1 0,1-1 0,0 1-1,1 0 1,0-1 0,1 1 0,2 5-3,0-10-40,1 0 0,0 0 0,0 0 0,1 0 0,0-1 0,1 0 0,0 0 0,0-1 1,1 0-1,0 0 0,0 0 0,1-1 0,0-1 0,1 0 0,-1 0 0,1 0 0,0-1 0,0-1 0,1 0 0,-1 0 0,1-1 0,0 0 0,0-1 0,0 0 1,0-1-1,1-1 0,5 1 40,-2 0-367,0-1 1,0-1-1,0 0 1,0 0 0,0-2-1,-1 0 1,1 0-1,-1-2 1,0 0 0,0 0-1,9-6 367,-16 7-515,0-1 0,-1 1-1,0-1 1,0-1 0,0 1-1,-1-1 1,0 0 0,0-1-1,0 1 1,-1-1 0,0 0-1,0 0 1,0 0 0,-1-1-1,0-1 516,10-34-5712</inkml:trace>
  <inkml:trace contextRef="#ctx0" brushRef="#br1" timeOffset="63948.914">14868 11745 11851,'8'-33'1141,"24"-150"9372,-50 225-7620,-19 82-2296,5 2-1,0 35-596,24-105-1072,2 0 0,3 1 0,5 54 1072,8-50-4709,6-24-2828,-4-22 373</inkml:trace>
  <inkml:trace contextRef="#ctx0" brushRef="#br1" timeOffset="64319.314">14744 12063 7015,'-6'-22'555,"-37"-82"2990,38 97-3178,1 2 1,-1-1 0,1 0 0,-2 1 0,1 0 0,0 0 0,-1 0-1,0 1 1,0 0 0,-1 0 0,1 0 0,-1 1 0,0 0 0,1 1-1,-1-1 1,-1 1 0,1 0 0,0 1 0,0 0 0,-1 0 0,1 0 0,-4 1-368,13 6 571,12 0-453,-1-1 1,0 0 0,1-1-1,0-1 1,0 0-1,0-1 1,1-1 0,9 0-119,-19 0 28,382 3 1824,-384-4-1841,-1 0-1,1 0 0,0 1 1,-1-1-1,1 1 1,-1-1-1,1 1 1,0 0-1,-1 0 1,0 0-1,1 0 1,-1 1-1,0-1 1,1 1-1,-1-1 0,0 1 1,0 0-1,0 0 1,-1 0-1,1 0 1,0 0-1,-1 0 1,1 0-1,-1 0 1,0 1-1,1-1 0,-1 1 1,0-1-1,-1 1 1,1-1-1,0 1 1,-1-1-1,1 1 1,-1 0-1,0-1 1,0 2-11,-18 96 45,0-51-26,9-28-17,1 1 0,1 0 1,0 1-1,2 0 0,1 0 1,0 0-1,2 0 0,0 22-2,3-43-1,-1 1-1,1-1 1,-1 0-1,1 0 1,0 0-1,0 0 1,0-1-1,0 1 0,0 0 1,0 0-1,0-1 1,1 1-1,-1 0 1,1-1-1,-1 1 1,1-1-1,0 0 1,-1 0-1,1 1 1,0-1-1,0 0 1,0 0-1,0-1 1,0 1-1,0 0 1,0-1-1,0 1 1,0-1-1,0 0 1,0 1-1,0-1 1,0 0-1,0 0 1,1-1-1,-1 1 0,1-1 2,79-16-46,-66 8 217,-1 0 0,0-1 1,0 0-1,-1-1 0,-1-1 0,0 0 1,-1-1-1,0 0 0,0-1 0,-2 0 1,0 0-1,0-2 0,-2 1 1,0-1-1,0 0 0,-2-1 0,0 1 1,-1-1-1,0-1 0,-2 1 0,0-1 1,-1 1-1,0-1 0,-2-13-171,1 26 31,0-1 1,-1 0-1,0 0 0,0 1 0,0-1 0,-1 0 0,1 0 0,-1 1 1,-1-1-1,1 0 0,-1 1 0,0 0 0,0-1 0,-1 1 0,0 0 1,0 0-1,0 0 0,0 0 0,-1 1 0,0-1 0,0 1 0,0 0 0,0 0 1,0 1-1,-1-1 0,0 1 0,0 0 0,0 0 0,0 0 0,-1 1-31,-6-2-64,0 1-1,0 1 0,-1 0 1,1 1-1,0 0 0,-1 0 0,1 2 1,-1 0-1,1 0 0,-1 1 0,1 0 1,-5 3 64,-88 33-5224,61-14-771</inkml:trace>
  <inkml:trace contextRef="#ctx0" brushRef="#br1" timeOffset="64876.052">16553 11838 12236,'-3'-14'3299,"-11"-45"-716,-1 32 1941,5 44-1819,-15 361-1404,10-79-1359,9-204-897,4-50-2745,2-74 3578,17-278 2305,-3 231-1833,4 0 0,2 2 1,4 0-1,3 2 0,10-15-350,-27 66 82,1 1 0,0 0 0,2 1 0,0 0 0,1 1 0,1 0-1,8-7-81,-19 21 6,0 0 0,1 0-1,-1 0 1,1 0 0,0 1-1,0-1 1,1 1-1,-1 0 1,0 1 0,1 0-1,0-1 1,-1 2 0,1-1-1,0 1 1,0 0-1,0 0 1,0 0 0,0 1-1,0 0 1,0 0-1,0 1 1,0 0 0,0 0-1,0 0 1,0 1 0,0 0-1,0 0 1,-1 0-1,1 0 1,1 2-6,0 1-20,1 1-1,-1 0 1,-1 0-1,1 0 1,-1 1-1,0-1 1,0 2-1,-1-1 1,0 1-1,-1-1 1,1 1-1,-1 0 1,-1 1-1,0-1 1,0 1-1,0 0 1,-1-1-1,-1 1 1,1 0-1,-1 0 1,-1 0-1,0 0 1,0 0-1,-1 0 1,0 0-1,0 0 1,-1 0-1,0 0 1,-1 0-1,0-1 1,0 1-1,-1-1 1,0 0-1,-1 0 1,1 0 0,-1-1-1,-2 2 21,-5 6-686,0 0 1,-1-2-1,-1 1 1,0-2-1,0 0 0,-1 0 1,-13 6 685,-70 30-8494,58-35 2494</inkml:trace>
  <inkml:trace contextRef="#ctx0" brushRef="#br1" timeOffset="65185.751">17099 11918 1153,'0'0'9999,"0"0"-5862,12 1-1425,39 6-144,-49-7-2480,-1 1 1,1 0-1,-1 0 1,0 0 0,0 0-1,0 0 1,1 0-1,-1 0 1,0 0-1,0 0 1,0 1 0,0-1-1,-1 0 1,1 1-1,0-1 1,-1 0-1,1 1 1,0-1 0,-1 1-1,0-1 1,1 1-1,-1 0 1,0-1-1,0 1 1,0-1 0,0 1-1,0-1 1,0 1-1,0-1 1,-1 2-89,1 5 215,-26 204 834,4-50-929,22-199-98,2 0 1,2 0 0,2 0-1,1 0 1,2 1-1,1 1 1,2-1-1,1 2 1,13-24-23,-21 48-132,1-1 0,1 1 0,-1 0 1,2 1-1,-1-1 0,1 1 0,1 1 0,-1 0 0,2 0 1,-1 0-1,1 1 0,0 1 0,9-5 132,36-4-3748,6 19-3522,-25 10-1864</inkml:trace>
  <inkml:trace contextRef="#ctx0" brushRef="#br1" timeOffset="65988.234">17786 12026 6694,'0'0'1981,"0"0"-956,0 0 245,-4-13 684,-15-36 160,18 48-2030,0 0-1,1 0 1,-1 0 0,0 1-1,0-1 1,0 0 0,0 1-1,0-1 1,0 1 0,0-1-1,-1 1 1,1-1-1,0 1 1,0 0 0,0 0-1,0-1 1,0 1 0,-1 0-1,1 0 1,0 0 0,0 0-1,0 0 1,-1 1-1,1-1 1,0 0 0,0 1-1,0-1 1,0 0 0,0 1-1,0-1 1,0 1 0,0 0-1,0-1 1,0 1-1,0 0 1,0 0 0,0-1-1,0 1 1,0 0 0,1 0-1,-1 0 1,0 0 0,1 0-1,-1 0 1,1 0-1,-1 0 1,1 0 0,-1 1-84,-2 3 61,1 1-1,0 0 1,0-1 0,0 1 0,0 0 0,1 0 0,0 0 0,0 1 0,1-1 0,0 0-1,0 0 1,0 0 0,1 0 0,0 0 0,0 0 0,0 0 0,1 0 0,0 0-1,0 0 1,0-1 0,1 1 0,0-1 0,0 1 0,0-1 0,1 0 0,0 0-1,0-1 1,0 1 0,1-1 0,-1 0 0,1 0 0,0 0 0,0-1 0,0 0 0,0 0-1,1 0 1,0 0 0,-1-1 0,1 0 0,0 0 0,0-1 0,0 1 0,0-1-1,0-1 1,0 1 0,0-1 0,1 0-61,2 2 40,1-1 1,-1 1-1,0-2 0,1 1 0,-1-1 1,0-1-1,1 1 0,-1-2 0,0 1 0,0-1 1,0-1-1,0 0 0,0 0 0,0-1 1,-1 0-1,0 0 0,1-1 0,-2 0 1,1 0-1,0-1 0,-1 0 0,0 0 1,-1-1-1,1 0 0,-1 0 0,2-4-40,-4 2 168,1 0 0,-1 0-1,-1 0 1,0-1 0,0 1-1,-1-1 1,0 0 0,0 0-1,-1 0 1,-1 0 0,0 0-1,0 0 1,-1 0 0,0 0 0,0 1-1,-1-1 1,-1 0 0,0 1-1,0-1 1,-1 1 0,0 0-1,-5-8-167,6 14 17,0 1 0,0 0 1,-1 0-1,1 1 0,-1-1 0,1 1 0,-1 0 0,0 0 0,0 0 1,0 0-1,1 0 0,-1 1 0,0 0 0,0 0 0,0 0 0,0 0 0,0 1 1,1-1-1,-1 1 0,0 0 0,0 0 0,1 0 0,-1 1 0,0 0 1,1-1-1,0 1 0,-1 0 0,1 0 0,0 1 0,0-1 0,0 1 0,0-1 1,1 1-1,-1 0 0,1 0 0,-1 0 0,1 1 0,0-1 0,0 1 1,1-1-1,-1 1 0,1-1 0,-1 2-17,-7 12-19,0 1-1,1 0 1,0 0 0,2 1-1,0-1 1,1 2 0,1-1 0,1 0-1,1 1 1,0 0 0,2 10 19,0-19-18,0 1 1,1-1-1,0 1 1,1-1 0,0 0-1,1 0 1,0 0-1,1 0 1,0 0 0,1-1-1,0 0 1,0 0-1,1 0 1,1 0-1,0-1 1,0 0 0,0-1-1,1 0 1,1 0-1,4 4 18,-4-6-44,1-1-1,-1 0 1,1 0-1,0-1 1,0-1-1,0 1 1,1-2-1,-1 1 1,1-1 0,0-1-1,-1 0 1,1-1-1,0 0 1,0 0-1,-1-1 1,1-1-1,-1 0 1,1 0-1,-1-1 1,1 0-1,-1-1 1,0 0-1,-1 0 1,1-1-1,-1-1 1,0 1-1,7-7 45,40-38 211,-2-3 0,-2-2 0,-2-3 0,-4-1 0,-1-3-1,27-52-210,-12 3 1057,-76 133-758,5 0-298,0 0-1,1 1 1,1 0 0,1 0-1,1 1 1,2 0-1,0 1 1,1-1-1,2 1 1,0 8-1,0 7-28,2-1 1,1 1-1,2 0 1,2-1-1,1 1 1,3-1 0,3 7 27,-5-21-177,-23-29 177,-206-152-240,221 155 123,-32-30-1993,19 7-4071,13 13-1618</inkml:trace>
  <inkml:trace contextRef="#ctx0" brushRef="#br1" timeOffset="67037.207">19080 12076 9897,'-5'-15'2184,"-19"-45"-599,24 58-1442,0 1-1,-1-1 1,1 1 0,-1-1-1,0 1 1,1-1-1,-1 1 1,0-1 0,0 1-1,0 0 1,0-1-1,0 1 1,0 0 0,0 0-1,0 0 1,0 0-1,-1 0 1,1 0-1,0 0 1,-1 0 0,1 0-1,-1 1 1,1-1-1,-1 0 1,1 1 0,-1-1-1,1 1 1,-1 0-1,1 0 1,-1-1 0,0 1-1,1 0 1,-1 0-1,0 1 1,1-1-1,-1 0 1,1 0 0,-2 1-143,-33 36 1927,33-31-1829,0 1-1,0-1 1,1 1 0,0 0-1,0 0 1,0 0 0,1 0-1,0 0 1,1 0 0,0 1-1,0-1 1,0 0 0,1 0-1,0 0 1,0 0 0,1 0-1,0 0 1,0 0 0,0 0-1,1-1 1,0 1 0,1-1-1,-1 0 1,1 0 0,1 0 0,-1 0-1,1-1 1,0 1 0,0-1-1,0-1 1,1 1 0,-1-1-1,1 0 1,0 0 0,1 0-1,-1-1 1,4 1-98,0-2 41,0 0-1,1-1 1,-1-1-1,1 0 1,-1 0 0,1-1-1,-1 0 1,0-1-1,1 0 1,-1-1 0,0 0-1,0 0 1,-1-1-1,1 0 1,-1-1 0,0 0-1,0-1 1,0 0-1,-1 0 1,0 0 0,0-1-1,0-1 1,-1 1-1,0-1 1,-1-1 0,0 1-1,0-1 1,-1 0-1,0 0 1,0-1 0,-1 1-1,0-1 1,1-7-41,0 4 94,0 1-1,-2-1 1,1 0 0,-1 0-1,-1-1 1,-1 1 0,1 0 0,-2-1-1,0-2-93,0 15 1,0-1 0,-1 0-1,1 0 1,0 1 0,-1-1-1,1 0 1,-1 0 0,0 1-1,1-1 1,-1 1 0,0-1 0,0 1-1,0-1 1,0 1 0,0-1-1,-1 1 1,1 0 0,0 0-1,-1-1 1,1 1 0,0 0-1,-1 0 1,1 1 0,-1-1-1,0 0 1,1 0 0,-1 1-1,0-1 1,1 1 0,-1-1-1,0 1 1,0 0 0,1 0-1,-1 0 1,0 0 0,0 0 0,0 0-1,1 0 1,-1 0 0,0 1-1,1-1 1,-1 1 0,0-1-1,1 1 1,-1 0 0,0 0-1,1 0 1,-1 0 0,1 0-1,-1 0 1,1 0 0,0 0-1,0 0 1,-1 1 0,1 0-1,-8 11-26,0 0 1,2 1 0,-1 0 0,2 1 0,0 0-1,1 0 1,0 0 0,1 0 0,1 1-1,1-1 1,-1 6 25,-2 21-157,1-1-1,2 0 1,1 1-1,5 25 158,-4-58-38,1 0 0,1 0 0,0 0 0,0 0 0,1 0 0,0-1 0,1 1 0,0-1 0,0 1 0,0-1 0,1-1 0,1 1 0,-1-1 0,1 0 0,0 0 0,1 0 0,-1-1 0,1 0 0,1-1 0,-1 1 0,1-1 0,0-1 0,0 1 0,0-2 0,1 1 0,-1-1 0,1 0 0,0-1 0,0 0 0,0 0 0,0-1 0,0 0 0,1 0 0,-1-1 0,0-1 0,0 0 0,0 0 0,0 0 0,0-1 0,0-1 0,0 1 0,3-3 38,17-14 37,-1-2 0,-1-1 0,-1-2-1,-1 0 1,-1-1 0,-1-2 0,-1 0 0,-2-2 0,0 0 0,-2-1 0,1-5-37,-10 19 16,97-160 582,-104 188-566,-6 391 69,4-401-101,19 108 3,-18-107-4,0 0 0,-1 0 0,2 0 0,-1-1 0,0 1 0,0 0 0,1-1 0,0 1 0,-1-1 0,1 1 0,0-1 0,0 0 0,1 0 0,-1 0 0,0 0 0,1 0 0,-1 0 0,1-1 0,-1 1-1,1-1 1,0 0 0,-1 0 0,1 0 0,0 0 0,0 0 0,0-1 0,0 1 0,0-1 0,0 1 0,0-1 0,0 0 0,0-1 0,0 1 0,3-1 1,4-3-4,-1-1 0,1-1 0,-1 1 0,0-1 1,0-1-1,-1 0 0,0 0 0,0-1 0,-1 0 0,1 0 0,-2 0 0,1-1 0,2-7 4,-4 10-8,144-210-82,-144 207 88,1 0 1,0 1 0,0-1 0,0 2 0,1-1 0,1 1 0,-1 0-1,1 0 1,0 1 0,0 0 0,1 0 0,0 1 0,0 0 0,8-3 1,-14 9-1,0 0 0,0 0 0,0 0 0,0 0 0,0 1 0,0-1 0,-1 1 0,1 0 0,0 0 0,-1 0 0,1 0 0,-1 0 0,0 1 0,0-1 0,0 1 0,0-1 0,0 1 0,-1 0 0,1-1 0,-1 1 0,0 0 0,1 0 0,-1 0 0,-1 0 0,1 0 0,0 1 0,0 1 1,0-2 0,67 227-69,-67-228 9,-1 0 0,1 0 0,0 0 0,0 0 1,0 0-1,1 0 0,-1-1 0,0 1 1,1 0-1,-1 0 0,1-1 0,-1 1 1,1-1-1,0 0 0,0 1 0,0-1 1,-1 0-1,1 0 0,0 0 0,0 0 0,1 0 1,-1-1-1,0 1 0,0-1 0,0 1 1,0-1-1,1 0 0,-1 0 0,0 0 1,0 0-1,1 0 0,-1 0 0,0-1 1,0 1-1,0-1 0,0 0 0,0 1 0,0-1 1,1 0-1,-2 0 0,2-1 60,16-12-54,0 0 1,-1-2-1,-1 0 0,-1-1 0,-1-1 0,0 0 0,-1-1 1,-1 0-1,-1-1 0,0-1 0,-2 0 0,6-16 54,-9 24 112,-1-1 0,0-1-1,-1 1 1,0-1 0,-1 0-1,-1 0 1,-1 0 0,0 0-1,-1-1 1,0 1 0,-1 0-1,-1-2-111,0 16 21,1-1 0,0 1-1,-1-1 1,0 1 0,1 0 0,-1-1-1,0 1 1,1 0 0,-1 0-1,0-1 1,0 1 0,0 0 0,0 0-1,0 0 1,0 0 0,-1 0 0,1 1-1,0-1 1,0 0 0,-1 0 0,1 1-1,0-1 1,-1 1 0,1-1-1,-1 1 1,1 0 0,-1-1 0,1 1-1,-1 0 1,1 0 0,-1 0 0,1 0-1,-1 0 1,1 0 0,0 1-1,-1-1 1,1 0 0,-1 1 0,1-1-1,-1 1 1,1-1 0,0 1 0,0 0-1,-1 0 1,1 0 0,0 0-1,0-1 1,0 1 0,0 1 0,0-1-1,0 0 1,0 0 0,0 0 0,0 0-1,0 1 1,1-1 0,-1 0 0,1 1-1,-1-1 1,0 2-21,-5 10-2,0 0 0,0 1 1,2 0-1,-1 0 0,2 1 0,0-1 1,1 1-1,0 0 0,1 0 0,0-1 0,2 1 1,0 0-1,0 0 0,1-1 0,1 1 1,1-1-1,0 0 0,3 6 2,-3-9-35,0-1 1,1 0-1,0 0 0,0-1 1,1 1-1,1-1 0,0-1 0,0 1 1,0-1-1,1 0 0,4 2 35,27 14-3610,6-11-5023,-20-11-1222</inkml:trace>
  <inkml:trace contextRef="#ctx0" brushRef="#br1" timeOffset="67916.23">20914 12123 9513,'0'0'2616,"0"0"-401,0 0 364,0 0-513,-13-7-1004,6 3-933,5 2-110,0 0 1,-1 0-1,1 0 0,-1 1 0,1-1 1,-1 1-1,0 0 0,1 0 1,-1 0-1,0 0 0,0 0 1,0 0-1,0 1 0,0-1 0,0 1 1,1 0-1,-1 0 0,0 0 1,0 0-1,0 1 0,0-1 1,0 1-1,0 0 0,0 0 0,0 0 1,1 0-1,-1 0 0,0 0 1,0 1-20,-5 5 11,1 1 1,-1 0 0,1 1 0,1-1-1,0 1 1,0 0 0,0 1 0,1 0 0,1-1-1,0 2 1,0-1 0,1 0 0,0 1-1,1-1 1,0 1 0,0 0 0,2 0 0,-1 0-1,1 0 1,1-1 0,0 1 0,0 0-1,1 0 1,0-1 0,1 1 0,1-1 0,-1 1-1,2-1 1,-1-1 0,1 1 0,1 0-1,0-1 1,0 0 0,3 2-12,-2-2-64,0-2 1,0 1-1,0-1 0,1 0 0,0-1 1,1 0-1,-1 0 0,1 0 0,0-1 1,1-1-1,-1 0 0,1 0 0,0-1 1,0 0-1,0 0 0,0-1 0,0-1 1,0 1-1,1-2 0,-1 0 0,1 0 1,-1-1-1,0 0 0,1 0 0,-1-1 1,0-1-1,0 0 0,0 0 0,-1-1 1,1 0-1,-1-1 0,0 0 0,0 0 1,7-6 63,11-23 353,-2-1 1,-1-1-1,-2-1 1,-1-2-1,-2 0 1,-2-1-1,-2 0 1,-1-1-1,0-8-353,8-22 2333,-24 103-1997,-2-15-334,1-1-1,1 1 1,0 0-1,1 0 1,1 0-1,1 0 0,0 0 1,1 0-1,1 0 1,1 0-1,0-1 0,1 1 1,1-1-1,0-1 1,1 1-1,1-1 0,0 0 1,1-1-1,7 9-1,-11-20-13,0 0-1,0 0 1,0 0 0,0-1-1,1 0 1,-1 0 0,1 0-1,0 0 1,-1-1 0,1 0-1,0 0 1,0-1 0,0 0-1,0 0 1,-1 0 0,1-1-1,0 1 1,0-1 0,0-1-1,-1 1 1,1-1 0,-1 0-1,1 0 1,-1-1 0,0 0-1,0 0 1,0 0 0,0 0-1,0-1 1,-1 0-1,1 0 1,-1 0 0,0 0-1,-1-1 1,1 1 0,-1-1-1,0 0 1,3-5 13,7-8 60,0 0-1,-2-2 1,0 1-1,-1-1 1,-1-1-1,0 0 1,-2 0-1,-1-1 1,0 1-1,-2-1 1,0-1 0,-2 1-1,0-4-59,-2 23 52,1-1-1,-1 1 1,0-1 0,-1 1-1,1-1 1,0 1-1,-1-1 1,0 1 0,0-1-1,0 1 1,0 0-1,0-1 1,-1 1 0,0 0-1,1 0 1,-1 0-1,0 0 1,-1 0 0,1 1-1,0-1 1,-1 0-1,1 1 1,-1 0 0,0 0-1,0 0 1,0 0-1,0 0 1,0 0 0,0 1-1,-1 0 1,1-1-1,0 1 1,-1 0 0,1 1-1,-1-1 1,0 1-52,-9-2 12,0 2 1,0-1 0,0 2-1,0 0 1,0 0 0,0 1-1,0 1 1,1 0 0,-1 1-1,1 0 1,0 1 0,0 0-1,0 1 1,1 0 0,-1 1-1,2 1 1,-1-1-1,1 2 1,0-1 0,1 1-1,-4 6-12,-1-1 12,1 1-1,1 1 0,0 0 0,1 1 0,1 0 1,1 1-1,0 0 0,1 0 0,1 1 0,1-1 1,1 2-1,0-1 0,-1 19-11,5-28-45,0-1 1,1 0-1,0 0 0,1 1 0,0-1 1,1 0-1,-1 0 0,2 0 1,-1 0-1,1 0 0,1-1 1,-1 1-1,2-1 0,-1 0 1,1 0-1,0 0 0,1-1 0,0 1 1,0-1-1,0-1 0,1 1 1,0-1-1,0-1 0,1 1 1,-1-1-1,1 0 0,1-1 1,-1 0-1,0 0 0,1-1 1,0 0-1,0 0 0,0-1 0,0 0 1,1-1 44,3 2-200,-1-1-1,0 0 1,1 0 0,-1-2 0,1 1 0,-1-2-1,1 0 1,-1 0 0,1-1 0,-1-1 0,0 0-1,0 0 1,0-1 0,0-1 0,-1 0 0,1-1 0,-2 0-1,1 0 1,0-1 0,-1-1 0,-1 0 0,1 0-1,-1-1 1,-1 0 0,1 0 0,-1-1 0,-1 0-1,4-8 201,20-52-7233,-20 35 1521</inkml:trace>
  <inkml:trace contextRef="#ctx0" brushRef="#br1" timeOffset="68367.45">23112 12186 12300,'22'-113'2946,"-21"112"-2881,-1 0-1,0 0 1,1 0-1,-1 0 1,0 0-1,0 0 0,0 0 1,0 0-1,0-1 1,0 1-1,0 0 1,0 0-1,0 0 0,-1 0 1,1 0-1,0 0 1,-1 0-1,1 0 1,-1 0-1,1 0 1,-1 0-1,1 0 0,-1 0 1,0 0-1,1 0 1,-1 0-1,0 1 1,0-1-1,0 0 0,0 1 1,0-1-1,0 0 1,0 1-1,0-1 1,0 1-1,0 0 0,0-1 1,0 1-1,0 0 1,0-1-1,0 1 1,0 0-1,0 0 0,0 0 1,0 0-1,-1 0 1,1 0-1,0 0 1,0 1-1,0-1 0,0 0 1,0 1-1,0-1 1,0 0-1,0 1 1,0-1-1,0 1 0,0 0 1,0-1-1,0 1-64,-60 42 507,41-24-460,1 1 0,1 0 1,0 2-1,2 0 0,0 0 1,-11 26-48,22-40 11,1 0 0,1 1 0,-1 0 0,1 0 0,1 0 0,0 0 1,0 1-1,1-1 0,0 0 0,0 1 0,1-1 0,0 1 0,1-1 0,0 1 0,1-1 0,0 0 1,0 0-1,1 0 0,0 0 0,1 0 0,0 0 0,1 0-11,-2-3 0,0-1 1,0 0-1,1 0 1,0-1-1,0 1 1,0-1-1,1 0 1,-1 0-1,1 0 0,0-1 1,0 1-1,0-1 1,1 0-1,-1-1 1,1 0-1,0 1 0,-1-2 1,1 1-1,0-1 1,0 0-1,0 0 1,0 0-1,0-1 0,0 0 1,0 0-1,0-1 1,0 1-1,0-2 1,0 1-1,0 0 1,0-1-1,0 0 0,-1-1 1,1 1-1,-1-1 1,0 0-1,1-1 0,9-9 245,0-2 0,-2 0-1,1 0 1,-2-2 0,0 1 0,-1-1 0,-1-1 0,-1 0-1,0-1 1,-1 1 0,-1-2 0,-1 1 0,-1-1-1,-1 0 1,0 0 0,-1 0 0,-2 0 0,0 0-1,-1-1 1,-1 1 0,-1-3-245,-25-97 270,25 116-268,0 0-1,0 0 1,-1 0-1,1 1 1,-1-1-1,1 1 1,-1 0-1,0 0 0,0 0 1,-1 0-1,1 0 1,-1 0-1,1 1 1,-1 0-1,0 0 1,0 0-1,0 0 1,0 1-1,0-1 0,0 1 1,0 0-1,-1 0 1,1 0-1,0 1 1,-1 0-1,1 0 1,-1 0-2,0 0-85,-1 0 0,1 1 0,0 0 0,-1 0 1,1 1-1,0-1 0,0 1 0,0 0 0,0 0 1,0 1-1,0 0 0,1-1 0,-1 2 0,1-1 1,0 0-1,0 1 0,0 0 0,0 0 0,1 0 1,-1 0-1,1 1 0,0-1 0,0 1 85,-18 82-6751,24-36 633</inkml:trace>
  <inkml:trace contextRef="#ctx0" brushRef="#br1" timeOffset="68653.314">23777 12089 13068,'23'-50'1592,"-12"29"-752,0 0 0,-2-1 0,-1 0 0,0 0 0,-2-1 0,0 0 0,-2 0 0,0 0 0,-2 0 0,0-1 0,-2 0-840,0 22 50,0 0 0,0 0 0,0 0 0,0 0 0,0 1 0,-1-1 0,1 0 0,-1 0 0,1 0 0,-1 0 0,0 0 0,0 0 0,0 1 0,0-1 0,0 0 0,0 1 0,0-1 0,0 1 0,-1-1 0,1 1 0,-1-1 0,1 1 0,-1 0 0,0 0 0,1 0 0,-1 0 0,0 0 0,0 0 0,0 0 0,1 1 0,-1-1 0,0 1 0,0-1 0,0 1 1,0 0-1,0 0 0,0 0 0,0 0 0,0 0 0,0 0 0,0 0 0,0 1 0,-1 0-50,-79 44 983,51-11-778,1 1 0,2 2 0,1 0 0,2 2 0,1 1 0,3 1 1,-12 31-206,-12 38 166,5 1 1,6 1-1,4 3 1,5 0-1,-6 85-166,14 216-165,18-408 134,-1 0 1,0 1-1,0-1 1,-1 0-1,0 0 1,0 0-1,-1 1 1,0-1-1,-1-1 1,1 1-1,-1 0 0,-1-1 1,0 1-1,0-1 1,0 0-1,-1 0 1,0-1-1,0 1 1,-1-1-1,1 0 1,-1-1-1,-1 0 1,1 1-1,-1-2 0,-1 2 32,-3-3-170,0-1 1,0 0 0,0-1 0,0 0 0,-1 0 0,1-1 0,0-1 0,0 0 0,0 0 0,0-1 0,0-1 0,0 1 0,0-2-1,1 0 1,0 0 0,-1-1 0,2 0 0,-1 0 0,0-1 0,1-1 0,0 0 0,1 0 0,0 0 0,0-1 0,-3-4 168,2 2-1371,1 1 1,1-1-1,-1 0 0,2-1 1,-1 0-1,1 0 1,1 0-1,-4-12 1371,0-16-7890</inkml:trace>
  <inkml:trace contextRef="#ctx0" brushRef="#br1" timeOffset="68836.533">23292 12364 11659,'0'0'2466,"0"0"-1313,75-28-320,-37 28 480,5 0-928,5 0-353,7 0-32,5 5-288,8-5-2275,-3 0-3843</inkml:trace>
  <inkml:trace contextRef="#ctx0" brushRef="#br1" timeOffset="70273.525">24927 12120 12972,'4'-16'3086,"-2"4"-2479,15-55 1050,1 16 3366,-18 87-2225,1-6-2767,-43 420 775,35-241-726,18-216-64,2-12-9,27-42 62,2 3 0,3 1 0,36-35-69,-72 83 2,1 1 0,0 0 0,1 0 0,0 1 0,0 0 0,1 1 0,-1 0 0,1 1 0,11-3-1,-20 6-1,1 1 0,-1 0 0,1 1 0,-1-1 0,1 1 0,0-1 0,-1 1 0,1 0 0,0 0 0,-1 1 0,1-1 0,0 1 0,-1 0 1,1 0-1,-1 0 0,1 0 0,-1 0 0,0 1 0,0 0 0,1 0 0,-1 0 0,0 0 0,0 0 0,-1 0 0,1 1 0,0-1 1,-1 1-1,0 0 0,1 0 0,-1 0 0,0 0 0,-1 0 0,1 0 0,0 1 0,-1-1 0,1 4 0,5 14 21,-2 1-1,0 0 0,-1 0 1,-2 0-1,0 0 0,-1 9-20,18 112-5385,-9-116 1012,4-3-2316</inkml:trace>
  <inkml:trace contextRef="#ctx0" brushRef="#br1" timeOffset="70836.043">25757 12352 1217,'0'0'8905,"0"0"-5088,0 0-1506,0 0 155,0 0-768,0 0-865,0 0-502,0 0-118,0 7 38,-8 62 384,1 75-191,8-141-446,-1-1 1,1 1 0,0-1 0,0 1 0,0 0 0,0-1 0,0 0 0,0 1 0,1-1 0,-1 0 0,1 1 0,0-1 0,-1 0 0,1 0-1,0 0 1,0-1 0,1 1 0,-1 0 0,0-1 0,0 0 0,1 1 0,-1-1 0,1 0 0,-1 0 0,1 0 0,-1 0 0,1-1-1,0 1 1,-1-1 0,1 0 0,0 1 0,0-1 0,-1-1 0,1 1 0,0 0 1,5-1-8,0 0 0,0 0 1,0-1-1,-1 0 0,1-1 0,0 0 1,-1 0-1,0 0 0,1-1 0,-1 0 1,2-2 7,4-4 51,-1 0 0,0-1 0,-1 0 0,0-1 0,-1 0 0,0-1 0,-1 0 0,-1-1 0,0 1 0,0-2 0,-1 1 0,-1-1 0,-1 0 0,0 0 0,-1-1 0,-1 1 0,0-1 0,1-16-51,-4 30 27,0-1 0,0 0-1,0 0 1,-1 0 0,1 0 0,-1 0 0,0 0 0,1 1-1,-1-1 1,0 0 0,-1 0 0,1 1 0,0-1 0,-1 1-1,0-1 1,1 1 0,-1 0 0,0 0 0,0 0 0,0 0-1,0 0 1,-1 0 0,1 0 0,-1 1 0,1-1 0,-1 1-1,1-1 1,-1 1 0,0 0 0,1 0 0,-1 1 0,0-1-1,0 0 1,0 1 0,0 0 0,0 0 0,0-1 0,0 2-27,-11 0 6,0 0 0,0 1 1,1 1-1,-1 1 0,1 0 1,0 0-1,0 1 0,0 1 1,0 0-1,1 1 0,0 0 1,1 1-1,0 0 0,0 1 1,0 0-1,1 1 0,1 0 1,0 1-1,0 0 0,1 0 1,0 0-1,1 1 0,0 1 1,1-1-1,1 1 0,0 0 1,0 0-1,1 1 0,1-1 1,0 1-1,1 0 0,0 13-6,0-15-179,0-1 0,1 1 0,1 0 0,0-1 0,0 1 0,1-1 0,0 1-1,1 0 1,1-1 0,0 0 0,0 0 0,1 0 0,0 0 0,1 0-1,1-1 1,-1 0 0,2 0 0,-1 0 0,1-1 0,1 0 0,-1 0 0,2-1-1,-1 0 1,1-1 0,0 0 0,1 0 0,5 3 179,0-4-201,0-1 0,0 0-1,0-1 1,0-1 0,0 0 0,1-1 0,-1-1 0,1-1 0,-1 0 0,1 0-1,0-2 1,-1 0 0,0-1 0,1 0 0,-1-1 0,-1-1 0,1-1-1,-1 0 1,0 0 0,1-2 201,12-7 695,-1 0 0,0-2 0,-1-1 0,-1-1 0,-1-2 0,-1 0 0,-1-1-1,0-1 1,13-20-695,-24 30 231,0 0 0,-1-1-1,-1 0 1,0-1 0,-1 0-1,0 0 1,-1-1 0,-1 0 0,0 0-1,-2 0 1,0 0 0,0 0-1,-1-1 1,-1-6-231,-1 22 6,0-1-1,0 0 1,0 0 0,-1 0-1,1 1 1,0-1 0,-1 0-1,1 1 1,-1-1 0,1 0 0,-1 1-1,0-1 1,0 1 0,0-1-1,0 1 1,0-1 0,0 1-1,0 0 1,0-1 0,-1 1-1,1 0 1,0 0 0,-1 0-1,1 0 1,-1 0 0,1 0-1,-1 0 1,0 1 0,1-1-1,-1 1 1,0-1 0,1 1 0,-1-1-1,0 1 1,0 0 0,1 0-1,-1 0 1,0 0 0,0 0-1,1 0 1,-1 1 0,0-1-6,-67 35-31,59-23 15,2 1 0,-1 0 0,2 1 0,0 0 0,0 0 0,1 1 0,1-1 0,0 1 0,2 1 0,-1-1 0,2 0 0,0 1 0,1-1 0,0 1 0,1 0 0,1-1 0,2 12 16,-2-20-248,-1 0 1,1-1-1,1 1 1,-1 0-1,1-1 1,1 1-1,-1-1 1,1 0-1,0 0 0,0 0 1,1 0-1,0 0 1,0-1-1,3 4 248,-4-6-570,0-1-1,0 1 1,0-1-1,0 0 1,0 0-1,1-1 0,-1 1 1,0-1-1,1 1 1,0-1-1,-1 0 1,1 0-1,-1-1 1,1 1-1,0-1 0,0 0 1,-1 0-1,1 0 571,14-1-5109</inkml:trace>
  <inkml:trace contextRef="#ctx0" brushRef="#br1" timeOffset="71662.588">26694 12451 12876,'-4'-15'3363,"0"1"-2683,3 8-485,0 0-1,-1 0 1,1 1-1,-1-1 0,-1 0 1,1 1-1,-1-1 1,0 1-1,0 0 0,0 0 1,-1 0-1,0 1 0,0-1 1,0 1-1,0 0 1,-1-1-195,-4 0 139,0-1 0,0 1 1,0 1-1,-1 0 0,0 0 1,1 1-1,-1 0 0,0 1 1,-1 0-1,1 1 1,0 0-1,0 0 0,-1 1 1,1 0-1,0 1 0,-1 0 1,1 1-1,0 0 0,0 1 1,0 0-1,1 0 1,-1 1-1,1 0 0,-1 1 1,1 0-1,-5 4-139,2-1-10,-1 0 1,1 0-1,1 2 0,-1-1 0,2 1 1,-1 1-1,1 0 0,1 1 1,0 0-1,1 0 0,0 0 0,1 1 1,0 1-1,1-1 0,1 1 1,0 0-1,1 0 0,-1 7 10,3-7-6,0-1 0,2 1 0,0 0-1,0 0 1,1 0 0,1-1 0,0 1 0,1 0-1,1-1 1,0 0 0,1 0 0,0 0 0,1 0 0,0-1-1,1 0 1,5 6 6,-7-11-174,0-1 0,0 0-1,1 0 1,0-1 0,0 0 0,1 0 0,-1 0-1,1-1 1,0 0 0,0 0 0,1-1-1,-1 1 1,1-2 0,-1 1 0,1-1 0,0 0-1,0-1 1,8 1 174,-5-2 16,0 0 0,0-1 0,0-1-1,-1 1 1,1-2 0,0 1 0,-1-2-1,1 1 1,-1-1 0,0-1 0,0 0 0,-1 0-1,0-1 1,1 0 0,-2-1 0,1 0 0,-1 0-1,6-8-15,5-5 578,-1-1-1,-1-1 0,0-1 0,-2 0 0,-1-1 1,10-24-578,-16 30 127,0 0 1,-2-1-1,0 1 1,-1-1 0,-1 0-1,0-1 1,-2 1-1,0-1 1,-2 1 0,0-6-128,0 25 7,0 1 1,-1 0-1,1 0 1,0 0-1,-1 0 1,1-1 0,-1 1-1,1 0 1,-1 0-1,0-1 1,1 1-1,-1-1 1,0 1 0,1 0-1,-1-1 1,0 1-1,0-1 1,1 1-1,-1-1 1,0 0 0,0 1-1,0-1 1,0 0-1,1 0 1,-1 1-1,0-1 1,0 0 0,0 0-1,0 0 1,0 0-1,0 0 1,0 0-1,0 0 1,1-1 0,-1 1-1,0 0 1,0 0-1,0-1 1,0 1-1,1 0 1,-1-1 0,0 1-1,0-1 1,0 1-1,1-1 1,-1 0-1,0 1 1,1-1 0,-1 0-1,1 1 1,-1-1-1,1 0 1,-1 0-1,1 1 1,-1-2-8,-4 27-60,0 0 0,2 0 0,1 0 1,1 0-1,1 0 0,1 0 0,1 0 0,2 0 0,0 0 0,1 0 0,2-1 1,1 0-1,0 0 0,6 9 60,5-3-1674,-18-27 1157,1 0 1,0 0-1,1 0 1,-1 0-1,0 0 1,1 0-1,0-1 1,-1 1-1,1-1 1,0 0-1,0 0 1,1 0-1,-1 0 1,0-1-1,0 1 1,1-1-1,-1 0 1,1 1-1,0-2 1,-1 1-1,1 0 0,0-1 1,-1 0-1,1 0 1,0 0-1,-1 0 1,1 0-1,0-1 1,-1 0-1,1 0 1,-1 0-1,1 0 1,-1 0-1,1-1 1,0 0 516,82-67 1324,-60 37 1368,-1-2-1,-1-1 1,-2-1-1,-2 0 1,4-12-2692,16-50 5109,-49 154-3524,4-39-1571,1 0 0,1 0 1,1 0-1,0 0 0,1 0 0,1 1 0,1-1 0,0 0 0,2 1 0,-1-1 1,2 0-1,1-1 0,0 1 0,1-1 0,0 0 0,1 0 0,9 13-14,-10-23-32,1-1 1,0 0-1,0-1 0,0 0 0,1 0 0,0 0 0,-1-1 0,1 0 0,0 0 1,0-1-1,1 0 0,-1-1 0,0 1 0,1-2 0,-1 1 0,1-1 0,-1 0 0,0-1 1,1 0-1,-1-1 0,0 1 0,1-1 0,-1-1 0,0 0 0,-1 0 0,1-1 1,0 1-1,-1-2 0,0 1 0,0-1 0,0 0 0,-1 0 0,1-1 0,-1 0 1,-1 0-1,1-1 32,7-6 3,0 0 1,-1-1-1,-1 0 1,0-1-1,-1 0 1,-1-1 0,0 0-1,-1-1 1,-1 1-1,-1-1 1,0-1-1,-1 1 1,-1-1-1,-1 0 1,0 0 0,-1 0-1,-1 0 1,-1 0-4,-21-59-2169,-20 44-6537,20 26 69</inkml:trace>
  <inkml:trace contextRef="#ctx0" brushRef="#br1" timeOffset="76574.771">7798 11815 8680,'0'0'2237,"5"-14"1441,17-48-512,-21 60-2978,1-1-1,-1 1 1,0 0 0,0-1 0,0 1 0,-1-1-1,1 1 1,0-1 0,-1 1 0,0-1 0,1 0-1,-1 1 1,0-1 0,-1 1 0,1-1-1,0 0 1,-1 1 0,1-1 0,-1 1 0,0-1-1,0 1 1,0-1 0,0 1 0,0 0 0,0 0-1,-1-1 1,1 1 0,-1 0 0,0 0 0,1 0-1,-1 0 1,0 1 0,0-1 0,0 1-1,-1-1 1,1 1 0,0-1 0,0 1 0,-1 0-1,1 0 1,-1 0 0,1 1 0,-2-2-188,-3 2 80,1-1 0,0 1 0,-1 0 1,1 0-1,0 1 0,0 0 0,-1 0 0,1 0 1,0 1-1,0 0 0,0 0 0,0 0 0,1 1 1,-1 0-1,1 0 0,-3 2-80,-11 12 11,1 1 1,1 0-1,0 1 1,1 1-1,2 1 0,0 0 1,1 1-1,0 1 1,2-1-1,1 2 0,1 0 1,1 0-1,1 0 0,2 1 1,-2 12-12,3-13-165,1 0 1,1-1-1,1 1 0,2 0 1,0 0-1,1 0 0,2 0 1,2 9 164,-4-24-79,1 0 1,0 1 0,0-1-1,1 0 1,0-1-1,1 1 1,0-1 0,0 0-1,1 0 1,0 0 0,0-1-1,1 0 1,0 0 0,0 0-1,0-1 1,1 0-1,0-1 1,0 0 0,1 0-1,-1-1 1,8 3 78,-3-3-189,1 0 0,-1 0 0,1-2-1,0 0 1,0 0 0,0-1 0,0-1 0,0-1 0,0 0 0,0 0-1,0-2 1,0 1 0,-1-2 0,1 0 0,-1 0 0,0-2 0,0 1-1,-1-2 1,1 0 189,82-64-3997,-26-11-3530,-41 35 2834</inkml:trace>
  <inkml:trace contextRef="#ctx0" brushRef="#br1" timeOffset="76902.353">8166 12023 961,'0'0'1153,"0"0"699,0 0 892,1-14 251,3-44-48,-3 57-2797,-1 1-1,0-1 1,1 0 0,-1 0 0,0 0-1,1 0 1,-1 1 0,0-1-1,0 0 1,0 0 0,0 0 0,0 0-1,0 0 1,0 0 0,0 1 0,0-1-1,0 0 1,0 0 0,-1 0-1,1 0 1,0 0 0,-1 1 0,1-1-1,-1 0 1,1 0 0,0 1-1,-1-1 1,0 0 0,1 1 0,-1-1-1,1 0 1,-1 1 0,0-1-1,0 1 1,1-1 0,-1 1 0,0-1-1,0 1 1,1 0 0,-1-1 0,0 1-1,0 0 1,0-1 0,0 1-1,0 0 1,1 0 0,-1 0 0,0 0-1,0 0 1,0 0 0,0 0-1,0 0 1,0 1 0,0-1 0,1 0-1,-1 0 1,0 1 0,0-1 0,0 0-1,1 1 1,-1-1 0,0 1-1,0-1 1,1 1 0,-1 0-150,-36 198 3352,36-195-3337,-4 19 3,2 1-1,0-1 1,2 1 0,0 0 0,2 0-1,1 0 1,1 8-18,-2-28-62,0-1-1,1 1 0,-1-1 1,1 0-1,-1 1 1,1-1-1,0 0 0,0 0 1,0 0-1,1 0 1,-1-1-1,1 1 0,-1-1 1,1 1-1,0-1 1,0 0-1,0 0 0,0 0 1,1 0-1,-1-1 1,0 1-1,1-1 1,-1 0-1,1 0 0,-1 0 1,1 0-1,-1-1 1,1 0-1,0 1 0,-1-1 1,1-1-1,3 1 63,4-1-127,0 0-1,-1-1 1,1 0-1,0-1 1,-1 0-1,1-1 1,-1 0-1,0 0 1,-1-1-1,8-5 128,2-6 49,-1 0-1,0-1 1,-1-1-1,-1 0 1,-1-2-1,-1 1 0,0-2 1,-2 0-1,0-1 1,-1 0-1,-2 0 0,0-1 1,-1 0-1,4-24-48,-7 1 1020,-6 46-1000,1-1 1,0 0-1,-1 1 1,1-1-1,0 0 1,-1 1-1,1-1 1,-1 0-1,1 1 1,-1-1 0,1 1-1,-1-1 1,1 1-1,-1-1 1,1 1-1,-1 0 1,0-1-1,1 1 1,-1 0-1,0-1 1,1 1-1,-1 0 1,0 0-1,1-1 1,-1 1-1,0 0 1,0 0 0,1 0-1,-1 0 1,0 0-1,0 0 1,1 0-1,-1 0 1,0 1-1,0-1 1,1 0-1,-1 0 1,0 1-1,1-1 1,-1 0-1,0 1 1,1-1-1,-1 0 1,1 1 0,-1-1-1,0 1 1,1-1-1,-1 1 1,1-1-1,-1 1 1,1 0-1,0-1 1,-1 1-1,1 0 1,0-1-1,-1 1 1,1 0-1,0-1-20,-10 11-2,1-1 0,1 1 0,-1 1-1,2 0 1,0 0 0,0 0 0,1 1-1,1 0 1,0 0 0,1 0 0,0 1-1,1-1 1,0 1 0,1 0 0,1 0-1,0 0 1,1 0 0,1 0 0,0 4 2,18 69-3007,8-54-2161,14-11-3479,-11-14 2524</inkml:trace>
  <inkml:trace contextRef="#ctx0" brushRef="#br1" timeOffset="77259.229">8765 12152 1249,'52'-181'12738,"-48"154"-9487,-6 27 1350,-27 80-4099,3 1 0,4 1 0,3 1 0,-2 44-502,18-87-2118,9-54-1551,6-74 4080,-11 62-129,1 0-1,1 1 1,2-1-1,0 1 1,2 0-1,0 1 1,2 0 0,1 0-1,1 0 1,1 2-1,0-1 1,13-15-282,-21 34-22,0 0 0,0 0 0,0 0 1,0 0-1,1 1 0,0 0 0,-1 0 0,1 0 0,0 1 1,0-1-1,1 1 0,-1 0 0,0 1 0,1-1 0,-1 1 1,1 0-1,-1 0 0,1 1 0,0 0 0,-1 0 0,1 0 1,-1 1-1,1-1 0,0 1 0,-1 1 0,1-1 0,-1 1 1,0 0-1,0 0 0,0 1 0,0-1 0,0 1 0,3 2 22,19 14-3267,-5-1-3545</inkml:trace>
  <inkml:trace contextRef="#ctx0" brushRef="#br1" timeOffset="77585.807">9277 12062 11659,'0'0'3635,"0"0"-880,0 0-561,0 0-811,0 0-721,0 0-395,0 0-59,1 12-43,23 187 161,-24-196-357,0 1 0,0 0 0,1-1 0,0 1 0,-1-1 0,2 1 0,-1-1 0,0 1 1,0-1-1,1 0 0,0 0 0,0 1 0,0-1 0,0 0 0,0-1 0,1 1 0,-1 0 0,1-1 0,-1 1 0,1-1 0,0 0 0,0 0 0,0 0 0,1 0 1,-1-1-1,0 1 0,1-1 0,-1 0 0,1 0 0,-1 0 0,1 0 0,-1 0 0,1-1 0,0 0 0,-1 0 0,1 0 0,-1 0 0,1 0 0,0-1 0,-1 0 1,1 0-1,-1 0 0,1 0 0,0 0 31,8-9 89,0 0 0,0 0 1,-1-1-1,-1 0 0,0-1 1,0 0-1,-1 0 0,-1-1 1,0 0-1,-1-1 0,0 0 1,-1 0-1,-1-1 0,0 1 1,3-16-90,3-5-306,-1 0 1,-1-1 0,-2 0-1,-2 0 1,1-36 305,-7 72-5191,-5 7-44,0 11-6045</inkml:trace>
  <inkml:trace contextRef="#ctx0" brushRef="#br1" timeOffset="77896.793">9981 12030 7944,'0'0'5060,"0"0"-2556,0 0-1159,0 0-405,0 0-268,0 0-111,0 0-59,1 15-177,4 77 172,-5-91-490,0 1 0,1 0 0,-1-1 1,0 1-1,0-1 0,1 1 0,-1 0 0,1-1 0,0 1 0,-1-1 1,1 0-1,0 1 0,0-1 0,0 1 0,0-1 0,0 0 1,0 0-1,0 0 0,0 0 0,1 1 0,-1-2 0,0 1 1,1 0-1,-1 0 0,1 0 0,-1-1 0,1 1 0,-1 0 0,1-1 1,-1 0-1,1 1 0,-1-1 0,1 0 0,0 0 0,-1 0 1,1 0-1,0 0 0,-1 0 0,1 0 0,-1 0 0,1-1 0,0 1 1,-1-1-1,1 1 0,-1-1 0,2 0-7,60-48 504,-56 38-103,-1 0 1,0-1 0,-1 1-1,0-1 1,-1 0-1,0 0 1,-1-1 0,-1 1-1,0-1 1,0 1-1,-1-1 1,-1 0 0,0 0-402,-1 12 49,1-1 1,-1 0 0,1 1 0,-1-1 0,0 1 0,1-1-1,-1 1 1,0 0 0,0-1 0,0 1 0,0 0 0,0 0-1,-1-1 1,1 1 0,0 0 0,-1 0 0,1 0-1,0 1 1,-1-1 0,1 0 0,-1 0 0,1 1 0,-1-1-1,0 1 1,1-1 0,-1 1 0,0 0 0,1 0 0,-1 0-1,0 0 1,1 0 0,-1 0 0,1 0 0,-1 0 0,0 1-1,1-1 1,-1 0 0,0 1 0,1 0 0,-1-1-1,1 1 1,-1 0 0,1 0 0,0 0 0,-1 0 0,1 0-1,0 0 1,0 0 0,-1 0 0,1 0 0,0 2-50,-15 13 22,1 0 0,1 1 0,0 1 0,2 0 0,0 1 0,1 0 0,0 1 0,-1 7-22,2-7 9,2-1 1,0 1-1,1 1 1,0 0-1,2 0 1,1 0-1,0 0 1,2 1-1,0 20-9,2-35-23,1 1 0,0-1 0,0 0 0,0 0-1,1 0 1,0 0 0,1 0 0,0 0 0,0 0-1,0-1 1,1 1 0,-1-1 0,2 0 0,-1 0-1,1-1 1,0 1 0,0-1 0,0 0 0,1 0-1,-1-1 1,1 0 0,1 0 0,-1 0 0,0-1 0,1 0-1,0 0 1,0 0 0,6 1 23,9 2-259,0 0 1,1-2 0,0 0-1,0-2 1,-1-1-1,1 0 1,0-2-1,16-2 259,-24 1-242,-1 0 0,1-2-1,0 1 1,-1-2 0,0 0 0,0-1-1,-1 0 1,1-1 0,-2 0 0,1-1 0,2-3 242,35-46-7970,-38 35 155</inkml:trace>
  <inkml:trace contextRef="#ctx0" brushRef="#br1" timeOffset="82545.969">27525 12454 2530,'0'0'2600,"0"0"-924,0 0-330,0 0 266,0 0 43,0 0-91,0 0-133,0 0-155,4-9-134,-3 7-1047,13-28 515,-26 40 543,10-4-1136,0 0 0,0 0 0,0 0 0,0 1 0,1-1 0,0 0 0,1 1 0,-1-1 0,1 1 0,1-1 0,-1 0 0,1 1 0,0-1 0,0 0 0,1 1 0,0-1 1,0 0-1,0 0 0,1 0 0,0-1 0,0 1 0,1-1 0,-1 1 0,1-1 0,0 0 0,1 0 0,-1-1 0,1 1 0,0-1 0,0 0 0,2 0-17,2 2 9,2-1-1,-1 0 1,1-1-1,-1 0 1,1-1-1,0 0 1,1-1-1,-1 0 1,0-1-1,1 0 1,-1-1-1,0 0 1,1-1-1,-1 0 1,0-1-1,0 0 1,1-1-1,-2 0 1,1 0-1,0-1 1,-1-1-1,1 0 1,-1 0-1,-1-1 1,1 0-1,-1-1 1,0 0-9,-3 2 8,-1 0 1,0-1-1,0 1 1,0-1-1,-1 0 1,0 0-1,0 0 0,0-1 1,-1 1-1,0-1 1,0 0-1,-1 0 1,0 0-1,0 0 1,-1 0-1,0 0 1,0-1-1,0 1 1,-1 0-1,0-1 1,-1-4-9,-11-19-3520,-12 7-3735,12 18-763</inkml:trace>
  <inkml:trace contextRef="#ctx0" brushRef="#br1" timeOffset="83014.929">28166 12381 4580,'0'0'4485,"0"0"-2387,0 0-694,0 0 635,0 0-310,0 0-688,0 0-517,7-4-359,-2 1-146,-5 2-16,1 1 1,0-1-1,0 0 0,0 0 0,0 1 1,0-1-1,0 1 0,0-1 1,0 1-1,0-1 0,0 1 0,0-1 1,0 1-1,0 0 0,0 0 1,0 0-1,0-1 0,0 1 0,1 0 1,-1 0-1,0 0 0,0 1 1,0-1-1,0 0 0,0 0 0,0 1 1,0-1-1,0 0 0,0 1 1,0-1-1,0 1 0,0 0 0,0-1 1,0 1-1,0 0 0,0-1 1,0 1-1,-1 0 0,1 0 0,0 0 1,-1 0-1,1 0 0,0 0-3,2 5 16,1 5-8,0-1-1,0 0 1,1 0 0,0 0 0,1-1-1,0 0 1,0 0 0,1 0 0,0-1 0,1 0-1,0 0 1,0-1 0,1 0 0,-1 0 0,1-1-1,1-1 1,-1 1 0,1-1 0,0-1 0,1 0-1,-1 0 1,4 0-8,-5-3 97,-1 0 0,0-1 0,1 0 1,-1 0-1,1-1 0,-1 0 0,0-1 0,1 1 0,-1-2 0,0 1 0,0-1 1,0 0-1,-1-1 0,1 0 0,-1 0 0,0 0 0,0-1 0,0 0 0,-1-1 1,1 0-1,-1 0 0,-1 0 0,1 0 0,-1-1 0,0 0 0,-1 0 0,1 0 1,-2-1-1,1 1 0,-1-1 0,0-1-97,12-70 1815,-16 78-1797,0 0 0,0 0 0,0 1-1,0-1 1,0 0 0,-1 1 0,1-1 0,0 1 0,0-1-1,0 1 1,-1-1 0,1 1 0,0 0 0,0 0 0,-1-1-1,1 1 1,0 0 0,-1 0 0,1 1 0,0-1 0,-1 0-1,1 0 1,0 0 0,0 1 0,-1-1 0,1 1 0,0-1-1,0 1 1,0 0 0,0-1 0,0 1 0,0 0 0,0 0-1,0-1 1,0 1 0,0 0 0,0 0 0,0 0 0,0 0-1,1 0 1,-1 1-18,-10 13 43,0 1-1,2 0 0,0 1 0,0 0 1,2 1-1,0 0 0,1 0 1,1 0-1,0 1 0,1 5-42,-4 8 20,-25 90 103,-51 243-128,82-342 90,1-39-288,-2-91 866,22 39-5708,-5 45-1244</inkml:trace>
  <inkml:trace contextRef="#ctx0" brushRef="#br1" timeOffset="83734.069">29870 12415 9321,'0'0'2146,"-7"-15"-731,-26-51 533,-29 7 2520,53 55-4263,1 1 0,-1 0 1,0 1-1,0 0 0,-1 0 1,1 1-1,0 0 0,-1 0 1,1 1-1,0 1 0,-4 0-205,-3 1 47,0 1 0,1 1 0,0 1 0,0 0 0,0 1 0,0 0 1,1 1-1,0 1 0,0 0 0,1 1 0,0 0 0,1 1 0,0 1 0,1 0 0,0 0 0,-9 13-47,13-16-5,1 0 1,0 0-1,0 1 1,1 0-1,1 0 1,-1 0-1,1 1 1,1-1-1,-1 1 1,2 0-1,-1 0 1,2 0-1,-1 0 1,1 0-1,1 1 1,0-1-1,0 0 1,1 1-1,0-1 1,1 0-1,0 0 1,1 0-1,0 0 1,0-1-1,1 1 1,2 4 4,1-4-77,-1 1 1,1-1-1,1-1 1,0 1 0,0-1-1,1-1 1,0 1-1,0-1 1,1-1 0,0 0-1,0 0 1,1-1-1,0-1 1,0 1-1,0-2 1,1 0 0,0 0-1,0-1 1,0 0-1,0-1 1,0 0 0,0-1-1,0-1 1,1 0-1,-1 0 1,0-2-1,0 1 1,0-1 0,0-1-1,0 0 1,0-1-1,-1 0 1,1-1 0,-1 0-1,4-3 77,2-4 175,-1 0-1,0 0 1,-1-2 0,0 0-1,-1-1 1,-1 0 0,0-1-1,-1-1 1,-1 0 0,0 0-1,-1-1 1,-1 0 0,-1-1-1,-1 0 1,0 0 0,1-11-175,5-25 1013,-2 0 1,-3 0 0,-2 0 0,-3-1 0,-2-24-1014,-1 79 32,1-1 2,0 1 0,-1 0 0,1-1 0,-1 1 0,0-1 0,1 1 0,-1 0 0,0-1 1,0 1-1,0-1 0,0 1 0,0-1 0,0 1 0,0-1 0,0 1 0,-1-1 0,1 1 0,-1 0 0,1-1 0,-1 1 0,1 0 0,-1-1 0,0 1 0,0 0 0,1 0 0,-1 0 0,0-1 1,0 1-1,0 0 0,0 0 0,0 0 0,-1 0 0,1 1 0,0-1 0,0 0 0,-1 0 0,1 1 0,0-1 0,-1 1 0,1-1 0,0 1 0,-2 0-34,-26 47 208,17-7-185,2 0-1,2 0 0,1 1 0,3 0 0,1 0 0,2 0 0,3 31-22,-1-43-219,1-1 0,1 1 0,1-1-1,2 0 1,1 0 0,7 16 219,52 86-9442,-45-103 2075</inkml:trace>
  <inkml:trace contextRef="#ctx0" brushRef="#br1" timeOffset="84253.316">30518 12547 12107,'46'-133'3994,"-43"130"-3795,-1-1 1,0 1 0,0 0 0,0-1 0,0 0 0,0 1 0,-1-1-1,0 0 1,0 0 0,0 0 0,0 0 0,0 0 0,-1 0 0,0 0 0,0 0-1,0 0 1,0 0 0,-1 0 0,1 0 0,-1 0 0,0 0 0,0 0-1,-1 0 1,1 0 0,-1 1 0,0-1 0,0 1 0,0-1 0,0 1-1,-1 0 1,1 0 0,-1 0 0,0 0 0,0 0 0,0 0 0,0 1 0,0-1-1,-1 1 1,1 0 0,-1 0 0,-3-1-200,-3 3 21,0-1-1,0 2 1,0-1-1,0 2 1,0-1-1,0 1 1,0 1-1,1-1 1,-1 2 0,1 0-1,0 0 1,0 0-1,0 1 1,0 0-1,1 1 1,0 0-1,0 0 1,-2 4-21,-5 3-4,1 1 1,0 0-1,1 1 1,1 1-1,0 0 1,1 1-1,1 0 1,-8 18 3,9-12-27,1 1 1,1-1 0,1 2 0,1-1 0,1 1 0,1-1 0,2 1-1,0 0 1,2 0 0,1 6 26,-2-28-49,0-1-1,0 1 1,1-1 0,-1 1-1,1 0 1,-1-1 0,1 1-1,0-1 1,0 0 0,1 1-1,-1-1 1,0 0-1,1 0 1,-1 0 0,1 0-1,0 0 1,-1 0 0,1 0-1,0 0 1,0-1 0,0 1-1,1-1 1,-1 1 0,0-1-1,0 0 1,1 0-1,-1 0 1,1 0 0,-1 0-1,1-1 1,-1 1 0,1-1-1,0 0 1,-1 0 0,1 1-1,-1-2 1,1 1 0,0 0-1,-1 0 1,1-1-1,-1 0 1,1 1 0,-1-1-1,1 0 1,-1 0 0,0 0-1,1-1 1,-1 1 0,0 0-1,0-1 1,0 0 0,0 1-1,0-1 1,0 0-1,-1 0 1,1 0 0,1-2 49,17-20 420,0 0 0,-1-2-1,-2 0 1,-1-1 0,-1-1 0,-1-1 0,-1 0 0,1-9-420,-6 20-7,-8 17 18,0-1-8,0 1-1,0 0 1,0-1-1,0 1 1,0-1 0,0 1-1,1 0 1,-1-1-1,0 1 1,1 0 0,-1-1-1,1 1 1,0 0-1,-1-1 1,1 1 0,0 0-1,0 0 1,0 0 0,0 0-1,0 0 1,0 0-1,0 0 1,0 0 0,0 0-1,0 0 1,0 1-1,0-1 1,1 0 0,-1 1-1,0-1 1,1 1-1,-1 0 1,0-1 0,1 1-1,-1 0 1,1 0-1,-1 0 1,0 0 0,1 0-1,-1 0 1,1 0-1,-1 0 1,1 0-3,44 102-146,-40-82-49,2-1 0,0 0 0,1 0 0,1-1 0,0 0 0,2-1 0,0 0 1,1-1-1,11 11 195,-19-24-73,1 0 0,0 0 1,0-1-1,0 0 1,0 0-1,0-1 1,0 0-1,0 0 0,0 0 1,1-1-1,-1 0 1,0 0-1,0 0 1,1-1-1,-1 0 0,0 0 1,0 0-1,0-1 1,0 0-1,0-1 1,0 1-1,-1-1 0,1 0 1,-1 0-1,0-1 1,1 1-1,-2-1 0,1 0 1,0-1-1,-1 1 1,0-1-1,0 0 1,0 0-1,-1 0 0,1-1 1,-1 1-1,1-4 73,10-16 374,-2 1 0,-1-2 0,0 0 0,-2 0 0,-1-1 0,-1 1 0,-2-2 0,0 1 1,-2-5-375,2 1 445,31-224 3089,-67 349-2050,18-33-1479,2 0 1,3 0-1,2 1 0,3-1 1,3 1-1,5 27-5,8-19-2224,4-27-2599,-8-32 156,-2-6-1236,0-3-2206</inkml:trace>
  <inkml:trace contextRef="#ctx0" brushRef="#br1" timeOffset="84766.31">30925 12550 8104,'-37'-114'4148,"10"44"950,28 68-5059,0 0 0,1 0 1,-1 0-1,1 1 1,-1-1-1,1 0 0,0 1 1,0 0-1,0-1 0,0 1 1,0 0-1,0 0 1,0 0-1,0 0 0,0 0 1,0 0-1,0 1 0,1-1 1,-1 1-1,0 0 1,0-1-1,1 1 0,-1 0 1,0 0-1,1 1 0,-1-1 1,0 0-1,0 1 1,1-1-1,-1 1 0,0 0 1,2 1-40,3-2 74,222 48-7,-82-12-80,-89-24 129,1-3 0,1-2 0,-1-3 0,28-3-116,-86 0 112,1-1-1,-1 0 0,0 1 1,1-1-1,-1 0 1,0 0-1,1 0 0,-1 0 1,0 0-1,1 0 1,-1 0-1,1 0 0,-1-1 1,0 1-1,0-1 1,1 1-1,-1-1 0,0 1 1,0-1-1,1 0 1,-1 1-1,0-1 0,0 0 1,0 0-1,0 0 1,0 0-1,0 0 0,0 0 1,-1 0-1,1 0 1,0 0-1,0 0 0,-1-1 1,1 1-1,-1 0 1,1 0-1,-1-1 0,0 1 1,1 0-1,-1-1 1,0 1-1,0 0 0,0-1 1,0 1-1,0-1 1,0 1-1,0 0 0,0-1 1,-1 1-1,1 0 1,-1-1-1,1 1 0,-1 0 1,1 0-1,-1 0 1,0-1-1,1 1 0,-1 0 1,0 0-1,0 0 1,0 0-1,0 0 0,0 0 1,0 0-1,0 0 0,0 1 1,0-1-1,0 0-111,-6-3 30,0 0 0,-1 0 0,1 1 0,-1 0 0,1 0 0,-1 0 0,0 1-1,0 0 1,0 1 0,0 0 0,0 0 0,0 1 0,-1 0 0,1 0 0,0 1 0,0 0 0,0 1-1,0-1 1,0 1 0,0 1 0,1 0 0,-1 0 0,1 0 0,-1 1 0,1 0 0,0 1 0,1-1-1,-1 1 1,1 1 0,-5 5-30,-2 1 0,1 1 0,1 1 0,1 0 0,0 0 0,0 1 0,1 1 0,1-1 0,1 1 0,0 1 0,2-1 0,-1 1 0,2 0 0,0 0 0,1 1 0,1-1 0,1 1 0,0-1 0,1 1 0,2 4 0,-1-16-35,0 0 1,1 0-1,0 0 0,0-1 0,0 1 0,1 0 0,0-1 1,0 0-1,0 1 0,1-1 0,0-1 0,0 1 0,0 0 1,1-1-1,-1 0 0,1 0 0,0 0 0,0-1 0,0 0 1,1 0-1,-1 0 0,1 0 0,0-1 0,-1 0 1,1 0-1,0-1 0,0 1 0,1-1 0,-1-1 0,0 1 1,0-1-1,0 0 0,0 0 0,1-1 0,-1 0 0,0 0 1,0-1-1,0 1 0,0-1 0,-1 0 0,1-1 0,1 0 35,11-8 172,0-2 0,0 0 0,-1 0 0,-1-2 0,0 0 0,-1-1 0,-1 0 0,0-1 0,-2-1-1,0 0 1,0-1 0,-2 0 0,0-1 0,-2 0 0,4-11-172,-5 114 443,-8-76-443,1 0 0,0-1 0,1 1 1,0-1-1,0 1 0,0-1 0,0 0 0,1 1 0,0-1 1,1 0-1,-1 0 0,1 0 0,1-1 0,-1 1 0,1-1 1,0 1-1,0-1 0,0 0 0,1-1 0,-1 1 0,1-1 1,0 0-1,1 0 0,-1 0 0,1-1 0,-1 0 0,1 0 1,0 0-1,0-1 0,1 0 0,-1 0 0,7 1 0,-1-2-21,1-1 1,0 0-1,0 0 0,-1-1 0,1-1 0,0 0 0,-1-1 0,0 0 0,0-1 0,0 0 0,0-1 0,0-1 1,-1 1-1,0-2 0,0 0 0,-1 0 0,1-1 0,-2 0 0,1-1 0,-1 0 0,-1 0 0,1-1 0,-2 0 1,7-11 20,-8 5-854,-22 10-5270,-12 15-325</inkml:trace>
  <inkml:trace contextRef="#ctx0" brushRef="#br1" timeOffset="85437.152">2999 13614 13517,'0'0'3566,"0"0"-1511,0 0-341,0 0 208,0 0-631,0 0-533,-13 17-234,2-3-422,4-6-45,0 1-1,0 0 1,0 0 0,2 1-1,-1 0 1,1 0 0,0 0 0,1 1-1,0 0 1,1 0 0,-1 4-57,-24 216 411,28-132-4527,2-78-1030,3-6-3524</inkml:trace>
  <inkml:trace contextRef="#ctx0" brushRef="#br1" timeOffset="85718.347">2891 13337 11723,'-11'-83'897,"9"68"-224,2 10 928,0 5-128,0 4-1056,2 10-417,9 9-192,8 7-161,7 3-3330,3-4-5029</inkml:trace>
  <inkml:trace contextRef="#ctx0" brushRef="#br1" timeOffset="86000.998">3294 13739 9865,'0'0'2547,"0"0"-193,2 13 278,-1 116 806,-43 50-3241,34-194-154,8-5 127,0 1 1,2-1-1,1 1 1,0 0 0,1 0-1,1 0 1,1 0-1,1 1 1,0-1-1,2 2 1,0-1-1,0 1 1,2 1-1,0 0 1,1 0-1,1 1 1,7-7-171,-13 17 34,-1-1 1,1 1-1,1 0 1,-1 0-1,1 1 0,0 0 1,0 0-1,0 1 1,0 0-1,1 0 1,-1 1-1,1 0 1,0 1-1,-1 0 1,1 0-1,0 1 0,0 0 1,0 0-1,-1 1 1,1 0-1,0 1 1,-1 0-1,1 0 1,-1 1-1,0 0 1,1 0-1,-2 1 0,1 0 1,0 1-1,-1 0 1,0 0-1,0 0 1,0 1-1,0 0 1,-1 0-1,0 1 1,-1 0-1,1 0 0,-1 0 1,-1 0-1,1 1 1,-1 0-1,-1 0 1,2 5-35,13 101-587,-25-39-6118,2-50-1693</inkml:trace>
  <inkml:trace contextRef="#ctx0" brushRef="#br1" timeOffset="86324.321">4787 13395 13517,'1'-28'1116,"-10"-65"4548,9 92-5590,0 1 0,-1 0 1,1-1-1,0 1 1,-1 0-1,1-1 1,-1 1-1,1 0 1,-1 0-1,1-1 1,-1 1-1,1 0 1,-1 0-1,1 0 1,-1-1-1,1 1 1,-1 0-1,1 0 1,-1 0-1,1 0 0,-1 0 1,1 0-1,-1 0 1,0 0-1,1 1 1,-1-1-1,1 0 1,-1 0-1,1 0 1,-1 1-1,1-1 1,0 0-1,-1 0 1,1 1-1,-1-1 1,1 0-1,-1 1 1,1-1-1,0 0 1,-1 1-1,1-1 0,0 1 1,-1-1-1,1 1 1,0-1-1,0 1 1,-1-1-1,1 1 1,0-1-1,0 1 1,0-1-1,0 1 1,0-1-1,0 1 1,0-1-1,0 1 1,0-1-1,0 1 1,0-1-1,0 1 0,0 0-73,-13 42 331,3 0 0,1 1 1,2 1-1,2-1 1,2 1-1,2 0 1,3 25-333,-2-43 16,13 253-635,-11-196-5915,-2-69 3058,0 6-5391</inkml:trace>
  <inkml:trace contextRef="#ctx0" brushRef="#br1" timeOffset="87046.764">4537 13732 8296,'-12'-9'2568,"1"1"-2022,6 4-327,0 0-1,0 0 1,-1 0 0,1 1 0,-1 0-1,1 0 1,-1 1 0,0 0 0,0 0-1,0 0 1,-1 0 0,1 1 0,0 0-1,-2 0-218,-69 3 4506,89 11-4325,15-7-161,1-1 0,0-1-1,1-1 1,-1-2 0,0 0-1,4-3-19,-3 2 5,138-5-3898,0-7-1,-1-7 1,8-10 3893,-83 6-2456,-91 23 2559,-1-1-1,1 1 1,-1 0 0,1 0-1,0 0 1,-1 0 0,1 0-1,0-1 1,-1 1 0,1 0-1,0 0 1,-1-1-1,1 1 1,0 0 0,-1 0-1,1-1 1,0 1 0,0 0-1,-1-1 1,1 1-1,0 0 1,0-1 0,0 1-1,0 0 1,-1-1 0,1 1-1,0-1 1,0 1 0,0 0-1,0-1 1,0 1-1,0-1 1,0 1 0,0 0-1,0-1 1,0 1 0,0-1-1,0 1 1,1 0-1,-1-1 1,0 1 0,0 0-1,0-1 1,0 1 0,1-1-1,-1 1 1,0 0 0,0 0-1,1-1 1,-1 1-1,0 0 1,0-1 0,1 1-1,-1 0 1,0 0 0,1-1-1,-1 1 1,0 0 0,1 0-1,-1 0 1,1 0-1,-1 0 1,0 0 0,1-1-1,-1 1 1,1 0 0,-1 0-1,0 0-102,-31-10 3938,15 7-3513,-1 0 0,1 2 0,-1 0 1,1 0-1,-1 2 0,1 0 0,-1 1 0,1 0 0,0 2 0,0 0 0,0 0 0,0 2 0,1 0 0,-14 7-425,20-8 19,-1 0-1,0 1 1,1 0-1,0 1 1,1 0-1,-1 0 1,1 0-1,1 1 1,-1 1-1,1-1 1,1 1-1,0 0 1,0 1-1,1-1 1,0 1-1,0 0 1,1 1-1,1-1 1,0 1-1,0-1 1,1 1-1,-1 8-18,1-9-1,1 0 0,0 0 0,1 0 0,0 0 1,1 0-1,0 0 0,0 0 0,1 0 0,0-1 0,1 1 0,0 0 0,1-1 0,0 0 0,0 1 0,1-2 0,0 1 0,0 0 0,1-1 0,0 0 0,1-1 0,0 1 0,0-1 1,1-1-1,-1 1 0,1-1 0,1 0 0,-1-1 0,1 0 0,0-1 0,0 1 0,1-2 0,-1 1 0,1-1 0,0-1 1,-2-1-5,1-1-1,0 0 1,0-1-1,-1 0 1,1-1 0,-1 1-1,1-2 1,-1 1-1,1-1 1,-1 0 0,0-1-1,0 0 1,-1 0-1,1-1 1,-1 0-1,0 0 1,0 0 0,-1-1-1,0 0 1,4-5 5,3-4 94,0 0 0,-1-1 1,-1 0-1,-1 0 0,0-1 1,-1-1-1,-1 0 0,4-15-94,31-174 2856,-61 329-2664,19 83-501,-1-201 188,1 1 1,-1-1-1,1 0 1,0 1 0,0-1-1,0 0 1,0 0-1,1 0 1,0 0-1,0 0 1,0 0-1,0 0 1,1-1 0,-1 1-1,1-1 1,0 0-1,0 1 1,0-1-1,0-1 1,1 1-1,-1 0 1,1-1 0,0 0-1,0 0 1,-1 0-1,1 0 1,1 0-1,-1-1 1,0 0 0,0 0-1,0 0 1,1 0-1,-1-1 1,0 0-1,1 0 1,-1 0-1,0 0 1,1 0 0,-1-1-1,0 0 1,4-1 120,8-4 21,0 0 0,-1-1-1,1-1 1,-2-1 0,1 0 0,-1 0 0,-1-2 0,0 1 0,0-2 0,-1 0 0,0 0 0,6-11-21,-1 3 473,-1-1 0,-1-1 0,-1 0 0,-1-1 0,-1 0-1,-1-1 1,-1 0 0,-1-1 0,-1 0 0,4-25-473,-15 41 1120,-7 37-894,2 4-223,1 0 1,2 1-1,1 0 1,1 0-1,2 0 1,3 31-4,-2-59-128,1-1 1,-1 1-1,1 0 0,0 0 1,1-1-1,-1 1 0,1-1 0,0 1 1,0-1-1,0 0 0,1 0 1,-1 0-1,1 0 0,0 0 1,0 0-1,1-1 0,-1 0 0,1 1 1,-1-1-1,1 0 0,0-1 1,0 1-1,1-1 0,-1 0 1,0 0-1,1 0 0,-1 0 0,1-1 1,0 0-1,-1 0 0,1 0 1,0-1-1,0 1 0,-1-1 1,1 0-1,0 0 0,0-1 0,2 0 128,77-29-2931,-37-8-3202,-31 19 1547</inkml:trace>
  <inkml:trace contextRef="#ctx0" brushRef="#br1" timeOffset="87371.731">5883 13073 2050,'0'0'8744,"0"0"-6502,0 0-384,0 0 672,0 0-768,0 0-737,0 0-576,-56 75-321,63-51-32,6 2-96,3 1-64,1 5-1730,-7-5-6053</inkml:trace>
  <inkml:trace contextRef="#ctx0" brushRef="#br1" timeOffset="87713.468">6377 13517 9897,'10'-156'7752,"-10"142"-6438,1-2 3340,-4 28-2342,-7 94-1433,4 0 0,5 0 0,10 81-879,9-86-1775,-3-71-2118,8-4-3940,-8-16 455</inkml:trace>
  <inkml:trace contextRef="#ctx0" brushRef="#br1" timeOffset="88064.286">6816 13749 8488,'34'-115'8696,"-32"109"-8307,0 0 0,0 0-1,-1 0 1,0 0-1,0-1 1,0 1 0,-1 0-1,0 0 1,0 0 0,0-1-1,-1 1 1,0 0 0,0 0-1,-1 0 1,1 0-1,-1 0 1,-1 0 0,1 1-1,-1-1 1,0 1 0,0-1-1,-1 1 1,0 0-1,0 0 1,0 1-389,2 2 19,-1 1 0,1-1 0,-1 1 0,0 0 0,1 0 0,-1 0 0,0 0 0,0 1 0,1-1 0,-1 1 0,0-1 0,0 1 0,0 0 0,0 0 0,0 1 0,0-1 0,1 0 0,-1 1 0,0 0 0,0 0 0,0 0 0,1 0 0,-1 0 0,1 0 0,-1 1 0,1-1 0,-1 1 0,1 0 0,-1 0-19,-58 60 319,57-56-325,0 0 1,0 0-1,1 0 0,0 0 0,0 0 0,1 1 0,0-1 1,0 1-1,0 0 0,1 0 0,0 0 0,0 0 0,1-1 1,0 1-1,0 0 0,0 0 0,1 0 0,0 0 0,1 0 0,-1 0 1,1-1-1,1 1 0,-1-1 0,1 1 0,0-1 0,1 0 1,-1 0-1,1-1 0,0 1 0,1-1 0,-1 1 0,6 3 6,79 53-411,-76-55 288,1 0 0,-2 2 1,1-1-1,-1 2 0,0-1 0,-1 2 1,0 0-1,-1 0 0,4 5 123,-13-13-1,1 0 0,0 1-1,-1-1 1,1 0 0,-1 1-1,0-1 1,0 1 0,0-1-1,-1 1 1,1-1 0,-1 1-1,0 0 1,0-1-1,0 1 1,-1-1 0,1 1-1,-1-1 1,0 1 0,0-1-1,0 1 1,0-1 0,-1 1-1,1-1 1,-1 0 0,0 0-1,0 0 1,0 0 0,0 0-1,0 0 1,-1-1 0,1 1-1,-1-1 1,0 0 0,0 1-1,0-1 2,-114 63 159,92-58-104,-1 0-1,1-2 0,-1-1 0,0-1 0,0-1 0,0-1 0,0-1 0,-3-2-54,26 2-47,0-1 1,0 1-1,1-1 1,-1 1-1,0-1 1,0 0-1,0 0 1,1 0-1,-1 0 1,1-1 0,-1 1-1,1-1 1,-1 1-1,1-1 1,0 0-1,0 0 1,-1 0-1,2 0 1,-1-1-1,0 1 1,0 0-1,1-1 1,-1 1-1,0-2 47,11-46-6732,15 25-277</inkml:trace>
  <inkml:trace contextRef="#ctx0" brushRef="#br1" timeOffset="88310.846">7261 14084 18898,'0'0'6470,"0"0"-3844,0 0-415,0 0-482,0 0-1152,0 0-417,0 0-160,0 0 0,0 0-384,19-3-673,-27 19-1634,-2 5-4196</inkml:trace>
  <inkml:trace contextRef="#ctx0" brushRef="#br0" timeOffset="126142.996">20562 5030 10570,'0'0'3390,"0"0"-1313,19-8-423,236-93 1715,356-110-2478,-552 191-971,-104 32-1724,-208 76-7383,176-63 4713</inkml:trace>
  <inkml:trace contextRef="#ctx0" brushRef="#br0" timeOffset="126797.758">20761 4711 7527,'0'0'3545,"0"0"-833,0 0-305,0 0-207,0 0-604,0 0-592,0 0-455,0 0-138,-7 17 17,-92 169 244,-103 71-533,193-232-117,41-22-82,-24-3 45,148-6 122,-105 1-86,0 3 0,0 2 1,1 2-1,-1 2 0,44 10-21,-50 9-11,-77-19-1024,5-10-5200,19-2-609</inkml:trace>
  <inkml:trace contextRef="#ctx0" brushRef="#br0" timeOffset="127024.081">22136 4124 9993,'0'0'2680,"-1"-14"-384,-4-46 448,-1 31 4276,3 63-5477,7 444 779,-3-455-2310,1 1 0,1-1 0,1 0 0,1 0 0,1-1 0,1 1 0,1-1 0,6 11-12,-12-30-30,0 1 0,0 0 0,1-1 1,-1 1-1,1-1 0,0 0 0,0 0 0,0 0 0,0 0 1,1-1-1,-1 1 0,1-1 0,-1 0 0,1 0 1,0 0-1,0 0 0,0-1 0,0 0 0,0 1 1,0-1-1,1-1 0,-1 1 0,0-1 0,0 0 0,1 0 1,-1 0-1,0 0 0,0-1 0,1 1 0,-1-1 1,0 0-1,2-1 30,2-1-315,0 0 1,0-1 0,0 0-1,-1 0 1,1 0 0,-1-1-1,0 0 1,0 0 0,-1-1-1,0 0 1,0 0 0,0-1-1,-1 0 1,1 0-1,2-5 315,26-66-5481,-12-4-3414,-16 43 1881</inkml:trace>
  <inkml:trace contextRef="#ctx0" brushRef="#br0" timeOffset="127345.569">22107 4392 9449,'0'0'3235,"0"0"-1089,0 0 352,0 0-896,0 0-577,94-25-96,-55 11-257,0-3-351,1 3-225,-8-2-64,-2 2-32,-3-1 0,-1-2-224,-4 6-1570,-3-2-3171,-2 3-4324</inkml:trace>
  <inkml:trace contextRef="#ctx0" brushRef="#br0" timeOffset="127346.569">22637 4363 13325,'0'0'2370,"0"0"-1441,0 0 96,102-54-673,-74 40-320,2-1-32,0 1-288,2 2-1954,-5 0-2114,-3 0-3940</inkml:trace>
  <inkml:trace contextRef="#ctx0" brushRef="#br0" timeOffset="127659.796">23233 3828 13068,'0'0'4132,"0"0"-1794,0 0-384,0 0-608,0 0-321,-9 80-32,9-34-289,0 3-319,2-1-97,4 2-160,-4-1-64,4-3-64,-1-2-96,-1-2-641,-3-7-1281,-1-5-1473,2-5-2403,-2-7-2081</inkml:trace>
  <inkml:trace contextRef="#ctx0" brushRef="#br0" timeOffset="127984.269">23032 3801 8584,'0'0'2317,"0"0"-614,0 0-352,15-1-615,105 10-26,-55 13-558,0 3 1,-1 2-1,-2 4 0,27 18-152,-83-47 4,-1 1 1,1-1-1,-1 1 1,1 0-1,-1 1 1,0-1-1,0 1 0,-1 0 1,1 0-1,-1 1 1,0-1-1,0 1 1,0 0-1,-1 0 1,1 0-1,-1 1 0,0-1 1,-1 1-1,1-1 1,-1 1-1,-1 0 1,1 0-1,-1 0 1,0 0-1,0 0 0,0 0 1,-1 1-1,0-1 1,0 0-1,-1 0 1,0 0-1,0 0 1,0 0-1,-1 0 1,0 0-1,-2 5-4,-12 5 699,0-1-1,-1 0 1,0-2-1,-1 0 1,0-1 0,-1 0-1,-1-2 1,0 0-1,0-1 1,-6 0-699,5 0 146,-247 98 1114,311-120-1415,26-21-612,-2-2-1,-2-4 1,-1-2 0,-2-3-1,-2-2 1,-3-3-1,-1-3 1,21-29 767,-64 69 246,-1-2-1,0 0 1,-1-1-1,-1 0 1,-1 0-1,0-1 1,4-11-246,-8 22 3036,-4 19-2012,-4 35-1428,2-31 688,2 231 742,2-169-3627,-2 0-5177,-1-84 2429</inkml:trace>
  <inkml:trace contextRef="#ctx0" brushRef="#br0" timeOffset="128203.856">23736 3529 6694,'0'0'1378,"0"0"-1378,0 0-128,0 0 128,0 0 0,54 83-2979</inkml:trace>
  <inkml:trace contextRef="#ctx0" brushRef="#br0" timeOffset="128499.931">24325 3699 14286,'0'0'3811,"12"-13"-1270,53-61 1324,-227 237-1174,121-122-2729,-52 68-148,92-109 178,1 1 0,-1 0 1,0 0-1,1 0 1,-1 0-1,1 0 0,-1 0 1,1 0-1,-1 0 1,1 1-1,0-1 0,-1 0 1,1 0-1,0 0 1,0 0-1,0 0 0,0 0 1,0 1-1,0-1 1,0 0-1,1 0 0,-1 0 1,0 0-1,0 0 1,1 0-1,-1 1 0,1-1 1,-1 0-1,1 0 1,0 0-1,-1 0 1,1-1-1,0 1 0,0 0 1,-1 0-1,1 0 1,0-1-1,0 1 0,0 0 1,0-1-1,0 1 1,0 0-1,0-1 0,0 0 1,0 1-1,1-1 8,58 7-517,-46-7 396,208 11-2703,-220-11 2841,0-1 1,-1 1-1,1 0 0,0 1 1,0-1-1,-1 0 1,1 0-1,0 1 0,-1-1 1,1 1-1,0-1 1,-1 1-1,1 0 0,-1-1 1,1 1-1,-1 0 1,1 0-1,-1 0 0,0 0 1,1 1-1,-1-1 1,0 0-1,0 0 0,0 1 1,0-1-1,0 1 1,0-1-1,0 1 0,-1-1 1,1 1-1,0 0 1,-1-1-1,1 1 0,-1 0 1,0-1-1,0 1 1,1 0-1,-1 0 0,0-1 1,-1 1-1,1 0 1,0-1-1,0 1 0,-1 0 1,1-1-1,-1 1 1,1 0-1,-1-1 0,0 1 1,1-1-1,-1 1 0,0-1 1,0 1-1,0-1 1,0 0-1,-1 1 0,1-1 1,-1 1-18,-19 16 205,-1-2 0,-1 0 1,0-2-1,0 0 0,-2-2 1,0 0-1,0-2 0,-1 0 0,0-2 1,0-1-1,-20 2-205,6-4-945,13-5-7463,27 0 1650</inkml:trace>
  <inkml:trace contextRef="#ctx0" brushRef="#br0" timeOffset="128862.587">24725 3463 12204,'0'0'3566,"0"0"-769,0 0-368,0 0-251,0 0-641,0 0-416,0 0-368,0 0-91,0 17-53,5 294 624,-19-157-1087,1-34-5278,13-119 4873,0-1 0,-1 1 1,1-1-1,0 1 0,0 0 1,0-1-1,0 1 0,-1-1 1,1 1-1,0 0 0,0-1 1,0 1-1,0 0 0,0-1 0,1 1 1,-1-1-1,0 1 0,0 0 1,0-1-1,0 1 0,1-1 1,-1 1-1,0 0 0,1-1 1,-1 1-1,0-1 0,1 1 1,-1-1-1,1 1 0,-1-1 0,1 0 1,-1 1-1,1-1 0,-1 1 1,1-1-1,-1 0 0,1 0 1,-1 1-1,1-1 0,-1 0 1,1 0-1,0 0 0,-1 1 0,1-1 1,0 0-1,-1 0 0,1 0 1,0 0 258,12 0-7426</inkml:trace>
  <inkml:trace contextRef="#ctx0" brushRef="#br0" timeOffset="129107.663">25019 3496 10666,'0'0'2974,"0"0"-316,0 0 145,0 0-470,0 0-556,0 0-463,0 0-386,0 0-127,-1 9-75,4 263 609,-4-228-1399,1 34-315,4-27-3187,-5-53-7118,-3-8 6282,0 0 1326,-3-7-2523</inkml:trace>
  <inkml:trace contextRef="#ctx0" brushRef="#br0" timeOffset="129108.663">24638 3738 6406,'0'0'2819,"-98"-12"-385,70 15 641,17-1-288,11-2-1058,10 0-512,19-6-448,19-7-224,14-4-97,10-3 32,7-3-191,2-4-257,-4 0-32,-10-1 0,-7 0-160,-13 3-1186,-6 2-3170,-11 5-3171</inkml:trace>
  <inkml:trace contextRef="#ctx0" brushRef="#br0" timeOffset="129675.391">25584 3590 16047,'0'0'2947,"0"0"-1709,0 0-538,0 0 58,16-8-352,154-51-161,-139 52-238,167-39 59,-1-9 0,5-11-66,-186 60 7,-9 5-2,0-1 0,0-1 0,0 1 0,-1-1 0,1 0 0,0 0-1,-1-1 1,0 0 0,0 0 0,0-1 0,0 0 0,-1 0 0,0 0 0,0 0 0,0-1 0,-1 0 0,1-1-5,-6 4 12,0-1-1,0 0 1,0 0 0,-1 0 0,1 1 0,-1-1 0,0 0-1,0 1 1,-1 0 0,1-1 0,-1 1 0,1 0 0,-1 0 0,0 1-1,0-1 1,0 1 0,-1-1 0,1 1 0,-1 0 0,1 0-1,-1 0 1,1 1 0,-1-1 0,0 1 0,0 0 0,0 0 0,0 0-1,0 1 1,-3-1-12,0-1 52,-19-7 218,0 1 1,0 1-1,0 2 1,-1 1-1,0 1 1,-19 0-271,45 3 1,1-1 1,0 1-1,-1 0 1,1 0-1,0-1 1,-1 1 0,1 0-1,0 0 1,-1 0-1,1 0 1,-1-1-1,1 1 1,0 0-1,-1 0 1,1 0 0,-1 0-1,1 0 1,0 0-1,-1 0 1,1 0-1,-1 0 1,1 0 0,0 1-1,-1-1 1,1 0-1,-1 0 1,1 0-1,0 0 1,-1 0 0,1 1-1,0-1 1,-1 0-1,1 0 1,0 1-1,-1-1 1,1 0-1,0 1 1,0-1 0,-1 0-1,1 1 1,0-1-1,0 0 1,0 1-1,-1-1 1,1 0 0,0 1-1,0-1 1,0 1-1,0-1 1,0 0-1,0 1 1,0-1 0,0 1-1,0-1 1,0 0-1,0 1 1,0-1-1,0 1 1,0-1-1,0 0 1,0 1 0,0-1-1,1 1 1,-1-1-1,0 0 1,0 1-1,0-1 1,1 0-2,25 20-26,107 25 37,-113-40-13,0 0-1,0 1 1,0 2-1,0 0 1,-1 0-1,-1 2 1,0 0-1,0 1 1,9 9 2,-24-18-2,0 1 0,0 0 0,0 0 0,0 0 0,-1 0 0,0 0-1,1 1 1,-1-1 0,0 1 0,-1 0 0,1-1 0,-1 1 0,1 0 0,-1 0 0,0 0 0,-1 0 0,1 0 0,-1 0 0,1 0-1,-1 0 1,-1 0 0,1 0 0,0 0 0,-1 0 0,0 0 0,0 0 0,0 0 0,0 0 0,-1-1 0,0 1 0,0 0-1,0-1 4,-86 101 1384,31-60-615,-2-2 0,-2-3 0,-1-3 0,-3-2-770,-201 129-4362,205-115-3400,5-2-8466</inkml:trace>
  <inkml:trace contextRef="#ctx0" brushRef="#br0" timeOffset="133285.537">8290 13102 8360,'0'0'3844,"0"0"-2222,0 0-634,0 0 309,2 17 273,1 149 1328,-93 504 402,54 176-2617,34-786-769,3 89-2407,9-148-7948,-2-15 276</inkml:trace>
  <inkml:trace contextRef="#ctx0" brushRef="#br0" timeOffset="133951.349">9616 13713 9929,'0'0'2878,"0"0"-1223,0 0 475,0 0 21,-13-3-832,7 1-1185,3 0-98,0 1 1,0 0-1,0 0 0,0 0 0,0 1 1,0-1-1,0 1 0,0-1 0,0 1 0,0 0 1,0 0-1,0 0 0,0 1 0,0-1 1,0 1-1,0 0 0,0 0 0,0 0 0,0 0 1,0 0-1,0 1 0,1-1 0,-1 1 1,1-1-1,-1 1 0,1 0 0,0 0 1,-1 1-1,0 0-36,-28 36 195,2 2 0,2 1 0,2 1 1,1 1-1,3 1 0,1 1 0,-10 40-195,19-29-26,18-56-33,64-125 273,32-82-125,94-160 115,-163 322 426,-32 60-149,-16 154-305,13-119-152,2 0 0,3 0 0,2-1 0,1 1 0,4-1 0,14 42-24,7 24-123,-32-116 120,0-1 1,0 1-1,-1 0 0,1-1 0,0 1 1,0 0-1,0 0 0,-1-1 0,1 1 1,0 0-1,0 0 0,-1 0 1,1-1-1,0 1 0,-1 0 0,1 0 1,0 0-1,-1 0 0,1 0 0,0 0 1,-1 0-1,1 0 0,0-1 1,-1 1-1,1 0 0,0 0 0,-1 1 1,1-1-1,0 0 0,-1 0 0,1 0 1,0 0-1,-1 0 0,1 0 1,0 0-1,-1 0 0,1 1 0,0-1 1,0 0-1,-1 0 0,1 0 0,0 1 1,0-1-1,-1 0 0,1 0 1,0 1-1,0-1 0,0 0 0,-1 1 1,1-1-1,0 0 0,0 0 0,0 1 1,0-1-1,0 0 0,0 1 1,-1-1-1,1 0 0,0 1 0,0-1 1,0 0-1,0 1 0,0-1 0,0 0 1,1 1-1,-1-1 0,0 1 3,-25-20-45,24 18 49,-191-198-373,125 102-2695,51 70 736,8 8-3031,8 16 501,4 1-2578</inkml:trace>
  <inkml:trace contextRef="#ctx0" brushRef="#br0" timeOffset="134388.563">10269 13725 6086,'0'0'6593,"5"-15"-3374,34-95 2989,-39 108-6166,0 1 0,1 0 0,-1-1-1,0 1 1,0 0 0,0-1 0,0 1-1,0-1 1,0 1 0,-1 0 0,1-1-1,0 1 1,-1 0 0,1-1 0,0 1-1,-1 0 1,0 0 0,1 0 0,-1-1-1,0 1 1,0 0 0,0 0 0,1 0 0,-1 0-1,0 0 1,0 0 0,-1 0 0,1 1-1,0-1 1,0 0 0,0 1 0,0-1-1,-1 0 1,1 1 0,0-1 0,-1 1-1,1 0 1,0 0 0,-1-1 0,1 1-1,0 0 1,-1 0 0,1 0 0,-1 0-1,1 0 1,0 1 0,-1-1 0,1 0 0,0 1-1,-1-1 1,1 1 0,0-1 0,0 1-1,0 0 1,-1-1 0,1 1 0,0 0-1,0 0 1,0 0 0,0 0 0,0 0-1,0 1-41,-16 7 12,1 1 0,1 1 0,0 1-1,0 0 1,1 1 0,1 1 0,0 0-1,1 0 1,1 1 0,-9 15-12,18-28-23,0 1 1,0-1 0,0 1-1,0-1 1,1 1 0,-1 0-1,1 0 1,-1 0 0,1 0-1,0 0 1,0 0 0,0 0-1,1 0 1,-1 0 0,1 0-1,0 0 1,0 0 0,0 0-1,0 1 1,0-1 0,1 0-1,-1 0 1,1 0 0,0 0-1,0 0 1,0 0 0,0 0-1,1 0 1,-1 0 0,1-1-1,0 1 1,0-1 0,0 1-1,0-1 1,0 1 0,0-1-1,1 0 1,1 1 22,221 120-1756,-222-122 1749,-1 1 0,0-1 0,0 1 0,0-1 0,-1 1 0,1 0 0,0-1 1,-1 1-1,1 0 0,-1 0 0,1 0 0,-1 1 0,0-1 0,0 0 0,0 0 0,0 1 0,0-1 1,-1 0-1,1 1 0,-1-1 0,1 1 0,-1-1 0,0 1 0,0-1 0,0 0 0,0 1 0,-1-1 1,1 1-1,-1-1 0,1 1 0,-1-1 0,0 0 0,0 1 0,0-1 0,0 0 0,0 0 1,0 0-1,-1 0 0,1 0 0,-1 0 0,0 0 0,1 0 0,-1-1 0,0 1 0,0 0 0,0-1 1,0 0-1,-1 1 7,-11 3 24,0-1 0,0-1 0,0 0 1,-1-1-1,1 0 0,-1-2 0,0 1 1,1-2-1,-3 0-24,-14 1 27,9 0-170,0-1-1,0-1 1,0 0-1,0-2 1,1-1-1,0 0 0,0-2 1,0 0-1,-10-6 144,3-11-8434,20 11 170</inkml:trace>
  <inkml:trace contextRef="#ctx0" brushRef="#br0" timeOffset="135095.069">11799 13762 7047,'0'0'2744,"0"0"-887,12-16 514,35-52 271,-44 64-2341,0 0 0,0-1 0,0 1 0,-1-1 0,1 1 0,-1-1 0,0 0-1,0 0 1,-1 0 0,0 0 0,1 0 0,-2 0 0,1 0 0,-1-1 0,1 1 0,-1 0 0,-1 0 0,1-1 0,-1 0-301,-1 3 61,-1 0 0,1 1 0,-1-1 0,0 0 0,1 1 0,-1 0 0,0 0 0,-1-1 0,1 2 0,0-1 0,0 0 0,-1 1 0,1-1 0,-1 1 0,0 0 0,1 0 0,-1 1 0,0-1 0,1 1 0,-1 0 0,0 0 0,0 0 0,1 0 0,-1 0 0,0 1 0,0 0 0,1 0 0,-1 0 1,1 0-1,-4 2-61,-7 1-11,0 0 1,1 1-1,-1 0 1,1 1 0,0 1-1,1 0 1,-1 1-1,2 0 1,-1 1-1,1 0 1,0 1 0,1 0-1,0 1 1,1 0-1,0 0 1,1 1 0,0 0-1,0 1 1,2 0-1,-4 8 11,9-17-106,-1-1 0,1 1 0,0 0 0,0-1 0,0 1-1,1 0 1,0 0 0,-1 0 0,1 0 0,0 0 0,1-1-1,-1 1 1,1 0 0,0 0 0,0 0 0,0-1 0,0 1-1,1 0 1,-1-1 0,1 1 0,0-1 0,0 0 0,0 0 0,1 0-1,-1 0 1,1 0 0,-1 0 0,1 0 0,0-1 0,0 1-1,0-1 1,1 0 0,-1 0 0,0 0 0,1-1 0,-1 1-1,1-1 1,0 0 0,0 0 0,-1 0 0,1 0 0,0-1-1,0 1 1,3-1 106,64 4-432,-64-5 436,0-1 0,0 1 0,0 1-1,0 0 1,0 0 0,0 0 0,0 0 0,0 1 0,0 1 0,0-1-1,0 1 1,-1 0 0,1 1 0,-1-1 0,1 1 0,-1 1 0,0-1-1,0 1 1,0 0 0,-1 0 0,1 1 0,-1-1 0,0 1 0,0 1 0,-1-1-1,1 1 1,-1-1 0,-1 1 0,3 5-4,-3-3 33,-1 0 1,-1 0-1,1 0 0,-1 1 0,-1-1 1,0 0-1,0 0 0,0 1 0,-1-1 1,0 0-1,-1 0 0,0 0 0,0 0 1,-1 0-1,1 0 0,-2 0 0,1-1 1,-1 1-1,-1-1 0,1 0 1,-1-1-1,0 1 0,-1-1 0,1 0 1,-1 0-1,0-1 0,-1 1 0,0-1 1,1-1-1,-1 1 0,-1-1 0,1-1 1,-1 1-1,1-1 0,-1 0 0,0-1 1,0 0-1,0 0 0,-8 0-33,3-1 54,0 0-1,0-1 1,0-1 0,0 0-1,-1-1 1,1 0-1,1-1 1,-1 0 0,0-1-1,1 0 1,0-2-1,0 1 1,0-1 0,1-1-1,-1 0 1,2 0 0,-1-1-1,1-1 1,0 0-1,1 0 1,0-1 0,1 0-1,-1 0 1,-2-7-54,-5-32-3241,19 43-634,7 5-1570</inkml:trace>
  <inkml:trace contextRef="#ctx0" brushRef="#br0" timeOffset="135386.728">12160 14128 13997,'0'0'5253,"0"0"-4292,0 0-128,0 0 0,0 0-673,0 0-160,0 0 0,0 0-128,-50-68-1121,56 72-2851,4 3-4068</inkml:trace>
  <inkml:trace contextRef="#ctx0" brushRef="#br0" timeOffset="135731.948">12858 13707 14414,'7'-12'3555,"42"-66"64,-49 77-3550,1 0-1,0 1 0,-1-1 1,1 0-1,-1 0 0,1 0 1,-1 0-1,1 1 1,-1-1-1,0 0 0,1 0 1,-1 0-1,0 0 0,0 0 1,0 0-1,0 0 0,0 0 1,0 0-1,0 0 0,0 0 1,0 0-1,0 0 0,0 0 1,-1 0-1,1 0 0,0 0 1,-1 0-1,1 0 0,0 1 1,-1-1-1,1 0 0,-1 0 1,0 0-1,1 1 0,-1-1 1,0 0-1,1 1 0,-1-1 1,0 0-1,0 1 1,0-1-1,1 1 0,-1-1 1,0 1-1,0 0 0,0-1 1,0 1-1,0 0 0,0-1 1,0 1-1,0 0 0,0 0 1,0 0-1,0 0 0,0 0 1,-1 0-69,-59 4 80,45 3-71,0 0-1,1 1 1,0 1-1,1 0 1,-1 0-1,2 2 1,-1 0-1,2 0 1,-1 2 0,-9 12-9,17-21-138,0 1 0,0 0 0,0 0 0,1 1 1,-1-1-1,2 1 0,-1 0 0,0 0 1,1 0-1,0 1 0,1-1 0,0 1 0,0-1 1,0 1-1,0 0 0,1 0 0,1 0 0,-1 0 1,1 0-1,0 0 0,0 1 138,3-5-53,-1 1 1,1-1-1,-1 1 0,1-1 0,0 0 0,0 0 0,1 0 1,-1 0-1,0-1 0,1 1 0,0-1 0,0 0 1,-1 0-1,1 0 0,0-1 0,1 1 0,-1-1 1,0 0-1,0 0 0,2 0 53,12 5 20,136 67 251,-148-69-256,0 0 0,-1 0 0,0 1 0,0 0 0,0 0 0,0 0 0,-1 0 0,0 1 0,0-1 0,0 1-1,-1 0 1,0 0 0,0 0 0,-1 1 0,1-1 0,-1 1 0,-1 0 0,1-1 0,-1 1 0,-1 0 0,1 0 0,-1 0-1,0 2-14,-1-5 40,0 0 1,0 0-1,0 0 0,0 0 0,-1 0 0,0 0 0,0 0 0,0-1 0,0 1 0,0-1 0,-1 0 0,0 1 0,1-1 1,-1 0-1,0 0 0,-1-1 0,1 1 0,0-1 0,-1 0 0,0 1 0,1-1 0,-1-1 0,0 1 0,-1 0-40,-99 24 501,88-24-468,0-1-1,0-1 1,0-1-1,0 0 1,0-1-1,1 0 1,-1-1-1,1-1 1,-2-1-33,12 3 2,0 0-1,0 0 1,1 0-1,-1-1 1,0 0-1,1 0 1,-1 0-1,1 0 1,0-1 0,0 1-1,1-1 1,-1 0-1,1-1 1,0 1-1,0 0 1,0-1-1,0 0 1,1 0-1,0 1 1,0-1 0,0-1-1,0 1 1,1 0-1,0 0 1,0 0-1,1-1 1,-1 1-1,1-1-1,9-35-1588,16 29-4436,-10 11-980</inkml:trace>
  <inkml:trace contextRef="#ctx0" brushRef="#br0" timeOffset="136155.172">13152 14221 7271,'0'0'6433,"0"0"-3198,0 0-737,0 0-261,0 0-700,0 0-613,0 0-337,1-12-208,3-48 331,38 119-742,-40-56-319,-2-12-4851,0 8 3949,0-3-6445</inkml:trace>
  <inkml:trace contextRef="#ctx0" brushRef="#br0" timeOffset="136621.976">14098 13851 9321,'0'0'4116,"1"-15"-1719,5-66 2242,-12 76-778,-9 18-3233,3 11-447,1 1 0,1 1 0,1 0-1,2 0 1,0 1 0,2 0-1,-1 17-180,1-14-156,1 1-1,2-1 1,1 1-1,1-1 1,2 1-1,1 1 157,7-3-3350,5-17-5690,-8-12 2580</inkml:trace>
  <inkml:trace contextRef="#ctx0" brushRef="#br0" timeOffset="136917.133">14085 13467 8072,'0'0'2530,"-11"-77"-1921,5 74-193,3 3 161,2 11-385,1 7-192,0 6-32,5 4-289,8 3-2914,5-4-5573</inkml:trace>
  <inkml:trace contextRef="#ctx0" brushRef="#br0" timeOffset="137221.784">14315 13915 13677,'0'0'2829,"0"0"-160,3 17-501,13 119-214,-13-16-1767,-3-121-180,-1 1 0,1 0 1,0-1-1,0 1 0,0 0 1,0-1-1,0 1 0,0-1 1,0 1-1,0 0 0,0-1 1,0 1-1,0 0 0,0-1 1,0 1-1,0 0 0,0-1 1,0 1-1,1-1 0,-1 1 1,0 0-1,0-1 0,0 1 1,0 0-1,1 0 0,-1-1 1,0 1-1,0 0 0,1 0 1,-1-1-1,0 1 0,1 0 1,-1 0-1,0-1 0,1 1 1,-1 0-1,0 0 0,1 0 1,-1 0-1,0 0 0,1 0 1,-1 0-1,0-1 0,1 1 1,-1 0-1,0 0 1,1 0-1,-1 0-7,1-6 84,22-186 1971,-21 182-1992,2-1-1,-1 1 0,2 0 0,-1 0 0,1 0 0,1 1 0,0-1 0,0 1 1,1 1-1,0-1 0,0 1 0,1 0 0,0 1 0,1 0 0,0 0 1,5-2-63,-4 4-6,1 1 0,0 0 0,0 1 1,0 0-1,0 1 0,0 0 0,1 1 1,-1 0-1,0 1 0,1 0 0,-1 1 1,0 0-1,1 1 0,-1 0 0,0 1 1,0 0-1,0 1 0,-1 0 0,1 1 1,-1 0-1,0 0 0,-1 1 1,1 1-1,-1-1 0,0 1 0,0 1 1,-1 0-1,0 0 0,-1 1 0,0 0 1,0 0-1,-1 0 0,0 1 0,0 0 1,-1 0-1,-1 1 0,0-1 0,0 1 1,-1 0-1,1 6 6,5 86-2819,-10-33-4162,1-60 5378,-1 17-4317</inkml:trace>
  <inkml:trace contextRef="#ctx0" brushRef="#br0" timeOffset="137557.87">15347 13902 10250,'48'-111'5135,"-47"110"-4995,0 0 0,1-1 0,-1 1 1,0-1-1,-1 0 0,1 1 0,0-1 0,0 0 0,-1 0 0,1 1 0,-1-1 0,1 0 0,-1 0 0,0 0 0,1 0 0,-1 0 1,0 0-1,-1 1 0,1-1 0,0 0 0,0 0 0,-1 0 0,1 0 0,-1 0 0,0 1 0,1-1 0,-1 0 0,0 1 1,0-1-1,0 0 0,0 1 0,0-1 0,0 1 0,-1 0 0,1-1 0,0 1 0,-1 0 0,1 0 0,-1 0 0,0 0 0,1 0 1,-1 0-1,0 0 0,1 0 0,-1 1 0,0-1 0,0 1 0,0-1 0,0 1 0,0 0-140,-7-1 24,0 1 0,0 0 1,0 1-1,0-1 0,0 2 0,0-1 0,0 2 0,1-1 0,-1 1 0,1 0 0,0 1 1,0 0-1,0 0 0,0 1 0,1-1 0,-1 2 0,1-1 0,0 1 0,1 0 0,0 1 1,-4 4-25,-3 4 4,1 1 0,0 0 0,1 1 1,1 0-1,0 0 0,2 1 0,0 0 0,1 1 1,-2 7-5,6-15-11,1 0 0,0 0 0,0 0 0,1 0-1,1 0 1,0 1 0,0-1 0,1 0 0,0 0 0,1 0 0,1 0 0,0 0 0,0 0 0,1 0 0,0-1 0,1 0 0,0 0 0,3 4 11,-3-7-344,0 0 1,1 0-1,0 0 0,0-1 0,1 0 1,-1 0-1,2 0 0,-1-1 1,0 0-1,1-1 0,0 0 0,0 0 1,0 0-1,1-1 0,3 1 344,0 0-136,0-1 0,-1 0-1,1-1 1,0 0-1,0-1 1,0-1 0,0 1-1,0-2 1,0 0 0,0 0-1,0-1 1,0 0-1,0-1 1,-1-1 0,1 0-1,-1 0 1,0-1 0,0-1-1,-1 0 1,0 0 0,0-1-1,7-5 137,5-13 943,-1-1 0,0 0-1,-2-2 1,-2 0 0,0-1 0,-2 0-1,-1-2 1,-1 0 0,-2 0 0,0-5-943,-2-9 1719,-28 61-860,9 5-808,2 1 0,0-1 0,1 1 0,1 1 0,2-1 0,0 1-1,1 0 1,0 18-51,-4 21 10,0 32-245,19-102-641,12-124 962,-22 114-174,0 1 1,1-1 0,2 1 0,-1 0 0,2 0-1,0 0 1,1 1 0,1-1 0,1 2 0,0-1-1,0 1 1,2 1 0,0 0 0,1 0 0,0 1-1,1 1 1,0 0 0,1 1 0,0 0 0,1 1-1,1 0 89,22 0-4019,-14 7-1510,0 3-5965</inkml:trace>
  <inkml:trace contextRef="#ctx0" brushRef="#br0" timeOffset="138705.577">16095 13954 9321,'0'0'2071,"0"0"-966,2-14 203,3-41 299,-6 56-1561,1-1-1,0 1 1,0-1-1,-1 1 1,1-1 0,0 0-1,-1 1 1,1-1-1,0 1 1,-1-1 0,1 0-1,0 1 1,-1-1-1,1 0 1,-1 1 0,1-1-1,-1 0 1,1 0 0,-1 0-1,1 1 1,-1-1-1,1 0 1,-1 0 0,1 0-1,-1 0 1,1 0-1,-1 0 1,1 0 0,-1 0-1,1 0 1,-1 0-1,1 0 1,-1 0 0,1 0-1,-1-1 1,1 1 0,-1 0-1,1 0 1,-1 0-1,1-1 1,-1 1 0,1 0-1,-1-1 1,1 1-1,0 0 1,-1-1 0,1 1-1,0-1 1,-1 1 0,1 0-1,0-1 1,-1 1-1,1-1 1,0 1 0,0-1-1,0 1 1,-1-1-1,1 1 1,0-1 0,0 1-1,0-1 1,0 1-1,0-1 1,0 1 0,0-1-1,0 0 1,0 1 0,0-1-46,-2 6 77,0 0 0,0 0 1,0 0-1,1 0 1,0 0-1,0 1 0,0-1 1,1 0-1,-1 1 1,1-1-1,0 0 0,1 1 1,0-1-1,-1 0 1,2 1-1,-1-1 0,0 0 1,1 0-1,0 0 1,0 0-1,1 0 0,0-1 1,-1 1-1,4 3-77,-2-1 10,0-1 0,1 0 0,-1 0 0,1 0 0,0-1 0,1 1 0,-1-1 0,1 0-1,0-1 1,1 1 0,-1-1 0,1-1 0,-1 1 0,1-1 0,0 0 0,0-1 0,1 0 0,-1 0 0,0 0 0,1-1-1,-1 0 1,1 0 0,-1-1 0,1 0 0,-1-1 0,1 1 0,-1-1 0,1-1 0,-1 1 0,1-1 0,-1-1 0,0 1-1,0-1 1,0-1 0,-1 1 0,1-1 0,-1 0 0,0 0 0,0-1 0,0 0 0,0 0 0,-1-1-10,3-3 282,-2 1 0,1-1 0,-1-1 1,0 1-1,-1-1 0,0 0 0,-1 0 0,0-1 1,-1 1-1,0-1 0,0 0 0,-1 0 1,-1 0-1,0 0 0,0-8-282,-2 16 8,-1 0 1,1 0-1,-1 0 1,0 0-1,0 0 1,0 0-1,-1 1 1,1-1-1,-1 1 1,1-1-1,-1 1 1,0 0-1,0 0 0,0 0 1,0 1-1,0-1 1,0 1-1,0 0 1,-1-1-1,1 1 1,0 1-1,-1-1 1,1 0-1,-1 1 1,1 0-1,-1 0 0,1 0 1,-1 0-1,1 0 1,-1 1-1,1 0 1,0-1-1,-1 1 1,1 0-1,0 1 1,0-1-1,-1 1 1,1-1-1,0 1 1,0 0-1,-1 2-8,-6 2-137,0 1-1,0 0 1,1 1-1,0 0 1,0 1-1,1 0 1,0 0 0,1 1-1,0 0 1,1 0-1,0 1 1,0-1-1,1 1 1,0 1 0,1-1-1,0 1 1,1-1-1,1 1 1,0 0-1,0 0 1,1 0-1,0 0 1,1 1 0,1-1-1,0 0 1,1 0-1,0 0 1,0 0-1,2-1 1,-1 1 0,1-1-1,1 0 1,0 0-1,1 0 1,0 0-1,0-1 1,1 0 0,1-1-1,0 1 1,0-1-1,0-1 1,1 0-1,5 4 138,-1-5-69,0 1 0,0-2 0,1 0 1,0 0-1,0-1 0,0-1 0,1-1 0,-1 0 0,1 0 0,0-2 0,0 0 0,0 0 0,0-2 0,0 0 0,0 0 0,-1-1 0,1-1 0,0-1 0,-1 0 0,0-1 0,0 0 0,0-1 0,-1-1 0,0 0 0,11-8 69,11-11 681,-2-2-1,-1-1 1,-2-2 0,-1-1-1,-1-1 1,-1-2 0,-3 0-1,0-2 1,-3 0 0,5-12-681,2-49 363,-28 96-365,1 0 0,-1 0 0,0-1 1,0 1-1,0 0 0,0 0 0,-1 0 0,1 0 1,0 0-1,-1 0 0,1 0 0,-1 0 1,0 0-1,0 0 0,0 1 0,0-1 1,0 0-1,0 0 0,0 1 0,-1-1 0,1 1 1,-1-1-1,1 1 0,-1-1 0,1 1 1,-1 0-1,0 0 0,0 0 0,1 0 1,-1 0-1,0 0 0,0 1 0,0-1 1,0 0-1,0 1 0,0 0 0,0-1 0,-1 1 2,-81 15-103,73-9 98,-1 0 1,1 1-1,1 0 1,-1 1-1,1 0 1,1 1-1,-1 0 1,1 1-1,1 0 1,0 0-1,0 0 1,1 1-1,1 0 1,0 1-1,0 0 1,1 0-1,-2 7 5,-1 6-18,1 0-1,2 0 1,0 1-1,2 0 1,1-1-1,1 1 1,1 0 0,2 12 18,-3-34-4,1 0 1,0-1 0,0 1 0,1 0-1,-1 0 1,1-1 0,0 1 0,0 0-1,0-1 1,0 1 0,0-1 0,1 1 0,0-1-1,0 0 1,0 0 0,0 0 0,0 0-1,0 0 1,1 0 0,0 0 0,-1-1 0,1 0-1,0 1 1,0-1 0,0 0 0,1 0-1,-1-1 1,0 1 0,1 0 0,-1-1 0,1 0-1,-1 0 1,1 0 0,0-1 0,0 1-1,-1-1 1,1 0 0,0 0 0,-1 0 0,1 0-1,0-1 1,0 1 0,-1-1 0,1 0-1,-1 0 1,1 0 0,-1-1 0,3-1 3,11-10 55,0-2 1,0 0-1,-2-1 1,0 0-1,-1-2 1,0 1-1,-2-2 1,0 0-1,-1 0 1,6-15-56,-6 10 33,-1-1-1,-1 0 1,-1-1 0,-2 1 0,0-1 0,-2-1-1,1-22-32,-5 90-29,2 1-1,2-1 0,2 0 0,1 0 0,13 39 30,-19-74-9,0 0 0,1 1 0,0-1 0,0 0 0,1 0 0,0 0 0,0-1 0,0 1 0,0-1 0,1 1-1,0-1 1,0 0 0,0 0 0,1-1 0,0 0 0,0 1 0,0-1 0,0-1 0,1 1 0,-1-1 0,1 0 0,0 0 0,0-1 0,0 0 0,0 0 0,0 0 0,1-1 0,-1 0 0,0 0 0,1 0 0,-1-1 0,1 0 0,-1 0-1,1-1 1,-1 0 0,2 0 9,6-6 2,0-1 0,0-1 0,-1 0 0,0 0 0,0-1 0,-1-1 0,-1 0-1,0 0 1,0-2 0,-1 1 0,-1-1 0,0 0 0,-1-1 0,0 0 0,-1-1-1,-1 1 1,2-8-2,4-2 74,-2-1 0,0-1-1,-2 0 1,-1 0 0,-1 0-1,-1-1 1,-2 0 0,0 0-1,-2 0 1,-1-11-74,0 38 6,0 0 0,-1 1 0,1-1 0,0 1 0,-1-1 1,1 0-1,0 1 0,-1-1 0,1 0 0,-1 0 0,1 1 0,0-1 0,-1 0 0,1 0 0,-1 0 0,1 1 0,-1-1 0,1 0 0,-1 0 1,1 0-1,0 0 0,-1 0 0,1 0 0,-1 0 0,1 0 0,-1 0 0,1 0 0,-1 0 0,1 0 0,-1 0 0,1-1 0,-1 1 1,1 0-1,0 0 0,-1 0 0,1-1 0,-1 1 0,1 0 0,0-1 0,-1 1 0,1 0 0,0-1 0,-1 1 0,1 0 0,0-1 0,-1 1 1,1 0-1,0-1 0,0 1 0,0-1 0,-1 1 0,1-1 0,0 1 0,0-1 0,0 1 0,0 0 0,0-1 0,0 0-6,-3 17 15,2-1-1,0 1 0,0-1 0,2 1 1,0-1-1,0 1 0,2-1 0,0 1 0,0-1 1,2 0-1,0 0 0,0-1 0,2 0 1,-1 0-1,5 5-14,5 18 11,-2-3-16,-4-13-5,0 0 0,-2 1-1,0 0 1,-2 0 0,0 0 0,-2 1 0,0 0 0,-2-1 0,0 16 10,-2-36 0,0 1 1,-1 0-1,0 0 1,0 0-1,0 0 1,0-1-1,0 1 1,0 0-1,-1-1 1,1 1-1,-1-1 1,1 0 0,-1 1-1,0-1 1,0 0-1,0 0 1,-1 0-1,1-1 1,0 1-1,-1 0 1,1-1-1,-1 1 1,1-1-1,-1 0 1,0 0-1,1 0 1,-1 0 0,0-1-1,0 1 1,0-1-1,0 1 1,-1-1-1,-97-4 15,-14-37-361,53-9-3718,47 6-5278,16 25 1473</inkml:trace>
  <inkml:trace contextRef="#ctx0" brushRef="#br0" timeOffset="139099.878">17942 13905 9801,'0'0'2429,"0"0"-747,0 0 352,0 0-443,0 0-956,0 0-304,4 9-80,57 147 395,-59-154-642,0-1 1,0 1 0,0 0 0,0-1-1,1 1 1,-1-1 0,0 1 0,1-1-1,-1 0 1,1 0 0,0 0-1,-1-1 1,1 1 0,0-1 0,-1 1-1,1-1 1,0 0 0,-1 0 0,1 0-1,0 0 1,0 0 0,-1-1 0,1 0-1,0 1 1,-1-1 0,1 0-1,-1 0 1,1 0 0,-1 0 0,1-1-1,-1 1 1,0-1 0,0 1 0,1-1-1,-1 0 1,0 0 0,-1 0 0,1 0-1,0 0 1,-1 0 0,1-1-1,-1 1 1,1 0 0,-1-1-5,8-8 428,0 0 0,0 0 1,-1-1-1,-1 0 0,0 0 1,0-1-1,-1 0 0,-1 0 1,0 0-1,-1-1 0,-1 0 1,0 0-1,1-11-428,-4 24 50,1-1 1,-1 1-1,0 0 1,0-1-1,0 1 0,0 0 1,-1-1-1,1 1 1,0 0-1,0-1 1,-1 1-1,1 0 0,-1-1 1,1 1-1,-1 0 1,0 0-1,1 0 0,-1-1 1,0 1-1,0 0 1,0 0-1,0 0 1,0 0-1,0 1 0,0-1 1,0 0-1,0 0 1,0 1-1,0-1 1,-1 0-1,1 1 0,0-1 1,0 1-1,-1-1 1,1 1-1,0 0 1,-1 0-1,1 0 0,0 0 1,-1 0-1,1 0 1,0 0-1,-1 0 1,1 0-1,0 0 0,-1 1-50,-62 24 120,47-14-114,0 2-1,1 0 0,0 0 0,1 2 0,0 0 0,1 1 0,1 0 0,1 1 0,0 1 0,1-1 0,1 2 0,1 0 0,1 0 0,0 0 0,1 1 0,1 0 0,1 1 1,1-1-1,1 4-5,3-14 0,0 1 1,1 0 0,1-1-1,0 1 1,0-1 0,1 1-1,0-1 1,1 0 0,0 0-1,1 0 1,0-1 0,0 0 0,1 0-1,0 0 1,1-1 0,0 1-1,0-2 1,1 1 0,0-1-1,0 0 1,0-1 0,1 1-1,7 2 0,0 1-147,0-2 0,0 0-1,1 0 1,0-2-1,0 0 1,1-1 0,-1 0-1,1-2 1,0 0-1,0-1 1,0-1-1,1-1 1,11-1 147,-21 0-179,-1 0-1,0-1 1,0 0-1,0-1 1,-1 1-1,1-1 1,-1-1 0,1 0-1,-1 0 1,0 0-1,-1-1 1,1 0-1,-1 0 1,0 0-1,0-1 1,0 0-1,-1 0 1,0-1 0,2-3 179,-1 1-672,-1 0 0,-1 0 1,1 0-1,-1-1 0,-1 1 1,0-1-1,0 0 0,-1 0 1,1-11 671,0-31-6022,-3 3-3608</inkml:trace>
  <inkml:trace contextRef="#ctx0" brushRef="#br0" timeOffset="139599.557">19503 13715 7431,'1'-15'5515,"2"-5"-4090,0-14-209,-3-4 3680,-3 73-791,-10 21-3050,-2 6-390,2 31 27,4 1 0,4 0 0,5 44-692,0-118-1,1-1-1,1 0 0,1 0 1,0 0-1,1-1 0,2 1 1,-1-1-1,2 0 0,1 0 1,0-1-1,1 0 0,1-1 1,0 0 1,-6-11-116,1-1 0,0 0 1,0 0-1,0 0 0,1-1 0,-1 0 1,1 0-1,0 0 0,0-1 0,0 0 1,0 0-1,0 0 0,0-1 0,1 0 1,-1 0-1,0-1 0,1 0 0,-1 0 1,0 0-1,1-1 0,-1 0 0,0 0 1,1 0-1,-1-1 0,0 0 0,0 0 1,0-1-1,-1 1 0,1-1 0,-1-1 1,1 1-1,-1-1 0,0 0 0,0 0 1,-1 0-1,1-1 0,-1 1 0,0-1 0,0 0 1,0-1-1,0-1 116,9-12-835,-1 0 1,-1 0-1,0-1 0,-2 0 0,0 0 1,-2-1-1,3-10 835,9-90-9916,-19 89 4845</inkml:trace>
  <inkml:trace contextRef="#ctx0" brushRef="#br0" timeOffset="139872.79">19323 13992 7751,'0'0'3043,"0"0"-416,0 0 512,0 0-801,0 0-865,0 0-512,0 0-512,69-74-193,2 62-96,10 1-128,-1-3 0,0 2-32,-8 2-352,-4 2-2723,-16 0-4773</inkml:trace>
  <inkml:trace contextRef="#ctx0" brushRef="#br0" timeOffset="140512.754">20562 14105 15471,'1'-7'251,"-1"0"1,0 0-1,0 0 0,0 0 1,0-1-1,-1 1 1,-1 0-1,1 0 1,-1 0-1,0 1 0,-1-1 1,1 0-1,-1 1 1,-1-1-1,1 1 1,-1 0-1,0 0 1,-1 1-1,1-1 0,-1 1 1,0 0-1,0 0 1,-1 0-1,0 1 1,0 0-1,0 0 0,0 0 1,0 1-1,-1 0 1,-5-2-252,4 4 36,0 0 0,-1 1 0,1 0 0,-1 0 0,1 0 0,-1 1 0,1 1 0,0-1 0,-1 2 0,1-1 0,0 1 0,0 0 0,1 0 0,-1 1 0,1 0 0,0 1 0,0-1 0,0 2 1,0-1-1,1 1 0,0-1 0,0 2 0,-2 2-36,-2 3-4,-1 1 0,2 0 0,0 1 0,1 0 0,0 1 0,1-1 0,1 1 0,0 1 0,1-1 0,1 1 0,-3 16 4,5-15-20,0 0 0,1 0 0,1 0 1,0 0-1,2 0 0,0 0 0,1 0 1,0 0-1,1 0 0,2 0 20,-3-9-461,0-1 0,0 0 0,1 0 0,0 0 0,0 0 0,0-1 0,1 1 0,0-1 0,1 0 0,-1-1 0,1 1 0,0-1 0,1 0 0,5 3 461,-8-6-334,0 1-1,0-1 1,0 0 0,0-1-1,1 1 1,-1-1 0,1 1-1,-1-2 1,1 1 0,0 0-1,-1-1 1,1 0 0,0 0-1,-1 0 1,1 0 0,0-1-1,2-1 335,61-41-171,-54 26 1090,-1-1 0,-1 0-1,0 0 1,-2-1 0,0 0 0,-1-1-1,0-2-918,64-196 5389,-55 144-4454,-2-1 1,-4 0-1,0-39-935,-12 41 849,-8 86-129,2 48-650,2 1-1,4 0 1,1 0-1,5 10-69,0 5-69,4 0-1,3-1 1,16 51 69,-28-123-145,-1 1 1,1-1 0,0 0-1,0 1 1,0-1-1,1 0 1,-1 0 0,1 0-1,0 0 1,0-1-1,0 1 1,1 0 0,0-1-1,-1 1 1,1-1-1,0 0 1,0 0 0,1 0-1,-1-1 1,1 1-1,-1-1 1,1 1 0,0-1-1,0-1 1,0 1-1,0 0 1,0-1 0,0 0-1,1 0 1,-1 0-1,0 0 1,0-1 0,1 0-1,-1 0 1,0 0-1,1 0 1,-1-1 0,0 1-1,1-1 1,-1 0-1,3-2 145,6-5 16,-1-1 0,1 0 1,-2-1-1,1 0 0,-1-1 0,-1-1 0,0 0 0,-1 0 0,0 0 0,-1-1 0,0-1-16,159-276 5092,-151 242-3949,-39 80-652,17-14-584,0 1-1,1 0 1,1 0-1,1 1 1,1-1-1,0 1 1,1 0 0,2-1-1,0 1 1,1 0-1,0-1 1,2 0 0,0 0-1,2 0 1,0 0-1,1 0 1,0-1-1,8 11 94,36 15-5951,-6-37-5218,-27-9 2649</inkml:trace>
  <inkml:trace contextRef="#ctx0" brushRef="#br0" timeOffset="140844.993">21299 13619 10602,'0'0'897,"0"0"-705,0 0-32,0 0 32,0 0-128,0 0-64,0 0 0,15 80-1089,22-49-2242,4-1-2370</inkml:trace>
  <inkml:trace contextRef="#ctx0" brushRef="#br0" timeOffset="141168.787">21780 13946 15343,'0'0'2647,"0"0"-709,0 0 27,-12-8-721,6 4-1146,0 0-45,1-1 0,-1 2 0,0-1 0,0 1 0,0-1 0,0 2 0,-1-1 0,1 1-1,-1 0 1,0 0 0,0 1 0,0 0 0,1 0 0,-1 0 0,0 1 0,0 0 0,-4 1-53,8 0 6,0 0-1,1 0 1,-1 0 0,0 0-1,0 0 1,0 1 0,1 0-1,-1-1 1,1 1 0,-1 0 0,1 0-1,0 0 1,0 1 0,-1-1-1,2 1 1,-1-1 0,0 1-1,0-1 1,1 1 0,0 0 0,-1 0-1,1 0 1,0 0 0,1 0-1,-1 0 1,0 0 0,1 0-1,0 0 1,-1 0 0,1 0 0,0 0-1,1 0 1,-1 2-6,25 104-12,-17-88-4,6 13-24,-1 1-1,-2 0 0,-2 1 1,-1 0-1,1 18 41,-7-43-44,-2-10 35,1 0 1,-1 1-1,1-1 0,-1 0 0,1 1 0,-1-1 1,0 1-1,1-1 0,-1 0 0,0 1 1,0-1-1,0 1 0,0-1 0,0 1 0,-1-1 1,1 1-1,0-1 0,-1 0 0,1 1 0,-1-1 1,1 0-1,-1 1 0,1-1 0,-1 0 1,0 0-1,0 1 0,0-1 0,0 0 0,0 0 1,0 0-1,0 0 0,0 0 0,0 0 0,0-1 1,-1 1-1,1 0 0,0 0 0,-1-1 1,1 1-1,0-1 0,-1 1 0,1-1 0,-1 0 9,-8 1-53,1 0-1,-1-1 0,1 0 0,0-1 0,-1 0 0,1-1 0,0 1 0,-1-2 1,1 1-1,0-2 0,1 1 0,-1-1 0,1 0 0,-1-1 0,1 0 0,0 0 1,1-1-1,0 0 0,-1 0 0,2 0 0,-1-1 0,1 0 0,0-1 1,1 1-1,-1-1 0,2 0 0,-1-1 0,1 1 0,0-1 0,1 0 0,0 0 1,0 0-1,0-4 54,3 10-455,1 0 0,-1 0 1,1 0-1,0 0 0,0 1 1,0-1-1,0 0 0,0 0 0,1 1 1,-1-1-1,1 0 0,0 1 1,0 0-1,0-1 0,0 1 1,0 0-1,0 0 0,0 0 1,1 0-1,-1 1 0,1-1 1,-1 1-1,2-1 455,20-11-7719</inkml:trace>
  <inkml:trace contextRef="#ctx0" brushRef="#br0" timeOffset="141521.333">22257 13750 8232,'0'0'3048,"0"0"-315,0 0 54,0 0-315,0 0-834,0 0-682,0 0-502,0 15 0,-53 429 1115,51-303-3576,5-127 95,18-2-9746,-10-12 6896</inkml:trace>
  <inkml:trace contextRef="#ctx0" brushRef="#br0" timeOffset="141522.333">22439 14055 4036,'66'-285'14926,"-66"285"-14782,2-21 1255,-6 24 1628,-7 34-2486,2 0 1,1 1 0,2 1 0,-2 35-542,19 201 103,11-159-3510,-12-83-877,-1-14-1458,-1-3-2175</inkml:trace>
  <inkml:trace contextRef="#ctx0" brushRef="#br0" timeOffset="141723.891">22292 14045 7655,'0'0'1730,"-89"-78"-673,59 72 961,11 4 192,12 2-961,7 0-512,17 0-193,18 0-63,10 0-65,10 0-32,8-1-95,7-2-161,-1-1-64,0-3-64,-2-1-32,2-2-1730,-7 0-5573</inkml:trace>
  <inkml:trace contextRef="#ctx0" brushRef="#br0" timeOffset="142050.123">23691 14040 16047,'-19'-9'2883,"-123"-48"1430,95 41-1035,62 10-2119,423 26-748,-82-20-769,-351 0 348,2 0 2,-1 0-1,1 0 0,0-1 0,-1 0 1,1 0-1,-1-1 0,1 0 0,-1 0 1,1 0-1,-1-1 0,0 0 0,0 0 1,-1-1-1,1 0 0,0 1 0,1-4 9,-7 5 0,0-1 0,0 0-1,0 1 1,-1-1 0,1 1-1,-1-1 1,0 1 0,1-1-1,-1 1 1,0-1 0,0 1-1,-1 0 1,1-1 0,-1 1-1,1 0 1,-1 0 0,1 0-1,-1 0 1,0 0 0,0 0-1,0 1 1,0-1 0,0 1-1,-1-1 1,1 1 0,0 0-1,-1 0 1,0-1 0,2 2-1,-12-9-5,-1 1 0,-1 0 0,1 1 0,-1 1 0,-1 0 1,1 1-1,-1 1 0,1 0 0,-1 1 0,-16 0 6,31 2-1,-1 1 1,1 0-1,-1 0 0,1 0 1,-1 0-1,1 0 0,-1 0 1,1 0-1,-1 0 0,1 0 1,-1 1-1,1-1 1,0 1-1,-1-1 0,1 1 1,-1 0-1,1-1 0,0 1 1,-1 0-1,1 0 0,0 0 1,0 0-1,0 0 0,0 0 1,0 0-1,0 0 0,0 1 1,0-1-1,0 0 0,1 1 1,-1-1-1,0 0 0,1 1 1,-1-1-1,1 1 0,0-1 1,-1 1-1,1-1 1,0 1-1,0-1 0,0 1 1,0-1-1,0 1 0,0-1 1,0 1-1,1-1 0,-1 1 1,0-1-1,1 1 1,44 134 0,-25-89 0,-18-42 0,48 159-18,-49-157 16,0 0 0,0 0 1,-1-1-1,0 1 0,0 0 0,-1 0 1,0 0-1,0-1 0,0 1 0,-1 0 1,0-1-1,-1 1 0,1-1 0,-1 0 0,0 0 1,-1 0-1,1 0 0,-1 0 0,0-1 1,-1 0-1,1 0 0,-1 0 0,-3 2 2,-4 1-294,0 0 0,0-1 0,-1-1 0,1 0 0,-1 0-1,-1-2 1,1 1 0,-10 0 294,-65 12-8916,49-12-191</inkml:trace>
  <inkml:trace contextRef="#ctx0" brushRef="#br0" timeOffset="142835.376">25289 13762 11755,'-3'-15'2445,"-12"-48"-219,-16 13 3011,29 66-4580,7-7-656,0 0-1,1 0 1,0-1 0,0 0 0,1 0 0,0 0 0,1-1-1,0 0 1,0 0 0,0-1 0,1 0 0,0-1-1,2 1 0,23 14-5,1-1 0,2-2-1,-1-2 1,2-1 0,0-2-1,1-1 1,24 2 5,-62-13 0,11 3-3,0-1 0,-1 0 0,1-1 0,0 0 0,0-1 0,0 0 0,0-1 0,0 0 0,6-2 3,-17 3 10,1-1 0,-1 1 0,1-1 0,-1 0 0,0 1 0,1-1 0,-1 0 0,0 0 0,1 0 0,-1 0 0,0 0 0,0 0 0,0 0 0,0 0 0,0 0 0,0-1 0,0 1 0,0 0 0,-1-1 0,1 1 0,0 0 0,-1-1 0,1 1 0,-1-1 0,0 1 0,1-1 0,-1 1 0,0-1 0,0 0 0,0 1 0,0-1 0,0 1 0,0-1 0,-1 1 0,1-1 0,0 1 0,-1-1 0,1 1 0,-1-1 0,0 1 0,1 0 0,-1-1 0,0 1 0,0 0 0,0-1 0,0 1 0,0 0 0,0 0 0,0 0 0,0 0 0,0 0 0,-1 0 0,1 0 0,0 0 0,-1 0-10,-8 0 93,0 1 0,0 0 0,0 0 0,0 1 0,0 0 0,0 1 0,0 0 0,0 0 0,1 1 0,-1 1 0,1 0 0,0 0 0,0 0 0,1 1 0,-1 1 0,1-1 0,0 1 0,-3 3-93,8-6 3,-120 87 43,4 6 0,4 5 0,-34 44-46,52-33-582,118-118 358,30-28 314,-43 27 22,0 1 0,0 0-1,1 1 1,-1-1 0,1 2-1,0-1 1,1 1 0,-1 1 0,1 0-1,-1 0 1,1 1 0,7-1-112,-10 3 43,1 1-1,0 0 1,-1 1 0,0 0 0,1 0-1,-1 1 1,0-1 0,0 1 0,0 1-1,-1 0 1,1 0 0,-1 0-1,0 0 1,0 1 0,0 0 0,-1 0-1,0 1 1,0 0 0,0 0 0,0 0-1,-1 0 1,0 1 0,-1-1 0,2 3-43,70 76-44,-63-77 42,0-1-1,0-1 1,1 0-1,0 0 1,0-1-1,0-1 1,0 0-1,1-1 1,-1-1-1,1 0 1,0 0-1,0-2 1,0 1-1,0-2 1,6-1 2,-12 0-257,-1-1 0,0 0 0,0 0 0,0-1 0,0 0 0,-1 0-1,1 0 1,-1-1 0,0 0 0,0 0 0,-1-1 0,0 0 0,0 0 0,0 0 0,0 0 0,-1-1 0,0 0 0,-1 0 0,0 0 0,0 0 0,0 0 0,-1-1 0,0 1 0,0-1 0,-1 1 0,0-1 0,0 0 0,-1 0 0,0 0 257,14-49-2935,-11 50-5542</inkml:trace>
  <inkml:trace contextRef="#ctx0" brushRef="#br0" timeOffset="143675.876">26664 14115 17489,'0'0'2391,"0"0"-1200,-12-7 133,4 1-1076,4 3-166,0 0 0,0 0-1,0 0 1,-1 1 0,1 0 0,-1-1 0,0 2 0,0-1 0,0 0 0,0 1 0,0 0 0,0 0-1,0 0 1,0 1 0,0 0 0,0 0 0,0 0 0,0 1 0,-2 0-82,-13 6 18,2 0-1,-1 1 1,1 2 0,0 0 0,1 0 0,1 2-1,-1 0 1,2 1 0,0 0 0,0 2 0,1-1-1,1 2 1,1 0 0,0 0 0,-8 16-18,15-25-7,0 0 0,1 0 1,0 0-1,1 0 0,-1 1 1,1 0-1,1-1 0,-1 1 1,1 0-1,1 0 0,0 1 1,0-1-1,0 0 0,1 0 1,0 0-1,1 1 0,0-1 1,0 0-1,0 0 0,1 0 1,1 0-1,-1 0 0,1-1 1,1 1-1,-1-1 0,1 0 1,0 0-1,1 0 0,0 0 1,0-1-1,1 1 0,-1-1 1,1-1-1,0 1 0,1-1 1,1 1 6,0-2-21,1-1 1,-1 0 0,1 0-1,-1-1 1,1 0-1,0 0 1,0-1 0,0 0-1,0-1 1,0 0 0,0 0-1,0-1 1,0 0 0,0-1-1,0 1 1,-1-2 0,1 1-1,-1-2 1,1 1 0,-1-1-1,0 0 1,0 0-1,-1-1 1,1 0 0,-1-1-1,0 0 1,-1 0 0,1 0-1,-1-1 1,0 0 0,-1 0-1,3-5 21,15-23 220,-1 0-1,-2-2 0,-2-1 0,-1 0 1,-2-1-1,-2 0 0,-2-2 0,-1 1 1,-2-1-1,-2 0 0,-2-1 0,-1 0 1,-2 1-1,-3-12-219,-9 21 161,11 32-159,-1 0-1,1-1 0,-1 1 1,0 0-1,1 0 0,-1-1 1,1 1-1,-1 0 1,0 0-1,1 0 0,-1 0 1,0 0-1,1 0 0,-1 0 1,0 0-1,1 0 0,-1 0 1,1 1-1,-1-1 1,0 0-1,1 0 0,-1 1 1,1-1-1,-1 0 0,1 1 1,-1-1-1,0 0 0,1 1 1,0-1-1,-1 1 1,1-1-1,-1 1 0,1-1 1,-1 1-1,1-1 0,0 1 1,0-1-1,-1 1 0,1-1 1,0 1-1,0 0 1,-1-1-1,1 1 0,0-1 1,0 1-1,0 0 0,0-1 1,0 1-1,0 0 0,0-1-1,-7 24 11,0 1 0,2-1-1,0 1 1,2 0 0,1 0-1,1 0 1,1 1 0,1-1 0,2 7-11,1 9-161,1-1 1,2 1 0,2-1 0,2-1 0,1 0 0,2 0-1,2-1 1,2 2 160,-16-35-190,-1 1 0,1-1-1,0 0 1,0 1 0,1-1-1,0 0 1,0-1-1,0 1 1,0 0 0,1-1-1,0 0 1,0 0 0,0 0-1,0 0 1,1-1 0,-1 1-1,1-1 1,0 0 0,0-1-1,0 1 1,0-1 0,1 0-1,-1 0 1,0-1 0,1 1-1,-1-1 1,1-1-1,0 1 1,-1-1 0,1 0-1,0 0 1,-1 0 0,1-1-1,0 0 1,4-1 190,4-9 169,0-1-1,-1 0 1,-1 0 0,0-1-1,-1-1 1,-1 0 0,0 0-1,0-1 1,-1 0 0,3-12-169,-9 23 59,10-18 517,-1-1 0,-1-1 0,-1 1 0,-1-2 0,-1 1 0,-1-1 0,-1-1 0,-2 1 0,0-1 0,-1-10-576,-3 36 10,1-1 1,-1 1 0,0-1-1,1 1 1,-1-1-1,0 1 1,0-1 0,0 1-1,1-1 1,-1 1-1,0-1 1,0 1 0,0-1-1,0 1 1,0-1-1,0 0 1,0 1 0,0-1-1,0 1 1,0-1-1,0 1 1,0-1 0,0 1-1,-1-1 1,1 1-1,0-1 1,0 1 0,-1-1-1,1 1 1,0-1-1,0 1 1,-1-1 0,1 1-1,-1 0 1,1-1-1,0 1 1,-1 0 0,1-1-1,-1 1 1,1 0 0,-1-1-1,1 1 1,-1 0-1,1 0 1,-1 0 0,1 0-1,-1-1 1,1 1-1,-1 0 1,1 0 0,-1 0-1,1 0 1,-1 0-1,1 0 1,-1 0 0,0 0-1,1 0 1,-1 1-1,1-1 1,-1 0 0,1 0-1,-1 0 1,1 1-11,-22 28 26,15-11 3,0 0 0,2 1 1,0 0-1,1 0 0,1 0 1,1 0-1,1 0 0,0 1 1,2-1-1,0 4-29,0-13-217,0 1 1,0-1-1,1 0 0,0-1 1,1 1-1,0 0 0,1-1 0,0 1 1,0-1-1,1 0 0,0 0 0,1-1 1,0 0-1,0 0 0,0 0 1,1 0-1,1-1 0,-1-1 0,1 1 1,2 0 216,18 5-4750,-9-7-1626,2-2-5683</inkml:trace>
  <inkml:trace contextRef="#ctx0" brushRef="#br0" timeOffset="143976.909">27145 13798 12011,'0'0'673,"0"0"-641,0 0 0,0 0 0,0 0-64,0 0-96,108 55-2050,-57-30-2787</inkml:trace>
  <inkml:trace contextRef="#ctx0" brushRef="#br0" timeOffset="144231.163">27800 14111 12908,'0'0'3369,"0"0"-1186,0 0-138,-13-6-577,-47-19-817,54 24-635,1-1-1,-1 1 1,0 1-1,0-1 1,-1 1 0,1 0-1,0 0 1,0 1 0,0 0-1,0 0 1,1 0-1,-1 1 1,0 0 0,0 0-1,1 0 1,-1 1-1,1 0 1,0 0 0,0 0-1,0 0 1,0 1-1,0 0 1,1 0 0,0 1-1,0-1 1,0 1-16,1-1-1,0-1 0,0 2 0,0-1 1,1 0-1,-1 0 0,1 1 0,1-1 0,-1 1 0,0 0 1,1 0-1,0-1 0,0 1 0,1 0 0,-1 0 0,1 0 1,0 0-1,0 0 0,1 0 0,-1 0 0,1-1 1,0 1-1,1 0 0,-1 0 0,1-1 0,0 1 0,0-1 1,0 1-1,2 0 1,83 115-68,-87-120 68,124 124-753,-123-123 743,0-1-1,1 1 1,-1 0-1,0 0 1,1 0 0,-1 0-1,0 0 1,0 0-1,0 0 1,0 1-1,0-1 1,0 0-1,-1 1 1,1-1-1,0 0 1,0 1-1,-1-1 1,1 1-1,-1-1 1,0 1 0,1-1-1,-1 1 1,0-1-1,0 1 1,0 0-1,0-1 1,0 1-1,0-1 1,0 1-1,-1-1 1,1 1-1,-1-1 1,1 1-1,-1-1 1,1 1 0,-1-1-1,0 0 1,0 1-1,1-1 1,-1 0-1,0 1 1,0-1-1,-1 0 1,1 0-1,0 0 1,0 0-1,0 0 1,-1 0-1,1 0 1,0-1 0,-2 1 9,-30 4 17,0-3-1,0 0 1,0-2-1,0-2 0,0-1 1,1-1-1,-1-2 1,-14-5-16,44 10-1,-94-22-530,59 9-3598,26 7-836,9 0-1452</inkml:trace>
  <inkml:trace contextRef="#ctx0" brushRef="#br0" timeOffset="144496.135">28268 13884 7944,'0'0'3251,"0"0"-1127,0 0-303,0 0 389,5 19-144,21 132 832,-21-103-2432,-2 0-1,-3 1 0,-1-1 0,-3 1 0,-1-1 0,-3 0 0,-2-1 0,-14 40-465,8-49-117,-3 7-1760,13-15-5401,6-23 594,1-4-2338</inkml:trace>
  <inkml:trace contextRef="#ctx0" brushRef="#br0" timeOffset="144744.425">28631 14072 8584,'13'-55'2363,"9"-52"4622,-26 102-2199,-6 23-3583,2 7-856,2 1 0,1-1 0,1 1 0,1 1 0,1-1 0,1 0 0,2 0 0,1 1 0,2 12-347,11 75 161,-9-80-599,-1 1 0,-2 0 0,-1 0 0,-2 1 1,-4 25 437,-6-22-3613,0-16-2031,-1-3-4061</inkml:trace>
  <inkml:trace contextRef="#ctx0" brushRef="#br0" timeOffset="144745.425">28172 14394 9545,'0'0'2947,"0"0"-1089,-41-74 544,51 67-352,21 0-1185,21 2-673,15 4-160,16 1-32,9-4 0,5 2 0,4 2-128,-3 0-353,-7 0-1761,-10 2-1634,-13-1-2305</inkml:trace>
  <inkml:trace contextRef="#ctx0" brushRef="#br0" timeOffset="145047.946">29390 14429 12972,'0'0'5093,"0"0"-2242,0 0-33,0 0-575,0 0-1090,0 0-673,0 0-320,0 0-128,0 0-32,-16-42-192,41 41-1217,0 1-2115,-5 0-6661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3:28.426"/>
    </inkml:context>
    <inkml:brush xml:id="br0">
      <inkml:brushProperty name="width" value="0.05" units="cm"/>
      <inkml:brushProperty name="height" value="0.05" units="cm"/>
    </inkml:brush>
  </inkml:definitions>
  <inkml:trace contextRef="#ctx0" brushRef="#br0">3085 169 10506,'0'0'2739,"0"0"-812,0 0 256,0 0-357,0 0-566,0 0-417,0 0-421,15-8-235,-4 1-147,-4 3-13,-1 0 0,1 0-1,0 1 1,0 0 0,0 0 0,0 1 0,0 0 0,1 0 0,-1 0 0,1 1-1,-1 0 1,1 1 0,-1 0 0,6 0-27,262 9 438,-272-9-394,0 1 1,0-1-1,0 1 0,0-1 1,1 0-1,-1 0 0,0-1 1,0 1-1,0 0 0,0-1 1,0 0-1,0 0 0,0 0 1,-1 0-1,1 0 0,0-1 1,0 1-1,-1-1 0,1 1 1,-1-1-1,1 0 0,-1 0 1,0-1-1,0 1 0,0 0 1,0-1-1,0 1 0,0-1 1,-1 1-1,1-1 0,-1 0 1,0 0-1,0 0 0,0 1 1,0-1-1,0 0 0,-1 0 1,1 0-1,-1-1 0,0 1 1,0 0-1,0 0 0,0 0 1,-1 0-1,1 0 1,-1 0-1,0 0 0,0 0 1,0 0-45,0 0 51,-1 0 1,0 1-1,-1-1 1,1 1 0,0-1-1,-1 1 1,1 0 0,-1 0-1,1 0 1,-1 0 0,0 0-1,0 1 1,0-1 0,0 1-1,0 0 1,0 0-1,-1 0 1,1 0 0,0 1-1,-1-1 1,1 1 0,0 0-1,-1 0 1,1 0 0,0 0-1,0 1 1,-1-1-1,1 1 1,0 0 0,0 0-1,-1 0 1,1 0 0,0 1-1,0-1 1,0 1 0,1 0-1,-1-1 1,0 1-1,1 1 1,-1-1 0,1 0-1,0 1 1,-1-1 0,1 1-1,0 0 1,1-1 0,-1 1-1,0 0 1,1 0 0,0 0-1,-1 0 1,1 2-52,-13 32 68,2 1 0,1 0 0,2 0 0,2 1 0,1 0 0,2 1 0,2-1 0,2 10-68,-4 21-5,-17 177-527,2-85-4504,13-114-633,3-12-1020</inkml:trace>
  <inkml:trace contextRef="#ctx0" brushRef="#br0" timeOffset="-1860.565">819 250 10058,'9'-107'14531,"-9"106"-13656,0 1-170,3 20 240,-1 191-177,-3-95-1339,5 0 0,14 77 571,-9-161-1583,-1-7-2631,-6-9-4312,-2-13 1330</inkml:trace>
  <inkml:trace contextRef="#ctx0" brushRef="#br0" timeOffset="-1470.228">756 577 4164,'0'0'5002,"0"0"-2482,0 0-326,0 0 283,0 0-315,0 0-555,0 0-630,0 0-428,1-9-228,0 2-281,-1 6-35,-1-1-1,1 0 1,0 1 0,0-1 0,0 1 0,1-1 0,-1 0-1,0 1 1,0-1 0,1 1 0,-1-1 0,1 1 0,0-1-1,-1 1 1,1 0 0,0-1 0,0 1 0,0 0 0,0-1-1,0 1 1,0 0 0,0 0 0,0 0 0,0 0 0,1 0-1,-1 0 1,0 0 0,1 1 0,-1-1 0,1 0 0,-1 1-1,1-1 1,-1 1 0,1-1 0,-1 1 0,1 0 0,1 0-5,290 4 64,-280-7-13,0 0 0,0-1 0,0 0 0,-1-1 0,1-1 0,-1 0 0,-1 0 0,1-1 0,-1-1 0,0 0 0,-1 0 0,0-1 0,0 0 0,-1-1 0,-1 0 0,1-1 0,-1 0 0,-1 0 0,0 0 0,-1-1 0,0 0 0,-1 0 0,0-1 0,-1 0-1,0 0 1,-1 0 0,0 0 0,-2 0 0,1-5-51,-2 18 42,0 1 0,0 0 0,0-1-1,0 1 1,-1 0 0,1-1-1,0 1 1,0-1 0,-1 1-1,1 0 1,0-1 0,-1 1 0,1-1-1,-1 1 1,1-1 0,-1 1-1,1-1 1,-1 1 0,1-1-1,-1 0 1,1 1 0,-1-1 0,1 0-1,-1 1 1,0-1 0,1 0-1,-1 0 1,0 1 0,1-1 0,-1 0-1,0 0 1,1 0 0,-1 0-1,0 0 1,1 0 0,-1 0-1,0 0 1,1 0 0,-1-1 0,1 1-1,-1 0 1,0 0 0,1 0-1,-1-1 1,0 1 0,1 0-1,-1-1 1,1 1 0,-1-1 0,1 1-1,-1 0 1,1-1 0,-1 1-1,1-1 1,-1 1 0,1-1-1,0 0 1,-1 1 0,1-1 0,0 1-1,0-1 1,-1 0 0,1 1-1,0-1 1,0 1 0,0-1-1,0 0 1,0 1 0,0-2-42,-10 22 32,1 0 1,1 0 0,0 1-1,2 0 1,1 0-1,0 0 1,2 1-1,0-1 1,2 1-1,0 4-32,-1 213-58,3-232-97,0 0 0,1-1 0,-1 1 0,1 0 0,0-1 0,1 1 0,0-1 0,0 0 0,0 0 0,1 0 0,0 0 0,0 0 0,1-1 0,-1 0 0,1 0 0,0 0 0,0-1 0,5 4 155,-5-6-476,-1 1-1,1-1 0,-1 0 0,1-1 0,0 1 0,0-1 1,0 0-1,0 0 0,0-1 0,0 1 0,0-1 0,0 0 0,0-1 1,0 1-1,0-1 0,0 0 0,3-1 477,53-31-9102,-33 10 3342</inkml:trace>
  <inkml:trace contextRef="#ctx0" brushRef="#br0" timeOffset="-1025.896">1606 587 2338,'5'-16'3342,"33"-122"4313,-37 134-7161,0 2-150,0 1 0,-1-1 0,1 0 1,0 0-1,-1 0 0,0 0 0,1 0 0,-1 0 1,0 0-1,0 0 0,0 0 0,0 0 1,0 0-1,-1 0 0,1 0 0,0 0 1,-1 0-1,0 1 0,1-1 0,-1 0 1,0 0-1,0 0 0,0 1 0,0-2-344,-16 36 1276,13-8-1267,0-1 0,1 0 0,1 1 0,2 0 0,0-1-1,2 1 1,1 0 0,0-1 0,2 0 0,1 0 0,1 0 0,8 19-9,-14-39-32,1 0 1,0 1-1,0-1 0,0 0 1,1 0-1,0 0 1,-1 0-1,1 0 0,0-1 1,1 1-1,-1-1 1,1 0-1,-1 0 0,1 0 1,0-1-1,0 1 1,0-1-1,1 0 0,-1 0 1,0 0-1,1-1 0,-1 1 1,1-1-1,0 0 1,-1 0-1,1-1 0,0 0 1,0 0-1,-1 0 1,1 0-1,0 0 0,-1-1 1,1 0-1,0 0 1,-1-1-1,1 1 0,-1-1 1,4-2 31,8-7 4,-1-1 0,-1-1 0,0 0 0,-1-1 0,-1-1 0,0 0 0,0-1 0,-2 0 0,0 0 0,-1-1 0,0-1 0,-1-2-4,1 3 39,0 1 76,-1 0-1,0 0 0,-2 0 0,0-1 1,0 0-1,-2 0 0,0 0 0,-1-1 0,0-2-114,-3 19 22,0 1-1,0-1 1,0 0-1,0 1 0,0-1 1,0 1-1,0-1 0,0 1 1,0-1-1,0 1 0,0-1 1,0 0-1,0 1 0,0-1 1,-1 1-1,1-1 1,0 1-1,0-1 0,-1 1 1,1-1-1,0 1 0,-1 0 1,1-1-1,0 1 0,-1-1 1,1 1-1,-1 0 0,1-1 1,0 1-1,-1 0 1,1-1-1,-1 1 0,1 0 1,-1 0-1,0-1 0,1 1 1,-1 0-1,1 0 0,-1 0 1,1 0-1,-1 0 0,1 0 1,-1 0-1,1 0 1,-1 0-1,0 0 0,1 0 1,-1 0-1,1 0 0,-1 1 1,1-1-1,-1 0 0,1 0 1,-1 1-1,1-1 0,-1 0 1,1 0-1,-1 1 1,1-1-1,0 1 0,-1-1 1,1 0-1,-1 1-21,-29 25 357,19-9-339,1 1 0,0 0 0,1 1 0,1 0 0,1 0 0,0 1 0,2 0 0,0 0 0,-2 19-18,-12 45 20,-14 36-255,6 1 0,-11 110 235,36-202-24,2-17 19,0-1 0,-1 1-1,0-1 1,-1 1 0,0-1 0,0 0 0,-2 0 0,1 0-1,-1 0 1,-1 0 0,0-1 0,0 1 0,-1-2 0,-1 1 0,1 0-1,-4 2 6,2-9 2,0 0 0,0 0 0,1 0-1,-2-1 1,1-1 0,0 0 0,0 0 0,0 0-1,-1-1 1,1 0 0,0 0 0,0-1-1,-1-1 1,1 1 0,0-1 0,0 0 0,0-1-1,0 0-1,-17-5-9,-1-1 0,1-1 0,1-1-1,0-1 1,1-1 0,0-2 0,1 0-1,0-1 1,2-1 0,0-1 0,0-1-1,2 0 1,1-2 0,0 0 0,-10-18 9,-7-38-3063,45 26-6163,7 32 1154</inkml:trace>
  <inkml:trace contextRef="#ctx0" brushRef="#br0" timeOffset="-589.999">2155 427 5894,'0'0'7906,"0"0"-4741,0 0-1195,0 0-475,0 0-684,0 0-378,0 0-113,3 20-53,4 137 278,-46 251-401,25-352-993,11-95 625,2-20 407,2-1-1,3 1 1,2-1 0,3 1 0,3 1 0,2 0 0,3 1-1,6-13-182,-21 62 70,1-1-1,-1 0 0,2 1 0,-1 0 1,1 0-1,0 0 0,0 0 0,1 0 0,0 1 1,1 0-1,0 0 0,0 0 0,0 1 1,1 0-1,0 0 0,0 1 0,0 0 0,1 0 1,0 0-1,0 1 0,0 1 0,0-1 1,0 1-1,1 1 0,0-1 0,-1 1 1,1 1-1,0 0 0,0 0 0,0 1 0,4 0-69,-3 3-1,-1 0-1,0 1 0,0 0 0,0 1 0,0 0 0,0 1 1,-1-1-1,0 2 0,0-1 0,-1 1 0,0 0 0,0 1 1,-1-1-1,0 1 0,0 1 0,0-1 0,-1 1 0,-1 0 1,0 0-1,0 0 0,0 1 0,-1-1 0,-1 1 0,0 0 1,0 0-1,-1 0 0,0 0 0,0 0 0,-1 0 0,-1 0 1,0 0-1,-1 7 2,0-10-10,0-1 1,-1 1 0,1-1-1,-1 0 1,0 0 0,-1-1-1,0 1 1,0-1 0,0 1-1,0-1 1,-1-1 0,0 1-1,0 0 1,0-1 0,0 0-1,-1-1 1,1 1 0,-1-1-1,0 0 1,0 0 0,-1-1 0,1 1-1,-7 0 10,0 1 5,0-1-1,-1-1 1,0 0-1,0 0 0,1-1 1,-1-1-1,0-1 1,0 0-1,0 0 1,1-2-1,-5 0-4,12 1-14,0 0 0,-1-1 0,1 0-1,0 0 1,1 0 0,-1 0 0,0-1-1,1 0 1,0 0 0,0-1 0,0 1-1,0-1 1,1 0 0,0-1 0,0 1 0,0-1-1,1 1 1,0-1 0,-1-1 14,3 4-296,0 0 0,0 0 0,1 0 1,-1 0-1,0 0 0,1-1 0,0 1 0,0 0 0,0-1 1,0 1-1,1 0 0,-1 0 0,1 0 0,0-1 0,-1 1 1,1 0-1,1 0 0,-1 0 0,0 0 0,1 0 1,0 1-1,0-1 0,0 0 0,0 1 0,2-3 296,17-15-6929</inkml:trace>
  <inkml:trace contextRef="#ctx0" brushRef="#br0" timeOffset="631.255">3758 403 5413,'0'0'4943,"0"0"-3090,0 0-486,0 0 90,0 0-341,0 0-225,-5 15-208,-13 53-272,18-62-384,-1 1 0,1-1 0,1 0 0,-1 0 0,1 0 0,0 0 0,1 0-1,-1 0 1,1 0 0,0 0 0,1 0 0,-1-1 0,1 1 0,0-1-1,1 0 1,3 5-27,-4-5 8,-2-3-4,0 0 1,0 0-1,0 0 0,0 0 0,1 0 0,-1 0 0,1 0 0,-1 0 1,1-1-1,0 1 0,-1 0 0,1-1 0,0 0 0,0 1 1,0-1-1,0 0 0,1 0 0,-1 0 0,0 0 0,0 0 0,1-1 1,-1 1-1,0-1 0,1 1 0,-1-1 0,0 0 0,1 0 1,-1 0-1,1 0 0,-1-1 0,0 1 0,1-1 0,-1 1 0,0-1 1,0 0-1,1 0 0,-1 0 0,0 0 0,0 0 0,0 0 0,0 0 1,0-1-1,0 1 0,-1-1 0,2-1-4,7-8 304,0-1-1,-2-1 1,1 1 0,-1-2-1,-1 1 1,-1-1-1,0 0 1,0 0 0,-2 0-1,0-1 1,0 0 0,-1 0-1,-1 0 1,-1 0-1,0 0 1,-1-12-304,0 25 38,-1 0 0,1 0-1,-1 0 1,0 1 0,1-1 0,-1 0 0,0 0 0,0 1-1,0-1 1,0 1 0,-1-1 0,1 1 0,0-1-1,-1 1 1,1 0 0,-1 0 0,1 0 0,-1-1-1,1 1 1,-1 1 0,0-1 0,1 0 0,-1 0-1,0 1 1,0-1 0,0 1 0,0-1 0,0 1 0,1 0-1,-1 0 1,0 0 0,0 0 0,0 0 0,0 0-1,0 0 1,0 1 0,0-1-38,-71 19 90,62-13-91,-1 0 0,1 0-1,0 1 1,0 1 0,1 0-1,0 0 1,1 1 0,-1 0-1,2 1 1,-1 0 0,1 0-1,1 1 1,0 0 0,1 0-1,0 0 1,0 1 0,1 0-1,1 0 1,0 1 0,1-1-1,0 1 1,1 0 0,0 0-1,0 11 2,1-5-49,1 0 0,1 0 0,0 0 0,2 0 0,0 0 0,1 0 0,0-1 0,2 2 49,-4-15-47,0-1-1,0 1 1,0 0-1,0-1 1,1 1 0,0-1-1,0 0 1,0 0-1,0 0 1,1 0-1,-1 0 1,1-1-1,0 1 1,0-1-1,1 0 1,-1-1 0,0 1-1,1-1 1,0 0-1,-1 0 1,1 0-1,0 0 1,0-1-1,0 0 1,0 0 0,0-1-1,1 1 1,-1-1-1,0 0 1,0 0-1,5-1 48,5-4-10,-1 0-1,0-1 1,0 0 0,0-2-1,-1 1 1,0-1-1,0-1 1,-1-1-1,0 1 1,0-2 0,-1 0-1,-1 0 1,0-1-1,-1 0 1,0-1 0,2-4 9,6-4 35,59-75 996,-4-3 0,25-51-1030,-66 76 267,-47 74 6,7 11-273,1 0 1,1 1-1,0-1 1,0 1 0,1 1-1,1-1 1,0 1-1,1 0 1,0 0 0,1 0-1,1 1 1,0-1-1,0 1 1,2 0 0,0-1-1,0 1 1,1-1-1,2 8 0,-3 5-7,2-1 0,1 0-1,1 1 1,1-1-1,1-1 1,1 1 0,1-1-1,2-1 1,0 1-1,1-2 1,1 1 0,2-2-1,1 3 8,-9-17-5,-18-8 42,-46-36 90,40 23-158,-2 2 0,0 0 0,0 1 0,-1 1 0,0 1 0,-1 1-1,-14-4 32,30 12-698,4 6-5154,9 1-703</inkml:trace>
  <inkml:trace contextRef="#ctx0" brushRef="#br0" timeOffset="947.886">4691 109 13517,'0'0'2818,"0"0"-138,0 0-726,0 0-897,0 0-448,-6 13 10,-13 40 54,2 0-1,3 0 1,-5 41-673,9-15-114,3 0 0,4 1 0,4 31 114,6-52-3149,7-26-5510,-8-27 3448</inkml:trace>
  <inkml:trace contextRef="#ctx0" brushRef="#br0" timeOffset="1227.875">4605 536 5381,'0'0'2835,"0"0"-251,0 0 619,-5-13-193,-16-37-805,21 50-2153,-1-1 0,1 0 0,0 1 0,0-1 1,0 0-1,0 0 0,-1 1 0,1-1 0,0 0 0,0 1 0,1-1 0,-1 0 0,0 0 0,0 1 0,0-1 0,0 0 0,0 1 0,1-1 1,-1 0-1,0 1 0,1-1 0,-1 1 0,0-1 0,1 0 0,-1 1 0,1-1 0,-1 1 0,1-1 0,-1 1 0,1-1 0,0 1 0,-1 0 1,1-1-1,-1 1 0,1-1 0,0 1 0,-1 0 0,1 0 0,0 0 0,-1-1 0,1 1 0,0 0 0,0 0 0,-1 0 0,1 0 0,0 0 1,-1 0-1,1 0 0,0 0 0,0 0 0,-1 1 0,1-1 0,0 0 0,-1 0-52,4 0 247,150-20 968,-106 16-1162,1-3-1,-1-1 1,0-3-1,4-3-52,-10-9-10,-64 21-823,-10 9-2189,-16 7-3042</inkml:trace>
  <inkml:trace contextRef="#ctx0" brushRef="#br0" timeOffset="1561.934">578 1445 2947,'-17'0'7217,"-69"0"-3747,37 0 854,48-3-644,25 0-2801,593-19 759,-398 19-1605,1859-38-33,-566-10 1239,-1310 35-924,-162 9-278,-34 2-10,-22 2 5,-277 1-1337,94 15-5446,169-11 4968,-100 7-7586</inkml:trace>
  <inkml:trace contextRef="#ctx0" brushRef="#br0" timeOffset="1931.36">0 1841 15471,'0'0'2637,"0"0"-1554,0 0-63,0 0 357,19-9 54,79-28-609,38 19-501,960-16 388,-951 32-639,845-3 547,967-28 1243,-1784 25-1731,83-3 1690,110-25-1819,-291 20 379,-98-1 27,-117 7-678,111 26-1855,32 8-3577,7-14-1984,5-3-5871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3:42.503"/>
    </inkml:context>
    <inkml:brush xml:id="br0">
      <inkml:brushProperty name="width" value="0.05" units="cm"/>
      <inkml:brushProperty name="height" value="0.05" units="cm"/>
    </inkml:brush>
  </inkml:definitions>
  <inkml:trace contextRef="#ctx0" brushRef="#br0">74 9 448,'0'0'4106,"0"0"-1806,0 0-591,0 0-129,0 0-112,0 0-251,0 0-277,1-8 426,-1 8 2078,-8 88 1325,0 1-4093,-49 157 867,55-215-1514,2 1 1,1-1 0,2 0 0,0 0 0,6 15-30,44 337 262,18 401 533,-46-552-699,-6-9 7,-10 0 0,-11 51-103,0-77 29,21 364 94,-8 133 5,-5-9-198,1-66 167,1 321-7,3 153 337,2 295 81,3-664-28,1 667 102,-25-400-385,-12-583-138,1-137 128,22-109 304,5-153-371,-6 2-3112,-21-10-1503,-5 0-4927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3:56.030"/>
    </inkml:context>
    <inkml:brush xml:id="br0">
      <inkml:brushProperty name="width" value="0.05" units="cm"/>
      <inkml:brushProperty name="height" value="0.05" units="cm"/>
    </inkml:brush>
  </inkml:definitions>
  <inkml:trace contextRef="#ctx0" brushRef="#br0">55 55 9801,'0'0'7239,"0"0"-4420,0 0-417,0 0-352,0 0-865,0 0-320,0 0-417,0 0-287,-4-55-97,4 55-64,0 0 0,0 2-225,0 6-1280,0 7-1122,0 2-3875,-1 0-9161</inkml:trace>
  <inkml:trace contextRef="#ctx0" brushRef="#br0" timeOffset="1">3 500 16528,'0'0'6726,"0"0"-4292,0 0-576,0 0-513,0 0-736,0 0-129,0 0-287,0 0-97,0 0-96,-3 1 0,3-1-449,3 5-704,3 2-897,-3 4-1057,-3-1-4003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3:54.835"/>
    </inkml:context>
    <inkml:brush xml:id="br0">
      <inkml:brushProperty name="width" value="0.05" units="cm"/>
      <inkml:brushProperty name="height" value="0.05" units="cm"/>
    </inkml:brush>
  </inkml:definitions>
  <inkml:trace contextRef="#ctx0" brushRef="#br0">109 139 6406,'0'0'3246,"0"0"-951,5-14-101,27-74 2429,-21 52 2477,-6 53-4916,-1 33-1895,-3 0 0,-2 0 0,-3 0 0,-2 6-289,-3 47 104,-4 155-174,11-148-2364,7-76-540,7-18-4894,-7-15 1611</inkml:trace>
  <inkml:trace contextRef="#ctx0" brushRef="#br0" timeOffset="511.969">21 544 5413,'0'0'6225,"0"0"-3305,0 0-812,0 0 167,0 0-444,0 0-379,-4-12-417,-12-38-458,16 49-567,0 0 1,0 1 0,0-1-1,0 0 1,1 0-1,-1 1 1,0-1 0,0 0-1,1 1 1,-1-1-1,1 0 1,-1 1 0,0-1-1,1 0 1,-1 1-1,1-1 1,0 1-1,-1-1 1,1 1 0,-1-1-1,1 1 1,0-1-1,-1 1 1,1 0 0,0-1-1,0 1 1,-1 0-1,1 0 1,0 0-1,0-1 1,-1 1 0,1 0-1,0 0 1,0 0-1,-1 0 1,1 0 0,0 0-1,0 0 1,-1 1-1,1-1 1,0 0-1,0 0 1,-1 1 0,1-1-1,0 0 1,0 1-11,5-1 41,321 1 290,-321 0-329,0-1-1,1 0 0,-1 0 1,0-1-1,0 0 0,0 0 1,0 0-1,0-1 0,0 1 1,0-2-1,-1 1 0,1-1 1,-1 1-1,1-1 0,-1-1 1,0 1-1,0-1 0,0 0 1,-1 0-1,0-1 0,1 1 1,-1-1-1,-1 0 0,1 0 1,-1 0-1,0 0 0,0-1 1,0 1-1,-1-1 0,0 0 1,0 0-1,1-4-1,-1-4 135,-1 1-1,0-1 0,0 1 1,-1-1-1,-1 1 1,0-1-1,-1 1 1,0 0-1,-1-1 0,-1 1 1,-2-6-135,-1 42 1991,-8 468-1879,15-478-412,13 112-1895,-12-121 1746,0-1 0,1 0-1,-1 1 1,1-1-1,0 0 1,0 0 0,0 0-1,0 0 1,0 0-1,1 0 1,-1-1 0,1 1-1,0-1 1,0 1-1,-1-1 1,2 0-1,-1 0 1,0-1 0,0 1-1,2 0 450,19 2-7004</inkml:trace>
  <inkml:trace contextRef="#ctx0" brushRef="#br0" timeOffset="841.459">821 320 10314,'0'0'2391,"0"0"-149,0 0 401,0 0-438,0 0-566,0 0-454,0 0-577,0 0-207,-14 10 63,3-1-352,4-5-52,0 1 0,0 0 0,1 0 0,0 1 0,0 0 0,1 0 0,-1 1 0,1-1 0,0 1 0,1 0 0,0 1 0,0-1 0,-1 5-60,-2 4 50,0 0 0,1 1 0,1-1 0,1 1 0,0 1 0,1-1 0,1 0 0,1 1 0,0-1 0,1 1 0,1-1 0,1 1 0,0-1 0,2 0 0,0 0 0,0 0 0,2 0 0,0-1 0,5 10-50,-9-23-31,0 0 0,1 0-1,-1 0 1,1-1 0,0 1 0,0 0 0,0-1-1,0 0 1,0 0 0,0 0 0,1 0 0,-1-1 0,0 1-1,1-1 1,0 0 0,-1 0 0,1 0 0,0 0 0,-1-1-1,1 1 1,0-1 0,0 0 0,-1 0 0,1 0 0,0-1-1,0 1 1,-1-1 0,1 0 0,0 0 0,-1-1-1,1 1 1,-1 0 0,2-2 31,4-2-39,0 0 0,0 0 0,0-1 0,0-1 0,-1 1 0,0-1 0,-1-1 0,0 1 0,0-1 0,0-1 0,2-4 39,2-5 19,-1-2-1,0 1 0,-2-1 1,0 0-1,-1-1 0,-1 0 1,-1 0-1,-1 0 0,-1 0 1,-1-1-1,-1 0 0,0 1 0,-2-1 1,-2-10-19,1 27-30,0 0 0,-1 0 0,1 0 0,-1 0-1,0 0 1,-1 0 0,1 1 0,-1 0 0,0 0 0,0 0 0,0 0 0,-1 0 0,1 1 0,-1 0 0,0 0 0,0 0 0,0 0 0,0 1 0,0 0 0,-1 0 0,1 0 0,-1 1 0,1 0 0,-1 0 0,1 0-1,-1 1 1,0 0 0,1 0 0,-1 0 0,0 1 0,1 0 0,-1 0 0,1 0 0,-1 1 0,-4 1 30,-31 14-7709,27-6 449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9.780"/>
    </inkml:context>
    <inkml:brush xml:id="br0">
      <inkml:brushProperty name="width" value="0.05" units="cm"/>
      <inkml:brushProperty name="height" value="0.05" units="cm"/>
    </inkml:brush>
  </inkml:definitions>
  <inkml:trace contextRef="#ctx0" brushRef="#br0">46 179 14798,'0'0'3107,"0"0"-667,0 0-390,0 0-604,13-2-506,-6 0-830,-4 2-79,-1-1 0,0 0 0,1 0 0,-1 1 0,1-1 0,-1 1 0,1 0 0,-1 0 0,1 0 0,-1 0 0,1 0 0,-1 1 0,1-1 0,-1 1-1,0-1 1,1 1 0,-1 0 0,0 0 0,1 0 0,-1 0 0,0 1 0,0-1 0,0 0 0,0 1 0,0 0 0,0-1 0,0 1 0,-1 0 0,1 0 0,-1 0 0,1 0 0,-1 0-1,1 2-29,15 29 50,-2 0 0,-1 1 1,-2 0-1,-1 1 0,-2 0 1,-2 1-1,-1 0 1,0 10-52,-6-45-28,1 1 0,-1 0 1,0 0-1,1 0 1,-1 0-1,0 0 1,0 0-1,0 0 0,-1 0 1,1 0-1,0 0 1,-1 0-1,1 0 0,-1 0 1,0-1-1,0 1 1,1 0-1,-1 0 1,0-1-1,0 1 0,-1 0 1,1-1-1,0 1 1,-1-1-1,1 0 0,0 1 1,-1-1-1,0 0 1,1 0-1,-1 0 1,0 0-1,1 0 0,-1 0 1,0-1-1,0 1 1,0 0-1,0-1 0,0 0 1,0 1-1,0-1 1,0 0-1,1 0 1,-1 0-1,0 0 0,0 0 1,0-1-1,0 1 1,0-1-1,0 1 1,0-1-1,0 1 0,0-1 1,1 0-1,-2 0 28,-2-6 11,-1 0 0,1-1 0,0 1 0,1-1 0,0 0 0,0 0 0,1 0 0,0 0 0,0-1 0,1 1 0,0-1 0,0 0 0,1 1 0,0-1 0,1 0 0,0 0 0,1-3-11,-3-8-2,2 1 1,0-1-1,2 1 1,0-1-1,1 1 1,1 0-1,0 0 1,2 0-1,0 0 1,1 1-1,1 0 1,0 1-1,2 0 1,0 0-1,1 1 1,0 0-1,1 1 1,1 0-1,1 1 0,0 0 1,12-8 1,-19 18-1,0-1 1,0 1 0,1 1-1,-1-1 1,1 1-1,0 1 1,0-1-1,0 1 1,0 1-1,0 0 1,6-1 0,-13 3-3,0 0 1,1 0 0,-1 0 0,0 0 0,0 1-1,0-1 1,0 0 0,0 0 0,0 1 0,0-1-1,0 1 1,0-1 0,-1 1 0,1-1-1,-1 1 1,1-1 0,-1 1 0,1-1 0,-1 1-1,0 0 1,0-1 0,0 1 0,0 0 0,0-1-1,0 1 1,0-1 0,-1 1 0,1 0-1,0-1 1,-1 1 0,0-1 0,1 1 0,-1-1-1,0 1 1,0-1 0,1 1 0,-1-1 0,0 0-1,-1 0 1,1 1 0,-1 0 2,-15 21 15,0 0 0,-2-1 0,0 0 0,-1-2-1,-2-1 1,-6 4-15,19-14 12,-208 177 1350,215-185-1342,1 0 0,-1-1 0,1 1 0,0 0 0,-1 0 0,1 0 1,0 0-1,0 0 0,-1 1 0,1-1 0,0 0 0,0 1 0,0-1 0,0 0 1,1 1-1,-1-1 0,0 1 0,1 0 0,-1-1 0,1 1 0,-1-1 0,1 1 1,0 0-1,-1-1 0,1 1 0,0 0 0,0-1 0,0 1 0,1 0 1,-1-1-1,0 1 0,1 0 0,-1-1 0,1 1 0,-1-1 0,1 1 0,0-1 1,-1 1-1,1-1 0,0 1 0,0-1 0,0 0 0,0 1 0,1-1 0,-1 0 1,0 0-1,0 0 0,1 0-20,18 6 21,1-1 1,1 0-1,-1-2 1,1-1-1,0 0 1,-1-2-1,12 0-21,5 1 10,-13-1-67,6 0-472,0 1 0,-1 1 1,1 2-1,-1 1 0,0 1 1,0 1-1,-1 2 0,5 3 529,-15 0-6854,-10-8 506</inkml:trace>
  <inkml:trace contextRef="#ctx0" brushRef="#br0" timeOffset="326.307">734 229 4004,'-2'-16'6571,"1"-4"-4925,-1-19 135,-7 1 2250,3 29 2336,3 27-4675,3 29-1503,3-19-138,2 0 0,1 0 0,1 0 0,1-1 0,2 0 0,0 0 0,2-1 0,1-1-1,1 0 1,1-1 0,9 11-51,-18-25-16,1 0 0,0 0 0,0-1 0,1 0 0,0 0 0,1-1 0,0 0 0,0-1 0,1 0 0,0 0 0,0-1 0,0 0 0,1-1 0,0 0 0,0 0 0,0-1 0,1-1 0,-1 0 0,1-1 0,0 0 0,0-1 0,0 0 0,0-1 0,0 0 0,0 0 0,-1-2 0,1 1 0,0-2 0,0 0 0,-1 0 0,0-1 0,10-4 16,-4-6 102,-1-1-1,-1-1 1,0 0 0,-1-1-1,-1-1 1,0 0 0,-1 0-1,-2-1 1,0-1 0,0 0-1,-2 0 1,-1-1 0,0 0-1,-2 0 1,0-1 0,-1 1 0,-1-1-1,-2 0 1,0 0 0,-1 0-1,-2-13-101,3 29 9,-1-1-1,0 0 1,0 1 0,0-1-1,-1 0 1,0 1-1,0-1 1,-1 1 0,0-1-1,0 1 1,0 0-1,-1 0 1,0 0-1,0 0 1,-1 0 0,1 1-1,-1-1 1,-1 1-1,1 0 1,-1 0 0,1 1-1,-1-1 1,-2 0-9,5 5-74,1 0 0,-1-1 0,1 1 0,-1 0 1,1 0-1,-1 0 0,1 0 0,-1 0 0,1 1 0,-1-1 0,1 0 1,-1 1-1,1-1 0,-1 1 0,1 0 0,-1-1 0,1 1 0,0 0 1,-1 0-1,1 0 0,0 0 0,0 0 0,0 0 0,0 0 0,0 0 1,0 0-1,0 1 0,0-1 0,0 0 0,0 1 0,1-1 0,-1 0 1,1 1-1,-1-1 0,1 1 0,-1-1 0,1 1 0,0-1 1,0 1-1,0 0 74,-9 65-10440,8-26-2650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3:56.839"/>
    </inkml:context>
    <inkml:brush xml:id="br0">
      <inkml:brushProperty name="width" value="0.05" units="cm"/>
      <inkml:brushProperty name="height" value="0.05" units="cm"/>
    </inkml:brush>
  </inkml:definitions>
  <inkml:trace contextRef="#ctx0" brushRef="#br0">66 176 9449,'0'0'3886,"0"0"-1521,0 0-48,0 0-198,0 0-554,0 0-535,0 0-539,-7 17-187,-31 127 695,18 270-1090,30-876 64,2 270 363,-12 192-314,1-1 0,0 1 0,0 0 0,0 0 0,0-1 0,-1 1 0,1 0 0,0 0 0,0 0 0,0 0 0,0 0 0,0 0 0,0 0 0,0 1 0,-1-1 0,1 0 0,0 0 0,0 1 0,0-1 0,0 0 0,-1 1 0,1-1 0,0 1 0,0-1 0,-1 1 0,1-1 0,0 1 0,-1 0 0,1-1 0,-1 1 0,1 0 0,-1-1 0,1 1 0,-1 0-1,1 0 1,-1 0 0,0-1 0,1 1 0,-1 0 0,0 0 0,0 0 0,0 0 0,1 0 0,-1-1 0,0 2-22,0-1 4,218 385 103,-210-375-101,-3 0-75,1 0 0,0-1 0,1 0 0,0 0 0,0 0-1,1-1 1,1 0 0,0-1 0,0 0 0,0 0-1,1-1 1,0 0 0,1 0 0,-1-1 0,1-1-1,0 0 1,1 0 0,-1-2 0,1 1 0,0-1-1,5 0 70,-14-3-9,0-1 0,0 0-1,0 0 1,0 0 0,0 0 0,0 0-1,0-1 1,-1 1 0,1-1-1,-1 0 1,1 0 0,-1 0-1,1 0 1,-1 0 0,0 0-1,0-1 1,0 1 0,-1-1-1,1 1 1,0-1 0,-1 0 0,0 0-1,0 0 1,0 0 0,0 0-1,0 0 1,0 0 0,0-2 9,8-94 107,-9 93-103,-1-47 218,-2 1 0,-3-1 0,-2 1 0,-2 1 0,-6-12-222,15 61 7,1 0-8,0 1 1,0-1 0,0 1 0,0-1 0,0 1-1,-1-1 1,1 1 0,-1-1 0,1 1-1,-1-1 1,0 1 0,1 0 0,-1-1 0,0 1-1,0 0 1,0-1 0,0 1 0,0 0-1,0 0 1,0 0 0,-1 0 0,1 0-1,0 0 1,-1 1 0,1-1 0,0 0 0,-1 1-1,1-1 1,-10 40-2658,11 17-6807,0-23 651</inkml:trace>
  <inkml:trace contextRef="#ctx0" brushRef="#br0" timeOffset="797.69">858 219 10666,'0'0'3235,"0"0"-603,0 0-123,0 0-448,0 0-374,0 0-588,0 0-576,1 1-341,-2 48 15,1-48-194,-6 86 33,3-1 1,5 1 0,3 5-37,-3-80-152,0-1 1,0 0 0,1 0 0,0 0 0,1 0-1,0 0 1,1-1 0,0 0 0,5 7 151,-8-14-44,0 0 1,0 0-1,0 0 1,1-1-1,-1 1 1,1-1-1,-1 1 1,1-1-1,0 0 1,0 0-1,0-1 0,0 1 1,0 0-1,0-1 1,0 0-1,0 0 1,1 0-1,-1 0 1,1 0-1,-1-1 1,0 1-1,1-1 1,-1 0-1,1 0 1,-1 0-1,1-1 0,-1 1 1,1-1-1,-1 0 1,0 0-1,1 0 1,-1 0-1,3-2 44,9-7 15,0 0 1,0-2-1,-1 0 0,0 0 0,-1-1 0,-1-1 1,0 0-1,-1-1 0,0 0 0,-1 0 0,-1-1 1,-1-1-1,4-8-15,13-22 539,-2-1 0,-2-1 0,-2-1 0,12-50-539,-28 28 935,-3 71-915,-1 0 1,1 0-1,-1 0 0,1 0 1,-1 1-1,0-1 1,1 0-1,-1 1 0,0-1 1,0 1-1,0-1 1,1 1-1,-1-1 1,0 1-1,0-1 0,0 1 1,0 0-1,0-1 1,0 1-1,0 0 1,0 0-1,0 0 0,0 0 1,0 0-1,0 0 1,0 0-1,0 0 0,0 0 1,0 0-1,0 1 1,1-1-1,-1 0 1,0 1-1,0-1 0,0 0 1,0 1-1,0-1 1,0 1-1,1 0 1,-1-1-1,0 1 0,1 0 1,-1-1-1,0 1 1,1 0-1,-1 0 0,1-1 1,-1 1-1,1 0 1,-1 0-1,1 0 1,-1 0-1,1 0 0,0 0 1,0 0-1,-1 0 1,1 0-1,0 0 1,0 0-1,0 0 0,0 0 1,0 0-1,1 0-20,-6 18 7,2 0-1,0 1 1,1-1-1,1 0 1,1 1-1,1-1 1,0 0-1,2 1 1,1 5-7,0 4-210,2 0 0,1 0-1,1 0 1,1-1 0,2-1 0,5 10 210,-12-28-204,1 0 0,0 0 0,1-1 0,0 0 1,0 0-1,1 0 0,0-1 0,0 0 0,1 0 0,0-1 0,0 0 1,0 0-1,1-1 0,-1 0 0,2 0 0,-1-1 0,0-1 0,1 1 0,-1-1 1,4 0 203,-4-1-74,-1-1 0,0 0 0,0 0 0,1 0 0,-1-1 0,1 0 0,-1-1 0,0 0 0,1 0 0,-1-1 0,0 0 0,0 0 0,0-1 0,0 0 0,0-1 0,-1 1 0,0-2 0,1 1 0,-2-1 0,1 0 0,0 0 0,-1-1 0,0 1 0,0-2 0,-1 1 0,1 0 0,-2-1 0,2-2 74,9-19 357,-2-1-1,-1 0 1,-1-1-1,-1 0 1,-2 0-1,-1-1 1,-2-1-1,-1 1 1,-1-4-357,0-125 3133,-17 122-1494,-3 65-993,5 17-640,3 1 0,1 0-1,2 0 1,2 1 0,2 0-1,4 33-5,-2-70-7,16 112-1070,-15-117 917,1 1 0,0-1 0,-1 0 0,1 0 0,1 0 0,-1 0 0,0 0 0,1 0 0,0-1 0,0 1 0,0-1 0,0 0 0,1 0 0,-1 0 0,1 0 0,0-1 0,0 1 0,0-1 0,0 0 0,0 0 0,0 0 0,1-1 0,-1 0 0,1 0 0,0 1 160,4-2-91,0 0 1,1 0-1,-1-1 0,1 0 0,-1 0 0,0-1 1,0 0-1,0-1 0,0 0 0,0 0 1,0-1-1,-1 0 0,0-1 0,0 0 1,0 0-1,0 0 0,-1-1 0,0-1 1,5-4 90,-2 1 17,-1 1 1,0-2 0,-1 1 0,0-1 0,0 0-1,-1-1 1,-1 0 0,4-10-18,10-27-8470,-16 34-1022</inkml:trace>
  <inkml:trace contextRef="#ctx0" brushRef="#br0" timeOffset="1458.461">2154 110 8904,'0'0'2659,"0"0"-305,0 0 177,0 0-199,0 0-431,2-8-332,6-17-455,-6 47 148,-58 188 1156,45-169-2354,1 1-1,3 0 0,1 0 0,3 0 1,1 1-1,2-1 0,4 30-63,-4-66-8,1-1 0,-1 1 0,1-1 0,0 0 0,1 1 0,-1-1 0,1 0 0,0 0 0,0 0 0,1 0-1,0 0 1,-1-1 0,1 1 0,1-1 0,-1 0 0,1 0 0,0 0 0,0 0 0,0-1 0,0 1 0,0-1-1,1 0 1,0 0 0,-1-1 0,1 1 0,0-1 0,0 0 0,1-1 0,-1 1 0,0-1 0,0 0 0,1 0 0,-1-1-1,1 1 1,4-1 8,2-4-44,0 0 0,0 0 0,0-1 0,0 0-1,-1-1 1,0 0 0,0-1 0,-1-1 0,0 1 0,0-1-1,-1-1 1,0 0 0,0 0 0,-1-1 0,0 0-1,-1-1 1,0 1 0,0-3 44,18-19-2280,-3 19-4270,-15 12-1452</inkml:trace>
  <inkml:trace contextRef="#ctx0" brushRef="#br0" timeOffset="2068.966">3082 23 9833,'0'0'2904,"0"0"-395,0 0 358,0 0-470,0 0-438,0 0-501,-1-6-663,-3-10-469,-1 27-87,-3 45 112,7-52-327,-61 451 413,60-447-591,-19 128-3156,15-46-7148,6-78 6192</inkml:trace>
  <inkml:trace contextRef="#ctx0" brushRef="#br0" timeOffset="2789.043">2877 426 5830,'-6'-17'999,"4"10"-547,0 0-1,0 0 1,-1 0 0,0 1 0,-1-1 0,1 1 0,-1 0 0,0 0 0,-1 0 0,1 0 0,-1 1 0,-3-2-452,3 1 721,-1 1 1,-1-1 0,1 1 0,-1 1 0,0 0 0,0 0-1,0 0 1,0 0 0,-1 1 0,0 1 0,1-1-1,-1 1 1,0 0 0,-4 0-722,11 3 22,1-1 0,0 1 0,-1-1 0,1 1 0,0-1 0,0 0 0,-1 1 0,1-1 0,0 1 0,0-1 0,0 1 0,0-1 0,0 1 0,0-1 0,0 1 0,0-1 1,0 1-1,0-1 0,0 1 0,0-1 0,0 1 0,0-1 0,0 1 0,0-1 0,1 1 0,-1-1 0,0 1 0,0-1 0,1 1 0,-1-1 0,0 1 0,0-1 0,1 0 0,-1 1 0,1-1 0,-1 0 0,0 1 0,1-1 0,-1 0 0,1 1 0,-1-1 0,1 0 0,-1 0 0,0 0 0,1 0 0,-1 1 0,1-1 0,-1 0 0,1 0 0,-1 0 0,1 0 0,-1 0 0,1 0 0,0 0 0,-1 0 0,1 0-22,25 10 24,0 0 0,1-2-1,0-1 1,1-1 0,0-2 0,0-1-1,0 0 1,0-2 0,19-3-24,-32 4 7,0-1-1,0-1 1,1 0 0,-1-1 0,0 0-1,0-2 1,0 0 0,0 0-1,0-2 1,-1 1 0,1-2 0,-1 0-1,-1-1 1,1 0 0,-1-1 0,0-1-1,-1 0 1,0 0 0,0-1-1,-1-1 1,-1 0 0,0 0 0,3-6-7,-2-37 1334,-24 69-303,-10 118-999,9 105-171,14-232-41,1 0 1,0 1-1,0-1 1,1 0-1,0 0 1,0 0-1,0 0 1,1-1-1,-1 1 1,1-1-1,1 1 1,-1-1-1,1 0 1,0 0-1,0 0 1,0-1-1,1 0 0,-1 0 1,1 0-1,3 2 180,-4-4-346,1 1-1,0-1 0,0 1 0,0-1 0,1-1 0,-1 1 0,0-1 1,1 0-1,-1 0 0,0-1 0,1 1 0,-1-1 0,1 0 0,-1-1 0,1 1 1,-1-1-1,1 0 0,-1-1 0,0 1 0,0-1 0,0 0 0,0-1 1,2 0 346,5-4-408,0 0 0,0-2 0,-1 1 1,0-1-1,0-1 0,-1 0 0,0 0 1,-1-1-1,7-10 408,9-19 229,-1 0-1,-2-2 1,-2-1-1,-1-3-228,-7 18 134,-10 23-12,36-89 1160,-20 29 2952,-21 67 582,-17 51-4235,-21 220-10,39-259-568,3 93-160,0-104 73,-1 0 1,1 0-1,0 0 0,0 0 1,1 0-1,-1 0 1,1 0-1,-1-1 1,1 1-1,0 0 1,0-1-1,0 0 1,0 1-1,0-1 1,1 0-1,-1 0 1,0 0-1,1-1 0,0 1 1,-1-1-1,1 1 1,0-1-1,0 0 1,0 0-1,0 0 1,0 0-1,0-1 1,0 1-1,0-1 1,0 1-1,3-1 84,4-1-211,0 1 1,0-1-1,0-1 0,0 0 1,0 0-1,-1-1 0,1 0 1,-1 0-1,0-1 0,0-1 1,0 1-1,0-1 0,-1-1 1,0 0-1,0 0 0,0-1 1,2-2 210,106-137-86,-100 121 651,-1 0 1,0-1 0,-2-1 0,-1 0 0,-1-1 0,-2 0 0,-1-1 0,0 0-566,-7 0 2130,-5 29-449,-2 7-1584,1 0-1,1 1 1,-1-1-1,2 1 1,-1 0-1,1 0 1,0 0 0,0 0-1,1 1 1,0-1-1,0 4-96,-2 5 97,-57 255 463,57-257-710,0 0 0,1 0 0,1 1 0,0-1 0,1 1 0,1-1-1,1 1 1,0 0 0,0-1 0,2 0 0,0 1 0,1-1 0,0 0 0,1 0 0,1-1-1,0 0 1,6 8 150,8-5-3491,-5-13-5178,-11-4-2296</inkml:trace>
  <inkml:trace contextRef="#ctx0" brushRef="#br0" timeOffset="3397.513">4123 242 6502,'0'0'4447,"0"0"-1943,0 0-49,0 0-196,0 0-765,0 0-645,-1 5-438,-41 314 1794,15-169-2269,-6-1 0,-10 11 64,-15-22-321,54-132 237,0 1 0,0-1 0,-1 0-1,1 0 1,-1 0 0,0-1 0,-1 0 0,1 0-1,-1 0 1,0-1 0,-1 1 0,1-1-1,-1-1 1,1 1 0,-1-1 0,0-1 0,0 1-1,-4 0 85,-1-2-31,0 0 0,0 0-1,0-1 1,0-1-1,0 0 1,0 0 0,1-1-1,-1-1 1,0 0 0,1-1-1,0 0 1,0 0-1,0-1 1,0-1 0,1 0-1,-4-3 32,-146-125 645,154 129-611,-1-2 32,2 3-40,0-1 0,0 1 0,0-1 0,1 0 0,0 0 0,0-1 0,0 1 0,1-1 0,-1 0 0,1 0 0,1 0 1,-3-5-27,5 9-42,0 1 1,0-1 0,1 0 0,-1 1 0,0-1 0,1 0 0,-1 1 0,1-1 0,-1 1 0,1-1 0,0 1 0,0-1 0,-1 1-1,1 0 1,0-1 0,0 1 0,1 0 0,-1 0 0,0-1 0,0 1 0,1 0 0,-1 0 0,0 0 0,1 1 0,-1-1-1,1 0 1,-1 0 0,1 1 41,30-13-4589,-26 10 2625,28-7-9006</inkml:trace>
  <inkml:trace contextRef="#ctx0" brushRef="#br0" timeOffset="4041.9">4620 256 10890,'0'0'5184,"0"0"-1805,0 0-523,0 0-550,0 0-645,0 0-562,0 0-581,-2 2-379,-13 60 181,-12 110-619,7 1 0,5 118 299,21-270-633,2-49 359,-7-182 456,-5 155-112,3 0 0,3 0 0,1 1 0,4-1 0,1 1 0,3 0 0,13-36-70,33-7 447,-55 94-431,0 0-1,1 1 1,-1-1 0,1 1 0,0 0 0,0 0 0,0 0 0,0 0 0,0 0 0,0 1 0,1 0 0,-1-1-1,0 1 1,1 0 0,-1 1 0,1-1 0,-1 1 0,1-1 0,-1 1 0,1 0 0,-1 0 0,1 1 0,-1-1-1,1 1 1,-1-1 0,1 1 0,-1 0 0,1 1 0,-1-1 0,1 1-16,5 5-35,0 0 1,-1 0-1,0 1 1,0 1-1,-1-1 0,0 1 1,0 0-1,-1 1 1,0-1-1,-1 1 1,0 1-1,-1-1 0,0 1 1,0-1-1,-1 1 1,-1 0-1,0 0 0,0 1 1,-1-1-1,0 0 1,-1 0-1,0 1 1,-2 4 33,1-8-42,0-1-1,0 1 1,-1 0-1,0-1 0,0 1 1,-1-1-1,0 0 0,0 0 1,-1 0-1,0 0 0,0-1 1,-1 0-1,0 0 0,0 0 1,0 0-1,-1-1 0,1 1 1,-1-1-1,-1-1 1,1 1-1,-1-1 0,1 0 1,-1-1-1,0 0 0,-1 0 1,1 0-1,0-1 0,-1 0 1,1 0-1,-1-1 0,0 0 1,0 0-1,1-1 0,-8-1 44,8 3-110,0-1-1,1-1 1,-1 1-1,0-1 1,0-1-1,0 1 1,1-1-1,-1 0 1,0 0-1,1-1 1,-1 0-1,1 0 1,0-1-1,-1 0 1,1 0-1,0 0 1,1-1-1,-1 1 1,1-2-1,-1 1 1,1 0-1,0-1 1,1 0-1,-1 0 1,1-1-1,0 1 1,1-1-1,-1 0 1,1 0-1,-1-2 111,13-17-7132,4 19-448</inkml:trace>
  <inkml:trace contextRef="#ctx0" brushRef="#br0" timeOffset="4366.237">5224 773 17072,'0'0'7527,"0"0"-5189,0 0-736,0 0-833,0 0-545,0 0-160,0 0-64,0 0-256,0 0-289,-2-56-704,2 69-1666,-1 3-3427,-12-1-10570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2.068"/>
    </inkml:context>
    <inkml:brush xml:id="br0">
      <inkml:brushProperty name="width" value="0.05" units="cm"/>
      <inkml:brushProperty name="height" value="0.05" units="cm"/>
    </inkml:brush>
  </inkml:definitions>
  <inkml:trace contextRef="#ctx0" brushRef="#br0">0 178 13741,'0'0'4399,"0"0"-2002,0 0-555,0 0-438,0 0-678,17 0-262,292 3 193,-258-2-702,0-2 1,0-2-1,-1-3 1,1-1-1,-1-3 1,12-6 44,-61 16-7,-1 0 1,1 0-1,0 0 1,-1 0 0,1 0-1,-1 0 1,1 0 0,0 0-1,-1 0 1,1 0-1,0-1 1,-1 1 0,1 0-1,-1 0 1,1-1-1,-1 1 1,1-1 0,-1 1-1,1 0 1,-1-1-1,1 1 1,-1-1 0,0 1-1,1-1 1,-1 1 0,1-1-1,-1 1 1,0-1-1,0 1 1,1-1 0,-1 0-1,0 1 1,0-1-1,0 1 1,0-1 0,0 0-1,1 1 1,-1-1-1,0 1 1,0-1 0,-1 0-1,1 1 1,0-1-1,0 0 1,0 1 0,0-1-1,0 1 1,-1-1 0,1 0-1,0 1 1,-1-1-1,1 1 1,0-1 0,-1 1-1,1-1 1,-1 1-1,1-1 1,-1 1 6,-30-22 53,30 22-56,-181-91 692,235 153 165,-44-51-852,1 0 0,-1 1-1,-1 0 1,0 0 0,-1 1-1,-1 0 1,0 0 0,0 1 0,-1 0-1,-1 0 1,0 0 0,-1 0-1,-1 1 1,0-1 0,-1 1-1,-1-1 1,0 1 0,-1 0 0,0-1-1,-1 1 1,-1-1 0,0 0-1,-1 0 1,-1 0 0,-1 2-2,-59 99-1966,14-43-2923,18-29-1591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2.613"/>
    </inkml:context>
    <inkml:brush xml:id="br0">
      <inkml:brushProperty name="width" value="0.05" units="cm"/>
      <inkml:brushProperty name="height" value="0.05" units="cm"/>
    </inkml:brush>
  </inkml:definitions>
  <inkml:trace contextRef="#ctx0" brushRef="#br0">1 248 12492,'0'0'4489,"0"0"-1643,0 0-508,0 0-528,0 0-737,0 0-465,0 0-335,15 1-124,135 5-277,1-6 0,31-9 128,-179 10-6,0-1-1,0 1 1,1-1 0,-1 0 0,0 0-1,0 0 1,1-1 0,-1 1 0,0-1-1,0 0 1,0 1 0,0-1 0,0-1 0,0 1-1,0 0 1,0-1 0,0 0 0,0 1-1,-1-1 1,1 0 0,-1 0 0,1-1 0,-1 1-1,0 0 1,0-1 0,0 1 0,0-1-1,0 0 1,-1 0 0,1 0 0,-1 0-1,0 0 1,0 0 0,0 0 0,0 0 0,0 0-1,-1 0 1,0-1 0,1 1 0,-1 0-1,0 0 1,-1-3 6,-2-11 43,-1 0 1,-1-1-1,-1 1 0,-1 1 0,0-1 0,-1 1 1,-4-6-44,-1-2 55,7 49 708,4 116-480,3-112-259,0 1 0,-2-1 0,-1 1 0,-1-1 0,-2 0 0,-5 18-24,-25 47-1484,14-38-5536,16-41-982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0.776"/>
    </inkml:context>
    <inkml:brush xml:id="br0">
      <inkml:brushProperty name="width" value="0.05" units="cm"/>
      <inkml:brushProperty name="height" value="0.05" units="cm"/>
    </inkml:brush>
  </inkml:definitions>
  <inkml:trace contextRef="#ctx0" brushRef="#br0">0 271 14894,'0'0'4265,"0"0"-1617,0 0-486,0 0-806,0 0-651,20-3-315,139-9-107,-107 12-449,-1-3 1,1-2-1,-1-2 1,35-11 165,-83 18-46,-1 1 1,1-1 0,-1 0 0,0 0 0,1-1 0,-1 1 0,1 0-1,-1-1 1,1 0 0,-1 1 0,0-1 0,1 0 0,-1 0-1,0 0 1,0-1 0,0 1 0,0 0 0,0-1 0,0 1 0,0-1-1,0 0 1,-1 0 0,1 0 0,0 0 0,-1 0 0,0 0 0,0 0-1,1 0 1,-1 0 0,0-1 0,-1 1 0,1 0 0,0-1-1,-1 1 1,1-1 0,-1 1 0,0 0 0,0-1 0,0 1 0,0-1-1,0 1 1,0-1 0,-1 1 0,1-1 0,-1 1 0,0 0-1,1-1 1,-2-1 45,-15-12 18,-1 0-1,-1 2 1,1 0-1,-2 1 1,0 1-1,-1 0 1,-18-6-18,-30-8 657,68 27-619,0 0 1,0 0-1,0 0 1,1 0-1,-1 1 1,0-1-1,1 0 1,-1 1-1,1-1 1,-1 0-1,1 1 1,-1-1-1,1 0 1,0 1-1,0-1 1,0 1-1,0-1 1,0 0-1,0 1 1,0-1-1,0 1 1,1-1-1,-1 0 0,0 1 1,1-1-1,0 0 1,-1 1-1,1-1 1,-1 0-1,1 0 1,0 1-1,0-1 1,0 0-1,0 0 1,0 0-1,0 0 1,0 0-1,1 0-38,46 68 118,59 106 378,-103-166-479,0 0 0,-1 1 0,0-1 0,-1 1 0,0 0 0,-1 0-1,0 0 1,0 0 0,-1 0 0,0 0 0,-1 0 0,0 0 0,0 0 0,-1 0 0,-1 0 0,0-1 0,0 1 0,-4 6-17,-1-1-224,0-1 1,-2 0 0,1 0 0,-2-1 0,0-1 0,0 1 0,-1-2-1,-1 0 1,1 0 0,-10 4 223,-147 82-5547,142-83 4443,-4 2-8463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1.208"/>
    </inkml:context>
    <inkml:brush xml:id="br0">
      <inkml:brushProperty name="width" value="0.05" units="cm"/>
      <inkml:brushProperty name="height" value="0.05" units="cm"/>
    </inkml:brush>
  </inkml:definitions>
  <inkml:trace contextRef="#ctx0" brushRef="#br0">374 99 9225,'0'-15'7030,"-1"-46"-3704,1 60-3228,0 1 0,1-1 0,-1 1 0,0-1 0,1 1 0,-1-1 0,0 0 0,0 1 0,0-1 0,0 1 0,0-1 0,0 0 0,0 1 0,0-1 0,0 0 0,0 1 0,0-1 0,0 1 0,0-1-1,0 0 1,0 1 0,-1-1 0,1 1 0,0-1 0,0 0 0,-1 1 0,1-1 0,-1 1 0,1-1 0,0 1 0,-1-1 0,1 1 0,-1 0 0,1-1 0,-1 1 0,1-1 0,-1 1 0,1 0 0,-1 0 0,1-1 0,-1 1 0,0 0 0,1 0 0,-1 0 0,1-1 0,-1 1-1,0 0 1,1 0 0,-1 0 0,0 0 0,1 0 0,-1 0 0,1 0 0,-1 1 0,0-1 0,1 0 0,-1 0-98,-19 20 1709,19-20-1720,-14 25 241,1 0 0,1 0 0,1 1 0,1 1 0,2 0 1,1 0-1,0 1 0,3 0 0,-1 9-230,-4 27-187,4 1 0,2 0 1,3 0-1,3 7 187,9 14-3476,6-31-2236,-3-24-1532</inkml:trace>
  <inkml:trace contextRef="#ctx0" brushRef="#br0" timeOffset="316.602">164 439 3427,'-14'-15'8243,"-50"-48"-4789,-21 18 4697,164 58-7345,16 2-770,0-5 0,1-3-1,61-6-35,-139-1 0,0-1-1,0 0 0,0-2 1,0 0-1,0-1 0,-1-1 1,1-1-1,-1 0 1,-12 4 6,0-1-1,0 1 1,0-1-1,-1 0 1,1 0-1,-1 0 1,0 0-1,0-1 1,0 0-1,-1 0 1,1 0-1,-1 0 1,0 0-1,0-1 1,0 1-1,-1-1 1,0 0 0,1 0-1,-2 0 1,1 0-1,-1 0 1,1-1-1,-1 1 1,-1 0-1,1-1 1,-1 1-1,0 0 1,-1-4-6,1 4 184,0-1-1,-1 1 1,0-1 0,0 1 0,0 0 0,-1 0-1,0-1 1,0 1 0,0 0 0,-1 1 0,1-1 0,-1 0-1,0 1 1,0-1 0,-1 1 0,0 0 0,1 0 0,-1 1-1,-1-1 1,1 1 0,0 0 0,-1 0 0,-1-1-184,4 4 30,0 1 0,0-1 1,0 1-1,1 0 0,-1-1 1,0 1-1,0 0 0,1 0 1,-1 0-1,1 0 0,-1 1 1,1-1-1,-1 0 0,1 1 1,0-1-1,0 1 0,0-1 1,-1 1-1,1-1 0,1 1 1,-1 0-1,0 0 0,0-1 1,1 1-1,-1 0 0,1 0 1,-1 0-1,1 0 0,0 0 1,0-1-1,0 1 0,0 0 1,0 0-1,0 2-30,0-2 26,-3 31-43,2-1 1,1 1-1,1-1 1,2 1-1,1-1 1,2 0-1,1 0 1,1 0-1,2-1 1,1-1-1,9 18 17,45 50-3519,-5-50-6954,-34-33 213</inkml:trace>
  <inkml:trace contextRef="#ctx0" brushRef="#br0" timeOffset="705.004">1337 320 12236,'5'-119'6347,"-4"116"-6109,-1 0-1,-1-1 1,1 1-1,0 0 1,-1 0-1,0 0 1,1 0 0,-1 1-1,0-1 1,-1 0-1,1 0 1,0 0 0,-1 1-1,0-1 1,1 1-1,-1-1 1,0 1 0,0 0-1,0 0 1,-1 0-1,1 0 1,0 0-1,-1 0 1,0 0 0,1 1-1,-1 0 1,0-1-1,0 1 1,1 0 0,-1 0-1,-2 0-237,-2 0 112,0 0 0,0 0 0,0 0 0,0 1-1,0 0 1,0 0 0,0 1 0,0 0 0,0 1-1,0-1 1,0 1 0,0 0 0,-3 2-112,-7 6 2,0 0 1,1 2-1,0-1 1,1 2-1,0 0 1,1 1-1,0 0 1,1 1-1,1 1 1,1 0-1,0 0 0,1 1 1,1 1-1,0-1 1,1 2-1,1-1 1,1 1-1,1 0 1,0 0-1,2 0 1,0 1-1,1 0 1,1-1-1,1 1 1,0 0-1,4 17-2,19 55-892,-21-89 675,0 1 1,0 0 0,0 0 0,1-1-1,-1 1 1,1-1 0,-1 0-1,1 0 1,0 0 0,1 0 0,-1 0-1,0-1 1,1 0 0,-1 1 0,1-1-1,0 0 1,0-1 0,0 1 0,0-1-1,0 1 1,0-1 0,0-1 0,0 1-1,0 0 1,1-1 0,-1 0-1,0 0 1,0 0 0,1-1 0,-1 1-1,3-2 217,4-3-11,0 0-1,0 0 1,-1-1-1,0-1 1,0 0-1,0 0 1,-1-1-1,0 0 0,0-1 1,-1 0-1,0 0 1,3-5 11,29-39 1873,-1-1 1,-3-2 0,-3-1 0,11-29-1874,-38 70 162,1 2 122,-5 25-127,-22 287 41,19-280-215,0-15 1,0 1 0,0 0 0,1-1-1,-1 1 1,1-1 0,0 1 0,0 0 0,0-1-1,0 1 1,1 0 0,-1-1 0,1 1 0,0-1-1,0 1 1,0-1 0,1 0 0,-1 1 0,1-1 0,0 0-1,0 0 1,0 0 0,0 0 0,0 0 0,1 0-1,-1-1 1,1 1 0,0-1 0,0 0 0,2 1 16,2-1-40,1-1 0,0-1 0,0 1 0,0-1 1,0-1-1,0 1 0,0-1 0,0-1 0,0 0 0,0 0 1,-1 0-1,1-1 0,-1 0 0,0 0 0,0-1 0,0 0 1,0 0-1,-1-1 0,1 0 0,-1 0 0,0-1 40,54-59-2505,-10-7-7659,-40 56 1542</inkml:trace>
  <inkml:trace contextRef="#ctx0" brushRef="#br0" timeOffset="1028.261">2161 204 7431,'0'0'7719,"0"0"-6918,0 0-192,0 0-257,0 0-320,0 0-64,0 0-32,10 112-3363,-10-68-3556</inkml:trace>
  <inkml:trace contextRef="#ctx0" brushRef="#br0" timeOffset="1029.261">2047 703 13132,'0'0'5990,"0"0"-2082,0 0-1282,0 0-960,0 0-929,0 0-481,0 0-128,0 0-128,0 0 0,29-12-481,-17 6-960,3-1-2210,-4 1-6535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8.995"/>
    </inkml:context>
    <inkml:brush xml:id="br0">
      <inkml:brushProperty name="width" value="0.05" units="cm"/>
      <inkml:brushProperty name="height" value="0.05" units="cm"/>
    </inkml:brush>
  </inkml:definitions>
  <inkml:trace contextRef="#ctx0" brushRef="#br0">50 80 10666,'0'0'4612,"0"0"-1280,-10-13-460,-29-38-684,39 51-2141,1 0-1,-1 0 0,0 0 1,1 0-1,-1 0 0,0 0 1,1 0-1,-1 0 0,0 0 1,1 0-1,-1 0 0,0 0 1,1 0-1,-1 0 0,0 0 1,1 0-1,-1 0 0,0 0 1,1-1-1,-1 1 1,0 0-1,1 0 0,-1 0 1,0 0-1,1-1 0,-1 1 1,0 0-1,0 0 0,0-1 1,1 1-1,-1 0 0,0-1 1,0 1-1,0 0 0,1-1 1,-1 1-1,0 0 0,0 0 1,0-1-1,0 1 0,0-1 1,0 1-1,0 0 0,0-1 1,0 1-1,0 0 0,0-1 1,0 1-1,0 0 0,0-1-46,1 2 187,29 8-161,20 7-18,0-2 1,1-2-1,1-3 0,48 3-8,-82-11-2,-5 1 13,-1-1-1,1-1 0,0-1 0,0 1 1,0-2-1,-1 0 0,1 0 0,-1-1 1,1-1-11,-12 3 39,1 1 1,-1-1-1,0 0 1,1 0-1,-1 1 1,0-1 0,0 0-1,0 0 1,0 0-1,1-1 1,-1 1-1,-1 0 1,1 0 0,0 0-1,0-1 1,0 1-1,-1-1 1,1 1-1,0 0 1,-1-1 0,0 1-1,1-1 1,-1 1-1,0-1 1,0 1-1,0-1 1,0 0 0,0 1-1,0-1 1,0 1-1,0-1 1,0 1-1,-1-1 1,1 1 0,-1-1-1,1 1 1,-1 0-1,0-1 1,0 1-1,1 0 1,-1-1 0,0 1-1,0 0 1,0 0-1,0 0 1,0 0-1,-1 0 1,1 0 0,0 0-1,0 0 1,-1 0-1,1 0 1,0 1-1,-1-1 1,1 1 0,-1-1-1,1 1 1,-1-1-1,1 1 1,-1 0-1,1 0 1,-1 0 0,0 0-40,-7 6 29,0 1-1,1 0 1,0 1 0,0 0 0,0 0 0,1 1 0,0 0 0,1 0 0,0 1 0,1-1 0,-3 6-29,4-7 13,-21 41-87,3 0 1,2 2-1,3 0 1,1 1 0,3 1-1,2 0 1,3 1-1,1 9 74,2 40-3368,22-40-4330,-1-38-988</inkml:trace>
  <inkml:trace contextRef="#ctx0" brushRef="#br0" timeOffset="298.809">706 441 9129,'-2'-13'5818,"-9"-38"-2759,11 50-2876,-1 0-1,1-1 0,-1 1 0,1 0 1,-1-1-1,1 1 0,-1 0 1,0-1-1,0 1 0,0 0 0,0 0 1,0 0-1,0 0 0,0 0 0,0 0 1,0 0-1,0 0 0,0 1 0,-1-1 1,1 0-1,0 1 0,-1-1 1,1 1-1,0-1 0,-1 1 0,1-1 1,-1 1-1,1 0 0,-1 0 0,1 0 1,0 0-1,-1 0 0,1 0 0,-1 0 1,1 1-1,-1-1 0,1 0 1,0 1-1,-1-1 0,1 1 0,0-1 1,-1 1-1,1 0 0,0 0 0,0 0 1,0-1-1,-1 1 0,1 0 0,0 1-182,-9 14 247,1 1 0,2 0 0,-1 0 0,2 0 0,0 1 0,1 0 0,1 0 0,-2 17-247,6-32 10,-21 180-207,22-105-3348,-2-78 3401,1 1 0,0-1 0,0 1 0,0-1 0,0 1 0,0 0 0,-1-1 0,1 1 0,0-1 0,0 1 0,1-1 0,-1 1 0,0-1 0,0 1 0,0-1 0,0 1 0,0-1-1,1 1 1,-1-1 0,0 1 0,0-1 0,1 1 0,-1-1 0,0 1 0,1-1 0,-1 1 0,0-1 0,1 0 0,-1 1 0,1-1 0,-1 0 0,0 1 0,1-1 0,-1 0 0,1 0 0,-1 1 0,1-1 0,-1 0 0,1 0 0,0 0 0,-1 0 0,1 0 0,-1 0-1,1 0 1,-1 0 0,1 0 0,-1 0 0,1 0 0,-1 0 0,1 0 0,-1 0 0,1 0 144,7-13-747,65-251 5861,-72 255-5030,1 0-1,0 0 1,0 0-1,1 0 0,0 0 1,1 1-1,0 0 1,0-1-1,1 2 1,0-1-1,0 0 0,0 1 1,1 0-1,1 0 1,-1 1-1,1 0 1,0 0-1,0 0 1,1 1-1,0 0 0,-1 1 1,2-1-1,-1 1 1,0 1-1,1 0 1,0 0-1,2 0-83,91 21-601,-39 17-5183,-32-16-771</inkml:trace>
  <inkml:trace contextRef="#ctx0" brushRef="#br0" timeOffset="701.694">1203 356 14189,'0'0'3753,"0"0"-1164,0 0-608,0 0-855,0 0-346,0 0-188,0 0-319,0 0-145,2 11 21,3 93 129,-30 164-1100,25-265 697,0 0 1,-1 0 0,1-1 0,1 1 0,-1 0-1,0 0 1,1 0 0,-1-1 0,1 1 0,0 0 0,-1-1-1,2 1 1,-1 0 0,0-1 0,0 1 0,1-1-1,-1 0 1,1 1 0,0-1 0,0 0 0,0 0-1,0 0 1,0 0 0,0-1 0,0 1 0,1-1-1,-1 1 1,1-1 0,-1 0 0,1 1 0,-1-1-1,1-1 1,0 1 0,0 0 124,5 0-14,0-1 1,0 0-1,0-1 1,0 0-1,0 0 1,0 0-1,0-1 1,0 0-1,0-1 1,0 0-1,-1 0 1,0 0-1,1-1 1,-1 0-1,-1-1 1,1 0-1,2-2 14,102-99 1724,-104 98-1483,36-41 864,-3-1 0,-2-2 0,24-45-1105,-26 13 1858,-50 100-1169,5-1-683,1 1 0,0 0 0,1 0 0,1 1 0,1 0 0,0 0 0,1 0 0,1 1 0,1-1 1,0 1-1,1 0 0,1 0 0,1-1 0,1 7-6,-2-16-136,1 0-1,0 1 1,1-1-1,-1 0 1,2-1-1,-1 1 1,1 0 0,0-1-1,1 1 1,-1-1-1,2 0 1,-1 0 0,3 2 136,59 32-7468,-32-36 918,-2-3-1778</inkml:trace>
  <inkml:trace contextRef="#ctx0" brushRef="#br0" timeOffset="1107.768">2173 511 6983,'6'-15'2957,"21"-49"289,-25 62-2862,-1 0 1,1 0-1,-1 0 0,1 0 1,-1-1-1,0 1 0,0 0 1,0-1-1,0 1 0,0-1 1,0 1-1,-1-1 1,1 1-1,-1-1 0,0 0 1,0 1-1,0-1 0,0 0 1,0 1-1,0-1 0,-1 1 1,1-1-1,-1 0 1,0 1-1,0-1 0,0 1 1,0 0-1,0-1 0,-1 1 1,1 0-1,-1 0 0,1 0 1,-2-1-385,-7 23 1612,3 23-1633,1 1-1,2-1 1,3 1 0,2 38 21,-1-81-26,1 0 0,-1 1 0,0-1 0,1 0 0,-1 0 0,1 0 0,-1 0 0,1 0 0,0 0 1,-1 0-1,1 0 0,0 0 0,-1 0 0,1-1 0,0 1 0,0 0 0,0 0 0,0-1 0,0 1 1,0-1-1,0 1 0,0-1 0,0 1 0,0-1 0,0 1 0,0-1 0,1 0 0,-1 0 0,0 0 0,0 1 1,0-1-1,0 0 0,1-1 0,-1 1 0,0 0 0,0 0 0,0 0 0,0-1 0,0 1 0,0 0 1,1-1-1,-1 1 0,0-1 0,0 1 0,0-1 0,0 0 0,-1 1 0,1-1 0,0 0 0,0 0 1,0 0-1,0 0 0,-1 0 0,1 1 0,-1-1 0,1 0 0,0-1 0,-1 1 0,1 0 0,-1 0 0,0 0 26,12-15 162,-1 0 0,0 0 0,-1-2 0,-1 1 0,-1-1 0,-1 0 0,0-1 0,-1 1 0,-1-1 0,-1-1 0,-1 1 0,-1-1 0,0 1-1,-1-1 1,-2-6-162,2 24 28,-1 0-1,-1 0 1,1 0 0,0 1-1,0-1 1,-1 0-1,1 0 1,-1 0-1,1 0 1,-1 0-1,0 1 1,0-1-1,0 0 1,0 1 0,0-1-1,0 1 1,0-1-1,-1 1 1,1-1-1,-1 1 1,1 0-1,-1 0 1,1-1-1,-1 1 1,0 0-1,1 1 1,-1-1 0,0 0-1,0 0 1,1 1-1,-1-1 1,0 1-1,0 0 1,0-1-1,0 1 1,0 0-1,0 0 1,0 0 0,0 0-1,0 1 1,1-1-1,-1 0 1,0 1-1,-2 0-27,-9 3 11,0 1 1,1 0-1,-1 1 0,1 1 1,0-1-1,1 2 0,-1 0 0,1 0 1,1 1-1,0 0 0,0 1 0,1 0 1,0 1-1,1 0 0,0 0 1,1 1-1,0 0 0,-2 4-11,-5 12 3,1 0 0,0 1 1,3 0-1,0 1 0,2 0 0,1 1 0,1 0 1,2 0-1,1 0 0,2 9-3,1-31-69,0 0 1,1 0-1,0 0 0,0 0 0,1 0 1,0-1-1,1 1 0,0-1 1,0 1-1,1-1 0,0 0 0,1 0 1,-1-1-1,2 1 0,-1-1 0,1 0 1,0-1-1,0 1 0,1-1 0,-1 0 1,2-1-1,-1 0 0,0 0 1,2 0 68,8 3-89,1-2 1,0 0 0,0 0 0,1-2 0,-1 0-1,1-2 1,0 0 0,0-1 0,0 0 0,0-2-1,0 0 1,-1-2 0,1 0 0,0 0 0,-1-2-1,0-1 1,0 0 0,0-1 0,-1-1 0,0 0-1,-1-1 1,1-1 0,9-9 88,-16 12-2,-1-1 0,0 0 1,0-1-1,-1 0 0,0 0 0,-1-1 0,0 0 1,0 0-1,-1-1 0,-1 0 0,0 0 1,0 0-1,-1 0 0,0-1 0,-1 0 0,0 0 1,-1 0-1,-1 0 2,-9-24-1312,-22 19-4460,7 16-1371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8.111"/>
    </inkml:context>
    <inkml:brush xml:id="br0">
      <inkml:brushProperty name="width" value="0.05" units="cm"/>
      <inkml:brushProperty name="height" value="0.05" units="cm"/>
    </inkml:brush>
  </inkml:definitions>
  <inkml:trace contextRef="#ctx0" brushRef="#br0">115 74 10570,'-10'-66'3555,"10"67"-3392,-1-1-1,1 1 0,-1 0 1,1-1-1,-1 1 0,1-1 1,-1 1-1,0-1 0,1 0 1,-1 1-1,1-1 0,-1 1 1,0-1-1,1 0 1,-1 0-1,0 1 0,0-1 1,1 0-1,-1 0 0,0 0 1,1 0-1,-1 0 0,0 0 1,0 0-1,1 0 0,-1 0 1,0 0-1,0 0 0,1 0 1,-1-1-1,0 1 0,1 0 1,-1 0-1,0-1 0,1 1 1,-1-1-1,0 1 0,1 0 1,-1-1-1,1 1 0,-1-1 1,1 1-1,-1-1 1,1 0-1,-1 1 0,1-1 1,-1 1-1,1-1 0,0 0 1,0 1-1,-1-1 0,1 0 1,0 0-1,0 1 0,0-1 1,-1 0-163,-16 62 371,2 1 1,3 0-1,2 1 1,3 0-1,2 24-371,-1 203 198,6-282-200,12 45-55,-11-53 56,0 0 0,0 0 0,0 0 0,0 0 0,0 0 0,0-1 1,0 1-1,0 0 0,0-1 0,0 1 0,0 0 0,-1-1 0,1 1 0,0-1 0,0 0 0,0 1 0,0-1 0,-1 0 0,1 1 0,0-1 0,-1 0 0,1 0 0,0 1 0,-1-1 0,1 0 0,-1 0 1,1 0-1,-1 0 0,0 0 0,1 0 0,-1 0 0,0 0 0,0 0 0,0-1 1,2-1 0,78-259 587,-78 255-544,2-6 58,-1 0 0,2 1 0,0 0 0,0 0 0,1 0 0,0 0 0,1 1 0,0 0 0,1 0 0,1 1 0,-1 0 0,8-6-101,-13 14 6,0 1 1,-1-1-1,1 0 0,0 1 1,0 0-1,0 0 1,0 0-1,0 0 0,0 0 1,0 0-1,1 1 1,-1 0-1,0-1 0,0 1 1,0 0-1,0 1 0,1-1 1,-1 1-1,0-1 1,0 1-1,0 0 0,0 0 1,0 0-1,0 0 1,0 1-1,0-1 0,-1 1 1,1 0-1,0 0 0,-1 0 1,1 0-1,-1 0 1,0 0-1,0 1 0,0-1 1,1 2-7,54 103-75,-52-92-21,-1 0 0,-1 0 1,-1 0-1,0 0 0,-1 1 1,0-1-1,-1 1 1,-1-1-1,0 0 0,-2 1 1,0 1 95,2-10-57,-1 0 1,0-1 0,-1 0 0,1 1-1,-1-1 1,-1 0 0,1 0 0,-1 0-1,0-1 1,0 1 0,0-1 0,-1 0-1,0 0 1,0-1 0,0 1 0,-1-1 0,1 0-1,-1-1 1,0 1 0,0-1 0,0-1-1,-1 1 1,1-1 0,-1 0 0,1 0-1,-1 0 57,0-1-24,0 1-1,0-1 0,0 0 0,0-1 0,0 0 0,0 0 1,0 0-1,0-1 0,0 0 0,0 0 0,0-1 1,1 0-1,-1 0 0,0 0 0,1-1 0,-1 0 1,1-1-1,0 1 0,0-1 0,1 0 0,-1-1 1,1 1-1,0-1 0,0 0 0,0 0 0,0-1 1,1 1-1,0-1 0,1 0 0,-1 0 0,1-1 0,0 1 1,0-1-1,-1-6 25,3-80-2990,27 37-4184,-1 29-1069</inkml:trace>
  <inkml:trace contextRef="#ctx0" brushRef="#br0" timeOffset="415.709">749 378 8776,'0'0'4634,"0"0"-1847,0 0-705,0 0-919,0 0-586,0 0-123,0 0-118,4 12-37,35 107 1030,-38-116-1307,1-1 0,-1 0 1,1 0-1,0 0 0,-1 0 0,1 0 0,0-1 0,0 1 0,1 0 0,-1-1 0,0 0 0,0 1 1,1-1-1,-1 0 0,1 0 0,-1 0 0,1-1 0,-1 1 0,1 0 0,-1-1 0,1 0 0,0 0 1,-1 0-1,1 0 0,0 0 0,-1 0 0,1-1 0,-1 1 0,1-1 0,0 1 0,-1-1 0,1 0 1,-1 0-1,0-1 0,1 1 0,-1 0 0,0-1 0,0 1 0,0-1 0,0 0 0,0 0 0,0 1 1,0-1-1,-1 0 0,1-1 0,-1 1 0,1 0 0,-1 0 0,0-1 0,0 0-22,6-5 259,-1 0 0,0 0 0,0-1 1,-1 0-1,0 0 0,-1-1 0,0 1 0,0-1 0,-1 0 0,-1 0 0,1 0 0,-2 0 0,1-1 0,-1 1 0,-1 0 0,0-1 0,0 0-259,-1 9 74,1-1 0,-1 0-1,1 1 1,-1-1 0,0 0 0,0 1-1,0-1 1,-1 1 0,1-1-1,-1 1 1,1-1 0,-1 1-1,0 0 1,0 0 0,1 0-1,-2 0 1,1 0 0,0 1-1,0-1 1,-1 0 0,1 1-1,0 0 1,-1 0 0,1-1-1,-1 1 1,0 1 0,1-1-1,-1 0 1,0 1 0,0-1 0,1 1-1,-1 0 1,0 0-74,-4 0 33,1-1 1,0 2-1,-1-1 0,1 1 1,0 0-1,-1 0 1,1 1-1,0 0 0,0 0 1,0 0-1,0 1 0,1 0 1,-1 0-1,-1 1-33,-6 7 14,0 0 0,2 1-1,-1 0 1,1 1 0,1 0-1,0 0 1,1 1 0,1 1-1,0-1 1,1 1 0,0 1 0,1-1-1,1 1 1,1 0 0,0 0-1,1 1 1,0-1 0,2 1-1,0 0 1,1-1 0,0 1-1,1 0 1,4 14-14,-3-24-33,0 1 0,1-1 1,0 1-1,0-1 0,1 0 0,0 0 0,0-1 0,1 1 0,-1-1 1,1 0-1,1 0 0,-1-1 0,1 1 0,0-1 0,0 0 0,1-1 1,-1 0-1,1 0 0,0 0 0,0-1 0,0 0 0,1 0 0,-1-1 0,1 0 1,0 0-1,-1 0 0,1-1 0,1-1 33,8 2-337,0 0 0,0-1 0,0-2 0,0 1 0,1-2 0,-2 0 0,1-1 0,0-1 0,0-1 0,-1 0 0,0-1-1,9-5 338,-13 5-976,0-1-1,0 0 0,-1-1 0,0 0 0,-1 0 0,0-1 0,0-1 0,-1 1 0,6-10 977,13-21-6449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7.152"/>
    </inkml:context>
    <inkml:brush xml:id="br0">
      <inkml:brushProperty name="width" value="0.05" units="cm"/>
      <inkml:brushProperty name="height" value="0.05" units="cm"/>
    </inkml:brush>
  </inkml:definitions>
  <inkml:trace contextRef="#ctx0" brushRef="#br0">349 95 14189,'-5'-15'2969,"-18"-45"-161,23 59-2695,0 0 0,0 0 0,0 1 1,0-1-1,-1 0 0,1 0 0,0 0 0,0 1 1,-1-1-1,1 0 0,0 0 0,-1 1 1,1-1-1,0 0 0,-1 1 0,1-1 1,-1 0-1,0 1 0,1-1 0,-1 1 1,1-1-1,-1 1 0,0-1 0,1 1 1,-1 0-1,0-1 0,0 1 0,1 0 1,-1-1-1,0 1 0,0 0 0,1 0 0,-1 0 1,0-1-1,0 1 0,0 0 0,0 0 1,1 0-1,-1 1 0,0-1 0,0 0 1,0 0-1,1 0 0,-2 1-113,-19 38 1829,20-39-1807,-13 58 168,3 1 1,2 0 0,2 0 0,3 0-1,3 1 1,4 31-191,-2-12-215,5 42-2964,3-81-824,4-3-3608,-4-18 345</inkml:trace>
  <inkml:trace contextRef="#ctx0" brushRef="#br0" timeOffset="379.544">192 546 7623,'-5'-21'788,"0"0"0,-2 1 0,0 0 0,-1 1 0,-1-1 0,-1 2 0,-3-5-788,9 18 486,0-1 1,-1 0-1,0 1 0,0 0 1,0 0-1,-1 0 1,1 1-1,-1 0 1,0 0-1,-1 0 1,1 1-1,-1 0 0,1 0 1,-1 1-1,-2-1-486,-19-1 1784,21 6-1113,18 6-622,14 0 40,0 0 1,0-2-1,1 0 1,0-2-1,0-1 1,0-1-1,0-1 0,8-2-89,-21 2 16,288-7 145,-297 6-164,-1 1 0,0-1 1,0 1-1,0 0 0,0 0 0,0 0 1,0 1-1,-1-1 0,1 1 1,0-1-1,-1 1 0,1 0 1,-1 0-1,1 0 0,-1 1 1,0-1-1,0 0 0,0 1 1,0-1-1,-1 1 0,1 0 1,0 0-1,-1-1 0,0 1 1,0 0-1,0 0 0,0 0 1,0 0-1,-1 1 0,1-1 1,-1 2 2,-2 101-40,-7-43 55,-2 93-393,11-153 347,0-1 1,1 0-1,-1 1 1,0-1-1,1 0 0,0 1 1,-1-1-1,1 0 1,0 0-1,0 0 1,0 0-1,1 0 1,-1 0-1,0 0 0,1 0 1,-1 0-1,1 0 1,0-1-1,-1 1 1,1-1-1,0 1 1,0-1-1,0 0 1,0 0-1,0 0 0,0 0 1,1 0-1,-1 0 1,0 0-1,0-1 1,1 1-1,-1-1 1,0 0-1,1 0 0,-1 0 1,0 0-1,1 0 1,1 0 30,83-37 40,-69 20 271,-2 0 1,1-1 0,-2-1-1,-1 0 1,0-1 0,-2 0-1,0-1 1,-1-1 0,-1 0-1,-1 0 1,-1-1 0,-1 0 0,3-21-312,-9 40 48,1 1 0,-1 0 0,0-1 0,0 1 0,-1-1 0,1 0 0,-1 1 0,1-1 0,-1 1 0,0-1 0,-1 0 0,1 1 0,-1-1 0,1 0 0,-1 1 0,0-1 0,0 1 0,-1 0 0,1-1 0,-1 1 0,0 0 1,1 0-1,-2 0 0,1 0 0,0 0 0,0 0 0,-1 1 0,0-1 0,1 1 0,-1-1 0,0 1 0,0 0 0,0 0 0,0 1 0,-1-1 0,1 0-48,-123-21-432,43 29-2622,33 18-5930,33-9-1714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5.253"/>
    </inkml:context>
    <inkml:brush xml:id="br0">
      <inkml:brushProperty name="width" value="0.05" units="cm"/>
      <inkml:brushProperty name="height" value="0.05" units="cm"/>
    </inkml:brush>
  </inkml:definitions>
  <inkml:trace contextRef="#ctx0" brushRef="#br0">120 313 3587,'0'0'5349,"0"0"-1948,0 0-582,0 0-145,0 0-608,0 0-422,-10 6-352,1-1-1057,-52 50 966,54-41-1083,1 1 0,0 1 0,1-1-1,1 1 1,0 0 0,1 0 0,1 0 0,0 0-1,1 0 1,1 1 0,1-1 0,0 0 0,1 0-1,1 0 1,1 3-118,1-8-51,1 0-1,1-1 1,0 1-1,0-1 1,1-1-1,0 1 1,1-1-1,0-1 1,0 0 0,1 0-1,0 0 1,0-2-1,1 1 1,0-1-1,0-1 1,0 0-1,1 0 1,0-1-1,0-1 1,0 0-1,0 0 1,0-1-1,1-1 1,-1 0-1,0-1 1,1 0-1,-1-1 1,6-1 51,-8 0-79,0 1 0,0-1 0,0-1-1,-1 0 1,1-1 0,-1 0 0,1 0 0,-1 0 0,-1-2 0,1 1 0,-1-1 0,0 0-1,0-1 1,0 1 0,-1-2 0,0 1 0,-1-1 0,1 0 0,-2 0 0,1-1 0,-1 0-1,0 0 1,-1 0 0,0 0 0,0-4 79,8-20 262,-2 1 0,-1-2 0,-2 1 0,-1-1 0,-2 0 0,0-32-262,-7 2 1853,3 63-1833,-1 1 0,1 0 1,-1-1-1,1 1 0,-1 0 1,0-1-1,1 1 0,-1 0 1,1 0-1,-1-1 0,0 1 1,1 0-1,-1 0 0,0 0 1,1 0-1,-1 0 0,0 0 1,1 0-1,-1 0 0,0 0 1,1 0-1,-1 1 0,1-1 1,-1 0-1,0 0 1,1 1-1,-1-1 0,1 0 1,-1 1-1,1-1 0,-1 0 1,0 1-1,1-1 0,0 1 1,-1-1-1,1 1 0,-1-1 1,1 1-1,0-1 0,-1 1 1,1-1-1,0 1 0,-1 0 1,1-1-1,0 1 0,0-1 1,0 1-1,-1 0 0,1-1 1,0 1-1,0 0 0,0-1 1,0 1-1,0 0 0,0-1 1,1 1-1,-1 0 0,0 0-20,-4 22 8,1 0 0,1 0-1,1 1 1,1-1-1,1 1 1,1-1-1,1 0 1,1 0-1,1 0 1,1 0 0,1-1-1,3 7-7,-6-20-248,0 1-1,0 0 1,1-1 0,0 0-1,0 0 1,1 0 0,0-1-1,1 0 1,0 0-1,4 3 249,21 11-4852,8-11-4665,-18-9 308</inkml:trace>
  <inkml:trace contextRef="#ctx0" brushRef="#br0" timeOffset="517.645">891 451 11211,'0'-17'2824,"-1"-51"-337,1 64-2162,1 0 0,-2 0 0,1 1 0,0-1-1,-1 0 1,1 1 0,-1-1 0,0 0 0,-1 1 0,1-1 0,0 1-1,-1-1 1,0 1 0,0 0 0,0 0 0,0 0 0,0 0-1,-1 0 1,1 0 0,-2 0-325,3 3 59,0 1 0,0-1-1,0 1 1,0-1 0,0 0 0,0 1 0,1 0-1,-1-1 1,0 1 0,0-1 0,0 1 0,1 0-1,-1 0 1,0 0 0,1-1 0,-1 1 0,0 0-1,1 0 1,-1 0 0,1 0 0,0 0 0,-1 0-1,1 0 1,0 0 0,-1 0 0,1 0-1,0 0 1,0 0 0,0 0 0,0 0 0,0 0-1,0 0 1,0 0 0,0 0 0,1 0 0,-1 0-1,0 0 1,1 0-59,-2 4 126,-6 384 34,14-333-3166,-4-79 2515,-5-36 730,0 41 55,1-1-1,0 1 0,2-1 0,0 1 1,1-1-1,0 1 0,2-1 0,0 1 1,1 1-1,1-1 0,1 1 0,1-2-293,-3 14 18,0 0-1,0 0 0,0 0 0,1 1 0,0-1 0,0 2 1,0-1-1,0 0 0,1 1 0,-1 1 0,1-1 0,0 1 0,0 0 1,0 0-1,0 1 0,0 0 0,0 0 0,0 1 0,0-1 1,1 2-1,-1-1 0,0 1 0,0 0 0,0 1 0,0-1 1,0 2-1,0-1 0,-1 1 0,1 0 0,-1 0 0,1 0 1,-1 1-1,0 0 0,0 0 0,-1 1 0,0 0 0,1 0 0,-1 0 1,-1 0-1,1 1 0,-1 0 0,3 6-17,0-1-71,0 0-1,-1 1 1,-1-1-1,0 1 1,-1 1-1,0-1 1,0 1 0,-2-1-1,1 1 1,-2 0-1,0 0 1,0 13 71,-2-16-532,1-1 1,-2 1-1,1 0 0,-1-1 1,-1 1-1,0-1 1,0 1-1,-1-1 0,0 0 1,0-1-1,-2 2 532,2-33-657,7-14 1514,1 0 0,3 0 0,0 1 0,3 0 0,1 0-1,2-2-856,-7 22 238,1-1 0,0 1-1,1 0 1,1 1-1,0 0 1,1 1 0,1-1-1,0 2 1,4-4-238,-11 13 43,-1 1 0,1-1 1,0 0-1,0 1 0,0 0 1,1 0-1,-1 0 0,1 1 0,0-1 1,0 1-1,0 0 0,0 0 0,0 1 1,0 0-1,0 0 0,0 0 1,1 0-1,-1 1 0,0 0 0,1 0 1,-1 0-1,0 1 0,0 0 0,1 0 1,-1 0-1,0 0 0,0 1 1,0 0-1,0 0 0,-1 1 0,1-1 1,2 3-44,4 4 7,0 1 1,-1 1-1,0 0 0,-1 0 1,-1 1-1,1 0 1,-2 1-1,0 0 1,0 0-1,-1 0 0,-1 1 1,0 0-1,-1 0 1,-1 0-1,0 0 0,0 1 1,-2-1-1,0 1 1,-1 0-1,0-1 1,-1 1-1,0 0 0,-3 8-7,-19 61-1861,-1-32-3895,14-30-784</inkml:trace>
  <inkml:trace contextRef="#ctx0" brushRef="#br0" timeOffset="1514.472">1788 333 6054,'0'0'2327,"0"0"-912,0 0-134,0 0-64,0 0-320,1 15-256,7 121 912,-9-135-1542,1 1 0,0 0 0,0 0 1,1 0-1,-1-1 0,0 1 0,1 0 0,-1 0 0,1 0 0,-1-1 0,1 1 0,0 0 0,0-1 0,0 1 0,0-1 0,0 1 1,0-1-1,0 1 0,0-1 0,1 0 0,-1 0 0,0 1 0,1-1 0,-1 0 0,1 0 0,-1 0 0,1-1 0,0 1 0,-1 0 1,1-1-1,0 1 0,0-1 0,-1 1 0,1-1 0,0 0 0,0 1 0,0-1 0,0 0 0,-1-1 0,1 1 0,2 0-11,74-26 176,-64 14 306,-2-1 0,0 0 0,0 0-1,-1-1 1,-1-1 0,0 0 0,-1 0-1,-1-1 1,0 0 0,-1 0 0,-1-1 0,0 1-1,-1-2 1,-1 1 0,-1 0 0,0-10-482,-2 25 40,0 0 1,0 0-1,0-1 1,0 1-1,-1 0 1,1 0-1,-1 0 0,1 0 1,-1-1-1,0 1 1,0 0-1,0 0 1,0 0-1,0-1 1,-1 1-1,1 0 0,-1 0 1,1 0-1,-1-1 1,0 1-1,0 0 1,0 0-1,0 0 1,0 1-1,0-1 1,-1 0-1,1 0 0,-1 1 1,1-1-1,-1 0 1,0 1-1,1 0 1,-1-1-1,0 1 1,0 0-1,0 0 1,0 0-1,0 0 0,0 0 1,0 0-1,0 1 1,0-1-1,-1 1 1,1 0-1,-1-1-40,-7 2-5,0 1 0,-1 0 0,2 0 0,-1 1 0,0 0 0,1 0 0,-1 1 0,1 1 0,0 0 0,0 0 0,1 0 0,-1 1 0,1 1 0,1-1 0,-1 1 0,1 0 0,0 1 0,1 0 0,0 0 0,0 0-1,0 1 1,1 0 0,1 0 0,0 0 0,0 1 0,0-1 0,2 1 0,-1 0 0,1 0 0,0 0 0,1 0 0,0 0 0,1 1 0,0-1 0,1 1 5,-2 4-115,2 1-1,0 0 1,0-1 0,2 1-1,0-1 1,0 1 0,2-1-1,0 0 1,0-1 0,6 9 115,-5-11-370,1-1-1,0 0 1,1-1 0,0 0 0,0 0 0,1 0 0,1-1 0,0-1 0,0 0 0,0 0-1,1-1 1,11 6 370,-5-4-153,0-2 0,0 0 0,1-1 0,-1 0 0,1-2 0,1 0-1,-1-1 1,0-1 0,1-1 0,0 0 0,-1-1 0,1-1 0,-1-1-1,1-1 1,-1 0 0,0-2 0,11-3 153,-8 0 175,0 0-1,0-2 1,0 0-1,-1-1 1,-1-1-1,0-1 1,-1-1-1,0 0 1,-1-1-1,0-1 1,-2-1-1,0 0 1,0-1-1,-1-3-174,-2 4 432,-1-1-1,-1 1 1,-1-2-1,-1 0 0,0 0 1,-1 0-1,-1-1 1,-1 1-1,-1-2 1,-1 1-1,0-8-431,-3 26 13,0-1-1,0 1 1,0-1 0,0 1 0,-1 0-1,1-1 1,-1 1 0,1 0-1,-1-1 1,0 1 0,0 0 0,0 0-1,0 0 1,-1 0 0,1 0-1,-1 0 1,1 0 0,-1 0-1,1 0 1,-1 1 0,0-1 0,0 1-1,0-1 1,0 1 0,0 0-1,0 0 1,0 0 0,-1 0 0,1 0-1,0 0 1,-1 0 0,1 1-1,0-1 1,-1 1 0,1 0-1,-1 0 1,1 0 0,0 0 0,-1 0-1,1 0 1,-1 1 0,-1 0-13,-104 27 21,93-20-35,0 1 0,1 1-1,0 0 1,1 1 0,0 0-1,1 1 1,0 0 0,0 1 0,2 0-1,-1 1 1,2 0 0,0 1-1,1 0 1,0 0 0,1 1-1,1 0 1,0 0 0,2 1 0,0 0-1,0-1 1,2 1 0,0 0-1,1 0 1,0 1 0,1-1-1,2 0 1,-1 0 0,5 13 14,-6-26-39,1 0 1,0 0-1,0 0 1,0-1-1,0 1 0,1 0 1,-1-1-1,1 1 1,0-1-1,0 0 1,0 0-1,1 1 0,-1-1 1,1-1-1,0 1 1,-1 0-1,1-1 1,1 1-1,-1-1 0,0 0 1,0 0-1,1 0 1,-1-1-1,1 1 1,0-1-1,-1 0 0,1 0 1,0 0-1,0 0 1,0-1-1,-1 1 1,1-1-1,0 0 1,0 0-1,0 0 0,0-1 1,0 0-1,-1 0 1,1 0-1,1 0 39,9-5 33,0 0-1,-1-1 1,1-1 0,-2 0 0,1-1-1,-1 0 1,0-1 0,-1 0-1,0-1 1,-1 0 0,0 0-1,-1-1 1,0-1 0,-1 0 0,0 0-1,2-7-32,14-32 124,-3-1-1,-2-1 0,-2-1 1,-3 0-1,-2-1 0,-3-1 1,-2 0-1,-2 0 1,-3-17-124,-3 47 169,1 27-145,0 0-1,0 1 1,0-1-1,0 0 0,0 1 1,0-1-1,0 0 1,-1 0-1,1 1 1,0-1-1,0 0 1,0 0-1,0 1 1,-1-1-1,1 0 0,0 0 1,0 1-1,-1-1 1,1 0-1,0 0 1,0 0-1,-1 0 1,1 1-1,0-1 1,0 0-1,-1 0 0,1 0 1,0 0-1,-1 0 1,1 0-1,0 0 1,0 0-1,-1 0 1,1 0-1,0 0 1,-1 0-1,1 0 0,0 0 1,-1 0-1,1 0 1,0 0-1,0 0 1,-1 0-1,1-1 1,0 1-1,-1 0 0,1 0 1,0 0-1,0 0 1,-1-1-1,1 1 1,0 0-1,0 0 1,-1-1-24,-6 22 128,1 0 1,0 1 0,1-1 0,2 1 0,0 0-1,1 0 1,2 0 0,0 0 0,1 5-129,-1-6 90,-1 18 26,1 0 0,2 0 1,1 0-1,3-1 0,1 1 0,1-1 1,3 0-1,1-1 0,13 27-116,-22-58-171,0 0 0,1 0 0,0-1 0,0 1-1,0-1 1,1 0 0,0-1 0,0 1 0,0-1 0,0 0 0,1 0-1,3 1 172,19 4-4133,1-10-4681,-14-6-1414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03.083"/>
    </inkml:context>
    <inkml:brush xml:id="br0">
      <inkml:brushProperty name="width" value="0.05" units="cm"/>
      <inkml:brushProperty name="height" value="0.05" units="cm"/>
    </inkml:brush>
  </inkml:definitions>
  <inkml:trace contextRef="#ctx0" brushRef="#br0">26 214 12492,'0'0'3924,"0"0"-882,0 0-479,0 0-519,0 0-741,-1 13-444,-14 350 1432,13-189-2526,0-86-1993,2-59-1073,0 0-3661,0-23 5012,0 2-5742</inkml:trace>
  <inkml:trace contextRef="#ctx0" brushRef="#br0" timeOffset="332.062">0 237 9321,'19'-115'3230,"-19"109"-2873,2 0 0,-1 0 0,1 0 1,0 1-1,0-1 0,0 1 1,1-1-1,0 1 0,0 0 0,0 0 1,1 0-1,-1 0 0,1 0 1,0 1-1,1 0 0,-1 0 0,1 0 1,0 0-1,0 1 0,0 0 1,0 0-1,1 0 0,-1 1 1,1-1-1,0 1 0,-1 1 0,1-1 1,0 1-358,2 0 117,0 0-1,0 1 1,0 0 0,0 0 0,0 1 0,0 0 0,0 0 0,-1 1 0,1 0 0,0 0-1,-1 1 1,1 0 0,-1 0 0,0 1 0,0-1 0,0 2 0,-1-1 0,1 1-1,1 2-116,-1 0-40,-1 1-1,1-1 0,-1 2 0,0-1 0,-1 1 0,0 0 0,-1 0 0,1 0 0,-2 0 1,1 1-1,-1 0 0,-1 0 0,0 0 0,0 0 0,-1 0 0,0 0 0,-1 0 1,0 0-1,-1 0 0,0 0 0,0 1 0,-1-1 0,-1-1 0,1 1 0,-2 0 0,1-1 1,-1 1-1,-1-1 0,0 0 0,0 0 0,0-1 0,-1 0 0,-1 0 0,1 0 1,-1-1-1,-1 0 0,1 0 0,-1 0 0,0-1 0,-1-1 0,-5 4 41,-85 27-2662,29-29-5684,56-7 1892</inkml:trace>
  <inkml:trace contextRef="#ctx0" brushRef="#br0" timeOffset="654.1">515 477 10666,'0'0'1997,"0"18"-497,-7 148 731,-17-1-1478,24-177-44,4-165 5421,-2 150-5904,1-1 1,1 0 0,1 1 0,2 0 0,0 0 0,2 1 0,1 0-1,6-11-226,-13 31-42,-1 1 0,1 0-1,0 0 1,1 0-1,-1 0 1,1 1 0,0-1-1,0 1 1,0 0-1,1 0 1,-1 1 0,1-1-1,0 1 1,0 0 0,0 0-1,1 0 1,-1 1-1,0 0 1,1 0 0,0 1-1,-1-1 1,1 1-1,0 0 1,0 1 0,0-1-1,0 1 1,0 0-1,-1 1 1,1-1 0,0 1-1,0 1 1,0-1-1,-1 1 1,3 0 42,48 30-6847,-49-27 4827,21 14-9148</inkml:trace>
  <inkml:trace contextRef="#ctx0" brushRef="#br0" timeOffset="1397.218">1085 500 7111,'0'0'3806,"0"0"-1169,0 0-325,0 0-342,0 0-705,0 0-667,0 0-396,-4 2-143,3-2-58,0 1 0,0-1 1,0 0-1,0 1 0,0-1 0,1 1 0,-1-1 0,0 1 0,0-1 0,1 1 0,-1-1 0,0 1 1,1 0-1,-1 0 0,0-1 0,1 1 0,-1 0 0,1 0 0,-1-1 0,1 1 0,0 0 0,-1 0 1,1 0-1,0 0 0,0 0 0,0 0 0,-1 0 0,1 0 0,0 0 0,0 0 0,0-1 0,0 1 1,1 0-1,-1 0 0,0 0 0,0 0 0,0 0 0,1 0 0,-1 0 0,1 0 0,-1-1 0,0 1 1,1 0-1,0 0 0,-1 0 0,1-1 0,-1 1 0,1 0 0,0-1 0,-1 1 0,1-1 0,0 1 1,0-1-1,0 1 0,-1-1 0,1 1 0,0-1 0,0 0 0,0 1 0,0-1 0,0 0 1,0 0-1,0 0-1,6 6 29,-1-1 0,0 0 0,1 0 0,0-1 0,0 0 1,0 0-1,1-1 0,-1 1 0,1-2 0,0 1 0,0-1 0,0 0 1,7 0-30,-13-4 79,1 0 1,-1 0 0,1 0-1,-1 0 1,1-1 0,-1 1 0,0-1-1,0 1 1,-1-1 0,1 0-1,0 0 1,-1 0 0,0 0 0,1 0-1,-1 0 1,0 0 0,-1 0 0,1 0-1,0-1 1,-1 1 0,0 0-1,0 0 1,0-2-80,0 2 104,5-17 318,-2 0-1,-1-1 0,0 1 0,-1-1 0,-2 0 0,0 1 0,-1-1 1,-1 1-1,-3-13-421,5 32 5,1 0 1,-1 0 0,0 0-1,0 0 1,1 0-1,-1 0 1,0 1 0,0-1-1,0 0 1,0 0 0,0 1-1,0-1 1,0 1-1,0-1 1,0 1 0,0-1-1,0 1 1,0 0-1,0-1 1,0 1 0,0 0-1,-1 0 1,1 0 0,0 0-1,0 0 1,0 0-1,0 0 1,0 0 0,-1 1-1,1-1 1,0 0 0,0 1-1,0-1 1,0 1-1,0-1 1,0 1 0,0-1-1,0 1 1,0 0-1,0-1 1,0 1 0,1 0-1,-1 0 1,0 0 0,0 0-1,1 0 1,-1 0-1,1 0 1,-1 0 0,1 0-1,-1 0 1,1 0 0,-1 0-1,1 0 1,0 0-1,0 0 1,-1 1-6,-9 21 0,1 0 0,1 1 0,1 0 0,2 1 0,0-1 0,1 1 0,1 0 0,2 0 0,0 0 0,2 0 0,2 11 0,-4-31-40,1 0 0,0 1-1,0-1 1,0 1 0,1-1 0,0 1 0,0-1 0,0 0-1,1 0 1,0 1 0,0-1 0,0 0 0,0 0 0,1-1-1,0 1 1,0-1 0,0 1 0,1-1 0,-1 0-1,1 0 1,0 0 0,0-1 0,1 1 0,-1-1 0,1 0-1,-1 0 1,1-1 0,0 1 0,0-1 0,0 0-1,0-1 1,1 1 0,-1-1 0,0 0 0,1 0 0,-1 0-1,1-1 1,4 0 40,6-7-36,0 0-1,0 0 1,0-2 0,-1 0-1,-1-1 1,1 0-1,-2-1 1,1-1-1,-1 0 1,-1 0 0,0-2-1,-1 1 1,-1-2-1,0 1 1,-1-1-1,0-1 1,5-13 36,113-198 149,-108 165 1976,-33 87-1329,10-4-777,0 1 1,1-1 0,1 1-1,1-1 1,1 1 0,1 0 0,1-1-1,1 1 1,0-1 0,2 1-1,1-2 1,0 1 0,3 3-20,71 154-353,-79-178 345,-1 1-1,0-1 0,1 1 0,-1-1 1,0 1-1,1-1 0,-1 1 0,0-1 0,0 1 1,0-1-1,1 1 0,-1-1 0,0 1 1,0-1-1,0 1 0,0 0 0,0-1 0,0 1 1,0-1-1,0 1 0,0-1 0,0 1 1,-1-1-1,1 1 0,0-1 0,0 1 0,0-1 1,-1 1-1,1-1 0,0 1 0,-1-1 0,1 1 1,0-1-1,-1 1 0,1-1 0,0 0 1,-1 1-1,1-1 0,-1 0 0,1 1 0,-1-1 1,1 0-1,-1 0 0,1 1 0,-1-1 1,1 0-1,-1 0 0,1 0 0,-1 0 0,1 0 1,-1 0-1,1 1 0,-1-1 0,0 0 1,1-1-1,-1 1 0,1 0 0,-1 0 0,1 0 1,-1 0-1,1 0 0,-1-1 0,1 1 0,-1 0 1,1 0-1,-1-1 9,-36-15 8,-77-58-916,78 44-2335,4-2-3848,19 18-853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6.288"/>
    </inkml:context>
    <inkml:brush xml:id="br0">
      <inkml:brushProperty name="width" value="0.05" units="cm"/>
      <inkml:brushProperty name="height" value="0.05" units="cm"/>
    </inkml:brush>
  </inkml:definitions>
  <inkml:trace contextRef="#ctx0" brushRef="#br0">182 304 1057,'0'0'10356,"0"0"-6528,0 0-2168,0 0 54,0 0-470,0 0-427,-8 17-305,4-8-457,-36 119 280,35 127-328,26-151-4205,-8-73-4525,-6-27 2557</inkml:trace>
  <inkml:trace contextRef="#ctx0" brushRef="#br0" timeOffset="389.491">196 645 1954,'-16'-207'5161,"-2"-44"4038,18 250-9134,-1 1 0,1-1 0,0 1 0,-1-1 0,1 1 0,0-1 0,-1 1 0,1-1 0,0 0 0,0 1 0,0-1 0,0 0 0,-1 1 0,1-1 0,0 0 0,0 1 0,0-1 0,0 1 0,1-1 0,-1 0 0,0 1 0,0-1 0,0 0 0,0 1 0,1-1 0,-1 1 0,0-1 0,1 0 0,-1 1 0,0-1 0,1 1 0,-1-1 0,1 1 0,-1-1 0,0 1 0,1 0 0,0-1 0,-1 1-1,1 0 1,-1-1 0,1 1 0,-1 0 0,1-1 0,0 1 0,-1 0 0,1 0 0,-1 0 0,1 0 0,0-1 0,-1 1 0,1 0 0,0 0-65,28 28 710,-3 3-692,-1 0-1,-2 2 0,-2 1 0,-1 1 0,-1 0 1,-2 1-1,-1 1 0,-3 1 0,4 15-17,-14-44-28,0 1 1,-1-1-1,0 1 0,-1 0 0,0 0 1,0 0-1,-1 0 0,0 0 0,-1-1 1,0 1-1,0 0 0,-1 0 0,0 0 0,-1-1 1,0 1-1,-1-1 0,0 0 0,0 0 1,-1 0-1,0-1 0,-1 0 0,0 0 1,0 0-1,-1 0 0,-1 0 28,-11 6-6,-1-1 1,-1 0-1,0-2 0,0-1 0,-1 0 0,0-2 1,-1 0-1,1-2 0,-2 0 0,1-2 1,0 0-1,-21-1 6,9-6 56,35 3-55,-1-1-1,1 1 1,0-1 0,-1 1-1,1-1 1,-1 1 0,1-1 0,0 1-1,0-1 1,-1 1 0,1-1 0,0 1-1,0-1 1,0 0 0,0 1 0,-1-1-1,1 1 1,0-1 0,0 0 0,0 1-1,0-1 1,0 1 0,0-1 0,1 0-1,-1 1 1,0-1 0,0 1 0,0-1-1,1 1 1,-1-1 0,0 1 0,0-1-1,1 1 1,-1-1 0,0 1-1,1-1 1,-1 1 0,1-1 0,-1 1-1,1-1 1,-1 1 0,1 0 0,-1-1-1,1 1 1,-1 0 0,1 0 0,-1-1-1,1 1 1,-1 0 0,1 0 0,0 0-1,-1 0 1,1 0 0,0 0-1,24-16-29,0 1-1,1 1 1,1 1 0,0 1-1,17-3 30,-2-2-24,43-16-7,-8 5 20,-2-3 0,-1-3 0,-1-4 0,63-44 11,-131 79 127,-1 0 0,1 0 0,-1 0-1,0-1 1,1 1 0,-2-1 0,1 0 0,0-1-1,-1 1 1,0-1 0,0 1 0,0-1-1,-1 0 1,1 0 0,-1 0 0,0 0 0,-1 0-1,1-1 1,-1 1 0,0-1 0,-1 1 0,1 0-1,-1-1 1,0-3-127,0 8 43,0-1 0,-1 1 0,1 0 0,-1-1 0,1 1 0,-1 0 0,1-1 0,-1 1 0,0 0 0,1 0 1,-1 0-1,0 0 0,0-1 0,0 1 0,0 0 0,0 1 0,0-1 0,0 0 0,0 0 0,-1 0 0,1 1 0,0-1 0,0 0 0,-1 1 0,1-1 0,0 1 0,-1 0 0,1-1 0,0 1 0,-1 0 0,1 0 0,0 0 0,-1 0 0,1 0 0,-1 0 0,1 0 0,0 1 0,-1-1 1,1 0-1,0 1 0,-1-1 0,1 1 0,0-1 0,0 1 0,-1 0 0,1 0 0,0-1 0,0 1 0,0 0 0,0 0 0,0 0 0,0 0 0,0 0 0,0 0 0,1 0 0,-1 1 0,0-1 0,0 0 0,1 0 0,-1 1 0,1-1 0,0 0 0,-1 1 0,1-1 0,0 0-43,-10 28 51,1 0 0,2 0 0,1 1 0,1 0 0,2 0-1,1 0 1,1 9-51,0-30 7,-2 50-208,2 0-1,2 0 1,4 0-1,6 30 202,-10-85-237,9 35-1941,6-21-3697,-7-16-1044</inkml:trace>
  <inkml:trace contextRef="#ctx0" brushRef="#br0" timeOffset="665.66">904 1 15471,'0'0'2338,"0"0"-705,0 0-512,0 0-864,0 0-225,85 37-32,-53-7 0,4 7-993,-1 1-5830</inkml:trace>
  <inkml:trace contextRef="#ctx0" brushRef="#br0" timeOffset="979.158">1529 432 8520,'0'0'8483,"2"-15"-5072,3-45-1511,-5 58-1842,0 1 0,0-1 0,0 1 0,0 0 0,0-1 0,0 1 0,0-1 0,-1 1-1,1 0 1,-1-1 0,1 1 0,-1 0 0,0-1 0,1 1 0,-1 0 0,0 0-1,0 0 1,0-1 0,0 1 0,0 0 0,0 0 0,0 1 0,0-1 0,0 0 0,0 0-1,-1 0 1,1 1 0,0-1 0,0 1 0,-1-1 0,1 1 0,-1-1 0,1 1 0,0 0-1,-1-1 1,1 1 0,-1 0 0,1 0 0,-1 0 0,1 0 0,0 1 0,-1-1-1,1 0 1,-1 1-58,-4-1 101,-5-1-102,1 2 0,-1-1 0,1 1 0,-1 1 0,1 0 0,0 0 0,0 1 0,0 0 0,0 1 0,0 0 0,1 0-1,0 1 1,0 1 0,0-1 0,0 1 0,1 1 0,0 0 0,0 0 0,1 0 0,0 1 0,0 0 0,1 1 0,0-1 0,1 1 0,0 0 0,0 1-1,0-1 1,2 1 0,-1 0 0,1 0 0,0 0 0,1 0 0,1 1 0,-1-1 0,1 7 1,3-10-168,1 0 0,0 0-1,0 0 1,1 0 0,-1-1 0,1 0 0,1 1 0,-1-1 0,1-1-1,0 1 1,0-1 0,1 0 0,0 0 0,0 0 0,0-1-1,0 0 1,1 0 0,-1-1 0,1 1 0,0-1 0,0-1 0,0 0-1,1 0 1,-1 0 0,2 0 168,78 40-1439,-84-40 1450,-1-1 0,1 1 0,-1 0 0,1 0 0,-1 0 0,0 0 0,0 0-1,0 0 1,0 0 0,0 1 0,0-1 0,0 1 0,-1 0 0,0-1 0,1 1 0,-1 0 0,0 0-1,0 0 1,-1 0 0,1 0 0,-1 0 0,1 0 0,-1 0 0,0 0 0,0 0 0,0 0 0,-1 0-1,1 0 1,-1 0 0,1 0 0,-1 0 0,0 0 0,0 0 0,0 0 0,-1-1 0,1 1 0,-1 0-1,0-1 1,1 1 0,-1-1 0,0 0 0,0 1 0,-1-1 0,1 0 0,0 0 0,-1-1 0,1 1-1,-2 1-10,-13 1 258,1-1 0,0 0-1,-1-1 1,1-1-1,-1 0 1,0-2-1,1 0 1,-15-2-258,14 2-47,1-1-1,0 0 1,0-2-1,0 1 1,1-2-1,-1 0 1,1-1-1,0 0 1,0-2 47,-3-13-6048,17 10-407</inkml:trace>
  <inkml:trace contextRef="#ctx0" brushRef="#br0" timeOffset="1398.607">2064 354 11947,'0'0'4260,"-2"-14"-1206,-7-44-636,9 56-2331,-1 1 0,0-1 0,0 0 0,0 0 1,0 1-1,-1-1 0,1 1 0,0-1 0,-1 1 0,1-1 0,-1 1 0,0 0 0,1 0 0,-1-1 0,0 1 0,0 1 0,0-1 0,1 0 0,-1 0 0,0 1 1,0-1-1,0 1 0,0-1 0,0 1 0,0 0 0,0 0 0,0 0 0,0 0 0,0 0 0,-1 1 0,1-1 0,0 0 0,1 1 0,-1 0 0,0-1 1,0 1-1,0 0 0,0 0 0,0 0 0,1 0 0,-1 0 0,0 1-87,-8 6 21,-1 2 0,2-1 0,-1 2 0,1-1 0,1 1 1,0 0-1,0 1 0,1 0 0,1 0 0,0 1 0,1 0 0,0 0 0,1 0 0,0 0 0,1 1 1,0-1-1,1 1 0,1 0 0,1-1 0,-1 1 0,3 14-21,7 144 44,-8-164-96,1 1-1,0-1 1,1 0 0,0 0 0,0 1-1,0-2 1,1 1 0,1 0 0,-1-1-1,1 0 1,0 0 0,1 0 0,0-1-1,0 0 1,0 0 0,1 0-1,-1-1 1,7 4 52,-2-4-52,1 1-1,0-1 1,0-1-1,1 0 1,-1-1-1,1-1 1,0 1 0,0-2-1,-1 0 1,1-1-1,0 0 1,0 0-1,0-2 1,0 0-1,0 0 1,-1-1-1,1 0 1,-1-1-1,0-1 1,0 0-1,0-1 1,-1 0 0,0 0-1,0-1 1,-1-1-1,1 0 1,-2 0-1,1-1 1,1-3 52,7-8 93,-1-1-1,-1-1 1,0 0 0,-2-2 0,-1 1 0,-1-2-1,-1 0 1,-1 0 0,-1 0 0,-1-2 0,-1 1-1,-2-1 1,2-16-93,-9-1 545,-12 70 651,-5 166-572,-29 89-586,48-259-204,0-21 49,5-17 37,20-169 368,-24 165-286,1 0 1,1 0-1,1 0 1,0 0-1,2 1 1,0 0-1,1 0 1,1 0-1,1 1 1,0 0-1,2 1 1,0 0-1,0 1 1,2 0-1,0 0 1,1 2-1,8-8-2,-17 19-95,-1 1-1,0-1 1,1 1-1,-1 0 1,1 0-1,-1 0 1,1 1-1,0 0 1,0 0-1,0 0 1,0 0-1,0 1 1,-1 0-1,1 0 1,2 0 95,43 20-6196,-24 0-2543</inkml:trace>
  <inkml:trace contextRef="#ctx0" brushRef="#br0" timeOffset="2327.089">2890 480 2819,'0'0'4954,"0"0"-2371,0 0-725,0 0-390,0 0-726,0 0-379,7 10-85,40 64 384,13 31 232,-57-101-880,0 0 0,0-1 1,0 0-1,0 1 1,0-1-1,1 0 1,-1-1-1,1 1 0,0-1 1,0 1-1,0-1 1,0-1-1,0 1 1,0 0-1,0-1 0,1 0 1,-1 0-1,0 0 1,1 0-1,-1-1 1,1 0-1,-1 0 1,1 0-1,-1 0 0,5-2-14,-1-2 258,0-1-1,1-1 1,-2 1-1,1-1 0,-1-1 1,0 1-1,0-1 0,0-1 1,-1 1-1,0-1 1,-1 0-1,0 0 0,0-1 1,3-7-258,0 4 245,-1 1 0,0-2 0,-1 1 1,0-1-1,0 0 0,-2 0 0,1-1 0,-2 1 0,0-1 1,0 0-1,-2 0 0,1 0 0,-2 0 0,-1-13-245,0 23 15,-1 0 0,-1 0 0,1 0 0,0 0 0,-1 0 0,0 1 0,0-1 0,0 1-1,0 0 1,-1 0 0,1 0 0,-1 0 0,0 1 0,0-1 0,1 1 0,-2 0 0,1 0 0,0 0-1,0 1 1,-1 0 0,1 0 0,0 0 0,-1 0 0,1 0 0,-1 1 0,0 0 0,1 0 0,-1 0-1,1 1 1,-1 0 0,1-1 0,-1 1 0,1 1 0,0-1 0,-1 1 0,1 0 0,0 0 0,0 0-1,0 0 1,1 1 0,-1-1 0,0 1 0,0 1-15,-8 9-3,0 0-1,1 1 1,1 0 0,0 0 0,1 1-1,1 0 1,0 1 0,1 0 0,1 0-1,0 1 1,1 0 0,1 0 0,1 0-1,0 0 1,1 0 0,1 1 0,1-1-1,1 5 4,-2-11-19,1-1-1,0 0 1,1 0-1,0 0 0,1 0 1,0 0-1,0-1 1,1 1-1,0 0 1,1-1-1,0 0 0,1 0 1,0 0-1,0 0 1,1-1-1,0 0 1,0 0-1,1-1 0,0 1 1,0-2-1,1 1 1,0-1-1,0 0 1,0 0-1,1-1 0,0 0 1,0-1-1,0 0 1,1 0-1,4 0 20,3 2-33,0-2 0,-1 0 0,1-1 0,1-1 0,-1-1 0,0 0 0,0-1 0,0-1 0,1 0 0,-1-2 0,0 0 0,0-1 0,-1 0 0,1-1 0,-1-1 0,0-1 0,-1 0 0,1-1 0,-1-1 0,-1 0 0,0-1 0,4-4 33,6-9 46,-1-1-1,-1-1 1,-1-1-1,-1-1 1,-1 0-1,-2-2 1,-1 0-1,-1-1 1,-1 0-1,-2-1 1,-1 0-1,-2-1 1,-1-1-1,-1 1 1,-2-1-1,-1 0 1,-2-1-1,-1 1 1,-2-14-46,1 42 101,0 0 0,-1 0 0,1 0 0,-1 0 0,0 0 0,0 0 0,0 1 0,-1-1 0,0 1 0,0-1-1,0 1 1,0-1 0,-1 1 0,0 0 0,0 0 0,0 0 0,0 1 0,0-1 0,-1 1 0,0-1 0,0 1 0,0 1 0,-3-3-101,3 6 57,1 1 0,-1 0-1,1 0 1,-1 0 0,1 0 0,0 0 0,0 1-1,0 0 1,1-1 0,-1 1 0,0 0-1,1 0 1,0 1 0,0-1 0,0 0 0,0 1-1,0-1 1,1 1 0,-1 0 0,1-1 0,0 1-1,0 0 1,1 0 0,-1 0 0,1 0 0,0-1-1,0 1 1,0 1-57,0-5 1,-3 43 108,1-1 0,3 1 0,1-1 0,2 1 1,2-1-1,2 0 0,2-1 0,2 0 0,14 35-109,-8-15 0,46 85-577,-10-92-3799,20-29-8037,-50-25 6018</inkml:trace>
  <inkml:trace contextRef="#ctx0" brushRef="#br0" timeOffset="2699.075">4179 613 384,'6'-24'2236,"11"-41"2741,0 21 1637,-17 64-329,14 81-5668,42-18-578,-54-80-43,1-1-1,-1 0 1,0 0 0,1 0-1,-1 0 1,1-1 0,-1 1-1,1-1 1,0 0 0,0 1-1,-1-1 1,1 0 0,0 0-1,0-1 1,0 1-1,0-1 1,0 0 0,0 1-1,0-1 1,0 0 0,0-1-1,1 1 1,-1-1 0,0 1-1,-1-1 1,1 0 0,0 0-1,0 0 1,0 0 0,0-1-1,0 0 5,6-6 84,-1 0-1,0-1 1,0 0 0,-1-1-1,0 0 1,-1 0 0,0 0-1,0-1 1,-1 1 0,-1-1-1,0-1 1,1-3-84,-4 12 103,1-1 1,-1 1-1,1-1 1,-1 1-1,0-1 1,-1 0-1,1 1 1,-1-1-1,1 0 1,-1 1-1,0-1 1,0 0-1,-1 0 1,1 1-1,-1-1 1,0 0-1,0 1 1,0-1-1,0 1 1,-1-1-1,1 1 1,-1-1-1,0 1 1,0 0-1,0 0 1,-1 0-1,1 0 1,-1 1-1,1-1 1,-1 0-1,0 1 1,0 0-1,0 0 1,0 0-1,0 0 1,-1 0-1,1 1 0,-1-1 1,1 1-1,-1 0 1,1 0-1,-1 0 1,0 1-1,-2-1-103,-7 1 22,1 0 0,-1 2 0,1-1 0,0 2-1,-1-1 1,1 2 0,0-1 0,1 2 0,-1-1-1,1 2 1,0 0 0,0 0 0,1 1-1,-1 0 1,2 0 0,-1 2 0,1-1 0,0 1-1,1 0 1,0 1 0,0 0 0,1 0 0,0 0-1,1 1 1,0 0 0,1 1 0,0-1-1,1 1 1,1 0 0,-1 0 0,2 0 0,0 0-1,0 1 1,1-1 0,0 1 0,2-1 0,0 6-22,1-8 3,1-1 1,1 1-1,0-1 1,0 0-1,1 0 1,0 0 0,0-1-1,1 0 1,0 0-1,1 0 1,0-1-1,0 0 1,0 0 0,1 0-1,0-1 1,0-1-1,1 1 1,-1-1-1,1-1 1,3 2-4,4 1-311,1 0 0,1-1 0,-1-1 0,1-1 0,0 0 1,0-1-1,0-1 0,0-1 0,0 0 0,14-2 311,-27 0-290,0 1-1,1-1 1,-1 0-1,0 0 1,1 0-1,-1-1 1,0 0 0,0 0-1,0 0 1,0-1-1,-1 1 1,1-1-1,0 0 1,-1-1 0,0 1-1,0-1 1,0 0-1,3-3 291,-5 2-536,1 0 0,0 1-1,-1-1 1,0 0 0,0 0 0,0 0-1,-1 0 1,0 0 0,0-1-1,0 1 1,-1 0 0,1-1 0,-1 1-1,0 0 1,-1-1 0,1 1-1,-1 0 1,0 0 0,-1-1 536,-10-32-6364</inkml:trace>
  <inkml:trace contextRef="#ctx0" brushRef="#br0" timeOffset="3010.101">3578 339 5381,'0'0'4484,"132"-10"-2914,-50 5-65,10 0-672,-1 0-641,2 1-160,-1-2-32,-7-1-3619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8.738"/>
    </inkml:context>
    <inkml:brush xml:id="br0">
      <inkml:brushProperty name="width" value="0.05" units="cm"/>
      <inkml:brushProperty name="height" value="0.05" units="cm"/>
    </inkml:brush>
  </inkml:definitions>
  <inkml:trace contextRef="#ctx0" brushRef="#br0">296 108 10154,'0'0'4820,"0"0"-1467,0 0-465,0 0-684,0 0-1024,-7 16-347,-118 283 726,22 2-2862,91-265 160,-1 2-1505,2-15-1873,5-26 699,-1-31 4665,2-1 0,1 1 0,2-1 0,1 0 0,2 0 0,1 0 0,2 0 0,2 1 0,1-1 0,1 1 0,7-16-843,-5 15 430,0 0-1,2 0 1,2 2 0,1-1 0,1 2-1,2 0 1,2 1 0,13-16-430,-26 40 73,0 0 0,1 1-1,0-1 1,0 2 0,0-1 0,0 1 0,1 0 0,0 1 0,0 0-1,0 1 1,1 0 0,-1 0 0,1 1 0,0 0 0,0 0 0,-1 1-1,1 1 1,0 0 0,0 0 0,0 1 0,0 0 0,0 1 0,-1 0 0,1 0-1,-1 1 1,1 0 0,-1 1 0,0 0 0,0 0 0,-1 1 0,1 0-1,-1 1 1,0 0 0,0 0 0,-1 1 0,0 0 0,1 1-73,0-2-17,-1 1 0,0 1 0,0-1 0,0 1 0,-1 0 0,0 0 0,-1 1 0,0 0 0,0 0 0,-1 0 0,0 1 0,0-1 0,-1 1 0,-1 0 0,0 0-1,0 0 1,-1 0 0,0 0 0,0 1 0,-1-1 0,-1 0 0,0 0 0,0 0 0,-1 0 0,0 0 0,-1 0 0,0 0 0,0 0 0,-1-1 0,-1 0 0,0 0 0,-4 7 17,-7-4-107,-1-1-1,0 0 0,-1-1 0,0-1 1,-1 0-1,0-2 0,0 0 1,-1-1-1,1-1 0,-1-1 0,0-1 1,-1 0-1,1-2 0,0 0 1,-1-1-1,1-1 0,-18-4 108,-35-7-3843,66 6-1533,8-1-3758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9.022"/>
    </inkml:context>
    <inkml:brush xml:id="br0">
      <inkml:brushProperty name="width" value="0.05" units="cm"/>
      <inkml:brushProperty name="height" value="0.05" units="cm"/>
    </inkml:brush>
  </inkml:definitions>
  <inkml:trace contextRef="#ctx0" brushRef="#br0">0 1 3940,'0'0'11082,"0"0"-8647,0 0-1411,0 0-927,0 0-97,0 0-2082,0 0-8969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9.505"/>
    </inkml:context>
    <inkml:brush xml:id="br0">
      <inkml:brushProperty name="width" value="0.05" units="cm"/>
      <inkml:brushProperty name="height" value="0.05" units="cm"/>
    </inkml:brush>
  </inkml:definitions>
  <inkml:trace contextRef="#ctx0" brushRef="#br0">1 279 14414,'0'0'2242,"16"-4"-1041,211-35 876,301-29-1127,-516 65-940,-7 3-11,0 0-1,0 0 1,0-1-1,0 1 0,0-1 1,0 0-1,-1-1 0,1 1 1,0-1-1,-1 0 1,1-1-1,-1 1 0,0-1 1,1 1-1,-1-1 0,0 0 1,-1-1-1,1 1 1,-1-1-1,1 0 0,-1 0 1,0 0-1,0-1 2,-4 1 19,-1 0 1,0 0-1,-1 0 0,1 0 0,-1 0 1,1 0-1,-1 1 0,0 0 0,-1-1 1,1 1-1,0 0 0,-1 0 0,0 1 1,1-1-1,-1 1 0,0 0 0,0 0 1,-1 0-1,-2 0-19,-1-3 88,-6-2 308,-1 0 1,1 1-1,-1 1 0,0 0 1,0 1-1,0 0 0,-1 2 1,-8-1-397,30 42 1062,4-23-1051,-1 0-1,0 0 0,-1 1 1,-1 0-1,-1 1 1,0 0-1,-1-1 1,-1 2-1,-1-1 1,0 0-1,-2 1 0,0-1 1,-1 1-1,-1 0 1,0-1-1,-2 0 1,0 1-1,-1-1 0,0 0 1,-2 0-1,0-1 1,-1 0-11,-82 92-2862,30-59-2882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7.772"/>
    </inkml:context>
    <inkml:brush xml:id="br0">
      <inkml:brushProperty name="width" value="0.05" units="cm"/>
      <inkml:brushProperty name="height" value="0.05" units="cm"/>
    </inkml:brush>
  </inkml:definitions>
  <inkml:trace contextRef="#ctx0" brushRef="#br0">509 0 13901,'0'0'5029,"0"0"-3139,0 0 160,0 0-353,0 0-768,0 0-448,-74 103-193,54-41-128,1 1-96,9 0-32,0-5-32,6-2 0,1-4-256,-3-4-993,0-5-1762,5-5-3363,1-13-5702</inkml:trace>
  <inkml:trace contextRef="#ctx0" brushRef="#br0" timeOffset="607.466">161 261 8936,'-13'-16'3118,"-45"-50"-518,-32 9 3966,132 60-5856,67 24-415,0-6 1,1-4-1,80 0-295,-168-15 24,166-2 43,-189 0-60,1 1 1,0 0-1,-1-1 0,1 1 1,0 0-1,-1-1 0,1 1 1,0-1-1,0 1 0,0 0 1,0-1-1,0 1 0,0 0 1,0 0-1,0-1 0,0 1 1,0 0-1,0-1 0,0 1 1,0 0-1,0-1 0,1 1 1,-1-1-1,0 1 0,1 0 1,-1-1-1,0 1 0,1-1 1,-1 1-1,0 0 0,1-1 1,-1 1-1,1-1 0,-1 0 1,1 1-1,0-1 0,-1 1 1,1-1-1,-1 0 0,1 1 1,0-1-1,-1 0 0,1 0 1,0 0-1,-1 1 0,1-1 1,0 0-1,-1 0 0,1 0 1,0 0-1,-1 0 0,1 0 1,0 0-1,-1 0 0,1-1 1,0 1-1,-1 0 0,1 0 1,0-1-8,-7 15-86,-65 231-1457,67-232 1401,3-11 49,-1 0 1,1 0-1,-1 0 1,1 0-1,0 1 0,0-1 1,0 0-1,0 1 1,0-1-1,0 1 1,1-1-1,-1 1 0,1 0 1,-1-1-1,1 1 1,0-1-1,0 1 1,1 0-1,-1-1 0,0 1 1,1-1-1,0 1 1,-1-1-1,1 1 1,0-1-1,0 1 0,0-1 1,1 0-1,-1 0 1,1 1-1,-1-1 0,1 0 1,0 0-1,-1-1 1,1 1-1,0 0 1,0 0-1,0-1 0,1 0 1,-1 1-1,0-1 1,1 0 92,14-3 197,0-1 0,1-1 0,-1-1 1,-1 0-1,1-1 0,-1-1 0,0 0 0,0-1 1,-1-1-1,0-1 0,9-8-197,-2 5 687,17-10 138,-1-2 0,-2-1 0,0-2 0,-2-2 1,-1-1-1,-2-1 0,3-5-825,-19 12 295,-11 19-84,-10 16-183,-22 42-326,2 2 1,2 0-1,3 2 0,-9 43 298,29-97-20,0 0-109,-1 0-1,1 0 1,0 0 0,0 0-1,0 0 1,0 1 0,0-1-1,0 0 1,1 1 0,-1-1-1,1 1 1,-1-1-1,1 1 1,0-1 0,0 0-1,0 1 1,0-1 0,1 1-1,-1-1 1,1 1 0,0-1-1,-1 0 1,1 1 0,0-1-1,0 0 1,0 0 0,1 0-1,-1 0 1,0 0 0,1 0-1,-1 0 1,1 0-1,0 0 1,0-1 0,0 1-1,0-1 1,0 1 0,0-1-1,0 0 1,1 1 129,11-4-16,0-1 1,0 0-1,0-1 1,-1 0-1,1-1 0,-1-1 1,0 0-1,-1 0 1,1-2-1,-1 1 0,-1-2 1,3-2 15,-10 9 16,45-32 1147,-3-1-1,0-2 0,-3-2 1,23-28-1163,-30 6 1158,-51 72-650,-29 71-471,2 2 0,5 2 1,3 1-1,4 2 0,4 1 1,-6 48-38,-54 248-1036,85-381 1019,1 1 0,-1-1 0,-1 0 0,1 0 0,-1 0 0,0 0-1,0 0 1,0-1 0,-1 1 0,0-1 0,0 1 0,0-1 0,0 0 0,-1 0 0,1 0 0,-1-1 0,0 1 0,0-1-1,-1 0 1,1 0 0,-1 0 0,1-1 0,-1 1 0,0-1 0,-4 1 17,-11-4 66,-1-1 0,1-1 0,0 0-1,0-2 1,0 0 0,1-1 0,-1-1 0,2-1 0,-1-1-1,1-1 1,0 0 0,1-1 0,0-1 0,1 0 0,-13-14-66,11 15 72,0-1-1,1-1 1,0-1 0,1 0 0,1-1 0,0-1 0,1 0 0,1-1 0,1-1 0,0 0 0,1 0 0,1-1-1,1-1 1,0 0 0,2 0 0,0 0 0,-3-18-72,10 29-14,1 0-1,0 0 1,0 1 0,1-1-1,0 0 1,1 1 0,0 0-1,0-1 1,1 1 0,0 1-1,0-1 1,1 0 0,0 1-1,0 0 1,1 0 0,0 1-1,0-1 1,0 1-1,1 0 1,3-1 14,14-11-168,0 1 0,2 2 0,0 0 1,0 2-1,14-5 168,34-11-1718,1 4 0,1 2 0,8 2 1718,128-22-8657,-115 25 1461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13.743"/>
    </inkml:context>
    <inkml:brush xml:id="br0">
      <inkml:brushProperty name="width" value="0.05" units="cm"/>
      <inkml:brushProperty name="height" value="0.05" units="cm"/>
    </inkml:brush>
  </inkml:definitions>
  <inkml:trace contextRef="#ctx0" brushRef="#br0">396 184 1185,'0'0'10010,"0"0"-5953,0 0-1473,0 0-118,0 0-507,0 0-603,0 0-625,-11 11-357,-70 100 304,-98 292-315,158-304-2194,41-111-870,-2-16 2620,-1-1 0,-2 0 0,0-2 0,-2 0 0,-2 0 0,3-14 81,0 4-21,135-377 1985,-148 415-1896,-1 2-17,0 0 1,0 0 0,0 0 0,0 0-1,0 0 1,0 0 0,1 0-1,-1 0 1,0-1 0,1 1 0,-1 0-1,1 0 1,-1 0 0,1 0 0,-1 1-1,1-1 1,0 0 0,0 0-1,-1 0 1,1 0 0,0 1 0,0-1-1,0 0 1,0 1 0,0-1-1,0 1 1,0-1 0,0 1 0,0-1-1,0 1 1,0 0 0,0-1-1,0 1 1,0 0 0,0 0 0,0 0-1,0 0 1,0 0 0,1 0-1,-1 0 1,0 0 0,0 0 0,0 0-1,0 1 1,0-1 0,0 1-1,0-1-51,6 10 25,-1 1 0,-1 0-1,0 0 1,0 0-1,-1 0 1,0 1-1,-1 0 1,-1 0-1,1 10-24,1-5 25,16 74-21,-4-28-281,-3 1-1,-3 0 1,-3 1 0,-1 41 277,-6-103-23,0-1 0,0 0 1,0 0-1,0 0 0,-1 0 0,1 1 0,-1-1 0,1 0 1,-1 0-1,0 0 0,0 0 0,0 0 0,0 0 1,0 0-1,0-1 0,0 1 0,-1 0 0,1-1 1,-1 1-1,1-1 0,-1 1 0,0-1 0,0 1 0,1-1 1,-1 0-1,0 0 0,0 0 0,0 0 0,0-1 1,0 1-1,0 0 0,-1-1 0,1 1 0,0-1 0,0 0 1,0 0-1,0 0 0,-1 0 0,1 0 0,0 0 1,0-1-1,-2 1 23,-91-29-8,45 5 154,0-2 0,2-3 0,1-1-1,2-3 1,1-1 0,-20-23-146,24 6 48,63 48-790,53 27-5205,-29-6-2551</inkml:trace>
  <inkml:trace contextRef="#ctx0" brushRef="#br0" timeOffset="361.905">978 102 17264,'0'0'2883,"0"0"-993,0 0-225,0 0-832,0 0-545,0 0-95,1 77 63,-8-21-64,-5 7-32,4 3-96,1 5-32,2 0-32,1-4-64,4-3-448,3-9-641,7-8-1698,7-11-2210,-1-11-3715</inkml:trace>
  <inkml:trace contextRef="#ctx0" brushRef="#br0" timeOffset="672.477">1438 308 9801,'3'-42'1024,"2"-33"1227,-8 23 3069,4 52-5208,-1 0 0,0-1 0,0 1-1,1-1 1,-1 1 0,0-1 0,0 0 0,0 1-1,0-1 1,0 1 0,0-1 0,0 1 0,0-1 0,0 1-1,0-1 1,0 1 0,0-1 0,0 1 0,0-1-1,-1 1 1,1-1 0,0 1 0,0-1 0,0 1 0,-1-1-1,1 1 1,0-1 0,-1 1 0,1-1 0,-1 1 0,1 0-1,0-1 1,-1 1 0,1 0 0,-1-1 0,1 1-1,-1 0 1,1 0 0,-1-1 0,1 1 0,-1 0 0,1 0-1,-1 0 1,1 0 0,-1 0 0,1 0 0,-1 0-1,1 0 1,-1 0 0,1 0 0,-1 0 0,0 0 0,1 0-1,-1 0 1,1 0 0,-1 0 0,1 1 0,-1-1-112,-19 28 2002,-15 50-1007,3 2 0,4 1-1,-10 55-994,23 6 127,15-137-195,0 0 0,0 1 0,1-1 0,0 0 0,0 0 1,1 0-1,-1 0 0,1 0 0,0 0 0,1 0 0,-1-1 1,1 1-1,0-1 0,0 0 0,0 0 0,0 0 0,1 0 1,0 0-1,0-1 0,0 1 0,0-1 0,0 0 0,1 0 1,-1-1-1,3 1 68,4 1-501,1-1 0,-1 0 1,1 0-1,0-2 0,0 1 1,0-2-1,0 0 0,0 0 1,0-1-1,0 0 0,0-1 1,2-1 500,88-26-6948,-51 6 1924,-5-5-1483</inkml:trace>
  <inkml:trace contextRef="#ctx0" brushRef="#br0" timeOffset="968.333">1246 391 12043,'0'0'4132,"0"0"-1505,0 0-481,0 0-673,0 0-800,0 0-513,101-56-128,-30 49-32,10 0 0,6-2-32,-5-2-480,-3 4-898,-15-2-1152,-12 3-2915,-17 1-4261</inkml:trace>
  <inkml:trace contextRef="#ctx0" brushRef="#br0" timeOffset="1454.574">1880 435 12684,'0'0'2210,"0"0"-496,0 0-177,0 0-523,0 0-512,0 0-267,13 2-149,38 7-44,6 29 17,-53-35-57,-1 0-4,-1 0 0,1 0 1,0 0-1,0 0 0,0-1 0,0 0 0,1 1 0,-1-1 0,1 0 0,-1-1 0,1 1 0,0-1 0,0 1 0,-1-1 1,1 0-1,0-1 0,0 1 0,0-1 0,0 1 0,0-1 0,0 0 0,0-1 0,0 1 0,0-1 0,0 0 0,0 1 0,0-2 1,0 1-1,3-2 2,0-1 53,0-1 0,-1 0 1,0 0-1,0 0 0,0-1 1,-1 0-1,1 0 0,-1 0 1,-1-1-1,1 0 1,-1 0-1,2-6-53,4-59 3369,-13 68-3295,1 0 1,-1 0 0,0 0 0,0 1-1,0-1 1,-1 1 0,1 0 0,-1 0-1,0 0 1,0 0 0,0 1 0,0-1-1,0 1 1,-1 0 0,1 0 0,-1 1-1,1-1 1,-1 1 0,0 0-1,1 1 1,-1-1 0,0 1 0,0 0-1,1 0 1,-1 0 0,0 0 0,0 1-1,1 0 1,-1 0 0,0 1-75,-7 0-34,1 2-1,0 0 1,0 0-1,0 1 1,0 0 0,1 1-1,0 0 1,0 0 0,0 1-1,1 1 1,0-1 0,1 2-1,0-1 1,0 1 0,0 0-1,1 1 1,1 0 0,0 0-1,0 0 1,1 1 0,0 0-1,1 0 1,0 0 0,1 0-1,0 1 1,1-1 0,0 1-1,1 0 1,0-1 0,1 1 34,-3-3-250,2 0 1,-1 0 0,2 0 0,-1 1 0,1-1-1,0 0 1,1 0 0,0 0 0,1 0 0,-1 0 0,2 0-1,-1 0 1,1-1 0,1 1 0,0-1 0,0 0-1,0 0 1,1 0 0,0 0 0,1-1 0,-1 0 0,2 0-1,-1-1 1,1 1 0,0-1 0,0-1 0,0 1-1,1-1 1,0-1 0,0 1 0,3 0 249,-1-3-456,0 0 1,1 0-1,-1-1 1,1 0-1,0-1 1,-1 0-1,1-1 1,-1 0-1,1-1 1,-1 0-1,2-1 456,102-54 351,-81 29 1746,-1-1-1,-1-1 1,-1-2-1,24-35-2096,-49 61 251,6-6 75,0-1 0,-1 1 0,-1-1 0,0-1 0,0 0 1,-2 0-1,0-1 0,0 0 0,-1 0 0,-1 0 0,-1-1 0,1-7-326,-5 23 12,0 0 1,0 1-1,-1-1 1,1 0-1,0 0 1,-1 0-1,1 0 0,0 0 1,0 0-1,-1 1 1,1-1-1,0 0 1,-1 0-1,1 0 1,0 0-1,0 0 0,-1 0 1,1 0-1,0 0 1,-1 0-1,1 0 1,0 0-1,-1-1 0,1 1 1,0 0-1,0 0 1,-1 0-1,1 0 1,0 0-1,0-1 0,-1 1 1,1 0-1,0 0 1,0 0-1,-1-1 1,1 1-1,0 0 0,0 0 1,0-1-1,0 1 1,-1 0-1,1 0 1,0-1-1,0 1 0,0 0 1,0-1-13,-16 30 117,-22 102 77,34-110-344,0 0-1,-2-1 1,0 0-1,-1 0 1,-2 0 0,1-1-1,-2 0 1,-12 17 150,22-37-11,0 1 1,0 0-1,0-1 0,-1 1 1,1 0-1,0-1 1,0 1-1,0 0 1,-1-1-1,1 1 1,0 0-1,0 0 0,-1-1 1,1 1-1,0 0 1,-1 0-1,1 0 1,0 0-1,-1-1 1,1 1-1,0 0 0,-1 0 1,1 0-1,-1 0 1,1 0-1,0 0 1,-1 0-1,1 0 0,0 0 1,-1 0-1,1 0 1,0 0-1,-1 0 1,1 0-1,-1 0 1,1 0-1,0 0 0,-1 1 1,1-1-1,0 0 1,-1 0-1,1 0 1,0 1-1,0-1 0,-1 0 1,1 0-1,0 1 1,0-1-1,-1 0 1,1 1-1,0-1 1,0 0-1,-1 0 0,1 1 1,0-1-1,0 0 1,0 1-1,0-1 11,3-36 161,-2 33-174,2-16 23,0 0-1,1 1 1,2 0-1,-1 0 0,2 0 1,1 1-1,0 0 1,1 0-1,0 1 1,2 0-1,0 0 0,0 1 1,2 1-1,0 0 1,0 1-1,1 0 1,1 1-1,0 1 0,1 0 1,0 1-1,0 1 1,1 0-1,0 2 1,1 0-1,0 0 1,0 2-1,0 0 0,1 1 1,0 1-1,6 0-9,64 19-8055,-57 0-860</inkml:trace>
  <inkml:trace contextRef="#ctx0" brushRef="#br0" timeOffset="1769.465">3020 387 11755,'0'0'4394,"0"0"-946,0 0-1110,0 0-827,0 0-539,0 0-220,0 0-244,9 3-151,-49 109-74,-43 111-2311,82-223 1980,1 0-1,0 0 1,0-1 0,-1 1 0,1 0 0,0 0 0,0 0 0,-1 0-1,1 0 1,0-1 0,-1 1 0,1 0 0,0 0 0,0 0 0,-1 0 0,1 0-1,0 0 1,-1 0 0,1 0 0,0 0 0,-1 0 0,1 0 0,0 0-1,0 1 1,-1-1 0,1 0 0,0 0 0,-1 0 0,1 0 0,0 0 0,0 1-1,-1-1 1,1 0 0,0 0 0,0 0 0,0 1 0,-1-1 0,1 0 0,0 0-1,0 1 1,0-1 0,0 0 0,0 0 0,-1 1 0,1-1 0,0 0-1,0 0 1,0 1 0,0-1 48,4-28-209,5 1 458,0 0 1,2 0 0,1 2-1,1-1 1,1 2-1,2 0 1,16-20-250,-26 36 77,1-1 1,0 2 0,0-1-1,1 1 1,0 0-1,0 1 1,1 0 0,-1 0-1,1 0 1,1 2-1,-1-1 1,1 1 0,0 0-1,0 1 1,0 0-1,0 1 1,1 0-1,-1 1 1,0 0 0,1 0-1,-1 1 1,11 1-78,29 27-2057,-20 22-3291,-22-33-2974</inkml:trace>
  <inkml:trace contextRef="#ctx0" brushRef="#br0" timeOffset="2346.863">3362 357 8392,'0'0'3619,"0"0"-1793,0 0 0,0 0 160,0 0-609,0 0-544,34 106-289,-48-65-63,0 2-97,-2-3-160,1-1-192,5-1-32,-1-5-64,3-3-384,5-5-1346,2-5-2978,1-6-2563</inkml:trace>
  <inkml:trace contextRef="#ctx0" brushRef="#br0" timeOffset="2750.994">4143 474 2018,'2'-13'12086,"6"-44"-7506,-9 52-4430,0 0-1,-1 0 1,1 0-1,-1 1 1,0-1-1,0 0 1,-1 1-1,1-1 1,-1 1-1,0 0 1,0 0-1,-1 0 1,1 0-1,-1 1 0,0-1 1,0 1-1,0 0 1,0 0-1,0 0 1,-1 1-1,1 0 1,-1 0-1,0 0 1,0 0-1,1 0 1,-1 1-1,0 0 1,0 0-1,-1 1 1,1-1-1,0 1 1,0 0-1,0 0-149,-7 0 22,1 0 1,-1 1-1,0 0 0,1 0 1,0 1-1,-1 1 0,1 0 1,0 0-1,0 1 0,0 1 1,1 0-1,0 0 0,0 1 1,0 0-1,0 1 0,1 0 1,0 1-1,1 0 0,-1 0-22,-12 14 12,2 1 0,0 1 0,1 0 0,1 1 0,2 1 0,-10 22-12,17-33-30,1 1-1,1 0 0,0 0 0,1 0 0,1 1 1,1-1-1,0 1 0,1 0 0,1 0 0,0 0 1,2 0-1,0 0 0,2 10 31,-2-23-79,0-1-1,1 1 1,-1 0 0,1-1-1,0 1 1,0-1-1,1 1 1,-1-1 0,1 0-1,0 0 1,-1 0-1,1 0 1,0-1 0,1 1-1,-1-1 1,0 0 0,1 0-1,-1 0 1,1 0-1,0 0 1,0-1 0,0 0-1,-1 0 1,1 0-1,0 0 1,0-1 0,0 1-1,0-1 1,4 0 79,2 0-94,1 0-1,0 0 1,-1-1 0,1-1-1,0 0 1,-1 0-1,0-1 1,1 0 0,-1-1-1,7-4 95,11-7 372,-2-2 0,0-1 0,0-1 0,-2-1 0,-1-1 0,0-1 0,-2-1 0,0 0 0,10-18-372,11-37 1030,-32 121-1041,33 125-1516,-24-137-1959,1-17-2039,-2-8-635</inkml:trace>
  <inkml:trace contextRef="#ctx0" brushRef="#br0" timeOffset="3080.836">4552 566 4708,'57'-150'5210,"-28"78"-1261,-2-1 0,-4-1 0,11-67-3949,-37 85 3678,-23 86-2253,5 28-1354,2 2 0,4 0 0,1 0 0,4 1 0,2 1 0,3 0 0,3 0 0,2 0 0,4 19-71,-3-4-602,2 28-6594,2-64-1911</inkml:trace>
  <inkml:trace contextRef="#ctx0" brushRef="#br0" timeOffset="3419.545">4462 491 4612,'-7'-20'2134,"5"15"-1630,0-1 0,1 1 0,-2 0 0,1 0-1,0 0 1,-1 0 0,0 1 0,0-1 0,-1 1-1,1 0 1,-1 0 0,0 0 0,0 0 0,-4-3-504,-24-21 5226,48 20-4228,66-9-567,1 3 0,0 5 0,15 2-431,31-3 117,10 1-1158,-125 24-7357,-13-3-394</inkml:trace>
  <inkml:trace contextRef="#ctx0" brushRef="#br0" timeOffset="3693.917">5100 478 6758,'0'0'4805,"0"0"-1415,0 0-534,0 0-812,0 0-901,0 0-556,0 0-373,0 0-129,0 3 11,0 0-84,0 1-1,0-1 1,1 0-1,-1 0 1,1 1-1,-1-1 1,1 0-1,0 0 1,0 0-1,0 0 1,1 0-1,-1 0 1,1 0 0,0-1-1,-1 1 1,1 0-1,0-1 1,1 1-1,-1-1 1,0 0-1,1 0 1,-1 0-1,1 0 1,0 0-1,0 0 1,-1-1-1,1 1 1,0-1-1,0 0 1,1 0-1,-1 0 1,0 0 0,0-1-1,0 1 1,1-1-1,-1 0 1,0 0-1,0 0 1,1 0-1,-1-1 1,0 1-1,0-1 1,0 0-1,3-1-11,0-2 195,0-1 0,0-1-1,0 1 1,0-1 0,-1 0 0,0 0-1,0-1 1,-1 0 0,0 1-1,0-1 1,-1-1 0,1 1 0,-1 0-1,-1-1 1,0 0 0,0 1-1,0-1 1,-1 0 0,0-2-195,-2 8 51,1 0 1,0 0 0,-1 0-1,0 0 1,1 0 0,-1 0-1,0 0 1,0 0 0,0 0-1,0 0 1,-1 0 0,1 1-1,0-1 1,-1 0 0,1 1-1,-1-1 1,0 1 0,1 0-1,-1-1 1,0 1 0,0 0-1,0 0 1,0 0 0,0 1-1,0-1 1,0 0 0,0 1-1,0-1 1,0 1 0,0 0-1,0-1 1,0 1 0,-2 0-52,-72 7 516,62-3-509,2 0 1,-1 1 0,1 0 0,-1 1-1,1 1 1,1-1 0,-1 2 0,1 0-1,1 0 1,0 1 0,0 0 0,0 1-1,1 0 1,1 0 0,-1 1 0,2 0 0,0 1-1,0 0 1,1 0 0,0 0 0,1 1-1,1 0 1,0 0 0,1 0 0,0 0-1,1 0 1,0 1 0,1-1 0,1 1-1,0-1 1,1 1 0,0-1 0,3 12-8,-1-16-15,1-1 1,0-1-1,0 1 1,1 0-1,0-1 1,0 0-1,1 0 1,0-1-1,0 1 1,1-1-1,-1-1 1,1 1-1,1-1 1,-1 0-1,1-1 1,0 0-1,-1 0 1,2 0-1,-1-1 1,0-1-1,2 1 15,13 3-340,1 0 0,-1-2 0,1-1 0,0-1 0,0 0 0,-1-2 0,7-2 340,-16 1-260,-1-1 1,1 0 0,0-1-1,-1-1 1,0 0 0,0-1-1,0 0 1,-1-1 0,1-1-1,-1 1 1,-1-2 0,1 0-1,-2 0 1,1-1-1,-1-1 1,3-3 259,51-68-7088,-44 51 421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24.967"/>
    </inkml:context>
    <inkml:brush xml:id="br0">
      <inkml:brushProperty name="width" value="0.05" units="cm"/>
      <inkml:brushProperty name="height" value="0.05" units="cm"/>
    </inkml:brush>
  </inkml:definitions>
  <inkml:trace contextRef="#ctx0" brushRef="#br0">48 95 18834,'0'0'4036,"0"0"-1954,0 0-1186,-38-74-639,34 64-257,1 1-32,0 8-1025,3 1-2210,0 5-5253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23.548"/>
    </inkml:context>
    <inkml:brush xml:id="br0">
      <inkml:brushProperty name="width" value="0.05" units="cm"/>
      <inkml:brushProperty name="height" value="0.05" units="cm"/>
    </inkml:brush>
  </inkml:definitions>
  <inkml:trace contextRef="#ctx0" brushRef="#br0">155 182 12812,'1'-13'3716,"0"-5"-2605,1-6 164,-2 9 3417,-3 62-4382,-2 1-1,-3-1 0,-1 0 0,-7 13-309,-4 29 34,18-82-155,-39 158-921,21-113-2773,-5-1-4409,17-42 988,6-20 5029,6-23 3468,-4 32-1284,30-166 9028,38-78-3015,-64 230-5691,1 1 0,0 1 0,1-1 0,1 1 0,0 0 0,1 0 0,1 1 0,0 0 0,0 0 0,1 1 0,1 1 0,6-6-299,-15 15 68,1 1 1,-1-1-1,1 1 1,0 0-1,0 0 1,0 0-1,0 0 1,-1 0-1,1 0 1,0 1-1,1-1 1,-1 1-1,0 0 1,0 0-1,0 0 1,0 1-1,0-1 1,0 1-1,0-1 1,0 1-1,0 0 0,-1 0 1,1 1-1,0-1 1,0 0-1,-1 1 1,1 0-1,-1-1 1,1 1-1,-1 0 1,0 0-1,0 0 1,2 3-69,55 86 196,50 233-485,-108-322 270,-1 1 0,1 0 0,-1-1-1,1 1 1,0-1 0,0 1 0,0-1 0,0 1-1,0-1 1,1 0 0,-1 0 0,1 1-1,-1-1 1,1 0 0,0 0 0,0 0 0,0-1-1,0 1 1,0 0 0,1-1 0,-1 0-1,0 1 1,1-1 0,-1 0 0,1 0 0,-1 0-1,1 0 1,-1-1 0,1 1 0,0-1-1,-1 1 1,1-1 0,0 0 0,-1 0 0,1 0-1,0-1 1,-1 1 0,1-1 0,0 1 0,-1-1-1,1 0 1,-1 0 0,1 0 0,-1 0-1,1-1 20,11-13 97,-2-1 0,0-1 0,0 0 0,-2 0 0,0-1 0,-1 0 0,-1-1 0,0 0 0,-2 0 0,0 0-1,-1-1 1,-1 0 0,0-10-97,39-252-1697,-38 282-8254,-1 16-2087</inkml:trace>
  <inkml:trace contextRef="#ctx0" brushRef="#br0" timeOffset="1107.214">1026 286 7527,'0'0'4821,"0"0"-2115,0 0-592,0 0-432,0 0-812,0 0-374,-10 17-191,0-2-260,5-8-36,0 0 0,1 0 0,0 0 1,0 0-1,1 1 0,0 0 1,0 0-1,1-1 0,-1 2 0,2-1 1,-1 0-1,1 0 0,1 3-9,-1 3-5,2-1 1,-1 1-1,2 0 0,0 0 0,0-1 0,2 1 1,-1-1-1,2 0 0,0 0 0,0 0 0,1-1 1,1 0-1,0 0 0,0 0 0,1-1 0,9 9 5,-11-13-250,1-1-1,0 0 1,0-1 0,0 0-1,1 0 1,0 0-1,0-1 1,0 0-1,0-1 1,1 0-1,0 0 1,-1-1-1,1 0 1,0 0-1,0-1 1,0 0-1,4-1 251,-1 0-110,1-1-1,-1-1 0,0 0 0,1-1 1,-1 0-1,0-1 0,-1-1 0,1 0 0,-1 0 1,1-1-1,-2 0 0,1-1 0,-1 0 0,0-1 1,0 0-1,-1-1 0,5-6 111,9-9 1090,-2-1-1,-1-2 1,-1 0 0,-2-1 0,0 0 0,1-8-1090,-11 25 349,-1-1 0,0 0 1,-1 0-1,0 0 1,-1 0-1,0-1 1,-1 0-1,-1 1 1,0-1-1,0 0 1,-1-1-1,-1 1 0,-1-10-348,0 22 10,0-1 1,0 1 0,0 0 0,0 0 0,0 0 0,0 0 0,-1 0 0,1 0 0,0 0 0,-1 0 0,1 0 0,0 1 0,-1-1 0,1 1 0,-1-1 0,1 1 0,-1-1 0,1 1 0,-1 0 0,1 0 0,-1-1 0,1 1 0,-1 0 0,0 1 0,1-1 0,-1 0 0,1 0 0,-1 1 0,1-1 0,-1 1 0,1-1 0,-1 1 0,1 0 0,0-1 0,-1 1 0,1 0 0,0 0 0,0 0 0,-1 0 0,1 0 0,0 0 0,0 0 0,0 1 0,0-1 0,0 0 0,1 0 0,-1 1 0,0-1 0,0 1-12,-9 14-11,1 0 0,1 1 0,0 0 0,1 0 0,1 1 0,0 0 0,2 0 0,0 0 0,1 1 0,0-1 0,2 1 0,0 0 0,2 0 0,0-1 0,0 1 0,3 4 11,28 84-1181,-29-102 952,-1 0 1,1-1-1,0 1 1,0-1-1,0 0 0,1 0 1,0 0-1,-1 0 0,1 0 1,1-1-1,-1 0 0,0 0 1,1 0-1,-1-1 1,1 1-1,0-1 0,0 0 1,0 0-1,0-1 0,0 1 1,1-1-1,-1-1 0,0 1 1,0-1-1,1 1 1,-1-2-1,0 1 0,1 0 1,-1-1-1,1 0 229,11-6 114,0-1-1,-1 0 1,0-1-1,0-1 1,-1-1-1,-1 0 1,0 0-1,0-2 1,-1 0 0,-1 0-1,6-8-113,101-139 4184,-95 119-3834,-2-1-1,-2 0 0,-1-2 1,-3-1-1,3-12-349,-13 30 43,-25 49-171,6 9 104,2-1 0,1 2 0,1-1 0,1 1 0,2 1 0,2-1 0,1 1-1,1 0 1,2-1 0,2 20 24,-3-46-245,0 0-1,1 0 1,0 0-1,0 0 1,0 0-1,1 0 0,0-1 1,0 1-1,0 0 1,1 0-1,0-1 1,0 1-1,0-1 1,1 1-1,0-1 0,0 0 1,0 0-1,1 0 1,-1-1-1,1 1 1,0-1-1,1 0 0,-1 0 1,1 0-1,0-1 1,-1 1-1,2-1 1,-1 0-1,0-1 0,0 1 1,1-1-1,0 0 1,-1-1-1,1 1 1,0-1-1,0 0 246,7-2-25,0-1-1,0-1 1,0 0 0,0-1-1,-1 0 1,1-1 0,-1 0-1,0-1 1,-1-1 0,1 1-1,-1-2 1,-1 0-1,1 0 1,-1-1 0,-1 0-1,5-5 26,31-29 1427,-2-2-1,-2-1 0,-2-2 0,-2-2 1,-2-2-1,17-36-1426,26-85 1121,-77 172-1103,0 0 0,-1 0 0,1 0 1,0 0-1,-1 0 0,1 0 0,-1 0 0,1 0 1,-1 0-1,1 0 0,-1 0 0,1 0 0,-1 0 0,0 0 1,0 0-1,0 0 0,0 0 0,0 0 0,0-1 1,0 1-1,0 0 0,0 0 0,0 0 0,0 0 1,-1 0-1,1 0 0,-1 0 0,1 0 0,0-1 0,-1 1 1,0 1-1,1-1 0,-1 0 0,0 0 0,1 0 1,-1 0-1,0 0 0,0 1 0,0-1 0,0 0 1,0 1-1,0-1 0,1 0 0,-2 1 0,1-1 0,0 1 1,0 0-1,0-1 0,0 1 0,0 0 0,0 0 1,0 0-1,0-1 0,0 1 0,-1 0 0,1 1 1,0-1-1,0 0 0,-1 0-18,-9 6 59,0 0 0,1 0 0,0 1 1,0 1-1,1-1 0,0 1 0,0 1 1,1 0-1,0 0 0,0 1 0,-5 9-59,-4 6 24,0 0 0,1 1 0,2 1 0,1 1 0,1 0 0,1 0 0,2 1 0,1 1 0,1-1 0,1 1 0,2 0 0,1 1 0,1-1 0,2 0 0,1 1 1,3 12-25,-4-35-34,2 1 0,-1-1 0,1 0 0,1 0 0,-1 0 0,1 0 0,1 0 0,-1-1 0,1 1 0,1-1 0,-1 0 0,1 0 0,0-1 0,1 1 0,0-1 1,0 0-1,0-1 0,1 0 0,-1 0 0,1 0 0,1-1 0,-1 1 0,0-2 0,1 1 0,0-1 0,0 0 0,0-1 0,6 1 34,5-2 51,0-1 1,0-1-1,0-1 0,0 0 0,0-2 0,-1 0 0,0-1 1,1-1-1,-2 0 0,1-2 0,-1 0 0,0 0 0,-1-2 1,0 0-1,0-1 0,-1-1 0,0 0 0,-1-1 0,-1-1 0,0 0 1,-1 0-1,-1-1 0,0-1 0,3-7-51,-7 10 33,-1-1-1,0 0 1,-1 0-1,-1 0 0,0-1 1,-1 1-1,-1-1 1,0 0-1,-1 0 1,0 0-1,-2 0 1,0-6-33,-5 51-9049,6-9 139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22.522"/>
    </inkml:context>
    <inkml:brush xml:id="br0">
      <inkml:brushProperty name="width" value="0.05" units="cm"/>
      <inkml:brushProperty name="height" value="0.05" units="cm"/>
    </inkml:brush>
  </inkml:definitions>
  <inkml:trace contextRef="#ctx0" brushRef="#br0">128 246 15150,'0'0'2307,"0"0"-882,0 0-208,0 0-203,-14 5-197,6-2-714,3-2-65,0 1-1,0 0 0,1 0 0,-1 0 1,1 0-1,-1 1 0,1-1 0,0 1 1,0 0-1,0 1 0,0-1 1,0 1-1,1-1 0,-1 1 0,1 0 1,0 0-1,1 1 0,-1-1 1,1 1-1,-2 3-37,-2 9 23,1-1 0,1 1 1,1 0-1,0 0 0,1 0 0,1 1 0,0-1 1,2 0-1,0 1 0,1-1 0,0 0 1,1 0-1,1 0 0,1-1 0,1 1 0,0-1 1,1 0-1,0-1 0,2 1 0,7 10-23,-11-21-4,0 0 0,1 0 0,-1-1 0,1 0 0,0 0 0,0 0 0,0-1 0,0 0 0,0 0 0,1 0 0,0-1 0,-1 0 0,1 0 0,0-1 1,0 0-1,0 0 0,0-1 0,0 0 0,0 0 0,0 0 0,0-1 0,0 0 0,0 0 0,0-1 4,11-3 12,0 1 0,0-2 0,-1-1-1,0 0 1,0-1 0,-1 0 0,0-2 0,10-7-12,-13 6 101,-1-1 0,0-1-1,0 1 1,-2-2 0,0 1-1,0-2 1,-1 1-1,-1-1 1,-1 0 0,0-1-1,-1 0 1,0 0 0,-1-1-1,-1 1 1,-1-1 0,0 0-1,-2 0 1,1 0-1,-2 0 1,0 0 0,-2 0-1,1 0 1,-2 0 0,0 1-1,-1-1 1,-1 1 0,-2-5-101,5 15-34,0 0 1,-1 0 0,0 0 0,0 0 0,0 0 0,0 1 0,-1 0 0,0 0 0,0 0 0,0 0 0,-1 0 0,0 1 0,0 0 0,0 0 0,0 0-1,0 1 1,-1-1 0,0 1 0,1 1 0,-1-1 0,0 1 0,-1 0 0,1 0 0,0 1 0,0 0 0,-1 0 0,1 0 0,-1 1 0,1 0-1,-1 0 1,1 1 0,0 0 0,-1 0 0,1 0 0,0 1 0,-5 1 33,-75 46-2807,42 0-2068,20-4-1963</inkml:trace>
  <inkml:trace contextRef="#ctx0" brushRef="#br0" timeOffset="252.052">938 173 10506,'3'-17'1932,"9"-53"-74,-11 68-1676,0-1-1,0 1 1,0-1-1,-1 1 1,1-1-1,-1 0 1,1 1-1,-1-1 1,0 1-1,0-1 1,0 0-1,0 1 1,0-1-1,-1 1 1,1-1-1,-1 0 1,0 1-1,0-1 1,1 1-1,-2 0 1,1-1-1,0 1 1,0 0-1,-1-1 1,1 1-1,-1 0 1,0 0-1,0 0 1,0 1-1,0-1 1,0 0-1,0 1 1,0-1-1,0 1 1,-1 0-1,1 0 1,0 0-1,-1 0 1,1 0-182,-2 1 90,1 1 0,-1 0 1,1 0-1,0 1 0,-1-1 0,1 1 0,0-1 1,0 1-1,0 0 0,0 0 0,1 0 1,-1 1-1,1-1 0,-1 1 0,1-1 0,0 1 1,0 0-1,0 0 0,0 0 0,0 0 1,1 0-1,-1 1-90,-1 1 81,-17 31 68,2 1 0,1 1-1,2 1 1,2 0 0,1 1 0,2 1 0,2-1 0,2 1 0,1 6-149,-17 476 144,21-508-161,0-1 0,-1 1 1,-1-1-1,-1 1 0,0-1 0,0 0 0,-1 0 1,-1 0-1,-1-1 0,0 0 0,0 0 1,-1-1-1,-1 0 0,0 0 0,-1-1 0,0 0 1,0-1-1,-1 0 0,-1-1 0,0 0 1,-10 6 16,-2-4-32,-1-1 1,0-1 0,0-1 0,0-2 0,-1 0 0,0-2 0,0-1-1,-1 0 1,1-2 0,0-2 0,-1 0 0,-11-3 31,-45-18-1289,37-11-3673,27 10-1839</inkml:trace>
  <inkml:trace contextRef="#ctx0" brushRef="#br0" timeOffset="499.72">674 605 13741,'0'0'3011,"0"0"-225,20-74-928,6 59-1057,15 4-673,11-4-128,10 4-128,3 2-737,3 2-1537,5-3-3460,-9 0-4836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21.038"/>
    </inkml:context>
    <inkml:brush xml:id="br0">
      <inkml:brushProperty name="width" value="0.05" units="cm"/>
      <inkml:brushProperty name="height" value="0.05" units="cm"/>
    </inkml:brush>
  </inkml:definitions>
  <inkml:trace contextRef="#ctx0" brushRef="#br0">175 0 10890,'0'0'2798,"0"0"-668,0 0-48,0 0-465,-10 12-629,-67 95-150,65-86-827,0 0 1,1 2 0,1-1-1,1 1 1,1 1-1,1-1 1,2 1-1,0 1 1,1-1 0,2 1-1,0-1 1,1 4-12,2-22-22,0 1 0,1-1 0,-1 1 0,1-1 0,0 0 0,1 0 1,-1 0-1,1 0 0,1 0 0,-1 0 0,1-1 0,0 0 0,0 1 0,0-2 1,1 1-1,0 0 0,0-1 0,0 0 0,0 0 0,1 0 0,-1-1 1,1 0-1,0 0 0,0 0 0,0-1 0,0 0 0,1 0 0,-1 0 0,1-1 1,-1 0-1,4 0 22,4 1 10,0-1 0,0-1 1,0 0-1,0 0 0,0-2 0,-1 1 1,1-2-1,0 0 0,-1 0 1,0-2-1,1 1 0,-2-2 1,1 0-1,7-5-10,-7 1 88,-1 0 0,-1-1 0,0-1 1,-1 0-1,0 0 0,0-1 0,-2-1 0,1 1 1,-2-1-1,0-1 0,-1 1 0,0-1 0,-1 0 1,0-1-1,-2 1 0,0-1 0,0 0 0,-2 0 1,0 1-1,-1-1 0,0 0 0,-1 0 0,-4-16-88,3 25 28,0 0 0,0-1-1,-1 1 1,0 0 0,-1 0 0,1 1-1,-1-1 1,-1 1 0,1 0-1,-1 0 1,0 0 0,-1 1-1,1-1 1,-1 1 0,0 1-1,0-1 1,-1 1 0,1 0 0,-1 0-1,0 1 1,0 0 0,0 0-1,0 1 1,-1 0 0,1 0-1,-1 0 1,1 1 0,-1 0-1,-3 1-27,-110 11-2216,21 42-5569,69-20 1342</inkml:trace>
  <inkml:trace contextRef="#ctx0" brushRef="#br0" timeOffset="328.615">770 222 10826,'2'-14'5782,"6"-44"-2782,-14 29 743,-18 48-2548,13 7-1153,0 0-1,2 1 1,1 1 0,2-1 0,0 1 0,2 0-1,1 0 1,1 1 0,2-1 0,0 2-42,0-4 20,-17 176 490,4-48-4670,9-51-9145,4-85 5692</inkml:trace>
  <inkml:trace contextRef="#ctx0" brushRef="#br0" timeOffset="579.068">638 895 6214,'-3'-15'3705,"-29"-247"7512,30 220-10443,2 1 0,2-1 0,2 1-1,2 0 1,7-29-774,-10 57 79,-1 0 1,1 0-1,1 1 1,0 0-1,1 0 0,0 0 1,1 0-1,0 1 0,1 0 1,1 0-1,-1 0 1,2 1-1,-1 0 0,1 1 1,1 0-1,0 1 0,0 0 1,0 0-1,1 1 1,0 0-1,1 1 0,-1 0 1,4 0-80,-8 4 1,1 0 1,-1 0-1,0 1 0,1 0 1,-1 0-1,1 1 1,-1 0-1,1 0 1,-1 1-1,1 0 0,-1 0 1,0 0-1,0 1 1,1 1-1,-1-1 1,0 1-1,-1 0 0,1 1 1,0-1-1,-1 1 1,0 1-1,0-1 1,0 1-1,-1 0 1,1 0-1,-1 1 0,-1-1 1,1 1-1,-1 0 1,0 1-1,0-1 1,0 1-1,-1 0 0,0 0 1,-1 0-1,1 0 1,-1 0-1,-1 0 1,0 1-1,0-1 0,0 1-1,-2 1-23,-1 0-1,1-1 0,-2 1 1,1-1-1,-2 0 0,1 1 0,-1-1 1,0-1-1,0 1 0,-1-1 1,0 1-1,0-1 0,-1-1 0,0 1 1,0-1-1,-1 0 0,0-1 0,0 1 1,-1 0 23,-14 8-50,1 0 1,-2-1-1,0-1 1,0-2 0,-1 0-1,-2-1 50,-4 2-396,-2-1 0,1-2 0,-1-1 0,0-2 0,0-1 0,-21-1 396,52-3-155,1 0 0,0-1 0,-1 1 0,1-1 0,0 0 0,-1 1 0,1-1 0,0 1 0,0-1 0,0 1 0,-1-1 0,1 0 0,0 1 0,0-1 0,0 0-1,0 1 1,0-1 0,0 1 0,0-1 0,0 0 0,0 1 0,1-1 0,-1 1 0,0-1 0,0 0 0,0 1 0,1-1 0,-1 1 0,0-1 0,1 1 0,-1-1-1,0 1 1,1-1 0,-1 1 0,1-1 0,-1 1 0,1-1 0,-1 1 0,1 0 0,-1-1 0,1 1 0,-1 0 0,1 0 0,-1-1 0,1 1 0,0 0-1,-1 0 1,1 0 0,-1 0 0,1 0 0,0 0 0,-1 0 0,1 0 0,0 0 0,-1 0 0,1 0 0,-1 0 0,1 0 0,0 0 0,-1 0 0,1 1 0,-1-1-1,1 0 1,0 1 155,32-15-6219</inkml:trace>
  <inkml:trace contextRef="#ctx0" brushRef="#br0" timeOffset="796.904">1277 242 8520,'0'0'4917,"0"0"-1207,0 0-459,0 0-945,0 0-864,0 0-252,0 16-309,2 110 106,-2-116-933,1 38 13,-2 1 1,-2-1-1,-3 0 0,-1 0 0,-3 0-67,-27 63-1547,2-43-2687,35-68 4168,0-1 0,0 1 0,0 0-1,0 0 1,0-1 0,0 1 0,0 0 0,0-1 0,0 1 0,-1 0 0,1-1 0,0 1 0,0 0 0,0-1 0,0 1 0,0 0 0,-1 0 0,1-1 0,0 1 0,0 0 0,0 0 0,-1-1 0,1 1 0,0 0 0,0 0 0,-1 0 0,1 0 0,0-1 0,-1 1 0,1 0 0,0 0 0,-1 0 0,1 0 0,0 0-1,0 0 1,-1 0 0,1 0 0,0 0 0,-1 0 0,1 0 0,0 0 0,-1 0 0,1 0 0,0 0 0,-1 0 0,1 0 0,0 0 0,-1 0 0,1 0 0,0 1 0,0-1 0,-1 0 0,1 0 0,0 0 0,0 1 0,-1-1 0,1 0 0,0 0 0,0 0 0,-1 1 0,1-1 0,0 0 0,0 1 0,0-1-1,0 0 67,-4-32 13,4 29-105,-4-42 887,3 0 0,1-1 1,2 1-1,3 0 1,1 0-1,2 1 0,2-1 1,2 2-1,2 0 1,2 0-1,7-11-795,-19 45 35,0 1 0,1-1 0,0 0-1,0 1 1,1 0 0,0 1 0,0-1 0,1 1 0,0 0 0,0 1-1,1-1 1,0 2 0,0-1 0,0 1 0,1 0 0,0 1-1,0 0 1,0 0 0,0 1 0,1 0 0,-1 1 0,1 0-1,-1 0 1,1 1 0,0 0 0,0 1 0,0 0 0,-1 1-1,1 0 1,0 0 0,-1 1 0,1 0 0,-1 1 0,1 0 0,-1 1-1,0 0 1,0 0 0,5 4-35,-9-5-10,0 1 1,-1 0-1,1 0 0,-1 1 1,1-1-1,-1 1 0,-1 0 0,1 0 1,-1 1-1,0-1 0,0 1 1,0-1-1,-1 1 0,0 0 1,0 0-1,0 0 0,-1 0 1,0 0-1,0 0 0,-1 1 0,1-1 1,-1 0-1,-1 0 0,1 1 1,-1-1-1,0 0 0,-1 0 1,1 0-1,-1 0 0,0 0 1,-1 0-1,1-1 0,-1 1 0,-1-1 1,1 1-1,-1-1 0,1 0 1,-5 3 9,-7 7-326,-2-1 0,0-1 0,0 0 0,-1-1 0,-1-1 0,0-1 0,0-1 0,-1 0 0,-1-2 0,1 0 0,-15 2 326,-1 3-2372,22-8-2940,9-2-3806</inkml:trace>
  <inkml:trace contextRef="#ctx0" brushRef="#br0" timeOffset="1027.984">1801 464 16624,'0'0'3843,"0"0"-1697,0 0-864,0 0-930,0 0-288,0 0-64,0 0-288,0 0-737,-10-25-993,23 37-2498,3-1-4261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25.753"/>
    </inkml:context>
    <inkml:brush xml:id="br0">
      <inkml:brushProperty name="width" value="0.05" units="cm"/>
      <inkml:brushProperty name="height" value="0.05" units="cm"/>
    </inkml:brush>
  </inkml:definitions>
  <inkml:trace contextRef="#ctx0" brushRef="#br0">1 297 13164,'0'0'2061,"0"0"-1100,14-2-235,424-33 972,-187-16-3556,-250 51 1824,1 0 0,0 0 1,-1 0-1,1 0 0,0 0 0,0-1 1,-1 1-1,1-1 0,-1 1 1,1-1-1,0 1 0,-1-1 0,1 0 1,-1 0-1,0 0 0,1 0 0,-1 0 1,0 0-1,1 0 0,-1-1 1,0 1-1,0 0 0,0-1 0,0 1 1,0 0-1,0-1 0,-1 1 0,1-1 1,0 0-1,-1 1 0,1-1 1,-1 1-1,0-1 0,1 0 0,-1 0 1,0 1-1,0-1 0,0 0 0,0 1 1,0-1-1,-1 0 0,1 1 1,-1-1-1,1 0 34,-91-72 3256,69 57-2305,-43-49 3218,88 74-3166,-11 0-979,0 1 0,-1 0 0,-1 1 0,0 1 0,0-1-1,-1 2 1,0-1 0,-1 1 0,0 1 0,-1-1 0,0 1 0,-1 0-1,-1 1 1,0-1 0,-1 1 0,0 0 0,-1 1 0,-1-1 0,0 0-1,-1 1 1,0-1 0,-1 1 0,-1-1 0,-1 1 0,0-1 0,0 0-1,-1 1 1,-1-1 0,-1-1 0,0 1 0,-1-1 0,-2 4-24,-74 100-1686,19-48-4219,10-15-6182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4.326"/>
    </inkml:context>
    <inkml:brush xml:id="br0">
      <inkml:brushProperty name="width" value="0.05" units="cm"/>
      <inkml:brushProperty name="height" value="0.05" units="cm"/>
    </inkml:brush>
  </inkml:definitions>
  <inkml:trace contextRef="#ctx0" brushRef="#br0">80 1181 10890,'0'0'6310,"0"0"-4196,-79 16-192,82-3-64,23-1-865,23-1-321,25-1-63,25-4-257,22-3-127,20-3-225,14 0 0,7-5 0,-13-2-32,-12-1-33,-29-5-479,-24 3-1442,-20-2-1537,-28 1-3780</inkml:trace>
  <inkml:trace contextRef="#ctx0" brushRef="#br0" timeOffset="296.409">1712 553 10954,'9'-17'4981,"32"-55"-1975,20 4 4270,-60 69-7186,0-1 0,-1 1 1,1-1-1,0 1 0,0-1 0,0 1 0,-1 0 1,1 0-1,0-1 0,-1 1 0,1 0 1,0 0-1,-1 0 0,1-1 0,-1 1 1,1 0-1,-1 0 0,0 0 0,1 0 1,-1 0-1,0 0 0,0 0 0,0 0 0,0 0 1,0 0-1,0 0 0,0 0 0,0 0 1,0 0-1,0 0 0,0 0 0,-1 0 1,1 0-1,0 0 0,-1 0 0,1 0 1,-1 0-91,1 3 179,-4 90 412,-5 0 1,-4-1-1,-13 38-591,22-109 30,-23 132-158,8 1 0,6 1 0,6 30 128,6-143-414,6 198-1971,18-87-7132,-10-107-1699</inkml:trace>
  <inkml:trace contextRef="#ctx0" brushRef="#br0" timeOffset="793.962">1829 243 13613,'-1'-13'3721,"0"4"-3173,1 7-441,-1 0 0,0-1 0,1 1 0,0-1-1,-1 1 1,1-1 0,0 1 0,0-1 0,1 1-1,-1-1 1,0 1 0,1-1 0,0 1 0,-1-1-1,1 1 1,0 0 0,0-1 0,0 1 0,1 0-1,-1 0 1,0 0 0,1 0 0,0 0 0,-1 0-1,1 0 1,0 0 0,0 1 0,0-1 0,0 1-1,0-1 1,0 1 0,0 0 0,1 0 0,-1 0-107,47-10 412,0 2 0,1 2 0,0 3 0,0 1 0,23 4-412,-53-1 59,702 18 133,-560-12-640,-196-27-1090,-227-98 1725,260 120-133,1 0 0,-1 1-1,0-1 1,0 0 0,0 0-1,1 1 1,-1-1 0,1 0-1,-1 1 1,1-1 0,-1 0-1,1 1 1,0-1 0,0 1-1,-1-1 1,1 1 0,0-1-1,0 1 1,1-1 0,-1 0-1,0 1 1,0-1 0,1 1-1,-1-1 1,1 0 0,-1 1 0,1-1-1,0 0 1,-1 1 0,1-1-1,0 0 1,0 0 0,0 0-1,0 0 1,0 0 0,1 1-54,164 261 2301,-149-199-2907,-30-23-6460,-8-18-4123</inkml:trace>
  <inkml:trace contextRef="#ctx0" brushRef="#br0" timeOffset="1263.542">1830 1954 8360,'0'0'4052,"0"0"-1431,14-3-427,119-11-64,-77 15-1598,102 3 88,0-7 0,-1-7 0,134-26-620,-284 34 8,100-29 66,-104 30-73,0-1 0,0 1 0,1-1 0,-1 0 0,0 0-1,0 0 1,-1 0 0,1 0 0,0-1 0,-1 1 0,1-1 0,-1 1 0,0-1 0,0 0 0,0 0-1,0 0 1,-1 0 0,1-1 0,-1 1 0,0 0 0,0-1 0,0 1 0,0 0 0,0-1 0,-1 1-1,1-1 1,-1-3-1,-4-4 12,-1 0 0,0 1 0,-1 0 0,0 0-1,0 0 1,-1 1 0,0 0 0,-1 0 0,0 0-1,0 1 1,-1 1 0,0-1 0,0 1 0,-1 1-1,0 0 1,0 0 0,-1 1 0,1 0 0,-4 0-12,-31-15 453,50 39 22,46 85-93,-41-89-311,-1 0-1,0 0 1,-1 1-1,0 0 1,-2 0-1,0 1 1,0 0-1,-2 0 1,0 0-1,-1 1 1,-1-1-1,0 1 1,-2-1-1,0 1 1,-1 0-1,0-1 1,-4 16-71,0-20-36,-1-1 0,1-1 0,-2 1 0,0-1 0,0 0 0,-1 0 0,0-1 0,-1 0 0,0 0 0,-7 4 36,-64 49-5005,14-23-4610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3.220"/>
    </inkml:context>
    <inkml:brush xml:id="br0">
      <inkml:brushProperty name="width" value="0.05" units="cm"/>
      <inkml:brushProperty name="height" value="0.05" units="cm"/>
    </inkml:brush>
  </inkml:definitions>
  <inkml:trace contextRef="#ctx0" brushRef="#br0">1 30 18834,'0'0'3619,"0"0"-2049,0 0-65,0 0-480,0 0-480,0 0-225,0 0-192,0 0-128,0 0-64,3-30-64,-3 46-513,-2 3-1985,2 4-2275,0-1-6213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3.520"/>
    </inkml:context>
    <inkml:brush xml:id="br0">
      <inkml:brushProperty name="width" value="0.05" units="cm"/>
      <inkml:brushProperty name="height" value="0.05" units="cm"/>
    </inkml:brush>
  </inkml:definitions>
  <inkml:trace contextRef="#ctx0" brushRef="#br0">0 68 13229,'0'0'7687,"0"0"-4516,0 0-1089,0 0-609,0 0-512,0 0-545,0 0-223,0 0-97,0 0-96,9-28-32,3 13-705,3 5-1569,-2 2-2178,-2 2-5478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4.161"/>
    </inkml:context>
    <inkml:brush xml:id="br0">
      <inkml:brushProperty name="width" value="0.05" units="cm"/>
      <inkml:brushProperty name="height" value="0.05" units="cm"/>
    </inkml:brush>
  </inkml:definitions>
  <inkml:trace contextRef="#ctx0" brushRef="#br0">77 307 4933,'0'0'3011,"0"0"-567,-2 15 108,-6 114 3246,7-123-5658,0-1 0,1 1 0,-1 0 0,1-1 0,1 1 0,-1 0 0,1-1 0,0 1 0,0-1 0,1 1 0,0-1 0,-1 0 0,2 1 0,-1-1 0,1 0 0,0 0 0,0-1 0,0 1 0,0-1 0,1 1 0,0-1 0,0 0 0,0 0 0,0-1 0,1 1 0,0-1 0,-1 0 0,1 0 0,0-1 0,0 1 0,3 0-140,4-3 107,0 0-1,1-1 1,-1-1 0,0 0 0,0 0-1,0-1 1,-1 0 0,1-1 0,-1-1 0,0 0-1,0 0 1,0-1 0,-1-1 0,0 1-1,0-2 1,0 1 0,-1-1 0,-1-1-1,1 0 1,-1 0 0,-1 0 0,1-1 0,-2 0-1,1-1 1,-2 0 0,1 0 0,-1 0-1,1-5-106,-5 13 4,-1 1 0,1 0 0,-1-1 1,1 1-1,-1 0 0,0-1 0,0 1 0,0-1 0,0 1 0,0 0 0,-1-1 0,1 1 0,-1 0 0,1-1 0,-1 1 0,0 0 0,0 0 0,0-1 0,0 1 0,0 0 0,-1 0 0,1 0 0,0 0 0,-1 1 0,0-1 0,1 0 1,-1 1-1,0-1 0,0 1 0,0-1 0,0 1 0,0 0 0,0 0 0,0 0 0,-1 0 0,1 0 0,0 1 0,-1-1 0,1 0 0,-2 1-4,-41-4-3471,33 7-1334,4 5-4628</inkml:trace>
  <inkml:trace contextRef="#ctx0" brushRef="#br0" timeOffset="577.355">93 121 10922,'0'0'4090,"0"0"-962,0 0-400,0 0-491,0 0-732,0 0-443,0 0-400,12 0-187,98 0 92,1-5 0,39-10-567,-66 6 3,-51 7-138,11-2-455,-14-1-3292,-36 7-2599,0 0 3946,-12 4-4773</inkml:trace>
  <inkml:trace contextRef="#ctx0" brushRef="#br0" timeOffset="859.45">0 476 8552,'0'0'6716,"0"0"-2526,0 0-1440,0 0-882,14 12-597,-8-6-1126,-1-1-48,0 0 0,0-1 0,0 1 0,1-1 0,-1 0 0,1 0 0,0-1 0,0 0-1,1 0 1,-1 0 0,1-1 0,-1 1 0,1-2 0,0 1 0,0-1 0,0 0 0,0-1-1,4 1-96,139-14 793,0-6 0,59-19-793,-172 31 5,10-3-458,25-3-445,-48 10-3452,1 2-3711,-26 1 235</inkml:trace>
  <inkml:trace contextRef="#ctx0" brushRef="#br0" timeOffset="1342.444">127 78 9353,'0'0'3908,"0"0"-631,0 0-277,0 0-699,0 0-534,0 0-491,0 0-310,-4-5-325,4 5-632,-1 0 1,1 0-1,-1 0 0,1-1 0,0 1 1,-1 0-1,1-1 0,-1 1 0,1 0 1,0-1-1,-1 1 0,1 0 0,0-1 1,-1 1-1,1-1 0,0 1 0,-1-1 1,1 1-1,0-1 0,0 1 0,0-1 1,0 1-1,-1-1 0,1 1 0,0-1 1,0 1-1,0-1 0,0 1 0,0-1 1,0 1-1,0-1 0,0 1 0,1-1 1,-1 1-1,0-1 0,0 1 0,0-1 1,0 1-1,1-1 0,-1 1 0,0 0 1,0-1-1,1 1 0,-1-1 0,0 1 1,1 0-1,-1-1 0,1 1 0,-1 0 1,0-1-1,1 1 0,-1 0 0,1-1 1,-1 1-1,1 0 0,-1 0 0,1 0 1,-1 0-1,1-1 0,0 1-9,48-5 185,-24 4-156,428-41-1956,-450 42 2097,14-1-4298,-14 10-7225,-14 0 2102</inkml:trace>
  <inkml:trace contextRef="#ctx0" brushRef="#br0" timeOffset="1670.292">55 418 13741,'0'0'3806,"0"0"-848,0 0-625,0 0-892,0 0-464,17 6-150,129 29 567,-39-28-1115,1-6 0,0-4-1,0-4 1,49-13-279,-36-10-945,-121 29 874,0 1-1,0-1 1,0 1-1,1-1 1,-1 0-1,0 1 0,0-1 1,0 1-1,0-1 1,0 0-1,0 1 0,0-1 1,0 1-1,0-1 1,-1 1-1,1-1 1,0 0-1,0 1 0,0-1 1,-1 1-1,1-1 1,0 1-1,-1-1 0,1 1 1,0-1-1,-1 1 1,1-1-1,-1 1 0,1 0 1,0-1-1,-1 1 1,1 0-1,-1-1 1,1 1-1,-1 0 0,0-1 1,1 1-1,-1 0 1,1 0-1,-1 0 0,1 0 1,-1 0-1,0 0 1,1-1-1,-1 1 0,1 0 1,-1 1-1,0-1 1,1 0-1,-1 0 1,1 0-1,-1 0 0,1 0 1,-1 1-1,0-1 1,1 0-1,-1 0 0,1 1 1,-1-1-1,1 0 1,-1 1 71,-41 1-8574,23 3 433</inkml:trace>
  <inkml:trace contextRef="#ctx0" brushRef="#br0" timeOffset="2522.015">1283 530 4837,'0'0'1190,"0"0"-731,0 0-144,0 0-75,0 0-42,0 0-22,0 0-43,0 0 102,11 7 166,36 22 101,-46-29-387,-1 0 1,1 0 0,-1 0 0,1 0-1,0 0 1,-1 0 0,1 0 0,0 0 0,-1-1-1,1 1 1,0 0 0,-1 0 0,1 0-1,-1-1 1,1 1 0,0 0 0,-1-1 0,1 1-1,-1-1 1,1 1 0,-1 0 0,1-1-1,-1 1 1,0-1 0,1 1 0,-1-1-1,0 0 1,1 1 0,-1-1 0,0 1 0,1-1-1,-1 0 1,0 1 0,0-1 0,0 1-1,0-1 1,0 0 0,0 1 0,1-1 0,-2 0-1,1 1 1,0-1 0,0 0 0,0 1-1,0-1 1,0 0 0,0 1 0,-1-1 0,1 1-1,0-1 1,0 0 0,-1 1 0,1-1-1,-1 1 1,1-1 0,0 1 0,-1-1 0,1 1-1,-1-1 1,1 1 0,-1 0 0,1-1-1,-1 1 1,0 0-116,-25-41 3753,21 62-3481,5-21-240,0 0 22,0 0-12,0 0 44,29 2 4913,-4 64-4574,-24-54-384,-1-1 0,0 1-1,-1-1 1,-1 1 0,0-1 0,0 1 0,-1-1 0,-1 0 0,0 0 0,0 0 0,-1-1 0,0 0 0,-1 0 0,0 0 0,-1 0 0,0-1-1,0 0 1,-1 0 0,0-1 0,0 0 0,-9 5-41,-63 38-11,42-40-3362,35-12-893,3-4-2850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2.252"/>
    </inkml:context>
    <inkml:brush xml:id="br0">
      <inkml:brushProperty name="width" value="0.05" units="cm"/>
      <inkml:brushProperty name="height" value="0.05" units="cm"/>
    </inkml:brush>
  </inkml:definitions>
  <inkml:trace contextRef="#ctx0" brushRef="#br0">28 40 8232,'0'0'4100,"0"0"-1527,0 0-315,1-10 5,1-20-657,-8 48 429,-14 278 960,15-45-2749,7-145-4245,8-74-6747,-4-25 1906</inkml:trace>
  <inkml:trace contextRef="#ctx0" brushRef="#br0" timeOffset="342.664">12 380 4644,'0'0'5691,"0"0"-3043,0 0-881,0 0 187,0 0-315,0 0-460,0 0-463,0 0-353,0-7 352,44 21-96,-31-11-527,0-1 0,0 0 0,0-1 0,1 0 1,-1-1-1,0-1 0,1 0 0,-1-1 0,0 0 0,0-1 0,0 0 0,-1-1 0,1-1 0,-1 0 0,0 0 0,0-1 0,-1-1 0,0 0 0,0-1 0,0 0 0,-1 0 0,0-1 0,-1-1 0,0 1 0,0-2 0,-1 1 0,-1-1 0,1 0 0,-2-1 0,0 1 0,0-1 0,-1-1 0,0 1 0,-1-1 0,-1 0 0,0 1 0,-1-2 0,1-12-92,-5-19 2680,-4 56-2141,-3 23-504,2-1 0,2 1 0,1 0 0,1 0 0,2 0 0,2 21-35,-1-35-2,13 123-520,13-52-3718,-2-50-4675,-12-28 1132</inkml:trace>
  <inkml:trace contextRef="#ctx0" brushRef="#br0" timeOffset="671.959">747 183 9545,'0'0'3411,"2"-13"-896,4-39-38,-14 82 2325,-13 32-3344,-7 24-1248,21-64-179,0 0 0,2 0 0,1 1 0,0-1 0,2 1 0,1 0 0,0 0 0,2 0 0,1 0 0,0-1 0,5 17-31,-5-35-9,-1 0-1,1 0 0,0 0 1,0 0-1,0-1 0,0 1 0,1-1 1,-1 1-1,1-1 0,0 0 1,0 0-1,0 0 0,0 0 1,1-1-1,-1 1 0,1-1 0,0 0 1,0 0-1,-1 0 0,1 0 1,0-1-1,1 0 0,-1 0 0,0 0 1,0 0-1,0 0 0,1-1 1,-1 0-1,0 0 0,1 0 1,-1-1-1,0 1 0,1-1 10,8-3-9,1 0 0,-1-1-1,0 0 1,0-1 0,-1-1 0,1 0-1,-2 0 1,1-2 0,-1 1 0,0-1-1,-1-1 1,0 0 0,0 0 0,-1-1 0,-1 0-1,0-1 1,0 0 0,-1 0 0,0 0-1,-2-1 1,1 0 0,-1-1 0,-1 1-1,0-1 1,-1 1 0,-1-4 9,1 9 28,-1-1 0,0 1 0,-1-1 1,0 0-1,0 0 0,-1 0 0,0 0 0,0 1 1,-1-1-1,-1 0 0,1 0 0,-1 1 0,-1-1 1,1 1-1,-2-1 0,1 1 0,-1 0 0,0 0 1,-1 1-1,0-1 0,0 1 0,0 0 0,-1 1 1,0-1-1,0 1 0,-1 0 0,0 0 0,0 1 0,0 0 1,-1 1-1,0-1 0,-2 0-28,-3 1-81,0 0-1,-1 1 0,1 1 1,-1 0-1,0 0 1,1 2-1,-1-1 1,0 2-1,1 0 1,-1 1-1,0 0 0,-2 1 82,-50 30-8555,46-14-93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9.246"/>
    </inkml:context>
    <inkml:brush xml:id="br0">
      <inkml:brushProperty name="width" value="0.05" units="cm"/>
      <inkml:brushProperty name="height" value="0.05" units="cm"/>
    </inkml:brush>
  </inkml:definitions>
  <inkml:trace contextRef="#ctx0" brushRef="#br0">457 0 14638,'0'0'2957,"0"0"-496,0 0-341,0 0-562,0 0-442,0 0-374,-12 10-203,-174 135 1063,-28 6-695,211-150-893,1 0 0,-1 1 0,0-1 0,1 1 0,-1-1 0,1 1 0,0 0 0,-1 0 0,1 0 0,0 0 0,0 0 0,0 1 0,1-1-1,-1 0 1,1 1 0,-1 0 0,1-1 0,0 1 0,0 0 0,0-1 0,0 1 0,0 0 0,1 0 0,-1 0 0,1 0 0,0 0 0,0 0 0,0 0-1,0 0 1,0 0 0,1 0 0,-1 0 0,1-1 0,0 1 0,0 0 0,0 0 0,0 0 0,0-1 0,1 1 0,-1-1 0,2 2-14,21 10 16,0-1 0,1-1-1,1-1 1,0-2 0,1 0 0,0-2 0,0-1 0,10 1-16,-25-4 1,50 10-334,0-3 0,0-2 0,62 0 333,-113-22-4214,-32 0-5681,4 13 1909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9.548"/>
    </inkml:context>
    <inkml:brush xml:id="br0">
      <inkml:brushProperty name="width" value="0.05" units="cm"/>
      <inkml:brushProperty name="height" value="0.05" units="cm"/>
    </inkml:brush>
  </inkml:definitions>
  <inkml:trace contextRef="#ctx0" brushRef="#br0">0 74 16944,'0'0'3342,"0"0"-876,0 0-870,18 5-523,-6-1-904,125 19 1178,-37-28-1131,0-5-1,0-4 0,22-10-215,15-11 97,-137 35-101,0 0 0,-1 0 0,1 0 1,0 0-1,-1-1 0,1 1 0,0 0 1,-1 0-1,1-1 0,0 1 1,0 0-1,0 0 0,-1-1 0,1 1 1,0 0-1,0-1 0,0 1 1,-1 0-1,1-1 0,0 1 0,0 0 1,0-1-1,0 1 0,0 0 1,0-1-1,0 1 0,0 0 0,0-1 1,0 1-1,0 0 0,0-1 0,0 1 1,0-1-1,0 1 0,0 0 1,1-1-1,-1 1 0,0 0 0,0 0 1,0-1-1,0 1 0,1 0 1,-1-1-1,0 1 0,0 0 0,1 0 1,-1-1-1,0 1 0,1 0 0,-1 0 1,0 0 3,-35-3-2191,3 4-3746,15 2-741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47.174"/>
    </inkml:context>
    <inkml:brush xml:id="br0">
      <inkml:brushProperty name="width" value="0.05" units="cm"/>
      <inkml:brushProperty name="height" value="0.05" units="cm"/>
    </inkml:brush>
  </inkml:definitions>
  <inkml:trace contextRef="#ctx0" brushRef="#br0">142 1 12780,'0'0'4532,"0"0"401,0 0-2723,0 0-1601,0 0-81,0 0-111,0 0-172,4 14-74,-2-8-152,-1-1-2,1 1-1,-1-1 1,1 1-1,0-1 1,0 0-1,1 0 0,0 0 1,0 0-1,0 0 1,0 0-1,1-1 0,0 0 1,0 0-1,0 0 1,0 0-1,1-1 1,-1 1-1,4 1-16,316 126 384,-322-131-383,0 0-1,0 1 0,0-1 0,-1 0 0,1 1 1,0 0-1,0-1 0,-1 1 0,1 0 0,-1 0 1,1 0-1,-1 0 0,1 0 0,-1 0 1,1 1-1,-1-1 0,0 0 0,0 1 0,0-1 1,0 1-1,0-1 0,0 1 0,0-1 0,0 1 1,0 0-1,-1-1 0,1 1 0,-1 0 1,1 0-1,-1 0 0,0-1 0,0 1 0,0 0 1,0 0-1,0 0 0,0 0 0,0-1 0,-1 1 1,1 0-1,0 0 0,-1-1 0,0 1 0,1 0 1,-1 0-1,0-1 0,0 1 0,0-1 1,0 1-1,0-1 0,-1 1 0,-17 15 16,0-1 1,0-1-1,-2-1 0,0 0 1,0-2-1,-10 4-16,16-8 30,-79 38 212,-3-3 0,-1-5 0,-8-3-242,158-50-8376,-16 7 1511</inkml:trace>
  <inkml:trace contextRef="#ctx0" brushRef="#br0" timeOffset="328.202">5 796 14189,'0'0'4752,"0"0"-1683,0 0-800,0 0-774,0 0-481,0 0-224,0 0-299,20 2-160,137-1 107,174-20-764,-330 19 282,46-5-1556,-24-10-3055,-23 11 1893,-1 3-3434,-4 1-2351</inkml:trace>
  <inkml:trace contextRef="#ctx0" brushRef="#br0" timeOffset="1440.827">1043 743 6790,'0'0'4431,"0"0"-2146,0 0-641,0 0-357,0 0-470,0 0-289,0 0-181,0 0-160,0 7-64,1 55 576,0-62-405,9-26 3742,-7-36-2296,-14 66-1762,3 70-789,49-72 1393,-39-3-555,-1 1 1,0 0-1,1 0 1,-1 0-1,1 0 1,-1 0-1,0 0 1,1 0-1,-1 1 1,0-1-1,1 0 1,-1 1-1,0-1 1,1 1-1,-1-1 1,0 1-1,0 0 1,0-1-1,0 1 1,1 0-1,-1 0 1,0 0-1,0 0 1,0 0-1,-1 0 1,1 0-1,0 0 1,0 0-1,-1 1 1,1-1-1,0 0 1,-1 0-1,1 1 1,-1-1-1,0 0 1,1 1-1,-1-1 1,0 0-1,0 1 1,0-1-1,0 1 1,0-1-1,0 0 1,0 1-1,-1-1 1,1 0-1,0 1 1,-1-1-1,0 2-27,-28 62 158,-91 43 574,63-69-4326,8-4-6623,32-25-1436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1.163"/>
    </inkml:context>
    <inkml:brush xml:id="br0">
      <inkml:brushProperty name="width" value="0.05" units="cm"/>
      <inkml:brushProperty name="height" value="0.05" units="cm"/>
    </inkml:brush>
  </inkml:definitions>
  <inkml:trace contextRef="#ctx0" brushRef="#br0">1 305 10730,'0'0'2221,"12"-2"-1314,227-5 5163,-219 9-5745,-1-2 1,0 0-1,1 0 0,-1-2 0,0-1 1,0 0-1,0-1 0,0-1 1,-1-1-1,1-1 0,-1 0 0,-1-1 1,0-1-1,9-7-325,-21 11 48,-1-1-1,0 1 1,0-1 0,0-1-1,-1 1 1,0 0 0,0-1 0,0 0-1,-1 1 1,0-1 0,-1 0 0,1 0-1,-1 0 1,-1 0 0,1-1 0,-1 1-1,0 0 1,-1 0 0,0 0-1,0 0 1,0 0 0,-1 0 0,0 0-1,-1 0 1,1 1 0,-1-1 0,0 1-1,-1 0 1,0 0 0,0 0-1,0 0 1,-1 0 0,1 1 0,-3-2-48,8 25 197,73 236 1058,-71-236-1291,-1-1 1,-1 1 0,-1-1 0,0 1-1,-2-1 1,0 1 0,0-1-1,-2 0 1,0 0 0,-1 0 0,-1 0-1,0-1 1,-1 0 0,-1 0-1,-1-1 1,0 0 0,-1-1-1,-10 13 36,0-1-6379,15-17-1287</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1.597"/>
    </inkml:context>
    <inkml:brush xml:id="br0">
      <inkml:brushProperty name="width" value="0.05" units="cm"/>
      <inkml:brushProperty name="height" value="0.05" units="cm"/>
    </inkml:brush>
  </inkml:definitions>
  <inkml:trace contextRef="#ctx0" brushRef="#br0">74 1 10730,'0'0'6182,"0"0"-3219,0 0-881,0 0-192,0 0-556,0 0-517,0 0-273,-4 17-79,-27 117 448,-3 207-865,30-276-3708,4-44-655,-1-1-3587,1-6-2395</inkml:trace>
  <inkml:trace contextRef="#ctx0" brushRef="#br0" timeOffset="311.163">18 341 9705,'0'-13'3209,"1"-4"-2151,-5-47 3676,20 73 1783,66 26-6484,-59-28-49,-1-2 1,1 0 0,1-1-1,-1-2 1,0 0-1,1-1 1,-1-2 0,1 0-1,10-3 16,-26 2 7,0-1-1,0 0 1,0 0 0,0-1-1,-1 0 1,1 0-1,-1-1 1,0 0 0,0 0-1,-1-1 1,0 0 0,0 0-1,0 0 1,0-1 0,-1 0-1,0 0 1,-1 0-1,0-1 1,0 1 0,0-1-1,-1 0 1,0 0 0,-1 0-1,0 0 1,0-1-1,0-3-6,9-87 3111,-30 141-2209,3 1-867,1 0-1,2 1 0,3 0 1,1 1-1,2 0 0,2 0 1,1 26-35,4-63-132,0 0-1,0 1 1,0-1 0,1 0 0,1 0 0,-1 0 0,1 0 0,1-1 0,-1 1 0,1-1 0,1 1 0,-1-1 0,1 0-1,1 0 1,-1 0 0,2 0 132,-1-2-672,-1-1 1,1 1-1,0-1 0,1 0 0,-1-1 0,1 1 0,0-1 0,0 0 0,0-1 1,0 0-1,0 1 0,0-2 0,6 2 672,24 1-6796,0-3-2477</inkml:trace>
  <inkml:trace contextRef="#ctx0" brushRef="#br0" timeOffset="717.05">1127 231 10154,'-1'-13'4030,"-4"-43"-501,4 52-3279,0 1 0,-1 0 1,0 0-1,1 0 0,-1 0 0,0 0 1,0 0-1,-1 0 0,1 1 0,-1-1 1,1 1-1,-1 0 0,0-1 0,0 1 1,0 1-1,0-1 0,0 0 1,0 1-1,0-1 0,-1 1 0,1 0 1,0 0-1,-1 0 0,1 1 0,-2-1-250,-9 0 104,-1-1 0,0 2 0,1 0 0,-1 1 0,0 0 0,1 2 0,-1-1 0,1 2 0,0 0 0,0 0 0,0 1 0,0 1 1,1 1-1,0 0 0,0 0 0,1 1 0,0 1 0,0 0 0,1 1 0,0 0 0,1 0 0,0 1 0,1 1 0,0-1 0,1 2 0,0-1 0,1 1 0,0 0 0,1 1 0,1-1 0,-4 15-104,-11 112-934,20-136 889,0 0 1,1 0 0,-1 0 0,1 0-1,0 0 1,0 0 0,0 0 0,0 0 0,1-1-1,-1 1 1,1 0 0,0-1 0,0 1 0,0-1-1,1 0 1,-1 1 0,1-1 0,0 0 0,0-1-1,0 1 1,0 0 0,0-1 0,1 0-1,-1 0 1,1 0 0,0 0 0,-1 0 0,1-1-1,0 0 1,0 0 0,0 0 0,2 1 44,5-2-168,0 1 1,0-1 0,0-1-1,0 0 1,0 0 0,0-1-1,0-1 1,-1 0 0,1 0-1,-1-1 1,0 0 0,0-1-1,0 0 1,-1-1-1,1 0 1,-2 0 0,1-1-1,5-6 168,10-8 542,-2-2 0,0-1-1,-2 0 1,-1-2 0,15-24-542,4-31 2167,-51 95-934,4 11-1180,1 0 0,1 0 0,1 1 0,1 0-1,1 0 1,2 0 0,0 0 0,2 0 0,1 1 0,1 0-53,-2-23-41,1-1 0,-1 1 0,1 0 0,-1-1 1,1 1-1,0-1 0,1 1 0,-1-1 0,0 0 1,1 1-1,0-1 0,0 0 0,0 0 0,0 0 1,0 0-1,1 0 0,-1-1 0,1 1 0,0-1 1,0 1-1,-1-1 0,2 0 0,-1 0 1,0-1-1,0 1 0,1-1 0,-1 1 0,0-1 1,1 0-1,0 0 0,-1-1 0,1 1 0,-1-1 1,1 1-1,0-1 0,-1 0 0,2-1 41,4 1-118,0-1 0,0 0-1,0 0 1,-1-1 0,1-1 0,0 1-1,-1-1 1,0-1 0,0 1 0,0-1-1,0-1 1,-1 0 0,1 0 0,-1 0 0,1-2 117,49-73-2288,-30 20-4845,-19 39 2560,2-1-4629</inkml:trace>
  <inkml:trace contextRef="#ctx0" brushRef="#br0" timeOffset="1025.317">1821 92 13261,'0'0'5605,"0"0"-3331,0 0-384,0 0-705,0 0-641,0 0-383,0 0-161,0 0-97,-37 6-383,21 18-1570,6 5-2754,-3 1-5510</inkml:trace>
  <inkml:trace contextRef="#ctx0" brushRef="#br0" timeOffset="1322.958">1657 602 18514,'0'0'3907,"0"0"-960,0 0-769,0 0-961,0 0-640,0 0-417,0 0-64,0 0-96,0 0-160,0 0-705,17-24-1633,-17 26-4004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5.504"/>
    </inkml:context>
    <inkml:brush xml:id="br0">
      <inkml:brushProperty name="width" value="0.05" units="cm"/>
      <inkml:brushProperty name="height" value="0.05" units="cm"/>
    </inkml:brush>
  </inkml:definitions>
  <inkml:trace contextRef="#ctx0" brushRef="#br0">490 1 12139,'0'0'4800,"0"0"-2024,0 0-812,0 0-213,0 0-491,0 0-320,0 0-305,-19 12-208,-131 78 21,112-67-410,-208 144 79,244-166-115,0 0-1,-1 0 1,1 1-1,0-1 1,0 0-1,0 1 1,0 0-1,0-1 1,1 1-1,-1 0 1,0 0-1,1 0 1,-1 0-1,1 0 1,0 0-1,-1 0 1,1 1-1,0-1 1,1 0-1,-1 1 1,0-1-1,1 0 1,-1 1-1,1-1 1,0 1-1,-1-1 1,1 1-1,1-1 1,-1 1-1,0-1 1,0 1-1,1-1 1,0 1-1,-1-1 1,1 0-1,0 1 1,0-1-1,0 0 1,1 1-2,17 7 20,0 0 1,1-2-1,0-1 1,0 0-1,1-1 0,-1-2 1,7 1-21,23 7 17,267 55-433,-330-85-3357,1 9-4375,9 8 1331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2.192"/>
    </inkml:context>
    <inkml:brush xml:id="br0">
      <inkml:brushProperty name="width" value="0.05" units="cm"/>
      <inkml:brushProperty name="height" value="0.05" units="cm"/>
    </inkml:brush>
  </inkml:definitions>
  <inkml:trace contextRef="#ctx0" brushRef="#br0">194 407 17360,'0'0'2947,"0"0"-897,0 0 224,0 0-480,0 0-705,0 0-512,-16 18-289,5 30-192,-1 0-32,4 2-32,3-2-32,2-3-32,2 0-416,1-2-866,0-2-1024,1-5-1666,5-6-4195</inkml:trace>
  <inkml:trace contextRef="#ctx0" brushRef="#br0" timeOffset="432.907">1 249 18193,'4'-106'1095,"-3"101"-959,0 0 1,0 0 0,1 0 0,-1 0 0,1 0-1,0 1 1,1-1 0,-1 1 0,1-1 0,0 1-1,0 0 1,0 0 0,0 0 0,1 1 0,0-1-1,0 1 1,0 0 0,0 0 0,0 0 0,0 0-1,1 1 1,-1 0 0,1 0 0,0 0-1,0 0 1,0 1 0,0 0 0,0 0 0,0 0-1,0 0 1,0 1 0,0 0 0,0 0 0,0 1-1,0-1 1,0 1 0,0 0 0,0 0 0,0 1-1,2 0-136,26 13 413,-2 1-1,0 2 0,-1 1 0,0 1 0,-2 1 0,-1 2 0,0 1 0,-2 1 1,-1 1-1,8 11-412,-2-2 147,0 0 0,-3 2 0,-1 1 0,-2 2 1,-1 0-1,-3 1 0,4 14-147,-21-51 5,0 1-1,-1 0 1,0 0-1,0 0 1,-1 0 0,1 1-1,-1-1 1,0 0-1,0 1 1,-1-1 0,0 0-1,0 1 1,0-1-1,-1 1 1,1-1 0,-1 0-1,0 1 1,-1-1-1,1 0 1,-1 0 0,0 0-1,-1 0 1,1 0-1,-1 0 1,0-1 0,0 1-1,0-1 1,-1 0-1,-2 2-4,-10 2-3,-1-1-1,0 0 0,-1-1 0,0-1 0,0-1 0,0 0 0,0-2 0,-1 0 1,1-1-1,-1-1 0,1 0 0,-9-2 4,-1 1-18,-244 13-1439,266-7 642,26-3 520,40-6 292,-1-3 0,1-2 1,-2-3-1,1-2 0,-2-3 1,33-15 2,-49 19 22,0-2 1,-2-1 0,0-2-1,-1-2 1,0-1 0,-2-2-1,-1-1 1,22-22-23,-11-17 299,-46 62-139,-11 16 219,-6 15-438,1 2 0,1 0 0,2 0 0,1 1-1,2 1 1,1 0 0,2 1 0,1-1 0,2 1 0,2 0-1,0 0 1,3 11 59,-1-44-320,3 34-1942,10-25-6318,-6-14 2254</inkml:trace>
  <inkml:trace contextRef="#ctx0" brushRef="#br0" timeOffset="695.088">981 0 11723,'0'0'2787,"0"0"-1794,0 0-32,0 0-513,0 0-192,0 0-64,99 42-192,-71-12-32,7 4-1729,-3-7-6727</inkml:trace>
  <inkml:trace contextRef="#ctx0" brushRef="#br0" timeOffset="933.729">1586 292 13229,'0'0'3934,"0"0"-1286,-1-13-395,-8-40-620,9 51-1589,-1 1 0,1 0 0,-1-1 0,0 1 0,1 0 0,-1 0 0,0 0 0,0 0 0,0-1 0,0 1 0,0 0-1,0 1 1,0-1 0,0 0 0,0 0 0,0 0 0,-1 1 0,1-1 0,0 0 0,-1 1 0,1 0 0,0-1 0,-1 1 0,1 0 0,0-1 0,-1 1 0,1 0 0,-1 0 0,1 0 0,0 0-1,-1 0 1,1 1 0,-1-1-44,-5 0 109,0 0-87,-1 0 0,1 1 0,-1-1 0,0 2 1,1-1-1,-1 1 0,1 0 0,0 1 0,0-1 0,0 1 0,0 1 1,0 0-1,1 0 0,-1 0 0,1 0 0,0 1 0,0 0 0,1 1 1,-1-1-1,1 1 0,1 0 0,-1 0 0,1 0 0,0 1 0,0 0 0,1 0 1,0 0-1,0 0 0,1 0 0,-1 0 0,2 1 0,-1-1 0,1 1 1,0 0-23,2 17-7,2 0 1,0-1 0,1 0-1,2 0 1,0 0 0,2 0-1,1-1 1,0 0 0,2-1-1,0 0 1,2-1 0,0 0-1,1-1 1,2-1 0,0 0-1,2 1 7,57 79-32,-107-88 123,-23-11-70,-273 14-1195,317-10-9,8-3-2005,1 0-5285,7-1-3208</inkml:trace>
  <inkml:trace contextRef="#ctx0" brushRef="#br0" timeOffset="1261.481">1913 352 12492,'0'0'4078,"8"-14"-907,27-44-555,-17 37 424,-12 29-1710,-9 28-1023,-63 245 66,64-271-470,-29 183 156,26-63-5098,19-69-5130,-1-41 1756</inkml:trace>
  <inkml:trace contextRef="#ctx0" brushRef="#br0" timeOffset="1589.421">2261 604 9577,'94'-223'3780,"6"47"5855,-100 177-9486,0-1 1,0 1-1,0-1 0,0 0 0,1 1 0,-1-1 0,0 0 0,0 1 0,0-1 0,0 0 0,0 1 0,1-1 0,-1 0 0,0 1 0,0-1 0,1 0 0,-1 0 0,0 1 0,0-1 0,1 0 1,-1 0-1,0 1 0,1-1 0,-1 0 0,0 0 0,1 0 0,-1 0 0,0 0 0,1 1 0,-1-1 0,1 0 0,-1 0 0,0 0 0,1 0 0,-1 0 0,0 0 0,1 0 0,-1 0-149,-50 276 1976,-9 77-2612,57-336-218,-6 64-2049,10-55-1521,4-1-3789,-4-16 1369</inkml:trace>
  <inkml:trace contextRef="#ctx0" brushRef="#br0" timeOffset="1590.421">2030 703 8040,'0'0'4067,"0"0"-928,0 0-192,-45-80-1377,62 70-738,15-3-255,14 3-257,11 0-192,13 3-63,5 5-65,3 2 0,0 0-129,-1 6-1024,-5 4-1601,-6 2-2627</inkml:trace>
  <inkml:trace contextRef="#ctx0" brushRef="#br0" timeOffset="1591.421">3131 706 14093,'0'0'3364,"0"0"-1667,0 0 1026,0 0-1250,0 0-928,0 0-449,0 0-96,-106-12-481,62 25-3715,7 2-10185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5.878"/>
    </inkml:context>
    <inkml:brush xml:id="br0">
      <inkml:brushProperty name="width" value="0.05" units="cm"/>
      <inkml:brushProperty name="height" value="0.05" units="cm"/>
    </inkml:brush>
  </inkml:definitions>
  <inkml:trace contextRef="#ctx0" brushRef="#br0">201 0 10442,'0'0'6016,"0"0"-2594,0 0-1206,0 0-380,0 0-411,0 0-170,-6 14-225,-45 78 75,-72 71-2594,112-147-2201,5-5-2315,2-3-6273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7.343"/>
    </inkml:context>
    <inkml:brush xml:id="br0">
      <inkml:brushProperty name="width" value="0.05" units="cm"/>
      <inkml:brushProperty name="height" value="0.05" units="cm"/>
    </inkml:brush>
  </inkml:definitions>
  <inkml:trace contextRef="#ctx0" brushRef="#br0">0 1 15791,'0'0'4869,"0"0"-3140,0 0-704,0 0 256,0 0-31,0 0-354,0 0-479,0 0-353,13 3-64,-10 7-128,1-2-1602,5-4-4484</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6.337"/>
    </inkml:context>
    <inkml:brush xml:id="br0">
      <inkml:brushProperty name="width" value="0.05" units="cm"/>
      <inkml:brushProperty name="height" value="0.05" units="cm"/>
    </inkml:brush>
  </inkml:definitions>
  <inkml:trace contextRef="#ctx0" brushRef="#br0">95 293 12428,'0'0'4874,"0"0"-2061,0 0-630,0 0-138,0 0-582,0 0-481,14-5-341,114-17 37,195 4-302,-186 9-3160,-142 15-2955,-20 2-603,-8 2-2055</inkml:trace>
  <inkml:trace contextRef="#ctx0" brushRef="#br0" timeOffset="290.924">0 535 7463,'0'0'6556,"0"0"-2414,0 0-1393,0 0-635,0 0-790,0 0-427,20 8-208,-6-2-578,-2 0-49,0-1 0,0-1 0,0 0 0,0 0 0,1-1 0,0-1 0,0 0 0,-1-1 0,1 0 0,11-1-62,412-46 321,-413 43-602,50-10-1039,-31-7-4201,-34 11 736,-7 1-1139,-3-1-3231</inkml:trace>
  <inkml:trace contextRef="#ctx0" brushRef="#br0" timeOffset="629.032">477 1 13869,'0'0'5290,"0"0"-2076,0 0-753,0 0-395,0 0-609,0 0-207,-4 20-39,-71 286 738,52-242-1949,-3-1 0,-2-1 0,-3-2 0,-4 0 0,19-31-27,2-7-102,1 1 0,1 0 0,1 1 0,1 0 0,1 0 0,-3 14 129,12-38-69,0 1 0,0 0 0,-1-1-1,1 1 1,0-1 0,0 1 0,0 0-1,-1-1 1,1 1 0,0 0 0,0-1 0,0 1-1,0 0 1,0-1 0,0 1 0,1 0-1,-1-1 1,0 1 0,0-1 0,0 1 0,0 0-1,1-1 1,-1 1 0,0-1 0,1 1-1,-1 0 1,1-1 0,-1 1 0,0-1 0,1 1-1,-1-1 1,1 0 0,-1 1 0,1-1-1,-1 1 1,1-1 0,0 0 0,-1 1 0,1-1-1,-1 0 1,1 0 0,0 0 0,-1 1-1,1-1 1,0 0 0,-1 0 0,1 0 0,0 0-1,-1 0 1,1 0 0,0 0 0,-1 0-1,1-1 1,0 1 69,41-16-5638,-30 11 2362,9-4-4315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4:53.748"/>
    </inkml:context>
    <inkml:brush xml:id="br0">
      <inkml:brushProperty name="width" value="0.05" units="cm"/>
      <inkml:brushProperty name="height" value="0.05" units="cm"/>
    </inkml:brush>
  </inkml:definitions>
  <inkml:trace contextRef="#ctx0" brushRef="#br0">54 2 9609,'0'0'2910,"0"0"-1090,0 0 96,0 0 198,0 0-357,0 0-492,0 0-416,3-2-305,2 2-467,-1 1 0,1-1 0,-1 1 0,1 0 0,-1 0 0,1 0 0,-1 1 0,1 0 0,-1 0 0,0 0 0,0 0 0,0 0 0,0 1 0,0 0 0,-1 0 0,1 0 0,0 0-77,19 13 223,27 13-166,2-1 0,1-3 0,1-2 0,2-3 0,0-1 0,57 9-57,-77-24-16,-70-11 774,27 6-532,1 0-33,0 1 0,0-1 0,0 1-1,0 0 1,0 1 0,0-1 0,0 1-1,0 0 1,0 1 0,1-1 0,-1 1-1,0 0 1,1 1 0,-1 0 0,-4 2-193,1 42 469,9-44-454,-1 0-1,0 0 0,0-1 0,0 1 0,-1 0 1,1 0-1,-1-1 0,1 1 0,-1-1 0,0 1 1,0-1-1,0 0 0,0 0 0,-1 0 0,1 0 1,0 0-1,-1 0 0,1-1 0,-1 1 1,0-1-1,-1 1-14,-9 7 59,-123 87 208,-136 72-267,258-162-475,19-12-1071,21-14-1691,13-3-7221,-19 11-651</inkml:trace>
  <inkml:trace contextRef="#ctx0" brushRef="#br0" timeOffset="1198.879">1125 729 13164,'0'0'4325,"0"0"-1459,0 0-608,0 0-362,2-2-354,-18 93 1763,5-65-3473,-1-1-1,-1 0 1,-2 0 0,0-2 0,-1 0 0,-1-1 0,-2 0 0,-4 2 167,6-3-2875,8-7-2314,5-4-4152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05.458"/>
    </inkml:context>
    <inkml:brush xml:id="br0">
      <inkml:brushProperty name="width" value="0.05" units="cm"/>
      <inkml:brushProperty name="height" value="0.05" units="cm"/>
    </inkml:brush>
  </inkml:definitions>
  <inkml:trace contextRef="#ctx0" brushRef="#br0">22 36 13261,'0'0'6566,"0"0"-3491,0 0-609,0 0-608,0 0-609,0 0-256,0 0-353,0 0-319,-21-24-193,21 22-128,3 1-96,7-1-737,10-1-1057,-1 2-1441,-2-2-4356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04.780"/>
    </inkml:context>
    <inkml:brush xml:id="br0">
      <inkml:brushProperty name="width" value="0.05" units="cm"/>
      <inkml:brushProperty name="height" value="0.05" units="cm"/>
    </inkml:brush>
  </inkml:definitions>
  <inkml:trace contextRef="#ctx0" brushRef="#br0">0 124 4388,'0'0'3876,"0"0"-1351,0 0-69,0 0 143,0 0-479,0 0-626,0 0-618,13-5-406,101-15 154,-60 24-299,209 1 1432,-262-5-1707,1 0 0,-1-1 0,1 1-1,-1 0 1,0 0 0,1-1 0,-1 1 0,1-1-1,-1 1 1,0-1 0,1 0 0,-1 1 0,0-1-1,0 0 1,0 0 0,0 0 0,1 0 0,-1 0-1,0 0 1,-1 0 0,1 0 0,0 0 0,0 0-1,0-1 1,-1 1 0,1 0 0,0-1 0,-1 1-1,0 0 1,1-1 0,-1 1 0,0-1 0,1 1-1,-1-1 1,0 1 0,0 0 0,0-1-1,0 1 1,-1-1 0,1 1 0,0-1 0,-1 1-1,1 0 1,0-1 0,-1 1 0,0 0 0,1-1-1,-1 1 1,0 0 0,0 0 0,0-1 0,1 1-1,-1 0 1,0 0 0,-1 0 0,1 0 0,0 0-1,0 1 1,0-1 0,-1 0 0,0 0-50,0-1 100,-1-1 0,1 1 0,-1 0 0,0 0 0,0 1-1,0-1 1,0 0 0,0 1 0,0 0 0,0 0 0,-1 0 0,1 0 0,0 0 0,-1 1 0,1-1 0,-1 1 0,1 0 0,-2 0-100,3 2 35,0 0 0,0 0-1,0 1 1,1-1 0,-1 0 0,1 1 0,0-1 0,0 0 0,0 1-1,0 0 1,0-1 0,0 1 0,1 0 0,-1-1 0,1 1 0,0 0-1,-1-1 1,1 1 0,1 0 0,-1 1-35,0 2 29,-2 281 238,13-125-2787,-11-161 2261,5 22-2229,5-10-3824,-1-7-399</inkml:trace>
  <inkml:trace contextRef="#ctx0" brushRef="#br0" timeOffset="388.541">715 171 9161,'0'0'2562,"0"0"-672,1-13 197,4-60 1469,5 62 985,19 20-3892,-9-1-378,-9-6-181,1 0 1,-1-1 0,1 0 0,-1-1-1,1 0 1,0-1 0,-1 0 0,1-1-1,-1 0 1,0-1 0,0 0 0,0-1 0,0 0-1,0-1 1,-1 0 0,2-2-91,21-52 3101,-30 77-2583,-33 202-78,12-127-335,15-77-122,-3 14-336,2-1 0,0 1-1,2 0 1,2 0 0,2 22 353,20-16-4234,4-23-3005,-7-8-805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02.087"/>
    </inkml:context>
    <inkml:brush xml:id="br0">
      <inkml:brushProperty name="width" value="0.05" units="cm"/>
      <inkml:brushProperty name="height" value="0.05" units="cm"/>
    </inkml:brush>
  </inkml:definitions>
  <inkml:trace contextRef="#ctx0" brushRef="#br0">144 184 3972,'0'0'2722,"0"0"-581,0 0 133,0 0 230,0 0-251,0 0-348,-3-14-378,-5-45-288,8 57-1113,0-1 1,1 1-1,-1-1 0,0 1 1,1-1-1,-1 1 1,1-1-1,0 1 1,0 0-1,0-1 0,0 1 1,0 0-1,1 0 1,-1 0-1,1 0 1,-1 0-1,1 0 0,0 0 1,-1 0-1,1 1 1,0-1-1,1 1-126,8-10 860,-11 11-817,0 1 0,0-1-1,0 0 1,0 1 0,0-1 0,0 1 0,0-1 0,0 0 0,0 1 0,1-1 0,-1 0 0,0 1 0,0-1 0,0 0 0,1 1 0,-1-1 0,0 0 0,0 1 0,1-1 0,-1 0 0,0 0 0,1 1 0,-1-1 0,0 0 0,1 0 0,-1 0 0,1 1 0,-1-1 0,0 0 0,1 0 0,-1 0 0,0 0 0,1 0 0,-1 0 0,1 0 0,-1 0 0,0 0 0,1 0 0,-1 0 0,1 0 0,-1 0 0,0 0 0,1 0 0,-1 0 0,1-1 0,-1 1 0,0 0 0,1 0 0,-1 0 0,0-1 0,1 1 0,-1 0 0,0 0 0,0-1 0,1 1 0,-1 0 0,0-1 0,0 1 0,1 0 0,-1-1 0,0 1-1,0 0 1,0-1 0,0 1 0,1 0 0,-1-1-43,1 43 81,-2-32 141,5 457 365,-5-408-3107,-15-78-8461,12 1 5167,1-2-2487</inkml:trace>
  <inkml:trace contextRef="#ctx0" brushRef="#br0" timeOffset="633.512">149 118 6086,'0'0'2156,"0"0"-314,-1-14 518,-6-43 165,20 25 1525,31 21-2634,-37 11-1133,9-2-172,-1 1-1,0 0 1,0 1 0,0 1-1,1 1 1,-1 0-1,0 1 1,-1 0-1,1 1 1,0 1 0,-1 0-1,0 1 1,0 1-1,10 6-110,-22-12 2,0 1-1,0-1 1,-1 1 0,1 0-1,0-1 1,0 1-1,-1 0 1,0 0-1,1 0 1,-1 0-1,0 0 1,0 0-1,0 0 1,0 1 0,0-1-1,0 0 1,-1 0-1,1 1 1,-1-1-1,0 1 1,1-1-1,-1 0 1,0 1-1,0-1 1,-1 1 0,1-1-1,0 0 1,-1 1-1,0-1 1,1 0-1,-1 1 1,0-1-1,0 0 1,0 0-1,-1 0 1,1 0-1,0 0 1,-1 0 0,1 0-2,-75 60 3,38-43 33,-1-2-1,0-1 0,-1-2 0,-1-3 0,-16 3-35,-38 12 599,94-27-584,0 1 0,1 0 0,-1 0 1,0 0-1,0 0 0,0 0 0,1 0 1,-1 0-1,0 0 0,0 0 0,1 0 1,-1 1-1,0-1 0,0 0 1,1 0-1,-1 1 0,0-1 0,0 0 1,1 1-1,-1-1 0,0 1 0,1-1 1,-1 1-1,1-1 0,-1 1 0,1-1 1,-1 1-1,1 0 0,-1-1 0,1 1 1,0 0-1,-1-1 0,1 1 1,0 0-1,-1 0 0,1-1 0,0 1 1,0 0-1,0 0 0,0-1 0,0 1 1,0 0-1,0 0 0,0-1 0,0 1 1,0 0-1,0 0 0,0 0 1,0-1-1,1 1 0,-1 0 0,0-1 1,1 1-1,-1 0 0,0 0 0,1-1 1,-1 1-1,1-1 0,-1 1 0,1 0 1,-1-1-1,1 1 0,0-1 0,-1 1-15,166 71 230,-136-56-263,0 2 1,-1 1-1,-1 2 1,-1 0-1,0 2 0,11 15 33,-11-13-274,-18-14-249,2 2-1343,-1-10-10335,-7-3 6505</inkml:trace>
  <inkml:trace contextRef="#ctx0" brushRef="#br0" timeOffset="857.935">629 202 1313,'0'0'6177,"0"0"-3257,0 0-443,0 0 37,0 0-480,0 0-539,0 0-534,2-6-379,-1 4-552,-1 0 0,1 0 0,0 1 0,0-1-1,-1 0 1,1 0 0,0 1 0,1-1 0,-1 1 0,0-1 0,0 1 0,1-1 0,-1 1 0,1 0 0,-1 0 0,1 0 0,-1 0 0,1 0 0,0 0 0,-1 0 0,1 0 0,0 1 0,0-1 0,0 1 0,0-1 0,0 1-1,-1 0 1,1-1 0,0 1 0,0 0 0,0 0 0,0 1 0,0-1 0,0 0 0,0 1 0,1-1-30,33 5 469,-27-3-283,0-1 1,0 1-1,0-2 1,-1 1 0,1-1-1,0 0 1,0-1-1,0 0 1,0-1-1,-1 0 1,1 0-1,-1 0 1,1-1-1,7-4-186,53-36 3054,-74 84-1954,-10 30-1484,4 0 1,3 1 0,2 0-1,4 0 1,3 2 383,7-28-3225,-2-32-480,0-1-3426,0-6-4875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09.922"/>
    </inkml:context>
    <inkml:brush xml:id="br0">
      <inkml:brushProperty name="width" value="0.05" units="cm"/>
      <inkml:brushProperty name="height" value="0.05" units="cm"/>
      <inkml:brushProperty name="color" value="#E71224"/>
    </inkml:brush>
  </inkml:definitions>
  <inkml:trace contextRef="#ctx0" brushRef="#br0">1 55 12043,'0'0'4079,"0"0"-1736,0 0-858,0 0-204,0 0-331,16-9-320,55-27-310,-64 33-297,0 1 0,0 1 0,1-1 0,-1 1 0,0 1-1,0-1 1,0 1 0,1 0 0,-1 1 0,0 0 0,0 0 0,0 0-1,0 1 1,0 0 0,3 2-23,3-1 36,-11-3-32,0 0-1,0 0 0,0 0 1,0 0-1,0 0 0,0 0 1,0 1-1,0-1 0,0 1 1,0-1-1,0 1 0,0 0 1,0 0-1,-1 0 0,1 0 1,0 0-1,0 0 1,-1 0-1,1 1 0,-1-1 1,1 1-1,-1-1 0,0 1 1,1-1-1,-1 1 0,0 0 1,0 0-1,0-1 0,0 1 1,-1 0-1,1 0 0,0 0 1,-1 0-1,1 0 0,-1 0 1,0 0-1,0 0 1,0 0-1,0 0 0,0 0 1,0 0-1,0 0 0,-1 0 1,1 0-1,-1 0 0,1 0 1,-1 0-1,0 0 0,0 0 1,0 0-1,0 0-3,-8 6 59,-1 0-1,-1 0 1,1-1-1,-1-1 1,0 0-1,0 0 1,-1-1 0,-11 3-59,-53 28 1405,75-36-1394,1 0 0,-1 0 0,0 0 0,0 0 0,1 1 0,-1-1 0,0 0 0,0 0 1,1 1-1,-1-1 0,0 0 0,0 1 0,1-1 0,-1 1 0,1-1 0,-1 1 0,0-1 0,1 1 0,-1-1 0,1 1 1,-1 0-1,1-1 0,-1 1 0,1 0 0,0-1 0,-1 1 0,1 0 0,0-1 0,0 1 0,-1 0 0,1 0 0,0 0 1,0-1-1,0 1 0,0 0 0,0 0 0,0-1 0,0 1 0,0 0 0,0 0 0,1 0 0,-1-1 0,0 1 0,0 0 1,1 0-1,-1-1 0,0 1 0,1 0 0,-1-1 0,1 1 0,-1 0 0,1-1 0,-1 1 0,1-1 0,-1 1 0,1-1 1,0 1-1,-1-1 0,1 1 0,0-1 0,-1 0 0,1 1 0,0-1 0,-1 0 0,1 1 0,0-1-11,161 5-646,-40-16-3965,-102 8 2496,14-1-4403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03.594"/>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87 60 5605,'0'0'2643,"0"0"-358,0 0 234,0 0 1,0 0-203,0 0-411,1-11-342,0-27 350,-1 28 317,0 34-1107,-2 26-484,2 7-295,-3 0-1,-3 0 0,-2 0 1,-4 7-345,-44 166 181,55-229-180,1 0 1,0 0-1,0 1 0,0-1 0,0 0 0,0 0 1,0 0-1,0 0 0,0 1 0,1-1 0,-1 0 0,0 0 1,1 0-1,-1 0 0,1 0 0,-1 0 0,1 0 0,-1 0 1,1 0-1,0 0 0,0 0 0,-1 0 0,1 0 1,0 0-1,0 0 0,0-1 0,0 1 0,0 0 0,0-1 1,0 1-1,0-1 0,0 1 0,0-1 0,0 0 0,0 1 1,1-1-1,-1 0 0,0 0 0,0 0 0,0 1 1,1-1-1,-1-1 0,0 1 0,0 0 0,1 0-1,56-12-111,95-43-317,-18 6-1919,-42 22-4162,-82 24-1963,-9 3 1463</inkml:trace>
  <inkml:trace contextRef="#ctx0" brushRef="#br0" timeOffset="487.362">473 90 6694,'0'0'3769,"0"0"-763,0 0-59,0 0-326,0 0-833,0 0-491,0 0-416,1-10-347,0 4-458,-1 5-63,0-1-1,0 1 1,0-1 0,0 1-1,0-1 1,0 1 0,0-1 0,0 0-1,1 1 1,-1-1 0,1 1 0,-1 0-1,1-1 1,0 1 0,-1-1-1,1 1 1,0 0 0,0 0 0,0-1-1,0 1 1,0 0 0,0 0-1,0 0 1,1 0 0,-1 0 0,0 0-1,0 0 1,1 1 0,-1-1-1,1 0 1,-1 1 0,0-1 0,1 1-1,0-1 1,-1 1 0,2 0-13,170 3 283,-141-23 2087,-31 54-1527,-4-2-780,0 0 0,-2 0 0,-2-1-1,0 0 1,-8 17-63,-9 39 81,17-62-281,1 0-1,1 0 0,2 0 0,0 0 0,2 1 0,0-1 0,2 1 1,2 6 200,7-11-2846,0-12-2727,-3-6-2499</inkml:trace>
  <inkml:trace contextRef="#ctx0" brushRef="#br1" timeOffset="5942.932">212 798 13196,'0'0'2307,"0"0"-1015,0 0-267,0 0-246,16-1-256,-11 0-489,138 2 498,-91 19-509,-51-20-36,0 0-1,0 1 1,0-1 0,0 1 0,0-1-1,0 1 1,0-1 0,0 1 0,0 0-1,0-1 1,0 1 0,0 0 0,-1 0-1,1-1 1,0 1 0,0 0-1,-1 0 1,1 0 0,-1 0 0,1 0-1,-1 0 1,1 0 0,-1 0 0,0 0-1,1 0 1,-1 0 0,0 0 0,0 1-1,0-1 1,0 0 0,0 0-1,0 0 1,0 0 0,0 0 0,0 0-1,-1 0 1,1 0 0,0 0 0,-1 1-1,1-1 1,-1 0 0,1 0 0,-1-1-1,1 1 1,-1 0 0,0 0 13,-92 47-646,-94 27 3283,187-75-2631,0 0 0,1 0 0,-1 0 0,0 0 0,0 0 0,1 0 0,-1 0 0,0-1 0,1 1 0,-1 0 0,0 0 0,1 0 0,-1 1 0,0-1 0,0 0 0,1 0 0,-1 0 0,0 0 0,1 0 0,-1 0 0,0 0 0,0 0 0,1 1 0,-1-1 0,0 0 0,0 0 0,1 0 0,-1 1 0,0-1 0,0 0 0,0 0 0,1 0 0,-1 1 0,0-1 0,0 0 0,0 0 0,0 1 0,0-1 0,0 0 0,0 1 0,1-1 0,-1 0 0,0 0 0,0 1 0,0-1 0,0 0 0,0 1 0,0-1 0,0 0 0,0 1 0,-1-1 0,1 0 0,0 0 0,0 1 0,0-1 0,0 0 0,0 1-6,39 0-229,-34-1 191,125-12-2577,-4-16-4022,-65 12 199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08.897"/>
    </inkml:context>
    <inkml:brush xml:id="br0">
      <inkml:brushProperty name="width" value="0.05" units="cm"/>
      <inkml:brushProperty name="height" value="0.05" units="cm"/>
      <inkml:brushProperty name="color" value="#E71224"/>
    </inkml:brush>
  </inkml:definitions>
  <inkml:trace contextRef="#ctx0" brushRef="#br0">0 8 8712,'0'0'4965,"0"0"-3011,0 0-417,0 0 321,0 0-641,0 0-416,0 0-225,0 0-351,110-8-161,-71 8-64,4 0-128,4 0-801,-11 0-897,-2 0-1922,-11 0-1601,-11 3-2274</inkml:trace>
  <inkml:trace contextRef="#ctx0" brushRef="#br0" timeOffset="356.037">113 95 9225,'0'0'2722,"0"0"-768,0 0 192,0 0-640,0 0-545,0 0-609,0 0-160,0 0-32,126 40-160,-57-49-833,6-2-3427,-7-1-2530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00.976"/>
    </inkml:context>
    <inkml:brush xml:id="br0">
      <inkml:brushProperty name="width" value="0.05" units="cm"/>
      <inkml:brushProperty name="height" value="0.05" units="cm"/>
    </inkml:brush>
  </inkml:definitions>
  <inkml:trace contextRef="#ctx0" brushRef="#br0">0 814 11627,'0'0'3593,"0"0"-1848,0 0-357,0 0-400,0 0-374,0 0-102,15-2-138,108-5 427,-114 6-785,0 0 1,0-1-1,0 0 1,0-1-1,0 0 1,-1 0-1,1-1 1,-1 0-1,0 0 1,0-1 0,0 0-1,-1 0 1,0-1-1,0 0 1,0 0-1,-1-1 1,0 0-1,1-1-16,91-142 93,-98 149-92,13-19 62,-1 0-1,0-1 0,-2-1 0,-1 0 1,0 0-1,-2-1 0,-1 0 1,0 0-1,-2 0 0,-1-1 0,0 0 1,-2 1-1,-1-8-62,0 29 49,-1-1 0,0 1 1,0-1-1,0 1 0,0 0 0,0 0 1,0-1-1,0 1 0,-1 0 0,1 0 1,-1 0-1,0 1 0,0-1 1,1 0-1,-1 0 0,0 1 0,0 0 1,-1-1-1,1 1 0,0 0 0,0 0 1,-1 0-1,1 0 0,0 0 0,-1 1 1,1-1-1,-1 1 0,1-1 0,-1 1 1,1 0-1,-1 0 0,1 0 0,-1 0 1,1 1-1,-1-1 0,1 1 0,-1-1 1,1 1-1,0 0 0,-1 0 0,1 0 1,0 0-1,0 1 0,0-1 0,0 0 1,0 1-1,0 0 0,0-1 0,0 1 1,0 0-1,1 0 0,-1 0 0,0 2-49,-12 16 10,1 0-1,2 2 0,0-1 0,1 1 1,1 1-1,1 0 0,1 0 0,1 0 1,2 1-1,0 0 0,1 0 0,1 0 1,2 0-1,0 0 0,2 5-9,-3-18-35,0 1 0,1-1 0,1 1-1,0-1 1,0 0 0,1 1 0,1-1-1,0 0 1,0 0 0,1-1 0,1 1-1,0-1 1,0 0 0,1 0 0,0 0-1,0-1 1,1 0 0,1 0 0,-1 0 0,1-1-1,1-1 1,0 1 0,0-1 0,0-1-1,1 0 1,0 0 0,0-1 0,0 0-1,1 0 1,8 1 35,-9-4-69,0 0-1,0-1 1,0 0 0,0 0-1,0-1 1,1-1-1,-1 0 1,0 0 0,0-1-1,0 0 1,0-1-1,-1 0 1,1 0 0,-1-1-1,0 0 1,0-1-1,0 0 1,0-1 0,-1 1-1,0-2 1,0 1-1,0-1 1,-1 0 0,0-1-1,-1 0 1,0 0-1,0 0 1,0-1 0,1-3 69,4-9 76,-1 0 0,-1 0 0,0 0 0,-2-1 0,-1-1 0,0 1 0,-2-1 0,1-13-76,4-111 3951,-34 267-3124,17-85-770,2-1 0,2 1 1,1 0-1,2 0 0,1 0 0,2 0 0,3 14-57,-4-45-40,0 1 0,0-1 0,1 1 0,-1-1 0,1 0 0,0 1 0,0-1 0,1 0 0,-1 0 0,1-1 0,0 1 0,0 0 0,0-1 0,0 0 0,1 0 0,-1 0 0,1 0 0,0 0 0,0-1-1,0 0 1,2 1 40,-2-1-225,0-1 0,-1 0 0,1 0 0,0-1 0,0 1 0,0-1 0,0 0 0,0 0 0,1 0 0,-1 0 0,0-1 0,0 0 0,-1 0 0,1 0 0,0 0 0,3-2 225,90-63-10869,-69 37 4276</inkml:trace>
  <inkml:trace contextRef="#ctx0" brushRef="#br0" timeOffset="215.246">950 82 10122,'0'0'2370,"0"0"-1986,0 0 33,0 0-385,0 0 64,0 0-96,55 75-1634,-27-51-4484</inkml:trace>
  <inkml:trace contextRef="#ctx0" brushRef="#br0" timeOffset="420.419">1518 92 16912,'3'-13'3070,"12"-41"-1,-4 30 778,-12 39-1720,-80 214-1716,67-160-1167,2 1 0,4 1 0,2-1 0,4 1 0,4 22 756,9-35-3793,3-23-2477,-7-19 190</inkml:trace>
  <inkml:trace contextRef="#ctx0" brushRef="#br0" timeOffset="858.631">1383 620 4004,'-6'-14'2802,"-29"-55"812,-4 14 1976,25 40-3581,10 12-1666,-1-1 0,1-1 0,0 1 1,0-1-1,0 1 0,1-1 0,-1 0 0,1-1 1,0 1-1,1 0 0,0-1 0,-1 0 1,2 1-1,-1-1 0,1 0 0,-1-3-343,3 7 35,0 1 0,0-1 0,0 1 1,1 0-1,-1-1 0,0 1 0,1 0 0,-1 0 0,1 0 0,-1 0 0,1 0 0,0 1 0,-1-1 0,1 0 0,0 1 1,0-1-1,-1 1 0,1-1 0,0 1 0,0 0 0,0 0 0,-1 0 0,1 0 0,0 0 0,0 0-35,-2 0 4,38 0 88,0 2-1,0 1 1,0 2 0,-1 1 0,0 2-1,3 3-91,155 23 11,-51-28-871,-142-6 850,-1 0 0,1 1 1,0-1-1,-1 1 0,1-1 0,-1 1 0,1 0 0,-1-1 0,1 1 0,-1 0 1,0 0-1,1 0 0,-1 0 0,0 0 0,0 0 0,0 1 0,0-1 0,0 0 1,0 1-1,0-1 0,0 0 0,0 1 0,-1-1 0,1 1 0,0 0 1,-1-1-1,0 1 0,1-1 0,-1 1 0,0 0 0,0-1 0,0 1 0,0 0 1,0-1-1,0 1 0,0 1 10,-17 65 12,11-51-27,-1 6 9,0 1 0,1-1 0,2 1 0,0 0-1,2 1 1,0 13 6,3-35-8,-1 0 1,1-1-1,0 1 1,0-1-1,0 1 0,1-1 1,-1 0-1,0 1 1,1-1-1,0 0 0,-1 0 1,1 0-1,0 0 1,0 0-1,0-1 0,0 1 1,1 0-1,-1-1 0,0 0 1,1 1-1,-1-1 1,1 0-1,-1 0 0,1-1 1,-1 1-1,1 0 1,0-1-1,-1 0 0,1 1 1,0-1-1,-1 0 0,1 0 1,0-1-1,-1 1 1,1-1-1,0 1 0,-1-1 1,1 0-1,-1 0 1,1 0-1,-1 0 0,1 0 1,-1-1-1,0 1 1,0-1-1,0 1 0,1-1 1,-1 0-1,-1 0 0,1 0 1,0 0-1,0 0 1,-1 0-1,1-1 8,16-15 163,-1-1 0,-1-1 0,0-1 1,-2 0-1,0-1 0,-1 0 0,-2-1 0,8-21-163,34-59 1487,-32 76-350,-17 33-267,-5 38-759,-1-1 0,-3 1 0,-1-1 0,-3 0 0,-9 27-111,-6 36 171,-98 506 86,118-597-274,4-4 14,-2 0 0,1-1 0,-2 1 0,1-1 0,-1 1 0,-1-1 0,0 0 1,0 0-1,-1 0 0,0-1 0,-1 0 0,0 0 0,0 0 0,-1-1 0,0 0 0,-1 0 0,0 0 1,0-1-1,0 0 0,-8 3 3,1-7 12,0-1-1,0-1 1,0 0 0,-1-1-1,1-1 1,0 0 0,0-2 0,0 1-1,0-2 1,0 0 0,1 0 0,-1-2-1,1 0 1,0 0 0,1-1 0,0-1-1,0 0 1,0-1 0,1 0 0,-8-9-12,7 10-21,1-1 0,-1 0 0,2-1 0,-1 0 1,1-1-1,1 0 0,0-1 0,1 0 0,0-1 0,0 1 1,2-2-1,-1 1 0,2-1 0,0 0 0,1-1 1,0 1-1,1-1 0,1 0 0,0 0 0,1 0 0,0 0 1,2-1-1,-1 1 0,2 0 0,0-1 0,1 1 1,1 0-1,0 0 0,1 0 0,4-9 21,0 9-532,1 0-1,0 1 0,1 0 1,1 1-1,0 0 1,1 0-1,0 1 1,10-7 532,68-43-9812,-25 27-3566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13.223"/>
    </inkml:context>
    <inkml:brush xml:id="br0">
      <inkml:brushProperty name="width" value="0.05" units="cm"/>
      <inkml:brushProperty name="height" value="0.05" units="cm"/>
    </inkml:brush>
  </inkml:definitions>
  <inkml:trace contextRef="#ctx0" brushRef="#br0">1 260 12556,'0'0'3726,"0"0"-1446,0 0-172,0 0-36,0 0-610,0 0-602,0 0-358,0 0-284,6 1-63,166 20 86,-128-13-289,1-1 0,0-3-1,0-1 1,36-4 48,-78 2 0,0-1 0,0 0-1,0 0 1,0 0-1,0 0 1,0-1 0,0 1-1,0-1 1,0 0 0,0 0-1,0 0 1,0 0-1,0-1 1,-1 1 0,1-1-1,0 1 1,-1-1 0,1 0-1,-1 0 1,0 0-1,0-1 1,0 1 0,0 0-1,0-1 1,0 1 0,0-1-1,-1 0 1,0 0-1,1 1 1,-1-1 0,0 0-1,0 0 1,0 0 0,-1 0-1,1 0 1,-1 0-1,0 0 1,0 0 0,0-1-1,0 1 1,0 0 0,-1 0-1,0-3 1,-60-85 159,24 46 8,3-33 820,56 118-597,-13-24-392,0 1-1,-1 0 0,-1 0 1,-1 0-1,0 1 0,-2 0 0,0 0 1,0 0-1,-2 1 0,0-1 1,-2 1-1,0-1 0,-1 1 1,0-1-1,-2 1 0,0-1 1,-1 0-1,-1 0 0,0 0 1,-5 8 2,-4 2-1066,-2-2 1,0 0-1,-2-1 1,0-1-1,-19 18 1066,-15 13-6502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19.793"/>
    </inkml:context>
    <inkml:brush xml:id="br0">
      <inkml:brushProperty name="width" value="0.05" units="cm"/>
      <inkml:brushProperty name="height" value="0.05" units="cm"/>
    </inkml:brush>
  </inkml:definitions>
  <inkml:trace contextRef="#ctx0" brushRef="#br0">330 208 10346,'0'-14'3924,"-1"-46"-1533,0 59-2275,1-1 1,0 1-1,0-1 0,-1 1 0,1-1 0,0 1 1,-1-1-1,0 1 0,1-1 0,-1 1 0,0 0 1,0-1-1,0 1 0,0 0 0,0 0 1,0-1-1,0 1 0,0 0 0,0 0 0,0 0 1,-1 1-1,1-1 0,0 0 0,-1 0 0,1 1 1,-1-1-1,1 0 0,-1 1 0,1 0 0,-1-1 1,1 1-1,-1 0 0,1 0 0,-1 0 1,1 0-1,-1 0 0,1 0 0,-1 0 0,1 0 1,-1 1-1,0-1 0,1 1 0,0-1 0,-1 1 1,1 0-1,-1-1 0,1 1 0,0 0 1,-1 0-1,1 0 0,0 0 0,-1 0-116,-14 8 109,-1 1-1,1 1 0,1 0 1,0 1-1,1 1 1,0 0-1,1 1 0,0 0 1,1 1-1,1 1 1,0-1-1,1 2 0,-3 8-108,-1 4 45,2 1 0,1 1 0,2 0 0,0 1 0,2 0 0,2 0-1,1 0 1,1 0 0,2 1 0,2 13-45,-2-41-11,0 1 1,1 0-1,0 0 0,0-1 1,0 1-1,1 0 0,0-1 0,0 1 1,0-1-1,1 1 0,0-1 1,0 1-1,0-1 0,1 0 1,-1 0-1,1 0 0,0 0 1,1-1-1,-1 1 0,1-1 1,0 0-1,0 0 0,1 0 1,-1-1-1,1 1 0,-1-1 1,1 0-1,0 0 0,0-1 1,1 0-1,-1 1 0,0-2 1,1 1-1,-1-1 0,5 1 11,2-3-6,1-1 0,-1-1 1,0 0-1,0 0 0,0-1 0,0-1 0,-1 0 0,0 0 0,0-1 0,0-1 1,0 0-1,-1 0 0,-1-1 0,1 0 0,-1-1 0,3-4 6,37-27 100,45-33 556,-75 108-362,41 149-625,-42-158-325,-1-43 591,-12-5 268,0-1 0,-2 1 0,0-1 0,-2 1-1,0-1 1,-2 0 0,0 0 0,-1 1 0,-2-1 0,0 1 0,-1 0-1,-2 0 1,-1-1-203,7 18-49,-1 0 0,-1 0 0,1 0-1,-1 1 1,0-1 0,0 1 0,0-1 0,0 1-1,-1 0 1,0 0 0,0 1 0,0-1 0,0 1-1,0 0 1,-1 0 0,1 0 0,-1 1-1,0 0 1,0 0 0,0 0 0,0 0 0,0 1-1,0-1 1,0 2 0,-1-1 0,1 0 0,0 1-1,-1 0 1,1 0 0,0 1 0,-1-1-1,0 1 50,-28 31-7585,25-13-535</inkml:trace>
  <inkml:trace contextRef="#ctx0" brushRef="#br0" timeOffset="304.018">819 499 15054,'3'-14'5189,"1"-5"-3912,11-44 3276,-14 111-2941,47 186-1372,-45-217-478,16 50-873,3-29-6268,-15-33 471,0-4-2626</inkml:trace>
  <inkml:trace contextRef="#ctx0" brushRef="#br0" timeOffset="633.102">965 98 10122,'-11'-92'3107,"-4"87"-673,2 5-544,-4 4-1186,0 13-576,5 2-128,1 6-224,9 4-2691,2-3-3875</inkml:trace>
  <inkml:trace contextRef="#ctx0" brushRef="#br0" timeOffset="910.668">1316 407 9449,'0'0'3491,"0"0"-1142,0 0-416,0 0-722,-10 16-431,1-2-643,4-8-101,0 0-1,1 0 1,0 1 0,1 0-1,-1 0 1,1 0 0,0 0 0,1 0-1,0 1 1,0-1 0,1 1-1,-1-1 1,2 1 0,-1-1-1,1 1-35,1 4 10,1 0-1,0 0 0,1 0 1,0-1-1,1 0 0,0 1 0,1-1 1,0-1-1,1 1 0,0-1 1,0 0-1,1 0 0,1-1 0,0 0 1,0 0-1,0 0 0,1-1 1,1-1-1,-1 0 0,1 0 0,0-1 1,1 0-1,-1 0 0,1-1 1,0-1-1,1 0 0,-1-1 0,1 0 1,0 0-1,-1-1 0,1-1 1,0 0-1,0-1 0,0 0 0,0 0 1,0-2-1,0 1 0,0-2 1,-1 1-1,1-2 0,-1 1 0,0-2 1,0 1-1,0-1 0,0-1 1,1-2-10,1-3 199,-1 0 0,0-1 0,0-1 0,-1 0 0,-1 0 0,0-1 1,-1-1-1,-1 0 0,0 0 0,-1 0 0,-1-1 0,0 0 0,-1 0 1,-1-1-1,0 1 0,-1-1 0,-1 0 0,-1 0 0,0 0 0,-1 0 1,-1 0-1,0 0 0,-2-2-199,3 15-4,0 1 1,0-1 0,0 1-1,0-1 1,-1 1 0,1-1-1,-1 1 1,0 0-1,0-1 1,0 1 0,-1 0-1,1 0 1,-1 0-1,1-1 1,-1 2 0,0-1-1,0 0 1,-1 0-1,1 1 1,-1-1 0,1 1-1,-1 0 1,0-1-1,0 1 1,1 1 0,-2-1-1,1 0 1,0 1-1,0-1 1,0 1 0,-1 0-1,1 0 1,-1 1-1,1-1 1,0 0 0,-1 1-1,1 0 1,-1 0-1,1 0 1,-1 1 0,1-1-1,-1 1 1,1-1-1,-2 2 4,-38 48-4636,31-7-2541,8-15-916</inkml:trace>
  <inkml:trace contextRef="#ctx0" brushRef="#br0" timeOffset="1681.162">2080 431 11627,'0'0'3609,"0"0"-1618,0 0-181,0 0-481,0 0-598,0 0-432,0 0-208,13 3-48,39 12 10,-11 30 11,-34-36-63,0-2 1,0 1-1,1-1 0,0 0 0,1 0 0,-1-1 1,1 0-1,0-1 0,1 0 0,0 0-1,-6-3 0,-1-1 0,0 0 0,1 0 0,-1 0 0,1 0 0,-1-1 0,1 1 0,0-1 0,-1 0 0,1 0 0,0 0 0,-1-1 0,1 1 0,-1-1 0,1 0 0,-1 0-1,1 0 1,-1 0 0,0-1 0,1 1 0,-1-1 0,0 0 0,0 0 0,0 0 0,0 0 0,0 0 0,-1-1 0,1 0 0,-1 1 0,2-4 0,2-5 312,-1 1 1,0-2-1,-1 1 1,-1 0-1,0-1 1,0 0-1,-1 0 1,0 1-1,-1-1 1,-1 0-1,0 0 1,0 0-1,-2 0 0,1 0 1,-3-7-313,3 14 48,0 0 0,0-1 0,-1 1 1,0 0-1,0 0 0,-1 0 0,1 0 0,-1 0 1,0 1-1,-1-1 0,1 1 0,-1 0 0,1 0 0,-1 0 1,-1 0-1,1 1 0,0-1 0,-1 1 0,0 0 0,1 1 1,-1-1-1,0 1 0,0 0 0,-1 0 0,1 1 1,0-1-1,-1 1 0,1 0 0,-1 1 0,1-1 0,-1 1 1,1 0-1,-1 1 0,1-1 0,-1 1 0,1 0 1,-1 0-1,1 1 0,0 0 0,-3 1-48,-6 2-15,1 1-1,-1 0 1,1 1-1,1 1 1,-1 0-1,1 1 1,1 0-1,0 1 1,0 0-1,1 1 1,0 0-1,1 0 1,0 1-1,1 0 1,0 1-1,1 0 1,0 0-1,1 1 1,1-1-1,0 1 1,1 1-1,0-1 1,0 9 15,1-11-151,1 0 0,1 0 0,0 0 1,0 0-1,1 0 0,0 0 0,1-1 0,1 1 1,0 0-1,0 0 0,1 0 0,1-1 0,0 0 0,1 1 1,0-2-1,0 1 0,1 0 0,1-1 0,-1 0 1,2-1-1,-1 0 0,1 0 0,1 0 0,0-1 1,0 0-1,0-1 0,1 0 0,0 0 0,2 0 151,4 0-229,1 0 0,-1 0 1,1-2-1,0 0 0,0-1 0,1-1 0,-1 0 0,1-1 0,0-1 0,0-1 0,-1-1 0,1 0 0,17-4 229,-17 2 80,-1-2-1,1 0 1,-1 0-1,0-2 1,0 0-1,-1-1 1,0-1-1,0 0 0,-1-2 1,0 1-1,-1-2 1,0 0-1,6-8-79,11-17 791,-2-1 0,-2-2 0,-1-1-1,-3 0 1,-1-2 0,-2-1 0,7-25-791,-9 14 918,-38 86-630,9-2-326,1 1 0,1 1-1,2 0 1,1 0-1,1 0 1,2 1-1,1 0 1,2 0 0,0-1-1,4 17 39,13 36-2153,-16-82 2040,0 1 1,0-1-1,0-1 1,1 1-1,-1 0 1,1 0-1,-1 0 1,1-1-1,0 1 1,-1-1-1,1 1 1,0-1-1,0 0 1,0 1-1,0-1 1,0 0-1,0-1 1,1 1-1,-1 0 0,0 0 1,0-1-1,1 0 1,-1 1-1,0-1 1,1 0-1,-1 0 1,0 0-1,1 0 1,-1-1-1,0 1 1,0-1-1,1 1 1,-1-1-1,2 0 113,6-5 27,0 1 0,-1-1 1,1-1-1,-1 0 0,-1 0 0,1-1 0,-1 0 0,-1 0 1,1-1-1,-1 0 0,-1 0 0,0-1 0,0 1 0,1-4-27,2-1 202,160-256 4138,-169 270-4330,0 0-1,0-1 0,0 1 1,0-1-1,0 1 1,0 0-1,0-1 0,0 1 1,1 0-1,-1-1 1,0 1-1,0 0 1,0-1-1,1 1 0,-1 0 1,0-1-1,0 1 1,1 0-1,-1 0 1,0-1-1,1 1 0,-1 0 1,0 0-1,1 0 1,-1-1-1,0 1 0,1 0 1,-1 0-1,1 0 1,-1 0-1,0 0 1,1 0-1,-1 0 0,1 0 1,-1 0-1,0 0 1,1 0-1,-1 0 0,1 0 1,-1 0-1,0 0 1,1 0-1,-1 0 1,0 0-1,1 1 0,-1-1 1,0 0-1,1 0 1,-1 0-1,0 1 1,1-1-1,-1 0 0,0 0 1,1 1-1,-1-1 1,0 0-1,0 1 0,0-1 1,1 0-1,-1 1 1,0-1-1,0 0 1,0 1-1,0-1 0,0 1 1,1-1-1,-1 0 1,0 1-1,0-1-9,2 35 79,-2-26-66,2 31 45,-4-22-60,1-1 0,1 0 0,1 1 0,1-1 0,0 0 0,1 0 0,1 0 0,0 0 0,1-1 0,1 1 0,1-1 1,0-1-1,1 1 0,1-1 0,0-1 0,10 12 2,-13-21-1,0-1 1,0 1-1,1-1 1,0-1-1,0 1 0,0-1 1,0 0-1,1-1 1,-1 0-1,1 0 0,-1-1 1,1 1-1,0-2 1,0 1-1,-1-1 1,1 0-1,0-1 0,0 0 1,-1 0-1,1-1 1,0 1-1,1-2 1,12-4 67,0-1 1,-1 0-1,-1-1 1,1-2-1,-1 0 1,-1 0-1,7-7-67,-9 6 261,0-1 0,0 0 0,-2-1 0,0-1 0,0 0-1,-1-1 1,-1 0 0,5-11-261,-16 26 11,0 0-1,0 0 0,0 0 0,-1 0 1,1 0-1,0 0 0,-1 0 1,1 0-1,-1-1 0,0 1 1,1 0-1,-1 0 0,0-1 0,1 1 1,-1 0-1,0 0 0,0-1 1,0 1-1,0 0 0,-1-1 0,1 1 1,0 0-1,0 0 0,-1-1 1,1 1-1,-1 0 0,1 0 1,-1 0-1,1-1 0,-1 1 0,0 0 1,0 0-1,1 0 0,-1 0 1,0 0-1,0 0 0,0 1 1,0-1-1,0 0 0,0 0 0,0 1 1,-1-1-1,1 0 0,0 1 1,0-1-1,0 1 0,-1 0-10,-64-5-710,66 5 691,-94 15-5346,48 1-1271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18.614"/>
    </inkml:context>
    <inkml:brush xml:id="br0">
      <inkml:brushProperty name="width" value="0.05" units="cm"/>
      <inkml:brushProperty name="height" value="0.05" units="cm"/>
    </inkml:brush>
  </inkml:definitions>
  <inkml:trace contextRef="#ctx0" brushRef="#br0">39 440 17008,'0'0'3545,"0"-12"-1004,0-33-915,0 36 2599,-5 169-3507,0-10-1138,7-51-2873,-1-94 2230,2 24-1599,5-16-7263,-6-12 4544</inkml:trace>
  <inkml:trace contextRef="#ctx0" brushRef="#br0" timeOffset="327.736">67 241 7719,'-6'-131'1698,"-5"79"192,-4 19 384,7 15-512,-4 12-994,6 6-544,2 7-224,0 12 0,4 6-896,0 3-3364,8 0-4325</inkml:trace>
  <inkml:trace contextRef="#ctx0" brushRef="#br0" timeOffset="624.661">572 341 15855,'0'0'3251,"5"-12"-1196,12-41-309,-10 5 1211,-9 47-2903,0 0-1,1 0 0,-1 0 0,0 0 0,0 1 1,0-1-1,0 0 0,0 1 0,0 0 0,0-1 0,0 1 1,0 0-1,0 0 0,-1 0 0,1 1 0,0-1 0,0 0 1,0 1-1,0-1 0,0 1 0,0 0 0,0-1 1,1 1-1,-1 0 0,0 0 0,-1 1-53,-16 8 27,0 1-1,1 0 1,0 2 0,1 0 0,0 1-1,1 0 1,1 2 0,0-1-1,1 2 1,-8 12-27,19-26-7,0-1 0,0 1 0,0-1-1,1 1 1,-1 0 0,1 0 0,0 0 0,0 1 0,0-1-1,0 0 1,1 1 0,-1-1 0,1 1 0,0-1 0,0 1 0,0 0-1,0 0 1,1-1 0,0 1 0,-1 0 0,1 0 0,1 0-1,-1 0 1,0-1 0,1 1 0,0 0 0,0-1 0,0 1-1,0 0 1,1-1 0,0 1 0,-1-1 0,1 0 0,0 1-1,1-1 1,-1 0 0,0 0 0,1-1 0,0 1 0,0 0 0,-1-1-1,1 1 1,1-1 0,1 1 7,143 13-248,-131-16 201,1-1 0,-1 2 0,1 0 0,-1 2 0,0-1 0,0 2 0,0 0-1,11 5 48,-24-6-24,0-1-1,0 1 1,0 0-1,-1 0 1,1 0-1,-1 0 1,1 1-1,-1 0 0,0-1 1,0 1-1,-1 0 1,1 1-1,-1-1 1,0 0-1,0 1 1,0-1-1,-1 1 0,0-1 1,0 1-1,0 0 1,0-1-1,-1 1 1,1 0-1,-1 0 1,0 0-1,-1-1 0,1 1 1,-1 0-1,0 0 1,0-1-1,-1 1 1,1-1-1,-1 1 1,0-1-1,0 1 0,-1-1 1,1 0-1,-1 0 1,0 0-1,0-1 1,0 1-1,-1-1 1,1 1-1,-1-1 0,-3 2 25,-2 4 2,0-1 0,-1-1-1,0 1 1,0-1-1,-1-1 1,1 0 0,-2-1-1,1 0 1,0-1-1,-1 0 1,0 0 0,0-1-1,0-1 1,0 0-1,0-1 1,-1 0 0,1-1-1,0 0 1,-1-1-1,0-1-1,10 2-136,-1-1-1,1-1 0,-1 1 0,1 0 0,0-1 0,0 0 0,-1 0 0,1 0 0,0 0 0,1 0 0,-1 0 0,0-1 0,1 0 0,-1 1 0,1-1 0,0 0 0,0 0 0,0 0 1,0 0-1,-1-3 137,-6-46-10394,11 26 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17.683"/>
    </inkml:context>
    <inkml:brush xml:id="br0">
      <inkml:brushProperty name="width" value="0.05" units="cm"/>
      <inkml:brushProperty name="height" value="0.05" units="cm"/>
    </inkml:brush>
  </inkml:definitions>
  <inkml:trace contextRef="#ctx0" brushRef="#br0">287 245 10346,'5'-14'3662,"31"-102"3070,-35 114-6622,-1-1 1,1 1-1,-1 0 0,0-1 1,0 1-1,0 0 1,0-1-1,0 1 1,0-1-1,-1 1 1,1 0-1,-1-1 0,0 1 1,1 0-1,-1 0 1,0 0-1,0-1 1,-1 1-1,1 0 1,0 0-1,-1 1 0,1-1 1,-1 0-1,1 0 1,-1 1-1,0-1 1,0 1-1,0-1 1,0 1-1,0 0 0,0 0 1,0 0-1,0 0 1,-1 0-1,1 0 1,0 1-1,-1-1 1,1 1-1,0 0 0,-1-1 1,1 1-1,0 0 1,-1 0-1,1 1 1,-2-1-111,-6 1 22,0 0 1,0 1-1,0 1 1,0-1-1,0 2 1,0-1 0,1 1-1,0 1 1,0-1-1,0 2 1,0-1-1,1 1 1,0 0 0,0 1-1,0 0 1,1 0-1,0 1 1,1 0-1,0 0 1,0 1 0,0-1-1,-2 8-22,6-13-1,1 0 1,-1-1-1,1 1 0,0 0 0,0 0 0,0 0 1,1 0-1,-1 0 0,1 1 0,-1-1 1,1 0-1,0 0 0,0 0 0,1 0 0,-1 0 1,1 0-1,-1 0 0,1 0 0,0 0 1,0 0-1,0 0 0,1 0 0,-1 0 0,1 0 1,-1-1-1,1 1 0,0-1 0,0 1 1,2 1 0,81 49-152,-37-27 134,-28-11 5,0 1 0,-2 1 1,0 1-1,-1 0 0,0 1 0,-2 1 0,0 1 0,-2 0 1,0 0-1,1 6 13,-8-14 9,0 0 1,-1 0 0,-1 1-1,0-1 1,-1 1-1,0 0 1,-1 0 0,0 0-1,-1 0 1,-1 10-10,0-21 13,0 0 1,-1 0-1,1 0 1,0 0-1,-1-1 1,0 1-1,1 0 1,-1 0-1,-1 0 1,1 0-1,0-1 1,-1 1-1,1 0 1,-1-1-1,0 0 1,1 1-1,-1-1 1,0 0-1,-1 0 0,1 0 1,0 0-1,-1 0 1,1 0-1,-1-1 1,1 1-1,-1-1 1,0 0-1,0 0 1,1 0-1,-1 0 1,0 0-1,0-1 1,0 1-1,0-1 1,-3 0-14,-3 0 35,0 0 1,1 0 0,-1-1 0,0-1-1,1 0 1,-1 0 0,1 0 0,-1-1-1,1-1 1,0 1 0,-7-5-36,-4-2 12,0-1 0,0 0-1,2-1 1,-1-1 0,2-1 0,0 0 0,0-1 0,2-1 0,0 0 0,0-1 0,2-1 0,0 0 0,-5-10-12,-13-91-2846,30 118 2650,-1 0 0,1 1 0,0-1 0,0 0 0,0 0 0,0 1 0,0-1 0,0 0 0,0 1 0,0-1-1,0 0 1,0 1 0,1-1 0,-1 0 0,0 0 0,0 1 0,1-1 0,-1 1 0,0-1 0,1 0 0,-1 1 0,0-1 0,1 1 0,-1-1 0,1 1 0,-1-1-1,1 1 1,0-1 0,-1 1 0,1-1 0,-1 1 0,1 0 0,0-1 0,-1 1 0,1 0 0,0 0 0,-1-1 0,1 1 0,0 0 0,-1 0 0,1 0-1,0 0 1,0 0 0,0 0 196,15-1-9155</inkml:trace>
  <inkml:trace contextRef="#ctx0" brushRef="#br0" timeOffset="294.209">758 218 10602,'0'0'6022,"0"0"-3812,0 0-288,0 0-65,0 0-896,0 0-608,0 0-225,0 0-96,-53 65 0,42-22 32,6 2-64,3-1 0,2-2-32,0-4-513,3-3-1505,1-1-1601,-1-11-2755,-1-5-2531</inkml:trace>
  <inkml:trace contextRef="#ctx0" brushRef="#br0" timeOffset="604.602">653 199 11403,'0'-141'5360,"0"139"-5184,-1 0 1,1 0-1,0 0 1,0 0 0,-1 0-1,1 0 1,1 0 0,-1 0-1,0 0 1,0 0 0,1 0-1,-1 1 1,1-1 0,-1 0-1,1 0 1,0 0-1,0 1 1,0-1 0,0 0-1,0 1 1,0-1 0,0 1-1,1-1 1,-1 1 0,1-1-1,-1 1 1,1 0-1,-1 0 1,1 0 0,-1 0-1,1 0 1,0 0 0,0 0-1,0 1 1,-1-1 0,1 0-1,0 1 1,0 0 0,0-1-1,0 1 1,0 0-1,0 0 1,0 0 0,0 0-1,1 1-176,3 2 93,1 1 0,-1 0 0,1 0 0,-1 0-1,-1 1 1,1 0 0,-1 0 0,1 0 0,-1 1-1,-1 0 1,4 4-93,2 3 68,277 358 365,-277-359-433,-4-6-14,0 0 1,-1 0-1,0 1 0,0-1 1,0 1-1,-1 1 0,0-1 0,-1 0 1,1 1-1,-2 0 0,1 0 1,-1 0-1,0 0 0,0 0 1,-1 0-1,0 4 14,-4-7-2,-1 0 1,0-1-1,0 1 0,0-1 0,0 0 1,-1 0-1,1 0 0,-1-1 1,0 0-1,0 0 0,0 0 1,-1 0-1,1-1 0,-1 0 0,1 0 1,-1-1-1,0 1 0,1-1 1,-1 0-1,0-1 0,0 1 1,-6-1 1,10 0 0,-128 13-2306,0-6 0,-65-6 2306,113-2-1586,81 1-5221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16.305"/>
    </inkml:context>
    <inkml:brush xml:id="br0">
      <inkml:brushProperty name="width" value="0.05" units="cm"/>
      <inkml:brushProperty name="height" value="0.05" units="cm"/>
    </inkml:brush>
  </inkml:definitions>
  <inkml:trace contextRef="#ctx0" brushRef="#br0">29 266 9225,'0'0'2909,"0"0"-741,1-13 437,1-5-1555,0-10 42,-1-4 4239,-15 71-3153,6 12-1761,1 1 0,3 0 0,2 1 0,4 32-417,-1-13 131,-1-42-179,-2 1-56,2 1 0,0-1-1,3 0 1,0 1-1,2-1 1,2-1 0,0 1-1,2-1 1,2 0 104,0-13-975,-7-25-186,-6-30 537,-29-229 608,29 219 109,1 1 0,2-1 0,3 0 0,2 0 1,2 1-1,1 0 0,3 1 0,2 0 0,11-23-93,-23 62 33,1 0 0,0-1 0,0 2 0,1-1 0,-1 0 0,2 1 1,-1-1-1,1 1 0,-1 0 0,2 1 0,-1-1 0,1 1 0,-1 0 0,1 0 0,1 1 0,-1 0 0,1 0 0,0 0 0,-1 1 0,1 0 0,1 1 0,-1-1 1,0 1-1,1 0 0,-1 1 0,1 0 0,0 0 0,-1 1 0,1 0 0,-1 0 0,5 1-33,-4 4 3,-1 0 1,0 0-1,0 0 1,0 1-1,-1 0 1,1 0-1,-1 1 0,-1-1 1,0 1-1,0 1 1,0-1-1,-1 1 1,0-1-1,0 1 1,-1 1-1,0-1 0,0 0 1,-1 1-1,0-1 1,-1 1-1,1 0 1,-2-1-1,1 1 0,-1 0 1,-1 0-1,0 0 1,0-1-1,-2 7-3,-2 3-151,-2-1 1,0 1-1,0-2 0,-2 1 0,0-1 1,-1 0-1,0-1 0,-1 0 1,-1-1-1,0-1 0,-1 1 0,-1-2 1,0 0-1,-1 0 0,0-2 0,0 0 1,-12 5 150,4-3-3635,14-7-3178,7-5 189</inkml:trace>
  <inkml:trace contextRef="#ctx0" brushRef="#br0" timeOffset="361.83">498 409 9769,'0'0'5787,"0"0"-2386,0 0-1271,0 0-508,0 0-629,-1 16-416,1-4-484,0-2-28,0 0 0,-1 0 0,0 0 0,-1 0 0,0 0 0,-1 0 0,0 0 0,0 0 0,-5 7-65,-55 151 458,61-161-444,0 1 1,1 0-1,0 0 1,0 0-1,1 0 1,0 0 0,1-1-1,-1 1 1,1 0-1,1 0 1,0 0-1,0-1 1,0 1-1,1-1 1,0 0 0,0 1-1,1-1 1,0-1-1,0 1 1,1 0-1,2 2-14,-2-5-1,0 0-1,0 0 1,0-1-1,0 1 1,1-1-1,-1 0 1,1-1-1,0 1 1,0-1-1,0-1 1,0 1-1,0-1 1,0 0-1,0 0 1,0 0-1,1-1 1,-1 0-1,0 0 1,0-1-1,1 0 1,-1 0-1,6-2 2,2 0-3,0-2 0,0 0 1,0 0-1,0-1 0,-1-1 0,0 0 0,0-1 0,-1 0 1,2-3 2,-2 1 111,-1-1 0,0-1 1,-1 1-1,0-2 1,-1 1-1,0-1 1,-1-1-1,-1 1 0,0-1 1,-1-1-1,0 1 1,-1-1-1,-1 0 0,0 0 1,-1-1-1,-1 1 1,-1-1-1,0 1 1,0-1-1,-2 0 0,0 1 1,-1-1-1,0 1 1,-1 0-1,-1 0 0,-1 0 1,0 0-1,-1 0 1,0 1-1,-1 0 1,-1 0-112,3 8-15,0 1-1,0 1 1,0-1 0,-1 1 0,1-1 0,-1 2 0,0-1 0,0 1 0,-1 0 0,1 0 0,-1 0 0,1 1 0,-1 0 0,0 1 0,0-1 0,0 1 0,0 1 0,0-1 0,0 1 0,0 0 0,0 1 0,0 0 0,0 0 0,0 0 0,1 1 0,-1 0 0,-1 1 15,0-1-506,-1 1 0,1 1 0,0-1 0,0 1 0,0 1 0,0-1 0,1 1 0,0 1 1,0-1-1,0 1 0,1 0 0,0 1 0,-4 4 506,-9 20-5675,5 1-3256</inkml:trace>
  <inkml:trace contextRef="#ctx0" brushRef="#br0" timeOffset="735.584">1099 395 20275,'0'0'2525,"0"0"-662,0 0-245,0 0-390,0 0-417,0 0-346,0 0-236,-6 21-31,-36 146 373,39-144-608,-35 272 105,30-99-3446,22-153 164,-5-67 1346,-3-62 1742,34-303 2798,-29 329-2049,3 1 0,1 1 1,4 0-1,15-32-623,-32 85 35,-1 0 0,1 0 0,0 1 0,0-1 0,1 1 0,0-1 0,-1 1 0,1 0 0,1 0 0,-1 0 0,1 0 0,-1 1 1,1 0-1,0-1 0,0 1 0,0 0 0,1 1 0,-1-1 0,1 1 0,0 0 0,-1 0 0,1 1 0,0-1 0,0 1 0,0 0 0,0 0 0,0 1 0,0-1 0,1 1 0,-1 0 0,0 1 0,0-1 0,0 1 0,0 0 0,0 0 0,0 1 1,0-1-1,-1 1 0,3 1-35,2 6 3,-1 1 1,0 1 0,0-1 0,-1 1-1,-1 1 1,0-1 0,0 1-1,-1 0 1,-1 0 0,0 1 0,0-1-1,-1 1 1,-1 0 0,0 0 0,-1 0-1,0 0 1,-1 0 0,-1 0 0,0 0-1,-2 10-3,3-12-21,-1-1 0,0 1 0,-1-1 0,0 0-1,0 0 1,-1 1 0,0-1 0,-1-1 0,0 1 0,-1-1-1,0 1 1,0-1 0,-1-1 0,0 1 0,-1-1 0,0 0-1,0 0 1,0-1 0,-1 0 0,0 0 0,-1-1 0,0 0-1,0-1 1,0 0 0,0 0 0,-1-1 0,1 0 0,-1 0-1,-10 1 22,17-5-92,1 0 0,-1 0 0,1 0-1,-1 0 1,1-1 0,-1 1 0,1-1-1,0 0 1,-1 0 0,1 1 0,0-2-1,-1 1 1,1 0 0,0 0 0,0-1-1,0 1 1,0-1 0,0 1 0,1-1-1,-1 0 1,0 0 0,1 0 0,-1 0-1,1 0 1,0 0 0,0 0-1,0-1 1,0 1 0,0 0 0,0-1-1,0 1 1,1-1 0,-1 1 0,1 0-1,0-2 93,-2-59-7789,8 26-918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2.571"/>
    </inkml:context>
    <inkml:brush xml:id="br0">
      <inkml:brushProperty name="width" value="0.05" units="cm"/>
      <inkml:brushProperty name="height" value="0.05" units="cm"/>
    </inkml:brush>
  </inkml:definitions>
  <inkml:trace contextRef="#ctx0" brushRef="#br0">66 279 1954,'0'0'11995,"0"0"-6998,-13-5-2712,-39-14-155,57 16 1196,43-3-2873,547-23 54,-553 20-918,-42 9 407,1-1-1,0 1 0,-1-1 0,1 1 1,-1-1-1,1 0 0,-1 1 1,0-1-1,1 0 0,-1 1 0,0-1 1,1 0-1,-1 1 0,0-1 1,0 0-1,1 0 0,-1 1 0,0-1 1,0 0-1,0 0 0,0 1 1,0-1-1,0 0 0,0 0 1,0 0-1,-1 1 0,1-1 0,0 0 1,0 1-1,-1-1 0,1 0 1,0 0-1,-1 1 0,1-1 0,-1 1 1,1-1-1,0 0 0,-1 1 1,0-1-1,1 1 0,-1-1 1,1 1-1,-1-1 0,0 1 0,1 0 1,-1-1-1,0 1 0,1 0 1,-1-1-1,0 1 0,0 0 5,-188-170 203,182 164-102,27 33-106,-10-6-48,-1 2-1,-2-1 1,0 1 0,-1 0-1,-1 1 1,-1-1-1,-1 1 1,-1 0 0,-2 0-1,0 0 1,-1 0 0,-2 0-1,0-1 1,-2 1-1,0-1 1,-1 0 0,-2 0-1,0-1 1,-2 0-1,0 0 1,-2-1 0,0-1-1,-1 0 1,-1 0 0,-11 11 53,-31 34-3578,17-25-2891,15-17-1950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3.365"/>
    </inkml:context>
    <inkml:brush xml:id="br0">
      <inkml:brushProperty name="width" value="0.05" units="cm"/>
      <inkml:brushProperty name="height" value="0.05" units="cm"/>
    </inkml:brush>
  </inkml:definitions>
  <inkml:trace contextRef="#ctx0" brushRef="#br0">48 193 12428,'0'0'3406,"-3"-16"-876,-20-126 3273,23 141-5768,-1 0 0,1 1 0,-1-1 0,1 0 0,0 0 0,0 0 0,-1 0 0,1 0 0,0 0 0,0 0 0,0 0 1,0 0-1,0 0 0,0 0 0,0 0 0,1 0 0,-1 0 0,0 0 0,1 0 0,-1 0 0,0 0 0,1 0 0,-1 0 0,1 0 0,-1 0 0,1 1 0,0-1 0,-1 0 0,1 0 1,0 1-1,0-1 0,-1 0 0,1 1 0,0-1 0,0 1 0,0-1 0,0 1 0,0 0 0,0-1 0,0 1 0,-1 0 0,1-1 0,0 1 0,0 0 0,0 0 0,0 0 0,0 0 1,0 0-1,0 0 0,0 0 0,0 0 0,0 1 0,0-1 0,0 0 0,0 0 0,0 1 0,0-1 0,0 1 0,0-1 0,0 1-35,161 46 52,-144-38-60,0-2 0,0 0-1,1-1 1,0-1 0,0 0 0,0-2 0,1 0 0,-1-1 0,1-1 0,-1-1 0,3-1 8,24-21-17,-45 22 34,0 0 1,0-1-1,0 0 0,0 1 0,0-1 0,0 0 0,0 1 0,-1-1 1,1 0-1,0 0 0,0 0 0,-1 0 0,1 1 0,-1-1 0,1 0 1,-1 0-1,1 0 0,-1 0 0,1-1 0,-1 1 0,0 0 0,0 0 1,1 0-1,-1 0 0,0 0 0,0 0 0,0 0 0,0 0 0,0-1 1,-1 1-1,1 0 0,0 0 0,0 0 0,-1 0 0,1 0 0,-1 0 1,1 0-1,-1 0 0,1 0 0,-1 0 0,0 0 0,1 0 1,-2 0-19,-1-1 53,0 1-1,0 0 1,-1 0-1,1 0 0,0 0 1,-1 0-1,1 1 1,-1 0-1,1-1 0,-1 1 1,1 0-1,-1 1 0,1-1 1,-1 1-1,1-1 1,0 1-1,-1 0 0,1 1 1,0-1-1,0 0 1,-1 1-1,1 0 0,0-1 1,0 1-1,1 1 0,-1-1 1,0 0-1,1 1 1,0-1-1,-1 1 0,1 0 1,-1 0-52,-20 26 94,1 0 0,1 1 0,1 1-1,2 1 1,1 1 0,-2 9-94,-3 3 45,-42 77 22,30-60-272,1 2 0,4 0 0,2 2 1,-15 63 204,35-72-561,27-60-64,-1-13 592,-11 8 37,0 0 0,0 1-1,0 1 1,1-1 0,0 1 0,0 1-1,0 0 1,1 0 0,-1 1 0,1 0-1,1 0 1,-1 1 0,0 1 0,1 0-1,-1 0 1,1 1-4,8 3-6,0 1 0,-1 0 0,1 1 1,-1 2-1,0-1 0,0 2 0,0 1 0,7 4 6,50 19-423,-71-28 315,0-1-1,0 0 0,0 0 0,0 0 1,0 0-1,0-1 0,1 0 1,-1 1-1,0-2 0,1 1 0,-1 0 1,1-1-1,-1 0 0,1 0 1,-1 0-1,1-1 0,-1 0 0,1 1 1,-1-2-1,0 1 0,0 0 1,1-1-1,-1 0 0,0 0 0,0 0 1,0 0-1,-1-1 0,1 1 0,-1-1 1,1 0-1,-1 0 0,0-1 1,0 1-1,0 0 0,0-1 0,-1 0 1,0 0-1,1 0 0,-1 0 1,-1 0-1,1-1 109,-1-32-3836,-6 13-2407,-2 5-1818</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5.567"/>
    </inkml:context>
    <inkml:brush xml:id="br0">
      <inkml:brushProperty name="width" value="0.05" units="cm"/>
      <inkml:brushProperty name="height" value="0.05" units="cm"/>
    </inkml:brush>
  </inkml:definitions>
  <inkml:trace contextRef="#ctx0" brushRef="#br0">90 77 5125,'0'0'8354,"0"0"-4254,0 0-1559,0 0-218,0 0-498,-7-13-458,-22-39-374,29 52-969,1 0 0,-1 0 0,0 0 0,1 0 0,-1 0 0,0 0 0,1 0 0,-1 0 0,0 0 0,1 0 0,-1 0-1,0 0 1,1 0 0,-1 0 0,0 0 0,1-1 0,-1 1 0,0 0 0,1 0 0,-1 0 0,0 0 0,0-1 0,1 1 0,-1 0 0,0 0 0,0-1 0,0 1 0,1 0 0,-1-1 0,0 1 0,0 0 0,0 0 0,0-1 0,0 1 0,0 0 0,1-1 0,-1 1 0,0 0 0,0-1 0,0 1 0,0 0 0,0-1 0,0 1 0,0 0 0,0-1-1,-1 1 1,1 0 0,0-1 0,0 1 0,0 0 0,0-1-24,3 3 14,0 0 0,1 1-1,-1-1 1,0 1 0,0 0-1,-1 0 1,1 0 0,-1 0-1,1 0 1,-1 0 0,0 1-1,0-1 1,-1 1 0,1-1-1,-1 1 1,1 0 0,-1 0-1,0 0 1,-1 0 0,1-1-1,-1 1 1,1 0 0,-1 0-1,-1 0 1,1 3-14,-25 98 80,-55 31 721,80-136-798,-1 1 1,1 0-1,0 0 1,0 0-1,-1-1 1,1 1-1,0 0 1,0 0-1,0 0 1,0 0-1,0 0 1,0-1-1,0 1 1,1 0-1,-1 0 1,0 0-1,0 0 1,1-1-1,-1 1 1,0 0-1,1 0 1,-1-1-1,1 1 1,-1 0-1,1-1 1,-1 1-1,1 0 1,-1-1-1,1 1 1,0-1-1,-1 1 1,1-1-1,0 1 1,0-1-1,-1 1 1,1-1-1,0 0 1,0 0-1,0 1 1,-1-1-1,1 0 1,0 0-1,0 0 1,0 0 0,0 0-1,-1 0 1,2 0-4,47-1 100,-45 0-98,30-5-460,-1-1-1,0-2 1,0-1 0,-1-2 0,0-1-1,29-17 459,-9-4-7649,-36 18-1299</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3.827"/>
    </inkml:context>
    <inkml:brush xml:id="br0">
      <inkml:brushProperty name="width" value="0.05" units="cm"/>
      <inkml:brushProperty name="height" value="0.05" units="cm"/>
    </inkml:brush>
  </inkml:definitions>
  <inkml:trace contextRef="#ctx0" brushRef="#br0">101 105 11723,'0'0'5333,"0"0"-2023,0 0-790,0 0-689,0 0-491,-12 11-283,7-6-946,-2 0 0,1 1 1,0 0-1,1 0 0,-1 0 1,1 1-1,0 0 1,1 0-1,-1 0 0,2 0 1,-1 1-1,1 0 1,0-1-1,0 1 1,0 6-112,-4 23 192,3-1 1,1 0-1,2 1 1,1 0 0,2-1-1,1 0 1,2 1 0,2-1-1,1-1 1,2 1-1,1-1 1,5 7-193,-10-30-112,0 0 0,1-1 0,0 1 0,1-2 0,0 1 0,1-1 0,0 0 0,1-1 0,0 0 0,10 7 112,-16-13-199,0 0-1,0 0 1,1 0 0,-1-1-1,1 0 1,-1 0-1,1 0 1,0 0 0,0-1-1,0 0 1,0 0-1,0 0 1,0 0 0,0-1-1,0 0 1,0 0-1,0 0 1,0-1 0,0 0-1,0 0 1,0 0-1,-1 0 1,1-1 0,0 0-1,0 0 1,-1 0-1,0-1 1,1 1 0,3-4 199,55-71-10015,-47 43 4228</inkml:trace>
  <inkml:trace contextRef="#ctx0" brushRef="#br0" timeOffset="359.996">77 384 1185,'0'0'8264,"0"0"-6086,0 0-576,0 0 95,0 0-256,81-7-319,-34 0-226,8 0-639,3 1-161,-3-1-96,0 2-64,-5 0-385,-5-1-1441,-9 0-2017,-10 1-2627</inkml:trace>
  <inkml:trace contextRef="#ctx0" brushRef="#br0" timeOffset="752.174">679 388 10282,'0'0'2963,"0"0"-86,0 0-277,0 0-849,1 15-764,13 94-266,-14-107-718,0 0 0,0 0 0,0 1 1,0-1-1,1 0 0,-1 0 0,1 1 0,0-1 0,0 0 1,0 0-1,0 0 0,0 0 0,0 0 0,0 0 0,0 0 1,1-1-1,-1 1 0,1 0 0,0-1 0,-1 1 0,1-1 1,0 1-1,0-1 0,0 0 0,0 0 0,0 0 0,0 0 1,0 0-1,0 0 0,0-1 0,0 1 0,1-1 0,-1 1 1,0-1-1,0 0 0,1 0 0,-1 0 0,0 0 0,0 0 1,1-1-1,-1 1 0,0-1 0,0 1 0,0-1 0,1 0 1,-1 0-1,0 0 0,0 0 0,0 0 0,0 0 0,-1-1 1,1 1-1,0-1 0,1-1-3,5-9 198,0-1 1,0 0-1,-1 0 1,-1 0-1,-1-1 1,0 0-1,0-1 1,-2 1-1,1-1 0,-2 1 1,0-1-1,-1 0 1,0 0-1,-2 0 1,1 0-1,-2 0 1,0 0-199,3 11 41,0 0 0,-1-1 0,0 1 0,0-1 0,0 1 1,-1-1-1,1 1 0,-1-1 0,0 1 0,0 0 0,0-1 1,-1 1-1,0 0 0,0 0 0,0 0 0,0 0 0,0 0 1,-1 1-1,0-1 0,1 1 0,-1 0 0,-1-1 0,1 1 1,0 1-1,-1-1 0,0 0 0,1 1 0,-1 0 0,0 0 1,0 0-1,0 0 0,-1 0 0,1 1 0,0 0 0,0 0 1,-1 0-1,1 1 0,-1-1 0,1 1 0,-1 0 0,1 0 1,-1 1-1,1-1 0,0 1 0,-1 0-41,-7 6-2,0 0 0,1 1-1,0 0 1,0 1 0,1 0 0,0 1 0,1 0-1,0 0 1,0 1 0,1 0 0,1 1 0,0-1 0,0 2-1,1-1 1,1 1 0,0 0 0,-1 5 2,-2 15-111,2 0 0,0 1 0,3-1 1,0 1-1,2-1 0,2 1 0,1 0 1,2 3 110,-4-30-272,0 0 1,0 1 0,1-1 0,0 0-1,0 1 1,1-1 0,0 0-1,0 0 1,1 0 0,0 0 0,0-1-1,0 1 1,1-1 0,0 0 0,0 0-1,1 0 1,-1 0 0,1-1 0,1 0-1,-1 0 1,1 0 0,0-1 0,0 0-1,0 0 1,0 0 0,1-1 0,-1 0-1,1 0 1,0 0 0,0-1 0,0 0-1,6 0 272,4-4 152,1 0-1,-1-2 1,0 0-1,0-1 1,-1-1-1,0 0 0,1-1 1,-2-1-1,1 0 1,-1-2-1,-1 1 1,0-2-1,0 0 1,-1 0-1,0-2 0,-1 1 1,-1-1-1,0-1 1,5-9-152,12-12 820,-1-2 1,-3-1-1,-1-1 1,-1-1 0,-3-1-1,-1 0 1,11-41-821,-20 34 865,-22 60-540,5 1-315,2 1 0,0 0 0,0 0 0,2 1 0,0 0 0,0 0 0,1 0 0,1 0 0,1 0 0,0 1 0,1-1 0,1 0 0,0 0 0,1 1 0,3 11-10,1 4-207,2-1 0,0 1 0,3-1 0,0-1 0,2 0 0,1-1 0,1 0 0,2-1 0,7 8 207,-25-35 0,1 0 0,-1 0 1,1 0-1,-1 0 0,1 0 1,-1 0-1,1 0 1,-1 0-1,1 1 0,-1-1 1,1 0-1,0 0 0,-1 0 1,1 1-1,-1-1 1,1 0-1,-1 0 0,1 1 1,0-1-1,-1 0 0,1 1 1,0-1-1,-1 1 0,1-1 1,0 0-1,0 1 1,-1-1-1,1 1 0,0-1 1,0 1-1,0-1 0,0 1 1,-1-1-1,1 1 0,0-1 1,0 1-1,0-1 1,0 1-1,0-1 0,0 0 1,0 1-1,0-1 0,1 1 1,-1-1-1,0 1 0,0-1 1,0 1-1,0-1 1,1 1-1,-1-1 0,0 1 1,0-1-1,1 0 0,-1 1 1,0-1-1,1 0 0,-1 1 1,1-1-1,-1 0 1,0 1-1,1-1 0,-1 0 1,1 0-1,-1 1 0,0-1 1,1 0-1,-1 0 1,1 0-1,0 0 0,-40-12 65,14 1-219,0 2-166,0-1 0,0-2 1,1 0-1,1-2 1,0 0-1,1-1 1,-17-17 319,25 6-4524,19 7-3716,6 8-2416</inkml:trace>
  <inkml:trace contextRef="#ctx0" brushRef="#br0" timeOffset="1092.237">1656 66 11243,'0'0'7084,"4"-12"-3508,12-39-1195,-13 48 582,-2 33-2242,-40 288 923,16-11-1342,21-176-7592,2-115 1130,3-7-3257</inkml:trace>
  <inkml:trace contextRef="#ctx0" brushRef="#br0" timeOffset="1391.701">1446 380 10154,'0'0'2370,"0"0"-833,0 0 513,106 1-737,-52-1-704,7-4-417,-4-5-192,5 1-192,-8-5-1986,-15 0-3812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7.396"/>
    </inkml:context>
    <inkml:brush xml:id="br0">
      <inkml:brushProperty name="width" value="0.05" units="cm"/>
      <inkml:brushProperty name="height" value="0.05" units="cm"/>
    </inkml:brush>
  </inkml:definitions>
  <inkml:trace contextRef="#ctx0" brushRef="#br0">1 67 11371,'0'0'3763,"0"0"-853,0 0-428,0 0-635,0 0-528,0 0-444,21-9-336,-15 6-498,10-5 54,1 1 0,0 0 0,0 1 0,0 1 1,1 1-1,-1 0 0,1 2 0,0 0 0,5 1-95,648-1 1580,-627-1-1536,-33 1 8,-29 0 7,11 2-206,-88 5-508,43 24-7586,45-14 276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59.010"/>
    </inkml:context>
    <inkml:brush xml:id="br0">
      <inkml:brushProperty name="width" value="0.05" units="cm"/>
      <inkml:brushProperty name="height" value="0.05" units="cm"/>
    </inkml:brush>
  </inkml:definitions>
  <inkml:trace contextRef="#ctx0" brushRef="#br0">51 130 5445,'2'-22'3095,"5"-43"3476,8 23 2827,-14 76-7028,-42 324-1116,7-18-1104,51-375-401,9-29 270,-14 28-51,2 1-1,2 0 0,1 1 1,2 1-1,1 1 1,17-21 32,-34 48-38,0 1 1,0 0 0,1 0-1,-1 0 1,1 0-1,0 1 1,0-1 0,0 1-1,0 0 1,1 0 0,-1 0-1,1 1 1,0 0 0,0 0-1,0 0 1,0 0-1,0 1 1,0 0 0,0 0-1,0 0 1,0 0 0,1 1-1,-1 0 1,0 0-1,0 1 1,1-1 0,-1 1-1,0 0 1,0 1 0,0-1-1,4 2 38,-1 7-70,0 0 0,-1 0-1,0 1 1,0 0-1,-2 0 1,1 1 0,-1-1-1,-1 1 1,0 0 0,0 0-1,-2 1 1,1-1-1,-2 1 1,1-1 0,-2 1-1,0 0 1,0-1 0,-1 1-1,-1-1 1,0 1 0,0-1-1,-2 1 71,2-3-150,0-1 0,0 1-1,-1-1 1,-1 0 0,0 0-1,0 0 1,-1 0 0,0-1-1,0 0 1,-1 0 0,-1 2 150,4-7-45,1-1 0,-1 1 1,0 0-1,0-1 0,0 0 0,0 0 1,0 0-1,0 0 0,0 0 1,-1-1-1,1 1 0,-1-1 0,1 0 1,-1 0-1,1 0 0,-1-1 1,0 1-1,1-1 0,-1 0 0,0 0 1,0 0-1,1-1 0,-1 1 1,0-1-1,1 0 0,-1 0 0,1 0 1,-1 0-1,1-1 0,-4-1 45,-5-4-119,0-1 0,0-1 0,1 0 0,0 0 0,0-1 0,1-1 1,1 0-1,0 0 0,0-1 0,0-2 119,-27-44-3199,22 28-682,7 2-1772</inkml:trace>
  <inkml:trace contextRef="#ctx0" brushRef="#br0" timeOffset="420.867">1010 302 15599,'-8'-14'3128,"-32"-47"-1158,36 57-1816,0 1 1,0-1-1,0 1 1,0 0-1,-1 0 1,1 1-1,-1-1 1,0 1-1,0 0 1,0 0-1,0 1 1,0-1-1,0 1 1,0 0-1,-1 1 1,1-1 0,0 1-1,0 0 1,-1 1-1,1-1 1,-3 1-155,2-1 54,-2 1-31,-1 1-1,1-1 1,0 1-1,-1 1 1,1-1-1,0 1 1,0 1 0,0 0-1,1 0 1,0 0-1,-1 1 1,1 0-1,1 0 1,-1 1-1,1 0 1,0 0 0,0 0-1,1 1 1,0 0-1,0 0 1,-4 8-23,0 1 28,1 0 1,0 1 0,1 0-1,1 1 1,0 0 0,2-1-1,0 2 1,1-1-1,-1 15-28,3-13-28,1 0 0,1-1 0,0 1 0,2 0 0,0 0 0,1-1 0,2 2 28,-4-14-18,0 0 0,0 0 0,1-1-1,0 1 1,0 0 0,1-1 0,0 0-1,0 0 1,0 0 0,1-1 0,-1 1 0,1-1-1,1 0 1,-1 0 0,1-1 0,0 1 0,0-1-1,0-1 1,1 1 0,4 1 18,-5-3-64,0-1 0,-1 0 0,1 0 0,0-1 0,0 1 0,-1-1 0,1-1 0,0 1 0,0-1 0,-1 0 0,1 0 0,0-1 0,-1 1 0,1-1 0,-1 0 0,0-1 0,1 1 0,-1-1 0,-1 0 0,1-1 0,0 1 0,-1-1 0,1 0 0,-1 0 0,0 0 0,-1-1 0,2 0 64,82-136 41,-30-34 205,-57 222 293,-1 145-465,16-154-2102,15-12-7608,-14-19 1677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8.773"/>
    </inkml:context>
    <inkml:brush xml:id="br0">
      <inkml:brushProperty name="width" value="0.05" units="cm"/>
      <inkml:brushProperty name="height" value="0.05" units="cm"/>
    </inkml:brush>
  </inkml:definitions>
  <inkml:trace contextRef="#ctx0" brushRef="#br0">0 633 9193,'0'0'4703,"0"0"-2087,0 0-705,0 0-598,0 0-507,0 0-208,13-5-182,40-13-154,25 25 811,-71-6-969,1 0-1,0 0 1,0-1-1,0 0 1,0 0-1,0-1 1,0 1 0,-1-2-1,1 1 1,0-1-1,-1-1 1,1 1-1,-1-1 1,0-1-1,0 1 1,0-1 0,0 0-1,0-1 1,-1 0-1,1 0-103,8-9 170,0 0 0,-1-1 0,-1 0-1,0-1 1,-1 0 0,-1-1 0,-1-1 0,0 1-1,-1-2 1,-1 1 0,-1-1 0,0 0 0,-1-4-170,5-20 300,-2-1 1,-2 0-1,-2 0 1,-1-1-1,-3-20-300,-1 61 15,1 3 0,-1-1 0,1 1 0,-1 0-1,0-1 1,1 1 0,-1 0 0,0-1 0,0 1 0,1-1 0,-1 1 0,0 0 0,-1-1 0,1 1 0,0 0 0,0-1-1,-1 1 1,1-1 0,0 1 0,-1 0 0,1 0 0,-1-1 0,0 1 0,0 0 0,1 0 0,-1 0 0,0 0-1,0-1 1,0 1 0,0 0 0,0 1 0,0-1 0,0 0 0,0 0 0,-1 0 0,1 1 0,0-1 0,0 1 0,-1-1-1,1 1 1,0-1 0,-1 1 0,1 0 0,0-1 0,-1 1 0,1 0 0,-1 0 0,0 0-15,-4 4 4,0 1 1,0-1-1,0 1 1,0 1-1,1-1 0,0 1 1,0-1-1,0 2 1,1-1-1,0 0 1,0 1-1,1 0 1,0 0-1,0 0 1,0 0-1,1 0 0,0 0 1,0 7-5,-5 21-22,2 0 1,2 0-1,1 1 1,2-1-1,3 20 22,-3-45-26,0 14-216,1 0-1,2 0 0,0 0 0,1 0 0,1-1 0,2 1 0,0-1 0,1-1 0,2 0 0,1 3 243,-8-20-85,1-1-1,-1 0 1,0 0-1,1-1 1,0 1-1,0-1 1,0 0-1,0 0 1,1 0-1,-1 0 0,1-1 1,0 1-1,-1-1 1,1-1-1,0 1 1,0-1-1,0 1 1,0-1-1,1-1 0,-1 1 1,0-1-1,0 0 1,0 0-1,1-1 1,-1 1-1,0-1 1,0 0-1,0-1 1,0 1-1,0-1 0,0 0 1,0 0-1,-1 0 1,1-1-1,-1 0 1,0 0-1,1 0 1,-1 0-1,-1-1 1,2-1 85,21-23 297,-1-1 1,-2-2 0,-1 0 0,-1-1 0,-2-1 0,-2-1 0,-1-1 0,-1 0-1,-2-1 1,7-31-298,7-84 2509,-33 152-1884,-8 21-619,1 0 1,1 1-1,1 1 1,0 0-1,2 1 0,1 0 1,2 0-1,0 0 1,1 1-1,2 0 0,0 0 1,2 0-1,1 0 1,1 1-1,2 2-6,-4-20-29,0-1 1,1 1-1,0 0 0,0-1 0,1 1 1,0-1-1,0 1 0,1-1 0,0 1 1,1-1-1,0 0 0,0 0 1,1 0-1,0 0 0,0-1 0,1 1 1,0-1-1,0 0 0,0-1 0,1 1 1,0-1-1,1 0 0,-1-1 0,1 0 1,0 0-1,1 0 0,-1-1 1,1 0-1,0 0 0,0-1 0,0 0 1,0 0-1,0-1 0,1 0 29,4-2 26,-1 0 0,1-1 1,0-1-1,-1 0 0,1-1 0,-1 0 0,0-1 0,0-1 0,0 0 0,0 0 0,-1-1 1,0 0-1,0-1 0,-1 0 0,0-1 0,0 0 0,-1-1 0,0 0 0,0 0 0,-1-1 1,0 0-1,-1-1 0,0 0 0,-1 0 0,0 0 0,0 0 0,-1-1 0,-1 0 0,0 0 1,-1-1-1,0 1 0,-1-1 0,0 1 0,-1-1 0,-1 0 0,0 0 0,0 0-26,0 11-7,0 1-1,0-1 0,0 0 1,0 1-1,-1-1 1,1 1-1,0-1 0,-1 1 1,1-1-1,-1 1 0,1-1 1,-1 1-1,0-1 0,0 1 1,1 0-1,-1-1 0,0 1 1,0 0-1,-1 0 0,1 0 1,0-1-1,0 1 1,0 1-1,-1-1 0,1 0 1,0 0-1,-1 0 0,1 1 1,-1-1-1,1 0 0,-1 1 1,1 0-1,-1-1 0,1 1 1,-1 0-1,0 0 0,1 0 1,-1 0 7,-33 23-3681,22 1-985,0 3-3630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9.333"/>
    </inkml:context>
    <inkml:brush xml:id="br0">
      <inkml:brushProperty name="width" value="0.05" units="cm"/>
      <inkml:brushProperty name="height" value="0.05" units="cm"/>
    </inkml:brush>
  </inkml:definitions>
  <inkml:trace contextRef="#ctx0" brushRef="#br0">114 168 8296,'-14'0'3924,"-45"0"-1111,18-6 2419,44 1-3428,88-6 555,514 3-156,-388 9-2051,1948-72-179,-1856 40 262,-308 31-234,35-19 35,-47 13-20,-203-4-315,74 8-2800,48 2-3746,81 0 5573,-56 0-11438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32.258"/>
    </inkml:context>
    <inkml:brush xml:id="br0">
      <inkml:brushProperty name="width" value="0.05" units="cm"/>
      <inkml:brushProperty name="height" value="0.05" units="cm"/>
    </inkml:brush>
  </inkml:definitions>
  <inkml:trace contextRef="#ctx0" brushRef="#br0">4 53 22902,'0'0'3011,"0"0"-897,0 0-97,0 0-831,0 0-674,0 0-224,0 0-192,0 0-96,-3-43 0,3 39-416,0 1-1250,1 0-1216,-1 3-2243,0 0-7591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9.884"/>
    </inkml:context>
    <inkml:brush xml:id="br0">
      <inkml:brushProperty name="width" value="0.05" units="cm"/>
      <inkml:brushProperty name="height" value="0.05" units="cm"/>
    </inkml:brush>
  </inkml:definitions>
  <inkml:trace contextRef="#ctx0" brushRef="#br0">154 232 4612,'0'0'8125,"0"0"-4201,0 0-1345,0 0-497,20-6-678,138-33 448,227-16-10,-446 53-1832,-119 36-3141,64 0-7361,76-20 2297</inkml:trace>
  <inkml:trace contextRef="#ctx0" brushRef="#br0" timeOffset="310.834">154 232 7719,'-46'-12'5515,"26"-12"320,20 23-5723,0 0 0,0 1 0,0-1 0,0 0 0,0 0 0,0 0 0,-1 0 0,1 1 0,0-1 0,0 0 0,-1 0 0,1 0 0,-1 1 0,1-1 0,-1 0 0,1 0 0,-1 1 0,1-1 0,-1 1 0,1-1 0,-1 0 0,0 1 0,1-1 0,-1 1 0,0-1 0,0 1 0,1 0 0,-1-1 0,0 1 0,0 0 0,0-1 0,1 1 0,-1 0 0,0 0 0,0 0 0,0 0 0,0 0 0,0 0 0,1 0 0,-1 0 0,0 0 0,0 0 0,0 0 0,0 1 0,0-1 0,1 0 0,-1 1 0,0-1 0,0 0 0,1 1 0,-1-1 0,0 1 0,1-1 0,-1 1 0,0 0 0,0 0-112,-7 14 119,1 2 0,0-1-1,1 1 1,0 0-1,2 0 1,0 1 0,1-1-1,1 1 1,0 12-119,-1-4 22,2 1 0,1-1 0,1 1 0,2-1-1,0 1 1,2-1 0,1 3-22,-4-21-19,0 0 0,1-1 0,-1 1 0,1-1 0,1 0 0,-1 0 0,1 0 0,1-1 0,-1 1 0,1-1 0,0 0 0,0 0 0,1-1 0,0 1 0,0-1 0,0-1 0,0 1 0,1-1 0,0 0 0,0 0-1,0-1 1,0 0 0,1 0 0,-1-1 0,1 0 0,1 0 19,-1-1-6,0 0 0,0-1 0,0 0 0,0 0 0,0-1 0,0 0 0,0 0 0,-1-1 1,1 0-1,0 0 0,-1-1 0,0 0 0,1 0 0,-1 0 0,0-1 0,-1-1 0,1 1 0,-1-1 0,0 0 0,0 0 0,0-1 0,-1 0 0,1 0 0,-1 0 0,3-6 6,2-3 34,-1-1 0,0 0 0,-1-1 1,-1 0-1,0 0 0,-2-1 0,0 0 0,0 0 0,-2 0 1,1-14-35,-8-129 419,4 156-503,-1 0 0,0 0-1,-1 0 1,1 0 0,-1 1 0,0-1-1,0 0 1,-1 1 0,1-1 0,-1 1 0,0 0-1,0 0 1,0 0 0,-1 0 0,1 1-1,-1-1 1,0 1 0,0 0 0,0 0-1,0 0 1,-1 1 0,1-1 0,-1 1-1,0 0 1,0 0 0,1 1 0,-1 0 0,0-1-1,-4 1 85,-22 11-9769,24 4-662</inkml:trace>
  <inkml:trace contextRef="#ctx0" brushRef="#br0" timeOffset="626.638">1100 14 15951,'0'0'3598,"0"0"636,0 0-2019,0 0-891,0 0-267,0 0-352,3 3-310,-1 0-363,0-1 1,-1 1 0,0-1 0,1 1 0,-1 0-1,0-1 1,0 1 0,-1 0 0,1 0 0,-1 0 0,1 0-1,-1-1 1,0 1 0,0 0 0,0 0 0,0 0 0,-1 0-1,1 0 1,-1 0 0,0 0 0,0-1 0,0 3-33,-2 7 94,-108 548 958,104-530-1414,2 0 1,1 0-1,1 0 0,2 1 1,1-1-1,1 1 0,2-1 1,2 9 361,-4-40-57,-1 1 1,0 0-1,0-1 1,1 1-1,-1 0 1,0-1-1,1 1 1,-1 0-1,0-1 1,1 1-1,-1 0 1,0 0 0,1-1-1,-1 1 1,0 0-1,1 0 1,-1 0-1,1-1 1,-1 1-1,1 0 1,-1 0-1,1 0 1,-1 0-1,0 0 1,1 0 0,-1 0-1,1 0 1,-1 0-1,1 0 1,-1 0-1,1 1 1,-1-1-1,0 0 1,1 0-1,-1 0 1,1 0-1,-1 1 1,0-1 0,1 0-1,-1 0 1,0 1-1,1-1 1,-1 0-1,0 1 1,1-1-1,-1 0 1,0 1-1,0-1 1,1 0-1,-1 1 1,0-1 0,0 1-1,0-1 1,0 1-1,1-1 1,-1 0-1,0 1 1,0-1-1,0 1 1,0-1-1,0 1 1,0-1-1,0 1 1,0-1-1,0 0 1,0 1 0,-1 0 56,17-35-3317,-16 33 3172,17-62-8930,-10 27 560</inkml:trace>
  <inkml:trace contextRef="#ctx0" brushRef="#br0" timeOffset="1036.736">1694 146 11499,'0'0'7484,"0"-13"-4403,3-40-1149,-3 53-1848,-1 1 0,1-1 0,-1 0 0,1 0 0,-1 0 1,1 1-1,-1-1 0,0 0 0,1 0 0,-1 0 0,1 0 0,-1 0 0,1 0 0,-1 0 0,0 0 0,1-1 0,-1 1 0,1 0 1,-1 0-1,1 0 0,-1-1 0,1 1 0,-1 0 0,1 0 0,-1-1 0,1 1 0,-1 0 0,1-1 0,0 1 0,-1-1 1,1 1-1,-1-1 0,1 1 0,0 0 0,0-1 0,-1 1 0,1-1 0,0 0 0,0 1 0,-1-1 0,1 1 0,0-1 0,0 1 1,0-1-1,0 1 0,0-1 0,0 0 0,0 1 0,0-1 0,0 1 0,0-1 0,0 1-84,-5 12 98,-1 1-1,2 0 0,0 0 1,0 0-1,1 1 1,1-1-1,0 1 1,1 0-1,1 11-97,-1-16 41,-4 370-86,6-239-3620,-1-139 3646,0 0 0,0 0 0,1-1-1,-1 1 1,0 0 0,0 0 0,0 0-1,0 0 1,0 0 0,0 0 0,0-1-1,-1 1 1,1 0 0,0 0 0,0 0 0,-1 0-1,1-1 1,0 1 0,-1 0 0,1 0-1,-1-1 1,1 1 0,-1 0 0,1 0-1,-1-1 1,0 1 0,1-1 0,-1 1 0,0-1-1,1 1 1,-1-1 0,0 1 0,0-1-1,0 1 1,1-1 0,-1 0 0,0 0 0,0 1-1,0-1 1,0 0 0,1 0 0,-1 0-1,0 0 1,0 0 0,0 0 0,0 0-1,0 0 1,0 0 0,1-1 0,-1 1 0,0 0-1,0-1 1,0 1 0,0 0 0,1-1-1,-1 1 20,-53-34 360,37 22-257,-61-31 1079,54 31-935,0-1 1,0-1-1,1-1 0,1-1 1,-17-16-248,27 8-1099,34 8-6008,-2 10-121</inkml:trace>
  <inkml:trace contextRef="#ctx0" brushRef="#br0" timeOffset="1328.694">1699 72 11659,'0'0'5349,"0"0"-2541,0 0-635,0 0-465,0 0-774,18-5-314,123-15 266,-72 25-663,1-4 0,-1-3 0,1-3 0,-1-3 0,10-4-223,-34-8-1206,-64 14-5862,-1 6 326</inkml:trace>
  <inkml:trace contextRef="#ctx0" brushRef="#br0" timeOffset="2028.847">1970 437 13453,'0'0'3432,"5"-14"-1088,19-41-209,-22 51-1983,1 1 0,-1 0 0,1 0 0,0 1 0,-1-1 0,1 0 0,0 1 0,1 0 0,-1 0-1,0 0 1,1 0 0,-1 0 0,1 1 0,0-1 0,-1 1 0,1 0 0,0 0 0,0 1 0,0-1 0,-1 1 0,1 0 0,0-1 0,0 2-1,0-1 1,0 0 0,0 1 0,0 0 0,-1 0 0,1 0 0,0 0 0,-1 1 0,1 0 0,-1-1 0,1 1 0,-1 0 0,0 1 0,1-1-152,4 7 21,-1 1 0,0 0 1,0 0-1,-1 1 0,0 0 1,-1 0-1,0 0 0,-1 1 1,0 0-1,0 0 0,-2 0 1,1 0-1,-2 0 0,0 0 1,0 0-1,-1 1 1,0-1-1,-1 0 0,-1 0 1,-1 8-22,0-4-111,-1 0 0,0 0-1,-1 0 1,-1-1 0,0 0 0,-1 0 0,-1 0 0,0-1 0,-1-1 0,-3 4 111,13-38 262,104-167 1080,-93 171-1243,-3 1 2,0 0-1,2 1 1,0 0-1,1 1 0,0 0 1,1 1-1,0 1 1,1 0-1,1 0 1,0 2-1,12-7-100,-24 16 5,0 0 0,1 0-1,-1 1 1,0-1 0,1 1 0,-1 0-1,1 0 1,-1 0 0,1 1-1,-1-1 1,0 1 0,1 0 0,-1-1-1,0 2 1,0-1 0,1 0-1,-1 1 1,0-1 0,0 1 0,0 0-1,-1 0 1,1 0 0,0 0-1,-1 1 1,1-1 0,-1 1 0,0-1-1,0 1 1,0 0 0,0 0-1,0 0 1,-1 0 0,1 0 0,-1 0-1,0 0 1,0 1 0,0-1-1,0 0 1,-1 1 0,1-1 0,-1 1-1,0-1 1,0 3-5,53 303 32,-52-307-32,-1 1-1,1-1 1,1 1 0,-1-1-1,0 0 1,1 1-1,-1-1 1,1 0 0,-1 0-1,1 0 1,0 0 0,0 0-1,0-1 1,0 1-1,0 0 1,0-1 0,1 0-1,-1 1 1,0-1-1,1 0 1,-1 0 0,1-1-1,0 1 1,-1 0 0,1-1-1,-1 0 1,1 1-1,0-1 1,-1 0 0,1 0-1,0-1 1,-1 1-1,1 0 1,-1-1 0,1 0-1,-1 1 1,1-1 0,1-1 0,89-53 452,-77 39-185,0 0 1,-1-1-1,-1 0 1,-1-1-1,0-1 1,-1 0-1,-1-1 1,-1 0-1,7-18-267,-17 38-24,0-1-1,1 1 0,-1-1 0,0 1 0,1 0 0,-1-1 0,0 1 0,0-1 0,1 1 0,-1-1 1,0 1-1,0-1 0,0 1 0,0-1 0,0 1 0,1-1 0,-1 1 0,0-1 0,0 1 1,0-1-1,0 1 0,-1-1 0,1 1 0,0-1 0,0 1 0,0-1 0,0 1 0,0-1 0,-1 1 1,1-1-1,0 1 0,0-1 0,-1 1 0,1-1 0,0 1 0,-1 0 0,1-1 0,0 1 0,-1 0 1,1-1-1,-1 1 0,1 0 0,-1-1 0,1 1 0,-1 0 0,1 0 0,-1 0 0,1-1 0,-1 1 1,1 0-1,-1 0 0,1 0 0,-1 0 0,1 0 0,-1 0 0,1 0 0,-1 0 0,1 0 0,-1 0 1,1 0-1,-1 0 0,1 1 0,-1-1 0,1 0 0,-1 0 0,1 0 25,-32 20-7416,24-6-928,1 0-6443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26.759"/>
    </inkml:context>
    <inkml:brush xml:id="br0">
      <inkml:brushProperty name="width" value="0.05" units="cm"/>
      <inkml:brushProperty name="height" value="0.05" units="cm"/>
    </inkml:brush>
  </inkml:definitions>
  <inkml:trace contextRef="#ctx0" brushRef="#br0">48 118 9353,'0'0'3379,"1"-14"-576,6-45 154,-7 57-2799,0 1 1,0-1-1,0 0 0,0 0 1,0 1-1,1-1 0,-1 0 1,1 1-1,-1-1 0,1 0 1,-1 1-1,1-1 0,0 1 0,0-1 1,0 1-1,0-1 0,0 1 1,0-1-1,0 1 0,0 0 1,0 0-1,1 0 0,-1-1 1,1 1-1,-1 0 0,0 1 0,1-1 1,0 0-1,-1 0 0,1 1 1,-1-1-1,1 1 0,0-1 1,0 1-1,-1 0 0,1 0 1,0 0-1,0 0 0,-1 0 0,1 0 1,0 0-1,-1 0 0,1 1 1,1-1-159,58 36 1149,-21 0-821,-1 3 1,-2 1 0,-2 1 0,18 29-329,36 42 190,-77-97-271,112 115-228,-24-69-3908,-76-55 861,-12-11-4307,-9-7 1647</inkml:trace>
  <inkml:trace contextRef="#ctx0" brushRef="#br0" timeOffset="218.644">594 68 993,'0'0'8755,"0"0"-5120,0 0-912,0 0-33,0 0-907,-15 9-282,8-4-1308,-3 0 33,1 1 0,0 1 0,1-1 0,-1 2 0,1-1 0,1 1 0,-1 0 0,1 0 0,1 1 0,0 0 0,-3 6-226,-29 51 645,-4-1 1,-2-2-1,-2-2 0,-3-3 0,-3-1 0,-19 13-645,25-26 6,-41 39-2735,103-110-7400,-8 11 4969,8-7-4561</inkml:trace>
  <inkml:trace contextRef="#ctx0" brushRef="#br0" timeOffset="993.32">1008 274 7335,'0'0'6251,"0"0"-2669,0 0-800,0 0-674,0 0-725,0 0-310,13 6-166,-11-5-869,7 3 91,1 1 0,0-1-1,0-1 1,0 0 0,0 0-1,0-1 1,1 0 0,-1-1-1,11 0-128,65-4 353,-1-4-1,67-14-352,-152 21-36,0 0 0,-1 0 0,1-1 0,0 1 0,0 0 0,-1 0 0,1 0 0,0 0 0,0 0 0,-1-1 0,1 1 0,0 0 0,0 0 0,0 0 0,-1-1 0,1 1 0,0 0 1,0 0-1,0-1 0,0 1 0,0 0 0,-1 0 0,1-1 0,0 1 0,0 0 0,0-1 0,0 1 0,0 0 0,0 0 0,0-1 0,0 1 0,0 0 0,0-1 0,0 1 0,0 0 0,0 0 0,0-1 0,0 1 0,1 0 0,-1 0 0,0-1 0,0 1 0,0 0 37,-30-7-3238,11 4-1894,3 3-3917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35.290"/>
    </inkml:context>
    <inkml:brush xml:id="br0">
      <inkml:brushProperty name="width" value="0.05" units="cm"/>
      <inkml:brushProperty name="height" value="0.05" units="cm"/>
    </inkml:brush>
  </inkml:definitions>
  <inkml:trace contextRef="#ctx0" brushRef="#br0">84 260 7687,'0'0'5440,"-13"-8"-2819,-40-24-582,35 18 966,27 11-1248,-6 3-1661,285-4 892,-207 6-984,-36 0-3,1-2-1,0-1 0,-1-3 0,1-1 0,-1-3 0,15-5 0,-58 13 3,0 0 0,-1 0-1,1-1 1,0 1-1,0 0 1,-1-1-1,1 0 1,0 1-1,-1-1 1,1 0 0,-1 0-1,1 0 1,-1 0-1,0 0 1,1 0-1,-1 0 1,0 0 0,1-1-1,-1 1 1,0 0-1,0-1 1,0 1-1,0-1 1,-1 1 0,1-1-1,0 1 1,-1-1-1,1 0 1,-1 0-1,1 1 1,-1-1 0,0 0-1,0 1 1,0-1-1,0 0 1,0 0-1,0 1 1,0-1 0,0 0-1,-1 0 1,1 1-1,-1-1 1,1 0-1,-1 1 1,0-1 0,0 1-1,1-1 1,-1 1-1,0-1 1,0 1-1,-1-1 1,1 1 0,0 0-1,0 0-2,-8-9 157,0 1-1,0 0 1,-1 0 0,0 1-1,0 1 1,-1 0-1,0 0 1,0 1-1,-1 0 1,0 1 0,0 0-1,0 1 1,0 0-1,-1 1 1,0 1-157,11 3 6,1 0 1,0 0-1,0 0 1,0 1-1,1-1 0,-1 0 1,0 1-1,0-1 1,1 1-1,-1-1 0,1 1 1,-1-1-1,1 1 1,0-1-1,0 1 1,-1 0-1,1-1 0,0 1 1,0-1-1,1 1 1,-1-1-1,0 1 0,0-1 1,1 1-1,-1 0 1,1-1-1,-1 0 0,1 1 1,0-1-1,0 1 1,-1-1-1,1 0 0,0 1 1,0-1-1,0 0 1,0 0-1,1 0 0,-1 0 1,0 0-1,0 0 1,1 0-1,-1 0 0,1-1-6,1 6 24,16 25-28,-6-12 17,-1 1-1,-1 0 1,0 1-1,-2 0 1,0 0-1,-2 1 1,0 0-1,2 16-12,-8-22-81,0 1-1,-1-1 1,-1 1 0,0-1-1,-1 1 1,-1-1 0,-1 0-1,0 0 1,-1 0 0,-1 0-1,0-1 1,-1 0 0,-1-1-1,0 1 1,-1-1 0,-1-1-1,0 0 1,0 0-1,-2-1 1,1 0 0,-13 8 81,-41 37-6251,38-36-1100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1.299"/>
    </inkml:context>
    <inkml:brush xml:id="br0">
      <inkml:brushProperty name="width" value="0.05" units="cm"/>
      <inkml:brushProperty name="height" value="0.05" units="cm"/>
    </inkml:brush>
  </inkml:definitions>
  <inkml:trace contextRef="#ctx0" brushRef="#br0">388 143 6598,'-5'-17'6668,"-20"-53"-3583,22 65-2843,0 1 0,0 0 0,-1 0-1,1 0 1,-1 1 0,0-1-1,0 1 1,0 0 0,0 0-1,-1 0 1,1 1 0,-1 0 0,0-1-1,1 2 1,-1-1 0,0 0-1,0 1 1,-1 0 0,1 0-1,0 1 1,0-1 0,0 1 0,0 0-1,-1 1 1,1-1 0,0 1-1,0 0 1,0 0 0,-3 2-242,-5 1 65,1 2 0,-1-1-1,1 2 1,1-1 0,-1 2 0,1-1 0,0 2 0,1-1 0,0 2 0,0-1 0,1 1 0,0 1 0,1-1-1,0 1 1,1 1 0,0 0 0,1 0 0,0 0 0,-4 13-65,5-8 0,0 0 1,1 0-1,0 1 1,1 0-1,2-1 0,-1 1 1,2 0-1,0 0 1,2 0-1,0 0 1,0 0-1,2-1 0,0 1 1,1-1-1,1 0 1,1 0-1,-2-5-217,0-1 0,1 0 0,1 0 0,-1 0 1,2 0-1,0-1 0,0-1 0,1 1 0,0-1 1,7 5 216,-9-8-415,1-1 0,0 0 1,0-1-1,1 1 0,-1-1 1,1-1-1,0 0 0,0 0 1,0-1-1,0 0 0,1 0 1,-1-1-1,0-1 0,1 1 1,0-1 414,59-28 224,11-61 5151,-66 70-4120,43-67 2669,-46 103-3182,-3 23-1028,-3 0 0,0 0-1,-3 1 1,-1-1 0,-5 37 286,14-147-518,-11 42 550,-1-1 0,-2 1 0,-1-1 1,-1 1-1,-1 0 0,-10-25-32,17 53 0,-1-3-394,1 1 0,-1-1 1,0 0-1,0 0 1,0 1-1,0-1 0,-1 0 1,1 1-1,-1-1 1,0 1-1,1 0 1,-1 0-1,0-1 0,0 1 1,0 0-1,-1 1 1,1-1-1,0 0 0,-1 1 1,1-1-1,-1 1 1,0-1 393,-2 2-7164</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1.705"/>
    </inkml:context>
    <inkml:brush xml:id="br0">
      <inkml:brushProperty name="width" value="0.05" units="cm"/>
      <inkml:brushProperty name="height" value="0.05" units="cm"/>
    </inkml:brush>
  </inkml:definitions>
  <inkml:trace contextRef="#ctx0" brushRef="#br0">0 65 12236,'0'0'4516,"0"0"-1852,11-12-1068,33-39 27,-44 51-1600,0 1-1,1-1 1,-1 0 0,0 1 0,0-1-1,1 1 1,-1-1 0,0 0 0,1 0 0,-1 1-1,0-1 1,1 0 0,-1 0 0,0 1 0,1-1-1,-1 0 1,1 0 0,-1 0 0,0 1 0,1-1-1,-1 0 1,1 0 0,-1 0 0,0 0-1,1 0 1,-1 0 0,1 0 0,-1 0 0,1 0-1,-1 0 1,0 0 0,1 0 0,-1-1 0,1 1-1,-1 0 1,0 0 0,1 0 0,-1 0-1,1-1 1,-1 1 0,0 0 0,1 0 0,-1-1-1,0 1 1,1 0 0,-1-1 0,0 1 0,0 0-1,1-1 1,-1 1 0,0 0 0,0-1 0,0 1-1,0-1 1,1 1-23,-1 2 108,15 67-124,-4 0 0,-2 1 0,-3 1 0,-4 14 16,-2-75-10,5 54-4096,-5-62 3890,0-1 1,0 0-1,1 0 1,-1 0-1,0 0 0,1 0 1,-1 0-1,0 0 1,1 0-1,0 0 0,-1 0 1,1 0-1,-1 0 1,1 0-1,0 0 0,0 0 1,0-1-1,-1 1 1,1 0-1,0-1 0,0 1 1,0 0-1,0-1 1,0 1-1,0-1 0,0 0 1,0 1-1,1-1 1,-1 0-1,0 0 0,0 1 1,0-1-1,0 0 0,0 0 1,0 0-1,1 0 1,-1-1-1,0 1 0,0 0 1,0 0-1,0-1 1,0 1-1,0 0 0,0-1 1,0 1-1,0-1 1,0 0-1,0 1 0,0-1 216,10-9-3123,2-4-1628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1.956"/>
    </inkml:context>
    <inkml:brush xml:id="br0">
      <inkml:brushProperty name="width" value="0.05" units="cm"/>
      <inkml:brushProperty name="height" value="0.05" units="cm"/>
    </inkml:brush>
  </inkml:definitions>
  <inkml:trace contextRef="#ctx0" brushRef="#br0">1 0 7431,'0'0'3171,"0"0"-2050,0 0-32,0 0 1057,0 0-672,0 0-930,0 0-544,0 0 0,0 0-929,1 36-7591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2.217"/>
    </inkml:context>
    <inkml:brush xml:id="br0">
      <inkml:brushProperty name="width" value="0.05" units="cm"/>
      <inkml:brushProperty name="height" value="0.05" units="cm"/>
    </inkml:brush>
  </inkml:definitions>
  <inkml:trace contextRef="#ctx0" brushRef="#br0">4 170 9801,'0'0'1847,"0"0"-357,0 0 554,0 0-271,0 0-524,0 0-496,0 0-326,-2 15 101,0-1-367,9 82 671,-5-85-817,1 0-1,0 0 1,1 0-1,1 0 1,-1-1-1,2 1 1,-1-2-1,2 1 1,-1 0-1,1-1 1,0 0-1,1-1 1,0 0-1,1 0 1,0 0-1,0-1 1,0-1-1,1 0 1,0 0 0,0 0-1,0-2 1,1 1-1,0-1 1,0-1-1,2 1-14,-4-3 9,-1 0 0,1-1 0,-1 0 0,1-1 0,0 0 0,-1 0-1,0-1 1,1 0 0,-1 0 0,0-1 0,0 0 0,0 0 0,0-1 0,-1 0 0,1 0-1,-1-1 1,0 0 0,-1 0 0,1-1 0,-1 0 0,0 0 0,0-1 0,-1 1 0,3-5-9,4-10 173,-1-1 1,-1 0 0,-1 0-1,-1-1 1,0 0 0,-2 0 0,-1-1-1,-1 0 1,-1 0 0,-1 0-1,-1 0 1,-2-1 0,-1-12-174,-4-17 157,6 53-190,1 1-1,-1-1 1,0 0-1,0 0 1,-1 0-1,1 0 1,0 0-1,0 0 1,0 0-1,-1 1 0,1-1 1,0 0-1,-1 0 1,1 0-1,0 1 1,-1-1-1,1 0 1,-1 0-1,0 1 1,1-1-1,-1 0 1,1 1-1,-1-1 0,0 1 1,0-1-1,1 1 1,-1-1-1,0 1 1,0-1-1,0 1 1,1 0-1,-1 0 1,0-1-1,0 1 1,0 0-1,0 0 1,0 0-1,0 0 0,1 0 1,-1 0-1,0 0 1,0 0-1,0 0 1,0 0-1,0 1 1,0-1-1,1 0 1,-1 1-1,0-1 1,0 0-1,0 1 0,1-1 1,-1 1-1,0-1 1,0 1 33,-23 42-10191,17-15-1639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57.765"/>
    </inkml:context>
    <inkml:brush xml:id="br0">
      <inkml:brushProperty name="width" value="0.05" units="cm"/>
      <inkml:brushProperty name="height" value="0.05" units="cm"/>
    </inkml:brush>
  </inkml:definitions>
  <inkml:trace contextRef="#ctx0" brushRef="#br0">181 164 8488,'0'0'6988,"0"0"-3395,0 0-1191,0 0-325,0 0-705,0 0-470,-6 15-320,-30 118 357,21-29-443,3-36-871,4 1 0,2 0 0,3 0 1,5 29 374,5-61-3285,6-16-3701,-7-16-115</inkml:trace>
  <inkml:trace contextRef="#ctx0" brushRef="#br0" timeOffset="309.166">78 207 13229,'0'-100'3598,"-1"96"-3387,1 0 1,-1 1-1,1-1 1,0 0-1,0 0 1,0 0-1,1 1 1,-1-1-1,1 0 1,0 1-1,0-1 1,0 0-1,0 1 1,1-1-1,-1 1 1,1 0-1,0 0 1,0-1-1,0 1 1,0 0-1,1 0 1,-1 1-1,1-1 1,0 1-1,0-1 1,0 1-1,0 0 1,0 0-1,0 0 1,1 0-1,-1 1 1,1-1-1,-1 1 1,1 0-1,-1 0 1,1 0-1,0 1 1,-1-1-1,1 1 1,0 0-1,0 0 1,2 0-212,6 0 40,0 0 0,0 0 0,-1 1 0,1 1 0,0 0 0,-1 0 0,1 1 0,-1 1 0,0 0 0,0 0 0,0 1 0,-1 0 0,0 1 0,0 1 0,0-1 0,0 1 0,-1 1 0,-1 0 0,1 0 0,-1 1 0,-1 0 0,1 0 1,-2 1-1,1 0 0,-1 0 0,-1 1 0,0-1 0,0 1 0,-1 0 0,0 0 0,-1 1 0,-1-1 0,0 1 0,0 4-40,-1-7-29,-1 0 1,0 0-1,-1 0 0,0 1 0,0-1 1,-1 0-1,0 0 0,-1-1 0,0 1 1,0 0-1,-1-1 0,0 0 1,0 0-1,-1 0 0,0 0 0,-1-1 1,1 0-1,-2 0 0,1 0 1,-1-1-1,1 0 0,-2 0 0,1-1 1,-1 0-1,0 0 0,0-1 1,0 0-1,-7 3 29,-122 31-1980,3-38-3479,88-18-3883,40 6 2002</inkml:trace>
  <inkml:trace contextRef="#ctx0" brushRef="#br0" timeOffset="588.715">614 477 3619,'0'0'7266,"0"0"-3209,0 0-913,-2 16-805,-24 92 58,-50 117-1036,81-286-1030,2 21-342,2 1 1,1 0-1,2 1 0,2 0 0,2 1 1,0 0-1,3 2 0,1 0 1,24-30 10,-40 59-252,0 1 0,1 1 0,0-1 0,0 1 0,1 0 0,-1 0 0,1 0 0,0 1 0,0 0 0,0 0 0,0 0 0,1 1 0,5-1 252,53 15-7727,-38 8 2864</inkml:trace>
  <inkml:trace contextRef="#ctx0" brushRef="#br0" timeOffset="742.946">1272 297 10986,'0'0'5168,"0"0"-2333,0 0-908,0 0-481,-12 1-741,9-1-677,-2 0-4,0 0 0,1 0 0,-1 1 1,0 0-1,1 0 0,-1 0 0,1 0 1,-1 1-1,1 0 0,0 0 0,-1 0 1,1 0-1,0 1 0,0-1 0,1 1 1,-1 0-1,0 0 0,1 0 0,0 1 1,-1 1-25,-10 13 93,1 0 1,1 1-1,0 1 1,2 0 0,0 0-1,1 1 1,2 1-1,0-1 1,1 1 0,1 0-1,1 0 1,1 1-1,1-1 1,1 1 0,1 7-94,0-26-4,0 0 1,0 0 0,0 1 0,0-1 0,1 0 0,0 0-1,0 0 1,0 0 0,0 0 0,1 0 0,0 0 0,0-1-1,0 1 1,0 0 0,0-1 0,1 1 0,-1-1 0,1 0-1,0 0 1,0 0 0,0 0 0,0-1 0,1 1 0,-1-1-1,1 0 1,-1 0 0,1 0 0,0 0 0,0-1 0,0 0-1,0 0 1,0 1 3,7-1-36,0-1 0,0 0 0,-1 0 0,1-1 0,0-1 0,-1 1 0,1-2 0,-1 1 0,1-2-1,-1 1 1,0-1 0,0-1 0,-1 0 0,0 0 0,1-1 0,-2 0 0,1 0 0,-1-1 0,0-1 0,0 1 0,-1-1 0,4-6 36,5-4 11,-2-2 0,0 0 0,-2-1 0,0 0 0,-1-1 0,-1 0 0,-2-1 0,0 0 0,3-15-11,5-100 168,-15 134-164,-2 0 0,1 0-1,0 0 1,-1 0 0,0 0 0,0 0-1,0 0 1,0 0 0,0 0-1,-1 0 1,0 0 0,0 1-1,0-1 1,0 0 0,-1 1 0,1 0-1,-1 0 1,0 0 0,0 0-1,0 0 1,0 0 0,-1 1 0,1 0-1,-1-1 1,1 1 0,-1 0-1,0 1 1,0-1 0,0 1-1,0 0 1,-2-1-4,-104 7-586,42 23-3910,29-4-1761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3.002"/>
    </inkml:context>
    <inkml:brush xml:id="br0">
      <inkml:brushProperty name="width" value="0.05" units="cm"/>
      <inkml:brushProperty name="height" value="0.05" units="cm"/>
    </inkml:brush>
  </inkml:definitions>
  <inkml:trace contextRef="#ctx0" brushRef="#br0">0 213 13549,'1'-13'1233,"3"-70"1185,0 105-1887,1-1-1,2 1 0,0-1 1,1 0-1,1 0 0,0-1 1,2 0-1,8 10-530,-9-11 44,-8-15-42,-1-1 0,1 1 1,0-1-1,1 1 0,-1-1 0,0 0 0,1 0 1,0 0-1,0 0 0,0 0 0,0 0 0,0-1 1,0 0-1,1 1 0,-1-1 0,1-1 0,0 1 1,-1 0-1,1-1 0,0 0 0,0 0 0,0 0 1,0 0-1,0-1 0,0 1 0,0-1 0,0 0 1,0 0-1,0-1 0,0 1 0,0-1 0,0 0 1,0 0-1,2-1-2,0-1 154,0 0 1,0 0-1,0 0 0,0-1 1,-1 0-1,1 0 1,-1-1-1,0 1 0,-1-1 1,1 0-1,-1-1 1,0 1-1,0-1 0,0 0 1,-1 1-1,0-2 1,0 1-1,-1 0 0,0 0 1,2-6-155,0-4 409,0-1 0,-1 1 0,-1-1 1,0 1-1,-2-1 0,1 0 0,-3-16-409,1 26 32,-1-1-1,1 1 1,-1-1-1,0 1 1,-1-1-1,0 1 1,0 0-1,-1 0 1,1 1-1,-2-1 1,1 1-1,-1 0 1,0 0-1,-2-3-31,4 7 1,1 0 1,-1-1-1,1 1 1,-1 0-1,0 1 0,0-1 1,0 0-1,0 1 0,0 0 1,0-1-1,0 1 0,-1 1 1,1-1-1,0 0 0,-1 1 1,1-1-1,0 1 1,-1 0-1,1 0 0,0 1 1,-1-1-1,1 1 0,0-1 1,-1 1-1,1 0 0,0 0 1,0 1-1,0-1 0,0 1 1,0-1-1,0 1 0,0 0 1,-1 2-2,-7 8-7,0 1 0,1 0-1,0 1 1,2 0 0,-1 0 0,2 1 0,0 0 0,0 1 0,2-1 0,0 1 0,1 1-1,0-1 1,1 0 0,1 1 0,1-1 0,0 1 0,1 0 0,2 6 7,-5-7-169,2 0 1,0 1 0,1-1-1,0 1 1,2-1 0,0 1-1,0-1 1,2 0 0,0 0 0,1 0-1,0-1 1,1 1 0,1-1-1,1 0 1,0-1 0,1 0-1,4 5 169,-8-15-45,-1-1 0,1 1 0,0-1 0,0 0 0,0-1 0,0 1 0,0-1 0,1 0 0,-1 0 0,1-1 0,-1 1 0,1-1 0,0-1 0,-1 1 0,1-1 0,0 0 0,0 0 0,-1 0 0,1-1 0,0 0 0,-1 0 0,1-1 0,-1 1 0,1-1 0,-1-1 0,0 1 0,5-3 45,130-92 324,-98 57 328,-2-1 1,-1-2 0,-2-1-1,15-27-652,49-67 742,-100 138-740,-1-1-1,0 1 0,0-1 0,0 1 0,0 0 0,1-1 1,-1 1-1,0 0 0,0-1 0,0 1 0,1 0 0,-1-1 1,0 1-1,1 0 0,-1 0 0,0-1 0,1 1 1,-1 0-1,0 0 0,1-1 0,-1 1 0,1 0 0,-1 0 1,0 0-1,1 0 0,-1 0 0,1 0 0,-1 0 1,0 0-1,1 0 0,-1 0 0,1 0 0,-1 0 0,0 0 1,1 0-1,-1 0 0,1 0 0,-1 0 0,0 0 1,1 0-1,-1 1 0,1-1 0,-1 0 0,0 0 0,1 1 1,-1-1-1,0 0 0,1 0 0,-1 1 0,0-1 0,0 0 1,1 1-1,-1-1 0,0 0 0,0 1 0,0-1 1,1 1-1,-1-1 0,0 0 0,0 1-1,1 29-17,-1-23 11,-24 222 124,23-200-115,-1-19-22,0-1 0,1 1 1,0 0-1,0-1 0,1 1 0,1-1 0,-1 1 0,1 0 1,1-1-1,0 1 0,1-1 0,-1 0 0,2 0 0,-1 0 1,1 0-1,1 0 0,-1-1 0,2 0 0,-1 0 0,1 0 1,0-1-1,3 3 19,-4-7-16,0-1 0,1 0 1,-1 0-1,0 0 0,1-1 1,-1 1-1,1-1 0,-1-1 1,1 1-1,0-1 0,-1 0 0,1 0 1,0 0-1,-1-1 0,1 0 1,-1 0-1,1-1 0,-1 1 1,1-1-1,-1-1 0,0 1 1,0 0-1,0-1 0,0 0 0,-1-1 1,1 1-1,-1-1 16,12-9 34,0 0 0,-1-1 0,-1-1 1,0-1-1,-1 0 0,9-15-34,2-8 144,-18 28-37,1-1-1,0 1 1,1 0 0,0 0 0,0 1 0,1 0-1,0 1 1,1 0 0,5-4-107,-13 12 6,0 0 0,-1 0-1,1 0 1,0 0 0,0 0 0,0 1-1,0-1 1,0 0 0,0 1 0,0 0 0,0-1-1,0 1 1,0 0 0,0 0 0,1 0 0,-1 0-1,0 0 1,0 1 0,0-1 0,0 1 0,0-1-1,0 1 1,0 0 0,0 0 0,-1 0-1,1 0 1,0 0 0,0 0 0,-1 0 0,1 1-1,0-1 1,-1 1 0,0-1 0,1 1 0,-1-1-1,0 1 1,0 0 0,0 0 0,0 0 0,1 0-6,31 89 114,-28-73-38,-4-9-63,0 0 0,1 1 0,0-1 1,1-1-1,0 1 0,0 0 0,0-1 1,1 1-1,1-1 0,-1 0 0,2 0 1,-1-1-1,1 0 0,0 0 0,0 0 1,1 0-1,0-1 0,0 0 0,0-1 1,1 0-1,0 0 0,0 0 0,0-1 1,0 0-1,1-1 0,0 0 0,0 0-13,0-3 48,1 0-1,-1 0 1,0-1-1,0-1 1,0 1-1,-1-2 0,1 1 1,0-1-1,-1 0 1,0-1-1,1 0 1,-1 0-1,-1-1 1,1 0-1,-1 0 0,0-1 1,0 0-1,0 0 1,-1-1-1,5-6-47,1-1 2,-1-1-1,0 0 0,-1-1 1,-1 0-1,0-1 0,-1 0 1,-1 0-1,-1-1 0,4-14-1,-9 31-91,0 0 0,-1-1 1,1 1-1,0 0 0,-1-1 0,1 1 0,0-1 0,-1 1 0,0-1 0,1 1 1,-1-1-1,0 1 0,0-1 0,0 1 0,0-1 0,0 0 0,0 1 0,0-1 1,0 1-1,-1-1 0,1 1 0,-1-1 0,1 1 0,-1 0 0,0-1 0,1 1 1,-1-1-1,0 1 0,0 0 0,0 0 0,0-1 0,0 1 0,0 0 0,0 0 1,0 0-1,-1 0 0,1 0 0,0 1 0,-1-1 0,1 0 0,0 1 0,-1-1 1,0 0 90,-29 2-4223,-10 6-3470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0.153"/>
    </inkml:context>
    <inkml:brush xml:id="br0">
      <inkml:brushProperty name="width" value="0.05" units="cm"/>
      <inkml:brushProperty name="height" value="0.05" units="cm"/>
    </inkml:brush>
  </inkml:definitions>
  <inkml:trace contextRef="#ctx0" brushRef="#br0">103 431 14061,'0'0'3331,"0"0"-1323,0 0 4,0 0-10,0 0-689,0 0-496,0 0-411,0 0-198,-10 16-69,-30 54-22,37-62-109,0-1 0,0 1 0,1 0-1,0 0 1,1 0 0,0 0 0,0 1-1,0-1 1,1 0 0,1 0 0,0 9-8,1 8 16,11 66-2284,-6-58-3248,-6-24-767,-1-4-2739</inkml:trace>
  <inkml:trace contextRef="#ctx0" brushRef="#br0" timeOffset="328.732">0 119 2050,'5'-91'8712,"-2"74"-7431,5 8-800,1 8-1,5 3-255,5 14-225,6 13-65,-2 7-31,0 5-2979,-4-2-5349</inkml:trace>
  <inkml:trace contextRef="#ctx0" brushRef="#br0" timeOffset="636.772">613 350 14894,'0'0'4378,"5"-14"-2120,28-60 774,-105 178-1804,-13 15-3801,85-116 2562,0-1 1,0 1 0,0-1 0,0 1 0,1-1 0,-1 1 0,1-1 0,-1 0-1,1 1 1,0-1 0,0 0 0,0 1 0,0-1 0,0 0 0,1 0-1,-1 0 1,1 0 0,-1 0 0,1 0 0,0-1 0,0 1 0,0 0-1,0-1 1,0 0 0,0 1 0,0-1 0,0 0 0,0 0 0,1 0 0,-1 0-1,0 0 1,1-1 0,-1 1 0,1-1 0,-1 0 0,1 1 0,-1-1-1,1 0 1,-1-1 0,2 1 10,19 8-5,-15-6 23,0 1 1,-1 0-1,0 0 1,0 0-1,0 1 1,0 1 0,0-1-1,-1 1 1,0 0-1,0 0 1,0 0 0,0 1-1,-1 0 1,0 0-1,-1 1 1,1 0 0,-1-1-1,0 1 1,-1 1-1,1-1 1,-2 0-1,1 1 1,-1 0 0,0-1-1,0 1 1,-1 0-1,0 1-18,-5-1 76,-1-1 0,0 0 0,0-1 0,0 1 0,0-1 0,-1 0 0,0-1 0,-1 1 0,1-1 0,-1 0 0,0-1 0,0 0 0,0 0 0,-1 0 0,0-1 0,1 0 0,-7 1-76,-10 4 56,1-1 0,-1-2 0,-1 0-1,1-1 1,-1-2 0,1-1 0,-1 0-1,0-2 1,-22-3-56,45 4-211,-1 0-1,1 0 1,-1 0-1,1 0 1,-1-1-1,1 1 1,-1-1 0,1 1-1,-1-1 1,1 0-1,0 0 1,0 0-1,-1 0 1,1 0-1,0 0 1,0-1 0,0 1-1,0-1 1,0 0-1,0 1 1,1-1-1,-1 0 1,0 0 0,1 0-1,0 0 1,-1-1-1,1 1 1,-1-1 211,3-12-6881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38.964"/>
    </inkml:context>
    <inkml:brush xml:id="br0">
      <inkml:brushProperty name="width" value="0.05" units="cm"/>
      <inkml:brushProperty name="height" value="0.05" units="cm"/>
    </inkml:brush>
  </inkml:definitions>
  <inkml:trace contextRef="#ctx0" brushRef="#br0">415 135 12684,'0'0'2610,"2"-13"-394,4-45 10,-6 56-2060,1-1 0,-1 1 0,0 0 1,0 0-1,1-1 0,-2 1 0,1 0 0,0 0 0,0-1 1,-1 1-1,1 0 0,-1 0 0,1 0 0,-1 0 0,0 0 1,0 0-1,0 0 0,0 0 0,0 0 0,-1 0 0,1 0 1,0 0-1,-1 1 0,0-1 0,1 1 0,-1-1 0,0 1 0,0 0 1,1-1-1,-1 1 0,-2 0-166,1 0 51,0 0-1,1 1 1,-1 0 0,0 0 0,0 0-1,0 0 1,0 0 0,0 0 0,1 1-1,-1-1 1,0 1 0,0 0 0,1 0-1,-1 0 1,0 0 0,1 0 0,-1 1-1,1-1 1,-1 1 0,0 1-51,-11 9-2,0 1 1,2 1-1,-1 0 0,2 1 1,0 0-1,0 1 1,2 0-1,0 0 0,1 1 1,-2 6 1,8-20-10,1 0 0,-1 0 0,1 1 0,-1-1 0,1 0 0,0 1 0,0 0 0,0-1 0,1 1 0,-1-1 1,1 1-1,0 0 0,0-1 0,0 1 0,1 0 0,-1-1 0,1 1 0,0 0 0,0-1 0,0 1 0,0-1 0,1 0 0,-1 1 0,1-1 0,0 0 1,0 0-1,0 0 0,1 0 0,-1 0 0,1 0 0,-1-1 0,1 0 0,0 1 0,0-1 0,0 0 0,2 1 10,79 34-1,-72-34 1,0 1 1,0 0 0,0 1-1,-1 0 1,1 0 0,-1 1-1,-1 1 1,1 0 0,-1 1-1,0 0 1,-1 0 0,0 1-1,0 0 1,-1 0 0,0 1-1,0 0 1,-1 1 0,3 7-1,-8-13 6,-1 0 0,0 0 1,-1 0-1,1 1 0,-1-1 1,0 0-1,0 0 0,-1 0 1,0 0-1,0 0 0,0 0 1,0 0-1,-1 0 0,1-1 1,-1 1-1,-1 0 0,1-1 0,-1 1 1,1-1-1,-1 0 0,0 0 1,-1 0-1,1 0 0,-1-1 1,0 1-1,0-1 0,0 0-6,-8 7 46,-1 0-1,0-1 1,-1-1-1,1 0 0,-1-1 1,-1-1-1,1 0 1,-7 1-46,3-2 45,-1 0 0,0-2 1,0 0-1,0-1 1,0-1-1,0-1 1,0 0-1,-14-4-45,24 4-4,1-2 0,0 1 0,0-1 1,0-1-1,0 1 0,0-1 0,0-1 0,1 1 1,0-1-1,-1 0 0,1-1 0,1 0 0,-1 0 0,1-1 1,0 1-1,0-1 0,1-1 0,-1 1 0,1-1 0,1 0 1,-1-1 3,2 3-164,1 1 0,1-1 0,-1 0 0,1 0 0,0 0 0,0 0 0,0-1 0,1 1 0,-1 0 0,1 0 0,1 0 1,-1 0-1,1-1 0,0 1 0,0 0 0,0 0 0,1 0 0,0 1 0,0-1 0,0 0 0,0 0 164,44-55-8126,-18 36 674</inkml:trace>
  <inkml:trace contextRef="#ctx0" brushRef="#br0" timeOffset="297.812">674 133 15150,'0'0'3299,"0"0"-736,0 0 63,0 0-1120,0 0-770,0 0-415,0 0-289,0 0 0,0 0 64,8 123-32,-8-67 0,0-1-64,-1 0-32,0-2-224,1-8-929,0-2-929,0-5-1922,0-11-4740</inkml:trace>
  <inkml:trace contextRef="#ctx0" brushRef="#br0" timeOffset="628.572">745 178 7976,'-3'-86'2551,"-2"61"-1896,-8-1 4912,9 21-865,17 23-3961,160 164-416,-161-172-330,0 2 0,-1-1-1,-1 2 1,0-1 0,-1 1-1,0 1 1,-1 0 0,0 0-1,-1 1 1,-1-1 0,-1 1-1,0 1 1,0-1 0,-2 1-1,0 0 1,-1 0 0,0 0-1,-1 7 6,-6-13 70,0-1 0,0 1 0,-1-1 0,0 0 0,-1-1 0,0 0 0,0 0-1,-1 0 1,1-1 0,-2 0 0,1 0 0,-1-1 0,0 0 0,-1-1 0,1 0 0,-1 0 0,0-1 0,0-1-1,0 1 1,-1-2 0,-9 2-70,-26 10 497,0-2-1,-1-3 1,0-1-1,-31 0-496,53-10 84,18 0-1568,17 0-3538,10 0-3765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36.116"/>
    </inkml:context>
    <inkml:brush xml:id="br0">
      <inkml:brushProperty name="width" value="0.05" units="cm"/>
      <inkml:brushProperty name="height" value="0.05" units="cm"/>
    </inkml:brush>
  </inkml:definitions>
  <inkml:trace contextRef="#ctx0" brushRef="#br0">397 189 7944,'0'0'2786,"6"-14"-901,22-45 287,-26 56-1977,-1 1 1,1-1-1,-1 0 0,0 1 0,0-1 0,0 0 0,0 0 0,0 0 0,-1 0 0,1 0 1,-1 0-1,0 0 0,1 0 0,-1 0 0,-1 0 0,1 0 0,0 0 0,-1 0 1,0 1-1,0-1 0,0 0 0,0 0 0,0 0 0,0 1 0,-1-1 0,1 0 0,-1 1 1,0-1-1,1 1 0,-1 0 0,-1 0 0,1 0 0,0 0 0,0 0 0,-1 0 0,1 0 1,-1 1-1,1-1 0,-1 1 0,0 0 0,-2-1-195,-5-1 161,0 1 0,0 0 0,0 0 0,0 1 0,0 1 0,0-1 0,-1 2 0,1-1-1,0 2 1,-8 1-161,10-2 11,0 1 0,0 0 1,1 0-1,-1 0 0,1 1 0,0 1 0,0-1 0,0 1 0,0 0 0,0 0 0,1 1 0,0 0 0,0 0 0,0 1 0,1 0 0,0-1 0,0 2 0,0-1 0,1 1 0,0-1 0,0 1 0,0 0 0,1 1 0,0-1 0,1 1 0,0-1 0,0 1 0,0 0 0,1-1 0,0 3-11,1 0 0,0-1 0,0 1 0,1-1 0,0 1-1,1-1 1,0 1 0,0-1 0,1 0-1,0 0 1,1 0 0,0 0 0,0-1-1,1 0 1,0 0 0,1 0 0,-1 0 0,2-1-1,-1 0 1,1 0 0,0 0 0,0-1-1,1 0 1,0-1 0,1 1 0,164 81-31,-23-16 62,-149-71-30,0 0 0,1 1-1,-1 0 1,0-1 0,1 1 0,-1 0-1,0-1 1,0 1 0,0 0-1,0 0 1,0 0 0,0 0 0,0 0-1,0 0 1,0 1 0,0-1 0,0 0-1,-1 0 1,1 1 0,0-1 0,-1 0-1,0 1 1,1-1 0,-1 0 0,0 1-1,1-1 1,-1 1 0,0-1 0,0 1-1,0-1 1,0 1 0,0-1 0,-1 0-1,1 1 1,0-1 0,-1 1 0,1-1-1,-1 0 1,1 1 0,-1-1 0,0 0-1,1 0 1,-2 2-1,-9 6 29,-1 1 0,0-2-1,0 0 1,-1 0 0,0-1 0,0 0 0,-1-1-1,1-1 1,-1 0 0,-1-1 0,-4 0-29,16-3 9,-26 7 74,0-2 1,0-1-1,-1-2 0,1 0 1,-1-2-1,0-2 1,1 0-1,-10-3-83,-50-27 106,86 29-151,1 1 0,-1-1 0,1 1-1,-1-1 1,1 0 0,0 0 0,0 0-1,0-1 1,0 1 0,0 0-1,0-1 1,1 1 0,-1-1 0,1 0-1,-1 1 1,1-1 0,0 0 0,0 0-1,1 0 1,-1 0 0,1 0-1,-1 0 1,1 0 0,0 0 0,0 0-1,0 0 1,0 0 0,1 0 0,0-2 45,19-22-3233,9 8-4745,-6 10-2950</inkml:trace>
  <inkml:trace contextRef="#ctx0" brushRef="#br0" timeOffset="479.171">905 398 11883,'0'0'2621,"-8"-13"-298,-25-45 170,29 53-2244,0 1 1,0-1 0,-1 1-1,1-1 1,-1 1 0,0 1-1,0-1 1,0 1 0,-1 0 0,1 0-1,-1 0 1,0 1 0,0 0-1,0 0 1,0 0 0,0 1-1,0 0 1,0 0 0,0 0-1,-1 1 1,1 0 0,-3 1-250,5-1 29,-1 0 1,1 0 0,-1 0-1,1 1 1,0 0 0,-1 0-1,1 0 1,0 1-1,-1-1 1,1 1 0,0 0-1,0 0 1,1 0 0,-1 1-1,0 0 1,1-1 0,-1 1-1,1 0 1,0 1-1,0-1 1,0 0 0,1 1-1,-1 0 1,1 0 0,0 0-1,0 0 1,0 0-1,0 0 1,1 0 0,-1 0-1,1 4-29,-14 142-107,15-134-52,1-1 0,0 1 0,0-1 1,2 0-1,0 1 0,1-1 0,0 0 0,1-1 0,1 1 0,0-1 0,1 0 0,1-1 0,2 3 159,-9-14-10,0-1 0,1 0 0,-1 1 0,1-1 0,-1 0 0,1 0 0,-1 0 0,1 0 0,-1 0-1,1 0 1,0-1 0,0 1 0,-1-1 0,1 1 0,0-1 0,0 1 0,0-1 0,0 0 0,0 0 0,-1 0-1,1 0 1,0 0 0,0-1 0,0 1 0,0 0 0,-1-1 0,1 0 0,0 1 0,0-1 0,-1 0 0,1 0 0,0 0-1,-1 0 1,1 0 0,-1 0 0,1-1 10,53-51 92,-50 48-109,10-13 319,0 0-1,-2-1 1,0 0-1,-1-1 1,0 0 0,-2-1-1,-1 0 1,0-1 0,-2 0-1,0 0 1,-2 0-1,3-21-301,-6 80-510,1 0 0,3 0-1,0 0 1,2-1 0,14 35 510,3-22-4411,-1-24-2987,-13-16 923</inkml:trace>
  <inkml:trace contextRef="#ctx0" brushRef="#br0" timeOffset="996.192">1188 487 7911,'2'-19'2312,"-2"12"-2039,7-80 2381,-3 15 1951,-4 31-39,0 61-932,6 129-3404,-5 109-1277,-18-190-1584,10-81 1974,8-24 1235,1 0-1,3 1 1,0-1-1,3 1 1,3-10-578,-9 34 84,0 1 0,0-1 0,1 1 0,0 0 0,1 0 0,0 0 0,1 0 0,0 1 0,1 0 0,0 0 0,0 0 0,1 1 0,1-1 0,0 2 0,0-1 0,0 1 0,1 1 0,0-1 0,1 2 0,-1-1 1,1 1-1,1 1 0,2-2-84,-8 7 3,0-1 0,0 1 0,0 0 0,0 1 0,0-1 0,0 1 0,0 0 0,0 1 0,0-1 0,0 1 1,-1 0-1,1 0 0,-1 0 0,1 0 0,-1 1 0,0 0 0,0 0 0,0 0 0,0 1 0,-1-1 0,1 1 1,-1 0-1,0 0 0,2 3-3,52 109-155,-53-98-141,-1 1 0,-1-1 0,0 1-1,-1-1 1,-1 1 0,-1-1 0,-1 0-1,-2 12 297,-17 34-1649,22-89 1617,59-175 2146,-10 93-1072,-48 103-1025,1 0 0,-1 1 0,1-1 0,0 1-1,0-1 1,0 1 0,1 0 0,-1 0 0,1 0 0,0 1-1,0-1 1,0 1 0,0 0 0,0 0 0,0 1 0,0-1-1,1 1 1,-1 0 0,0 0 0,1 0 0,-1 0 0,1 1 0,0 0-1,0 0-16,3 3 14,-1 1 0,0 0-1,0 0 1,0 1-1,0 0 1,-1 0 0,0 0-1,0 1 1,0 0 0,-1 0-1,0 1 1,0-1-1,0 1 1,-1 0 0,0 0-1,0 1 1,-1-1-1,0 1 1,-1 0 0,1 2-14,38 175-604,-29-107-6207,-7-60-231,4-4-3816</inkml:trace>
  <inkml:trace contextRef="#ctx0" brushRef="#br0" timeOffset="1636.994">2106 427 13004,'0'0'3566,"1"-13"-1057,1-39-64,-9 293 5038,7 22-10308,0-170 137,11-48-2410,-3-63 4276,-39-216 6513,23 156-4419,3 0 0,4 0 1,4-26-1273,-3 98 48,-1 1 1,1 0-1,0-1 0,0 1 1,1 0-1,0-1 1,0 1-1,0 0 1,0 0-1,1 0 0,0 0 1,0 0-1,1 0 1,-1 0-1,1 1 1,0-1-1,0 1 1,0 0-1,1 0 0,-1 0 1,1 0-1,0 0 1,0 1-1,1 0 1,-1 0-1,1 0 1,4-2-49,4 6-41,0 0 1,-1 1 0,1 0 0,-1 1 0,1 0 0,-1 1 0,0 0 0,0 1-1,-1 1 1,1 0 0,-1 0 0,0 1 0,-1 1 0,0-1 0,0 2 0,-1-1-1,0 2 1,0-1 0,-1 1 0,0 0 0,-1 1 0,0-1 0,0 2 0,-2-1-1,1 1 1,-1 0 0,-1 0 0,0 0 0,-1 0 0,0 1 0,0 7 40,-3-15-31,0 0 1,0 0-1,-1 0 0,0 0 1,0 0-1,0 0 1,0 0-1,-1-1 1,0 1-1,0 0 0,0-1 1,0 1-1,-1-1 1,0 0-1,0 0 1,0 0-1,0 0 1,-1-1-1,1 1 0,-1-1 1,0 0-1,0 0 1,0 0-1,-1 0 1,1-1-1,0 0 0,-1 0 1,0 0-1,0 0 1,0-1 30,-11 4-84,-1 0 1,1-2-1,0 0 0,-1-1 1,0 0-1,1-1 1,-1-1-1,-11-2 84,-53-23-874,79 24 831,1 1 0,-1-1 0,0 0 0,1 0 0,-1 0-1,1 0 1,-1 0 0,1 0 0,0 0 0,-1 0 0,1-1 0,0 1 0,0-1 0,0 1 0,0 0 0,0-1-1,0 0 1,0 1 0,1-1 0,-1 0 0,1 1 0,-1-1 0,1 0 0,-1 1 0,1-1 0,0 0 0,0 0-1,0 0 1,0 1 0,0-1 0,0 0 0,1 0 0,-1 1 0,0-1 0,1 0 0,-1 0 0,1 1 0,0-1-1,0 0 1,0 1 0,0-1 0,0 1 0,0 0 0,0-1 0,1 0 43,61-44-8072,-19 24 796</inkml:trace>
  <inkml:trace contextRef="#ctx0" brushRef="#br0" timeOffset="1901.286">2581 171 8712,'0'0'4175,"0"0"-945,0 0-241,0 0-624,0 0-555,9 14-438,-2-3-1121,-1-3-129,-1 1 0,0-1 1,-1 1-1,0 0 0,0 0 0,-1 1 0,0-1 1,-1 0-1,1 1 0,-2 3-122,4 292 601,-8-163-3188,5-107-1538,2-14-1407,2-4-4339</inkml:trace>
  <inkml:trace contextRef="#ctx0" brushRef="#br0" timeOffset="2232.962">2925 421 12011,'0'0'2194,"0"0"241,0 0 26,0 0-983,0 0-976,0 0-400,0 0-17,0 0 6,5 9-16,45 96 74,-49-103-148,0 0 0,0 1 0,1-1 0,-1 0 0,1 0 0,-1 0 0,1 0 0,0-1 0,0 1 0,-1 0 0,1-1 0,0 1 0,1-1 0,-1 0 0,0 0 0,0 1 0,0-1 0,1-1 0,-1 1 0,1 0 0,-1-1 0,1 1 0,-1-1 1,1 0-1,-1 1 0,1-1 0,-1-1 0,1 1 0,-1 0 0,0 0 0,1-1 0,-1 0 0,1 1 0,-1-1 0,0 0 0,1 0 0,-1 0 0,0-1 0,0 1 0,0 0 0,0-1 0,1 0-1,9-5 224,-1 0 0,-1-1 0,1 0 1,-1-1-1,-1 0 0,0 0 0,0-1 0,-1 0 1,0-1-1,0 0 0,-1 0 0,-1 0 1,0-1-1,-1 0 0,0 0 0,0-1-224,-5 11 71,1-1 0,-1 1 0,0 0 0,0 0 0,0 0 0,0 0 0,0 0 0,0 0 0,0-1 0,-1 1 0,1 0 0,-1 0 0,0 0 0,0 0 0,1 0 0,-1 0 0,0 1 0,-1-1 0,1 0 0,0 0 0,0 1-1,-1-1 1,1 0 0,-1 1 0,0 0 0,1-1 0,-1 1 0,0 0 0,0 0 0,1 0 0,-1 0 0,0 0 0,0 0 0,0 1 0,0-1 0,-1 1 0,1-1 0,0 1 0,0 0 0,0-1 0,0 1 0,0 1 0,0-1 0,-1 0 0,1 0 0,0 1 0,0-1 0,0 1 0,0 0 0,0-1 0,-1 2-71,-8 2 17,1 0 1,-1 1-1,0 0 1,1 1-1,0 0 1,1 1-1,-1 0 1,1 0-1,0 1 1,1 0 0,0 1-1,0 0 1,1 0-1,0 1 1,1-1-1,0 1 1,0 1-1,1-1 1,1 1-1,0 0 1,-2 7-18,3-8-26,0 1 0,1-1-1,0 1 1,1 0 0,0-1 0,0 1 0,2 0-1,-1 0 1,1-1 0,1 1 0,-1 0-1,2-1 1,0 0 0,0 1 0,1-1 0,0 0-1,1-1 1,0 1 0,0-1 0,1 0 0,0 0-1,1 0 1,0-1 0,0 0 0,1-1 0,0 1-1,0-2 1,1 1 0,-1-1 0,2 0 0,-1-1-1,0 0 1,9 3 26,-3-3-334,0-1 0,0 0 0,1-1 0,-1-1 0,1 0 0,-1-1 0,1-1 0,0 0 0,-1-1 0,1-1 0,0-1 0,-1 0 0,0 0 0,0-2 0,0 0 0,0-1 0,13-7 334,-19 8-845,0-1 0,0 0 1,0-1-1,-1 0 0,0 0 1,0-1-1,-1 0 0,1 0 0,-2-1 1,4-5 844,9-19-6524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4.940"/>
    </inkml:context>
    <inkml:brush xml:id="br0">
      <inkml:brushProperty name="width" value="0.05" units="cm"/>
      <inkml:brushProperty name="height" value="0.05" units="cm"/>
    </inkml:brush>
  </inkml:definitions>
  <inkml:trace contextRef="#ctx0" brushRef="#br0">95 94 10826,'0'0'3145,"0"0"-700,-14-3 325,-44-8-565,36 7 129,31 5-1380,65 4-730,-42-1-223,0-1-1,0-2 1,0-2 0,0 0 0,0-2-1,0-2 1,-1 0 0,6-4-1,17-16-2004,-26-2-7299,-21 14-455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5.376"/>
    </inkml:context>
    <inkml:brush xml:id="br0">
      <inkml:brushProperty name="width" value="0.05" units="cm"/>
      <inkml:brushProperty name="height" value="0.05" units="cm"/>
    </inkml:brush>
  </inkml:definitions>
  <inkml:trace contextRef="#ctx0" brushRef="#br0">0 135 12876,'0'0'3139,"5"-13"-1068,22-64 1987,11 40-571,-36 36-3492,-1 0 0,1 0-1,-1 0 1,1 1 0,0-1-1,-1 1 1,1-1-1,0 1 1,-1-1 0,1 1-1,0 0 1,-1 0-1,1 0 1,0 0 0,-1 0-1,1 0 1,0 0 0,0 1-1,-1-1 1,1 0-1,0 1 1,-1 0 0,1-1-1,-1 1 1,1 0 0,-1 0-1,1 0 1,-1 0-1,0 0 1,1 0 0,-1 0-1,0 0 1,0 1-1,0-1 1,0 0 0,0 1-1,0-1 1,0 1 0,0-1-1,0 1 1,-1-1-1,1 1 1,-1 0 0,1-1 5,3 34-1079,-17-78 1560,7 25 2246,-2 47-1589,-1 38-774,3 0 0,3 1 1,3-1-1,5 36-364,49 245-390,-52-311-1330,-2-22-2011,0-7-245,-1-7-871,-2-1-1896</inkml:trace>
  <inkml:trace contextRef="#ctx0" brushRef="#br0" timeOffset="323.328">5 393 9705,'0'0'2232,"0"0"-97,0 0 614,0 0-411,0 0-635,0 0-293,0 0-460,11-12-459,-9 10-473,4-4 40,-1 0-1,1 0 1,1 1-1,-1 0 1,1 0-1,0 1 1,0-1-1,0 1 1,0 1-1,1 0 1,0 0-1,-1 0 1,1 1-1,0 0 1,3 0-58,-6 1-4,75-8-404,0-5 0,-1-2 0,20-11 408,-99 27-26,8-3-2072,-7 2-4741,-3-1-2920</inkml:trace>
  <inkml:trace contextRef="#ctx0" brushRef="#br0" timeOffset="823.387">607 481 10730,'0'0'4570,"0"0"-2974,0 0-1003,0 0 421,0 0-320,0 0-326,0 0-101,0 0-117,13 12-65,77 65 48,-87-76-126,-1 1 0,1 0-1,0-1 1,0 1 0,-1-1-1,1 0 1,0 0-1,0 0 1,0 0 0,0-1-1,0 1 1,1-1 0,-1 0-1,0 0 1,0 0-1,0 0 1,0 0 0,0-1-1,0 1 1,0-1 0,0 0-1,0 0 1,0 0-1,0 0 1,0-1 0,0 1-1,-1-1 1,1 0 0,-1 1-1,1-1 1,-1 0-1,1-1 1,-1 1 0,1-1-7,2-3 138,1 0 0,-1 0 1,0 0-1,-1-1 0,1 1 1,-1-1-1,-1 0 0,1 0 0,-1-1 1,0 1-1,-1-1 0,0 1 1,0-4-139,0 6 96,-1-1 0,-1 1 0,1-1-1,-1 1 1,0-1 0,0 1 0,0-1 0,-1 1 0,0-1 0,0 1 0,-1-1 0,1 1 0,-1 0 0,0 0 0,-1-1 0,1 2 0,-1-1 0,0 0 0,0 0 0,0 1-1,-1 0 1,0-1 0,1 2 0,-2-1 0,1 0 0,0 1 0,-1-1 0,1 1 0,-1 1 0,0-1 0,0 1 0,0-1 0,0 1 0,-1 1 0,1-1 0,-5 0-96,5 2 3,-1 0 1,1 0 0,-1 0 0,1 0-1,0 1 1,-1 0 0,1 0 0,-1 1-1,1-1 1,0 1 0,0 0 0,0 1-1,0-1 1,0 1 0,1 0 0,-1 0-1,1 0 1,0 1 0,0 0 0,0 0 0,0 0-1,1 0 1,-1 0 0,1 1 0,-2 3-4,-2 3-2,1 1 0,0 0 0,0 0 0,1 1 0,1 0 0,0 0 0,1 0 0,0 0 0,1 0 0,0 4 2,1 3-81,0 1-1,2 0 0,0-1 0,1 1 1,1-1-1,1 0 0,1 0 0,1 0 0,1 1 82,-4-13-118,1 1 0,-1-1 0,2 0-1,-1 0 1,1 0 0,0-1 0,1 0 0,0 0-1,0 0 1,0-1 0,1 0 0,0 0-1,0 0 1,0-1 0,1 0 0,0-1-1,0 1 1,0-1 0,1-1 0,-1 0-1,6 1 119,-3-2-22,0 0 0,1-1 0,-1-1-1,1 1 1,-1-2 0,0 0 0,1 0-1,-1-1 1,0-1 0,0 1 0,0-2-1,0 0 1,-1 0 0,1-1 0,-1 0 0,0-1-1,-1 0 1,9-6 22,3-5 249,0 0-1,-1-1 1,-1-1-1,-1-1 1,0-1 0,-2 0-1,7-12-248,-7 10 318,-2-1 0,0 0 0,-1-1 0,-1 0 0,-2-1 0,0 0-1,-2-1 1,-1 0 0,-1 0 0,-2-1 0,2-23-318,-6 50 10,1-1 0,-1 1 0,0 0 0,1-1-1,-1 1 1,0 0 0,0 0 0,0-1 0,0 1 0,0 0 0,0-1 0,0 1 0,-1 0 0,1 0-1,0-1 1,-1 1 0,1 0 0,-1 0 0,1 0 0,-1 0 0,0-1 0,1 1 0,-1 0 0,0 0-1,0 0 1,0 0 0,0 1 0,0-1 0,0 0 0,0 0 0,0 0 0,0 1 0,0-1 0,0 1-1,-1-1 1,1 1 0,0-1 0,0 1 0,-1 0 0,1-1 0,0 1 0,0 0 0,-1 0 0,1 0-1,0 0 1,-1 0 0,1 0 0,0 1 0,0-1 0,-1 0 0,1 0 0,0 1 0,0-1 0,0 1 0,-1 0-1,1-1 1,0 1 0,0 0 0,0-1 0,0 1 0,0 0 0,0 0-10,-5 10 5,0-1 0,1 0 0,0 1 0,1 0 0,0 0 0,1 0 0,0 1-1,1-1 1,0 1 0,1 0 0,0-1 0,1 1 0,0 0 0,1 6-5,1 4-65,0 1 0,1-1 0,1 1-1,1-1 1,1 0 0,1-1 0,0 0 0,2 0 0,1 0-1,0-1 1,2-1 0,0 0 0,1 0 0,1-2-1,1 1 1,0-2 0,1 0 0,1-1 0,10 8 65,-47-23 5,-196-87-1548,199 72-128,17 10-6993,10 5 1185</inkml:trace>
  <inkml:trace contextRef="#ctx0" brushRef="#br0" timeOffset="1103.763">1697 192 7976,'-1'-14'4671,"-7"-43"-1244,8 57-3292,0-1 0,0 0 0,0 0 0,0 0 0,0 0 0,0 1 0,0-1 0,0 0 0,-1 0 0,1 0-1,0 0 1,0 1 0,-1-1 0,1 0 0,0 0 0,-1 1 0,1-1 0,-1 0 0,1 1 0,-1-1 0,1 0 0,-1 1 0,0-1 0,1 1 0,-1-1 0,0 1 0,1-1 0,-1 1 0,0-1 0,0 1 0,0 0 0,1-1 0,-1 1 0,0 0 0,0 0 0,0 0 0,1 0 0,-1 0-1,0 0 1,0 0 0,0 0 0,0 0 0,0 0 0,1 0 0,-1 0 0,0 0 0,0 1 0,0-1 0,1 0 0,-1 1 0,0-1-135,-26 28 2107,18-4-1899,1 1 1,2 0 0,0 0 0,1 1-1,2-1 1,0 1 0,2 0 0,1 0-1,1 0 1,3 18-209,30 180 825,-7-75-2913,-19-50-4966,-8-70-1402</inkml:trace>
  <inkml:trace contextRef="#ctx0" brushRef="#br0" timeOffset="1449.992">1596 486 14702,'0'0'2845,"0"0"-1035,0 0 171,0 0-353,0 0-619,0 0-246,17-9-240,-12 7-488,7-4 49,1 0 1,0 0-1,0 1 1,1 1 0,-1 0-1,1 1 1,0 1-1,0 0 1,9 0-85,47 2 158,0-3 0,0-4 1,60-13-159,-126 19-169,35-11-395,-27-3-3930,-34 2-5670,3 9 1041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4.227"/>
    </inkml:context>
    <inkml:brush xml:id="br0">
      <inkml:brushProperty name="width" value="0.05" units="cm"/>
      <inkml:brushProperty name="height" value="0.05" units="cm"/>
    </inkml:brush>
  </inkml:definitions>
  <inkml:trace contextRef="#ctx0" brushRef="#br0">162 191 2819,'0'0'4964,"0"-15"-2556,-1-63 772,-5 10 3318,-1 38 1926,20 322-6080,-11-219-2136,4 0 0,2 0 1,4 0-1,5 8-208,33 20-443,-48-98 358,1-1 1,-1 1 0,1-1-1,0 1 1,0-1 0,0 0-1,0 0 1,0 0 0,0-1-1,1 1 1,-1-1 0,0 0 0,1 1-1,0-2 1,-1 1 0,1 0-1,-1-1 1,1 0 0,0 1-1,-1-1 1,1-1 0,-1 1 0,1 0-1,0-1 1,-1 0 0,1 0-1,-1 0 1,1 0 0,1-2 84,10-6-831,-1 0 0,-1-1 1,0 0-1,0-1 0,-1-1 1,-1 0-1,0 0 0,0-2 1,-2 1-1,7-12 831,57-102-12177,-60 98 8179</inkml:trace>
  <inkml:trace contextRef="#ctx0" brushRef="#br0" timeOffset="309.455">1 327 8936,'0'0'2947,"0"0"-1954,0 0 801,96-31 192,-48 19-609,4-3-224,4 0-416,-1 1-225,3-3-63,-9 2-97,-9 0-224,-6 3-96,-13 4-32,-8 3-160,-10 1-4100,-3 1-6919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8.849"/>
    </inkml:context>
    <inkml:brush xml:id="br0">
      <inkml:brushProperty name="width" value="0.05" units="cm"/>
      <inkml:brushProperty name="height" value="0.05" units="cm"/>
    </inkml:brush>
  </inkml:definitions>
  <inkml:trace contextRef="#ctx0" brushRef="#br0">64 24 545,'0'0'7660,"0"0"-4558,0 0-1351,0 0 427,0 0-208,0 0-406,0 0-513,2-3-426,5 0-538,0 0 0,1 0 0,-1 0 0,1 1 0,0 0 1,-1 1-1,1-1 0,0 1 0,0 1 0,0 0 0,0 0 0,0 0 0,0 1 0,0 1 0,-1-1 0,2 1-87,-7-2 26,-1 0 0,1 0 0,0 0 0,-1 0 0,1 0-1,-1 0 1,1 1 0,-1-1 0,1 1 0,0-1 0,-1 1 0,0-1 0,1 1-1,-1 0 1,1 0 0,-1-1 0,0 1 0,1 0 0,-1 0 0,0 0-1,0 1 1,0-1 0,0 0 0,0 0 0,0 1 0,0-1 0,0 0-1,-1 1 1,1-1 0,0 1 0,-1-1 0,1 1 0,-1-1 0,0 1-1,1 0 1,-1-1 0,0 1 0,0-1 0,0 1 0,0 0 0,0-1-1,-1 1 1,1-1 0,0 1 0,-1 0-26,-89 73 1980,71-63-1712,-101 67 1232,111-57-1192,40-18-303,-25-4 2,190-20-919,-132 2-2572,-4-4-4105,-28 6-3717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9.913"/>
    </inkml:context>
    <inkml:brush xml:id="br0">
      <inkml:brushProperty name="width" value="0.05" units="cm"/>
      <inkml:brushProperty name="height" value="0.05" units="cm"/>
    </inkml:brush>
  </inkml:definitions>
  <inkml:trace contextRef="#ctx0" brushRef="#br0">0 135 13164,'0'0'2056,"0"0"-743,20-4-197,229-33 2898,-68 27-2996,230-28 543,-323 14-1492,-88 24-85,-1 0-1,1 0 1,0-1-1,-1 1 1,1 0-1,0 0 1,-1 0-1,1-1 1,0 1-1,-1 0 1,1 0 0,0-1-1,-1 1 1,1 0-1,0 0 1,0-1-1,0 1 1,-1 0-1,1-1 1,0 1-1,0 0 1,0-1-1,0 1 1,0-1 0,0 1-1,0 0 1,-1-1-1,1 1 1,0 0-1,0-1 1,0 1-1,0-1 1,1 1-1,-1 0 1,0-1-1,0 1 1,0 0 0,0-1-1,0 1 1,0 0-1,1-1 1,-1 1-1,0 0 1,0-1-1,0 1 1,1 0-1,-1-1 1,0 1 0,0 0-1,1 0 1,-1-1-1,0 1 1,1 0-1,-1 0 1,0 0-1,1 0 1,-1-1-1,0 1 1,1 0-1,-1 0 1,1 0 0,-1 0-1,0 0 1,1 0-1,-1 0 1,0 0-1,1 0 1,0 0 16,-31-4-4326,4 6-1562,-1 4-3503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50.329"/>
    </inkml:context>
    <inkml:brush xml:id="br0">
      <inkml:brushProperty name="width" value="0.05" units="cm"/>
      <inkml:brushProperty name="height" value="0.05" units="cm"/>
    </inkml:brush>
  </inkml:definitions>
  <inkml:trace contextRef="#ctx0" brushRef="#br0">1 89 13805,'0'0'4164,"0"0"-2659,0 0-544,0 0 513,78-25-481,-38 20-225,7-1-383,-3 1-225,1-1-64,-3 0-64,-10-1-32,-9-1 0,-9 0-96,-9 3-513,-5 0-2049,-8 3-2851,-6 2-5318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3.043"/>
    </inkml:context>
    <inkml:brush xml:id="br0">
      <inkml:brushProperty name="width" value="0.05" units="cm"/>
      <inkml:brushProperty name="height" value="0.05" units="cm"/>
    </inkml:brush>
  </inkml:definitions>
  <inkml:trace contextRef="#ctx0" brushRef="#br0">68 79 19474,'0'0'3812,"0"0"-2467,0 0-576,0 0-641,-10-77-128,-4 75-544,-2 2-1634,3 6-2979,-1 5-7143</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50.983"/>
    </inkml:context>
    <inkml:brush xml:id="br0">
      <inkml:brushProperty name="width" value="0.05" units="cm"/>
      <inkml:brushProperty name="height" value="0.05" units="cm"/>
    </inkml:brush>
  </inkml:definitions>
  <inkml:trace contextRef="#ctx0" brushRef="#br0">1 678 13677,'0'0'2477,"0"0"-1004,0 0 134,0 0-21,0 0-310,0 0-283,14-11-348,96-73 818,-101 72-1321,-1-1 0,-1 1-1,0-1 1,-1-1 0,-1 1-1,0-1 1,0 0 0,-2 0-1,0-1 1,0 1 0,-1-1-1,-1 1 1,0-1 0,-2-2-142,3-5 34,2-14-10,4-226 91,-8 263-117,0-1 0,-1 1 0,1-1 0,0 1 0,-1-1 0,1 1 0,-1-1 0,1 1 0,-1-1 0,1 0 0,-1 1-1,1-1 1,-1 0 0,1 1 0,-1-1 0,0 0 0,1 1 0,-1-1 0,0 0 0,1 0 0,-1 0 0,0 0 0,1 0 0,-1 0 0,1 0 0,-1 0 0,0 0 0,1 0 0,-1 0 0,0 0 0,1 0 0,-1-1 0,0 1 0,1 0 0,-1 0 0,1-1 0,-1 1 0,0 0 0,1-1 0,-1 1 0,1 0-1,-1-1 1,1 1 0,0-1 0,-1 1 0,1-1 0,-1 1 0,1-1 0,0 0 0,-1 1 0,1-1 0,0 1 0,0-1 0,-1 0 0,1 1 0,0-1 0,0 0 0,0 1 0,0-1 0,0 0 0,0 1 0,0-1 0,0 0 2,-6 20-46,1 1 0,1-1 0,0 1 1,2 0-1,0 1 0,1-1 0,1 0 1,1 0-1,1 0 0,1 0 0,1 0 1,0 0-1,1-1 0,8 18 46,-5-14-169,-3-3-4,1 0 0,1-1 0,1 0 0,0 0 0,2-1 0,0 0 0,1-1 0,10 12 173,-19-27-33,2 1 0,-1 0 0,0-1 0,0 0 0,1 0 0,-1 0 0,1 0 0,0 0 0,-1-1-1,1 1 1,0-1 0,0 0 0,0 0 0,0-1 0,0 1 0,0-1 0,0 0 0,0 0 0,0 0 0,0 0 0,0-1 0,0 0 0,0 0 0,0 0 0,0 0 0,0 0 0,-1-1 0,1 0 0,0 0 0,2-1 33,92-83 153,-82 59 48,0 0 0,-2-1 0,-1 0 0,-2-1 1,0-1-1,-2 0 0,-2 0 0,0-1 1,-2 0-1,-1 0 0,-2 0 0,-1 0 0,-3-29-201,2 56 25,-2-28 299,2 32-318,-1 0 0,1-1-1,0 1 1,0 0 0,0-1 0,0 1-1,-1-1 1,1 1 0,0 0 0,0-1 0,-1 1-1,1 0 1,0 0 0,0-1 0,-1 1 0,1 0-1,0 0 1,-1-1 0,1 1 0,0 0-1,-1 0 1,1 0 0,-1-1 0,1 1 0,0 0-1,-1 0 1,1 0 0,-1 0 0,1 0 0,0 0-1,-1 0 1,1 0 0,-1 0 0,1 0-1,0 0 1,-1 0 0,1 0 0,-1 0 0,1 1-1,0-1 1,-1 0 0,1 0 0,0 0 0,-1 1-1,1-1 1,0 0 0,-1 0 0,1 1-1,0-1 1,-1 0 0,1 1 0,0-1 0,0 0-1,-1 1 1,1-1 0,0 0 0,0 1 0,0-1-1,0 0 1,-1 1 0,1-1 0,0 1 0,0-1-1,0 0 1,0 1 0,0-1 0,0 1-1,0-1-5,-6 12 11,-1 0 0,2 1-1,0-1 1,1 1 0,0 0-1,1 1 1,0-1 0,1 1-1,0-1 1,1 1 0,1 4-11,-2 5-2,2-1 0,0 1 0,1 0 0,1-1 0,1 1 0,1-1 0,1 0 0,1 0 0,1-1 0,1 1 0,1-2 0,0 1 0,2-1 0,0-1 0,2 0 0,0 0 0,1-1 0,0-1 0,3 1 2,-10-13-13,0 0-1,0-1 1,0 1-1,0-1 1,1-1-1,-1 0 1,1 0-1,0 0 1,0-1-1,0 0 0,1-1 1,-1 0-1,0 0 1,0-1-1,1 0 1,-1 0-1,0-1 1,1 0-1,-1 0 0,0-1 1,0 0-1,0-1 1,0 1-1,0-2 1,-1 1-1,1-1 1,-1 0-1,0 0 1,0-1-1,-1 0 0,1-1 1,-1 1-1,0-1 1,0 0-1,-1-1 1,0 1-1,0-1 1,-1 0-1,3-4 14,-2 3 15,0 0 0,0 0 1,-1-1-1,0 1 0,0-1 0,-1 0 1,0 0-1,-1 0 0,0-1 0,0 1 0,-1 0 1,0-1-1,-1 1 0,0-1 0,0 1 1,-1-1-1,-1 1 0,1 0 0,-1-1 0,-1 1 1,0 0-1,0 0 0,-1 0 0,0 1 1,0-1-1,-1 1 0,-1-1-15,4 7-31,1 1 0,-1-1 0,1 1-1,-1-1 1,1 1 0,-1 0 0,0 0 0,0 0-1,1 0 1,-1 0 0,0 0 0,0 0 0,0 1 0,0-1-1,0 1 1,0-1 0,-1 1 0,1 0 0,0 0 0,0 0-1,0 0 1,0 0 0,0 0 0,0 1 0,0-1-1,0 1 1,0-1 0,0 1 0,0 0 0,0 0 0,0 0-1,0 0 1,1 0 0,-1 0 0,0 0 0,0 2 31,-47 60-6786,49-62 6612,-21 32-6574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51.345"/>
    </inkml:context>
    <inkml:brush xml:id="br0">
      <inkml:brushProperty name="width" value="0.05" units="cm"/>
      <inkml:brushProperty name="height" value="0.05" units="cm"/>
    </inkml:brush>
  </inkml:definitions>
  <inkml:trace contextRef="#ctx0" brushRef="#br0">0 245 10570,'0'0'5830,"0"0"-3455,20 0-1708,1150-25 3541,-1100 22-4017,1554-89 2014,-1327 66-1143,75-26-1062,-255 22 54,-117 30-55,-1 0 0,1-1 0,0 1 0,0 0 0,-1 0 0,1 0 0,0-1 0,-1 1 0,1 0 0,0 0 0,0-1 0,0 1 0,-1 0 0,1-1 0,0 1 0,0 0 0,0-1 0,0 1 0,0 0 0,0-1 0,-1 1 0,1 0 0,0-1 0,0 1 0,0-1 0,0 1 0,0 0 0,0-1 0,0 1 0,1 0 0,-1-1 0,0 1 0,0 0 0,0-1 0,0 1 0,0 0 0,0-1 0,1 1 0,-1 0 0,0-1 0,0 1 0,1 0 0,-1 0 0,0-1 0,0 1 0,1 0 0,-1 0 0,0-1 1,-37 0-695,-1 0 1,1 3 0,-1 1-1,1 1 1,0 3 0,-23 7 694,11-5-1835,-48 11-3188,5 0-2579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54.241"/>
    </inkml:context>
    <inkml:brush xml:id="br0">
      <inkml:brushProperty name="width" value="0.05" units="cm"/>
      <inkml:brushProperty name="height" value="0.05" units="cm"/>
    </inkml:brush>
  </inkml:definitions>
  <inkml:trace contextRef="#ctx0" brushRef="#br0">8 56 8232,'0'0'11242,"0"0"-7654,0 0-1026,0 0-544,0 0-961,0 0-480,0 0-257,0 0-256,-7-53 0,7 52-64,3-1-128,4 2-1249,4 2-1474,-2 2-2690,-3 3-9129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51.988"/>
    </inkml:context>
    <inkml:brush xml:id="br0">
      <inkml:brushProperty name="width" value="0.05" units="cm"/>
      <inkml:brushProperty name="height" value="0.05" units="cm"/>
    </inkml:brush>
  </inkml:definitions>
  <inkml:trace contextRef="#ctx0" brushRef="#br0">447 268 11050,'0'0'3518,"0"0"-1243,0 0-129,4-15-193,12-47-516,-16 59-1366,0 0 0,0 1 1,0-1-1,-1 0 1,1 0-1,-1 0 1,0 0-1,0 1 1,0-1-1,0 0 0,-1 1 1,1-1-1,-1 1 1,1-1-1,-1 1 1,0 0-1,0 0 1,0 0-1,0 0 1,0 0-1,0 0 0,-1 0 1,1 1-1,-1-1 1,1 1-1,-1 0 1,1 0-1,-1 0 1,0 0-1,0 0 1,1 0-1,-1 1 0,0-1 1,0 1-1,0 0 1,0 0-1,0 0 1,0 0-1,-1 1-71,-8 0 10,0 2-1,1-1 1,0 2 0,-1-1-1,1 1 1,1 1 0,-1 0-1,1 1 1,0 0 0,0 0-1,0 1 1,1 0 0,0 1-1,0 0 1,1 0 0,0 1-1,1 0 1,0 1 0,0-1-1,1 1 1,-1 2-10,5-10-23,0 0 1,-1 1-1,1-1 0,0 1 1,0-1-1,1 1 0,-1-1 1,0 1-1,1 0 0,0 0 1,-1 0-1,1 0 0,0 0 1,1 0-1,-1 0 0,0 0 1,1 0-1,0 1 1,0-1-1,0 0 0,0 0 1,0 0-1,1 1 0,-1-1 1,1 0-1,0 0 0,0 0 1,0 0-1,0 0 0,0 0 1,1 0-1,-1-1 0,1 1 1,0 0-1,0-1 0,0 1 1,0-1-1,1 0 0,-1 0 1,0 0-1,1 0 0,0 0 1,-1 0-1,1-1 0,0 1 23,240 38-293,-131 5 299,-108-43-6,-1 0 0,0 0 0,1 0 0,-1 0 0,0 1 0,0-1 0,-1 1 0,1 0 0,0 0 0,-1 0 0,1 0 0,-1 0 0,0 1 0,0-1 0,-1 1 0,1-1 0,-1 1 0,1-1 0,-1 1-1,0 0 1,-1 0 0,1 0 0,0-1 0,-1 1 0,0 0 0,0 0 0,0 0 0,-1 0 0,0 2 0,-3 1 6,-1 1 0,0-1 0,0-1 0,-1 1-1,0-1 1,0 0 0,0 0 0,-1 0 0,0-1 0,0 0 0,0-1 0,0 0-1,-1 0 1,0 0 0,0-1 0,0 0 0,0 0 0,-1-1 0,1-1 0,-4 1-6,-9 3 90,-1 0 0,1-2 1,-1-1-1,0-1 1,1 0-1,-1-2 1,0 0-1,1-2 0,-1 0 1,1-1-1,0-2 1,0 0-1,0-1 1,1-1-1,0-1 1,1-1-1,-19-11-90,34 18-40,0 1 0,0-1 1,0 0-1,0 0 0,0 0 0,1-1 1,-1 1-1,1-1 0,0 0 0,0 0 1,1 0-1,-1 0 0,1-1 0,0 1 0,0 0 1,0-1-1,0 0 0,1 1 0,0-1 1,0-3 39,17-4-6070,-1 12-1473</inkml:trace>
  <inkml:trace contextRef="#ctx0" brushRef="#br0" timeOffset="492.979">1008 126 9801,'-1'-15'3710,"-6"-50"-827,8 64-2700,-1 0 0,1-1 1,-1 1-1,0-1 0,0 1 0,0-1 0,0 1 0,0 0 0,0-1 0,0 1 0,0-1 1,0 1-1,-1-1 0,1 1 0,0-1 0,-1 1 0,1 0 0,-1-1 0,0 1 1,0 0-1,1 0 0,-1-1 0,0 1 0,0 0 0,0 0 0,0 0 0,0 0 0,0 0 1,-1 0-1,1 0 0,0 1 0,0-1 0,-1 0 0,1 1 0,0-1 0,-1 1 1,1-1-1,0 1 0,-1 0 0,1-1 0,-1 1 0,1 0 0,-1 0 0,1 0 0,-1 0 1,1 0-1,-1 0 0,1 1 0,0-1 0,-1 0 0,1 1 0,-1-1 0,0 1-183,-2 8 209,0 1-1,0-1 1,1 1-1,1 0 0,-1 0 1,1 0-1,1 0 1,0 0-1,1 0 1,0 1-1,1 8-208,-1-5 136,-24 344 1017,-10-72-1580,10 44 427,21-294-764,3-36 481,4-22 28,36-144-1545,-2 60-6938,-27 80 933</inkml:trace>
  <inkml:trace contextRef="#ctx0" brushRef="#br0" timeOffset="1030.756">1463 331 9929,'0'-15'4890,"-3"-51"-2034,4 63-2537,-1 0 0,0 0-1,0 0 1,-1 0 0,1 0-1,-1 0 1,1 0 0,-1 0-1,0 0 1,0 0 0,-1 0 0,1 0-1,0 0 1,-1 1 0,0-1-1,1 1 1,-1-1 0,0 1-1,-1-1 1,1 1 0,0 0-1,-1 0 1,-1-1-319,-8 34 1623,3 82-1394,5 0-1,7 68-228,0-15-2571,-3-164 2536,1 0 1,-1 1-1,1-1 0,-1 0 1,0 0-1,1 1 0,-1-1 1,-1 0-1,1 0 1,0 0-1,0 1 0,-1-1 1,1 0-1,-1 0 0,0 0 1,0 0-1,0 0 0,0 0 1,0 0-1,0 0 1,0 0-1,-1 0 0,1 0 1,-1-1-1,1 1 0,-1-1 1,0 1-1,1-1 1,-1 1-1,0-1 0,0 0 1,0 0-1,0 0 0,0 0 1,0 0-1,0-1 0,0 1 1,-1-1-1,1 1 35,-11-4 45,1 0 0,0-1 0,0 0 0,0-1 0,0 0 1,1-1-1,0 0 0,0-1 0,0 0 0,1 0 0,0-1 0,1-1 0,0 0 0,0 0 0,1-1 0,-3-3-45,-29-44 512,40 30-1804,31 11-5220,-8 14 266</inkml:trace>
  <inkml:trace contextRef="#ctx0" brushRef="#br0" timeOffset="1297.041">1310 272 8360,'0'0'5002,"0"0"-1820,0 0-695,0 0-479,20-12-909,-9 6-984,3-2 7,0-1-1,1 2 0,0 0 0,0 1 1,0 1-1,1 0 0,0 1 1,0 0-1,13 0-121,75-5 856,77-7 1710,166-36-2566,-280 30 80,-102 11-251,-82 27-3597,43 16-3712,38-10-101</inkml:trace>
  <inkml:trace contextRef="#ctx0" brushRef="#br0" timeOffset="1926.905">1756 535 9257,'0'0'4228,"5"-13"-1127,16-41-293,-20 51-2607,0 0 0,0 1 0,0-1 0,0 1 0,0-1 1,1 1-1,-1-1 0,1 1 0,0 0 0,0 0 0,-1 0 0,1 0 0,1 0 0,-1 0 0,0 1 0,0-1 0,1 1 0,-1-1 0,1 1 0,-1 0 0,1 0 0,-1 0 0,1 0 0,0 1 0,-1-1 0,1 1 0,0-1 0,1 1-201,1 1 71,0 0 0,0 0 1,0 1-1,-1-1 0,1 1 0,0 0 0,-1 0 0,0 1 1,1-1-1,-1 1 0,0 0 0,0 0 0,-1 0 0,1 1 1,-1-1-1,1 1 0,-1 0 0,0 0 0,-1 0 0,2 3-71,4 10-45,-2-1 0,0 1 0,-1 0 0,0 1 0,-1-1 0,-2 1 0,1 0 0,-2 0 0,-1 0 0,0 0 0,-1 0 0,-1 0 0,0-1 0,-2 1 0,0-1 0,-4 12 45,6-24-120,0 0 1,1 0 0,-2 0 0,1 0 0,-1 0-1,1-1 1,-1 1 0,0-1 0,-1 0-1,1 0 1,-1 0 0,0 0 0,0-1 0,0 1-1,-2 0 120,3-24 91,9 0 138,1 0 0,0 1-1,2 0 1,0 0 0,1 1 0,1 0 0,1 0-229,1-4 224,2 0 0,0 2 0,2 0 0,0 1 1,1 0-1,1 2 0,0 0 0,1 1 0,1 1 1,8-4-225,-26 17 12,-1 0 1,0 1 0,1-1-1,-1 1 1,1-1 0,0 1-1,-1 0 1,1 0 0,0 0-1,0 0 1,0 0 0,0 1 0,0 0-1,-1-1 1,1 1 0,0 0-1,0 0 1,0 1 0,0-1-1,0 0 1,0 1 0,0 0-1,0 0 1,-1 0 0,1 0-1,0 0 1,0 0 0,-1 1-1,1-1 1,-1 1 0,0 0-1,1 0 1,-1 0 0,0 0-1,0 0 1,0 0 0,0 1 0,-1-1-1,1 1 1,0 1-13,40 154 31,-22-56-89,-16-88 54,-4-9 5,1 0 0,-1-1 0,1 1 1,0-1-1,0 1 0,0-1 0,0 0 0,1 1 0,0-1 1,0 0-1,0 0 0,0 0 0,1 0 0,-1 0 0,1-1 1,0 1-1,0-1 0,1 0 0,-1 0 0,1 0 1,-1 0-1,1 0 0,0-1 0,0 0 0,0 0 0,0 0 1,1 0-1,-1-1 0,0 1 0,1-1 0,3 0-1,4-3 105,-1-1 0,1 0 0,-1-1 1,0-1-1,-1 0 0,1 0 0,-1-1 0,0 0 0,0-1 0,-1 0 0,1 0 0,-2-1 0,1 0 0,-1-1 0,0 0 1,-1 0-1,0-1 0,-1 0 0,4-6-105,-2 3 88,-1 0 0,0 0 1,-1-1-1,0 0 0,-1 0 1,-1 0-1,0 0 0,-1-1 1,0 0-1,-1 0 0,-1-11-88,-1 25-38,0 0-1,0 0 0,0-1 1,0 1-1,0 0 0,-1 0 1,1 0-1,0 0 0,-1 0 1,1 0-1,-1 0 0,1 1 1,-1-1-1,0 0 1,1 0-1,-1 0 0,0 0 1,0 1-1,1-1 0,-1 0 1,0 1-1,0-1 0,0 0 1,0 1-1,0-1 0,0 1 1,0 0-1,0-1 0,0 1 1,0 0-1,0 0 0,0-1 1,0 1-1,0 0 0,0 0 1,0 0-1,0 0 1,0 0-1,0 1 0,-1-1 39,-19 20-5458,18-1 45,3 2-3881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5:49.379"/>
    </inkml:context>
    <inkml:brush xml:id="br0">
      <inkml:brushProperty name="width" value="0.05" units="cm"/>
      <inkml:brushProperty name="height" value="0.05" units="cm"/>
    </inkml:brush>
  </inkml:definitions>
  <inkml:trace contextRef="#ctx0" brushRef="#br0">17 75 8104,'0'0'3822,"0"0"-1729,4-12-150,12-38 609,-15 49-2476,-1 0 0,1 0 0,0 0 0,0 1 0,-1-1 0,1 0 1,0 0-1,0 0 0,0 1 0,0-1 0,0 1 0,0-1 0,0 1 1,0-1-1,0 1 0,0-1 0,0 1 0,0 0 0,0-1 0,1 1 1,-1 0-1,0 0 0,0 0 0,0 0 0,0 0 0,1 0 0,-1 0 0,0 1 1,0-1-1,0 0 0,0 1 0,0-1 0,0 1 0,0-1 0,0 1 1,0-1-1,0 1 0,0 0 0,0-1-76,0 1 20,12 8 182,0 1 0,0 0 0,-1 1 0,-1 1 0,1 0 1,-2 1-1,0 0 0,0 0 0,-2 1 0,1 0-202,0 1 130,203 315 164,-166-275-3753,-22-28-2835,-11-10-438</inkml:trace>
  <inkml:trace contextRef="#ctx0" brushRef="#br0" timeOffset="222.366">427 15 8904,'0'0'2355,"0"0"116,0 0 599,0 0-422,0 0-860,0 0-704,-11 15-246,-75 121 966,55-74-1301,-2-2-1,-3-2 1,-25 30-503,-77 68-2148,130-146 825,-5 4-1800,5-9-6087,6-5-1360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1.402"/>
    </inkml:context>
    <inkml:brush xml:id="br0">
      <inkml:brushProperty name="width" value="0.05" units="cm"/>
      <inkml:brushProperty name="height" value="0.05" units="cm"/>
    </inkml:brush>
  </inkml:definitions>
  <inkml:trace contextRef="#ctx0" brushRef="#br0">82 19 13965,'0'0'4330,"0"0"-2435,0 0-710,0 0-198,0 0-410,-10 16-193,-1-2-276,5-6-38,0-1-1,1 1 1,0 1 0,0-1 0,0 1 0,1 0 0,1 0-1,-1 0 1,2 0 0,-1 1 0,0 8-70,-1 4 119,1 0 0,1 0 0,2 0 0,0 0 0,1 0 0,1 0 0,1 0 0,1 0 0,1 0 0,0-1 0,2 0 0,1 0 0,0-1-1,8 12-118,-13-28-62,0 0-1,1 0 0,-1 0 0,1 0 1,0-1-1,0 1 0,0-1 0,1 0 0,-1 0 1,1-1-1,0 1 0,-1-1 0,1 0 1,0-1-1,0 1 0,0-1 0,1 0 0,-1 0 1,0 0-1,0-1 0,1 0 0,-1 0 1,0 0-1,0-1 0,1 0 0,-1 0 0,0 0 1,0 0 62,4-1 21,-1-1 1,0 0 0,0 0 0,0-1 0,0 0-1,0 0 1,-1-1 0,1 0 0,-1 0-1,-1 0 1,1-1 0,-1 0 0,0-1 0,0 0-1,-1 1 1,3-6-22,-2-1 116,-1 0-1,0-1 1,-1 0-1,-1 0 0,0 0 1,-1 0-1,0 0 1,-1-1-1,-1 1 1,0 0-1,-1-1 1,0 1-1,-1 0 1,-1 0-1,-1 0 1,0 0-1,0 0 1,-1 1-1,-1-1 0,0 1 1,-1 1-1,-1 0 1,0 0-1,0 0 1,-1 1-1,-1 0 1,-2-2-116,-72-49-2035,19 43-3900,37 18-1176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7.675"/>
    </inkml:context>
    <inkml:brush xml:id="br0">
      <inkml:brushProperty name="width" value="0.05" units="cm"/>
      <inkml:brushProperty name="height" value="0.05" units="cm"/>
    </inkml:brush>
  </inkml:definitions>
  <inkml:trace contextRef="#ctx0" brushRef="#br0">218 58 9897,'0'0'6321,"0"0"-2990,0 0-1436,0 0 97,0 0-530,0 0-554,0 0-433,2-11-288,0 6-176,-2 4-9,0-1 0,0 0-1,0 0 1,1 1 0,-1-1-1,0 0 1,1 0 0,-1 1 0,1-1-1,0 1 1,0-1 0,0 0-1,0 1 1,0 0 0,0-1 0,0 1-1,0-1 1,0 1 0,0 0-1,1 0 1,-1 0 0,1 0 0,-1 0-1,1 0 1,-1 0 0,1 0-1,-1 1 1,1-1 0,0 1 0,0-1-1,-1 1 1,1-1 0,0 1-1,-1 0 1,1 0 0,0 0 0,0 0-1,0 0 1,-1 0 0,2 1-2,4 0 0,0 0 0,-1 0 1,1 1-1,-1 0 0,1 0 0,-1 0 1,0 1-1,0 0 0,0 1 1,0-1-1,0 1 0,-1 0 0,0 0 1,0 1-1,0 0 0,0 0 1,-1 0-1,0 0 0,3 4 0,-7-4 2,0-1-1,-1 0 1,1 0-1,-1 1 1,0-1-1,0 0 1,-1 0 0,1 0-1,-1 0 1,0 0-1,0 0 1,0-1-1,0 1 1,-1-1-1,1 1 1,-1-1 0,0 0-1,0 0 1,0 0-1,-1 0 1,1-1-1,-1 1 1,1-1-1,-1 0-1,3-1 0,-31 21 126,-1-1 0,-1-1 0,0-2 0,-2-2 0,0-1 0,-1-2 0,-5 1-126,27-9 159,-19 12 349,57-12-396,36-8-777,-1-2 1,0-3 0,0-3-1,30-9 665,-78 17-252,90-23-4163,-36 5-2193,9-4-7710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8.346"/>
    </inkml:context>
    <inkml:brush xml:id="br0">
      <inkml:brushProperty name="width" value="0.05" units="cm"/>
      <inkml:brushProperty name="height" value="0.05" units="cm"/>
    </inkml:brush>
  </inkml:definitions>
  <inkml:trace contextRef="#ctx0" brushRef="#br0">9 132 12204,'-2'-15'3961,"-5"-81"811,24 75-87,30 43-3631,196 211 350,-68-48-1350,-74-48-2815,-73-68-970,-47-87 3144,11-7 1019,1 0 0,2 0 1,0-1-1,2 1 1,0-1-1,2-14-432,0 17 304,-16-242 2568,18 263-2823,-1 0 0,0 0 0,0 0 0,0 0 0,0 0 0,0 0 0,-1 0 0,1 0 0,0 0 0,-1 0 0,0 0 0,1 0 0,-1 0 0,0 1 0,0-1 0,0 0 0,0 0 0,0 1 0,-1-1 0,1 1 0,0-1 0,-1 1 0,1-1 0,-1 1 0,1 0 0,-1 0 0,0 0 0,0 0 0,1 0 0,-1 0 0,0 0 0,0 1 0,0-1 0,0 0 0,0 1 0,0 0 0,0-1 0,0 1 0,0 0 0,0 0 0,0 0 0,0 1 0,0-1 0,0 0 0,0 1 0,0-1 0,0 1 0,0 0 0,0-1 0,1 1 0,-1 0 0,0 0 0,0 0 0,1 1 0,-1-1 0,0 1-49,-159 200 700,-68 61-316,173-173-2872,57-89 2146,-1-1 0,1 1 0,0-1 0,-1 1 0,1 0 0,0-1 0,-1 0 0,1 1 0,0-1 0,0 1 0,-1-1 0,1 0 0,0 0 0,0 1 0,0-1 0,0 0 0,-1 0 0,1 0 0,0 0 0,0 0 0,0 0 0,0 0 0,-1 0 0,1 0 0,0 0 0,0-1 0,0 1 0,0 0 0,-1-1 0,1 1 0,0 0 0,0-1 0,-1 1 0,1-1 0,0 1 0,-1-1 0,1 1 0,-1-1 0,1 0-1,0 1 1,-1-1 0,1 0 0,-1 1 0,1-2 342,13-12-10073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8.701"/>
    </inkml:context>
    <inkml:brush xml:id="br0">
      <inkml:brushProperty name="width" value="0.05" units="cm"/>
      <inkml:brushProperty name="height" value="0.05" units="cm"/>
    </inkml:brush>
  </inkml:definitions>
  <inkml:trace contextRef="#ctx0" brushRef="#br0">1 131 10506,'0'0'2904,"0"0"-667,0 0 208,0 0-609,0 0-555,0 0-277,0 0-379,22-11-198,-16 8-394,14-8 75,1 1 1,0 2 0,0 0-1,0 1 1,1 1 0,0 1-1,1 1 1,-1 1-109,307-9 1187,83-10 407,-360 9-1599,-93 6-187,-109 30-2995,61 21-4864,65-24 1122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10.375"/>
    </inkml:context>
    <inkml:brush xml:id="br0">
      <inkml:brushProperty name="width" value="0.05" units="cm"/>
      <inkml:brushProperty name="height" value="0.05" units="cm"/>
    </inkml:brush>
  </inkml:definitions>
  <inkml:trace contextRef="#ctx0" brushRef="#br0">1 91 12107,'0'0'3572,"0"0"-1581,14-1-795,400-2 3048,-328 3-4079,45 2 417,0-5 0,0-7 0,42-11-582,-159 18 68,74-29 238,-88 32-310,1 0 1,-1 0 0,1 0 0,-1 0 0,0-1-1,1 1 1,-1 0 0,0 0 0,1 0-1,-1-1 1,0 1 0,1 0 0,-1-1 0,0 1-1,0 0 1,1-1 0,-1 1 0,0 0-1,0-1 1,0 1 0,1 0 0,-1-1 0,0 1-1,0-1 1,0 1 0,0-1 0,0 1 0,0 0-1,0-1 1,0 1 0,0-1 0,0 1-1,0 0 1,0-1 0,0 1 0,0-1 0,0 1-1,0 0 1,-1-1 0,1 1 0,0-1-1,0 1 1,0 0 0,-1-1 0,1 1 0,0 0-1,0-1 1,-1 1 0,1 0 0,0 0-1,-1-1 1,1 1 0,0 0 0,-1 0 0,1-1-1,-1 1 1,1 0 0,0 0 0,-1 0-1,1 0 1,-1 0 0,1 0 0,0 0 0,-1 0-1,1 0 1,-1 0 0,1 0 0,0 0-1,-1 0 1,0 0 3,-35-2-1048,33 2 880,-73 10-4051,26 4-1705,11 1-1192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3.788"/>
    </inkml:context>
    <inkml:brush xml:id="br0">
      <inkml:brushProperty name="width" value="0.05" units="cm"/>
      <inkml:brushProperty name="height" value="0.05" units="cm"/>
    </inkml:brush>
  </inkml:definitions>
  <inkml:trace contextRef="#ctx0" brushRef="#br0">62 230 19090,'0'0'3219,"-13"-5"-1687,-36-17-208,49 22-1274,1 0-1,-1-1 1,1 1 0,-1 0-1,0 0 1,0 0 0,1 0-1,-1-1 1,0 1-1,1 0 1,-1 0 0,0-1-1,0 1 1,1 0 0,-1 0-1,0-1 1,0 1 0,0 0-1,1-1 1,-1 1-1,0 0 1,0-1 0,0 1-1,0 0 1,0-1 0,0 1-1,1 0 1,-1-1-1,0 1 1,0 0 0,0-1-1,0 1 1,-1 0 0,1-1-1,0 1 1,0-1 0,0 1-1,0 0 1,0-1-1,0 1 1,0 0 0,-1-1-1,1 1 1,0 0 0,0 0-1,0-1 1,-1 1-1,1 0-49,3-1 186,351-27 908,213-16-2460,-567 44 1332,0-1 0,-1 1 1,1 0-1,0 0 1,0-1-1,0 1 1,0 0-1,-1-1 0,1 1 1,0 0-1,0-1 1,0 1-1,0 0 0,0-1 1,0 1-1,0 0 1,0-1-1,0 1 0,0 0 1,0-1-1,0 1 1,0 0-1,0-1 1,0 1-1,0-1 0,0 1 1,0 0-1,1 0 1,-1-1-1,0 1 0,0 0 1,0-1-1,1 1 1,-1 0-1,0 0 0,0-1 1,0 1-1,1 0 1,-1 0-1,0-1 1,1 1-1,-1 0 34,-45-12 148,40 11-215,-9-2 80,-2 0 1,0-1 0,1 0 0,-1-1 1,1 0-1,0-1 0,0-1 0,1 0 1,0-1-1,0-1 0,-1-1-14,16 10 8,-1 0-1,1 1 0,-1-1 1,1 0-1,0 0 0,-1 1 1,1-1-1,-1 0 0,1 0 1,0 0-1,-1 0 0,1 0 0,-1 0 1,1 0-1,0 0 0,-1 0 1,1 0-1,-1-1 0,1 1 1,0 0-1,-1 0 0,1-1 1,-1 1-1,1 0 0,-1 0 1,1-1-1,-1 1 0,1-1 1,-1 1-1,1 0 0,-1-1 1,1 1-1,-1-1 0,0 1 1,1-1-1,-1 1 0,0-1 1,0 1-1,1-1 0,-1 0 1,0 1-1,0-1 0,0 1 1,1-1-1,-1 0 0,0 1 1,0-1-1,0 1 0,0-1 1,0 0-1,0 1 0,-1-1 1,1 0-1,0 1 0,0-1 1,0 1-1,-1-1 0,1 1 1,0-1-8,8 5 16,1 0 0,-1 1 0,-1 0 0,1 0 0,-1 0 0,0 1 0,0 1 0,0-1 0,-1 1 0,0 0 0,0 0 0,-1 1 0,0-1 0,0 1 0,-1 1 0,0-1 0,-1 0 0,2 6-16,-1 2-51,-1 1 0,0 0 0,-2 0 0,0 0 0,-1 0 0,0 0 0,-2 0 1,0 0-1,0 0 0,-2 0 0,0-1 0,-1 0 0,-1 1 0,0-2 0,-1 1 0,-1-1 0,0 0 0,-1 0 0,-10 11 51,-39 87-11369,48-84-2564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9.036"/>
    </inkml:context>
    <inkml:brush xml:id="br0">
      <inkml:brushProperty name="width" value="0.05" units="cm"/>
      <inkml:brushProperty name="height" value="0.05" units="cm"/>
    </inkml:brush>
  </inkml:definitions>
  <inkml:trace contextRef="#ctx0" brushRef="#br0">1 544 14318,'0'0'4489,"0"0"-2103,0 0-341,0 0-123,0 0-534,0 0-422,0 0-235,0 0-181,1 9-32,6 325 860,-8-213-3829,1-121 2240,0-1 1,0 0-1,-1 1 0,1-1 1,0 1-1,0-1 0,0 1 1,0-1-1,0 0 0,0 1 1,0-1-1,1 1 0,-1-1 1,0 1-1,0-1 0,0 1 1,0-1-1,1 0 0,-1 1 1,0-1-1,1 1 0,-1-1 1,0 1-1,1 0 0,-1-1 1,0 1-1,1-1 0,-1 1 1,1 0-1,-1-1 0,1 1 1,-1 0-1,1 0 0,-1-1 1,1 1-1,-1 0 0,1 0 1,-1 0-1,1-1 0,0 1 1,-1 0-1,1 0 0,-1 0 1,1 0-1,-1 0 0,1 0 1,0 0-1,-1 0 0,1 1 1,-1-1-1,1 0 0,-1 0 1,1 0-1,-1 1 0,1-1 1,-1 0-1,1 1 0,-1-1 1,1 0-1,-1 1 0,1-1 1,-1 0-1,1 1 0,-1-1 1,0 1-1,1-1 0,-1 1 211,8-19-9160</inkml:trace>
  <inkml:trace contextRef="#ctx0" brushRef="#br0" timeOffset="515.439">320 375 17777,'0'0'3144,"0"0"-1404,0 0 6,0 0-273,0 0-640,16-3-411,121-17 5,298-17-1655,-405 26-1793,-41 5-3487,-7 1 433</inkml:trace>
  <inkml:trace contextRef="#ctx0" brushRef="#br0" timeOffset="1000.009">1000 125 13805,'-1'-14'4100,"-5"-69"-64,22 71-428,17 32-3202,257 256 283,-166-153-861,29 26-6190,-153-149 6331,0 0 1,0-1-1,0 1 1,0 0-1,1-1 1,-1 1 0,0-1-1,0 1 1,1 0-1,-1 0 1,0-1-1,0 1 1,1 0-1,-1-1 1,0 1-1,1 0 1,-1 0 0,1-1-1,-1 1 1,0 0-1,1 0 1,-1 0-1,0 0 1,1 0-1,-1 0 1,1-1 0,-1 1-1,0 0 1,1 0-1,-1 0 1,1 0-1,-1 0 1,1 1-1,-1-1 1,0 0-1,1 0 1,-1 0 0,1 0-1,-1 0 1,0 0-1,1 1 1,-1-1-1,0 0 1,1 0-1,-1 1 1,0-1-1,1 0 1,-1 0 0,0 1-1,0-1 1,1 0-1,-1 1 1,0-1-1,0 0 1,1 1-1,-1-1 1,0 1 30,-12-40 336,10 32-415,-24-80 1257,-56-145 3895,81 228-4989,-1 0 0,1 1-1,0-1 1,-1 0 0,0 1 0,0-1-1,0 1 1,0-1 0,0 1 0,-1 0-1,1 0 1,-1 0 0,0 0 0,0 0-1,0 1 1,-1-1 0,1 1-1,0 0 1,-1 0 0,1 0 0,-1 0-1,0 1 1,0 0 0,0 0 0,0 0-1,1 0 1,-1 0 0,0 1 0,-1-1-1,1 1 1,0 0 0,0 1-1,0-1 1,0 1 0,0-1-84,-7 8 65,1 1 1,0 0-1,1 0 1,0 1-1,0 0 1,1 0-1,1 1 1,-1 0-1,2 1 0,-1-1 1,0 5-66,0-3 49,-36 64 139,-2-3 0,-5-1 0,-2-2 0,-17 13-188,-3-9-2834,71-75 2597,1 0 1,0 0 0,-1 0 0,1 0-1,-1 0 1,1 0 0,0 0-1,-1 0 1,1 0 0,0 0 0,-1 0-1,1-1 1,-1 1 0,1 0-1,0 0 1,-1 0 0,1-1 0,0 1-1,-1 0 1,1 0 0,0-1-1,0 1 1,-1 0 0,1-1 0,0 1-1,0 0 1,0-1 0,-1 1-1,1 0 1,0-1 0,0 1 0,0-1-1,0 1 1,0 0 0,0-1-1,0 1 1,0-1 0,0 1 0,0 0-1,0-1 1,0 1 0,0-1-1,0 1 1,0 0 0,0-1 0,0 1-1,1-1 1,-1 1 0,0 0-1,0-1 1,0 1 0,1 0 0,-1-1-1,0 1 1,0 0 0,1-1-1,-1 1 1,0 0 0,1 0 0,-1-1-1,0 1 1,1 0 0,-1 0-1,0 0 1,1 0 236,8-18-9315</inkml:trace>
  <inkml:trace contextRef="#ctx0" brushRef="#br0" timeOffset="1763.387">1957 273 7911,'0'0'4837,"0"0"-1570,0 0-598,0 0-496,0 0-662,0 0-550,14-9-449,45-26-197,-56 35-302,0-1-1,0 1 1,0-1-1,0 1 1,0 0-1,0 0 1,0 0-1,0 1 1,0-1-1,0 1 1,-1-1-1,1 1 1,0 0 0,0 0-1,-1 0 1,1 1-1,0-1 1,-1 1-1,1-1 1,-1 1-1,0 0 1,1 0-1,-1 0 1,0 0-13,6 5 41,-2-4-33,-1 0 0,0 0 1,-1 0-1,1 1 0,-1 0 0,1 0 1,-1 0-1,-1 1 0,1-1 1,0 1-1,-1 0 0,0 0 0,0 0 1,-1 0-1,1 1 0,-1-1 0,0 1 1,-1 0-1,1-1 0,-1 1 0,0 0 1,-1 0-1,1 0 0,-1 0 0,0-1 1,-1 1-1,1 0 0,-1 0 1,0 0-1,-1-1 0,0 2-8,-9 10-4,0-1 0,-2 0 1,0 0-1,-1-1 0,0-1 0,-2 0 0,1-1 1,-2-1-1,1 0 0,-2-2 0,1 0 0,-1 0 1,-1-2-1,-8 3 4,-61 32 683,87-30 509,28-12-940,-19-1-201,47 2-227,0-2-1,1-3 1,-1-2 0,0-3 0,-1-2 0,0-2 0,39-15 176,-56 8-2349,-19 0-3123,-15 7-1078</inkml:trace>
  <inkml:trace contextRef="#ctx0" brushRef="#br0" timeOffset="2190.054">2694 318 13741,'0'0'3491,"0"0"-1905,0 0-348,16-3 225,120-9 379,269 29-1148,-378-23-1576,-33 4-3900,-12 1-541,-5 1-2396</inkml:trace>
  <inkml:trace contextRef="#ctx0" brushRef="#br0" timeOffset="3018.414">3407 688 8680,'0'0'5467,"0"0"-2478,0 0-1067,0 0-75,0 0-341,0 0-444,14-7-384,42-25-198,4-32 1041,-48 45-1232,2-9-227,0-1 1,-2-1-1,-2 0 0,0 0 0,-2-1 1,-2 0-1,0 0 0,-3 0 1,0-1-1,-2 0 0,-1 1 0,-3-22-62,3 39 1,1 6-2,-1 0-1,0 0 0,0 0 1,0 0-1,-1 0 1,0 0-1,0 0 1,-1 0-1,0 1 0,-1-1 1,0 1-1,0-1 1,0 1-1,-4-6 2,6 12-1,-1 0 0,1 0 0,0 0 0,0 0 0,0 1 0,0-1 0,-1 0 0,1 0 0,0 1 0,-1-1 0,1 1 0,-1-1 0,1 1 0,0 0 0,-1-1 0,1 1 0,-1 0 0,1 0 0,-1 0 0,1 0 0,-1 0 0,1 1 0,-1-1 0,1 0 0,-1 1 0,1-1 0,0 1 0,-1-1 0,1 1 0,0-1 0,-1 1 0,1 0 0,0 0 0,0 0 0,0 0 0,0 0 0,0 0 0,0 0 0,0 0 0,0 0 0,0 1 0,0-1 1,-34 56-33,25-31 23,2 0-1,0 0 0,2 1 1,1 0-1,1 0 0,1 1 1,1-1-1,2 0 0,1 15 11,0-31-23,0-1 0,1 0 0,0 0 0,1 0 0,0 0-1,0 0 1,1 0 0,0-1 0,1 1 0,0-1 0,0 0 0,1-1-1,0 1 1,1-1 0,0-1 0,0 1 0,1-1 0,0 0 0,0-1 0,0 0-1,1 0 1,0-1 0,0 0 0,0 0 0,1-1 0,0 0 0,0-1 0,0 0-1,0-1 1,6 1 23,-3 0 10,-1 0 0,1-1 0,0-1 0,-1 0-1,1 0 1,0-2 0,0 1 0,0-2 0,-1 0 0,1 0-1,-1-1 1,1-1 0,-1 0 0,0 0 0,-1-1 0,1-1 0,-1 0-1,0-1 1,0 0 0,-1 0 0,0-1 0,0-1 0,-1 0-1,0 0 1,0 0 0,-1-1 0,-1-1 0,1 1 0,-2-1 0,0 0-1,0-1 1,4-11-10,-5 0 192,-2 0-1,0 0 1,-1 0 0,-2-1-1,0 1 1,-2 0 0,0-1-1,-1 1 1,-2 0 0,-6-20-192,10 38 98,0 0-1,-1 0 1,1 0 0,-1 0 0,0 0 0,-1 0 0,1 1 0,-1-1-1,0 1 1,0 0 0,0 0 0,0 0 0,-1 0 0,1 1 0,-5-4-98,7 8 13,-1-1 1,0 1 0,1 0 0,-1-1-1,1 1 1,-1 0 0,1 0-1,0 0 1,-1 0 0,1 0 0,0 0-1,0 0 1,0 0 0,0 1-1,0-1 1,0 0 0,0 1-1,0-1 1,0 1 0,0-1 0,1 1-1,-1-1 1,1 1 0,-1-1-1,1 1 1,0 0 0,-1-1 0,1 1-1,0 0 1,0-1 0,0 1-1,0 0 1,1-1 0,-1 1 0,0-1-1,1 2-13,-2 2 35,0 35-16,1 0 0,3 0-1,1 0 1,1 0 0,3-1-1,1 0 1,3 3-19,9 49-104,16 47-3804,-25-117 1053,-11-20 2203,0 1 0,1-1 0,-1 1 0,1-1 0,0 0 0,-1 0 0,1 0 0,0 0 0,0 0 0,0 0 0,-1 0 0,1-1 0,0 1 0,0-1 0,0 1 0,0-1 0,0 0 0,0 0 0,0 1 0,0-2 0,0 1 0,0 0 0,0 0 0,0-1 0,0 1 0,1-1 652,22-10-4910,-8-3 6125,-1-1 0,0 0 0,-1-2 0,-1 1 0,-1-1-1,0-1 1,-1-1 0,5-10-1215,24-35 4722,36-45 4332,-71 107-5884,-14 41-2385,-15 41 37,9-36-883,2 2 0,1-1 1,3 1-1,2 1 0,0 28 61,6-73-172,3 24-2608,8-14-3033,1-11-1293</inkml:trace>
  <inkml:trace contextRef="#ctx0" brushRef="#br0" timeOffset="3399.816">4418 306 12236,'0'0'4196,"0"0"-2595,0 0 161,0 0-1,0 0-832,0 0-416,110-38-257,-57 36-128,8 2-64,-5 0-32,3 0-32,-5 2-448,-11 2-1026,-4-4-1248,-14 1-3140,-12 1-4516</inkml:trace>
  <inkml:trace contextRef="#ctx0" brushRef="#br0" timeOffset="3930.363">4928 563 15631,'0'0'3155,"0"0"-1650,0 0-127,0 0-97,10-15-507,77-99 363,-75 95-962,-1-1 1,0-1-1,-2 0 1,0-1-1,-2 1 1,0-1-1,-1-1 1,1-13-176,7-163 149,-14 200-150,-1-1-1,1 1 1,-1-1-1,1 1 1,-1-1-1,1 1 1,-1-1-1,0 1 0,1-1 1,-1 0-1,0 1 1,0-1-1,1 0 1,-1 1-1,0-1 1,0 0-1,1 0 1,-1 0-1,0 0 1,0 0-1,1 0 0,-1 0 1,0 0-1,0 0 1,0 0-1,1 0 1,-1-1-1,0 1 1,0 0-1,1-1 1,-1 1-1,0 0 1,1-1-1,-1 1 0,0-1 1,1 1-1,-1-1 1,1 1-1,-1-1 1,1 1-1,-1-1 1,1 1-1,-1-1 1,1 0-1,-1 1 1,1-1-1,0 0 0,0 0 1,-1 1-1,1-1 1,0 0-1,0 0 2,-8 33-81,3 1 0,0 0 0,2 0 0,2 0 0,1 0-1,1 0 1,2 0 0,2 0 0,0-1 0,8 21 81,30 72-3122,-41-122 3047,0 0 0,-1 0 0,1 0 0,1 0 0,-1 0 0,0-1 0,1 1 1,0-1-1,-1 1 0,1-1 0,0 0 0,0 0 0,0 0 0,0-1 0,1 1 0,-1-1 0,0 1 0,1-1 0,-1 0 0,1-1 0,-1 1 1,1 0-1,-1-1 0,1 0 0,-1 0 0,1 0 0,0 0 0,-1-1 0,1 1 0,-1-1 0,1 0 0,-1 0 0,0 0 0,4-2 75,4-3 249,0 1 0,-1-2 1,0 1-1,0-2 0,0 1 0,-1-1 0,0-1 0,-1 0 0,0 0 0,0 0 0,-1-1 0,0 0 0,0-1 0,-1 0 0,-1 0 0,0-1-249,60-189 2651,-57 169-2284,-2 0 1,-1 0-1,-1 0 0,-2-1 0,-2-13-367,0 46 13,0-1 0,-1 1 0,1 0-1,0 0 1,-1-1 0,1 1-1,0 0 1,-1 0 0,1-1-1,0 1 1,-1 0 0,1 0 0,-1 0-1,1 0 1,-1 0 0,1 0-1,0 0 1,-1-1 0,1 1-1,-1 0 1,1 1 0,-1-1 0,1 0-1,0 0 1,-1 0 0,1 0-1,-1 0 1,1 0 0,-1 0-1,1 1 1,0-1 0,-1 0 0,1 0-1,0 0 1,-1 1 0,1-1-1,0 0 1,-1 1 0,1-1-1,0 0 1,-1 1 0,1-1 0,0 0-1,0 1 1,0-1 0,-1 1-1,1-1 1,0 0 0,0 1 0,0-1-1,0 1 1,0-1 0,0 1-1,0-1 1,0 0 0,0 1-1,0-1 1,0 1-13,-8 15 29,2 0 0,0 0 0,0 0-1,2 1 1,0 0 0,1 0 0,0 0 0,2 0-1,0 0 1,1 1 0,0-1 0,2 0 0,0 0-1,1 1 1,2 5-29,5 19-366,2 0 0,2-1 0,2 0 0,2-1 0,13 21 366,-9-28-3577,-13-26-376,3-4-3801,-6-3-1679</inkml:trace>
  <inkml:trace contextRef="#ctx0" brushRef="#br0" timeOffset="4228.396">5693 338 11147,'0'0'3528,"4"-14"-955,11-43-154,-14 54-2244,-1 0 1,1 0 0,0 0 0,0 0-1,0 0 1,1 0 0,-1 1 0,1-1-1,-1 0 1,1 1 0,0-1 0,0 1-1,0 0 1,0 0 0,1-1 0,-1 1-1,1 1 1,-1-1 0,1 0 0,0 1-1,-1-1 1,1 1 0,0 0 0,0 0-1,3-1-175,-2 2 45,0 1 0,0-1 0,0 1 0,0-1 0,0 1 0,0 0 0,0 1 0,0-1 0,0 1 0,0 0-1,-1 0 1,1 0 0,-1 0 0,1 1 0,-1-1 0,0 1 0,0 0 0,0 0 0,0 0 0,0 0 0,-1 0 0,0 1 0,1-1-1,0 3-44,1 2 0,0 0-1,-1 0 0,0 1 0,0-1 1,-1 1-1,0 0 0,0 0 0,-1 0 0,0 0 1,0 0-1,-1 0 0,-1 0 0,1 0 0,-2 0 1,1 0-1,-1-1 0,0 1 0,-1 0 0,0-1 1,0 1-1,-1-1 0,0 0 0,-1 0 1,0-1-1,0 1 0,-1 1 1,-18 20 5,0 0 0,-2-2 0,-1-1 1,-1-1-1,-20 13-5,47-38 3,1 0 0,-1 0 0,0 0-1,1 0 1,-1 1 0,1-1 0,-1 0 0,1 0 0,-1 0 0,1 0 0,-1 1 0,1-1 0,-1 0 0,1 0 0,-1 1 0,1-1-1,-1 1 1,1-1 0,0 0 0,-1 1 0,1-1 0,-1 1 0,1-1 0,0 1 0,0-1 0,-1 1 0,1-1 0,0 1-1,0-1 1,0 1 0,-1-1 0,1 1 0,0-1 0,0 1 0,0-1 0,0 1 0,0 0 0,0-1 0,0 1 0,0-1-1,0 1 1,1-1 0,-1 1 0,0-1 0,0 1 0,0-1 0,0 1 0,1-1 0,-1 1 0,0-1 0,1 1 0,-1-1 0,0 1-1,1-1 1,-1 1 0,1-1 0,-1 0 0,0 1 0,1-1 0,-1 0 0,1 0 0,-1 1 0,1-1 0,-1 0 0,1 0-1,0 1 1,-1-1-3,43 3 399,-37-3-358,39-3 56,0-1 0,-1-2-1,1-2 1,-1-2 0,-1-2 0,0-2-1,0-1 1,11-9-97,-11-6-1665,-67 29-2606,-1 3-336,-5 5-1986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7.015"/>
    </inkml:context>
    <inkml:brush xml:id="br0">
      <inkml:brushProperty name="width" value="0.05" units="cm"/>
      <inkml:brushProperty name="height" value="0.05" units="cm"/>
    </inkml:brush>
  </inkml:definitions>
  <inkml:trace contextRef="#ctx0" brushRef="#br0">85 76 3171,'0'0'8525,"0"0"-4473,-1-13-1169,-9-38-203,10 50-2630,0 1 1,-1-1 0,1 1-1,0-1 1,0 1-1,0-1 1,0 1 0,0-1-1,-1 1 1,1 0-1,0-1 1,-1 1-1,1-1 1,0 1 0,0 0-1,-1-1 1,1 1-1,-1 0 1,1-1 0,0 1-1,-1 0 1,1-1-1,-1 1 1,1 0 0,-1 0-1,1 0 1,-1-1-1,1 1 1,-1 0-1,1 0 1,-1 0 0,1 0-1,-1 0 1,1 0-1,-1 0 1,1 0 0,-1 0-1,1 0 1,-1 0-1,1 0 1,-1 1 0,1-1-1,0 0 1,-1 0-1,1 0 1,-1 1-1,1-1 1,-1 0 0,1 0-1,0 1 1,-1-1-1,1 0 1,-1 1 0,1-1-1,0 1 1,0-1-1,-1 0 1,1 1 0,0-1-1,0 1 1,-1-1-1,1 1-50,-17 24 948,11-8-831,2 1 1,-1 0-1,2 0 1,1 1-1,0-1 1,1 1-1,1-1 1,1 1-1,0-1 1,1 1-1,2-1 1,0 0-1,0 0 1,2 0-1,0 0 1,3 3-118,0 10 74,7 22-406,19 78-189,-26-41-8865,-9-75 2942</inkml:trace>
  <inkml:trace contextRef="#ctx0" brushRef="#br0" timeOffset="282.002">58 340 8456,'0'0'2562,"-27"-78"-319,15 67 575,0 2-383,7 5-930,3 1-384,2 2-32,6 1-288,11 0-577,9 0-64,12 0-96,10 0 0,5 0-64,0-2-96,1-5-993,-2-3-1441,3-9-3428,-8 1-5381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4.729"/>
    </inkml:context>
    <inkml:brush xml:id="br0">
      <inkml:brushProperty name="width" value="0.05" units="cm"/>
      <inkml:brushProperty name="height" value="0.05" units="cm"/>
    </inkml:brush>
  </inkml:definitions>
  <inkml:trace contextRef="#ctx0" brushRef="#br0">103 189 5157,'0'0'2968,"0"0"-683,2-13 331,0-5-1758,6-42 3272,0 17 2599,-36 159-1971,-35 163-3131,56-257-1608,2 0 0,0 0 0,1 0-1,1 1 1,1 0 0,1-1 0,1 1 0,1 0 0,0-1 0,2 1-1,1-1 1,1 1 0,1-1 0,1-1 0,1 1 0,0-1-1,3 2-18,-5-16-115,0-1-1,1 0 0,0 0 0,0 0 0,0-1 0,0 0 1,1 0-1,0-1 0,0 0 0,0-1 0,1 1 1,-1-1-1,1-1 0,-1 0 0,1 0 0,0-1 0,0 0 1,0 0-1,0-1 0,0 0 0,0-1 0,0 0 0,0 0 1,0-1-1,-1 0 0,1-1 0,-1 0 0,1 0 0,-1-1 1,0 0-1,0 0 0,0-1 0,4-4 116,98-105-5944,-54 26-1965,-40 55 3078,-7 3-1965</inkml:trace>
  <inkml:trace contextRef="#ctx0" brushRef="#br0" timeOffset="208.818">1 404 4773,'0'0'7222,"0"0"-3346,0 0-1239,0 0-635,14-5-769,97-40 134,41-13-12,-27 11-3191,-123 46 786,0 0-563,-1-1-5290,-1 2-3341</inkml:trace>
  <inkml:trace contextRef="#ctx0" brushRef="#br0" timeOffset="607.408">745 484 11050,'0'0'6246,"0"0"-3939,0 0-258,0 0-287,0 0-865,0 0-385,89-44-191,-56 38-65,0 0-96,1 4-96,0 0-64,-2 2 0,1 2-96,-2 3-609,-7 2-1152,-6-1-1250,-4-3-2274,-8-3-2082</inkml:trace>
  <inkml:trace contextRef="#ctx0" brushRef="#br0" timeOffset="870.535">1348 63 1057,'0'0'9524,"0"0"-5232,0 0-1399,0 0-170,2-12-535,5-39-549,-7 62 1990,3 51-3174,-3 522-449,1-567-697,3 58-2588,9-32-4368,-5-33 1140</inkml:trace>
  <inkml:trace contextRef="#ctx0" brushRef="#br0" timeOffset="1150.18">1337 361 10250,'0'0'2498,"0"0"-544,0 0 865,0 0-737,0 0-673,0-74-288,15 71-384,9 0-193,4 2-95,6-1-225,-3 1-128,4-1-64,0-1-32,-4 2-128,6 0-1089,-9-2-1730,-2 0-3459,-8-1-5381</inkml:trace>
  <inkml:trace contextRef="#ctx0" brushRef="#br0" timeOffset="1979.355">1784 451 6566,'0'0'3289,"0"0"-1437,0 0-224,0 0 241,0 0-289,0 0-384,0 0-305,13 2-170,101 23 1078,-108-23-1705,-1-1 0,1 1 0,-1-1 0,1 0 0,0-1 0,-1 0 0,1 0 0,0 0 0,-1 0 0,1-1 0,0 0 0,-1 0 0,1 0 0,-1-1 0,1 0 0,-1 0 0,0 0 0,0-1 0,0 0 0,0 0 0,0 0 0,-1 0 0,1-1 0,-1 0 0,0 0 0,0 0 0,0 0 0,-1-1 0,0 1 0,1-1 0,-2 0 0,1 0 0,0 0 0,-1 0 0,0-1 0,0-1-94,0 3 93,0 0 0,0 0 0,-1 0-1,1-1 1,-1 1 0,0 0-1,0-1 1,-1 1 0,1 0-1,-1-1 1,0 1 0,0-1 0,-1 1-1,1-1 1,-1 1 0,0 0-1,0-1 1,-1 1 0,1 0 0,-1 0-1,0 0 1,0 0 0,0 0-1,0 0 1,-1 1 0,0-1 0,1 1-1,-1-1 1,-1 1 0,1 0-1,0 0 1,-1 1 0,1-1-1,-1 1 1,0 0 0,0-1 0,0 2-1,0-1 1,0 0 0,-1 1-1,-2-1-92,-2 2 7,0 1-1,1-1 0,-1 2 0,0-1 1,0 1-1,1 0 0,-1 1 0,1 0 1,0 0-1,0 1 0,0 0 0,0 1 1,1 0-1,0 0 0,0 0 0,0 1 1,0 0-1,1 0 0,0 0 0,1 1 1,-1 0-1,1 1 0,0-1 0,1 1 1,0 0-1,0 0 0,1 0 0,0 0 1,0 1-1,1-1 0,0 1 0,0-1 1,1 1-1,1 0 0,-1 5-6,-1-3-75,1 1-1,0 0 0,1 0 0,1-1 1,-1 1-1,2 0 0,0-1 1,0 1-1,1-1 0,0 1 0,1-1 1,0 0-1,1-1 0,0 1 1,1-1-1,0 0 0,1 0 0,0 0 1,0-1-1,1-1 0,0 1 1,1-1-1,-1 0 0,2-1 1,-1 0-1,1-1 0,0 0 0,0 0 1,1-1-1,0 0 0,0-1 1,0 0-1,2 0 76,-3-3-37,-1 0 1,0 0-1,1-1 1,-1 0-1,1 0 1,-1-1-1,1 0 1,-1-1-1,0 0 1,0-1-1,0 0 1,0 0-1,0-1 1,0 0-1,-1 0 1,0-1-1,0 0 1,0-1-1,-1 0 1,0 0-1,0 0 1,0-1-1,-1 0 1,0 0-1,2-4 37,31-43 539,-2-2 0,-3-2 1,-3-1-1,-2-1 0,14-45-539,-42 104 30,0-1 1,1 1-1,-1-1 0,0 0 1,0 1-1,0-1 0,0 0 1,-1 0-1,1 0 0,0 0 1,-1 0-1,1 0 0,-1 0 1,0 0-1,0 0 0,1 0 1,-1 0-1,-1 0 0,1 0 1,0 0-1,0 0 0,-1 0 1,1 0-1,-1 0 1,0 0-1,0 0 0,1 0 1,-1 0-1,0 1 0,-1-1 1,1 0-1,0 1 0,0-1 1,-1 1-1,1-1 0,-1 1 1,1-1-1,-1 1-30,0 2 3,-1 1 0,1-1 0,0 1 0,0 0-1,0 0 1,1 0 0,-1 0 0,0 0 0,1 0 0,-1 0 0,1 0 0,0 1 0,0-1-1,0 0 1,0 1 0,0-1 0,0 1 0,1-1 0,-1 1 0,1-1 0,0 1 0,0 0 0,0-1-1,0 3-2,-1 26-4,2-1 0,2 1 0,0-1-1,2 0 1,2 0 0,0-1 0,2 0 0,1 0-1,3 3 5,33 118 12,-47-150-12,1 0 1,0 0-1,-1-1 1,1 1-1,-1 0 1,1 0 0,-1 0-1,1 0 1,-1 0-1,1 0 1,0 0-1,-1-1 1,1 1-1,-1 1 1,1-1 0,-1 0-1,1 0 1,-1 0-1,1 0 1,-1 0-1,1 0 1,-1 0-1,1 1 1,-1-1 0,1 0-1,0 0 1,-1 0-1,1 1 1,0-1-1,-1 0 1,1 1-1,-1-1 1,1 0 0,0 1-1,0-1 1,-1 1-1,1-1 1,0 0-1,0 1 1,-1-1-1,1 1 1,0-1 0,0 1-1,0-1 1,0 1-1,0-1 1,0 1-1,0-1 1,0 0-1,0 1 1,0-1 0,0 1-1,0-1 1,0 1-1,0-1 1,0 1-1,0-1 1,0 1-1,1-1 1,-1 1 0,0-1-1,0 0 1,1 1-1,-1-1 1,0 1-1,1-1 1,-1 0-1,0 1 1,1-1-1,-36-26-191,27 18-25,-60-34-2895,43 28-515,8-2-6826,11 8 1328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3.558"/>
    </inkml:context>
    <inkml:brush xml:id="br0">
      <inkml:brushProperty name="width" value="0.05" units="cm"/>
      <inkml:brushProperty name="height" value="0.05" units="cm"/>
    </inkml:brush>
  </inkml:definitions>
  <inkml:trace contextRef="#ctx0" brushRef="#br0">178 384 8264,'-1'-7'708,"1"0"33,1 0-1,-2 0 1,1 0 0,-1-1-1,0 1 1,-1 0-1,1 0 1,-1 0 0,-1 0-1,1 1 1,-1-1-1,0 1 1,-1-1-1,0 1 1,0 0 0,0 0-1,-1 1 1,1-1-1,-1 1 1,-1 0 0,-4-4-741,9 9 52,0 0 1,0-1 0,0 1 0,0 0 0,0 0 0,0 0 0,0 0 0,0 0 0,0 0 0,0 0 0,0 0-1,0 0 1,-1 0 0,1 1 0,0-1 0,0 0 0,1 1 0,-1-1 0,0 1 0,0-1 0,0 1-1,0-1 1,0 1 0,0 0 0,1-1 0,-1 1 0,0 0 0,0 0 0,1-1 0,-1 1 0,1 0 0,-1 0-1,1 0 1,-1 0 0,1 0 0,-1 0 0,1 0 0,0 0 0,0 0 0,-1 0 0,1 0 0,0 0 0,0 0-1,0 1-52,-7 51 137,7-51-87,1 57 76,2-1 1,3 0-1,3 0 0,10 38-126,-3-16-9,28 99-2879,-44-176 2846,1-2-82,0 0 0,0 0 0,0 0-1,0 0 1,-1 0 0,1 0 0,0 0 0,-1 1 0,1-1 0,-1 0 0,0 0 0,1 1 0,-1-1 0,0 0-1,0 1 1,1-1 0,-1 0 0,0 1 0,0-1 0,-1 0 0,1 1 0,0-1 0,0 0 0,-1 1-1,1-1 1,-1 0 0,1 0 0,-1 1 0,1-1 0,-1 0 0,0 0 0,0 0 0,1 0 0,-1 0-1,0 0 1,0 0 0,0 0 0,0 0 0,0 0 0,0-1 0,0 1 0,-1 0 0,1-1 0,0 1-1,0 0 1,-1-1 0,1 0 0,0 1 0,0-1 0,-1 0 0,1 0 0,0 0 0,-1 0 124,-6-5 129,0-2-1,1 1 1,-1-1 0,1 0 0,1-1 0,-1 0 0,2 0-1,-1 0 1,1 0 0,0-1 0,1 0 0,-1 0 0,2-1-1,0 1 1,-2-6-129,-7-24 468,2 0 0,1-1 0,2-1 0,2 1 0,1-1 0,2 0 0,3 0 0,0 0 0,3 0 0,1 1 0,3 0 0,9-31-468,-17 65 34,1 0-1,0 0 0,0 0 1,0 0-1,1 0 0,0 0 1,0 0-1,1 1 0,0-1 1,0 1-1,0 0 1,0 0-1,1 0 0,0 0 1,0 1-1,0-1 0,0 1 1,1 0-1,0 0 0,0 1 1,0-1-1,0 1 1,0 0-1,1 0 0,-1 1 1,1 0-1,0 0 0,4-1-33,3 4-3,0 1 0,0 0 0,0 1-1,-1 0 1,1 1 0,-1 0 0,1 1-1,-2 1 1,1-1 0,0 2 0,-1 0-1,0 0 1,-1 1 0,0 1 0,0-1-1,-1 2 1,0-1 0,0 1 0,-1 1-1,-1-1 1,1 1 0,-2 1 0,3 4 3,-4-10-47,-1-1-1,1 0 1,-1 1 0,0 0 0,-1 0 0,1 0 0,-1 1-1,-1-1 1,1 1 0,-1 0 0,0 0 0,0-1 0,-1 1 0,0 0-1,0 0 1,-1 0 0,0 1 0,0-1 0,-1 0 0,0 0-1,0 0 1,0 0 0,-1-1 0,0 1 0,0 0 0,-1-1-1,0 1 1,0-1 0,-1 0 0,-2 4 47,-8-1-31,-1-1-1,0-1 1,-1 0-1,0-1 1,0-1-1,0 0 1,0-1 0,-1-1-1,0 0 1,1-1-1,-1-1 1,0-1-1,0 0 1,0-2-1,0 1 1,1-2 0,-1 0-1,-2-2 32,-70-31-725,87 35 628,1 0 0,-1 0 0,1 0 1,-1 0-1,1-1 0,-1 1 0,1 0 0,0-1 1,-1 1-1,1-1 0,0 0 0,0 1 0,0-1 1,1 0-1,-1 0 0,0 1 0,1-1 0,-1 0 1,1 0-1,-1 0 0,1 0 0,0 0 0,0 0 1,0 0-1,0 1 0,0-1 0,0 0 0,0 0 1,1 0-1,-1 0 0,1 0 0,0 0 0,-1 1 1,1-1-1,0 0 0,0 0 0,0 1 0,0-1 1,0 1-1,0-1 0,1 1 0,-1-1 0,0 1 1,1 0-1,-1 0 0,2-2 97,78-55-8579,-30 27 988</inkml:trace>
  <inkml:trace contextRef="#ctx0" brushRef="#br0" timeOffset="330.482">765 1 7719,'0'0'3972,"0"0"-689,0 0-37,0 0-694,0 0-711,0 0-522,-8 13-203,6-10-1041,-3 5 77,1 0-1,-1 0 0,1 1 0,1-1 0,-1 1 0,1 0 1,1 0-1,0 0 0,0 0 0,1 0 0,0 0 0,0 8-151,32 263 1575,-19 58-3769,1-279-5029,0-42-85</inkml:trace>
  <inkml:trace contextRef="#ctx0" brushRef="#br0" timeOffset="658.867">1152 398 1345,'1'-13'8921,"1"-68"-3380,-11 69-287,0 31-4150,8-9-1076,0 0 1,1 0-1,0 0 1,1 1-1,0-1 1,1 0-1,0 0 1,0 0-1,1 0 1,1-1-1,-1 1 1,2-1-1,-1 0 1,1 0-1,0 0 1,1-1-1,0 0 0,1 0 1,0 0-1,0-1 1,0 0-1,1 0 1,0-1-1,0 0 1,1 0-1,-1-1 1,3 1-29,-7-5 11,0 0 1,1 0 0,-1 0 0,0-1 0,1 0-1,-1 0 1,0 0 0,1 0 0,-1-1 0,0 1-1,1-1 1,-1 0 0,0-1 0,0 1 0,0-1-1,0 0 1,0 0 0,0 0 0,0 0-1,-1-1 1,1 1 0,-1-1 0,0 0 0,0 0-1,0 0 1,0 0 0,0-1 0,0 1 0,-1-1-1,1-1-11,58-121 794,-50 99-150,14-75 1819,-25 100-2427,-1 1-1,1-1 1,-1 1-1,1 0 0,-1-1 1,0 1-1,0 0 0,1-1 1,-1 1-1,0 0 1,0 0-1,0 0 0,-1 0 1,1 0-1,0 0 0,0 0 1,0 0-1,-1 0 1,1 1-1,-1-1 0,1 0 1,0 1-1,-1-1 0,1 1 1,-1 0-1,1-1 1,-1 1-1,1 0 0,-1 0 1,1 0-1,-1 0 0,1 0 1,-1 0-1,1 1 1,-1-1-1,0 0-35,-62 13 349,26 2-315,2 1 0,0 2 0,1 1-1,0 2 1,2 1 0,-3 5-34,27-22 5,1 1 0,0 0 0,0 0 0,0 1-1,1 0 1,0 0 0,1 1 0,-1-1 0,1 2 0,1-1 0,0 1 0,0 0-1,0 0 1,1 0 0,1 0 0,-1 1 0,2 0 0,-1 0 0,1 0-1,1 0 1,0 0 0,0 0 0,1 0 0,0 0 0,1 0 0,0 0 0,1 0-1,0 0 1,0 0 0,1-1 0,0 1 0,1-1 0,0 1 0,2 1-5,11 6-17,1-1 0,1 0 0,0-1 0,1-1 0,1-1 0,0-1 0,0-1 0,1-1 0,1-1 0,0 0 0,0-2 0,0-1 0,1-1 0,0 0 0,0-2 0,0-1 0,19-1 17,-23 0-98,1 0 0,0-2 0,0 0 0,0-1 0,0-2 0,-1 0 0,1-1 0,12-5 98,-24 7-3,-1-1 0,1 0 0,-1-1 0,1 1 1,-1-2-1,-1 1 0,1-1 0,-1 0 0,0-1 0,0 0 1,-1 0-1,0 0 0,0-1 0,-1 0 0,0 0 1,0 0-1,-1 0 0,0-1 0,3-8 3,-5 13-81,0 0 0,1-1 1,-1 1-1,-1-1 0,1 1 0,-1-1 0,0 0 0,0 1 0,0-1 0,0 0 1,-1 0-1,0 1 0,0-1 0,0 0 0,-1 0 0,1 0 0,-1 1 0,0-1 1,-1 0-1,1 1 0,-1-1 0,0 1 0,0-1 0,0 1 0,-1 0 0,0 0 1,1 0-1,-1 0 0,-1 1 0,1-1 0,0 1 0,-1 0 0,0 0 0,0 0 1,0 0-1,0 0 0,0 1 0,0 0 0,-1 0 0,-3-1 81,-119 3-9497,54 17-1692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1.999"/>
    </inkml:context>
    <inkml:brush xml:id="br0">
      <inkml:brushProperty name="width" value="0.05" units="cm"/>
      <inkml:brushProperty name="height" value="0.05" units="cm"/>
    </inkml:brush>
  </inkml:definitions>
  <inkml:trace contextRef="#ctx0" brushRef="#br0">452 196 9833,'4'-13'4607,"31"-92"2355,-34 102-6828,-1 1 1,1 0 0,-1-1 0,0 1 0,1 0 0,-1 0-1,0-1 1,0 1 0,-1 0 0,1-1 0,0 1-1,-1 0 1,0-1 0,1 1 0,-1 0 0,0 0 0,0 0-1,0 0 1,0 0 0,-1 0 0,1 0 0,0 0 0,-1 0-1,0 1 1,1-1 0,-1 0 0,0 1 0,0 0-1,1-1 1,-1 1 0,0 0 0,-1 0 0,1 0 0,0 0-1,0 0 1,0 1 0,-1-1 0,0 0-135,-94-6 114,85 8-138,-1 0 1,1 1 0,-1 1 0,1 0 0,0 1 0,0 0 0,0 1-1,1 0 1,-1 1 0,1 0 0,1 1 0,-1 0 0,1 0 0,0 1 0,1 1-1,0 0 1,0 0 0,1 1 0,0 0 0,1 0 0,-1 2 23,6-9-45,1-1 1,0 1 0,0 0-1,0 0 1,0 0 0,0 0 0,1 0-1,-1 0 1,1 0 0,0 0-1,0 1 1,0-1 0,0 0-1,0 0 1,1 0 0,-1 0-1,1 0 1,0 0 0,0 0-1,0 0 1,0 0 0,1-1-1,-1 1 1,1 0 0,0-1 0,-1 1-1,1-1 1,1 1 0,-1-1-1,0 0 1,0 0 0,2 1 44,96 49-367,-58-34 374,-22-10-18,-1 1 1,0 1-1,0 1 0,-1 0 1,0 2-1,-1 0 0,-1 0 1,0 2-1,-1 0 0,0 1 1,12 17 10,-25-29 16,0 0 1,0 0-1,0 0 1,-1 0 0,1 0-1,-1 1 1,0-1-1,0 0 1,0 1 0,-1-1-1,0 0 1,0 1 0,0-1-1,0 0 1,-1 1-1,1-1 1,-1 0 0,0 1-1,-1-1 1,1 0-1,-1 0 1,0 0 0,1 0-1,-2 0 1,1 0-1,0-1 1,-1 1 0,0-1-1,0 1 1,0-1-1,-2 1-16,-2 2 109,-1 0-1,0 0 1,0-1-1,-1 0 1,1-1-1,-1 0 1,0 0-1,0-1 1,-1 0 0,1-1-1,-1 1 1,1-2-1,-1 0 1,0 0-109,-14 1 47,0-2 0,0-1 0,-1-1 0,1 0 0,0-2 0,0-1 1,1-1-1,0-1 0,0-1 0,0-1 0,1-1 0,-9-6-47,29 15-89,0 1-1,0-1 0,1 1 1,-1-1-1,0 0 0,1 1 0,-1-1 1,1 0-1,-1 0 0,1 0 1,-1 0-1,1 0 0,-1-1 0,1 1 1,0 0-1,0-1 0,0 1 1,0-1-1,0 1 0,0-1 0,0 1 1,0-1-1,1 0 0,-1 1 1,1-1-1,-1 0 0,1 0 1,0 1-1,-1-1 0,1 0 0,0 0 1,0 0-1,0 1 0,1-1 1,-1 0-1,0 0 0,1 0 0,-1 1 1,1-1-1,-1 0 0,1 0 90,54-24-9043,-19 15-256</inkml:trace>
  <inkml:trace contextRef="#ctx0" brushRef="#br0" timeOffset="404.824">898 268 10698,'2'-14'5232,"9"-45"-2275,-10 56-2793,0 0 0,-1 0 0,0 0 0,1-1 0,-1 1 0,0 0 0,0 0 0,-1-1 0,1 1-1,-1 0 1,1 0 0,-1 0 0,0-1 0,0 1 0,-1 0 0,1 0 0,-1 1 0,1-1 0,-1 0 0,0 0 0,0 1 0,0-1-1,0 1 1,-1 0 0,1-1 0,-1 1 0,1 0 0,-1 1 0,0-1 0,1 0 0,-1 1 0,0-1 0,0 1 0,0 0 0,-2 0-164,-2-1 45,0 1 0,0 0 0,0 0 0,0 1 0,0 0 0,0 0 0,0 0 0,-1 1 0,1 0 1,0 1-1,0 0 0,0 0 0,1 0 0,-6 3-45,3 0 7,0 1 1,0 0-1,0 1 0,1 0 1,0 0-1,1 1 1,-1-1-1,2 2 0,-1-1 1,1 1-1,0 0 1,1 0-1,0 1 0,0 0 1,1 0-1,0 0 0,1 0 1,-1 6-8,-4 19-124,1 0 0,2 0 1,1 1-1,2 0 0,1 0 124,0-32-88,0 0 0,0 1 0,1-1 0,-1 0 0,1 1 1,0-1-1,0 1 0,1-1 0,-1 1 0,1-1 0,0 0 0,0 1 0,0-1 0,1 0 0,-1 0 0,1 0 0,0 0 0,1 0 0,-1 0 0,0 0 0,1-1 1,0 1-1,0-1 0,0 0 0,0 0 0,1 0 0,-1 0 0,1-1 0,0 1 0,0-1 0,0 0 0,0 0 0,0 0 0,0-1 0,0 0 0,4 1 88,3-4 104,1 0-1,-1-1 0,0-1 1,0 0-1,0 0 0,-1-1 1,1-1-1,-1 1 0,0-2 0,-1 1 1,1-1-1,-1-1 0,-1 0 1,1 0-1,-2-1 0,1 0 1,-1 0-1,0 0 0,-1-1 0,3-5-103,41-72 1468,-39 124-1553,-4-15 167,39 87-2899,-43-103 2201,1-1-1,-1-1 1,1 1-1,0 0 1,1-1-1,-1 0 1,1 0-1,0 0 1,0-1-1,0 0 1,0 0-1,0 0 1,1 0-1,0-1 1,-1 0-1,1 0 1,0 0-1,3 0 617,33 0-6091,-26-7 2274</inkml:trace>
  <inkml:trace contextRef="#ctx0" brushRef="#br0" timeOffset="873.618">1213 475 2114,'3'-16'3283,"19"-112"2386,-6-50 6983,-27 194-10159,2 12-2412,2 0 0,0 0 0,2 0 0,2 1 0,0 0 0,2 0 0,2 24-81,-4 43-1,-2 17-549,4-83-2882,0-15-4816,0-37 8373,3-202 5107,-1 209-4843,2-1 1,0 1-1,0 0 0,1 0 0,1 0 0,1 0 0,0 1 0,1 0 0,0 0 0,1 1 0,1 0 0,0 1 0,2-3-389,-8 12 31,0-1 0,1 1 0,-1 0 0,1 0 0,-1 0 0,1 1-1,0-1 1,0 1 0,0 0 0,0 0 0,0 0 0,0 1 0,1-1 0,-1 1 0,1 0-1,-1 0 1,1 1 0,-1-1 0,1 1 0,-1 0 0,1 1 0,-1-1 0,1 1 0,-1-1-1,1 1 1,-1 1 0,1-1 0,-1 0 0,0 1 0,0 0 0,0 0 0,0 1 0,0-1-1,0 1 1,-1-1 0,1 1 0,-1 1 0,0-1 0,0 0 0,0 1 0,0-1-1,0 1-29,8 12-161,-1 1 1,-1 0 0,-1 0 0,0 1 0,-1 0 0,-1 0 0,0 1 0,-2 0 0,0 0 0,-1 0 0,-1 0 0,-1 1 0,0-1 0,-2 0 0,0 1 0,-1-1 0,-1 0 0,-1 0 0,-1 3 159,-17 39-2861,21-93 3021,43-137 2744,-34 140-2481,1 1 0,2 0 0,1 1 0,0 0 0,2 0 0,1 2 0,2 0 0,10-13-423,-25 35 13,1 1 1,-1-1-1,1 0 0,0 1 0,-1 0 0,1 0 0,0 0 0,1 0 0,-1 0 1,0 0-1,0 1 0,1 0 0,-1-1 0,1 1 0,-1 1 0,1-1 0,0 0 0,-1 1 1,1 0-1,0 0 0,-1 0 0,1 0 0,0 0 0,-1 1 0,1 0 0,-1 0 0,1 0 1,-1 0-1,1 0 0,-1 1 0,0-1 0,1 1 0,-1 0 0,0 0 0,0 0 0,-1 0 1,1 1-1,0-1 0,-1 1 0,1 0 0,-1 0 0,0 0 0,0 0 0,0 0 0,0 0 1,1 4-14,7 11 6,-1 1 0,0 0 0,-2 0 0,0 1 1,-1 0-1,-1 0 0,-1 1 0,-1-1 1,-1 1-1,0 0 0,-2 0 0,-1 2-6,0 37-3229,-1-1-3600,0-29 1550,2-15-5510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00.371"/>
    </inkml:context>
    <inkml:brush xml:id="br0">
      <inkml:brushProperty name="width" value="0.05" units="cm"/>
      <inkml:brushProperty name="height" value="0.05" units="cm"/>
    </inkml:brush>
  </inkml:definitions>
  <inkml:trace contextRef="#ctx0" brushRef="#br0">217 215 9609,'-13'-11'3459,"-97"-61"1106,16 31 1216,94 41-5746,1 0 0,-1 0 0,0 0 0,1 0 0,-1 0 0,0 0 0,0 0 0,1 0 0,-1 0-1,0-1 1,0 1 0,1 0 0,-1 0 0,0 0 0,0 0 0,1-1 0,-1 1 0,0 0 0,0 0 0,0 0 0,1-1 0,-1 1 0,0 0-1,0 0 1,0-1 0,0 1 0,0 0 0,0 0 0,1-1 0,-1 1 0,0 0 0,0-1 0,0 1 0,0 0 0,0 0 0,0-1 0,0 1-1,0 0 1,0-1 0,0 1 0,0 0 0,0 0 0,-1-1 0,1 1 0,0 0 0,0-1 0,0 1 0,0 0 0,0 0 0,-1 0 0,1-1-1,0 1 1,0 0 0,0 0 0,0-1 0,-1 1 0,1 0 0,0 0 0,0 0 0,-1 0 0,1 0 0,0-1 0,-1 1-35,33-3 195,-27 3-66,642-5 79,-586 1-560,-60 4 352,-1-1 0,0 1-1,1 0 1,-1 0 0,0-1 0,1 1-1,-1 0 1,0-1 0,0 1 0,1 0 0,-1-1-1,0 1 1,0 0 0,1-1 0,-1 1-1,0 0 1,0-1 0,0 1 0,0-1 0,0 1-1,0-1 1,0 1 0,0 0 0,0-1-1,0 1 1,0-1 0,0 1 0,0-1-1,0 1 1,0 0 0,0-1 0,0 1 0,0-1-1,0 1 1,-1 0 0,1-1 0,0 1-1,0 0 1,-1-1 0,1 1 0,0 0-1,0-1 1,-1 1 0,1 0 0,0-1 0,-1 1-1,1 0 1,0 0 0,-1-1 0,1 1-1,-1 0 1,1 0 0,0 0 0,-1 0 0,1 0-1,-1-1 1,1 1 0,0 0 0,-1 0-1,1 0 1,-1 0 0,1 0 0,-1 0-1,1 0 1,0 1 0,-1-1 0,1 0 0,-1 0-1,1 0 1,-1 0 0,-23-9 105,-1 0-1,0 1 0,0 2 1,-1 0-1,1 2 1,-1 1-1,-23 0-104,47 3 46,0 0 0,0 1 0,0-1-1,0 1 1,0-1 0,1 1 0,-1-1 0,0 1-1,0 0 1,0 0 0,1 0 0,-1 0-1,1 0 1,-1 0 0,1 0 0,-1 1-1,1-1 1,-1 1 0,1-1 0,0 1-1,0-1 1,0 1 0,0 0 0,0-1 0,0 1-1,0 0 1,1 0 0,-1 0 0,1-1-1,-1 1 1,1 0 0,0 0 0,0 0-1,0 0 1,0 2-46,3 72 507,-2-74-496,31 361 699,-55-95-1367,-3-157-5215,18-84 859,4-6-3176</inkml:trace>
  <inkml:trace contextRef="#ctx0" brushRef="#br0" timeOffset="681.124">797 430 12428,'0'-13'4575,"0"-40"-1965,-1 53-2516,1 0 0,-1 1 0,1-1-1,-1 0 1,1 0 0,-1 0 0,1 0-1,-1 1 1,1-1 0,-1 0 0,1 0 0,-1 0-1,1 0 1,-1 0 0,1 0 0,-1 0 0,1 0-1,-1-1 1,1 1 0,-1 0 0,1 0-1,-1 0 1,1 0 0,-1-1 0,1 1 0,0 0-1,-1 0 1,1-1 0,-1 1 0,1 0-1,0-1 1,-1 1 0,1-1 0,0 1 0,-1 0-1,1-1 1,0 1 0,-1-1 0,1 1 0,0-1-1,0 1 1,0-1 0,0 1 0,-1-1-1,1 1 1,0-1 0,0 1 0,0-1 0,0 1-1,0-1 1,0 1 0,0-1 0,0 1-1,0-1 1,1 1 0,-1-1 0,0 1 0,0-1-1,0 1 1,1-1-94,-17 30 539,10-10-521,2 2-1,0-1 1,2 0 0,0 1 0,1-1-1,1 1 1,1-1 0,1 1-1,1-1 1,1 0 0,0 0-1,2 0 1,0-1 0,1 1 0,1-1-1,1-1 1,0 0 0,2 0-1,1 1-17,-10-13-164,1-1-1,0 0 0,0 1 0,1-1 1,0 0-1,0-1 0,0 1 0,0-1 1,0 0-1,1 0 0,0 0 0,0 0 1,0-1-1,0 0 0,1 0 0,-1 0 1,1-1-1,0 0 0,0 0 0,0 0 1,0-1-1,0 0 0,0 0 0,0 0 1,0-1-1,0 0 0,0 0 0,0 0 1,0-1-1,1 0 0,-1 0 0,0-1 1,-1 0-1,1 0 0,0 0 0,0-1 165,9-10 136,1 0 0,-2-1 0,0-1 0,0-1 0,-2 1 0,0-2 0,-1 0 0,0 0-1,-1-1 1,-2-1 0,5-10-136,-8 17 290,4-4 107,-2 0 0,0-1 0,0 0 0,-2 0-1,0 0 1,-1-1 0,-1 0 0,0-8-397,-25 65 144,-87 229-758,85-214-1004,37-108 1560,5 6 355,2 0 1,2 2 0,2 0-1,7-7-297,-30 52 10,-1-1 1,1 1-1,0 0 0,-1-1 1,1 1-1,0-1 0,0 1 0,-1 0 1,1 0-1,0-1 0,0 1 0,1 0 1,-1 0-1,0 0 0,0 0 1,0 0-1,1 0 0,-1 1 0,1-1 1,-1 0-1,0 1 0,1-1 0,-1 1 1,1-1-1,-1 1 0,1 0 1,-1 0-1,1 0 0,0-1 0,-1 1 1,1 1-1,-1-1 0,1 0 1,-1 0-1,1 1 0,-1-1 0,1 0 1,-1 1-1,1 0 0,-1-1 0,1 1 1,-1 0-1,0 0 0,0 0 1,1-1-1,-1 1 0,0 1 0,0-1 1,0 0-1,0 0 0,0 0 0,0 1 1,0-1-11,44 94 130,-40-80-145,1 0 1,0 0 0,1-1 0,1 0-1,0-1 1,1 0 0,0 0 0,2 0 14,-7-9-9,1 0 1,0 0-1,-1 0 0,1-1 1,1 0-1,-1 0 1,0 0-1,1-1 0,-1 0 1,1 0-1,0 0 1,0 0-1,-1-1 0,1 0 1,0-1-1,0 1 1,0-1-1,0 0 0,0-1 1,0 1-1,0-1 1,0 0-1,0-1 0,0 1 1,0-1-1,-1-1 1,1 1-1,-1-1 0,0 1 1,1-2-1,-1 1 1,-1 0-1,1-1 0,0 0 1,-1 0-1,1-1 9,3-12 43,0 0 0,0-1-1,-2 0 1,0 0 0,-1 0-1,-1-1 1,-1 0 0,0 0-1,-2 0 1,0 0 0,-1 0 0,-1 0-1,0 0 1,-5-14-43,-11-49-326,9 85-7628,8 6-59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14.575"/>
    </inkml:context>
    <inkml:brush xml:id="br0">
      <inkml:brushProperty name="width" value="0.05" units="cm"/>
      <inkml:brushProperty name="height" value="0.05" units="cm"/>
    </inkml:brush>
  </inkml:definitions>
  <inkml:trace contextRef="#ctx0" brushRef="#br0">18 2 1313,'0'0'4351,"0"0"-2071,0 0-935,0 0 80,0 0-176,-14-2 1225,11 2 2409,40 8-2097,613-1-1803,316 4-1037,-418-34 140,-99 36-22,1520 116 53,365-68 486,-950-49-976,-1351-12 359,185-14 44,-218 13-84,0 1 1,0 0-1,0-1 1,-1 1 0,1 0-1,0-1 1,0 1-1,0 0 1,0-1-1,0 1 1,0 0 0,0-1-1,0 1 1,0 0-1,0-1 1,0 1-1,0 0 1,0-1 0,1 1-1,-1 0 1,0 0-1,0-1 1,0 1-1,0 0 1,1-1 0,-1 1-1,0 0 1,0 0-1,0-1 1,1 1-1,-1 0 1,0 0 0,0-1-1,1 1 1,-1 0 53,-34-4-7478,18 3 581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6:15.634"/>
    </inkml:context>
    <inkml:brush xml:id="br0">
      <inkml:brushProperty name="width" value="0.05" units="cm"/>
      <inkml:brushProperty name="height" value="0.05" units="cm"/>
    </inkml:brush>
  </inkml:definitions>
  <inkml:trace contextRef="#ctx0" brushRef="#br0">616 370 3940,'0'0'3689,"0"-14"-1736,1-108 4005,-1-8 2642,-14 147-6817,5 13-1725,2 1 0,0-1 0,3 2 0,0-1 0,2 0-1,1 2-57,-4 52 59,-10 112-11,9 1 0,11 34-48,36 60-64,-40-288 55,0-2 7,-1-1-1,1 0 1,0 0 0,-1 1 0,1-1-1,-1 0 1,1 1 0,-1-1 0,0 1 0,1-1-1,-1 1 1,0-1 0,0 0 0,0 1 0,0-1-1,0 1 1,-1-1 0,1 1 0,0-1 0,-1 0-1,1 1 1,-1-1 0,1 1 0,-1-1 0,1 0-1,-1 0 1,0 1 0,0-1 0,0 0-1,0 0 1,0 0 0,0 0 0,0 0 0,0 0-1,0 0 1,0 0 0,-1-1 0,1 1 0,0 0-1,-1-1 1,1 1 0,0-1 0,-1 1 0,1-1-1,0 0 1,-1 1 0,1-1 0,-1 0 0,0 0 1,-119-43 515,84 25-152,32 16-301,-49-20 313,1-3 0,1-1 0,2-3 1,1-2-1,1-2 0,-6-8-374,52 39-57,-1 1 1,0-1-1,1 0 0,-1 0 1,1 0-1,0-1 0,-1 1 1,1 0-1,0-1 0,0 0 0,1 1 1,-1-1-1,1 0 0,-1 0 1,1 0-1,0 0 0,0 0 1,0 0-1,0 0 0,1 0 0,-1-1 1,1 1-1,0 0 0,0 0 1,0 0-1,0-1 0,1 1 1,-1 0-1,1 0 0,0 0 0,0 0 1,0 0-1,0 0 0,0 0 1,1 0-1,-1 0 0,2-1 57,75-32-10308,-46 26 2257</inkml:trace>
  <inkml:trace contextRef="#ctx0" brushRef="#br0" timeOffset="601.582">654 28 4324,'0'0'2920,"0"0"-1409,0 0-374,0 0 139,0 0-246,0 0-122,0 0-91,-4-5 101,0 1-754,5 4-126,-1 0 1,1 0-1,-1 0 0,0 0 0,1 0 1,-1 0-1,1 0 0,-1 0 1,1 0-1,-1 0 0,1 0 0,-1 0 1,1-1-1,-1 1 0,0 0 0,1 0 1,-1 0-1,1-1 0,-1 1 1,0 0-1,1-1 0,-1 1 0,0 0 1,1 0-1,-1-1 0,0 1 1,0-1-1,1 1 0,-1 0 0,0-1 1,0 1-1,1-1 0,-1 1 0,0 0 1,0-1-1,0 1 0,0-1 1,0 1-1,0-1 0,0 1 0,0-1 1,0 1-1,0-1 0,0 1 1,0 0-1,0-1 0,0 1 0,0-1 1,0 1-1,-1-1 0,1 1 0,0 0 1,0-1-1,-1 1 0,1-1 1,0 1-1,0 0 0,-1-1 0,1 1 1,-1 0-39,643 11 1153,-613-11-1144,2669 28 4434,-641 37-2809,-2053-65-1635,526 12 28,225-36-27,-687 20-360,0-3 1,-1-2-1,0-4 0,-1-3 0,0-2 360,-57 11-2101,-25 9-52,-15 6-1979,-7 4-1442</inkml:trace>
  <inkml:trace contextRef="#ctx0" brushRef="#br0" timeOffset="1423.529">1937 460 2915,'0'0'2002,"0"0"-235,0 0 256,0 0 80,0 0 27,0 0-117,5-13-86,25-60 1351,-24 61-2203,-5 12-1005,-1-1-1,1 1 0,0-1 0,-1 1 1,1-1-1,0 1 0,-1-1 0,1 0 1,-1 1-1,0-1 0,1 0 1,-1 1-1,1-1 0,-1 0 0,0 0 1,1 1-1,-1-1 0,0 0 1,0 0-1,0 1 0,0-1 0,0 0 1,0 0-1,0 0 0,0 1 1,0-1-1,0 0 0,0 0 0,0 0 1,0 1-1,-1-1 0,1 0 1,0 0-1,-1 1 0,1-1 0,0 0 1,-1 1-1,1-1 0,-1 0 0,1 1 1,-1-1-1,1 1 0,-1-1 1,0 1-1,1-1 0,-1 1 0,0-1 1,1 1-1,-1-1 0,0 1 1,0 0-1,1 0 0,-1-1 0,0 1 1,0 0-1,1 0 0,-1 0 1,0 0-1,0 0 0,0 0 0,1 0 1,-1 0-1,0 0 0,0 0 1,0 0-1,1 1-69,-12 0 8,0 2 0,1-1 1,-1 2-1,1-1 0,0 2 1,0-1-1,0 2 0,1-1 1,0 1-1,0 1 0,0 0 1,1 0-1,0 1 0,1 0 1,-1 1-1,-4 7-8,7-11 6,1-1-17,1 0 1,-1 0-1,1 0 1,0 0 0,1 0-1,-1 1 1,1 0 0,-1 0-1,2 0 1,-1 0-1,0 0 1,1 0 0,0 1-1,0-1 1,1 1-1,-1 0 1,1 0 0,1 0 10,2-4-9,1 1-1,-1-1 1,1 0 0,0 0 0,0 0 0,0 0 0,0 0-1,0-1 1,1 1 0,-1-1 0,0 0 0,1 0 0,-1 0 0,1 0-1,-1-1 1,1 0 0,0 1 0,1-1 9,4 1-22,46 8 11,-31-7 7,0 1 0,0 1 0,0 2 0,-1 0-1,0 1 1,0 2 0,-1 0 0,0 1 0,13 10 4,-32-19 0,0 1 0,-1-1 0,1 1 0,-1 0 0,1 0 0,-1 0 1,0 0-1,0 0 0,0 1 0,0-1 0,0 1 0,-1-1 0,1 1 0,-1 0 1,1 0-1,-1-1 0,0 1 0,0 0 0,0 0 0,-1 0 0,1 0 0,-1 0 0,1 1 1,-1-1-1,0 0 0,0 0 0,-1 0 0,1 0 0,-1 0 0,1 0 0,-1 0 0,0 0 1,0 0-1,0 0 0,-1 0 0,1-1 0,-1 1 0,1 0 0,-1-1 0,0 1 0,0-1 1,0 0-1,0 0 0,0 0 0,-1 0 0,1 0 0,-3 2 0,-9 2 21,1 0 1,-1 0-1,-1-2 0,1 1 1,-1-2-1,1 0 0,-1-1 0,0 0 1,0-1-1,0-1 0,0 0 0,0-1 1,-4-1-22,-11 1 11,-119-30-1494,107 18 815,38 12-564,-11-3 286,10 3-2945,0 1-4096,6 0-1302</inkml:trace>
  <inkml:trace contextRef="#ctx0" brushRef="#br0" timeOffset="1751.548">2206 679 9801,'0'0'4474,"2"-14"-1442,10-71 2109,-12 84-5044,0 0-1,0 1 1,1-1-1,-1 0 1,0 0 0,0 1-1,0-1 1,1 0-1,-1 1 1,0-1 0,1 0-1,-1 1 1,0-1 0,1 1-1,-1-1 1,1 0-1,-1 1 1,1-1 0,-1 1-1,1-1 1,0 1 0,-1 0-1,1-1 1,-1 1-1,1 0 1,0-1 0,0 1-1,-1 0 1,1 0-1,0 0 1,-1-1 0,1 1-1,0 0 1,0 0 0,-1 0-1,1 0 1,0 0-1,-1 0 1,1 0 0,0 1-1,0-1 1,-1 0-1,1 0-96,20 25 704,-13 6-816,-1 0 0,-1 1 0,-1 0 1,-2 0-1,-2 0 0,-1 0 0,-1 1 0,-3 10 112,3-14-867,-4 18-2457,-3-17-2198,2-16-798</inkml:trace>
  <inkml:trace contextRef="#ctx0" brushRef="#br0" timeOffset="2094.628">2404 262 2947,'0'0'5856,"0"0"-3021,0 0-817,0 0 405,0 0-394,0 0-801,0 0-609,15-10-261,52-30-140,-62 38-201,1 0-1,-1 1 1,1-1-1,-1 1 1,1 0-1,-1 1 1,1-1-1,0 1 0,-1 0 1,1 1-1,0-1 1,-1 1-1,1 0 1,-1 0-1,1 1 1,-1 0-1,0 0 0,1 0 1,-1 1-1,0-1 1,0 1-1,-1 0 1,1 1-1,-1-1 0,1 1-16,-1-1 0,0-1-1,0 1 0,0 0 0,0 0 0,-1 1 0,1-1 0,-1 1 0,0 0 0,0 0 0,0 0 0,-1 0 0,1 0 0,-1 0 0,0 1 0,0-1 0,0 1 0,-1 0 1,0-1-1,0 1 0,0 0 0,0 0 0,-1 0 0,0 0 0,0 0 0,0-1 0,-1 1 0,1 0 0,-1 0 0,0 0 0,-1-1 0,1 1 0,-1 0 0,0-1 0,-2 4 1,-7 8 0,-1 0-1,-1-2 1,0 1-1,-1-2 0,0 0 1,-1 0-1,-1-2 0,0 0 1,-1 0-1,1-2 1,-2 0-1,1-1 0,-1-1 1,-1 0-1,1-2 0,-1 0 1,-2 0 0,3 3 1366,51-6-474,325-30-294,-340 26-925,41-7-515,-24-4-4865,-27 8-123</inkml:trace>
  <inkml:trace contextRef="#ctx0" brushRef="#br0" timeOffset="2682.483">3169 527 9225,'0'0'2562,"0"0"-293,0 0 672,0 0-245,0 0-817,0 0-571,-12 3-464,7-2-783,-1 1 1,1 0-1,0 0 1,-1 0-1,1 1 1,0-1 0,0 1-1,0 1 1,1-1-1,-1 1 1,1-1-1,0 1 1,0 0-1,0 1 1,0-1-1,1 1 1,0 0-1,0 0 1,-1 2-62,-82 150 1150,7 5 1,-48 148-1151,119-291-170,2 1 0,0-1 0,2 1-1,0 1 1,1-1 0,1 0 0,1 8 170,14 7-3211,24-30-6256,-21-16 3381</inkml:trace>
  <inkml:trace contextRef="#ctx0" brushRef="#br0" timeOffset="3154.226">3221 879 6790,'0'0'4816,"0"0"-1800,0 0-571,0 0 43,0 0-599,0 0-533,0 0-427,0 0-395,5-1-278,-4 1-249,1-1 1,-1 1-1,0 0 0,0 0 0,0 0 0,1 0 0,-1 0 1,0 0-1,0 0 0,0 0 0,1 1 0,-1-1 1,0 0-1,0 1 0,0-1 0,0 1 0,0-1 0,0 1 1,0 0-1,0-1 0,0 1 0,0 0 0,0 0 1,0-1-1,0 1 0,-1 0 0,1 0 0,0 0 1,-1 0-1,1 0 0,0 0 0,-1 0 0,1 0 0,-1 1 1,0-1-1,1 0 0,-1 0 0,0 0 0,0 0 1,0 1-1,0-1 0,0 0 0,0 0 0,0 0 0,0 1 1,0-1-1,0 0 0,-1 0 0,1 0 0,-1 0 1,1 1-1,0-1 0,-1 0 0,0 0 0,1 0-7,0 216 70,-11-161-444,2-88 427,8 16 16,1-1 1,1 1-1,0 0 0,1 0 0,1 0 0,0 0 0,1 0 0,1 0 0,0 1 0,1 0 0,1 0 0,0 1 0,1 0 1,1 0-1,0 0 0,1 2 0,10-11-69,-15 18 11,1 0 1,-1 1 0,1 0-1,0 0 1,1 0 0,-1 1-1,1 0 1,-1 0-1,1 0 1,0 1 0,0 0-1,0 1 1,0 0 0,0 0-1,1 0 1,-1 1-1,0 0 1,0 0 0,0 1-1,1 0 1,-1 0 0,0 1-1,0 0 1,0 0-1,-1 0 1,1 1 0,0 0-1,-1 0 1,0 1 0,0 0-1,0 0 1,0 0-1,0 1 1,-1 0 0,0 0-1,0 0 1,0 1 0,-1 0-1,0 0 1,0 0-1,0 0 1,-1 0 0,0 1-1,0 0 1,0 3-12,3 14-335,-2 0 1,-1 0-1,0 0 1,-2 1-1,-1-1 1,-1 0-1,-1 0 1,-1 1-1,-4 15 335,-2-14-3896,2-5-6168,6-17 2500</inkml:trace>
  <inkml:trace contextRef="#ctx0" brushRef="#br0" timeOffset="3404.57">3901 1041 5541,'0'0'4751,"0"0"-1489,0 0-272,0 0 95,0 0-960,0 0-807,0 0-453,4 9-43,0 0-645,-1 1 0,0 0 0,0 0-1,-1 1 1,0-1 0,-1 0-1,-1 1 1,1-1 0,-1 0-1,-2 6-176,-7 69 602,0-3-1631,6-28-8404,3-50 1287</inkml:trace>
  <inkml:trace contextRef="#ctx0" brushRef="#br0" timeOffset="3884.965">4443 805 12556,'0'0'1276,"0"0"-753,0 0 502,13-13 299,-2 2-1068,-7 7-195,-1-1 1,2 1-1,-1 0 1,0 0-1,1 1 1,0-1 0,-1 1-1,1 0 1,1 0-1,-1 0 1,0 1-1,1 0 1,-1 0-1,1 0 1,0 1-1,-1 0 1,1 0 0,0 0-1,1 1-61,317 21 5109,-323-21-5081,1 0 0,0 0 0,-1 0 0,1 0 0,0 0 1,-1 0-1,1-1 0,0 1 0,-1 0 0,1-1 0,-1 0 0,1 1 0,-1-1 0,1 0 0,-1 1 0,1-1 1,-1 0-1,0 0 0,0 0 0,1-1 0,-1 1 0,0 0 0,0 0 0,0-1 0,0 1 0,0 0 0,0-1 1,-1 1-1,1-1 0,0 1 0,-1-1 0,1 1 0,-1-1 0,1 0 0,-1 1 0,0-1 0,0 0 1,0 1-1,0-1 0,0 0 0,0 1 0,0-1 0,-1 0 0,1 1 0,0-1 0,-1 1 0,1-1 0,-1 1 1,0-1-1,0 1 0,1-1 0,-1 1 0,0-1 0,0 1 0,0 0 0,-1 0 0,1-1 0,0 1 0,0 0 1,-1 0-1,1 0-28,-8-8 127,0 0 1,0 1-1,-1 0 1,0 1-1,-1 0 1,0 0-1,0 1 1,0 0-1,0 1 1,-1 1-1,0 0 1,0 0-1,0 1 1,0 1 0,-1 0-1,1 0 1,-1 1-1,-1 1-127,11 3 17,-1-1-1,0 1 1,1 0 0,-1 0-1,1 0 1,0 0 0,0 1-1,0-1 1,1 1 0,-1 0-1,1 0 1,0 0 0,0 0-1,0 0 1,1 0 0,-1 0-1,1 1 1,0-1 0,0 1-1,1-1 1,-1 0 0,1 1-1,0 0 1,0-1 0,1 1-1,-1-1 1,1 3-17,-1-1 9,12 372-260,-9-321-2112,-1-21-6703,-1-27 951</inkml:trace>
  <inkml:trace contextRef="#ctx0" brushRef="#br0" timeOffset="4400.146">5576 705 7591,'0'0'3726,"0"0"-757,0 0 111,8-13-294,24-43-773,-30 54-1873,-1-1 0,1 0 0,-1 0 0,0 0 0,0 0 0,0 1 0,0-2 0,0 1 0,-1 0 0,0 0 0,1 0 0,-1 0 0,0 0 0,0 0 0,-1 0 0,1 0 0,-1 0 0,1 0 0,-1 0 0,0 0 0,0 0 0,0 0 0,-1 0 0,0-1-140,-1 1 22,1 0-1,-1 0 1,0 0 0,0 1-1,0 0 1,0-1 0,0 1-1,0 0 1,-1 1 0,1-1 0,-1 1-1,1-1 1,-1 1 0,0 0-1,0 0 1,1 1 0,-1-1-1,0 1 1,0 0 0,0 0 0,1 0-1,-1 0 1,0 1 0,0-1-1,0 1-21,-12 5-29,1 0-1,0 1 0,0 1 1,1 0-1,0 1 0,0 1 1,1 0-1,1 1 0,-8 7 30,11-9-85,1-3-2,1 0-1,0 1 1,0-1-1,0 1 1,1 1-1,0-1 0,1 1 1,0 0-1,0 1 1,0-1-1,1 1 1,0 0-1,1 0 0,0 0 1,-1 9 87,6-14-11,1 0 0,-1 0 0,1 0 0,0 0 0,0 0 0,1-1 1,-1 0-1,1 0 0,-1 0 0,1 0 0,0 0 0,0-1 0,1 1 0,-1-1 1,0 0-1,1 0 0,-1-1 0,1 0 0,0 1 0,-1-1 0,1-1 0,0 1 0,0-1 1,0 0-1,-1 0 0,4-1 11,-3 2 0,213 47 256,-216-47-240,1-1-1,-1 0 1,0 1-1,0-1 1,0 1-1,0 0 1,0 0-1,0 0 1,0 0-1,0 0 1,0 0-1,0 0 1,-1 0-1,1 1 1,-1-1-1,1 1 1,-1 0-1,1-1 1,-1 1-1,0 0 1,1 0-1,-1 0 1,0-1-1,0 1 1,-1 0-1,1 1 1,0-1-1,-1 0 1,1 0-1,-1 0 1,0 0-1,0 0 1,1 0-1,-1 1 1,-1-1-1,1 0 1,0 0-1,0 0 1,-1 0-1,0 1 1,1-1-1,-1 0 1,0 0-1,0 0 1,0 0-1,0-1 1,0 1-1,0 0 1,-1 0-1,1-1 1,-1 1-1,1 0-15,-14 6 40,1 0-1,-1 0 1,-1-2-1,1 0 1,-1 0-1,0-2 1,0 0-1,-1-1 1,1 0-1,-1-1 1,0-1-1,1-1 1,-1 0-1,0-2 1,-15-2-40,-38-19-2519,50 8-1028,6-3-3456,8 2-3332</inkml:trace>
  <inkml:trace contextRef="#ctx0" brushRef="#br0" timeOffset="4915.669">5773 340 10794,'0'0'3433,"0"0"-908,0 0-37,0 0-732,0 0-838,0 0-539,12-10-219,44-25-21,-54 34-130,1 1 0,-1-1 1,0 1-1,0 0 0,1 0 0,-1 0 1,0 0-1,0 0 0,1 0 0,-1 1 0,0-1 1,0 1-1,0-1 0,1 1 0,-1 0 1,0 0-1,0 0 0,0 0 0,0 0 0,-1 1 1,1-1-1,0 1 0,0-1 0,-1 1 1,1-1-1,-1 1 0,1 1-9,5 3 23,0 0-19,-1 0-1,0 0 1,0 0-1,0 1 1,-1 0-1,0 0 1,-1 0-1,1 0 1,-1 1-1,-1 0 1,1 0-1,-1 0 1,-1 0-1,0 0 1,0 1-1,0-1 1,-1 1-1,-1-1 1,1 1-1,-1 0 1,-1-1-1,1 1 1,-1-1-1,-1 1 1,0-1-1,0 0 1,-1 1-1,0-1 1,-3 6-4,3-9 20,-1-1 0,0 1 0,0-1 0,0 0 0,0 0-1,0-1 1,-1 1 0,0-1 0,0 0 0,0 0 0,0 0 0,0-1 0,-1 0 0,1 0 0,-1 0 0,1-1 0,-1 1 0,0-1 0,1-1 0,-1 1 0,0-1 0,0 0 0,-5-1-20,11 1 33,-1-1 0,1 1 0,-1-1 1,1 1-1,-1-1 0,1 1 0,-1-1 0,1 1 1,-1-1-1,1 0 0,0 1 0,-1-1 0,1 0 1,0 1-1,-1-1 0,1 0 0,0 1 1,0-1-1,0 0 0,0 0 0,0 1 0,0-1 1,0 0-1,0 1 0,0-1 0,0 0 0,0 0 1,0 1-1,0-1 0,1 0 0,-1 1 0,0-1 1,1 0-1,-1 1 0,0-1 0,1 0 0,-1 1 1,1-1-1,-1 1 0,1-1 0,-1 1 0,1-1 1,-1 1-1,1-1 0,-1 1 0,1 0 0,0-1 1,-1 1-1,1 0 0,0-1-33,12-4-44,0 1-1,0 0 1,1 1 0,-1 0-1,1 1 1,-1 0-1,1 2 1,0-1 0,4 2 44,-13-1-71,-2 0-9,107 7-3318,-47 25-4318,-50-19 3167</inkml:trace>
  <inkml:trace contextRef="#ctx0" brushRef="#br0" timeOffset="6164.17">5942 974 11275,'0'0'3566,"0"0"-1677,0 0-170,0 0-197,0 0-689,12-8-492,39-22-202,-50 30-136,1 0-1,-1 0 1,1 0-1,-1 0 1,1 0-1,-1 0 1,0 0 0,1 0-1,-1 1 1,1-1-1,-1 0 1,0 1-1,1-1 1,-1 1-1,0 0 1,0-1-1,1 1 1,-1 0 0,0 0-1,0 0 1,0 0-1,0 0 1,0 0-1,0 0 1,0 0-1,0 0 1,-1 0 0,1 0-1,0 1 1,-1-1-1,1 0 1,-1 1-1,1-1 1,-1 0-1,1 1 1,-1-1-1,0 0 1,0 1 0,0-1-1,0 1 1,0-1-1,0 1 1,0-1-1,-1 1-2,1 7 14,-1 0 0,-1-1 0,1 1 1,-2-1-1,1 1 0,-1-1 0,0 0 0,-1 0 0,0-1 0,0 1 0,0-1 0,-1 1 0,-1-1 0,1-1 0,-1 1 0,0-1 0,0 0 1,-1 0-1,0-1 0,0 0 0,0 0 0,0-1 0,-1 0 0,0 0 0,0 0 0,0-1 0,0-1 0,-1 1 0,1-1 0,0-1 1,-1 1-1,0-2 0,-6 1-14,35-8 2114,191-4-1922,-153 10-1027,7 0-1793,-2-5-4388,-37 2 1400</inkml:trace>
  <inkml:trace contextRef="#ctx0" brushRef="#br0" timeOffset="6474.585">6678 434 9193,'0'-13'4270,"0"-40"-1237,1 52-2932,-1 0 1,0 1 0,0-1-1,0 0 1,0 1 0,0-1-1,0 0 1,0 1 0,0-1-1,0 1 1,0-1 0,0 0-1,-1 1 1,1-1 0,0 0-1,0 1 1,-1-1 0,1 1-1,0-1 1,-1 1 0,1-1-1,0 1 1,-1-1 0,1 1-1,-1-1 1,1 1 0,-1-1-1,1 1 1,-1-1 0,1 1-1,-1 0 1,1 0 0,-1-1-1,0 1 1,1 0 0,-1 0-1,0 0 1,1-1 0,-1 1-1,1 0 1,-1 0 0,0 0-1,1 0 1,-1 0 0,0 0-1,1 0 1,-1 0 0,0 1-1,1-1 1,-1 0 0,0 0-1,1 1 1,-1-1 0,1 0-1,-1 0 1,1 1 0,-1-1-1,1 1 1,-1-1-1,1 1 1,-1-1 0,1 0-1,-1 1 1,1 0 0,0-1-1,-1 1 1,1-1 0,0 1-102,-10 8 217,1 0 0,0 1 0,1 0 0,0 0 1,0 1-1,1 0 0,1 0 0,0 1 0,0 0 0,1 0 0,1 0 0,0 1 1,1-1-1,0 1 0,0 0-217,-11 199 880,14-139-715,2-11-267,-2-1 0,-3 1-1,-3-1 1,-3 0-1,-4 6 103,12-61-461,-1 0 1,0-1-1,0 1 1,-1 0-1,1-1 0,-1 1 1,0-1-1,-1 0 1,1 0-1,-1 0 0,0 0 1,-1-1-1,1 1 0,-1-1 1,-2 2 460,-54 25-12709,49-26 6345</inkml:trace>
  <inkml:trace contextRef="#ctx0" brushRef="#br0" timeOffset="7100.962">6799 878 9097,'0'0'3293,"0"0"-1088,0 0-37,0 0-396,0 0-694,0 0-384,5 14-203,17 117 775,-61 32-1042,31-193-470,9 7 501,0 1-1,1-1 1,2 0-1,0 1 1,2 0 0,0 0-1,1 0 1,2 1-1,0 0 1,1 1 0,1 0-1,1 0 1,0 1-1,2 1 1,0 0-1,8-7-254,-18 21 29,0 0 0,0 0 0,0 1 0,1-1 0,-1 1-1,1 1 1,-1-1 0,1 0 0,0 1 0,0 0-1,0 0 1,1 1 0,-1-1 0,0 1 0,1 0 0,-1 1-1,0-1 1,1 1 0,-1 0 0,1 0 0,-1 1 0,0 0-1,1 0 1,-1 0 0,0 0 0,0 1 0,1 0 0,-1 0-1,-1 0 1,1 1 0,0 0 0,0 0 0,-1 0 0,0 0-1,2 2-28,1 3-47,1 1 0,-1 0 0,-1 0 0,1 0 0,-2 1 0,1 0 0,-1 0 1,-1 1-1,0-1 0,0 1 0,-1 0 0,-1 0 0,0 0 0,0 0 0,-1 0 0,0 1 0,-1-1 0,0 0 0,-1 1 0,-1-1 0,1 0 0,-2 0 0,-1 6 47,-19 36-4663,-14-8-4210,31-39 2611</inkml:trace>
  <inkml:trace contextRef="#ctx0" brushRef="#br0" timeOffset="7446.431">7377 922 6598,'0'0'5264,"0"0"-2013,0 0-577,0 0-357,0 0-678,13-9-480,41-26-359,-51 34-765,-1 1 0,0-1 0,1 1-1,-1-1 1,1 1 0,-1 0 0,1 0 0,-1 0-1,1 0 1,-1 0 0,1 1 0,-1-1-1,1 1 1,-1-1 0,0 1 0,1 0-1,-1 0 1,0 0 0,1 1 0,-1-1-1,0 0 1,0 1 0,0-1 0,0 1 0,-1 0-1,1 0 1,0-1 0,-1 1 0,1 0-1,0 2-34,3 1 62,0-1-56,0 0 0,-1 0 0,0 0-1,0 1 1,0-1 0,-1 1-1,0 0 1,1 0 0,-2 0-1,1 0 1,0 1 0,-1-1-1,0 1 1,-1-1 0,1 1-1,-1 0 1,0 0 0,0 0-1,-1-1 1,0 1 0,0 0 0,0 0-1,-1 0 1,1 0 0,-2 0-1,1-1 1,-1 1 0,1 0-1,-1-1 1,-1 1 0,-1 3-6,-10 5 3,0 0 0,-1-1 1,0 0-1,-1-1 0,-1-1 1,0 0-1,0-1 0,-1-1 1,0-1-1,-10 3-3,-48 25 47,76-36-38,1 0 1,-1 0 0,1 0-1,-1 0 1,1 1 0,-1-1-1,1 0 1,-1 0 0,1 1-1,-1-1 1,1 0 0,-1 1 0,1-1-1,-1 1 1,0-1 0,1 0-1,-1 1 1,0-1 0,1 1-1,-1-1 1,0 1 0,0-1-1,1 1 1,-1-1 0,0 1-1,0-1 1,0 1 0,0-1-1,0 1 1,0-1 0,1 1-1,-1 0 1,0-1 0,-1 1-1,1-1 1,0 1 0,0-1-1,0 1 1,0-1 0,0 1-1,-1-1 1,1 1 0,0-1 0,0 1-1,-1-1 1,1 1 0,0-1-1,-1 1 1,1-1 0,0 0-1,-1 1 1,1-1 0,-1 1-1,1-1 1,-1 0 0,1 0-1,-1 1 1,1-1 0,-1 0-1,1 0 1,-1 0 0,1 1-1,-1-1-9,47 7 240,14-6-192,1-3 0,-1-2 0,0-3 0,33-8-48,-92 14-139,48-15-749,-37 3-5362,-11 7-663</inkml:trace>
  <inkml:trace contextRef="#ctx0" brushRef="#br0" timeOffset="7830.098">7985 1339 9929,'0'0'10090,"0"0"-6791,0 0-993,0 0-448,0 0-801,0 0-512,0 0-289,0 0-160,0 0-96,6-39 0,-1 39-801,1 3-1313,-3-3-2594,-3 0-7592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09.9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102 135 2691,'0'0'282,"-13"-6"151,-70-27 1147,83 33-1536,1 0 0,-1 0 0,0-1 1,1 1-1,-1 0 0,0 0 0,0-1 0,1 1 0,-1 0 0,0-1 0,0 1 1,0 0-1,0-1 0,0 1 0,1 0 0,-1-1 0,0 1 0,0 0 1,0-1-1,0 1 0,0 0 0,0-1 0,0 1 0,0 0 0,0-1 0,0 1 1,0-1-1,0 1 0,0 0 0,-1-1 0,1 1 0,0 0 0,0-1 0,0 1 1,0 0-1,-1-1 0,1 1 0,0 0 0,0 0 0,-1-1 0,1 1 1,0 0-1,0 0 0,-1-1 0,1 1 0,0 0 0,-1 0 0,1 0 0,0 0 1,-1 0-1,1-1 0,0 1 0,-1 0 0,1 0 0,0 0 0,-1 0 0,1 0 1,-1 0-1,1 0 0,0 0-44,355-13 1399,684-40-972,-406 38 1783,-519 21-2130,-95 5-107,-46-1-58,-257 41-6135,186-36 3044</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0.23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27 3619,'0'0'662,"0"0"166,0 0 368,0 0 21,0 0-598,20 9-37,79 27-64,18-27-113,737-44 1172,-386 9-543,737 8 450,-1169 18-1484,20-1 0,0 2 0,0 3 0,0 2 0,23 6 0,-44 6-304,-40-6-2211,-18-4-1654,-8-3-2360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37.438"/>
    </inkml:context>
    <inkml:brush xml:id="br0">
      <inkml:brushProperty name="width" value="0.05" units="cm"/>
      <inkml:brushProperty name="height" value="0.05" units="cm"/>
    </inkml:brush>
  </inkml:definitions>
  <inkml:trace contextRef="#ctx0" brushRef="#br0">3 34 19346,'0'0'3235,"0"0"-1441,0 0-289,0 0-832,0 0-481,0 0-96,0 0-96,0 0-96,0 0-801,-2-33-2594,3 40-6310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6.199"/>
    </inkml:context>
    <inkml:brush xml:id="br0">
      <inkml:brushProperty name="width" value="0.05" units="cm"/>
      <inkml:brushProperty name="height" value="0.05" units="cm"/>
    </inkml:brush>
  </inkml:definitions>
  <inkml:trace contextRef="#ctx0" brushRef="#br0">16 102 14926,'-3'-14'3652,"-1"-6"-2540,-3-13-62,5-2 3669,22 201-3897,-1 192-1767,-19-369 954,14-218 1120,-11 214-1057,0 0 0,1 1 0,0-1 0,1 1 0,1 0 0,0 1 0,1-1 0,0 1 0,1 1 0,0-1 0,1 1 0,1 1 0,0 0 0,2-2-72,-6 8-3,-1 1 0,1-1-1,0 1 1,0 1 0,1-1 0,-1 1 0,1 0-1,0 0 1,0 1 0,0 0 0,0 0 0,0 1-1,0 0 1,0 0 0,0 1 0,1-1 0,-1 2-1,0-1 1,0 1 0,0 0 0,0 0 0,1 1-1,-2 0 1,1 0 0,0 1 0,0 0 0,-1 0-1,1 1 1,-1 0 0,0 0 0,0 0 0,-1 0-1,1 1 1,-1 0 0,0 0 0,0 1-1,-1 0 1,1-1 0,-1 1 0,0 2 3,8 18-211,-1 1 1,-1 0-1,-1 0 0,-2 1 0,-1 0 1,-1 1-1,-1-1 0,-2 1 1,0 0-1,-2 0 0,-2-1 1,0 1-1,-2 0 0,-1-1 1,-4 10 210,6-22-385,7-43 310,33-86 1100,-22 61-715,1 1-1,3 0 1,3 1 0,1 2-1,2 0 1,19-23-310,14 12 57,-56 58-62,-1-1 0,1 1 0,0 0 0,-1 0 0,1 0 1,0 0-1,0 0 0,0 0 0,0 1 0,0-1 0,0 1 1,0-1-1,0 1 0,0 0 0,0 0 0,0 0 0,0 0 0,0 0 1,1 0-1,-1 1 0,0-1 0,0 1 0,0-1 0,0 1 1,0 0-1,-1 0 0,1-1 0,0 1 0,0 1 0,0-1 1,-1 0-1,1 0 0,-1 1 0,1-1 0,-1 1 0,1-1 0,-1 1 5,9 15-45,-1 1-1,0 0 0,-2 0 0,0 0 0,-1 1 0,0 0 0,-2 1 0,0-1 0,0 16 46,0-12-126,3 24-389,10 46-1397,0-34-2558,-3-23-1904</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0.76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138 113 2434,'-16'-2'4447,"-92"-16"-2333,94 8-150,44 2-1253,120-10-331,0 7 0,7 7-380,-81 1 110,45-1-39,1824-30 3557,-1787 36-3532,152 24-96,-230-7-176,-80-19 105,0 1 1,1-1-1,-1 1 0,0-1 0,0 1 0,0-1 0,1 1 1,-1 0-1,0-1 0,0 1 0,0-1 0,0 1 1,0-1-1,0 1 0,0 0 0,0-1 0,0 1 0,0-1 1,0 1-1,-1-1 0,1 1 0,0-1 0,0 1 0,-1-1 1,1 1-1,0-1 0,0 1 0,-1-1 0,1 1 0,-1-1 1,1 1-1,0-1 0,-1 0 0,1 1 0,-1-1 0,1 1 1,-1-1-1,1 0 0,-1 0 0,1 1 0,-1-1 0,1 0 1,-1 0-1,1 0 0,-1 0 0,0 0 0,1 0 1,-1 1-1,1-1 0,-1 0 0,1-1 0,-1 1 0,0 0 1,1 0-1,-1 0 0,1 0 71,-41 11-4346,-8-1-1483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1.20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72 5189,'0'0'3699,"0"0"-2764,13-1-727,1123-62 1639,206 56 2445,-1078 11-4730,-433-4-6566,120 3 2856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2.22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27 4708,'0'0'513,"15"-1"101,198-3 774,408 8 772,676-9 1958,-346-14-1097,-915 18-3026,-203 7-961,-130 40-4768,179-25 1266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2.59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71 1 5413,'-15'1'6193,"-25"2"-4955,24-2-1131,25-1-27,1951 1 3932,-1659 4-4207,714 34-1012,-902-33-5038,-79-6 1237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3.23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78 6790,'0'0'203,"0"0"-11,15-8 294,6-1-334,-1 1 1,2 0-1,-1 2 0,1 0 0,-1 1 0,22-1-152,292-13 1124,123 16-1124,-373 4 189,2124 75 6865,-1775-55-6079,-31-2-382,1266 45 224,-91-47-593,-1263-37-678,-308 18-1212,-15 2 512,-20 2-836,-92 20-5975,50-10 1634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3.82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1 111 5157,'0'0'939,"0"0"-175,0 0 111,0 0 49,2-12-257,0 3-566,-2 7-84,0-1 0,0 0-1,1 0 1,-1 1 0,1-1 0,-1 0 0,1 1 0,0-1 0,0 1 0,0-1 0,1 1 0,-1-1 0,0 1 0,1 0 0,0 0 0,-1 0 0,1 0 0,0 0 0,0 0 0,0 0 0,0 0 0,1 1 0,-1-1 0,0 1 0,1 0 0,-1 0 0,1 0 0,-1 0 0,3-1-17,81-11 243,0 4 1,1 3 0,86 7-244,-87-1 123,1493 69 1230,-1567-69-1345,1330 106 3116,683 35-1993,-1721-137-1185,-238-13 86,-65 8-30,-1 0-1,0 0 0,0 1 0,1-1 0,-1 0 0,0 0 0,0 0 0,0 0 0,0 0 0,0 1 0,0-1 0,0 0 0,-1 0 0,1 0 0,0 0 0,0 1 0,-1-1 0,1 0 0,0 0 0,-1 0 0,1 1 0,-1-1 0,1 0 0,-1 1 0,1-1 0,-1 0 0,1 1 0,-1-1 0,0 1 0,1-1 0,-1 1 0,0-1 0,0 1 0,1-1 0,-1 1 0,0 0 0,0-1 0,0 1 0,0 0 0,1 0 0,-1 0 0,0 0 0,0-1 0,0 1 0,0 0 0,0 1 1,0-1-2,-20-5-179,-1 2 1,1 0 0,-1 1 0,1 1-1,-1 2 1,-9 0 178,-16 0-2625,-2-1-2473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6.6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1 259 7175,'0'0'1003,"0"0"-218,0 0-86,0 0-106,17-5-273,153-26-106,1383-108 138,-868 58-346,-683 81-70,35-2 238,-27 2-535,-19 3-1214,-27 5-2077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7.0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1 151 8456,'0'0'459,"0"0"0,0 0-181,22 10-54,-19-9-211,12 7 76,1-1-1,0-1 0,0-1 0,0 0 0,1-1 0,0-1 0,0 0 0,0-2 0,0 1 0,0-2 0,6-1-88,1177-143 4474,-635 102-3476,236 24-998,-613 27-192,-60-2-7314,-96-6-1030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7.3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73 1602,'0'0'6950,"0"0"-5242,0 0-1270,0 0 0,0 0-80,27-6-182,227-34-48,806 26 557,-711 16-329,1726-17 2270,-2067 15-2719,-17 0-12,-22 1-140,-266 41-5889,210-26 897</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7.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247 141 1890,'-247'24'8531,"689"-67"-5745,-100 16-2776,497-38 2804,372 36-2814,-1053 39-91,-127-4-170,-32 2-743,-102 12-6400,25-9 838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6.646"/>
    </inkml:context>
    <inkml:brush xml:id="br0">
      <inkml:brushProperty name="width" value="0.05" units="cm"/>
      <inkml:brushProperty name="height" value="0.05" units="cm"/>
    </inkml:brush>
  </inkml:definitions>
  <inkml:trace contextRef="#ctx0" brushRef="#br0">47 26 17841,'0'0'4356,"0"0"-2178,0 0 96,0 0-832,0 0-289,0 0-224,0 0-513,-46-10-320,52 9 0,-5-3-96,2 2-256,1-1-961,-4 1-2018,2-1-4068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18.0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64 96 7527,'-13'6'1025,"-38"19"-48,51-25-965,1 0 1,-1 0-1,0 0 0,1 0 0,-1 0 1,0 0-1,0 0 0,1 0 1,-1 0-1,0 0 0,0 1 0,1-1 1,-1 0-1,0 0 0,0 0 0,1 0 1,-1 1-1,0-1 0,0 0 1,0 0-1,1 1 0,-1-1 0,0 0 1,0 0-1,0 1 0,0-1 1,0 0-1,1 0 0,-1 1 0,0-1 1,0 0-1,0 0 0,0 1 0,0-1 1,0 0-1,0 1 0,0-1 1,0 0-1,0 0 0,0 1 0,0-1 1,0 0-1,-1 1 0,1-1 1,0 0-1,0 0 0,0 1 0,0-1 1,0 0-1,0 0 0,-1 1 0,1-1 1,0 0-1,0 0 0,0 0 1,-1 1-1,1-1 0,0 0 0,0 0 1,-1 0-13,124 5 827,334-41 1086,-210 10-858,687-40 2944,-875 62-3935,56-5 417,-1 6-1,79 9-480,-128 4 5,-112 4-5327,5-11 1457,-1-2-2258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1.76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532 75 384,'-17'-3'2595,"-242"-28"709,4 25 2633,1495 4-5441,-326 9-589,458-7 4079,-633-1-1959,-637 2-1871,80-1 740,157-20-896,-277 9 384,-62 11-380,0 1-1,-1-1 1,1 0-1,0 0 1,0 0-1,-1 0 0,1 1 1,0-1-1,-1 0 1,1 0-1,0 0 1,-1 0-1,1 0 0,0 0 1,-1 0-1,1 0 1,0 0-1,-1 0 1,1 0-1,0 0 1,-1 0-1,1 0 0,0 0 1,-1-1-1,1 1 1,0 0-1,-1 0 1,1 0-1,0 0 0,0-1 1,-1 1-1,1 0 1,0 0-1,0 0 1,-1-1-1,1 1 1,0 0-1,0 0 0,0-1 1,-1 1-1,1 0 1,0-1-1,0 1 1,0 0-1,0-1 0,0 1 1,0 0-1,0-1 1,-1 1-1,1 0 1,0-1-1,0 1 1,0 0-1,0-1 0,1 1 1,-1 0-1,0-1 1,0 1-1,0 0-3,-189 24-5386,142-17-406</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2.223"/>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63 2947,'0'0'4671,"0"0"-3465,0 0-763,0 0 134,19-3-193,257-19 134,1039-15 3886,-1298 37-5196,-53-1-3007,0 2-1891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2.92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166 270 7463,'-18'3'1287,"5"-1"-936,-122 16 4140,187-31-690,-15 3-3588,872-180 198,-850 177-436,37-8-32,1 4-1,1 4 1,60 1 57,-157 11-87,0 1 1,0 0 0,0-1-1,-1 1 1,1 0 0,0-1-1,0 1 1,0 0 0,0 0-1,0 0 1,0 0 0,0 0-1,-1 0 1,1 0 0,0 0-1,0 0 1,0 0 0,0 0-1,0 1 1,0-1 0,0 0 0,-1 1-1,1-1 1,0 1 0,0-1-1,-1 1 1,1-1 0,0 1-1,0-1 1,-1 1 0,1 0-1,-1-1 1,1 1 0,0 0-1,-1-1 1,1 1 0,-1 0-1,0 0 1,1 0 0,-1 0-1,0-1 1,1 1 0,-1 0-1,0 0 1,0 0 0,0 0 0,0 0-1,0 0 1,0 0 0,0-1-1,0 1 1,0 0 0,0 0-1,0 0 1,-1 0 0,1 0-1,0 0 1,-1-1 0,0 2 86,-23 19-2958,-15 6-565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3.30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1 234 7879,'0'0'1372,"0"0"-368,0 0-16,15-9-209,121-56 1020,32 13-67,3 7 1,15 5-1733,35 18-2013,-219 22-2701,-2 1-3122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3.652"/>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0 241 9225,'0'0'1067,"0"0"38,0 0-37,0 0-198,0 0-352,0 0-85,21-10-225,144-61 411,158-11 902,17 11-1521,-330 69-378,9-2 493,-8 3-5809,-22 1-178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4.021"/>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65 327 3523,'0'0'3022,"0"0"-1517,0 0-426,0 0 132,-13-2 129,-38-7-37,51 9-1233,1 0 0,-1 0 0,1 0 0,-1 0 0,1-1 0,-1 1 1,1 0-1,-1 0 0,1-1 0,-1 1 0,1 0 0,-1 0 0,0-1 0,1 1 0,-1-1 0,0 1 0,1 0 0,-1-1 0,0 1 1,1-1-1,-1 1 0,0-1 0,0 1 0,1-1 0,-1 1 0,0-1 0,0 1 0,0-1 0,0 1 0,0-1 0,0 1 0,1-1 1,-1 1-1,-1-1 0,1 1 0,0-1 0,0 1 0,0-1 0,0 1 0,0-1 0,0 1 0,-1-1 0,1 1 0,0-1 1,0 1-1,-1-1 0,1 1 0,0 0 0,0-1 0,-1 1 0,1-1 0,-1 1 0,1-1-70,1 1 124,315-102 762,-196 68-784,424-118 74,-516 147-299,-31 11-384,-45 36-4041,28-26 453</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4.400"/>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0 260 5189,'0'0'817,"0"0"122,13 0 252,5 1-684,41-2 3059,-4-20 2589,-27 7-5450,91-27 312,1 5 0,84-12-1017,-32 7 80,17-9 32,-181 42-242,-32 7-899,-10 4-2286,-12 2-2359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29.596"/>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8 242 1890,'0'0'1500,"0"0"-651,0 0-102,0 0 81,0 0-38,0 0 0,-2-2-11,-2-3-594,3-5 5757,12 9-5823,468-17 1226,-17-6-1019,90-2 1099,68 11-1030,-113-13 849,-90 1-475,-246 22-662,-11-13 186,-136 10 844,-19 8-1129,-1 0-1,0 0 0,0 0 0,0-1 0,1 1 1,-1-1-1,0 0 0,0 0 0,0-1 0,0 1 1,0-1-1,-1 0 0,1 0 0,0 0 0,-1 0 1,1-1-1,-1 1 0,0-1 0,0 0 0,2-2-7,-24-12-7427,17 17 6409,-19-5-10796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31.54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6 20 4228,'0'0'1692,"0"0"-357,0 0 53,0 0-96,0 0-27,0 0-64,0 0-160,-2-2-197,-2-11 676,29 9 92,-9 3-1424,246 10 1034,394 39 529,-360-14-1569,81-14 1089,26 21-1271,49-17 667,-141-12-331,139 13-336,66-13 118,-153-22 175,-97-6-320,-96-10 86,-111 9-27,19 4 0,75-11-21,-61 11-22,-84 13-1121,-11 0-4686,-5 0-2382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0.699"/>
    </inkml:context>
    <inkml:brush xml:id="br0">
      <inkml:brushProperty name="width" value="0.05" units="cm"/>
      <inkml:brushProperty name="height" value="0.05" units="cm"/>
    </inkml:brush>
  </inkml:definitions>
  <inkml:trace contextRef="#ctx0" brushRef="#br0">0 319 9097,'13'-1'5370,"234"-8"1609,20 0-5208,-240 7-1727,126-9 616,126-26-660,-275 36 9,45-13 179,-49 13-182,1 1 1,0 0-1,0-1 0,0 1 0,-1-1 0,1 1 1,0-1-1,0 1 0,-1-1 0,1 1 0,0-1 0,-1 1 1,1-1-1,-1 0 0,1 0 0,-1 1 0,1-1 1,-1 0-1,0 0 0,1 1 0,-1-1 0,0 0 1,0 0-1,1 0 0,-1 0 0,0 1 0,0-1 0,0 0 1,0 0-1,0 0 0,0 0 0,0 0 0,0 0 1,-1 1-1,1-1 0,0 0 0,0 0 0,-1 0 1,1 1-1,0-1 0,-1 0 0,1 0 0,-1 1 0,1-1 1,-1 0-1,0 1 0,1-1 0,-1 0 0,1 1 1,-1-1-1,0 1-6,-148-92 678,135 83-648,1 0 1,0-1 0,0-1 0,1 0-1,0 0 1,1-1 0,1-1-1,-6-7-30,25 21 176,1 10-75,0 0 0,-1 1 0,0 0 0,-1 1 0,0 0 0,-1 0-1,0 1 1,-1 0 0,2 8-101,2 8 158,-2 0 0,0 0 0,-2 1 0,-2 0 0,-1 0 0,-1 0 0,-2 0-1,0 0 1,-3 0 0,0 0 0,-2 0 0,-6 15-158,-52 117-587,6-64-6049,37-67-1921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8:29.65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120 67 4869,'0'0'267,"0"0"-65,0 0 87,0 0 79,13-10-74,46-31-6,4 26 664,-51 15-244,-72 16 979,-128 4-299,170-15-1301,23 2-48,30 4 54,301 49 99,-287-34-187,-49-25-6,0 0 0,-1 1 0,1-1-1,-1 0 1,1 1 0,-1-1 0,0 0 0,1 0-1,-1 0 1,0 1 0,0-1 0,0 0-1,0 0 1,0 0 0,0 0 0,0-1-1,0 1 1,0 0 0,0 0 0,-1-1-1,1 1 1,0 0 0,-1-1 0,1 0 0,0 1-1,-1-1 1,1 0 0,0 1 0,-1-1-1,1 0 1,-1 0 0,1 0 0,0 0-1,-2-1 2,-3 3 10,-69 11 61,59-11-58,-1 0 0,1 1 0,0 0-1,0 2 1,0 0 0,0 0 0,1 2 0,0 0 0,-1 1-13,15-7 0,0-1-1,-1 1 0,1 0 1,0 0-1,-1-1 1,1 1-1,0 0 0,0 0 1,0 1-1,0-1 1,0 0-1,0 0 0,0 0 1,0 1-1,0-1 1,1 0-1,-1 1 0,1-1 1,-1 1-1,1-1 1,-1 1-1,1-1 0,0 1 1,-1-1-1,1 1 1,0-1-1,0 1 0,0-1 1,1 1-1,-1 0 1,0-1-1,0 1 0,1-1 1,-1 0-1,1 1 1,-1-1-1,1 1 0,0-1 1,0 0-1,-1 1 1,1-1-1,0 0 0,0 0 1,0 0-1,0 1 1,1-1 0,60 40 22,207 49-1714,-270-90 1685,1 0 1,-1 0 0,1 0 0,0 0 0,-1 1-1,1-1 1,0 0 0,0 0 0,-1 0 0,1 0 0,0 0-1,-1 1 1,1-1 0,0 0 0,0 0 0,-1 1-1,1-1 1,0 0 0,0 0 0,-1 1 0,1-1-1,0 0 1,0 0 0,0 1 0,0-1 0,-1 0-1,1 1 1,0-1 0,0 0 0,0 1 0,0-1 0,0 0-1,0 1 1,0-1 0,0 0 0,0 1 0,0-1-1,0 0 1,0 1 0,0-1 0,0 0 0,0 1-1,1-1 1,-1 0 0,0 1 0,0-1 0,0 0 0,0 1-1,1-1 1,-1 0 0,0 0 0,0 1 0,0-1-1,1 0 1,-1 0 0,0 1 0,1-1 0,-1 0-1,0 0 1,0 0 0,1 0 6,-36 9-68,33-8 49,-282 35 291,284-36-268,1 1 0,0-1 0,-1 0 0,1 1 0,0-1 0,-1 1-1,1-1 1,-1 1 0,1-1 0,-1 1 0,1 0 0,-1-1 0,1 1-1,-1-1 1,0 1 0,1 0 0,-1 0 0,0-1 0,1 1 0,-1 0 0,0-1-1,0 1 1,0 0 0,0 0 0,0-1 0,0 1 0,0 0 0,0 0-1,0-1 1,0 1 0,0 0 0,0 0 0,-1-1 0,1 1 0,0 0-1,0-1 1,-1 1 0,1 0 0,-1-1 0,1 1 0,0 0 0,-1-1-1,1 1 1,-1-1 0,0 1 0,1-1 0,-1 1 0,1-1 0,-1 1-1,0-1 1,1 0 0,-1 1 0,0-1 0,1 0 0,-1 0 0,0 1-1,0-1 1,1 0 0,-1 0 0,0 0 0,0 0 0,1 0 0,-1 0 0,0 0-1,0 0-3,321 97 326,-358-100-305,-14-6 408,-1 2 0,0 2-1,0 3 1,-27 2-429,71 0-6,-45 11 70,54-10-70,1 0 0,-1 0 0,0 0 0,1 1 0,-1-1 0,1 0 0,0 0-1,-1 0 1,1 0 0,0 0 0,0 0 0,-1 0 0,1 0 0,0 0 0,0 0 0,0 0 0,0-1 0,0 1 0,0 0 0,1-1 0,-1 1 0,0-1 0,0 1 0,0-1 0,1 1 0,-1-1 0,0 0 0,0 0 0,1 1 0,-1-1 0,1 0 6,64 14-780,0-3 1,0-3 0,1-3-1,2-2 780,98-2-795,-197-9 1323,-335-28 3391,478 36-5534,0-5 0,81-16 1615,-134 14-1069,-1-2 0,1-2 0,-2-4 0,17-7 1069,-17-10 203,-57 31-191,0 1-1,0-1 0,-1 0 0,1 0 0,0 0 0,0 0 0,-1 1 0,1-1 0,-1 0 0,1 0 0,-1 0 0,1-1 0,-1 1 1,1 0-1,-1 0 0,0 0 0,0 0 0,0 0 0,1 0 0,-1 0 0,0-1 0,0 1 0,-1 0 0,1 0 0,0 0 0,0 0 0,0 0 1,-1 0-1,1-1 0,-1 1 0,1 0 0,-1 0 0,1 0 0,-1 0 0,1 0 0,-1 1 0,0-1 0,0 0 0,1 0 0,-1 0 1,0 0-1,0 1 0,0-1 0,0 1 0,0-1 0,0 0 0,0 1 0,0-1 0,0 1 0,0 0 0,0-1 0,-1 1-11,-33-15 645,0 2 0,-1 1-1,0 2 1,-1 1-1,0 2 1,0 1 0,0 2-1,-16 2-644,-113-3 870,166 6-872,1-1 0,-1 0 0,1 1 0,-1-1 0,0 1-1,1-1 1,-1 1 0,0-1 0,1 1 0,-1-1 0,0 1-1,1-1 1,-1 1 0,0-1 0,0 1 0,0-1 0,0 1 0,1 0-1,-1-1 1,0 1 0,0-1 0,0 1 0,0-1 0,0 1-1,0 0 1,-1-1 0,1 1 0,0-1 0,0 1 0,0-1-1,0 1 1,-1 0 0,1-1 0,0 1 0,-1-1 0,1 1 0,0-1-1,-1 0 1,1 1 0,-1-1 0,1 1 0,0-1 0,-1 0-1,1 1 1,-1-1 0,1 0 0,-1 1 2,34 9 3,1-1 0,-1-1 0,1-2-1,1-1 1,13-1-3,7 2-94,143 12-678,265-9-6565,-316-19 8266,-147 10-885,-1-1 0,1 1 0,0 0 0,-1 0 0,1-1 0,-1 1 0,1 0 0,-1-1 1,1 1-1,0 0 0,-1-1 0,1 1 0,0-1 0,-1 1 0,1-1 0,0 1 0,0 0 0,-1-1 1,1 1-1,0-1 0,0 1 0,0-1 0,0 1 0,0-1 0,0 0 0,0 1 0,0-1 0,0 1 0,0-1 1,0 1-1,0-1 0,0 1 0,0-1 0,0 1 0,0-1 0,0 1 0,1-1 0,-1 1 0,0-1 1,0 1-1,1 0 0,-1-1 0,0 1 0,1-1 0,-1 1 0,1 0 0,-1-1 0,0 1 0,1 0 0,0-1-44,-219-38 3102,43 24-2597,0 8-1,-59 10-504,224-3-57,8-1 3,-1 1 0,0 0 0,1 0 0,-1 0 0,0 0 0,1 0 0,-1 0 0,0 1 0,0-1 0,1 1 0,-1 0 0,1-1 0,-1 1 0,1 1 0,-1-1 0,1 0 0,0 1 0,-1-1 0,1 1 0,-1 0 54,28 21-1393,190 20-445,-172-37 1492,165 15-2334,-99-15 518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8:31.20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1915 127 5285,'139'-10'3566,"-112"2"-2029,-27 7-1501,1 1-1,-1 0 0,0-1 0,1 1 1,-1 0-1,0-1 0,0 1 0,1-1 0,-1 1 1,0-1-1,0 1 0,0 0 0,1-1 1,-1 1-1,0-1 0,0 1 0,0-1 0,0 1 1,0-1-1,0 1 0,0-1 0,0 1 0,0-1 1,0 1-1,0-1 0,0 1 0,0-1 1,-1 1-1,1-1 0,0 1 0,0-1 0,0 1 1,-1 0-1,1-1 0,0 1 0,-1-1 0,1 1 1,0 0-1,-1-1 0,1 1 0,0 0 1,-1-1-1,1 1 0,-1 0 0,1 0 0,0-1 1,-1 1-1,1 0 0,-1 0 0,1 0 0,-1 0 1,1 0-1,-1-1 0,1 1 0,-1 0 1,1 0-1,-1 0 0,1 0 0,-1 1 0,1-1 1,-1 0-1,1 0-35,-187-32 2028,-188-4-757,-48 15-1271,518 41-1356,176 16-1466,131-6 2822,-309-24-546,233 6-458,59-15 1004,44-32 5333,-379 21-2989,-70-4-919,-15 10-1355,0 2-1,0 0 1,-1 3 0,1 1 0,-1 1 0,-2 2-70,-32-1-158,19-2-161,4-1-558,0 3 1,0 1-1,1 2 0,-1 3 0,-4 2 877,1 11-2235,50-19 2190,-1 0-1,0 1 1,0-1 0,0 1 0,0-1 0,1 0-1,-1 1 1,0-1 0,1 1 0,-1 0 0,0-1-1,1 1 1,-1 0 0,0-1 0,1 1 0,-1 0-1,1-1 1,0 1 0,-1 0 0,1 0 0,-1 0-1,1 0 1,0-1 0,0 1 0,0 0 0,-1 0-1,1 0 1,0 0 0,0 0 0,0 0 0,0-1-1,0 1 1,1 0 0,-1 0 0,0 0 0,0 0-1,0 0 1,1 0 0,-1-1 0,1 1 0,-1 0-1,0 0 1,1-1 0,-1 1 0,1 0 0,0-1-1,-1 1 1,1 0 0,0-1 0,-1 1 0,1-1-1,0 1 1,-1-1 0,2 1 45,9 6-119,1-1 1,0 0 0,0 0-1,0-2 1,0 1-1,1-2 1,0 0-1,0 0 1,6 0 118,8 2-76,186 34 471,1-9 0,95-4-395,186-9 7863,-326-8-4639,-226-8-1996,-322 31-1100,357-30-395,1 1 1,0 1-1,0 0 0,0 2 0,1 1 0,-1 1 0,2 0 0,-1 1 0,1 1 0,-12 10 267,28-19-82,1 1-1,0 0 1,0 0-1,-1 0 1,1 1 0,1-1-1,-1 0 1,0 1-1,0-1 1,1 1 0,0 0-1,-1-1 1,1 1-1,0 0 1,0 0-1,1 0 1,-1 0 0,1 0-1,-1 0 1,1 0-1,0 0 1,0 0 0,0 0-1,0 0 1,1 0-1,-1 0 1,1 0-1,0-1 1,0 1 0,0 0-1,0 0 1,0 0-1,1-1 1,-1 1-1,1-1 1,0 1 0,0-1-1,-1 0 1,2 1-1,-1-1 1,1 1 82,74 39-924,-110-41 1010,-469-63 533,294 37-382,-1723-176 717,1491 180-58,401 22-687,51 14-28,20-2-136,0-2-1,1-2 1,1 0-1,-1-3 1,16 1-45,-19-2 23,472 59 19,-483-53-780,-60-6 254,-455 5 612,426 4-117,70-13-15,0 0 1,-1 0 0,1 1-1,0-1 1,-1 0 0,1 0 0,0 0-1,0 0 1,0 0 0,0 0-1,0 0 1,0 0 0,1 0-1,-1 1 1,0-1 0,0 0-1,1 0 1,-1 0 0,1 0-1,-1 0 1,1 0 0,-1 0 0,1 0-1,-1-1 1,1 1 0,0 0-1,0 0 1,-1 0 0,1-1-1,0 1 1,0 0 0,0-1-1,0 1 1,0-1 0,0 1 0,0-1-1,0 1 1,0-1 0,0 0-1,0 1 1,0-1 0,0 0-1,1 0 4,7 7 4,-8-6-3,-1-1 0,1 0-1,-1 1 1,1-1 0,-1 1 0,1-1 0,-1 0 0,0 1 0,1-1 0,-1 1-1,0 0 1,1-1 0,-1 1 0,0-1 0,1 1 0,-1-1 0,0 1 0,0 0-1,0-1 1,0 1 0,0-1 0,0 1 0,0 0 0,0-1 0,0 1-1,0-1 1,0 1 0,0 0 0,0-1 0,0 1 0,0-1 0,-1 1 0,1 0-1,0-1 1,0 1 0,-1-1 0,1 1 0,0-1 0,-1 1 0,1-1 0,-1 1-1,1-1 1,-1 1 0,1-1 0,-1 0 0,1 1 0,-1-1 0,1 0-1,-1 1 1,1-1 0,-1 0 0,1 0 0,-1 0 0,0 1 0,1-1 0,-1 0-1,1 0 1,-1 0 0,0 0 0,1 0 0,-1 0 0,1 0 0,-1 0 0,0 0-1,0-1 0,-53 3 92,43-3-80,-228-34 386,201 27-300,-19-8-17,90 15-81,661 29 117,290 4-138,761-3 869,-895 29-485,-785-55-37,-88-13 320,-59 0 133,112 18-795,55 12-131,1-4-1,1-4 0,72 1 148,-159-13 1,-1-1-1,1 1 1,0 0-1,0-1 1,-1 1 0,1 0-1,0-1 1,0 1-1,-1-1 1,1 1-1,0-1 1,0 1-1,0 0 1,0-1-1,0 1 1,-1-1-1,1 1 1,0-1-1,0 1 1,0-1-1,0 1 1,1-1-1,-1 1 1,0-1-1,0 1 1,0-1-1,0 1 1,0 0-1,0-1 1,1 1 0,-1-1-1,0 1 1,0 0-1,1-1 1,-1 1-1,0-1 1,1 1-1,-1 0 1,0-1-1,1 1 1,-1 0-1,1 0 1,-1-1-1,0 1 1,1 0-1,-1 0 1,1 0-1,-1-1 1,1 1-1,-1 0 1,1 0-1,-1 0 1,0 0 0,1 0-1,-1 0 1,1 0-1,-1 0 1,1 0-1,-1 0 1,1 0-1,-1 0 1,1 1-1,-1-1 1,1 0-1,-1 0 1,0 0-1,1 1 0,-30-24 51,-104-35 515,126 46-203,-34 7-2798,-10-3-5567,29-2-2573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12.395"/>
    </inkml:context>
    <inkml:brush xml:id="br0">
      <inkml:brushProperty name="width" value="0.05" units="cm"/>
      <inkml:brushProperty name="height" value="0.05" units="cm"/>
      <inkml:brushProperty name="color" value="#004F8B"/>
    </inkml:brush>
  </inkml:definitions>
  <inkml:trace contextRef="#ctx0" brushRef="#br0">1 111 11467,'0'-72'3807,"0"34"3975,2 62-4158,1 5-3185,-2 183 2079,-5-139-2350,3 0 1,4 0-1,3 0 1,2-1-1,5 0 1,17 58-169,-4-65-2671,-2-27-2623,-4-19-1758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12.685"/>
    </inkml:context>
    <inkml:brush xml:id="br0">
      <inkml:brushProperty name="width" value="0.05" units="cm"/>
      <inkml:brushProperty name="height" value="0.05" units="cm"/>
      <inkml:brushProperty name="color" value="#004F8B"/>
    </inkml:brush>
  </inkml:definitions>
  <inkml:trace contextRef="#ctx0" brushRef="#br0">549 133 9129,'-3'-71'4382,"3"68"-3906,0 0-1,-1 0 0,1 0 0,-1 0 0,1 1 0,-1-1 0,0 0 0,0 0 0,0 0 1,0 1-1,-1-1 0,1 1 0,-1-1 0,1 1 0,-1 0 0,0-1 0,0 1 1,0 0-1,0 0 0,0 0 0,-1 0 0,1 1 0,-1-1 0,-1 0-475,-10 31 2328,-2 55-1879,4 0 0,4 1 1,3 0-1,4 0 0,4 0 1,4 5-450,-1-22-558,13 79-3294,14-54-5100,-23-73 1120</inkml:trace>
  <inkml:trace contextRef="#ctx0" brushRef="#br0" timeOffset="393.948">185 558 12268,'-14'-14'4623,"-48"-43"-1666,56 54-2554,0 0 0,1 0 0,-1 0 0,0 1 0,-1 0 0,1 0 0,0 1 0,0-1 1,-1 1-1,1 1 0,-1-1 0,1 1 0,-1 0 0,1 1 0,-1-1 0,-2 2-403,60 4 109,-1-2 0,1-2 0,-1-2 0,1-2 0,-1-3 0,0-2 0,0-2 0,-1-2-109,-28 8 25,61-13 80,148-15 137,-228 32-243,0 0 0,0 0 1,0 0-1,0 0 1,0 0-1,0 1 0,-1-1 1,1 1-1,0 0 0,-1-1 1,0 1-1,1 0 1,-1 0-1,0 0 0,0 0 1,0 0-1,0 0 0,0 0 1,0 0-1,-1 0 0,1 1 1,-1-1-1,1 0 1,-1 0-1,0 1 0,0-1 1,0 0-1,0 0 0,0 1 1,-1-1-1,1 0 1,-1 0-1,1 0 0,-1 1 1,0-1-1,0 0 0,0 0 1,0 0-1,0 0 0,0 0 1,-1-1-1,1 1 1,0 0-1,-1 0 1,0 3 1,-9 26-4,0-3-3,1 0 0,1 1 0,1-1 0,1 2 0,2-1 0,1 1-1,2 0 1,0 0 0,2 0 0,3 15 6,-2-37-63,1-1 1,0 0-1,1 1 0,-1-1 1,1 0-1,1 0 0,-1 0 1,1-1-1,0 1 0,1-1 0,0 0 1,0 0-1,0 0 0,1-1 1,-1 0-1,1 0 0,0 0 1,1-1-1,-1 0 0,1 0 1,0-1-1,0 1 0,0-2 1,1 1-1,-1-1 0,0 0 1,1 0-1,0-1 0,-1 0 0,1-1 1,5 1 62,2-1 86,1 0 1,-1-1 0,0 0-1,1-1 1,-1-1 0,0 0-1,0-1 1,-1-1 0,1 0-1,-1-1 1,0-1 0,0 0 0,-1-1-1,0 0 1,0-1 0,-1-1-1,0 0 1,-1 0 0,0-1-1,-1 0 1,0-1 0,0-1-1,-2 1 1,1-1 0,-2-1-1,0 1 1,0-1 0,-1-1-1,-1 1 1,-1-1 0,0 0-1,0 0 1,-2 0 0,0-1-87,0 7 93,0-1 0,-1 0 0,0 0 0,-1 1 0,0-1 0,-1 0 0,0 0 0,0 1 0,-1-1 0,0 0 0,-1 1 0,0 0 0,0-1 0,-1 1 0,0 0 0,-1 1 0,0-1 0,0 1 0,-1 0 0,0 0 0,0 1 0,-1 0 1,0 0-1,0 0 0,-1 1 0,0 0 0,0 1 0,-5-3-93,-7 0-232,-1 0 0,0 2 1,-1 1-1,1 0 0,-1 2 1,0 0-1,0 2 0,-1 0 1,1 1-1,-18 3 232,-42 19-6043,61-8-705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11.057"/>
    </inkml:context>
    <inkml:brush xml:id="br0">
      <inkml:brushProperty name="width" value="0.05" units="cm"/>
      <inkml:brushProperty name="height" value="0.05" units="cm"/>
      <inkml:brushProperty name="color" value="#004F8B"/>
    </inkml:brush>
  </inkml:definitions>
  <inkml:trace contextRef="#ctx0" brushRef="#br0">219 366 12043,'-3'-13'3887,"-8"-42"-1165,7 50 3408,1 22-4647,0 28-1238,2 9 350,-4 88 151,6-1 1,8 25-747,12-16-1516,-73-336 2204,43 134-396,2 0 0,3-1 0,1 1 0,3-1 0,4-18-292,-2 46 78,2 0 0,0 0 0,1 1 0,2-1 0,1 1 0,0 1 1,2-1-1,0 2 0,2-1 0,1 2 0,0-1 0,4-1-78,-12 16-4,0 0 0,1 0-1,0 1 1,0 0 0,1 0 0,-1 1 0,1 0-1,0 0 1,1 0 0,-1 1 0,1 0-1,0 0 1,0 1 0,0 0 0,1 1-1,-1 0 1,0 0 0,1 1 0,0 0-1,-1 0 1,1 1 0,0 0 0,-1 0-1,1 1 1,0 1 0,-1-1 0,0 1-1,1 0 1,-1 1 0,0 0 0,0 1 0,0 0-1,0 0 1,0 0 4,-1 1-218,1 1 1,-1 0-1,0 0 0,0 0 1,-1 0-1,0 1 1,0 0-1,-1 1 0,0-1 1,0 1-1,0 0 0,-1 0 1,2 7 217,-1 74-8745,-16-59 1507</inkml:trace>
  <inkml:trace contextRef="#ctx0" brushRef="#br0" timeOffset="308.64">0 644 14253,'0'0'5478,"0"0"-4549,89 14-129,-32-14-63,8 0-545,12-4-128,8-3-64,-1 1-96,4-1-512,1 3-417,-8 1-801,-4 3-1217,-6 0-929,-17 0-1697</inkml:trace>
  <inkml:trace contextRef="#ctx0" brushRef="#br0" timeOffset="740.374">1079 538 13773,'0'0'4260,"0"0"-1276,-12-13-443,-41-41-672,50 51-1736,-1 0 1,1 0 0,-1 0-1,0 1 1,0 0 0,0 0-1,0 0 1,0 0 0,0 0 0,-1 1-1,1 0 1,-1 0 0,1 0-1,0 1 1,-1-1 0,0 1-1,1 0 1,-1 0 0,1 1-1,-1-1-133,-9 1 295,1 2-252,-1 0 1,1 0 0,0 2-1,0 0 1,1 0 0,-1 1-1,1 1 1,0 0 0,1 0-1,0 1 1,0 1-1,1 0 1,0 0 0,0 1-1,1 0 1,0 1 0,1 0-1,0 0 1,1 1 0,0 0-1,1 0 1,1 1-1,-1 1-43,2-3-44,0 1 0,1 0-1,0 0 1,1 0-1,1 1 1,-1-1-1,2 0 1,0 1-1,1-1 1,0 0 0,0 0-1,1 1 1,1-1-1,0 0 1,3 5 44,-3-10-334,0 0 1,0 0 0,0 0-1,1-1 1,0 0 0,1 0-1,-1 0 1,1 0 0,0 0-1,1-1 1,-1 0 0,1 0-1,0-1 1,0 1-1,0-1 1,1-1 0,0 1-1,0-1 1,0 0 0,0-1-1,0 1 1,0-1 0,0-1-1,1 0 1,5 1 333,72-12-2587,-76 6 2616,-1 0 1,0 0 0,0-1-1,0 0 1,0 0 0,-1-1-1,0 0 1,0 0 0,-1-1-1,0 1 1,0-2 0,5-6-30,8-19 1069,-1 0 1,-2-1 0,-2 0-1,-1-1 1,-1-1 0,-2 0-1,-2 0 1,1-12-1070,-4 25 604,-6 41-263,-1 4-453,-2 13-5,2-1 1,1 1 0,2 0 0,1-1-1,2 1 1,1-1 0,2 0 0,1 0-1,9 22 117,-13-48-179,0 1 1,1-1-1,0 0 0,1 0 0,0 0 0,0-1 0,0 1 0,1-2 0,0 1 0,1-1 0,-1 0 0,1 0 0,0-1 0,1 0 0,-1-1 0,1 0 0,0 0 0,1 0 180,1-1 15,-1 0 0,0-1 0,1 0 0,-1 0 0,1-1 0,0-1 0,-1 0 0,1 0 0,0-1 0,-1 0 1,1-1-1,-1 0 0,1-1 0,-1 0 0,0-1 0,0 0 0,0 0 0,-1-1 0,0 0 0,0-1 0,0 0 1,0 0-1,-1-1 0,6-6-16,1-9 323,-1 0 1,-1-1-1,0 0 1,-2-1-1,-1-1 0,-1 1 1,-2-1-1,0-1 1,-1 0-1,-2 1 1,0-2-1,-2 1 1,-1 0-1,-1 0 1,-1-1-1,-4-17-323,5-2 361,-9-2 952,7 48-1285,1 1 1,-1 0-1,1 0 1,0-1-1,-1 1 0,1 0 1,0 0-1,0 0 1,-1 1-1,1-1 0,0 0 1,0 0-1,0 0 1,1 1-1,-1-1 0,0 1 1,0-1-1,1 0 1,-1 1-1,1-1 0,-1 1 1,1 0-1,0-1 1,-1 1-1,1-1 0,0 1 1,0 0-29,-2 4 50,-4 15-71,1-1 0,0 1 0,1 1 0,2-1 0,0 0 1,1 1-1,1-1 0,1 1 0,1-1 0,1 0 0,1 0 1,1 0-1,0 0 0,2-1 0,0 1 0,2-2 0,0 1 0,1-1 1,1-1-1,0 0 0,8 9 21,46 13-5127,-18-48-6434,-33-3 2982</inkml:trace>
  <inkml:trace contextRef="#ctx0" brushRef="#br0" timeOffset="1056.949">1648 0 1505,'0'0'11916,"0"0"-9130,0 0-415,0 0-450,0 0-1184,0 0-705,0 0-32,0 0-576,-30 26-1859,49-6-4932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09.834"/>
    </inkml:context>
    <inkml:brush xml:id="br0">
      <inkml:brushProperty name="width" value="0.05" units="cm"/>
      <inkml:brushProperty name="height" value="0.05" units="cm"/>
      <inkml:brushProperty name="color" value="#004F8B"/>
    </inkml:brush>
  </inkml:definitions>
  <inkml:trace contextRef="#ctx0" brushRef="#br0">26 243 8488,'0'0'2915,"0"0"-1543,0 0-337,8 16 231,26 50-177,-32-61-1030,2 0 0,-1-1 0,0 0 0,1 0 0,0 0 0,0 0 0,0 0 1,0-1-1,1 1 0,-1-1 0,1 0 0,0-1 0,0 1 0,0-1 0,0 0 1,0 0-1,1-1-59,7 4 84,-1 1 15,0-1 1,0-1-1,0 0 1,1-1-1,-1-1 1,1 1-1,0-2 1,-1 0-1,1 0 1,0-2-1,0 1 1,0-2-1,-1 1 0,1-2 1,-1 0-1,1 0 1,-1-1-1,0 0 1,0-1-1,-1-1 1,1 0-1,1-2-99,-9 4 180,-1 0 0,1-1 0,-1 1 0,0-1 0,0 0 0,0 0 0,0 0 0,-1 0 0,0 0 0,0 0 0,-1-1 0,1 1 0,-1-1-1,0 1 1,-1-1 0,0 0 0,1 1 0,-2-1 0,1 0 0,-1 1 0,1-1 0,-1 1 0,-1-1 0,1 1 0,-3-4-180,1-2 237,-1 1 1,-1 0 0,1 0 0,-2 1-1,1-1 1,-2 1 0,1 1-1,-1-1 1,0 1 0,-1 0 0,0 0-1,-8-5-237,7 7 49,0 0-1,0 1 1,0 0-1,-1 1 1,0 0-1,0 1 0,0-1 1,0 2-1,0 0 1,-1 0-1,1 1 1,-1 0-1,1 1 1,-1 0-1,1 0 0,-1 1 1,1 1-1,-1 0 1,1 0-1,0 1 1,0 0-1,0 1 1,0 0-1,1 1 0,0 0 1,0 0-1,0 1 1,0 0-1,1 0 1,0 1-1,0 1 1,1-1-1,0 1 1,0 0-1,1 1 0,0-1 1,0 1-1,1 0 1,0 1-1,-2 6-48,3-2-12,0 0-1,1 0 1,0 0-1,1 1 1,0-1-1,2 1 1,-1 0-1,2-1 1,0 1-1,1-1 1,0 1-1,1-1 1,1 0-1,0 0 1,1 0-1,1-1 0,0 0 1,0 1-1,1-2 1,1 1-1,0-1 1,1-1-1,0 1 1,1-2-1,0 1 1,1-1-1,0-1 1,1 0-1,0 0 1,0-1-1,0-1 1,11 5 12,1 0-268,1 0 0,-1-2 0,2 0 0,-1-2 0,1-1 0,1-1 0,-1-2-1,1 0 1,-1-2 0,1 0 0,0-2 0,22-3 268,-36 2-42,1-1-1,-1 0 1,1-1-1,-1 0 0,0-1 1,0-1-1,0 0 1,0 0-1,-1-2 0,0 1 1,-1-2-1,1 1 1,-1-2-1,-1 1 0,1-1 1,-2-1-1,1 0 1,-1-1-1,-1 1 0,0-2 1,0 1-1,-1-1 1,-1 0-1,0 0 0,3-9 43,1-21 521,-1 1-1,-3-2 0,-1 1 1,-2 0-1,-1-1 0,-3 0 1,-3-19-521,3 58 25,1 3-7,1-12 223,-2 1-1,1-1 1,-2 1-1,0-1 1,0 1-1,-1-1 1,0 1-1,-1 0 1,-1 0 0,-2-3-241,3 25 806,-3 42-891,3 0 0,2 0 0,2 0 0,2 0 0,3-1 0,2 1 0,2-1 0,2 0 0,3-1 0,1 0 0,3-1 0,7 8 85,23 3-5159,-3-39-5436,-20-20 682</inkml:trace>
  <inkml:trace contextRef="#ctx0" brushRef="#br0" timeOffset="331.653">1330 268 13164,'22'-180'8985,"-21"172"-8689,0-12 3588,-10 27-1316,5 2-2552,-1 0 0,1 0 0,1 0 1,0 1-1,0 0 0,1 0 0,0 0 0,0 0 1,1 0-1,1 0 0,0 0 0,0 0 1,1 0-1,0 0 0,1 0 0,0 0 0,0 0 1,1-1-1,1 1 0,-1-1 0,2 0 1,-1 0-1,1 0 0,1 0 0,-1-1 0,5 4-16,80 77-830,-77-80 694,-2 0 0,1 1 0,-1 0 0,0 1-1,-1 0 1,-1 1 0,0 0 0,0 0 0,-1 1 0,-1 0 0,0 0 0,0 1 0,1 6 136,-8-17 0,1-1 1,0 1-1,-1 0 1,0-1 0,0 1-1,0 0 1,0-1-1,0 1 1,0-1 0,0 1-1,-1 0 1,0-1-1,1 1 1,-1-1 0,0 1-1,0-1 1,0 1-1,-1-1 1,1 0 0,0 0-1,-1 1 1,0-1-1,1 0 1,-1 0-1,0-1 1,0 1 0,0 0-1,0 0 1,0-1-1,-1 0 1,1 1 0,0-1-1,-1 0 1,1 0-1,-1 0 1,-1 0-1,-99 13 342,89-14-353,1-1 1,-1 0 0,1-1-1,-1-1 1,1 0 0,0-1-1,0 0 1,1-1 0,-1-1 0,1 0-1,-5-3 11,-26-42-3965,38 32 22,7 2-3613,8 2-3051</inkml:trace>
  <inkml:trace contextRef="#ctx0" brushRef="#br0" timeOffset="681.148">1937 205 3716,'0'0'9561,"0"0"-5510,0 0-1606,0 0-181,0 0-785,0 0-817,0 0-342,-2 6-187,0 0-133,0-1 0,1 1 0,0 0 0,0-1 0,1 1 0,-1 0 0,1-1 0,0 1 0,1 0 0,0-1 0,-1 1 0,2 0 0,-1-1 0,1 1 0,0-1 0,0 0 0,0 1 0,1-1 0,-1 0 0,1 0 0,1-1 0,-1 1 0,2 0 0,-2-2-81,0-1-1,1 1 0,-1-1 0,1-1 0,0 1 1,0 0-1,-1-1 0,1 0 0,0 0 1,0 0-1,0 0 0,0 0 0,0-1 0,1 0 1,-1 0-1,0 0 0,0 0 0,0-1 1,0 0-1,0 0 0,0 0 0,0 0 0,0 0 1,-1-1-1,1 0 0,0 1 0,-1-1 1,1-1-1,-1 1 0,0-1 0,1 1 1,-1-1-1,0 0 0,-1 0 0,1 0 0,-1 0 1,1-1-1,-1 1 0,0-1 0,0 1 1,0-1-1,-1 0 0,1 0 0,-1 0 82,3-7 374,1 0 0,-2 0-1,0 0 1,0-1 0,-1 1-1,-1-1 1,0 0 0,0 1-1,-1-1 1,-1 0 0,0 0-1,-1-2-373,2 11 100,-1 1 0,0 0 0,0-1 0,0 1 0,0 0 0,0 0 0,-1 0 0,1 0-1,-1 0 1,1 0 0,-1 1 0,0-1 0,0 0 0,1 1 0,-1-1 0,0 1-1,0 0 1,-1 0 0,1-1 0,0 1 0,0 1 0,-1-1 0,1 0 0,0 1 0,-1-1-1,1 1 1,0-1 0,-1 1 0,1 0 0,-1 0 0,1 0 0,0 1 0,-1-1-1,1 0 1,-1 1 0,1 0-100,-84 32 766,65-19-746,1 0 1,1 1-1,0 1 1,1 1-1,1 1 1,0 0-1,2 1 1,0 1-1,-1 4-20,9-13 11,0 0-1,0 1 1,1 0-1,1 0 1,0 1-1,0-1 1,2 1-1,-1 0 1,2 0-1,0 0 1,0 1-1,1-1 1,1 1-1,0-1 1,1 0-1,1 1 1,1 7-11,3-10-79,0 0-1,0 0 1,1-1 0,0 0 0,1 0-1,1-1 1,-1 0 0,1 0 0,1-1-1,-1 0 1,1-1 0,1 0 0,-1-1-1,1 0 1,1 0 0,-1-1 0,1-1-1,-1 0 1,1 0 0,1-1 0,-1-1-1,0 0 1,0-1 0,1 0 0,-1-1-1,7 0 80,8 1-368,1 0 1,0-2-1,0-1 0,-1-2 0,19-4 368,-37 6-172,0 0-1,0-1 1,-1 0 0,0 0-1,1-1 1,-1 0 0,-1 0-1,1-1 1,-1 0-1,1 0 1,-1-1 0,-1 0-1,1 0 1,-1-1 0,0 1-1,-1-1 1,1-1 0,-2 1-1,4-5 173,16-62-7436,-17 39-380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16.757"/>
    </inkml:context>
    <inkml:brush xml:id="br0">
      <inkml:brushProperty name="width" value="0.05" units="cm"/>
      <inkml:brushProperty name="height" value="0.05" units="cm"/>
      <inkml:brushProperty name="color" value="#004F8B"/>
    </inkml:brush>
  </inkml:definitions>
  <inkml:trace contextRef="#ctx0" brushRef="#br0">86 131 22613,'0'0'6278,"0"0"-4068,0 0-704,0 0-1346,0 0-160,0 0 0,-77-59 0,70 42-961,6 2-384,1 2-865,7-1-2723,1 1-10986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15.993"/>
    </inkml:context>
    <inkml:brush xml:id="br0">
      <inkml:brushProperty name="width" value="0.05" units="cm"/>
      <inkml:brushProperty name="height" value="0.05" units="cm"/>
      <inkml:brushProperty name="color" value="#004F8B"/>
    </inkml:brush>
  </inkml:definitions>
  <inkml:trace contextRef="#ctx0" brushRef="#br0">643 123 11275,'-8'-83'4217,"-8"43"123,-5 42-530,-14 52-1048,21-17-2522,2 0 0,2 1 0,2 0 1,1 1-1,2 0 0,1 0 0,2 0 0,2 0 1,2 1-1,2-1 0,5 25-240,10 84-485,-12-85-2116,4 26-8929,-7-62 2449</inkml:trace>
  <inkml:trace contextRef="#ctx0" brushRef="#br0" timeOffset="202.208">251 549 8456,'-9'-14'432,"4"3"-61,-1 0 0,0 1-1,-1 0 1,0 0 0,0 1 0,-1 0 0,-1 0 0,1 1-1,-1 0 1,-1 1 0,-2-3-371,-135-53 9582,186 63-8092,247 32-1058,-181-27 86,-1-4 0,1-6 0,0-3-1,43-12-517,-50-13 203,-99 33-188,1 0 0,0 0 0,-1 0-1,1 0 1,0 0 0,-1 0 0,1 0-1,0 0 1,-1 0 0,1 0 0,0 0-1,0 0 1,-1 0 0,1-1 0,0 1 0,-1 0-1,1 0 1,0 0 0,0-1 0,-1 1-1,1 0 1,0 0 0,0-1 0,0 1-1,-1 0 1,1 0 0,0-1 0,0 1-1,0 0 1,0-1 0,0 1 0,-1 0 0,1-1-1,0 1 1,0 0 0,0-1 0,0 1-1,0 0 1,0-1 0,0 1 0,0 0-1,0-1 1,0 1 0,0 0 0,1-1 0,-1 1-1,0 0-14,-10 5 15,0 1 0,0 1 0,1 0 0,0 0-1,0 1 1,1 0 0,0 0 0,0 1 0,1 0 0,0 0-1,1 1 1,0 0 0,0 0 0,1 1 0,1-1 0,0 1-1,0 0 1,0 4-15,-4 10-33,2 0 0,0 0 0,2 1 0,1-1 1,1 1-1,1 0 0,1 0 0,4 23 33,-2-29-769,1 0 1,2 0-1,0-1 1,1 0-1,0 0 1,2 0 0,3 6 768,14 14-4591,6-4-2280</inkml:trace>
  <inkml:trace contextRef="#ctx0" brushRef="#br0" timeOffset="467.16">1357 684 12268,'27'-190'6769,"-18"74"-806,-9 116-5913,0 0 1,0-1-1,0 1 0,0-1 1,0 1-1,0-1 1,0 1-1,0 0 1,0-1-1,0 1 0,-1-1 1,1 1-1,0 0 1,0-1-1,0 1 1,-1 0-1,1-1 0,0 1 1,0 0-1,-1-1 1,1 1-1,0 0 0,-1-1 1,1 1-1,0 0 1,-1 0-1,1 0 1,0-1-1,-1 1 0,1 0 1,-1 0-1,1 0 1,0 0-1,-1 0 1,1 0-1,-1 0 0,1-1 1,-1 1-1,1 1 1,0-1-1,-1 0 1,1 0-1,-1 0 0,1 0 1,0 0-1,-1 0 1,1 0-1,-1 0 1,1 1-1,0-1 0,-1 0 1,1 0-1,0 1 1,-1-1-1,1 0 1,0 0-51,-5 14 109,1-1 0,1 1 0,0 0 0,1 0-1,0 0 1,1 0 0,1 0 0,1 5-109,-2 6 68,-2 12-72,1 1 0,2-1-1,2 1 1,1-1 0,2 1 0,2-1-1,1-1 1,2 0 0,1 0 0,11 20 4,-20-50-66,0-1 1,1 0 0,0 1-1,0-1 1,0-1 0,1 1-1,0 0 1,0-1 0,0 1-1,0-1 1,1 0 0,-1-1 0,1 1-1,0-1 1,0 0 0,0 0-1,1-1 1,-1 1 0,1-1-1,-1 0 1,1-1 0,0 1-1,0-1 1,0 0 0,0-1 0,0 1-1,0-1 1,-1-1 0,1 1-1,4-1 66,-3-5 57,0 1 0,-1-1 0,0 0 0,0 0 0,0-1-1,-1 0 1,0 0 0,0 0 0,-1-1 0,0 1 0,0-1-1,-1 0 1,0 0 0,0-1 0,-1 1 0,0-1 0,0-2-57,6-17 364,-2 0 0,-1-1 0,-1 0 0,-2 1 0,0-1 0,-2-1 0,-3-14-364,2 33 51,0 0 0,-1 0 0,-1 0-1,0 0 1,0 0 0,-1 1 0,0-1 0,-1 1 0,0 0 0,-1 1 0,0-1 0,0 1-1,-1 0 1,0 0 0,-1 1 0,0 0 0,0 1 0,-1 0 0,0 0 0,-8-5-51,-1 3-141,-1 1 0,0 0 1,0 1-1,-1 1 1,0 1-1,0 1 1,0 1-1,0 1 0,-1 0 1,1 1-1,-1 2 1,-18 2 140,36-3-326,-1 0 0,1 0 0,0 1 0,-1 0 0,1-1 0,0 1 0,-1 0 1,1 1-1,0-1 0,0 1 0,0-1 0,0 1 0,0 0 0,0 0 0,1 0 0,-1 0 0,1 1 1,-1-1-1,1 1 0,0-1 0,-2 4 326,-2 23-8189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9:13.770"/>
    </inkml:context>
    <inkml:brush xml:id="br0">
      <inkml:brushProperty name="width" value="0.05" units="cm"/>
      <inkml:brushProperty name="height" value="0.05" units="cm"/>
      <inkml:brushProperty name="color" value="#004F8B"/>
    </inkml:brush>
  </inkml:definitions>
  <inkml:trace contextRef="#ctx0" brushRef="#br0">74 278 9609,'1'-16'4137,"0"8"-3333,4-55 1978,-4 11 4848,-11 84-4726,-3 15-2918,2 0-1,1 1 0,3 0 1,2 0-1,3 1 0,1-1 1,2 1-1,3-1 0,1 0 1,3 0-1,2 0 0,13 36 15,8-33-1318,-27-80 1179,-40-151 945,22 112-511,4 0 0,2-1 0,4 0 0,3-58-295,3 110 28,-1 1 0,2-1 0,0 1 1,1 0-1,1 0 0,0 0 0,2 1 0,-1-1 1,2 2-1,0-1 0,4-4-28,-8 13 7,0 0 1,1 0-1,0 0 1,0 1-1,0 0 0,1 0 1,0 0-1,0 1 0,0 0 1,0 0-1,1 1 0,0-1 1,-1 1-1,1 1 1,0-1-1,0 1 0,1 1 1,-1-1-1,0 1 0,1 0 1,-1 1-1,1 0 0,-1 0 1,0 0-1,1 1 1,1 1-8,-1 0-20,0 0 0,0 0 1,0 1-1,-1 0 0,1 0 1,-1 1-1,0 0 1,0 1-1,-1-1 0,1 1 1,-1 1-1,0-1 1,0 1-1,0 0 0,-1 0 1,0 1-1,0-1 0,-1 1 1,0 0-1,0 1 1,-1-1-1,0 0 0,0 1 1,0 0-1,-1 0 1,0 0-1,-1 0 0,0 0 1,0 0-1,-1 0 0,0 1 1,0-1-1,-1 0 1,0 0-1,0 0 0,-1 0 1,0 0-1,-1 0 1,1-1-1,-1 1 0,-1-1 1,0 1-1,-3 3 20,-6 8 9,-2-1-1,0 0 1,-1-2 0,0 0-1,-2 0 1,0-2 0,0 0-1,-1-1 1,-1-1 0,0-1-1,-1 0 1,0-2 0,-1 0 0,1-2-1,-2 0 1,-11 1-9,-32-1-16,171 3 368,-75 5-316,-1 0 1,0 2-1,-1 1 0,-1 1 0,-1 1 1,-1 2-1,0 0 0,8 13-36,98 80-146,-36-56-1827,-60-48-2653,4-6-5462,-22-5 233</inkml:trace>
  <inkml:trace contextRef="#ctx0" brushRef="#br0" timeOffset="551.75">812 527 9001,'0'0'3587,"-8"-15"-1153,-23-47 70,29 59-2259,1 0 0,-1 0 0,1 0 0,-1 1 0,0-1 0,0 0 0,-1 1 0,1-1 0,0 1 0,-1 0 0,1 0 0,-1 0 0,0 0 0,0 0 0,1 1 0,-1-1 0,0 1 0,-1-1 1,1 1-1,-1 0-245,1 26 1350,6-14-1323,0 1 0,1-1 0,0 0 0,1 0 0,0-1 0,0 1 0,1-1 0,1 0 0,0-1 0,8 9-27,-3-1 29,72 70-28,-80-84-6,-1-1 0,0 0-1,1 0 1,-1 0 0,1-1 0,0 0 0,0 1-1,-1-1 1,1 0 0,0-1 0,0 1 0,0-1 0,0 1-1,0-1 1,0 0 0,0-1 0,0 1 0,0-1 0,0 0-1,-1 0 1,1 0 0,0 0 0,0 0 0,-1-1 0,1 0-1,-1 0 1,1 0 0,2-2 5,3-6 221,0 1 0,0-1 0,-1 0 0,0-1 0,-1 0-1,-1 0 1,1-1 0,-2 0 0,0 0 0,0 0 0,-1 0 0,0-1 0,-1 0 0,-1 0 0,0 0-1,-1 0 1,0 0 0,-1 0 0,-1 0 0,0 0 0,0 0-221,1 10 34,0-1 1,0 1-1,0 0 1,-1-1-1,0 1 0,1 0 1,-1-1-1,0 1 0,0 0 1,-1 0-1,1 0 1,-1 0-1,1 0 0,-1 0 1,0 1-1,0-1 0,0 0 1,-1 1-1,1 0 1,-1-1-1,1 1 0,-1 0 1,0 0-1,0 0 0,1 1 1,-1-1-1,0 1 1,-1 0-1,1 0 0,0 0 1,0 0-1,0 0 0,-1 0 1,1 1-1,0 0 0,-1 0 1,1 0-1,-1 0 1,1 0-1,0 1 0,-1-1-34,-7 4-2,0 0 0,0 0 0,1 1-1,0 1 1,0-1 0,0 2-1,1-1 1,-1 1 0,2 1-1,-1-1 1,1 2 0,0-1 0,1 1-1,0 0 1,0 1 0,1-1-1,0 1 1,1 1 0,0-1 0,1 1-1,0 0 1,1-1 0,0 2-1,0-1 1,1 0 0,1 1 0,0-1-1,0 7 3,-1-5-163,1 0-1,0 0 1,1 0-1,0 0 1,1 0-1,0 0 1,1 0-1,1 0 1,0 0-1,0-1 0,1 1 1,1-1-1,0 0 1,1 0-1,0-1 1,1 0-1,0 0 1,1 0-1,0-1 1,1 0-1,0-1 1,0 0-1,1 0 1,0-1-1,1 0 0,0-1 1,0 0-1,0-1 1,1 0-1,0-1 164,-1-1-28,1-1-1,-1 0 0,1 0 0,-1-1 1,1-1-1,0 0 0,0-1 0,-1 0 1,1-1-1,0 0 0,-1-1 0,1 0 1,0-1-1,-1 0 0,0 0 0,0-2 1,0 1-1,0-1 0,-1-1 0,0 0 1,0-1-1,0 1 0,-1-2 0,0 1 1,-1-2-1,2-1 29,7-12 400,-1-1 0,-1-1 0,-1 0 0,-2 0 0,0-2 0,-2 0 0,0 0 0,-2 0 0,-1-1 0,-1 0 0,-1-1 0,-2 1 0,0-1 0,-2 0 0,-3-27-400,3 55 28,-1-1 0,1-1 1,-1 1-1,0 0 0,1 0 0,-1 0 0,0 0 0,0 0 0,0 0 0,0 0 0,1 0 0,-2 0 0,1 0 0,0-1 0,0 1 0,0 0 1,0 0-1,-1 0 0,1 0 0,0 0 0,-1 0 0,1 0 0,-1 0 0,0 0 0,1 0 0,-1 0 0,0 0 0,1 1 0,-1-1 1,0 0-1,0 0 0,0 1 0,0-1 0,1 0 0,-1 1 0,0-1 0,0 1 0,0-1 0,0 1 0,0 0 0,-1-1 0,1 1 0,0 0 1,0 0-1,0-1 0,0 1 0,0 0 0,0 0 0,0 1 0,0-1 0,-1 0 0,1 0 0,0 0 0,0 1 0,0-1 0,0 0 0,0 1 1,0 0-29,-8 11 38,1 1 1,0 0 0,1 0 0,1 1 0,0-1-1,0 2 1,2-1 0,0 0 0,0 1 0,2 0 0,0 1-39,-18 104 122,7 1 1,3 26-123,9-133-3,-4 20-248,1 0 0,2 1 0,1-1 0,2 0 0,1 1 0,2-1 0,2 0 0,0 0-1,3-1 1,0 0 0,2 0 0,2-1 0,5 9 251,26 0-5344,-36-57-3528,-6-2 1831</inkml:trace>
  <inkml:trace contextRef="#ctx0" brushRef="#br0" timeOffset="826.285">1450 41 9545,'0'0'4933,"0"0"-3556,0 0 1282,0 0-578,0 0-1376,0 0-705,0 0-224,0 0-609,-25-1-1986,41 17-2946</inkml:trace>
  <inkml:trace contextRef="#ctx0" brushRef="#br0" timeOffset="1604.239">1873 432 1762,'0'0'9897,"-8"-13"-6598,-25-42-1767,32 54-1458,0 0-1,0 0 1,1 0-1,-1 0 1,0 0-1,0 0 1,0 0-1,0 0 1,0 1-1,-1-1 1,1 0-1,0 1 1,0-1-1,0 1 1,-1-1-1,1 1 1,0 0-1,0-1 1,-1 1-1,1 0 1,0 0-1,-1 0 1,1 0-1,0 0 1,-1 0-1,1 0 1,0 1-1,0-1 1,-1 0-1,1 1 1,0-1-1,0 1 1,-1-1-1,1 1 1,0 0-1,0-1 1,0 1-1,0 0 1,0 0-1,0 0 1,0 0-1,0 0 1,0 0-1,1 0 1,-1 0-1,0 0 1,1 0-1,-1 0 1,0 1-1,1-1 1,0 0-1,-1 0 1,1 1-1,0-1 1,-1 0-1,1 2-73,-2 8 36,-1 0-1,2 0 1,0 0-1,0 1 1,1-1-1,0 0 1,1 0-1,0 1 1,1-1 0,0 0-1,1 0 1,0 0-1,1-1 1,0 1-1,1-1 1,0 0-1,0 0 1,1 0-1,1-1 1,-1 0-1,2 0 1,-1-1-1,1 1 1,0-2 0,1 1-1,0-1 1,0-1-1,0 1 1,1-2-1,0 1 1,0-1-1,3 0-35,-8-3 13,-1 0 0,0 0-1,1-1 1,-1 1 0,1-1-1,-1-1 1,1 1 0,-1 0-1,1-1 1,0 0-1,-1 0 1,1-1 0,0 1-1,-1-1 1,1 0 0,-1 0-1,1-1 1,-1 1 0,0-1-1,1 0 1,-1 0 0,0 0-1,0-1 1,0 1 0,-1-1-1,1 0 1,-1 0 0,1-1-1,-1 1 1,0 0 0,0-1-1,-1 0 1,1 0 0,-1 0-1,1-1-12,4-15 528,-1 0 0,-1 0 0,-1 0 0,0-1 0,-2 1 0,0-1 0,-2 0 0,0 0-1,-2-13-527,2 27 37,1 1-1,-1-1 0,-1 1 1,1-1-1,-1 1 0,0-1 1,0 1-1,-1 0 0,1 0 1,-2-1-1,1 1 0,-1 0 0,0 1 1,0-1-1,0 0 0,-1 1 1,0 0-1,0 0 0,0 0 1,-1 0-1,1 1 0,-1-1 0,0 1 1,-1 1-1,1-1 0,-1 1 1,1 0-1,-1 0 0,0 0 1,-6-1-37,3 2-2,-1 0 1,0 1 0,0 0 0,0 1 0,0 0 0,0 1 0,0 0 0,0 0-1,0 1 1,1 0 0,-1 1 0,1 0 0,-1 1 0,1 0 0,0 0 0,0 1-1,1 0 1,0 0 0,-1 1 0,2 0 0,-1 1 0,1 0 0,0 0 0,0 0-1,-4 7 2,-1 2-19,1 1 0,0 0-1,1 0 1,1 1-1,1 1 1,0-1-1,1 1 1,2 1-1,-1-1 1,2 1-1,1 0 1,0 9 19,1-10-86,1 1 0,2-1 0,0 1 0,1-1 0,0 0 0,2 0 0,0 0 0,1 0 0,1-1 0,1 0 0,1 0 0,0 0-1,8 11 87,-9-19-259,0 0 0,1-1 0,0 1 0,0-2 0,1 1 0,0-1 0,1-1 0,0 0 0,0 0 0,0-1-1,1 0 1,0-1 0,0 0 0,8 2 259,-2-2-112,1-1 1,-1-1-1,1 0 0,0-1 0,0-1 1,0-1-1,0-1 0,0 0 0,0-1 1,0-1-1,-1-1 0,1 0 1,-1-1-1,0-1 0,-1-1 0,1 0 1,-1-1-1,0-1 0,-1-1 0,8-6 112,7-6 523,-2-1-1,-1-1 0,0-2 1,-2 0-1,-1-2 0,-2-1 1,0-1-1,-2 0 0,11-24-522,-13 20 266,-2 0-1,-1-1 0,-2-1 0,-1 0 0,-2-1 0,-1 0 0,-3-1 1,0 1-1,-3-3-265,-2 37 18,0 1 1,0-1 0,-1 1 0,0-1-1,1 1 1,-1-1 0,0 1 0,0-1-1,0 1 1,-1-1 0,1 0 0,-1 1-1,1-1 1,-1 1 0,0 0 0,0-1-1,0 1 1,0 0 0,0-1 0,0 1-1,-1 0 1,1 0 0,-1 0 0,0 0-1,1 0 1,-1 1 0,0-1 0,0 0-1,0 1 1,0-1 0,0 1-1,-1 0 1,1 0 0,0 0 0,-1 0-1,1 0 1,-1 0 0,1 1 0,-1-1-1,1 1 1,-1 0 0,1-1 0,-1 1-1,1 0 1,-1 1-19,-4 3 26,-1 0 0,1 0 0,1 1 0,-1 0 0,1 1 0,0 0-1,0 0 1,0 0 0,1 0 0,0 1 0,0 0 0,1 0 0,0 0 0,0 1 0,0-1-1,1 1 1,0 0 0,1 0 0,0 0 0,0 0-26,-6 23 9,1-1 0,2 2 0,0-1 0,3 0-1,0 1 1,2-1 0,1 1 0,2-1 0,1 0 0,2 0 0,0 0 0,12 29-9,-15-49-134,0 1 0,1-1 0,1 0 0,0 0 0,0 0 0,1-1 0,1 0 0,-1 0 0,2 0 0,-1-1 0,1 0 0,1 0 0,0-1 0,0 0 0,0-1 0,1 0 0,0-1 0,1 0 0,-1 0 0,1-1 0,0 0 0,0-1-1,1 0 1,-1-1 0,1 0 0,0-1 0,0-1 0,0 0 0,2 0 134,-3-2-23,0 0 0,0-1-1,0-1 1,0 0 0,-1 0-1,1-1 1,-1-1 0,1 1-1,-2-2 1,1 1-1,0-1 1,-1-1 0,0 0-1,-1 0 1,1-1 0,-2 0-1,1 0 1,-1-1 0,0 0-1,-1 0 1,3-4 23,7-14 110,-1-1-1,-1 0 1,-2-1 0,-1 0 0,-1-1-1,-1 0 1,0-7-110,15-86 1182,-5-2 1,1-95-1183,-18 148 939,-10 62 35,-2 29-533,-8 49-286,3 1 0,3 1 0,3 0-1,2 2-154,3-27-43,1 1-1,3-1 0,1 0 0,2 1 1,3-1-1,1 0 0,2-1 0,2 0 0,3 0 1,5 9 43,-17-47-328,1 0-1,0 0 1,1-1 0,-1 1 0,1-1 0,0 0 0,1 0 0,-1 0 0,1-1 0,0 0 0,0 1-1,0-2 1,1 1 0,5 2 328,-9-5-398,0 0-1,1 0 1,-1-1-1,1 1 0,-1-1 1,1 1-1,-1-1 1,1 0-1,0 0 1,-1 0-1,1 0 0,-1-1 1,1 1-1,-1-1 1,1 1-1,-1-1 0,1 0 1,-1 0-1,0 0 1,1 0-1,-1-1 1,0 1-1,0-1 0,0 1 1,2-2 398,14-17-6171,-4 0-1906</inkml:trace>
  <inkml:trace contextRef="#ctx0" brushRef="#br0" timeOffset="1913.847">3014 418 8776,'0'0'4709,"-85"-59"-1859,56 59-31,8 0-1057,13 4-737,8 2-32,20 3-193,18-4-287,12 1-1,15 0-191,14-3-97,1 0-160,5-3-64,3 0-64,0-5-320,-5 1-1218,-1-2-2049,-16 1-4741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27:54.987"/>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brush xml:id="br2">
      <inkml:brushProperty name="width" value="0.05" units="cm"/>
      <inkml:brushProperty name="height" value="0.05" units="cm"/>
      <inkml:brushProperty name="color" value="#004F8B"/>
    </inkml:brush>
  </inkml:definitions>
  <inkml:trace contextRef="#ctx0" brushRef="#br0">25896 14098 10218,'0'0'3758,"0"0"-1041,0 0-160,0 0-726,0 0-832,0 0-407,0 0-213,12 4-75,70 19 919,-81-24-1149,0-1 0,0 1 0,0 0 0,0-1 0,0 1 0,-1-1 0,1 1 0,-1-1 0,1 1 0,-1-1 0,1 1 0,-1-1 0,0 0 0,0 1 0,0-1 0,0 1 0,0-1 0,0 0 0,0 1 0,0-1 0,-1 1 0,1-1 0,-1 1 0,1-1 0,-1 1 0,0-1 0,1 1 0,-1-1 0,0 1 0,0 0 0,0-1 0,0 1 0,0 0 0,0 0 0,-1 0 0,1-1-74,-38-15-1906,37 22-4703,2 4-683</inkml:trace>
  <inkml:trace contextRef="#ctx0" brushRef="#br0" timeOffset="1281.33">27701 14499 16079,'0'0'4036,"0"0"-1730,0 0 641,0 0-769,0 0-1057,0 0-576,0 0-417,0 0-128,-19-32 0,14 32-353,0 8-704,-3 7-1377,-8 4-2947,-2 4-12588</inkml:trace>
  <inkml:trace contextRef="#ctx0" brushRef="#br0" timeOffset="358.959">26635 13772 13261,'3'-14'4196,"5"-46"-1650,-8 58-2388,0 0 0,1 0 0,-1 0 0,0 0 1,0-1-1,0 1 0,-1 0 0,1 0 0,0 0 0,-1 0 1,1 0-1,-1 0 0,0 0 0,0 0 0,0 0 0,0 0 0,0 0 1,0 0-1,-1 0 0,1 1 0,0-1 0,-1 0 0,1 1 0,-1-1 1,0 1-1,0 0 0,1 0 0,-1 0 0,-1-1-158,-1 1 90,-1-1 1,1 1-1,-1 0 1,0 0-1,1 1 1,-1-1-1,0 1 0,0 0 1,1 1-1,-1-1 1,0 1-1,1 0 0,-1 0 1,0 0-1,1 0 1,-1 1-1,-1 1-90,-10 9 41,0 0-1,0 2 1,1 0 0,1 1 0,0 0-1,1 1 1,1 1 0,0 0-1,1 0 1,1 1 0,1 1 0,1-1-1,0 2 1,1-1 0,2 1-1,-3 10-40,-2 2-183,1 1-1,1 1 1,2-1-1,2 1 1,0 0-1,3 0 1,1 0-1,1 2 184,-1-31-48,1 0 0,-1-1-1,1 1 1,0-1 0,0 1-1,1-1 1,-1 0 0,1 1-1,0-1 1,0 0 0,0 0-1,1 0 1,-1 0 0,1-1-1,0 1 1,0-1 0,1 1-1,-1-1 1,1 0 0,-1-1-1,1 1 1,0 0 0,0-1-1,0 0 1,0 0 0,0 0-1,1-1 1,-1 1 0,1-1-1,-1 0 1,1 0 0,-1-1-1,1 1 1,0-1 0,-1 0-1,1 0 1,0-1 48,6 2 112,-1-2 1,0 1 0,0-1-1,0-1 1,0 0-1,0 0 1,0-1-1,0 0 1,-1-1 0,1 0-1,-1 0 1,0-1-1,0 0 1,-1-1-1,0 0 1,0 0-1,0-1 1,-1 0 0,1 0-1,-2 0 1,1-1-1,-1-1 1,0 1-1,-1-1 1,0 0 0,0 0-1,-1 0 1,0 0-1,-1-1 1,0 0-1,-1 0 1,0 0-1,0 0 1,-1 0 0,0-5-113,-1 11 26,-1 1 0,0 0 0,0 0 1,-1 0-1,1-1 0,-1 2 0,1-1 1,-1 0-1,0 0 0,0 0 0,0 1 1,0-1-1,-1 1 0,1-1 1,-1 1-1,1 0 0,-1 0 0,0 0 1,0 1-1,0-1 0,0 1 0,0-1 1,0 1-1,0 0 0,0 0 0,-1 1 1,1-1-1,0 0 0,-3 1-26,-99 4-286,31 36-3167,58-18-1050,6 5-3647,5-7-1310</inkml:trace>
  <inkml:trace contextRef="#ctx0" brushRef="#br0" timeOffset="961.343">27050 13776 11371,'9'-31'1023,"15"-58"5561,-23 71-3360,-1 21 503,-8 41-3539,-3-1 1,-1 0-1,-2-1 1,-2-1 0,-2 0-1,-20 34-188,27-52-161,-1-1-1,-1 0 0,-1-1 1,-1 0-1,-1-2 0,-1 1 1,-6 4 161,6-12-230,18-37 299,4 13 19,2 0 1,0 1-1,0-1 0,1 2 0,0-1 0,1 1 0,0 0 0,1 1 0,-1 0 0,7-4-88,-14 12 18,-1 0 0,1-1-1,-1 1 1,1 0 0,0 0-1,0 0 1,0 0 0,-1 0-1,1 1 1,0-1 0,0 0-1,0 1 1,0-1 0,0 1-1,0 0 1,0 0-1,0 0 1,1 0 0,-1 0-1,0 0 1,0 1 0,0-1-1,0 0 1,0 1 0,0 0-1,-1-1 1,1 1 0,0 0-1,0 0 1,0 0 0,-1 0-1,1 1 1,0-1 0,-1 0-1,1 1 1,0 0-18,45 70 11,-30-42 15,-15-24-22,1 0 0,0 0 0,1-1 0,-1 1 0,1-1 0,0 0 0,0 0 0,1 0 1,-1 0-1,1-1 0,0 0 0,1 0 0,-1 0 0,1 0 0,-1-1 0,1 0 0,0-1 0,0 1 0,0-1 0,1 0 0,-1 0 0,0-1 1,1 0-1,-1 0 0,1-1 0,-1 1 0,1-1 0,-1-1 0,1 1 0,0-1 0,-1 0 0,0-1 0,1 0 0,-1 0 0,0 0 1,0-1-1,0 1 0,0-2-4,13-14 168,-1-1 0,-1-1 0,0 0 0,-2-1 0,-1-1 1,0-1-1,-2 0 0,6-15-168,1-15 913,-33 61-171,0 10-686,1 1 0,1 1 1,0-1-1,2 2 0,0 0 1,1 0-1,-3 12-56,4-12 92,-81 256 185,84-245-2146,7-23-1755,5-2-3465,0-3-871</inkml:trace>
  <inkml:trace contextRef="#ctx0" brushRef="#br0" timeOffset="-747.204">24947 13956 4740,'0'0'2616,"0"0"-358,0 0 166,0 0 16,0 0-166,0 0-230,-5-4-362,2 1-1540,2 2-98,1 1-1,-1 0 0,0 0 1,0-1-1,1 1 0,-1 0 1,1-1-1,-1 1 0,0-1 1,1 1-1,-1-1 1,1 1-1,-1-1 0,1 0 1,-1 1-1,1-1 0,-1 1 1,1-1-1,0 0 0,-1 0 1,1 1-1,0-1 0,0 0 1,-1 1-1,1-1 0,0 0 1,0 0-1,0 1 1,0-1-1,0 0 0,0 0 1,0 0-1,0 1 0,1-1 1,-1 0-1,0 1 0,0-1 1,0 0-1,1 0 0,-1 1 1,0-1-1,1 0 0,-1 1 1,1-1-1,-1 1 1,1-1-1,-1 0 0,1 1 1,-1-1-1,1 1 0,0-1 1,-1 1-1,1 0 0,0-1 1,-1 1-1,1 0 0,0-1 1,-1 1-1,1 0 0,0 0 1,0 0-1,-1-1 1,1 1-1,0 0 0,0 0 1,-1 0-1,1 0 0,0 0 1,0 1-44,11-5 85,0 1 1,-1 1-1,1 0 0,0 0 1,0 1-1,0 1 1,0 0-1,0 1 0,0 0 1,9 2-86,-18-2-2,-1 1 0,0-1 1,0 1-1,0-1 0,-1 1 1,1 0-1,0-1 0,0 1 0,-1 0 1,1 0-1,-1 0 0,0 0 1,0 1-1,0-1 0,0 0 0,0 0 1,0 1-1,0-1 0,-1 1 1,1-1-1,-1 1 0,0-1 1,0 0-1,1 1 0,-2-1 0,1 1 1,0-1-1,0 1 0,-1-1 1,0 1-1,1-1 0,-1 0 0,0 1 1,0-1-1,0 0 0,0 0 1,-1 0-1,1 1 0,-1-1 0,1-1 1,-1 1-1,0 0 0,1 0 1,-1-1-1,0 1 0,0-1 0,0 1 1,0-1-1,-1 0 0,1 0 2,-155 164 129,156-165-125,1 1 1,-1-1 0,1 1 0,-1-1 0,1 1 0,-1-1 0,1 1-1,-1-1 1,1 1 0,0 0 0,-1-1 0,1 1 0,0 0 0,-1-1 0,1 1-1,0 0 1,0-1 0,0 1 0,0 0 0,-1-1 0,1 1 0,0 0 0,0 0-1,0-1 1,1 1 0,-1 0 0,0-1 0,0 1 0,0 0 0,0-1-1,1 1 1,-1 0 0,0-1 0,1 1 0,-1 0 0,0-1 0,1 1 0,-1-1-1,1 1 1,-1-1 0,1 1 0,-1-1 0,1 1 0,-1-1 0,1 0-1,0 1 1,-1-1 0,1 1 0,-1-1 0,1 0 0,0 0 0,-1 0 0,2 1-5,42 3 132,-35-4-111,191-15-803,-134 4-2425,-1 0-3844,-23 4-2921</inkml:trace>
  <inkml:trace contextRef="#ctx0" brushRef="#br0" timeOffset="-309.334">25538 13883 7944,'1'-15'5247,"0"-1"-4192,4-102 5914,-2 68-1166,6 76-3460,6 53-2033,-3 1-1,1 77-309,-11-101-461,-1 0-1,-3-1 0,-3 1 0,-8 37 462,12-85-608,-4 20-842,7-12-3378,12-13-4616,-4-3 2061</inkml:trace>
  <inkml:trace contextRef="#ctx0" brushRef="#br0" timeOffset="-1739.353">23600 13755 7527,'0'0'4522,"2"-14"-1837,6-46-560,-8 59-1975,1-1 0,-1 0 0,0 1 1,0-1-1,0 0 0,-1 1 0,1-1 1,0 1-1,-1-1 0,1 0 0,-1 1 1,1-1-1,-1 1 0,0-1 1,1 1-1,-1-1 0,0 1 0,0 0 1,0 0-1,0-1 0,-1 1 0,1 0 1,0 0-1,0 0 0,-1 0 0,1 0 1,0 0-1,-1 0 0,1 1 0,-1-1 1,1 0-1,-1 1 0,1-1 0,-1 1 1,0 0-1,1 0 0,-1-1 0,0 1 1,1 0-1,-1 0-150,-57 16 1821,44-6-1714,1 0 0,0 2 1,1 0-1,0 0 0,1 1 0,0 1 1,1 0-1,1 1 0,0 0 0,1 0 1,0 1-1,1 0 0,1 0 0,1 1 0,0 0 1,1 1-1,1-1 0,1 1 0,1-1 1,0 1-1,1 0 0,1 0 0,0 1-107,2-5-54,1 0 1,0-1-1,1 0 0,0 0 0,1 0 0,1 0 0,0-1 0,1 0 0,0 0 1,0-1-1,1 0 0,1 0 0,0-1 0,1 0 0,0 0 0,0-1 0,1 0 0,0-1 1,0-1-1,1 1 0,0-2 0,0 0 0,1 0 0,0-1 0,0-1 0,0 0 0,0-1 1,1 0-1,-1-1 0,1 0 0,0-1 0,1-1 54,-9-1-295,-1 1 0,1-2 0,-1 1 1,0 0-1,1-1 0,-1 0 0,0 0 0,0-1 0,0 0 0,0 1 1,-1-1-1,1-1 0,-1 1 0,0-1 0,0 0 0,4-4 295,31-45-7806,-19 21 1048</inkml:trace>
  <inkml:trace contextRef="#ctx0" brushRef="#br0" timeOffset="-1426.23">23950 13888 3908,'0'0'3192,"1"-13"-1121,0 2-866,4-32-485,-4 25 3241,-1-1 4172,16 173-4585,51 71-2676,0-106-870,-64-115-41,1 0 0,-1 0 0,1-1 0,1 1 0,-1-1 1,0 0-1,1 0 0,-1 0 0,1 0 0,0-1 0,0 0 1,0 0-1,0 0 0,0-1 0,1 0 0,-1 0 1,0 0-1,1 0 0,-1-1 0,1 0 0,-1 0 0,0-1 1,5 0 38,-3-3-11,0 0 0,0 0 0,0-1 0,-1 1 0,1-2-1,-1 1 1,0-1 0,-1 0 0,1 0 0,-1-1 0,0 1 0,-1-1 0,0 0 0,0-1 0,0 1 0,-1 0 0,1-3 11,-2 5-5,28-63 62,-3-1 0,-3-1-1,9-51-56,-29 106 17,4-11 15,-3 12-15,-1-1 1,0 1 0,-1-1-1,-1 0 1,0 0-1,-1 0 1,-1-14-18,0 28-10,0 0-1,-1 0 1,1 0 0,0 1-1,0-1 1,-1 0 0,1 0-1,-1 1 1,1-1 0,-1 0-1,1 1 1,-1-1 0,1 0-1,-1 1 1,1-1 0,-1 1-1,0-1 1,1 1 0,-1-1-1,0 1 1,0-1 0,1 1 0,-1 0-1,0-1 1,0 1 0,0 0-1,1 0 1,-1 0 0,0 0-1,0-1 1,0 1 0,0 0-1,0 0 1,1 1 0,-1-1-1,0 0 1,0 0 0,0 0-1,1 0 1,-1 1 0,0-1-1,0 0 1,0 1 0,1-1-1,-1 1 1,0 0 10,-21 16-3502,14-1-1484,0 1-3310</inkml:trace>
  <inkml:trace contextRef="#ctx0" brushRef="#br1" timeOffset="58949.401">10005 13364 13357,'0'0'4030,"0"0"-1617,0 0-208,0 0-337,-15-2-704,9 1-1058,-1 0-38,1 0 0,0 0 0,0 1 0,-1 0-1,1 0 1,0 0 0,-1 1 0,1 0 0,0 0 0,0 1 0,0-1 0,0 1-1,0 1 1,0-1 0,0 1 0,1 0 0,-2 1-68,-31 20 79,1 2-1,2 1 1,0 2-1,2 1 1,1 1 0,2 2-1,1 1 1,2 2-1,1 1 1,1 0 0,-2 11-79,24-43-5,-1 1 0,1 0 0,0 0 1,0 0-1,1 0 0,0 0 0,0 1 1,1-1-1,-1 1 0,1-1 0,1 1 1,-1 0-1,1-1 0,0 1 0,1 0 0,0-1 1,0 1-1,0-1 0,1 1 0,-1-1 1,2 0-1,-1 1 0,1-1 0,0 0 1,0-1-1,1 1 0,-1 0 0,2 0 5,12 4-58,1 0-1,-1-1 0,1-2 0,1 0 1,0 0-1,-1-2 0,2 0 0,-1-2 1,1 0-1,-1-1 0,1 0 1,15-2 58,297 4-828,-332-4 824,-1 1 0,1-1-1,0 1 1,0-1 0,0 0-1,0 1 1,-1-1 0,1 1 0,0-1-1,0 0 1,0 1 0,0-1-1,0 1 1,0-1 0,0 1 0,0-1-1,0 0 1,0 1 0,0-1 0,0 1-1,1-1 1,-1 1 0,0-1-1,0 0 1,0 1 0,1-1 0,-1 0-1,0 1 1,0-1 0,1 0-1,-1 1 1,0-1 0,0 0 0,1 1-1,-1-1 1,1 0 0,-1 0-1,0 1 1,1-1 0,-1 0 0,0 0-1,1 0 1,-1 0 0,1 0-1,-1 1 1,1-1 0,-1 0 0,0 0-1,1 0 1,-1 0 0,1 0 0,-1 0 4,-37 18-2287,10-13-2812,8-4-4098,13-1 698</inkml:trace>
  <inkml:trace contextRef="#ctx0" brushRef="#br1" timeOffset="56618.406">5122 13400 14510,'-1'-14'3523,"-5"-41"-1313,4 47 2426,2 16-3549,0 18-1044,13 175-449,8 0 0,19 50 406,-15-137-4687,-41-122 3491,-6-21 1834,1-1-1,2-2 0,1 0 0,2 0 1,1-2-1,1 0 0,2 0 0,2-2-637,-7-13 346,2-2 0,3 0 0,2 0 0,2-1-1,2-1 1,3 1 0,2-1 0,2 1 0,5-27-346,35-38 430,-39 114-428,-1 0 0,1 0 0,1 1 0,-1-1 1,0 0-1,1 1 0,0-1 0,-1 1 0,1 0 0,0 0 1,0 0-1,0 0 0,0 1 0,0-1 0,1 1 1,-1 0-1,0 0 0,1 0 0,-1 0 0,1 1 0,-1-1 1,1 1-1,-1 0 0,1 0 0,-1 0 0,1 0 0,0 1 1,-1-1-1,0 1 0,1 0 0,-1 0 0,1 0 1,0 1-3,12 7 4,1 0 1,-2 1 0,1 0 0,-2 2 0,1 0 0,-2 0 0,1 1 0,-2 1 0,0 0 0,0 1 0,-2 0 0,0 0 0,0 1 0,2 9-5,-6-15-16,-1 0 1,-1 0-1,0 0 0,-1 0 0,0 0 1,0 1-1,-1 0 0,0-1 1,-1 1-1,0 0 0,-1 0 1,0 0-1,-1 0 0,0 0 0,-1-1 1,0 1-1,0 0 0,-1-1 1,-1 0-1,0 0 0,0 0 1,-1 0-1,0 0 0,-1-1 0,0 0 1,0 0-1,-1-1 0,0 1 1,-1-2-1,0 1 0,0-1 0,0 0 1,-1-1-1,-1 1 16,-106 43-1368,33-40-3232,81-10 4294,-18-2-3884,11-6-1767,6-3-2429</inkml:trace>
  <inkml:trace contextRef="#ctx0" brushRef="#br1" timeOffset="56933.514">5612 13534 7687,'0'0'5221,"0"0"-2114,0 13-406,-8 82 1036,4-80-3677,1 0 0,0 0 1,1 0-1,0 0 0,1 1 0,1-1 0,1 0 0,0 1 0,1-1 0,0 0 0,1 0 0,1 0 1,1 0-1,0-1 0,1 1 0,0-1 0,1-1 0,1 1 0,0-1 0,0 0 0,2-1 0,-1 0 1,2-1-1,-1 0 0,2 0 0,-1-1 0,1-1 0,1 0 0,0-1 0,0 0 0,9 4-60,-15-9-22,0 1 0,0-1-1,0-1 1,1 1 0,-1-1-1,1 0 1,-1-1 0,1 0-1,0 0 1,0-1-1,-1 0 1,1 0 0,0-1-1,0 0 1,-1 0 0,1-1-1,-1 0 1,1 0 0,-1 0-1,0-1 1,0-1 0,0 1-1,0-1 1,0 0-1,-1-1 1,0 1 0,0-1-1,0 0 1,0-1 0,-1 0-1,0 1 1,2-5 22,3-14 429,-2-1 1,-1 0-1,0 0 0,-2 0 1,-1-1-1,-1 0 0,-2 0 1,0-20-430,-1 37 51,3-278 579,-6 279-3560,0 23-2377,2-1-2514</inkml:trace>
  <inkml:trace contextRef="#ctx0" brushRef="#br1" timeOffset="58009.786">6672 13639 15375,'0'-5'237,"1"-2"96,0 0 1,0 0-1,-1 0 1,0 0-1,0 0 0,-1 1 1,0-1-1,0 0 1,0 0-1,-1 0 1,0 1-1,-1-1 1,1 1-1,-1-1 1,0 1-1,-1 0 0,0 0 1,0 1-1,0-1 1,0 1-1,-1 0 1,0 0-1,0 0 1,0 1-1,-1-1-333,-4 2 31,-1-1-1,0 2 1,0 0-1,1 0 1,-1 1 0,0 0-1,0 1 1,0 0 0,0 1-1,0 0 1,0 0-1,0 2 1,0-1 0,0 1-1,1 1 1,0 0-1,0 0 1,0 1 0,0 0-1,1 1 1,-1 0 0,1 1-1,1 0 1,0 0-1,0 0 1,0 1 0,1 1-1,0-1 1,0 1-1,1 0 1,0 1 0,1-1-1,0 1 1,-2 8-31,1-4-10,2-1 0,0 2-1,0-1 1,1 0 0,1 1 0,1-1 0,0 1-1,0 0 1,2-1 0,0 1 0,1-1 0,0 1-1,1-1 1,0 1 0,1-1 0,1 0 0,1-1 0,0 1-1,0-1 1,1 0 0,1-1 0,4 6 10,-8-14-50,-1 0 0,1 0 1,0-1-1,1 1 0,-1-1 0,0 0 1,1 0-1,0-1 0,0 1 0,-1-1 1,1 0-1,1-1 0,-1 1 1,0-1-1,0 0 0,1 0 0,-1 0 1,0-1-1,1 0 0,-1 0 0,0 0 1,1-1-1,-1 0 0,0 0 0,1 0 1,-1-1-1,0 1 0,0-1 1,0 0-1,0-1 0,-1 1 0,1-1 1,-1 0-1,1 0 0,-1-1 0,0 1 1,0-1-1,2-2 50,10-10 186,0-1 0,-1-1 0,-1 0 0,-1 0 0,-1-2 0,0 1 0,-1-2 0,-1 1 0,-1-2 0,-1 1-1,-1-1 1,3-16-186,7 73-133,82 178-70,-39-133-2450,-58-78 2538,0 0 0,0 0 0,1-1 1,-1 1-1,0-1 0,1 1 0,0-1 1,-1 0-1,1 0 0,0 0 0,0 0 1,0 0-1,-1-1 0,1 1 0,0-1 0,0 0 1,0 0-1,0 0 0,0 0 0,0 0 1,0-1-1,0 1 0,-1-1 0,1 0 1,0 0-1,0 0 0,-1 0 0,1-1 0,0 1 1,-1 0-1,0-1 0,2-1 115,17-18 452,-2 0 0,0-1-1,-2-1 1,-1-1 0,0 0-1,-2-1 1,-1 0 0,-1-2-1,-1 1 1,-1-1 0,-1-1 0,-2 0-1,3-20-451,2-4 598,-2 0 0,-2-1 0,-3 0 0,-1-25-598,-14 23 811,9 54-793,1 0 0,0 0 0,-1 0 0,1 0 0,-1 0 0,0 0 0,1 0 1,-1 0-1,0 0 0,1 1 0,-1-1 0,0 0 0,0 1 0,0-1 0,0 0 0,1 1 0,-1-1 0,0 1 0,0-1 0,0 1 0,0 0 0,0-1 0,0 1 0,0 0 0,-1 0 0,1-1 0,0 1 0,0 0 1,0 0-1,0 0 0,0 1 0,0-1 0,0 0 0,0 0 0,0 1 0,0-1 0,0 0 0,0 1 0,0-1 0,0 1 0,0-1 0,0 1 0,0-1 0,0 1 0,1 0 0,-1 0 0,0-1 0,0 1 1,1 0-1,-1 0-18,-7 9 18,0 0 0,1 0 0,0 1 0,0 0 0,1 0 0,1 1 0,0-1 0,1 1 0,0 0 0,0 1 0,2-1 0,-1 1 0,1 8-18,-5 32-38,3 0 0,2 0 0,2 1 0,3-1 0,2 0 0,2 0 0,11 38 38,-17-81-232,1-1 0,0 1 1,1-1-1,-1 0 1,2 0-1,-1 0 1,2 0-1,-1 0 1,1-1-1,0 0 0,1 0 1,-1 0-1,2-1 1,-1 0-1,1 0 1,0-1-1,0 1 1,1-1-1,0-1 0,0 0 1,1 0-1,-1 0 1,1-1-1,0-1 232,1 0-18,1-1 1,-1-1-1,0 1 0,1-2 0,0 0 0,-1 0 0,1-1 0,-1 0 1,1 0-1,-1-2 0,0 1 0,0-1 0,0-1 0,0 1 0,0-2 0,-1 1 1,0-2-1,0 1 0,0-1 0,0 0 0,-1-1 0,0 0 0,-1 0 1,1-1-1,0-2 18,7-9 361,0 0 1,-2-1 0,-1 0 0,0-1-1,-1 0 1,-2-1 0,0 0 0,-1 0 0,-1-1-1,2-19-361,1-9 498,-3 0 0,-3-1 0,-1 0-1,-3 0-497,-1 53 9,1 0 0,-1-1 0,1 1 0,-1 0 1,1-1-1,-1 1 0,0-1 0,0 1 0,1 0 0,-1-1 0,0 0 0,0 1 0,1-1 0,-1 1 0,0-1 0,0 0 0,0 0 0,0 1 0,0-1 0,0 0 0,1 0 0,-1 0 0,0 0 0,0 0 0,0 0 0,0 0 0,0 0 0,0-1 0,0 1 0,1 0 0,-1-1 0,0 1 0,0 0 0,0-1 0,0 1 0,1-1 0,-1 1 0,0-1 0,1 1 0,-1-1 0,0 0 0,1 1 0,-1-1 0,1 0 0,-1 1 0,1-1 0,-1 0 0,1 0 0,-1 0 0,1 1 0,0-1 0,-1 0 0,1 0 0,0 0 0,0 0 0,0 0 0,0 0 0,0 1 0,0-1 0,0 0 0,0 0 0,0 0 0,0 0 0,0 0 0,0 0 0,1 0 0,-1 0-9,-10 24 2,1 0 1,2 0-1,0 1 1,1 0-1,1 0 1,2 0-1,0 0 1,2 1-1,0-1 1,2 1-1,3 22-2,-3-16 10,-1-7-175,1-1 0,1 1 1,1 0-1,1-1 0,1 0 0,1 0 0,1 0 1,7 14 164,-12-34-72,1 0 0,-1 0 1,1 0-1,-1-1 1,1 1-1,0-1 1,0 0-1,0 1 1,0-1-1,1-1 1,-1 1-1,0 0 1,1-1-1,-1 0 0,1 1 1,0-2-1,-1 1 1,1 0-1,0-1 1,-1 1-1,1-1 1,0 0-1,0 0 1,-1-1-1,1 1 1,0-1-1,0 0 1,-1 0-1,1 0 0,-1 0 1,1-1-1,-1 1 1,0-1-1,1 0 1,-1 0-1,0 0 1,0 0-1,0-1 1,0 1-1,-1-1 1,1 0-1,-1 0 1,0 0-1,1 0 0,-1 0 72,26-25 320,0-2-1,-2-1 0,-1-1 0,-1-1 0,-2-1 0,-2-1 1,-1 0-1,-1-2 0,-2 0 0,-2-1 0,-2-1 0,-1 0 1,-2 0-1,4-37-319,-13 71-9,3-17 481,-10 29 106,-5 34-583,1 2 0,2 0 1,1 0-1,3 0 0,2 1 1,1 0-1,2 0 0,4 15 5,19 60-1543,11-74-2123,23-26-4898,-31-20 2228,-3-1-1234</inkml:trace>
  <inkml:trace contextRef="#ctx0" brushRef="#br1" timeOffset="58433.612">8371 13579 5605,'0'0'6220,"1"-13"-2767,0-4-2449,0-8 174,-1-2 3404,4 100-208,15 34-4114,-15-89-285,0-1-91,0-1 0,0 0 0,2 1-1,0-2 1,1 1 0,0-1 0,5 6 116,-10-19-34,1 0 0,-1 0-1,1-1 1,-1 1 0,1-1 0,0 0 0,-1 0 0,1 0 0,0 0 0,0 0 0,0-1-1,0 1 1,0-1 0,0 1 0,0-1 0,-1 0 0,1-1 0,0 1 0,0 0 0,0-1-1,0 0 1,0 1 0,0-1 0,0 0 0,-1-1 0,1 1 0,0 0 0,-1-1-1,1 1 1,-1-1 0,0 0 0,1 0 0,-1 0 0,0 0 0,0 0 0,0-1 0,-1 1-1,1 0 1,0-1 0,-1 0 0,1 0 34,5-11 212,0 0 1,-1 0-1,-1-1 0,0 1 0,-1-1 0,0 0 1,-2-1-1,1 1 0,-2-1 0,0 1 0,-1-1 1,-1-8-213,1 20 84,0 0 1,0-1-1,0 1 1,-1 0 0,0 0-1,1 0 1,-1 0-1,-1 0 1,1 0 0,-1 0-1,1 0 1,-1 0 0,0 1-1,-1-1 1,1 0-1,0 1 1,-1 0 0,0 0-1,0 0 1,0 0 0,0 0-1,0 1 1,-1-1-1,1 1 1,-1 0 0,0 0-1,1 0 1,-1 0-1,0 1 1,0-1 0,0 1-1,0 0 1,-1 0 0,1 1-1,0-1 1,0 1-1,0 0 1,0 0 0,-1 1-1,1-1 1,0 1 0,0 0-1,0 0 1,0 0-1,0 0 1,0 1 0,-2 1-85,-6 5 14,1 1 0,-1 0 1,2 1-1,-1 0 0,1 0 1,1 2-1,0-1 0,0 1 1,1 0-1,1 1 0,0 0 1,1 0-1,0 0 0,1 1 1,1 0-1,-1 2-14,-3 9 17,2 0 1,0 0-1,2 1 0,1 0 0,1-1 0,1 1 0,1 0 1,3 16-18,-3-33-65,2 0 1,-1 0-1,1 0 1,0 0-1,1 0 1,0-1 0,1 1-1,0-1 1,0 0-1,0 0 1,1 0-1,0-1 1,1 1 0,0-1-1,0-1 1,0 1-1,1-1 1,0 0-1,0-1 1,1 1 0,0-1-1,-1-1 1,2 0-1,-1 0 1,8 2 64,-4-1-223,0-1 0,1-1 0,-1 0 0,1-1 0,0 0 1,0-1-1,-1 0 0,1-1 0,0-1 0,0 0 0,0-1 0,0 0 0,-1-1 0,1 0 1,-1-1-1,0 0 0,0-1 0,0-1 0,-1 0 0,0 0 0,0-1 0,0 0 1,-1-1-1,0-1 0,-1 1 0,0-1 0,0-1 0,6-8 223,35-83-4365,-35 28-3874,-13 36-329</inkml:trace>
  <inkml:trace contextRef="#ctx0" brushRef="#br1" timeOffset="55570.825">3170 13441 13229,'0'0'2023,"6"-13"-806,20-41 91,-23 51-1172,0 0 0,0 0 0,0 1 0,1-1 0,-1 1 0,1 0 0,-1-1 0,1 2 0,0-1 0,-1 0 1,1 1-1,0 0 0,0 0 0,0 0 0,1 0 0,-1 1 0,0-1 0,0 1 0,0 0 0,3 1-136,8-2 97,200-5 762,-143 7 2265,-79 1-3044,0 0 0,0 0 0,0 1 0,1-1 0,-1 2 0,1-1 0,0 1 1,0 0-1,0 0 0,0 1 0,1 0 0,-1 0 0,-3 5-80,-3 7 5,0 1 0,2 1 0,0-1 0,1 2 0,1-1 0,1 1 0,0 0 0,2 1 0,0-1 0,2 1 0,0 0 0,1 0 0,1 0 0,1 1 0,3 19-5,-2 322 117,-1-362-115,0 1-1,0-1 1,-1 0-1,1 1 1,0-1-1,0 0 1,-1 1-1,1-1 1,-1 0-1,1 1 1,-1-1-1,0 0 1,1 0-1,-1 0 1,0 0-1,0 0 1,0 0-1,0 0 1,0 0-1,0 0 1,0 0-1,0 0 1,0 0-1,-1-1 1,1 1-1,0-1 1,0 1-1,-1-1 1,1 1-1,0-1 1,-1 1-1,1-1 1,0 0-1,-1 0 1,1 0-1,0 0 1,-1 0-1,1 0 1,-1 0-1,0-1-1,-57-14 207,30 3-142,0-2-1,1-1 1,1-2 0,1 0-1,0-2 1,1 0 0,1-2-1,1-1 1,-5-8-65,-14-39-1837,49 19-6293,13 34 341</inkml:trace>
  <inkml:trace contextRef="#ctx0" brushRef="#br1" timeOffset="55843.879">4168 13350 19250,'-6'-17'2707,"-20"-53"-935,23 65-1654,0 1 0,0-1 0,-1 0 1,0 1-1,0 0 0,0 0 0,0 0 0,-1 0 0,1 1 0,-1 0 0,0 0 0,0 0 1,0 0-1,0 1 0,-1 0 0,1 0 0,-1 0 0,1 1 0,-1 0 0,0 0 0,1 0 1,-1 1-1,0 0 0,0 0 0,1 0 0,-1 1 0,0 0 0,1 0 0,-1 0 0,1 1 1,-1 0-1,0 0-118,-7 6 45,1 1 0,1 1 0,0-1 0,0 2 0,1 0 0,0 0 0,1 1 1,0 0-1,1 0 0,0 1 0,1 0 0,0 0 0,1 1 0,1 0 0,0 0 0,1 0 1,1 1-1,0-1 0,1 1 0,-1 11-45,-4 52 46,3 1 0,3 0 0,4 0 0,11 67-46,-2-23 45,-8-81-118,-1 0 0,-2 0 0,-2 0 0,-1 0-1,-2-1 1,-3 1 0,-9 35 73,15-71-104,0-1 0,-1 0 0,1 0 0,-1 0 1,0 0-1,0 0 0,-1 0 0,1-1 0,-1 1 0,0-1 0,-1 0 0,1 0 0,-1 0 1,1 0-1,-1 0 0,0-1 0,0 0 0,-1 0 0,1 0 0,-1 0 0,0-1 1,1 1-1,-1-1 0,0 0 0,0-1 0,0 1 0,-1-1 0,1 0 0,0-1 1,0 1-1,-1-1 0,1 0 0,0 0 0,-1 0 0,1-1 0,0 0 0,-2-1 104,3-1-522,1 0 0,-1 0 0,1-1 0,0 1 0,0-1 0,0 0 0,0 0 0,1 0 0,0 0 0,0 0 0,0 0 0,0-1 0,1 1 0,-1-1 0,1 0 0,0 1-1,1-1 1,-1 0 0,1 1 0,0-1 0,0 0 0,0 0 0,1 1 0,0-4 522,0-35-7943</inkml:trace>
  <inkml:trace contextRef="#ctx0" brushRef="#br1" timeOffset="56185.792">3678 13755 10794,'0'0'3908,"0"0"-1057,0 0-1,0 0-864,87-9-801,-29 6-544,13 0-353,8-2-192,2-4-96,-2 2-160,-4 0-993,-2 0-1602,-8-3-2786,-16 2-3652</inkml:trace>
  <inkml:trace contextRef="#ctx0" brushRef="#br0" timeOffset="-4622.197">24406 12087 7655,'0'0'2157,"0"0"-662,0 0 181,0 0 422,0 0-283,-13 1-598,4-1-1033,4 0-120,0 0 1,0 0-1,1 1 1,-1-1 0,0 1-1,1 0 1,-1 0-1,0 0 1,1 1-1,-1 0 1,1 0 0,0 0-1,0 0 1,0 1-1,0 0 1,0-1-1,-2 4-64,-29 32 316,3 2 0,1 1 0,2 1 0,-2 7-316,9-10 257,-3-2-1,-1-2 1,-1 0-1,-2-1 1,-28 23-257,56-54 5,-1 0 1,-1 0 0,1 0-1,0-1 1,-1 1 0,1-1-1,-1 0 1,0 0 0,0 0-1,1 0 1,-1 0-1,-1-1 1,1 1 0,0-1-1,0 0 1,-1 0 0,1 0-1,0 0 1,-1-1 0,1 1-1,-1-1 1,1 0 0,-1 0-1,1 0 1,0 0-1,-1-1 1,1 1 0,-1-1-1,1 0 1,0 0 0,-1 0-1,1-1 1,0 1 0,0-1-1,-1 0-5,-2-11 131,1-1 0,0 0 0,1-1-1,0 1 1,1-1 0,1 0 0,1 1 0,0-1-1,0 0 1,2-8-131,-2-11 419,2-1-1,2 1 1,1 0-1,1 0 1,5-11-419,-10 44 16,0 0 1,0 0-1,0 0 0,0 1 1,0-1-1,0 0 0,0 0 1,0 0-1,0 0 1,1 0-1,-1 1 0,0-1 1,1 0-1,-1 0 0,0 1 1,1-1-1,-1 0 1,1 0-1,0 1 0,-1-1 1,1 1-1,-1-1 0,1 0 1,0 1-1,-1-1 0,1 1 1,0 0-1,0-1 1,-1 1-1,1-1 0,0 1 1,0 0-1,0 0 0,0-1 1,-1 1-1,1 0 1,0 0-1,0 0 0,0 0 1,0 0-1,0 0 0,-1 0 1,1 1-1,0-1 1,0 0-1,0 0 0,0 0 1,-1 1-1,1-1 0,0 1 1,0-1-1,-1 0 0,1 1 1,0 0-1,-1-1 1,1 1-1,0-1 0,-1 1 1,1 0-1,-1-1 0,1 1-16,33 45 53,6 28 1,-14-25-37,1-1 1,3-1-1,2-1 0,18 19-17,-43-56-45,1 1-1,0-1 1,0 0-1,1-1 1,0 0-1,0 0 1,1-1-1,0 0 1,0-1-1,1 0 1,0 0-1,0-2 1,0 1-1,1-1 1,-1-1-1,1 0 1,0 0-1,0-1 1,0-1-1,0 0 1,6-1 45,-14-2 6,1-1 1,-1 0-1,0 0 1,0 0-1,0-1 0,0 1 1,-1-1-1,1 0 1,-1 0-1,0 0 1,0-1-1,-1 1 1,1-1-1,-1 1 0,0-1 1,0 0-1,0 0 1,-1 0-1,0 0 1,0 0-1,0 0 1,-1 0-1,1-1 1,-1-2-7,2-13 53,-1 1 0,0-1 1,-2 0-1,0 0 0,-2 0 1,-3-15-54,3 76-13907,3-16 3375</inkml:trace>
  <inkml:trace contextRef="#ctx0" brushRef="#br0" timeOffset="-3362.005">25753 12508 12940,'0'0'4388,"0"0"-2562,0 0-481,0 0-448,0 0-544,0 0-289,0 0-32,0 0-32,2 9 0,-1-8-481,2 5-2690,3 0-4068</inkml:trace>
  <inkml:trace contextRef="#ctx0" brushRef="#br0" timeOffset="-3012.075">26025 12216 12492,'0'0'3278,"0"0"-1511,0 0-486,0 0-294,0 0-431,-11 15-268,1-1-227,3-5-26,0 1 1,1-1-1,0 1 0,0 1 1,1-1-1,0 1 0,1 0 1,0 0-1,1 2-35,-3 12 69,1 0 1,2 0-1,0 0 0,2 1 1,0-1-1,2 1 1,1-1-1,1 0 0,3 11-69,-5-31 2,1 0 0,-1 1-1,1-1 1,0 0-1,0 0 1,1 0-1,-1 0 1,1 0-1,0-1 1,0 1-1,1-1 1,-1 0-1,1 0 1,0 0-1,0 0 1,1-1-1,-1 0 1,1 0-1,0 0 1,-1 0 0,1-1-1,0 1 1,1-1-1,-1-1 1,0 1-1,0-1 1,1 0-1,2 1-1,1-2 107,0 0 0,0 0 0,0-1 0,0 0 0,0 0 0,0-1 0,0 0 0,0-1 0,0 0 0,-1 0 0,0-1 0,1 0 0,-1-1 1,-1 1-1,1-1 0,-1-1 0,0 0 0,0 0 0,0 0 0,-1-1 0,4-5-107,-2 0 194,-1 0 1,0-1 0,-1 0-1,-1 0 1,0 0 0,0-1-1,-2 1 1,1-1 0,-2 0-1,0 0 1,-1-1 0,0 1-1,-1 0 1,-1 0 0,0-1-195,1 7-7,-2 0 0,1 0 0,-1 0 0,0 0 1,0 1-1,-1-1 0,0 1 0,-1-1 0,1 1 0,-1 0 1,-1 1-1,1-1 0,-1 1 0,0 0 0,-1 0 1,0 0-1,1 1 0,-2-1 0,1 1 0,-1 1 0,1 0 1,-1 0-1,-1 0 0,1 1 0,0-1 0,-1 2 0,-6-2 7,-85-8-5207,72 19-302,5 6-3150</inkml:trace>
  <inkml:trace contextRef="#ctx0" brushRef="#br0" timeOffset="-2634.565">26684 12311 11435,'0'0'5018,"0"0"-2039,1-14-1250,-2-42-271,1 54-1419,-1 0 0,1 0 0,-1 1 0,0-1 1,0 0-1,0 0 0,0 1 0,0-1 0,0 1 1,0-1-1,-1 1 0,1-1 0,0 1 0,-1 0 1,1-1-1,-1 1 0,0 0 0,1 0 0,-1 0 0,0 1 1,0-1-1,0 0 0,1 1 0,-1-1 0,0 1 1,0-1-1,0 1 0,0 0 0,0 0 0,0 0 1,0 0-1,-1 0-39,0 0 43,-2-1 3,1 1 0,-1 0 0,1 1 0,-1-1 0,1 1 0,-1-1 0,1 1 0,0 1 0,-1-1 0,1 1 0,0-1 0,0 1 0,0 1 0,0-1 0,0 0 0,0 1 0,1 0 0,-1 0 0,1 0 0,0 0 0,0 0 0,0 1-1,0 0 1,0-1 0,1 1 0,0 0 0,0 0 0,0 0 0,0 0 0,0 1 0,1 1-46,-3 2 16,1 1-1,0-1 1,1 1-1,0 0 0,0 0 1,1-1-1,0 1 1,1 0-1,0 0 1,0 0-1,1 0 0,0 0 1,0 0-1,1 0 1,1-1-1,-1 1 0,1-1 1,1 1-1,-1-1 1,2 0-1,-1 0 1,1-1-1,0 1 0,0-1 1,1 0-1,0-1 1,4 5-16,14 4 31,-1 0 1,2-1-1,0-2 0,1-1 1,0 0-1,0-2 1,1-1-1,0-1 0,4-1-31,-31-6 1,43 12 1008,-43-11-971,1-1 0,-1 1 0,0 0 0,0 0 0,0 0 1,0-1-1,0 1 0,0 0 0,0 0 0,0 0 0,-1-1 0,1 1 1,0 0-1,0 0 0,-1-1 0,1 1 0,0 0 0,-1-1 1,1 1-1,-1 0 0,1-1 0,-1 1 0,1 0 0,-1-1 1,1 1-1,-1-1 0,0 1 0,1-1 0,-1 1 0,0-1 0,1 0 1,-1 1-1,0-1 0,0 0 0,1 1 0,-1-1 0,0 0 1,0 0-1,0 0-38,0 1 38,-67 34 304,-1-4 0,-2-2-1,-5-2-341,49-16-158,-59 17-339,29-25-3161,42-13-1456,12-8-4762,4 8 1884</inkml:trace>
  <inkml:trace contextRef="#ctx0" brushRef="#br0" timeOffset="-2402.513">26585 12242 1890,'0'0'8119,"0"0"-4157,0 0-1459,0 0-111,0 0-636,0 0-346,19-2-247,121-10 380,67-10-150,-181 17-1435,-36 6-1143,-87 35-8029,56-16 1243</inkml:trace>
  <inkml:trace contextRef="#ctx0" brushRef="#br0" timeOffset="-3992.076">24738 12328 4260,'0'0'3582,"0"0"-1292,0 0-202,0 0 250,0 0-315,0 0-464,3-1-459,4-2-981,0 1 0,0 0 1,1 0-1,-1 1 0,1 0 1,-1 0-1,1 0 0,-1 1 0,1 1 1,-1-1-1,1 1 0,-1 0 1,1 1-1,-1 0 0,0 0 1,1 1-1,5 2-119,-12-2-4,0-1 0,0 1 0,0 0 0,0 0-1,0 0 1,-1-1 0,1 1 0,-1 0 0,0 0 0,0 0 0,0 0-1,0 0 1,-1 0 0,1 0 0,-1 0 0,1-1 0,-1 1 0,0 0-1,0 0 1,-1-1 0,1 1 0,0 0 0,-1-1 0,1 0 0,-1 1 0,0-1-1,0 0 1,0 0 0,0 0 0,0 0 0,-1 0 0,1 0 0,-1 0 4,-4 6 13,-20 22 6,20-24-14,1 0 1,0 1-1,0 0 1,0 0 0,1 0-1,0 1 1,0 0-1,1 0 1,0 0-1,0 0 1,1 1 0,0-1-1,0 3-5,4-9 2,0-1 0,1 1 0,-1-1 0,1 0 0,-1 0 0,0 1 0,1-1 0,0 0 0,-1 0 0,1 0 0,0 0 0,0-1 0,-1 1 0,1 0 0,0-1 0,0 0 0,0 1 1,0-1-1,0 0 0,0 0 0,-1 0 0,1 0 0,0 0 0,0 0 0,0 0 0,0-1 0,1 0-2,2 1 4,147-20-2914,-91 9-5775,-36 6 1772</inkml:trace>
  <inkml:trace contextRef="#ctx0" brushRef="#br0" timeOffset="-3653.397">25251 12261 8296,'0'0'3171,"0"0"-886,0 0-289,0 0-416,0 0-165,0 0-369,0 0-613,0 0-220,-8 12-26,-34 89 171,31 108 85,11-204-446,-1 0 1,1-1-1,0 1 0,1 0 1,-1-1-1,1 1 0,0-1 1,0 1-1,1-1 0,-1 0 1,1 1-1,0-1 0,0 0 1,0 0-1,1 0 0,-1 0 1,1-1-1,0 1 0,0-1 1,0 1-1,1-1 0,-1 0 1,1 0-1,0-1 0,0 1 1,0-1-1,0 0 0,0 0 1,0 0-1,0 0 0,1-1 0,-1 0 1,1 0-1,3 1 3,2-2 32,1 0 0,0 0 0,-1-1 0,1 0 0,-1-1 0,1 0 0,-1-1 0,0 0 0,0-1 0,0 0 1,0 0-1,-1-1 0,1 0 0,-1-1 0,0 0 0,-1-1 0,0 1 0,0-1 0,0-1 0,-1 0 0,2-3-32,0 0 226,-2 0 0,1-1 0,-1 0-1,-1 0 1,0-1 0,-1 0 0,-1 0 0,0 0 0,0-1 0,-1 1 0,-1-1 0,0 0-1,-1 1 1,-1-1 0,0 0 0,0 0 0,-2 0 0,0 1 0,-3-12-226,1 16-33,0 1 0,-1-1 1,0 1-1,0 0 0,-1 1 0,0-1 0,0 1 1,0 0-1,-1 1 0,-1 0 0,1 0 1,-1 0-1,0 1 0,0 0 0,0 0 0,-1 1 1,0 0-1,1 1 0,-2 0 0,1 0 1,0 1-1,-8-1 33,-77 1-7580,69 10 570</inkml:trace>
  <inkml:trace contextRef="#ctx0" brushRef="#br1" timeOffset="-11893.719">1683 1793 16656,'0'0'2808,"-13"-2"-1442,-7-1-1448,-8-1 2488,72 1-913,2000-22-1450,641-59-433,-2066 67 430,2819-50 1543,-3109 67-1209,-60 0-134,83-7-256,-270 1-91,-57 3-512,-54 6-1410,-45 9-3245,-16 5-4890</inkml:trace>
  <inkml:trace contextRef="#ctx0" brushRef="#br1" timeOffset="-15447.058">4702 165 15663,'0'-82'2365,"0"79"-2264,0 0 0,0 0 0,0-1 0,0 1 0,0 0 0,-1 0 0,1 0 0,-1 0 0,0 0-1,0 0 1,0 0 0,0 0 0,0 0 0,-1 0 0,1 1 0,-1-1 0,0 0 0,0 1 0,0-1 0,0 1 0,0 0 0,-1 0 0,1 0 0,-1 0 0,1 0 0,-1 0 0,0 1 0,1-1 0,-1 1 0,0 0 0,0 0 0,0 0 0,0 0 0,0 1 0,0-1 0,0 1 0,-1-1 0,1 1 0,0 0 0,0 0 0,0 1 0,0-1 0,0 1 0,0-1 0,0 1 0,0 0 0,0 0 0,0 0 0,0 1 0,0-1 0,0 1 0,1 0 0,-1-1 0,1 1-1,-1 0 1,1 1 0,0-1 0,0 0 0,-1 1-101,-16 17 12,0 2 1,1 0-1,2 1 0,0 1 0,1 1 0,2 0 0,0 0 0,2 2 1,1-1-1,1 1 0,0 7-12,0-5-6,2 1 1,1-1 0,1 2-1,2-1 1,1 0 0,1 1-1,2-1 1,0 1 0,3-1-1,0 0 1,2 0 0,1 0-1,2 0 6,-7-23-52,-1 0 0,1-1 0,0 1-1,1-1 1,0 1 0,0-1-1,0 0 1,1 0 0,0 0 0,0-1-1,0 1 1,1-1 0,-1 0-1,1 0 1,1-1 0,-1 0 0,1 0-1,-1 0 1,1 0 0,0-1-1,1 0 1,-1 0 0,0 0 0,1-1-1,0 0 1,-1-1 0,1 1-1,0-1 1,0-1 0,0 1 0,0-1-1,0 0 1,-1-1 0,6 0 52,2-7 20,-1-1 0,0 0 1,-1-1-1,0 0 1,0-1-1,-1 0 0,0-1 1,-1 0-1,-1-1 0,0 0 1,-1-1-1,0 1 0,-1-2 1,0 1-1,-1-1 0,0-2-20,87-206 3497,-75 158-2104,-23 89-1393,1 1-1,1 0 1,2 1 0,0-1-1,2 0 1,1 0-1,0 0 1,2 0-1,1 0 1,1-1-1,2 0 1,8 21 0,-15-38-77,0 1 1,1-1-1,0 0 0,1 1 1,0-1-1,0 0 0,0-1 1,1 1-1,0-1 0,0 1 1,0-1-1,1 0 0,0-1 1,0 1-1,1-1 0,0 0 1,0 0-1,0-1 0,0 0 1,0 0-1,1 0 0,0-1 1,0 0-1,0 0 1,0-1 76,-2-3-6,0-1 0,0-1 0,0 1 0,-1-1 0,1 0 0,-1 0 0,1 0 0,-1 0 0,0-1 0,-1 0 0,1 1 0,-1-2 0,1 1 0,-1 0 0,0-1 0,-1 1 0,1-1 0,-1 0 0,0 0 0,0 0 0,0 0 0,-1 0 0,0 0 0,0 0 0,0-1 6,6-19 147,-1 0 0,-1 0-1,-1 0 1,-1 0 0,-2 0 0,0-1 0,-2 1-1,0-1 1,-2 1 0,-1 0 0,-1 0 0,-1 0 0,-1 1-1,-1 0 1,-1 0 0,-11-18-147,18 37-9,0 1 1,0 0-1,-1 0 1,1 0 0,-1 0-1,0 1 1,0-1-1,0 1 1,-1 0-1,1 0 1,-1 0-1,0 0 1,0 0-1,0 1 1,0 0-1,0 0 1,-1 0-1,1 0 1,-1 1-1,1-1 1,-1 1-1,1 0 1,-1 1-1,0-1 1,1 1-1,-1 0 1,0 0-1,1 1 1,-1-1-1,0 1 1,1 0-1,-1 0 1,1 0-1,-1 1 1,1 0-1,-1 0 1,1 0-1,0 0 1,-1 1 8,-1 2-250,0 1 0,0 0 0,1 0 0,-1 1 0,1-1 0,1 1 0,-1 0 0,1 1 0,1-1 0,-1 1 0,1-1 0,0 1 0,1 0 0,0 0 0,0 0 0,1 1 0,0-1 0,0 7 250,11 94-8088,4-59 1794</inkml:trace>
  <inkml:trace contextRef="#ctx0" brushRef="#br1" timeOffset="-15073.152">5310 538 10506,'18'-160'9812,"-11"113"-5803,10 75-3262,2 46-637,-2 0 1,-4 1-1,-2 18-110,10 49-448,-10-101-1221,-10-41 1634,-1 1 1,0-1-1,0 1 1,1 0-1,-1-1 0,0 1 1,1 0-1,-1-1 1,0 1-1,1-1 0,-1 1 1,1-1-1,-1 1 1,1-1-1,-1 0 0,1 1 1,-1-1-1,1 1 1,0-1-1,-1 0 1,1 0-1,0 1 0,-1-1 1,1 0-1,0 0 1,-1 0-1,1 0 0,0 0 1,-1 0-1,1 0 1,0 0-1,-1 0 0,1 0 1,0 0-1,-1 0 1,1 0-1,0 0 0,-1-1 1,1 1-1,0 0 1,-1 0-1,1-1 0,-1 1 1,1-1-1,0 1 1,-1 0-1,1-1 1,-1 1-1,0-1 0,1 1 1,-1-1-1,1 0 1,-1 1-1,0-1 0,1 1 1,-1-1-1,0 0 35,54-123 320,-40 84 337,-3 5 98,2 1 0,1 0 0,2 0 0,1 2-1,20-30-754,-36 59 35,1 0 0,0-1 0,0 1 0,1 0 0,-1 0 0,1 0 0,0 0 0,-1 1 0,1-1 0,0 1 0,1 0 0,-1 0 0,0 0 0,1 0 0,-1 0 0,1 1 0,-1-1 0,1 1 1,0 0-1,-1 0 0,1 1 0,0-1 0,0 1 0,0 0 0,0 0 0,0 0 0,-1 0 0,1 1 0,0-1 0,0 1 0,0 0 0,-1 0 0,1 0 0,-1 1 0,1 0 0,-1-1 0,1 1 0,-1 0 0,0 1 0,0-1 0,0 0 0,0 1 0,2 2-35,9 15 12,-2-1 1,-1 2 0,0-1-1,-2 2 1,0-1 0,-1 1-1,3 17-12,25 64-1097,-5-58-2826,12-15-5142,-18-19 902</inkml:trace>
  <inkml:trace contextRef="#ctx0" brushRef="#br1" timeOffset="-14737.8">6285 473 8872,'3'-38'1492,"0"-110"9433,-3 146-10748,1 0-1,-1 0 1,0 0-1,0 0 1,0 0-1,-1 1 1,1-1-1,0 0 0,-1 0 1,1 0-1,-1 1 1,0-1-1,0 0 1,1 0-1,-1 1 1,0-1-1,0 1 0,0-1 1,-1 1-1,1-1 1,0 1-1,-1 0 1,1 0-1,0-1 0,-1 1 1,0 0-1,1 0 1,-1 0-1,1 1 1,-1-1-1,0 0 1,0 1-1,0-1 0,1 1 1,-1-1-1,0 1 1,0 0-1,0 0 1,0 0-177,-7 8 50,0 1 0,1 0 0,0 1 0,1-1 0,0 2 0,0-1 0,1 1 0,1 0 1,0 0-1,0 0 0,0 5-50,-1-4 36,-3 11-36,0 0 0,1 1 0,2 0 0,0 0 0,2 1 0,0-1 0,2 1 0,0 0 0,2 0 0,1-1 0,1 2 0,-1-18-71,1 1 0,-1-1 1,2 0-1,-1 0 0,1 0 0,0 0 1,1-1-1,0 1 0,0-1 1,0 0-1,1 0 0,0 0 0,1-1 1,0 1-1,-1-1 0,2-1 0,-1 1 1,1-1-1,4 2 71,-3-2-542,1-1-1,0 1 1,0-2 0,1 1 0,-1-2-1,1 1 1,-1-1 0,1 0 0,0-1-1,0 0 1,0-1 0,0 0 0,0-1-1,0 0 1,-1 0 0,6-2 542,-4 0-1389,0 0 1,0-1-1,0-1 1,0 0-1,-1 0 1,0-1-1,0 0 1,-1-1-1,0 0 1,3-3 1388,15-15-4853</inkml:trace>
  <inkml:trace contextRef="#ctx0" brushRef="#br1" timeOffset="-14262.98">6803 77 6919,'0'0'3715,"0"-13"-1190,0-1-3131,0-16 5152,0 22 193,0 39-3061,-13 261 454,3 102-1862,30-287-3447,12-44-5391,-12-38 481</inkml:trace>
  <inkml:trace contextRef="#ctx0" brushRef="#br1" timeOffset="-13632.991">7235 404 12524,'-1'-12'1831,"-4"-40"53,-7 31 1939,-8 39-2585,10 12-1178,1 1 0,1-1 0,2 2 0,1-1 0,2 0 0,1 1 0,1-1-1,2 1 1,1 0-60,-2-14-52,0-1-1,2 0 0,0 1 1,0-1-1,2 0 1,0 0-1,1-1 0,1 0 1,0 1-1,1-2 0,1 1 1,0-1-1,1 0 1,4 4 52,-10-16-304,0 0 0,1 0 0,-1-1 1,1 1-1,0-1 0,-1 0 0,1 1 1,0-2-1,0 1 0,1 0 0,-1-1 0,0 0 1,0 0-1,1 0 0,-1 0 0,0-1 1,1 0-1,-1 0 0,1 0 0,-1 0 1,0-1-1,1 1 0,-1-1 0,0 0 1,1-1-1,-1 1 0,0-1 0,0 0 304,63-51-548,-39 8 2136,-2-2 0,-2-1 0,-1-1 1,-4 0-1,-1-2 0,9-42-1588,-26 87-6,8-56 1603,-12 85-1587,0 0 1,1 1-1,1 0 1,1-1-1,2 1 1,0-1-1,1 1 1,2-1 0,0 0-1,8 21-10,-10-33 7,39 109-1101,-40-116 1000,0 0 1,0 0-1,0 0 0,0-1 1,1 1-1,0-1 1,0 0-1,0 1 1,0-1-1,0-1 1,1 1-1,-1 0 1,1-1-1,0 0 1,-1 1-1,1-2 1,0 1-1,0 0 1,1-1-1,-1 0 0,0 0 1,0 0-1,1 0 1,-1-1-1,0 1 1,1-1-1,0 0 94,2-3 4,1-1-1,-1 1 0,0-1 1,0-1-1,0 1 0,-1-1 1,0 0-1,0-1 0,0 1 1,0-1-1,-1 0 0,0-1 1,0 1-1,-1-1 0,0 0 1,0 0-1,-1 0 0,1-3-3,2 1 63,93-216 3525,-77 167-3017,-8 23-206,-3 10-94,-1-1-1,-1 0 0,-1-1 1,-1 0-1,-2 0 0,0 0 1,-2-6-271,-21 83 512,17-16-530,1 0 1,2 0-1,1-1 0,2 1 0,1-1 0,1 0 0,2 0 1,1-1-1,12 23 18,-9-15-85,12 22-597,14 56-1909,-40-117 2584,0 0 0,0 0 0,0 0 0,0 0 0,-1 0 0,1 0-1,0 0 1,0 0 0,-1 0 0,1 0 0,0-1 0,-1 1 0,1 0 0,-1-1 0,1 1-1,0-1 1,-1 0 0,1 1 0,-1-1 0,0 0 0,1 0 0,-1 0 0,1 0-1,-1 0 1,1-1 0,-1 1 0,1 0 0,-1-1 0,1 1 0,-1-1 0,1 1 0,0-1-1,-1 0 1,1 1 0,0-1 0,-2-1 7,-13-4 45,-1-1 0,1 0 0,0-1 1,0-1-1,1 0 0,0-2 0,1 1 0,0-2 0,0 0 0,2 0 1,-2-3-46,5-13-1778,36 20-8717,-6 8 1702</inkml:trace>
  <inkml:trace contextRef="#ctx0" brushRef="#br1" timeOffset="-13341.34">8360 505 9897,'0'0'3043,"0"0"-961,0 0 96,0 0-897,0 0-416,0 0-320,0 0-289,0 0-32,-16 51-128,16-9-32,4-1-32,2-1-32,0-3 0,4-1-32,-3-7-128,-2-3-2434,0-6-2627,3-6-1954</inkml:trace>
  <inkml:trace contextRef="#ctx0" brushRef="#br1" timeOffset="-13011.283">8429 31 8744,'0'0'1410,"0"0"127,0 0-608,0 0-673,0 0-224,0 0-32,-8 113-224,18-76-5221</inkml:trace>
  <inkml:trace contextRef="#ctx0" brushRef="#br1" timeOffset="-12743.725">8867 496 11499,'0'0'2386,"0"0"-656,0 0 432,0 0-214,0 0-693,0 0-567,0 0-314,-11 9-160,3-3-179,4-3-6,0 0 0,-1 0-1,1 1 1,0 0 0,1 0-1,-1 0 1,1 0 0,-1 0-1,1 1 1,1-1 0,-1 1-1,1 0 1,-1 0 0,1 0 0,1 0-1,-1 0 1,0 3-29,-1 8 30,1 1-1,0-1 1,1 1 0,0 0-1,2 0 1,0-1 0,1 1-1,0-1 1,1 1 0,1-1 0,1 0-1,1 0 1,0 0 0,0-1-1,2 0 1,2 4-30,-6-14 1,1-1-1,-1 0 1,1 0 0,0 0 0,0 0-1,0-1 1,0 0 0,1 0-1,-1 0 1,1-1 0,0 1-1,0-1 1,0-1 0,0 1 0,0-1-1,0 0 1,0 0 0,0-1-1,0 0 1,1 0 0,-1-1-1,0 1 1,0-1 0,0-1 0,0 1-1,0-1 1,0 0 0,0 0-1,-1-1 1,1 1 0,-1-1-1,1-1 1,-1 1 0,0-1 0,-1 0-1,1 0 1,0 0 0,2-5-1,9-12 175,0-1 0,-2-1 0,-1 0 0,0-1 0,-2-1 0,-1 0 0,-1 0 0,-1-1 1,-1 0-1,-1 0 0,-2-1 0,0 0 0,-2 1 0,-1-1 0,-2-7-175,2 28 17,0 1-1,0-1 0,-1 1 1,1-1-1,-2 0 0,1 1 1,0-1-1,-1 1 0,0-1 1,-1 1-1,1-1 0,-1 1 1,0 0-1,0-1 1,-1 1-1,1 0 0,-1 1 1,0-1-1,-1 0 0,1 1 1,-1 0-1,0 0 0,0 0 1,0 0-1,0 0 1,-1 1-1,1 0 0,-1 0 1,0 0-1,0 1 0,-2-1-16,1 1-19,-1 1 1,0 0-1,0 1 0,0-1 0,1 1 0,-1 1 0,0-1 0,0 1 0,0 0 1,1 1-1,-1-1 0,0 1 0,1 1 0,0-1 0,-1 1 0,1 0 0,0 1 1,1-1-1,-1 1 0,1 0 0,-1 1 0,1-1 0,0 1 0,1 0 0,-1 1 1,1-1-1,-3 5 19,-32 81-2948,31 8-5270,16-47 366</inkml:trace>
  <inkml:trace contextRef="#ctx0" brushRef="#br1" timeOffset="-12356.03">9662 477 15631,'41'-135'4473,"-38"87"-752,-5 49-3681,-1 0 0,1 1-1,0 0 1,0-1 0,0 1-1,0 0 1,0 0 0,0 0-1,0 0 1,0 1 0,1-1 0,0 0-1,-1 1 1,1-1 0,0 1-1,0-1 1,0 1 0,0 0-1,1-1 1,-1 1-40,0-1 18,-9 34-2,2-1 0,1 2 0,2-1 0,1 1 0,2-1 0,2 1 0,1 0 0,2 1-16,-3-15-109,2 1 1,0-1 0,1 0 0,2 0-1,0 0 1,1-1 0,2 2 108,-7-22-103,-1-1 1,1 1-1,-1 0 1,1-1-1,0 1 0,0 0 1,-1-1-1,1 0 1,1 1-1,-1-1 1,0 1-1,0-1 1,0 0-1,1 0 1,-1 0-1,0 0 0,1 0 1,-1 0-1,1 0 1,-1 0-1,1 0 1,0-1-1,-1 1 1,1-1-1,0 1 1,0-1-1,-1 0 0,1 0 1,0 1-1,0-1 1,-1 0-1,1-1 1,0 1-1,0 0 1,-1 0-1,1-1 1,0 1-1,-1-1 0,1 1 1,0-1-1,-1 0 1,1 0-1,0-1 103,10-9 8,-1 0 0,-1-1 0,0-1-1,0 0 1,-2 0 0,1-1 0,-2 0 0,7-14-8,-8 15 103,28-55 1183,-11 18 472,3 1 0,2 2 1,26-35-1759,-53 81 17,-1-1 0,0 1 1,1 0-1,-1 0 0,1-1 1,-1 1-1,1 0 0,0 0 1,-1 0-1,1 0 0,0 0 1,0 0-1,0 0 0,0 0 1,0 0-1,0 0 0,0 0 1,0 1-1,0-1 1,0 0-1,0 1 0,1-1 1,-1 1-1,0-1 0,0 1 1,1-1-1,-1 1 0,0 0 1,1 0-1,-1 0 0,0 0 1,1 0-1,-1 0 0,0 0 1,1 0-1,-1 0 0,0 1 1,0-1-1,1 1 1,-1-1-1,0 1 0,0-1 1,1 1-1,-1-1 0,0 1 1,0 0-1,0 0 0,0 0-17,69 225 27,-66-211-19,1-1-1,1 0 0,0 0 1,1 0-1,0-1 1,1 0-1,1 0 1,0-1-1,0 0 1,11 9-8,-17-18 3,1-1 0,-1 0 1,1 0-1,-1-1 0,1 1 1,0-1-1,-1 0 0,1 0 1,0 0-1,0 0 0,0 0 1,0-1-1,0 0 0,0 0 1,0 0-1,0 0 0,-1-1 1,1 1-1,0-1 0,0 0 0,0 0 1,0-1-1,-1 1 0,1-1 1,-1 0-1,1 0 0,-1 0 1,0 0-1,1 0 0,-1-1 1,0 0-1,-1 1 0,1-1 1,0 0-1,-1 0 0,0-1 1,2-2-4,3-3 7,0-1 0,-1 0 0,-1 0 1,0-1-1,0 0 0,-1 0 0,0 0 1,-1 0-1,0 0 0,-1-1 0,0 0 1,-1 1-1,0-1 0,-1-10-7,0 19-102,-1 1 0,1-1 0,0 1 0,-1-1 1,0 1-1,0-1 0,1 1 0,-2 0 0,1-1 0,0 1 0,0 0 0,-1 0 0,1 0 1,-1 0-1,1 0 0,-1 0 0,0 0 0,0 0 0,0 1 0,0-1 0,0 1 0,0 0 1,0-1-1,-1 1 0,1 0 0,0 0 0,-1 0 0,1 1 0,-2-1 102,-75-2-7359,31 14-3947</inkml:trace>
  <inkml:trace contextRef="#ctx0" brushRef="#br1" timeOffset="-17022.694">1010 218 9865,'0'0'3070,"0"0"-417,2-12 235,9-57 1778,-11 81-1269,5 13-2837,0 0-524,9 202 472,15 106-1181,-10-248-991,-5-30-5716,-16-61-1763,-2-2 5249,-6-17 1119,-60-305 4801,42-4 9417,27 257-6281,2 76-5081,-1 1 0,1-1 0,0 0 0,-1 1 0,1-1 0,0 1 0,0-1 0,0 1 0,0-1 0,-1 1 0,1 0 1,0-1-1,0 1 0,0 0 0,0 0 0,0-1 0,0 1 0,0 0 0,0 0 0,0 0 0,0 0 0,0 0 0,0 1 0,0-1 0,0 0 0,0 0 0,-1 1 0,1-1 0,0 0 0,0 1 0,0-1 0,0 1 0,0-1 1,-1 1-1,1-1 0,0 1 0,0 0 0,-1-1 0,1 1 0,-1 0 0,1 0 0,0-1 0,-1 1 0,1 0-81,87 71 94,-3 4 1,-4 4-1,23 32-94,-96-104-12,90 119-87,-95-122 74,0 0-1,0 1 0,-1-1 0,0 1 0,0-1 0,0 1 0,0 0 0,-1 0 1,0 0-1,-1 0 0,1 0 0,-1 0 0,0 0 0,0 0 0,-1 0 1,0-1-1,0 1 0,0 0 0,-1 0 0,0 0 0,0-1 0,0 1 0,-1-1 1,-2 5 25,-5 2-118,0 0 0,-1 0 0,-1-1 0,1-1 1,-1 0-1,-1-1 0,0 0 0,0-1 0,-1 0 1,0-1-1,-1 0 0,1-2 0,-1 1 0,0-2 1,-15 3 117,26-6 278,-17 0-1413,25-13-2252,72-46-3919,-5 4 3759,-69 53 3499,116-103-1158,-9-7 5172,-55 32 4634,-53 79-8520,0 0 0,0-1 0,0 1 1,-1 0-1,1 0 0,0 0 0,0 0 0,0 0 1,0 0-1,0 1 0,0-1 0,-1 0 1,1 0-1,0 1 0,0-1 0,0 0 0,0 1 1,-1-1-1,1 1 0,0-1 0,0 1 1,-1-1-1,1 1 0,0 0 0,-1-1 0,1 1 1,-1 0-1,1-1 0,-1 1 0,1 0 0,-1 0 1,1-1-1,-1 1 0,0 0 0,1 0 1,-1 0-1,0 0 0,0 0 0,0 0 0,0-1 1,0 1-1,0 0 0,0 0 0,0 0 1,0 0-1,0 0 0,0 0 0,0-1 0,-1 1 1,1 0-1,0 0 0,-1 0 0,0 0-80,2 1 46,2 49 160,-1 1 1,-3-1-1,-2 1 1,-2-1-1,-2 0 1,-12 37-207,-2-32-433,9-80 401,9-3 41,2 1 0,0 0-1,2 0 1,0 0 0,2 0 0,1 0-1,1 0 1,2 1 0,0 0-1,1 0 1,6-9-9,-6 15 21,0-1 0,1 2-1,2-1 1,-1 2 0,2-1-1,0 2 1,10-11-21,-17 22-114,0 0-1,-1 0 1,2 0 0,-1 1-1,0 0 1,1 0-1,0 0 1,0 1 0,0 0-1,0 0 1,1 0 0,-1 1-1,1 0 1,-1 0 0,1 1-1,0 0 1,0 0 0,0 0-1,0 1 1,-1 0-1,1 1 1,0-1 0,0 1-1,5 2 115,43 31-8071,-33-12 869</inkml:trace>
  <inkml:trace contextRef="#ctx0" brushRef="#br1" timeOffset="-16182.489">2373 429 14061,'0'-15'3123,"0"-49"-587,1 61-2362,-1 1 1,0-1-1,0 0 1,-1 1-1,1-1 1,0 0-1,-1 0 1,0 1-1,0-1 1,1 1-1,-1-1 0,-1 1 1,1-1-1,0 1 1,-1 0-1,1-1 1,-1 1-1,0 0 1,1 0-1,-1 0 1,0 0-1,0 1 0,-1-1 1,1 0-1,0 1 1,0-1-1,-1 1 1,1 0-1,-2-1-174,-2 2 61,1-1-1,-1 1 1,1 0 0,-1 0-1,1 0 1,-1 1-1,0 0 1,1 0 0,0 0-1,-1 0 1,1 1-1,0 0 1,0 1-1,0-1 1,0 1 0,0 0-1,1 0 1,-4 3-61,-13 13 19,2 2 1,0 0 0,2 1-1,0 1 1,2 0-1,0 1 1,1 1-1,2 0 1,1 1 0,1 0-1,1 1 1,-2 12-20,5-24-67,1 1 0,1 0 0,0-1 0,1 1 0,1 0 0,0 1 0,1-1-1,1 0 1,1 0 0,0 1 0,1-1 0,1 0 0,0 0 0,1-1 0,1 1 0,0-1 0,1 0 0,3 4 67,-6-15-90,1 1 0,0-1 0,0 0 0,0 0-1,0-1 1,1 1 0,0-1 0,-1 0 0,1 0-1,0-1 1,1 1 0,-1-1 0,0 0 0,1-1 0,-1 1-1,1-1 1,-1 0 0,1 0 0,0-1 0,-1 0 0,1 0-1,0 0 1,-1 0 0,1-1 0,0 0 0,-1-1 0,1 1-1,-1-1 1,0 0 0,0 0 0,1 0 0,-1-1-1,0 0 1,-1 0 0,1 0 0,-1-1 0,4-2 90,8-15 139,-1-1-1,0 0 1,-2-1 0,-1-1 0,-1 1 0,0-2-1,-2 0 1,-1 0 0,-1 0 0,2-19-139,19-130 2909,-34 209-2906,1 1-1,3-1 1,0 1 0,3 0-1,0 0 1,3-1 0,1 1-1,1-1 1,2 0 0,2 1-3,-9-32-50,1 0 1,0 0-1,-1 0 0,1 0 1,1 0-1,-1-1 0,0 1 1,1 0-1,0-1 1,0 0-1,0 0 0,0 0 1,0 0-1,1 0 0,-1 0 1,1-1-1,0 0 1,0 0-1,0 0 0,0 0 1,0-1-1,0 1 0,0-1 1,1 0-1,-1 0 1,0-1-1,1 1 0,-1-1 1,0 0-1,1 0 0,-1 0 1,1-1-1,-1 0 1,0 1-1,0-2 0,1 1 1,-1 0-1,0-1 1,0 0-1,0 0 0,0 0 1,-1 0-1,1-1 0,2-2 50,13-16 23,-1-2 0,-1 0-1,-1-1 1,-2-1 0,0 0 0,-2 0-1,0-2 1,7-25-23,33-116 518,-51 167-518,-1 1 0,0 0 1,1-1-1,-1 1 1,1 0-1,-1 0 0,1-1 1,-1 1-1,0 0 0,1 0 1,-1 0-1,1-1 1,-1 1-1,1 0 0,-1 0 1,1 0-1,-1 0 0,1 0 1,0 0-1,-1 0 1,1 0-1,-1 0 0,1 0 1,-1 1-1,1-1 0,-1 0 1,0 0-1,1 0 1,-1 1-1,1-1 0,-1 0 1,1 0-1,-1 1 0,1-1 1,-1 0-1,0 1 0,1-1 1,-1 1-1,0-1 1,1 0-1,-1 1 0,0-1 1,0 1-1,1-1 0,-1 1 1,0-1-1,0 1 1,0-1-1,0 1 0,0-1 1,1 1-1,-1-1 0,0 1 1,0-1-1,0 1 1,0-1-1,-1 1 0,1-1 1,0 1-1,0-1 0,0 1 1,0-1-1,0 1 1,-1-1-1,1 1 0,0-1 1,0 0-1,-1 1 0,11 45-15,27 208-22,-37-251-6,1 1 0,-1-1 1,1 0-1,0 0 0,-1-1 0,1 1 0,0 0 0,1 0 1,-1 0-1,1-1 0,-1 1 0,1 0 0,0-1 0,0 1 1,0-1-1,0 0 0,0 0 0,0 0 0,1 0 0,-1 0 1,1 0-1,-1-1 0,1 1 0,0-1 0,0 0 0,-1 0 1,1 0-1,0 0 0,0 0 0,0 0 0,0-1 0,0 0 1,0 1-1,0-1 0,0 0 0,1-1 0,-1 1 0,0 0 1,0-1-1,0 0 0,0 0 0,-1 0 0,3 0 43,8-11 1,1 0 0,-1-1-1,-1 0 1,0-1-1,-1 0 1,-1-1 0,0 0-1,-1 0 1,-1-1 0,0-1-1,-6 13 9,83-175 2319,-84 179-2320,0 0 1,-1-1-1,1 1 1,0 0-1,0-1 1,0 1 0,-1 0-1,1 0 1,0-1-1,0 1 1,0 0-1,-1 0 1,1 0-1,0 0 1,0 0-1,0 0 1,0 0-1,-1 1 1,1-1-1,0 0 1,0 0-1,-1 1 1,1-1-1,0 0 1,0 1 0,-1-1-1,1 1 1,0-1-1,-1 1 1,1-1-1,0 1 1,-1-1-1,1 1 1,-1 0-1,1-1 1,-1 1-1,1 0 1,-1-1-1,0 1 1,1 0-1,-1 0 1,0 0-1,0-1 1,1 1 0,-1 0-1,0 0 1,0 0-1,0-1 1,0 1-1,0 0 1,0 0-1,0 0 1,0 0-1,0-1 1,-1 1-1,1 0 1,0 0-1,0 0 1,-1-1-1,1 1 1,-1 0-1,1 0-8,6 29 21,-6-19-23,1 0 0,0 0 0,0 0 0,1 0 0,1 0 0,0 0 0,0-1-1,1 1 1,1-1 0,-1 0 0,2 0 0,-1-1 0,1 1 0,1-1 0,0 0-1,0-1 1,0 0 0,1 0 0,1-1 0,-1 0 0,1 0 0,0-1 0,1 0-1,-1 0 1,11 3 2,-13-7-7,0 0-1,1-1 1,-1 1-1,1-2 0,-1 1 1,0-1-1,1 0 1,-1-1-1,1 1 0,-1-2 1,1 1-1,-1-1 0,0 0 1,0 0-1,0-1 1,0 0-1,0 0 0,-1-1 1,1 0-1,-1 0 1,0 0-1,0-1 0,0 0 1,-1 0-1,0-1 1,0 1-1,0-1 0,-1 0 1,0 0-1,0-1 1,0 1-1,-1-1 0,2-4 8,2-7 77,-2 0-1,1 0 0,-2-1 0,-1 1 0,0-1 0,-1 0 0,-1 0 0,-1 0 0,-1 0 0,0 0 0,-1 0 1,-1 0-1,-1 1 0,-1-1 0,-1 0-76,2 6-75,0 0 0,-1 1 1,-1 0-1,1 0 0,-2 0 1,0 1-1,0 0 0,-1 0 1,-1 1-1,1 0 0,-2 0 1,1 1-1,-1 1 0,-1-1 1,1 2-1,-2-1 0,1 1 0,-1 1 1,0 0-1,0 1 0,-10-3 75,-22 1-3640,16 6-1704,-1 1-5787</inkml:trace>
  <inkml:trace contextRef="#ctx0" brushRef="#br1" timeOffset="-9598.717">7573 9570 5830,'0'0'1510,"0"0"-1093,0 0-140,0 0 6,0 0-64,8 1-85,262 19 2615,-184-25-2610,0-3-1,-2-5 1,1-3 0,-2-3 0,46-19-139,62-32 570,-3-7 0,-4-9-1,-4-7 1,157-110-570,293-221 3160,146-155-3160,-669 496 193,336-267 1307,60-89-1500,147-187 763,295-390-763,-121 16 75,-661 784 134,50-69-20,12 10 0,26-6-189,-127 153 51,5 6 0,5 5-1,6 6 1,4 6 0,4 7 0,64-28-51,-130 85-17,1 3 1,2 4 0,2 4 0,0 3 0,2 4 0,1 4 0,0 4 0,1 4 0,32 3 16,-60 7 3,0 3 0,-1 3-1,1 2 1,-1 3 0,-1 3-1,0 2 1,-1 4 0,28 13-3,-20-2-10,-1 4 0,-2 2 0,-1 3 0,-3 3 1,-1 3-1,-2 2 0,-3 2 0,-1 3 0,38 50 10,16 31 7,-7 5-1,-6 4 0,55 114-6,330 623-138,67 126 276,-449-838-113,305 484-103,-225-398 100,12-9 1,9-8-1,11-9 1,10-9-1,50 25-22,61 14 19,10-15-1,366 192-18,-342-240 48,7-17 1,349 112-49,-389-177-34,5-15 0,4-14 0,336 35 34,-292-80 3,1-17-1,149-19-2,515-49 118,-963 42-395,53-2 242,-48 8-5344,-83 1 318,-7 3-2204</inkml:trace>
  <inkml:trace contextRef="#ctx0" brushRef="#br1" timeOffset="-8287.208">6906 10277 4260,'0'0'1521,"0"0"-645,0 0 26,4-2-133,20-6-535,1 1 0,0 1 0,0 2-1,1 0 1,-1 1 0,1 2 0,16 1-234,23-2 125,1017-62 894,159 36 1095,1899 40-1826,652-2-122,-3684-10-167,2147 39 13,363 97 41,181 8 1420,-520-28-1339,-172-10 923,-181-6 27,-1884-98-3989,-13 0-2550</inkml:trace>
  <inkml:trace contextRef="#ctx0" brushRef="#br0" timeOffset="-6192.263">24622 8278 9897,'0'0'2632,"0"0"-1441,0 0-503,-1 12 236,-12 207 2637,26 201-2152,-1 520-1265,-48-66 166,11-121-353,28-707-123,-1-20-4542,-1-18-1874</inkml:trace>
  <inkml:trace contextRef="#ctx0" brushRef="#br1" timeOffset="3640.203">484 3204 9225,'0'0'5130,"0"0"-1649,0 0-903,0 0-240,0 0-672,0 0-593,0 0-491,-10 18-113,-65 140 257,57-109-610,-35 97-232,-32 145 116,74-189-2327,21-108 1377,-3-5 915,-1 1-1,-1-1 1,0 0 0,0 0 0,-1-1 0,0 1 0,-1-1 0,-1 0 0,1-6 35,1 0-5,38-211 252,-27 128 118,6 0 0,31-95-365,-47 183 68,-2 2 23,0 0-1,1 0 0,0 0 1,1 1-1,0 0 0,1 0 1,0 0-1,1 1 1,0-1-1,6-5-90,-10 14 27,-1 0 0,0 0 0,1 1 0,-1-1 0,0 1 0,1-1 1,-1 1-1,1 0 0,-1 0 0,1 0 0,-1 0 0,0 1 0,1-1 0,-1 1 0,1-1 0,-1 1 0,0 0 1,0 0-1,1 0 0,-1 0 0,0 1 0,0-1 0,0 0 0,0 1 0,0-1 0,-1 1 0,1 0 1,0 0-1,-1 0 0,1-1 0,-1 1 0,0 1 0,1-1 0,-1 0 0,0 0 0,0 0 0,-1 1 0,1-1 1,0 0-1,-1 1-27,24 43 64,-2 1 1,-2 1 0,-3 1-1,1 11-64,15 38 3,29 105-1153,-42-65-4239,-19-136 5238,-1-1-1,1 1 1,-1 0 0,1-1 0,-1 1 0,0 0 0,0 0 0,0-1 0,0 1 0,0 0 0,0 0-1,0-1 1,-1 1 0,1 0 0,-1-1 0,1 1 0,-1 0 0,1-1 0,-1 1 0,0-1 0,0 1-1,0-1 1,0 1 0,0-1 0,0 0 0,0 1 0,-1-1 0,1 0 0,0 0 0,-1 0 0,1 0-1,-1 0 1,1 0 0,-1-1 0,1 1 0,-1 0 0,1-1 0,-1 1 0,0-1 0,0 1 0,1-1 0,-1 0-1,0 0 1,1 0 0,-1 0 0,-1 0 151,-13-2 487,0-1-1,0 0 0,1-2 1,-1 0-1,1 0 1,0-1-1,0-1 1,1-1-1,0 0 1,0 0-1,1-2 1,-6-5-487,11 10 307,-35-24 846,1-2 0,2-1 0,2-2 0,1-2 0,-15-20-1153,52 57 8,1-1 0,0 0 0,-1 1 0,1-1 0,0 0 0,-1 0 0,1 0 1,0 1-1,-1-1 0,1 0 0,0 0 0,0 0 0,-1 0 0,1 0 0,0 0 0,-1-1 0,1 1 0,0 0 0,-1 0 0,1 0 0,0-1 0,-1 1 1,1 0-1,-1 0 0,1-1 0,0 1 0,-1-1 0,1 1 0,-1-1 0,1 1 0,-1-1 0,1 1 0,-1-1 0,1 1 0,-1-1 0,0 1 0,1-1 1,-1 0-1,0 1 0,0-1 0,1 0 0,-1 1 0,0-1 0,0 0 0,0 1 0,0-1 0,0 0 0,0 1 0,0-1 0,0 0 0,0 0 0,0 1 1,0-1-1,0 0 0,0 1 0,-1-1 0,1 0 0,0 1 0,0-1 0,-1 1 0,1-1 0,-1 0 0,1 1 0,-1-1-8,6 1-25,459 25-2132,-452-26 2114,0 0-1,0-1 0,0-1 1,0 0-1,0 0 0,-1-1 0,1-1 1,-1 0-1,0 0 0,0-1 1,-1-1-1,0 0 0,0 0 1,-1-1-1,1 0 0,-1-1 44,-9 8 43,1 0-1,-1 1 1,0-1 0,0 1-1,0-1 1,1 1-1,-1-1 1,0 1 0,1-1-1,-1 1 1,1-1 0,-1 1-1,0 0 1,1-1-1,-1 1 1,1 0 0,-1-1-1,1 1 1,-1 0-1,1-1 1,0 1 0,-1 0-1,1 0 1,-1 0 0,1 0-1,-1 0 1,1-1-1,0 1 1,-1 0 0,1 0-1,-1 0 1,1 0-1,-1 1 1,1-1 0,0 0-1,-1 0 1,1 0 0,-1 0-1,1 1 1,-1-1-1,1 0 1,-1 0 0,1 1-1,-1-1 1,1 0 0,-1 1-1,1-1 1,-1 1-1,1-1 1,-1 1 0,0-1-1,1 0 1,-1 1-1,0 0 1,0-1 0,1 1-1,-1-1 1,0 1 0,0-1-1,1 1-42,1 43 976,-3-32-831,-4 50 145,-2 1 0,-4-1 0,-2-1 0,-2 0 0,-11 19-290,5-6-265,11-38-512,-19 78-2066,27-38-7988,5-67 5973,3-5-1121</inkml:trace>
  <inkml:trace contextRef="#ctx0" brushRef="#br1" timeOffset="4207.869">874 4081 897,'0'-23'2151,"11"-346"4789,-10 340-5943,1-1-1,1 0 1,2 1 0,1 0-1,1 0 1,1 0 0,2 1 0,1 1-1,1 0 1,12-20-997,-20 42 141,0 1 1,0 0-1,1 0 1,-1 0 0,1 0-1,0 1 1,0-1-1,0 1 1,1 1-1,-1-1 1,0 1-1,1 0 1,0 0-1,0 0 1,-1 1-1,1 0 1,0 0 0,0 1-1,0-1 1,0 1-1,0 1 1,0-1-1,0 1 1,0 0-1,0 0 1,0 1-1,-1-1 1,1 1-1,0 1 1,-1-1 0,0 1-1,0 0 1,1 0-1,-2 1 1,1-1-1,0 1 1,3 4-142,-1-3 0,0 0 0,-1 1 0,0 0 0,0 1 0,0-1 0,-1 1 0,1 0 0,-2 1 0,1-1 0,-1 1 0,0 0 0,-1 0 0,0 0 0,0 0 0,-1 1 0,0-1 0,0 1 0,-1-1 0,0 1 0,0 0 0,-1 0 0,0-1 0,-1 1 0,0 0 0,-1-1 0,1 1 0,-1-1 0,-1 1 0,0-1 0,0 0 0,-1 0 0,0 0 0,0-1 0,0 1 0,-1-1 0,-1 0 0,1 0 0,-1-1 0,0 1 0,-2 0 0,-5 1-164,0 0 0,-1-1 0,0-1 0,0 0 0,-1-1 0,1 0 0,-1-2 0,0 1 0,0-2 0,-1 0 0,1-1 0,0 0 0,-1-1 0,-6-2 164,20 2-147,0 0-1,0 0 0,0 0 1,-1-1-1,1 1 0,0-1 1,0 1-1,0-1 0,0 0 1,0 0-1,0 0 0,0 0 1,0 0-1,0 0 0,0-1 0,1 1 1,-1-1-1,0 1 0,1-1 1,-1 0-1,1 1 0,0-1 1,0 0-1,-1 0 0,1 0 1,0 0-1,1 0 0,-1 0 1,0 0-1,1-1 148,-1 0-632,0-1 0,1 0 0,0 0 0,0 0 0,0 0 0,0 0 0,0 0 0,1 0 0,0 0 0,0 1 0,0-1 0,0 0 0,1 0 0,-1 1 1,1-1-1,2-2 632,16-22-7458</inkml:trace>
  <inkml:trace contextRef="#ctx0" brushRef="#br1" timeOffset="4438.605">1463 3473 11082,'0'0'3438,"0"0"-608,0 0-311,0 0-538,7 14-406,-1-4-1291,-3-5-171,0 1 0,0-1-1,-1 1 1,1 0 0,-1 0-1,0 0 1,-1 0 0,1 0-1,-1 0 1,0 0 0,-1 0-1,0 1 1,0-1 0,0 0-1,-1 0 1,0 3-113,-27 104 577,-6-2-1,-15 27-576,18-8-3571,40-148 2834,18-177 2099,-17 83-647,-2 55-464,2 2 0,2 0-1,3 0 1,3 1 0,1 1 0,9-13-251,-22 56 42,-1 0 1,1 0-1,0 1 0,1 0 0,0 0 1,1 0-1,0 1 0,0 0 0,0 1 1,6-4-43,-10 9 6,-1-1 1,1 1 0,0 0-1,0 0 1,0 0 0,0 1-1,0-1 1,0 1-1,1 0 1,-1 0 0,0 1-1,1-1 1,-1 1 0,0 0-1,1 0 1,-1 1 0,0-1-1,1 1 1,-1 0 0,0 0-1,0 0 1,0 0 0,0 1-1,0 0 1,0 0-1,0 0 1,0 0 0,1 2-7,2 2-9,0 0 0,0 0 0,0 1 0,-1 0 0,0 0-1,-1 0 1,0 1 0,0 0 0,0 0 0,-1 0 0,0 1 0,-1-1 0,0 1 0,0 0 0,-1 0 0,0 0 0,-1 0 0,1 0 0,-2 1 0,0-1 0,0 0 0,0 1 0,-1-1 0,-2 6 9,1-1-106,0 0 1,-2 1 0,0-1 0,0-1 0,-2 1 0,1 0 0,-2-1 0,0 0 0,0-1 0,-1 0-1,-1 0 1,0 0 0,0-1 0,-1-1 0,-5 4 105,9-8-61,-1 0-1,1-1 1,-1 0 0,0-1 0,-1 1-1,1-1 1,-1-1 0,0 1-1,1-1 1,-1-1 0,-1 0-1,1 0 1,0 0 0,-1-1 0,1 0-1,0-1 1,-1 0 0,1 0-1,-1 0 1,1-2 0,-1 1 0,1-1-1,0 0 1,0 0 0,0-1-1,0 0 1,0-1 0,1 0-1,-5-2 62,9 2-351,0 1 0,1-1 0,-1 1 0,1-1-1,0 0 1,0 0 0,0 0 0,0 0 0,1 0-1,0 0 1,0-1 0,0 1 0,0 0-1,1-1 1,-1 1 0,1-1 0,0 1 0,0-1-1,1 1 352,4-29-6021</inkml:trace>
  <inkml:trace contextRef="#ctx0" brushRef="#br1" timeOffset="4742.55">2167 3304 2178,'0'0'10111,"0"0"-4938,0 0-1874,0 0-560,0 0-807,0 0-485,0 0-358,1-5-347,9-10-239,-6 40-129,-6 55 83,-43 152 211,31-178-1155,2 0 0,3 1-1,2 1 1,1 23 487,6-78-176,0 0-1,0-1 1,0 1-1,1-1 1,-1 1-1,0 0 1,0-1-1,0 1 1,1-1-1,-1 1 1,0 0-1,1-1 1,-1 1-1,0-1 1,1 1-1,-1-1 1,1 0-1,-1 1 1,1-1-1,-1 1 1,1-1-1,-1 0 1,1 1-1,-1-1 1,1 0-1,0 0 1,-1 1-1,1-1 1,-1 0-1,1 0 1,0 0-1,-1 0 1,1 0-1,0 0 1,-1 0-1,1 0 1,0 0-1,-1 0 1,1 0-1,-1 0 1,1 0-1,0 0 1,-1-1-1,1 1 1,-1 0-1,1-1 1,-1 1-1,1 0 1,0-1-1,-1 1 1,1 0-1,-1-1 1,0 1-1,1-1 1,-1 1 0,1-1-1,-1 1 1,0-1-1,1 1 1,-1-1-1,0 0 1,0 1-1,1-1 1,-1 1-1,0-1 177,14-13-8034</inkml:trace>
  <inkml:trace contextRef="#ctx0" brushRef="#br1" timeOffset="4990.504">2637 3466 7047,'0'0'11755,"0"0"-8905,0 0-1088,0 0-673,18-77-576,-26 71-225,4 4-288,0 2-32,2 2-1217,1 14-1698,-3 8-3651,-5 5-5990</inkml:trace>
  <inkml:trace contextRef="#ctx0" brushRef="#br1" timeOffset="4991.504">2572 3815 15150,'0'0'6406,"0"0"-3459,0 0-865,0 0-640,0 0-353,0 0-449,0 0-416,0 0-128,0 0-96,3 7-96,2-7-512,0 0-673,1 0-1378,1 0-3363,1-1-13388</inkml:trace>
  <inkml:trace contextRef="#ctx0" brushRef="#br1" timeOffset="5870.34">4354 3160 13613,'0'0'3811,"0"0"-1168,0 0-444,0 0-480,-17-4-539,7 2-1019,6 0-120,0 1 0,0 0-1,0 0 1,0 0 0,0 1 0,-1-1 0,1 1 0,0 0 0,0 0 0,-1 0 0,1 1 0,0 0 0,0-1-1,-1 1 1,1 1 0,0-1 0,0 1 0,0 0 0,1-1 0,-1 2 0,0-1 0,1 0 0,-1 1 0,1-1 0,0 1-1,0 0 1,-1 2-41,-14 17 33,0 1 0,2 1 0,1 1 0,1 0 0,1 1 1,1 1-1,1 0 0,2 0 0,1 1 0,1 0 0,1 0 0,1 1 0,2 0 0,1 0 0,1 0 0,3 24-33,0-40-184,1 0-1,0 0 1,1-1 0,1 1 0,0-1-1,1 0 1,0 0 0,0-1 0,2 1-1,-1-1 1,1-1 0,1 0 0,8 8 184,-9-9-383,2-1-1,-1-1 1,1 1 0,0-1 0,0-1 0,1 0 0,0-1 0,0 0 0,1 0 0,-1-1 0,1-1 0,0 0 0,0 0 0,0-1 0,1-1 383,-3 0-356,1 0 1,-1-1-1,0 0 0,0-1 1,1 0-1,-1-1 0,0 0 1,0 0-1,0-1 0,-1-1 1,1 0-1,-1 0 1,1 0-1,-1-1 0,-1-1 1,1 1-1,-1-2 0,0 1 1,0-1-1,-1 0 0,2-2 356,9-14 149,-2 0 0,0 0-1,-1-1 1,-2-1-1,0-1 1,6-20-149,31-91 6226,-49 133-5939,13-48 3543,-11 38-1029,-10 37-1686,-9 44-957,3 1 1,3 0 0,1 27-159,0-1-156,7-64-733,11-47-219,77-401 1909,-86 414-825,1-1-1,0 0 1,0 0-1,0 1 1,0-1 0,1 1-1,0-1 1,0 1-1,0 0 1,0 0-1,1 0 1,-1 0-1,1 0 1,0 0 0,0 1-1,1-1 1,-1 1-1,1 0 1,-1 0-1,1 0 1,0 0-1,0 1 1,1 0 0,-1 0-1,0 0 1,1 0-1,-1 1 1,1-1-1,-1 1 1,1 0-1,0 1 1,-1-1 0,1 1-1,0 0 1,0 0-1,-1 0 1,1 1-1,3 0 25,0 4-833,0 0-1,0 1 0,0 0 0,-1 0 0,0 0 0,0 1 1,-1 0-1,0 1 0,0-1 0,0 1 0,1 4 834,3 2-2887,11 14-4720</inkml:trace>
  <inkml:trace contextRef="#ctx0" brushRef="#br1" timeOffset="6183.735">5154 3480 16400,'0'0'4217,"2"-14"-934,9-69 779,-9 85-1456,2 39-2270,-8 25-388,-3-1 0,-3 1 0,-2-2 1,-6 8 51,-5 31-3429,22-97 2422,-5 28-2133,10-18-7430,5-13-476</inkml:trace>
  <inkml:trace contextRef="#ctx0" brushRef="#br1" timeOffset="6542.485">5192 3061 8744,'0'0'6983,"0"0"-4965,0 0-513,0 0-832,0 0-609,0 0-64,0 0-128,0 0-2114,99 87-3748</inkml:trace>
  <inkml:trace contextRef="#ctx0" brushRef="#br1" timeOffset="6543.485">5751 3105 11851,'0'0'6646,"0"0"-3309,0 0-1100,0 0-593,0 0-582,9 18-405,-5-11-599,1 2-16,0-1-1,0 1 1,-1 0-1,0 1 1,-1-1 0,0 1-1,-1-1 1,0 1-1,0 0 1,-1 0 0,0 0-1,-1 0 1,0 0 0,-1 3-42,-56 241 632,1-3-3475,55-246 2480,-3 61-2825,18-33-2015,9-33-3542,-12-11 1885</inkml:trace>
  <inkml:trace contextRef="#ctx0" brushRef="#br1" timeOffset="6868.465">5768 3765 641,'0'-15'1943,"0"6"-1742,1-2 239,0 1-1,-1-1 0,0 1 0,-1-1 0,0 0 0,0 1 1,-2-1-1,1 1 0,-1 0 0,0 0 0,-1 0 0,-1 0 0,1 1 1,-1 0-1,-1 0 0,-3-5-439,-1 6 770,-1-1 0,0 2 0,-1-1 0,1 2 0,-1-1-1,-1 2 1,1 0 0,-1 0 0,0 1 0,0 0 0,0 2 0,0-1 0,-1 1 0,1 1 0,-1 1 0,1 0-1,-1 0 1,-2 2-770,16-2 14,0 0-1,1 1 1,-1-1-1,0 0 1,1 0-1,-1 1 0,0-1 1,1 0-1,-1 1 1,0-1-1,0 1 1,1-1-1,-1 0 0,0 1 1,0-1-1,0 1 1,1-1-1,-1 0 1,0 1-1,0-1 1,0 1-1,0-1 0,0 1 1,0-1-1,0 1 1,0-1-1,0 0 1,0 1-1,0-1 0,0 1 1,0-1-1,-1 1 1,1-1-1,0 0 1,0 1-1,0-1 0,-1 1 1,1-1-1,0 0 1,0 1-1,-1-1 1,1 0-1,0 1 1,-1-1-1,1 0 0,0 1 1,-1-1-1,1 0 1,-1 0-1,1 0 1,0 1-1,-1-1 0,1 0 1,-1 0-1,1 0 1,-1 0-1,1 0 1,0 0-1,-1 0 1,0 0-15,19 3 75,0-2 0,0 0 0,0-1 0,0-1 0,0 0 0,0-2 0,0 0 0,0-1-1,0 0-73,10-2 115,78-21 214,-74 18-214,0 0 0,1 2 0,0 2 0,0 1 0,0 1 1,8 2-116,-38 1 21,0 0 1,-1 1-1,1-1 1,0 1-1,0 0 1,0 0 0,0 0-1,-1 0 1,1 0-1,-1 1 1,1-1 0,-1 1-1,1 0 1,-1 0-1,0 0 1,0 0 0,0 0-1,0 0 1,0 0-1,0 1 1,-1-1-1,1 1 1,-1-1 0,1 1-1,-1 0 1,0-1-1,0 1 1,0 0 0,-1 0-1,1 0 1,-1 0-1,1 0 1,-1 0 0,0 0-22,-9 105 344,-12-27-241,13-59-335,1 1 0,2 1 0,0-1 0,2 1 0,0-1 0,2 1-1,0 5 233,2-29-328,0 0 1,1 0-1,-1 0 0,0 0 0,0 0 0,0 0 0,0 0 0,1-1 0,-1 1 0,0-1 0,0 1 0,0 0 0,0-1 0,0 0 0,0 1 0,0-1 0,0 0 0,0 1 0,0-1 0,0 0 1,-1 0-1,1 0 0,0 0 0,0 0 0,-1 0 0,1 0 0,-1 0 0,1 0 0,-1 0 0,1 0 0,-1 0 0,0 0 0,1 0 0,-1 0 0,0-1 0,0 1 0,0 0 328,9-16-6395</inkml:trace>
  <inkml:trace contextRef="#ctx0" brushRef="#br1" timeOffset="7204.909">6117 3079 15246,'0'0'3332,"0"0"-1058,0 0-1089,0 0-897,0 0-288,0 0-96,0 0-1826,0 0-4772</inkml:trace>
  <inkml:trace contextRef="#ctx0" brushRef="#br1" timeOffset="8110.59">6799 3386 9001,'0'0'2439,"0"0"-907,0 0 203,0 0 342,0 0-134,-15-9-432,-48-22-540,61 30-937,0 1-1,0-1 1,0 1-1,0-1 1,1 1 0,-1 0-1,0 0 1,0 0-1,0 0 1,0 0-1,0 0 1,0 1-1,0-1 1,0 1-1,1-1 1,-1 1-1,0 0 1,0-1-1,1 1 1,-1 0-1,0 0 1,1 0-1,-1 1 1,1-1-1,-1 0 1,1 0 0,0 1-1,-1-1 1,1 2-34,-5 2 116,-3 7-82,0 1 0,1 0 0,0 1-1,1 0 1,1 0 0,0 0 0,1 1-1,0 0 1,1 0 0,1 0-1,0 0 1,1 1 0,1-1 0,0 1-1,1-1 1,1 1 0,1-1 0,0 1-1,1-1 1,0 0 0,1 0-1,3 5-33,-2-5-210,1-1 0,1 1 0,0-1 0,1-1 0,0 0 0,1 0 0,1-1 0,0 0 0,0 0 0,2-1 0,-1 0 0,1-1 0,0-1 0,1 0 0,1-1 0,-1 0 0,1 0 0,0-2 0,1 0 0,-1-1 0,1 0 0,0-1 0,1 0 0,-1-2 0,1 0 0,-1 0 0,1-2 0,-1 0 0,1 0-1,0-2 1,-1 0 0,14-4 210,-9 1 8,-1 0 0,-1-2-1,1 0 1,-1-1 0,0-1-1,-1-1 1,0-1 0,-1 0-1,0-1 1,0 0 0,-2-1-1,1-1 1,-2-1 0,0 0-1,8-12-7,-2 0 654,-1-2 0,-1 0-1,-1-1 1,-2 0-1,-1-2 1,-1 1 0,-2-1-1,5-30-653,-13 59 81,0-1 0,-1 0 0,1 0 0,-1 0-1,0 0 1,0 0 0,-1 0 0,1 0 0,-1 0 0,0 0 0,0 0-1,0 0 1,0 0 0,-1 0 0,0 0 0,0 0 0,0 0 0,0 0 0,0 0-1,-1 0 1,0 0 0,0 1 0,0-1 0,0 1 0,-1 0 0,1-1-1,-1 1 1,0 0 0,1 0 0,-2 1 0,1-1 0,0 1 0,0-1-1,-4-1-80,-1 3 48,0-1 0,0 1 0,0 0 0,0 1 0,-1 0 0,1 0 0,0 1-1,0 0 1,0 1 0,0-1 0,0 1 0,0 1 0,0 0 0,1 0-1,-1 0 1,1 1 0,0 0 0,0 1 0,0-1 0,-4 5-48,-5 4 9,0 1 0,0 1-1,2 0 1,0 1 0,0 1 0,2 0 0,-6 9-9,8-8-35,0 0 1,1 0-1,0 1 0,2 0 1,0 1-1,1-1 0,1 1 0,1 0 1,1 1-1,0-1 0,2 1 1,1-1-1,0 1 0,3 19 35,-2-36-76,-1 0-1,1 1 1,0-1 0,1 0-1,-1 0 1,1 0-1,-1 0 1,1 0 0,0 0-1,1 0 1,-1-1-1,1 1 1,0-1 0,0 0-1,0 0 1,0 0-1,0 0 1,0 0 0,1 0-1,0-1 1,-1 0 0,1 0-1,0 0 1,0 0-1,0 0 1,0-1 0,1 0-1,-1 0 1,0 0-1,1 0 1,-1-1 0,0 0-1,1 0 1,-1 0-1,0 0 1,1-1 0,-1 1-1,0-1 1,1 0-1,-1-1 1,0 1 0,0-1-1,0 1 1,0-1-1,1-2 77,16-10 24,0-2-1,-2-1 1,0 0-1,-1-2 0,-1 0 1,-1-1-1,0 0 1,-2-1-1,0-1 0,-2 0 1,0-1-1,-1-1 1,4-16-24,-7 27 196,-2-1 1,1-1-1,-2 1 1,0-1-1,-1 0 1,0 0-1,-1-1 1,-1 1 0,-1-1-1,0 1 1,-1-10-197,0 25 18,0 1 1,0 0 0,0 0-1,0-1 1,0 1 0,-1 0-1,1-1 1,0 1 0,0 0 0,-1 0-1,1-1 1,0 1 0,-1-1-1,1 1 1,-1 0 0,1-1-1,-1 1 1,1-1 0,-1 1-1,1-1 1,-1 1 0,0-1-1,1 0 1,-1 1 0,0-1-1,1 0 1,-1 1 0,0-1 0,1 0-1,-1 0 1,0 1 0,0-1-1,1 0 1,-1 0 0,0 0-1,0 0 1,1 0 0,-1 0-1,0 0 1,1-1 0,-1 1-1,0 0 1,0 0 0,1 0 0,-1-1-1,0 1 1,1 0 0,-1-1-1,0 1 1,1-1 0,-1 1-1,1-1 1,-1 1 0,1-1-1,-1 1 1,1-1 0,-1 1-1,1-1 1,-1 0 0,1 1-1,0-1 1,-1 0 0,1 1 0,0-1-1,0 0 1,-1 0 0,1 1-1,0-1 1,0 0 0,0 0-19,-3 14 21,0 0 0,1-1 1,0 2-1,1-1 0,1 0 1,0 0-1,1 0 0,0 0 1,1 0-1,0 0 0,1 0 1,1 0-1,2 4-21,-1 0-103,2 0 0,0 0 0,1-1-1,0 0 1,1 0 0,1-1 0,1-1 0,0 1-1,12 10 104,-17-19-46,0 0-1,0-1 1,0 0-1,1 0 0,0 0 1,0-1-1,0 0 1,1-1-1,-1 0 0,1 0 1,0 0-1,0-1 1,0 0-1,0-1 0,0 0 1,0 0-1,0 0 1,1-1-1,-1-1 1,0 1-1,0-1 0,8-2 47,-3-3-7,0 0 0,0-1 0,0-1 0,-1 0 0,-1-1 0,1 0 0,-1 0 0,-1-1 1,1-1-1,-2 0 0,0 0 0,0-1 0,5-8 7,13-22 338,-2-1 0,-2-1 0,-1-1 0,-3-1 0,-1-1 0,6-32-338,-19 64 178,0-1-1,-1 1 1,-1-1-1,-1 0 1,0 0-1,-1-1 1,0 1-1,-2-1-177,1 13 36,-1 1-1,-1 0 1,1 0-1,0 0 0,-1 0 1,0 0-1,1 0 1,-1 0-1,0 1 1,-1-1-1,1 1 1,0-1-1,-1 1 1,1 0-1,-1 0 0,0 0 1,0 0-1,0 1 1,0-1-1,0 1 1,0-1-1,0 1 1,0 0-1,0 0 1,-1 1-1,1-1 0,0 1 1,-1 0-1,1-1 1,0 1-1,-1 1 1,1-1-1,0 0 1,-1 1-1,1 0 1,0 0-1,-1 0 0,1 0 1,0 0-1,0 1 1,0-1-1,0 1 1,1 0-1,-1 0 1,0 0-1,1 0 1,-1 0-1,1 1 0,-1-1 1,1 1-1,0-1 1,0 1-1,-1 3-35,-8 13 2,2 0-1,0 1 0,1 0 0,1 0 0,0 1 1,2 0-1,0 0 0,2 1 0,0-1 1,2 1-1,0-1 0,1 1 0,3 15-1,-1-6-26,1 0 1,1-1-1,1 0 0,2 0 0,1 0 0,2-1 0,1 0 0,0-1 0,3 0 1,0-1-1,2-1 0,0 0 0,9 8 26,-21-28-69,1 1 0,0-1 0,1 0 0,0 0 0,0-1 1,0 0-1,0 0 0,1 0 0,0-1 0,0 0 0,0 0 0,0-1 0,1 0 0,-1 0 1,1-1-1,0 0 0,0 0 0,0 0 0,0-1 0,0-1 0,0 1 0,0-1 0,0-1 0,0 0 1,0 0-1,0 0 0,0-1 0,0 0 0,-1 0 0,1-1 0,-1 0 0,3-2 69,0-4-135,0-1-1,-1 0 1,-1 0-1,0-1 0,0 0 1,-1 0-1,-1-1 1,0 0-1,0 0 0,-1 0 1,0-1-1,-2 0 1,1 0-1,-1 0 1,-1 0-1,-1 0 0,0-1 1,0 0 135,0-41-4484,-7 3-3571,1 29-2900</inkml:trace>
  <inkml:trace contextRef="#ctx0" brushRef="#br1" timeOffset="8789.032">9021 3287 12204,'1'-15'3512,"-1"-6"-2198,1-13-34,-1 4 5943,-18 502-7287,7-402-2108,10-69 2166,0-1 1,1 0-1,-1 0 1,0 0-1,0 0 0,0 0 1,0 0-1,1 0 1,-1 0-1,0 0 1,0 0-1,0 0 1,1 0-1,-1 0 1,0-1-1,0 1 0,1 0 1,-1-1-1,0 1 1,0-1-1,1 1 1,-1-1-1,1 1 1,-1-1-1,0 1 1,1-1-1,-1 1 1,1-1-1,-1 0 0,1 1 1,-1-1-1,1 0 1,0 1-1,-1-1 1,1 0-1,0 0 1,0 0-1,-1 1 1,1-1-1,0 0 0,0 0 1,0 0-1,0 1 1,0-1-1,0 0 1,0 0-1,0 0 1,0 1-1,1-1 1,-1 0-1,0 0 0,1 0 6,-12-53 443,3-1-1,2 1 0,3-1 1,2-1-1,2 1 0,3 0 1,9-40-443,-10 71 64,1 0 1,1 0-1,1 1 0,1-1 1,1 1-1,1 1 1,2 0-1,0 0 1,1 1-1,1 0 1,1 1-1,0 0 0,2 2 1,12-12-65,-24 26 3,1 1 0,0 1 1,0-1-1,0 1 0,0-1 0,0 2 0,0-1 1,1 0-1,-1 1 0,1 0 0,-1 0 1,1 1-1,-1 0 0,1 0 0,-1 0 0,1 0 1,0 1-1,-1 0 0,0 0 0,1 0 1,-1 1-1,0 0 0,1 0 0,-1 0 0,0 1 1,-1 0-1,1 0 0,0 0 0,-1 0 1,0 1-1,1 0 0,-1-1 0,-1 2 1,1-1-1,-1 0 0,1 1 0,-1-1 0,-1 1 1,1 0-1,-1 0 0,1 0 0,-1 1 1,-1-1-1,1 0 0,-1 1 0,0-1 0,0 1 1,-1 1-4,2 7-7,0 0 1,-2 0 0,1 0 0,-2 0 0,0 0 0,-1 0-1,0-1 1,-1 1 0,0 0 0,-2-1 0,1 1-1,-1-1 1,-1-1 0,-1 1 0,0-1 0,0 0-1,-1 0 1,0-1 0,-1 0 0,-1-1 0,1 0-1,-2 0 1,1-1 0,-1 0 0,-1-1 0,0 0-1,0-1 1,0-1 0,-1 0 0,0 0 0,-11 3 6,23-9 3,0 1 0,0-1 0,0 1 0,0-1 1,0 0-1,0 1 0,0-1 0,-1 0 1,1 0-1,0 0 0,0 0 0,0 0 0,0 0 1,0 0-1,0 0 0,-1 0 0,1-1 1,0 1-1,0 0 0,0-1 0,0 1 0,0 0 1,0-1-1,0 0 0,0 1 0,0-1 1,0 0-1,0 1 0,1-1 0,-1 0 0,0 0 1,0 0-1,1 1 0,-1-1 0,0 0 1,1 0-1,-1 0 0,1 0 0,-1 0 0,1 0 1,0-1-1,-1 1 0,1 0 0,0 0 1,0 0-1,0 0 0,0 0 0,0 0 0,0 0 1,0-1-1,0 1 0,0 0 0,1 0-3,0-1 23,1 1 0,0-1 0,0 1 0,0 0 0,0-1 0,1 1 1,-1 0-1,0 0 0,0 1 0,0-1 0,1 0 0,-1 1 0,1 0 0,-1-1 0,0 1 0,1 0 0,-1 0 0,1 0 0,-1 0 0,0 1 0,1-1 0,-1 1 0,0-1 0,1 1 0,-1 0 0,0 0 0,0 0 0,0 0 0,0 0 0,0 1 0,0-1 0,1 1-23,11 11 22,0 0 0,-1 1 0,0 0 1,-2 1-1,1 0 0,-2 1 0,0 0 0,-1 1 0,1 3-22,18 29 20,-15-28-79,-6-7-52,0 0 1,2 0 0,-1-1 0,2 0-1,0 0 1,0-1 0,1-1-1,1 0 1,0 0 0,0-1 0,1 0-1,11 5 111,-21-14-314,1 1-1,0-1 0,0 0 0,0-1 1,0 1-1,0-1 0,0 1 1,0-1-1,0-1 0,0 1 0,-1 0 1,1-1-1,0 0 0,0 0 1,0 0-1,0 0 0,-1-1 0,1 1 1,2-3 314,37-31-8942,-24 13 3780</inkml:trace>
  <inkml:trace contextRef="#ctx0" brushRef="#br1" timeOffset="9430.429">9647 3357 1377,'0'0'7789,"0"0"-3913,0 0-967,0 0-624,0 0-753,0 0-320,0 0-363,-8-5-428,5 2-380,3 2-37,-1 0-1,1 1 1,0-1 0,-1 0-1,1 0 1,0 1 0,-1-1-1,1 0 1,-1 1 0,0-1-1,1 0 1,-1 1 0,1-1-1,-1 1 1,0-1 0,0 1-1,1-1 1,-1 1 0,0-1-1,0 1 1,1 0 0,-1-1-1,0 1 1,0 0 0,0 0-1,0 0 1,1 0 0,-1 0-1,0-1 1,0 2 0,0-1-1,0 0 1,0 0 0,1 0-1,-1 0 1,0 0 0,0 1-1,0-1 1,1 0 0,-1 1-1,0-1 1,0 1 0,1-1-1,-1 1 1,0-1 0,1 1-1,-1-1 1,0 1 0,1 0-1,-1-1 1,1 1 0,-1 0-1,0 0-3,0 16-73,0 1 0,0-1 0,2 0 0,0 1 0,1-1 0,1 0 0,1 0 0,0 0-1,1-1 1,0 1 0,2-1 0,0 0 0,4 6 73,-10-21-22,0 0 0,0 0 0,0 1-1,0-1 1,0 0 0,0 0 0,0 0 0,0 0 0,0-1-1,0 1 1,1 0 0,-1 0 0,0-1 0,1 1 0,-1 0-1,0-1 1,1 0 0,-1 1 0,1-1 0,-1 0 0,1 0-1,-1 1 1,1-1 0,-1 0 0,0-1 0,1 1 0,-1 0-1,1 0 1,-1-1 0,1 1 0,-1-1 0,0 1 0,1-1-1,-1 1 1,0-1 0,1 0 0,-1 0 0,0 1 0,0-1 0,0 0-1,1-1 23,43-48 135,-29 24 701,-1 0 0,0-2 0,-3 0 0,0 0 1,-2-1-1,0-1 0,-3 0 0,5-30-836,-11 54 100,0 4-67,0 0 1,0-1-1,0 1 1,0 0-1,-1 0 1,1 0-1,-1-1 1,1 1-1,-1 0 1,0-1-1,0 1 1,0 0-1,0-1 1,-1 1-1,1 0 1,0-1-1,-1 1 1,0 0 0,1 0-1,-1-1 1,0 1-1,0 0 1,0 0-1,-1 0 1,1 0-1,0 0 1,-1 1-1,1-1 1,-1 0-1,0 1 1,0-1-1,1 1 1,-1-1-1,0 1 1,0 0-1,0 0 1,-1-1-34,-4 2 14,0-1 0,0 1 1,0 1-1,0-1 0,0 1 0,1 0 1,-1 1-1,0-1 0,0 1 1,1 1-1,-1-1 0,1 1 0,0 0 1,0 1-1,0 0 0,0-1 0,0 2 1,1-1-1,0 1 0,0 0 1,0 0-1,0 0 0,1 1 0,0-1 1,0 1-1,-2 6-14,-3 3-50,0 2 0,1-1 0,1 1-1,1 1 1,0-1 0,1 1 0,1 0 0,1 0 0,-1 15 50,3-10-276,0-1 1,1 0 0,1 0-1,1 0 1,1 0-1,3 9 276,-4-24-171,0 1-1,0-1 1,1 0 0,0-1-1,0 1 1,1 0-1,0-1 1,0 0-1,0 0 1,1 0-1,0 0 1,0-1-1,0 1 1,1-1-1,0-1 1,0 1-1,0-1 1,0 0-1,1-1 1,6 3 171,5 0-46,1-2 0,0-1 0,0 0 0,0-1 0,0-1 0,0-1 0,0-1 0,0 0 0,0-1 0,0-2 0,0 0 0,0 0 0,-1-2 0,0 0 0,0-2-1,-1 0 1,0 0 0,0-2 0,-1 0 0,0-1 0,7-6 46,18-15 656,-2-1 0,-1-2-1,-2-2 1,-1-1-1,21-32-655,-48 62 94,-1 0 0,-1 0-1,0 0 1,0-1 0,-1 0 0,0 0-1,0-1 1,-1 1 0,0-1-1,-1 0 1,0 0 0,0 0 0,-1-1-1,-1 1 1,0-1 0,0 1-1,-1-1 1,-1-8-94,0 16 13,0 1 0,-1 0 0,1-1 0,-1 1 0,1 0 0,-1 0 0,0 0 0,0 0 0,0 1 0,0-1 0,0 0 0,0 1 0,0-1 0,0 1 0,-1 0 0,1 0 0,-1 0 0,1 0 0,-1 0 0,1 1 0,-1-1 0,1 1 0,-1-1 0,0 1 0,1 0 0,-1 0 0,0 0 0,1 0 0,-2 1-13,-79 15 24,67-9-30,0 0 0,0 1 0,0 1 0,1 0 0,1 1 1,-1 0-1,-6 8 6,17-14-19,0-1-1,0 1 1,0 0-1,1 0 1,-1 1 0,1-1-1,0 0 1,0 1-1,1 0 1,-1 0 0,1 0-1,0 0 1,0 0 0,1 0-1,0 1 1,0-1-1,0 0 1,0 1 0,1-1-1,0 1 1,0-1 0,1 1-1,-1-1 1,1 1-1,0-1 1,2 4 19,0-4-16,0 1-1,1-1 1,0 0 0,0 0-1,1 0 1,-1-1 0,1 1 0,0-1-1,0 0 1,0-1 0,1 1-1,-1-1 1,1 0 0,0 0-1,0-1 1,0 0 0,0 0 0,0 0-1,5 0 17,54 26 48,-59-23-39,-1-1 0,0 1 0,-1 0-1,1 0 1,-1 1 0,0 0 0,0-1-1,0 1 1,-1 0 0,0 1 0,0-1 0,-1 1-1,0-1 1,0 1 0,0 0 0,-1 0-1,0-1 1,0 1 0,-1 0 0,0 0-1,-1 5-8,-22 148 204,22-157-207,-10 43-530,2 0 1,2 0-1,3 0 1,1 8 532,14-35-4271,19-39-7100,-21 9 4132</inkml:trace>
  <inkml:trace contextRef="#ctx0" brushRef="#br1" timeOffset="9742.985">10693 3440 11082,'1'-13'2638,"-1"-39"479,-3 24 1984,5 34-1287,8 31-3454,-1 0 0,-2 0 0,-1 1 0,-2 0 0,-2 0 0,-2 0 0,-3 32-360,-15 9-588,9-53-2037,-3-1-3573,9-20-1516</inkml:trace>
  <inkml:trace contextRef="#ctx0" brushRef="#br1" timeOffset="10059.877">10760 2965 14350,'0'0'1889,"0"0"-63,0 0-1121,0 0-609,0 0-96,0 0-449,42 86-2882,-29-53-3940</inkml:trace>
  <inkml:trace contextRef="#ctx0" brushRef="#br1" timeOffset="10388.455">11290 3363 10506,'0'0'8253,"0"0"-4890,0 0-1259,0 0-594,0 0-757,0 0-422,-16 7-160,6-3-150,4-2-15,0 0 0,0 1 1,0 0-1,0 0 0,1 0 0,-1 0 1,1 1-1,0 0 0,0 0 0,0 1 1,1-1-1,0 1 0,-1 0 0,2 0 1,-1 0-1,1 1 0,-1-1 0,0 4-6,-2 10-11,0 0 0,1 1 0,2 0-1,0 0 1,0 0 0,2 0 0,1 0 0,0 0-1,2 0 1,1 11 11,-2-28-56,-1 0 0,0 0 0,1 0-1,-1 0 1,1 0 0,0 0 0,0 0-1,0 0 1,0 0 0,0 0 0,1-1 0,0 1-1,-1 0 1,1-1 0,0 1 0,0-1 0,0 0-1,0 0 1,1 0 0,-1 0 0,1 0-1,-1 0 1,1 0 0,0-1 0,-1 0 0,1 1-1,0-1 1,0 0 0,0 0 0,0-1-1,0 1 1,0 0 0,0-1 0,0 0 0,0 0-1,1 0 1,-1 0 0,0 0 0,0-1 0,0 1-1,0-1 1,0 0 0,0 0 0,0 0-1,0 0 1,-1-1 0,1 1 0,0-1 0,1 0 56,12-10 212,-1 0 1,0-1 0,-1 0-1,0-1 1,-1 0 0,-1-2 0,0 1-1,-1-1 1,-1-1 0,0 0-1,-1 0 1,-1-1 0,1-5-213,-3 12 141,-1-1-1,0 0 1,-1 0 0,0-1-1,-1 1 1,-1-1 0,0 0 0,0 1-1,-1-1 1,-1 0 0,0 0-1,-1 0 1,0 0 0,-2-7-141,1 17-15,0-1-1,1 1 1,-1 0 0,0 0 0,-1 0 0,1 0-1,0 0 1,-1 0 0,0 1 0,0 0 0,0-1-1,0 1 1,0 0 0,0 0 0,0 0 0,-1 1-1,1-1 1,0 1 0,-1 0 0,0 0 0,1 0 0,-1 0-1,0 1 1,1-1 0,-1 1 0,0 0 0,1 0-1,-1 1 1,0-1 0,0 1 15,-6 0-468,0 0 0,0 1 0,-1 0 0,1 1 0,0 0 0,1 0 0,-1 1 0,1 1 0,0-1 0,-4 3 468,-19 22-4553,8-1-3380</inkml:trace>
  <inkml:trace contextRef="#ctx0" brushRef="#br1" timeOffset="10682.852">11737 3300 14446,'0'0'4569,"0"0"-1825,0 0-630,0 0-913,0 0-544,0 0-310,7 13-160,-4-8-169,1 3 0,0-1 0,0 1 0,-1-1 0,0 1 0,0 0 0,-1 0 0,0 0 0,-1 1 1,0-1-1,0 0 0,-1 0 0,0 6-18,-8 211-86,8-224 62,0 0 0,-1 0-1,1 0 1,0-1 0,0 1-1,0 0 1,0 0 0,1 0-1,-1 0 1,0 0 0,0 0-1,1 0 1,-1 0 0,0-1-1,1 1 1,-1 0 0,1 0-1,-1 0 1,1-1 0,-1 1-1,1 0 1,-1 0 0,1-1-1,0 1 1,-1-1 0,1 1-1,0 0 1,0-1 0,0 0-1,-1 1 1,1-1 0,0 1-1,0-1 1,0 0 0,0 0-1,0 1 1,0-1 0,0 0-1,-1 0 1,1 0 0,0 0-1,0 0 1,0 0 0,0 0-1,0-1 1,0 1 0,0 0-1,0 0 1,0-1 0,-1 1-1,1 0 1,0-1 0,0 1-1,0-1 1,-1 1 0,1-1-1,0 0 25,43-34-6,4-18 489,54-45 2109,-99 96-2559,-1 1 1,1-1 0,-1 0-1,1 1 1,0 0-1,0-1 1,0 1-1,-1 0 1,1 1-1,0-1 1,0 0-1,1 1 1,-1 0-1,0-1 1,0 1-1,0 0 1,0 1 0,0-1-1,0 1 1,0-1-1,0 1 1,0 0-1,0 0 1,0 0-1,-1 0 1,1 1-1,0-1 1,0 1-1,-1 0 1,1-1 0,-1 1-1,0 0 1,0 1-1,0-1 1,0 0-1,0 1 1,0-1-1,0 1 1,0 0-34,29 59 225,-29-54-211,0-1 0,1 0 1,0 0-1,0 0 0,0 0 0,1-1 0,0 1 0,0-1 0,1 0 0,-1 0 0,1 0 0,1-1 0,-1 0 0,1 0 1,0 0-1,0-1 0,0 0 0,1 0 0,0 0 0,6 2-14,-5-5 0,1 0-1,-1-1 1,0 0-1,1-1 1,-1 0-1,0 0 1,0-1-1,0 0 1,0 0 0,0-1-1,0 1 1,-1-2-1,1 1 1,-1-1-1,0-1 1,0 1-1,0-1 1,0 0 0,-1-1-1,0 0 1,3-4 0,7-6-3,-1-2 1,-1 0-1,-1 0 1,0-1-1,-2-1 1,0 0-1,3-9 3,11-49-245,-25 76 148,0 1 0,0-1-1,0 1 1,0 0 0,0-1 0,0 1 0,0-1 0,0 1 0,-1-1 0,1 1 0,0 0 0,-1-1-1,1 1 1,-1 0 0,0-1 0,1 1 0,-1 0 0,0 0 0,0 0 0,0-1 0,0 1 0,0 0-1,0 0 1,0 0 0,0 1 0,0-1 0,0 0 0,-1 0 0,1 1 0,0-1 0,-1 0 0,1 1-1,0 0 1,-1-1 0,1 1 0,-1 0 0,1-1 0,0 1 0,-1 0 0,1 0 0,-1 0 0,1 0-1,-1 1 1,1-1 0,0 0 0,-1 0 0,1 1 0,-1-1 0,1 1 0,0 0 0,0-1 0,-1 1-1,1 0 99,-49 12-5564</inkml:trace>
  <inkml:trace contextRef="#ctx0" brushRef="#br1" timeOffset="11165.096">4011 4913 12972,'-6'-15'4111,"-21"-44"-2435,24 55-1539,0 1 0,0 0 1,0 0-1,0 1 0,-1-1 0,1 1 0,-1-1 0,0 1 0,0 0 1,0 1-1,0-1 0,0 1 0,0-1 0,0 1 0,0 1 1,0-1-1,0 0 0,-1 1 0,1 0 0,0 0 0,-1 0 1,1 1-1,0-1 0,0 1 0,0 0 0,-3 1-137,-8 4 61,1 1 0,0 0 1,1 1-1,0 0 0,0 1 0,0 1 0,1 0 0,1 0 0,0 2 1,0-1-1,1 1 0,1 1 0,0-1 0,0 2 0,1-1 0,1 1 1,0 0-1,1 1 0,1 0 0,0 0 0,1 0 0,-1 10-61,0-12 3,1 0-1,0 1 0,1-1 1,0 1-1,1-1 0,0 1 1,1 0-1,1 0 1,0 0-1,1 0 0,1-1 1,0 1-1,1 0 0,0-1 1,1 1-1,1-1 0,0 0 1,0-1-1,1 1 0,1-1 1,0 0-1,1-1 0,0 1 1,1-2-1,8 9-2,-10-13-5,1 0-1,0 0 0,0-1 1,0 0-1,1-1 0,0 1 1,0-2-1,0 1 1,0-1-1,0-1 0,1 1 1,-1-2-1,1 1 1,0-1-1,-1-1 0,1 0 1,0 0-1,-1-1 1,1 0-1,0-1 0,-1 0 1,1 0-1,-1-1 0,0 0 1,0-1-1,0 0 1,-1 0-1,1-1 0,-1 0 1,0-1-1,0 0 1,-1 0-1,1 0 0,-1-1 1,-1 0-1,0-1 1,0 1-1,0-1 0,0-1 6,9-20 148,-2 0-1,0-1 1,-2 0-1,-2-1 1,0-1-1,-3 1 1,0-1-1,-1-11-147,-1-79 982,-4 121-974,-1 0-1,1-1 1,0 1-1,-1 0 1,1 0-1,-1 0 1,1 0-1,-1 0 1,0 0-1,1 0 1,-1 0-1,0 0 1,0 0-1,0 1 1,0-1-1,0 0 1,0 0-1,0 1 1,0-1-1,0 1 1,0-1-1,0 1 1,0-1-1,0 1 1,0-1-1,0 1 1,-1 0-1,1 0 1,0 0-1,0 0 1,0 0-1,0 0 1,-1 0-1,1 0 1,0 0-1,0 0 0,0 1 1,0-1-1,-1 0 1,1 1-1,0-1 1,0 1-1,0-1 1,0 1-1,0 0 1,0-1-1,0 1 1,0 0-1,1 0 1,-1 0-1,0 0 1,0 0-1,1 0 1,-1 0-1,0 0 1,1 0-1,-1 0-7,-4 9-38,1 1-1,0-1 0,1 1 1,0 0-1,1-1 0,0 1 1,1 0-1,0 0 1,0 1-1,1-1 0,1 0 1,0 0-1,1 0 0,0 0 1,0 0-1,1-1 0,0 1 1,1-1-1,1 0 0,-1 1 1,2-2-1,-1 1 0,1-1 1,1 0-1,4 6 39,73 83-3572,-10-54-4979,-46-35 2940</inkml:trace>
  <inkml:trace contextRef="#ctx0" brushRef="#br1" timeOffset="11510.224">4502 5226 4100,'5'-21'3096,"36"-140"3251,-14-35 5643,-38 225-9769,-3 33-2071,1 0-1,4 1 0,-1 51-149,2-24 43,-39 177-1026,18-127-4296,22-90-1025,6-15-3225</inkml:trace>
  <inkml:trace contextRef="#ctx0" brushRef="#br1" timeOffset="11511.224">4480 5548 8136,'12'-106'3643,"5"0"1,4 2-1,5 0 0,29-72-3643,5 59 2127,-58 114-2083,-1 0 0,1 1 0,0-1 0,1 1 0,-1-1 0,0 1 0,1 0 0,-1 0 0,1 0 0,0 0 0,0 0 0,-1 0 0,1 1 0,0-1 0,1 1 0,-1 0 0,0 0 0,0 0 0,0 1 0,1-1 0,-1 1 0,0 0 0,1-1 0,-1 2 0,0-1 0,0 0 0,1 1 0,-1-1 0,0 1 0,0 0 0,1 0 0,-1 0 0,0 0 0,0 1 0,0-1 0,2 3-44,2 2-19,0 1 1,-1 0 0,1 1 0,-2 0 0,1 0-1,-1 0 1,0 0 0,-1 1 0,0 0 0,0 0-1,-1 0 1,0 0 0,0 0 0,-1 1-1,-1-1 1,1 1 0,-2 0 0,1-1 0,-1 1-1,-1 0 1,0-1 0,0 1 0,-1-1 0,0 1-1,-1-1 1,1 0 0,-2 1 0,0-2-1,0 1 1,0 0 0,-1-1 0,0 0 0,-1 0-1,-4 5 19,1-4-215,0 0-1,0-1 0,-1 0 1,0 0-1,-1-1 0,0 0 0,0-1 1,0 0-1,-1-1 0,0 0 0,0-1 1,0 0-1,0-1 0,-1-1 1,1 0-1,-1 0 0,0-1 0,0-1 1,1 0-1,-1-1 0,0 0 1,-3-1 215,-52-23-2954,37-8-2527,22 5-1566</inkml:trace>
  <inkml:trace contextRef="#ctx0" brushRef="#br1" timeOffset="12103.4">5274 4956 4805,'0'0'7676,"0"-13"-3346,-2-36-898,-1 36-344,-1 20-2042,4-7-850,-98 340 2766,12 3-3490,70-258-1140,13-31-2408,4-161 5715,4 0 0,5 0-1,16-63-1638,-21 139 104,2 0 0,1 1 0,1 0 0,2 1 0,1 0 0,1 1 0,2 0 0,0 1-1,2 0 1,1 2 0,1 0 0,1 1 0,11-10-104,-26 31 6,-1-1 0,0 1 0,1-1 0,0 1 0,-1 0-1,1 1 1,1-1 0,-1 1 0,0 0 0,0 1 0,1-1 0,-1 1 0,1 0 0,-1 0 0,1 1-1,0-1 1,-1 1 0,1 1 0,-1-1 0,1 1 0,0 0 0,-1 0 0,1 0 0,-1 1 0,0 0-1,0 0 1,1 0 0,-1 1 0,-1 0 0,1 0 0,0 0 0,-1 0 0,1 1 0,-1 0 0,0 0-1,0 0 1,-1 0 0,2 3-6,2 5-62,-1 1 0,0 0 0,-1 1 0,-1-1-1,0 1 1,0 0 0,-2 0 0,1 0 0,-2 0 0,0 0-1,-1 0 1,0 1 0,-1-1 0,-1 0 0,0 0-1,-1 0 1,-2 4 62,3-10-202,0 0 0,-1 0 0,0 0 0,0-1 0,-1 1 0,0-1 0,-1 0 1,1 0-1,-2-1 0,1 1 0,0-1 0,-1 0 0,0-1 0,-1 1 0,1-1 0,-1 0 0,0-1 0,0 0 0,0 0 0,-1 0 0,1-1 0,-1 0 0,0-1 0,0 1 0,0-2 0,0 1 0,-1-1 0,1 0 0,0-1 0,-5 0 202,-27-18-3399,25-23-4695,14 18 1383</inkml:trace>
  <inkml:trace contextRef="#ctx0" brushRef="#br1" timeOffset="12392.386">5878 4921 13357,'0'0'3875,"0"0"-848,0 0-662,-3 15-785,-32 96-37,15-69-1558,1 1 0,3 1-1,1 0 1,2 1 0,3 1 0,1 0-1,-1 35 16,33-128-1996,2-41 2342,57-154 877,-82 241-1220,8-20 25,2 1-1,0 0 1,1 1 0,0 0-1,2 1 1,0 0 0,2 1-1,13-13-27,-26 28-11,0 0 0,0 0-1,1 1 1,-1-1-1,1 1 1,0-1 0,-1 1-1,1 0 1,0 0-1,0 0 1,0 1 0,0-1-1,-1 1 1,1-1-1,0 1 1,0 0 0,0 0-1,0 0 1,0 1-1,0-1 1,0 1 0,0-1-1,0 1 1,0 0-1,-1 0 1,1 0 0,1 1 11,40 33-6627,-26-17-2203</inkml:trace>
  <inkml:trace contextRef="#ctx0" brushRef="#br1" timeOffset="13037.79">6509 4857 6983,'0'0'5584,"0"0"-2365,-16-5-582,5 0-2077,6 3-405,0-1 1,0 1 0,0 1-1,0-1 1,0 1 0,0 0-1,-1 0 1,1 0 0,0 0 0,-1 1-1,1 0 1,0 0 0,-1 1-1,1 0 1,0 0 0,0 0-1,0 0 1,-1 1 0,-2 1-156,-8 7 88,0 2-1,0 0 1,1 0 0,1 1 0,0 1 0,1 1 0,1 0 0,0 0 0,1 1-1,0 1 1,1-1 0,1 2 0,1-1 0,1 2 0,0-1 0,1 0-1,1 1 1,1 0 0,1 1 0,0-1 0,2 0 0,0 1 0,1-1-1,2 16-87,-1-25-20,0 0-1,1 0 0,1 0 0,0 0 1,0 0-1,1 0 0,0-1 0,0 1 1,1-1-1,1-1 0,-1 1 0,2-1 1,-1 1-1,1-2 0,0 1 0,0-1 0,1 0 1,0-1-1,0 1 0,1-2 0,0 1 1,0-1-1,0-1 0,1 0 0,-1 0 1,1 0-1,7 0 21,-8-2-18,0-1 1,0 0-1,0 0 1,0-1-1,0-1 1,0 1-1,0-1 1,0-1-1,0 0 0,0 0 1,0-1-1,-1 0 1,1 0-1,-1-1 1,0 0-1,0-1 1,0 0-1,-1 0 1,1 0-1,-1-1 1,0 0-1,-1-1 0,0 1 1,0-1-1,0 0 1,-1-1-1,0 1 1,0-2 17,7-14 195,-2 0 0,0-1 0,-1 0 0,-2-1 0,0 0 0,-2 0 0,-1-1 0,0 1 0,-2-1 0,-1 0 0,-2 0 0,0 1 0,-3-17-195,3 35 8,-1 1 0,1-1-1,-1 1 1,-1 0 0,1 0-1,-1 0 1,0 0-1,0 0 1,0 0 0,-1 1-1,0-1 1,0 1-1,-1 0 1,1 1 0,-1-1-1,0 1 1,-1 0-1,1 0 1,0 0 0,-1 1-1,0 0 1,0 0 0,0 0-1,0 1 1,-1 0-1,1 0 1,0 0 0,-1 1-1,0 0 1,1 1-1,-1-1 1,1 1 0,-1 0-1,0 1 1,1 0-1,-1 0 1,1 0 0,-1 1-1,1 0 1,0 0-1,0 0 1,-1 1 0,2 0-1,-1 0 1,0 1 0,1-1-1,-1 2-7,-18 29-3809,20 7-5381,12-17-947</inkml:trace>
  <inkml:trace contextRef="#ctx0" brushRef="#br1" timeOffset="13528.964">7200 5033 10250,'3'-12'4190,"10"-74"1207,-13 84-5287,0 1-1,1-1 1,-1 1-1,0-1 1,0 1-1,-1-1 1,1 1-1,0-1 1,-1 1-1,1-1 1,0 1 0,-1-1-1,0 1 1,1-1-1,-1 1 1,0 0-1,0-1 1,0 1-1,0 0 1,0 0-1,0 0 1,0-1-1,0 1 1,0 0-1,0 1 1,-1-1-1,1 0 1,0 0-1,-1 0 1,1 1-1,-1-1 1,1 1-1,0-1 1,-1 1-1,0-1 1,1 1-1,-1 0 1,1 0-1,-1 0 1,1 0-1,-1 0 1,1 0-1,-1 0 1,1 1-1,-1-1-109,-68 27 742,55-14-739,1 1 0,0 0 1,1 1-1,1 1 0,0 0 1,1 0-1,1 1 0,0 0 1,2 1-1,0 0 0,1 1 1,0-1-1,2 1 0,0 1 1,1-1-1,1 0 1,1 1-1,1 0 0,0 0 1,2-1-1,0 1 0,1 0 1,1-1-1,4 11-3,-7-27-38,0-1-1,0 1 1,0-1 0,0 1 0,1 0 0,0-1-1,-1 1 1,1-1 0,0 1 0,0-1-1,0 1 1,1-1 0,-1 0 0,0 0 0,1 0-1,0 1 1,-1-1 0,1-1 0,0 1-1,0 0 1,0 0 0,0-1 0,0 1 0,1-1-1,-1 0 1,0 1 0,1-1 0,-1 0-1,1 0 1,-1-1 0,1 1 0,-1-1-1,1 1 1,0-1 0,-1 0 0,1 0 0,-1 0-1,1 0 1,0 0 0,-1 0 0,1-1-1,0 0 1,-1 1 0,1-1 0,-1 0 0,0 0-1,1 0 1,-1-1 0,0 1 0,1-1 38,27-21 372,-2-2 0,0-1-1,-2-1 1,-1-2 0,-1 0 0,-2-1 0,-1-2 0,-1 0 0,15-34-372,4-9 955,-31 114-688,-11 67-256,0 35-439,2-48-3820,3-66-512,6-11-1387,5-5-4508</inkml:trace>
  <inkml:trace contextRef="#ctx0" brushRef="#br1" timeOffset="14152.19">7813 4964 8104,'16'-111'10244,"-16"110"-10075,1 0 0,-1-1 1,0 1-1,0 0 0,1 0 0,-1 0 0,0 0 1,0 0-1,0 0 0,-1 0 0,1 0 1,0 0-1,0-1 0,0 1 0,-1 0 0,1 0 1,-1 0-1,1 0 0,-1 0 0,1 0 0,-1 0 1,1 1-1,-1-1 0,0 0 0,0 0 0,1 0 1,-1 0-1,0 1 0,0-1 0,0 1 1,0-1-1,0 0 0,0 1 0,0-1 0,0 1 1,0 0-1,0-1 0,0 1 0,0 0 0,0 0 1,-1-1-170,-42 17 2570,26 4-2389,1 1 0,0 1 0,2 0 0,0 2 0,2-1 0,0 1 1,2 1-1,1 1 0,1-1 0,1 1 0,1 1 0,1-1 0,2 1 0,-1 15-181,1-16-328,1 1 0,2-1 0,0 1 0,2 0 0,1-1 0,1 1 0,1 0 328,-2-17-373,0-1-1,1 0 0,0 1 1,1-1-1,0-1 0,0 1 1,1-1-1,0 1 0,0-1 1,1-1-1,0 1 0,0-1 1,1 0-1,0 0 0,0-1 1,1 0-1,0 0 0,0-1 1,0 0-1,8 3 374,-4-3-57,-1-1 0,1 0-1,-1-1 1,1 0-1,0-1 1,1 0 0,-1-1-1,0 0 1,0-1 0,1 0-1,-1-1 1,0-1 0,0 0-1,0 0 1,0-1 0,0-1-1,-1 0 1,1-1 0,-1 0-1,0 0 1,-1-1 0,1-1-1,-1 0 1,8-7 57,8-8 97,0-1 1,-1-1-1,-2-2 0,0 0 0,-2-2 1,-1 0-1,-1-1 0,4-10-97,5-13 1012,-2-1 0,-2-1-1,-2-1 1,-3-1-1,-3 0 1,2-19-1012,-11-13 1500,-7 86-1456,-1 1 1,1 0-1,-1-1 0,0 1 1,0 0-1,0 0 0,0 0 1,0 0-1,0 0 0,0 0 1,0 0-1,0 0 0,0 0 1,0 1-1,-1-1 0,1 0 1,0 1-1,0-1 0,-1 1 1,1-1-1,-1 1 0,1-1 1,0 1-1,-1 0 0,1 0 1,-1 0-1,1 0 0,-1 0 1,1 0-1,0 0 0,-1 1 1,1-1-1,-1 0 0,1 1 1,0-1-1,-1 1 0,1-1 1,0 1-1,0 0 0,-1 0 1,1-1-1,0 1 0,0 0 0,0 0 1,0 0-1,0 0 0,0 0 1,0 1-1,0-1 0,1 0 1,-1 0-1,0 1 0,1-1 1,-1 0-1,1 1 0,-1-1-44,-14 26 96,0 1-1,2 0 0,1 1 0,2 1 0,1-1 0,1 2 1,-3 21-96,9-43 6,-12 59-153,2 1 0,4 0 1,3 0-1,2 12 147,2-79-92,1 0-1,-1 1 1,1-1-1,-1 0 1,1 1 0,0-1-1,0 0 1,0 1 0,0-1-1,0 0 1,1 1 0,-1-1-1,1 0 1,-1 0 0,1 1-1,0-1 1,0 0-1,0 0 1,0 0 0,0 0-1,0 0 1,1 0 0,-1 0-1,1 0 1,-1-1 0,1 1-1,0 0 1,-1-1 0,1 1-1,0-1 1,0 0 0,0 0-1,0 0 1,1 0-1,-1 0 1,0 0 0,0 0-1,0-1 1,1 1 0,-1-1 92,9-2-43,-1-1 1,0-1-1,0 1 1,0-2-1,-1 1 1,1-1-1,-1-1 1,0 1-1,-1-2 1,1 1 0,-1-1-1,-1 0 1,1-1-1,-1 0 1,4-6 42,8-5-4,186-200 2150,-126 161-411,-78 58-1708,1 1-1,-1-1 1,1 1 0,-1 0-1,0-1 1,1 1 0,-1 0-1,0 0 1,1 0 0,-1 0-1,0 0 1,0 0 0,0 0-1,0 0 1,0 1 0,0-1-1,0 0 1,0 1 0,0-1-1,-1 0 1,1 1-1,-1-1 1,1 1 0,-1-1-1,1 1 1,-1-1 0,0 1-1,0-1 1,0 1 0,0 0-1,0-1 1,0 1 0,0-1-1,0 1 1,-1-1 0,1 1-1,0-1 1,-1 1 0,0-1-1,1 1 1,-1 0-27,0 9 50,-8 78 199,6-73-236,1 1-1,0 0 0,1-1 1,1 1-1,0 0 0,1 0 1,3 11-13,-4-25-20,1-1 1,-1 1-1,1-1 0,0 1 1,0-1-1,0 1 1,1-1-1,-1 0 0,0 1 1,1-1-1,-1 0 0,1 0 1,0 0-1,0 0 1,0 0-1,0 0 0,0-1 1,0 1-1,0-1 1,1 1-1,-1-1 0,1 0 1,-1 0-1,1 0 0,-1 0 1,1-1-1,-1 1 1,1 0-1,0-1 0,-1 0 1,1 0-1,0 0 0,-1 0 1,1 0-1,0 0 1,-1-1 19,90-40 39,-70 23-20,0-2 1,-1 0-1,-2-1 1,0-2-1,-1 1 1,-1-2 0,-2-1-1,0 0 1,4-12-20,-18 36-40,0 0 1,-1 0-1,1 0 1,0 0-1,-1 0 1,1 0-1,0 0 1,-1-1-1,0 1 0,1 0 1,-1 0-1,0 0 1,0-1-1,1 1 1,-1 0-1,0 0 1,0-1-1,0 1 1,-1 0-1,1 0 1,0-1-1,0 1 1,-1 0-1,1 0 1,0 0-1,-1-1 1,0 1-1,1 0 1,-1 0-1,0 0 1,1 0-1,-1 0 0,0 0 1,0 0-1,0 0 1,0 1-1,0-1 1,0 0-1,0 0 40,-51 3-6412,15 10-1596</inkml:trace>
  <inkml:trace contextRef="#ctx0" brushRef="#br1" timeOffset="16184.79">109 6569 12107,'0'0'2440,"0"0"-134,0 0 230,0 0-481,0 0-613,-3 14-343,-83 516 2868,70-266-3327,16-260-638,-1 0 0,1 1 0,0-1 0,0 0 0,0 0 0,1 1 1,0-1-1,-1 0 0,1 0 0,1 0 0,-1 0 0,1 0 0,-1 0 0,1 0 0,1 0 0,-1-1 0,0 1 0,1-1 0,-1 0 0,1 1 0,0-1 0,0-1 0,1 1 0,-1 0 0,0-1 0,1 1 0,0-1 0,-1 0 0,1 0 0,0-1 0,0 1 0,0-1 0,0 0 0,0 0 0,1 0 0,-1 0 0,1-1-2,5 0-86,1-1 0,-1 0-1,1-1 1,-1 0 0,0-1 0,0 0-1,0 0 1,0-1 0,0 0-1,-1-1 1,0 0 0,0-1 0,0 0-1,-1 0 1,0 0 0,0-1 0,0-1-1,-1 1 1,3-5 86,55-78-4189,-12-3-7009,-50 87 9935,13-24-8474</inkml:trace>
  <inkml:trace contextRef="#ctx0" brushRef="#br1" timeOffset="16475.634">1 6955 8040,'0'0'3875,"0"0"-2049,0 0-417,0 0 97,0 0-673,86-29-321,-44 22-320,-2-1-192,5-1 0,-3 1-416,0-1-1506,-7 2-2786,-8 1-5991</inkml:trace>
  <inkml:trace contextRef="#ctx0" brushRef="#br1" timeOffset="16805.75">440 7443 18321,'0'0'2824,"0"0"-1158,0 0-428,0 0-223,13-12-273,88-73 37,-65 59-680,-1 0 0,-1-3 1,-1-1-1,-1-1 0,-2-2 0,-1-1 0,17-28-99,-35 47 27,-1-1 0,-1 0-1,0-1 1,-1 0 0,0 0-1,-2-1 1,0 0 0,0-6-27,-6 23 3,1 0-1,-1 0 1,0-1 0,0 1 0,0 0 0,0 0 0,0 0-1,0 0 1,0 0 0,-1 0 0,1 0 0,0-1 0,-1 1 0,1 0-1,0 0 1,-1 0 0,0 0 0,1 0 0,-1 0 0,1 1 0,-1-1-1,0 0 1,0 0 0,1 0 0,-1 1 0,0-1 0,0 0-1,0 1 1,0-1 0,0 0 0,0 1 0,0-1 0,0 1 0,0 0-1,0-1 1,0 1 0,0 0 0,0 0 0,-1 0 0,1 0 0,0 0-1,0 0 1,0 0 0,0 0 0,0 0 0,0 0 0,-1 1-3,-52 13-76,48-11 68,-1 0-1,1 0 0,0 1 1,0-1-1,0 2 0,1-1 0,-1 0 1,1 1-1,0 0 0,1 1 1,-1-1-1,1 1 0,0-1 1,0 1-1,0 1 0,1-1 1,0 0-1,1 1 0,-1 0 0,1-1 1,0 1-1,1 0 0,0 0 1,0 0-1,0 0 0,1 0 1,0 7 8,4 8-291,1 0 1,1-1 0,0 0 0,2 0 0,0 0 0,2-1 0,0-1 0,1 1 0,1-2 0,1 1 0,0-2 0,2 0 0,2 2 290,-6-5-441,-10-13 446,0-1 1,0 1 0,0 0 0,0 0-1,0 0 1,0-1 0,-1 1 0,1 0-1,0 0 1,0 0 0,-1 0 0,1 1-1,-1-1 1,1 0 0,-1 0 0,1 0-1,-1 0 1,0 0 0,0 1 0,1-1-1,-1 0 1,0 0 0,0 1 0,0-1-1,0 0 1,0 0 0,-1 1 0,1-1-1,0 0 1,-1 0 0,1 0 0,0 0 0,-1 1-1,1-1 1,-1 0 0,0 0 0,1 0-1,-1 0 1,0 0 0,0 0 0,0 0-1,0-1 1,1 1 0,-1 0 0,0 0-1,0-1 1,-1 1 0,1 0 0,0-1-1,0 1 1,0-1 0,0 1 0,0-1-1,-1 0 1,1 0 0,0 1 0,0-1-1,-2 0-5,-75 2 1188,68-3-1224,0-1 0,1 0-1,-1 0 1,1-1 0,-1-1 0,1 1 0,0-1 0,0-1-1,1 0 1,-1 0 0,1 0 0,-4-5 36,-13-37-6421,25 33 21</inkml:trace>
  <inkml:trace contextRef="#ctx0" brushRef="#br1" timeOffset="17429.566">1225 6706 3171,'0'0'7602,"0"0"-3593,0 0-1036,0 0 1,0 0-588,0 0-720,-10 14-369,-61 113 566,50-58-1602,2 0-1,3 1 1,4 1 0,2 0 0,4 1-1,2 35-260,19-33-4244,-5-65 537,0-19-7010,-9-2 3435</inkml:trace>
  <inkml:trace contextRef="#ctx0" brushRef="#br1" timeOffset="17780.285">1094 7074 9161,'0'0'2690,"0"0"-1120,0 0 384,0 0 288,0 0-833,79-65-544,-40 58-449,3-1-288,1 1-64,6-1 0,-1-2-64,-2 3-320,-1-1-993,-6 0-2467,-10 6-2017</inkml:trace>
  <inkml:trace contextRef="#ctx0" brushRef="#br1" timeOffset="18077.597">1856 6906 11915,'0'0'4282,"0"0"-786,-1-13-709,-3-42-732,4 52-1979,0 1 0,1-1 0,-1 1-1,0-1 1,0 1 0,0-1 0,-1 1-1,1-1 1,-1 1 0,1-1 0,-1 1-1,0-1 1,0 1 0,0 0 0,0-1-1,0 1 1,-1 0 0,1 0 0,-1 0-1,1 0 1,-1 0 0,0 0 0,1 0 0,-1 1-1,0-1 1,0 0 0,-1 1 0,1 0-1,0 0 1,0-1 0,-1 1 0,1 1-1,0-1 1,-1 0 0,1 0 0,-1 1-1,1 0 1,-1-1 0,0 1 0,1 0 0,-1 0-1,1 0 1,-1 1 0,1-1 0,-1 1-1,1-1 1,-1 1 0,1 0 0,-1 0-1,1 0 1,0 0 0,-2 1-76,-23 25-24,1 0-1,2 2 1,1 1-1,1 1 1,1 1 0,2 0-1,-14 33 25,25-50-196,0-1-1,2 1 1,-1 1 0,2-1-1,0 1 1,0 0 0,2 0-1,0 0 1,0 13 196,3-28-57,0 0 1,0 0-1,0 0 0,0 1 0,0-1 1,0 0-1,0 0 0,1 0 0,-1 0 1,0 0-1,1 0 0,-1 0 0,1 0 0,-1-1 1,1 1-1,0 0 0,-1 0 0,1 0 1,0 0-1,-1-1 0,1 1 0,0 0 1,0-1-1,0 1 0,0 0 0,-1-1 1,1 1-1,0-1 0,0 1 0,0-1 1,0 0-1,0 0 0,0 1 0,1-1 1,-1 0-1,0 0 0,0 0 0,0 0 0,0 0 1,0 0-1,0 0 0,0 0 0,0-1 1,0 1-1,0 0 0,0-1 0,0 1 1,0 0-1,0-1 0,1 0 57,49-25-3563,-22 1-750,-14 10-2093,-5 6-2242</inkml:trace>
  <inkml:trace contextRef="#ctx0" brushRef="#br1" timeOffset="18391.022">1882 6915 5189,'0'0'3102,"0"0"-967,0 0 86,0 0 165,0 0-96,0 0-256,-2-13-406,-5-37-229,7 49-1356,-1 1 0,1-1 1,0 0-1,0 1 0,-1-1 0,1 1 1,0-1-1,-1 1 0,1-1 0,-1 1 1,1 0-1,-1-1 0,1 1 0,-1-1 1,1 1-1,-1 0 0,1-1 0,-1 1 1,1 0-1,-1 0 0,1-1 0,-1 1 1,0 0-1,1 0 0,-1 0 0,1 0 1,-1 0-1,0 0 0,1 0 0,-1 0 1,1 0-1,-1 0 0,0 0 0,1 0 1,-1 0-1,1 0 0,-1 1 0,0-1 1,1 0-1,-1 0 0,1 1 0,-1-1 1,1 0-1,-1 1 0,1-1 0,-1 1 1,1-1-1,-1 0 0,1 1 0,0-1 1,-1 1-1,1-1 0,0 1 0,-1 0 1,1-1-1,0 1 0,0-1 0,0 1 1,-1-1-1,1 1 0,0 0 0,0-1 1,0 1-1,0-1 0,0 1 0,0 0 1,0-1-1,0 1 0,0 0-43,-114 218 235,112-214-507,-16 35-357,18-15-4534,4-22 678,4-3-1376</inkml:trace>
  <inkml:trace contextRef="#ctx0" brushRef="#br1" timeOffset="18688.365">1902 6906 2787,'0'0'6555,"0"0"-2343,0 0-1062,0 0-348,0 0-736,-1-14-555,-8-46-427,9 58-1001,-1-1 0,0 0 0,-1 1-1,1-1 1,0 1 0,-1-1 0,0 1 0,1 0 0,-1-1 0,0 1 0,0 0 0,0 0-1,0 0 1,-1 1 0,1-1 0,0 0 0,-1 1 0,1 0 0,-1-1 0,0 1 0,1 0-1,-1 0 1,0 1 0,-2-1-83,0-1 109,-2 0-81,1 1 0,-1-1 0,0 1 0,0 1-1,0-1 1,0 1 0,-1 0 0,1 1 0,0 0 0,1 0 0,-1 0 0,0 1 0,0 0 0,0 0 0,1 1 0,-1 0 0,1 0-1,0 1 1,0-1 0,0 1 0,1 1 0,-1-1 0,1 1 0,0 0 0,0 0 0,1 0 0,-1 1-28,-8 11-10,0-1-1,2 2 1,0-1 0,1 2 0,1-1 0,0 1 0,1 1-1,-2 13 11,4-17-212,1 1 0,0 1-1,2-1 1,0 0 0,1 1-1,1 0 1,0-1-1,1 1 1,1 0 0,1-1-1,1 1 1,0-1-1,1 0 1,4 9 212,-6-23-137,0 1 1,0-1-1,1 1 1,-1-1-1,1 0 1,0 0-1,0 0 1,1 0-1,-1 0 1,0-1-1,1 1 1,-1-1-1,1 0 1,0 0-1,0-1 1,0 1-1,0-1 1,0 0-1,0 0 1,0 0-1,1 0 0,-1-1 1,0 0-1,0 0 1,0 0-1,1 0 1,-1 0-1,2-1 137,113-41-677,-101 29 1004,-1-1 0,0-1 0,-1-1 0,0 0 0,-1 0 0,-1-2 0,-1 0 0,0 0 0,-1-1 0,-2-1 0,0 0 0,0-1 0,-2 1 0,-1-2 0,0 1 0,-2-1 1,-1 0-1,0 0 0,-1-2-327,-3 22 51,2-33 513,-2 35-545,1 0 1,-1-1 0,0 1 0,0-1-1,0 1 1,0 0 0,0-1-1,0 1 1,0-1 0,0 1 0,0 0-1,0-1 1,0 1 0,0-1-1,0 1 1,0 0 0,0-1 0,0 1-1,0-1 1,0 1 0,-1 0-1,1-1 1,0 1 0,0 0 0,-1-1-1,1 1 1,0 0 0,0-1-1,-1 1 1,1 0 0,0-1 0,-1 1-1,1 0 1,0 0 0,-1-1-1,1 1 1,0 0 0,-1 0 0,1 0-1,-1 0 1,1 0 0,0 0 0,-1-1-1,1 1 1,-1 0 0,1 0-1,0 0 1,-1 0 0,1 0 0,-1 0-1,1 1 1,-1-1 0,1 0-1,0 0 1,-1 0 0,1 0 0,0 0-1,-1 1 1,1-1 0,-1 0-1,1 0 1,0 0 0,-1 1 0,1-1-1,0 0 1,-1 1-20,-6 8 60,1 0-1,0 0 1,0 1 0,1 0 0,0 0-1,1 0 1,0 0 0,0 1-1,1 0 1,0 0 0,1 5-60,-9 39 46,3 2 1,3-1 0,2 1 0,3 15-47,16 6-624,-14-76 493,-1 0 1,0 0-1,0 0 0,1 0 1,-1 0-1,1-1 1,-1 1-1,1-1 1,0 1-1,0-1 0,0 0 1,0 1-1,0-1 1,0 0-1,0 0 1,0 0-1,0-1 0,0 1 1,0 0-1,1-1 1,-1 1-1,0-1 1,0 0-1,1 0 0,-1 0 1,0 0-1,1 0 1,-1-1-1,0 1 1,0 0-1,1-1 0,-1 0 1,0 0 130,62-47-8505,-45 29 3248,4-1-2052</inkml:trace>
  <inkml:trace contextRef="#ctx0" brushRef="#br1" timeOffset="19068.456">2377 6623 11499,'0'0'3881,"0"0"-411,0 0-406,0 0-667,0 0-721,0 0-539,0 0-384,6 9-155,-2-3-515,0 0 0,-1 0 0,1 0 0,-1 1 0,-1-1 0,0 1 0,1-1 0,-2 1-1,1 0 1,-1 0 0,0 0 0,-1 0 0,0 1-83,-2 48-35,-2 1 0,-3-1 0,-3 0 0,-1-1 0,-4 0 0,-1 0 0,-15 27 35,26-68-589,-13 39-1891,17-17-3959,12-32-4115,-3-4 2910</inkml:trace>
  <inkml:trace contextRef="#ctx0" brushRef="#br1" timeOffset="19420.553">2311 7085 7976,'-3'-13'2429,"-2"-1"-1534,-10-35 888,11 11 3882,5 36-5474,1 0-1,0-1 1,1 1 0,-1 0-1,0 0 1,1 0-1,-1 0 1,1 1-1,0-1 1,-1 1-1,1 0 1,0-1-1,0 1 1,0 1-1,0-1 1,0 0-1,0 1 1,0-1-1,0 1 1,0 0 0,2 0-191,6-2 296,18-4-102,-4 1-155,0 0-1,-1-1 1,0-2 0,0 0-1,-1-2 1,0 0-1,3-4-38,-10 4 18,-1 0 0,0-1 0,0-1 0,-1 0 0,0-1 0,-2-1 0,1 0 0,0-2-18,-7 87 1335,-6 204-1116,0-268-243,0 0-1,1 0 1,0 0 0,0 0 0,0 0 0,1 0 0,0 0-1,1 0 1,-1 0 0,1-1 0,1 0 0,-1 1 0,1-1-1,0 0 1,0-1 0,1 1 0,0 0 24,-25 0-646,-93-16-3442,39-6-5127,44 8 161</inkml:trace>
  <inkml:trace contextRef="#ctx0" brushRef="#br1" timeOffset="19868.909">3647 6656 8680,'0'0'5536,"-3"-14"-2344,-9-42-656,7 41 2553,6 31-4097,10 0-874,-1 0 0,2 0 0,0-1 0,1-1 0,0 0 0,1-1 0,1 0 1,8 5-119,-3 0 17,1-1 1,1-1 0,0-1 0,1-1-1,1-1 1,0-1 0,1-1 0,0-1 0,8 1-18,-33-10 32,0-1 0,1 1 0,-1 0 1,0 0-1,0-1 0,0 1 1,0 0-1,0 0 0,0-1 0,0 1 1,0 0-1,0 0 0,0 0 1,-1-1-1,1 1 0,0 0 0,0-1 1,-1 1-1,1 0 0,-1-1 0,1 1 1,0 0-1,-1-1 0,1 1 1,-1-1-1,1 1 0,-1 0 0,0-1 1,1 0-1,-1 1 0,1-1 1,-1 1-1,0-1 0,1 0 0,-1 1 1,0-1-1,0 0 0,1 0 0,-1 1 1,0-1-1,0 0 0,1 0 1,-1 0-1,0 0 0,0 0 0,1 0 1,-1 0-1,0 0 0,0-1 0,0 1-31,-9 5 146,-255 178 1348,-2 20-1399,215-150-608,67-51-2024,61-46-3367,-31 8-2106,-11 6-3687</inkml:trace>
  <inkml:trace contextRef="#ctx0" brushRef="#br1" timeOffset="20320.434">4987 6652 16944,'0'0'3732,"0"0"-770,-18-10-575,6 3-1985,8 4-309,1 0-1,-1 0 1,0 1-1,-1-1 1,1 1-1,0 0 1,-1 0-1,1 1 0,-1-1 1,1 1-1,-1 0 1,0 0-1,1 1 1,-1-1-1,0 1 0,0 0 1,1 0-1,-1 1 1,0-1-1,0 1 1,1 0-1,-1 0 1,0 1-1,1-1 0,0 1 1,-1 0-1,0 1-92,-23 17 277,0 2-1,2 0 1,0 2-1,1 1 0,2 1 1,1 1-1,1 1 1,1 1-1,-7 15-276,21-35 4,0 0 0,1 1 0,1 0 0,0-1 1,0 1-1,0 1 0,2-1 0,-1 0 0,1 1 0,1-1 0,0 1 0,0 0 0,1-1 1,0 1-1,1 0 0,0 0 0,1-1 0,0 1 0,1-1 0,0 0 0,0 0 0,1 0 1,1 0-1,0 0 0,0-1 0,6 9-4,4-7-112,0-1 0,1 0 0,0-1-1,0 0 1,1-2 0,0 0 0,1-1 0,-1 0 0,1-1 0,0-2 0,0 0 0,1 0-1,-1-2 1,1 0 0,-1-1 0,1-1 0,14-3 112,-24 3-162,1 0 0,0-1 1,-1 0-1,1 0 0,-1-1 0,0 0 0,0-1 1,0 0-1,0-1 0,-1 1 0,0-2 0,0 1 1,0-1-1,-1 0 0,1-1 0,-2 0 0,1 0 0,-1 0 1,0-1-1,0 0 0,-1 0 0,0-1 0,0 1 1,-1-1-1,-1 0 0,1 0 0,-1 0 0,-1-1 1,2-5 161,3-17-3328,-1 11-1710,-1 0-3380</inkml:trace>
  <inkml:trace contextRef="#ctx0" brushRef="#br1" timeOffset="20712.034">5317 6762 11691,'0'0'6641,"0"0"-2877,0 0-1181,0 0-538,0 0-614,0 0-454,-5 16-406,1-6-491,-21 107 571,26-102-627,0-1 0,1 0 0,1 1-1,0-1 1,1 0 0,1 0 0,0-1 0,1 1-1,0-1 1,1 0 0,0-1 0,1 0 0,1 0-1,1 2-23,-4-8-57,-1 1 0,1-1 0,0 0-1,1-1 1,-1 1 0,1-1 0,0-1-1,0 1 1,1-1 0,-1 0-1,1-1 1,0 0 0,0 0 0,0 0-1,0-1 1,1-1 0,-1 1 0,0-1-1,1-1 1,-1 0 0,1 0 0,-1 0-1,1-1 1,6-2 57,-3-2 20,-1 0 1,0-1-1,0-1 0,0 0 1,-1 0-1,0-1 0,-1 0 0,0-1 1,0 0-1,-1-1 0,0 1 1,0-2-1,-1 1 0,0-1 0,2-6-20,19-32 618,-3-2 0,-1 0 0,-3-2 0,13-48-618,-10 0 582,-24 102-582,0-1 0,0 0 1,0 1-1,0-1 0,-1 0 0,1 0 1,0 1-1,0-1 0,0 0 0,-1 1 1,1-1-1,0 0 0,0 0 0,-1 1 1,1-1-1,0 0 0,-1 0 0,1 0 1,0 0-1,-1 1 0,1-1 0,0 0 1,-1 0-1,1 0 0,0 0 0,-1 0 1,1 0-1,0 0 0,-1 0 0,1 0 1,-1 0-1,1 0 0,0 0 0,-1 0 1,1 0-1,0 0 0,-1 0 0,1-1 1,0 1-1,-1 0 0,1 0 0,0 0 1,0-1-1,-1 1 0,1 0 0,0 0 1,-1 0-1,1-1 0,0 1 0,0 0 1,0-1-1,-1 1 0,1 0 0,0-1 1,0 1-1,0 0 0,0-1 0,-1 1 1,1 0-1,0-1 0,0 1 0,0 0 1,0-1-1,0 1 0,-6 9-608,0 0 0,0 1 1,1 0-1,0 0 0,0 1 0,2-1 0,-1 1 0,1 0 1,1 0-1,-2 8 608,3-13-467,-9 36-5672</inkml:trace>
  <inkml:trace contextRef="#ctx0" brushRef="#br1" timeOffset="21896.276">6475 6886 9545,'0'0'3716,"0"0"-674,0 0 65,0 0-1121,0 0-512,0 0-674,0 0-511,99-31-161,-57 25-64,-3 0-64,-8 4-64,-5 0-481,-5 2-1120,-16 2-1378,-5 6-3587,-11 2-4741</inkml:trace>
  <inkml:trace contextRef="#ctx0" brushRef="#br1" timeOffset="22115.559">6405 7052 1730,'0'0'10249,"0"0"-8231,0 0-96,0 0-96,0 0-737,0 0-288,78 68-225,-42-68-384,7 0-128,0-3-32,-4-1-32,0-4 0,-5-2-512,-1-3-1154,-6-1-1633,-5-3-1025,-8 1-2723</inkml:trace>
  <inkml:trace contextRef="#ctx0" brushRef="#br1" timeOffset="22334.107">6800 6682 13549,'0'0'341,"0"0"722,0 0 1056,0 0-48,0 0-288,0 0-330,0 0-370,0 0-127,7 9 5,3 4-745,-2 0 1,0 0-1,0 1 1,-2 0-1,0 1 1,0-1-1,-1 1 1,-1 0-1,1 7-216,-1 3 32,-2 0-1,-1 0 0,-1 0 1,0-1-1,-2 1 0,-1 0 1,-2-1-1,0 1 0,-1-1 1,-1 0-1,-2-1 1,0 0-1,-1 0 0,-2-1 1,0 0-1,-3 2-31,-95 124-2089,28-60-5212,37-45-2906</inkml:trace>
  <inkml:trace contextRef="#ctx0" brushRef="#br0" timeOffset="24178.562">7654 6564 3011,'0'0'9000,"0"0"-5407,0 0-1490,0 0-298,-8 15-524,-45 108 822,41-52-1845,3 1-1,4-1 1,2 1 0,4 7-258,-1-74-67,-1-1-65,1 0 0,0 0 0,0 0 0,0-1-1,0 1 1,1 0 0,-1 0 0,1-1 0,0 1 0,0 0 0,0-1 0,1 1-1,-1-1 1,1 1 0,0-1 0,0 0 0,0 0 0,2 2 132,3-34-1068,-23-375 3817,17 382-2631,0 1 0,2 0-1,0 0 1,2 0 0,0 0 0,1 0-1,1 1 1,1 0 0,1 1-1,1 0 1,0 0 0,1 1-1,1 0 1,1 1 0,1 1 0,0 0-1,1 0 1,1 2 0,0 0-1,5-2-117,-16 12 6,0 1-1,0 1 1,0-1-1,0 1 1,0 0-1,1 0 1,-1 0-1,1 1 1,-1 0-1,1 0 1,0 0-1,0 1 1,-1 0-1,1 0 1,0 0-1,0 1 1,-1 0-1,1 0 1,-1 0-1,1 1 1,-1-1-1,1 2 1,-1-1-1,0 0 1,0 1-1,0 0 0,0 0 1,0 1-1,-1-1 1,0 1-1,1 0 1,-1 0-1,-1 0 1,1 1-1,-1-1 1,1 1-1,1 5-5,-2-2 1,-1 0-1,0 0 1,0 0-1,-1 0 0,0 1 1,-1-1-1,0 0 1,0 0-1,-1 1 0,0-1 1,0 0-1,-1 0 1,0 0-1,0 0 0,-1 0 1,0-1-1,-1 1 1,1-1-1,-1 0 0,-1 0 1,0 0-1,1 0 1,-4 1-1,-7 10 2,-1 0 1,0-2-1,-2 0 1,0-1-1,0-1 1,-2 0-1,-14 7-2,16-11 199,0-1-1,-1 0 1,0-1 0,-1-1 0,1-1-1,-1-1 1,-1-1 0,1 0-1,-11-1-198,39-1 8,0 0 0,0 1-1,0 0 1,0 0 0,-1 0-1,1 1 1,-1 0-1,0 1 1,0 0 0,0 0-1,-1 0 1,0 1 0,0 0-1,2 2-7,202 270-1244,-156-225-1191,-32-39-1107,0-7-3602,-13-6 1170</inkml:trace>
  <inkml:trace contextRef="#ctx0" brushRef="#br0" timeOffset="24759.581">8113 6746 6887,'0'0'2039,"0"0"-149,0 0 426,0 0-244,0 0-263,0 0-591,0 0-514,0 3-197,25 129 892,-5-56-1306,-19-74-88,0-1 0,0 1 0,0-1 0,0 1 0,1-1 0,-1 1 0,0-1 0,0 0 0,1 1 0,-1-1 0,1 0 0,-1 0 0,1 0 0,0 0 0,-1-1 0,1 1 0,0 0 0,0-1 0,-1 1 0,1-1 0,0 1 0,0-1 0,0 0 0,0 0 0,-1 0 0,1 0 0,0 0 0,0 0 0,0 0 0,0-1 0,-1 1 0,1-1 0,0 1 0,0-1 0,-1 0 0,1 0 0,0 0 0,-1 0 0,2-1-5,7-5 233,-1-2 1,0 1-1,-1-1 0,1-1 0,-2 0 0,1 0 0,-2 0 0,1-1 0,-1 0 0,-1 0 1,0 0-1,-1-1 0,0 0 0,0 0 0,-1 0 0,-1 0 0,0 0 0,-1-2-233,1 4 194,0 1-47,0 1-1,0-1 1,-1 0 0,0 1-1,-1-1 1,0 0 0,0 0-1,-1 1 1,0-1 0,0 0-1,-1 1 1,-2-7-147,1 13 24,-1-1 0,1 1 0,-1 0 0,0 0 0,1 1 0,-1-1 0,0 1 0,0-1 0,0 1 0,0 1 0,0-1 0,0 0 0,0 1 0,-1 0 0,1 0 1,0 0-1,0 1 0,0-1 0,0 1 0,0 0 0,0 0 0,0 0 0,0 1 0,0-1 0,0 1 0,1 0 0,-1 0 0,1 0 0,-1 1 0,1-1 0,0 1 0,-3 2-24,-7 8-44,-1-1 0,2 2 1,0 0-1,0 0 0,2 1 1,0 1-1,0-1 0,1 2 0,1-1 1,1 1-1,1 0 0,0 1 0,1 0 1,1 0-1,0 0 0,2 0 1,0 0-1,1 1 0,1-1 0,0 0 1,2 9 43,-2-19-107,0 0 1,0 0-1,1 0 0,0 0 1,0 0-1,1 0 1,0 0-1,0 0 0,1-1 1,0 1-1,0-1 1,1 0-1,0 0 1,0 0-1,1 0 0,0-1 1,0 1-1,0-1 1,1-1-1,0 1 0,0-1 1,1 0-1,-1 0 1,1-1-1,0 0 1,0 0-1,0 0 0,1-1 1,3 1 106,0-2-43,1-1 0,-1 0 1,1 0-1,-1-1 0,1-1 0,-1 0 1,1 0-1,-1-1 0,0-1 1,0 0-1,0 0 0,0-1 1,0 0-1,-1-1 0,1-1 0,-2 1 1,1-1-1,0-1 0,-1 0 1,0 0-1,-1-1 0,7-7 43,7-7 299,-1-1 0,0 0 0,-2-1 0,-1-1 0,-1-1 0,-1-1 0,-1 0 0,-2-1 0,-1-1 0,0 0 0,-3 0 0,0-1 0,3-28-299,-12 6 1033,0 51-1009,0 0-1,0 0 1,0 1 0,0-1 0,0 0 0,0 0-1,-1 0 1,1 0 0,0 1 0,0-1-1,0 0 1,-1 0 0,1 0 0,0 1 0,-1-1-1,1 0 1,-1 1 0,1-1 0,-1 0 0,1 1-1,-1-1 1,0 0 0,1 1 0,-1-1 0,0 1-1,1-1 1,-1 1 0,0 0 0,0-1-1,1 1 1,-1 0 0,0-1 0,0 1 0,0 0-1,1 0 1,-1 0 0,0 0 0,0-1 0,0 1-1,0 0 1,1 1 0,-1-1 0,0 0-1,0 0 1,0 0 0,0 0 0,1 1 0,-1-1-1,0 0 1,0 1 0,1-1 0,-1 1 0,0-1-1,0 1 1,1-1 0,-1 1 0,1-1 0,-1 1-25,-10 10 85,1 1 0,1 0 0,0 0 0,1 1 0,0 0 0,1 0 0,1 1 0,0 0 0,0 0 0,2 0 0,-3 13-84,-31 99 208,6 3 0,-12 107-208,38-198-288,2 1 0,1 0 0,2 1-1,2-1 1,1 3 288,-2-40-118,0 0 0,-1 0 0,1-1 1,0 1-1,0 0 0,0 0 0,0 0 0,0-1 0,0 1 0,0 0 1,1 0-1,-1-1 0,1 1 0,-1 0 0,1-1 0,0 1 1,-1 0-1,1-1 0,0 1 0,0-1 0,0 1 0,0-1 0,0 0 1,1 1-1,-1-1 0,0 0 0,1 0 0,-1 0 0,1 0 0,-1 0 1,1 0-1,-1 0 0,1-1 0,0 1 0,-1 0 0,1-1 0,0 1 1,0-1-1,-1 0 0,1 0 0,0 1 0,0-1 0,-1-1 0,1 1 1,0 0-1,0 0 0,0 0 0,-1-1 0,1 1 0,0-1 0,-1 0 1,1 1 117,45-104-10035,-41 83 7273,10-24-4599</inkml:trace>
  <inkml:trace contextRef="#ctx0" brushRef="#br0" timeOffset="25086.951">8653 6265 13677,'0'0'3844,"0"0"-1506,0 0 96,0 0-1057,0 0-1024,0 0-353,0 0-321,0 0-1024,13 9-1377,3 1-4005</inkml:trace>
  <inkml:trace contextRef="#ctx0" brushRef="#br0" timeOffset="25976.444">8893 6822 7431,'0'0'1820,"0"0"-197,0 0 118,0 0-476,0 0-219,11 15-58,35 45-172,-43-56-715,0-1 0,0 0 0,0 1-1,0-1 1,1 0 0,0-1 0,-1 1-1,1-1 1,0 1 0,1-1 0,-1 0-1,0-1 1,0 1 0,1-1 0,-1 1-1,1-2 1,-1 1 0,1 0 0,-1-1-1,1 0 1,0 0 0,-1 0 0,1 0-1,0-1-100,0 1 124,4-3 115,-1 1 1,0-1 0,1 0 0,-1-1 0,-1 0-1,1 0 1,-1-1 0,0 0 0,0 0 0,0-1 0,0 0-1,-1 0 1,0 0 0,0-1 0,-1 0 0,0 0-1,0 0 1,-1-1 0,0 1 0,0-1 0,-1 0 0,0-1-1,0 1 1,-1 0 0,0-1 0,0-3-240,2 1 235,-2-1 1,0-1-1,0 1 1,-1 0-1,-1 0 1,0 0-1,-1-1 1,0 1-1,-1-1-235,1 10 23,-1 0-1,0 0 0,0 0 1,0 1-1,-1-1 0,1 1 1,-1-1-1,1 1 0,-1 0 1,0 0-1,0 0 1,0 1-1,0-1 0,0 1 1,0-1-1,0 1 0,0 0 1,-1 0-1,1 0 1,0 1-1,-1-1 0,1 1 1,-1 0-1,1 0 0,-1 0 1,1 0-1,0 1 1,-1-1-1,1 1 0,0 0 1,-1 0-1,1 0 0,0 0 1,0 1-1,0-1 0,0 1 1,0 0-1,0 0 1,0 0-1,1 0 0,-1 0 1,0 2-23,-12 9-36,1 1-1,1 0 1,0 1 0,1 1 0,0-1 0,1 2 0,1 0 0,1 0 0,1 1 0,0 0 0,1 0 0,1 1-1,1 0 1,0 0 0,2 0 0,0 1 0,1-1 0,1 1 0,0-1 0,2 1 0,3 16 36,-1-26-116,1-1 0,0 0 0,0 0 0,1 0 0,0 0 0,1-1 0,0 0 0,0 0 0,1-1 0,0 0 1,0 0-1,0 0 0,1-1 0,0 0 0,1 0 0,-1-1 0,1 0 0,0-1 0,0 0 0,1-1 0,-1 1 0,1-2 1,0 1-1,-1-1 0,1-1 0,0 0 0,0 0 0,0-1 0,0 0 0,0-1 0,0 0 0,0-1 0,0 0 0,0 0 1,4-3 114,1-1 9,0-1-1,0-1 1,0 0-1,-1-1 1,-1 0-1,1-2 1,-2 1-1,1-1 1,-2-1-1,1-1 1,-2 1-1,1-1 1,-2-1-1,0 0 1,0-1-1,-2 1 1,0-1-1,0-1 0,-2 1 1,3-9-8,-4 13 132,0 0 0,-1 0 0,0 0 0,-1 0 0,0 0 0,-1-1 0,0 1 0,0-1 0,-2 1 0,1 0 0,-3-10-132,2 19 24,0 0 0,0 0 0,0 0 1,-1 0-1,1 0 0,0 1 0,-1-1 0,0 0 0,1 1 0,-1-1 1,0 1-1,0 0 0,0 0 0,0-1 0,0 1 0,0 0 1,0 1-1,0-1 0,0 0 0,-1 1 0,1-1 0,0 1 0,-1-1 1,1 1-1,0 0 0,0 0 0,-1 0 0,1 1 0,0-1 0,-1 0 1,1 1-1,0-1 0,0 1 0,0 0 0,0 0 0,0 0 1,-1 0-1,2 0 0,-1 0 0,0 1 0,0-1 0,0 1-24,-7 11-7,1 0 0,0 0 1,1 1-1,0 1 0,1-1 0,1 1 0,0 0 0,1 0 0,1 0 0,0 0 0,1 1 0,1-1 0,0 1 1,1-1-1,1 1 0,0 0 0,2 3 7,-4-12-180,1 1 0,0-1-1,0 1 1,0-1 0,1 1 0,0-1 0,1 1 0,0-1 0,0 1 0,0-1-1,1 0 1,0 0 0,1 0 0,-1-1 0,1 1 0,0-1 0,1 0-1,0 0 1,0 0 0,0-1 0,1 0 0,-1 0 0,1 0 0,0 0 0,1-1-1,-1 0 1,1-1 0,0 1 0,0-1 0,0-1 0,0 1 0,0-1-1,1 0 1,-1-1 0,2 0 180,6-3-2,-1-1 1,1-1-1,0-1 0,-1 0 0,0 0 1,0-2-1,-1 0 0,1 0 0,-2-1 0,1-1 1,-1 0-1,0-1 0,-1 0 0,0 0 1,4-7 1,17-11 470,-2-2 0,-1-1 0,-2-1 0,0-1 0,-3-1 1,-1-1-1,-1-2 0,-2 0 0,-2-1 0,-1-1 1,-2 0-1,-2-1 0,3-18-470,-14-2 1012,-2 59-990,0 0 1,0 0-1,0 0 1,-1 0-1,1 0 1,0 0-1,0 0 1,0 0-1,-1 0 0,1 1 1,0-1-1,-1 0 1,1 0-1,-1 0 1,1 1-1,-1-1 1,1 0-1,-1 0 1,0 1-1,1-1 1,-1 0-1,0 1 0,1-1 1,-1 1-1,0-1 1,0 1-1,0-1 1,0 1-1,1 0 1,-1-1-1,0 1 1,0 0-1,0 0 1,0 0-1,0 0 0,0-1 1,0 1-1,0 0 1,0 1-1,0-1 1,1 0-1,-1 0 1,0 0-1,0 0 1,0 1-1,0-1 1,0 1-1,0-1 0,1 0 1,-1 1-1,0-1 1,0 1-1,1 0 1,-1-1-1,0 1 1,0-1-1,1 1 1,-1 0-1,1 0 1,-1 0-23,-10 10 64,0 1 1,1 0-1,1 1 1,0 0 0,0 0-1,1 1 1,1 0 0,0 1-1,2 0 1,-3 8-65,5-17 10,-11 36 2,2-1 0,1 2 0,3 0 0,1 0 0,2 0 0,2 0 0,2 1 0,3 13-12,23 73-610,-24-125 431,1-1 1,0 0-1,0 0 1,0 0-1,0 0 1,1 0-1,0-1 1,-1 1-1,1-1 1,1 1-1,-1-1 1,0 0 0,1-1-1,0 1 1,-1 0-1,1-1 1,0 0-1,0 0 1,1 0-1,-1 0 1,0-1-1,1 0 1,-1 0-1,0 0 1,1 0 0,-1-1-1,3 1 179,-2-2-444,0 0 0,1 0 0,-1-1 0,0 0 0,0 1 1,0-2-1,-1 1 0,1 0 0,0-1 0,-1 0 0,1 0 0,-1 0 0,0-1 0,0 0 0,0 1 0,-1-1 0,0 0 0,1-1 0,1-3 444,18-20-5413</inkml:trace>
  <inkml:trace contextRef="#ctx0" brushRef="#br0" timeOffset="26341.479">9905 6759 13229,'0'0'2498,"0"0"609,0 0-801,0 0-961,0 0-288,0 0-448,0 0-289,61 34-128,-12-35-96,3-5-96,-3-2 0,0-4-160,-4-2-737,-6 0-1281,-5-2-1377,-9 3-4517</inkml:trace>
  <inkml:trace contextRef="#ctx0" brushRef="#br0" timeOffset="26678.824">10842 6499 13421,'0'-13'3705,"0"-38"-1111,-2 47 2214,-8 27-3600,-11 59 348,3 0-1,-5 76-1555,0 173-1317,24-241-1597,1-58-496,-2-1-3783,0-27 2613,-4-4-817</inkml:trace>
  <inkml:trace contextRef="#ctx0" brushRef="#br0" timeOffset="26891.851">10693 7180 1377,'-7'-13'2451,"-23"-45"-62,10 18 448,-1 0 0,-1 2-1,-3 1 1,-1 0 0,-1 2 0,-13-10-2837,41 45 29,-1 0-1,0 0 1,1 0 0,-1 0-1,1 0 1,-1 0 0,0 0 0,1 0-1,-1 0 1,1 0 0,-1 0-1,0 0 1,1 0 0,-1 0-1,0 0 1,1-1 0,-1 1 0,1 0-1,-1 0 1,0 0 0,1-1-1,-1 1 1,0 0 0,0 0-1,1-1 1,-1 1 0,0 0 0,0-1-1,1 1 1,-1 0 0,0-1-1,0 1 1,0 0 0,1-1-1,-1 1 1,0-1 0,0 1 0,0 0-1,0-1 1,0 1 0,0-1-1,0 1 1,0 0 0,0-1-1,0 1 1,0 0 0,0-1 0,0 1-1,0-1 1,0 1 0,-1 0-1,1-1 1,0 1 0,0 0-1,0-1 1,0 1 0,-1 0-1,1-1 1,0 1 0,-1 0 0,1-1-1,0 1 1,-1 0-29,47 4-176,-38-3 295,63 8-70,-34-1-9,0-3 0,1 0 0,0-3 1,0-1-1,-1-2 0,1-1 0,0-2 1,-1-2-1,26-7-40,-49 8 133,0-1 0,0 0 0,-1-1 0,1-1 0,-2 0 0,1 0 0,-1-1 0,0-1 0,-1 0 0,0-1 0,-1 0 0,2-3-133,-9-2 1221,-22 30-792,5 1-405,2 1 0,-1 1 0,2-1-1,0 2 1,2 0 0,0 0 0,0 0 0,2 1 0,0 0 0,1 1 0,-1 10-24,3-7-488,0 0 0,1 0 0,2 1 1,0-1-1,2 0 0,1 6 488,12 21-3942,4-21-3156,-4-15-349</inkml:trace>
  <inkml:trace contextRef="#ctx0" brushRef="#br0" timeOffset="27091.547">11413 6832 12364,'13'-126'9256,"-14"126"-9169,1 0 0,0 0 0,-1 0 0,1 0-1,0 0 1,-1 1 0,1-1 0,0 0 0,-1 0-1,1 0 1,-1 0 0,1 0 0,0 0 0,-1 0-1,1 0 1,0 0 0,-1 0 0,1-1 0,0 1-1,-1 0 1,1 0 0,0 0 0,-1 0 0,1 0-1,0-1 1,-1 1 0,1 0 0,0 0 0,0-1-1,-1 1 1,1 0 0,0 0 0,0-1 0,-1 1-1,1 0 1,0-1 0,0 1 0,0 0 0,0 0-1,0-1 1,-1 1 0,1-1 0,0 1 0,0 0-1,0-1 1,0 1 0,0 0 0,0-1 0,0 1-1,0 0 1,0-1 0,0 1 0,0 0 0,0-1-1,1 1 1,-1 0-87,-16 29 857,7-6-823,2 0-1,0 0 1,1 0 0,1 1 0,1 0 0,1 0 0,1 0-1,2 0 1,0 1 0,2-1 0,0 0 0,2 0-1,0 0 1,2-1 0,7 22-34,-12-43-39,0 1 0,0-1 0,0 1 0,0-1 0,1 1 0,-1-1 0,1 0 0,-1 0 0,1 1 0,0-1 0,0 0 0,0-1 0,0 1 0,0 0 0,0 0 0,0-1 0,1 0 0,-1 1 0,1-1 0,-1 0 0,1 0 0,-1 0 0,1 0 0,0-1 0,-1 1 0,1-1 0,0 0 0,-1 1 0,1-1 0,0-1 0,0 1 0,-1 0 0,1 0 0,0-1 0,-1 0 0,1 1 0,-1-1 0,1 0 0,-1 0 0,1-1 0,-1 1 0,1 0 0,-1-1 0,0 0 0,0 1 0,0-1 39,15-15 107,-2-1 0,0 0 0,-1 0-1,-1-2 1,0 0 0,-2 0 0,0-1-1,-2-1 1,0 1 0,1-9-107,-8 24 39,4-6 67,0 1 0,-2-1 0,1 0 0,-2 0 0,0 0 0,0-1-1,-1 0 1,0 1 0,-1-1 0,-1 0 0,0 1 0,-1-1 0,0 0-1,-3-11-105,0 19-18,-1 0-1,0 0 0,0 1 0,0 0 0,-1-1 0,1 2 0,-1-1 0,0 1 0,0 0 1,0 0-1,0 1 0,-1-1 0,1 1 0,-1 1 0,0-1 0,1 1 0,-1 1 0,0-1 1,0 1-1,1 0 0,-1 1 0,0-1 0,0 1 0,1 1 0,-1-1 0,0 1 19,-100 38-5552,60-16-1478</inkml:trace>
  <inkml:trace contextRef="#ctx0" brushRef="#br0" timeOffset="28796.601">25347 10298 8584,'0'0'4506,"0"0"-2045,0 0-769,0 0-48,0 0-587,0 0-491,-3 6-315,3-5-246,-1 0 0,0 0 1,0 0-1,0 0 0,0 1 1,1-1-1,-1 0 0,0 1 1,1-1-1,0 0 0,-1 1 1,1-1-1,0 0 0,-1 1 1,1-1-1,0 1 0,0-1 1,0 0-1,0 1 1,0-1-1,1 1 0,-1-1 1,0 0-1,1 1 0,-1-1 1,1 1-1,-1-1 0,1 0 1,-1 0-1,1 1 0,0-1 1,0 0-1,0 0 0,0 0 1,0 0-1,0 0 0,0 0 1,0 0-1,1 0-5,4 5 20,1 0 0,-1 0-1,1-1 1,0 0 0,0-1-1,1 0 1,0 0 0,-1 0 0,1-1-1,0 0 1,1 0 0,-1-1-1,6 0-19,-14-2 6,1-1 0,-1 0 0,1 0 0,-1 0-1,0 0 1,1 0 0,-1 0 0,0 0 0,0 0 0,0 0-1,0 0 1,0 0 0,0 0 0,0 0 0,0 0-1,0 0 1,0 0 0,0 0 0,-1 0 0,1 0-1,0 0 1,-1 0 0,1 0 0,-1 0 0,1 1-1,-1-1 1,1 0 0,-1 0 0,1 0 0,-1 1 0,0-1-1,0 0 1,1 1 0,-1-1-6,-56-47-997,30 39-6814,20 9 1410</inkml:trace>
  <inkml:trace contextRef="#ctx0" brushRef="#br0" timeOffset="29108.456">25802 10378 11050,'0'0'4437,"0"0"-2430,0 0-779,0 0 16,7-12-449,20-39-256,-27 52-529,0-1-1,0 1 0,1-1 1,-1 1-1,0-1 1,0 1-1,0-1 0,0 1 1,0-1-1,1 0 1,-1 1-1,0-1 0,0 1 1,1-1-1,-1 0 1,0 1-1,0-1 0,1 1 1,-1-1-1,1 0 1,-1 0-1,0 1 1,1-1-1,-1 0 0,1 0 1,-1 1-1,0-1 1,1 0-1,-1 0 0,1 0 1,-1 0-1,1 0 1,-1 1-1,1-1 0,-1 0 1,1 0-1,-1 0 1,1 0-1,-1-1 0,1 1 1,-1 0-1,1 0 1,-1 0-1,1 0 1,-1 0-1,0-1 0,1 1 1,-1 0-1,1 0 1,-1-1-1,0 1 0,1 0 1,-1-1-1,0 1 1,1 0-1,-1-1 0,0 1 1,1 0-1,-1-1 1,0 1-1,0-1 0,1 1 1,-1-1-1,0 1 1,0 0-1,0-1-9,1 2 46,12 67 95,-13-63-136,0 0 1,0 0-1,0 0 1,0 0 0,1 0-1,0-1 1,0 1-1,0 0 1,1-1 0,0 1-1,-1-1 1,2 1-1,-1-1 1,0 0-1,1 0 1,2 3-6,-5-6 2,1-1 0,-1 1 0,1 0 0,-1-1 0,1 1 0,-1-1 0,1 1 0,0 0 0,-1-1-1,1 1 1,0-1 0,-1 0 0,1 1 0,0-1 0,0 0 0,-1 1 0,1-1 0,0 0 0,0 0 0,0 0 0,-1 0 0,1 1 0,0-1 0,0 0 0,0 0 0,0-1 0,-1 1-1,1 0 1,0 0 0,0 0 0,0 0 0,-1-1 0,1 1 0,0 0 0,0-1 0,-1 1 0,1-1 0,0 1 0,-1-1 0,1 1 0,-1-1 0,1 1 0,0-1 0,-1 0 0,1 1-1,-1-1 1,1 0 0,-1 1 0,0-1 0,1 0 0,-1 0 0,0 0-2,15-48-5255,-13 39-310,0 4-276</inkml:trace>
  <inkml:trace contextRef="#ctx0" brushRef="#br0" timeOffset="29406.949">26566 10447 2402,'0'0'7645,"0"0"-4207,0 0-1185,0 0 202,0 0-613,0 0-534,0 0-305,0 0-106,1-10-69,0-28-81,-14 54 1682,13-17-2442,0 1-1,0-1 1,0 1-1,0-1 1,0 1 0,0-1-1,0 1 1,0-1-1,1 1 1,-1-1-1,0 1 1,0 0 0,0-1-1,1 1 1,-1-1-1,0 1 1,1 0-1,-1-1 1,0 1-1,1 0 1,-1-1 0,1 1-1,-1 0 1,0 0-1,1-1 1,-1 1-1,1 0 1,-1 0 0,1 0-1,-1 0 1,1 0-1,-1-1 1,1 1-1,-1 0 1,1 0 0,-1 0-1,0 0 1,1 0-1,-1 0 1,1 1-1,-1-1 1,1 0 0,-1 0-1,1 0 1,-1 0-1,1 1 1,-1-1-1,0 0 1,1 0 0,-1 1-1,1-1 1,-1 0-1,0 1 1,1-1-1,-1 0 1,0 1 0,1-1-1,-1 0 1,0 1-1,0-1 1,1 1-1,-1-1 14,3-11-1183,4-9-2358,1 9-1867,0 6-1201</inkml:trace>
  <inkml:trace contextRef="#ctx0" brushRef="#br0" timeOffset="29762.315">27106 10399 10218,'0'0'4575,"0"0"-1783,0 0-839,0 0-335,0 0-492,0 0-202,0 0-235,1-5-182,2-12-59,-3 13-69,13 14-157,-9-3-4310,1-3-7282,-1-4 1377</inkml:trace>
  <inkml:trace contextRef="#ctx0" brushRef="#br0" timeOffset="30046.112">27762 10403 6758,'0'0'7592,"0"0"-5414,0 0-481,0 0 161,0 0-993,0 0-513,0 0-320,0 0-32,0 0-352,53-6-705,-37 9-1890,4 4-1793,-4 0-3076</inkml:trace>
  <inkml:trace contextRef="#ctx0" brushRef="#br0" timeOffset="30047.112">28500 10512 16848,'0'0'4004,"0"0"-1954,0 0-449,0 0-416,0 0-768,0 0-353,0 0-64,78-36-417,-52 36-512,1 0-512,2 1-1089,0 5-1890,-6-2-2691</inkml:trace>
  <inkml:trace contextRef="#ctx0" brushRef="#br0" timeOffset="30048.112">28786 10512 6694,'0'0'2563,"0"0"-1666,0 0-353,0 0-544,0 0-320,0 0-3908</inkml:trace>
  <inkml:trace contextRef="#ctx0" brushRef="#br0" timeOffset="38153.197">25290 9802 13837,'0'0'2595,"0"0"-1229,0 0-58,0 0 203,6-17-182,-1 2-1054,-2 5-146,1 0 1,-1 0-1,2 0 1,0 0-1,0 1 1,1 0-1,0 0 1,0 0-1,1 1 1,3-3-130,133-122 1679,153-107-1679,-121 102 168,371-306-19,-542 441-146,17-15-5,1 0-1,1 1 1,0 1 0,1 1 0,0 2 0,1 0-1,1 2 1,0 0 0,0 2 0,1 1 0,27-5 2,-53 14-11,0-1-1,-1 1 1,1 0 0,0-1 0,-1 1 0,1 0-1,0-1 1,-1 1 0,1 0 0,-1 0-1,1 0 1,-1-1 0,0 1 0,1 0 0,-1 0-1,0 0 1,0 0 0,1 0 0,-1 0 0,0 0-1,0 0 1,0 0 0,0-1 0,0 1 0,0 0-1,-1 0 1,1 0 0,0 0 0,0 0-1,-1 0 1,1 0 0,0 0 0,-1-1 0,1 1-1,-1 0 1,1 0 0,-1-1 0,1 1 0,-1 0-1,0-1 1,1 1 0,-1 0 0,0-1 0,0 1-1,1-1 1,-1 1 0,0-1 0,0 1-1,0-1 1,0 1 11,-120 81 62,67-52 234,83-108 713,6-7-561,-17 106-320,9 97 33,-20-93-408,-22-32-216,-48-82-4948,30 25-5188,25 46 4225</inkml:trace>
  <inkml:trace contextRef="#ctx0" brushRef="#br0" timeOffset="38660.455">26539 8462 3651,'0'0'5467,"0"0"-2317,0 0-882,0 0 76,0 0-315,0 0-599,0 0-405,-10-6-229,-28-19-236,74 16-95,412-7 1964,-447 16-2072,-3 5 262,-101 98 652,68-67-1100,1 2 0,2 1 0,1 1-1,2 2 1,3 1 0,0 1-171,21-33-26,0 1 1,1-1-1,1 1 1,0 0-1,0 0 0,1 0 1,0 0-1,1 1 0,1-1 1,0 7 25,19 11-2141,16-28-4527,-13-8-1174</inkml:trace>
  <inkml:trace contextRef="#ctx0" brushRef="#br0" timeOffset="39431.417">27656 8156 13613,'2'-13'3363,"1"-6"-2101,1-12 58,-3-5 4682,-16 68-3931,-10 40-1825,3 2-1,3 0 0,4 1 1,-6 76-246,9-62 6,5-62-305,10-90 411,2 1-1,4 1 1,2 0-1,3 0 1,2 1 0,3 1-1,3 0 1,2 2-1,2 1 1,30-46-112,-52 95-4,0 0 1,1 0 0,0 0-1,0 1 1,1 0 0,-1 0-1,1 0 1,1 0 0,-1 1-1,1 0 1,0 1-1,0-1 1,0 1 0,1 1-1,-1-1 1,1 1 0,0 1-1,0-1 1,3 1 3,-9 2-5,1 1 0,-1-1 0,1 1 0,-1 0 0,1 0 1,-1 0-1,0 0 0,0 0 0,1 0 0,-1 1 0,0-1 0,0 1 1,0-1-1,0 1 0,-1 0 0,1 0 0,0 0 0,-1 0 0,1 0 1,-1 0-1,0 0 0,0 1 0,0-1 0,0 0 0,0 1 0,0-1 1,-1 1-1,1-1 0,-1 1 0,1-1 0,-1 1 0,0-1 0,0 1 1,0-1-1,-1 3 5,-13 90-22,1-68 19,-2-2 0,0 0 0,-1 0 0,-2-2 0,0 0 0,-2-1 0,0-1 1,-2-1-1,0-1 0,-1 0 0,-1-2 0,0-1 0,-8 3 3,-53 24 160,106-41 75,-5-5-218,1 1 0,-1 0 0,1 1 0,0 1 0,-1 1 0,1 0 0,0 1 0,-1 1 0,0 1 0,1 0 0,-1 1 0,-1 0 0,1 2 0,-1 0 0,0 0 0,-1 2 0,0-1 0,0 2 0,0 0 0,-2 1 0,1 0 0,3 6-17,6 71-285,-22-81-250,0 0 1,1 0-1,0 0 1,0 0-1,0-1 1,1 1-1,-1 0 0,2-1 1,-1 1-1,1-1 1,0 0-1,2 2 535,18 9-8872,-10-14 2701</inkml:trace>
  <inkml:trace contextRef="#ctx0" brushRef="#br0" timeOffset="39987.776">28250 8302 8616,'25'-142'8643,"-14"53"2968,-41 305-10356,-29 162-1736,55-353-917,9-51 519,-2 8 1122,6-52-136,4 1 0,2 0-1,3 0 1,4 2 0,2 1 0,3 0-1,4 2 1,17-26-107,-46 85-3,1 0 0,0 1 0,0-1 1,0 1-1,1 0 0,-1 0 0,1 0 0,0 0 0,0 0 0,1 1 0,-1 0 0,1 0 0,-1 0 0,1 1 0,0-1 0,0 1 0,0 0 0,0 0 0,0 1 1,2-1 2,-5 2-5,-1 1 0,1-1 0,-1 0 0,0 0 0,1 1 0,-1-1 0,0 1 0,1-1 0,-1 1 0,0 0 0,1-1 0,-1 1 0,0 0 0,0 0 0,0 0 0,0 0 0,0 0 0,0 0 0,0 0 0,0 0 0,0 0 0,0 0 1,-1 1-1,1-1 0,0 0 0,-1 1 0,1-1 0,-1 0 0,0 1 0,1-1 0,-1 1 0,0-1 0,0 0 0,0 1 0,0-1 0,0 1 0,0-1 0,0 1 0,-1 0 5,-9 63-111,0-43 108,-2 0 0,0 0 0,-2-1 0,0 0 0,-1-1 0,-1-1 0,-1-1 0,0 0 0,-2-1 0,0-1 0,-1-1 0,0 0 0,-1-2 0,-15 8 3,-55 21 138,91-42-134,0 0 0,1 0 0,-1 0 0,0 0 0,0 1 0,0-1 0,1 0 0,-1 0 0,0 1 0,0-1 0,0 0 0,0 0 0,0 1 0,1-1 0,-1 0 0,0 0 0,0 1 0,0-1 0,0 0 0,0 0 0,0 1 0,0-1 0,0 0 0,0 1 0,0-1 0,0 0 0,0 0 0,0 1 0,0-1 0,0 0 0,0 0 0,-1 1 0,1-1 0,0 0 0,0 0 0,0 1 0,0-1 0,0 0 0,-1 0 0,1 1 0,0-1 0,0 0 0,0 0 0,-1 0 0,1 0 0,0 1 0,0-1-1,-1 0 1,1 0 0,0 0 0,0 0 0,-1 0-4,28 3 27,-26-3-26,-1 0-1,28-1 13,0 2 0,0 1-1,0 1 1,0 1-1,0 1 1,-1 2 0,0 1-1,0 1 1,-1 1-1,0 1 1,1 2-13,-18-5-1,-1 1 0,1 0 0,-2 0 0,1 1-1,-1 0 1,-1 0 0,0 0 0,0 1 0,-1 0 0,0 0 0,-1 0 0,0 1-1,-1 0 1,0 0 0,-1-1 0,-1 1 0,0 1 0,0-1 0,-1 0 0,0 0 1,1 0 1,-2-11 23,1 0 0,0 0 1,0 0-1,0 0 0,0 0 1,0 0-1,0 0 0,0 0 0,0 0 1,0 0-1,0 0 0,1 0 1,-1-1-1,0 1 0,1 0 1,-1 0-1,0 0 0,1 0 1,-1-1-1,1 1 0,0 0 0,-1 0 1,1-1-1,-1 1 0,1 0 1,0-1-1,0 1 0,-1-1 1,1 1-1,0-1 0,0 1 1,0-1-1,0 1 0,-1-1 1,1 0-1,0 0 0,0 1 0,0-1 1,0 0-1,0 0 0,0 0 1,0 0-1,0 0 0,0 0 1,0 0-1,0 0 0,0 0 1,-1-1-1,1 1 0,0 0 0,0-1 1,0 1-1,0-1 0,0 1-24,40-36 978,-10-35-1108,-27 45-3009,-6 2-4573,0 18-2922</inkml:trace>
  <inkml:trace contextRef="#ctx0" brushRef="#br2" timeOffset="41824.614">15080 6901 20531,'-3'-153'3123,"2"146"-3033,0-1 0,-1 1 0,0 0-1,-1-1 1,0 1 0,0 0 0,0 0-1,-1 1 1,0-1 0,0 1 0,0 0-1,-1 0 1,0 0 0,-1 1 0,1-1 0,-1 1-1,0 1 1,0-1 0,0 1 0,-1 0-1,1 0 1,-1 1 0,0 0 0,0 0-1,-1 1 1,1-1 0,0 2 0,-1-1-1,1 1 1,-1 0 0,0 1 0,1 0-1,-1 0 1,1 0 0,-1 1 0,0 0-1,1 1 1,0 0 0,-1 0 0,1 0 0,0 1-1,0 0 1,-1 1-90,-4 3 8,1 0-1,-1 1 1,1 1 0,1 0-1,0 0 1,0 1 0,1 0-1,0 1 1,0 0 0,1 0-1,1 1 1,0 0 0,1 0-1,0 1 1,1 0 0,-2 7-8,-4 12-39,2 1 1,2 0 0,1 0 0,1 1-1,2 0 1,2 8 38,-1-17-75,2-1-1,1 1 1,0-1-1,2 1 1,1-1 0,1 0-1,1 0 1,1 0-1,2-1 1,0 0-1,1-1 1,1 0-1,1-1 1,1 0 0,6 7 75,-15-23-56,-1-1 0,0 0 0,1 0 0,0 0 0,0-1 0,0 0 1,1 1-1,-1-1 0,1-1 0,-1 1 0,1-1 0,0 1 1,0-2-1,0 1 0,0 0 0,1-1 0,-1 0 0,0 0 0,1-1 1,-1 1-1,0-1 0,1 0 0,-1-1 0,0 1 0,1-1 0,-1 0 1,0 0-1,0-1 0,1 0 0,-1 0 0,-1 0 0,1 0 1,0-1-1,0 1 0,-1-1 0,0-1 0,1 1 0,-1-1 0,1-1 56,11-14 285,-1-1 0,-1-1 0,0-1-1,-2 0 1,0 0 0,-2-1-1,-1 0 1,0-1 0,-2 0 0,-1-1-1,0 1 1,-2-1 0,-1 0-1,-1 0 1,-1-21-285,-1 37 46,1 1 0,-1-1 0,-1 0 0,1 1 0,-1-1 0,-1 1 0,0-1-1,0 1 1,-1 0 0,1-1 0,-2 1 0,1 0 0,-1 1 0,-1-1 0,-1-1-46,-2 48 160,12-8-161,1 0 1,1-1-1,2 0 1,1 0-1,1 0 0,2-1 1,1-1-1,1 0 1,9 12 0,34 44-220,-56-82 186,1 0 0,-1 0 0,1-1 0,0 1-1,0 0 1,-1-1 0,1 1 0,0-1 0,0 0 0,0 1 0,1-1 0,-1 0 0,0 0 0,0-1 0,1 1 0,-1 0 0,0-1 0,1 1 0,-1-1 0,0 0 0,1 0-1,-1 0 1,1 0 0,-1 0 0,0-1 0,1 1 0,-1 0 0,0-1 0,1 0 0,-1 0 0,0 0 0,0 0 0,1 0 0,-1 0 0,0 0 0,0-1 0,0 1 0,-1-1-1,1 1 35,60-101-3244,-25 31-2314,-10 32-475,2 4-2215</inkml:trace>
  <inkml:trace contextRef="#ctx0" brushRef="#br2" timeOffset="42105.831">15645 7085 10794,'0'0'7122,"0"0"-3583,0 0-1190,0 0-774,0 0-694,0 0-438,0 0-262,-2 4-122,0-2-58,1 1 1,-1-1-1,1 0 1,0 0-1,-1 1 1,1-1-1,0 0 1,1 1-1,-1-1 1,0 1-1,1-1 1,-1 1-1,1 0 1,0-1-1,0 1 1,0-1-1,0 1 1,0 0-1,1-1 1,-1 1-1,1-1 1,0 1-1,0-1 1,-1 1-1,2-1 1,-1 0-1,0 1 1,0-1-1,1 0 1,-1 0-1,1 0 1,0 0-1,-1 0 0,1 0 1,0 0-1,0-1 1,0 1-1,1-1 1,-1 1-1,0-1 1,1 0-1,-1 0 1,1 0-2,0-3 8,1 0 0,-1-1 0,0 1 0,0-1 0,1 0 0,-2 0-1,1 0 1,0-1 0,-1 1 0,1 0 0,-1-1 0,0 0 0,0 1 0,-1-1 0,1 0 0,-1 0 0,0 0 0,0 0 0,1-4-8,-1 4 14,23-114 926,-24 114-919,0 0-1,0 0 1,-1 1-1,1-1 1,-1 0-1,0 1 0,0-1 1,0 1-1,0-1 1,-1 1-1,0 0 1,1-1-1,-1 1 1,0 0-1,-1 0 1,1 0-1,0 0 0,-1 1 1,1-1-1,-1 1 1,0-1-1,0 1 1,0 0-1,0 0 1,-1 0-1,1 1 0,0-1 1,-1 1-1,1-1 1,-4 1-21,-66-6-1754,30 23-6859,29-4-842</inkml:trace>
  <inkml:trace contextRef="#ctx0" brushRef="#br2" timeOffset="42746.878">16224 6669 2626,'0'0'11841,"0"0"-6700,0 0-2221,0 0-571,0 0-603,0 0-519,0 0-362,5-7-416,-2 2-402,-3 5-43,0 1-1,1-1 1,-1 0-1,0 1 1,1-1-1,-1 1 1,0-1-1,1 0 1,-1 1-1,1-1 1,-1 0 0,1 0-1,-1 1 1,0-1-1,1 0 1,-1 0-1,1 0 1,-1 0-1,1 1 1,0-1-1,-1 0 1,1 0-1,-1 0 1,1 0-1,-1 0 1,1 0-1,-1 0 1,1 0 0,-1-1-1,1 1 1,-1 0-1,1 0 1,-1 0-1,1-1 1,-1 1-1,1 0 1,-1 0-1,0-1 1,1 1-1,-1 0 1,1-1-1,-1 1 1,0 0 0,1-1-1,-1 1 1,0-1-1,1 1-3,-4 331-603,-16-193-3828,19-138 4423,-1 1-1,1-1 1,0 0-1,-1 1 1,1-1 0,-1 1-1,0-1 1,1 0 0,-1 0-1,1 1 1,-1-1-1,1 0 1,-1 0 0,0 1-1,1-1 1,-1 0-1,1 0 1,-1 0 0,0 0-1,1 0 1,-1 0-1,0 0 1,1 0 0,-1 0-1,1-1 1,-1 1 0,0 0-1,1 0 1,-1 0-1,1-1 1,-1 1 0,1 0-1,-1-1 1,1 1-1,-1 0 1,1-1 0,-1 1-1,1-1 1,-1 1-1,1-1 1,-1 1 0,1-1-1,0 1 1,-1-1 0,1 1-1,0-1 1,0 1-1,-1-1 1,1 0 0,0 1-1,0-1 1,0 1-1,0-1 1,0 0 0,0 1-1,0-1 9,-8-27 498,1 1 1,2-1-1,1 0 0,1-1 0,1 1 0,2 0 0,2-21-498,-2 3 362,-1 4-175,2 0 0,1 1 0,2-1 0,2 1-1,2 0 1,2 1 0,1 0 0,2 0 0,2 1 0,12-22-187,-25 56 0,0 1-1,1-1 1,-1 0 0,1 1 0,0 0 0,0-1 0,1 1-1,-1 0 1,1 1 0,0-1 0,0 1 0,0-1 0,1 1 0,-1 0-1,1 1 1,-1-1 0,1 1 0,0 0 0,0 0 0,0 0-1,0 1 1,0 0 0,0 0 0,1 0 0,-1 1 0,0 0 0,1 0-1,-1 0 1,0 0 0,0 1 0,1 0 0,-1 0 0,0 0-1,0 1 1,1 0 0,-2 0-39,1 1 0,-1 0-1,0 0 1,0 0-1,0 0 1,-1 1 0,1-1-1,-1 1 1,0 0-1,0 0 1,0 0-1,0 0 1,-1 1 0,0-1-1,0 1 1,0-1-1,0 1 1,-1 0 0,0 0-1,0 0 1,0 0-1,0 0 1,-1 0 0,0 0-1,0 0 1,0 0 39,-1 11-166,0 0-1,-1 0 1,-1-1 0,0 0-1,-1 1 1,0-1 0,-7 13 166,3-8-13,-2 0 1,0 0 0,-1-1 0,-1-1 0,0 0 0,-2 0-1,0-2 1,-1 1 0,0-2 0,-1 0 0,-1-1 0,-1 0 0,0-2-1,0 0 1,-1-1 0,-1-1 0,0-1 0,-15 5 12,-12-7 816,50-15-346,3 5-458,1 1-1,0 0 1,-1 1-1,1 0 1,0 0-1,0 0 1,0 1-1,0 0 1,0 1-1,0-1 1,0 1-1,0 1 0,-1-1 1,1 1-1,0 0 1,-1 1-1,1-1 1,-1 1-1,0 1 1,2 1-12,20 12-255,-1 1 0,-1 1 1,-1 2-1,-1 0 0,-1 2 1,0 1-1,-2 0 0,7 12 255,3 1-2083,1-7-3032,-5-19-4659,-12-9 1019</inkml:trace>
  <inkml:trace contextRef="#ctx0" brushRef="#br2" timeOffset="43076.01">16878 6819 8552,'1'-14'5782,"4"-45"-1619,-19-1 2647,13 59-6743,1 0 1,-1 0 0,0 1-1,0-1 1,0 0 0,1 0-1,-1 1 1,0-1 0,0 1-1,0-1 1,0 1-1,0-1 1,0 1 0,0 0-1,0-1 1,0 1 0,-1 0-1,1 0 1,0 0 0,0 0-1,0 0 1,0 0-1,0 0 1,0 0 0,0 0-1,0 0 1,0 1 0,0-1-1,0 0 1,0 1 0,0-1-1,0 1 1,0-1-1,0 1 1,0 0 0,0-1-1,0 1 1,0 0 0,0 0-1,1-1 1,-1 1 0,0 0-1,1 0 1,-1 0-68,-5 8-16,1 1 0,0-1 0,1 1 1,0 0-1,1 0 0,-1 0 0,2 1 0,0-1 1,0 1-1,1-1 0,0 1 0,1 0 0,0-1 1,1 1-1,0 0 0,0-1 0,1 1 0,1-1 1,0 0-1,0 0 0,1 0 0,0 0 0,1 0 1,0-1-1,4 6 16,-8-13-72,1 1 0,0-1 0,-1 0 0,1 0 0,0 0 0,0 0 0,0 0 0,1 0 1,-1-1-1,0 1 0,1-1 0,-1 1 0,1-1 0,-1 0 0,1 0 0,0 0 0,-1 0 0,1 0 1,0-1-1,0 1 0,-1-1 0,1 0 0,0 0 0,0 0 0,0 0 0,0 0 0,-1-1 0,1 1 1,0-1-1,0 0 0,-1 0 0,1 0 0,0 0 0,-1 0 0,1-1 0,-1 1 0,0-1 0,1 1 0,-1-1 1,0 0-1,0 0 0,0 0 0,0 0 0,0 0 0,-1-1 0,1 1 0,-1 0 0,1-1 0,-1 0 72,4-9 241,-1 0 0,0 0 0,-1 0-1,0 0 1,-1-1 0,0 0 0,-1 1-1,-1-1 1,0 0 0,0 1 0,-2-1 0,1 0-1,-2 1 1,1 0 0,-2-1 0,0 1-1,0 0 1,-1 1 0,0-1 0,-2 0-241,4 7 3,0 0 0,0 0 0,-1 1 0,0-1 0,0 1 0,0 0 0,-1 0 1,1 0-1,-1 1 0,0-1 0,0 1 0,0 0 0,-1 1 0,1-1 0,-2 1-3,-56-3-5166,52 10-669,-1 2-5151</inkml:trace>
  <inkml:trace contextRef="#ctx0" brushRef="#br2" timeOffset="43578.854">17680 6501 16912,'0'0'4089,"0"0"-2535,0 0-860,0 0-134,15-11-240,3-1-293,0 0 0,1 1 0,1 2-1,0 0 1,0 0 0,0 2-1,1 1 1,2 0-27,155-35 41,-2-8 0,-1-8 0,52-29-41,-212 81 14,1 0 0,-1-1 1,0-1-1,-1-1 0,1 0 0,-1 0 0,-1-1 1,0-1-1,0-1 0,-1 1 0,0-2 1,-1 0-1,0 0 0,-1-1 0,-1 0 1,0-1-1,0 0 0,5-14-14,-13 21 58,0 0-1,-1 0 1,0 0 0,0-1 0,-1 1-1,0 0 1,0 0 0,0 1-1,-1-1 1,0 0 0,-1 0-1,1 1 1,-1-1 0,0 1 0,-1 0-1,0 0 1,0 0 0,0 1-1,-1-1 1,1 1 0,-1 0-1,0 0 1,-1 1 0,-1-2-58,-5-3 170,1 0 0,-1 1 0,-1 1 0,1 0 1,-1 0-1,0 2 0,-1-1 0,0 2 0,1 0 0,-1 0 0,-7 0-170,18 4 16,0-1 0,0 1-1,0-1 1,0 1-1,0 0 1,0 0 0,0 0-1,0 1 1,0-1-1,0 1 1,0 0 0,0 0-1,0 0 1,0 0-1,0 0 1,1 0-1,-1 1 1,0 0 0,1-1-1,-1 1 1,1 0-1,0 0 1,0 0 0,0 0-1,0 1 1,0-1-1,0 1 1,0-1 0,1 1-1,-1 0 1,1-1-1,0 1 1,0 0-1,0 0 1,0 0 0,0 0-1,1 0 1,-1 0-1,1 0 1,0 0 0,0 0-1,0 0 1,0 0-1,1 0 1,-1 0-1,1 0 1,0 0 0,-1 0-1,1 0 1,2 2-16,3 5-2,1 0 0,1 0-1,-1-1 1,2 0 0,-1 0 0,1-1 0,1 0-1,-1 0 1,2-1 0,-1-1 0,0 1 0,7 1 2,-9-3-1,257 148-714,-260-149 696,0 0 0,0 0 0,0 0 0,0 1 1,0-1-1,-1 1 0,0 0 0,0 1 0,0-1 0,-1 1 1,0 0-1,0-1 0,0 1 0,-1 0 0,0 1 0,0-1 1,-1 0-1,1 1 0,-1-1 0,-1 1 0,1-1 0,-1 1 0,0-1 1,-1 1-1,1-1 0,-1 1 0,-1-1 0,1 1 0,-1-1 1,0 0-1,-1 0 0,1 0 0,-1 0 0,-1 2 19,-15 15 44,-1-1 1,-1 0-1,-1-1 0,-1-2 0,-1 0 0,0-1 1,-2-2-1,-10 5-44,-3 4 95,-54 34-23,-24 15-343,44-19-4629,50-36-1393</inkml:trace>
  <inkml:trace contextRef="#ctx0" brushRef="#br2" timeOffset="44026.299">12666 8018 14990,'-15'10'4362,"-46"31"-2008,52-28-566,42-14-1447,-1-1 0,0-1-1,0-2 1,-1-1 0,1-2 0,-1-1-1,6-4-340,-18 7 103,146-47 18,-2-7 0,-3-7 0,78-49-121,-117 33-545,-120 83 475,0-1 0,1 1-1,-1-1 1,0 0 0,0 1-1,0-1 1,0 0 0,0 0-1,0 1 1,0-1-1,0 0 1,0 0 0,0 0-1,0 0 1,0 0 0,-1-1-1,1 1 1,0 0 0,-1 0-1,1 0 1,-1-1-1,1 1 1,-1 0 0,0 0-1,0-1 1,1 1 0,-1 0-1,0-1 1,0 1 0,0 0-1,0-1 1,-1 1-1,1 0 1,0-1 0,-1 1-1,1 0 1,0 0 0,-1-1-1,1 1 1,-1 0 0,0 0-1,1 0 1,-1 0 0,0 0-1,0 0 1,0 0-1,0 0 1,0 0 0,0 0-1,0 0 1,0 0 0,0 1-1,0-1 1,0 0 0,-1 1-1,1-1 1,0 1-1,0 0 1,-1-1 0,1 1-1,-1 0 71,-99-10-6710,34 10 1425</inkml:trace>
  <inkml:trace contextRef="#ctx0" brushRef="#br2" timeOffset="44397.663">13096 7506 7239,'0'0'7799,"5"-12"-4014,24-58 1511,-27 70-1546,-1 20-2947,-6 0-626,-1 0 0,-1 0 0,-1-1 0,0 1 0,-2-2 0,0 1 0,-1-1 0,-1-1-1,-7 9-176,18-25 5,-307 376-288,303-372 280,3-2 2,-1-1 0,0 1 1,1 0-1,0 0 0,0 0 0,0 1 1,0-1-1,0 0 0,0 1 0,1-1 1,0 1-1,-1-1 0,2 1 1,-1 0-1,0 0 0,1-1 0,-1 1 1,1 3 0,44 16-125,-36-21 106,368 104-478,-294-81 201,-55-19-68,0 2 1,0 1-1,0 1 1,-1 1 0,-1 1-1,14 9 364,-15 8 21,-46-31 1431,21 0-1435,-1 0 0,1-1 0,0 1 0,0 0 0,0 0-1,0-1 1,1 1 0,-1 0 0,0-1 0,1 1 0,0-1-1,0 1 1,0-1 0,0 1 0,0-1 0,0 1-1,0 0 1,1-1 0,-1 1 0,1-1 0,0 1 0,0 0-1,0-1 1,0 1 0,0 0 0,0 0 0,1 0-1,-1 0 1,1 0 0,0 0-17,33-43-2830,-22 29-354,2-3-3200</inkml:trace>
  <inkml:trace contextRef="#ctx0" brushRef="#br1" timeOffset="49243.465">684 11236 5669,'0'0'7661,"0"0"-3817,0 0-1383,0 0-86,0 0-480,0 0-758,0 0-475,-2 10-261,-94 337 773,84-298-1243,-14 69-346,19-40-2704,7-78 2954,0 0 0,1 0 0,-1 0 0,0 0 0,1 0 0,-1 0 0,0 0 0,1 0 0,-1 0 0,0 1 0,1-1 0,-1 0 0,0 0 0,1 0 0,-1 0 0,0 1 0,1-1 0,-1 0 0,0 0 0,1 0 0,-1 1 0,0-1 0,0 0 0,1 0 0,-1 1 0,0-1 0,0 0 0,0 1 0,0-1 0,1 0 0,-1 1 0,0-1 0,0 0 0,0 1 0,0-1 0,0 0 0,0 1 0,0-1 0,0 0 0,0 1 0,0-1 165,12-31-2172,68-343 427,-69 313 2904,4 1 1,2 0 0,2 1 0,23-43-1160,-42 99 118,0 0 0,1 0 0,-1 0 0,1 0 0,0 0 0,0 0 0,0 0 0,0 1 0,1-1 0,-1 0 0,1 1 0,0-1 0,-1 1 0,1 0 0,0-1 1,0 1-1,1 0 0,-1 0 0,0 0 0,1 1 0,-1-1 0,1 1 0,0-1 0,-1 1 0,1 0 0,0 0 0,0 0 0,0 0 0,0 0 0,0 1 0,0-1 0,0 1 0,0 0 0,0 0 0,0 0 1,0 0-1,0 0 0,0 1 0,-1 0 0,1-1 0,0 1 0,0 0 0,0 0 0,1 1-118,10 16 100,-1-1-1,-1 2 1,0 0 0,-2 0-1,0 1 1,-1 0 0,-1 1 0,-1 0-1,-1 0 1,3 15-100,-5-20 33,101 373-1768,-97-283-464,-8-105 2181,0 0 0,0 0-1,0 0 1,-1 1 0,1-1 0,0 0 0,-1 0 0,1 0 0,0 0 0,-1 0-1,0 0 1,1 0 0,-1 0 0,1 0 0,-1 0 0,0 0 0,0-1-1,0 1 1,1 0 0,-1 0 0,0-1 0,0 1 0,0 0 0,0-1-1,0 1 1,0-1 0,0 1 0,0-1 0,0 0 0,-1 1 0,1-1 0,0 0-1,0 0 1,0 0 0,0 0 0,0 0 0,0 0 0,-1 0 0,1 0-1,0 0 1,0-1 0,0 1 0,0 0 0,-1-1 18,-51-19 208,52 19-205,-203-137 3295,100 61-2603,80 61-599,6 1 11,-2 1 0,0 1 1,0 1-1,-1 1 1,-1 1-1,0 0 0,0 2 1,0 0-1,-8 0-107,30 9 8,1-1-1,-1 1 1,0-1 0,0 1-1,0-1 1,0 1-1,0-1 1,0 1 0,0-1-1,0 1 1,0-1 0,0 1-1,0-1 1,0 1 0,0-1-1,-1 1 1,1-1-1,0 1 1,0-1 0,-1 1-1,1-1 1,0 0 0,0 1-1,-1-1 1,1 1-1,0-1 1,-1 0 0,1 1-1,-1-1 1,1 0 0,0 1-1,-1-1 1,1 0 0,-1 0-1,1 0 1,-1 1-1,1-1 1,-1 0 0,1 0-1,-1 0 1,1 0 0,-1 0-1,1 0 1,-1 0-1,1 0 1,-1 0 0,1 0-1,-1 0 1,1 0-8,41 28-96,-2-12-331,0-3 1,2 0-1,-1-3 1,1-1-1,1-3 1,0-1-1,0-2 1,0-1-1,41-5 427,-57 4-740,1-1 0,-1-2 0,0 0 0,0-2 0,0 0 0,-1-2 0,1-1 0,-1-1 0,-1-1-1,1-1 1,5-5 740,24-43 891,-48 5 6733,-19 49-2755,-10 410-2638,-28-35-2791,42-273-2058,11-35-3028,9-40-4027,-4-22 3517</inkml:trace>
  <inkml:trace contextRef="#ctx0" brushRef="#br1" timeOffset="49557.169">1209 12095 2851,'-11'-152'4248,"4"82"-1773,2 0 0,3 0 0,3-1 0,4 1 0,12-67-2475,-14 126 273,-3 7-98,0 0-1,0 0 0,1 0 1,-1 0-1,1 0 0,0 0 1,1 0-1,-1 0 1,1 0-1,-1 0 0,1 0 1,0 1-1,0-1 0,1 1 1,-1-1-1,1 1 0,0 0 1,0 0-1,0 0 1,0 1-1,0-1 0,0 1 1,1-1-1,-1 1 0,1 0 1,0 1-1,1-2-174,8 1 28,0 1-1,0 0 1,0 1-1,0 0 1,0 1-1,0 1 1,0 0 0,0 0-1,0 1 1,-1 1-1,1 0 1,-1 1-1,0 0 1,0 1-1,-1 0 1,0 1 0,0 0-1,0 1 1,-1 0-1,0 1 1,-1 0-1,0 0 1,0 1-1,-1 0 1,0 1-1,-1 0 1,0 0 0,-1 1-1,0-1 1,-1 1-1,3 10-27,-5-11-28,-1-1 0,0 0 0,-1 1 0,0-1 0,-1 0 0,0 1 0,0-1 0,-1 1 0,-1-1 0,0 1-1,0-1 1,-1 0 0,0 0 0,-1 0 0,0-1 0,0 1 0,-1-1 0,-1 0 0,1 0 0,-1-1 0,-1 1 0,0-1 0,0-1-1,0 1 1,-1-1 0,0-1 0,-6 4 28,-3 3-1,-2-1 1,1-1-1,-2-1 0,1-1 0,-1-1 1,-1 0-1,1-2 0,-1 0 0,-1-1 1,1-1-1,0-1 0,-1-1 0,0-1 1,-13-1 0,33 0-90,0 1 0,0 0 0,1-1 1,-1 1-1,0-1 0,0 0 1,0 1-1,0-1 0,0 0 1,1 0-1,-1 0 0,0 0 0,0-1 1,0 1-1,0 0 0,1-1 1,-1 1-1,0-1 0,0 0 0,1 1 1,-1-1-1,0 0 0,1 0 1,-1 0-1,1 0 0,-1-1 1,1 1-1,0 0 0,-1-1 0,1 1 1,0-1-1,0 1 0,0-1 1,0 1-1,0-1 0,0 0 0,1 1 1,-1-1-1,0 0 0,1 0 1,-1 0-1,1 1 0,0-1 1,0 0-1,0 0 0,0 0 0,0 0 1,0 0-1,0 0 0,0 1 1,1-1-1,-1 0 0,1 0 1,0 0-1,-1 1 0,1-2 90,29-30-4479,7-2-2295</inkml:trace>
  <inkml:trace contextRef="#ctx0" brushRef="#br1" timeOffset="49882.202">1852 11425 11467,'0'0'4751,"0"0"-1457,0 0-801,0 16-566,-8 167 1260,-33 336-2530,42-456-4581,-5-113 828,-8-5 3627,3-1 0,2 0 0,3-1 0,3 0 0,1 1 1,4-1-1,2 1 0,2 0 0,2 0 0,14-36-531,-24 85 53,1 0 0,0 0 0,1 1 0,-1-1 1,1 1-1,1-1 0,-1 1 0,1 0 0,0 0 0,0 0 0,1 0 0,0 0 0,0 1 0,0 0 0,1 0 0,0 0 0,0 0 0,0 1 0,0 0 0,1 0 0,-1 0 0,1 0 0,0 1 0,0 0 0,1 1 0,-1-1 0,0 1 0,1 0 0,0 1 1,-1 0-1,2 0-53,-1 1-21,-1 2 0,1-1 0,-1 1 0,1 0 0,-1 0 1,0 1-1,0-1 0,0 2 0,-1-1 0,1 0 1,-1 1-1,0 0 0,0 1 0,0-1 0,0 1 1,-1 0-1,1 0 0,-1 0 0,-1 0 0,1 1 0,-1 0 1,0 0-1,0 0 0,-1 0 0,1 0 0,-1 0 1,-1 1-1,1 1 21,1 4-203,-1 0-1,0 1 1,-1-1 0,0 0 0,-1 1 0,0-1 0,-1 0-1,0 1 1,-1-1 0,-1 0 0,0 0 0,0 0-1,-1 0 1,-5 9 203,2-8-455,0-1 1,-2 1-1,1-1 0,-1-1 0,-1 0 0,0 0 0,0-1 0,-1 0 0,-1-1 0,1 0 1,-10 5 454,12-9-937,0 0 1,0-1-1,-1 0 1,1-1-1,-1 0 1,0 0-1,0-1 1,0 0-1,0-1 1,0 0-1,-3 0 937,2-1-4943</inkml:trace>
  <inkml:trace contextRef="#ctx0" brushRef="#br1" timeOffset="50195.017">2330 11450 14093,'0'0'3486,"0"0"-1046,0 0-427,0 0-775,-1 14-645,-18 537 362,11-572-992,4-18 257,1-1-1,3 0 1,1 1 0,2-1 0,1 1 0,2-1 0,2 1 0,2 1-1,1 0 1,2 0 0,10-18-220,-21 49-80,1 0-1,-1 0 1,2 1 0,-1-1-1,1 1 1,0 0-1,0 0 1,0 0 0,1 1-1,0 0 1,0-1-1,1 2 1,-1-1 0,1 1-1,0-1 1,0 2-1,1-1 1,-1 1 0,1 0-1,0 0 1,0 0-1,-1 1 1,2 1 0,-1-1-1,0 1 1,0 0 0,0 0-1,1 1 1,-1 0-1,0 1 1,0-1 0,1 1-1,-1 1 1,5 1 80,60 41-9006,-42-21-1425</inkml:trace>
  <inkml:trace contextRef="#ctx0" brushRef="#br1" timeOffset="50445.243">2977 11353 9833,'0'0'7159,"0"0"-4137,0 0-1426,-14-5-262,-45-13-544,56 18-765,1 1 0,0-1 0,-1 1 0,1 0 0,0 0-1,0 0 1,0 0 0,0 0 0,0 0 0,0 1-1,0-1 1,0 1 0,0-1 0,1 1 0,-1 0 0,0 0-1,1-1 1,-1 1 0,1 0 0,0 0 0,0 0 0,0 1-1,0-1 1,0 0 0,0 0 0,0 3-25,-3 4 86,-10 22 152,2 0 1,2 1 0,0 1-1,3 0 1,0 0 0,2 0-1,2 1 1,1-1-1,1 1 1,4 28-239,-4-55-22,1-1 0,1 1 0,-1-1 0,1 1 0,0-1 0,0 1 0,1-1 0,0 0 0,0 0 0,0 0 0,1 0 0,0 0 0,0 0 0,1-1 0,-1 1 0,1-1 0,0 0 0,1 0 0,-1-1 0,1 1 0,0-1 0,0 0 0,1 0 0,-1-1 0,1 1 0,-1-1 0,1 0 0,0-1 0,0 0 0,1 1 0,-1-2 0,0 1 0,5 0 22,-4-2-33,0 0-1,-1 0 1,1 0-1,-1-1 1,1 0 0,-1-1-1,1 1 1,-1-1-1,0 0 1,1-1-1,-1 1 1,0-1 0,-1 0-1,1-1 1,0 0-1,-1 0 1,0 0-1,0 0 1,0-1 0,-1 1-1,1-1 1,-1-1-1,0 1 1,-1-1-1,1 1 1,-1-1 0,2-6 33,3-6 140,-1 0 1,-1-1-1,-1 1 1,-1-1 0,-1-1-1,0 1 1,-1 0-1,-1-1 1,-1-1-141,0 4-65,0 1-1,-1-1 1,-1 0-1,0 1 1,-2-1 0,1 1-1,-2 0 1,0 0 0,-1 0-1,-1 1 1,0 0-1,-1 0 1,-1 0 0,0 1-1,-1 1 1,-8-9 65,-44-13-6679,35 33-2476</inkml:trace>
  <inkml:trace contextRef="#ctx0" brushRef="#br1" timeOffset="51041.392">3761 11521 10698,'-2'-15'5146,"-9"-47"-2476,9 58-2521,0 1 1,0 0-1,0 0 1,0 0 0,-1 0-1,1 0 1,-1 0 0,0 1-1,0-1 1,0 1-1,0 0 1,0 0 0,-1 0-1,1 0 1,0 1 0,-1-1-1,0 1 1,1 0-1,-1 0 1,0 0 0,1 0-1,-1 1 1,0 0 0,0 0-1,0 0 1,1 0-1,-1 0 1,0 1 0,0-1-1,1 1 1,-1 0 0,0 0-1,1 1 1,-1-1 0,-1 2-151,-9 4 40,1 1-1,-1 1 0,1 0 0,1 1 0,0 0 0,0 1 0,1 0 0,0 1 0,1 1 0,0-1 0,1 1 0,1 1 0,0 0 0,1 0 0,0 0 1,1 1-1,1 0 0,0 1 0,1-1 0,1 1 0,0-1 0,1 1 0,1 4-38,-1-8-13,1 1 0,1-1 0,0 0 0,1 1 0,0-1 0,0 0 0,2 1 0,-1-1 1,2 0-1,-1-1 0,2 1 0,0-1 0,0 1 0,1-1 0,0-1 0,1 1 0,0-1 0,0 0 0,1-1 0,1 0 0,0 0 0,0-1 0,0 0 1,1 0-1,0-1 0,3 0 13,-8-4-19,1-1 1,0 0 0,-1 0-1,1-1 1,0 0 0,0 0 0,0 0-1,0-1 1,0 0 0,0 0-1,0 0 1,1-1 0,-1 0 0,-1 0-1,1-1 1,0 1 0,0-1-1,0 0 1,-1-1 0,1 1 0,-1-1-1,0-1 1,0 1 0,0-1-1,0 1 1,-1-1 0,1-1 0,-1 1-1,0 0 1,0-1 0,-1 0-1,1 0 19,13-20 135,-1-1-1,-1-1 0,-1 0 0,-1-1 0,5-21-134,-11 31 223,0 0 0,-2 0 0,-1-1 0,0 0-1,-1 0 1,-1 0 0,-1 0 0,0-9-223,-1 27 11,0 1 0,1 0 0,-1-1 0,0 1-1,0 0 1,0-1 0,1 1 0,-1-1 0,0 1 0,0 0 0,0-1-1,0 1 1,0-1 0,0 1 0,0-1 0,0 1 0,0 0 0,0-1 0,0 1-1,0-1 1,0 1 0,0 0 0,0-1 0,-1 1 0,1-1 0,0 1-1,0 0 1,0-1 0,-1 1 0,1-1 0,0 1 0,0 0 0,-1 0 0,1-1-1,0 1 1,-1 0 0,1-1 0,0 1 0,-1 0 0,1 0 0,0 0-1,-1-1 1,1 1 0,-1 0 0,1 0 0,0 0 0,-1 0 0,1 0 0,-1 0-1,1 0 1,-1 0 0,1 0 0,0 0 0,-1 0 0,1 0 0,-1 0-1,1 0 1,-1 0 0,1 0 0,0 0 0,-1 0 0,1 1 0,-1-1-11,-13 25 25,13-11-75,-1 0 1,2 1-1,0-1 0,1 1 1,0-1-1,1 0 0,1 1 1,0-1-1,1 0 0,1-1 0,0 1 1,5 9 49,54 92-4534,-36-82-114,-8-13-1621,1-1-4200</inkml:trace>
  <inkml:trace contextRef="#ctx0" brushRef="#br1" timeOffset="51622.453">4315 11508 11499,'4'-82'2541,"-3"79"-2316,0 1 1,-1 0-1,1-1 1,0 0 0,-1 1-1,0-1 1,0 1-1,0-1 1,0 0-1,0 1 1,0-1-1,0 1 1,-1-1-1,0 1 1,1-1-1,-1 1 1,0-1-1,0 1 1,0 0-1,0-1 1,-1 1-1,1 0 1,-1 0-1,1 0 1,-1 0-1,0 0 1,0 0-1,0 0 1,0 1-1,0-1 1,0 1-1,0-1 1,0 1-1,-1 0 1,1 0-1,-1 0 1,-1 0-226,-1 3 57,0 0 0,0 1 0,0 0 0,0 0 0,0 0 0,1 1 0,-1-1 0,1 1 0,0 0 0,0 0 0,0 1 0,1-1 0,0 1 0,0 0 0,0 0 0,0 0 0,1 0 0,0 0 0,0 1 0,0-1 0,0 1 0,1 0-57,-8 27-44,1 1 0,2-1 1,1 1-1,2 0 0,1 1 0,2-1 0,1 0 0,2 0 0,1 0 0,2 0 0,1 0 0,1-1 0,9 18 44,8 19-2040,-23-66 1697,-1 0-1,1 0 1,0 0 0,1 0 0,-1 0-1,1 0 1,0-1 0,0 1 0,0-1-1,0 0 1,0 0 0,1 0 0,-1 0 0,1 0-1,0-1 1,0 0 0,0 0 0,0 0-1,0 0 1,1-1 0,-1 1 0,1-1-1,0 0 344,2-1-48,-1 0 0,1 0 0,-1-1-1,0 1 1,1-2 0,-1 1 0,0-1 0,0 0-1,0 0 1,0 0 0,0-1 0,-1 0-1,1 0 1,-1-1 0,1 0 0,-1 1-1,0-2 1,-1 1 0,1 0 0,2-4 48,72-112 6217,-2-69-695,-3-107-3330,-68 260-1863,-6 36-102,-2 20-35,-5 58-123,5-1 1,2 0-1,6 24-69,-6-84-16,0 0 1,2-1-1,0 0 1,1 1-1,0-1 0,1 0 1,1 0-1,1-1 0,0 1 1,1-1-1,0 0 1,1-1-1,2 2 16,-8-14-33,0 1-1,1-1 1,-1 0 0,0 0-1,0-1 1,1 1 0,-1 0-1,1-1 1,-1 1 0,1-1 0,0 0-1,0 0 1,0 0 0,-1 0-1,1 0 1,0-1 0,0 0-1,0 1 1,0-1 0,0 0-1,0 0 1,0 0 0,0-1-1,0 1 1,0-1 0,0 0-1,0 0 1,0 0 0,-1 0-1,1 0 1,0 0 0,-1-1-1,1 1 1,-1-1 0,1 0-1,-1 0 1,0 0 0,0 0 33,74-92 76,3-54 527,-79 147-599,0 0 1,0 0-1,1 0 0,-1 0 1,0 0-1,1 0 1,-1 1-1,0-1 0,1 0 1,-1 0-1,1 0 0,-1 0 1,1 1-1,0-1 1,-1 0-1,1 0 0,0 1 1,0-1-1,-1 1 1,1-1-1,0 0 0,0 1 1,0 0-1,0-1 0,-1 1 1,1-1-1,0 1 1,0 0-1,0 0 0,0-1 1,0 1-1,0 0 0,0 0 1,0 0-1,0 0 1,0 0-1,0 1 0,0-1 1,0 0-1,0 0 1,0 0-1,0 1 0,0-1 1,0 1-1,0-1 0,-1 1 1,1-1-1,0 1 1,0-1-1,0 1 0,-1 0 1,1-1-1,0 1 1,-1 0-1,1 0 0,-1-1 1,1 1-1,-1 0 0,1 0 1,-1 0-1,1 0 1,-1 0-1,0 0 0,0 0 1,1 0-1,-1 0 0,0 0-4,18 51-5,46 91 91,-61-139-98,1 1 0,0-1 1,0 1-1,0-1 0,0 0 0,1 0 1,-1-1-1,1 0 0,0 0 0,0 0 0,1 0 1,-1-1-1,0 1 0,1-1 0,-1-1 1,1 1-1,0-1 0,0 0 0,-1 0 1,1-1-1,0 0 0,0 0 0,0 0 1,0-1-1,0 0 12,4-1-71,-1-1 0,0-1 0,0 0 0,0 0 0,-1-1 0,1 1 0,-1-2 0,0 0 0,-1 0 0,1 0 0,-1-1 1,-1 0-1,1 0 0,-1 0 0,0-1 0,-1 0 0,0 0 0,0-1 0,-1 0 0,0 0 0,0 0 0,-1 0 0,0 0 0,-1 0 0,0-1 0,0 0 0,-1 1 0,0-1 0,-1 0 0,0 1 0,-1-7 72,-15-31-8911,2 30-1393</inkml:trace>
  <inkml:trace contextRef="#ctx0" brushRef="#br1" timeOffset="52222.853">6096 11323 7591,'3'-13'6049,"12"-40"-3498,-14 51-2472,-1 1 0,1 0 0,-1 0-1,0 0 1,1 0 0,0 1 0,-1-1-1,1 0 1,0 0 0,-1 0 0,1 0 0,0 1-1,0-1 1,-1 0 0,1 0 0,0 1-1,0-1 1,0 1 0,0-1 0,0 1-1,0-1 1,0 1 0,0 0 0,0 0-1,0-1 1,1 1 0,-1 0 0,0 0 0,0 0-1,0 0 1,0 0 0,0 0 0,0 0-1,0 1 1,0-1 0,0 0 0,0 0-1,0 1 1,0-1 0,0 1 0,0-1 0,0 1-1,0 0 1,0-1 0,0 1 0,0 0-1,0-1 1,-1 1 0,1 0 0,0 0-1,-1 0 1,1 0 0,0 0-79,8 10 75,-1 1-1,0 0 1,-1 1 0,-1 0 0,1 0-1,-2 0 1,0 1 0,-1 0 0,0 0-1,-1 0 1,0 0 0,-1 0 0,-1 1-1,-1-1 1,0 4-75,1-1-85,-2 1-1,0-1 1,-2 0 0,1 0 0,-2 0-1,0-1 1,-1 1 0,-1-1 0,-1 0-1,-6 12 86,7-17-462,0 0 0,-1 0 0,0 0-1,-1-1 1,0 0 0,-1 0 0,0-1-1,-1 0 1,0 0 0,0-1 0,0-1-1,-1 0 1,0 0 0,-8 2 462,14-6 35,0-2 1,1 1-1,-1 0 1,0-1-1,0 0 1,0 0-1,0-1 1,1 1-1,-1-1 1,0 0-1,0 0 1,0-1 0,0 1-1,0-1 1,-1 0-36,3-1 238,0 1 0,0-1 0,0 1 0,0-1 0,0 0 0,0 0-1,0 0 1,0 0 0,1-1 0,-1 1 0,1-1 0,0 0 0,0 0 0,0 1 0,0-1 0,0 0 0,1-1 0,-1 1 0,1 0 0,0 0 0,-1-3-238,-1-2 311,0 0 0,0-1-1,1 1 1,0 0 0,1-1-1,0 1 1,0-1 0,1 1 0,0-1-1,1 0 1,-1 1 0,2-1-1,-1 1 1,1 0 0,0-1-1,1 1 1,0 0 0,1 0-1,-1 1 1,5-8-311,-6 13 29,-1 1-1,1-1 1,0 1 0,-1-1-1,1 1 1,0 0 0,0 0-1,0 0 1,0 0 0,0 0-1,0 0 1,0 0 0,0 1-1,0-1 1,0 1 0,1 0-1,-1-1 1,0 1-1,0 0 1,0 0 0,1 0-1,-1 1 1,0-1 0,0 0-1,0 1 1,0 0 0,1-1-1,-1 1 1,0 0 0,0 0-1,-1 0 1,1 0-1,0 1 1,0-1 0,0 0-1,-1 1 1,2 1-29,55 67 250,-55-65-215,7 11 45,15 22-76,1 0 0,1-2 1,2-1-1,18 15-4,-38-41-28,0-1 0,1 0 0,0 0 0,1-1 0,-1-1 0,1 0 0,1 0 1,-1-1-1,1 0 0,0-1 0,0 0 0,0-1 0,1 0 0,-1-1 0,1-1 1,-1 0-1,1-1 0,7 0 28,-15-1 4,0 0 0,0 0 0,-1 0 0,1-1 0,0 1 0,-1-1 0,1 0 0,-1 0 0,0-1-1,0 0 1,1 1 0,-2-1 0,1-1 0,0 1 0,-1 0 0,1-1 0,-1 0 0,0 0 0,0 0 0,-1 0 0,1 0 0,-1-1 0,0 1 0,0-1 0,0 1 0,-1-1 0,0 0 0,0 0 0,0 0-4,3-10-530,-2-1 1,0 1-1,0-1 1,-2 0-1,0 0 1,-1 0-1,0 1 1,-3-10 529,-4-8-9460,4 22-411</inkml:trace>
  <inkml:trace contextRef="#ctx0" brushRef="#br1" timeOffset="52433.907">7000 11314 15118,'0'0'4485,"0"0"-3525,0 0-287,0 0-609,0 0-64,0 0-769,0 0-2562,0 0-4068</inkml:trace>
  <inkml:trace contextRef="#ctx0" brushRef="#br1" timeOffset="52682.891">6938 11927 17457,'0'0'4516,"0"0"-2242,0 0-641,0 0-1248,0 0-385,0 0-609,0 0-1216,0 0-1507,0 0-3202,20-54-6438</inkml:trace>
  <inkml:trace contextRef="#ctx0" brushRef="#br1" timeOffset="53291.758">8704 11170 12748,'0'0'4986,"0"0"-2578,0 0-625,0 0-358,-9 15-368,4-7-914,-45 112 1209,38-33-1192,4 1 1,4-1-1,5 62-160,-1-140-86,10 101-3039,13-40-4576,-20-69 2118,-4-28 4861,-61-228 7972,49 195-5928,3-1 0,3-1 0,2 1 0,3-1 0,3 1 0,4-18-1322,31-50 2175,-34 124-2091,1 0 0,0 0 0,0 0 0,0 0 1,0 1-1,1-1 0,-1 1 0,1 0 0,0 0 0,1 1 0,-1-1 0,1 1 1,-1 0-1,1 0 0,0 0 0,0 1 0,0 0 0,1 0 0,-1 0 0,1 0 0,-1 1 1,3 0-85,9-1 20,0 2 0,0 0 0,0 0 0,0 2 1,0 0-1,-1 1 0,1 1 0,-1 0 0,0 2 1,10 4-21,-20-8-21,0 0 1,0 1 0,-1 0 0,1 0 0,-1 1-1,0 0 1,0 0 0,0 0 0,-1 0-1,1 1 1,-1-1 0,0 1 0,0 0 0,-1 0-1,0 1 1,0-1 0,0 1 0,0 0-1,-1 0 1,0-1 0,0 2 0,-1-1 0,1 0-1,-1 0 1,-1 0 0,1 1 0,-1-1-1,0 0 1,-1 4 20,-1-1-59,0 0 0,0 0 0,-1 0-1,-1-1 1,1 1 0,-1-1 0,-1 0-1,1 0 1,-2 0 0,1-1 0,-1 0 0,0 0-1,0 0 1,-1-1 0,0 0 0,0 0 0,0-1-1,-1 0 1,1 0 0,-4 1 59,-17 9-253,-1-1 0,0-1-1,-2-1 1,1-2 0,-7 1 253,-164 31-1787,113-32-6158,85-10 2131</inkml:trace>
  <inkml:trace contextRef="#ctx0" brushRef="#br1" timeOffset="53612.911">9131 11408 12716,'0'0'4287,"0"0"-1346,1 16-645,-7 111 63,-1-103-2288,2-1-1,0 1 1,2 0-1,0 0 1,2 0-1,1 0 1,1 4-71,-1-22-156,1 0 0,-1 1 1,1-1-1,1 0 0,-1 0 0,1 1 0,0-1 0,1-1 1,-1 1-1,1 0 0,0 0 0,1-1 0,-1 0 0,1 0 1,0 0-1,1 0 0,-1 0 0,1-1 0,0 0 1,0 0-1,0 0 0,0-1 0,1 1 0,-1-1 0,1-1 1,0 1-1,0-1 0,0 0 0,2 0 156,-4 0-13,1-1 0,0-1 1,0 1-1,0-1 0,0 1 0,-1-1 0,1-1 0,0 1 0,0-1 1,0 1-1,0-2 0,-1 1 0,1 0 0,-1-1 0,1 0 0,-1 0 0,1 0 1,-1-1-1,0 1 0,0-1 0,0 0 0,0 0 0,-1 0 0,1-1 1,-1 1-1,0-1 0,0 0 0,0 0 0,-1 0 0,2-3 13,4-8 472,-1 0-1,-1 0 0,0-1 0,-1 1 1,-1-1-1,0 0 0,-2-1 1,1-9-472,7-237 2893,-10 258-2897,-14-36-286,8 65-7018,10-5-539</inkml:trace>
  <inkml:trace contextRef="#ctx0" brushRef="#br1" timeOffset="54918.641">10112 11389 16079,'1'-14'3967,"4"-47"-1891,-6 58-1979,0 1-1,1-1 1,-1 0-1,0 0 1,-1 1-1,1-1 1,0 0-1,-1 1 1,1-1-1,-1 1 1,0 0-1,0 0 1,0-1-1,0 1 1,0 0-1,0 1 1,-1-1-1,1 0 0,-1 1 1,1-1-1,-1 1 1,1 0-1,-1 0 1,0 0-1,0 0 1,0 0-1,1 1 1,-1-1-1,0 1 1,0 0-1,0 0 1,0 0-1,0 0 1,0 0-1,0 0 1,0 1-1,1 0 1,-2 0-97,-5-1 65,-5 0-53,0 1 1,0 1-1,-1 0 1,1 1-1,1 1 1,-1 0-1,0 1 1,1 0-1,0 1 1,0 0-1,1 1 1,0 1-1,0 0 1,0 0-1,1 1 1,1 1-1,0 0 0,0 0 1,0 1-1,0 3-12,-14 18-71,1 2 1,2 0-1,2 1 0,1 1 0,1 1 0,-6 24 71,20-53-252,0 0 1,0 0 0,0 1-1,1-1 1,1 1 0,-1-1-1,1 1 1,1-1-1,-1 1 1,2 0 0,-1-1-1,1 3 252,1-9-78,0-1 0,0 1 0,0-1 0,0 1 0,0-1 0,0 0 0,1 0-1,-1 0 1,0 0 0,1 0 0,-1-1 0,0 1 0,1-1 0,-1 1 0,1-1 0,-1 0-1,1 0 1,-1 0 0,1 0 0,-1 0 0,1-1 0,-1 1 0,0-1 0,1 0-1,-1 0 1,0 1 0,1-1 0,-1-1 0,0 1 0,1-1 78,16-9 332,-1-1 1,0-1-1,0-1 0,-2 0 1,1-1-1,-2-1 0,0-1 1,2-3-333,1-2 784,40-52 1117,-45 98-1907,-10-10 115,44 137-847,-44-145 572,0 1 1,0-1-1,1-1 1,0 1-1,0 0 1,0-1-1,1 0 1,-1 0-1,1 0 1,1-1-1,-1 1 1,1-1-1,-1 0 1,1-1-1,0 0 1,0 0-1,1 0 1,-1 0-1,1-1 1,-1 0-1,4 0 166,2-1 22,0-1 1,0-1-1,-1 0 1,1 0-1,0-1 0,-1 0 1,0-1-1,1-1 0,-1 0 1,0 0-1,-1-1 1,1 0-1,-1-1 0,0 0 1,0-1-1,-1 0 1,0 0-1,0-1 0,0 0 1,-1-1-1,-1 0 0,1 0 1,-2 0-1,1-1 1,-1 0-1,2-6-22,20-33 611,-3-1 0,-2-1 0,-1-1-1,-4-2 1,-1 1 0,-3-2 0,-2-1-611,-8 38 185,0 0 1,-1-1-1,-1 0 0,-1 1 1,-1-1-1,0 0 0,-2-1-185,2 19 21,0-1-1,0 0 0,0 1 0,0-1 1,-1 1-1,1-1 0,0 1 1,-1-1-1,0 1 0,1 0 1,-1-1-1,0 1 0,0 0 1,1-1-1,-1 1 0,0 0 1,0 0-1,0 0 0,-1 0 1,1 0-1,0 0 0,0 0 1,-1 0-1,1 0 0,0 1 1,-1-1-1,1 0 0,-1 1 0,1-1 1,-1 1-1,1 0 0,-1-1 1,1 1-1,-1 0 0,1 0 1,-1 0-1,1 0 0,-1 0 1,1 0-1,-1 1 0,1-1 1,-1 0-1,1 1 0,-1-1 1,1 1-1,-1 0-20,-62 38 176,47-20-201,1 1 1,1 0-1,0 1 1,2 1-1,1 0 1,0 1-1,2 1 1,1 0-1,0 0 1,2 0-1,1 1 1,1 0-1,1 0 1,1 1-1,1-1 1,2 1-1,1 9 25,-3-23-158,1-1-1,1 1 0,0-1 0,1 1 1,0-1-1,1 1 0,0-1 1,1 0-1,0 0 0,1 0 1,0 0-1,0 0 0,1-1 0,1 0 1,0 0-1,0 0 0,1-1 1,0 0-1,1 0 0,0-1 1,0 0-1,1 0 0,0-1 0,0 0 1,0-1-1,1 1 0,0-2 1,1 0-1,-1 0 0,1-1 1,0 0-1,0-1 0,5 1 159,-5-3 42,-1-1-1,0-1 1,1 1-1,-1-2 1,0 1 0,1-2-1,-1 1 1,0-1-1,-1-1 1,1 0-1,-1 0 1,1-1-1,-1 0 1,-1 0-1,1-1 1,-1-1 0,0 1-1,0-1 1,-1 0-1,1-1 1,-2 0-1,1 0 1,3-7-42,9-15 373,-1-1 0,-1-2 0,-2 1 0,-1-2 0,-2 0 0,-1 0 0,-2-1 1,-1 0-1,0-18-373,-1-27 795,-23 103-496,0 24-344,2 0 1,2 2-1,2-1 0,2 1 0,2 0 1,2 1-1,3-1 0,2 13 45,-2-57-75,0-1-1,1 1 0,-1-1 0,1 1 1,0-1-1,1 1 0,-1-1 0,1 1 1,-1-1-1,1 1 0,1-1 0,-1 0 1,1 1-1,-1-1 0,1 0 0,0 0 1,1 0-1,-1-1 0,1 1 0,0 0 1,0-1-1,0 0 0,0 1 0,0-1 1,1-1-1,-1 1 0,1 0 0,0-1 1,0 0-1,0 0 0,0 0 0,0 0 1,0-1-1,1 1 0,-1-1 0,1 0 1,3 0 75,4-3 52,1 0 0,-1-1 1,0-1-1,1 0 0,-2 0 1,1-1-1,0-1 0,-1 0 1,0 0-1,0-1 0,-1-1 1,0 0-1,0 0 0,-1-1 0,0 0 1,-1 0-1,0-1 0,0-1 1,-1 1-1,4-9-52,18-24 325,-3-1 0,-1-2 0,-3 0 0,-2-1-1,-1-1 1,-3-1 0,7-36-325,-22 82 26,4-19 76,-8 26 96,-8 29-195,1 0 1,2 0 0,1 1-1,2 0 1,1 0-1,2 0 1,1 1-1,1-1 1,6 34-4,-5-60-165,1 0 0,0 1 0,0-1 0,1 0-1,0 0 1,0 0 0,1-1 0,0 1 0,0-1 0,1 0 0,0 0 0,0 0 0,6 5 165,-7-8-367,0-1-1,1 1 1,-1-1-1,1-1 1,-1 1 0,1 0-1,0-1 1,0 0-1,0 0 1,0-1 0,0 1-1,0-1 1,1 0 0,-1-1-1,0 1 1,1-1-1,-1 0 1,0 0 0,1-1-1,-1 1 1,0-1 0,3-1 367,0-1-641,0 0 1,0 0 0,0-1 0,-1 0 0,0 0 0,1-1 0,-2 0 0,1 0 0,0 0 0,-1-1 0,0 0 0,0-1 0,0 0 640,63-93-2036,17-56 4090,-21-9 6590,-57 127-4474,-8 30-1026,-7 24-2370,1 10-716,0 0-1,1 0 1,2 0 0,1 1 0,1-1-1,1 1 1,1-1 0,1 1 0,2-1-1,1 0 1,5 16-58,-10-39-43,0 0 0,1 1 0,-1-1-1,1 0 1,0 0 0,0 0 0,0 0 0,0 0 0,1 0-1,-1-1 1,1 1 0,-1 0 0,1-1 0,0 1 0,0-1 0,0 0-1,1 1 1,-1-1 0,1 0 0,-1 0 0,1-1 0,-1 1-1,1 0 1,0-1 0,0 0 0,0 1 0,0-1 0,0-1-1,0 1 1,0 0 0,0-1 0,0 1 0,0-1 0,0 0-1,1 0 1,-1 0 0,0 0 0,0-1 0,0 1 0,0-1-1,0 0 1,0 0 0,0 0 0,0 0 0,0-1 0,0 1 0,0-1 43,12-9 148,-1 0 1,0 0 0,0-2-1,-2 1 1,1-2 0,-2 0-1,0 0 1,0-1 0,-2 0 0,0-1-1,0 0 1,-2-1 0,0 1-1,0-1 1,-2-1 0,0 1 0,-1-1-1,-1 0 1,-1 0 0,0 0-1,-2-1-148,1 16 55,0 0-1,0 0 1,-1 1-1,1-1 1,-1 0-1,0 0 1,0 0-1,0 1 1,0-1-1,0 0 1,-1 0-1,1 0 1,-1 1-1,0-1 1,1 0-1,-1 1 1,-1-1-1,1 1 1,0-1-1,-1 1 1,1-1-1,-1 1 0,0 0 1,0 0-1,1 0 1,-2 0-1,1 0 1,0 0-1,0 0 1,0 1-1,-1-1 1,1 1-1,-1 0 1,1-1-1,-1 1 1,0 1-1,1-1 1,-1 0-1,-1 0-54,-8 3 19,0 0 0,1 0-1,-1 1 1,1 0 0,0 1-1,0 1 1,1-1 0,-1 2-1,1-1 1,0 2 0,0-1-1,1 1 1,0 1 0,0 0-1,1 0 1,0 0 0,0 1-1,1 0 1,0 1 0,-5 8-19,1 0 4,0 0-1,1 1 1,1 0 0,1 1 0,0 0 0,2 0 0,0 1-1,1 0 1,1-1 0,1 2 0,1-1 0,1 0-1,1 0 1,2 14-4,-1-27-30,1 1 0,0-1 0,1 0 0,-1 0 0,1 0 0,1-1 0,0 1 0,0-1 0,0 0 0,1 0 0,0 0 0,1-1-1,-1 1 1,1-1 0,0-1 0,1 1 0,-1-1 0,1 0 0,0 0 0,0-1 0,1 0 0,-1-1 0,1 1 0,0-1 0,0-1 0,1 1 30,18 4-233,0-1 1,0-2 0,1 0-1,0-2 1,-1-1 0,1-1 0,10-2 232,-24 2-8,0-1 0,0-1 0,-1 0 0,1-1 0,-1-1 0,1 0 0,-1 0 0,-1-1 0,1-1 0,-1 0 0,1-1 0,-2 0-1,1-1 1,-1-1 0,0 1 0,-1-2 0,0 1 0,-1-1 0,0-1 0,0 0 0,-1 0 0,0-1 0,-1 0 0,-1 0 0,0 0 0,0-1 0,-1 0 0,-1 0 0,0-1 0,-1 1 0,-1-1 0,1-3 8,-3 14-61,0 0 1,0 0-1,-1 0 0,1 0 0,-1 0 0,0 0 0,1 0 0,-1 1 0,-1-1 0,1 0 1,0 0-1,-1 1 0,1-1 0,-1 1 0,0-1 0,1 1 0,-1 0 0,-1-1 0,1 1 0,0 0 1,0 0-1,-1 1 0,1-1 0,-1 0 0,1 1 0,-1 0 0,0-1 0,0 1 0,0 0 1,0 0-1,1 1 0,-1-1 0,0 1 0,-2-1 61,-104 8-6882,45 10-1702</inkml:trace>
  <inkml:trace contextRef="#ctx0" brushRef="#br1" timeOffset="60112.823">11525 13207 16976,'0'0'2248,"0"0"-759,0 0 155,-13 1-384,5 1-1182,-1 0 1,0 0-1,1 0 1,-1 1-1,1 1 1,0-1-1,0 1 0,0 0 1,1 1-1,-1 0 1,1 0-1,0 1 1,-1 2-79,-276 298 476,170-175-472,107-123 2,2-2-1,1 0-1,-1 0 1,0-1-1,0 0 1,-1 0-1,0 0 1,0-1-1,0 0 0,0 0 1,-1 0-1,1-1 1,-1 0-1,-4 2-4,8-6 8,1-1 0,0 1 0,-1-1 0,1 0 0,0 1 0,0-1 0,0 0 1,0 0-1,1 0 0,-1-1 0,0 1 0,1 0 0,0 0 0,-1-1 0,1 1 0,0-1 0,0 0 0,0 1 0,1-1 0,-1 1 0,1-1 0,-1 0 0,1 0 0,0 1 0,0-1 0,0 0 0,0 0-8,-1-5 13,-4-22 155,2 0 1,1-1 0,1 1-1,1 0 1,2 0 0,1 0 0,2 0-1,0 0 1,2 1 0,10-25-169,-17 50 22,1 0 1,-1 0-1,1 1 1,1-1-1,-1 0 1,0 1-1,1-1 0,0 0 1,0 1-1,0 0 1,0-1-1,0 1 1,1 0-1,-1 0 1,1 1-1,0-1 1,0 0-1,0 1 1,0 0-1,0-1 1,1 1-1,-1 1 1,1-1-1,-1 0 1,1 1-1,0 0 1,-1 0-1,1 0 0,0 0 1,0 0-1,0 1 1,0 0-1,0 0 1,-1 0-1,1 0 1,0 0-1,0 1 1,1 0-23,6 7 5,0 0 1,0 0-1,-1 1 0,0 1 1,-1 0-1,0 0 0,0 0 1,-1 1-1,-1 1 0,0-1 1,0 1-1,-1 1 1,-1-1-1,0 1-5,1-1 10,48 100 119,-40-75-110,2-1 1,1 0-1,2-1 0,1-1 1,2-1-1,2-1 0,0 0 1,2-2-1,2-2 0,0 0 1,3 0-20,-26-25 17,1 0 1,-1 0 0,0 0-1,1-1 1,-1 0-1,1 0 1,0 0 0,-1-1-1,1 1 1,0-1-1,0-1 1,0 1 0,0-1-1,0 0 1,0-1-1,0 1 1,0-1 0,0 0-1,0-1 1,-1 0 0,1 1-1,0-2 1,-1 1-1,1-1 1,-1 0 0,0 0-1,0 0 1,0-1-1,-1 1 1,1-1 0,-1 0-1,0-1 1,0 1-1,0-1 1,0 0 0,-1 0-1,2-4-17,3-3 187,-1-1-1,0-1 1,-1 1-1,0-1 1,-1-1-1,-1 1 1,-1 0-1,0-1 1,0 0-1,-2 0 0,1 0 1,-2 0-1,0 0 1,-1 0-1,-2-10-186,3 23-26,1 0 0,-1-1 0,0 1 0,0 0 0,0-1 0,0 1 0,-1 0 0,1-1 0,-1 1 0,1 0 0,-1 0 0,0-1 0,0 1 0,0 0 0,0 0 0,0 0 0,0 0 0,0 0 0,-1 0 0,1 0 0,-1 1 0,0-1 0,1 0 0,-1 1-1,0-1 1,0 1 0,0 0 0,0-1 0,0 1 0,0 0 0,0 0 0,-1 1 0,1-1 0,0 0 0,0 1 0,-1-1 0,1 1 0,0 0 0,-1 0 0,1 0 0,0 0 0,-1 0 0,1 0 0,0 1 0,-1-1 0,1 1 0,0 0 0,0-1 0,-1 2 26,-53 47-6201,34-27 646,-11 8-7444</inkml:trace>
  <inkml:trace contextRef="#ctx0" brushRef="#br1" timeOffset="66740.249">12972 13514 13965,'0'0'3716,"0"0"-2339,0 0 449,0 0-225,0 0-672,0 0-384,0 0-481,82-20 32,-27 20-64,7 2-32,3-2-192,-8 1-481,-14 5-672,-11 0-481,-16 8-2050,-16 2-2370,-9-1-3747</inkml:trace>
  <inkml:trace contextRef="#ctx0" brushRef="#br1" timeOffset="67046.849">12823 13753 3171,'0'0'4799,"0"0"-2418,0 0-448,-6 14 26,2-7-1580,3-6-320,-1 0 0,1 0-1,0 0 1,0 1 0,0-1 0,-1 0 0,1 0 0,1 1-1,-1-1 1,0 1 0,0-1 0,0 0 0,1 1 0,-1 0-1,1-1 1,-1 1 0,1-1 0,-1 1 0,1 0 0,0-1-1,0 1 1,0 0 0,0-1 0,0 1 0,0 0 0,1-1-1,-1 1 1,1-1 0,-1 1 0,1 0 0,-1-1-1,1 1 1,0-1 0,-1 0 0,1 1 0,0-1 0,0 1-1,0-1 1,0 0 0,1 0 0,-1 0 0,0 0 0,0 0-1,1 0 1,-1 0 0,1 0 0,-1 0 0,1 0 0,0 0-59,61 2 513,-1-3 1,1-2-1,-1-3 1,0-3-1,39-11-513,-56 11-877,-1-1 1,0-3-1,-1-1 0,23-12 877,-62 24-483,0-1 0,0 0 0,0 0 0,0 0 0,-1-1 0,1 0 0,-1 1 0,0-1 0,0 0 0,0-1 0,0 1-1,0 0 1,-1-1 0,1 1 0,-1-1 0,0 0 0,0 0 0,-1 0 0,1 0 0,-1 0 0,0 0 0,0-1 0,0 1 0,0 0 0,-1-1 0,0 1 0,0-2 483,-10-49-1954,-65-114 8955,5 10 4464,67 148-9077,7 16-681,10 18-933,-14-22-767,26 46 417,-2 2 0,-3 0 0,-1 2 0,-3 0 0,-2 1 0,3 26-424,-16-67 4,0 0 1,-1 0-1,-1 0 0,0 0 0,0 1 0,-1-1 1,0 0-1,-1 0 0,0 0 0,-1 0 0,-1-1 0,1 1 1,-2-1-1,1 0 0,-1 0 0,-1 0 0,0-1 0,0 1 1,-1-1-1,0-1 0,-1 1 0,0-2 0,-7 7-4,-11 6-564,0-1-1,-1-2 0,-1-1 0,-1-1 1,-30 11 564,-79 24-10549,88-32 374</inkml:trace>
  <inkml:trace contextRef="#ctx0" brushRef="#br0" timeOffset="68924.853">14425 13353 11979,'0'0'4090,"0"-14"-1539,-1-45-282,1 56-2001,0 0 1,0 0-1,0-1 1,0 1-1,0 0 0,-1 0 1,1 0-1,-1 0 0,0-1 1,0 1-1,0 0 1,-1 0-1,1 1 0,-1-1 1,1 0-1,-1 0 0,0 1 1,0-1-1,0 1 1,-1 0-1,1-1 0,-2 0-268,-11 34 865,8 5-842,1 0 1,2 0-1,1 0 0,2 1 1,3 25-24,-1-6-79,0 112-1454,-2-168 1524,1 1 0,-1 0-1,1-1 1,-1 1-1,0-1 1,1 1 0,-1-1-1,0 1 1,1-1-1,-1 1 1,0-1 0,0 0-1,0 1 1,1-1-1,-1 0 1,0 0 0,0 0-1,0 1 1,0-1-1,0 0 1,1 0 0,-1 0-1,0 0 1,0 0-1,0-1 1,0 1 0,1 0-1,-1 0 1,0-1-1,0 1 1,0 0 0,1-1-1,-1 1 1,0 0-1,0-1 1,1 0 0,-1 1-1,0-1 1,1 1-1,-1-1 1,1 0 0,-1 1-1,1-1 1,-1 0-1,1 1 1,-1-2 9,-11-15 49,0 0 0,2-2 0,0 1 0,1-1 0,1 0 0,0-1 0,2 0 0,0 0 0,1-1 0,2 1 0,-2-18-49,1 11 47,0-1-1,2 1 1,2-1-1,0 1 1,2 0-1,1-1 1,1 1 0,1 0-1,7-20-46,-8 34 5,0 1-1,1-1 1,1 1 0,0 0-1,1 1 1,0-1 0,1 1 0,0 0-1,1 1 1,0 0 0,0 1-1,1 0 1,0 0 0,1 1-1,0 0 1,0 1 0,1 0-1,0 1 1,0 0 0,12-3-5,-11 4 2,1 1 1,0 1-1,0 0 1,0 1-1,0 1 1,0 0-1,0 1 1,0 0-1,0 1 1,1 1-3,-10-2-4,0 1 0,0 0 0,0 0 0,0 1 1,-1-1-1,1 1 0,-1 0 0,1 1 0,-1-1 1,0 1-1,1 0 0,-2 0 0,1 0 0,0 0 1,0 1-1,-1-1 0,0 1 0,0 0 0,0 0 0,0 0 1,-1 1-1,1-1 0,-1 0 0,0 1 0,0 0 1,-1-1-1,0 1 0,1 0 0,-1 4 4,0-1-9,0 0 0,-1 0 0,0 0 0,-1 0-1,0 0 1,0 0 0,0 0 0,-1-1 0,0 1 0,-1 0-1,0-1 1,0 0 0,0 1 0,-1-1 0,0 0 0,-1-1-1,1 1 1,-1-1 0,-1 0 0,1 0 0,-1-1 0,0 1 0,0-1-1,0-1 1,-8 5 9,-8 5-1,0-2-1,-2 0 0,1-1 1,-2-2-1,1 0 1,-1-2-1,-12 2 2,-122 12 411,182-1 144,286 154 38,-64-18-631,-204-130-2337,-59-46-13224,16 9 7581</inkml:trace>
  <inkml:trace contextRef="#ctx0" brushRef="#br0" timeOffset="69509.612">15010 13360 7047,'0'0'2648,"0"0"-310,0 0 763,0 0-255,0 0-898,0 0-629,2-9-497,0-5-655,2-3 206,-1 46-86,-2-19-281,0 0-1,0 0 0,0-1 1,1 1-1,1 0 0,0-1 1,0 0-1,1 1 0,0-1 1,0-1-1,1 1 0,0-1 1,1 1-1,5 4-5,-9-11 1,1 0 0,0-1 0,0 1 0,0-1-1,0 0 1,0 1 0,1-1 0,-1-1 0,0 1 0,0 0 0,1-1 0,-1 0 0,0 0-1,1 0 1,-1 0 0,0 0 0,0-1 0,1 1 0,-1-1 0,0 0 0,0 0-1,0 0 1,1-1 0,-1 1 0,-1-1 0,1 1 0,0-1 0,0 0 0,-1 0-1,2-1 1,70-72 383,-71 73-290,0 0-1,-1-1 1,1 0-1,-1 1 1,0-1-1,0 0 1,0 0-1,0 0 1,0 0-1,-1 0 1,1-1-1,-1 1 1,0 0-1,0-1 0,0 1 1,-1-1-1,1 1 1,-1-1-1,0 1 1,1-1-1,-2 1 1,1-1-1,0 1 1,-1-1-1,0 1 1,0-1-1,0 1 1,0 0-1,0-1 1,-1 1-1,1 0 1,-1 0-1,0 0 1,0 0-1,0 0 1,0 0-1,-1 1 1,1-1-1,-1 0-93,-9-1 49,0 1 0,0 0 0,0 1 0,0 0 0,-1 1 0,1 1-1,0 0 1,0 0 0,-1 1 0,1 1 0,0 0 0,0 0 0,0 2 0,0-1 0,1 1-1,-1 1 1,1 0 0,0 1 0,-5 3-49,8-6-3,0 1 0,0 0 0,1 0 0,-1 1 0,1 0 0,0 0 0,0 1 0,1 0 0,0 0 0,0 1 0,0-1 0,0 1 0,1 0 0,1 1 0,-1-1 0,1 1 0,0 0 0,1 0 0,0 0 0,0 1 0,1-1 0,0 1 0,0 0 0,1-1 0,0 1 0,1 0 0,0 0 0,0-1 0,1 1 0,0 0 0,1-1 0,0 2 3,2-1-46,1 0 0,0 0 0,1 0 0,0 0 0,0-1 0,1 0-1,0-1 1,0 1 0,1-1 0,0-1 0,0 0 0,1 0 0,-1 0 0,1-1 0,1 0 0,-1-1 0,6 2 46,174 42-1214,-166-45 1178,0-1-1,0-1 0,0-1 0,0-1 1,0-1-1,0-1 0,-1-1 0,1-1 1,-1-1-1,18-7 37,-30 9 57,1 0 1,-2-1-1,1 0 0,0-1 0,-1 0 1,0 0-1,0-1 0,-1 0 1,0-1-1,0 0 0,-1 0 0,0 0 1,0-1-1,-1 0 0,0-1 1,-1 1-1,0-1 0,0 0 1,-1 0-1,0-1 0,-1 1 0,-1-1 1,2-5-58,-2 9 132,-1-1 0,0 1 0,0-1 0,0 0 1,-1 1-1,0-1 0,0 0 0,-1 0 0,0 1 1,0-1-1,-1 1 0,0-1 0,0 1 0,-1 0 1,0-1-1,0 1 0,-1 1 0,0-1 0,0 0 0,0 1 1,-5-5-133,8 10 31,-1 0 1,1 0 0,0 0 0,0 0 0,-1 0-1,1 1 1,-1-1 0,1 0 0,-1 1 0,1-1-1,-1 1 1,1 0 0,-1-1 0,1 1 0,-1 0-1,1 0 1,-1 0 0,1 0 0,-1 0 0,0 0-1,1 1 1,-1-1 0,1 0 0,-1 1 0,1-1-1,-1 1 1,1 0 0,0-1 0,-1 1-1,1 0 1,0 0 0,-1 0 0,1 0 0,0 0-1,0 0 1,0 0 0,0 0 0,0 0 0,0 1-1,0-1 1,0 0 0,0 2-32,-25 62 239,22-25-191,2 1-1,1-1 1,3 1-1,1 0 0,1-1 1,11 39-48,-6-20 30,31 161-3136,-39-195 468,-2-22-2640,0-3-4647,-2-9-384</inkml:trace>
  <inkml:trace contextRef="#ctx0" brushRef="#br0" timeOffset="69839.843">15571 13019 11307,'0'0'3267,"0"0"-2338,0 0 1281,0 0-160,0 0-1153,-75-63-513,75 73-384,0 6-96,3 4-224,10 0-1666,3 1-3684</inkml:trace>
  <inkml:trace contextRef="#ctx0" brushRef="#br0" timeOffset="70508.703">15912 13486 3299,'0'0'1191,"0"0"-156,0 0 225,0 0-123,0 0-261,16 10-113,49 34-37,1-29 1961,-49-16-1717,-12 2-680,1-1 1,0 0-1,-1 0 1,1 0-1,0-1 1,-1 0-1,1 0 1,-1-1-1,1 1 1,-1-1-1,0 0 1,0-1-1,0 1 1,0-1-1,0 0 1,0 0-1,-1-1 1,1 1-1,-1-1 1,0 0-1,0 0 1,0 0-1,-1-1 1,0 0-1,0 1 1,0-1-1,0 0 1,-1 0-1,1-1 1,-1 1-1,-1 0 1,1-1-1,-1 1 1,0-1-1,0 1 1,0-6-291,-1 8 71,-1 0-1,1 0 1,-1-1 0,0 1 0,0 0 0,0 0 0,0 0-1,0 0 1,-1 0 0,1 0 0,-1 1 0,0-1 0,0 0-1,0 1 1,0-1 0,0 1 0,0 0 0,-1 0-1,1 0 1,-1 0 0,0 0 0,0 0 0,1 1 0,-1-1-1,0 1 1,0 0 0,0 0 0,-1 0 0,1 0 0,-1 0-71,-101-6 661,96 11-659,0 1-1,1-1 1,-1 2-1,1-1 0,0 1 1,1 0-1,-1 1 0,1 0 1,1 0-1,-1 1 1,1-1-1,0 1 0,1 1 1,0-1-1,0 1 1,1 0-1,0 0 0,1 0 1,0 0-1,0 1 0,1 0 1,0-1-1,1 1 1,0 0-1,0 0 0,1-1 1,1 10-2,0-8-40,0 1 0,1-1 1,0 0-1,1 1 0,1-1 0,-1 0 1,2-1-1,-1 1 0,1-1 1,1 0-1,0 0 0,0 0 0,1-1 1,1 0-1,-1-1 0,1 1 1,1-1-1,-1-1 0,1 0 0,1 0 1,-1-1-1,1 0 0,0 0 1,1-1-1,4 1 40,6 4-568,1-2 1,0-1-1,0 0 0,0-2 1,1 0-1,0-2 0,0 0 1,0-2-1,0-1 0,0 0 1,1-2-1,7-2 568,-20 3-970,0-2 0,0 1 0,-1-2 0,1 1 0,-1-2 0,0 1 0,0-1 0,-1-1 0,0 1 0,3-4 970,15-13-5461</inkml:trace>
  <inkml:trace contextRef="#ctx0" brushRef="#br0" timeOffset="70838.787">16589 13484 2787,'0'0'3833,"0"0"-1746,0 0-16,0 0 283,0 0-442,0 0-193,0 0-118,2 3-122,1 29 2817,-24 15-2606,-3 9-1457,24-51-305,0 0 0,0 1 0,0-1-1,1 0 1,0 1 0,0-1 0,0 0 0,1 0 0,-1 0-1,1 0 1,1 0 0,-1 0 0,1 0 0,-1 0 0,1-1-1,0 0 1,1 1 0,-1-1 0,1-1 0,0 1 0,0 0-1,0-1 1,1 0 0,-1 0 0,1 0 0,-1 0 0,1-1 0,0 0-1,5 2 73,61 18-4735,-22-15-3828,-31-7 2152</inkml:trace>
  <inkml:trace contextRef="#ctx0" brushRef="#br0" timeOffset="71289.559">16891 13367 9449,'0'0'3593,"0"0"-534,-16-7 10,3 2-2423,7 1-444,0 1 1,-1 0-1,1 1 1,-1 0-1,0 0 1,0 0-1,0 1 1,0 0-1,0 0 1,0 1 0,0-1-1,0 2 1,0-1-1,0 1 1,-2 1-203,-5 2 116,-1 1 0,2 1 0,-1 0 1,1 1-1,0 1 0,0 0 0,1 1 1,0 0-1,0 0 0,1 2 0,1-1 1,0 1-1,0 1 0,1 0 0,0 0 1,1 1-1,1 0 0,-1 3-116,5-10-5,0 1 0,1 0 0,0 0-1,1 1 1,-1-1 0,2 0 0,-1 1 0,1-1-1,0 0 1,0 1 0,1-1 0,0 0 0,0 1 0,1-1-1,0 0 1,0 0 0,0 0 0,1 0 0,0-1-1,1 1 1,-1-1 0,1 0 0,1 0 0,-1 0-1,1 0 1,0-1 0,0 0 0,1 0 0,-1 0-1,1 0 1,0-1 0,0 0 0,1-1 0,-1 1-1,1-1 1,0 0 0,0-1 0,1 1 5,16 6-596,1-1 1,1-1-1,-1-1 1,1-1-1,0-1 1,0-2-1,1 0 1,-1-2-1,10-1 596,-31 0-293,0 1 0,-1-1 0,1 0-1,0-1 1,-1 1 0,1-1 0,-1 0 0,0 0 0,1 0 0,-1 0-1,0-1 1,0 0 0,-1 0 0,1 0 0,-1 0 0,1 0 0,-1-1-1,0 0 1,0 1 0,0-1 0,-1 0 0,1-1 0,-1 1 0,0 0 0,0-1-1,-1 1 1,1-1 0,-1 1 0,0-1 0,0 0 0,-1 1 0,1-1-1,-1 0 1,0-3 293,40-193-459,-33 193-1804,-1 13-1490</inkml:trace>
  <inkml:trace contextRef="#ctx0" brushRef="#br0" timeOffset="71609.825">17189 13360 8232,'1'-13'2450,"3"-58"1406,-2 9 5330,-7 194-5199,0-1-3191,16 170-326,9-175-4106,-19-122 3302,5 22-3463,0-11-4099,-3-10-902</inkml:trace>
  <inkml:trace contextRef="#ctx0" brushRef="#br0" timeOffset="72011.633">17180 13526 12972,'0'0'2306,"0"0"-672,0 0 864,0 0-1088,0 0-642,0 0-223,0 0-417,0 0 192,0 0-63,108-36-65,-59 37-96,3 2-64,3-3-32,2 0-32,-3 0-577,3-1-2241,5-5-4133</inkml:trace>
  <inkml:trace contextRef="#ctx0" brushRef="#br0" timeOffset="72299.843">18227 13264 8232,'0'0'3694,"0"0"-891,0 0 90,0 0-176,0 0-742,0 0-555,0 0-469,-11 11-145,8-8-749,-3 2 44,0 1 0,0 0-1,1 0 1,0 0 0,0 1 0,1 0-1,0 0 1,0 0 0,0 0 0,1 1 0,0-1-1,0 1 1,1 0 0,0 1-101,-1 25 90,0 0 0,3 1 0,1-1 0,1 0 0,2 0 0,1 0 0,2-1 1,7 18-91,-3-4-847,7 24-4915,-10-42-1056</inkml:trace>
  <inkml:trace contextRef="#ctx0" brushRef="#br0" timeOffset="72530.755">17934 13557 13773,'-14'-12'3614,"-47"-38"-1890,-9 21 2835,215 50-4046,-32-7-365,0-5-1,0-5 1,27-6-148,-126 2 15,1 0 0,-1-1-1,1-1 1,-1 0 0,0 0 0,0-2-1,0 0 1,0 0 0,0-2 0,-1 1 0,0-2-1,0 0 1,10-7-15,-21 12 69,1 0-1,-1 0 0,-1 0 1,1 0-1,0-1 1,0 1-1,-1 0 0,1-1 1,-1 1-1,0-1 1,0 1-1,0-1 0,0 0 1,0 1-1,-1-1 1,1 0-1,-1 0 0,0 1 1,1-1-1,-1 0 1,-1 0-1,1 0 0,0 0 1,-1 1-1,1-1 1,-1 0-1,0 0 0,0 1 1,0-1-1,0 1 1,0-1-1,-1 1 0,1-1 1,-1 1-1,0 0 1,1 0-1,-1 0 1,0 0-1,0 0 0,-1 0 1,1 0-1,0 0 1,0 1-1,-1 0 0,1-1 1,-1 1-1,0 0 1,1 0-1,-1 0 0,0 0 1,1 1-1,-1-1 1,0 1-1,0 0 0,0 0 1,1 0-1,-1 0 1,0 0-1,-2 1-68,-1 3 61,0 0 1,1 1-1,-1 0 1,1 0-1,0 0 0,0 1 1,1 0-1,0 0 0,0 0 1,0 0-1,1 1 1,0-1-1,0 1 0,1 0 1,-1 0-1,2 0 1,-1 0-1,1 0 0,0 0 1,0 0-1,1 1 1,0-1-1,0 0 0,1 1-61,-1 36-116,3 0 0,1 0 0,3 0 0,1-1 0,2 0 0,2 0 0,2-1-1,7 13 117,-14-33-1166,11 27-3003,-3-19-5955,-5-18-1765</inkml:trace>
  <inkml:trace contextRef="#ctx0" brushRef="#br0" timeOffset="72813.375">18929 13582 10890,'0'-16'5024,"0"-46"-2483,0 61-2409,0 0 1,0 0-1,0 0 0,0 0 1,1 0-1,-2 0 1,1-1-1,0 1 0,0 0 1,0 0-1,0 0 1,-1 0-1,1 0 0,-1 0 1,1 0-1,-1 0 1,1 0-1,-1 0 1,1 0-1,-1 0 0,0 0 1,0 0-1,1 0 1,-1 1-1,0-1 0,0 0 1,0 1-1,0-1 1,0 0-1,0 1 0,0-1 1,0 1-1,0-1 1,0 1-1,0 0 0,0 0 1,0-1-1,0 1 1,0 0-1,-1 0 0,0 0-132,-29 18 2094,26-11-2036,1 1 0,0-1 0,1 1 0,-1 0 0,2 0 0,-1 0 0,1 1 0,0-1 0,1 1 0,0-1 0,0 1 0,1 0 1,0-1-1,1 1 0,0-1 0,0 1 0,0-1 0,1 1 0,1-1 0,-1 0 0,1 0 0,1 0 0,0 0 0,0-1 0,0 1 1,1-1-1,0 0 0,0 0 0,1-1 0,0 0 0,0 0 0,0 0 0,3 1-58,5 5-3,0 0 0,1-1 0,0-1-1,1 0 1,0-1 0,1-1 0,-1-1 0,2 0 0,-1-1 0,1-1 0,-1-1-1,1 0 1,1-1 0,-1-1 0,0-1 0,1 0 0,9-2 3,-20-1 12,0 1-1,0-1 1,0 0 0,0-1 0,-1 0 0,1 0 0,-1-1 0,0 0 0,0 0 0,0-1 0,-1 1-1,1-2 1,-1 1 0,-1-1 0,1 1 0,-1-1 0,0-1 0,0 1 0,0-1 0,-1 0 0,0 0 0,-1 0-1,2-3-11,0-3 135,0 0 0,-1-1-1,-1 1 1,0-1-1,0 0 1,-2 1-1,0-1 1,0 0 0,-1 0-1,-1 0 1,0 0-1,-1 0 1,-1-5-135,1 12 38,0 0 0,-1 0 0,0 1-1,0-1 1,0 1 0,0-1 0,-1 1 0,0 0 0,-1 0 0,1 1 0,-1-1 0,0 1 0,-1 0-1,1 1 1,-1-1 0,0 1 0,0 0 0,0 0 0,-1 1 0,1 0 0,-1 0 0,0 0 0,1 1-1,-1 0 1,-1 1 0,-4-2-38,-10 0-66,0 1 1,1 1-1,-1 0 0,0 2 0,0 0 1,0 2-1,1 0 0,-9 4 66,-111 37-5136,90-21-1665</inkml:trace>
  <inkml:trace contextRef="#ctx0" brushRef="#br2" timeOffset="106299.852">16920 2043 6150,'0'0'2701,"0"0"-416,0 0 53,0 0-139,0 0-175,0 0-289,0 0-358,1 6-138,-1 199 4318,-20-102-5772,-2-61-3104,10-21-642,-1 0-2856</inkml:trace>
  <inkml:trace contextRef="#ctx0" brushRef="#br2" timeOffset="106788.298">16858 3049 6630,'0'0'4997,"0"0"-2018,0 0-411,0 0-171,0 0-444,0 0-319,0 0-481,2-8-358,-1-2-675,4-10 653,-3 45 182,-17 158 73,4-104-10037,9-71 7279,0 6-6480</inkml:trace>
  <inkml:trace contextRef="#ctx0" brushRef="#br2" timeOffset="107178.669">16690 3849 10090,'0'0'3731,"0"0"-651,0 0-613,0 0-802,0 0-405,0 0-374,0 0-357,0 0-43,2 6 21,0 6-405,-1 0 1,0 0 0,0-1-1,-2 1 1,1 0-1,-1 0 1,-1-1 0,0 1-1,-1 2-102,-10 53-178,8-23-6546,2-29 558</inkml:trace>
  <inkml:trace contextRef="#ctx0" brushRef="#br2" timeOffset="107659.728">16627 4871 9801,'0'0'3833,"0"0"-539,0 0-705,0 0-752,0 0-375,0 0-293,0 0-213,1 8-70,-22 117 1394,-10-45-1923,16-42-3493,1 0-7511,7-22-927</inkml:trace>
  <inkml:trace contextRef="#ctx0" brushRef="#br2" timeOffset="108032.146">16487 5817 737,'0'0'8594,"0"0"-4536,0 0-1085,0 0-373,0 0-587,0 0-241,0 0-438,-4 10-415,-34 79 389,15 0-1125,18-49-3189,0-7-3978,3-13-2246</inkml:trace>
  <inkml:trace contextRef="#ctx0" brushRef="#br2" timeOffset="108734.711">15970 7674 5221,'0'0'4756,"0"0"-1483,0 0-519,0 0-565,0 0-657,0 0-293,0 0-129,2 7-133,9 151 2360,-12-136-3615,-10 115 379,4-92-3151,-4-2-3621,2-18-2068</inkml:trace>
  <inkml:trace contextRef="#ctx0" brushRef="#br2" timeOffset="109106.457">15864 8554 1377,'0'0'9796,"0"0"-5472,0 0-1323,0 0-781,0 0-741,0 0-337,0 0-394,0 13-359,-6 164-618,-2-147-3971,2-12-2528,2-2-3132</inkml:trace>
  <inkml:trace contextRef="#ctx0" brushRef="#br2" timeOffset="109510.481">15811 9272 1794,'0'0'8562,"0"0"-4269,0 0-1042,0 0-620,0 0-693,0 0-384,0 0-374,0 0-380,5 0-207,-4 0-570,0 1 0,0-1 0,0 0 0,0 1 0,0-1 0,0 1 0,1-1 0,-1 1 0,0 0 0,0-1 1,-1 1-1,1 0 0,0 0 0,0 0 0,0-1 0,0 1 0,-1 0 0,1 0 0,0 0 0,-1 0 0,1 1 0,-1-1 0,1 0 0,-1 0 0,0 0 1,1 0-1,-1 0 0,0 0 0,0 1 0,0-1 0,0 0 0,0 0 0,0 0 0,0 1 0,0-1 0,0 0 0,-1 0 0,1 0 0,0 0 0,-1 0 1,1 1-1,-1-1 0,1 0 0,-1 0 0,0 0 0,1 0 0,-1 0 0,0 0 0,0-1 0,0 1 0,1 0 0,-1 0 0,-1 0-23,-22 81 301,-34 98-3623,34-120-4600,15-34-273</inkml:trace>
  <inkml:trace contextRef="#ctx0" brushRef="#br2" timeOffset="109913.785">15763 9991 6983,'0'0'6011,"0"0"-2125,0 0-806,0 0-774,0 0-672,0 0-283,0 0-284,0 0-245,-2-8-149,-1 1-571,-7-13 363,-2 44 169,-20 178 302,1-2-1866,-9-71-6112,23-95-490</inkml:trace>
  <inkml:trace contextRef="#ctx0" brushRef="#br2" timeOffset="114385.164">15052 11163 4933,'0'0'2012,"0"0"-218,0 0 138,0 0-58,0 0-69,0 0-60,0 0-245,-3-5-309,-8-16-289,-2 40 406,12-5-1307,1-1 0,0 0 0,0 0 0,2 1 0,-1-1 0,2 0 0,0 0 0,0 0 0,1-1 0,1 1 0,2 3-1,-5-13-11,0 0 1,0 1-1,0-1 1,1 0-1,-1 0 1,1-1-1,0 1 1,0 0-1,0-1 1,0 0 0,0 0-1,1 0 1,-1 0-1,1 0 1,-1-1-1,1 1 1,-1-1-1,1 0 1,0 0-1,0 0 1,0-1 0,0 0-1,-1 1 1,1-1-1,0 0 1,0-1-1,0 1 1,0-1-1,0 0 1,-1 0-1,1 0 1,0 0 0,-1 0-1,1-1 1,-1 0-1,1 0 1,-1 0-1,0 0 1,0 0-1,0-1 1,0 1-1,0-1 1,0 0 0,-1 0-1,1 0 1,-1 0-1,0 0 1,1-3 10,18-30 392,-3 0 1,0-1 0,-3-1 0,-1 0-1,-1-1 1,3-27-393,6-10 489,6-41 792,-41 128-629,6 6-651,-1 1 1,2-1 0,0 1-1,2 1 1,0-1-1,0 1 1,2 0 0,0-1-1,2 1 1,0 0 0,1 0-1,1 5-1,-1 21 13,-2-32-19,1 0 1,1-1 0,0 1-1,1 0 1,0 0 0,1-1-1,1 1 1,0-1 0,0 0-1,1 0 1,1 0 0,0-1-1,0 0 1,1 0 0,1-1-1,0 1 1,0-2 0,1 1-1,6 4 6,-11-11-7,1-1-1,0 1 1,0-1 0,0 0-1,0-1 1,1 1-1,-1-1 1,0 0-1,1 0 1,-1-1 0,1 0-1,-1 0 1,1 0-1,-1 0 1,0-1 0,1 0-1,-1 0 1,0 0-1,0-1 1,1 0-1,-1 0 1,0 0 0,-1-1-1,1 1 1,0-1-1,-1 0 1,1-1 0,-1 1-1,0-1 1,0 0-1,-1 0 1,1 0 0,-1 0-1,0 0 1,0-1-1,0 0 8,12-17 15,-1 0 0,-1 0 0,-1-2 0,-2 1-1,0-1 1,-1-1 0,-2 0 0,0 0 0,0-9-15,27-176 283,-35 210-280,1 0 0,0 1 0,0-1 0,-1 0 0,1 0 0,0 1 0,-1-1 0,1 0 0,0 0 0,-1 1 0,1-1 0,0 0 0,-1 0 0,1 0 0,0 0 0,-1 1 0,1-1 0,-1 0 0,1 0 0,0 0-1,-1 0 1,1 0 0,-1 0 0,1 0 0,0 0 0,-1 0 0,1 0 0,-1 0 0,1-1 0,0 1 0,-1 0 0,1 0 0,-1 0 0,1 0 0,0-1 0,-1 1 0,1 0 0,0 0 0,-1-1 0,1 1 0,0 0 0,0 0 0,-1-1 0,1 1 0,0 0 0,0-1 0,-1 1 0,1 0 0,0-1 0,0 1 0,0-1 0,0 1 0,0 0 0,-1-1 0,1 1 0,0-1 0,0 1 0,0 0 0,0-1 0,0 1 0,0-1 0,0 1-3,-21 30 44,8-1-41,2 1 1,1 0-1,1 1 0,1 0 0,2 1 0,1-1 1,2 1-1,1 0 0,1 0 0,2 3-3,22 74-41,-21-106 39,-1 0 1,0 0-1,1-1 1,-1 1-1,1 0 1,0-1-1,0 1 1,0-1-1,0 1 1,0-1-1,1 0 1,-1 0-1,1 0 1,-1 0-1,1-1 1,0 1-1,0-1 1,0 1-1,0-1 1,0 0-1,0 0 1,0 0-1,0-1 1,0 1-1,0-1 1,0 0-1,0 0 1,1 0-1,-1 0 1,0 0-1,0-1 1,0 1 0,1-1 1,7-4-11,-1-1 0,-1 0 0,1-1 1,-1 1-1,0-2 0,0 1 1,-1-2-1,0 1 0,-1-1 1,0 0-1,0 0 0,-1-1 1,0 0-1,0 0 0,-1 0 1,-1-1-1,0 0 0,1-2 11,10-51-403,-21 34-2766,-16 14-6834,12 16 1856</inkml:trace>
  <inkml:trace contextRef="#ctx0" brushRef="#br2" timeOffset="114993.865">16107 11017 6374,'0'0'2215,"0"0"-223,0 0 367,0 0-266,0 0-214,-3-2-256,3 2-1564,1 0 1,-1 0 0,0 0-1,1 0 1,-1-1 0,0 1-1,0 0 1,1 0-1,-1-1 1,0 1 0,0 0-1,1 0 1,-1-1 0,0 1-1,0 0 1,0-1-1,1 1 1,-1 0 0,0-1-1,0 1 1,0 0 0,0-1-1,0 1 1,0 0-1,0-1 1,0 1 0,0 0-1,0-1 1,0 1 0,0 0-1,0-1 1,0 1-1,0-1 1,0 1 0,0 0-1,0-1 1,0 1 0,-1 0-1,1-1 1,0 1-1,0 0 1,0 0 0,-1-1-60,51 1 244,-44 1-228,-3-1-145,42 4 155,-21 7-4108,-23-1-5068,-7-4 1478</inkml:trace>
  <inkml:trace contextRef="#ctx0" brushRef="#br2" timeOffset="115271.431">16039 11174 7303,'0'0'1890,"0"0"192,0 0 256,0 0-897,0 0-128,90 17-416,-64-18-448,-2-3-353,-1 1-64,0 1-32,-1 0-32,0-3-577,-3 2-2466,-5 2-2658</inkml:trace>
  <inkml:trace contextRef="#ctx0" brushRef="#br2" timeOffset="115629.445">16523 10961 3363,'0'0'4597,"0"0"-1864,0 0-16,0 0-10,0 0-465,0 0-539,0 0-508,0 0-404,3 4-167,-2 65 648,-5-43-1199,-3 20 39,-1 97-170,9-140 46,-1 0 0,1 0 0,-1-1 1,1 1-1,0 0 0,0 0 0,0-1 0,1 1 0,-1-1 1,1 1-1,-1-1 0,1 1 0,0-1 0,0 0 1,0 0-1,0 0 0,0 0 0,0 0 0,1 0 0,-1-1 1,0 1-1,1-1 0,0 1 0,-1-1 0,1 0 1,0 0-1,0 0 0,-1-1 0,1 1 0,0-1 1,0 1-1,0-1 0,0 0 0,0 0 0,0 0 0,0-1 1,-1 1-1,1-1 0,2 0 12,109-45 60,-103 39 62,0-1-1,-1 0 0,0 0 1,-1-1-1,0 0 0,0-1 0,0 0 1,-2 0-1,1-1 0,-1 0 1,-1 0-1,0-1 0,0 0 0,-1 0 1,-1 0-1,0 0 0,-1-1 1,0 0-1,-1 1 0,0-1 0,-1 0 1,-1 0-1,0 0 0,0 0 1,-3-8-122,2 16 30,0 0 0,0 0 0,-1 0 0,0 0 0,0 0 0,0 1 0,0-1 0,-1 1 1,0-1-1,0 1 0,0 0 0,0 0 0,-1 0 0,1 1 0,-1-1 0,0 1 0,0 0 1,-1 0-1,1 0 0,-1 1 0,1-1 0,-1 1 0,0 0 0,0 0 0,0 1 0,0 0 0,0-1 1,0 2-1,0-1 0,-1 1-30,-11-2-268,0 1 0,1 1 1,-1 0-1,0 1 0,0 1 1,0 1-1,1 0 0,-12 5 268,-18 8-3246,11 3-3117</inkml:trace>
  <inkml:trace contextRef="#ctx0" brushRef="#br2" timeOffset="186416.676">18241 14297 0,'0'0'96,"-78"-47"-32,39 23 96,3 1 65,-4 0-65,-2 3-32,-1 1 0,-4 5 32,-2 1-96,2 4 0,-2 4 32,2 5-32,0 7-32,-2 16-32,-8 7-32,-12-5 0,-13-9-288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2.131"/>
    </inkml:context>
    <inkml:brush xml:id="br0">
      <inkml:brushProperty name="width" value="0.05" units="cm"/>
      <inkml:brushProperty name="height" value="0.05" units="cm"/>
    </inkml:brush>
  </inkml:definitions>
  <inkml:trace contextRef="#ctx0" brushRef="#br0">116 107 10922,'8'-15'6401,"24"-48"-4063,-27 34-658,-26 53-1529,1 10 122,1 1 0,3 1 0,0 1-1,3 0 1,1 1 0,1 0 0,2 1-1,2 0 1,2 0 0,2 0 0,1 36-273,0-72-60,1 1 0,0-1 1,0 1-1,0 0 0,1 0 1,-1-1-1,1 1 0,0 0 1,0 0-1,1-1 0,-1 1 1,1 0-1,-1 0 0,1-1 1,0 1-1,1-1 0,-1 1 1,1-1-1,-1 1 0,1-1 1,0 0-1,0 0 0,0 0 1,1 0-1,-1 0 0,1 0 1,0-1-1,0 1 0,0-1 1,0 0-1,0 1 1,0-2-1,0 1 0,1 0 1,-1-1-1,1 1 0,-1-1 1,1 0-1,0 0 0,2 0 60,8-5-38,-1 0-1,0-1 1,0-1 0,0 0-1,-1-1 1,0 0-1,0-1 1,-1 0-1,0-1 1,0 0-1,-1-1 1,-1 0 0,1 0-1,-2-1 1,8-11 38,-3 3 181,0 0 1,-2 0-1,0-1 1,-1-1-1,-1 1 1,-1-2-1,-1 1 1,-1-1-1,0 0 1,-2 0-1,-1-1 1,-1 1-1,0-1 1,-2-14-182,0 30-53,0 1 0,-1 0 0,1-1 0,-2 1 0,1-1-1,0 1 1,-1 0 0,0 0 0,-1 0 0,1 0 0,-1 0 0,0 0 0,-1 1 0,1-1 0,-1 1 0,0 0 0,-1 0 0,1 1 0,-1-1 0,0 1 0,0 0 0,0 0 0,-1 1 0,1-1-1,-1 1 1,0 0 0,0 1 0,0-1 0,0 1 0,0 1 0,0-1 0,-5 0 53,-99 2-8621,60 11-1415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05.136"/>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004F8B"/>
    </inkml:brush>
  </inkml:definitions>
  <inkml:trace contextRef="#ctx0" brushRef="#br0">27 1270 1954,'3'-13'8157,"19"-68"-1953,-8 39-760,-14 42-5372,0 0 0,1 1 0,-1-1 0,0 0 0,0 0 0,1 0 0,-1 1 0,0-1 0,0 0 0,1 0 0,-1 0 0,0 0 0,0 0 0,1 1 0,-1-1 1,0 0-1,1 0 0,-1 0 0,0 0 0,0 0 0,1 0 0,-1 0 0,0 0 0,1 0 0,-1 0 0,0 0 0,1 0 0,-1 0 0,0 0 0,0-1 0,1 1 0,-1 0 0,0 0 0,0 0 0,1 0 0,-1 0 0,0-1 0,0 1 0,1 0 0,-1 0 0,0 0 0,0-1 0,0 1 0,1 0 0,-1 0 0,0-1 0,0 1 0,0 0 0,0 0 0,0-1 0,1 1 0,-1 0 0,0-1 0,0 1 0,0 0 0,0-1 0,0 1 0,0 0 0,0 0 0,0-1 0,0 1 0,0 0 0,0-1-72,6 27 903,-1 58-431,-4 0 0,-4 1 0,-10 65-472,-4 103-316,16-222-50,0-17-263,0-1 0,1 1 0,0 0 0,1 0 0,1 0 0,0-1 0,1 1 0,0-1 0,5 11 629,18-2-8424,-11-26 3673</inkml:trace>
  <inkml:trace contextRef="#ctx0" brushRef="#br0" timeOffset="241.444">125 1277 7719,'-17'-111'3614,"5"79"-3021,-7-4 5233,15 30-2010,17 20-2328,-8-9-1616,103 114 612,-39-47-442,-4 3-1,-3 3 1,13 27-42,-69-99-10,-1 0 0,0 1 0,-1-1 0,0 1-1,0 0 1,0 0 0,-1 0 0,0 1 0,-1-1 0,1 1 0,-1 0 0,-1 0 0,0 0-1,0 0 1,0 0 0,-1 0 0,0 0 0,-1 0 0,1 0 0,-2-1 0,1 1 0,-1 0 0,0 0-1,-1-1 1,0 1 0,0-1 0,0 0 0,-2 2 10,-5 0 2,-1 0 1,0-1-1,0 0 1,0-1-1,-1 0 1,0-1-1,-1 0 0,1-1 1,-1 0-1,0-1 1,0-1-1,-1 0 1,-9 1-3,-178 8 32,198-12-32,-13 0 4,9 1-29,1-1-1,0 0 1,-1 0-1,1 0 1,-1-1 0,1 1-1,0-2 1,0 1-1,-1-1 1,1 0-1,0 0 1,0 0-1,1-1 1,-2-1 25,7 3-178,0 0 0,-1 0 0,1 0 1,0 0-1,0 0 0,0 0 0,0 0 0,0-1 1,1 1-1,-1 0 0,0 0 0,0 0 1,1 0-1,-1 0 0,0 0 0,1 0 0,-1 0 1,1 0-1,0 0 0,-1 0 0,1 0 1,0 0-1,-1 1 0,1-1 0,0 0 0,0 0 1,0 1-1,0-1 0,0 0 0,0 1 1,0-1-1,0 1 0,0 0 0,0-1 0,0 1 1,0 0-1,0-1 0,0 1 0,0 0 1,0 0-1,1 0 0,-1 0 0,0 0 178,31-9-6385</inkml:trace>
  <inkml:trace contextRef="#ctx0" brushRef="#br0" timeOffset="812.589">967 1556 4644,'0'-13'7581,"0"7"-6893,0-3 77,0-1 0,0 1 0,-1-1 0,-1 1 0,1-1 0,-2 1 0,1 0 0,-1 0 0,-1 0 0,-3-7-765,5 13 105,0-1 0,0 1 0,-1 0 0,1-1 0,-1 1-1,0 0 1,0 1 0,0-1 0,0 1 0,0-1 0,-1 1-1,1 0 1,-1 0 0,1 0 0,-1 1 0,0-1 0,0 1-1,0 0 1,0 0 0,0 0 0,0 0 0,0 1-1,0 0 1,0 0 0,0 0 0,0 0 0,0 1 0,0-1-1,0 1 1,0 0 0,0 0 0,0 1 0,0-1 0,1 1-1,-1 0 1,0 0 0,1 0 0,0 0 0,-1 1 0,1-1-1,0 1 1,0 0 0,0 0 0,-1 2-105,-8 13 15,0 1-1,1 1 1,1 0 0,1 0 0,1 1 0,0 0-1,2 1 1,0-1 0,2 1 0,0 0-1,2 0 1,0 1 0,1 2-15,-1 133-849,3-150 784,0-1 0,0 0 1,1 0-1,0 1 0,1-1 0,-1-1 0,1 1 0,0 0 0,1-1 1,0 1-1,0-1 0,0 0 0,1 0 0,0-1 0,0 1 0,0-1 1,1 0-1,0-1 0,0 1 0,1 0 65,-3-3-82,0 0 0,1 1 0,-1-2-1,1 1 1,-1 0 0,1-1 0,0 0 0,0 0 0,-1 0-1,1-1 1,0 1 0,0-1 0,0 0 0,0-1 0,-1 1 0,1-1-1,0 0 1,0 0 0,-1 0 0,1-1 0,-1 0 0,1 0 0,-1 0-1,1 0 1,-1-1 0,0 1 0,0-1 0,-1 0 0,1-1 0,0 1-1,-1 0 1,0-1 0,1-1 82,8-10 40,0-1-1,-1 0 1,0-1-1,-2 0 1,0-1-1,-1 0 1,4-11-40,5-23 815,-2 0 0,-3 0 0,-1-1 0,-3-1 0,-3 0 0,-1-52-815,-17 133 1142,9-4-1128,1 0 0,0 0-1,2 0 1,0 1 0,2-1 0,1 0-1,0 0 1,2 0 0,0 0 0,2-1-1,1 0 1,0 0 0,2 0 0,0-1 0,1 0-1,2-1 1,0 0 0,1-1 0,4 4-14,-11-16-110,1-1 1,0 0-1,0 0 1,1 0-1,-1-1 0,1 0 1,1 0-1,-1-1 1,1 0-1,-1-1 1,1 0-1,0 0 1,0-1-1,1 0 1,-1 0-1,0-1 1,1-1-1,-1 1 1,0-2-1,1 1 1,-1-1-1,0 0 1,1-1-1,-1 0 1,0-1-1,0 0 1,-1 0-1,1-1 0,0 0 1,-1-1-1,0 0 110,3-5-24,-1-1-1,0 0 0,-1 0 1,0-1-1,-1-1 0,0 1 1,-1-1-1,-1-1 0,0 1 0,0-1 1,-2 0-1,1 0 0,-2-1 1,0 1-1,0-5 25,5-225 162,-10 193 141,-2 1 1,-3-1-1,-1 2 0,-3-1 0,-4-4-303,15 53 53,0 0 0,0-1 0,0 1 0,0 0 0,0 0 0,0 0 0,0 0 0,0 0-1,-1 0 1,1-1 0,0 1 0,-1 0 0,1 0 0,-1 0 0,0 0 0,1 0 0,-1 0 0,0 1 0,1-1-1,-1 0 1,0 0 0,0 0 0,0 1 0,0-1 0,0 0 0,1 1 0,-1-1 0,-1 1 0,1-1 0,0 1-1,0-1 1,0 1 0,0 0 0,0-1 0,0 1 0,0 0 0,0 0 0,-1 0 0,1 0 0,0 0 0,0 0-1,0 0 1,0 1 0,0-1 0,0 0-53,-16 104 582,14-42-499,3 2 1,3-1-1,2-1 0,3 1 1,9 28-84,-1-15-355,22 92-1442,-20-114-2416,4-2-3350,-13-32 708</inkml:trace>
  <inkml:trace contextRef="#ctx0" brushRef="#br0" timeOffset="1368.963">1538 1636 8296,'-2'-133'4767,"2"131"-4661,1 0 1,-1-1-1,0 1 0,1 0 1,0-1-1,0 1 0,-1 0 1,1 0-1,1-1 0,-1 1 1,0 0-1,0 0 0,1 0 1,-1 1-1,1-1 0,0 0 1,-1 1-1,1-1 0,0 0 1,0 1-1,0 0 0,0 0 1,0-1-1,0 1 0,0 0 1,1 1-1,-1-1 1,0 0-1,1 1 0,-1-1 1,0 1-1,3 0-106,83-4-136,-80 4 259,190 39-55,-107-16-35,-77-20-34,6 2-26,-1-1-1,1 0 1,0-2 0,1 0-1,-1-2 1,14 0 27,-32 0 46,-1 0 1,0 0-1,0 0 0,0 0 1,0 0-1,0 0 0,1-1 1,-1 1-1,0 0 0,0-1 1,0 1-1,0-1 0,0 1 1,0-1-1,0 1 0,0-1 1,0 1-1,0-1 0,0 0 1,0 0-1,0 0 0,-1 1 1,1-1-1,0 0 0,0 0 1,-1 0-1,1 0 1,-1 0-1,1 0 0,-1 0 1,1-1-1,-1 1 0,0 0 1,0 0-1,1 0 0,-1 0 1,0 0-1,0-1 0,0 1 1,0 0-1,0 0 0,0 0 1,-1 0-1,1-1 0,0 1 1,-1-1-47,-31-45 4135,21 37-3919,-1 0 1,0 0-1,-1 2 1,0 0-1,0 0 0,-1 1 1,0 0-1,0 2 0,0-1 1,-1 2-1,0 0 0,0 1 1,0 0-1,0 1 1,0 1-1,-1 0 0,-13 2-216,24 0 5,1-1 0,-1 1 0,1 1-1,-1-1 1,1 1 0,-1-1 0,1 1-1,0 0 1,0 1 0,0-1 0,0 1-1,0 0 1,1 0 0,-1 0 0,1 0-1,0 1 1,0-1 0,0 1 0,0 0-1,1 0 1,-1 0 0,1 0 0,0 0-1,0 1 1,1-1 0,-1 0 0,1 1-1,0 0 1,0-1 0,1 1 0,-1 0-5,5 152 7,1-130-24,1 0-1,2 0 1,1-1-1,1 0 1,1 0-1,1-1 1,1-1-1,1 0 1,2-1-1,0 0 1,10 9 17,-23-28-44,0 1 0,1-1-1,-1 0 1,1 0 0,0-1 0,0 1 0,0-1-1,1 0 1,-1 0 0,1 0 0,0-1 0,-1 0-1,1 1 1,0-2 0,0 1 0,1-1 0,-1 1-1,0-1 1,0-1 0,1 1 0,-1-1 0,0 0 0,1 0-1,-1 0 1,0-1 0,1 0 0,-1 0 0,0 0-1,0-1 1,0 0 0,0 0 0,0 0 0,0 0-1,-1-1 1,1 0 0,4-3 44,5-13 164,0 0 0,-1-1 0,-1 0 0,-1-1 0,0-1 0,-2 1 1,-1-2-1,0 1 0,-2-1 0,-1 0 0,0-1 0,-2 1 0,0-1 0,-2 1 0,-1-11-164,1 16 257,-9-76 1296,7 94-1537,0 0 0,0 0 1,0 0-1,0-1 1,-1 1-1,1 0 0,0 1 1,0-1-1,0 0 0,-1 0 1,1 0-1,0 1 0,0-1 1,0 1-1,0-1 0,0 1 1,0-1-1,0 1 1,0 0-1,0-1 0,0 1 1,0 0-1,0 0 0,0 0 1,0-1-1,1 1 0,-1 0 1,0 0-1,1 0 0,-1 0 1,1 1-1,-1-1 1,1 0-1,-1 0 0,1 0 1,0 0-1,0 0 0,-1 1 1,1-1-1,0 0 0,0 0 1,0 0-1,0 1 0,0-1 1,1 0-1,-1 0 1,0 0-18,-5 20 25,1-1 0,0 1-1,2-1 1,0 1-1,1 0 1,2 0-1,0-1 1,1 1-1,1 0 1,0-1-1,2 1 1,1-1-1,0 0 1,1-1 0,2 0-1,0 0 1,0-1-1,2 0 1,0 0-1,1-1 1,1-1-1,5 5-23,-9-13-15,-1 0 0,2 0-1,-1-1 1,1 0 0,0-1-1,0 0 1,0-1 0,1 0 0,0-1-1,0 0 1,0 0 0,1-1-1,-1-1 1,1 0 0,0 0-1,-1-1 1,1-1 0,0 0 0,0-1-1,0 0 1,-1 0 0,1-2-1,-1 1 1,1-1 0,-1-1-1,0 0 1,0-1 0,-1 0-1,1 0 1,5-5 15,-6 1 4,0-1 0,-1 0 0,0-1 1,0 1-1,-1-2 0,-1 1 0,0-1 0,0 0 0,-2-1 0,1 1 0,-1-1 0,-1 0 0,0-1 0,-1 1 0,-1-1 1,0 1-1,0-12-4,-2 24-89,0 0 1,-1 0-1,1 0 1,0 0-1,0 1 1,-1-1 0,1 0-1,0 0 1,-1 1-1,1-1 1,-1 0-1,1 0 1,-1 1-1,1-1 1,-1 0 0,0 1-1,1-1 1,-1 1-1,0-1 1,1 1-1,-1-1 1,0 1 0,0-1-1,0 1 1,1 0-1,-1 0 1,0-1-1,0 1 1,0 0-1,0 0 1,0 0 0,1 0-1,-1 0 1,0 0-1,0 0 1,0 0-1,0 0 1,0 0-1,1 0 1,-1 1 0,0-1-1,0 0 1,0 1-1,1-1 1,-1 0-1,0 1 1,0-1 0,1 1-1,-1-1 1,0 1-1,1 0 1,-1-1-1,0 1 1,1 0-1,-1-1 1,1 1 0,0 0-1,-1 0 1,1-1-1,-1 1 89,-22 18-5477</inkml:trace>
  <inkml:trace contextRef="#ctx0" brushRef="#br0" timeOffset="16300.666">3353 1231 14958,'0'0'1495,"-14"-1"-305,-42-4 423,55 4-1527,0 1 1,0-1 0,0 1-1,-1-1 1,1 1 0,0-1-1,0 1 1,-1 0 0,1 0 0,0 0-1,0 0 1,-1 0 0,1 0-1,0 0 1,-1 0 0,1 0-1,0 1 1,0-1 0,-1 0 0,1 1-1,0-1 1,0 1 0,0-1-1,0 1 1,0 0 0,0-1 0,0 1-1,0 0 1,0 0 0,0 0-1,0 0 1,0 0 0,0 0-1,1 0 1,-1 0 0,0 0 0,1 0-1,-1 0 1,1 1 0,-1-1-1,1 0 1,0 0 0,-1 0-1,1 1 1,0-1 0,0 0 0,0 1-1,0-1 1,0 0 0,0 0-1,0 1 1,0-1 0,1 0-1,-1 0 1,0 1 0,1-1 0,-1 0-1,1 1-86,97 19 652,346-3-142,-371-18-471,957-49-60,-830 25 112,-200 24-107,0 0 0,-1 0 0,1 0 0,0 0 0,-1 0 1,1 0-1,-1 0 0,1 0 0,0 0 0,-1 0 0,1 0 0,0 0 1,-1 0-1,1-1 0,-1 1 0,1 0 0,0 0 0,-1 0 0,1 0 0,0-1 1,0 1-1,-1 0 0,1-1 0,0 1 0,-1 0 0,1 0 0,0-1 0,0 1 1,0 0-1,-1-1 0,1 1 0,0 0 0,0-1 0,0 1 0,0-1 0,0 1 1,0 0-1,0-1 0,0 1 0,0 0 0,0-1 0,0 1 0,0-1 1,0 1-1,0 0 0,0-1 0,0 1 0,0 0 0,0-1 0,0 1 0,1-1 1,-1 1-1,0 0 0,0-1 0,0 1 0,1 0 0,-1 0 0,0-1 0,0 1 1,1 0-1,-1 0 0,0-1 0,1 1 0,-1 0 0,0 0 0,1-1 16,-1 1-79,-23-4-3959,12 2-3075,4 1-4659</inkml:trace>
  <inkml:trace contextRef="#ctx0" brushRef="#br0" timeOffset="17164.541">5117 1209 7207,'0'0'3614,"0"0"-1404,0 0-160,-13-4 326,-43-12-262,38 14 931,30 7-2113,32 3-732,0-1 0,1-3 0,0-1 0,0-3 0,2-1-200,17 1 14,189-10 9,177-31-23,-267 23 78,-151 11-816,-41 1-2319,2 5-1732,-1 1-4083</inkml:trace>
  <inkml:trace contextRef="#ctx0" brushRef="#br0" timeOffset="17654.967">6096 1154 11435,'0'0'3315,"18"-3"-1436,121-19 918,316 16-133,-447 6-2433,5-1-3083,-12-7-4558,-5 2-229</inkml:trace>
  <inkml:trace contextRef="#ctx0" brushRef="#br0" timeOffset="18202.026">7009 364 10762,'0'0'2611,"-3"-13"-1949,-13-75 2114,17 84 4376,8 57-6110,-9 280 1798,-73 629-1302,36-539-1330,13-159-262,34-319-2935,-5-21-1528,-4 24-1376,0-23-8740</inkml:trace>
  <inkml:trace contextRef="#ctx0" brushRef="#br0" timeOffset="18685.333">6940 177 10346,'0'0'3331,"0"0"-592,0 0-113,0 0-597,0 0-556,19-10-688,4-1-710,1 1 1,0 1-1,0 2 1,1 0-1,0 1 1,0 2-1,15-1-75,878-52 1148,-634 40-886,-433 45-1448,83-18-1659,-2 0-3241</inkml:trace>
  <inkml:trace contextRef="#ctx0" brushRef="#br0" timeOffset="19246.017">6847 2159 12748,'0'0'3096,"0"0"-309,0 0-235,0 0-625,0 0-779,13 2-508,111 5-23,0-5 0,23-6-617,-124 4 31,305-12 407,274-45-438,-516 39-43,-86 18 46,1 0-1,0 0 0,-1 0 0,1 0 0,-1 0 1,1 0-1,-1 0 0,1 0 0,0 0 0,-1 0 1,1 0-1,-1 0 0,1-1 0,-1 1 0,1 0 1,-1 0-1,1-1 0,0 1 0,-1 0 0,0-1 1,1 1-1,-1 0 0,1-1 0,-1 1 0,1-1 1,-1 1-1,0-1 0,1 1 0,-1-1 0,0 1 1,0-1-1,1 1 0,-1-1 0,0 1 0,0-1 1,0 1-1,0-1 0,1 1 0,-1-1 0,0 0 1,0 1-1,0-1 0,0 1 0,0-1 0,0 1 1,-1-1-1,1 0 0,0 1 0,0-1 0,0 1 1,-1-1-1,1 1 0,0-1 0,0 1 0,-1-1 1,1 0-4,-30-16 92,-94-10-173,105 24-3433,9 2-3688,25 1-4061</inkml:trace>
  <inkml:trace contextRef="#ctx0" brushRef="#br1" timeOffset="21530.463">3692 95 15022,'0'-13'2435,"0"-69"-540,0 82-1804,-1 1 0,1-1 0,0 0 0,0 1 0,-1-1 0,1 0 1,0 1-1,0-1 0,-1 0 0,1 0 0,0 1 0,-1-1 0,1 0 1,0 0-1,-1 0 0,1 0 0,0 1 0,-1-1 0,1 0 0,0 0 1,-1 0-1,1 0 0,-1 0 0,1 0 0,0 0 0,-1 0 0,1 0 1,-1 0-1,1 0 0,0 0 0,-1 0 0,1 0 0,0-1 0,-1 1 0,1 0 1,0 0-1,-1 0 0,1 0 0,0-1 0,-1 1 0,1 0 0,0 0 1,-1-1-1,1 1 0,0 0 0,0-1 0,-1 1 0,1 0 0,0-1-91,-17 39 120,-40 174 770,49-167-828,-2-2 0,-2 1 0,-2-1 0,-1-1 0,-3-1 0,-1 0 0,-22 33-62,41-75 4,0 1 0,0-1 0,0 0 0,-1 1 0,1-1 0,0 1 0,0-1 0,-1 1 0,1-1 0,-1 0-1,1 1 1,0-1 0,-1 1 0,1 0 0,-1-1 0,1 1 0,-1-1 0,1 1 0,-1 0 0,0-1 0,1 1 0,-1 0 0,1 0 0,-1-1-1,0 1 1,1 0 0,-1 0 0,0 0 0,1 0 0,-1 0 0,1 0 0,-1 0 0,0 0 0,1 0 0,-1 0 0,0 0 0,1 0 0,-1 0-1,0 1 1,1-1 0,-1 0 0,1 1 0,-1-1 0,1 0 0,-1 1 0,1-1 0,-1 0 0,1 1 0,-1-1 0,1 1 0,-1-1 0,1 1 0,-1-1-1,1 1 1,0-1 0,-1 1 0,1-1 0,0 1 0,0 0 0,-1-1 0,1 1 0,0 0 0,0-1 0,0 1 0,0-1 0,0 1 0,0 0-1,0-1 1,0 2-4,-4-54 675,4 47-617,1-1-2,-1 0 1,1 0 0,1-1-1,-1 1 1,1 0 0,0 0-1,1 0 1,-1 0 0,1 1-1,1-1 1,-1 1 0,0 0-1,1 0 1,0 0 0,1 0-1,-1 0 1,1 1-1,4-3-56,-6 6 3,0 1 0,0-1-1,0 1 1,0 0-1,0 0 1,0 0 0,0 0-1,1 0 1,-1 1-1,0-1 1,0 1 0,0 0-1,0 0 1,0 0-1,0 1 1,-1-1-1,1 1 1,0-1 0,-1 1-1,1 0 1,-1 0-1,1 0 1,-1 0 0,0 0-1,0 1 1,0-1-1,0 1 1,-1-1-1,1 1 1,-1 0 0,1 0-1,-1 0-2,5 4 14,154 173 87,-91-136-431,-68-43 321,1 0-1,0 0 0,0 0 1,0 0-1,0-1 0,0 1 1,1-1-1,-1 1 1,0-1-1,0 0 0,0 0 1,0 0-1,0 0 0,0 0 1,0-1-1,1 1 0,-1 0 1,0-1-1,0 0 0,0 1 1,0-1-1,0 0 0,-1 0 1,1 0-1,0 0 1,0-1-1,0 1 0,-1 0 1,1-1-1,-1 1 0,1-1 1,-1 0-1,0 1 0,0-1 1,2-2 9,29-137 53,-28 107 22,0-11 496,8 122-379,-4 20-10,3 16-3962,-9-105 1180,0-8-5679,-1-6 239</inkml:trace>
  <inkml:trace contextRef="#ctx0" brushRef="#br1" timeOffset="21894.032">3981 124 12268,'0'0'1761,"0"0"-704,0 0 481,0 0-129,0 0-704,0 0-513,0 0-192,0 0-32,7 14 0,7 7-288,5 4-705,1-2-1602,-2-2-3651</inkml:trace>
  <inkml:trace contextRef="#ctx0" brushRef="#br1" timeOffset="23010.087">4231 195 11627,'0'0'3417,"0"0"-700,0 0-304,0 0-417,0 0-677,0 0-636,0 0-304,8 13-117,-6-10-245,3 5 9,-1-1 0,1 0 0,-1 1 1,-1 0-1,0 0 0,0 0 0,0 1 0,-1-1 0,0 1 0,-1-1 1,0 1-1,0 4-26,-3 81 110,2 74-423,15-59-3232,8-48-4115,-15-58 3753,-6-34 3361,-33-116 4160,25 130-2628,0 0 1,-2 0 0,0 0-1,-1 1 1,0 0 0,-1 1 0,-1 0-1,0 1 1,-1 0 0,-1 1-1,-4-3-986,7 4 1181,26 20-912,-6-3-448,7 2 149,1-1 1,0 0-1,0-2 1,0 0-1,1-1 0,0 0 1,-1-2-1,1 0 1,0-1-1,0-1 0,4-2 30,116-43 75,-138 46-72,0 0-1,0 0 1,0 0-1,1 0 1,-1 0 0,0 0-1,0 0 1,0 0-1,0 1 1,0-1-1,0 0 1,0 0 0,0 1-1,0-1 1,0 1-1,0-1 1,0 1 0,0 0-1,0-1 1,0 1-1,-1 0 1,1-1-1,0 1 1,0 0 0,-1 0-1,1 0 1,0 0-1,-1 0 1,1 0 0,-1-1-1,1 1 1,-1 1-1,0-1 1,1 0-1,-1 0 1,0 0 0,0 0-1,0 0 1,0 0-1,0 0 1,0 1-3,3 56 101,-3-47-94,0 11-38,-1 1 1,-1-1 0,-1 0 0,-1 0-1,-1-1 1,-7 21 30,6-29-83,5-20 132,7-24 108,2 3-30,2 2 1,1-1-1,0 1 0,2 1 1,2 0-1,0 1 0,10-12-127,-23 33 5,0 0-1,0 0 1,1 0-1,-1 0 1,1 1-1,-1-1 1,1 0-1,0 1 0,0 0 1,0 0-1,0 0 1,1 0-1,-1 1 1,0-1-1,1 1 1,-1 0-1,1-1 1,0 2-1,-1-1 0,1 0 1,0 1-1,-1 0 1,1 0-1,0 0 1,-1 0-1,1 0 1,0 1-1,-1 0 0,1 0 1,0 0-1,-1 0 1,1 0-1,-1 1 1,0-1-1,1 1 1,-1 0-1,0 0 0,0 0 1,0 1-1,0-1 1,-1 1-1,2 0-4,2 11-99,0 0-1,-1 1 0,0-1 1,-1 1-1,-1 0 0,0 0 1,-1 0-1,-1 0 1,-1 1-1,0-1 0,0 0 1,-2 0-1,-2 13 100,1 24-787,3-46 688,-1-5 87,1 0 0,-1-1-1,0 1 1,1-1 0,-1 1 0,1 0 0,0-1 0,-1 1-1,1 0 1,0 0 0,-1-1 0,1 1 0,0 0 0,0 0 0,0 0-1,-1-1 1,1 1 0,0 0 0,0 0 0,0 0 0,0-1-1,0 1 1,1 0 0,-1 0 0,0 0 0,0-1 0,1 1-1,-1 0 1,0 0 0,1-1 0,-1 1 0,0 0 0,1-1-1,-1 1 1,1 0 0,-1-1 0,1 1 0,0-1 0,-1 1 0,1-1-1,-1 1 1,1-1 0,0 1 0,0-1 0,-1 0 0,1 1-1,0-1 1,0 0 0,-1 0 0,1 1 0,0-1 0,0 0-1,0 0 1,-1 0 0,1 0 0,0 0 0,0 0 0,0 0-1,0 0 14,54-87 260,-30 42 110,-14 22-237,1 1 1,0 0-1,2 1 1,1 1-1,0 0 1,2 1-1,0 1 1,2-1-135,-18 18 0,0 0 0,0 0 0,0-1 1,1 1-1,-1 0 0,0 0 0,1 0 0,-1 1 0,1-1 1,-1 0-1,1 0 0,0 1 0,-1-1 0,1 1 0,-1 0 1,1-1-1,0 1 0,-1 0 0,1 0 0,0 0 1,-1 0-1,1 0 0,0 0 0,-1 1 0,1-1 0,0 0 1,-1 1-1,1-1 0,-1 1 0,1 0 0,-1 0 0,1-1 1,-1 1-1,1 0 0,-1 0 0,0 0 0,1 1 1,-1-1-1,0 0 0,0 0 0,0 1 0,0-1 0,0 0 1,0 1-1,-1-1 0,1 1 0,24 75-136,-26-69 65,1 0 0,1 0 0,-1 0 1,1-1-1,1 1 0,0 0 1,0 0-1,0-1 0,1 1 0,0-1 1,0 0-1,1 0 0,0 0 0,0 0 1,1-1-1,0 1 0,0-1 0,0-1 1,1 1-1,0-1 0,0 0 1,0 0-1,1 0 0,-1-1 0,1 0 1,0 0-1,0-1 0,1 0 0,-1 0 1,1-1-1,-1 0 0,2 0 71,-2-2 2,0-1 0,0 0-1,-1 0 1,1-1 0,0 0-1,-1 0 1,1 0 0,-1-1-1,0 0 1,0 0 0,0-1-1,0 0 1,0 0 0,-1 0-1,0-1 1,0 1 0,0-1-1,0 0 1,-1-1 0,0 1-1,0-1 1,0 0-2,67-140 1052,-51 49 560,-20 97-1584,-1-1-1,1 0 0,0 0 1,0 0-1,-1 1 0,1-1 1,-1 0-1,1 0 0,-1 1 1,1-1-1,-1 0 0,1 1 1,-1-1-1,1 1 0,-1-1 0,0 1 1,1-1-1,-1 1 0,0-1 1,0 1-1,1-1 0,-1 1 1,0 0-1,0 0 0,1-1 1,-1 1-1,0 0 0,0 0 1,0 0-1,0 0 0,1 0 1,-1 0-1,0 0 0,0 0 0,0 0 1,0 0-1,1 1 0,-1-1 1,0 0-1,0 0 0,0 1 1,1-1-1,-1 1 0,0-1 1,1 0-1,-1 1 0,0 0 1,1-1-1,-1 1 0,0-1 1,1 1-1,-1 0 0,1-1 0,-1 1 1,1 0-1,0-1 0,-1 1 1,1 0-1,0 0 0,-1 0-27,-4 15 18,0 0-1,0 0 1,2 1-1,0 0 0,1-1 1,1 1-1,0 0 1,1 0-1,1 0 1,1 3-18,-1 13-4,-2-28-41,0 0 0,0 0 1,1 0-1,0 0 0,0 0 0,0 0 0,0 0 0,1 0 1,-1 0-1,1 0 0,1 0 0,-1 0 0,1-1 0,0 1 1,0 0-1,0-1 0,1 1 0,-1-1 0,1 0 0,0 0 0,0 0 1,1 0-1,-1 0 0,1-1 0,0 0 0,0 0 0,0 0 1,0 0-1,0 0 0,1-1 0,-1 0 0,1 0 0,0 0 1,-1 0-1,2-1 45,7-3-16,-1-1 0,0-1 0,0 0 1,0-1-1,-1 0 0,1-1 0,-1 0 1,0 0-1,-1-1 0,0-1 0,0 0 1,0 0-1,-1-1 0,-1 0 0,1-1 1,-1 0-1,-1 0 0,0-1 0,0 0 1,2-7 15,9-11 121,-1 0 1,-1-1 0,-2-1 0,-1 0-1,4-18-121,-9-2 1410,-11 119-1297,1-50-145,1 0 1,0 0 0,1 0 0,1 0 0,1 0 0,1-1 0,0 1 0,1 0 0,1-1 0,1 4 31,-5-19-27,1 0 0,-1 0 0,0 0 1,0 0-1,1 0 0,-1 0 0,1 0 0,0 0 0,0-1 0,-1 1 0,1 0 0,0-1 1,0 0-1,0 0 0,1 1 0,-1-1 0,0 0 0,0 0 0,1-1 0,-1 1 1,0-1-1,1 1 0,-1-1 0,0 1 0,1-1 0,-1 0 0,1 0 0,-1-1 0,1 1 1,-1 0-1,0-1 0,1 1 0,-1-1 0,0 0 0,1 0 0,-1 0 27,77-47-57,-63 33 115,0-1-1,-1-1 1,0 0 0,-2-1-1,0 0 1,-1-1 0,0 0-1,-2-1 1,0 0 0,1-9-58,-9 25 58,-1 0 0,0 0 1,0 0-1,0 0 1,0 0-1,0 0 1,-1 0-1,0-1 0,0 1 1,0 0-1,-1 0 1,1 0-1,-1 0 0,0 0 1,0 0-1,0 0 1,-1-1-59,0 5 12,0 1 1,0 0 0,0 0 0,0 0-1,0 0 1,0 0 0,0 0 0,0 1-1,0-1 1,1 0 0,-1 1 0,1 0-1,-1-1 1,1 1 0,-1 0-1,1 0 1,0-1 0,0 1 0,0 0-1,0 0 1,0 0 0,1 0 0,-1 1-1,1-1 1,-1 0 0,1 0 0,-1 0-1,1 1 1,0-1 0,0 0 0,1 2-13,11 151 12,2-37-366,-14-116 326,0 0-1,-1 1 1,1-1 0,-1 0 0,1 0-1,-1 0 1,0 0 0,0 0-1,0 0 1,0 0 0,0 0 0,0 0-1,0 0 1,-1 0 0,1-1-1,0 1 1,-1-1 0,0 1 0,1-1-1,-1 1 1,0-1 0,0 0-1,0 0 1,0 0 0,0 0-1,0 0 1,0 0 0,0-1 0,0 1-1,0-1 1,0 1 0,-1-1-1,-1 0 29,-78 1-2066,81-1 2028,-55-8-2867,16 1-3169,13 4-3161</inkml:trace>
  <inkml:trace contextRef="#ctx0" brushRef="#br1" timeOffset="23502.451">3855 1873 10666,'0'0'4223,"0"0"-1533,0 0-378,0 0-502,-6-3-759,5 2-1033,0 0 0,0 1 0,0-1 1,0 0-1,0 1 0,0-1 0,0 1 0,-1 0 0,1-1 0,0 1 0,0 0 0,0 0 0,-1 0 0,1 0 0,0 0 1,0 0-1,0 0 0,-1 0 0,1 0 0,0 0 0,0 1 0,0-1 0,-1 1 0,1-1 0,0 0 0,0 1 0,0 0 1,0-1-1,0 1 0,0 0 0,0 0 0,0-1 0,0 1 0,1 0 0,-1 0 0,0 0 0,0 0 0,1 0 1,-1 0-1,1 0 0,-1 0 0,1 0 0,-1 1 0,1-1 0,-1 0 0,1 0 0,0 0 0,0 1 0,0-1-18,-16 49 410,3 0-1,2 1 0,2 1 0,3-1 1,2 1-1,2 45-409,1-86-17,0-1-1,1 1 1,0 0-1,1 0 1,0 0-1,1 0 1,0-1-1,1 1 1,0 0-1,1-1 1,0 0-1,0 0 1,1 0-1,0-1 1,1 1-1,0-1 1,1-1-1,4 6 18,-8-12-129,-1 0 1,1 1-1,0-2 0,0 1 0,0 0 1,0 0-1,0-1 0,1 0 0,-1 1 1,0-1-1,1-1 0,-1 1 1,0 0-1,1-1 0,-1 0 0,1 0 1,-1 0-1,1 0 0,-1 0 0,1-1 1,-1 1-1,1-1 0,-1 0 0,0 0 1,1 0-1,-1-1 0,0 1 0,0-1 1,0 0-1,0 0 0,0 0 1,0 0-1,-1 0 0,2-2 129,4-4-1113,0 0-1,0-1 1,-1 0-1,0-1 1,-1 1 0,0-1-1,0 0 1,-1-1-1,3-8 1114,6-21-5744</inkml:trace>
  <inkml:trace contextRef="#ctx0" brushRef="#br1" timeOffset="23711.493">3663 2060 9993,'0'0'3748,"0"0"-1282,0 0-192,0 0-1184,0 0-450,107-16-320,-58 3-223,3 1-97,3 2 0,3-2-161,-5 4-287,-5-1-801,-14 3-2819,-9 6-6983</inkml:trace>
  <inkml:trace contextRef="#ctx0" brushRef="#br1" timeOffset="24254.447">4232 2089 10058,'0'0'3694,"0"0"-1575,0 0-763,0 0-400,0 0-284,0 0-239,2 14-183,5 44-148,-7-55-88,1 0 1,0 0-1,0 0 1,0-1-1,1 1 1,-1 0-1,1-1 1,0 1-1,-1-1 1,1 1-1,0-1 1,0 0-1,1 0 1,-1 0-1,0 0 1,1 0-1,-1-1 1,1 1-1,-1-1 1,1 0-1,0 1 1,0-1-1,0 0 1,-1-1-1,1 1 1,0 0-1,0-1 1,0 0-1,0 1 1,0-1-1,0 0 1,0-1-1,0 1 1,0 0-1,0-1 1,0 0-1,0 0 1,0 0-1,0 0 1,-1 0-1,1 0 0,0-1-14,3-5 159,-1 0-1,1-1 0,-1 1 1,-1-1-1,1-1 0,-2 1 0,1 0 1,-1-1-1,0 0 0,-1 0 1,0 0-1,0 0 0,-1 0 0,0 0 1,0 0-1,-1 0 0,-1-1 1,0 1-1,0 0 0,-2-7-158,3 13 65,0 0 1,-1 0-1,0 1 0,1-1 1,-1 0-1,0 0 0,0 0 1,-1 1-1,1-1 0,0 1 1,-1-1-1,0 1 0,1-1 0,-1 1 1,0 0-1,0 0 0,0 0 1,-1 0-1,1 0 0,0 1 1,-1-1-1,1 1 0,-1-1 1,0 1-1,1 0 0,-1 0 0,0 0 1,0 0-1,0 1 0,1-1 1,-1 1-1,0-1 0,0 1 1,0 0-1,0 0 0,0 1 0,0-1-65,-2 0 7,0 1-1,1-1 0,-1 1 0,1 0 0,-1 1 0,1-1 0,-1 1 0,1-1 1,0 1-1,0 1 0,0-1 0,0 0 0,0 1 0,0 0 0,1 0 0,-1 0 1,1 1-1,0-1 0,0 1 0,0-1 0,0 1 0,1 0 0,-1 2-6,-1 8-24,1-1-1,1 1 0,0 0 1,1-1-1,1 1 0,0 0 1,0 0-1,2 0 0,0 0 1,0-1-1,1 1 1,1-1-1,2 4 25,-4-5-136,0 0-1,1-1 1,1 1 0,0-1 0,1 0-1,0 0 1,1 0 0,0-1 0,0 1-1,1-1 1,1-1 0,-1 0 0,1 0 0,1 0-1,0-1 1,0 0 0,1-1 0,0 0-1,0-1 1,0 0 0,1 0 0,0-1-1,6 1 137,-10-4-31,1-1-1,0-1 1,0 1-1,-1-2 1,1 1 0,0-1-1,0 0 1,-1 0-1,1-1 1,-1 0-1,1 0 1,-1-1-1,0 0 1,0-1-1,0 1 1,0-1 0,-1 0-1,1-1 1,-1 0-1,0 0 1,-1 0-1,1-1 1,-1 0-1,0 0 1,0 0-1,-1 0 1,0-1-1,3-6 32,28-43 549,-3-3 0,-3 0-1,-2-2 1,-2-2-549,8-66 1558,-34 129-1538,1-1 0,-1 0-1,1 0 1,-1 0-1,1 1 1,-1-1 0,0 0-1,1 1 1,-1-1-1,0 1 1,0-1 0,1 0-1,-1 1 1,0 0-1,0-1 1,0 1 0,0-1-1,0 1 1,0 0-1,1 0 1,-1 0 0,0-1-1,0 1 1,0 0-1,0 0 1,0 0 0,0 0-1,0 1 1,0-1-1,0 0 1,0 0 0,0 0-1,0 1 1,1-1-1,-1 1 1,0-1 0,0 0-1,0 1 1,0 0-1,1-1 1,-1 1 0,0-1-1,1 1 1,-1 0-1,0-1 1,1 1 0,-1 0-1,1 0 1,-1 0-1,1-1 1,-1 1 0,1 0-1,0 0 1,-1 0 0,1 0-1,0 0 1,0 0-1,0 0 1,0 0 0,0 0-1,0 0-19,-5 11 19,1 1 0,1-1 0,0 1 0,1-1-1,0 1 1,1 0 0,0 0 0,1 0 0,0 0 0,2 0 0,-1-1 0,1 1-1,1 0 1,0-1 0,1 1-19,71 234-689,-75-246 685,0 0 0,0 0-1,0 0 1,0 0-1,0-1 1,0 1-1,0 0 1,0 0-1,0 0 1,0 0-1,-1-1 1,1 1 0,0 0-1,-1 0 1,1 0-1,-1-1 1,1 1-1,-1 0 1,1-1-1,-1 1 1,1 0-1,-1-1 1,0 1 0,1-1-1,-1 1 1,0-1-1,0 1 1,1-1-1,-1 0 1,0 1-1,0-1 1,1 0-1,-1 1 1,0-1 0,0 0-1,0 0 1,0 0-1,0 0 1,1 0-1,-1 0 1,0 0-1,0 0 1,0 0 0,0 0-1,1-1 1,-1 1-1,0 0 1,-1-1 4,-49-14 56,42 12-64,-94-44-1241,95 35-2402,14-2-6178,6 6-815</inkml:trace>
  <inkml:trace contextRef="#ctx0" brushRef="#br1" timeOffset="24641.133">5064 1938 8744,'0'0'4821,"0"0"-1597,0 0-523,0 0-667,0 0-587,0 0-385,0 0-298,5 3-166,-1 2-546,-1-1 1,0 1 0,0 0 0,0 0 0,0 0 0,-1 0-1,0 0 1,0 1 0,-1-1 0,1 1 0,-1 0-1,0-1 1,-1 1 0,1 0 0,-1-1 0,0 1-1,-1 0 1,1-1 0,-1 1 0,0 0 0,0-1-1,-1 2-52,0 22 77,-14 140-400,6-80-5461,8-63-1823,2-10-5312</inkml:trace>
  <inkml:trace contextRef="#ctx0" brushRef="#br1" timeOffset="24642.133">5038 2169 8360,'0'0'2690,"0"0"1,0 0-65,0 0-672,0 0-865,0 0-384,94-73-192,-60 73-161,1-2-32,4 2-224,-4 0-64,-4 0-64,-5 0 32,-8 0-224,-5 3-737,-12 2-3875,-1-3-9226</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56.133"/>
    </inkml:context>
    <inkml:brush xml:id="br0">
      <inkml:brushProperty name="width" value="0.05" units="cm"/>
      <inkml:brushProperty name="height" value="0.05" units="cm"/>
      <inkml:brushProperty name="color" value="#004F8B"/>
    </inkml:brush>
  </inkml:definitions>
  <inkml:trace contextRef="#ctx0" brushRef="#br0">8 477 5061,'0'0'3315,"0"0"-1260,0 0-16,0 0-63,0 0-364,0 0-486,-2 14-442,-3 45-257,5-57-411,0 0 0,0 0 0,0 0 0,0-1 0,1 1 0,-1 0 1,1 0-1,-1 0 0,1-1 0,0 1 0,0 0 0,0-1 0,0 1 1,0-1-1,0 1 0,0-1 0,0 1 0,0-1 0,1 0 0,-1 0 0,1 0 1,-1 1-1,1-1 0,-1-1 0,1 1 0,-1 0 0,1 0 0,0-1 1,0 1-1,-1 0 0,1-1 0,0 0 0,0 1 0,0-1 0,-1 0 0,1 0 1,2 0-17,-2 0 6,8 0 62,0 1 0,0-2 0,0 0 0,-1 0 0,1 0 0,0-1 0,-1-1 0,0 0 0,1 0 0,-1-1-1,0 0 1,-1 0 0,1-1 0,-1 0 0,0-1 0,0 0 0,0 0 0,-1-1 0,7-7-68,8-10 458,0-1 0,-2-1 1,0-1-1,-2 0 0,4-12-458,-8 15 251,-2 0 0,0-1 0,-2 0 0,-1-1-1,-1-1 1,-1 1 0,-1-1 0,-1 0 0,-2 0 0,0-22-251,-2 47 20,-1 1 0,1 0 0,-1 0 0,0-1 0,0 1 0,1 0 0,-1-1-1,0 1 1,0 0 0,0-1 0,0 1 0,0 0 0,-1-1 0,1 1 0,0 0 0,-1-1 0,1 1 0,-1 0 0,1 0 0,-1-1 0,1 1 0,-1 0 0,0 0-1,0 0 1,0 0 0,0 0 0,1 0 0,-1 0 0,0 0 0,-1 0 0,1 0 0,0 1 0,0-1 0,0 0 0,0 1 0,-1-1 0,1 1 0,0-1 0,0 1-1,-1 0 1,1 0 0,0-1 0,-1 1 0,1 0 0,0 0 0,-1 0 0,1 0 0,0 0 0,-1 1-20,-5 3 4,-1 0 1,1 0-1,1 1 0,-1 0 1,1 0-1,0 1 1,0 0-1,0 0 0,1 0 1,0 1-1,0 0 1,1 0-1,-1 0 0,2 0 1,-1 1-1,1 0 1,-2 5-5,-6 24-32,0 1 1,3 0 0,1 0-1,2 0 1,2 1-1,1 0 1,2 0 0,2 2 31,14 94-1359,-15-131 1199,1 1-1,-1 0 0,1-1 0,0 1 0,1-1 0,-1 0 0,1 1 0,-1-1 0,1 0 0,0-1 0,1 1 1,-1 0-1,1-1 0,-1 0 0,1 0 0,0 0 0,0 0 0,1-1 0,-1 1 0,0-1 0,1 0 0,0-1 0,-1 1 1,1-1-1,4 1 161,1-1-104,0-1 1,0 0-1,0-1 1,0 0-1,0-1 0,-1 0 1,1 0-1,-1-1 1,1 0-1,-1-1 1,0 0-1,0 0 1,0-1-1,-1 0 1,1-1-1,-1 0 1,6-6 103,114-130 1204,-104 105-703,-1-1-1,-2-1 0,-1 0 1,-3-2-1,-1 0 0,-2-1 0,4-26-500,-8-14 2520,-33 418-2322,23-142-775,-1-192 475,1 1-1,0 0 0,-1 0 1,1-1-1,0 1 1,0 0-1,1 0 1,-1-1-1,0 1 1,1 0-1,0 0 1,0-1-1,0 1 1,0-1-1,0 1 0,0-1 1,1 1-1,-1-1 1,1 0-1,-1 1 1,1-1-1,0 0 1,0 0-1,0 0 1,0-1-1,0 1 0,1 0 1,-1-1-1,0 0 1,1 1-1,-1-1 1,1 0-1,0 0 1,-1 0-1,1-1 1,0 1-1,-1 0 1,1-1-1,0 0 0,0 0 1,-1 0-1,1 0 1,0 0-1,0-1 1,-1 1-1,1-1 1,0 1-1,0-1 103,12-8 7,0-1-1,-1 0 0,0 0 1,-1-2-1,0 1 1,0-2-1,6-9-6,-4 7 41,32-38 654,-2-2 0,-2-2 1,-4-2-1,33-63-695,-43 48 635,-30 73-627,0 1 0,0-1-1,-1 0 1,1 1 0,0-1-1,-1 0 1,1 1 0,-1 0-1,1-1 1,0 1 0,-1 0-1,1 0 1,-1 0 0,1 0 0,-1 0-1,1 0 1,-1 0 0,1 0-1,0 1 1,-1-1 0,1 1-1,-1-1 1,1 1 0,0-1-1,0 1 1,-1 0 0,1-1 0,0 1-1,0 0 1,0 0 0,0 0-1,0 0 1,0 0 0,-1 1-8,-150 145-26,101-92 25,44-48 1,4-5 0,0 0 0,1-1 0,-1 1 0,0 1 0,1-1 0,-1 0 0,1 0 0,0 1 0,0 0 0,0-1 0,0 1 0,0 0 0,1 0 0,-1 0 0,1 0 0,0 0 0,-1 0 0,2 0 0,-1 0 0,0 1 0,1-1 0,-1 0 0,1 1 0,0-1 0,0 0 0,0 1 0,1-1 0,-1 0 0,1 1 0,0 1 0,156 91 251,66 77 69,-222-173-286,-1 1 0,1-1 0,-1 1 0,1 0 0,-1-1 0,1 1 0,-1-1 0,1 1 0,0-1 0,-1 0 0,1 1 0,0-1 0,-1 0 0,1 1 0,0-1 0,0 0 0,-1 0 0,1 1 0,0-1 0,0 0 0,-1 0 0,1 0 0,0 0 0,0 0 0,-1 0 0,1 0 0,0-1 0,0 1 0,-1 0 0,1 0 0,0 0 0,-1-1 0,1 1 0,0 0 0,0-1 0,-1 1 0,1-1 0,-1 1-1,1-1 1,0 1 0,-1-1 0,1 1 0,-1-1 0,1 1 0,-1-1 0,0 0 0,1 1 0,-1-1 0,0 0 0,1 1 0,-1-1 0,0 0 0,0 0-34,7-50 2209,-5 31-2033,25-45-262,-25 61-404,-2 3-2785,0 1-3348,-5 0-7263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54.138"/>
    </inkml:context>
    <inkml:brush xml:id="br0">
      <inkml:brushProperty name="width" value="0.05" units="cm"/>
      <inkml:brushProperty name="height" value="0.05" units="cm"/>
      <inkml:brushProperty name="color" value="#004F8B"/>
    </inkml:brush>
  </inkml:definitions>
  <inkml:trace contextRef="#ctx0" brushRef="#br0">0 339 9449,'0'0'4639,"0"0"-2893,0 0-481,0 0-262,0 0-773,2 15-155,62 271 32,-57-265-121,1 0 1,0 0-1,2 0 1,0-1 0,2-1-1,6 9 14,-17-26-123,1 0 0,-1 0 0,1 0 1,-1 0-1,1 0 0,0-1 0,0 1 0,0-1 0,-1 1 0,2-1 0,-1 0 0,0 0 0,0 0 0,0 0 0,0 0 0,1 0 0,-1 0 0,0-1 0,1 1 0,-1-1 0,1 0 0,-1 0 0,0 0 0,1 0 0,-1 0 0,1 0 0,-1-1 0,0 1 0,1-1 0,-1 0 0,0 1 0,1-1 0,-1 0 0,0 0 0,0-1 0,0 1 0,0 0 0,0-1 0,0 1 0,0-1 0,0 0 123,61-83-445,65-193 10726,-126 333-10190,2 8-88,-4 129-75,0-188-78,-1 0-1,1 0 1,-1-1 0,0 1 0,0 0 0,0-1-1,0 1 1,-1-1 0,0 1 0,1-1 0,-1 0 0,-1 0-1,1 1 1,0-1 0,-1-1 0,1 1 0,-1 0 0,0-1-1,0 1 1,0-1 0,0 0 0,0 0 0,-2 1 150,3-4-30,1 0 0,-1 0 0,1-1 1,-1 1-1,1 0 0,-1-1 0,1 1 0,0-1 1,0 1-1,0-1 0,0 1 0,0-1 0,0 0 1,0 1-1,1-1 0,-1 0 0,0 0 0,1 0 1,0 0-1,-1 1 0,1-1 0,0 0 0,0 0 1,0 0-1,0 0 0,0 0 0,1-1 30,-1 2-17,3-212 396,-2 205-360,0 0 1,0-1 0,1 1 0,-1 0 0,2 0 0,-1 0-1,1 1 1,1-1 0,-1 1 0,1-1 0,0 1 0,1 0-1,0 1 1,1-2-20,-5 7-30,0 0 0,0 0-1,0 1 1,0-1 0,0 1-1,0-1 1,0 1 0,0-1 0,0 1-1,0-1 1,0 1 0,0 0-1,0 0 1,0 0 0,0-1-1,1 1 1,-1 0 0,0 0 0,0 1-1,0-1 1,0 0 0,0 0-1,0 0 1,0 1 0,0-1-1,0 1 1,1-1 0,-1 1 0,-1-1-1,1 1 1,0-1 0,0 1-1,0 0 1,0 0 0,0-1 0,-1 1-1,1 0 1,0 0 0,0 0-1,-1 0 1,1 0 0,-1 0-1,1 0 1,-1 0 0,1 0 0,-1 1 30,13 31-9001,-10-17 182</inkml:trace>
  <inkml:trace contextRef="#ctx0" brushRef="#br0" timeOffset="439.656">396 470 2626,'0'0'2718,"0"0"-17,0 0-27,0 0-154,0 0 16,0 0-80,0 0-679,-8 8-463,1-2-1020,4-4-212,1 0 0,-1 0 0,1 0 0,-1 0 0,1 1 0,0-1 0,0 1 0,0 0 1,0-1-1,1 1 0,-1 0 0,1 0 0,-1 0 0,1 0 0,0 0 0,0 1 0,1-1 0,-1 0 0,1 0 0,-1 1 0,1 1-82,3 10 70,0 0 0,1 0 0,0 0 1,1 0-1,1-1 0,1 1 0,0-2 0,0 1 0,2-1 0,-1 0 0,2 0 0,0-1 0,0-1 0,1 0 0,0 0 0,1-1 0,8 5-70,-15-11 3,0-2 1,-1 1-1,2 0 1,-1-1-1,0 0 1,0 0-1,1-1 1,-1 1-1,1-1 1,-1 0-1,1-1 1,0 1-1,-1-1 0,1-1 1,0 1-1,-1-1 1,1 1-1,-1-2 1,1 1-1,-1 0 1,1-1-1,-1 0 1,0-1-1,0 1 1,0-1-1,0 0 1,3-3-4,5-2 20,0-2 0,-1 0 1,0 0-1,-1-1 1,0 0-1,-1-1 1,0-1-1,-1 1 0,4-9-20,-1-2 141,-2 0-1,-1-1 0,0 0 0,-2 0 0,-1-1 0,-1 0 0,-1 0 1,-1 0-1,-1-1 0,-1 1 0,-1 0 0,-3-12-140,4 32-3,-1 1 1,0-1-1,0 0 0,-1 1 1,0-1-1,1 0 0,-1 1 1,-1-1-1,1 1 0,-1-1 1,1 1-1,-1 0 0,-1-1 1,1 1-1,-1 0 0,1 0 1,-1 1-1,0-1 0,0 1 1,-1-1-1,1 1 0,-1 0 1,0 0-1,0 1 0,1-1 1,-2 1-1,1-1 0,0 1 3,2 3-257,-1-1-1,1 1 0,0 0 0,0 0 1,-1 0-1,1 0 0,0 0 0,0 0 1,0 0-1,0 1 0,0-1 0,1 1 0,-1-1 1,0 1-1,1 0 0,-1-1 0,1 1 1,-1 0-1,1 0 0,0 0 0,0 0 1,0 1-1,0-1 0,0 0 0,1 0 1,-1 1-1,1-1 0,-1 0 0,1 0 1,0 1-1,0 0 258,-3 4-1464,-5 19-5727</inkml:trace>
  <inkml:trace contextRef="#ctx0" brushRef="#br0" timeOffset="774.05">1070 412 15503,'0'0'3939,"0"0"-2081,0 0 96,0 0-865,0 0-512,0 0-417,0 0-64,0 0 32,-4 115 32,1-66-32,3-2-64,-2 0-32,2-3-32,0-6-64,0-3-865,0-7-1569,0-8-1730,2-5-2979</inkml:trace>
  <inkml:trace contextRef="#ctx0" brushRef="#br0" timeOffset="1108.527">1038 0 12620,'0'0'1698,"0"0"-641,0 0-417,0 0-640,0 0-160,0 0-1890,-24 88-6022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46.125"/>
    </inkml:context>
    <inkml:brush xml:id="br0">
      <inkml:brushProperty name="width" value="0.05" units="cm"/>
      <inkml:brushProperty name="height" value="0.05" units="cm"/>
      <inkml:brushProperty name="color" value="#004F8B"/>
    </inkml:brush>
  </inkml:definitions>
  <inkml:trace contextRef="#ctx0" brushRef="#br0">115 206 10762,'0'0'2728,"0"0"-843,0 0 410,0 0 81,0 0-753,0 0-721,0 0-555,-11 19-166,1-3-135,2-3 8,0 0 0,1 1-1,0-1 1,1 2-1,1-1 1,0 0 0,1 1-1,-1 10-53,-29 284-536,30-177-6716,4-125 5926,7-6-7465,-3-14 4019</inkml:trace>
  <inkml:trace contextRef="#ctx0" brushRef="#br0" timeOffset="295.842">25 590 4324,'0'-23'2456,"3"-161"1040,16 6 3332,-19 177-6754,0 0-1,0 0 0,0 0 1,0 0-1,0 0 0,0 1 1,1-1-1,-1 0 0,0 0 1,1 0-1,-1 0 0,1 0 1,-1 0-1,1 0 1,-1 1-1,1-1 0,-1 0 1,1 0-1,0 1 0,-1-1 1,1 0-1,0 1 0,0-1 1,-1 1-1,1-1 0,0 1 1,0-1-1,0 1 1,0 0-1,0-1 0,0 1 1,0 0-1,0 0 0,0 0 1,-1 0-1,1 0 0,0 0 1,0 0-1,0 0 0,0 0 1,0 0-1,0 0 1,0 0-1,0 1 0,0-1 1,0 0-1,0 1 0,0-1 1,-1 1-1,1-1 0,0 1 1,0-1-1,0 1 0,-1 0 1,1-1-1,0 1 1,-1 0-1,1 0 0,-1-1 1,1 1-1,-1 0 0,1 0-73,36 57 157,-35-54-79,77 170 377,-60-125-440,2-1 0,2-1-1,2 0 1,2-2 0,28 35-15,14-22-104,-67-56 103,0-1-1,0 0 1,0 0 0,1 0-1,-1 0 1,1 0-1,-1 0 1,1-1 0,-1 1-1,1-1 1,-1 1-1,1-1 1,-1 0 0,1 0-1,0 0 1,-1-1 0,1 1-1,-1-1 1,1 1-1,-1-1 1,1 0 0,-1 0-1,0 0 1,1 0-1,-1 0 1,0-1 0,0 1-1,0-1 1,0 1 0,0-1-1,0 0 1,0 0-1,0 0 2,6-12 26,-1-1 0,0 0 0,-1 0 0,-1 0 0,0-1 0,-1 1 0,-1-1 0,0 0-1,-1 0 1,-1-1 0,0 1 0,-2-10-26,1 20 20,1-379-906,-1 427-8029,0-13-902</inkml:trace>
  <inkml:trace contextRef="#ctx0" brushRef="#br0" timeOffset="633.159">861 328 12876,'0'0'2023,"0"0"-629,0 0 122,0 0-625,0 0-597,-8 13-230,1-3-52,1-2-1,0 1 0,1-1 0,0 1 0,1 1 0,-1-1 0,2 1 0,-1 0 1,1 0-1,1 0 0,0 1-11,-1 11 111,2-1 1,1 0 0,0 1-1,2-1 1,0 0 0,2 0-1,0 0 1,1 0 0,1-1-1,1 0 1,1 0 0,1 1-112,-7-17 5,0 0 0,1 0 0,-1 0 1,1-1-1,-1 1 0,1-1 0,0 1 0,1-1 1,-1 0-1,0 0 0,1 0 0,0-1 0,0 1 1,-1-1-1,1 0 0,1 0 0,-1 0 1,0-1-1,0 1 0,1-1 0,-1 0 0,0 0 1,1-1-1,-1 0 0,1 1 0,-1-1 0,1-1 1,-1 1-1,1-1 0,-1 1 0,1-1 0,-1 0 1,0-1-1,1 1 0,-1-1 0,0 0 0,0 0 1,0 0-1,0-1 0,-1 1 0,4-3-5,8-8 300,0 0 0,0-1 0,-1-1 0,-1 0-1,0-1 1,-1 0 0,-1-1 0,-1 0 0,0-1 0,-1 0 0,-1-1-1,-1 1 1,-1-1 0,0-1 0,-1 1 0,-2-1 0,0 0-1,0-14-299,-2 29 21,0 0 0,-1 0-1,0 0 1,0 0 0,0-1-1,-1 1 1,1 0 0,-1 0-1,-1 1 1,1-1 0,-1 0-1,1 0 1,-1 0 0,-1 1-1,1-1 1,-1 1 0,1 0-1,-1 0 1,-1 0 0,1 0-1,0 0 1,-1 1 0,0-1-1,0 1 1,0 0 0,0 0-1,0 1 1,-1-1 0,1 1-1,-1 0 1,-1 0-21,-3 0-180,-1 0 0,0 1 0,1 0 0,-1 1 0,0 0 0,1 0 0,-1 1 0,0 0 0,1 1 0,-1 0 0,-6 3 180,-60 28-5707,31-6-2199</inkml:trace>
  <inkml:trace contextRef="#ctx0" brushRef="#br0" timeOffset="1064.613">1319 457 10346,'0'0'2979,"0"0"-278,0 0 144,0 0-709,0 0-567,0 0-587,0 0-565,0 0-140,2 11 124,0 300 373,4-287-1297,1-59-118,-4-31 587,-4 39 51,1 0 1,1 1 0,1-1-1,2 0 1,0 1 0,2 0-1,1 0 1,1 0 0,1 1-1,2 0 1,4-7 2,-11 27-60,0-1-1,0 1 1,1 0 0,-1 0 0,1 1-1,1-1 1,-1 1 0,1 0 0,-1 1-1,1-1 1,0 1 0,0 0 0,1 1-1,-1-1 1,0 1 0,1 1 0,0-1-1,3 1 61,74 16-6704,-57 1 464</inkml:trace>
  <inkml:trace contextRef="#ctx0" brushRef="#br0" timeOffset="1577.556">1752 468 14125,'0'0'2936,"3"-15"-491,8-45-485,-10 60-1906,-1 1-1,1 0 1,-1 0 0,0-1 0,1 1 0,-1 0 0,1 0 0,0-1 0,-1 1 0,1 0 0,0-1-1,-1 1 1,1-1 0,0 1 0,-1-1 0,1 1 0,0-1 0,0 0 0,0 1 0,0-1 0,-1 0-1,1 0 1,0 1 0,0-1 0,0 0 0,0 0 0,0 0 0,0 0 0,-1 0 0,1 0 0,0-1-1,0 1 1,0 0 0,0 0 0,0 0 0,-1-1 0,1 1 0,0-1 0,0 1 0,0 0 0,-1-1-1,1 1 1,0-1 0,-1 0 0,1 1 0,0-1 0,-1 0 0,1 1 0,-1-1 0,1 0 0,-1 1-1,1-1 1,-1 0 0,0 0 0,1 0 0,-1 0 0,0 1 0,0-1 0,1 0 0,-1 0 0,0 0-1,0-1-53,7 27 29,0-1-1,-2 1 0,0 0 1,-2 0-1,-1 1 0,-1-1 1,-1 0-1,-4 26-28,3-28 8,1-19-14,0 11-161,0 0 0,-1 0 1,-1 0-1,-1 0 0,0 0 1,0 0-1,-2 0 0,0-1 167,-1-55-250,4 15 397,2 0 1,1 1 0,1-1 0,1 1 0,2-1 0,0 1 0,2 1 0,0-1 0,2 1 0,0 0 0,2 1 0,1 0 0,0 1 0,9-10-148,-17 28 0,0-1 0,1 2 0,0-1 0,0 0 0,0 1 1,0 0-1,1 0 0,-1 1 0,1-1 0,-1 1 0,1 0 0,0 1 1,0-1-1,0 1 0,0 1 0,0-1 0,0 1 0,0 0 0,0 0 0,0 1 1,0-1-1,0 1 0,0 1 0,0-1 0,0 1 0,0 0 0,-1 0 0,1 1 1,-1 0-1,0 0 0,1 0 0,-1 1 0,-1-1 0,1 1 0,0 0 1,-1 1-1,0-1 0,0 1 0,0 0 0,-1 0 0,2 2 0,2 6-49,0 0 0,0 1 0,-2 0 0,1 0 0,-2 0-1,0 1 1,0 0 0,-2-1 0,0 1 0,0 1 0,-2-1 0,0 0 0,0 0 0,-1 0-1,-3 11 50,-18 13-544,15-95 709,9 33-12,1 1-1,1 0 1,0 0-1,2 1 0,1 0 1,0-1-1,1 2 1,2-1-1,0 2 0,1-1 1,2 0-153,-11 16 4,2 0 1,-1 0 0,0 0-1,1 0 1,-1 0 0,1 1-1,0-1 1,0 1 0,1 0-1,-1 1 1,1-1 0,-1 1-1,1 0 1,0 0-1,0 0 1,0 1 0,0-1-1,0 1 1,0 0 0,0 1-1,0-1 1,1 1 0,-1 0-1,0 1 1,0-1 0,0 1-1,0 0 1,0 0 0,0 1-1,0-1 1,0 1 0,0 0-1,0 0 1,-1 1 0,1-1-1,-1 1 1,0 0 0,0 1-1,1 0-4,6 7-7,0 1 0,0 1 0,-2 0 0,1 0 1,-2 1-1,0 0 0,0 0 0,-1 1 0,-1 0 0,-1 0 0,3 13 7,56 109-5059,-14-87-4967,-24-32 1287</inkml:trace>
  <inkml:trace contextRef="#ctx0" brushRef="#br0" timeOffset="2307.543">3058 524 8616,'28'-116'5600,"-27"109"-4933,1-1-1,-1 0 1,0 0-1,-1 0 1,1 0-1,-2 0 1,1 0-1,-1 0 1,0 1-1,-1-1 1,0 0-1,0 1 1,-1-3-667,1 6 139,-1 0 0,1-1 0,0 1 1,-1 0-1,0 1 0,0-1 0,0 0 1,-1 1-1,1 0 0,-1 0 1,1 0-1,-1 0 0,0 1 0,0-1 1,-1 1-1,1 0 0,0 0 0,-1 0 1,1 1-1,-1 0 0,0 0 1,-3-1-140,-6 2 23,1 0 0,-1 0 0,1 2-1,-1 0 1,1 0 0,0 1 0,0 0 0,0 2 0,0-1 0,1 2 0,0-1 0,0 2 0,0-1 0,1 2 0,0 0 0,0 0 0,1 1 0,0 0 0,0 0 0,1 1 0,1 1 0,-1 0 0,2 0 0,-1 0 0,2 1 0,0 0 0,0 0 0,1 1 0,0-1 0,1 1 0,1 0 0,0 0 0,1 1 0,0-1 0,1 1 0,0-1-23,0 4-5,1 0 1,0 0-1,1 0 0,1 0 0,1 0 1,0 0-1,1-1 0,3 7 5,-5-18-93,0 0 0,0 0-1,1 0 1,-1 0 0,1 0-1,0-1 1,0 1 0,1-1 0,-1 0-1,1 0 1,0 0 0,0-1-1,1 1 1,-1-1 0,0 0-1,1 0 1,0-1 0,0 1-1,0-1 1,0 0 0,0-1-1,0 1 1,1-1 0,-1 0 0,0 0-1,1 0 1,3-1 93,-1 0-111,1-1 0,-1 0 0,1 0 0,-1-1 0,1 0 0,-1-1 0,0 0 0,0 0 0,0-1-1,-1 0 1,1 0 0,-1 0 0,0-1 0,0 0 0,0-1 0,-1 0 0,0 0 0,0 0 0,4-6 111,88-143 903,-90 140-675,0 0 0,-1 0-1,0 0 1,-2-1-1,1 0 1,-2 0 0,0 0-1,-1-1 1,-1 1 0,-1-1-1,0-16-227,-1 33 14,0 1 0,0-1 0,0 1 0,0-1 0,0 1 0,0 0 1,0-1-1,-1 1 0,1-1 0,0 1 0,0-1 0,-1 1 0,1-1 0,0 1 0,-1-1 0,1 1 0,0-1 0,-1 1 0,1-1 0,-1 0 0,1 1 0,0-1 0,-1 1 0,1-1 0,-1 0 0,1 0 1,-1 1-1,0-1 0,1 0 0,-1 0 0,1 0 0,-1 0 0,1 1 0,-1-1 0,0 0 0,1 0 0,-1 0 0,1 0 0,-1 0 0,1 0 0,-1-1 0,0 1 0,1 0 0,-1 0 0,1 0 1,-1 0-1,1-1 0,-1 1 0,1 0 0,-1-1 0,1 1 0,-1 0 0,1-1 0,-1 1 0,1-1 0,-1 1 0,1 0 0,0-1 0,-1 1 0,1-1 0,0 1 0,0-1 0,-1 1 0,1-1 1,0 0-1,0 1 0,0-1 0,-1 1-14,-6 20 10,0 1 1,1 1-1,1-1 1,1 1-1,1 0 1,0 0-1,2 0 0,1 0 1,1 1-1,1 0-10,-2 18 13,0-37-11,-2 3-62,1 1 1,0-1 0,1 1 0,0-1 0,0 1 0,0 0-1,1-1 1,0 1 0,0-1 0,1 0 0,0 1 0,0-1-1,1 0 1,0 0 0,0 0 0,1-1 0,0 1 0,0-1-1,0 0 1,1 0 0,0 0 0,0-1 0,0 1-1,1-1 1,0 0 0,0-1 0,3 2 59,-1-3-67,0 0 0,0-1 0,0 0 0,0 0 0,0-1 0,0 0 0,0 0 0,1-1 0,-1 0 0,0-1 0,0 0 0,0 0 0,0 0 0,0-1 0,0-1 0,0 1 0,0-1 0,-1 0 0,1-1 0,-1 0 0,0 0 0,0-1 0,-1 0 0,1 0 0,-1 0 0,0-1 0,0 0 67,13-13 30,-1-1-1,-1-1 1,-1 0 0,0-1-1,-2-1 1,0 0-1,7-20-29,-10 19 283,-1-1 0,-1 0 0,-1-1 0,-1 0 0,-1 0 0,-2-1 0,0 0 0,-2 0 0,-1-25-283,-1 51 19,1 0 1,-1 0-1,0 0 1,0-1-1,0 1 0,0 0 1,0 0-1,0 0 1,0 0-1,0-1 1,0 1-1,0 0 1,-1 0-1,1 0 0,-1 0 1,1 0-1,-1 0 1,1 0-1,-1 0 1,1 0-1,-1 0 0,0 0 1,1 0-1,-1 0 1,0 0-1,0 1 1,0-1-1,0 0 0,0 1 1,0-1-1,0 0 1,0 1-1,0-1 1,0 1-1,0 0 1,0-1-1,0 1 0,0 0 1,-1 0-1,1-1 1,0 1-1,0 0 1,0 0-1,0 0 0,0 1 1,-1-1-1,1 0 1,0 0-1,0 0 1,0 1-1,0-1 0,0 1 1,0-1-1,0 1 1,0-1-1,0 1 1,0 0-1,0-1 1,0 1-1,0 0 0,0 0 1,1 0-1,-1 0 1,-1 0-20,-3 11 11,0 0 0,0 1 1,1-1-1,0 1 0,1 0 0,1 0 1,0 0-1,1 0 0,0 0 1,1 0-1,1 1 0,0 5-11,0 6 9,-2 11-142,2 0 0,2 0 1,1-1-1,2 1 0,2-1 1,1 0-1,5 10 133,-13-41-92,0 0-1,0 0 1,1 0-1,0 0 1,0 0 0,0 0-1,0-1 1,0 1 0,1-1-1,0 0 1,-1 0-1,1 0 1,0 0 0,1 0-1,-1 0 1,0-1 0,1 0-1,0 1 1,-1-1-1,1-1 1,0 1 0,0-1-1,0 1 1,0-1 0,0 0-1,0 0 1,0-1-1,1 1 1,-1-1 0,0 0-1,0 0 1,1-1-1,-1 1 1,0-1 0,0 0-1,0 0 1,0 0 0,0 0-1,0-1 1,0 0-1,0 0 1,-1 0 0,1 0-1,-1 0 1,1-1 0,1-1 92,16-19 153,-2-1 1,0-1 0,-2-1 0,-1 0 0,-1-1 0,-1-1 0,-1 0-1,-1-1 1,-2 0 0,-1-1 0,0-5-154,6-91 2557,-19 166-2566,1 0 0,2 0 0,2 0-1,1 0 1,3 0 0,1-1 0,4 10 9,18 22-3155,13-48-5995,-22-23 3806</inkml:trace>
  <inkml:trace contextRef="#ctx0" brushRef="#br0" timeOffset="2571.8">3816 0 10090,'0'0'2434,"0"0"-672,0 0 1024,0 0-704,0 0-1217,0 0-449,0 0-320,50 50-96,-21-35-384,0-3-3011,-10-3-5606</inkml:trace>
  <inkml:trace contextRef="#ctx0" brushRef="#br0" timeOffset="2854.736">4398 56 9801,'0'0'2451,"0"0"-44,0 0 391,0 0-658,0 0-875,0 0-394,-4 13-129,-53 408 800,50-323-2230,7-33-3428,11-25-3353,-6-32 2996</inkml:trace>
  <inkml:trace contextRef="#ctx0" brushRef="#br0" timeOffset="3367.891">4301 550 4708,'-5'-17'3182,"3"11"-3042,-2-11 772,-2 1 0,1-1 0,-2 1 1,0 0-1,-1 1 0,-1 0 0,0 0 1,-1 1-1,0 0 0,-9-7-912,13 15 455,0 1-1,0 0 1,-1 0 0,0 1-1,0 0 1,0 0-1,0 1 1,0-1-1,-1 2 1,0-1 0,0 1-1,1 0 1,-8 0-455,210 21 133,182-30-10,-374 11-123,0 0 1,0 1-1,0-1 0,0 1 0,-1-1 1,1 1-1,0 0 0,0 0 0,-1 0 1,1 0-1,0 1 0,-1-1 0,0 1 1,1-1-1,-1 1 0,0 0 1,1 0-1,-1 0 0,0 0 0,-1 1 1,1-1-1,0 0 0,-1 1 0,1-1 1,-1 1-1,0 0 0,0-1 0,0 1 1,0 0-1,0 0 0,0-1 0,-1 1 1,0 0-1,1 3 0,-10 107-8,4-85 7,5-22 1,-3 2 2,1-1-1,1 0 1,0 1 0,0-1-1,0 1 1,1 0-1,0-1 1,0 1 0,1-1-1,0 1 1,1-1-1,-1 1 1,1-1 0,1 0-1,-1 0 1,1 0-1,1 0 1,-1 0-1,1-1 1,3 5-2,-2-9 2,-1-1 1,1 0-1,0 0 1,0 0-1,-1-1 0,1 0 1,0 1-1,0-2 0,-1 1 1,1 0-1,0-1 1,0 0-1,-1 0 0,1-1 1,-1 1-1,1-1 0,-1 0 1,1 0-1,-1 0 1,0-1-1,0 0 0,0 1 1,-1-2-1,1 1 0,-1 0 1,1 0-1,0-3-2,29-27 307,-2-2-1,-2-1 1,-1-1 0,-2-2-1,-2 0 1,-1-2 0,-2 0-1,-2-2 1,3-15-307,-9 29 48,11-46 422,-40 83 10,8 2-458,0 1 0,1-1 0,0 2 0,1-1 0,1 0 0,-1 1 0,2 0 0,0 1 0,-1 3-22,1-4 11,-31 111 5,5 1 0,-2 48-16,6-36-80,6-23-1618,6 1 0,0 89 1698,14-164-98,0-26 85,1 1 0,-1 0 0,-1 0 0,-1-1-1,0 1 1,0-1 0,-2 1 0,1-1 0,-2 0 0,-1 4 13,2-15 1,1 1-1,0-1 1,-1 0 0,1 0 0,-1 0-1,0-1 1,0 1 0,0-1 0,0 0 0,0 0-1,0 0 1,0 0 0,0-1 0,0 0 0,0 0-1,0 0 1,0 0 0,0 0 0,0-1-1,0 0 1,0 0 0,0 0 0,0 0 0,0-1-1,0 1 1,1-1 0,-1 0 0,1 0 0,-1-1-1,1 1 1,0-1 0,0 1 0,0-1-1,-2-2 0,-26-20 286,1-2-1,1-1 0,1-1 0,2-2 1,1-1-1,1 0 0,-12-24-285,-29-78 870,63 130-863,1-1 0,-1 0-1,1 1 1,1-1 0,-1 1 0,1-1 0,-1 0 0,1 1-1,1-1 1,-1 0 0,1 0 0,-1 1 0,1-1-1,1 1 1,-1-1 0,1 1 0,-1 0 0,1-1 0,1 1-1,-1 0 1,1 0 0,-1 0 0,1 0 0,0 1-1,0-1 1,1 1 0,-1 0 0,1 0 0,3-2-7,7-2-211,0 2 0,0 0 1,1 1-1,-1 0 0,1 1 0,0 1 1,0 1-1,0 0 0,0 0 1,0 2-1,0 0 0,0 0 0,0 2 1,0 0-1,-1 0 0,1 1 1,6 4 210,37 13-3401,-7 2-3090</inkml:trace>
  <inkml:trace contextRef="#ctx0" brushRef="#br0" timeOffset="3934.273">1830 1955 15310,'-18'-3'4597,"13"1"-4115,-89-14 1775,57 13 1357,298 6-3235,-50 2-441,0-9 1,97-19 61,-171-7-614,-136 30 605,1-1 0,0 1 1,-1 0-1,1-1 0,0 1 1,-1-1-1,1 0 0,-1 1 1,1-1-1,-1 0 0,0 0 0,1 0 1,-1 0-1,0 0 0,1 0 1,-1 0-1,0-1 0,0 1 0,0 0 1,0-1-1,0 1 0,0-1 1,-1 1-1,1-1 0,0 1 1,-1-1-1,1 1 0,-1-1 0,1 0 1,-1 1-1,0-1 0,0 1 1,0-1-1,0 0 0,0 0 1,0 1-1,0-1 0,-1 1 0,1-1 1,0 0-1,-1 1 0,0-1 1,1 1-1,-1-1 0,0 1 1,0-1 7,-12-10 11,-1 0 0,0 1 0,0 1 0,-1 0 0,-1 1 0,0 1-1,0 0 1,0 1 0,-6 0-10,2-2 18,-194-81 799,276 173 528,-52-69-1292,0 0 0,-1 1 0,0 0 0,-1 1 0,-1-1 0,-1 1-1,0 1 1,-1-1 0,-1 1 0,0 0 0,-1 0 0,-1 1 0,-1-1 0,0 0-1,-1 1 1,-1-1 0,-1 0 0,0 0 0,-1 1 0,-1-2 0,-5 14-53,-2-9-353,-1 0 0,-1-1 0,-1 0 1,-1-1-1,-1-1 0,0-1 0,-1 0 1,-8 5 352,-95 65-10327,50-46-3611</inkml:trace>
  <inkml:trace contextRef="#ctx0" brushRef="#br0" timeOffset="4678.427">4073 1730 10570,'0'0'2253,"10"-13"-433,32-46 476,-38 54-1904,-1 0 1,1-1-1,-1 1 1,0-1-1,0 0 1,-1 0-1,1 0 1,-2 0-1,1-1 1,0 1 0,-1 0-1,-1-1 1,1 1-1,-1-1 1,0 1-1,-1-6-392,1 9 98,-1-1 0,0 1 0,0 0 0,-1 0-1,1 0 1,-1 0 0,1 0 0,-1 0 0,0 1 0,0-1-1,0 1 1,-1-1 0,1 1 0,-1 0 0,1 0 0,-1 0 0,1 0-1,-1 0 1,0 0 0,0 1 0,0 0 0,0-1 0,0 1-1,-1 0 1,1 0 0,0 1 0,0-1 0,-1 1 0,0 0-98,-10-2 6,0 2 0,0 0 0,0 0 0,0 1 0,1 1 0,-1 1 0,0 0 0,1 0 0,0 1 0,0 1 0,0 0 0,0 1 1,1 1-1,0 0 0,0 0 0,1 1 0,0 0 0,0 1 0,1 1 0,0-1 0,1 2 0,-6 7-6,11-13-80,0 0-1,1 0 1,-1 0 0,1 1-1,1-1 1,-1 1 0,1-1-1,0 1 1,0 0 0,0 0-1,1 0 1,0 0-1,1 0 1,-1 0 0,1 0-1,0 0 1,0 1 0,1-1-1,0 1 81,1-3-82,1-1 0,0 0-1,0 1 1,0-1 0,0 0-1,0 0 1,0-1 0,1 1-1,-1-1 1,1 1 0,0-1 0,0-1-1,0 1 1,0 0 0,0-1-1,0 0 1,0 0 0,1 0-1,-1 0 1,0-1 0,2 1 82,37 11-215,-32-4 218,-1 0 1,1 0-1,-2 1 0,1 0 0,-1 0 0,0 1 1,-1 0-1,-1 1 0,1 0 0,-2 0 0,1 1 1,-1 0-1,-1 0 0,-1 0 0,1 0 0,-2 1 1,0 0-1,0 0 0,-1 0 0,0 11-3,-1-18 53,0 1 0,-1-1 0,0 0 0,0 0 0,0 0 0,-1 0 0,0 0 0,0 0 0,-1 0-1,1 0 1,-1 0 0,-1 0 0,1 0 0,-1-1 0,0 1 0,0-1 0,0 0 0,-1 0 0,0 0 0,0-1 0,0 1 0,0-1 0,-1 0-1,0 0 1,0 0 0,0-1 0,0 0 0,-1 0 0,1 0 0,-1 0 0,0-1 0,1 0 0,-1-1 0,0 1 0,-5 0-53,-5-1 130,0-1 0,0-1 0,0 0 0,0-1 0,0-1 1,1-1-1,-1 0 0,1 0 0,0-2 0,0 0 0,1-1 0,-1 0 1,0-2-131,-68-67-758,79 69 370,0 1 1,0-1-1,0 0 1,1-1-1,0 1 1,1 0-1,-1-1 1,1 0 0,1 1-1,0-1 1,0 0-1,0-8 388,4-13-5344,9 6-2546</inkml:trace>
  <inkml:trace contextRef="#ctx0" brushRef="#br0" timeOffset="5086.438">4317 1617 9673,'0'0'3646,"0"0"-811,0 0 26,0 0-683,0 0-672,0 0-481,0 0-395,0 0-145,-6 19 23,0-1-388,-18 108 406,14 268-1386,29-448 545,77-146 767,-90 191-416,0 0-1,1 1 0,-1-1 0,2 1 0,-1 1 1,1-1-1,0 1 0,0 1 0,1-1 0,0 1 1,0 1-1,1 0 0,-1 0 0,1 1 0,0 0 1,1 1-1,-1 0 0,0 0 0,6 1-35,-8 3-3,-1 1 1,1 0-1,-1 0 0,0 1 0,0 0 0,0 1 1,0-1-1,-1 1 0,1 0 0,-1 1 0,0 0 1,0 0-1,-1 0 0,1 1 0,-1-1 0,0 1 1,-1 1-1,1-1 0,-1 1 0,-1-1 0,1 1 1,-1 0-1,0 0 0,-1 1 0,0-1 1,1 3 2,12 21-264,14 27-1721,9 15-6664,-25-49 2264</inkml:trace>
  <inkml:trace contextRef="#ctx0" brushRef="#br0" timeOffset="5458.332">5222 1915 8328,'7'-17'3085,"20"-56"-335,-25 69-2380,-1 0 1,1 0 0,-1 0 0,0-1-1,0 1 1,0-1 0,0 1-1,-1 0 1,0-1 0,0 1 0,0-1-1,0 1 1,-1-1 0,0 1-1,0 0 1,0-1 0,0 1 0,-1 0-1,0 0 1,1 0 0,-2 0-1,1 0 1,0 0 0,-1 1 0,-1-3-371,-2 1 201,1 1-1,-1 0 1,1 1 0,-1-1 0,0 1 0,-1 0 0,1 1 0,0 0 0,-1 0 0,1 0 0,-1 1 0,0-1 0,0 2-1,-4-1-199,-1 0 36,-1 1 1,0 1 0,1 0 0,0 0-1,-1 1 1,1 1 0,0 0 0,0 1 0,0 0-1,0 0 1,1 2 0,0-1 0,0 2 0,0-1-1,1 1 1,0 1 0,0 0 0,1 0 0,0 1-1,1 0 1,-1 1 0,2 0 0,-1 0 0,2 0-1,-6 11-37,4-7-9,0 1 1,1 1-1,1-1 0,0 1 0,1 0 0,1 1 0,1-1 0,0 1 0,1 0 0,1-1 1,0 1-1,1 0 0,1 0 0,1 0 0,3 15 9,-3-26-85,0-1 1,1 1-1,0-1 0,0 1 1,0-1-1,1 0 0,-1-1 1,1 1-1,0-1 0,1 1 1,-1-1-1,1 0 0,0-1 1,0 1-1,0-1 0,0 0 1,1 0-1,-1-1 0,1 1 1,-1-1-1,1 0 0,0-1 1,0 0-1,0 1 0,0-2 1,0 1-1,0-1 0,0 0 1,0 0-1,0-1 0,0 0 1,0 0-1,0 0 0,0-1 1,0 0-1,0 0 0,-1 0 0,1-1 1,-1 1-1,0-1 0,0-1 1,0 1-1,0-1 85,19-15 53,-2-1 0,0-2 0,-1 0 0,-2-1-1,0 0 1,-1-2 0,-2 0 0,0-2 0,-2 1 0,1-6-53,-12 26 64,3-4 64,-2 1 0,1 0 0,-1-1 0,-1 0 0,0 0 1,0 0-1,-1 0 0,0 0 0,0-1 0,-1 1 0,-1-9-128,-6 22 657,0 11-639,1 1 1,1 0 0,0 0-1,1 1 1,0-1 0,1 1-1,1-1 1,1 1 0,0 0 0,1-1-1,1 1 1,0 1-19,0-7-59,0-1 1,0 0-1,0-1 0,1 1 1,1 0-1,-1-1 0,1 1 1,1-1-1,-1 0 0,2-1 1,-1 1-1,1-1 1,0 0-1,0 0 0,1-1 1,4 4 58,35 17-3446,7-12-3872,-14-11-839</inkml:trace>
  <inkml:trace contextRef="#ctx0" brushRef="#br0" timeOffset="6118.789">5651 1775 9193,'0'0'3277,"0"0"-650,0 0 421,0 0-603,0 0-656,0 0-524,0 0-577,-6 13-132,-31 107 565,11 221-887,32-284-1510,9-24-2402,-9-34-243,-2-30 3470,-31-204 3041,18 193-1368,2 0-1,1-1 0,3 0 0,1 0 1,3-7-1222,-1 45 67,0 0 1,1-1 0,0 1 0,0 0 0,0 0 0,0 0 0,1 0 0,0 0 0,0 0 0,0 0-1,1 0 1,-1 1 0,1-1 0,0 1 0,1 0 0,-1 0 0,1 0 0,0 0 0,-1 1 0,2-1-1,-1 1 1,0 0 0,1 1 0,-1-1 0,1 1 0,0-1 0,0 1 0,0 1 0,0-1-1,0 1 1,0 0 0,4 0-68,1-1 4,1 1-1,0 1 0,0 0 0,0 1 1,-1 0-1,1 1 0,0 0 0,-1 0 1,1 1-1,-1 1 0,0-1 0,0 2 1,0-1-1,-1 2 0,1-1 0,-1 1 1,-1 0-1,1 1 0,-1 0 0,0 1 1,0-1-1,-1 1 0,4 6-3,-9-10-6,0-1-1,0 0 1,0 0 0,-1 1-1,1-1 1,-1 1 0,0-1-1,0 1 1,0-1 0,0 1-1,-1 0 1,1 0-1,-1-1 1,0 1 0,0 0-1,-1-1 1,1 1 0,-1 0-1,0 0 1,1-1 0,-2 1-1,1-1 1,0 1 0,-1-1-1,0 0 1,1 1 0,-1-1-1,0 0 1,-1 0-1,1 0 1,-1 0 0,1-1-1,-1 1 1,0-1 0,0 1-1,-1 0 7,-10 6-46,-1 1 1,1-2-1,-1 0 0,-1-1 0,1 0 0,-1-1 0,-8 1 46,-99 15-1633,137-37-4144,14 4 23,2-2-1891</inkml:trace>
  <inkml:trace contextRef="#ctx0" brushRef="#br0" timeOffset="6453.144">6178 1789 11659,'0'0'4271,"0"0"-1068,0 0-774,0 0-919,0 0-538,-8 14-198,4-7-682,-3 5-9,0 0-1,1 0 0,0 0 0,1 1 1,1-1-1,0 1 0,0 0 1,2 0-1,-1 2-82,2-3 12,0-1-1,1 1 1,1 0 0,0 0-1,0-1 1,1 1 0,0-1-1,1 1 1,1-1-1,-1 0 1,5 8-12,39 22-2674,-29-36-1354,-9-13-2002,-5-5 1247</inkml:trace>
  <inkml:trace contextRef="#ctx0" brushRef="#br0" timeOffset="6454.144">6207 1453 10570,'0'0'2755,"0"0"-673,0 0 128,0 0-1185,0 0-705,0 0-320,0 0-32,0 0-64,0 0-1378,82 56-4131</inkml:trace>
  <inkml:trace contextRef="#ctx0" brushRef="#br0" timeOffset="7029.774">6466 1901 9897,'0'0'3214,"0"0"-694,-1-13 229,-3-40-736,4 54-1964,0-1 1,-1 1-1,1-1 1,0 1 0,0-1-1,-1 1 1,1-1-1,-1 0 1,1 1 0,0-1-1,-1 0 1,1 1-1,-1-1 1,1 0 0,-1 0-1,1 1 1,-1-1-1,1 0 1,-1 0 0,1 0-1,-1 0 1,1 1-1,-1-1 1,1 0 0,-1 0-1,1 0 1,-1 0-1,1 0 1,-1-1 0,1 1-1,-1 0 1,1 0-1,-1 0 1,0 0 0,1 0-1,0-1 1,-1 1-1,1 0 1,-1 0 0,1-1-1,-1 1 1,1 0-1,-1-1 1,1 1 0,0-1-1,-1 1 1,1 0-1,0-1 1,-1 1 0,1-1-1,0 1 1,0-1-1,0 1 1,-1-1 0,1 0-50,-9 33 29,2 0 1,1 0 0,1 1 0,2 0 0,1 26-30,-2 20 11,4-61-125,6-38 73,2-6 110,1 3-62,10-30 140,2 1-1,2 0 0,3 2 1,17-23-147,-39 65-24,2 1 0,-1 0 0,1 0 0,0 1 0,0-1 0,1 1 1,0 0-1,0 1 0,0 0 0,1 0 0,0 1 0,0 0 0,0 0 0,0 0 0,1 1 1,-1 1-1,1-1 0,7 0 24,58 24-5250,-49-2-852,-3-2-3726</inkml:trace>
  <inkml:trace contextRef="#ctx0" brushRef="#br0" timeOffset="7348.259">7026 1659 6854,'0'0'5841,"0"0"-3311,0 0-934,0 0-288,0 0-694,-12 15-262,0-2-265,5-6-50,1 1 1,-1 0 0,1 0 0,1 0 0,0 1-1,0 0 1,0 0 0,1 0 0,1 0-1,-1 1 1,-1 9-38,1 0 57,0 0-1,2 0 0,0 0 1,1 0-1,1 1 1,0-1-1,2 0 0,0 0 1,1 0-1,1 0 0,1 0 1,1-1-1,0 1 1,2-2-1,0 1 0,7 11-56,-13-26-20,1 1 0,0 0 0,0-1-1,0 0 1,1 0 0,-1 0 0,1 0-1,0 0 1,0-1 0,0 1-1,0-1 1,0 0 0,0 0 0,0-1-1,1 1 1,-1-1 0,1 0 0,-1 0-1,1-1 1,-1 1 0,1-1 0,0 0-1,-1 0 1,1-1 0,-1 1-1,1-1 1,-1 0 0,1 0 0,-1-1-1,1 1 1,-1-1 0,0 0 0,0 0-1,0 0 1,4-3 20,5-3 77,-1-1 1,0 0-1,0-1 0,0 0 1,-1-1-1,-1 0 0,0-1 1,-1 0-1,0-1 0,2-5-77,-2 3 407,0-2-1,-1 1 0,-1-1 0,-1 0 0,-1 0 0,0-1 0,-1 0 0,-1 0 0,-1 0 0,0 0 1,-1 0-1,-1 0 0,-1 0 0,-1-8-406,1 21 18,-1-1 0,1 1 1,-1 0-1,0-1 0,0 1 1,0 0-1,-1 0 0,1 0 1,-1 1-1,-1-1 0,1 1 1,-1 0-1,1 0 0,-1 0 1,0 0-1,-1 0 0,1 1 1,0 0-1,-1 0 0,0 0 1,0 1-1,0-1 0,0 1 1,0 0-1,-1 1 0,-1-1-18,-69-6-1726,1 20-3350,32 2-1554</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57.351"/>
    </inkml:context>
    <inkml:brush xml:id="br0">
      <inkml:brushProperty name="width" value="0.05" units="cm"/>
      <inkml:brushProperty name="height" value="0.05" units="cm"/>
      <inkml:brushProperty name="color" value="#004F8B"/>
    </inkml:brush>
  </inkml:definitions>
  <inkml:trace contextRef="#ctx0" brushRef="#br0">0 229 19442,'0'0'2104,"0"0"-1437,0 0-283,0 0 54,20 0-102,321-8 92,-272 5-545,-1-2 1,1-3 0,-2-3 0,9-5 116,-74 16-10,1 0-1,-1 0 0,0 0 1,0 0-1,1-1 1,-1 1-1,0-1 1,0 1-1,0-1 0,1 0 1,-1 0-1,0 0 1,0 0-1,0 0 1,-1 0-1,1-1 0,0 1 1,0 0-1,-1-1 1,1 0-1,-1 1 1,1-1-1,-1 0 1,1 0-1,-1 0 0,0 0 1,0 0-1,0 0 1,0 0-1,-1 0 1,1 0-1,0 0 0,-1-1 1,0 1-1,1 0 1,-1 0-1,0-1 1,0 1-1,0 0 1,-1 0-1,1-1 0,0 1 1,-1 0-1,0 0 1,1 0-1,-1 0 1,0-1 10,-9-8 50,0 1 0,-1 0 0,0 1 0,-1 1 0,0 0 0,0 0 1,0 1-1,-1 0 0,0 1 0,-9-2-50,7 1 187,-3 3 1207,95 217-1208,-76-199-272,0 0-1,0-1 0,-1 1 0,-1-1 0,0 1 1,-1 0-1,-1-1 0,0 0 0,-1 0 0,0 0 0,-1 0 1,0 0-1,-1-1 0,0 0 0,-1 0 0,-1-1 0,0 0 1,0 0-1,-6 4 87,-38 42-7565,31-38-1312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05.724"/>
    </inkml:context>
    <inkml:brush xml:id="br0">
      <inkml:brushProperty name="width" value="0.05" units="cm"/>
      <inkml:brushProperty name="height" value="0.05" units="cm"/>
      <inkml:brushProperty name="color" value="#004F8B"/>
    </inkml:brush>
  </inkml:definitions>
  <inkml:trace contextRef="#ctx0" brushRef="#br0">78 277 14414,'0'-16'4313,"1"-11"-2858,0-11 64,-3-6 2548,-5 54-2059,-36 541-2286,27-502-1233,7-63 743,7-34 1163,2 0 0,2 0 0,2 0 0,2 1 0,2 0 0,3 0 0,15-43-395,-20 67 71,1 0 1,1 0-1,1 1 1,1 0-1,1 1 1,1 0-1,1 0 0,1 2 1,0-1-1,2 2 1,0 0-1,1 1 1,11-8-72,61-6 10,-87 31-19,1 0 0,0-1 1,0 1-1,-1 0 0,1 0 0,0 1 1,-1-1-1,1 1 0,0-1 0,-1 1 1,1 0-1,0 0 0,-1 0 0,1 0 0,-1 0 1,0 1-1,1-1 0,-1 1 0,0-1 1,0 1-1,0 0 0,0 0 0,0 0 0,0 0 1,-1 0-1,1 1 0,-1-1 0,1 0 1,-1 1-1,0-1 0,1 3 9,-2 5-51,0 0 1,-1 0-1,0 0 0,0 0 0,-1 0 1,0 0-1,-1 0 0,-1 0 0,1-1 1,-1 0-1,-1 1 0,0-2 1,0 1-1,0 0 0,-1-1 0,-1 0 1,1-1-1,-1 1 0,-1-1 0,1-1 1,-1 1-1,0-1 0,-8 4 51,15-9-2,-237 181-62,237-182 64,-1 0 0,1 0 0,0 1 0,0-1 0,0 1 0,0-1 0,-1 1 0,1-1 0,0 1 0,0-1 0,0 1 0,0 0 0,0 0 0,1-1 0,-1 1 0,0 0 0,0 0 0,0 0 0,1 0 0,-1 0 0,0 0 0,1 0 0,-1 0 0,1 1 0,0-1 0,-1 0 0,1 0 0,0 0 0,-1 0 0,1 1 0,0-1 0,0 0 0,0 0 0,0 0 0,0 1 0,0-1 0,1 0 0,-1 0 0,0 0 0,1 1 0,-1-1 0,1 0 0,-1 0 0,1 0 0,-1 0 0,1 0 0,0 0 0,-1 0 0,1 0 0,0 0 0,0 0 0,0 0 0,0 0 0,173 109 0,-11 37-1959,-139-141-3151,0-9-5710,-14-2 2124</inkml:trace>
  <inkml:trace contextRef="#ctx0" brushRef="#br0" timeOffset="314.334">598 479 8296,'0'0'3737,"0"0"-1137,0-13 224,0-37-684,-3 47 1916,-9 42-3697,1 8-461,2 0-1,2 1 1,2 0-1,3 1 1,2 37 102,0-83-150,1 0 0,-1 1 1,1-1-1,0 0 1,0 0-1,0 0 0,0 0 1,0 0-1,1 0 1,-1 0-1,1-1 0,0 1 1,0 0-1,0-1 1,0 0-1,0 1 1,1-1-1,-1 0 0,1 0 1,-1 0-1,1 0 1,0-1-1,0 1 0,0-1 1,-1 1-1,1-1 1,1 0-1,-1 0 0,0-1 1,0 1-1,0-1 1,0 1-1,1-1 0,-1 0 1,0 0-1,0-1 1,0 1-1,1 0 1,-1-1-1,0 0 0,0 0 1,0 0-1,0 0 1,0 0-1,0-1 0,0 0 150,12-6 454,-1 0 0,-1-1 0,0-1 0,0 0 0,-1-1 0,0 0 0,-1-1 0,0 0 0,-1-1 0,-1 0 0,0-1 0,0 0 0,-1 0 0,-1-1 0,-1 0 0,0 0 0,-1 0 0,0-1 0,-1 0 0,-1 0 0,-1 0 0,0 0 0,-1 0 0,-1-1 0,0 1 0,-2-8-454,1 16 45,-1 1 1,1 0 0,-1-1 0,-1 1 0,0 0 0,0 0-1,0 0 1,-1 1 0,0-1 0,0 1 0,0 0-1,-1 0 1,0 0 0,0 1 0,0 0 0,-1 0 0,0 0-1,0 0 1,0 1 0,-1 0 0,1 1 0,-1-1 0,0 1-1,0 1 1,0-1 0,0 1 0,-1 0 0,0 1-46,-106-9-1948,10 35-5870,71-7-1039</inkml:trace>
  <inkml:trace contextRef="#ctx0" brushRef="#br0" timeOffset="909.855">1092 486 8616,'0'0'5290,"0"0"-2679,0 0-396,0 0-672,0 0-726,0 0-374,0 0-272,3 8-107,58 237-27,-60-240-145,0 1 0,0-1 0,0 1-1,1-1 1,0 0 0,0 1 0,1-1-1,-1 0 1,1-1 0,0 1 0,1 0-1,-1-1 1,1 0 0,0 0 0,0 0-1,0 0 1,0 0 0,1-1 0,-1 0-1,1 0 1,0 0 0,0 0 0,0-1-1,0 0 1,0 0 0,1-1 0,-1 1-1,1-1 1,-1 0 0,1 0 0,0-1-1,-1 0 1,1 0 0,-1 0 0,1-1-1,5-1 109,5-8 435,-1 0-1,-1-2 1,0 0-1,0 0 1,-1-1-1,-1-1 1,0 0-1,-1-1 1,0 0-1,6-15-433,-15 28 100,88-158 3956,-90 159-4047,0 0 0,0 0-1,0 1 1,0-1-1,0 0 1,1 0 0,-1 0-1,0 0 1,0 1-1,1-1 1,-1 0-1,0 0 1,1 1 0,-1-1-1,1 0 1,-1 1-1,1-1 1,-1 0 0,1 1-1,-1-1 1,1 1-1,0-1 1,-1 1 0,1-1-1,0 1 1,-1-1-1,1 1 1,0 0 0,0-1-1,-1 1 1,1 0-1,0 0 1,0-1 0,0 1-1,-1 0 1,1 0-1,0 0 1,0 0 0,0 0-1,0 0 1,-1 0-1,1 1 1,0-1 0,0 0-1,0 0 1,-1 1-1,1-1 1,0 0 0,0 1-1,-1-1 1,1 1-1,0-1 1,-1 1 0,1-1-1,0 1 1,-1-1-1,1 1 1,-1 0-10,29 47-105,-24-39 139,31 86-973,-36-96 859,-1 0 1,1 1 0,0-1-1,0 1 1,1-1 0,-1 0 0,0 1-1,0-1 1,0 1 0,0-1-1,0 0 1,1 1 0,-1-1 0,0 1-1,0-1 1,1 1 0,-1-1-1,0 1 1,1-1 0,-1 1-1,1-1 1,-1 1 0,1-1 0,-1 1-1,1 0 1,-1-1 0,1 1-1,-1 0 1,1-1 0,-1 1 0,1 0-1,-1 0 1,1 0 0,0 0-1,-1-1 1,1 1 0,0 0 0,-1 0-1,1 0 1,-1 0 0,1 0-1,0 0 1,-1 0 0,1 1 0,-1-1-1,1 0 1,0 0 0,-1 0-1,1 1 1,-1-1 0,1 0 0,-1 1-1,1-1 1,-1 0 0,1 1-1,-1-1 1,1 1 0,-1-1 0,0 0-1,1 1 1,-1 0 79,2-15-149,-1 1 0,-1-1 0,0 0 1,0 1-1,-2-1 0,0 1 0,0-1 0,-1 1 0,-1-2 149,-14-41-3043,11 29-635,2 4-1089</inkml:trace>
  <inkml:trace contextRef="#ctx0" brushRef="#br0" timeOffset="1471.053">1625 509 9545,'0'0'3630,"0"0"-1366,0 0 15,0 0-475,0 0-608,0 0-352,0 0-439,12 5-244,-4-3-144,-5-1-11,1 0 1,-1 0-1,1 0 1,-1 1 0,0-1-1,1 1 1,-1 0-1,0 0 1,0 0-1,0 0 1,0 0 0,-1 1-1,1-1 1,-1 1-1,1 0 1,-1-1 0,0 1-1,0 0 1,0 1-1,-1-1 1,1 0-1,-1 0 1,1 1 0,-1-1-1,0 1-6,57 260-107,-58-262 85,1 0 0,0 0 0,0 0-1,-1 0 1,1 0 0,1 0 0,-1 0-1,0 0 1,0-1 0,1 1 0,-1 0-1,1-1 1,-1 1 0,1-1 0,0 0-1,-1 1 1,1-1 0,0 0 0,0 0-1,0 0 1,0 0 0,0 0 0,0-1-1,0 1 1,0-1 0,1 1 0,-1-1 0,0 0-1,0 0 1,0 0 0,0 0 0,1 0-1,-1 0 1,0-1 0,0 1 0,0-1-1,0 1 1,0-1 0,0 0 0,0 0-1,0 0 1,0 0 0,0 0 0,0 0-1,-1-1 1,1 1 0,0-1 0,-1 1-1,1-1 1,-1 1 0,0-1 0,1 0-1,-1 0 1,0 0 22,14-14 297,-1 0 0,-1-1 0,0 0 0,-2-1 0,0 0-1,0-1 1,-2 0 0,-1-1 0,0 0 0,-1 0 0,-1-1 0,-1 0 0,-1 0-1,-1 0 1,-1-1 0,-1 1 0,-1 0 0,-1-12-297,2 27-51,-1 1 0,1 0-1,-1 0 1,0 0 0,-1 0 0,1-1 0,-1 1-1,0 0 1,-1 0 0,1 0 0,-1 0 0,0 0-1,0 1 1,0-1 0,-1 1 0,1-1 0,-1 1-1,0 0 1,0 0 0,-1 0 0,0 0 0,0 0 51,-5 3-2025,3 4-2255,4 7-3135</inkml:trace>
  <inkml:trace contextRef="#ctx0" brushRef="#br0" timeOffset="1782.439">2533 413 19506,'2'-13'1848,"9"-86"2903,-12 97-4702,-1 1 1,0 0-1,1-1 0,-1 1 1,0 0-1,0 0 1,0 0-1,1 0 1,-1 0-1,0 0 1,0 1-1,0-1 1,-1 1-1,1 0 0,0-1 1,0 1-1,0 0 1,0 0-1,0 0 1,0 0-1,0 1 1,0-1-1,0 0 0,-1 1 1,1 0-1,0-1 1,1 1-1,-1 0 1,0 0-1,0 0 1,0 0-1,0 0 1,1 1-1,-1-1 0,1 0 1,-1 1-1,1 0 1,-2 1-50,-11 12 2,1 1 0,1 0 0,0 1 0,1 1 0,1 0 1,0 0-1,2 1 0,0 0 0,1 1 0,1-1 0,0 1 0,2 1 1,1-1-1,0 0 0,1 15-2,1-32-33,1 1-1,-1 0 1,1-1 0,0 1 0,0 0 0,1-1 0,-1 1-1,1-1 1,0 1 0,0-1 0,0 1 0,0-1-1,0 1 1,1-1 0,0 0 0,0 0 0,-1 0 0,2 0-1,-1 0 1,0 0 0,1 0 0,-1-1 0,1 1-1,0-1 1,0 0 0,0 0 0,0 0 0,0 0-1,0 0 1,0-1 0,1 1 0,-1-1 0,1 0 0,-1 0-1,1 0 1,-1-1 0,2 1 33,20 3-102,52 21-36,-77-23 141,1 0 1,-1 0-1,0 0 1,0 0-1,0 1 1,0-1-1,0 0 1,0 0-1,0 0 0,-1 0 1,1 0-1,-1 0 1,0 0-1,1 0 1,-1 0-1,0 0 1,0 0-1,0 0 1,0 0-1,-1-1 1,1 1-1,0 0 1,-1-1-1,1 1 1,-1-1-1,0 0 0,1 1 1,-1-1-1,0 0 1,0 0-1,0 0 1,0 0-1,0 0 1,0-1-1,0 1 1,0-1-1,0 1 1,0-1-1,0 0 1,-2 1-4,-37 14 47,-1-1 1,-1-2-1,0-2 1,-1-1-1,1-3 1,-36 1-48,-66-3-5827,85-6-3114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04.022"/>
    </inkml:context>
    <inkml:brush xml:id="br0">
      <inkml:brushProperty name="width" value="0.05" units="cm"/>
      <inkml:brushProperty name="height" value="0.05" units="cm"/>
      <inkml:brushProperty name="color" value="#004F8B"/>
    </inkml:brush>
  </inkml:definitions>
  <inkml:trace contextRef="#ctx0" brushRef="#br0">217 132 11211,'0'0'2797,"0"0"-539,0 0-10,0 0-407,0 0-442,0 0-267,0 0-358,-12-9-144,-39-28-102,50 37-507,-1-1 0,1 1 1,0-1-1,-1 1 0,1-1 0,0 1 0,-1 0 1,1 0-1,-1 0 0,1 0 0,0 0 0,-1 0 0,1 0 1,-1 0-1,1 1 0,0-1 0,-1 0 0,1 1 0,0-1 1,-1 1-1,1 0 0,0-1 0,0 1 0,0 0 0,0 0 1,-1 0-1,1 0 0,0 0 0,0 0 0,1 0 0,-1 0 1,0 0-1,0 0 0,0 0 0,1 0 0,-1 1 0,1-1 1,-1 0-1,1 1 0,-1-1-21,-1 4 71,-1 0-64,0 0 1,1 1-1,-1-1 0,2 1 0,-1 0 0,0 0 0,1 0 0,0 0 0,1 0 0,-1 0 0,1 0 0,0 0 1,1 0-1,-1 0 0,1 0 0,0-1 0,1 1 0,0 0 0,0 0 0,0-1 0,0 1 0,1-1 0,0 1-7,84 114-19,63 7 57,-148-125-22,-1 0 0,1 0 1,-1 0-1,0 0 0,0 0 0,0 0 1,0 0-1,0 1 0,0-1 1,0 0-1,-1 1 0,1-1 0,-1 0 1,0 1-1,1-1 0,-1 1 0,0-1 1,0 1-1,-1-1 0,1 0 0,-1 1 1,1-1-1,-1 0 0,0 1 1,1-1-1,-1 0 0,0 0 0,-1 1 1,1-1-1,0 0 0,-1 0 0,1 0 1,-1-1-1,1 1 0,-1 0 0,0-1 1,0 1-1,-2 1-16,-81 52 647,66-46-667,0-2 1,0-1-1,-1 0 1,0-1-1,0-1 1,0-1-1,0-1 0,-1-1 1,-2-1 19,21 0-99,0 0 0,0 0 0,0 0 0,0 0 1,0 0-1,0-1 0,0 1 0,0-1 0,0 0 0,0 1 0,0-1 1,1 0-1,-1 0 0,0 0 0,0-1 0,1 1 0,-1 0 0,1 0 1,-1-1-1,1 1 0,0-1 0,0 1 0,-1-1 0,1 0 0,0 0 1,0 1-1,0-2 99,7-53-8435,6 32 2974</inkml:trace>
  <inkml:trace contextRef="#ctx0" brushRef="#br0" timeOffset="388.027">209 77 11947,'0'0'3230,"0"0"-64,0 0-801,0 0-807,9-13-442,-2 4-908,-5 5-165,0 0 1,0 1-1,1-1 1,-1 1-1,1 0 1,0 0-1,0 0 1,0 0-1,0 0 0,0 1 1,0-1-1,1 1 1,0 0-1,-1 0 1,1 0-1,0 0 1,0 1-1,0 0 1,0 0-1,0 0 0,0 0 1,3 0-44,9 1 22,1 1-1,-1 0 1,0 1-1,1 1 1,-1 0 0,-1 1-1,1 1 1,0 0 0,-1 2-1,0-1 1,-1 2 0,1 0-1,-2 1 1,1 0-1,-1 1 1,0 0 0,-1 1-1,-1 1 1,8 8-22,-14-12-73,-1-1 0,1 2 0,-1-1 0,-1 0 0,1 1-1,-2-1 1,1 1 0,-1 0 0,0 0 0,-1 0 0,0 0 0,-1 1 0,1-1 0,-2 0 0,1 0 0,-2 0 0,0 4 73,-45 154-372,35-135 411,5-11-39,2-11 0,1 0 0,0 0 0,1 0 0,1 1 0,-1-1 0,2 1 0,-1 0 0,1-1 0,1 1 0,0 0 0,1 5 0,2-12 2,0 0 0,1 0 0,0-1 0,-1 1 0,1-1 0,0 0 0,1 0 0,-1 0 0,0 0 0,1-1 0,0 0 0,-1 0 0,1 0 0,0 0 0,0-1 0,0 0 0,0 0 0,0 0 0,1-1-1,-1 0 1,0 0 0,0 0 0,0 0 0,0-1 0,0 0 0,4-1-2,7 2 19,7 0 117,-1-1 1,0-2 0,0 0 0,0 0-1,0-2 1,0-1 0,18-8-137,-31 11 173,-1-1 0,1 0-1,-1-1 1,0 0 0,0 0 0,0-1 0,-1 0 0,0 0 0,0 0 0,0-1-1,-1 0 1,0-1 0,-1 1 0,1-1 0,-2 0 0,1-1 0,-1 1 0,0-1-1,-1 0 1,1-1-173,-1-6 59,-1 0-1,0 1 1,-1-1 0,-1 0-1,0 0 1,-2 0-1,1 0 1,-2 0-1,0 0 1,-1 1 0,-1-1-1,0 1 1,-1 0-1,0 1 1,-2-1-1,1 1 1,-2 1 0,0-1-1,0 2 1,-1-1-1,-1 1 1,0 1-1,-1 0 1,0 0-1,0 1 1,-1 1 0,-1 0-1,0 1 1,0 0-1,0 1 1,-1 1-1,0 0 1,0 1 0,-2 0-59,-34 0-2118,32 28-5032,19-4-308</inkml:trace>
  <inkml:trace contextRef="#ctx0" brushRef="#br0" timeOffset="751.872">1209 158 17424,'0'0'2179,"0"0"-551,0 0-395,0 0-576,0 0-407,0 0-116,-10 16-33,0-1-72,5-8-15,0 0 0,0 0 0,1 0 1,0 1-1,0 0 0,1-1 0,0 1 1,0 0-1,1 1 0,0-1 0,0 0 1,1 1-1,0 0-14,-1 11-35,1 0 0,1 0 1,1 0-1,1-1 0,0 1 1,2 0-1,0-1 0,1 0 1,1 0-1,1 0 0,0-1 0,8 14 35,-12-29-95,-1 1 0,1-1 0,-1 0 0,1 0 0,0 0-1,0 0 1,1 0 0,-1 0 0,0-1 0,1 0-1,0 1 1,-1-1 0,1-1 0,0 1 0,0 0 0,0-1-1,0 0 1,0 0 0,1 0 0,-1-1 0,0 1-1,0-1 1,1 0 0,-1 0 0,0-1 0,0 1-1,1-1 1,-1 0 0,0 0 0,0 0 0,0-1 0,0 1-1,0-1 96,11-5 196,-1 0 0,0-1 0,0 0 0,-1-1-1,0-1 1,-1 0 0,0 0 0,2-4-196,-5 6 282,0-1 1,0 1 0,-1-2-1,-1 1 1,1-1 0,-2 0-1,1-1 1,-1 0 0,-1 0-1,0 0 1,-1 0-1,0-1 1,0 1 0,-2-1-1,1 0 1,-1 0 0,-1-1-1,0 1 1,-1-10-283,-2 16 13,0 0 1,-1 0-1,1 0 1,-1 0-1,0 1 0,-1-1 1,1 1-1,-1-1 0,0 1 1,0 1-1,-1-1 0,0 0 1,1 1-1,-1 0 1,-1 0-1,1 1 0,-1-1 1,1 1-1,-1 0 0,0 1 1,0-1-1,-1 1-13,-52-10-2344,34 23-5194,18 3-560</inkml:trace>
  <inkml:trace contextRef="#ctx0" brushRef="#br0" timeOffset="1081.918">1851 137 13357,'0'0'4350,"1"-13"-2033,1-38-480,-2 51-1801,0-1 0,0 0-1,0 1 1,0-1 0,0 0 0,-1 1 0,1-1 0,0 0 0,-1 1 0,1-1 0,0 1 0,-1-1 0,1 0 0,0 1 0,-1-1 0,1 1 0,-1-1-1,1 1 1,-1 0 0,0-1 0,1 1 0,-1-1 0,1 1 0,-1 0 0,0 0 0,1-1 0,-1 1 0,0 0 0,1 0 0,-1 0 0,0 0-1,1-1 1,-1 1 0,0 0 0,1 0 0,-1 1 0,0-1 0,1 0 0,-1 0 0,0 0 0,1 0 0,-1 0 0,0 1 0,1-1 0,-1 0-1,0 1 1,1-1 0,-1 0 0,1 1 0,-1-1 0,1 1 0,-1-1-36,-5 6 27,0 1 1,0-1-1,0 1 0,1 0 0,0 0 1,0 1-1,1-1 0,0 1 0,0 0 1,1 0-1,0 1 0,0-1 0,1 1 1,0-1-1,1 1 0,0 0 0,0 0 1,1-1-1,0 6-27,-7 61 44,4 0 1,3 0-1,3 1-44,-3-72-71,0-1-1,0 0 1,0 1-1,1-1 0,0 0 1,-1 0-1,1 0 1,0 1-1,0-1 1,1 0-1,-1 0 0,1 0 1,-1 0-1,1-1 1,0 1-1,0 0 0,0-1 1,1 1-1,-1-1 1,0 0-1,1 0 0,0 0 1,-1 0-1,1 0 1,0-1-1,0 1 0,0-1 1,0 0-1,0 1 1,0-1-1,1-1 1,-1 1-1,0 0 0,0-1 1,1 0-1,-1 0 1,0 0-1,1 0 0,-1 0 72,10-3 220,-1-1-1,0 1 0,-1-2 0,1 0 0,-1 0 0,0-1 0,0 0 0,-1-1 1,0-1-1,0 1 0,0-2 0,-1 1 0,0-1 0,-1 0 0,0-1 0,-1 0 1,0 0-1,0-1 0,-1 0 0,0 0 0,3-12-219,-4 15 69,-2-1 0,1-1 0,-1 1 0,0 0 0,-1-1 0,0 1 0,-1-1 0,0 0 0,0 1 0,-1-1-1,0 0 1,-1 0 0,0 1 0,-1-1 0,0 0 0,0 1 0,-1 0 0,0-1 0,-1 1 0,0 0 0,0 1 0,-1-1 0,0 1 0,-1 0 0,1 0 0,-2 0 0,1 1-1,-1 0 1,0 0 0,0 1 0,-1 0 0,0 0 0,0 1 0,0 0 0,-1 0-69,-93-19-2661,34 32-3684,33 5-1849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02.868"/>
    </inkml:context>
    <inkml:brush xml:id="br0">
      <inkml:brushProperty name="width" value="0.05" units="cm"/>
      <inkml:brushProperty name="height" value="0.05" units="cm"/>
      <inkml:brushProperty name="color" value="#004F8B"/>
    </inkml:brush>
  </inkml:definitions>
  <inkml:trace contextRef="#ctx0" brushRef="#br0">607 7 5317,'0'0'6582,"0"0"-3144,0 0-32,0 0-673,0 0-1003,-18-2-694,13 1-980,-5 0 8,0 0 0,1 0 0,-1 1 0,0 0 0,1 1-1,-1 0 1,0 0 0,1 1 0,-1 1 0,1-1-1,0 1 1,0 1 0,0 0 0,-1 1-64,-39 21 118,2 3 1,1 1-1,1 2 1,2 3-1,-4 6-118,45-40 2,-1 1 0,1 0-1,0 0 1,-1 0 0,1 0 0,0 0-1,0 0 1,0 0 0,1 1-1,-1-1 1,0 1 0,1-1-1,0 1 1,-1 0 0,1-1-1,0 1 1,1 0 0,-1 0-1,0 0 1,1 0 0,-1 0-1,1 0 1,0 0 0,0 0 0,0 0-1,1 0 1,-1 0 0,1-1-1,0 1 1,-1 0 0,1 0-1,0 0 1,1-1 0,-1 1-1,0 0 1,1-1 0,0 1-1,0 0-1,148 90 96,-86-59-26,-63-34-69,50 28 54,-1 1-1,-2 3 0,-1 2 1,36 34-55,-55-34 37,-55-109 214,27 73-585,-5-14 573,-4 11-7175,6 5-1792</inkml:trace>
  <inkml:trace contextRef="#ctx0" brushRef="#br0" timeOffset="543.204">1 794 13164,'0'0'4778,"0"0"-2151,0 0-214,0 0-673,0 0-646,0 0-400,15 1-256,183 9-184,0-8-1,17-11-253,-195 4-1889,-36-1-9520,2 3 2665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01.030"/>
    </inkml:context>
    <inkml:brush xml:id="br0">
      <inkml:brushProperty name="width" value="0.05" units="cm"/>
      <inkml:brushProperty name="height" value="0.05" units="cm"/>
      <inkml:brushProperty name="color" value="#004F8B"/>
    </inkml:brush>
  </inkml:definitions>
  <inkml:trace contextRef="#ctx0" brushRef="#br0">127 260 12748,'0'0'2861,"0"0"-255,0 0-338,0 0-559,0 0-476,0 0-470,-14 11-336,9-6-388,-2 0 1,0 0-1,0 1 0,1 0 0,0 1 1,0-1-1,0 1 0,1 0 1,0 1-1,1-1 0,0 1 1,0 0-1,0 0 0,-2 8-39,-3 23 38,1 1 1,2 0-1,2 0 0,1 0 0,3 0 1,1 5-39,-2-43-46,1 1 1,0 0-1,0-1 1,0 1-1,1-1 1,-1 1-1,0 0 1,1-1-1,0 1 1,0-1-1,-1 1 1,2-1 0,-1 1-1,0-1 1,0 0-1,1 0 1,-1 0-1,1 1 1,0-1-1,-1-1 1,1 1-1,0 0 1,0 0-1,0-1 1,0 1-1,1-1 1,0 1 45,-2-3-7,0 1 1,0-1-1,0 0 0,0 1 1,0-1-1,0 0 1,0 0-1,0 0 1,0 0-1,-1 0 0,1 0 1,0 0-1,-1 0 1,1 0-1,0 0 0,-1-1 1,0 1-1,1 0 1,-1 0-1,0 0 0,1-1 1,-1 1-1,0 0 1,0 0-1,0-1 0,0 1 1,0 0-1,0 0 1,-1-1-1,1 1 0,0-1 7,0-4-3,1-159 407,-4 122-179,1-1 0,3 0 0,2 1 0,2-1 0,1 1 0,2 1 0,3-1 0,12-34-225,-21 71 8,0 1 0,1-1 0,-1 1-1,1 0 1,0 0 0,0 0 0,1 0-1,-1 0 1,1 1 0,0-1-1,0 1 1,1 0 0,-1 0 0,1 1-1,0 0 1,0-1 0,0 1-1,1 1 1,-1-1 0,0 1 0,1 0-1,0 0 1,-1 1 0,1 0 0,0 0-1,0 0 1,0 1 0,0-1-1,0 1 1,0 1 0,0-1 0,-1 1-1,1 0 1,0 1 0,0-1 0,-1 1-1,1 0 1,4 2-8,-2 0-16,-1 1 0,1-1 0,0 1-1,-1 1 1,0-1 0,0 1 0,-1 0 0,0 1-1,0-1 1,0 1 0,-1 1 0,0-1 0,0 1 0,-1 0-1,0 0 1,0 0 0,-1 0 0,0 1 0,-1-1 0,0 1-1,0 0 1,0 0 0,-2 0 0,1-1 0,-1 1 0,0 0-1,0 0 1,-1 0 0,-1 0 0,0 0 0,0 0 0,0-1-1,-1 1 1,-2 3 16,-2 2-41,0-1-1,-1 0 1,0-1-1,-1 0 0,-1 0 1,0-1-1,0 0 1,-1 0-1,0-1 1,-1-1-1,0 0 1,-1-1-1,0 0 1,0 0-1,-1-2 0,1 0 1,-1 0-1,-1-1 1,1-1-1,-1-1 1,0 0-1,0 0 1,-10-1 41,24-2 1,0 0 0,0-1 0,0 1 0,0 0 0,0 0 0,0-1 0,0 1 0,0-1 0,0 1 0,0-1 0,1 1 0,-1-1 0,0 0 0,0 1 0,0-1 0,1 0 0,-1 0 0,0 1 0,1-1 0,-1 0 0,0 0 0,1 0 0,-1 0 0,1 0 0,0 0 0,-1 0 0,1 0 0,0 0 0,-1 0 0,1 0 0,0 0 0,0 0 0,0 0 0,0 0 0,0 0 0,0 0 0,0 0 0,1 0 0,-1-1 0,0 1 0,1 0 0,-1 0 0,0 1 0,1-1 0,-1 0 0,1 0 0,-1 0 0,1 0 0,0 0 0,-1 0 0,1 1 0,0-1 0,0 0 0,0 0 0,-1 1 0,1-1 0,0 1 0,0-1 0,0 1 0,0-1 0,0 1 0,0 0 0,0-1 0,1 1-1,15-10-5,1 1 0,0 1 0,0 1 0,1 0 0,0 2 0,0 0 0,0 1 1,1 1-1,-1 1 0,1 0 0,0 2 0,0 0 5,-6 0 0,0 0-1,0 1 1,0 1 0,0 0-1,-1 1 1,1 1 0,-1 0-1,0 0 1,0 2 0,0-1-1,9 7 1,-17-9-1,1 1 0,-1 0 0,0 0 0,0 0 0,-1 0 0,1 1 0,-1 0 0,0 0 0,0 0 0,-1 0-1,0 0 1,0 1 0,0 0 0,0 0 0,-1 0 0,0 0 0,0 0 0,-1 0 0,1 0 0,-1 0-1,-1 1 1,1-1 0,-1 0 0,0 1 0,-1-1 0,0 5 1,-1-3 0,0 0 0,0-1 0,-1 1 0,0-1 0,0 0 1,-1 1-1,1-2 0,-2 1 0,1 0 0,-1-1 0,0 0 0,0 0 0,-1 0 0,0-1 1,0 0-1,0 0 0,0 0 0,-1-1 0,0 0 0,0 0 0,0-1 0,-7 3 0,-6 2 8,-1-1-1,0 0 0,0-2 0,-1 0 1,0-2-1,1 0 0,-17-1-7,-106-14-175,56-21-3899,58 2-4900,27 15 1607</inkml:trace>
  <inkml:trace contextRef="#ctx0" brushRef="#br0" timeOffset="650.106">694 353 8872,'0'0'5211,"0"0"-2222,0 0-747,0 0-907,4 12-817,0 2-488,7 28-19,3 0 0,1-1 0,1-1 0,3 0 0,3 2-11,-20-39-62,0 0 1,0 0-1,1 0 0,-1-1 1,1 1-1,0-1 0,-1 0 1,1 1-1,0-1 0,0 0 1,1-1-1,-1 1 0,0 0 0,0-1 1,1 0-1,-1 0 0,1 0 1,-1 0-1,1-1 0,0 1 1,-1-1-1,1 0 0,-1 0 1,1 0-1,0 0 0,-1-1 1,1 0-1,-1 1 0,1-1 0,-1-1 1,1 1-1,-1 0 0,0-1 1,0 0-1,1 1 0,-1-1 1,0 0-1,-1-1 0,1 1 1,0-1-1,-1 1 0,1-1 1,-1 0-1,0 0 0,2-2 62,7-12 516,-1 0-1,0-1 0,-1 0 1,-2 0-1,1-1 0,-2 0 1,-1 0-1,0 0 0,-1-1 1,-1 0-1,-1 0 0,-1 1 1,-1-8-516,0 22 47,0-1 1,0 1-1,0-1 1,-1 1-1,0 0 1,0-1-1,0 1 1,-1 0 0,1 0-1,-1 0 1,-1 0-1,1 0 1,-1 0-1,0 0 1,0 1-1,0-1 1,0 1-1,-1 0 1,0 0-1,0 0 1,0 1-1,0-1 1,0 1-1,-1 0 1,0 0-1,0 1 1,1-1-1,-1 1 1,-1 0 0,1 1-1,0-1 1,0 1-1,-1 0 1,1 0-1,0 0 1,-1 1-1,1 0 1,-1 0-1,1 0 1,-1 1-1,0 0-47,-2 1-2,0 0 0,1 1 0,0 0 0,-1 0 0,1 0 0,0 1-1,1 0 1,-1 1 0,1-1 0,0 1 0,0 0 0,0 1 0,1-1 0,-1 1 0,1 1-1,1-1 1,-1 0 0,1 1 0,1 0 0,-1 0 0,1 0 0,0 1 0,1-1-1,-2 7 3,-4 13-40,2 0 0,1 0-1,1 1 1,2 0-1,0 0 1,2 12 40,24 74-1892,-20-105 1443,0-1-1,1 0 1,0-1-1,0 1 0,1-1 1,0 0-1,0 0 1,1-1-1,-1 0 1,2 0-1,-1-1 0,0 1 1,1-2-1,0 1 1,0-1-1,1 0 0,6 2 450,-3-2-743,0 0-1,0-1 0,0-1 0,0 1 0,1-2 1,-1 0-1,1 0 0,-1-1 0,1-1 1,-1 0-1,9-2 744,-12 1 64,-1 0 1,1-1-1,0 0 0,-1-1 1,0 0-1,0 0 0,0-1 1,-1 1-1,1-2 1,5-5-65,4-4 1294,-2-2 1,0 0 0,0-1-1,-2-1 1,0 0 0,-1-1-1,-1 0 1,-1 0-1295,58-175 5476,-57 98-3175,-31 116-1393,12 4-885,0 1 0,2 0 0,1 0 0,1 0 0,1 1 0,0 17-23,-4 29 16,-37 125-2290,44-196 2235,0 0 0,0-1 0,0 1 0,0 0 0,0 0 0,-1-1 0,1 1 0,0 0 0,0 0 0,0 0-1,0 0 1,0-1 0,0 1 0,-1 0 0,1 0 0,0 0 0,0 0 0,0-1 0,0 1 0,-1 0 0,1 0 0,0 0 0,0 0 0,0 0-1,-1 0 1,1 0 0,0-1 0,0 1 0,0 0 0,-1 0 0,1 0 0,0 0 0,0 0 0,-1 0 0,1 0 0,0 0 0,0 0 0,0 0-1,-1 0 1,1 1 0,0-1 0,0 0 0,-1 0 0,1 0 39,-2-26 86,1-7 97,1 1 1,2-1-1,2 1 0,0 0 1,2 0-1,2 0 1,0 1-1,3 0 1,0 0-1,2 1 1,5-7-184,-16 32-6,0 1 0,0-1 0,0 1 0,1 0 0,-1 0 0,1 0 0,0 0 0,0 0 0,1 1 0,-1-1 0,1 1 0,0 0 0,0 0 0,0 0 0,0 1 0,0-1 0,0 1 0,1 0-1,-1 0 1,1 1 0,0-1 0,-1 1 0,1 0 0,0 0 0,0 1 0,0-1 0,-1 1 0,1 0 0,0 1 0,0-1 0,0 1 0,0 0 0,-1 0 0,1 0 0,0 1 0,-1-1 0,1 1 0,-1 0 0,0 1 0,1 0 6,80 66-3368,-32-18-2536,-18-16-470</inkml:trace>
  <inkml:trace contextRef="#ctx0" brushRef="#br0" timeOffset="1078.594">1992 468 11371,'3'-17'5322,"6"-54"-1932,-8 65-3002,0 0-1,-1-1 1,0 1-1,0 0 1,-1 0 0,1 0-1,-1 0 1,-1 0-1,1 0 1,-1 0 0,0 0-1,0 1 1,-3-5-388,3 6 45,-1 1 1,0 0 0,0-1 0,0 1-1,0 0 1,0 0 0,0 1 0,-1-1-1,1 1 1,-1 0 0,0 0-1,0 0 1,1 0 0,-1 0 0,-1 1-1,1 0 1,0 0 0,0 0 0,0 0-1,-1 1 1,1 0 0,0 0-1,0 0 1,-1 0 0,-3 1-46,1 0 0,1 0 0,0 1 0,-1 0 0,1 0 0,0 0 1,0 1-1,1 0 0,-1 0 0,0 0 0,1 1 0,0 0 0,0 0 0,0 0 0,0 0 1,0 1-1,1 0 0,0 0 0,0 0 0,1 1 0,-1-1 0,1 1 0,0 1 0,-50 143-67,45-124 57,2-1-62,-1-6-275,2 1-1,0-1 1,1 2-1,1-1 1,1 0-1,0 18 348,2-37-43,1 0 0,-1 0 0,0 0 0,0-1 0,0 1 0,0 0-1,1 0 1,-1 0 0,0 0 0,1-1 0,-1 1 0,1 0 0,-1 0 0,1-1-1,-1 1 1,1 0 0,-1-1 0,1 1 0,-1-1 0,1 1 0,0 0-1,0-1 1,-1 0 0,1 1 0,0-1 0,0 1 0,-1-1 0,1 0-1,0 0 1,0 1 0,0-1 0,0 0 0,0 0 0,-1 0 0,1 0 0,0 0-1,0 0 1,0 0 0,0 0 0,0 0 0,-1 0 0,1-1 0,0 1-1,0 0 1,0-1 0,0 1 0,-1 0 0,1-1 0,0 1 0,-1-1 0,1 1-1,0-1 44,42-26 141,-43 27-153,168-150 3023,-167 148-2984,1 0 0,-1 0-1,1 0 1,-1 1 0,1-1-1,0 1 1,0-1 0,0 1-1,0-1 1,0 1 0,0 0 0,0 0-1,0 0 1,0 0 0,0 1-1,1-1 1,-1 1 0,0-1-1,1 1 1,-1 0 0,0-1-1,1 1 1,-1 0 0,0 1 0,1-1-1,-1 0 1,0 1 0,0-1-1,1 1 1,-1 0 0,0 0-1,0 0 1,0 0 0,0 0-1,0 0 1,0 1 0,0-1 0,0 0-1,0 1 1,1 1-27,2 9 39,0 1 1,-1-1-1,0 1 1,-1 0-1,-1-1 1,0 2-1,0-1 1,-2 0-1,1 0 1,-2 5-40,6 56 123,-5-72-123,0 1 0,1 0 0,-1 0 0,1 0 0,0-1 0,0 1 0,0 0 0,0-1 0,1 1 0,-1-1 0,0 1 0,1-1 0,0 1 0,0-1 0,0 0 0,0 0 0,0 0 0,0 0 0,0-1 0,0 1 0,1 0 0,-1-1 0,1 0 0,-1 1 0,1-1 0,0 0 0,0 0 0,-1-1 0,1 1 0,0 0 0,0-1 0,0 0 0,-1 0 0,1 0 0,0 0 0,0 0 0,0 0 0,0-1 0,0 1 0,-1-1 0,1 0 0,0 0 0,-1 0 0,1 0 0,0 0 0,-1-1 0,0 1 0,2-2 0,13-5 9,-1-1-1,0-1 1,0 0 0,-1-1 0,-1-1-1,0 0 1,0-1 0,-1 0 0,-1-1-1,0-1 1,-1 0 0,-1 0 0,0-1 0,6-15-9,-8-16-1162,-28 24-4296,2 15-1749</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58.001"/>
    </inkml:context>
    <inkml:brush xml:id="br0">
      <inkml:brushProperty name="width" value="0.05" units="cm"/>
      <inkml:brushProperty name="height" value="0.05" units="cm"/>
      <inkml:brushProperty name="color" value="#004F8B"/>
    </inkml:brush>
  </inkml:definitions>
  <inkml:trace contextRef="#ctx0" brushRef="#br0">225 159 13036,'0'0'2451,"0"0"-578,0 0 263,0 0-236,0 0-389,0 0-374,0 0-379,-11-12-171,-29-36-106,40 48-474,0-1 0,0 0 1,0 0-1,0 0 0,1 1 0,-1-1 0,0 0 1,1 0-1,-1 1 0,1-1 0,-1 0 1,0 1-1,1-1 0,-1 0 0,1 1 1,0-1-1,-1 1 0,1-1 0,0 1 1,-1-1-1,1 1 0,0-1 0,-1 1 1,1 0-1,0-1 0,0 1 0,-1 0 1,1 0-1,0 0 0,0-1 0,0 1 0,-1 0 1,1 0-1,0 0 0,0 0 0,0 0 1,-1 0-1,1 1 0,0-1 0,0 0 1,0 0-1,-1 1 0,1-1 0,0 0 1,0 1-1,-1-1 0,1 1 0,0-1 1,-1 1-1,1-1-7,8 1 22,308 2 53,-309-3-70,0 0-1,0-1 1,1 1 0,-1-2 0,0 1-1,0-1 1,0 0 0,-1-1 0,1 0-1,0 0 1,-1 0 0,0-1 0,0 0-1,0-1 1,0 0 0,-1 0 0,1 0-1,-1-1-4,-6 6 15,1-1-1,0 0 0,-1 1 1,1-1-1,-1 0 1,1 0-1,-1 1 0,1-1 1,-1 0-1,0 0 0,1 0 1,-1 0-1,0 1 1,1-1-1,-1 0 0,0 0 1,0 0-1,0 0 0,0 0 1,0 0-1,0 0 1,0 0-1,0 0 0,-1 0 1,1 1-1,0-1 0,0 0 1,-1 0-1,1 0 1,-1 0-1,1 1 0,0-1 1,-1 0-1,0 0 0,1 1 1,-1-1-1,1 0 1,-1 1-1,0-1 0,1 0 1,-1 1-1,0-1 1,0 1-1,0-1 0,1 1 1,-1 0-1,0-1 0,0 1 1,0 0-1,0 0 1,0-1-1,0 1 0,0 0 1,1 0-1,-1 0 0,-1 0-14,-52 10 791,46-1-780,1 0 0,0 0 0,0 0 0,1 1 0,0 0 0,1 1 0,0-1 0,1 1 0,0 0 0,1 0 0,0 0 0,0 0 0,1 1 0,1-1 0,0 1 0,1-1 0,0 1 0,0 0 0,2 6-11,0 42-147,2-1 0,3 0 0,2 0 0,7 17 147,-15-70-75,2 1 35,0 0-1,-1 1 1,0-1 0,-1 1 0,1-1 0,-1 1 0,-1 0 0,0-1 0,0 1 0,0 0-1,-1-1 1,0 1 0,0-1 0,-1 1 0,0-1 0,0 1 0,-1-1 0,0 0-1,0 0 1,-1 0 0,-3 4 40,-5-5-36,0-1 0,-1 0-1,0-1 1,0 0 0,0-1-1,0 0 1,0-1 0,-1 0 0,1-2-1,-1 1 1,1-2 0,0 1-1,-1-2 1,1 0 0,-1-1 36,-22 0-629,0-2-1,0-2 1,0-1 0,1-2-1,0-1 1,1-2 0,0-1 0,-18-12 629,41 17-3211,10 1-2419,5 3-2724</inkml:trace>
  <inkml:trace contextRef="#ctx0" brushRef="#br0" timeOffset="445.193">1056 358 13965,'0'-13'4719,"0"-45"-2167,-2 54-2378,0-1 0,1 1-1,-1-1 1,-1 1 0,1 0 0,0 0 0,-1 0-1,0 0 1,0 0 0,0 1 0,-1-1 0,1 1-1,-1 0 1,0 0 0,0 0 0,0 1 0,0-1-1,0 1 1,0 0 0,-1 0 0,1 1 0,-1-1-1,1 1 1,-1 0 0,0 0 0,1 0 0,-3 1-174,0-2 14,0 1 0,0 1 0,0-1 0,-1 1 0,1 0 0,0 1 1,0 0-1,0 0 0,-1 0 0,1 1 0,0 0 0,1 1 0,-1-1 0,0 1 1,1 1-1,-1-1 0,1 1 0,0 0 0,0 0 0,1 1 0,-1 0 1,1 0-1,0 0 0,1 1 0,-1-1 0,1 1 0,0 0 0,0 0 1,1 1-1,0-1 0,0 1 0,0 0 0,1 0 0,0 0 0,0 0 1,1 0-1,0 0-14,-2 12-31,1 0 1,1 1-1,0-1 1,2 0-1,0 0 1,1 0-1,1 0 1,1 0 0,1-1-1,0 1 1,1-1-1,1 0 1,1-1-1,1 1 1,0-2-1,1 1 1,9 10 30,-17-24-48,1 0 1,0 0-1,0-1 1,0 0-1,0 1 1,0-1-1,0 0 1,0 0-1,1-1 1,-1 1-1,1-1 1,-1 1-1,1-1 1,0 0-1,0-1 0,-1 1 1,1-1-1,0 1 1,0-1-1,0 0 1,-1 0-1,1-1 1,0 1-1,0-1 1,-1 0-1,1 0 1,0 0-1,-1-1 1,1 1-1,-1-1 1,1 0-1,-1 0 1,0 0-1,0 0 1,0 0-1,0-1 0,0 1 1,0-1-1,-1 0 1,0 0-1,1-1 48,179-213 1474,-180 218-1464,0 0-1,-1 0 1,1 0 0,-1 1 0,0-1 0,1 0 0,-1 0-1,0 1 1,0-1 0,0 1 0,0-1 0,0 1 0,0-1-1,0 1 1,-1 0 0,1-1 0,0 1 0,-1 0 0,0 0 0,1-1-1,-1 1 1,0 0 0,0 0 0,0 0 0,0-1 0,0 1-1,0 0 1,-1 1-10,2 3 18,8 52-440,16 67 61,-5-89-3417,7-8-3571,-10-18 265</inkml:trace>
  <inkml:trace contextRef="#ctx0" brushRef="#br0" timeOffset="752.828">1505 402 8904,'0'0'6732,"0"0"-3193,0 0-896,0 0-428,0 0-864,0 0-572,0 0-394,0 0-220,-8 17-37,1-4-98,3-7-19,1 1 1,-1 0 0,1 0-1,0 0 1,1 0 0,-1 1-1,2-1 1,-1 1-1,1-1 1,0 1 0,1 0-1,-1-1 1,1 1 0,2 7-12,14 71 181,1 1-665,-8-28-3463,-12-123 1423,2 27 2950,-1 8 189,2-1 0,1 1-1,2 0 1,0 0 0,2 0 0,3-7-615,-6 27 35,1 0-1,0 0 1,1 0 0,-1 0 0,2 1 0,-1-1 0,2 1-1,-1 0 1,1 1 0,0-1 0,0 1 0,1 0 0,0 1 0,0 0-1,0 0 1,1 0 0,0 1 0,0 0 0,1 1 0,-1-1-1,2 1-34,69-2-1397,-31 26-3147,-22-1-1489</inkml:trace>
  <inkml:trace contextRef="#ctx0" brushRef="#br0" timeOffset="1535.089">2211 306 11755,'0'0'2354,"0"0"-1030,0 0-149,-15 10-439,4-4-630,5-3-75,0 0 0,0 1 0,0 0 0,1 0 1,-1 0-1,1 1 0,0-1 0,0 1 0,1 1 0,0-1 0,-1 0 0,2 1 0,-1 0 0,1 0 1,0 0-1,-1 2-31,0 3 6,-1 1 1,1 0-1,1 0 0,0 0 1,1 0-1,1 1 1,0-1-1,0 1 1,1-1-1,1 1 1,0-1-1,0 1 0,1-1 1,1 0-1,0 0 1,1 0-1,0 0 1,1 0-1,0-1 1,1 0-1,0 0 0,1-1 1,0 1-1,1-1 1,0-1-1,0 0 1,1 0-1,0 0 0,2 0-6,-6-6-37,1-1-1,-1 0 0,1 0 0,-1 0 0,1 0 0,-1-1 1,1 0-1,0 0 0,0-1 0,0 1 0,-1-1 0,1 0 1,0-1-1,0 0 0,0 0 0,-1 0 0,1 0 0,0-1 1,-1 0-1,0 0 0,1-1 0,-1 1 0,0-1 0,0 0 1,0-1-1,-1 1 0,1-1 0,2-2 38,8-8 465,-1 0 0,-1-1-1,0 0 1,-1-1 0,-1 0 0,0-1 0,6-15-465,-1-1 832,-3-1 0,-1-1 0,-1 0 0,-2 0 0,-1-1 0,-2 0 0,-2 0 1,0-27-833,-3 59 34,0 0 0,0-1 0,-1 1 0,0-1 0,0 1 1,0-1-1,0 1 0,-1-1 0,1 1 0,-1-1 0,-1 1 1,1 0-1,0-1 0,-1 1 0,0 0 0,0 0 0,0 0 0,-1 0 1,1 1-1,-1-1 0,0 0 0,0 1 0,0 0 0,0 0 1,-1 0-1,1 0 0,-1 0 0,0 1 0,0 0 0,0 0 1,0 0-1,0 0 0,0 0 0,0 1 0,-4-1-34,-1 1-35,-1 0 1,0 0-1,0 1 0,1 0 0,-1 1 0,0 0 0,1 1 0,-1 0 0,1 0 1,-1 1-1,1 0 0,0 1 0,0 0 0,1 1 0,-1-1 0,1 1 0,0 1 1,0 0-1,1 0 0,-1 1 0,1-1 0,1 1 0,-1 1 0,1 0 0,1-1 1,-1 2-1,1-1 0,1 1 0,0-1 0,0 1 0,0 0 0,1 1 0,1-1 0,0 1 1,0-1-1,0 1 0,2-1 0,-1 1 0,1 0 0,0 0 0,1-1 0,0 1 1,1 0-1,0-1 0,1 3 35,9 11-413,2-1 0,0 0 0,2-1 0,0-1 0,2 0 0,0-1 0,1-1 0,0-1 0,2-1 0,0 0 0,0-2 0,2 0 0,0-1 0,24 8 413,38 19-1755,-27-16-4492,-47-19 4208,6 1-3369</inkml:trace>
  <inkml:trace contextRef="#ctx0" brushRef="#br0" timeOffset="1918.013">2859 437 11179,'4'-14'2087,"0"-7"-1182,3-12 190,6-3 2772,-13 45-948,3 32-2566,-15 294 507,12-333-997,-1 1 0,1-1 0,-1 1 0,1-1 0,0 0 0,0 1 0,0-1 0,1 0 0,-1 1-1,0-1 1,1 0 0,0 1 0,-1-1 0,1 0 0,0 0 0,0 1 0,0-1 0,1 0 0,-1 0 0,0 0 0,1 0 0,-1-1 0,1 1 0,0 0 0,-1-1 0,1 1 0,0-1 0,0 1 0,0-1 0,0 0 0,0 0 0,1 0 0,-1 0 0,0 0 0,0-1 0,1 1 0,-1-1 0,0 1 0,1-1 0,-1 0 0,1 0 0,0 0 137,4 0-81,0-1 0,0 0 0,1 0 0,-1-1 0,0 0 0,0 0 1,-1-1-1,1 0 0,0 0 0,-1 0 0,0-1 0,0 0 0,5-5 81,3-2 408,-1-1 0,0-1-1,-2 0 1,1-1 0,-1 0 0,-1 0-1,-1-2 1,4-7-408,74-175 4404,-82 169-2939,-19 43-239,6 7-1209,2-1 0,0 1 0,1 0 0,1 0 0,1 1 0,1-1 0,1 1 0,1 0 0,2 19-17,-2-5 2,0-27-80,0 0 0,0 0 0,1 0 1,0 0-1,1 0 0,0 0 1,0 0-1,1 0 0,0-1 1,1 0-1,0 1 0,0-1 1,1 0-1,1 1 78,-3-5-290,1 0-1,-1-1 1,1 0-1,0 0 1,0 0-1,0 0 1,0-1 0,0 1-1,0-1 1,1 0-1,-1 0 1,1-1-1,0 1 1,-1-1-1,1 0 1,0-1 0,0 1-1,2-1 291,96-15-12492,-70 1 5131</inkml:trace>
  <inkml:trace contextRef="#ctx0" brushRef="#br0" timeOffset="2294.32">3651 523 3619,'33'-117'6636,"-22"69"-2177,-9 15 1481,-4 36-2918,-7 21-2563,6-6-416,1 0 0,0 0 0,1 1 0,1-1 0,1 0 1,0 0-1,2 1 0,0-1 0,1 0 0,0-1 0,2 1 0,0-1 0,3 5-43,-8-19-42,0-1-1,0 1 1,0-1-1,0 0 1,0 0-1,0 1 1,0-1-1,1 0 1,-1 0-1,1 0 1,-1 0-1,1-1 1,0 1-1,0 0 1,0-1-1,0 1 1,0-1-1,0 0 1,0 1-1,1-1 1,-1 0-1,0 0 1,1-1-1,-1 1 1,0 0-1,1-1 1,-1 0-1,1 1 1,-1-1-1,1 0 1,-1 0-1,1 0 1,-1-1-1,1 1 1,-1-1-1,1 1 1,-1-1-1,1 0 1,-1 0-1,0 0 1,0 0-1,1 0 1,-1-1-1,0 1 1,0 0-1,0-1 1,0 0-1,-1 1 1,1-1-1,0 0 1,-1 0-1,2-2 43,8-12 287,-1-1 1,-1-1-1,0 1 0,-1-1 0,-1-1 0,-1 1 0,0-1 0,-1-1 0,-2 1 1,0 0-1,-1-1 0,0 0 0,-2 0 0,-1-13-287,1 31 43,0 0-1,0 0 1,0 0-1,0-1 1,-1 1-1,1 0 1,-1 0-1,1 0 1,-1 0-1,0 0 1,0 0-1,0 0 1,0 0-1,0 1 1,0-1 0,0 0-1,0 0 1,-1 1-1,1-1 1,-1 1-1,1-1 1,-1 1-1,0 0 1,0-1-1,1 1 1,-1 0-1,0 0 1,0 1-1,0-1 1,0 0 0,0 0-1,0 1 1,0 0-1,-1-1 1,1 1-1,0 0 1,0 0-1,0 0 1,0 0-1,0 0 1,0 0-1,-1 1 1,1-1-1,0 1 1,0 0-43,-87 45 280,77-33-272,0 0-1,1 0 1,0 1 0,1 1-1,1 0 1,0 0 0,1 1-1,0 0 1,2 0-1,0 1 1,0-1 0,2 2-1,0-1 1,1 0 0,1 1-1,0-1 1,2 1-1,0-1 1,1 1 0,0 0-1,2 0-7,-2-9-63,1 0 0,0 0 0,0 0 0,1-1-1,0 1 1,0-1 0,1 0 0,0 1 0,1-2 0,0 1-1,0-1 1,0 1 0,1-1 0,0-1 0,1 1 0,-1-1-1,1 0 1,0-1 0,1 1 0,0-2 0,-1 1 0,1-1-1,1 0 1,-1 0 0,1-1 0,-1-1 0,1 1 0,0-1-1,0-1 1,6 1 63,4 1-483,1-1 0,0-1 1,-1-1-1,1-1 0,0 0 0,-1-1 0,1-2 0,-1 0 0,0-1 0,3-1 483,-10 1-762,-1 0-1,1 0 1,-1-1-1,0-1 1,0 1-1,-1-2 0,0 0 1,0 0-1,-1 0 1,4-6 762,9-15-5766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4.150"/>
    </inkml:context>
    <inkml:brush xml:id="br0">
      <inkml:brushProperty name="width" value="0.05" units="cm"/>
      <inkml:brushProperty name="height" value="0.05" units="cm"/>
    </inkml:brush>
  </inkml:definitions>
  <inkml:trace contextRef="#ctx0" brushRef="#br0">1 239 10250,'0'0'7425,"0"0"-4681,18 1-2215,307 9 1595,-262-10-2071,-6 3-33,1-4 1,0-2-1,-1-2 1,0-3-1,49-14-20,-103 22-6,-1 0 0,1 0-1,-1-1 1,1 1 0,-1-1-1,0 0 1,1 0 0,-1 1-1,0-1 1,0-1-1,1 1 1,-1 0 0,0-1-1,0 1 1,0-1 0,0 1-1,-1-1 1,1 0 0,0 0-1,-1 0 1,1 0 0,-1 0-1,0 0 1,0 0 0,0 0-1,0-1 1,0 1 0,0 0-1,0-1 1,-1 1-1,1 0 1,-1-1 0,0 1-1,0-1 1,1 1 0,-2-1-1,1 0 7,-8-14 24,-1 1-1,-1 0 1,-1 1-1,0 0 0,-1 1 1,0 0-1,-2 0-23,-3-5 189,17 19-127,0 0 1,1 0-1,-1 0 0,0 0 1,1-1-1,-1 1 1,0 0-1,1 0 0,-1 0 1,0 0-1,1 0 1,-1 0-1,0-1 0,0 1 1,1 0-1,-1 0 1,0 0-1,0-1 1,1 1-1,-1 0 0,0 0 1,0-1-1,0 1 1,1 0-1,-1 0 0,0-1 1,0 1-1,0 0 1,0-1-1,0 1 0,0 0 1,1-1-1,-1 1 1,0 0-1,0-1 0,0 1 1,0 0-1,0-1 1,0 1-1,0 0 0,0-1 1,-1 1-63,75 87 1105,-63-67-1074,-2 1 0,0 0-1,-1 1 1,-1 0 0,-2 0 0,0 1-1,-1 0 1,-1-1 0,-1 1 0,-1 0 0,-2 0-1,0 0 1,-1 0 0,-1 0 0,-1 0-1,-1-1 1,-1 0 0,-1 0 0,-2 2-31,-2 4-1608,-1 0 1,-1-1-1,-1-1 1,-1 0 0,-10 11 1607,2-6-8889</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42.219"/>
    </inkml:context>
    <inkml:brush xml:id="br0">
      <inkml:brushProperty name="width" value="0.05" units="cm"/>
      <inkml:brushProperty name="height" value="0.05" units="cm"/>
      <inkml:brushProperty name="color" value="#004F8B"/>
    </inkml:brush>
  </inkml:definitions>
  <inkml:trace contextRef="#ctx0" brushRef="#br0">1 149 12748,'0'0'3673,"0"0"-1463,0 0-523,0 0-550,13-4-422,95-11 150,-59 22-597,-18-2-211,1 0 0,-1-2 0,1-2 0,0 0 0,0-3 0,-1 0 0,10-3-57,-36 3 89,0 1 0,-1 0-1,1-1 1,-1 0 0,1 0 0,-1-1-1,0 1 1,1-1 0,-1 0-1,0 0 1,-1 0 0,1-1-1,-1 1 1,1-1 0,-1 0-1,0 0 1,-1 0 0,1 0-1,-1-1 1,1 1 0,-1-1 0,-1 1-1,1-1 1,-1 0 0,1 0-1,-1 1 1,-1-1 0,1 0-1,-1 0 1,0 0 0,0-4-89,0 8 31,-1-1-1,0 1 1,1 0 0,-1-1 0,0 1 0,1 0 0,-1 0-1,0 0 1,0 0 0,0 0 0,0 0 0,0 0 0,0 0-1,0 0 1,0 0 0,-1 1 0,1-1 0,0 0 0,0 1-1,-1-1 1,1 1 0,0 0 0,-1-1 0,1 1 0,0 0-1,-1 0 1,1-1 0,-1 1 0,1 0 0,-1 1 0,1-1-1,0 0 1,-1 0 0,1 1 0,0-1 0,-1 0 0,1 1-1,0-1 1,-1 1 0,1 0 0,0-1 0,0 1 0,0 0-1,0 0 1,0 0 0,0 0 0,0 0 0,0 0 0,0 0-1,0 0 1,0 0 0,0 1 0,1-1 0,-1 0 0,1 0-1,-1 1 1,1-1 0,-1 1-31,-10 20 80,1 1 0,2 1 0,0-1 0,1 2-1,1-1 1,1 1 0,2 0 0,0 5-80,-4 20 71,-2 4-398,3 1 0,2 0 0,3 0 0,3 33 327,18-32-4604,12-35-6663,-15-20 3532</inkml:trace>
  <inkml:trace contextRef="#ctx0" brushRef="#br0" timeOffset="656.427">723 308 8968,'0'0'2664,"0"0"80,0 0 38,0 0-866,0 0-720,0 0-406,0 0-117,0 0 42,9 4-42,-2-2-534,-4-1-103,0 0 1,0 0-1,0 0 0,0 0 0,0 0 1,-1 0-1,1 1 0,-1 0 0,1-1 1,-1 1-1,1 0 0,-1 0 1,0 0-1,0 1 0,0-1 0,0 0 1,0 1-1,-1-1 0,1 1 0,0 1-36,6 19 298,-8-18-285,1-1 0,0 1 0,1 0 1,-1 0-1,1-1 0,0 1 0,0-1 0,0 1 0,0-1 1,1 0-1,0 0 0,0 0 0,0 0 0,0-1 1,1 1-1,-1-1 0,1 0 0,0 0 0,0 0 1,0 0-1,0-1 0,1 0 0,-1 0 0,2 1-13,4-3 109,0-1 1,0-1-1,-1 1 0,1-2 0,0 1 0,-1-1 0,0 0 1,1-1-1,-1 0 0,-1-1 0,1 0 0,-1 0 0,0-1 0,0 0 1,0 0-1,-1-1 0,0 0 0,0 0 0,-1-1 0,0 0 1,0 0-1,-1 0 0,0-1 0,0 0 0,-1 0 0,0 0 1,-1 0-1,0-1 0,0 1 0,-1-1 0,-1 0 0,1 0 0,-1 1 1,-1-1-1,0 0 0,0 0 0,-1 0 0,-2-8-109,1 14 26,0 1 1,-1-1-1,1 1 0,-1 0 1,0 0-1,0 0 0,0 0 1,0 0-1,-1 1 0,1-1 1,-1 1-1,1 0 0,-1 0 0,0 0 1,0 0-1,1 1 0,-1 0 1,-1 0-1,1 0 0,0 0 1,0 1-1,0-1 0,0 1 0,0 0 1,-1 0-1,1 1 0,0-1 1,0 1-1,0 0 0,-4 1-26,7-2 1,-9 0-1,1 0-1,0 1 1,0 0 0,0 0-1,0 1 1,0 0-1,0 0 1,0 1 0,1 1-1,0-1 1,-1 1-1,1 1 1,0-1 0,1 1-1,-1 1 1,1-1-1,0 1 1,1 1-1,-1-1 1,1 1 0,0 0-1,1 1 1,0-1-1,0 1 1,0 0 0,-1 7 0,2-3-100,2 1 1,0-1 0,1 1 0,0-1 0,0 1-1,2 0 1,0 0 0,0-1 0,1 1 0,0-1 0,1 1-1,1-1 1,0 0 0,0 0 0,2-1 0,-1 1-1,1-1 1,1 0 0,0-1 0,0 1 0,1-1-1,1-1 1,0 0 0,0 0 0,0 0 0,1-1-1,0-1 1,1 0 0,0 0 0,0-1 0,0 0 99,-4-4-54,0-1-1,0 0 1,0 0 0,0 0 0,0-1 0,0 0-1,0 0 1,0 0 0,0-1 0,-1 0 0,1-1 0,0 0-1,0 0 1,-1 0 0,1-1 0,-1 0 0,0 0-1,0 0 1,0-1 0,0 0 0,0 0 0,0-2 54,105-118 386,-45 26 663,-4-3 0,13-37-1049,-65 115 443,-20 24-11,1 6-417,1 0 0,0 1 1,1 0-1,0 0 0,0 1 0,0 0 0,1 0 1,1 1-1,0 0 0,0 0 0,1 0 0,0 0 1,0 1-1,1-1 0,1 1 0,0 0 0,0 0 1,1 0-1,1 0 0,0 0 0,0 0 0,1 0 1,0 0-1,1 0 0,0 0 0,4 9-15,-2-2-67,1-1 0,0 0-1,1 0 1,1 0 0,1-1 0,0 0-1,2 0 1,-1-1 0,2 0-1,0-1 1,0 0 0,2-1 0,-1 0-1,2-1 1,6 5 67,-48-32-42,-2 3 1,1 0-1,-2 2 0,1 1 0,-1 1 1,-28-2 41,25 3-561,33 7 304,-24-5-907,14 5-7761,15 0 1110</inkml:trace>
  <inkml:trace contextRef="#ctx0" brushRef="#br0" timeOffset="965.639">1907 126 12236,'0'0'3437,"0"0"-314,-2-12-122,-5-39-658,7 51-2305,1-1 0,-1 1 0,0-1-1,0 1 1,0-1 0,0 1 0,-1 0-1,1-1 1,0 1 0,0-1 0,0 1 0,0-1-1,0 1 1,-1 0 0,1-1 0,0 1 0,0 0-1,0-1 1,-1 1 0,1 0 0,0-1-1,-1 1 1,1 0 0,0-1 0,-1 1 0,1 0-1,0 0 1,-1-1 0,1 1 0,0 0-1,-1 0 1,1 0 0,-1 0 0,1 0 0,-1-1-1,1 1 1,0 0 0,-1 0 0,1 0 0,-1 0-1,1 0 1,-1 0 0,1 0 0,0 0-1,-1 1 1,1-1 0,-1 0 0,1 0 0,0 0-1,-1 0 1,1 1 0,-1-1 0,1 0 0,0 0-1,-1 1 1,1-1 0,0 0 0,-1 0-1,1 1 1,0-1 0,0 0 0,-1 1 0,1-1-1,0 1 1,0-1 0,0 0 0,-1 1-1,1-1 1,0 1 0,0-1-38,-1 2 185,-10 13-82,1 1 1,0 0 0,2 0 0,0 1 0,0 1 0,2-1 0,0 1 0,1 0 0,1 1 0,1-1 0,0 1 0,1-1 0,2 1 0,0 0-1,0 0 1,3 8-104,-5 36 19,-7 49-2511,-4-40-7332,10-56 2393</inkml:trace>
  <inkml:trace contextRef="#ctx0" brushRef="#br0" timeOffset="1287.671">1747 391 8488,'0'0'3470,"0"0"-155,0 0-101,0 0-1132,0 0-566,9-12-326,-2 2-990,-4 6-136,0-1 1,0 1-1,1 0 1,-1 0 0,1 0-1,0 0 1,0 0-1,1 1 1,-1 0-1,1 0 1,-1 0-1,1 0 1,0 1-1,0 0 1,0 0 0,0 0-1,1 1 1,3-1-65,434-42 848,-417 41-750,-9 0-1950,-5 2-4401,-22 1-46</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2:40.010"/>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004F8B"/>
    </inkml:brush>
  </inkml:definitions>
  <inkml:trace contextRef="#ctx0" brushRef="#br0">5365 3220 18674,'0'0'4676,"0"0"-2306,0 0-704,0 0-1090,0 0-415,0 0-161,0 0-449,0 0-544,0 0-736,-50-73-2083,35 78-5541</inkml:trace>
  <inkml:trace contextRef="#ctx0" brushRef="#br0" timeOffset="-7439.549">303 283 6566,'0'0'1853,"0"0"4,0 0 498,0 0-209,0 0-219,0 0-299,0-8-416,1 4-1029,3-20 627,-8 36 359,-13 78-659,5 2 1,4 0-1,3 14-510,-6 75-1307,6-156-900,5-68 1515,30-282 778,12 89 2572,-42 236-2640,0-1 0,-1 1 0,1-1-1,0 1 1,0-1 0,0 0 0,-1 1-1,1-1 1,0 0 0,0 1 0,0-1-1,0 1 1,0-1 0,0 0 0,0 1-1,0-1 1,0 0 0,1 1 0,-1-1-1,0 1 1,0-1 0,0 0 0,1 1-1,-1-1 1,0 1 0,1-1 0,-1 1-1,0-1 1,1 1 0,-1-1 0,1 1-1,-1 0 1,1-1 0,-1 1 0,1-1-1,-1 1 1,1 0 0,-1-1-1,1 1 1,0 0 0,-1 0 0,1 0-1,-1-1 1,1 1 0,0 0 0,-1 0-1,1 0 1,0 0 0,-1 0 0,1 0-1,-1 0 1,1 0 0,0 1 0,-1-1-1,1 0 1,0 0 0,-1 0 0,1 1-1,-1-1 1,1 0 0,-1 0 0,1 1-1,-1-1 1,1 1 0,-1-1 0,1 0-1,-1 1 1,1-1 0,-1 1 0,1 0-18,20 41 866,78 233-887,-97-271 20,8 20-103,0 0 1,2 0-1,1-1 0,0 0 0,2-1 1,1-1-1,0-1 0,2 0 0,10 9 104,-26-27-28,1 1-1,0-1 0,-1 0 0,1 0 0,0 0 1,0-1-1,0 1 0,0-1 0,0 1 0,0-1 1,1 0-1,-1 0 0,0 0 0,1-1 0,-1 1 1,0-1-1,1 0 0,-1 0 0,1 0 0,-1 0 1,0-1-1,1 1 0,-1-1 0,0 0 1,1 0-1,-1 0 0,0-1 0,0 1 0,0-1 1,0 1-1,0-1 0,0 0 0,0-1 29,7-14 74,-1-1-1,-1 0 1,0 0-1,-1-1 1,-2 0 0,0 0-1,0-1 1,-2 1-1,-1-1 1,0 0-1,-1 0 1,-1 0-1,-2 0 1,-1-10-74,3 5 22,-12-93 37,12 118-170,0 0 1,0 0 0,0 1-1,0-1 1,0 0 0,0 0 0,0 0-1,0 1 1,0-1 0,0 0 0,-1 0-1,1 0 1,0 1 0,0-1-1,0 0 1,0 0 0,0 0 0,-1 0-1,1 0 1,0 0 0,0 1 0,0-1-1,-1 0 1,1 0 0,0 0 0,0 0-1,0 0 1,-1 0 0,1 0-1,0 0 1,0 0 0,-1 0 0,1 0-1,0 0 1,0 0 0,0 0 0,-1 0-1,1 0 1,0 0 0,0 0 0,-1 0-1,1 0 1,0 0 0,0-1-1,0 1 111,0 25-8047,6-4-2032</inkml:trace>
  <inkml:trace contextRef="#ctx0" brushRef="#br0" timeOffset="-7079.09">1123 356 10122,'0'0'1548,"0"0"-374,0 0 150,0 0-427,-14 10-379,2-3-425,7-4-60,-1 0 0,1 1 0,0-1 0,0 1 0,0 0 0,0 1-1,1-1 1,-1 1 0,1 0 0,0 0 0,1 0 0,-1 0-1,1 1 1,0 0 0,1-1 0,-1 2-33,-3 14 135,2 0 0,0 0 0,2 1 0,0-1 1,1 1-1,1-1 0,1 1 0,1-1 0,1 1 0,1-1 0,1 0 0,1 0 0,7 17-135,-12-32 8,1-1 0,-1 0 0,1 0-1,0 0 1,1 0 0,-1 0 0,1 0 0,0-1-1,0 1 1,1-1 0,-1 0 0,1 0-1,0 0 1,0 0 0,0-1 0,1 1 0,-1-1-1,1 0 1,0-1 0,0 1 0,0-1-1,0 0 1,0 0 0,0 0 0,0-1 0,1 0-1,-1 0 1,1 0 0,-1-1 0,1 0-1,-1 0 1,0 0 0,1-1 0,-1 1 0,2-2-8,2-3 202,0-2 0,0 1 0,-1-2 1,0 1-1,0-1 0,-1 0 0,0 0 1,0-1-1,-1 0 0,0 0 0,0-1 1,-1 1-1,-1-1 0,0 0 1,0-1-1,-1 1 0,0-1 0,1-5-202,0-2 323,-1 0-1,-1 0 0,0 0 0,-1 0 1,-1 0-1,-1 0 0,-1-1 0,0 1 1,-1 0-1,-1 1 0,-2-5-322,4 15 10,-1-1 0,0 1 0,0 0 0,0 0 0,-1 0 0,0 0 0,-1 1 1,1-1-1,-1 1 0,0 1 0,-1-1 0,0 0 0,0 1 0,0 0 0,0 1 0,-1 0 0,1-1 0,-1 2 0,0-1 0,0 1 0,-1 0 0,1 1 0,-1 0 1,1 0-1,-1 0 0,-6 1-10,-62 0-2706,35 22-5164,30-1 1320</inkml:trace>
  <inkml:trace contextRef="#ctx0" brushRef="#br0" timeOffset="-6737.063">1481 393 10282,'0'0'2471,"0"0"225,0 0 128,0 0-811,0 0-529,0 0-582,0 0-485,0 0 20,1 14 70,11 259 316,18-99-1411,-37-201 645,1 0-1,2 0 1,1 0-1,1-1 1,1 1-1,1 0 1,2-1-1,1 1 1,1 0-1,1 0 1,1 0-1,6-13-56,-10 36 2,-1 0-1,1 0 1,1 0 0,-1 1-1,0-1 1,1 0-1,0 1 1,0 0 0,0 0-1,0 0 1,0 0-1,1 0 1,-1 1 0,1 0-1,0-1 1,-1 1-1,1 0 1,0 1-1,0-1 1,1 1 0,1-1-2,59 11-2943,-36 5-1210,-5 2-3225</inkml:trace>
  <inkml:trace contextRef="#ctx0" brushRef="#br0" timeOffset="-6015.652">1843 459 7111,'0'0'4100,"0"0"-1180,0 0-112,0 0-854,0 0-919,0 0-458,0 0-305,8 2-91,-6-1-164,0-1 0,0 1 0,1 0 0,-1 0-1,0 0 1,0 0 0,0 0 0,0 1-1,0-1 1,0 0 0,0 1 0,-1 0 0,1-1-1,0 1 1,-1 0 0,1 0 0,-1 0-1,0 0 1,0 0 0,1 0 0,-2 0 0,1 0-1,0 1 1,0-1 0,-1 0 0,1 0-1,-1 1 1,1 0-17,3 40 23,-2 0 0,-1 0-1,-2 0 1,-3-1 0,-3 13-23,1 12-301,8-92 299,-1-6 240,1-1-1,2 0 1,1 1-1,2 0 1,1 0-1,1 1 1,1 0-1,2 0 1,13-21-238,-24 47 31,1 0 1,0 1-1,0-1 0,0 1 1,1 0-1,-1-1 1,1 1-1,0 0 1,0 1-1,0-1 0,0 0 1,0 1-1,0 0 1,1-1-1,0 1 1,-1 1-1,1-1 0,0 0 1,-1 1-1,1 0 1,0 0-1,0 0 0,0 0 1,0 1-1,0 0 1,0-1-1,1 2 1,-1-1-1,0 0 0,0 1 1,0-1-1,0 1 1,0 1-1,-1-1 1,3 1-33,3 9 0,1 1-1,-1 1 0,-1 0 0,0 0 1,-1 0-1,-1 1 0,0 0 0,0 1 0,-2-1 1,0 1-1,0 0 0,-1 0 0,-1 0 0,-1 0 1,0 1-1,-1-1 0,-1 6 2,3 2-12,5 83-447,-7-107 457,1 1 1,-1 0-1,0-1 1,1 1-1,-1 0 1,0 0-1,1-1 1,-1 1-1,0 0 1,1 0-1,-1 0 1,0 0-1,1-1 1,-1 1-1,1 0 0,-1 0 1,0 0-1,1 0 1,-1 0-1,1 0 1,-1 0-1,1 0 1,-1 0-1,0 0 1,1 0-1,-1 0 1,1 1-1,-1-1 1,0 0-1,1 0 1,-1 0-1,0 1 1,1-1-1,-1 0 1,1 0-1,-1 1 1,0-1-1,0 0 1,1 0-1,-1 1 1,0-1-1,0 0 1,1 1-1,-1-1 1,0 0-1,0 1 1,0-1-1,1 1 1,-1-1-1,0 0 1,0 1-1,0-1 1,0 1-1,0-1 1,0 0-1,0 1 2,17-37 127,16-77 286,-24 75-29,2 0 0,1 2 0,2-1 0,2 2 0,14-25-384,-28 55 15,1 0 0,-1 0 0,1 0 0,0 1 0,0-1 0,0 1 0,1 0 0,0 0 0,0 0-1,0 0 1,0 1 0,0 0 0,0 0 0,1 0 0,0 0 0,0 0 0,0 1 0,0 0 0,0 0 0,0 1 0,0-1-1,0 1 1,1 0 0,-1 1 0,1-1 0,-1 1 0,0 0 0,1 0 0,-1 1 0,1-1 0,-1 1 0,0 1 0,1-1 0,-1 1-1,0-1 1,0 2 0,0-1 0,0 0 0,2 3-15,4 9-4,-1 0-1,-1 1 1,0 1 0,-1-1-1,-1 1 1,0 0 0,-1 1-1,-1-1 1,-1 1 0,0 1-1,-1-1 1,-1 0 0,0 4 4,12 56-488,-11-63 140,27 97-3265,1-45-6642,-16-46 2663</inkml:trace>
  <inkml:trace contextRef="#ctx0" brushRef="#br0" timeOffset="-5279.739">3075 572 10794,'9'-126'5066,"-9"121"-4691,-1-1-1,0 1 0,0 0 0,0 0 0,-1 0 0,1 0 1,-1 0-1,0 0 0,-1 1 0,1-1 0,-1 1 0,0-1 1,0 1-1,-1 0 0,1 0 0,-1 1 0,-2-3-374,-81-31 2674,77 36-2623,0 0 0,0 1 0,0-1 1,0 2-1,0 0 0,0 0 0,0 0 0,0 1 1,0 1-1,1 0 0,-1 0 0,1 1 0,-1 0 1,1 1-1,1 0 0,-1 0 0,1 1 0,-3 2-51,-1 8 2,2-1 0,0 1 0,1 1 0,0 0-1,2 0 1,0 1 0,1 0 0,0 0-1,2 0 1,0 1 0,1 0 0,1-1 0,1 1-1,0 0 1,2 7-2,-3-15-137,1 0-1,0 0 1,1 1-1,0-1 0,1 0 1,1 0-1,-1 0 1,1 0-1,1 0 1,0-1-1,1 1 1,0-1-1,1 1 1,0-1-1,0-1 1,1 1-1,0-1 1,1 0-1,0 0 1,0-1-1,5 4 138,-8-10-103,-1 1 1,1-1-1,0-1 0,0 1 1,0 0-1,1-1 0,-1 0 1,0 0-1,0 0 0,1-1 1,-1 0-1,1 1 0,-1-1 1,0-1-1,1 1 0,-1-1 1,0 1-1,1-1 0,-1-1 1,0 1-1,0 0 0,0-1 1,0 0-1,0 0 0,0 0 1,-1-1-1,1 1 0,-1-1 0,1 0 1,2-2 102,79-109 833,18-124 2594,-90 153-2071,-22 118-967,3 7-428,3 1 0,1-1 0,2 1 0,2 0 0,1-1 0,9 35 39,-13-71-120,1-1 0,0 1 0,0 0 0,0-1 0,1 1 0,-1 0 0,1-1 0,0 1 0,0-1 0,0 1 1,0-1-1,1 1 0,-1-1 0,1 0 0,0 0 0,0 0 0,0 0 0,0 0 0,1 0 0,-1 0 0,1-1 0,0 1 0,-1-1 1,1 0-1,0 0 0,1 0 0,-1 0 0,0-1 0,0 1 0,1-1 0,-1 0 0,1 0 0,-1 0 0,1 0 0,-1 0 1,1-1-1,0 0 0,-1 0 0,1 0 0,0 0 0,3-1 120,3-5 7,0 0 0,0-2 0,0 1 0,-1-1 0,0 0 0,-1-1 0,0 0 0,0-1 0,-1 1 0,0-1 0,0-1 0,-2 1 0,1-1-7,-1 2 37,15-25 420,-1-2-1,-3 0 1,-1 0 0,-1-2-1,-2 0 1,-2 0 0,-1-1-1,-3 0 1,0-1 0,-3 1-1,-1-12-456,-3 52 22,1-1-1,0 0 1,-1 0-1,1 0 0,0 1 1,-1-1-1,1 0 1,-1 0-1,1 0 0,0 0 1,-1 0-1,1 1 1,-1-1-1,1 0 0,-1 0 1,1 0-1,-1 0 1,1 0-1,0-1 0,-1 1 1,1 0-1,-1 0 1,1 0-1,-1 0 0,1 0 1,0-1-1,-1 1 1,1 0-1,0 0 0,-1 0 1,1-1-1,0 1 1,-1 0-1,1-1 0,0 1 1,-1 0-1,1-1 1,0 1-1,0 0 0,-1-1 1,1 1-1,0-1 1,0 1-1,0 0 0,0-1 1,-1 1-1,1-1 0,0 1 1,0-1-1,0 1 1,0-1-1,0 1 0,0 0 1,0-1-1,0 1 1,0-1-1,1 1 0,-1-1-21,-21 36 105,15-10-105,0 2-1,1-1 1,2 0 0,1 1 0,1 0-1,1 0 1,3 18 0,-2-5-4,-1-3-155,2 1 0,2-1 0,1 0-1,2 0 1,1 0 0,7 12 159,-14-44-134,1 0 1,0 0-1,1 0 1,-1 0 0,1-1-1,0 1 1,0-1-1,1 1 1,-1-1-1,1 0 1,0-1-1,0 1 1,0-1-1,0 1 1,1-1 0,-1 0-1,1-1 1,0 1-1,0-1 1,0 0-1,0 0 1,0-1-1,0 1 1,1-1-1,-1 0 1,0-1-1,1 1 1,-1-1 0,0 0-1,1-1 1,-1 1-1,1-1 1,-1 0-1,0 0 1,0-1-1,0 1 1,1-1-1,-2 0 1,1-1-1,0 1 1,4-4 133,11-13 136,-1-1 1,-1 0-1,-1-2 1,-1 0-1,-1-1 1,-1 0-1,-1-1 0,-1-1 1,-1 0-1,-1-1 1,-2 0-1,0 0 1,-2 0-1,3-23-136,-5 34 167,26-113 1541,-30 126-1672,0 0-1,0 0 1,-1 0 0,1 1 0,-1-1 0,1 0-1,-1 0 1,0 1 0,1-1 0,-1 0 0,0 1-1,0-1 1,0 1 0,0-1 0,-1 1-1,1 0 1,0-1 0,-1 1 0,1 0 0,0 0-1,-1 0 1,0 0 0,1 0 0,-1 0 0,1 0-1,-1 1 1,0-1 0,0 0 0,1 1-1,-1 0 1,0-1 0,0 1 0,0 0 0,0 0-1,1 0 1,-1 0 0,0 0 0,0 0 0,0 1-1,1-1 1,-1 1 0,0-1 0,0 1-1,1 0 1,-1-1 0,0 1 0,1 0 0,-1 0-1,1 0 1,-1 0 0,1 1 0,0-1-1,-1 0 1,1 1 0,0-1 0,0 0 0,0 1-1,0 0 1,0-1 0,0 1 0,0-1 0,1 1-1,-1 0 1,0 0-36,-5 13 8,0 0 0,1 0 0,1 1 0,0 0 0,1 0 1,1 0-1,0 0 0,1 0 0,1 0 0,0 0 0,2 0 0,1 12-8,-2-21-1,1 15-18,1 0-1,0 0 1,2 0 0,1 0-1,1-1 1,0 0-1,2 0 1,9 16 19,39 33-2503,-23-53-1750,-9-16-1845,-8-6 119</inkml:trace>
  <inkml:trace contextRef="#ctx0" brushRef="#br0" timeOffset="-4919.626">3898 1 12300,'0'0'2402,"0"0"-1633,0 0 608,0 0-801,0 0-511,-1 80-65,21-56-705,2-2-2883,-2-6-2593</inkml:trace>
  <inkml:trace contextRef="#ctx0" brushRef="#br0" timeOffset="-4552.622">4398 206 6919,'0'-14'4340,"1"-10"-3062,0-9-30,-3-6 3977,-4 36-660,-4 28-4139,-22 185 334,17-75-441,-6-31-2298,12-72 186,2 0 0,1 1 0,2 0 0,1 0 0,2 0-1,2 28 1794,6-37-5119,4-5-695</inkml:trace>
  <inkml:trace contextRef="#ctx0" brushRef="#br0" timeOffset="-4127.614">4324 618 6983,'-1'-9'537,"0"0"-1,-1 0 1,-1 0 0,0 0 0,0 0 0,0 1 0,-1 0 0,0-1 0,-1 1 0,0 1 0,0-1 0,0 1 0,-1 0 0,0 0 0,-1 1-1,0-1 1,0 1 0,0 1 0,-2-2-537,-3 2 345,0 0-1,0 0 0,-1 1 1,1 1-1,-1 0 0,0 1 1,0 0-1,0 1 0,0 0 1,-9 1-345,77 10 133,218-8 606,-103-6-587,-164 2-152,0 2 0,0-1 0,1 1 0,-1 0 0,0 0 0,1 0 0,-1 1 0,0 0 0,0 1 0,0-1 0,0 1 0,0 0 0,0 1 0,0-1 0,-1 1 0,1 0 0,-1 1 0,0-1 0,0 1 0,0 0 0,0 0 0,-1 1 0,1-1 0,-1 1 0,0 0 0,-1 0 0,1 1 0,-1-1 0,0 1 0,-1-1 0,1 1 0,-1 1 0,10 204 0,-12-208-2,1 0 0,-1-1 0,1 1-1,0-1 1,0 1 0,0-1-1,0 1 1,0-1 0,1 0-1,-1 1 1,1-1 0,0 0-1,-1 0 1,1 0 0,0 0-1,0 0 1,0-1 0,0 1-1,1 0 1,-1-1 0,0 0-1,1 0 1,-1 1 0,1-1 0,-1-1-1,1 1 1,-1 0 0,1-1-1,0 1 1,-1-1 0,1 0-1,0 0 1,-1 0 0,1 0-1,0 0 1,0 0 0,-1-1-1,2 0 3,94-49-72,-48 8 672,-3-2-1,-1-2 0,-2-2 0,-2-4-599,1-14 1869,-61 74-748,9 7-1109,0 0 0,0 0 0,1 1-1,1 0 1,1 1 0,0-1 0,2 1 0,-4 16-12,-2 5 22,-11 27-170,3 0 0,3 2-1,3 0 1,2 0 0,4 1-1,2 0 1,4 1 0,2-1 0,6 16 148,28 107-182,-35-189 173,-1 1 0,0-1 0,0 0 0,0 0-1,0 0 1,0 1 0,0-1 0,-1 0 0,1 0 0,-1 0 0,1 0-1,-1 0 1,0 0 0,0 0 0,0 0 0,0 0 0,0 0 0,-1 0 0,1 0-1,0-1 1,-1 1 0,0-1 0,1 1 0,-1-1 0,0 1 0,1-1-1,-1 0 1,0 0 0,0 0 0,0 0 0,0 0 0,0 0 0,-1-1-1,1 1 1,0-1 0,0 1 0,0-1 0,0 0 0,-1 0 0,1 0 0,0 0-1,0 0 1,0 0 0,-1-1 0,1 1 0,0-1 0,0 0 0,0 1-1,0-1 1,0 0 0,0 0 0,-1-1 9,-37-11 16,1-2 0,1-2 0,0-2 0,1-1 0,-26-20-16,19 14 64,37 22-55,-23-13 33,2 0 0,1-2 0,0-1 0,1-1 0,-14-15-42,38 35-7,1-1 0,-1 1 0,0 0 0,1-1 1,-1 1-1,1-1 0,0 0 0,0 1 0,-1-1 0,1 0 0,0 0 0,0 0 1,1 1-1,-1-1 0,0 0 0,1 0 0,-1 0 0,1-1 0,0 1 0,-1 0 0,1 0 1,0 0-1,0 0 0,0 0 0,1 0 0,-1 0 0,0 0 0,1 0 0,0 0 0,-1 0 1,1 0-1,0 0 0,0 0 0,0 0 0,0 0 0,0 1 0,0-1 0,1 0 7,76-25-3714,-22 24-2752,-54 3 6108,38-2-8060</inkml:trace>
  <inkml:trace contextRef="#ctx0" brushRef="#br0" timeOffset="-1951.707">1959 2719 7335,'0'0'1996,"0"0"-1243,-9 14-331,-1 1-280,-35 84 912,41-82-567,1 0 0,1 1 0,1-1 0,0 1 0,1 0 0,1-1 0,1 1 0,3 16-487,-4-28 21,0-1 0,1 1 0,-1-1 1,1 0-1,0 0 0,1 0 0,-1 0 0,1 0 1,0-1-1,0 1 0,0-1 0,1 1 0,0-1 1,0 0-1,0-1 0,0 1 0,0-1 0,1 0 1,-1 0-1,1 0 0,0 0 0,0-1 1,0 0-1,0 0 0,1 0 0,-1-1 0,0 1 1,1-2-1,-1 1 0,2 0-21,4-1-9,-1-1 1,1 0-1,0 0 0,-1-1 0,0-1 1,1 1-1,-1-2 0,0 1 1,-1-2-1,1 1 0,-1-1 0,1-1 1,-2 1-1,1-1 0,-1-1 0,1 0 1,2-4 8,10-9 326,-1-2 1,0-1-1,-2 0 1,-1-1-1,11-21-326,-16 27 434,-1 0-1,-1-1 1,-1-1 0,0 1-1,-2-2 1,0 1 0,-1-1-1,-1 0 1,-1 0 0,-1 0-1,-1-1 1,-1 1-1,-1-17-433,-1 34 19,0 0 0,0 0 0,-1 0-1,1-1 1,-1 2 0,0-1 0,0 0-1,0 0 1,-1 1 0,0-1 0,1 1-1,-1-1 1,0 1 0,0 0 0,-1 0-1,1 1 1,-1-1 0,1 1-1,-1 0 1,0 0 0,0 0 0,0 0-1,0 0 1,0 1 0,0 0 0,0 0-1,-1 0 1,1 0 0,0 1 0,-1 0-1,1 0 1,0 0 0,-4 1-19,-9-1-45,0 1 1,0 1-1,0 1 0,0 0 1,0 2-1,1 0 1,0 0-1,-1 2 45,8-3-278,-1 0 1,1 1-1,-1 0 1,1 0-1,1 1 0,-1 1 1,1-1-1,0 1 1,1 1-1,-1 0 278,-21 63-6518,27-28 1388</inkml:trace>
  <inkml:trace contextRef="#ctx0" brushRef="#br0" timeOffset="-1617.575">2889 2548 14926,'8'-34'1293,"2"-75"2475,-11 104-3583,0 1 1,-1-1-1,1 0 1,-1 1-1,0-1 1,-1 1-1,1-1 1,-1 1-1,0 0 1,0 0-1,0 0 1,0 0-1,-1 1 0,0 0 1,1-1-1,-1 1 1,-1 0-1,1 1 1,0-1-1,-1 1 1,1 0-1,-1 0 1,-4-1-186,-2-1 128,0 0 0,-1 1 0,1 1 0,-1 0 0,0 0 0,0 1 0,0 1 0,0 0 0,-6 1-128,14-1 39,0 1 0,0 0 0,0 0 0,0 1 0,0-1 0,1 1 0,-1-1 0,0 1 0,1 0 0,0 1 0,-1-1 0,1 1 0,0-1 0,0 1 0,0 0-1,1 0 1,-1 0 0,1 0 0,-1 1 0,1-1 0,0 1 0,0-1 0,1 1 0,-1 0 0,1 0 0,0 0 0,-1 3-39,-10 114 651,12-113-608,4 95 540,5 1 0,5-1 0,9 26-583,5 36 194,-23-128-214,-1-1-1,-2 1 1,-2 1-1,-1-1 1,-2 0-1,-1-1 0,-3 1 1,0-1-1,-2 0 1,-2 0-1,-2-1 1,-1-1-1,-17 31 21,25-55-55,0 0-1,0 0 0,-1-1 1,-1 0-1,0 0 1,0 0-1,-1-1 0,1-1 1,-2 0-1,-5 4 56,11-8-77,0-1 0,0 1-1,0-1 1,-1 0 0,1-1 0,0 1-1,-1-1 1,1 0 0,-1 0-1,1 0 1,-1-1 0,0 1 0,1-1-1,-1 0 1,1 0 0,-1-1 0,0 0-1,1 1 1,-1-1 0,1-1-1,0 1 1,-1-1 0,1 0 0,0 0-1,0 0 1,0 0 0,-2-2 77,-2-4-297,0 1 0,0-1 0,1 0 0,0-1 0,1 0 0,-1 0-1,2 0 1,-1-1 0,2 1 0,-1-1 0,1-1 0,1 1 0,0-1 0,-1-4 297,-11-96-6897,15 55 2269,5 2-876</inkml:trace>
  <inkml:trace contextRef="#ctx0" brushRef="#br0" timeOffset="-1283.602">2346 3006 6438,'0'0'3171,"0"0"-1633,-2-74 672,7 55-609,8 2-608,11-3-320,11 3-449,11 1-160,13 2-64,12 4 0,10 1 0,3 1-288,-6-1-1442,-6-2-2818</inkml:trace>
  <inkml:trace contextRef="#ctx0" brushRef="#br0" timeOffset="-959.622">3237 2570 7687,'0'-14'5125,"0"-41"-2530,3 37 1331,4 35-2936,59 258-424,-56-243-524,1 0 0,1-1 0,2 0 0,2-1 0,0-1 0,2 0 0,1-1 0,3 2-42,-20-28 1,0 0-1,1 1 0,-1-1 1,0 0-1,1 0 1,-1 0-1,1 0 0,0 0 1,0-1-1,-1 1 0,1-1 1,0 0-1,0 0 0,0 0 1,1 0-1,-1 0 0,0-1 1,0 1-1,0-1 1,0 0-1,1 0 0,-1 0 1,0-1-1,0 1 0,0-1 1,1 1-1,-1-1 0,0 0 1,0 0-1,0-1 0,0 1 1,-1-1-1,1 1 1,0-1-1,-1 0 0,1 0 1,-1 0-1,1 0 0,-1 0 1,0-1-1,0 1 0,0-1 1,0 1-1,0-1 0,0-2 0,16-23 409,-2 0 0,-1-1 0,-2-1 0,0 0 0,-3 0 0,0-2 0,-2 1 0,-1-1 0,-1 0 0,0-30-409,4-117-358,16 231-6497,-3-16 1608,3 0-930</inkml:trace>
  <inkml:trace contextRef="#ctx0" brushRef="#br0" timeOffset="-616.257">4197 2746 12940,'11'-122'5611,"-11"117"-5509,0-1 1,-1 1 0,0 0-1,0-1 1,0 1-1,-1 0 1,1 0-1,-1-1 1,-1 1 0,1 1-1,-1-1 1,0 0-1,0 1 1,0-1-1,0 1 1,-1 0 0,0 0-1,0 0 1,0 1-1,0-1 1,0 1-1,-1 0 1,0 0 0,1 0-1,-1 1 1,0 0-1,0 0 1,-1 0-1,1 1 1,0-1 0,0 1-1,-1 0 1,1 1-1,-1 0 1,-4-1-103,3 1-7,-1-1 0,0 1 0,0 1 0,0-1 0,0 1 0,0 1 0,1-1 0,-1 1 0,1 1 0,-1-1 0,1 1 0,0 1 0,0-1 0,0 1 0,0 0 0,1 1 0,0 0 0,0 0 0,0 0 0,0 1 0,1-1 0,0 1 0,0 1 0,-4 5 7,1 13 18,0 0 1,1 0-1,2 0 0,1 1 1,0 0-1,2 0 1,1 0-1,2 0 0,1 17-18,-3-35-38,1 0 0,-1 0-1,1 0 1,1 0 0,-1 1-1,1-1 1,1 0 0,0 0-1,0 0 1,0-1 0,1 1-1,0 0 1,0-1 0,1 0-1,0 0 1,1 0 0,-1 0-1,1-1 1,1 1 0,-1-1-1,1 0 1,0-1-1,0 0 1,1 0 0,-1 0-1,1-1 1,0 0 0,1 0-1,-1 0 1,1-1 0,-1 0-1,1-1 1,7 2 38,-8-4-17,-1-1 1,1 0-1,-1 0 0,1-1 0,-1 1 1,0-2-1,0 1 0,1 0 0,-2-1 0,1 0 1,0-1-1,-1 1 0,1-1 0,-1 0 1,0 0-1,0-1 0,-1 0 0,1 1 1,-1-2-1,0 1 17,72-114 956,-73 116-894,7-14 127,-1 0 0,0-1-1,-1 0 1,0 0 0,-2-1-1,0 0 1,-1 0-1,-1 0 1,0-14-189,-12 110-128,8-62-422,0 1 0,1-1 0,1 0 0,1 0 1,0 0-1,1 0 0,1 0 0,0-1 0,1 1 0,0-1 0,1-1 1,1 1-1,0-1 0,1-1 0,4 6 550,2-6-5093,1-6-1649</inkml:trace>
  <inkml:trace contextRef="#ctx0" brushRef="#br0" timeOffset="-301.742">4512 2865 7335,'3'-18'2690,"8"-72"148,-1-79 6170,-10 156-7014,-2 21-951,0 24-599,36 269 52,-36-206-1108,-5-33-2619,-10-94 1085,10 2 2786,3 0 0,0 0 0,2 0 0,1-1-1,2 1 1,0 0 0,2-1 0,5-15-640,-5 34 79,1 0-1,0 0 1,1 0-1,1 0 1,-1 1-1,2 0 0,0 0 1,0 1-1,1 0 1,0 0-1,1 1 1,6-6-79,-11 11-9,0 1 1,1 0-1,-1-1 1,1 1-1,0 1 0,0-1 1,0 1-1,0 0 1,0 0-1,1 1 1,-1-1-1,0 1 1,1 0-1,-1 1 1,1-1-1,0 1 1,-1 0-1,1 1 1,-1-1-1,1 1 1,-1 0-1,1 0 0,-1 1 1,0 0-1,0 0 1,0 0-1,0 0 1,0 1-1,4 2 9,56 49-1926,-28-11-2826,-12-11-3160</inkml:trace>
  <inkml:trace contextRef="#ctx0" brushRef="#br0" timeOffset="-3568.412">67 2527 12748,'0'0'4415,"0"0"-2189,0 0-96,0 0-283,0 0-731,0 0-518,0 0-241,-2 18-143,-3 124 106,34 101-346,-18-139-2900,-8-62-1062,-3-16-1467,0-6-2516</inkml:trace>
  <inkml:trace contextRef="#ctx0" brushRef="#br0" timeOffset="-3236.47">66 2560 8328,'0'0'2648,"-4"-15"-924,-11-45 246,14 57-1799,0 1-1,1-1 1,-1 1 0,1-1 0,-1 0 0,1 1-1,0-1 1,0 0 0,1 1 0,-1-1-1,1 1 1,-1-1 0,1 1 0,0-1 0,-1 1-1,1-1 1,1 1 0,-1-1 0,0 1-1,0 0 1,1 0 0,0 0 0,-1 0 0,1 0-1,0 0 1,1-1-171,4-1 16,1 0 0,-1 1 1,1-1-1,0 1 0,0 1 0,0 0 0,0 0 1,1 0-1,-1 1 0,0 1 0,1-1-16,5 0 213,16-5-484,1 3 0,0 0 0,0 2 0,0 1 1,0 2-1,0 1 0,0 1 0,0 2 271,13 20-5648,-41-10 1841</inkml:trace>
  <inkml:trace contextRef="#ctx0" brushRef="#br0" timeOffset="-2929.742">1 2752 8328,'0'0'2690,"0"0"-1040,0 0 58,0 0-384,0 0-507,16 0-294,119-9-42,-79-1-651,0 1 1,0 4-1,0 1 1,24 4 169,-79 0-105,-1-1 1,1 1-1,0 0 1,0 0 0,0 0-1,-1 0 1,1 0-1,0 0 1,0 0 0,-1 0-1,1 0 1,0 0-1,0 0 1,0 0 0,-1 1-1,1-1 1,0 0-1,0 0 1,-1 1 0,1-1-1,0 1 1,-1-1-1,1 0 1,-1 1 0,1-1-1,0 1 1,-1 0-1,1-1 1,-1 1 0,1-1-1,-1 1 1,0 0-1,1-1 1,-1 1 0,1 0-1,-1 0 1,0-1-1,0 1 1,0 0 0,1 0-1,-1-1 1,0 1-1,0 0 1,0 0 0,0 0 104,-24 30-6476,-8-6 1512</inkml:trace>
  <inkml:trace contextRef="#ctx0" brushRef="#br0" timeOffset="-2928.742">242 2899 512,'-15'9'4079,"-122"76"1740,135-84-5706,1-1 1,-1 1-1,1 0 1,-1-1-1,1 1 1,-1 0-1,1 0 1,-1 0-1,1 0 1,0 0-1,0 0 1,-1 0-1,1 1 1,0-1-1,0 0 1,0 1-1,0-1 1,1 1-1,-1-1 1,0 1-1,1-1 1,-1 1-1,0 0 1,1-1-1,0 1 1,-1 0-1,1-1 1,0 1-1,0 0 1,0-1-1,0 1 1,0 0-1,1-1 1,-1 1-1,0 0 1,1-1-1,-1 1 1,1 0-1,0-1 1,-1 1-1,1-1 1,0 1-1,0-1 1,0 0-1,0 1 1,1 0-114,120 11 1747,-94-13-1652,152-10-423,-62-10-4742,-77 10 1515</inkml:trace>
  <inkml:trace contextRef="#ctx0" brushRef="#br0" timeOffset="-2598.122">788 2660 11179,'0'0'3160,"0"0"-171,0 0-245,0 0-923,0 0-727,0 0-485,0 0-390,0 0-139,-10 14-22,0-2-46,5-5-6,-1 0 0,1 0-1,0 0 1,1 1 0,0-1 0,0 1-1,0 0 1,1 1 0,0-1-1,1 1 1,-1 5-6,-1 1-28,1 0 0,0 0 0,1 0 0,0 0 0,2 0-1,-1 1 1,2-1 0,0 0 0,1 1 0,1-1 0,0 0 0,1 0 0,0-1 0,2 1 0,-1-1 0,2 0-1,0 0 1,0-1 0,2 0 28,-6-10-58,-1 0-1,1-1 1,0 1 0,0-1-1,0 0 1,1 0 0,-1-1-1,0 1 1,1 0-1,-1-1 1,1 0 0,0 0-1,-1 0 1,1 0-1,0-1 1,-1 1 0,1-1-1,0 0 1,0 0-1,-1-1 1,1 1 0,0-1-1,0 1 1,-1-1 0,1 0-1,-1-1 1,1 1-1,-1-1 1,1 1 0,1-3 58,5-1-16,0-1 0,-1-1 0,0 0 0,-1 0 0,0-1 0,0 0 0,0 0 0,-1-1 0,5-8 16,9-17 275,-1-1 1,-2 0-1,-2-1 0,-1-1 1,-2-1-1,-2 0 0,1-9-275,-10 41 37,0 1 0,0-1 0,-1 1-1,1-1 1,-1 0 0,-1 0 0,1 1-1,-1-1 1,0 0 0,-1 0 0,1 0 0,-1 0-1,0 1 1,0-1 0,-1 0 0,0 1-1,0 0 1,0-1 0,-1 1 0,1 0 0,-1 0-1,-1 0 1,1 0 0,-1 1 0,1-1-1,-1 1 1,0 0 0,-1 0 0,1 0 0,-1 1-1,0 0 1,0-1 0,0 2 0,0-1-1,0 1 1,-3-2-37,-17-2 50,1 2 0,-1 0 0,0 1 0,0 1 0,0 2 0,0 0 0,0 2 0,0 0 0,0 2 0,1 1 0,-1 1-50,21-6 0,1 0-1,-1 0 1,0 0 0,0 0 0,1 1-1,-1 0 1,1-1 0,-1 1 0,0 1-1,1-1 1,0 0 0,-1 1 0,1 0-1,0 0 1,0 0 0,0 0-1,0 0 1,0 1 0,0-1 0,1 1-1,-1 0 1,1-1 0,0 1 0,0 0-1,0 1 1,0-1 0,0 0 0,1 1-1,-1-1 1,1 1 0,0-1-1,0 1 1,0-1 0,1 1 0,-1 0-1,1-1 1,0 1 0,0 0 0,0 0-1,1 3 1,6 1-22,0 1-1,0 0 0,1-1 1,0-1-1,0 1 1,1-1-1,0-1 0,0 0 1,1 0-1,0-1 0,0 0 1,9 3 22,-3 1-12,60 29-55,-14-8 27,-1 2 0,-2 3 1,8 10 39,-60-39-188,1 1 1,-1 0 0,-1 1 0,1-1 0,-1 1 0,-1 0 0,0 1-1,0-1 1,0 1 0,-1 0 0,0 0 0,-1 1 0,0-1 0,-1 1-1,0-1 1,0 1 0,-1 0 0,0 4 187,23 29-8627,-14-35 3518</inkml:trace>
  <inkml:trace contextRef="#ctx0" brushRef="#br0" timeOffset="-2316.644">1355 3177 11659,'0'0'3748,"0"0"-609,0 0-609,0 0-1409,0 0-833,0 0-256,0 0-32,-3-78-672,12 70-1186,0-2-3843,1 1-6567</inkml:trace>
  <inkml:trace contextRef="#ctx0" brushRef="#br1" timeOffset="58561.479">163 3988 5413,'0'0'2717,"0"0"-928,0 0 229,0 0 197,0 0-32,1-12-234,9-65 1585,-13 102 1369,-8 54-4233,-115 341 1519,124-413-2186,-3 3 5,1 1 0,1-1 0,0 1 0,0 0 0,1 1 0,0-1 0,1 0 0,0 0 0,1 1 0,1-1 0,0 0 0,0 1 0,2 4-8,0-13 0,1 1 1,0-1-1,0 0 1,0 0-1,0 0 0,1 0 1,-1-1-1,1 0 1,-1 0-1,1 0 1,0-1-1,0 1 1,0-1-1,0 0 0,0-1 1,0 1-1,0-1 1,0 0-1,0 0 1,0 0-1,0-1 1,0 0-1,0 0 0,5-2 0,125-44-984,-80 16-1851,-19 7-2832,-1-1-4412,-26 18 3919</inkml:trace>
  <inkml:trace contextRef="#ctx0" brushRef="#br1" timeOffset="59277.757">548 4237 2434,'0'0'4757,"0"0"-2184,0 0-299,0 0 107,0 0-246,0 0-314,0 0-540,3-8-438,11-25-234,12 70 597,-14-16-1129,56 64-41,-66-83-33,0-1 1,1 0-1,-1 1 1,1-1-1,0 0 1,-1-1-1,1 1 1,0 0-1,-1-1 1,1 0-1,0 1 1,0-1-1,-1 0 1,1-1-1,0 1 1,0 0-1,-1-1 1,1 1-1,0-1 1,-1 0-1,1 0 1,0 0-1,-1 0 1,1-1-1,-1 1 1,0-1-1,1 1 1,-1-1-1,0 0 1,0 0-1,0 0 1,0 0-1,1-1-3,49-79 1475,-37-21 922,-15 102-2377,0 0 0,0 0 0,0 0 0,0 1 0,0-1 0,0 0 0,0 0 0,0 0 0,-1 0 0,1 0-1,0 1 1,-1-1 0,1 0 0,0 0 0,-1 0 0,1 1 0,-1-1 0,1 0 0,-1 1 0,1-1 0,-1 0 0,0 1-1,1-1 1,-1 1 0,0-1 0,1 1 0,-1-1 0,0 1 0,0-1 0,0 1 0,1 0 0,-1-1 0,0 1 0,0 0-1,0 0 1,0 0 0,0 0 0,1 0 0,-1 0 0,0 0 0,0 0 0,0 0 0,0 0 0,0 0 0,0 0 0,1 1 0,-1-1-1,0 0 1,0 1 0,0-1 0,0 1-20,-42 21 207,31-14-206,1 1 0,0 0 1,1 1-1,0 0 0,0 1 1,1 0-1,1 0 0,-1 1 1,2 0-1,0 0 0,0 1 1,1 0-1,1 0 0,0 1 1,1-1-1,1 1 1,0 0-1,0 0 0,1 0 1,1 1-1,1-1 0,0 0 1,1 0-1,0 2-1,1-9-28,0 0 0,0 0 0,1-1 0,0 0 0,0 1 0,1-1 0,-1 0 0,1-1 0,1 1 0,-1-1 0,1 1 0,0-1 0,0-1 0,0 1 0,1-1 0,-1 0 0,1 0 0,0 0 0,0-1 0,1 0-1,-1 0 1,1-1 0,-1 0 0,1 0 0,3 0 28,1 1-41,0 0-1,1-1 0,-1-1 0,1 0 0,0 0 0,-1-1 0,1-1 0,0 0 0,-1 0 0,1-1 0,-1-1 0,0 0 0,0-1 0,0 0 1,1 0 41,8-9 33,0 0 1,-1-1 0,0-1-1,-1-1 1,-1 0 0,0-2-1,-1 0 1,-1 0 0,-1-1-1,-1-1 1,-1-1 0,0 0-1,3-10-33,7-55 577,-23 85-570,1 0 1,0 1-1,-1-1 1,1 1-1,-1-1 0,1 1 1,0 0-1,-1-1 1,1 1-1,-1-1 1,1 1-1,-1 0 0,1-1 1,-1 1-1,0 0 1,1 0-1,-1-1 1,1 1-1,-1 0 0,0 0 1,1 0-1,-1 0 1,0 0-1,1 0 1,-1 0-1,1 0 0,-1 0 1,0 0-1,1 0 1,-1 0-1,0 0 1,1 0-1,-1 1 0,1-1 1,-1 0-1,1 0 1,-1 1-1,0-1 1,1 0-1,-1 1 0,1-1 1,-1 1-1,1-1 1,0 1-1,-1-1 1,1 1-1,-1-1 0,1 1 1,0-1-1,0 1 1,-1-1-1,1 1 1,0 0-1,0-1 0,-1 1 1,1-1-1,0 1 1,0 0-1,0-1 1,0 1-1,0 0 0,0-1 1,0 1-1,0-1 1,0 1-1,1 0 1,-1-1-1,0 1 0,0 0-7,-4 17 9,0 0 0,1 0 0,1 1-1,0 0 1,2-1 0,0 1 0,1 0-1,1-1 1,1 1 0,0-1-1,5 14-8,-7-25-9,0 0-1,0 0 1,1-1-1,-1 1 0,2 0 1,-1-1-1,1 1 1,0-1-1,0 0 0,0 0 1,1 0-1,0 0 1,0 0-1,1-1 0,0 0 1,0 0-1,0 0 0,0-1 1,1 0-1,-1 0 1,1 0-1,0 0 0,1-1 1,-1 0-1,0-1 1,1 1-1,0-1 0,-1 0 1,1-1-1,6 1 10,-4-2-7,0-1 0,-1 1 0,1-2 0,0 1-1,-1-1 1,1-1 0,-1 0 0,1 0 0,-1 0 0,0-1 0,-1 0-1,1-1 1,-1 1 0,1-2 0,-2 1 0,1-1 0,0 0 0,-1 0 0,0-1-1,-1 0 1,0 0 0,0 0 0,3-6 7,6-11 38,-1-1 0,-1 0 0,-1-1 0,-2 0 0,-1 0 0,6-28-38,4-128 43,-19 179-163,1 0 1,0 1-1,-1-1 1,0 0-1,1 0 1,-1 1-1,0-1 0,0 0 1,-1 1-1,1-1 1,-1 1-1,1 0 0,-1-1 1,0 1-1,1 0 1,-1 0-1,-1 0 1,1 0-1,0 0 0,0 1 1,-3-2 119,-13 1-4306,-1 16-3365,8 1-3188</inkml:trace>
  <inkml:trace contextRef="#ctx0" brushRef="#br1" timeOffset="60402.613">1878 4270 1794,'0'0'5632,"0"0"-2936,0 0-620,0 0-47,0 0-284,-7 2-303,-22 5-423,19 34 455,11-36-1420,-1-1 1,1 1 0,0 0-1,0-1 1,1 1 0,-1-1-1,1 1 1,0-1 0,1 0-1,-1 0 1,1 0 0,-1 0-1,1 0 1,0 0 0,1-1-1,-1 0 1,1 1 0,-1-1-1,1-1 1,0 1-1,0 0 1,0-1 0,0 0-1,1 0 1,-1 0 0,0-1-1,1 1 1,0-1 0,-1 0-1,1 0 1,0-1 0,-1 1-1,1-1 1,0 0 0,0 0-1,-1-1 1,1 1-1,2-2-54,2-1 159,1-1 0,-1 0 0,0 0 0,0-1 0,-1 0 0,1-1 0,-1 0 0,0 0 0,-1-1 0,1 0 0,-1 0 0,-1 0 0,0-1 0,0 0 0,0-1 0,-1 1 0,0-1 0,0 0 0,-1 0 0,-1-1 0,1 1 0,-2-1 0,1 0 0,-1 0 0,-1 0 0,0 0 0,0-2-159,-2 11 24,0-1 1,0 1-1,0-1 1,0 1-1,0 0 1,-1 0-1,1 0 1,0 0-1,-1 0 1,1 0-1,-1 0 1,1 0-1,-1 0 1,0 1-1,1-1 1,-1 1-1,0-1 1,1 1-1,-1 0 1,0-1-1,1 1 1,-1 0-1,0 0 1,0 0-1,1 1 1,-1-1-1,0 0 1,1 1-1,-1-1 1,0 1-1,1-1 1,-1 1-1,0 0 1,1-1-1,-1 1 1,1 0-1,0 0 1,-1 0-1,1 0 1,0 1-1,-1-1 1,1 0-1,0 1 1,-1 0-25,-12 12-31,0 1 1,1 0-1,1 1 1,1 0-1,0 1 1,1 0-1,0 1 1,2 0-1,0 1 1,1 0-1,1 0 1,0 0-1,2 1 1,0 2 30,2-17-77,0 0 0,1 0 0,0 0-1,0 1 1,0-1 0,0 0 0,1 0 0,0 1 0,0-1 0,1 0 0,-1 0 0,1 1 0,0-1-1,0 0 1,1 0 0,0 0 0,0 0 0,0-1 0,0 1 0,1 0 0,0-1 0,-1 1 0,2-1 0,-1 0-1,0 0 1,1 0 0,0-1 0,0 1 0,0-1 0,0 0 0,1 0 0,-1 0 0,1-1 0,3 2 77,2-1-74,1-1 1,-1 1-1,1-1 1,0-1-1,0 0 1,0-1 0,0 0-1,0-1 1,0 0-1,0 0 1,0-1-1,-1-1 1,1 0-1,-1 0 1,1-1-1,-1 0 1,-1-1 0,1 0-1,0-1 1,6-5 73,2-2 119,0 0 0,-2 0 0,0-2 0,0 0 0,-1-1 1,-1-1-1,-1 0 0,0 0 0,-1-2 0,0-1-119,-7 10 217,0 0 1,0-1-1,-1 1 0,0-1 0,-1 0 1,0 1-1,-1-1 0,0-1 1,-1 1-1,0-5-217,-1 16 24,-1-1 0,1 0 1,0 0-1,-1 0 0,1 0 0,0 0 1,-1 1-1,1-1 0,-1 0 1,0 0-1,1 1 0,-1-1 0,1 1 1,-1-1-1,0 0 0,0 1 1,1-1-1,-1 1 0,0-1 0,0 1 1,0 0-1,1-1 0,-1 1 1,0 0-1,0 0 0,0-1 0,0 1 1,0 0-1,0 0 0,0 0 0,1 0 1,-1 0-1,0 0 0,0 0 1,0 1-1,0-1 0,0 0 0,0 0 1,0 1-1,1-1 0,-1 0 1,0 1-1,0-1 0,0 1 0,1-1 1,-1 1-1,0 0 0,1-1 1,-1 1-1,0 0 0,1-1 0,-1 1 1,1 0-1,-1 0 0,1-1 0,-1 1 1,1 0-1,0 0 0,-1 0 1,1 0-1,0-1 0,0 2-24,-49 152 80,21-47-101,-3-41-732,118-241 641,-74 153 174,1 0-1,0 1 1,2 1-1,0 0 1,2 1-1,0 0-61,-13 14 16,1 0 0,-1 0 0,1 1 0,0 0 0,0 0 0,0 0 0,0 0 0,1 1 0,0 1 0,0-1 0,-1 1 0,1 0 0,1 0 0,-1 1 0,0 0 0,0 0 0,0 1 0,1 0 0,-1 0 0,0 1 0,0-1 0,0 2 0,5 0-16,-6 0 7,-1 0 0,1 1 0,0-1 0,-1 1 0,1 1 0,-1-1 0,0 1 0,0-1 0,0 2 0,-1-1 0,0 0-1,1 1 1,-1 0 0,-1 0 0,1 0 0,-1 0 0,0 1 0,0-1 0,0 1 0,-1 0 0,0-1 0,0 1 0,-1 0 0,1 1 0,-1-1-7,1 8-53,-1-1 1,0 1-1,-1-1 0,-1 1 0,0-1 1,0 1-1,-1-1 0,-1 1 1,-1-1-1,0 0 0,0 0 53,-7 16-1112,-7 19-2403,9-17-4793,7-23 1219</inkml:trace>
  <inkml:trace contextRef="#ctx0" brushRef="#br1" timeOffset="60792.61">2961 4272 8520,'0'0'3150,"0"0"-252,0 0 65,0 0-929,0 0-950,0 0-486,0 0-166,3 3-58,18 52 161,-20-49-536,0 0 0,1 0 0,-1-1 0,1 1 0,0-1 1,0 0-1,1 1 0,0-1 0,0 0 0,0-1 1,0 1-1,1 0 0,0-1 0,3 4 1,-1-6-13,0-1-1,0 1 1,0-1 0,0 0-1,1 0 1,-1-1 0,0 0-1,1 0 1,-1 0 0,0-1-1,0 0 1,0 0 0,1 0-1,-1-1 1,0 0-1,4-2 14,3-2 159,0 1-1,-1-2 0,0 0 0,0 0 0,0-1 0,-1 0 1,0-1-1,0-1 0,-1 0 0,-1 0 0,0-1 0,0 0 0,-1 0 1,0-1-1,-1 0 0,3-7-158,-10 18 78,1-1 0,0 0 0,-1 1 0,1-1 0,-1 0 0,1 1 0,-1-1 1,0 0-1,0 0 0,0 0 0,0 1 0,0-1 0,0 0 0,-1 0 0,1 1 0,0-1 0,-1 0 0,1 0 1,-1 1-1,0-1 0,0 0 0,0 1 0,0-1 0,0 1 0,0-1 0,0 1 0,0 0 0,0-1 0,-1 1 0,1 0 1,0 0-1,-1 0 0,1 0 0,-1 0 0,1 0 0,-1 0 0,0 1 0,1-1 0,-1 1 0,0-1 0,0 1 0,1-1 1,-1 1-1,0 0 0,0 0 0,1 0 0,-1 0 0,0 0 0,0 0 0,0 0 0,1 1 0,-1-1 0,0 1 1,1-1-1,-1 1 0,0 0 0,1 0 0,-1 0 0,0 0-78,-16 5 55,1 0 1,0 1-1,1 1 1,0 1 0,0 1-1,0 0 1,2 0-1,-1 2 1,1 0-1,-10 11-55,18-18 1,1-1 1,-1 1-1,1 0 0,0 1 0,1-1 0,-1 1 1,1 0-1,0 0 0,0 0 0,1 0 1,0 1-1,0-1 0,1 1 0,-1 0 0,1 0 1,1 0-1,0 0 0,0 0 0,0 0 1,0 0-1,1 1 0,1-1 0,-1 0 0,1 0 1,0 0-1,1 0 0,0 0 0,0 0 1,0 0-1,1 0 0,0-1 0,0 1 0,1-1 1,-1 0-1,2 1-1,11 4-192,0 0 0,1-1 0,0-1 0,1 0 1,0-1-1,0-2 0,1 1 0,0-2 0,0-1 0,0 0 0,0-1 1,1-1-1,-1-1 0,1-1 0,-1 0 0,14-3 192,110-9-4404,-53-15-2749,-54 8 458</inkml:trace>
  <inkml:trace contextRef="#ctx0" brushRef="#br1" timeOffset="61398.227">3920 4503 12780,'0'0'4527,"0"0"-2039,0 0-711,0 0-421,0 0-389,16-13-252,55-46-267,58-8 134,-103 54-561,0-1 0,-1-2 0,-1-1-1,-1 0 1,-1-2 0,0-1 0,-1 0-1,-1-2 1,10-15-21,-29 36 2,0-1-1,0 0 0,0 1 1,0-1-1,-1 0 1,1 0-1,0 0 0,-1 0 1,0 0-1,1 0 1,-1 0-1,0 0 0,0 1 1,0-1-1,0 0 1,0 0-1,-1 0 0,1 0 1,-1 0-1,1 0 1,-1 0-1,0 0 0,1 1 1,-1-1-1,0 0 1,0 0-1,0 1 0,0-1 1,-1 1-1,1-1 1,0 1-1,-1 0 0,1-1 1,-1 1-1,1 0 1,-1 0-1,0 0 0,1 0 1,-1 0-1,0 0 1,0 1-1,0-1 0,0 0 1,1 1-1,-1 0 1,0-1-1,0 1 0,0 0 1,0 0-1,0 0 1,0 0-1,0 0 0,0 1 1,0-1-1,0 1 1,0-1-1,1 1 0,-1-1 1,0 1-1,0 0 1,0 0-2,-4 0-2,-1 0 0,1 1 1,-1-1-1,1 1 0,-1 1 1,1-1-1,0 1 1,0 0-1,0 1 0,1-1 1,-1 1-1,1 0 1,0 1-1,0-1 0,0 1 1,1 0-1,-1 0 0,1 0 1,0 1-1,1 0 1,0-1-1,-1 1 0,2 0 1,-1 1-1,1-1 1,0 0-1,0 1 0,1-1 1,0 1-1,0 0 1,0-1-1,1 1 0,0 0 1,0-1-1,1 1 0,0 0 1,0-1-1,0 1 1,1-1-1,0 1 0,0-1 1,1 0-1,3 6 2,132 170-64,-137-180 68,0-1-1,-1 0 1,1 0-1,0 0 1,0 0 0,-1 1-1,1-1 1,-1 0-1,1 1 1,-1-1 0,0 1-1,1-1 1,-1 0-1,0 1 1,0-1 0,0 1-1,0-1 1,0 0-1,0 1 1,0-1 0,-1 1-1,1-1 1,-1 0-1,1 1 1,-1-1 0,1 0-1,-1 1 1,0-1-1,1 0 1,-1 0 0,0 0-1,0 0 1,0 1-1,0-1 1,0 0-1,0-1 1,0 1 0,0 0-1,0 0 1,-1 0-1,1-1 1,0 1 0,0-1-1,-1 1 1,1-1-1,0 1 1,-1-1 0,1 0-1,-1 1 1,1-1-4,-77 7 300,77-7-299,-24 1-47,0-2 1,0-1 0,0-1 0,0-1 0,1-1-1,-19-7 46,-31-26-3978,52 17-602,11 5-1250,-1-4-4617</inkml:trace>
  <inkml:trace contextRef="#ctx0" brushRef="#br1" timeOffset="61676.159">3947 3809 16720,'0'0'4420,"0"0"-1954,0 0-640,0 0-833,0 0-609,0 0-256,0 0-128,0 0-32,0 0-96,-60 83-640,54-47-1250,3 1-2210,-3-2-6150</inkml:trace>
  <inkml:trace contextRef="#ctx0" brushRef="#br0" timeOffset="69109.872">5494 701 8776,'0'-1'100,"-1"0"1,1 1-1,0-1 0,0 0 0,-1 0 0,1 1 1,0-1-1,0 0 0,0 0 0,0 1 0,0-1 1,0 0-1,0 0 0,1 1 0,-1-1 0,0 0 1,0 0-1,1 1 0,-1-1 0,0 0 0,1 1 0,-1-1 1,0 0-1,1 1 0,-1-1 0,1 1 0,-1-1 1,1 0-1,-1 1 0,1-1 0,0 1 0,-1 0 1,1-1-1,0 1 0,-1 0 0,1-1 0,0 1 1,-1 0-1,1-1 0,0 1 0,0 0 0,-1 0 0,1 0 1,0 0-1,0 0 0,-1 0 0,1 0 0,0 0 1,0 0-1,-1 0 0,1 0 0,0 1 0,0-1 1,-1 0-1,1 0 0,0 1-100,333 14 3350,-180-3-2883,-140-12-445,169 11 528,1-8-1,5-9-549,-116-8 85,-90 6-106,-15 3-808,0 1 1,0 2-1,-1 2 1,1 0-1,-20 4 829,49-3-64,1-2-133,-1 1-1,0 0 1,0 0 0,1 0-1,-1 0 1,0 0 0,1 1-1,-1-1 1,0 1 0,1-1-1,-1 1 1,0 0 0,1 0-1,0 1 1,-1-1 0,1 0-1,-1 1 1,1-1 0,0 1-1,0 0 1,0 0 0,0 0-1,0 0 1,1 0 0,-1 0-1,1 0 1,-1 1 0,1-1-1,0 0 1,-1 1 0,1 0 197,3-1-4,-1 0 0,1-1 1,0 1-1,-1 0 0,1-1 1,0 1-1,0-1 1,0 0-1,0 0 0,0 0 1,0 0-1,0 0 0,0 0 1,1 0-1,-1 0 1,0-1-1,1 0 0,-1 1 1,0-1-1,1 0 0,-1 0 1,0 0-1,2 0 4,6 1 153,39 3 1872,-16-4 4297,-23 0-3037,-11 5 435,-4 18-3468,-45 169 552,8 2-1,-10 151-803,41-173-364,7 1 1,13 107 363,-4-143-1168,-4-125 1179,0 0-2206,-4-20 871,2 5 912,1 0 0,-1 0-1,0 0 1,0 0 0,-1 0-1,1 0 1,-1 0-1,1 0 1,-1 0 0,0 1-1,0-1 1,0 1-1,0-1 1,-1 1 0,1 0-1,0 0 1,-1 0-1,0 0 1,0 1 0,1-1-1,-1 1 1,0-1 0,0 1-1,0 0 1,0 0-1,0 0 1,-1 1 0,0-1 412,3 1-134,1 4-4366,0-2 1788</inkml:trace>
  <inkml:trace contextRef="#ctx0" brushRef="#br0" timeOffset="69826.816">6217 2111 4708,'0'0'2141,"0"0"-449,0 0 241,0 0 218,0 0 81,0 0 10,2-4-486,7-6-186,-8 30-198,-1-7-1132,-4 43 172,-3 0 0,-2-1 0,-2 0 0,-3-1 0,-2 0 0,-15 31-412,6 14-102,25-99 43,5-20 22,18-36-620,-16 17-3709,-9 29 330,-5 4-1223</inkml:trace>
  <inkml:trace contextRef="#ctx0" brushRef="#br0" timeOffset="70133.289">5462 2653 4773,'0'0'7447,"-15"2"-4138,-76 9 1005,86-8-496,21 0-3028,29 0-839,98-1 25,0-6 0,0-7 0,0-6 0,42-14 24,-83 0-1351,-102 30 1279,1 1 0,-1-1 0,0 1 0,0-1 0,0 1 0,0-1 0,1 0 0,-1 1 1,0-1-1,0 0 0,0 1 0,0-1 0,0 0 0,0 1 0,-1-1 0,1 1 0,0-1 0,0 0 0,0 1 0,0-1 0,-1 1 0,1-1 0,0 1 0,-1-1 0,1 0 0,0 1 1,-1-1-1,1 1 0,-1 0 0,1-1 0,-1 1 0,1-1 0,-1 1 0,1 0 0,-1-1 0,1 1 0,-1 0 0,0 0 0,1-1 0,-1 1 0,1 0 0,-1 0 0,0 0 0,1 0 1,-1 0-1,0 0 0,1 0 0,-1 0 0,1 0 0,-1 0 0,0 0 0,1 0 0,-1 0 0,0 0 0,1 1 0,-1-1 0,1 0 0,-1 0 0,1 1 0,-1-1 0,1 0 0,-1 1 1,1-1-1,-1 1 0,1-1 72,-32 0-3380,-9 0-1301</inkml:trace>
  <inkml:trace contextRef="#ctx0" brushRef="#br0" timeOffset="70450.214">6275 1627 4740,'0'0'1090,"0"0"-1090,90 18-1250,-54-3-1312</inkml:trace>
  <inkml:trace contextRef="#ctx0" brushRef="#br0" timeOffset="70803.239">6724 1568 6406,'-17'-3'4063,"-239"-20"7238,156 22-7137,182 14-2621,172 6-1709,0-10 1,24-13 165,-10-8-2157,98-23 2157,-310 28-267,0-2 0,0-2 0,-1-3 0,32-13 267,-13-14-244,-72 40 253,-1 0 1,1 0-1,-1 0 0,1 0 1,-1 0-1,0 0 1,1-1-1,-1 1 0,0-1 1,0 1-1,0-1 0,0 1 1,0-1-1,-1 0 0,1 1 1,0-1-1,-1 0 0,1 1 1,-1-1-1,1 0 0,-1 0 1,0 0-1,0 1 0,0-1 1,0 0-1,0 0 0,0 0 1,-1 0-1,1 1 0,-1-1 1,1 0-1,-1 0 0,1 1 1,-1-1-1,0 1 0,0-1 1,0 0-1,0 1 0,0-1 1,0 1-1,-2-1-9,-6-5 122,0 1 0,-1 0 0,0 0 0,0 1 0,-1 0 0,1 1 0,-1 1 0,0 0 0,0 0 0,0 1 0,0 0-1,-7 0-120,2-1 110,-54-7 167,70 10-277,-1 1 1,1-1 0,-1 1 0,1 0 0,-1-1 0,1 1 0,-1-1 0,1 1 0,0 0 0,-1-1 0,1 1 0,0 0 0,0-1 0,-1 1 0,1 0 0,0-1 0,0 1 0,0 0 0,0 0 0,0-1 0,0 1 0,0 0 0,0-1 0,0 1 0,0 0-1,0 0 1,0-1 0,1 1 0,-1 0 0,0-1 0,1 1 0,-1 0 0,0-1 0,1 1 0,-1 0 0,1-1 0,-1 1 0,0-1 0,1 1 0,0-1 0,-1 1 0,1-1 0,-1 1 0,1-1 0,0 0 0,-1 1 0,1-1 0,0 0 0,0 1-2,10 9 0,0-2 6,0 0-1,0 0 1,-1 1 0,0 1-1,0 0 1,-1 0-1,-1 1 1,1 0-1,-2 0 1,0 1-1,0 0 1,-1 0-1,0 1 1,-2 0-1,1 0 1,-1 0 0,-1 0-1,0 0 1,-1 1-1,-1 0 1,0-1-1,0 1 1,-2 6-6,-7 2-1,-1-2 1,-1 1 0,-1-1-1,-1-1 1,0 0 0,-2-1-1,0 0 1,-1-1-1,0 0 1,-1-1 0,-1-1-1,-11 6 1,10-4-1,-1 0-461,-53 52 357,50-45-2907,1 1-3365,10-9-4001</inkml:trace>
  <inkml:trace contextRef="#ctx0" brushRef="#br0" timeOffset="71401.225">7012 679 10058,'0'0'3539,"0"0"-987,0 0-27,0 0-652,0 0-725,0 0-625,10 2-293,-10-2-229,4 0 20,1 1 0,-1-1 0,0 1 0,0 0 0,1 0 0,-1 1 0,0-1 0,0 1 0,0 0 0,0 0 0,-1 1 0,1-1 0,-1 1 0,1-1 0,-1 1 0,0 0 0,0 0 0,3 4-21,23 32 66,2-1 0,2-1 1,1-2-1,2-2 0,13 8-66,-46-37 3,1-1-1,0 0 1,0 0 0,0-1-1,0 1 1,0-1 0,0 0-1,1 0 1,-1 0 0,1 0-1,-1-1 1,1 0 0,0 0-1,0 0 1,-1 0 0,1-1-1,0 0 1,0 0 0,0 0-1,0-1 1,-1 1 0,1-1-1,0 0 1,-1-1 0,1 1-1,0-1 1,-1 0 0,0 0-1,1 0 1,-1-1 0,0 1-1,0-1 1,0 0 0,-1 0-1,1-1 1,2-2-3,3-6 291,0-1 1,-1 1-1,-1-1 1,0-1-1,-1 0 0,0 0 1,-1 0-1,0 0 1,-1-1-1,-1 0 1,-1 0-1,0 0 0,0 0 1,-2 0-1,0 0 1,0 0-1,-2-1-291,2 15 29,-1 0 0,1 0 0,-1 0 1,1 1-1,-1-1 0,1 0 0,-1 0 0,0 0 0,0 1 1,1-1-1,-1 0 0,0 1 0,0-1 0,0 1 0,0-1 1,1 1-1,-1-1 0,0 1 0,0-1 0,0 1 0,0 0 0,0 0 1,0-1-1,0 1 0,0 0 0,0 0 0,0 0 0,0 0 1,-1 0-1,1 0 0,0 0 0,0 1 0,0-1 0,0 0 0,0 1 1,1-1-1,-1 0 0,0 1 0,0-1 0,0 1 0,0 0 1,0-1-1,0 1 0,1 0 0,-1-1 0,0 1 0,1 0 0,-1 0 1,0 0-1,1-1 0,-1 1 0,1 0 0,-1 0 0,1 0 1,0 0-1,-1 0 0,1 0 0,0 0 0,0 0 0,0 0 0,-1 0 1,1 0-1,0 0 0,0 0 0,1 1-29,-24 43 99,2 1 0,2 0 1,3 1-1,1 1 0,2 4-99,-20 61 118,17-65-336,-32 96 548,8-52-3933,29-78-224,2-9-2292,0-1-6356</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57.445"/>
    </inkml:context>
    <inkml:brush xml:id="br0">
      <inkml:brushProperty name="width" value="0.05" units="cm"/>
      <inkml:brushProperty name="height" value="0.05" units="cm"/>
    </inkml:brush>
  </inkml:definitions>
  <inkml:trace contextRef="#ctx0" brushRef="#br0">299 137 8744,'2'-14'3465,"2"-6"-2291,6-39 1533,-7 15 6373,-6 343-5941,-13 3-3139,-7-131-2637,23-174-5562,-1-24 1771,2 5 1052</inkml:trace>
  <inkml:trace contextRef="#ctx0" brushRef="#br0" timeOffset="297.448">0 351 6278,'0'0'4575,"0"0"-1997,0 0-175,0 0 100,0 0-650,0 0-695,14-5-507,164-31-106,-11 26-91,-47 3-6268,-101 5-127,-5-2-2611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1.114"/>
    </inkml:context>
    <inkml:brush xml:id="br0">
      <inkml:brushProperty name="width" value="0.05" units="cm"/>
      <inkml:brushProperty name="height" value="0.05" units="cm"/>
    </inkml:brush>
  </inkml:definitions>
  <inkml:trace contextRef="#ctx0" brushRef="#br0">86 230 4260,'0'0'3294,"0"0"-1212,0 0 85,0 0 182,0 0-454,0 0-544,0 0-369,-9 6-213,4-3-667,-1 1 0,1 0 0,1 1 0,-1-1 0,0 1 0,1 0 0,0 0 1,0 0-1,1 0 0,-1 1 0,1 0 0,0-1 0,1 1 0,0 0 0,0 1 0,-1 3-102,0-2 34,1 0-1,-1 1 0,2 0 1,-1-1-1,1 1 1,1 0-1,0 0 0,0-1 1,1 1-1,0 0 0,0 0 1,1-1-1,0 1 0,0-1 1,1 1-1,0-1 1,1 0-1,0 0 0,0-1 1,1 1-1,0-1 0,0 0 1,0 0-1,1 0 0,0-1 1,1 0-1,-1 0 1,1 0-1,0-1 0,1 0 1,-1-1-1,1 0 0,0 0 1,0 0-1,0-1 0,1 0-33,-1-2 40,-1 0 0,1 0 0,-1 0-1,1-1 1,-1-1 0,1 1 0,0-1-1,-1-1 1,0 1 0,1-1-1,-1 0 1,0-1 0,0 0 0,0 0-1,0 0 1,-1-1 0,0 0 0,1 0-1,-1-1 1,0 0 0,-1 0-1,0 0 1,1 0 0,-1-1 0,2-4-40,2-2 210,-1-1 1,0-1 0,-1 1 0,0-2 0,-1 1 0,-1 0 0,0-1-1,-1 0 1,-1 0 0,0 0 0,-1-1 0,0-1-211,0-4 84,0-1 0,-2 0 0,0 1 0,-2-1 0,0 0 0,-1 1 0,-2 0 0,0 0 1,-1 0-1,-1 0 0,-1 1 0,-6-12-84,12 29-20,0 0-1,0 0 1,-1 0 0,1 0 0,-1 0-1,0 1 1,0-1 0,0 1 0,0 0-1,0 0 1,0 0 0,-1 0 0,1 0-1,-1 1 1,1-1 0,-1 1 0,1 0 0,-1 0-1,0 0 1,0 1 0,1 0 0,-1-1-1,0 1 1,0 0 0,0 1 0,1-1-1,-1 1 1,0 0 0,0 0 0,1 0-1,-1 0 1,1 0 0,-1 1 0,1 0 0,-1-1-1,1 1 1,0 1 0,0-1 0,0 0-1,0 1 1,0 0 0,1-1 0,-2 3 20,-60 93-5140,38-26-3696,16-28-1232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1.668"/>
    </inkml:context>
    <inkml:brush xml:id="br0">
      <inkml:brushProperty name="width" value="0.05" units="cm"/>
      <inkml:brushProperty name="height" value="0.05" units="cm"/>
    </inkml:brush>
  </inkml:definitions>
  <inkml:trace contextRef="#ctx0" brushRef="#br0">45 212 11947,'17'-140'9529,"-14"148"-6312,6 43-3044,-3-3-128,-3 0-1,-2 0 1,-2 0-1,-2 0 1,-2 0-1,-2-1 1,-3 1-1,-1-2 1,-2 1-45,-14 3-406,20-86 278,11-7 175,1 0 0,2 1 1,2 0-1,2 1 0,11-28-47,-20 62 15,10-32 69,2 0 1,2 0-1,2 2 1,1 0-1,1 1 1,12-13-85,-30 44 3,1 1 1,0 0-1,0 0 1,1 0 0,-1 0-1,1 0 1,0 1-1,0 0 1,0 0-1,0 0 1,0 0-1,1 0 1,-1 1 0,1 0-1,0 0 1,0 0-1,0 1 1,0-1-4,-3 4-4,1 0 1,-1 0-1,0 0 1,0 0-1,0 1 0,-1-1 1,1 1-1,0-1 1,-1 1-1,0-1 1,0 1-1,1 0 1,-1 0-1,-1-1 0,1 1 1,0 0-1,-1 0 1,0 0-1,1 0 1,-1 0-1,0 0 1,-1 0-1,1 0 0,0 0 1,-1 0-1,0 0 1,0-1-1,0 1 1,0 0-1,0 0 1,0-1-1,-1 1 0,1 0 4,-10 16-43,-1 0 0,-1 0 0,0-2 0,-1 1 0,-1-2 0,-1 0 0,-1 0 0,0-2 0,0 0 0,-1-1 0,-16 8 43,26-15-7,5-5 6,1-1 0,0 1 0,-1 0 0,1 0 0,0 1 0,-1-1 0,1 0 0,0 1 0,0-1 0,0 1 0,1 0 0,-1 0 0,0-1 1,0 1-1,1 1 0,0-1 0,-1 0 0,1 0 0,0 0 0,0 1 0,0-1 0,0 0 0,0 1 0,1-1 0,-1 1 0,1-1 0,-1 1 0,1-1 0,0 1 0,0-1 0,0 1 0,1 0 0,-1-1 0,0 1 0,1-1 0,0 0 0,0 1 1,-1-1-1,2 1 1,178 182 0,-26-20 96,-152-162-98,-2-4 6,1 1 1,-1-1-1,0 0 0,0 1 0,0-1 1,0 1-1,1-1 0,-1 1 0,0-1 1,0 1-1,1-1 0,-1 1 1,0-1-1,1 1 0,-1-1 0,1 1 1,-1-1-1,0 1 0,1 0 1,-1-1-1,1 1 0,-1 0 0,1 0 1,-1-1-1,1 1 0,0 0 1,-1 0-1,1 0 0,-1-1 0,1 1 1,-1 0-1,1 0 0,0 0 1,-1 0-1,1 0 0,-1 0 0,1 0 1,0 0-1,-1 1 0,1-1 0,-1 0 1,1 0-1,-1 0 0,1 1 1,-1-1-1,1 0 0,-1 0 0,1 1 1,-1-1-1,1 1 0,-1-1 1,1 0-1,-1 1 0,0-1 0,1 1 1,-1-1-1,0 1 0,1-1 1,-1 1-1,0-1 0,1 1 0,-1-1 1,0 1-1,0 0-4,1-5-323,6-45 850,-18 27-7084,-3 20-2353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4.052"/>
    </inkml:context>
    <inkml:brush xml:id="br0">
      <inkml:brushProperty name="width" value="0.05" units="cm"/>
      <inkml:brushProperty name="height" value="0.05" units="cm"/>
    </inkml:brush>
  </inkml:definitions>
  <inkml:trace contextRef="#ctx0" brushRef="#br0">419 241 17296,'32'-116'5568,"-31"112"-5454,0-1-1,-1 1 0,1 0 0,-1 0 1,0-1-1,-1 1 0,1 0 0,-1 0 1,1 0-1,-1-1 0,-1 1 0,1 0 1,-1 0-1,1 0 0,-1 1 0,0-1 1,0 0-1,-1 1 0,1-1 0,-1 1 1,0 0-1,0 0 0,0 0 0,0 0 1,0 0-1,-1 1 0,1-1 0,-1 1 1,1 0-1,-1 0 0,0 0 1,0 1-1,0-1 0,-2 1-113,-3-2 6,1 1-1,-1 1 1,0 0-1,0 0 1,0 1-1,0 0 1,0 0 0,1 1-1,-1 0 1,0 1-1,0 0 1,1 0-1,-1 1 1,1 0-1,0 0 1,-4 3-6,-5 4-3,1 1 0,0 1-1,0 0 1,1 1 0,1 1 0,0 0 0,1 1-1,0 1 1,2 0 0,0 0 0,0 1 0,2 1-1,0-1 1,1 2 0,0-1 0,2 1 0,0 0-1,2 0 1,0 1 0,-1 18 3,4-34-36,0 1 1,1-1-1,-1 0 0,1 0 1,0 1-1,1-1 1,-1 0-1,1 1 0,0-1 1,0 0-1,0 0 0,0 0 1,1 0-1,0 0 0,0 0 1,0-1-1,0 1 0,0 0 1,1-1-1,0 0 1,-1 1-1,1-1 0,0 0 1,1 0-1,-1-1 0,0 1 1,1-1-1,0 0 0,-1 0 1,1 0-1,0 0 1,0-1-1,0 1 0,0-1 1,1 0-1,-1 0 0,3 0 36,12-2-20,-1 0 0,0-1 0,0-1 0,0-1-1,0 0 1,-1-1 0,0-1 0,0-1 0,0-1-1,-1 0 1,0-1 0,0 0 0,-1-1 0,8-8 20,-7 8 5,117-81 2055,-131 91-2028,-1-1 0,1 1 0,0 0 0,-1 0 0,1 0 0,0 1-1,-1-1 1,1 0 0,-1 0 0,1 1 0,0-1 0,-1 1 0,1 0-1,-1-1 1,0 1 0,1 0 0,-1 0 0,1 0 0,-1 0 0,0 0 0,0 0-1,0 0 1,1 0 0,-1 0 0,0 1 0,0-1 0,-1 0 0,1 1-1,0-1 1,0 1 0,-1-1 0,1 1 0,-1-1 0,1 1 0,-1 0-1,0-1 1,1 1 0,-1-1 0,0 1 0,0 0 0,0-1 0,-1 1-1,1 0-30,3 8 91,10 36 24,-12-37-107,-1 0 0,2 0-1,-1 0 1,1 0 0,1 0 0,0 0-1,0-1 1,0 1 0,1-1 0,1 0-1,-1 0 1,1 0 0,1 0 0,-1-1-1,1 0 1,1 0 0,-1-1 0,1 0-1,0 0 1,0 0 0,1-1 0,0 0-1,0 0 1,0-1 0,0 0 0,1-1-1,0 1-8,4-4 13,-1 0-1,0-1 1,1 0-1,-1 0 1,0-1-1,0-1 1,0 0-1,0-1 1,-1 0-1,1-1 0,-1 0 1,0-1-1,-1 0 1,1-1-1,-1 0 1,0-1-1,-1 0 1,5-5-13,-8 9 63,0 1 1,-1-1 0,0-1-1,0 1 1,0-1-1,0 0 1,-1 0 0,1 0-1,-1-1 1,-1 1-1,1-1 1,-1 0 0,0 0-1,0 0 1,-1-1 0,0 1-1,0-1 1,0 1-1,-1-1 1,0 0 0,0 1-1,-1-1 1,0 0-1,0-4-63,-1 9-35,-1 1 0,1-1-1,0 1 1,-1-1-1,1 1 1,-1 0-1,0-1 1,0 1 0,1 0-1,-1 0 1,0 0-1,0 0 1,0 1-1,0-1 1,0 1 0,0-1-1,0 1 1,0-1-1,0 1 1,0 0-1,0 0 1,0 0 0,0 0-1,-1 1 1,1-1-1,0 0 1,0 1-1,0-1 1,0 1 0,0 0-1,1 0 1,-1 0-1,-2 1 36,-38 17-5007,21-5-1394</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3.069"/>
    </inkml:context>
    <inkml:brush xml:id="br0">
      <inkml:brushProperty name="width" value="0.05" units="cm"/>
      <inkml:brushProperty name="height" value="0.05" units="cm"/>
    </inkml:brush>
  </inkml:definitions>
  <inkml:trace contextRef="#ctx0" brushRef="#br0">164 208 13453,'1'-14'2904,"-2"-45"123,1 57-2904,-1 0 1,1 1 0,-1-1 0,1 1 0,-1-1 0,1 1-1,-1-1 1,0 1 0,0 0 0,0-1 0,0 1-1,0 0 1,0-1 0,0 1 0,0 0 0,0 0-1,-1 0 1,1 0 0,0 0 0,-1 0 0,1 1-1,-1-1 1,1 0 0,-1 1 0,1-1 0,-1 1-1,1-1 1,-1 1 0,1 0 0,-1 0 0,0 0-1,1 0 1,-1 0 0,0 0 0,1 0 0,-1 0-1,1 0 1,-1 1 0,1-1 0,-1 1 0,1-1-1,-1 1 1,1 0 0,-1 0 0,1-1 0,-1 1 0,0 1-124,-7 5 44,1 0 0,1 1 0,-1-1 0,1 2 0,0-1 0,1 1 0,0 0 0,0 0 1,1 0-1,0 1 0,1 0 0,0 0 0,1 0 0,0 1 0,0-1 0,1 1 0,0-1 1,1 1-1,0 7-44,-1-4-17,0 1-1,1-1 1,0 0 0,1 1 0,1-1 0,0 0 0,1 0 0,1 0 0,0 0 0,0 0 0,2 0 0,0-1 0,0 1-1,1-1 1,1-1 0,0 1 0,1-1 0,0-1 0,1 1 0,9 9 17,-11-18-29,0 0 1,0 0-1,0-1 0,0 0 0,1-1 1,-1 1-1,1-1 0,-1 0 0,0-1 1,1 0-1,-1 0 0,1-1 0,-1 0 1,1 0-1,-1-1 0,0 0 1,0 0-1,1 0 0,-2-1 0,1 0 1,0-1-1,-1 1 0,1-1 0,-1-1 1,0 1-1,0-1 0,-1 0 0,1 0 1,-1-1-1,0 0 0,-1 1 1,0-2-1,1 1 0,1-6 29,1 3 131,-1 0 1,0 0-1,0-1 1,-1 1-1,0-1 0,-1 0 1,0-1-1,-1 1 0,0-1 1,-1 1-1,0-1 0,0 0 1,-1 0-1,-1 0 1,0 0-1,0 0 0,-1 0 1,0 0-1,-1 1 0,-1-1 1,1 0-1,-2 1 0,1-1 1,-1 1-1,-1 0 0,0 1 1,-1-1-1,-1-1-131,-69-39-327,16 43-5565,41 12-434</inkml:trace>
  <inkml:trace contextRef="#ctx0" brushRef="#br0" timeOffset="502.139">661 155 14638,'0'0'3203,"0"0"-902,0 0-385,0 0-693,0 0-700,-5 14-267,-20 94-5,25-92-221,2-1 1,0 0-1,0 0 0,2 0 1,-1 0-1,2-1 0,0 0 1,1 1-1,0-2 0,1 1 1,1-1-1,0 0 0,6 6-30,-9-12 6,0-1-1,0 0 1,1 0-1,-1 0 1,1-1 0,1 0-1,-1 0 1,1 0-1,0-1 1,0 0 0,0 0-1,0-1 1,1 0-1,0 0 1,-1-1-1,1 0 1,0 0 0,0-1-1,0 0 1,0 0-1,0-1 1,0 0-1,0-1 1,1 1 0,-1-2-1,1 1-5,3-5 85,-2 0 0,1-1 1,-1 0-1,0-1 0,0 0 0,-1 0 0,0-1 0,0 0 1,-1-1-1,-1 0 0,1 0 0,-2 0 0,1-1 0,-2 0 1,1-1-1,-1 1 0,-1-1 0,0 0 0,-1 0 0,0 0 1,0-3-86,13-52 170,-3-1 1,-3-1 0,-3 1 0,-2-4-171,5 115-4533,7 14-3890,-4-19-626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2.403"/>
    </inkml:context>
    <inkml:brush xml:id="br0">
      <inkml:brushProperty name="width" value="0.05" units="cm"/>
      <inkml:brushProperty name="height" value="0.05" units="cm"/>
    </inkml:brush>
  </inkml:definitions>
  <inkml:trace contextRef="#ctx0" brushRef="#br0">127 189 11947,'0'0'4586,"0"0"-1794,0 0-603,0 0-486,0 0-812,0 0-480,-8 16-149,-47 119 170,38-76-337,2 0 0,3 1 0,3 0 0,2 1 0,3 2-95,27-97 27,45-227 682,-54 191-389,3 0 1,3 1 0,8-10-321,24-12 215,-51 89-213,0 0 0,1 0 0,-1 0 0,1 0-1,0 0 1,0 1 0,-1-1 0,1 1 0,0-1 0,0 1-1,1 0 1,-1-1 0,0 1 0,0 0 0,1 1-1,-1-1 1,0 0 0,1 1 0,-1-1 0,1 1 0,-1 0-1,0 0 1,1 0 0,-1 0 0,1 0 0,-1 0-1,1 1 1,-1-1 0,0 1 0,1 0 0,-1-1 0,0 1-1,0 0 1,1 1 0,-1-1 0,0 0 0,0 1 0,0-1-1,0 1 1,0 0-2,12 14-7,-1 1-1,-1 0 1,-1 0-1,-1 1 1,0 0-1,-1 1 1,-1 1-1,-1-1 1,0 1-1,-1 3 8,3 6-138,-1 1 0,-2-1 0,-1 1 0,-1 1 0,-2-1 0,0 1 0,-2-1-1,-4 20 139,5-47-8,-2 1-1,1 0 0,0 0 0,-1-1 0,0 1 0,0 0 0,0-1 1,0 1-1,0 0 0,-1-1 0,0 0 0,1 1 0,-1-1 0,-1 0 1,1 0-1,0 0 0,-1 0 0,1 0 0,-1-1 0,0 1 0,0-1 0,0 0 1,0 0-1,0 0 0,-1 0 0,1 0 0,-1-1 0,1 0 0,-1 1 1,1-1-1,-1 0 0,0-1 0,1 1 0,-1-1 0,0 0 0,0 0 1,0 0-1,1 0 0,-1 0 0,0-1 0,0 0 0,1 0 0,-1 0 1,1 0-1,-1 0 0,1-1 0,-3-1 9,-25-14 24,1-1 0,1-2 0,0-1 0,2-1 0,0-1 0,2-2 0,0 0 0,-19-28-24,44 52-105,0 1-1,1-1 0,-1 1 1,0-1-1,1 1 0,-1-1 1,1 1-1,-1-1 1,1 1-1,-1 0 0,1-1 1,-1 1-1,1-1 1,-1 1-1,1 0 0,-1 0 1,1-1-1,0 1 0,-1 0 1,1 0-1,-1 0 1,1 0-1,0 0 0,-1 0 1,1 0-1,-1 0 1,1 0-1,0 0 0,-1 0 1,1 0-1,0 0 0,-1 0 1,1 0-1,-1 1 1,1-1-1,0 0 0,-1 0 1,1 1-1,-1-1 1,1 0-1,-1 1 0,1-1 1,-1 1-1,1-1 0,-1 1 1,0-1-1,1 1 1,-1-1-1,0 1 0,1-1 1,-1 1 105,26 11-4084,5 2-2050</inkml:trace>
  <inkml:trace contextRef="#ctx0" brushRef="#br0" timeOffset="400.592">732 297 1730,'0'0'10735,"0"0"-6203,0 0-1953,0 0-700,0 0-774,0 0-619,0 0-209,5 10-127,16 81 47,-35 87-36,0-108-161,13-120 160,1 29 12,2 0 0,0 0 1,1 0-1,2 0 1,0 0-1,1 1 0,1-1 1,0 2-1,2-1 1,1 1-1,0 0 0,1 1 1,1 1-1,0-1 1,2 2-1,0 0 0,7-6-172,-15 18 17,1 0-1,-1 0 0,1 1 0,0 0 0,0 0 0,0 0 1,0 1-1,0 0 0,0 1 0,1 0 0,-1 0 1,1 0-1,-1 1 0,1 0 0,-1 0 0,1 1 0,-1 0 1,0 0-1,1 1 0,-1 0 0,0 0 0,0 1 0,0 0 1,0 0-1,-1 1 0,1 0 0,-1 0 0,0 0 0,0 1 1,0-1-1,-1 2 0,0-1 0,0 1 0,2 2-16,2 3-49,0 0-1,-1 1 0,0 0 0,-1 0 1,-1 1-1,0 0 0,0 0 1,-1 1-1,-1-1 0,0 1 1,-1 0-1,-1 0 0,0 1 0,-1-1 1,0 1 49,-5 83-9360,1-77 1987</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3:58.898"/>
    </inkml:context>
    <inkml:brush xml:id="br0">
      <inkml:brushProperty name="width" value="0.05" units="cm"/>
      <inkml:brushProperty name="height" value="0.05" units="cm"/>
    </inkml:brush>
  </inkml:definitions>
  <inkml:trace contextRef="#ctx0" brushRef="#br0">1 427 7047,'0'0'5189,"0"0"-3043,0 0 512,0 0-192,0 0-800,0 0-289,10-15-480,9 14-512,8 1-193,6 0-64,-1 0-64,6 0-64,-4 0 0,3 0-352,-9 1-1378,-4-1-2178,-11 0-4035</inkml:trace>
  <inkml:trace contextRef="#ctx0" brushRef="#br0" timeOffset="258.739">722 0 15471,'0'0'2786,"0"0"-586,0 0-65,0 0-507,0 0-565,0 0-482,0 0-276,-1 20-38,-7 138 309,-15 251-387,15-235-7174,8-169 5862,0 5-1564,-2-4-2962,0-5-1937</inkml:trace>
  <inkml:trace contextRef="#ctx0" brushRef="#br0" timeOffset="537.306">555 376 6694,'0'0'2611,"0"0"-898,0 0-100,0 0-508,0 0-523,0 0-102,17-2-32,107-10 49,-98 14-522,-1-1 1,1-1-1,0-2 1,0 0-1,-1-2 1,0-1-1,13-4 25,46-32-6923,-72 31 3208</inkml:trace>
  <inkml:trace contextRef="#ctx0" brushRef="#br0" timeOffset="1038.036">1057 381 5958,'0'0'2733,"0"0"-256,0 0-310,0 0-426,1 13-300,14 93 1810,-13-102-3233,0 0-1,1 1 1,-1-1 0,1 0-1,0 0 1,0-1 0,0 1-1,0 0 1,1-1-1,-1 0 1,1 0 0,0 0-1,0 0 1,0-1 0,0 1-1,0-1 1,1 0 0,-1-1-1,1 1 1,0-1 0,-1 0-1,1 0 1,0 0 0,0 0-1,-1-1 1,1 0-1,0 0 1,0 0 0,0-1-1,-1 1 1,1-1 0,0-1-1,0 1 1,-1 0 0,1-1-1,-1 0-17,5-3 203,0 0 0,-1 0-1,0-1 1,0 0 0,0 0-1,-1-1 1,0 0 0,0 0-1,-1 0 1,0-1 0,0 0-1,-1-1 1,0 1 0,-1-1-1,1 0 1,-2 0 0,1 0-1,-1-1 1,-1 1 0,1-1-1,-2 0 1,1 1 0,-2-1-1,1 0 1,-1 0 0,0 0-1,-1 0 1,-1-3-203,1 11 22,1-1 1,-1 1-1,0 0 0,1-1 0,-1 1 1,0 0-1,0 0 0,-1 0 0,1 0 1,0 0-1,-1 0 0,1 0 1,-1 1-1,0-1 0,1 1 0,-1-1 1,0 1-1,0-1 0,0 1 0,0 0 1,0 0-1,0 0 0,-1 0 1,1 0-1,0 1 0,0-1 0,-1 0 1,1 1-1,0 0 0,-1 0 0,1 0 1,-1 0-1,1 0 0,0 0 0,-1 0 1,0 1-23,-80 32 20,71-22-34,0 0-1,1 1 0,0 0 1,1 1-1,0 0 0,1 1 1,1 0-1,0 0 1,1 1-1,0 0 0,2 0 1,-1 1-1,2-1 0,0 1 1,1 0-1,0 0 1,2 1-1,0-1 0,0 0 1,2 1-1,0-1 0,1 0 1,1 4 14,-3-14-87,1 0 0,0 0 0,0-1 0,1 1 0,-1 0-1,1-1 1,0 1 0,1-1 0,-1 0 0,1 0 0,0 0 0,1 0 0,-1 0 0,1 0 0,0-1 0,0 0 0,0 0 0,1 0 0,-1 0 0,1-1 0,0 0 0,0 0 0,0 0-1,0 0 1,1-1 0,-1 0 0,1 0 0,0 0 0,-1-1 0,1 0 0,0 0 0,0 0 0,0-1 0,-1 0 0,1 0 0,0-1 0,0 1 0,0-1 0,2-1 87,9-5-2,0-1 0,0-1 0,-1 0 0,0-1 1,-1-1-1,0 0 0,-1-1 0,0-1 0,-1 0 1,0-1-1,2-4 2,2 0 36,24-27 610,-1-3-1,-2-1 1,-2-1 0,-3-2 0,7-18-646,-6-37 1223,-48 116-839,7 7-388,1 0-1,1 0 0,0 0 1,1 1-1,1 0 1,0 0-1,1-1 1,1 1-1,1 1 0,0-1 1,1 0-1,1-1 1,1 1-1,1 4 5,8 33-337,1 0-1,4-1 1,1-1 0,3 0-1,3 1 338,-95-83 91,31 10-549,14 7-869,0 0-1,-1 2 1,0 1 0,0 1-1,-18-2 1328,44 11-4964,1 0-1875</inkml:trace>
  <inkml:trace contextRef="#ctx0" brushRef="#br0" timeOffset="1300.844">2142 157 10762,'0'0'3417,"0"0"-502,0 0-65,0 0-629,0 0-742,0 0-556,-6 14-362,6-13-555,-6 10 91,1 1-1,1 0 1,0 0 0,1 1-1,0-1 1,1 0 0,0 1-1,0 11-96,-15 348 667,15-356-1009,-3 37-1197,8-21-4737,2-24 201,2-5-1302</inkml:trace>
  <inkml:trace contextRef="#ctx0" brushRef="#br0" timeOffset="1611.363">2072 498 3299,'-6'-13'2584,"-17"-39"58,13 36-1074,14 8 5799,2 8-7408,277-4 3303,-262 1-3297,-9 3-3,-1-1-1,0-1 0,0 0 0,0 0 0,0-1 1,0-1-1,-1 1 0,1-2 0,-1 1 0,0-2 0,0 1 1,-1-1-1,6-5 39,-11 4-2766,-3 1-2759</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9.116"/>
    </inkml:context>
    <inkml:brush xml:id="br0">
      <inkml:brushProperty name="width" value="0.05" units="cm"/>
      <inkml:brushProperty name="height" value="0.05" units="cm"/>
    </inkml:brush>
  </inkml:definitions>
  <inkml:trace contextRef="#ctx0" brushRef="#br0">128 62 14414,'0'0'3726,"0"-13"-849,0 2-2845,1-27 3998,-4 62-1147,-3 173-1974,6-104-779,-5-1 1,-14 81-131,10-131-803,-4 34-2562,10-50-1629,2 0-3424,1-16-2557</inkml:trace>
  <inkml:trace contextRef="#ctx0" brushRef="#br0" timeOffset="308.574">1 364 4164,'0'0'4548,"0"0"-2882,0 0-97,0 0 225,76-23 192,-32 26 64,5 0-737,4-3-897,-2 0-319,-1-7-97,-1-3 0,-5-5 0,-8 1-577,-1-2-4452,-12-1-2978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5.749"/>
    </inkml:context>
    <inkml:brush xml:id="br0">
      <inkml:brushProperty name="width" value="0.05" units="cm"/>
      <inkml:brushProperty name="height" value="0.05" units="cm"/>
    </inkml:brush>
  </inkml:definitions>
  <inkml:trace contextRef="#ctx0" brushRef="#br0">0 0 21813,'0'0'2178,"0"0"-1474,0 0-223,0 0-481,0 0-609,0 0-2946,87 15-7816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07.129"/>
    </inkml:context>
    <inkml:brush xml:id="br0">
      <inkml:brushProperty name="width" value="0.05" units="cm"/>
      <inkml:brushProperty name="height" value="0.05" units="cm"/>
    </inkml:brush>
  </inkml:definitions>
  <inkml:trace contextRef="#ctx0" brushRef="#br0">114 0 10698,'0'0'2717,"0"0"-523,0 0 289,0 0-327,0 0-383,0 0-358,0 0-535,0 0-330,-7 12 0,-34 114 657,-17 452 2172,57-577-3377,-3 33 44,2 0-1,1 1 0,2-1 1,1 0-1,4 25-45,-4-54-5,-1-1 1,1 1-1,-1-1 0,1 0 0,1 1 0,-1-1 0,1 0 1,-1 0-1,1 0 0,0-1 0,0 1 0,1-1 0,-1 0 0,1 1 1,0-2-1,0 1 0,0 0 0,0-1 0,0 0 0,0 0 1,1 0-1,-1 0 0,1-1 0,-1 1 0,1-1 0,0 0 1,-1-1-1,1 1 0,0-1 0,0 0 0,-1 0 0,1-1 0,0 1 1,0-1-1,-1 0 0,1 0 0,-1-1 0,1 1 0,-1-1 1,1 0-1,-1 0 0,0-1 0,1 0 5,18-7-479,0-2 1,0-1-1,-1 0 0,-1-2 1,-1-1-1,0 0 0,-1-1 1,0-1-1,-2-1 0,0-1 1,-1 0-1,-1-2 479,1-21-8002,-15 27 437</inkml:trace>
  <inkml:trace contextRef="#ctx0" brushRef="#br0" timeOffset="220.648">7 421 12812,'0'0'3267,"0"0"-1505,0 0-385,0 0-448,99-23-96,-39 16-32,3 1-385,-1-1-192,-3-4-128,-9-2-64,-9 0-32,-4 0 0,-17 2-160,-9 1-1377,-9 1-3748,-2 3-5862</inkml:trace>
  <inkml:trace contextRef="#ctx0" brushRef="#br0" timeOffset="576.64">769 546 16496,'0'0'2914,"0"0"-1344,0 0-225,0 0-672,98-43-417,-50 36-128,1-2-128,6-1-32,-6 6-256,-4 1-1730,-8 3-4228,-9 0-6118</inkml:trace>
  <inkml:trace contextRef="#ctx0" brushRef="#br0" timeOffset="888.025">1533 78 17777,'0'0'3438,"0"0"-668,0 0-522,0 0-556,0 0-571,0 0-416,0 0-235,2 21-102,8 147 187,-5 315-1964,9-385-1554,-8-59-893,0 1-5031,-6-31 1745</inkml:trace>
  <inkml:trace contextRef="#ctx0" brushRef="#br0" timeOffset="1189.898">1415 548 9513,'0'0'3171,"0"0"-384,0 0 95,0 0-1088,0 0-769,7-74-448,25 71-257,8 0-96,8 0-128,1 2-96,3-2 0,0 0 0,1 0-32,-5-4-96,-5 2-737,-7-3-1473,-10 0-2627,-10 2-2081</inkml:trace>
  <inkml:trace contextRef="#ctx0" brushRef="#br0" timeOffset="1591.037">2069 441 9321,'0'0'4559,"0"0"-1580,0 0-817,0 0-598,0 0-587,0 0-395,-3 14-305,-9 45-175,11-57-106,0 0 0,1 0-1,-1 1 1,0-1 0,0 0 0,1 1 0,0-1 0,-1 1 0,1-1 0,0 1 0,0-1 0,0 0 0,1 1 0,-1-1 0,1 1 0,-1-1-1,1 0 1,0 1 0,0-1 0,0 0 0,0 0 0,0 1 0,0-1 0,0 0 0,1 0 0,-1 0 0,1-1 0,0 1 0,-1 0 0,1-1 0,0 1-1,0-1 1,0 1 0,0-1 0,1 0 0,-1 0 0,0 0 0,0 0 0,1 0 0,-1 0 0,0-1 0,1 1 0,-1-1 0,1 0 0,-1 0 0,0 0-1,1 0 1,-1 0 0,1 0 0,-1 0 0,1-1 0,-1 1 0,0-1 0,1 0 0,-1 0 0,0 0 0,0 0 0,0 0 0,1 0 0,-1-1-1,0 1 1,-1-1 0,2 0 4,23-13 304,-1 0-1,-1-2 0,0-1 0,-1-1 0,-1 0 0,-1-2 0,-1-1 0,-1 0 0,14-21-303,-31 40 99,0 1 0,0 0 0,0-1-1,0 1 1,0-1 0,-1 0 0,1 1-1,-1-1 1,0 0 0,1 0 0,-1 0-1,-1 0 1,1 0 0,0 0 0,-1 0-1,0-1 1,1 1 0,-1 0 0,0 0 0,-1 0-1,1 0 1,0-1 0,-1 1 0,0 0-1,0 0 1,0 0 0,0 0 0,0 0-1,-1 1 1,1-1 0,-1 0 0,0 1-1,0-1 1,0 1 0,0-1 0,-2-1-99,-5 2 50,0-1 0,-1 2 0,1 0 0,-1 0 0,0 0 0,1 1 0,-1 1 0,1 0 0,-1 0 0,1 0 0,0 1 0,-1 1 0,1 0 0,0 0 0,0 1 0,1 0 0,-1 0 0,1 1 0,-5 3-50,2 3-91,0 0 0,1 1 0,1 0 0,-1 0 0,2 1 0,0 0 0,1 0 0,0 1 0,1 0 0,0 0 0,1 1 0,1-1 0,0 1 0,1 0 0,1 0 0,0 1 0,1-1 0,1 0 0,0 0 0,1 1 0,1-1 0,0 0 0,2 3 91,-4-11-261,0 0-1,0 0 0,1 0 0,0 0 0,1 0 1,0 0-1,0 0 0,0-1 0,1 1 1,0-1-1,0 1 0,0-1 0,1 0 1,0 0-1,0 0 0,1-1 0,0 0 1,0 0-1,0 0 0,0 0 0,1-1 1,-1 0-1,1 0 0,0 0 0,1-1 1,-1 0-1,1 0 0,-1 0 0,1-1 1,5 1 261,2-2-106,1-1 0,-1 0 1,0-1-1,0-1 1,1 0-1,-1-1 1,0 0-1,-1-1 0,1-1 1,-1 0-1,0-1 1,0 0-1,10-7 106,150-116 3892,-146 107-3258,-1 0-1,-1-2 1,-1-1-1,-1-1 1,-1 0-1,-2-2 1,0 0-1,-2-2 1,3-8-634,-10-18 558,-11 55-550,0 1 0,0-1 0,0 0 0,0 0-1,0 0 1,-1 0 0,1 1 0,0-1 0,0 0 0,-1 0 0,1 0 0,-1 1 0,1-1 0,0 0 0,-1 0 0,1 1-1,-1-1 1,0 0 0,1 1 0,-1-1 0,0 1 0,1-1 0,-1 1 0,0-1 0,1 1 0,-1-1 0,0 1-1,0 0 1,0-1 0,1 1 0,-1 0 0,0 0 0,0 0 0,0 0 0,0 0 0,1-1 0,-1 1 0,0 1-1,0-1 1,0 0 0,0 0 0,0 0 0,1 0 0,-1 1 0,0-1 0,0 0 0,0 1 0,1-1 0,-1 0 0,0 1-1,0-1 1,1 1 0,-1-1 0,1 1 0,-1 0 0,0-1 0,1 1 0,-1 0 0,1-1 0,-1 1 0,1 0-8,-7 8-8,0-1 0,0 1 0,2 0 0,-1 1 1,1-1-1,0 1 0,1 0 0,0 1 1,1-1-1,0 1 0,0-1 0,1 1 1,1 0-1,0 0 0,0 0 0,1 0 0,0 0 1,1 0-1,0-1 0,3 11 8,-3 1 1,33 252-1533,-24-217 1558,-33-68 38,-32-22-782,-1 2-1,-2 2 0,-52-16 719,91 39-2263,6 3-2585,8 2-2503</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16.275"/>
    </inkml:context>
    <inkml:brush xml:id="br0">
      <inkml:brushProperty name="width" value="0.05" units="cm"/>
      <inkml:brushProperty name="height" value="0.05" units="cm"/>
    </inkml:brush>
  </inkml:definitions>
  <inkml:trace contextRef="#ctx0" brushRef="#br0">174 104 14958,'2'-14'2306,"11"-45"-560,-12 56-1598,1 1 0,-1 0 0,1 0 1,0 0-1,0 0 0,0 0 0,0 0 0,0 0 0,0 1 0,1-1 1,-1 1-1,1 0 0,-1 0 0,1 0 0,-1 0 0,1 0 0,-1 0 1,1 1-1,0-1 0,-1 1 0,1-1 0,0 1 0,0 0 0,-1 1 0,1-1 1,0 0-1,0 1 0,-1-1 0,1 1 0,0 0 0,-1 0 0,3 1-148,7 2 92,0 1 0,0 1 0,-1 0 0,0 0 0,0 1-1,0 0 1,-1 1 0,0 0 0,-1 1 0,0 0-1,0 0 1,-1 1 0,0 0 0,-1 1 0,5 8-92,-6-9-11,-1 1 1,0 0-1,0 0 1,-1 1-1,0-1 1,-1 1-1,-1 0 1,0 0-1,0 0 1,-1 0-1,-1 0 1,0 0-1,-1 0 1,0 0-1,0 0 1,-2 0-1,1 0 1,-2 0-1,1-1 1,-1 1-1,-1-1 1,0 0-1,-1 0 1,0-1-1,-1 0 1,0 0-1,0 0 1,-1-1 0,-9 8 9,5-3-160,0-1-1,-1 0 0,-1-1 0,0 0 0,-1-2 0,0 1 1,-1-2-1,1 0 0,-2-1 0,1 0 0,-1-2 0,-1 0 1,1 0-1,-1-2 0,0 0 0,0-1 0,0-1 0,0-1 1,-5 0 161,20-2 41,0 0 0,-1 0 1,1 0-1,0-1 1,0 1-1,0-1 0,1 1 1,-1-1-1,0 0 1,1 0-1,-1 0 1,1-1-1,-1 1 0,1 0 1,0-1-1,0 0 1,0 1-1,1-1 0,-1 0 1,1 0-1,-1 0 1,1 0-1,0 0 1,0 0-1,0-1 0,0 1 1,1 0-1,0 0 1,-1-1-1,1 1 0,0 0 1,1-1-42,18-103 1637,-18 103-1583,0 0 0,0 0 0,1 0 0,0 0 0,0 1 0,0-1 0,0 1 0,0-1 0,1 1 0,-1 0 0,1 0 0,0 0 0,0 0 0,0 1 0,0-1 0,1 1 0,-1 0 0,1 0 0,-1 0 0,1 0 0,0 0 0,0 1 0,0 0 0,0 0 0,0 0-1,0 0 1,0 1 0,0-1 0,0 1 0,0 0 0,0 0 0,0 0 0,0 1 0,0 0 0,0 0 0,0 0 0,0 0 0,0 0 0,0 1 0,-1 0 0,1-1 0,0 1 0,-1 1 0,0-1 0,1 0 0,2 4-54,67 132 309,-41-62-275,-24-51-42,2-2 0,0 1-1,2-1 1,1-1 0,13 19 8,-22-36-15,0 0 1,1 0-1,0 0 0,0 0 0,0-1 0,1 0 0,-1 0 1,1-1-1,0 1 0,0-1 0,0 0 0,0-1 0,1 1 1,-1-1-1,1-1 0,0 1 0,-1-1 0,1 0 0,0-1 1,0 1-1,0-1 0,-1-1 0,1 1 0,1-1 15,5-3 3,0-1 0,0 1 0,-1-2 0,1 0 0,-1 0 0,-1-1 0,1-1 0,-1 0 0,-1 0 0,1-1 0,-1-1 0,-1 1 0,0-2 0,0 1 0,-1-1 0,4-8-3,-1 5-255,-2 0-1,0-1 0,0 0 1,-2 0-1,0-1 0,0 0 0,-2 0 1,0 0-1,-1-1 0,0 0 256,-7-3-4138,-6 12-1936,-6 3-7929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17.446"/>
    </inkml:context>
    <inkml:brush xml:id="br0">
      <inkml:brushProperty name="width" value="0.05" units="cm"/>
      <inkml:brushProperty name="height" value="0.05" units="cm"/>
    </inkml:brush>
  </inkml:definitions>
  <inkml:trace contextRef="#ctx0" brushRef="#br0">256 234 14157,'-2'-14'2040,"-8"-48"-321,10 58-1524,-1 1 1,0 0-1,0 0 1,0 0-1,-1 0 1,1 0 0,-1 0-1,0 0 1,0 0-1,0 0 1,0 1-1,0-1 1,0 1-1,-1-1 1,1 1-1,-1 0 1,1 0 0,-1 0-1,0 1 1,0-1-1,0 0 1,0 1-1,0 0 1,-1 0-1,1 0 1,-3-1-196,2 2 101,-1-1 1,1 1-1,-1 0 0,1 0 1,-1 0-1,1 1 0,-1 0 0,1-1 1,-1 2-1,1-1 0,0 0 1,0 1-1,0 0 0,0 0 0,0 0 1,0 0-1,-2 2-101,-5 9 42,0 0-1,1 0 0,1 1 1,0 1-1,1-1 1,0 2-1,1-1 1,1 1-1,1 0 1,0 0-1,1 0 0,1 1 1,0-1-1,1 1 1,1 0-1,0 0 1,2 14-42,-1-10-61,0 1 0,1-1 0,1 0 0,1 1 0,1-1 1,1 0-1,1-1 0,1 1 0,6 13 61,-6-20-441,1 0 1,0 0-1,1-1 0,0 0 1,1-1-1,0 0 0,1 0 1,8 6 440,-14-14-413,-1 0 0,1-1 1,0 1-1,0-1 0,1 0 1,-1-1-1,1 1 0,-1-1 1,1 0-1,0 0 0,-1 0 1,1-1-1,0 0 0,0-1 1,0 1-1,0-1 0,0 0 1,0 0-1,0-1 0,2 0 413,70-36-784,-29-3 2638,-2-3 0,-2-2 0,-2-2 0,-2-2 1,-3-1-1,-1-4-1854,-27 42 311,-2-1 0,1 0 1,-2-1-1,0 0 0,0 0 0,-2 0 0,0-1 1,0 0-1,-1 0 0,-1-3-311,-2 17 21,-1-1-1,0 0 0,0 1 1,0-1-1,0 1 0,-1-1 1,1 0-1,0 1 1,-1-1-1,1 1 0,-1-1 1,1 1-1,-1-1 1,0 1-1,1-1 0,-1 1 1,0 0-1,0-1 1,0 1-1,0 0 0,0 0 1,-1-1-1,1 1 0,0 0 1,0 0-1,-1 1 1,1-1-1,-1 0 0,1 0 1,0 1-1,-1-1 1,0 1-1,1-1 0,-1 1 1,1-1-1,-1 1 1,0 0-1,1 0 0,-1 0 1,1 0-1,-1 0 1,0 0-1,1 1 0,-1-1 1,1 0-1,-1 1 0,1-1 1,-1 1-1,1 0 1,-1-1-1,1 1 0,-1 0 1,1 0-1,0 0 1,-1 0-1,1 0 0,0 0 1,0 0-1,0 0 1,0 1-1,0-1-20,-18 19-61,1 0 1,1 2 0,1-1-1,1 2 1,1 0-1,2 1 1,0 0-1,1 1 1,1 0-1,1 1 1,-3 22 60,1-17-280,2-5-405,1 0 0,0 0 1,2 1-1,2-1 0,0 1 0,2 1 0,0 7 685,2-34-51,0 0 1,0 1-1,0-1 0,1 0 0,-1 1 0,0-1 0,1 0 1,-1 0-1,1 1 0,-1-1 0,1 0 0,-1 0 0,1 0 0,0 1 1,0-1-1,-1 0 0,1 0 0,0 0 0,0 0 0,0-1 1,0 1-1,0 0 0,1 0 0,-1-1 0,0 1 0,0 0 1,0-1-1,1 1 0,-1-1 0,0 1 0,1-1 0,-1 0 1,0 0-1,1 0 0,-1 0 0,0 0 0,1 0 0,-1 0 1,0 0-1,1 0 0,-1 0 0,0-1 0,0 1 0,1 0 51,56-26-26,-31 1 555,0-1 0,-2-1 0,-1-1 0,-2-2 0,0 0 0,-2-1 0,-2-1 0,-1-1 1,12-32-530,-19 46 234,-2 0 0,0 0 0,-1 0 0,-1-1 1,-1 0-1,0-1 0,-2 1 0,1-10-234,-11 41 144,-1 17-133,0 0-1,2 1 0,1-1 0,2 1 0,1 0 0,1 0 0,1 0 1,1-1-1,2 1 0,1 3-10,26 92-337,-28-121 284,0 1 1,-1-1-1,2 0 0,-1 1 0,0-1 0,0 0 0,1 0 0,0-1 1,0 1-1,-1-1 0,2 1 0,-1-1 0,0 0 0,0 0 0,1 0 1,-1 0-1,1-1 0,-1 1 0,1-1 0,0 0 0,-1 0 0,1-1 1,0 1-1,0-1 0,0 0 0,0 1 0,-1-2 0,1 1 0,0 0 1,0-1-1,1 0 53,11-6 18,-1 0 1,0 0-1,0-2 1,-1 0-1,0 0 1,0-1-1,-2-1 1,1-1-1,-1 1 1,-1-2-1,0 0 1,0 0-1,-2-1 1,0 0-1,7-14-18,12-18 350,-3-1-1,-2-1 0,-2-1 1,-2-1-1,-2-1 1,-3-1-1,-1 0 0,-3 0 1,-1-12-350,-9 57 89,1 5-23,0-1-1,0 0 0,0 0 0,0 0 0,-1 1 1,1-1-1,-1 0 0,0 0 0,0 0 0,0 0 1,0 0-1,-1 0 0,1 0 0,-1 0 0,0 0 1,0 1-1,0-1 0,0 0 0,0 0 0,0 1 1,-1-1-1,0 1 0,1-1 0,-1 1 0,0 0 1,0 0-1,0 0 0,0 0 0,-1-1-65,0 4 31,1 0 0,-1-1 0,1 1 0,-1 0 0,1 0 0,0 1 0,-1-1 0,1 0 0,0 1 0,0 0 0,0-1 0,0 1 0,0 0 0,0 0 0,1 0 0,-1 0 0,1 0 0,-1 0 0,1 1 0,0-1 0,0 1 0,0-1 0,0 0 0,0 1 0,0 1-31,-3 3 26,-8 24-12,2 1 0,1 0 0,1 1-1,1 0 1,2 0 0,2 0 0,1 0 0,1 1 0,2-1 0,4 30-14,-2-38-48,1 1-1,1-1 1,0-1 0,2 1 0,1-1 0,1 0 0,1-1 0,11 18 48,-14-29-322,1 0 1,0 0 0,0-1 0,1 0-1,1-1 1,0 0 0,0 0-1,1-1 1,0 0 0,7 3 321,-13-9-319,0 0 1,0-1 0,0 1-1,0-1 1,0-1 0,0 1 0,1-1-1,-1 1 1,0-1 0,1-1-1,-1 1 1,1-1 0,-1 0-1,1 0 1,-1-1 0,5-1 318,-4 1-710,0-1 0,-1 0 1,1-1-1,-1 1 1,0-1-1,0 0 0,0 0 1,0-1-1,-1 0 0,1 0 1,-1 0-1,0 0 0,0 0 1,0-1-1,2-4 710,15-26-5071,-3-2-1565</inkml:trace>
  <inkml:trace contextRef="#ctx0" brushRef="#br0" timeOffset="230.618">1358 314 32,'-18'-10'6892,"-58"-31"-3796,71 38-2589,0 1-1,0 0 0,-1 0 1,1 1-1,-1-1 1,0 1-1,1 0 1,-1 1-1,0-1 0,1 1 1,-1 0-1,0 1 1,1 0-1,-1-1 1,-1 2-507,7-2 53,0 1 1,-1-1-1,1 1 1,0-1-1,0 1 0,0-1 1,0 1-1,0-1 1,0 1-1,0-1 1,0 1-1,0-1 1,0 0-1,0 1 1,0-1-1,1 1 1,-1-1-1,0 1 1,0-1-1,0 1 1,1-1-1,-1 0 0,0 1 1,0-1-1,1 1 1,-1-1-1,0 0 1,1 1-1,-1-1 1,0 0-1,1 0 1,-1 1-1,1-1 1,-1 0-1,0 0 1,1 0-1,-1 1 0,1-1 1,-1 0-1,1 0 1,-1 0-1,1 0 1,-1 0-1,1 0 1,-1 0-1,1 0 1,-1 0-1,1 0 1,-1 0-1,0 0 1,1 0-1,-1 0 1,1-1-1,-1 1 0,1 0 1,-1 0-1,1 0 1,-1-1-1,0 1 1,1 0-1,-1 0 1,0-1-54,59 6 164,-1-3-1,1-3 1,-1-2 0,0-2-1,0-3 1,36-11-164,2-18-91,-86 27-749,-20 4-9931,-5 9 1808</inkml:trace>
  <inkml:trace contextRef="#ctx0" brushRef="#br0" timeOffset="460.672">1996 776 15919,'0'0'4532,"0"0"-2471,0 0-945,0 0 74,0 0-176,0 0-394,-12 15-263,-36 45-175,47-59-176,0 0 0,0 0 0,0 1 0,1-1 0,-1 0 0,0 1 0,1-1 0,-1 0 0,1 1 0,0-1 0,-1 1 0,1-1 1,0 1-1,0-1 0,0 1 0,0-1 0,0 1 0,0-1 0,0 1 0,1-1 0,-1 1 0,0-1 0,1 0 0,-1 1 0,1-1 0,0 1 0,-1-1 0,1 0 0,0 0 0,0 1 0,0-1 0,0 0 1,0 0-1,0 0 0,0 0 0,0 0 0,0 0 0,1 0 0,-1-1 0,0 1 0,1 0 0,-1-1 0,0 1 0,1-1 0,-1 1 0,1-1-6,1 2 21,0 0 43,1 1 0,-1-1 0,1 0 0,-1 0-1,1 0 1,0 0 0,0-1 0,0 1 0,0-1 0,0 0 0,0 0 0,0-1 0,0 1 0,1-1 0,-1 0 0,0 0 0,0 0-1,0-1 1,0 1 0,0-1 0,1 0 0,-1 0 0,0-1 0,-1 1 0,1-1 0,0 0 0,0 0 0,-1 0 0,1 0 0,-1-1-1,0 1 1,1-1 0,-1 0 0,-1 0 0,1 0 0,0 0 0,-1-1 0,1 1 0,0-2-64,-1 0 20,-1 1-1,1 0 1,-1-1 0,0 1 0,0-1-1,0 0 1,-1 1 0,1-1 0,-1 0-1,0 1 1,-1-1 0,1 0-1,-1 0 1,0 1 0,0-1 0,0 1-1,-1-1 1,1 1 0,-1 0 0,0-1-1,-1 1 1,1 0 0,-1 0 0,1 1-1,-1-1 1,0 0 0,-1 1 0,1 0-1,-1 0 1,1 0 0,-1 0 0,0 0-1,0 1 1,0 0 0,0-1-1,-1 2 1,1-1 0,0 0 0,-1 1-1,1 0 1,-1 0 0,0 0 0,-1 1-20,-35 18-5809,24-2-1013</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14.926"/>
    </inkml:context>
    <inkml:brush xml:id="br0">
      <inkml:brushProperty name="width" value="0.05" units="cm"/>
      <inkml:brushProperty name="height" value="0.05" units="cm"/>
    </inkml:brush>
  </inkml:definitions>
  <inkml:trace contextRef="#ctx0" brushRef="#br0">0 70 15150,'0'0'1383,"0"0"-16,17-11 223,57-36-404,-69 45-1101,0 0 0,0 0-1,0 1 1,0 0 0,1 0 0,-1 0 0,0 0 0,1 1 0,-1 0 0,0 0 0,1 0 0,-1 1 0,0 0 0,0 0 0,0 0 0,1 1 0,-1 0 0,-1 0 0,1 0 0,0 0 0,0 1 0,-1 0 0,1 0 0,1 2-85,5 2 63,-1 1 1,-1 0-1,1 1 0,-1 0 1,-1 0-1,0 1 0,0 0 1,-1 1-1,0 0 0,-1 0 1,0 0-1,-1 1 0,0 0 1,0 0-1,-2 0 1,1 0-1,-2 2-63,4 16 37,-1 1-1,-1-1 1,-2 1 0,-2 0-1,0 0 1,-4 15-37,2-26-9,-2 1-1,0-1 1,-1-1-1,-1 1 1,-1-1-1,0 0 1,-2 0-1,0-1 1,-3 4 9,12-22 2,-1-1 1,1 1-1,0 0 0,-1-1 1,1 1-1,0 0 1,-1 0-1,1 0 1,0-1-1,-1 1 1,1 0-1,0 0 1,-1 0-1,1 0 0,0-1 1,-1 1-1,1 0 1,-1 0-1,1 0 1,0 0-1,-1 0 1,1 0-1,-1 0 1,1 0-1,0 0 0,-1 0 1,1 1-1,-1-1 1,1 0-1,0 0 1,-1 0-1,1 0 1,0 1-1,-1-1 0,1 0 1,0 0-1,-1 1 1,1-1-1,0 0 1,0 0-1,-1 1 1,1-1-1,0 0-2,6-40 146,7-4 53,1 1 1,2 0 0,2 1-1,2 1 1,2 1-1,1 1 1,2 1 0,2 1-1,2 1 1,9-9-200,-32 38 4,0 0 0,0 0-1,0 0 1,1 1 0,0 0-1,0 0 1,1 1 0,-1 0 0,1 0-1,0 1 1,1 0 0,-1 0-1,1 1 1,0 0 0,-1 0 0,1 1-1,0 0 1,1 1 0,-1 0-1,0 1 1,0-1 0,0 2 0,5 0-4,-9 3-10,1 1 0,-1 0 0,0 0 0,0 1 0,0-1 1,-1 1-1,0 0 0,0 0 0,-1 1 0,1-1 0,-1 1 1,-1 0-1,1 0 0,-1-1 0,0 2 0,-1-1 0,0 0 1,0 0-1,0 4 10,4 31-114,-2 1-1,-2-1 1,-1 0 0,-2 1 0,-3-1 0,-1 0 0,-1-1 0,-4 6 114,11-47-7,0 0 1,0 1-1,1-1 1,-1 0-1,0 0 0,1 0 1,-1 0-1,0 0 1,1 0-1,-1 0 1,0 1-1,0-1 0,1 0 1,-1 0-1,0 0 1,0 1-1,1-1 1,-1 0-1,0 0 0,0 1 1,0-1-1,1 0 1,-1 0-1,0 1 1,0-1-1,0 0 1,0 1-1,0-1 0,0 0 1,0 0-1,0 1 1,1-1-1,-1 0 1,0 1-1,0-1 0,0 0 1,-1 1-1,1-1 1,0 0-1,0 1 7,19-28 76,-19 27-76,72-127 131,-44 75 110,1 1 0,3 2 0,1 1-1,11-8-240,31-7 406,-74 62-401,1 0 0,0-1 0,0 1 0,0 0 0,0 0 0,0 0 0,0 0 0,0 0 0,1 0 0,-1 1 1,0-1-1,0 1 0,1-1 0,-1 1 0,0 0 0,1 0 0,-1 0 0,0 0 0,1 1 0,-1-1 0,0 0 0,0 1 0,1 0 0,-1 0 1,0-1-1,0 1 0,0 0 0,0 1 0,0-1 0,0 0 0,0 0 0,0 1 0,-1 0 0,1-1 0,0 1 0,-1 0 0,0-1 1,1 1-1,0 1-5,6 16-39,0 1 1,-1 0 0,-1 1 0,-1-1-1,-1 1 1,0 0 0,-2 0 0,0 4 38,9 58-687,23 44-3286,14-56-7285,-22-53 2765</inkml:trace>
  <inkml:trace contextRef="#ctx0" brushRef="#br0" timeOffset="345.609">1728 475 4516,'66'-84'5607,"-26"36"-1803,-2-2 0,-3-2 0,12-24-3804,-44 72 161,0 0 0,0 0-1,-1 1 1,1-2 0,-1 1 0,0 0-1,0 0 1,0-1 0,-1 1 0,0-1-1,1 0 1,-2 1 0,1-1 0,0 0-1,-1 0 1,0 1 0,0-1 0,-1 0-1,1 0 1,-1 1 0,0-1 0,0 0 0,0 1-1,-1-1 1,0 1 0,0 0 0,0-1-1,0 1 1,-1 0 0,1 0 0,-1 0-1,0 1 1,0-1 0,-1 1 0,0-1-161,-6 1 74,0 1 0,0 1 0,0 0 1,0 0-1,-1 1 0,1 0 0,0 1 1,0 0-1,-1 0 0,1 1 0,0 1 0,0-1 1,1 2-1,-1-1 0,1 2 0,-1-1 1,1 1-1,1 0 0,-1 1 0,1 0 0,-3 3-73,-4 3-43,0 1 0,1 1 0,0 0 0,1 1 0,1 0 0,0 1 0,1 0 0,1 1 0,1 0 0,0 1 0,1 0 0,1 0 0,1 1 0,0 0 0,1 0 0,2 0 0,0 1 1,0-1-1,2 1 0,1 0 0,1 12 42,-1-28-121,-1 0 0,1 0 0,0 0 0,1 1 0,-1-1 0,1 0 0,0 0 0,0 0 0,0 0 0,0 0 1,1 0-1,-1 0 0,1 0 0,0-1 0,0 1 0,1-1 0,-1 1 0,1-1 0,0 0 0,0 0 0,0 0 0,0 0 1,0-1-1,1 1 0,-1-1 0,1 0 0,-1 0 0,1 0 0,0 0 0,0-1 0,0 1 0,0-1 0,0 0 0,0 0 0,0-1 1,1 1-1,-1-1 0,0 0 0,0 0 0,0 0 0,1-1 0,-1 1 0,1-2 121,10-3-16,0-2-1,-1 0 1,0 0-1,0-1 1,-1-1 0,0 0-1,-1-1 1,0-1-1,0 0 1,-1 0-1,-1-1 1,0 0 0,7-12 16,2 0 398,-2 0 0,0-2 1,-2 0-1,0-1 0,-2 0 1,-1-1-1,-2 0 1,5-21-399,-12 34 1254,-7 41-1271,0 0 0,2 0 0,1 0 0,1 0 0,1 0 0,2 0 0,0 0 0,2 0 0,3 10 17,44 67-5927,-21-77-4270,-11-19 3161</inkml:trace>
  <inkml:trace contextRef="#ctx0" brushRef="#br0" timeOffset="684.362">2315 268 8552,'6'-16'2632,"42"-120"5114,-41 105-3022,4 44-3229,20 45-1388,2-2 0,2-1-1,3-2 1,2-2 0,39 38-107,-51-61-249,2-2 0,0-2 0,1 0-1,2-2 1,0-2 0,25 12 249,-54-30-19,0 0 0,1 0 0,-1 0 0,1 0 0,-1-1 0,1 0 0,0 0 0,-1 0 0,1 0 0,0-1 0,0 0 0,0 0 0,0 0 0,-1 0 0,1-1 0,0 0-1,0 0 1,-1 0 0,1-1 0,0 1 0,-1-1 0,0 0 0,1 0 0,-1-1 0,0 0 0,0 1 0,0-1 0,-1 0 0,1-1 0,-1 1 0,1-1 0,-1 1 0,0-1 0,-1 0 0,1 0 0,-1-1 0,2-1 19,5-17 180,-1 1 0,-1-1 0,0-1 0,-2 0 0,-1 1 0,-1-1 0,-1-1 0,-1 1 0,-1 0 0,-1 0 0,-3-11-180,5 24 207,-2 0 0,0 0-1,0 1 1,-1-1 0,0 0-1,-1 0 1,0 1 0,0 0 0,-1-1-1,-1 1 1,0 1 0,0-1-1,-1 1 1,0 0 0,0 0 0,-1 0-1,-1 1 1,-6-6-207,10 12 40,0 0 0,0 1 0,0 0 1,0-1-1,-1 1 0,1 1 0,0-1 0,0 1 0,-1-1 0,1 1 1,0 0-1,-1 1 0,1-1 0,0 1 0,0 0 0,-1 0 0,1 0 1,0 1-1,0-1 0,0 1 0,0 0 0,1 0 0,-1 1 0,0-1 1,1 1-1,0-1 0,-1 1 0,1 0 0,0 0 0,0 2-40,-80 107 99,-150 328-142,222-417-404,-32 82-927,36-36-5902,11-63-48,6-6-5066</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13.679"/>
    </inkml:context>
    <inkml:brush xml:id="br0">
      <inkml:brushProperty name="width" value="0.05" units="cm"/>
      <inkml:brushProperty name="height" value="0.05" units="cm"/>
    </inkml:brush>
  </inkml:definitions>
  <inkml:trace contextRef="#ctx0" brushRef="#br0">219 79 12684,'0'0'2344,"-3"-12"-732,-13-38 374,15 50-1919,1-1 0,-1 0 0,1 0 0,-1 1 0,0-1 0,1 0 0,-1 1 1,0-1-1,1 1 0,-1-1 0,0 1 0,0-1 0,1 1 0,-1 0 0,0-1 1,0 1-1,0 0 0,0 0 0,0-1 0,1 1 0,-1 0 0,0 0 0,0 0 1,0 0-1,0 0 0,0 0 0,0 0 0,0 1 0,1-1 0,-1 0 0,0 0 1,0 1-1,0-1 0,0 0 0,1 1 0,-1-1 0,0 1 0,0-1 0,1 1 1,-1-1-1,0 1 0,1 0 0,-1-1 0,1 1 0,-1 0 0,1 0 0,-1-1 1,1 1-1,-1 0 0,1 0-67,-4 2 247,-11 11-124,1 0 1,0 1-1,1 1 0,1 0 1,0 1-1,1 0 0,1 1 1,0 0-1,2 0 0,0 1 1,1 0-1,1 0 0,0 1 0,2 0 1,1 0-1,0 0 0,1 0 1,1 1-1,1-1 0,2 11-123,-1-25-9,0-1 0,1 0 0,0 1 0,0-1 0,1 0-1,-1 0 1,1 0 0,0 0 0,0 0 0,1-1 0,0 1 0,-1-1-1,1 0 1,1 0 0,-1-1 0,1 1 0,-1-1 0,1 0-1,0 0 1,0 0 0,0-1 0,0 0 0,1 0 0,-1 0 0,1-1-1,-1 1 1,1-1 0,-1-1 0,1 1 0,0-1 0,0 0 0,-1 0-1,1-1 1,0 1 0,-1-1 0,1-1 0,-1 1 0,1-1-1,-1 0 1,0 0 0,0 0 0,1-2 9,14-3 90,-2-2 1,1 0-1,-1-1 0,0-1 1,-1 0-1,-1-2 0,1 0 0,-2 0 1,0-2-1,-1 0 0,0-1 1,-1 0-1,-1 0 0,-1-2 1,0 0-1,-1 0 0,-1 0 1,-1-1-1,-1-1 0,0 1 0,-2-1 1,0 0-1,-1-1 0,-1-1-90,-2 18 6,-1-1-1,0 1 0,0-1 1,0 1-1,-1-1 0,0 1 1,0 0-1,0-1 0,0 1 1,-1 0-1,1 0 0,-1 0 1,0 0-1,-1 0 0,1 0 1,-1 0-1,1 1 0,-1-1 1,0 1-1,0 0 0,-1 0 1,1 0-1,-1 0 0,1 1 1,-1-1-1,0 1 1,0 0-1,0 0 0,0 0 1,0 1-1,-1-1 0,1 1 1,0 0-1,-1 0 0,1 1 1,-1-1-1,0 1-5,-4-1-185,-1 1-1,0 0 1,0 0 0,0 1 0,0 0-1,1 1 1,-1 0 0,1 1 0,-1-1-1,1 2 1,0 0 0,0 0 0,-2 1 184,-55 60-6575,47-24 320</inkml:trace>
  <inkml:trace contextRef="#ctx0" brushRef="#br0" timeOffset="422.807">814 125 16175,'10'-14'1938,"29"-42"-272,-18 34 1085,-18 36-1027,-4-7-1934,-2 32 246,-1-1-1,-3 1 1,-1-1-1,-13 36-35,19-66 2,-111 286-1758,113-294 1700,1 0 0,-1 0 1,1 0-1,-1-1 0,1 1 0,-1 1 0,1-1 1,0 0-1,-1 0 0,1 0 0,-1 0 0,1 0 1,-1 0-1,1 1 0,-1-1 0,1 0 1,-1 0-1,1 1 0,-1-1 0,0 0 0,1 1 1,-1-1-1,1 0 0,-1 1 0,0-1 1,1 1-1,-1-1 0,0 1 0,1-1 0,-1 1 1,0-1-1,0 1 0,1-1 0,-1 1 0,0-1 1,0 1-1,0-1 0,0 1 0,0-1 1,0 1-1,0-1 0,0 1 0,0-1 0,0 1 1,0 0-1,0-1 0,0 1 0,0-1 1,-1 1-1,1-1 0,0 1 0,0-1 0,-1 1 1,1-1-1,0 1 0,-1-1 0,1 0 0,0 1 1,-1-1-1,1 1 0,0-1 0,-1 0 1,1 1-1,-1-1 56,38-27-332,119-121 3892,-107 96-1334,3 3 0,2 2 1,52-34-2227,-104 79 50,-1 1-27,1-1 0,-1 0 0,1 1 1,-1-1-1,1 1 0,-1 0 0,1-1 1,0 1-1,-1 0 0,1 0 0,0 0 0,0 0 1,0 0-1,0 1 0,0-1 0,0 0 1,0 1-1,0 0 0,0-1 0,0 1 0,0 0 1,0 0-1,1 0 0,-1 0 0,0 1 1,0-1-1,0 0 0,0 1 0,0 0 0,0-1 1,0 1-1,0 0 0,0 0 0,-1 0 1,1 0-1,1 1-23,8 187 5,-11-180-16,0 0 0,0 0-1,1-1 1,0 1 0,1 0 0,0-1-1,0 1 1,1-1 0,0 0 0,0 0 0,1 0-1,0 0 1,0 0 0,1-1 0,0 0-1,0 0 1,1 0 0,0-1 0,0 1-1,1-2 1,0 1 0,-1-1 0,2 0 0,-1 0-1,1-1 1,0 0 0,-1 0 0,2-1-1,7 3 12,-3-5-14,0-1 0,1-1 0,-1 0 0,0 0 0,0-1 0,0-1 0,0 0 0,0-1-1,0 0 1,-1-1 0,0-1 0,0 0 0,0 0 0,-1-1 0,0-1 0,0 1 0,-1-2-1,0 0 1,0 0 0,-1-1 0,0 0 0,-1 0 0,0-1 0,-1 0 0,0-1 0,-1 1-1,0-1 1,1-4 14,-6 14-54,0 1-1,0-1 0,0 0 0,0 0 1,0 0-1,0 0 0,0 0 0,-1 0 1,1 0-1,-1 0 0,1 0 0,-1 0 1,0 0-1,0 0 0,0 0 0,0 0 1,0 0-1,0-1 0,-1 1 0,1 0 1,-1 0-1,1 0 0,-1 0 0,0 0 0,0 0 1,0 1-1,0-1 0,0 0 0,0 0 1,-1 1-1,1-1 0,0 0 0,-1 1 1,1-1-1,-2 0 55,-86 2-7468,28 11-2318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10.880"/>
    </inkml:context>
    <inkml:brush xml:id="br0">
      <inkml:brushProperty name="width" value="0.05" units="cm"/>
      <inkml:brushProperty name="height" value="0.05" units="cm"/>
    </inkml:brush>
  </inkml:definitions>
  <inkml:trace contextRef="#ctx0" brushRef="#br0">438 374 13741,'0'-12'3256,"3"-41"-1595,-4 49-1505,0 1 0,-1-1 0,1 1 0,-1 0 0,1-1 0,-1 1 0,0 0 0,0 0 0,0 0 0,-1 0 0,1 0 0,-1 1 0,0-1 0,1 1 0,-1 0 0,0-1 0,0 1 0,-1 1 0,1-1 1,0 0-1,-1 1 0,1-1 0,-1 1 0,1 0 0,-1 1 0,1-1 0,-1 0 0,0 1 0,1 0 0,-1 0 0,0 0 0,0 0 0,1 1 0,-1-1 0,1 1 0,-1 0 0,0 0 0,1 0 0,-4 2-156,-11 3 29,0 1 0,1 0 0,-1 1 0,1 2 0,1-1-1,0 2 1,0 0 0,1 1 0,0 0 0,1 1 0,1 1-1,0 0 1,1 1 0,0 0 0,-3 8-29,4-6-8,1 1-1,1 0 1,1 1 0,0 0 0,1 0 0,1 1-1,1 0 1,1 0 0,1 0 0,0 0-1,2 0 1,0 1 0,2 16 8,-1-31-22,1 0-1,-1 0 1,1 0 0,0 0-1,1-1 1,-1 1-1,1 0 1,0-1 0,1 1-1,-1-1 1,1 1-1,0-1 1,1 0 0,-1 0-1,1-1 1,0 1-1,0-1 1,0 1 0,1-1-1,-1-1 1,1 1 0,0-1-1,0 0 1,1 0-1,-1 0 1,0 0 0,1-1-1,0 0 1,-1 0-1,1-1 1,4 1 22,3-1-29,0-1-1,-1 0 1,1-1-1,0-1 1,-1 0 0,1 0-1,-1-1 1,0-1-1,0 0 1,0-1 0,0 0-1,-1-1 1,0 0-1,0 0 1,-1-2 0,1 1-1,-1-1 1,5-6 29,12-12 32,-2 0 0,-1-2 0,-1 0 1,-1-2-1,16-29-32,-31 48 115,1-1 0,-1 0 0,-1 0 1,0 0-1,-1-1 0,-1 0 0,1 0 0,-2 0 1,0 0-1,-1-1 0,0 1 0,0-7-115,-3 19 15,1 1-1,-1-1 1,1 1-1,-1 0 1,1-1-1,-1 1 1,1-1-1,-1 1 1,1 0-1,-1 0 1,1-1-1,-1 1 1,0 0-1,1 0 1,-1 0-1,1 0 1,-1 0-1,0-1 1,1 1-1,-1 0 1,0 0-1,1 1 1,-1-1-1,1 0 1,-1 0-1,0 0 1,1 0-1,-1 0 1,1 1-1,-1-1 1,0 0-1,1 1 1,-1-1-1,1 0 1,-1 1-1,1-1 1,-1 0-1,1 1 1,-1-1-1,1 1 1,0-1-1,-1 1 1,1-1 0,0 1-1,-1 0 1,1-1-1,0 1 1,0-1-1,0 1 1,-1-1-1,1 1 1,0 0-1,0-1 1,0 1-1,0 0 1,0-1-1,0 1 1,0-1-1,0 1 1,0 0-15,-5 12-98,1 0 1,0 0-1,1 1 1,0-1-1,1 1 1,0 0-1,1 0 1,1-1-1,0 1 1,1 0-1,0 0 1,2 0-1,-1-1 1,1 1-1,1-1 1,1 0-1,0 0 1,0 0-1,1-1 1,1 0-1,0 0 1,1 0-1,6 6 98,33 26-3996,14-22-5087,-28-21 3686</inkml:trace>
  <inkml:trace contextRef="#ctx0" brushRef="#br0" timeOffset="291.28">1008 549 5349,'4'-17'3353,"13"-56"-679,-14-1 6663,-3 74-9244,0-1 1,0 1-1,0-1 0,0 1 1,0 0-1,-1-1 0,1 1 1,0-1-1,0 1 1,0 0-1,-1-1 0,1 1 1,0-1-1,0 1 0,-1 0 1,1-1-1,0 1 0,-1 0 1,1 0-1,0-1 1,-1 1-1,1 0 0,-1 0 1,1 0-1,0-1 0,-1 1 1,1 0-1,-1 0 0,1 0 1,-1 0-1,1 0 1,-1 0-1,1 0 0,0 0 1,-1 0-1,1 0 0,-1 0 1,1 0-1,-1 0 1,1 0-1,-1 0 0,1 0 1,0 1-1,-1-1 0,1 0 1,-1 0-1,1 1 0,0-1 1,-1 0-1,1 0 1,0 1-1,-1-1 0,1 0 1,0 1-1,0-1 0,-1 0 1,1 1-1,0-1 0,0 1 1,-1-1-1,1 0 1,0 1-1,0-1 0,0 1 1,0-1-94,-18 29 689,-1 18-420,1 1 0,3 1 0,2 0 0,-3 31-269,-11 38 83,18-86-309,-30 143-1366,30-57-8228,11-93 3302,3-9-208</inkml:trace>
  <inkml:trace contextRef="#ctx0" brushRef="#br0" timeOffset="586.239">911 950 4644,'24'-160'6417,"-12"87"-4155,3 0 0,3 0 0,4 2 1,4-4-2263,-24 71 60,-1-1 90,-1 0-1,1 1 0,1-1 0,-1 1 0,1-1 0,0 1 0,0-1 0,0 1 0,0 0 0,1 0 0,-1 0 0,1 0 0,0 0 0,1 1 0,-1-1 0,1 1 1,-1 0-1,1 0 0,0 0 0,0 1 0,0-1 0,1 1 0,-1 0 0,0 0 0,1 1 0,-1-1 0,1 1 0,0 0 0,-1 0 0,1 0 0,4 1-149,0 3-16,0 1-1,0 0 0,0 1 1,-1 0-1,0 1 0,0-1 0,0 1 1,-1 1-1,0 0 0,0 0 0,0 0 1,-1 1-1,0 0 0,-1 0 1,0 0-1,0 1 0,-1-1 0,0 1 1,0 0-1,-1 1 0,0-1 0,-1 1 1,0-1-1,0 1 0,-1 0 1,-1-1-1,1 1 0,-2 0 0,1 0 1,-2 3 16,0 0-107,-1 0-1,-1-1 1,0 0 0,-1 1 0,0-1 0,-1-1 0,0 1 0,-1-1 0,0 0 0,-1-1 0,0 0-1,0 0 1,-1 0 0,-1-1 0,1-1 0,-2 0 0,1 0 0,-1-1 0,0 0 0,0-1 0,-1 0-1,0 0 1,0-2 0,0 1 0,-1-2 0,1 0 0,-1 0 0,0-1 0,0-1 0,0 0-1,0 0 1,-11-2 107,22 0-23,1 1-1,0-1 1,0 0-1,0 1 0,-1-1 1,1 0-1,0 1 0,0-1 1,0 0-1,0 0 1,0 0-1,1 0 0,-1 0 1,0 0-1,0 0 1,1-1-1,-1 1 0,0 0 1,1 0-1,-1 0 0,1-1 1,0 1-1,-1 0 1,1-1-1,0 1 0,0 0 1,0-1-1,0 1 1,0 0-1,0-1 0,0 1 1,0 0-1,1-1 0,-1 1 1,0 0-1,1 0 1,-1-1-1,1 1 0,-1 0 1,1 0-1,0 0 1,0 0-1,-1 0 0,1 0 1,0 0-1,0 0 0,0 0 1,0 0-1,0 0 1,0 0-1,0 1 0,0-1 1,1 0-1,-1 1 0,0-1 1,0 1-1,1-1 1,-1 1-1,1-1 24,77-47-7783,-32 23 966</inkml:trace>
  <inkml:trace contextRef="#ctx0" brushRef="#br0" timeOffset="587.239">1619 393 13164,'0'0'2195,"0"0"-284,0 0 32,0 0-128,-1 13-166,-4 82 185,-4-1 0,-21 91-1834,-23-41-135,8-55-4575,41-81 3918,-2 8-3133,3-7-5422,6-15 4473</inkml:trace>
  <inkml:trace contextRef="#ctx0" brushRef="#br0" timeOffset="852.851">1515 922 1890,'4'-17'4153,"58"-276"6086,-57 252-9030,-1 12-151,0 1-1,1 0 1,2 0-1,1 1 1,6-13-1058,-12 35 118,0 1 1,0 0-1,1 0 1,-1 0-1,1 1 1,0-1-1,0 1 1,0-1-1,1 1 1,-1 0-1,1 0 1,0 1-1,-1-1 1,1 1-1,0 0 1,1 0-1,-1 0 1,0 0-1,1 1 1,-1-1-1,1 1 1,-1 0-1,1 1 1,-1-1-1,1 1 1,0 0-1,-1 0 1,1 0-1,2 1-118,2 1 6,0-1-1,0 1 0,0 1 0,-1 0 0,1 0 0,-1 0 0,0 1 0,0 1 0,0-1 0,-1 1 0,1 0 0,-1 1 0,0 0 0,4 5-5,-5-6-32,-1 0-1,1 0 1,-1 1-1,-1 0 1,1 0-1,-1 0 0,0 1 1,0-1-1,-1 1 1,1 0-1,-2 0 1,1 0-1,-1 0 1,0 1-1,0-1 1,-1 1-1,0-1 1,-1 1-1,0-1 1,0 1-1,0 0 1,-1-1-1,0 1 0,0-1 1,-1 1-1,0-1 1,0 0-1,-1 0 1,0 0-1,0 0 1,-1 0-1,-3 4 33,-3-3-127,1 0 0,-1-1 0,-1 0 1,0-1-1,0 0 0,0 0 0,0-1 0,-1-1 0,0 0 0,0-1 0,0 0 0,0 0 0,-1-2 1,1 1-1,-1-2 0,1 0 0,-1 0 0,1-1 0,-1 0 0,1-1 0,0-1 0,-8-2 127,-5-9-2526,15-2-2219,8-1-2974</inkml:trace>
  <inkml:trace contextRef="#ctx0" brushRef="#br0" timeOffset="1196.615">2393 175 20884,'0'0'2114,"0"0"-630,0 0-224,0 0-518,0 0-523,-15 6-145,4-2-61,4-2-5,0 0 0,0 1 0,0 0-1,1 0 1,-1 1 0,1 0 0,0 0 0,0 0 0,0 1 0,0 0 0,1 0-1,0 0 1,0 1 0,-4 5-8,-3 10 11,2 2 0,0-1 0,1 1 0,1 0 0,1 1 0,1 0 0,1 0 0,1 1 0,2-1 0,0 1 0,2-1 1,0 1-1,2-1 0,0 1 0,2 0-11,-3-17-76,0 0 1,0 0 0,1 0 0,0 0-1,1 0 1,0 0 0,0 0-1,0-1 1,1 0 0,0 0 0,1 0-1,0 0 1,0 0 0,0-1 0,0 0-1,1 0 1,0-1 0,1 1-1,-1-1 1,1 0 0,0-1 0,0 0-1,0 0 1,1-1 0,0 0 0,-1 0-1,1 0 1,0-1 0,0 0-1,2-1 76,5 1-23,-1-2 0,1 0 0,-1-1 0,1 0-1,-1-1 1,0-1 0,0 0 0,0-1-1,0 0 1,-1-1 0,1-1 0,-1 0 0,0-1-1,-1 0 1,0-1 0,0-1 0,-1 0-1,0 0 1,0-1 0,0-1 23,0 2 246,0 1 0,0-2-1,-1 1 1,-1-2 0,0 1 0,0-1 0,-1 0 0,0-1-1,-1 0 1,-1 0 0,0-1 0,0 1 0,-1-1 0,-1-1-1,0 1 1,-1-1 0,0 1 0,-1-1 0,-1 0-1,0 0 1,-1-6-246,1 19 25,-1 0 1,0 0-1,0 0 0,0 0 0,0 0 1,0 0-1,0 0 0,0 0 0,0 0 1,0-1-1,0 1 0,0 0 0,-1 0 1,1 0-1,0 0 0,-1 0 0,1 0 0,-1 0 1,1 1-1,-1-1 0,0 0 0,1 0 1,-1 0-1,0 0 0,1 1 0,-1-1 1,0 0-1,0 1 0,0-1 0,0 0 1,0 1-1,0-1 0,1 1 0,-1 0 0,0-1 1,-1 1-1,1 0 0,0 0 0,0-1 1,0 1-1,0 0 0,0 0 0,0 0 1,0 0-1,0 0 0,0 0 0,0 1 1,0-1-1,0 0 0,0 1 0,0-1 0,0 0 1,0 1-1,0-1 0,-1 1-25,-5 12-5,1-1 1,0 1-1,0 0 0,1 1 0,1-1 0,1 1 0,0 0 0,0 0 1,1 0-1,1 0 0,1 9 5,-2 6-34,0-8-360,1 0-1,0 0 0,2 0 0,1 0 0,0 0 0,2-1 1,2 9 394,26 13-5877,3-35-4416,-9-6-331</inkml:trace>
  <inkml:trace contextRef="#ctx0" brushRef="#br0" timeOffset="1566.806">2956 34 13325,'0'0'1761,"0"0"-768,-78-33 385,74 35-770,4 7-576,17 8-32,11 0-897,-1 1-5413</inkml:trace>
  <inkml:trace contextRef="#ctx0" brushRef="#br0" timeOffset="1889.961">3083 524 3171,'0'0'4805,"0"0"-2542,0 0-1019,0 0-48,0 0-33,0 0-122,0 0-80,10 10-75,68 63 721,-72-69-1548,0 0-1,0-1 1,0 0 0,0 0-1,0 0 1,1-1-1,0 0 1,-1 0-1,1 0 1,0-1-1,0 0 1,-1-1 0,1 1-1,0-1 1,0-1-1,0 1 1,0-1-1,0 0 1,-1-1-1,1 0 1,0 0 0,-1 0-1,0-1 1,1 0-59,2-1 238,-1 1 0,0-2 0,-1 1 1,1-1-1,-1 0 0,0-1 1,0 0-1,0 0 0,-1 0 0,0-1 1,0 0-1,-1 0 0,0 0 0,0-1 1,-1 0-1,1 0 0,-2 0 1,1 0-1,-1-1 0,-1 1 0,0-1 1,0 0-1,0 0 0,-1 1 0,0-1 1,-1 0-1,0 0 0,-1-3-238,-1 6 55,0 1-1,-1 0 1,0-1-1,0 2 1,0-1-1,-1 0 1,1 0-1,-1 1 1,0 0-1,-1 0 1,1 0-1,-1 0 1,1 1-1,-1 0 1,0 0-1,0 0 1,-1 0-1,1 1 1,-1 0-1,1 0 1,-1 0-1,1 1 1,-1 0-1,0 0 1,0 1-1,0-1 1,0 1-1,1 0 1,-1 1-1,0-1 1,0 1-1,0 1 1,1-1-1,-1 1 1,1 0-1,-1 0 1,1 0-1,0 1 1,-1 0-1,1 0 1,1 0-1,-1 0 1,-2 3-55,-2 2-60,0 1 1,1-1 0,0 1-1,1 0 1,0 1 0,0 0-1,1 0 1,0 1-1,1-1 1,0 1 0,1 0-1,0 1 1,1-1-1,0 1 1,1-1 0,0 1-1,0 0 1,2 0-1,-1 0 1,2 0 0,0 0-1,1 6 60,0-3-452,1 1-1,0-1 1,2 0-1,-1 0 1,2 0-1,0-1 1,1 0-1,0 0 1,1-1-1,1 1 1,0-2-1,1 1 1,0-1-1,0-1 1,2 0-1,9 8 453,-7-9-1599,1 0 0,0-2 1,0 1-1,1-2 0,0 0 0,0-1 0,1 0 0,5 0 1599,25 4-7100</inkml:trace>
  <inkml:trace contextRef="#ctx0" brushRef="#br0" timeOffset="2306.186">3879 785 6983,'19'-19'4826,"120"-130"2188,-128 136-6320,-2-1 0,0 0 0,0 0 0,-1-1 0,-1 1 0,-1-2-1,0 1 1,1-5-694,-6 16 94,0 1-1,0-1 1,0 0-1,0 0 1,-1 0-1,1 0 1,-1 0 0,0-1-1,0 1 1,-1 0-1,1 0 1,-1 0-1,0 0 1,0 0-1,0 1 1,-1-1-1,1 0 1,-1 0-1,0 1 1,0-1-1,0 1 1,0-1-1,-1 1 1,1 0-1,-1 0 1,0 0-1,0 1 1,0-1-1,0 1 1,-1-1-1,1 1 1,-1 0-1,1 0 1,-1 0-1,-1 1-93,-2-2 34,0 1 0,0 0-1,0 0 1,-1 0 0,1 1-1,-1 1 1,1-1 0,-1 1-1,1 0 1,-1 1 0,1 0-1,-1 0 1,1 1 0,0 0-1,0 0 1,0 0 0,0 1-1,0 0 1,0 0 0,1 1-1,-1 0 1,1 0 0,0 1-1,0 0 1,1 0 0,-1 0-34,-6 7-4,1 0 0,0 0 0,1 1 0,0 1 0,1 0 1,0 0-1,1 0 0,1 1 0,1 1 0,0-1 0,-1 7 4,-1 3-95,2 1-1,1 0 0,1 0 1,2 0-1,0 0 1,2 1-1,0-1 0,2 0 1,1 1-1,1-1 1,2 2 95,-5-24-101,0 0 1,0 0-1,0 0 1,0 0 0,1 0-1,-1 0 1,1-1-1,0 1 1,1-1-1,-1 1 1,0-1 0,1 0-1,0 0 1,0 0-1,0 0 1,0-1 0,0 1-1,0-1 1,1 0-1,-1 0 1,1 0 0,-1 0-1,1 0 1,0-1-1,0 0 1,0 0-1,0 0 1,0 0 0,0 0-1,0-1 1,0 0-1,0 0 1,0 0 0,0 0-1,0-1 1,0 1-1,0-1 1,0 0 0,0-1-1,0 1 1,0 0-1,2-2 101,18-12 44,0-1 0,0-1 0,-2-1 0,0-1 1,-1-1-1,-1 0 0,-1-2 0,13-18-44,1-4 402,-1-2-1,-2 0 1,-3-2 0,-1-1 0,-3-1 0,-2-1 0,11-41-402,-26 72 236,-1-1-1,0 1 1,-2-1 0,-1 0-1,0-1 1,-1 1 0,-2-2-236,1 22 15,0 1 0,0-1 1,-1 0-1,1 0 1,0 0-1,-1 0 1,1 0-1,-1 1 1,1-1-1,-1 0 1,1 0-1,-1 1 1,1-1-1,-1 0 1,0 1-1,1-1 1,-1 1-1,0-1 1,0 1-1,0-1 1,1 1-1,-1-1 1,0 1-1,0 0 1,0-1-1,0 1 1,0 0-1,0 0 1,0 0-1,1 0 1,-1 0-1,0 0 1,0 0-1,0 0 1,0 0-1,0 0 1,0 0-1,0 1 1,0-1-1,0 0 1,1 1-1,-1-1 1,0 0-1,0 1 1,0-1-1,1 1 1,-1 0-1,0-1 1,1 1-1,-1-1 0,0 1 1,1 0-1,-1 0 1,1-1-1,-1 1 1,1 0-1,-1 0 1,1 0-1,0 0 1,-1-1-1,1 2-15,-15 20 9,2 1 0,1 0 0,1 1-1,0 0 1,2 1 0,1 0 0,1 1 0,1-1-1,1 1 1,2 0 0,0 1 0,2-1-1,1 0 1,2 10-9,-3-15-76,2 1 0,1 0 0,1 0 1,0 0-1,2-1 0,0 0 0,2 0 0,0 0 0,2-1 0,0 0 0,3 4 76,-7-16-823,1 0 0,-1-1 0,1 1 0,1-1 0,0-1 0,0 1 0,0-1 1,1 0-1,0-1 0,5 4 823,13 2-6834</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24.010"/>
    </inkml:context>
    <inkml:brush xml:id="br0">
      <inkml:brushProperty name="width" value="0.05" units="cm"/>
      <inkml:brushProperty name="height" value="0.05" units="cm"/>
      <inkml:brushProperty name="color" value="#E71224"/>
    </inkml:brush>
  </inkml:definitions>
  <inkml:trace contextRef="#ctx0" brushRef="#br0">129 140 11883,'0'0'4132,"0"0"-1463,0 0-592,0 0-310,0 0-721,0 0-587,0 0-304,-4 8-21,-95 386 677,81-345-1359,11-29-952,18-47 1039,50-211 1604,-53 192-629,2 0-1,1 1 1,3 0 0,15-34-514,-29 78 14,0 0 0,-1-1 0,1 1 1,1-1-1,-1 1 0,0-1 0,0 1 1,0-1-1,1 1 0,-1-1 0,1 1 1,-1 0-1,1-1 0,0 1 0,-1 0 1,1-1-1,0 1 0,0 0 0,0 0 0,0 0 1,0 0-1,0 0 0,0 0 0,0 0 1,0 0-1,1 0 0,-1 0 0,0 1 1,1-1-1,-1 1 0,0-1 0,1 1 1,-1-1-1,1 1 0,-1 0 0,1-1 1,-1 1-1,1 0 0,-1 0 0,0 0 0,1 0 1,-1 1-1,1-1 0,-1 0 0,1 0 1,-1 1-1,1-1 0,-1 1 0,0 0 1,1-1-1,-1 1 0,0 0 0,0 0 1,1 0-1,-1-1 0,0 1 0,0 1-14,12 26-5,-1 0-1,-2 1 0,-1 1 0,-1-1 1,-1 1-1,-2 1 0,1 16 6,3 14-13,36 148-1226,-45-207 1198,0 0 0,1 0 0,-1 1 0,1-1 0,0 0 0,0 0 0,0 0 0,0 0 0,0 0 0,0-1 0,0 1 0,1 0 0,-1 0 0,1-1 0,-1 1 0,1-1 0,0 1 0,0-1 0,-1 0 0,1 0 0,0 0 0,0 0 0,0 0 0,0 0 0,0 0 0,0-1 1,1 1-1,-1-1 0,0 1 0,0-1 0,0 0 0,0 0 0,1 0 0,-1 0 0,0 0 0,0-1 0,0 1 0,1 0 0,-1-1 0,0 0 0,0 0 0,0 1 0,1-2 41,77-60 166,-58 31 43,-1-2-1,-2 0 1,-2-1 0,0-1-1,-3-1 1,-1 0-1,-1-1 1,-2 0 0,-2 0-1,-1-1 1,-2 0-1,-2-1 1,-1-3-209,1-6-2002,-4 71-2498,1 11-2867,0 0-5221</inkml:trace>
  <inkml:trace contextRef="#ctx0" brushRef="#br0" timeOffset="425.693">993 220 8072,'0'0'4286,"0"0"-2583,0 0-470,0 0 615,0 0-306,0 0-655,0 0-519,0 1-160,-65 283 555,62-273-763,-1 1-14,0 0 0,1 0 0,1 0-1,0 1 1,0-1 0,1 0 0,1 1 0,0-1-1,2 11 15,0-19-8,1-1 0,0 1-1,0-1 1,0 0 0,1 0-1,-1-1 1,1 1-1,-1-1 1,1 1 0,0-1-1,0 0 1,0-1 0,0 1-1,0-1 1,1 1 0,-1-1-1,0-1 1,1 1-1,-1-1 1,1 1 0,-1-1-1,0 0 1,1-1 0,-1 1-1,1-1 1,-1 0 0,0 0-1,0 0 1,1-1-1,0 0 9,15-4 263,1-1-1,-1-1 0,0-1 0,-1-1 1,0-1-1,-1 0 0,0-1 0,-1-1 1,0-1-1,-1 0 0,0-2 0,-1 1 1,-1-2-1,-1 0 0,0 0 0,6-13-262,-9 12 257,-1-1-1,-1 0 0,0 0 0,-2 0 1,0-1-1,-1 0 0,-1 0 0,-1-1 1,0 1-1,-2-1 0,0-12-256,-16 89-48,-8 162-302,25-72-4217,10-89-4289,-3-38 1921</inkml:trace>
  <inkml:trace contextRef="#ctx0" brushRef="#br0" timeOffset="1006.844">1622 552 4644,'8'-20'4554,"57"-131"1489,-61 139-5203,5-8 385,-1 0-1,0-1 1,-2 0-1,-1 0 1,0-1-1,-2 1 1,0-2-1225,-25 97 2605,-130 351-4420,146-409-299,9-28 1135,9-25 858,16-32 1388,4 3 0,2 0 0,17-20-1267,28-9 1232,-75 92-1202,-1-1 0,1 1 0,0 0 0,0 0 0,1 0 0,-1 0 0,1 1-1,-1 0 1,1 0 0,0 0 0,0 0 0,0 1 0,0 0 0,0 0 0,0 0-1,0 1 1,0-1 0,0 1 0,0 0 0,0 1 0,1-1 0,1 2-30,0 2 0,-1 1 1,0 0-1,0 1 1,0 0-1,-1 0 0,0 0 1,0 0-1,-1 1 1,1-1-1,-1 1 1,-1 0-1,0 1 1,0-1-1,0 1 0,-1-1 1,0 1-1,0 0 1,-1-1-1,0 1 1,0 0-1,-1 0 1,0 0-1,0 0 0,-1 3 0,1 9-75,-1 1 0,-1-1 0,-1 0 0,-1 0 0,0 0 0,-2 0 0,0 0 0,-3 3 75,-46 90-4615,44-90 1447,21-35 2023,22-34 1534,18-48 2458,-33 56-2028,2 2 0,2 0 1,1 1-1,1 1 0,2 1 0,2 1 1,1 1-1,12-9-819,52-9 779,-89 48-771,0 0 0,0 0-1,1 0 1,-1 1-1,0-1 1,0 1-1,0 0 1,0 0 0,0 0-1,1 1 1,-1-1-1,0 1 1,0-1-1,0 1 1,0 0 0,0 0-1,0 1 1,0-1-1,0 0 1,-1 1 0,1 0-1,0 0 1,-1 0-1,1 0 1,-1 0-1,0 0 1,0 0 0,0 1-1,0-1 1,0 1-1,0 0-7,3 12-3,0 0 1,-1 0-1,0 1 0,-2-1 0,1 1 0,-2 0 1,0 0-1,-1 0 0,-1-1 0,0 1 0,-4 13 3,4-15 5,-6 44-10,4-37-22,0 0 1,1 1-1,2-1 0,0 1 0,1-1 0,2 12 27,-1-28-10,1-1-1,-1 0 0,1 0 1,-1 0-1,1 0 1,0 0-1,0 0 1,1-1-1,-1 0 1,1 0-1,0 0 0,0 0 1,0 0-1,0-1 1,0 1-1,0-1 1,1 0-1,-1-1 1,1 1-1,0-1 0,-1 0 1,1 0-1,0 0 1,0-1-1,-1 0 1,1 1-1,0-2 0,0 1 1,0-1-1,-1 1 1,1-1-1,0-1 1,-1 1-1,1-1 1,-1 1-1,1-1 0,-1-1 1,0 1-1,0 0 1,0-1-1,0 0 1,0 0-1,0 0 1,-1-1-1,0 1 11,10-9-46,-1-1 0,0 0 1,-1-1-1,0-1 0,-1 1 0,-1-1 0,0-1 0,-2 0 1,1 0-1,-2 0 0,0-1 0,2-13 46,-6-4-1568,-28 15-3334,-10 18-1659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22.879"/>
    </inkml:context>
    <inkml:brush xml:id="br0">
      <inkml:brushProperty name="width" value="0.05" units="cm"/>
      <inkml:brushProperty name="height" value="0.05" units="cm"/>
      <inkml:brushProperty name="color" value="#E71224"/>
    </inkml:brush>
  </inkml:definitions>
  <inkml:trace contextRef="#ctx0" brushRef="#br0">1 179 2210,'0'0'10191,"0"0"-6091,0 0-1863,0 0-214,0 0-635,0 0-731,1 10-310,-1 41-195,-1-13-129,1-1-1,1 1 1,3-1 0,0 1 0,3-1 0,1 0 0,2-1-1,1 0 1,13 27-23,-23-61-5,0 1 0,0 0-1,0-1 1,0 1 0,0-1-1,0 0 1,1 1 0,-1-1-1,1 0 1,0 0 0,0 0-1,-1 0 1,1 0 0,1 0-1,-1 0 1,0-1 0,0 1-1,1-1 1,-1 0-1,1 1 1,-1-1 0,1 0-1,-1-1 1,1 1 0,0 0-1,-1-1 1,1 1 0,0-1-1,-1 0 1,1 0 0,0 0-1,0 0 1,-1-1 0,1 1-1,0-1 1,-1 1 0,1-1-1,0 0 1,-1 0 0,1 0-1,0-1 6,15-14 72,0 0 1,-1-1-1,-1-1 0,-1 0 0,-1-1 0,0-1 0,-1 0 0,-1-1 0,-1-1 0,0-2-72,1 0 160,173-365 1159,-165 337-2195,-25 92-6395,0-11-1137</inkml:trace>
  <inkml:trace contextRef="#ctx0" brushRef="#br0" timeOffset="389.452">1035 249 14446,'8'-16'4863,"28"-53"-2487,-14-14 1357,-23 81-3697,1 0 0,-1 0 0,0 0 0,0 0 0,1 0 0,-1 1-1,0-1 1,-1 0 0,1 1 0,0-1 0,0 1 0,-1-1 0,1 1 0,-1-1 0,1 1 0,-1 0 0,0 0 0,1 0 0,-1 0 0,0 0 0,0 0 0,1 1 0,-1-1 0,0 0-1,0 1 1,0-1 0,0 1 0,0 0 0,0 0 0,0 0 0,0 0 0,0 0 0,0 0 0,0 0 0,-1 1-36,-7 2 8,0 0 0,0 0 1,0 1-1,1 1 0,-1-1 1,1 2-1,0-1 0,1 1 0,-1 0 1,1 1-1,0 0 0,1 0 0,0 1 1,0 0-1,1 0 0,0 1 1,0 0-1,0 0 0,2 0 0,-5 10-8,1-4-31,1 0-1,1 1 1,0 0-1,1 0 1,1 0-1,0 1 1,1 0-1,1-1 1,1 1-1,0 12 32,3-20-36,1 1 0,0-1 0,1 1 0,0-1 0,0 0-1,1-1 1,0 1 0,1-1 0,0 0 0,0 0-1,0 0 1,1-1 0,1 0 0,-1-1 0,1 1 0,0-1-1,0-1 1,1 0 0,-1 0 0,1 0 0,0-1 0,8 2 36,33 23-315,-49-28 295,5 2-82,0 1 1,0-1-1,-1 1 1,1 0-1,-1 1 1,0-1-1,0 1 1,-1 0-1,1 0 1,-1 1-1,0-1 1,-1 1-1,1 0 1,-1 0-1,1 2 102,-5-5-2,0 0 0,-1 0 0,1 0 0,-1 0 0,1 0-1,-1 0 1,0-1 0,0 1 0,0-1 0,0 1 0,-1-1 0,1 0-1,-1 0 1,1 0 0,-1 0 0,0 0 0,1-1 0,-1 1 0,0-1-1,0 0 1,0 0 0,-1 0 0,1 0 0,0 0 0,0-1 0,0 1-1,-1-1 1,1 0 0,0 0 0,0 0 0,-1-1 2,2 2-3,-35 4 165,0-1 0,0-2 1,0-2-1,0-1 0,0-2 1,0-1-1,1-2 0,0-2 0,0-1 1,-34-13-163,13-16-684,60 22-6789,9 12-3231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21.083"/>
    </inkml:context>
    <inkml:brush xml:id="br0">
      <inkml:brushProperty name="width" value="0.05" units="cm"/>
      <inkml:brushProperty name="height" value="0.05" units="cm"/>
      <inkml:brushProperty name="color" value="#E71224"/>
    </inkml:brush>
  </inkml:definitions>
  <inkml:trace contextRef="#ctx0" brushRef="#br0">116 93 2594,'0'0'5643,"0"0"-3406,3-13-593,17-59 2755,-10 65 2014,-11 35-4738,-54 158 1239,2 204-2348,35-311-1880,9-53-1580,-1-2-3297,7-16-829</inkml:trace>
  <inkml:trace contextRef="#ctx0" brushRef="#br0" timeOffset="624.27">93 118 10250,'0'0'2797,"0"0"-235,0 0 188,0 0-620,0 0-684,0 0-613,0 0-512,6 9-119,299 464 380,-303-469-591,53 63-783,-53-65 779,-1 0 0,1-1 0,0 0 0,-1 1-1,1-1 1,0 0 0,0 0 0,0 0 0,0 0 0,0-1 0,0 1 0,0 0-1,0-1 1,0 1 0,0-1 0,0 0 0,0 0 0,0 0 0,0 0 0,1 0 0,-1 0-1,0 0 1,0-1 0,0 1 0,0-1 0,0 0 0,0 1 0,0-1 0,0 0 0,0 0-1,0 0 1,-1 0 0,1-1 0,0 1 0,-1 0 0,1-1 0,1-1 13,11-16 61,0 0 0,-2-1 1,0-1-1,-1 0 0,-1 0 1,-1-1-1,3-13-61,-11 33 8,88-316 2251,-82 241-2670,-7 79-5024,-2 12-1318</inkml:trace>
  <inkml:trace contextRef="#ctx0" brushRef="#br0" timeOffset="909.577">1028 252 9033,'0'0'4970,"0"0"-2712,0 0-806,0 0 0,0 0-406,0 0-469,0 0-129,-4 13-122,-44 199 1531,46-196-1807,-2 17-17,1 0 0,2-1-1,1 1 1,2 0 0,3 18-33,-4-47 0,0 1-1,0-1 1,1 0 0,-1 0-1,1 0 1,0 0 0,0-1-1,0 1 1,0 0 0,1-1-1,-1 0 1,1 1 0,0-1-1,0 0 1,0 0 0,1-1-1,-1 1 1,1-1 0,-1 1-1,1-1 1,0 0 0,0-1-1,0 1 1,0-1 0,0 1-1,0-1 1,0-1 0,0 1-1,1 0 1,-1-1 0,2 0 0,4 0 10,0 0 1,0-1 0,0 0-1,0-1 1,0 0 0,0-1-1,0 0 1,0 0 0,-1-1-1,0 0 1,0-1-1,0 0 1,0 0-11,8-7 211,0-1 0,-1 0 1,-1-1-1,0 0 0,-1-1 0,0-1 0,-1-1 0,-1 0 0,-1 0 0,0-1 1,-2 0-1,0-1 0,-1 0 0,0-1 0,-2 1 0,0-1 0,-2-1 1,0 1-1,-1-1 0,0-9-211,-3 27 15,1-1 1,-1 1 0,0-1-1,0 1 1,0-1 0,0 1 0,-1 0-1,0-1 1,1 1 0,-1-1-1,0 1 1,-1 0 0,1 0-1,0 0 1,-1 0 0,0 0-1,0 0 1,0 0 0,0 0-1,0 1 1,-1-1 0,1 1-1,-1-1 1,1 1 0,-1 0-1,0 0 1,0 0 0,0 1-1,0-1 1,0 1 0,-1-1-16,2 3-3,0 0 1,0 0 0,1 0 0,-1 0 0,1 1-1,-1-1 1,1 0 0,-1 1 0,1-1-1,0 1 1,0 0 0,0-1 0,0 1 0,0 0-1,0 0 1,0 0 0,1-1 0,-1 1 0,1 0-1,-1 0 1,1 0 0,0 0 0,-1 0 0,1 0-1,0 0 1,0 0 0,1 0 0,-1 1 2,0-2-2,-1 27-129,1 0 1,1 1 0,2-1-1,0 0 1,2 0 0,9 27 130,35 88-7098,-36-115 2539,1-3-1735</inkml:trace>
  <inkml:trace contextRef="#ctx0" brushRef="#br0" timeOffset="1304.798">1782 437 9545,'2'-135'8568,"-1"134"-8442,-1 0-1,0 1 0,1-1 1,-1 0-1,0 0 0,0 0 1,0 0-1,0 0 0,0 0 1,0 0-1,0 0 1,0 0-1,0 1 0,0-1 1,0 0-1,0 0 0,-1 0 1,1 0-1,0 0 1,-1 0-1,1 1 0,-1-1 1,1 0-1,-1 0 0,1 1 1,-1-1-1,0 0 0,1 1 1,-1-1-1,0 1 1,1-1-1,-1 0 0,0 1 1,0 0-1,0-1 0,1 1 1,-1-1-1,0 1 1,0 0-1,0 0 0,0-1 1,0 1-1,0 0 0,0 0 1,1 0-1,-1 0 0,0 0 1,0 0-1,0 0 1,0 1-1,0-1 0,0 0 1,0 0-1,1 1 0,-1-1 1,0 0-1,0 1 1,0-1-1,1 1 0,-1-1 1,0 1-1,0 0 0,1-1 1,-1 1-126,-29 107 1348,26-83-1292,-21 147 209,-5 32-4459,30-212 1075,5-53 2784,3 24 1015,2 0 0,1 0 0,2 1 0,1 0 0,2 1 0,2 1 0,1 0 0,11-13-680,-28 43 26,1 0 0,-1 0 1,1 0-1,0 1 1,0-1-1,0 0 0,0 1 1,1 0-1,-1 0 1,1 0-1,0 0 0,0 1 1,0-1-1,0 1 1,1 0-1,-1 0 1,0 0-1,1 1 0,-1 0 1,1 0-1,0 0 1,-1 0-1,1 1 0,0 0 1,0 0-1,-1 0 1,1 0-1,0 1 0,-1 0 1,1 0-1,0 0 1,-1 0-1,1 1 1,-1 0-1,0 0 0,0 0 1,1 0-1,1 2-26,2 7-23,0 0-1,-1 0 1,-1 1-1,1 0 1,-2 0 0,0 0-1,0 1 1,-1-1-1,-1 1 1,0 0-1,-1 0 1,0 1 0,-1-1-1,0 0 1,-1 1-1,-1-1 1,0 0-1,-1 1 24,0 1-520,0 1 0,-2-1 0,1 0 0,-2 0 0,0-1 0,-1 1 0,0-1 0,-1 0 0,-1-1 0,0 1 0,-1-2 0,-3 4 520,12-16-19,0 0 0,0-1-1,0 1 1,0 0 0,0-1 0,0 1 0,0 0 0,0-1 0,0 1 0,0 0-1,0 0 1,0-1 0,0 1 0,-1 0 0,1-1 0,0 1 0,0 0 0,0 0-1,0-1 1,-1 1 0,1 0 0,0 0 0,0 0 0,-1-1 0,1 1 0,0 0 0,0 0-1,-1 0 1,1 0 0,0-1 0,-1 1 0,1 0 0,0 0 0,-1 0 0,1 0-1,0 0 1,0 0 0,-1 0 0,1 0 0,0 0 0,-1 0 19,13-36 351,11-20 757,2 1 0,3 2 0,2 0-1,2 3 1,2 0 0,14-12-1108,31 4 657,-76 57-651,-1 0-1,1 0 1,-1 0-1,1 1 1,0-1-1,-1 0 1,1 1-1,0 0 1,-1 0-1,1-1 0,0 2 1,0-1-1,-1 0 1,1 0-1,0 1 1,-1 0-1,1-1 1,-1 1-1,1 0 1,-1 0-1,1 1 1,-1-1-1,0 0 1,1 1-1,-1-1 0,0 1 1,0 0-1,0 0 1,0 0-1,0 0 1,-1 0-1,1 0 1,-1 0-1,1 2-5,5 12-7,-1 2 0,-1-1 1,-1 0-1,0 1 0,-2 0 0,0 0 0,-1 0 0,0 0 0,-2 0 1,0 0-1,-1 0 0,-1 0 0,0 0 0,-3 5 7,-5 27-145,-5 37-1400,16-30-2674,8-33 113,9-7-2209</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0.050"/>
    </inkml:context>
    <inkml:brush xml:id="br0">
      <inkml:brushProperty name="width" value="0.05" units="cm"/>
      <inkml:brushProperty name="height" value="0.05" units="cm"/>
      <inkml:brushProperty name="color" value="#004F8B"/>
    </inkml:brush>
  </inkml:definitions>
  <inkml:trace contextRef="#ctx0" brushRef="#br0">0 245 1794,'0'0'11830,"0"0"-7234,0 0-2584,0 0 6,0 0-448,0 0-604,16-10-453,-8 4-473,0-1-25,1 1-1,0 1 0,1-1 0,0 1 1,-1 1-1,1 0 0,1 0 0,-1 1 1,0 1-1,1-1 0,7 1-14,340-14-85,-297 3-326,-89-15 421,-146-69 599,152 74-1,35 23-383,-5 3-228,1 1 1,-1-1-1,1 2 1,-1-1 0,0 1-1,-1 1 1,1-1-1,-1 1 1,0 1-1,-1-1 1,5 6 2,-4-4-1,0-1 1,-1 1-1,0 0 1,0 1-1,0-1 1,-1 1-1,-1 0 1,1 0-1,-2 1 1,1 0-1,-1-1 1,-1 1-1,1 0 1,-2 0-1,1 0 0,-2 1 1,1-1-1,-1 0 1,-1 0-1,0 0 1,0 0-1,-1 0 1,0 0-1,-1 0 1,0 0-1,-1-1 1,0 1-1,0-1 1,-1 0-1,-3 4 1,-5 6-160,-2-2 0,0 0 0,-1-1-1,0 0 1,-1-1 0,-1-1 0,0-1 0,-4 1 160,-96 57-8797,114-69 8214,-18 10-6805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9.200"/>
    </inkml:context>
    <inkml:brush xml:id="br0">
      <inkml:brushProperty name="width" value="0.05" units="cm"/>
      <inkml:brushProperty name="height" value="0.05" units="cm"/>
    </inkml:brush>
  </inkml:definitions>
  <inkml:trace contextRef="#ctx0" brushRef="#br0">0 293 16015,'0'0'2974,"0"0"-1159,14 4-278,27 3-852,0-2-1,0-1 1,1-3 0,20-2-685,93-8 258,1-8 0,-2-6 0,4-8-258,-51-1-6,-105 31 9,-1 1-1,0-1 1,0 1 0,0-1-1,1 1 1,-1-1-1,0 0 1,0 0-1,0 0 1,0 0-1,0 1 1,0-1-1,0 0 1,0-1-1,-1 1 1,1 0-1,0 0 1,-1 0-1,1 0 1,-1-1-1,1 1 1,-1 0-1,1-1 1,-1 1-1,0 0 1,0 0-1,0-1 1,0 1-1,0-1 1,0 1-1,0 0 1,0-1-1,0 1 1,0 0-1,-1-1 1,1 1-1,-1 0 1,1 0-1,-1-1 1,1 1-1,-1 0 1,0 0-1,0 0 1,1 0-1,-1 0 1,0 0 0,0 0-3,-51-43 80,49 42-86,-185-100 102,217 174 1105,-12-27-1047,-3 0 0,-1 0 1,-3 1-1,-1 1 0,-3 0 0,-1 0 0,-3 0 1,-1 0-1,-4 19-154,-40 62-1843,21-89-1604,-4-5-3408,4-10-6971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2.138"/>
    </inkml:context>
    <inkml:brush xml:id="br0">
      <inkml:brushProperty name="width" value="0.05" units="cm"/>
      <inkml:brushProperty name="height" value="0.05" units="cm"/>
      <inkml:brushProperty name="color" value="#004F8B"/>
    </inkml:brush>
  </inkml:definitions>
  <inkml:trace contextRef="#ctx0" brushRef="#br0">0 108 12876,'0'-15'2643,"0"-75"1622,4 87 491,7 33-5118,-9-25 687,125 426-138,-65-313-384,-60-115 171,1 0-1,0 1 0,-1-1 0,1 0 0,1 0 0,-1-1 0,0 1 0,1-1 0,-1 1 0,1-1 0,0 0 1,-1-1-1,1 1 0,0 0 0,0-1 0,0 0 0,1 0 0,-1 0 0,0-1 0,0 1 0,0-1 0,1 0 1,-1 0-1,0-1 0,0 1 0,0-1 0,1 0 0,-1 0 0,3-2 27,2-3 26,-1 0 0,0 0 0,0-1-1,-1-1 1,1 1 0,-2-1 0,1 0 0,-1-1 0,0 0 0,-1 0-1,0 0 1,0 0 0,-1-1 0,-1 1 0,1-1 0,-2 0 0,1-1-1,-1 1 1,0-7-26,8-55 370,-4 0 0,-2 0 0,-6-52-370,2 37-1526,9 117-5451,0-8-673</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2.591"/>
    </inkml:context>
    <inkml:brush xml:id="br0">
      <inkml:brushProperty name="width" value="0.05" units="cm"/>
      <inkml:brushProperty name="height" value="0.05" units="cm"/>
      <inkml:brushProperty name="color" value="#004F8B"/>
    </inkml:brush>
  </inkml:definitions>
  <inkml:trace contextRef="#ctx0" brushRef="#br0">355 161 17809,'6'-15'3342,"17"-47"-1212,-21 59-1956,-1 1 0,0-1 0,0 1 0,0-1 0,0 0 0,0 1 0,0-1 0,-1 0 0,0 0-1,1 1 1,-1-1 0,0 0 0,0 0 0,0 0 0,-1 1 0,1-1 0,-1 0 0,0 0 0,1 1 0,-1-1 0,0 0 0,-1 1 0,1-1 0,-1 0-174,-55-12 741,42 17-739,0 0-1,0 2 1,0 0 0,0 1-1,1 0 1,0 1-1,0 0 1,0 2-1,1-1 1,0 2-1,0 0 1,1 0 0,1 1-1,-1 1 1,1 0-1,1 0 1,0 1-1,1 0 1,0 1-1,1 0 1,0 0 0,1 1-1,1 0 1,-1 4-2,5-16-32,1 1 0,-1-1 0,1 1 0,0 0 0,0-1 0,0 1 0,0 0 0,1 0 1,-1 0-1,1 0 0,-1 0 0,1 0 0,0-1 0,0 1 0,1 0 0,-1 0 0,1 0 0,-1 0 1,1 0-1,0 0 0,0-1 0,0 1 0,0 0 0,0-1 0,1 1 0,-1-1 0,1 1 0,0-1 0,0 0 1,0 0-1,0 1 0,0-1 0,0-1 0,1 1 0,-1 0 0,0-1 0,1 1 0,-1-1 0,1 1 1,0-1-1,0 0 0,-1 0 0,3 0 32,132 22-5,-113-22-5,1 2 1,-1 1-1,0 1 1,0 0-1,-1 2 1,0 1-1,0 1 1,0 1-1,13 8 10,-34-16-3,1-1 0,0 1-1,-1-1 1,1 1 0,-1 0 0,0 0 0,0 0 0,0 0-1,0 0 1,0 0 0,0 1 0,0-1 0,-1 1-1,1-1 1,-1 1 0,1 0 0,-1-1 0,0 1 0,0 0-1,-1 0 1,1 0 0,-1 0 0,1 0 0,-1 0 0,0 0-1,0 0 1,0 0 0,0 0 0,-1 0 0,1-1-1,-1 1 1,0 0 0,0 0 0,0 0 0,0 0 0,0-1-1,0 1 1,-1 0 0,0-1 0,1 0 0,-1 1-1,0-1 1,0 0 0,0 0 0,0 0 0,-1 0 0,0 1 3,-13 6 5,1-1 1,-2 0 0,1-1-1,-1-1 1,0 0 0,0-1-1,0-1 1,-1-1 0,0 0-1,1-2 1,-1 0 0,0-1 0,0 0-1,0-2 1,-7-1-6,-106-37-117,81 11-3225,47 26 2358,-3-2-2033,3 1-3019,3-1-4678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3.268"/>
    </inkml:context>
    <inkml:brush xml:id="br0">
      <inkml:brushProperty name="width" value="0.05" units="cm"/>
      <inkml:brushProperty name="height" value="0.05" units="cm"/>
      <inkml:brushProperty name="color" value="#004F8B"/>
    </inkml:brush>
  </inkml:definitions>
  <inkml:trace contextRef="#ctx0" brushRef="#br0">3 247 10698,'0'0'4265,"0"0"-1777,0-12-443,0-39-33,0 51-1975,0 1-1,0-1 1,-1 0-1,1 0 1,0 1-1,0-1 1,0 0-1,-1 1 1,1-1-1,0 1 1,0-1-1,0 0 1,0 1-1,0-1 1,0 0-1,0 1 1,0-1-1,0 1 1,0-1-1,0 0 1,0 1-1,0-1 1,0 0-1,0 1 1,0-1-1,0 1 1,0-1-1,1 0 1,-1 1-1,0-1 1,0 0 0,0 1-1,1-1 1,-1 0-1,0 0 1,0 1-1,1-1 1,-1 0-1,0 0 1,1 1-1,-1-1 1,0 0-1,1 0 1,-1 0-1,0 1 1,1-1-1,-1 0 1,0 0-1,1 0 1,-1 0-1,1 0 1,-1 0-1,0 0 1,1 0-1,-1 0 1,0 0-1,1 0 1,-1 0-1,1 0 1,-1 0-1,0 0 1,1 0-1,-1-1 1,0 1-1,1 0 1,-1 0-1,0 0 1,1-1-37,9 52 43,-2 0 0,-2 0 1,-3 0-1,-1 26-43,-11 44-3157,10-120 3059,-1-1 1,0 0-1,0 0 1,0 0-1,1 0 1,-1 0 0,0 0-1,0 0 1,1 0-1,-1 0 1,0 0-1,0 1 1,0-1 0,0 0-1,1 0 1,-1 0-1,0 0 1,0 0-1,0 1 1,0-1 0,1 0-1,-1 0 1,0 1 97,8-27 260,11-201 4986,-18 172-4628,3 0 0,1 0 0,11-40-618,-15 89 17,0 0-1,0 1 1,0-1 0,1 1-1,0 0 1,0-1 0,0 1-1,1 0 1,0 0-1,0 0 1,0 1 0,0-1-1,1 1 1,0-1 0,0 1-1,0 0 1,1 0-17,-3 4-2,-1 0 0,1 0 0,-1 1 1,1-1-1,-1 0 0,1 1 0,-1 0 0,0-1 0,1 1 0,-1 0 0,0-1 1,1 1-1,-1 0 0,0 0 0,0 0 0,0 0 0,0 0 0,0 1 1,0-1-1,0 0 0,0 0 0,0 1 0,-1-1 0,1 0 0,0 1 0,-1-1 1,1 1-1,-1-1 0,1 1 0,-1-1 2,2 3-13,83 222-164,-64-174 101,-8-15-431,2 0 0,2-1 1,1-1-1,20 29 507,-36-60-23,0 0-1,0 0 1,1 0-1,0 0 1,0 0-1,0-1 1,0 0-1,0 1 1,1-1 0,-1-1-1,1 1 1,0 0-1,0-1 1,0 0-1,0 0 1,0 0-1,0 0 1,1-1-1,-1 1 1,0-1-1,1 0 1,-1 0 0,1-1-1,0 0 1,-1 0-1,1 0 1,-1 0-1,1 0 1,0-1-1,-1 0 1,1 0-1,-1 0 1,0-1-1,1 1 1,-1-1 0,0 0-1,0 0 1,1-2 23,4-9 272,0-1 0,-1 0 0,0-1 1,-2 1-1,1-2 0,-2 1 0,0-1 1,-1 1-1,-1-1 0,0 0 0,-1-1 1,-1 1-1,0 0 0,-1 0 0,-1-1 1,-1-5-273,-5-111 862,-1 4-4687,15 163-3078,4-10-186</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6"/>
    </inkml:context>
    <inkml:brush xml:id="br0">
      <inkml:brushProperty name="width" value="0.05" units="cm"/>
      <inkml:brushProperty name="height" value="0.05" units="cm"/>
      <inkml:brushProperty name="color" value="#004F8B"/>
    </inkml:brush>
  </inkml:definitions>
  <inkml:trace contextRef="#ctx0" brushRef="#br0">9 83 11403,'-1'-13'2589,"-6"-56"1570,12 71-1042,59 39-2464,181 100 93,-57-72-629,-188-69-54,-1 0-1,1 1 0,-1-1 0,1 1 1,0-1-1,-1 1 0,1-1 1,-1 1-1,1-1 0,0 1 1,-1-1-1,1 1 0,0-1 1,-1 1-1,1-1 0,0 1 1,0 0-1,0-1 0,0 1 0,0 0 1,-1-1-1,1 1 0,0-1 1,0 1-1,1 0 0,-1-1 1,0 1-1,0 0 0,0-1 1,0 1-1,0-1 0,1 1 1,-1 0-1,0-1 0,1 1 0,-1-1 1,0 1-1,1-1 0,-1 1 1,0-1-1,1 1 0,-1-1 1,1 0-1,-1 1 0,1-1 1,-1 1-1,1-1 0,-1 0 1,1 0-1,0 1 0,-1-1 0,1 0 1,-1 0-1,1 0 0,0 1-62,-203 123 2531,180-107-2490,0 1 1,2 1-1,0 0 0,0 2 1,2 0-1,1 1 0,1 1 1,-7 13-42,13 2-1284,27-25-4687,-1-13 286,0 0-3529</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6.636"/>
    </inkml:context>
    <inkml:brush xml:id="br0">
      <inkml:brushProperty name="width" value="0.05" units="cm"/>
      <inkml:brushProperty name="height" value="0.05" units="cm"/>
      <inkml:brushProperty name="color" value="#004F8B"/>
    </inkml:brush>
  </inkml:definitions>
  <inkml:trace contextRef="#ctx0" brushRef="#br0">148 93 4388,'7'-13'5979,"25"-44"-2674,-31 55-3118,1 0 1,0 1-1,0-1 1,0 0-1,0 0 0,0 1 1,1-1-1,-1 1 1,0 0-1,1 0 1,-1 0-1,1 0 1,-1 0-1,1 0 1,-1 1-1,1-1 1,0 1-1,-1 0 1,1 0-1,0 0 1,-1 0-1,1 0 1,0 0-1,-1 1 1,1-1-1,-1 1 1,1 0-1,-1 0 0,1 0 1,-1 0-1,1 0 1,-1 0-1,0 1 1,0-1-1,1 1 1,-1 0-1,0-1 1,-1 1-1,1 0 1,0 0-1,0 0 1,0 2-188,6 6 48,-1 0 1,0 1-1,-1-1 1,0 1-1,-1 0 1,0 1 0,-1-1-1,-1 1 1,1 0-1,-2 0 1,1 0-1,-2 0 1,0 1-1,0-1 1,-1 0-1,-1 1 1,0-1 0,0 0-1,-1 0 1,-1 0-1,0 0 1,-1 0-1,0 0 1,-1-1-1,0 0 1,-1 0-1,0 0 1,0-1 0,-1 0-1,-1 0 1,0 0-1,-2 1-48,1 0-19,1 0-1,-2-1 0,1 0 1,-1 0-1,-1-1 1,0 0-1,0-1 1,0 0-1,-1-1 0,0 0 1,-1-1-1,0-1 1,0 0-1,0 0 1,0-1-1,-1-1 0,1 0 1,-12 0 19,23-4 26,0 0 0,0 1 0,0-2-1,0 1 1,0 0 0,0 0 0,0 0 0,0-1 0,0 1 0,0-1 0,1 0 0,-1 1 0,1-1-1,-1 0 1,1 0 0,0 0 0,0 0 0,0 0 0,0 0 0,0 0 0,0-1 0,0 1 0,1 0-1,-1 0 1,1-1 0,0 1 0,-1 0 0,1-1 0,0 1 0,0 0 0,1-1 0,-1 1-1,0 0 1,1-1 0,0 1 0,-1 0 0,1 0 0,0 0 0,0-1 0,0 1 0,0 0 0,1 0-1,-1 1 1,1-1 0,-1 0 0,1 0 0,0 0-26,3-3 143,1-1 1,0 1-1,1 1 0,-1-1 0,1 1 1,0 0-1,0 0 0,1 1 1,-1 0-1,1 1 0,-1-1 1,1 1-1,0 1 0,0-1 0,0 1 1,0 1-1,0 0 0,0 0 1,7 1-144,-8 2 57,1 1 1,-1 0 0,-1 1 0,1-1 0,-1 1 0,0 0-1,0 1 1,0 0 0,-1 0 0,0 0 0,0 0-1,0 1 1,-1 0 0,0 0 0,0 0 0,1 5-58,-2-7 30,10 17 83,-8-10-32,0-1 1,0 1-1,2-1 1,-1-1-1,1 0 0,1 0 1,0 0-1,0-1 1,1 0-1,0 0 1,1-1-1,0 0 1,0-1-1,0 0 1,1-1-1,0 0 0,1-1 1,-1 0-1,5 1-81,103 1 895,-116-7-870,0 0-1,1-1 1,-1 1-1,1-1 0,-1 0 1,0 0-1,0-1 1,0 1-1,0-1 0,0 1 1,0-1-1,0 0 1,0 0-1,0 0 1,-1-1-1,1 1 0,-1 0 1,0-1-1,0 0 1,0 0-1,0 1 0,0-1 1,0 0-1,-1 0 1,1-1-1,-1 1 1,0 0-1,0 0 0,0-1 1,-1 1-1,1 0 1,-1-3-25,-12-98-233,-12 69-3768,22 39-7305,3 7-2499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6.927"/>
    </inkml:context>
    <inkml:brush xml:id="br0">
      <inkml:brushProperty name="width" value="0.05" units="cm"/>
      <inkml:brushProperty name="height" value="0.05" units="cm"/>
      <inkml:brushProperty name="color" value="#004F8B"/>
    </inkml:brush>
  </inkml:definitions>
  <inkml:trace contextRef="#ctx0" brushRef="#br0">1 13 18898,'0'0'4004,"0"0"-2050,0 0-705,0 0-737,0 0-480,0 0-32,0 0-1089,0 0-1505,0 0-2563,13-13-9321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5.391"/>
    </inkml:context>
    <inkml:brush xml:id="br0">
      <inkml:brushProperty name="width" value="0.05" units="cm"/>
      <inkml:brushProperty name="height" value="0.05" units="cm"/>
      <inkml:brushProperty name="color" value="#004F8B"/>
    </inkml:brush>
  </inkml:definitions>
  <inkml:trace contextRef="#ctx0" brushRef="#br0">254 83 9001,'0'0'5338,"-4"-13"-2642,-16-38-1153,19 49-1399,-1 0 1,1 1 0,-1 0-1,1-1 1,-1 1 0,0 0-1,0 0 1,0-1 0,0 2-1,0-1 1,0 0 0,0 0-1,0 1 1,0-1 0,0 1-1,0-1 1,0 1-1,0 0 1,-1 0 0,1 0-1,0 0 1,0 0 0,0 1-1,0-1 1,0 1 0,-1-1-1,1 1 1,0 0 0,0-1-1,0 1 1,1 0 0,-1 1-1,-1-1-144,1 0 68,-10 6 5,1 1 0,-1 1 0,1-1 0,1 2-1,0-1 1,0 1 0,1 1 0,0 0 0,1 0-1,1 1 1,-1 0 0,2 0 0,0 0 0,0 1-1,1 0 1,0 0 0,2 1 0,-1-1 0,2 1-1,0 0 1,0 0 0,1 10-73,0-7-21,1-1 0,1 1 0,0 0 0,1-1 0,1 1 0,0-1 0,2 0-1,-1 0 1,2 0 0,0 0 0,1-1 0,1 0 0,0-1 0,1 0 0,1 0 0,0 0 0,0-2 0,2 1 0,-1-1 21,4-1-57,1 0 0,-1-1 0,2 0 0,-1-2 0,1 0 0,0-1 0,1 0 1,0-1-1,0-2 0,0 1 0,0-2 0,1-1 0,0 0 0,-1-1 0,1-1 1,0-1-1,-1 0 0,1-2 0,-1 0 0,1-1 0,-1-1 0,0 0 0,-1-2 0,0 0 1,0-1-1,0 0 0,-1-2 0,0 0 0,14-11 57,-7 5 274,0 0 0,-1-1-1,-1-1 1,-1-1 0,0-1 0,-2-1 0,6-8-274,-17 20 108,0-1 1,0-1-1,-1 1 1,-1-1-1,1 0 1,-2 0 0,1 0-1,-2-1 1,1 1-1,-2-1 1,0 0-1,0 0 1,-1 0-1,0 0 1,-1 0-1,0 0 1,-1 0-1,-1-1-108,0 8 8,0 0 0,-1 0 0,1 0 0,-1 1 0,0-1 0,0 1 0,-1-1-1,1 1 1,-1 0 0,0 0 0,0 1 0,0-1 0,-1 1 0,1 0 0,-1 0-1,0 1 1,0-1 0,0 1 0,0 0 0,0 0 0,0 1 0,-1-1 0,1 1-1,0 0 1,-1 1 0,1-1 0,-1 1 0,1 0 0,-1 1 0,1-1 0,-1 1-1,1 0 1,0 0 0,-1 1 0,1 0 0,0-1 0,0 2 0,0-1 0,0 1-1,-3 2-7,-10 6-30,0 1 0,2 0-1,-1 1 1,2 1-1,0 0 1,0 1-1,2 1 1,0 0 0,0 1-1,2 0 1,0 1-1,1 0 1,1 1-1,0 0 1,2 0-1,0 1 1,1 0 0,1 0-1,1 1 1,0 12 30,3-30-38,0 0-1,1 0 1,0 0 0,-1 0 0,1 0 0,0 0 0,1 0-1,-1 0 1,1 0 0,-1 0 0,1 0 0,0 0-1,0 0 1,0 0 0,0 0 0,1 0 0,-1-1 0,1 1-1,0-1 1,0 1 0,-1-1 0,2 0 0,-1 1-1,0-1 1,0 0 0,1 0 0,-1-1 0,1 1 0,-1 0-1,1-1 1,0 0 0,0 0 0,1 1 38,5-1-20,-1 0 1,0-1-1,1 0 0,-1 0 1,0-1-1,0 0 0,1 0 1,-1-1-1,0 0 0,0-1 1,0 0-1,-1 0 0,1 0 1,-1-1-1,0 0 1,0-1-1,0 0 0,2-2 20,108-110 338,-41-18 265,-76 135-601,0 1 0,0-1 0,0 0-1,0 0 1,1 1 0,-1-1 0,0 0 0,0 0 0,0 0-1,1 1 1,-1-1 0,0 0 0,0 0 0,0 0 0,1 0-1,-1 1 1,0-1 0,0 0 0,1 0 0,-1 0 0,0 0-1,0 0 1,1 0 0,-1 0 0,0 0 0,0 0 0,1 0-1,-1 0 1,0 0 0,1 0 0,-1 0 0,0 0 0,0 0-1,1 0 1,-1 0 0,0 0 0,0 0 0,1 0 0,-1 0-1,0-1 1,0 1 0,1 0 0,-1 0 0,0 0 0,0 0-1,0-1 1,1 1 0,-1 0 0,0 0 0,0-1 0,0 1-1,0 0 1,1 0 0,-1-1 0,0 1 0,0 0 0,0 0-1,0-1 1,0 1 0,0 0 0,0 0 0,0-1 0,0 1-2,7 32 12,-4-15 4,1-3-8,-1 1 1,1-1-1,1 0 0,1 0 0,0 0 0,1-1 0,0 0 0,1 0 0,0-1 0,1 0 1,0-1-1,1 0 0,1 0 0,0-1 0,0 0 0,0-1 0,2 0 0,-1-1 0,1 0 1,0-1-1,0-1 0,1 0 0,0 0 0,0-2 0,3 1-8,-5-3 3,0 1 0,1-2-1,-1 0 1,1-1 0,0 0 0,-1 0 0,1-2-1,-1 0 1,1 0 0,-1-1 0,0 0-1,0-1 1,0 0 0,-1-1 0,1-1 0,-1 0-1,-1 0 1,1-1 0,-1 0 0,0-1-1,0 0 1,-1-1 0,0 0 0,-1 0 0,2-4-3,7-12 160,-2-1 1,-1-1 0,-2 0 0,0-1 0,-2 0 0,-1-1 0,-1 0 0,-1-1 0,-2 1 0,-1-1 0,-1 0 0,-2 0-1,-1 0 1,-2-17-161,2 45 30,0 1 1,1-1-1,-1 1 0,0-1 0,0 1 0,0-1 0,0 1 0,0-1 1,0 1-1,0-1 0,0 1 0,-1-1 0,1 1 0,-1-1 0,1 1 1,-1-1-1,1 1 0,-1 0 0,0-1 0,0 1 0,1 0 0,-1 0 1,0 0-1,0-1 0,-1 1 0,1 0 0,0 0 0,0 1 0,0-1 1,-1 0-1,1 0 0,0 0 0,-1 1 0,1-1 0,0 1 0,-1-1 1,1 1-1,-1 0 0,1-1 0,-1 1 0,1 0 0,-1 0 0,1 0 0,-1 0 1,1 0-1,-1 0 0,1 1 0,-1-1-30,-4 8 24,0 0 0,0 0 0,1 1 0,0 0 0,0 0 0,1 0 0,0 1 0,1-1 0,0 1 0,1 0 0,0 0 0,0 0 0,1 0 0,0 3-24,-1 12-64,1 0 0,0-1-1,2 1 1,1-1 0,1 1-1,1-1 1,1 0 0,1 0-1,1 0 1,1-1 0,2 0-1,0-1 1,1 0 0,1 0-1,1-1 1,1-1 0,1 0-1,0-1 1,13 11 64,-22-25-353,-1 0 1,1 0-1,0 0 0,0-1 1,1 0-1,-1-1 1,1 1-1,0-1 0,0-1 1,0 1-1,0-1 1,0 0-1,0-1 0,7 1 353,23-7-4897,-3-16-3841,-17 3-65</inkml:trace>
  <inkml:trace contextRef="#ctx0" brushRef="#br0" timeOffset="242.574">1467 156 10282,'0'0'2882,"0"0"-1312,-91-36 864,84 33-480,7 3-833,10-2-480,19 2-193,13-1-320,10 1-32,13 0-96,1 0 0,5 0-384,-1 0-673,0 1-1698,-1 1-2658</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3.699"/>
    </inkml:context>
    <inkml:brush xml:id="br0">
      <inkml:brushProperty name="width" value="0.05" units="cm"/>
      <inkml:brushProperty name="height" value="0.05" units="cm"/>
      <inkml:brushProperty name="color" value="#004F8B"/>
    </inkml:brush>
  </inkml:definitions>
  <inkml:trace contextRef="#ctx0" brushRef="#br0">0 112 11435,'2'-14'3726,"0"3"-2831,4-25 192,1-5 3310,-6 40-3089,-1 18-256,5 293-748,-4-269-346,-3-30-52,1 0 1,1-1-1,0 1 1,1 0-1,0 0 1,0 0 0,1-1-1,0 1 1,1-1-1,1 1 1,-1-1-1,1 0 1,1 0 0,0-1-1,1 1 1,3 4 93,-2-10-36,-1-1 1,0-1-1,1 0 0,0 1 1,0-2-1,0 1 1,-1-1-1,1 0 0,0-1 1,1 1-1,-1-1 1,0-1-1,0 1 1,0-1-1,-1-1 0,1 1 1,0-1-1,0 0 1,-1-1-1,1 0 0,-1 0 1,0 0-1,1 0 1,-2-1-1,1 0 0,0-1 1,3-3 35,11-10 405,-1-1 0,0 0 0,-2-2 0,0 0 0,-2-1 0,0 0 0,-1-1 0,-2-1 0,0 0 0,-1-1 0,-2 0 0,-1 0 1,0-1-1,-2 0 0,-1-1 0,-1-3-405,-3 21 28,3-13 498,-2 31-98,9 229-668,-8-202-457,14 66-2146,15-44-7449,-16-43 3747</inkml:trace>
  <inkml:trace contextRef="#ctx0" brushRef="#br0" timeOffset="585.158">789 397 6246,'96'-330'17665,"-80"263"-14420,-13 118-1510,-8 0-1707,-2-1 0,-2 1 0,-3-2-1,-1 0 1,-13 29-28,-64 115-3646,70-172 1617,16-45 1111,7 3 1304,1-1-1,1 1 1,1 1-1,0-1 1,2 1-1,4-9-385,-4 10 426,3-9-20,2 2 1,0-1-1,2 2 1,1 0-1,0 0 1,2 2-1,4-3-406,-15 18 47,1-1-1,0 2 1,0-1-1,0 1 0,1 0 1,1 1-1,-1 0 1,1 0-1,0 1 1,0 0-1,0 1 1,1 0-1,-1 1 0,1 0 1,0 0-1,0 1 1,0 1-1,1 0 1,-1 1-1,1 0-46,-7 0 2,0 1-1,-1 0 1,1 1-1,0-1 1,0 1 0,-1 0-1,1 0 1,-1 0 0,1 0-1,-1 1 1,0 0-1,0 0 1,0 0 0,-1 1-1,1-1 1,-1 1-1,0 0 1,0 0 0,0 0-1,0 0 1,-1 0-1,1 1 1,-1-1 0,0 1-1,-1-1 1,1 1-1,0 4-1,2 7-10,0 0 0,-2 0 0,0 0 0,0 0 0,-2 1 0,0-1 0,-1 0 0,0 1 10,-4 7-593,-1 0 1,0-1-1,-2 0 0,-1 0 1,0 0-1,-13 19 593,55-103 582,2 1 0,3 2 0,16-15-582,19 13 1546,-71 58-1528,0 2 0,0-1 0,0 0 0,0 0 0,1 1 0,-1-1 0,0 1 0,0 0 0,1-1 0,-1 1 0,0 0 1,1 0-1,-1 1 0,0-1 0,1 0 0,-1 1 0,0 0 0,0-1 0,0 1 0,1 0 0,-1 0 0,0 0 0,0 0 0,0 1 0,-1-1 0,1 0 0,0 1 0,0-1 0,-1 1 0,1 0 0,-1 0 0,1-1 0,-1 1 0,0 0 0,0 0 0,0 0 0,0 0 0,1 2-18,39 139 58,-40-131-56,0 1-1,0-1 1,1 0 0,1 0 0,0 0 0,1 0 0,0-1-1,1 1 1,0-1 0,0 0 0,2 0 0,-1-1 0,1 0 0,1 0-1,-1 0 1,2-1 0,-1 0 0,2-1 0,-1 0 0,1 0 0,8 4-2,-9-7 0,0-1 0,0-1 0,0 1 0,1-2 0,-1 1 0,1-1 0,0-1 0,-1 1 0,1-2 0,0 1 0,0-1 0,0-1 0,-1 0 0,1 0 0,0-1 0,-1 0 0,1-1 0,-1 0 0,0-1 0,1 0 0,-2 0 0,1 0 0,0-1 0,-1-1 0,0 0 0,-1 0 0,1 0 0,2-4 0,-3 2-41,-1 1 1,1-2 0,-2 1 0,1-1 0,-1 0 0,-1 0 0,0-1 0,0 1 0,0-1 0,-2 0 0,1 0 0,0-8 40,-3 17-128,0 0 0,1 0 1,-1 0-1,-1 0 0,1 0 0,0 0 1,0 0-1,0 0 0,0 0 0,-1 0 0,1 0 1,-1 1-1,1-1 0,0 0 0,-1 0 1,1 0-1,-1 0 0,0 1 0,1-1 0,-1 0 1,0 0-1,1 1 0,-1-1 0,0 0 1,0 1-1,0-1 0,0 1 0,1-1 0,-1 1 1,0 0-1,0-1 0,0 1 0,0 0 0,0 0 1,0-1-1,0 1 0,0 0 0,0 0 1,0 0-1,0 0 0,0 0 0,0 1 0,0-1 1,0 0-1,0 0 0,0 0 0,0 1 128,-25-1-6641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1.229"/>
    </inkml:context>
    <inkml:brush xml:id="br0">
      <inkml:brushProperty name="width" value="0.05" units="cm"/>
      <inkml:brushProperty name="height" value="0.05" units="cm"/>
      <inkml:brushProperty name="color" value="#004F8B"/>
    </inkml:brush>
  </inkml:definitions>
  <inkml:trace contextRef="#ctx0" brushRef="#br0">264 110 8744,'0'0'4351,"0"0"-950,3-13-492,12-38-656,-15 49-2155,0 0 0,0 1 0,0-1 0,0 0 0,0 0 0,0 1 0,-1-1 0,1 0 0,-1 1 0,1-1 0,-1 0 0,1 1 0,-1-1-1,0 1 1,0-1 0,0 1 0,0-1 0,0 1 0,0-1 0,0 1 0,-1 0 0,1 0 0,0 0 0,-1 0 0,1 0 0,-1 0 0,1 0 0,-1 0 0,1 0 0,-1 1 0,0-1 0,1 1 0,-1-1 0,0 1 0,0 0 0,1-1 0,-1 1 0,0 0 0,0 0 0,1 0 0,-1 1 0,0-1 0,1 0 0,-1 1 0,0-1 0,0 1 0,1-1 0,-1 1 0,1 0 0,-1 0 0,0 0-98,-8 4 61,1 0 0,0 1 0,-1 0 0,2 1 0,-1 0 0,1 0 1,0 1-1,1 0 0,0 1 0,-6 7-61,12-14 8,-13 16-6,1 0 1,0 1-1,1 0 1,2 1-1,0 1 1,1-1-1,0 2 1,2-1-1,1 1 1,1 0-1,0 0 1,2 1-1,0-1 1,2 1-1,1-1 1,0 1 0,4 18-3,-2-31-279,2 0 0,-1 1 0,2-1 0,-1-1 0,1 1 0,1-1 0,-1 0 0,2 0 0,-1 0 1,1-1-1,1 0 0,-1 0 0,1-1 0,1 0 0,-1 0 0,1-1 0,0 0 0,1-1 1,-1 0-1,1 0 0,0-1 0,0 0 0,1-1 0,-1 0 0,1-1 0,-1 0 0,1-1 0,0 0 1,0 0-1,-1-1 0,1-1 0,0 0 0,0 0 0,-1-1 0,1 0 0,0-1 0,7-3 279,25-8 45,0-2 1,-1-2-1,0-1 0,-2-3 0,0-1 0,-2-2 0,-1-1 0,0-2 0,14-17-45,-42 39 258,-1 0 1,1-1-1,-2-1 0,1 1 1,-1-1-1,0 0 0,0-1 1,-1 0-1,-1 0 0,1 0 1,-1-1-1,-1 1 0,0-1 1,0 0-1,-1-1 0,0 1 1,-1-1-1,1-6-258,-5 12 165,-1 0 1,1 0-1,-1 0 1,0 0-1,0 1 1,-1-1-1,0 1 1,1 0-1,-1 0 1,-1 0-1,1 1 1,0-1-1,-1 1 1,0 0-1,0 0 1,0 1-1,0-1 1,0 1-1,0 0 1,-1 1-1,1-1 1,-1 1-1,1 0 1,-1 0-1,1 1 1,-3 0-166,-4-2 60,0 1 1,-1 0 0,1 1 0,0 1-1,-1 0 1,1 0 0,0 1 0,0 1-1,0 0 1,0 1 0,1 0 0,-1 0-1,1 1 1,0 1 0,0 0 0,1 1-1,0 0 1,0 0 0,0 1 0,1 0-1,0 1 1,1 0 0,0 0 0,0 1-1,1 0 1,0 0 0,1 1-1,0 0 1,-2 7-61,2-2 1,0 1-1,1 1 1,1-1-1,0 1 0,1 0 1,1-1-1,1 1 1,1 0-1,0 0 1,1 0-1,1 0 1,3 12-1,-3-25-85,-1 1 1,2 0-1,-1-1 1,0 0 0,1 0-1,0 0 1,0 0 0,1 0-1,-1 0 1,1-1 0,0 0-1,0 1 1,1-2-1,-1 1 1,1 0 0,0-1-1,0 0 1,0 0 0,0 0-1,0-1 1,1 0-1,-1 0 1,1 0 0,-1-1-1,1 1 1,0-1 0,0-1-1,0 1 1,-1-1-1,1 0 1,0 0 0,0-1-1,0 0 1,0 0 0,-1 0-1,1-1 1,-1 1-1,1-1 1,-1-1 0,1 1-1,1-2 85,15-15 101,0-1 0,-2-1 0,0 0 1,-1-2-1,-2 0 0,0-1 0,-2-1 0,0 0 0,-2-1 0,-1 0 0,-1-1 0,-1-1 0,-1 0 0,-2 0 0,0-6-101,-3 21 43,15-67 576,-22 112-611,2-1 0,1 1 0,2-1 0,1 1 0,2-1 0,1 0 0,1 0 0,4 9-8,-10-33-30,0 0 0,0 0-1,0 0 1,1 0 0,0 0 0,1-1-1,0 1 1,0-1 0,0 1-1,0-1 1,1 0 0,0 0-1,1-1 1,-1 1 0,1-1-1,0 0 1,1 0 0,-1-1-1,1 1 1,-1-1 0,1 0-1,1-1 1,-1 1 0,0-1-1,5 1 31,-1-3-7,-1 0-1,0 0 1,1-1-1,-1 0 0,1-1 1,-1 0-1,0-1 1,1 1-1,-1-2 0,0 1 1,0-1-1,-1-1 1,1 0-1,0 0 0,-1-1 1,0 0-1,0 0 1,-1 0-1,1-1 0,-1-1 1,-1 1-1,1-1 1,-1 0-1,0-1 0,4-6 8,6-10 184,-1 0-1,0-1 1,-2-1-1,-1 0 1,-2-1-1,0-1 1,5-25-184,-5 14 448,-1 0 1,-2 0-1,-2 0 0,-2-1 1,-1-4-449,-2 45 37,-1 0-1,1 0 1,-1 0 0,1-1-1,-1 1 1,1 0 0,-1 0-1,0 0 1,1-1 0,-1 1-1,0 0 1,0-1 0,1 1 0,-1-1-1,0 1 1,0-1 0,0 1-1,0-1 1,0 0 0,0 1-1,1-1 1,-1 0 0,0 1-1,0-1 1,0 0 0,0 0 0,0 0-1,0 0 1,0 0 0,0 0-1,0-1 1,0 1 0,0 0-1,0 0 1,0-1 0,0 1-1,0 0 1,0-1 0,0 1 0,0-1-1,1 1 1,-1-1 0,0 0-1,0 1 1,1-1 0,-1 0-1,0 1 1,1-1 0,-1 0-1,1 0 1,-1 0 0,1 1-1,-1-1 1,1 0 0,-1 0 0,1 0-1,0 0 1,0 0 0,-1 0-1,1 0 1,0 0 0,0 0-1,0-1-36,-5 27 43,0 0 1,2-1-1,1 1 0,1 1 0,1-1 0,1 0 0,2 0 0,0-1 0,2 1 0,0 0 0,2-1 0,0 0 0,2-1 0,1 0 0,12 22-43,-22-44-20,74 139-802,-17-87-3087,15-38-5876,-56-20 3843,0-4-1697</inkml:trace>
  <inkml:trace contextRef="#ctx0" brushRef="#br0" timeOffset="294.062">1491 236 8520,'0'0'2968,"-17"-9"-587,-54-26 128,11 26 2760,93 3-1676,-8 0-3209,57-5 8,114-20 275,-67 1-3792,-124 29 1323,-4 1-5151,-6 0-2789</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9.332"/>
    </inkml:context>
    <inkml:brush xml:id="br0">
      <inkml:brushProperty name="width" value="0.05" units="cm"/>
      <inkml:brushProperty name="height" value="0.05" units="cm"/>
      <inkml:brushProperty name="color" value="#004F8B"/>
    </inkml:brush>
  </inkml:definitions>
  <inkml:trace contextRef="#ctx0" brushRef="#br0">59 1 11307,'0'0'7287,"0"0"-3753,0 0-1415,0 0-598,0 0-549,-2 13-171,-53 288 838,54-272-1706,3 89-402,21-48-3506,10-41-2634,11-23-4185,-29-8 6539</inkml:trace>
  <inkml:trace contextRef="#ctx0" brushRef="#br0" timeOffset="1">157 432 1249,'0'0'1789,"0"-15"-44,-2-50-85,1 60-1482,0 0 0,0 1 0,0-1-1,-1 0 1,1 0 0,-1 1 0,0-1 0,-1 0-1,1 1 1,-1 0 0,0 0 0,0 0-1,0 0 1,0 0 0,-1 1 0,0-1-1,1 1 1,-1 0 0,-1 0 0,1 0-1,0 1 1,-1-1 0,1 1 0,-1 0 0,0 1-1,0-1-177,-29-16 3407,34 18-1976,9 0 811,30-3-1754,-1-1-1,0-2 1,0-1-1,0-2 1,-1-2 0,2-2-488,-11 8-555,-17 6-3401,-4 3-3155</inkml:trace>
  <inkml:trace contextRef="#ctx0" brushRef="#br0" timeOffset="350.965">497 466 20499,'0'0'3556,"0"0"-1474,0 0-32,0 0-705,0 0-224,0 0-288,0 0-353,0 0-320,0 0-31,59 19-129,-58-14-161,1-5-607,1 5-1218,0 0-1986,-3 0-5285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42.352"/>
    </inkml:context>
    <inkml:brush xml:id="br0">
      <inkml:brushProperty name="width" value="0.05" units="cm"/>
      <inkml:brushProperty name="height" value="0.05" units="cm"/>
    </inkml:brush>
  </inkml:definitions>
  <inkml:trace contextRef="#ctx0" brushRef="#br0">200 94 9193,'0'0'22069,"0"0"-22069,0 0-577,-75-21-1345,13-14-4035,0-2-11980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38.691"/>
    </inkml:context>
    <inkml:brush xml:id="br0">
      <inkml:brushProperty name="width" value="0.05" units="cm"/>
      <inkml:brushProperty name="height" value="0.05" units="cm"/>
      <inkml:brushProperty name="color" value="#004F8B"/>
    </inkml:brush>
  </inkml:definitions>
  <inkml:trace contextRef="#ctx0" brushRef="#br0">0 427 12428,'0'0'4810,"0"0"-3011,13-14-972,-3 1-573,-2 3-43,0 1 0,1 0 0,0 0-1,0 1 1,1 0 0,0 1 0,0 0 0,0 0-1,3 0-210,80-37 993,-59 31-937,-1-2 0,0-2 1,-1 0-1,-1-3 0,-1 0 0,-1-2 0,-1-1 0,22-24-56,-22-13 208,-30 58-209,0 0 0,-1 0 0,1 0 0,-1 0 0,1 1 0,-1-1 0,0 1 0,0 0 0,0 0 0,1 0 0,-1 0 0,0 0 0,0 0 0,0 1 0,0-1 0,-1 1 0,1 0 0,0 0 0,0 0 0,0 1-1,0-1 1,0 1 0,0-1 0,0 1 0,0 0 0,-2 1 1,2-1-10,0-1 0,0 1-1,1 0 1,-1 1-1,0-1 1,0 0 0,0 1-1,1-1 1,-1 1 0,1 0-1,-1 0 1,1 0-1,0 0 1,0 0 0,0 1-1,0-1 1,0 1 0,0-1-1,1 1 1,-1 0-1,1 0 1,0-1 0,0 1-1,0 0 1,0 0-1,0 0 1,1 0 0,-1 0-1,1 0 1,0 0 0,0 1-1,0-1 1,0 0-1,0 0 1,1 0 0,0 3 10,44 106-1410,-42-107 1309,17 33-460,-8-19 495,-1 1 1,0 0-1,-2 0 0,0 1 1,-2 1-1,0-1 1,-1 1-1,-1 0 0,-2 0 1,0 2 65,-3-21 16,0 0 1,-1 0-1,1 0 0,-1 0 1,0-1-1,0 1 1,0 0-1,0 0 1,-1-1-1,1 1 0,-1 0 1,1-1-1,-1 0 1,0 1-1,0-1 1,0 0-1,0 0 0,-1 0 1,1 0-1,-1 0 1,1-1-1,-1 1 1,1-1-1,-1 0 0,0 1 1,0-1-1,1-1 1,-1 1-1,0 0 0,0-1 1,-2 1-17,-95 3 308,11-40-772,70 3-5180,18 19 423</inkml:trace>
  <inkml:trace contextRef="#ctx0" brushRef="#br0" timeOffset="311.605">780 470 15214,'0'0'2627,"0"0"-1026,0 0-415,0 0-834,0 0-352,0 0-128,0 0-1378,0 0-2401,76-20-3044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46.832"/>
    </inkml:context>
    <inkml:brush xml:id="br0">
      <inkml:brushProperty name="width" value="0.05" units="cm"/>
      <inkml:brushProperty name="height" value="0.05" units="cm"/>
      <inkml:brushProperty name="color" value="#E71224"/>
    </inkml:brush>
  </inkml:definitions>
  <inkml:trace contextRef="#ctx0" brushRef="#br0">366 139 4773,'0'0'3352,"0"0"-1217,0 0 140,7-15 282,23-47-11,-12 1 4458,-13 115-4863,-10 161-1359,-10-1 1,-11 8-783,0 23 90,12-100-300,6 1 0,7 0 0,10 58 210,1-133-666,2-26-2998,-12-44-6054,0-8 5775,-8-4-1838</inkml:trace>
  <inkml:trace contextRef="#ctx0" brushRef="#br0" timeOffset="325.359">1 1352 10474,'0'0'2397,"0"0"-491,0 0 469,0 0-133,0 0-544,0 0-379,0 0-412,0 0-341,8 9-123,31 35-336,1-2 0,3-2-1,1-2 1,2-1 0,1-3 0,2-2-1,2-2 1,45 20-107,-87-45 1,-1-1 1,1 0-1,0-1 0,0 0 1,1 0-1,-1-1 0,1 0 0,-1-1 1,1 0-1,0 0 0,-1-1 1,1 0-1,0-1 0,-1 0 0,1 0 1,-1-1-1,1-1 0,-1 1 1,0-2-1,0 1 0,0-1 1,0 0-1,-1-1 0,1 0 0,-1-1 1,-1 1-1,1-2 0,-1 1 1,6-6-2,1-10 21,0-1 0,-1 0 0,-1 0 0,-2-2 0,0 1 0,-1-1 0,-2 0 0,4-25-21,-5 31 8,4-36 91,1-4-635,2 24-5380,-12 33-1253,2 2-3359</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47.819"/>
    </inkml:context>
    <inkml:brush xml:id="br0">
      <inkml:brushProperty name="width" value="0.05" units="cm"/>
      <inkml:brushProperty name="height" value="0.05" units="cm"/>
      <inkml:brushProperty name="color" value="#E71224"/>
    </inkml:brush>
  </inkml:definitions>
  <inkml:trace contextRef="#ctx0" brushRef="#br0">5 111 11050,'0'0'3599,"0"-12"-1331,0-32-348,0 32 2977,-2 106-4040,0-45-703,1 0-1,3-1 0,2 1 0,2 0 0,12 44-153,0-60-85,-12-63 144,-7-98 251,-2 87-159,2 0-1,2 0 0,2 0 0,2 1 0,1-1 0,8-21-150,-14 60 6,0 0-1,0 0 0,1 0 0,-1 0 0,1 1 0,-1-1 0,1 0 0,0 0 0,0 1 0,0-1 0,-1 0 0,2 1 0,-1-1 1,0 1-1,0-1 0,0 1 0,1 0 0,-1-1 0,1 1 0,-1 0 0,1 0 0,-1 0 0,1 0 0,0 0 0,-1 1 0,1-1 1,0 0-1,0 1 0,0-1 0,-1 1 0,1 0 0,0 0 0,0-1 0,0 1 0,0 0 0,0 1 0,-1-1 0,1 0 0,0 0 1,0 1-1,0-1-5,7 8 5,0 0 1,0 0 0,-1 0 0,0 1-1,-1 1 1,0-1 0,0 1 0,-1 0-1,0 0 1,2 8-6,1-2 1,-6-10-2,15 30 1,1-1-1,2 0 1,1-2-1,2-1 1,1 0-1,2-2 1,0-1-1,2-1 1,31 22 0,-56-46-2,1-1 0,0 0 1,0 1-1,0-2 0,0 1 0,0-1 0,0 0 0,1 0 1,0 0-1,-1-1 0,1 1 0,0-2 0,-1 1 0,1 0 1,0-1-1,0 0 0,0-1 0,-1 1 0,1-1 0,0 0 1,-1-1-1,1 1 0,-1-1 0,1 0 0,-1 0 0,0-1 1,0 0-1,0 0 0,0 0 0,0 0 0,0-1 0,3-4 2,0-7 137,-1-1-1,-1 1 1,0-2-1,-1 1 1,-1 0-1,0-1 1,-1 0-1,-1 0 0,-1 0 1,0 0-1,-2 0 1,0 0-1,0 0 1,-2 0-1,0 0 1,-1 0-137,-32-156 849,36 172-882,-1 1 0,1 0 0,-1-1 0,1 1 0,-1 0 1,1-1-1,-1 1 0,0 0 0,1 0 0,-1-1 1,1 1-1,-1 0 0,1 0 0,-1 0 0,0 0 0,1 0 1,-1 0-1,1 0 0,-1 0 0,0 0 0,1 0 1,-1 0-1,1 0 0,-1 0 0,0 0 0,1 1 0,-1-1 1,1 0-1,-1 0 0,1 1 0,-1-1 0,1 0 1,-1 1-1,1-1 0,-1 1 0,1-1 0,-1 0 1,1 1-1,0-1 0,-1 1 0,1-1 0,0 1 0,-1-1 1,1 1-1,0 0 0,0-1 0,0 1 0,-1-1 1,1 1-1,0 0 0,0-1 0,0 1 0,0-1 0,0 1 1,0 0-1,0-1 0,0 1 0,0-1 0,0 1 1,1 0-1,-1-1 0,0 1 0,0-1 0,0 1 1,1-1-1,-1 1 0,0-1 0,1 1 33,-4 26-4110,3 1-3951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51.29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86 41 4933,'0'0'1409,"0"0"75,0 0 283,0 0 11,-14-7-11,-42-19-11,51 24-1469,-5-3 4691,19 6-4574,506 17 3149,-34 0-3257,-144-23 206,-337 5-498,0 0 0,-1-1 0,1 1 0,0 0 0,-1-1 0,1 1-1,0 0 1,0-1 0,-1 1 0,1-1 0,0 1 0,0-1 0,0 1 0,-1-1-1,1 1 1,0-1 0,0 1 0,0-1 0,0 1 0,0-1 0,0 1 0,0-1 0,0 1-1,0-1 1,0 1 0,0 0 0,1-1 0,-1 1 0,0-1 0,0 1 0,0-1-1,1 1 1,-1-1-4,-27-1-507,0 2 0,1 0 0,-1 2 0,0 0 0,-22 7 507,-68 24-10923,66-11-277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51.86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92 62 8360,'-13'1'2141,"-65"6"2273,87-1-613,375-3 139,365-25-3155,-607 19-788,52-1 1015,113-20-1012,-317 22 2632,7 1-2610,0 0 1,-1 1-1,1 0 0,0 0 0,-1 0 0,1 0 1,0 0-1,-1 1 0,1-1 0,0 1 0,0 0 1,-1 0-1,1 0 0,0 1 0,0-1 1,0 1-1,0 0 0,0 0-22,1-14-2361,-5-2-5448,-1 4-1399</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55.71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219 199 14510,'0'0'1099,"-13"-6"-485,-99-35 1431,111 41-2029,1 0 1,-1 1-1,1-1 1,-1 0-1,0 0 1,1 0-1,-1 0 0,0 0 1,1 0-1,-1 0 1,0 0-1,1 0 1,-1 0-1,0 0 1,1-1-1,-1 1 0,1 0 1,-1 0-1,0-1 1,1 1-1,-1 0 1,1-1-1,-1 1 1,1-1-1,-1 1 0,1 0 1,-1-1-1,1 1 1,0-1-1,-1 1 1,1-1-1,-1 0 1,1 1-1,0-1 0,0 1 1,-1-1-1,1 0 1,0 1-1,0-1 1,0 1-1,0-1 1,0 0-1,0 1 0,-1-1 1,2 0-1,-1 1 1,0-1-1,0 0 1,0 1-1,0-1 1,0 0-1,0 1 0,1-1 1,-1 1-1,0-1-16,36-11 105,70 0-39,2 5 0,64 6-66,-145 1 1,-27-1-1,1 1 0,-1 0 0,1 0 0,-1-1 0,0 1 0,1 0 0,-1 0 0,1-1 0,-1 1 0,1 0-1,-1 0 1,0 0 0,1 0 0,-1 0 0,1-1 0,-1 1 0,1 0 0,-1 0 0,1 0 0,-1 0 0,1 1-1,-1-1 1,1 0 0,-1 0 0,1 0 0,-1 0 0,0 0 0,1 1 0,-1-1 0,1 0 0,-1 0 0,1 0 0,-1 1-1,0-1 1,1 0 0,-1 1 0,0-1 0,1 0 0,-1 1 0,0-1 0,0 1 0,1-1 0,-1 0 0,0 1-1,0-1 1,0 1 0,1-1 0,-1 1 0,0-1 0,0 1 0,0-1 0,0 1 0,0-1 0,0 1 0,0-1 0,0 1-1,0-1 1,0 0 0,0 1 0,0-1 0,-1 1 0,1 0 0,-27 21 27,-107 44 512,-41 29-69,174-94-471,0-1 1,-1 0-1,1 1 1,0-1-1,-1 1 1,1-1-1,0 1 1,0 0 0,0-1-1,0 1 1,0 0-1,0 0 1,0 0-1,0 0 1,0 0-1,0 0 1,0 0 0,0 0-1,1 0 1,-1 0-1,0 0 1,1 1-1,-1-1 1,1 0-1,-1 0 1,1 1-1,0-1 1,-1 0 0,1 1-1,0-1 1,0 0-1,0 1 1,0-1-1,0 0 1,0 1-1,1-1 1,-1 0-1,0 1 1,1-1 0,-1 0-1,1 1 1,-1-1-1,1 0 1,0 0-1,-1 0 1,1 0-1,0 0 1,0 0-1,0 0 1,0 0 0,0 0-1,0 0 1,0 0-1,0 0 1,0-1-1,0 1 1,0 0-1,1-1 1,-1 1 0,16 1 11,-1 0 0,0-2 0,1 0 1,-1 0-1,0-2 0,1 0 0,-1 0 0,0-2 0,0 0 1,-1-1-1,14-6-11,-11 5 102,0-1 0,0 0 0,0-2 0,-1 0 0,-1-1 1,1 0-1,-2-2 0,1 0 0,-2 0 0,1-2 0,-2 1 0,0-2 1,-1 0-1,0 0 0,7-14-102,-17 26 63,0 0-1,-1 0 1,1 0 0,-1 0-1,1 0 1,-1 0-1,0 0 1,0-1 0,-1 1-1,1 0 1,-1 0 0,1-1-1,-1 1 1,0 0 0,-1-1-1,1 1 1,0 0 0,-1-1-1,0 1 1,1 0 0,-1 0-1,-1-1 1,1 1 0,0 0-1,-1 0 1,0 0 0,1 1-1,-1-1 1,0 0 0,-1 1-1,1-1 1,0 1 0,-1 0-1,1-1 1,-1 1 0,0 0-1,0 1 1,0-1-63,-12-3 49,-1 1 0,0 0 0,0 1 0,0 1 0,0 1 0,0 0 1,0 1-1,0 1 0,0 0 0,0 2 0,0-1 0,0 2 0,1 0 0,-1 1 1,1 0-1,0 2 0,1-1 0,-1 2 0,1 0 0,-2 2-49,-9 4 12,1 1-1,0 1 0,1 1 1,1 0-1,1 2 1,0 1-1,2 0 1,0 2-1,1 0 0,2 1 1,0 1-1,1 0 1,1 1-1,1 2-11,10-20-5,1-1 1,0 1-1,0 0 0,0 0 0,1 0 0,0 0 0,0 0 0,1 0 1,0 0-1,0 0 0,0 0 0,1 0 0,0 0 0,1 0 0,0 0 1,0 0-1,0 0 0,1-1 0,0 1 0,0-1 0,0 0 0,1 0 1,0 0-1,0 0 0,1-1 0,0 1 0,-1-1 0,2-1 0,-1 1 1,1-1-1,-1 1 0,1-1 0,6 2 5,13 6-5,1-2-1,0-1 1,1 0 0,-1-2-1,2-2 1,-1 0 0,0-2-1,1 0 1,0-2 0,0-2-1,-1 0 1,23-5 5,-31 5 8,0-2 0,0 0 0,-1-1-1,1-1 1,-1-1 0,0 0 0,-1-1 0,1-1 0,-2-1 0,1-1-1,-1 0 1,0-1 0,-1 0 0,-1-2 0,0 1 0,0-2-1,0-2-7,-11 12 5,0-1 0,0 1 0,-1-1 0,1 0 0,-1 0 0,0 0 0,-1 0 0,1 0 0,-1 0 0,0 0-1,0-1 1,-1 1 0,0 0 0,0-1 0,0 1 0,0 0 0,-1 0 0,0-1 0,0 1 0,0 0-1,-1 0 1,0 0 0,0 0 0,0 0 0,0 0 0,-1 1 0,0-1 0,0 1 0,0 0 0,0 0 0,-1 0-1,0 0 1,0 0 0,0 1 0,0-1 0,0 1 0,-3-1-5,-8-4-146,0 1 0,0 1 0,-1 0 0,0 1 0,0 0 0,0 2 0,0 0 0,-1 0 0,1 2 0,-1 0-1,0 1 1,-5 1 146,-123 23-6788,85-6 344</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4:56.51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416 110 3299,'0'0'1666,"2"-13"-1261,6-72 2120,-8 85-2298,-1 1 0,1-1 0,-1 1-1,0-1 1,1 1 0,-1-1 0,0 0-1,1 1 1,-1-1 0,0 0 0,1 1-1,-1-1 1,0 0 0,0 0-1,1 0 1,-1 0 0,0 1 0,0-1-1,1 0 1,-1 0 0,0-1 0,0 1-1,1 0 1,-1 0 0,0 0-1,0 0 1,1-1 0,-1 1 0,0 0-1,1-1 1,-1 1 0,0 0 0,1-1-1,-1 1 1,0-1 0,1 1-1,-1-1 1,1 1 0,-1-1 0,1 0-1,-1 1 1,1-1 0,0 0 0,-1 1-1,1-1 1,0 0 0,-1 1 0,1-1-1,0 0 1,0 0 0,0 1-1,-1-1 1,1 0-227,-9 37 450,1 1 0,2 1 0,2-1 0,1 1 0,2 0-1,2 27-449,0-24 200,-18 887 190,18-850-519,-2-78 120,1 1-1,0-1 0,-1 1 1,1-1-1,-1 1 0,1-1 0,-1 0 1,1 1-1,-1-1 0,1 0 0,-1 1 1,0-1-1,1 0 0,-1 0 0,1 0 1,-1 1-1,0-1 0,1 0 0,-1 0 1,1 0-1,-1 0 0,0 0 0,1 0 1,-1 0-1,1 0 0,-1-1 0,0 1 1,1 0-1,-1 0 0,1 0 0,-1-1 1,0 1-1,1 0 0,-1 0 0,1-1 1,-1 1-1,1-1 0,-1 1 0,1 0 1,0-1-1,-1 1 0,1-1 1,-1 1-1,1-1 0,0 1 0,-1-1 1,1 1-1,0-1 0,0 0 0,-1 1 1,1-1-1,0 1 0,0-1 0,0 0 1,0 1-1,0-1 0,0 1 0,0-1 1,0 0-1,0 1 0,0-1 0,0 0 1,0 1 9,-129-245 53,123 233-46,-36-48 22,40 58-32,1 1 1,-1 0-1,1 0 0,-1 0 1,0 0-1,0 0 1,1 1-1,-1-1 0,0 0 1,0 1-1,0-1 0,1 1 1,-1 0-1,0 0 0,0-1 1,0 1-1,0 0 1,0 1-1,0-1 0,0 0 1,0 1-1,1-1 0,-1 1 1,0-1-1,0 1 1,0 0-1,1-1 0,-1 1 1,0 0-1,1 1 0,-1-1 1,1 0-1,-1 0 1,1 0-1,0 1 0,-1 0 3,-7 10-9,1-1 0,0 1 0,1 0-1,1 0 1,0 1 0,0 0 0,1 0-1,1 1 1,0-1 0,1 1 0,-1 14 9,0-9-9,0 1 0,2-1-1,1 1 1,0 0 0,1 0 0,1 0 0,4 18 9,-5-37-5,-1 0 0,1 1 1,0-1-1,1 0 0,-1 0 1,0 1-1,0-1 0,0 0 0,1 0 1,-1 1-1,1-1 0,-1 0 1,1 0-1,-1 0 0,1 0 1,0 0-1,0 1 0,-1-1 1,1-1-1,0 1 0,0 0 0,0 0 1,0 0-1,0 0 0,0-1 1,0 1-1,0 0 0,0-1 1,1 1-1,-1-1 0,0 1 0,0-1 1,0 0-1,1 1 0,-1-1 1,0 0-1,1 0 0,-1 0 1,0 0-1,0 0 0,1 0 0,-1 0 1,0-1-1,1 1 0,-1 0 1,0-1-1,0 1 0,0-1 1,1 1-1,0-1 5,3-18 76,-1 1 1,-1-1-1,0 0 0,-1 0 1,-2 0-1,1 0 0,-2 0 1,-1 0-1,0 0 0,-2-2-76,-1 3 805,12 49-537,-2-17-270,1 0 0,1-1 0,0 0 0,0 0 0,1-1 0,1 0 0,0 0 0,1-1 0,0-1 0,0 1 0,1-1 0,1-1 0,-1 0 0,1-1-1,1 0 1,0-1 0,0 0 0,0-1 0,1-1 0,0 0 0,0-1 0,0 0 0,1-1 0,-1-1 0,1 0 0,6-1 2,-10 1-2,1-2-1,-1 0 1,1 0 0,0-1-1,-1 0 1,0-1 0,1 0-1,-1-1 1,0 0 0,0-1-1,0 0 1,-1-1 0,0 0-1,1-1 1,-2 0 0,1 0 0,-1-1-1,0-1 1,0 1 0,-1-1-1,0-1 1,0 1 0,-1-2-1,0 1 1,-1-1 0,0 1-1,-1-2 1,0 1 0,0-1-1,1-6 3,2-40-10,-14 51-1940,-3 10-5795,3 0-4202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03.454"/>
    </inkml:context>
    <inkml:brush xml:id="br0">
      <inkml:brushProperty name="width" value="0.05" units="cm"/>
      <inkml:brushProperty name="height" value="0.05" units="cm"/>
    </inkml:brush>
  </inkml:definitions>
  <inkml:trace contextRef="#ctx0" brushRef="#br0">103 217 9865,'-1'-17'2888,"-11"-140"4757,-9 114-2899,4 69-2467,-14 187-345,27-165-1674,-13 296 1278,18 143-1538,30 80-310,-28-492-197,6-198-10805,-1 77 2664</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00.110"/>
    </inkml:context>
    <inkml:brush xml:id="br0">
      <inkml:brushProperty name="width" value="0.05" units="cm"/>
      <inkml:brushProperty name="height" value="0.05" units="cm"/>
    </inkml:brush>
  </inkml:definitions>
  <inkml:trace contextRef="#ctx0" brushRef="#br0">38 138 8616,'0'0'2568,"0"0"-358,7-14 411,37-92 3449,-26 88-701,-9 47-3649,-4 23-1075,-3 0 0,-2 0-1,-2-1 1,-6 37-645,6-67 101,-17 443 812,19-445-959,0-1 0,1 1 0,1-1-1,1 0 1,1 0 0,0 0 0,3 4 46,-5-16-26,1 0 1,-1 0-1,1-1 1,0 1-1,1-1 0,-1 0 1,1 0-1,0 0 1,1-1-1,-1 1 0,1-1 1,0 0-1,0 0 1,0 0-1,0-1 0,0 0 1,1 0-1,0-1 1,0 1-1,-1-1 0,1 0 1,5 0 25,-5 0-162,0-1 0,0 0 0,1 0 0,-1-1 0,1 0 0,-1 0 0,0 0 1,1-1-1,-1 0 0,0 0 0,0-1 0,0 0 0,1 0 0,-2 0 0,1-1 0,0 0 0,0 0 0,-1 0 1,0-1-1,0 1 0,0-2 0,0 1 0,1-1 162,4-6-1059,-1-1 1,0 0 0,0 0-1,-1-1 1,-1 0-1,0-1 1,-1 1-1,0-1 1,1-7 1058,3-10-4351,3 3-1697</inkml:trace>
  <inkml:trace contextRef="#ctx0" brushRef="#br0" timeOffset="340.104">1 419 11499,'0'0'3481,"0"0"-924,0 0-267,0 0-465,0 0-543,0 0-417,0 0-348,13-3-202,400-44-1131,-384 42-1848,-17 4-2648,-10 1-1366</inkml:trace>
  <inkml:trace contextRef="#ctx0" brushRef="#br0" timeOffset="809.733">655 592 7207,'0'0'5765,"0"0"-3074,0 0-289,0 0-544,0 0-929,0 0-321,0 0-223,81-9-193,-55 9-96,0-4 0,-2 0-96,-2 0 0,-5-2-96,-6 2-449,-9 1-1601,-2 3-2498,0 0-2499</inkml:trace>
  <inkml:trace contextRef="#ctx0" brushRef="#br0" timeOffset="1127.998">1259 160 11211,'0'0'6181,"0"0"-3100,0 0-903,0 0-208,0 0-417,0 0-485,0 0-310,0 0-160,-1 21-64,-4 144 234,8 116 933,0-166-5514,-2-58-1743,-1 0-3335,0-45 1027</inkml:trace>
  <inkml:trace contextRef="#ctx0" brushRef="#br0" timeOffset="1390.922">1132 549 2018,'0'0'6374,"0"0"-4548,0 0-33,0 0 482,0 0-514,0 0-736,0 0-256,0 0-257,82-50-191,-42 43-129,1 0-128,-2-3-32,4 0 32,-10 1-64,0-4-224,-4 6-2146,-6 1-1634,-4 2-1794</inkml:trace>
  <inkml:trace contextRef="#ctx0" brushRef="#br0" timeOffset="1911.046">1649 458 8296,'0'0'3294,"0"0"-262,0 0-197,0 0-887,0 0-768,6 13-347,21 44-246,-7 72 529,-18-127-1111,0-1 0,0 0 0,0 1 0,0-1 0,0 0 0,0 0 0,0-1 0,0 1 0,0 0 0,1-1 0,-1 1 0,0-1 0,0 0 0,1 1 0,-1-1 0,0 0 0,0-1 0,1 1 0,-1 0 0,0-1 0,0 1 0,1-1 0,-1 0 0,0 1 0,0-1 0,0 0 0,0 0 0,0-1 0,0 1 0,0 0 0,0-1 0,-1 1-5,13-12 337,-1 0 0,0-1 0,-1-1 1,-1 0-1,-1 0 0,0-1 0,0-1 0,-2 1 1,0-1-1,-1-1 0,-1 1 0,3-16-337,-7 32 27,-1-1 0,0 1 0,0-1 1,0 0-1,0 0 0,0 1 0,0-1 0,0 0 0,-1 0 0,1 0 0,-1 0 0,1 0 0,-1 0 0,0 0 0,0 0 0,0 0 1,0 0-1,0 0 0,0 0 0,0 0 0,-1 0 0,1 1 0,-1-1 0,1 0 0,-1 0 0,0 0 0,0 0 0,0 0 0,0 1 1,0-1-1,0 0 0,0 1 0,0-1 0,-1 1 0,1 0 0,-1-1 0,1 1 0,-1 0 0,0 0 0,1 0 0,-1 0 1,0 0-1,0 0 0,1 0 0,-1 0 0,0 1 0,0-1 0,0 1 0,0 0 0,0-1 0,0 1 0,0 0 0,0 0 0,0 0 1,0 1-28,-8 1-17,-1 1 1,2 1 0,-1 0 0,0 0-1,1 1 1,0 0 0,0 0 0,0 1-1,1 0 1,0 1 0,0 0 0,0 0 0,1 1-1,0 0 1,1 0 0,-1 0 0,2 1-1,-1 0 1,1 0 0,1 1 0,0-1-1,0 1 1,1 0 0,-1 4 16,0-4-188,1 0 0,0 1 0,0-1-1,1 1 1,1-1 0,0 1 0,0 0 0,1-1 0,0 1 0,1 0 0,0-1 0,1 1 0,0-1-1,1 1 1,0-1 0,1 0 0,0 0 0,0 0 0,1-1 0,0 1 0,1-1 0,0 0 0,0-1-1,1 0 1,0 0 0,1 0 0,0-1 0,0 0 0,0 0 0,1-1 0,0 0 0,0-1 0,0 1 0,3-1 188,2 0-30,-1-1 0,0-1 0,1 0 0,-1-1 0,1-1 1,0 0-1,0-1 0,0 0 0,-1-1 0,1 0 1,0-1-1,-1-1 0,1 0 0,-1-1 0,0-1 1,0 0-1,0 0 0,-1-1 0,0-1 0,0 0 1,0-1-1,-1 0 0,0 0 0,-1-2 30,13-11 577,-2-2-1,0-1 1,-2 0-1,0-1 1,-2-1-1,-1-1 1,-1-1 0,-1 0-1,-1-1 1,3-16-577,-3-51 1521,-14 96-1501,1 0-1,-1-1 1,0 1-1,0 0 1,0 0 0,1 0-1,-1-1 1,0 1-1,0 0 1,0 0-1,0 0 1,1 0 0,-1 1-1,0-1 1,0 0-1,0 0 1,1 0-1,-1 1 1,0-1 0,0 0-1,1 1 1,-1-1-1,0 1 1,0-1-1,1 0 1,-1 1 0,0 0-1,1-1 1,-1 1-1,1-1 1,-1 1-1,1 0 1,-1-1 0,1 1-1,0 0 1,-1 0-1,1-1 1,0 1-1,-1 0 1,1 0 0,0 0-1,0 0-19,-5 13 24,2 0 0,-1 0 0,2 0-1,0 1 1,1-1 0,0 1 0,1 0-1,1-1 1,0 1 0,1-1 0,3 10-24,0 1-144,1-1 0,2 0 0,0-1 1,2 1-1,0-2 0,2 0 0,0 0 0,2-1 1,0 0-1,1-1 0,1-1 0,1 0 0,0-2 1,2 0-1,0-1 0,7 4 144,-60-39 68,-2 1-1,1 2 1,-2 1-1,0 2 1,-1 1 0,0 3-1,-1 0 1,0 3-1,-11 0-67,37 5-2583,21 5-4880,11 1 117</inkml:trace>
  <inkml:trace contextRef="#ctx0" brushRef="#br0" timeOffset="2251.293">2948 171 9641,'1'-15'5675,"0"-7"-3809,1-15-256,-2 14 7448,12 381-6351,7-134-2840,-17-148-2532,-5-2-3762,1-53-155,-2-3-2851</inkml:trace>
  <inkml:trace contextRef="#ctx0" brushRef="#br0" timeOffset="2585.687">2775 592 6630,'0'0'3876,"0"0"-1506,0 0 257,0 0-321,0 0-929,0 0-608,104-74-353,-61 64-192,3-2-95,3 2-129,-1-1-32,-3-1 32,-8 2-64,-5-3-481,-6 5-2242,-4-4-2402,-9 4-5541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07.148"/>
    </inkml:context>
    <inkml:brush xml:id="br0">
      <inkml:brushProperty name="width" value="0.05" units="cm"/>
      <inkml:brushProperty name="height" value="0.05" units="cm"/>
    </inkml:brush>
  </inkml:definitions>
  <inkml:trace contextRef="#ctx0" brushRef="#br0">0 267 9257,'2'-15'3091,"1"-2"-2262,7-45 1715,-7 16 2170,-13 88-2205,8-25-2568,1 0 0,1 0 0,0 1 1,1-1-1,1 0 0,1 0 0,0 0 0,1 0 0,1 0 0,0-1 0,2 0 0,0 0 0,0-1 0,1 1 0,1-2 0,1 1 0,0-1 0,1-1 0,0 0 0,1 0 0,1-1 0,5 3 59,-15-13-48,1 1 0,-1-1-1,1-1 1,0 1 0,0-1-1,0 1 1,0-1 0,0 0-1,0 0 1,0-1 0,0 1-1,0-1 1,0 0 0,0 0 0,1-1-1,-1 1 1,0-1 0,0 0-1,0 0 1,0 0 0,0 0-1,0-1 1,-1 1 0,1-1-1,0 0 1,-1 0 0,1-1-1,1-1 49,83-86 457,-86 87-431,24-32 916,-3-2-1,-1 0 1,-1-1 0,-3-1-1,8-24-941,-15 16 1250,-21 55-994,-87 203-155,33-55-1697,117-304 555,-42 118 1178,-1-2 54,1 0-1,2 1 0,1 0 1,2 1-1,10-15-190,-26 44 1,1 0 0,-1 0-1,1-1 1,-1 1 0,1 0 0,0 0-1,-1 0 1,1 0 0,0 0 0,0 0-1,0 0 1,0 0 0,0 0 0,0 0-1,0 1 1,0-1 0,0 0 0,0 1-1,0-1 1,1 1 0,-1-1 0,0 1-1,0-1 1,1 1 0,-1 0 0,0 0-1,0 0 1,1 0 0,-1-1 0,0 2-1,1-1 1,-1 0 0,0 0 0,0 0-1,1 1 1,-1-1 0,0 0 0,0 1-1,1-1 1,-1 1 0,0 0 0,0-1-1,0 1 1,0 0 0,0 0 0,0 0-1,0-1 1,0 1 0,0 0 0,0 0-1,-1 0 1,1 1 0,0-1 0,-1 0-1,1 0 1,-1 0 0,1 0 0,-1 1-1,1-1 1,-1 0 0,0 0 0,0 1-1,0-1 1,1 1-1,24 75 2,-15-42 13,1 0 1,3-1 0,0 0 0,2-1 0,2-1-1,4 5-15,-20-33 3,1-1 0,0 0 0,0 0 0,1 1 0,-1-2 0,1 1 0,-1 0 0,1-1 0,0 0 0,0 1 0,0-2 0,0 1 0,0 0 0,0-1 0,1 0 0,-1 0 1,0 0-1,1 0 0,-1-1 0,1 0 0,-1 0 0,1 0 0,-1 0 0,1-1 0,-1 1 0,0-1 0,1 0 0,-1-1 0,0 1 0,0-1 0,0 0 0,0 0 0,0 0 0,0 0 0,0-1 0,-1 0 0,1 1 0,-1-1 0,3-3-3,8-8 138,1-1 1,-2-1-1,0 0 1,-1 0-1,-1-2 1,0 1-1,-1-1 1,-1-1-1,-1 0 1,-1 0-1,0 0 1,-1-1-1,-2 0 1,0 0 0,-1-1-1,0 1 1,-2-1-1,-1 1 1,-1-13-139,-23-48-81,23 81 0,0-1-1,-1 1 0,1 0 0,0-1 0,0 1 0,-1 0 0,1 0 0,0 0 0,0 0 0,-1 0 0,1 1 0,0-1 0,0 0 0,0 0 0,-1 1 0,1-1 0,0 1 0,0-1 0,0 1 0,0 0 0,0-1 0,0 1 0,0 0 0,0 0 0,0-1 1,0 1-1,0 0 0,0 0 0,1 0 0,-1 0 0,0 0 0,1 0 0,-1 1 0,1-1 0,-1 0 0,1 0 0,-1 0 0,1 0 0,0 1 0,0-1 0,0 0 0,-1 0 0,1 1 0,0-1 0,0 0 0,1 0 0,-1 1 0,0-1 0,0 0 0,1 0 1,-1 0 81,-7 75-11590,6-36-614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43.183"/>
    </inkml:context>
    <inkml:brush xml:id="br0">
      <inkml:brushProperty name="width" value="0.05" units="cm"/>
      <inkml:brushProperty name="height" value="0.05" units="cm"/>
    </inkml:brush>
  </inkml:definitions>
  <inkml:trace contextRef="#ctx0" brushRef="#br0">1 317 12492,'0'0'6433,"0"0"-3946,0 0-1173,0 0 298,0 0-251,0 0-502,18-3-490,149-7-268,-150 12-95,6-1-68,0 1 0,-1 1-1,1 2 1,-1 0 0,0 1-1,0 1 1,0 1-1,-1 1 1,12 8 62,-31-16-2,0 0-1,-1 0 1,1 0-1,0 1 1,-1-1 0,1 0-1,-1 1 1,1-1 0,-1 1-1,0-1 1,0 1-1,1 0 1,-1 0 0,-1-1-1,1 1 1,0 0-1,0 0 1,-1 0 0,1 0-1,-1 0 1,1 0-1,-1 0 1,0 0 0,0 0-1,0 0 1,0 0-1,0 0 1,0 0 0,-1 0-1,1 0 1,-1 0 0,1 0-1,-1 0 1,0 0-1,0 0 1,0 0 0,0 0-1,0-1 1,0 1-1,-1 1 3,-64 50 53,33-36 99,-1-1 1,0-2-1,-1-1 0,-1-2 0,1-2 0,-20 3-152,67-27 48,232-82-26,-184 74-27,-1-3 1,-2-3 0,-1-2 0,-1-2-1,48-40 5,-15-14 64,-85 83-60,0 0 0,0 0 0,0-1 0,0 1 0,0-1 0,-1 0 1,0 0-1,0 0 0,0 0 0,-1 0 0,0 0 0,0 0 0,0 0 0,0-1 0,-1 1 0,0 0 0,0-1 0,0 1 1,-1 0-1,0-1 0,-1-2-4,1 4-2,-1 0 1,0 1 0,0-1 0,-1 0-1,1 1 1,-1 0 0,0-1 0,0 1-1,0 0 1,0 1 0,0-1 0,-1 0-1,1 1 1,-1 0 0,1 0 0,-1 0-1,0 0 1,0 1 0,0-1 0,0 1-1,0 0 1,0 0 0,0 0 0,-1 1-1,1 0 1,0-1 0,0 2 0,-1-1-1,1 0 1,0 1 0,0 0 0,0 0-1,0 0 1,0 0 0,0 1 0,0-1-1,0 1 1,0 0 0,1 0 0,-1 1-1,1-1 1,-1 1 0,1 0 0,0-1-1,0 2 1,0-1 0,-1 2 1,2 8-6,0 0 1,0 1-1,2 0 0,0-1 1,0 1-1,1 0 0,1-1 1,0 1-1,1-1 0,0 0 1,1 0-1,0 0 0,2 0 1,-1-1-1,1 0 0,7 11 6,-9-15-1,61 162 44,-63-162-54,0 1 0,-1-1 0,0 1 0,0-1-1,-1 1 1,0-1 0,-1 1 0,0 0 0,0-1 0,0 1-1,-1-1 1,-1 0 0,1 0 0,-2 0 0,1 0-1,-1 0 1,0 0 0,0-1 0,-1 0 0,0 0 11,-12 11-365,0-1 0,-2-1 1,0 0-1,0-1 0,-2-2 1,1 0-1,-2-1 0,-20 8 365,-108 43-6360,18-16-4685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0.404"/>
    </inkml:context>
    <inkml:brush xml:id="br0">
      <inkml:brushProperty name="width" value="0.05" units="cm"/>
      <inkml:brushProperty name="height" value="0.05" units="cm"/>
    </inkml:brush>
  </inkml:definitions>
  <inkml:trace contextRef="#ctx0" brushRef="#br0">86 100 4708,'0'0'6940,"0"0"-3427,0 0-625,0 0-277,0 0-780,-13 3-588,-40 14-378,52-16-827,-1 0 0,1-1 0,0 1 0,0 0 0,-1 0-1,1 0 1,0 0 0,0 1 0,0-1 0,0 0 0,0 0 0,1 1 0,-1-1-1,0 0 1,1 1 0,-1-1 0,1 1 0,-1-1 0,1 1 0,-1-1 0,1 1-1,0-1 1,0 1 0,0-1 0,0 1 0,0-1 0,0 1 0,0-1 0,1 2-39,-1 4 179,-1 14 7,1 0 0,1 1 0,0-1 0,2 0-1,1-1 1,0 1 0,1-1 0,5 12-185,-8-29-9,-1 0-1,1 1 1,-1-1 0,1 0 0,0 0-1,0 0 1,0 0 0,1 0 0,-1 0 0,1-1-1,0 1 1,-1-1 0,1 0 0,0 0-1,0 0 1,1 0 0,-1 0 0,0-1-1,1 0 1,-1 1 0,0-1 0,1 0-1,0-1 1,-1 1 0,1-1 0,-1 1 0,1-1-1,0 0 1,-1 0 0,1-1 0,0 1-1,-1-1 1,1 0 0,1 0 9,7-2-11,-1-1 0,0 0 1,0-1-1,0 0 0,0-1 0,-1 0 0,0 0 1,-1-1-1,1-1 0,0-1 11,4-4 78,0-2 0,-2 0 0,0 0 0,0-1 0,-1 0 0,-2-1 0,1-1 0,-2 1 0,0-1 0,-1-1-1,-1 1 1,-1-1 0,-1 0 0,0-1 0,0-8-78,-4 26 11,1 0 0,-1-1 0,1 1 1,-1 0-1,0-1 0,0 1 0,0-1 0,0 1 0,0 0 0,-1-1 0,1 1 0,-1-1 0,0 1 0,1 0 0,-1 0 0,0-1 1,0 1-1,0 0 0,-1 0 0,1 0 0,0 0 0,-1 0 0,0 1 0,1-1 0,-1 0 0,0 1 0,0-1 0,0 1 1,0-1-1,0 1 0,0 0 0,0 0 0,0 0 0,0 0 0,-1 0 0,1 1 0,0-1 0,-1 1 0,1-1 0,-1 1-11,-8-1 3,0 1-1,1 0 0,-1 1 1,1 0-1,-1 1 0,1 0 1,0 1-1,0 0 0,0 0 1,0 1-1,0 0 0,1 1 0,-1 0 1,1 1-1,1 0 0,-1 0 1,1 1-1,0 0 0,0 0 1,1 1-1,0 0 0,1 0 1,0 1-1,0-1 0,-1 4-2,-8 12-16,2 0 0,1 0 1,1 1-1,1 1 0,1 0 0,1 0 0,2 1 0,0 0 0,1 8 16,3-26-83,0-1 1,0 1-1,0 0 1,1-1-1,1 1 1,-1 0-1,2 0 0,-1 0 1,1-1-1,0 1 1,1 0-1,0-1 1,0 1-1,1-1 1,0 0-1,1 0 1,0 0-1,0 0 0,0 0 1,1-1-1,0 0 1,1 0-1,-1 0 1,2-1-1,-1 0 1,0 0-1,1 0 0,1 0 83,4-1-43,0 0 0,0 0-1,1-1 1,0-1-1,-1 0 1,1 0 0,0-2-1,0 1 1,0-2 0,0 0-1,1 0 1,-1-1-1,0-1 1,0 0 0,-1-1-1,11-3 44,4-3 72,-1 0 0,1-2-1,-2-1 1,0-1 0,0-2 0,-2 0-1,8-7-71,-6 3 210,-1-1 1,-1-1-1,0-1 0,-2 0 0,-1-2 1,-1-1-1,-1-1 0,-1 0 0,-1-1 1,-1-1-1,-2 0 0,-1-1 0,5-16-210,-5-43 134,-13 87-136,0 0 0,0 0 0,0 1 0,0-1 1,0 0-1,-1 1 0,1-1 0,0 1 0,0 0 0,0-1 0,0 1 1,-1 0-1,1-1 0,0 1 0,0 0 0,-1 0 0,1 0 0,0 0 1,0 1-1,0-1 0,-1 0 0,1 0 0,0 1 0,0-1 0,0 1 1,0-1-1,-1 1 0,1-1 0,0 1 0,0 0 0,0-1 0,0 1 1,0 0-1,1 0 0,-1 0 0,0 0 0,0 0 0,0 0 0,1 0 0,-1 0 1,0 0-1,1 0 0,-1 0 2,-11 18-5,1 0 0,1 0 0,0 1 0,2 1 0,0 0 0,1 0 1,1 0-1,1 1 0,1 0 0,1 0 0,1 0 0,1 17 5,1-36 15,4 145-859,-3-143 776,0-1-1,0 1 1,0 0-1,1 0 1,-1-1 0,1 1-1,0-1 1,1 0 0,-1 0-1,1 1 1,0-1-1,0-1 1,0 1 0,0 0-1,1-1 1,-1 0-1,1 0 1,0 0 0,0 0-1,0 0 1,1-1 0,-1 0-1,0 0 1,1 0-1,-1 0 1,1-1 0,0 0-1,3 1 69,3-1 9,0-1 0,-1 0 0,1-1 0,0 0 0,0 0 0,-1-1 0,1-1 0,-1 0 0,1 0 0,-1-1 0,0 0 0,0-1 0,-1 0 0,0 0 0,0-1 0,0-1 0,2-1-9,9-9 196,0 0 0,0-2 0,-2 0 0,0-1 0,-2-1 0,7-11-196,-10 13 223,-1-1-1,-1 0 1,-1 0-1,-1-1 1,-1 0-1,-1-1 0,0 0 1,-2 0-1,2-14-222,-7 35 11,0 1-1,0-1 1,0 0-1,0 1 1,0-1-1,-1 1 0,1-1 1,0 1-1,0-1 1,-1 1-1,1-1 1,0 1-1,0-1 0,-1 1 1,1-1-1,0 1 1,-1 0-1,1-1 1,-1 1-1,1 0 0,-1-1 1,1 1-1,-1 0 1,1-1-1,-1 1 1,1 0-1,-1 0 0,1 0 1,-1-1-1,1 1 1,-1 0-1,1 0 1,-1 0-1,1 0 0,-1 0 1,0 0-1,1 0 1,-1 0-1,1 0 1,-1 0-1,1 0 0,-1 1 1,1-1-1,-1 0 1,1 0-1,-1 0 1,1 1-1,-1-1 0,1 0 1,-1 1-1,1-1 1,-1 0-1,1 1 1,0-1-1,-1 1 1,1-1-1,0 1 0,-1-1 1,1 0-1,0 1 1,-1-1-1,1 1 1,0 0-1,0-1 0,0 1-10,-14 13 27,1 1-1,1 1 1,1 0-1,0 0 1,1 1-1,0 1 1,2-1-1,0 2 1,1-1-1,1 1 1,0 5-27,-3 1 34,-25 60-88,5 2-1,3 1 1,4 1 0,4 0 0,4 2-1,3 19 55,25 185-325,-12-279 317,1 105-10,-3-118 18,-1 1-1,1-1 1,-1 1 0,0-1-1,0 0 1,0 1-1,-1-1 1,1 0 0,-1 0-1,0 0 1,0 0 0,0 0-1,0-1 1,0 1-1,-1-1 1,1 1 0,-1-1-1,0 0 1,0 0 0,1 0-1,-1 0 1,0 0-1,-1-1 1,1 1 0,0-1-1,0 0 1,-1 0-1,1 0 1,-1 0 0,1-1-1,-3 1 1,-18-3-5,1 0-1,0-1 1,0-1-1,0-2 1,1 0-1,-1-1 1,1-1-1,1-1 0,0-1 1,-12-8 5,21 12-3,-26-11 10,1-2 0,0-2 1,2-2-1,0 0 0,2-3 1,0-1-1,2-1 0,-19-23-7,45 46 4,0 0 0,0-1-1,0 1 1,1-1 0,0 0 0,0 0-1,0-1 1,1 1 0,0-1 0,0 0-1,0 0 1,1 0 0,1 0-1,-1 0 1,1 0 0,0 0 0,0-1-1,1 1 1,0 0 0,0-1-1,1 1 1,0 0 0,1 0 0,-1 0-1,1 0 1,0 0 0,1 0 0,0 0-1,0 0 1,0 1 0,1 0-1,0-1 1,3-2-4,13-9-175,2 1 1,0 0-1,0 2 0,2 1 1,0 1-1,0 1 0,1 0 0,1 2 1,8-1 174,-1-2-782,164-67-6195,-95 37-139</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0.865"/>
    </inkml:context>
    <inkml:brush xml:id="br0">
      <inkml:brushProperty name="width" value="0.05" units="cm"/>
      <inkml:brushProperty name="height" value="0.05" units="cm"/>
    </inkml:brush>
  </inkml:definitions>
  <inkml:trace contextRef="#ctx0" brushRef="#br0">116 165 9321,'2'-75'4409,"-1"74"-4227,-1 0-1,1 0 0,-1-1 0,1 1 0,-1 0 1,1 0-1,-1-1 0,0 1 0,0 0 0,1 0 1,-1-1-1,0 1 0,0 0 0,0-1 0,-1 1 1,1 0-1,0 0 0,0-1 0,-1 1 0,1 0 1,-1 0-1,1-1 0,-1 1 0,1 0 0,-1 0 1,0 0-1,0 0 0,1 0 0,-1 0 0,0 0 1,0 0-1,0 0 0,0 0 0,0 1 0,0-1 1,0 0-1,0 1 0,-1-1 0,1 0 0,0 1 1,0 0-1,-1-1 0,1 1 0,0 0 0,0-1 1,-1 1-1,1 0 0,-1 0-181,-38 36 2134,32-18-2084,0 0 0,0 0 0,2 1 1,0 0-1,2 0 0,0 1 0,1-1 0,1 1 1,0 0-1,2 0 0,0-1 0,2 1 0,0 0 0,1-1 1,1 1-1,0-1 0,2 0 0,0 0 0,1-1 1,1 1-1,1-2 0,1 1 0,0-1 0,1-1 0,12 14-50,-17-21-2,1-1 0,1 1 0,0-2 0,0 1 0,0-1 0,1 0 0,0-1 0,0 0-1,1 0 1,0-1 0,0 0 0,0-1 0,0 0 0,1-1 0,-1 0 0,1 0 0,0-1 0,0-1-1,0 0 1,0 0 0,0-1 0,0-1 0,0 0 0,0 0 0,0-1 0,0 0 0,0-1 0,-1 0-1,1-1 1,-1 0 0,0-1 0,0 0 0,3-2 2,4-9 107,-1 0-1,0 0 1,-1-1-1,-1-1 1,0-1-1,-2 0 1,0-1-1,-1 0 1,-1 0-1,-1-1 1,-1-1-1,-1 1 1,-1-1-1,0-1 1,-2 1-1,-1-1 1,0 1-1,-2-1 1,0 0 0,-2 0-1,-1 0 1,-3-17-107,5 32 13,0 0 0,-1 0 0,0 0 0,0 0 1,-1 0-1,0 0 0,0 0 0,-1 1 1,0-1-1,0 1 0,-1 0 0,0 0 0,0 0 1,-1 0-1,0 1 0,0-1 0,0 1 1,-1 0-1,0 1 0,0 0 0,-5-4-13,6 10-68,1 0 0,-1 0-1,1 0 1,-1 1 0,1 0-1,0-1 1,0 2 0,0-1 0,0 0-1,0 1 1,0 0 0,0-1-1,1 2 1,-1-1 0,1 0-1,0 1 1,0-1 0,0 1 0,1 0-1,-1 0 1,1 0 0,0 0-1,0 0 1,1 1 0,-1-1 0,1 1-1,0-1 1,0 1 0,0 3 68,-9 97-7752,10-52-2556</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1.589"/>
    </inkml:context>
    <inkml:brush xml:id="br0">
      <inkml:brushProperty name="width" value="0.05" units="cm"/>
      <inkml:brushProperty name="height" value="0.05" units="cm"/>
    </inkml:brush>
  </inkml:definitions>
  <inkml:trace contextRef="#ctx0" brushRef="#br0">1 231 8744,'0'0'5248,"0"0"-2483,0 0-715,0 0-165,0 0-738,15-7-602,-5 2-479,0 0-27,0 0-1,0 1 1,0 0 0,1 1 0,-1 0-1,1 1 1,-1 0 0,1 0 0,0 1 0,0 1-39,26 0 119,4 2 63,1-2 0,-1-2 0,1-1 0,-1-3 0,0-1 0,0-2 0,27-10-182,3-28 156,-69 46-113,-1-1 0,1 1-1,-1-1 1,1 0 0,-1 0-1,0 0 1,1 0 0,-1 0-1,0 0 1,0 0 0,-1 0-1,1 0 1,0-1 0,-1 1-1,1 0 1,-1-1 0,0 1-1,0 0 1,0 0-1,0-1 1,0 1 0,0 0-1,0-1 1,-1 1 0,0 0-1,1 0 1,-1-1 0,0 1-1,0 0 1,0 0 0,0 0-1,0 0 1,-1 0 0,0-1-43,1 1 38,-1 0 1,1 1-1,-1-1 1,1 0-1,-1 1 1,0-1 0,0 1-1,1 0 1,-1 0-1,0 0 1,0 0-1,0 0 1,0 0-1,0 0 1,-1 0-1,1 1 1,0-1 0,0 1-1,0 0 1,-1-1-1,1 1 1,0 0-1,0 1 1,0-1-1,-1 0 1,1 0 0,0 1-1,0 0 1,0-1-1,0 1 1,-1 0-1,1 0 1,0 0-1,1 0 1,-1 0-1,-2 2-38,-53 60 487,41-28-336,1 0 0,3 1 1,0 1-1,3 0 1,1 0-1,0 8-151,-2 5 106,-6 32 29,3-1-1,4 2 1,4-1 0,3 10-135,11-30-443,-8-61 329,-1 1 0,1-1-1,-1 0 1,1 1 0,0-1-1,-1 0 1,1 0 0,0 1-1,0-1 1,0 0 0,0 0-1,0 0 1,0 0 0,0 0-1,0 0 1,0 0 0,0-1-1,1 1 1,-1 0 0,0-1-1,1 1 1,-1 0 0,0-1-1,1 0 1,-1 1 0,1-1-1,-1 0 1,1 0 0,-1 0-1,0 0 1,1 0 0,-1 0-1,1 0 1,-1 0 0,1-1-1,-1 1 1,0 0 0,1-1-1,-1 1 1,0-1 0,1 0 114,62-45-10987,-42 25 3797</inkml:trace>
  <inkml:trace contextRef="#ctx0" brushRef="#br0" timeOffset="673.371">769 347 9193,'0'0'3550,"0"0"-977,0 0-118,2 12-613,15 98 411,-16-100-2161,0 0-1,0-1 1,1 1 0,1-1-1,-1 0 1,2 0 0,-1 0-1,1 0 1,0 0-1,1-1 1,0 0 0,6 8-92,-9-15 10,-1 0 1,1 0-1,0 0 1,-1 0-1,1-1 0,0 1 1,0 0-1,-1-1 1,1 1-1,0-1 1,0 0-1,0 0 1,0 1-1,-1-1 1,1 0-1,0-1 0,0 1 1,0 0-1,0-1 1,-1 1-1,1 0 1,0-1-1,0 0 1,-1 0-1,1 1 1,0-1-1,-1 0 1,1 0-1,-1 0 0,1-1 1,-1 1-1,1 0 1,-1-1-1,0 1 1,0 0-1,1-2-10,42-56 905,-36 48-692,-1 0 1,0 0 0,0-1-1,-1 0 1,-1 0-1,0-1 1,0 1-1,-1-1 1,-1 0-1,0-1 1,-1 1-1,-1 0 1,0-1-1,0 1 1,-2-9-214,-3 18 2,0 0 0,0 1 0,0 0 0,0-1 0,0 2 1,-1-1-1,1 0 0,-1 1 0,0 0 0,0 0 0,0 0 0,0 1 0,0 0 0,0 0 0,-1 0 1,1 0-1,0 1 0,0 0 0,-1 0 0,1 0 0,0 1 0,0 0 0,-1 0 0,1 0 0,0 0 1,0 1-1,0 0 0,-1 1-2,-4 2-2,-1 0 1,1 1 0,-1 0 0,2 1 0,-1 0-1,1 1 1,0 0 0,0 0 0,1 1 0,0 0-1,1 0 1,0 1 0,1 0 0,-1 0 0,2 1-1,0 0 1,0 0 0,1 0 0,0 0 0,1 1-1,0-1 1,1 1 0,0 0 0,1 0 0,1 0-1,-1 0 1,2 0 0,0-1 0,0 1 0,1 0-1,3 7 2,-3-7-96,1-1-1,0 0 1,1-1-1,1 1 1,0-1-1,0 1 1,1-2-1,0 1 1,0 0 0,1-1-1,1-1 1,0 1-1,0-1 1,0 0-1,1-1 1,0 0-1,0 0 1,1-1-1,0-1 1,0 1-1,1-1 1,-1-1-1,1 0 1,0-1-1,0 0 1,0 0-1,1-1 1,-1-1-1,0 0 1,1 0-1,-1-1 1,1-1-1,-1 0 1,1 0-1,-1-1 1,0-1 0,0 0-1,0 0 1,0-1-1,-1-1 1,6-2 96,20-15 189,-1-2 0,-1-1 0,-1-2 0,-1-1 1,-1-1-1,-2-2 0,-1-1 0,-1-1 1,6-14-190,-20 31 263,-2 0 1,0-1 0,0 0-1,-2-1 1,0 0 0,-1 0 0,-1-1-1,-1 0 1,0 0 0,-1-1-264,-5 18 29,1 0 1,0 1-1,-1-1 1,0 0-1,1 1 1,-1-1-1,0 0 1,0 0 0,1 1-1,-1-1 1,-1 0-1,1 0 1,0 1-1,0-1 1,-1 0-1,1 0 1,-1 1-1,1-1 1,-1 1-1,0-1 1,0 0 0,1 1-1,-1-1 1,0 1-1,-1 0 1,1-1-1,0 1 1,0 0-1,0-1 1,-1 1-1,1 0 1,-1 0-1,1 0 1,-1 0 0,1 1-1,-1-1 1,0 0-1,1 1 1,-1-1-1,0 1 1,1-1-1,-1 1 1,0 0-1,0 0 1,1 0-1,-1 0 1,0 0 0,0 0-1,1 0 1,-1 0-1,0 1 1,0-1-1,1 1 1,-1 0-1,1-1 1,-1 1-1,0 0 1,1 0-1,-1 0 1,1 0-30,-6 6 11,1 0 0,1 1 0,-1-1 0,2 1 1,-1 1-1,1-1 0,0 1 0,0-1 0,1 1 0,0 0 0,1 0 0,0 0 0,1 1 0,0-1 1,0 0-1,1 1 0,0-1 0,0 1 0,1-1 0,0 0 0,1 0 0,0 1 0,1-1 1,0 0-1,3 7-11,163 385-1597,-168-398 1591,0-2 4,0 0 0,0 0 0,0 0 0,-1 1 0,1-1 0,0 0 0,0 0 0,-1 1 0,1-1 0,-1 0 0,1 1 0,-1-1 0,0 1 0,1-1 0,-1 1 0,0-1 0,0 1 0,0-1 0,0 0 0,0 1 1,-1-1-1,1 1 0,0-1 0,-1 1 0,1-1 0,-1 0 0,1 1 0,-1-1 0,1 0 0,-1 1 0,0-1 0,0 0 0,0 0 0,0 0 0,0 0 0,0 0 0,0 0 0,0 0 0,0 0 0,-1 1 2,-22-4 15,0-1 0,1 0 0,-1-2 0,1-1 0,1 0 1,-1-2-1,1-1 0,0 0 0,0-2-15,-60-23-35,26 14-539,-5-2-3282,54 18 1240,8 3-4095,13-1-3084</inkml:trace>
  <inkml:trace contextRef="#ctx0" brushRef="#br0" timeOffset="906.155">2001 82 15631,'-2'-12'2754,"-5"-38"-266,-5 39 2205,-5 37-3375,0 29-971,1 2-1,3 0 1,2 1-1,3 0 1,3 0 0,1 49-347,-14 123 34,-7-79-2036,13-87-3649,5-29-725,3-18-778</inkml:trace>
  <inkml:trace contextRef="#ctx0" brushRef="#br0" timeOffset="1191.634">1776 699 6919,'-21'-101'5941,"20"99"-5607,0-1 0,0 1 0,0-1 0,0 1 0,0-1 0,1 0 1,-1 1-1,1-1 0,0 0 0,0 1 0,0-1 0,0 0 0,0 1 0,0-1 0,1 0 0,0 1 0,-1-1 0,1 0 0,0 1 0,0-1 0,0 1 0,1 0 0,-1-1 0,0 1 1,1 0-1,0 0 0,-1 0 0,1 0 0,0 0 0,0 0 0,0 0 0,1 1 0,-1-1-334,19-7 302,0 1 1,1 2 0,-1 0-1,1 1 1,0 1-1,1 1 1,8 0-303,12-2 177,376-37 421,-399 32-1770,-52 9-2423,-2 9-446,-8 2-3006</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07.474"/>
    </inkml:context>
    <inkml:brush xml:id="br0">
      <inkml:brushProperty name="width" value="0.05" units="cm"/>
      <inkml:brushProperty name="height" value="0.05" units="cm"/>
    </inkml:brush>
  </inkml:definitions>
  <inkml:trace contextRef="#ctx0" brushRef="#br0">12 626 11275,'0'0'6550,"0"0"-3144,0 0-897,0 0-497,0 0-704,0 0-592,1 2-359,9 71-16,-11-49-271,2 23-76,-9 124-602,8-171 581,-12 56-3609,9-20-7360,3-25 1473</inkml:trace>
  <inkml:trace contextRef="#ctx0" brushRef="#br0" timeOffset="867.485">98 263 8072,'0'0'2866,"0"0"38,-1-14 278,-5-41-486,0 46 2508,3 28-4817,3-18-186,-45 700 1860,124-876-2590,-74 165 546,-1 1-1,2-1 1,-1 1-1,1 0 1,1 0-1,0 1 1,0 0-1,0 0 1,1 1-1,0 0 1,1 0 0,-1 1-1,1 0 1,1 0-1,-1 1 1,1 0-1,0 1 1,0 0-1,0 1 1,0 0-1,9-2-16,-12 8 6,0 0-1,-1 0 1,1 0-1,-1 0 1,0 1-1,0 0 0,0 1 1,0-1-1,-1 1 1,0 0-1,0 0 1,0 1-1,-1 0 1,0 0-1,0 0 1,0 0-1,-1 0 1,1 1-1,-2-1 1,1 1-1,-1 0 0,1 4-5,1-2 3,11 24-25,68 119-933,-79-148 902,0 0 0,0 0 0,1 0 0,-1 0 0,1-1 0,0 0 0,0 0 0,0 0 0,0 0 0,0-1 0,1 0 0,-1 0 0,1 0 0,-1-1 0,1 0 0,0 0 0,0-1 0,-1 1-1,1-1 1,0 0 0,0-1 0,0 1 0,-1-1 0,1 0 0,0-1 0,-1 1 0,1-1 0,-1 0 0,0-1 0,0 1 0,3-3 53,12-5 110,-1-1 0,-1-1-1,0-1 1,-1 0 0,0-1 0,-1-1 0,12-15-110,-10 9 435,0-2 1,-2 0 0,0-1 0,-2 0-1,0-1 1,-2-1 0,-1 0 0,7-25-436,-13 23 640,-5 28-618,0 0 1,0 0-1,-1 1 0,1-1 0,0 0 0,0 0 1,-1 0-1,1 1 0,0-1 0,-1 0 0,1 0 1,0 0-1,-1 0 0,1 0 0,0 1 0,-1-1 1,1 0-1,0 0 0,-1 0 0,1 0 0,0 0 1,-1 0-1,1 0 0,0 0 0,-1 0 0,1 0 1,0-1-1,-1 1 0,1 0 0,0 0 0,-1 0 1,1 0-1,0 0 0,-1-1 0,1 1 0,0 0 1,0 0-1,-1 0 0,1-1 0,0 1 0,0 0 1,-1 0-1,1-1 0,0 1 0,0 0 0,0-1 1,-1 1-1,1 0 0,0-1 0,0 1 0,0 0 1,0-1-1,0 1 0,0 0 0,0-1 0,0 1 1,0 0-1,0-1 0,0 1 0,0 0 0,0-1 1,0 1-1,0-1-22,-8 11 48,0 1 0,1 0 0,0 0 0,1 0 0,0 1 0,1 0 0,0 0 0,-1 8-48,-1-1 5,1 1 0,1-1 0,1 1 0,1 0 0,1 0 0,1 0-1,0 0 1,1 1 0,2-1 0,0 0 0,1 0 0,2 6-5,-3-20-163,0 0-1,0-1 1,1 1-1,0-1 1,-1 0 0,2 0-1,-1 0 1,1 0 0,0 0-1,0-1 1,0 0-1,0 0 1,1 0 0,0 0-1,0-1 1,0 1 0,0-1-1,0-1 1,1 1-1,1 0 164,34 2-5811,1-19-5401,-26 3 1699</inkml:trace>
  <inkml:trace contextRef="#ctx0" brushRef="#br0" timeOffset="1183.324">994 84 2851,'0'0'7367,"-93"-80"-5125,54 77 576,4 3 321,11 0-1281,11 7-865,10 0-576,3 3-353,7 3-64,16 1-97,6 5-927,10-5-3076,-6-1-5862</inkml:trace>
  <inkml:trace contextRef="#ctx0" brushRef="#br0" timeOffset="1496.203">1505 301 8808,'3'-115'5259,"-3"116"-5113,-1 0 0,1 0 0,-1 0 1,1-1-1,-1 1 0,1 0 0,-1 0 1,0 0-1,1-1 0,-1 1 0,0 0 1,1-1-1,-1 1 0,0-1 0,0 1 1,0-1-1,0 1 0,0-1 1,1 1-1,-1-1 0,0 0 0,0 1 1,0-1-1,0 0 0,0 0 0,0 0 1,0 0-1,0 0 0,0 0 0,0 0 1,0 0-1,0 0 0,0-1 0,0 1 1,0 0-1,0-1 0,0 1 0,0 0 1,0-1-1,0 1 0,1-1 0,-1 0 1,0 1-1,0-1 0,1 0 0,-1 1 1,0-1-1,1 0 0,-1 0 0,1 1 1,-1-1-1,1 0 0,-1 0 0,1 0 1,-1 0-1,1 0 0,0 0 0,-1 0 1,1 0-1,0 0 0,0 0 0,0 0 1,0 0-1,0 0 0,0 0 1,0 0-1,0 0 0,1 0-146,-16 40 476,1 1 0,3 0 1,1 1-1,2 0 0,2 0 0,2 1 0,2 0 1,1 0-1,2-1 0,3 7-476,0-8-24,2 1 0,2-1 0,1 0 0,9 18 24,7 36-8825,-23-82 2067,-2-1-3038</inkml:trace>
  <inkml:trace contextRef="#ctx0" brushRef="#br0" timeOffset="1761.793">1333 678 10666,'-7'-13'3155,"-20"-37"-922,-1 6 2175,27 43-4327,1 1 1,-1-1-1,1 1 0,-1-1 0,1 1 0,0-1 1,-1 0-1,1 1 0,0-1 0,0 0 1,0 1-1,-1-1 0,1 0 0,0 1 1,0-1-1,0 0 0,0 0 0,0 1 1,0-1-1,0 0 0,1 1 0,-1-1 1,0 0-1,0 1 0,0-1 0,1 0 1,-1 1-1,0-1 0,1 0 0,-1 1 1,1-1-1,-1 1 0,0-1 0,1 1 0,-1-1 1,1 1-1,-1-1 0,1 1 0,0-1 1,-1 1-1,1 0 0,0-1 0,-1 1 1,1 0-1,-1 0 0,1-1 0,0 1 1,0 0-1,-1 0 0,1 0 0,0 0 1,-1 0-1,1 0 0,0 0-81,51-4 278,-43 4-32,98-2 60,-67 4-304,0-1 0,0-2 0,0-2 1,0-2-1,-1-2 0,0-1 0,0-2 1,-1-1-1,15-8-2,-36 8-329,-13 9-2961,-2 1-5700,-2 10 833</inkml:trace>
  <inkml:trace contextRef="#ctx0" brushRef="#br0" timeOffset="2073.228">1975 583 11403,'0'0'5498,"0"0"-1900,0 0-848,0 0-695,0 0-555,0 0-299,0 0-315,0 0-336,-3 4-160,0 1-336,0 0 1,1 0 0,0 1-1,0-1 1,0 1-1,1-1 1,0 1 0,0 0-1,0-1 1,1 1-1,-1 0 1,2 0 0,-1-1-1,0 1 1,1 0-1,0-1 1,1 3-55,1 29 86,-5 150-177,1-184-56,1 1 0,0 0-1,-1-1 1,0 1-1,0-1 1,0 1 0,0-1-1,-1 1 1,1-1 0,-1 0-1,0 0 1,0 0-1,0 0 1,0 0 0,0 0-1,-1 0 1,1-1-1,-1 1 1,0-1 0,0 0-1,0 0 1,0 0 0,-3 2 147,-3-44-710,12 9 797,2 1-1,0 0 1,2 1 0,1-1 0,2 2 0,11-27-87,-16 42 60,0-2 44,0 1 0,0-1 0,2 1-1,-1 0 1,2 1 0,0-1-1,1 2 1,0-1 0,1 1 0,0 0-1,0 1 1,2 1 0,-1-1-1,4 0-103,-11 9 16,-1 0 0,1 1 0,0-1 0,0 1 0,0 0 0,0 0 0,1 1 0,-1-1 0,0 1 0,0 0 0,0 0 0,1 0 0,-1 0 0,0 1 0,0 0 0,0 0 0,0 0 0,0 0 0,0 1 0,0-1 0,0 1 0,-1 0 0,1 0 0,0 1 0,-1-1 0,0 1 0,1 0 0,-1-1 0,0 2-16,70 102 54,-65-88-81,-1 0-1,-1 0 1,0 0-1,-1 1 0,-2 0 1,0 0-1,-1 0 1,0 0-1,-2 0 0,0 0 1,-1 0-1,-1 1 1,-2 3 27,-35 86-5824,36-105 5051,-5 16-7577,7-12 599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04.600"/>
    </inkml:context>
    <inkml:brush xml:id="br0">
      <inkml:brushProperty name="width" value="0.05" units="cm"/>
      <inkml:brushProperty name="height" value="0.05" units="cm"/>
    </inkml:brush>
  </inkml:definitions>
  <inkml:trace contextRef="#ctx0" brushRef="#br0">93 144 9353,'0'0'4644,"0"0"-1814,0 0-145,0 0-390,0 0-725,-2-4-609,2 4-944,0 1 0,0-1 0,0 1 0,0-1 1,0 1-1,0-1 0,0 1 0,0-1 0,0 0 1,0 1-1,0-1 0,-1 1 0,1-1 0,0 1 1,0-1-1,0 0 0,-1 1 0,1-1 0,0 1 1,-1-1-1,1 0 0,0 1 0,-1-1 0,1 0 1,0 0-1,-1 1 0,1-1 0,-1 0 0,1 0 1,-1 0-1,1 1 0,0-1 0,-1 0 0,1 0 1,-1 0-1,1 0 0,-1 0 0,1 0 0,-1 0 1,1 0-1,-1 0 0,1 0 0,-1 0 0,1 0 1,-1 0-1,1 0 0,0-1 0,-1 1 0,1 0 1,-1 0-1,1-1-17,-6 69 289,6-58-222,-1 283 380,3-214-3743,-2-1-4398,0-54 1474</inkml:trace>
  <inkml:trace contextRef="#ctx0" brushRef="#br0" timeOffset="484.467">66 344 2114,'-7'-169'8899,"6"156"-7929,0-1 0,-1 0 0,0 1-1,-1 0 1,-1-1 0,0 1 0,-1 0 0,0 1-1,-1-1 1,0 1 0,-1 0 0,-6-6-970,14 53 1596,10-14-1592,1-1 1,0 0-1,2-1 0,0 0 1,1-1-1,1 0 0,1-1 1,0-1-1,1-1 0,1-1 1,0 0-1,1-1 0,0-2 1,1 0-1,1 0 0,0-2-4,-13-4-31,0-1 0,1 1 0,0-2 0,0 1 0,0-1-1,0-1 1,0 0 0,1 0 0,-1-1 0,1 0 0,-1-1 0,0 0 0,1-1-1,-1 0 1,1-1 0,-1 0 0,0 0 0,0-1 0,0 0 0,0-1-1,0 0 1,-1-1 0,0 0 0,0-1 0,0 1 0,-1-2 0,0 1-1,0-1 1,0 0 0,3-5 31,-4 2 39,0-1-1,-1 0 1,0 0-1,0-1 1,-2 0-1,1 0 1,-1 0-1,-1 0 1,0 0-1,-1-1 1,0 0-1,-1 1 1,0-1-1,-2-12-38,1 24 7,-1-1-1,1 1 1,0 0-1,-1 0 1,0 0-1,1-1 1,-1 1-1,0 0 1,1 0-1,-1 0 1,0 0-1,0 0 0,0 0 1,0 0-1,0 1 1,0-1-1,0 0 1,0 0-1,0 1 1,0-1-1,-1 1 1,1-1-1,0 1 1,0-1-1,0 1 1,-1 0-1,1-1 1,0 1-1,-1 0 1,1 0-1,0 0 1,-1 0-1,1 0 0,0 1 1,0-1-1,-1 0 1,1 1-1,0-1 1,0 0-1,-1 1 1,1-1-1,0 1 1,0 0-1,0-1 1,0 1-1,0 0 1,0 0-1,0 0 1,0 0-1,0 0 1,0 0-1,0 0 1,1 0-1,-1 0 0,0 0 1,1 0-1,-1 0 1,1 1-1,-1-1 1,1 0-1,0 1-6,-15 18-5,2 2-1,1 0 0,1 0 0,0 1 0,2 0 0,1 1 1,0 0-1,2 0 0,1 1 0,1 0 0,0 10 6,-2-10-42,8-43 68,59-107 124,-59 120-131,0 1 0,0 0 0,0 0 0,1 0 0,-1 0 0,1 0 0,0 0 0,0 1 0,0-1 0,1 1 0,-1 0 1,1 0-1,0 0 0,0 0 0,0 1 0,0-1 0,0 1 0,0 0 0,1 1 0,-1-1 0,1 1 0,-1 0 0,1 0 0,0 0 0,-1 0 0,1 1 1,0 0-1,0 0 0,-1 0 0,1 1 0,0-1 0,-1 1 0,1 0 0,0 1 0,-1-1 0,1 1 0,-1 0 0,0 0 0,0 0 0,0 1 0,0-1 1,0 1-21,5 10 17,-1 1 0,0 0 0,-1 1 0,-1-1 0,0 1 0,-1 0 0,-1 1 0,-1-1 0,0 1-1,0 0 1,-2-1 0,0 1 0,-1 0 0,-1 12-16,2 2 23,-1-14-234,1-1-1,1 1 1,0-1-1,1 1 1,0-1-1,1 0 1,1 0-1,1 0 1,4 7 211,-7-16-504,1 1 1,1-2 0,-1 1 0,1-1 0,0 1 0,0-1 0,0-1 0,1 1 0,0-1-1,0 0 1,0 0 0,0 0 0,1-1 0,3 1 503,61 13-7719,-31-15 2604</inkml:trace>
  <inkml:trace contextRef="#ctx0" brushRef="#br0" timeOffset="822.993">1286 548 3171,'13'-18'3678,"82"-117"1879,-91 131-5160,0-1 0,-1 0-1,1 1 1,-1-1 0,0-1-1,0 1 1,0 0-1,-1-1 1,0 1 0,0-1-1,0 0 1,-1 0-1,0 0 1,0 1 0,0-1-1,-1 0 1,0 0 0,0 0-1,0 0 1,-1 0-1,0 0 1,0 0 0,0 0-1,-1 0 1,0 1 0,0-1-1,-3-4-396,0 5 168,-1 0-1,1 1 0,-1 0 1,0 0-1,0 0 1,0 1-1,0 0 1,0 0-1,-1 1 0,0 0 1,1 0-1,-1 0 1,0 1-1,0 0 1,0 0-1,0 1 0,0 0 1,0 0-1,-6 1-167,2 1 33,0 0-1,0 1 0,1 0 1,-1 0-1,1 1 0,-1 1 1,1 0-1,1 0 0,-1 1 1,1 0-1,0 1 1,0 0-1,1 0 0,0 1 1,0 0-1,1 1 0,0-1 1,-4 8-33,2 2-4,0 1 1,2 0-1,1 1 1,0 0-1,1 0 0,1 0 1,1 1-1,1-1 1,1 1-1,1-1 1,0 1-1,4 15 4,14 51-977,-17-84 881,0-1 1,0 1-1,0-1 1,0 0 0,0 1-1,1-1 1,-1 0 0,1 0-1,0 0 1,-1 0-1,1 0 1,0 0 0,0-1-1,0 1 1,1-1-1,-1 1 1,0-1 0,0 0-1,1 0 1,-1 0 0,1 0-1,-1 0 1,1-1-1,-1 1 1,1-1 0,-1 1-1,1-1 1,0 0-1,-1 0 1,1 0 0,0-1 95,3-1-2,0-1 0,0 0 0,0 0 0,-1-1 0,0 1 0,0-1 0,0-1 0,0 1 0,0-1 0,-1 1 0,0-1 0,0-1 0,0 1 0,-1 0 0,0-1 0,0 0 0,0 0 0,-1 0 0,1-2 2,3-3 48,24-47 805,-3-1 0,-2-2 0,-3 0 0,1-15-853,-7 229 80,-7-112-233,21 67-4301,5-48-5839,-15-39 4106</inkml:trace>
  <inkml:trace contextRef="#ctx0" brushRef="#br0" timeOffset="1169.742">1768 505 3555,'3'-19'5686,"13"-149"2807,-16 164-8200,1-1-1,-1 1 1,0 0-1,0 0 1,-1 0-1,1-1 1,-1 1-1,0 0 1,0 0-1,0 0 1,-1 0-1,1 0 1,-1 1-1,0-1 1,0 0-1,0 1 1,-1-1-1,1 1 1,-1 0-1,0 0 1,0 0-1,0 0 1,0 0-1,-3-1-292,4 4 80,0 1 0,0 0 0,0 0-1,1 1 1,-1-1 0,1 0 0,-1 1 0,1-1 0,-1 1 0,1-1-1,0 1 1,-1-1 0,1 1 0,0 0 0,0 0 0,0 0-1,1 0 1,-1 0 0,0 0 0,1 0 0,-1 0 0,1 0-1,-1 2-79,-20 190 279,9-34-1054,-1-97-1120,1-23-2221,11-40 3947,1 0 0,0-1 0,0 1 0,0 0 0,0 0 0,-1 0 0,1 0 0,0 0 0,0-1 0,0 1 0,-1 0 0,1 0 0,0 0 0,0 0 0,0 0 0,-1 0 0,1 0 0,0 0 0,0 0 0,-1 0 0,1 0 0,0 0 0,0 0 0,0 0 0,-1 0 1,1 0-1,0 0 0,0 0 0,0 0 0,-1 0 0,1 1 0,0-1 0,0 0 0,0 0 0,-1 0 0,1 0 0,0 0 0,0 1 0,0-1 169,0-25-387,65-195 8149,-60 204-7422,0 0-1,1 0 1,2 0 0,-1 1 0,2 0 0,-1 1 0,2 0 0,0 0 0,1 1 0,0 0-1,1 1 1,10-8-340,-18 18 43,-1 0 0,1 0 0,-1 1 0,1-1 0,0 1-1,0 0 1,-1 0 0,1 0 0,0 0 0,0 1 0,0-1 0,0 1 0,0 0-1,0 1 1,0-1 0,0 0 0,0 1 0,0 0 0,0 0 0,-1 0-1,1 1 1,0-1 0,-1 1 0,1 0 0,-1 0 0,1 0 0,-1 0 0,0 1-1,0 0 1,3 2-43,73 98 305,-68-84-292,-1 1 0,-1 0 0,-2 0 0,1 1 0,-2 0 0,-1 0 0,2 17-13,-1 46-3764,-5-54-5936,1-21 91</inkml:trace>
  <inkml:trace contextRef="#ctx0" brushRef="#br0" timeOffset="1752.397">2524 347 5605,'-3'-13'6647,"-8"-43"-3540,11 54-2965,-1 1 0,1 0 0,0-1 0,0 1 0,0-1 0,-1 1 0,1-1 0,-1 1 0,1 0 0,-1-1 1,0 1-1,0 0 0,1-1 0,-1 1 0,0 0 0,0 0 0,0 0 0,0 0 0,0 0 0,0 0 0,-1 0 1,1 0-1,0 1 0,0-1 0,-1 0 0,1 1 0,0-1 0,-1 1 0,1-1 0,-1 1 0,1-1 0,-1 1 0,1 0 1,-1 0-1,1 0 0,0 0 0,-1 0 0,1 0 0,-1 0 0,1 1 0,-1-1 0,1 0 0,-1 1 0,1-1 1,0 1-1,-1 0 0,1-1 0,0 1 0,0 0 0,-1 0 0,1 0 0,0 0 0,0 0 0,0 0 0,0 0 1,0 0-1,0 0 0,0 0 0,1 1 0,-1-1-142,-9 23 174,1 0-1,2 0 1,1 0-1,0 1 1,2 0-1,1 0 1,1 0 0,1 13-174,-2-5 36,-1 146-431,4-179 380,0 0-1,1 0 1,-1 0-1,0-1 1,0 1-1,0 0 1,0 0-1,1 0 1,-1 0-1,0 0 1,0 0-1,0-1 1,1 1-1,-1 0 1,0 0-1,0 0 1,1 0-1,-1 0 1,0 0 0,0 0-1,0 0 1,1 0-1,-1 0 1,0 0-1,0 0 1,1 0-1,-1 0 1,0 0-1,0 0 1,0 0-1,1 1 1,-1-1-1,0 0 1,0 0-1,0 0 1,1 0-1,-1 0 1,0 0-1,0 1 1,0-1-1,0 0 1,1 0-1,-1 0 1,0 1-1,0-1 1,0 0-1,0 0 16,9-27 63,-8 24-92,22-79 164,-12 38 121,1 1 0,2 1 0,2 1 0,2 0 0,9-13-256,-26 50 53,1 0 1,-1 1-1,1-1 0,0 1 1,0 0-1,0 0 1,0-1-1,0 1 0,1 1 1,-1-1-1,1 0 1,0 0-1,0 1 0,0 0 1,0 0-1,0 0 0,0 0 1,1 0-1,-1 0 1,1 1-1,-1 0 0,1-1 1,-1 1-1,1 1 1,0-1-1,0 1 0,0-1 1,-1 1-1,1 0 0,0 0 1,0 1-1,0-1 1,-1 1-1,1 0 0,0 0 1,2 1-54,7 9 58,-1 0-1,-1 1 1,0 1 0,0 0 0,-1 0-1,-1 1 1,0 1 0,-1-1 0,-1 1 0,0 0-1,2 12-57,-6-22 16,22 55-3,-15-32-47,2 0-1,0-1 1,2 0 0,1-1 0,2-1 0,9 11 34,-25-34-89,0-1 0,0 1 0,1-1 0,-1 0 0,1 0 0,-1 1 0,1-1 1,-1 0-1,1 0 0,0 0 0,0-1 0,-1 1 0,1 0 0,0-1 0,0 1 0,0-1 0,0 1 0,0-1 1,-1 0-1,1 0 0,0 0 0,0 0 0,0 0 0,0 0 0,0-1 0,0 1 0,0-1 0,0 1 0,-1-1 0,1 0 1,0 1-1,1-2 89,49-41-7600,-50 41 7032,18-19-5705</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4.731"/>
    </inkml:context>
    <inkml:brush xml:id="br0">
      <inkml:brushProperty name="width" value="0.05" units="cm"/>
      <inkml:brushProperty name="height" value="0.05" units="cm"/>
    </inkml:brush>
  </inkml:definitions>
  <inkml:trace contextRef="#ctx0" brushRef="#br0">143 51 2114,'0'0'4169,"0"0"-2220,0 0-636,0 0 587,0 0 161,0 0-203,0 0-283,2-10-353,4-30-213,-23 49 1425,10 8-1937,1 1 0,0 0 0,2 0 1,0 0-1,1 1 0,1-1 0,1 1 0,1 0 0,0-1 0,3 19-497,-1 22 448,13 206 310,-10-228-748,27 315 161,-46-103-176,-64 341-118,65-486 136,4 1 0,5 0-1,7 55-12,-3-153 0,0 281 26,-16-30-58,14 147 32,15 177 64,-20 110-128,-21-295 128,25-146-32,20-139-32,-17-111-10,0-1 1,0 1-1,0 0 0,0 0 0,0-1 0,0 1 0,0 0 0,0-1 0,1 1 0,-1 0 0,0-1 0,0 1 0,1-1 0,-1 1 0,0 0 0,1-1 0,-1 1 0,0-1 0,1 1 0,-1-1 0,1 1 0,-1-1 0,1 1 0,-1-1 0,1 1 0,-1-1 1,1 0-1,0 1 0,-1-1 0,1 0 0,0 0 0,-1 1 0,1-1 0,0 0 0,-1 0 0,1 0 0,0 0 0,-1 0 0,1 0 0,0 0 0,-1 0 0,1 0 0,0 0 0,-1 0 0,1 0 0,0 0 0,-1-1 0,1 1 0,0 0 0,-1-1 0,1 1 1,-1 0-1,1-1 0,-1 1 0,1 0 0,-1-1 0,1 1 0,-1-1 0,1 1 0,-1-1 0,1 1 0,-1-1 0,0 0 0,1 1 0,-1-1 0,0 0 0,0 1 0,1-1 0,-1 0 10,25-45-2137,-21 32-2251,-1-2-3678</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7.834"/>
    </inkml:context>
    <inkml:brush xml:id="br0">
      <inkml:brushProperty name="width" value="0.05" units="cm"/>
      <inkml:brushProperty name="height" value="0.05" units="cm"/>
    </inkml:brush>
  </inkml:definitions>
  <inkml:trace contextRef="#ctx0" brushRef="#br0">254 110 8520,'4'-16'4773,"21"-78"448,-26 101 590,-7 38-4773,-12 73-341,6 1 0,4 1 1,6 0-1,6 36-697,-2 16 376,-92 1147 274,85-1250-744,-4 62 38,2-12-89,-5-2 0,-6 1-1,-9 20 146,-1-63-918,30-75 888,0 0 0,0 0 0,0-1 0,-1 1 1,1 0-1,0 0 0,0-1 0,0 1 0,0 0 0,-1 0 0,1-1 0,0 1 0,0 0 0,0 0 0,-1 0 0,1 0 0,0-1 0,0 1 0,-1 0 0,1 0 1,0 0-1,0 0 0,-1 0 0,1 0 0,0 0 0,0 0 0,-1 0 0,1 0 0,0-1 0,-1 2 0,1-1 0,0 0 0,0 0 0,-1 0 0,1 0 1,0 0-1,-1 0 0,1 0 0,0 0 0,0 0 0,-1 0 0,1 0 0,0 1 0,0-1 0,-1 0 0,1 0 0,0 0 0,0 1 0,0-1 0,-1 0 1,1 0-1,0 0 0,0 1 0,0-1 0,0 0 0,0 0 0,0 1 0,-1-1 0,1 0 0,0 0 0,0 1 0,0-1 0,0 0 30,-2-27-1416,2 23 1179,0-95-7899,5 45-656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5.862"/>
    </inkml:context>
    <inkml:brush xml:id="br0">
      <inkml:brushProperty name="width" value="0.05" units="cm"/>
      <inkml:brushProperty name="height" value="0.05" units="cm"/>
    </inkml:brush>
  </inkml:definitions>
  <inkml:trace contextRef="#ctx0" brushRef="#br0">282 208 8232,'0'0'4383,"0"0"-2067,0 0-351,1-13 432,2-36-550,-4 49-1819,1-1 0,0 1 0,0-1 0,0 1 0,-1-1 0,1 1 0,0 0 0,0-1 0,-1 1 0,1 0 0,0-1 0,-1 1 0,1 0 0,0-1-1,-1 1 1,1 0 0,-1-1 0,1 1 0,0 0 0,-1 0 0,1 0 0,-1 0 0,1-1 0,-1 1 0,1 0 0,-1 0 0,1 0 0,-1 0 0,1 0 0,-1 0 0,1 0 0,-1 0 0,1 0 0,0 0 0,-1 0 0,1 1 0,-1-1 0,1 0 0,-1 0 0,1 0 0,-1 0 0,1 1 0,0-1-1,-1 0 1,1 1 0,0-1 0,-1 0 0,1 1 0,0-1 0,-1 0 0,1 1 0,0-1 0,-1 1 0,1-1 0,0 0 0,0 1 0,0-1 0,-1 1 0,1-1 0,0 1 0,0-1 0,0 1 0,0-1 0,0 1 0,0-1 0,0 1-28,-1 0 81,-19 27 220,0 2 1,2 0-1,1 1 0,1 0 0,-1 9-301,-5 7 85,-81 207 118,131-315-139,12-9 76,32-51 527,-6-3-1,46-123-666,-102 228 857,-7 33 133,1 7-1144,59 284 250,-37-236-141,2 0 1,3-2-1,16 22 45,-47-89-5,-1 0-1,1 0 0,0 0 1,-1 0-1,1 0 0,0 0 1,-1 0-1,1 0 0,0 0 1,-1 0-1,1 0 0,0 0 1,-1 0-1,1 0 0,0 1 1,-1-1-1,1 0 0,0 0 1,0 0-1,-1 1 0,1-1 1,0 0-1,0 0 0,-1 0 1,1 1-1,0-1 0,0 0 1,-1 1-1,1-1 0,0 0 1,0 0-1,0 1 0,0-1 1,0 0-1,0 1 0,-1-1 0,1 0 1,0 1-1,0-1 0,0 0 1,0 1-1,0-1 0,0 0 1,0 1-1,0-1 6,-39-27 15,32 22-26,-247-169 38,230 157-149,0 2 0,-1 0 0,-1 1 0,0 1-1,-1 2 1,0 1 0,-1 1 0,-7-1 122,34 10-117,1 1 0,-1-1 1,1 1-1,-1-1 0,1 0 0,-1 1 0,1-1 0,0 1 0,-1-1 1,1 1-1,-1 0 0,1-1 0,0 1 0,0-1 0,-1 1 0,1-1 1,0 1-1,0 0 0,0-1 0,0 1 0,0 0 0,0-1 0,0 1 1,0 0-1,0-1 0,0 1 0,0-1 0,0 1 0,0 0 1,0-1-1,1 1 0,-1 0 0,0-1 0,0 1 0,1-1 0,-1 1 1,0-1-1,1 1 0,-1-1 0,1 1 0,-1-1 0,1 1 0,-1-1 1,1 0-1,-1 1 0,1-1 0,-1 1 0,1-1 0,-1 0 0,1 0 1,-1 1-1,1-1 0,0 0 0,-1 0 0,1 0 0,0 0 1,-1 0-1,1 0 0,-1 0 0,1 0 0,0 0 0,-1 0 0,1 0 117,26 18-4537,7 1-711</inkml:trace>
  <inkml:trace contextRef="#ctx0" brushRef="#br0" timeOffset="363.566">717 295 12492,'0'0'4132,"0"0"-1383,-2-12-325,-5-38-449,7 50-1937,0 1 1,1-1-1,-1 0 0,0 1 1,0-1-1,0 0 0,1 1 1,-1-1-1,0 1 0,0-1 1,0 0-1,0 1 0,0-1 1,0 0-1,0 1 0,0-1 1,0 1-1,0-1 1,0 0-1,0 1 0,0-1 1,0 1-1,0-1 0,0 0 1,-1 1-1,1-1 0,0 0 1,0 1-1,0-1 0,0 0 1,-1 1-1,1-1 1,0 0-1,0 1 0,-1-1 1,1 0-1,0 0 0,-1 1 1,1-1-1,0 0 0,-1 0 1,1 0-1,0 0 0,-1 1 1,1-1-1,-1 0 0,1 0 1,0 0-1,-1 0 1,1 0-1,0 0 0,-1 0 1,1 0-1,-1 0 0,1 0 1,0 0-1,-1 0 0,1 0 1,-1 0-1,1 0 0,0-1 1,-1 1-1,1 0 0,0 0 1,-1 0-39,-7 47-137,1 1 0,3 0 0,2 1 1,2-1-1,2 0 0,2 1 0,3-1 0,3 11 137,-10-60-42,1 1-1,-1-1 1,0 1-1,1-1 1,-1 1-1,0-1 1,1 1-1,-1-1 1,0 1-1,1-1 1,-1 1-1,1 0 1,-1-1 0,1 1-1,-1 0 1,1-1-1,-1 1 1,1 0-1,-1 0 1,1-1-1,0 1 1,-1 0-1,1 0 1,-1 0-1,1 0 1,0 0-1,-1 0 1,1 0-1,-1 0 1,1 0-1,0 0 1,-1 0-1,1 0 1,-1 0-1,1 1 1,-1-1-1,1 0 1,-1 0-1,1 1 1,-1-1-1,1 0 1,-1 1-1,1-1 1,-1 0-1,1 1 1,-1-1-1,1 1 1,-1-1-1,0 1 1,1-1-1,-1 1 43,8-46 298,3 1 0,1 0 0,2 0 0,2 1 0,2 1 0,12-18-298,-25 52 99,0-1 0,1 1-1,0 0 1,0 0-1,1 0 1,0 1-1,1 0 1,0 0 0,0 1-1,0 0 1,0 1-1,1 0 1,0 0-1,0 0 1,1 2 0,-1-1-1,1 1 1,0 0-1,0 1 1,0 0-1,0 1 1,0 0 0,0 0-1,0 1 1,0 1-1,1-1 1,-1 2-1,3 0-98,-9-1 14,1 0 0,0 1-1,0 0 1,-1 0 0,1 0-1,-1 1 1,0-1 0,0 1-1,0 0 1,0 0 0,0 0-1,0 1 1,-1-1 0,0 1-1,0 0 1,0 0 0,0 0-1,0 1 1,-1-1 0,0 0-1,0 1 1,0 0 0,0-1-1,-1 1 1,1 3-14,8 131-587,-11-107 133,-4 50-3279,1-30-3056,3-28 132</inkml:trace>
  <inkml:trace contextRef="#ctx0" brushRef="#br0" timeOffset="658.713">1492 299 11467,'1'-12'3625,"1"-40"-775,-2 51-2763,0 0 1,1 1-1,-1-1 0,0 1 0,1-1 0,-1 0 0,0 1 1,0-1-1,0 0 0,1 1 0,-1-1 0,0 0 0,0 1 0,0-1 1,0 0-1,0 0 0,0 1 0,0-1 0,-1 0 0,1 1 1,0-1-1,0 0 0,0 1 0,-1-1 0,1 1 0,0-1 0,-1 0 1,1 1-1,-1-1 0,1 1 0,-1-1 0,1 1 0,-1-1 1,1 1-1,-1-1 0,1 1 0,-1 0 0,1-1 0,-1 1 0,0 0 1,1-1-1,-1 1 0,0 0 0,1 0 0,-1-1 0,0 1 1,1 0-1,-1 0 0,0 0 0,1 0 0,-1 0 0,0 0 0,1 0 1,-1 0-1,0 1 0,1-1 0,-1 0 0,0 0 0,1 0 1,-1 1-1,0-1 0,1 0 0,-1 1 0,1-1 0,-1 1 0,0-1 1,1 0-1,-1 1-87,-30 30 357,22-19-350,1 1 1,0-1-1,1 2 0,0-1 1,1 1-1,1 0 1,0 0-1,1 0 1,1 1-1,0-1 1,1 1-1,0 0 1,1 0-1,1 0 1,0 0-1,2 0 1,-1 0-1,2-1 1,0 1-1,1 4-7,58 102-670,-59-117 559,0-1 1,1 1-1,0-1 0,0 1 0,0-1 1,0 0-1,0-1 0,1 1 1,-1-1-1,1 1 0,-1-1 0,1-1 1,0 1-1,0-1 0,0 0 1,0 0-1,0 0 0,0-1 0,0 1 1,0-1-1,1-1 0,-1 1 1,0-1-1,0 0 0,2 0 111,7-5 86,0 0 1,0 0-1,-1-2 0,0 1 0,-1-2 1,1 0-1,-1 0 0,-1-1 0,0-1 1,0 1-1,-1-2 0,-1 0 0,3-4-86,-1 3 297,0-1-1,-1 0 1,-1-1-1,0 0 0,-1 0 1,-1-1-1,0 0 1,-1-1-1,-1 1 1,0-1-1,-1 0 0,-1 0 1,-1-1-1,0 1 1,-1 0-1,-1-1 1,-2-8-297,1 20-5,-1 0 0,-1 0 0,1 0 1,-1 0-1,0 1 0,0-1 0,-1 1 0,1 0 1,-1 0-1,0 0 0,-1 1 0,1-1 1,-1 1-1,0 0 0,0 0 0,0 1 1,-1-1-1,1 1 0,-1 1 0,0-1 0,1 1 1,-1 0-1,0 0 0,-1 0 0,1 1 1,0 0-1,0 0 0,-1 1 0,1 0 1,-2 0 4,-55 13-3174,16 32-4368,35-20-305</inkml:trace>
  <inkml:trace contextRef="#ctx0" brushRef="#br0" timeOffset="974.706">2048 334 9225,'4'-16'6683,"14"-106"375,-27 176-5136,9-23-1907,2 0 1,1 0-1,1-1 0,1 1 1,2-1-1,1 0 1,1 0-1,2-1 1,1 0-1,10 16-15,-20-38-4,1-1 0,0 0 0,0 0 0,1 0 1,0 0-1,0 0 0,0-1 0,1 0 0,0 0 0,0 0 0,0-1 0,0 1 0,1-1 0,-1 0 0,1-1 0,0 1 0,1-1 0,-1-1 0,0 1 0,1-1 0,0 0 0,-1 0 0,1-1 0,0 0 0,0 0 0,0-1 0,0 0 0,-1 0 0,1 0 0,0-1 0,0 0 0,0 0 0,-1-1 0,1 0 0,0 0 0,-1-1 1,0 0-1,1 0 0,0-1 4,8-10 26,-1-2 1,-1 1 0,0-2-1,-2 0 1,1 0 0,-2-1-1,-1 0 1,0-1 0,-1 0-1,-1 0 1,-1-1 0,0 0 0,-2 0-1,0 0 1,-1-1 0,-2 1-1,0-1 1,-1 1 0,0-1-1,-2 0 1,-3-13-27,-5-8-1088,-6 21-4235,6 18-1350</inkml:trace>
  <inkml:trace contextRef="#ctx0" brushRef="#br0" timeOffset="1458.768">3036 360 12684,'0'0'4388,"3"-15"-1681,7-49-513,-10 61-2067,-1 0 0,1 0 1,-1 0-1,0 0 0,0 0 0,0 0 1,0 0-1,-1 0 0,1 1 0,-1-1 1,1 1-1,-1-1 0,0 1 0,0-1 1,0 1-1,0 0 0,-1 0 0,1 0 1,-1 0-1,1 0 0,-1 1 1,0-1-1,1 1 0,-1 0 0,0-1 1,0 1-1,0 0 0,0 1 0,0-1 1,0 1-1,0-1 0,0 1 0,0 0 1,0 0-1,-1 0 0,1 1 0,-2-1-127,4 0 27,-12 0-3,0-1-1,-1 1 1,1 1-1,0 1 1,0 0 0,0 0-1,0 1 1,1 1-1,-1 0 1,1 1 0,0 0-1,0 1 1,0 0 0,1 1-1,0 0 1,0 1-1,1 0 1,0 1 0,1 0-1,-1 0 1,2 1 0,-1 0-1,2 1 1,-1 0-1,1 0 1,1 1 0,0-1-1,1 1 1,0 1-1,1-1 1,0 1 0,1 0-1,-1 6-23,3-6-108,1-1 0,1 1-1,0-1 1,0 1 0,2-1-1,-1 1 1,1-1 0,1 0-1,1 0 1,4 10 108,-7-18-92,1 1 0,-1-1 0,1 1 0,0-1 0,0 0 0,0 0 1,1-1-1,-1 1 0,1-1 0,0 0 0,0 1 0,0-2 0,0 1 0,1 0 0,-1-1 0,1 0 0,-1 0 1,1 0-1,0-1 0,0 1 0,0-1 0,0-1 0,0 1 0,0 0 0,0-1 0,0 0 0,0-1 1,1 1 91,7-4-2,0-1 1,0 0 0,0-1 0,-1 0 0,0-1 0,0-1 0,-1 0-1,0 0 1,0-1 0,-1 0 0,0-1 0,-1 0 0,0-1 0,0 0 1,6-6 418,0-1 0,-1-1 1,-1 0-1,-1 0 1,-1-2-1,0 1 0,-2-1 1,6-17-419,-10-14 731,-11 54-480,-23 109-80,25-95-173,2 1-1,0 0 1,0 0 0,2-1-1,0 1 1,1 0 0,1 0-1,0 0 1,1-1 0,1 1 0,1-1-1,0 0 1,1 0 0,6 10 2,-7-20-52,1-1 1,-1 0-1,1 0 1,0 0-1,0-1 0,1 0 1,-1 0-1,1-1 1,0 0-1,0 0 1,0 0-1,0-1 1,1 0-1,-1-1 0,1 1 1,-1-1-1,1-1 1,-1 0-1,1 0 1,-1 0-1,1-1 1,-1 0-1,1 0 0,-1-1 1,0 0-1,1 0 1,-1-1-1,0 0 1,0 0-1,-1-1 1,1 1-1,-1-1 1,0-1-1,0 0 0,5-4 52,-1-1-400,-1-1 0,-1 0-1,0-1 1,0 1-1,-1-2 1,0 1-1,-1-1 1,2-7 400,5-23-3733,-7 1-3621,-6 13-3873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18.691"/>
    </inkml:context>
    <inkml:brush xml:id="br0">
      <inkml:brushProperty name="width" value="0.05" units="cm"/>
      <inkml:brushProperty name="height" value="0.05" units="cm"/>
    </inkml:brush>
  </inkml:definitions>
  <inkml:trace contextRef="#ctx0" brushRef="#br0">43 28 9385,'0'0'3582,"0"0"-1030,0 0-150,0 0 59,0 0-683,0 0-775,0 0-528,2 13-234,3 52-192,-4 0 0,-2 0 0,-3 0 0,-3 0 0,-7 24-49,-11 13-1964,57-145 2257,-7 10 200,1 0 1,1 2-1,2 1 0,1 1 0,2 2 0,0 1 0,2 1 0,26-13-493,114-41 443,-174 79-442,0 0-1,0 1 1,0-1-1,0 1 1,0-1-1,0 1 0,0-1 1,0 0-1,0 1 1,0-1-1,0 1 1,0-1-1,0 1 0,0-1 1,1 0-1,-1 1 1,0-1-1,0 1 1,0-1-1,1 0 0,-1 1 1,0-1-1,1 0 1,-1 1-1,0-1 1,0 0-1,1 0 0,-1 1 1,1-1-1,-1 0 1,0 0-1,1 1 1,-1-1-1,1 0 0,-1 0 1,0 0-1,1 0 1,-1 0-1,1 0 1,-1 0-1,1 0 0,-1 0 1,0 0-1,1 0 1,-1 0-1,1 0 1,-1 0-1,1 0 0,-1 0 1,0 0-1,1 0 1,-1-1-1,1 1 1,-1 0-1,0 0 0,1-1 1,-1 1-1,0 0 1,1 0-1,-1-1 1,0 1-1,1 0 0,-1-1 1,0 1-1,0-1 0,-24 26-54,-8-4 59,-1-2 0,0-1 1,-1-2-1,-1-1 0,0-1 1,-1-2-1,-26 4-5,-68 13 1004,145-15-668,186 65-96,-148-58-246,95 53-527,-130-41-981,-30-13-5978,11-19 6210,0 0-2000,0 0-2297,1-1-2396</inkml:trace>
  <inkml:trace contextRef="#ctx0" brushRef="#br0" timeOffset="330.623">711 240 6790,'0'-13'4522,"1"-12"-2963,1-14 561,0 16 5513,-16 147-6619,5 1 1,6 35-1015,14-121-3630,-1-53 2984,7-44 1932,3 1 1,2 1-1,26-46-1286,-43 89 142,2-1 0,0 1 0,0 0 0,1 1 0,0 0 0,1 0 0,1 0 0,0 1 0,0 1 0,1 0 0,1 0 0,-1 1 0,1 1 0,1 0 0,4-2-142,-14 9-26,1 0 0,0 0 0,0 1 0,0-1 0,0 1 0,0 0 0,0 0 0,0 0 0,0 0 0,0 1 0,0 0 0,0-1 0,-1 2 0,1-1 0,0 0 0,0 1 0,-1-1 0,1 1 0,-1 0 0,0 0 0,1 1 0,-1-1 0,0 1 0,0 0 0,0-1 0,-1 1 0,1 0 0,0 2 26,39 63-8881,-31-44 1349</inkml:trace>
  <inkml:trace contextRef="#ctx0" brushRef="#br0" timeOffset="1171.783">1349 227 8936,'0'0'3203,"1"-13"-1003,3-38-107,-4 51-2020,0-1 0,0 1 0,0-1 1,0 0-1,0 1 0,0-1 1,0 1-1,0-1 0,-1 1 0,1-1 1,0 1-1,0-1 0,0 0 0,-1 1 1,1-1-1,0 1 0,-1 0 1,1-1-1,0 1 0,-1-1 0,1 1 1,0-1-1,-1 1 0,1 0 1,-1-1-1,1 1 0,-1 0 0,1-1 1,-1 1-1,1 0 0,-1 0 1,1-1-1,-1 1 0,1 0 0,-1 0 1,1 0-1,-1 0 0,0 0 1,1 0-1,-1 0 0,1 0 0,-1 0 1,1 0-1,-1 0 0,0 0 0,1 0 1,-1 1-1,1-1 0,-1 0 1,1 0-1,-1 1 0,1-1 0,-1 0 1,1 0-1,-1 1 0,1-1 1,0 1-1,-1-1 0,1 0 0,-1 1 1,1-1-1,0 1 0,-1-1 1,1 1-1,0-1 0,0 1-73,-9 11 142,1-1 0,0 1-1,1 1 1,0 0 0,1 0-1,0 0 1,2 0 0,-1 1 0,2 0-1,-1 0 1,1 6-142,-2 3 28,2 0 0,0 0 1,2 0-1,0 0 0,2 0 0,0 0 0,4 16-28,-5-36-6,1 0 0,0 1 0,-1-1 0,1 0 0,0 1 0,1-1 0,-1 0 0,1 0 0,-1 0 0,1 0 0,0 0 0,0 0 0,0-1 0,0 1 0,1-1 0,-1 1 0,1-1 0,-1 0 0,1 0 0,0 0 0,0 0 0,0 0-1,0-1 1,0 1 0,1-1 0,-1 0 0,0 0 0,0 0 0,1-1 0,-1 1 0,1-1 0,-1 1 0,0-1 0,1 0 0,-1-1 0,2 1 6,6-2-2,-1 0 1,0 0-1,0-1 1,0-1-1,0 1 0,0-2 1,-1 1-1,1-1 1,-1-1-1,-1 0 1,5-3 1,7-9 356,0-1 0,-1 0 1,-1-2-1,-1 0 0,-1-1 1,-1-1-1,-1 0 0,-1-1 1,-1 0-1,-1-1 0,-1 0 1,5-25-357,-2-28 667,-20 116-689,3 0 0,1 0 0,1 0 0,3 0 0,1 0 0,1 0 0,2 0 0,10 34 22,-15-68-86,0-1 0,1 1 0,-1-1 1,1 1-1,0-1 0,-1 0 0,2 1 0,-1-1 1,0 0-1,1 1 0,-1-1 0,1 0 1,0 0-1,0-1 0,0 1 0,0 0 0,1-1 1,-1 1-1,1-1 0,-1 1 0,1-1 0,0 0 1,0 0-1,0-1 0,0 1 0,0-1 1,1 1-1,-1-1 0,0 0 0,1 0 0,-1 0 1,1-1-1,-1 1 0,0-1 0,1 0 0,-1 0 1,1 0-1,-1 0 0,1-1 0,-1 0 0,1 1 1,-1-1-1,2-1 86,9-5 41,0 0 1,0-2-1,-1 0 1,0 0-1,0-1 1,-1-1-1,11-12-41,-8 9 212,13-10 143,-1-2 1,-2-1-1,0 0 1,-2-2-1,-1-1 1,-2-1-1,-1 0 1,-1-2 0,-1 0-1,6-22-355,-18 12 160,-16 50-154,3 5-15,2 1 1,-1 0-1,2 0 1,0 0-1,0 1 0,1 0 1,1 0-1,0 0 1,1 0-1,1 1 1,0-1-1,1 0 1,1 1-1,0 6 9,-1-19-3,1 26-179,0 0-1,2-1 1,1 1 0,2-1 0,0 0 0,2 0 0,0 0-1,12 22 183,-20-49-4,0 1-1,-1 0 0,1-1 0,0 1 0,-1 0 1,1-1-1,0 1 0,-1-1 0,1 1 0,-1-1 1,1 1-1,-1-1 0,0 1 0,1-1 0,-1 1 1,1-1-1,-1 0 0,0 1 0,1-1 0,-1 0 1,0 1-1,1-1 0,-1 0 0,0 0 0,0 0 1,1 0-1,-1 0 0,0 0 0,1 0 0,-1 0 1,0 0-1,0 0 0,1 0 0,-1 0 0,0-1 1,1 1-1,-1 0 0,0 0 0,1-1 0,-1 1 1,0 0-1,1-1 0,-1 1 0,1-1 0,-1 1 1,1-1-1,-1 1 0,1-1 0,-1 0 5,0 1-10,-127-70-839,110 59 201,-41-26-1681,23 9-5552,24 15-1520</inkml:trace>
  <inkml:trace contextRef="#ctx0" brushRef="#br0" timeOffset="2855.837">2549 138 9161,'0'-14'3619,"-1"-45"-934,1 56-2415,0 0 0,0 0 0,0 1-1,0-1 1,-1 0 0,1 0 0,-1 1 0,1-1-1,-1 1 1,0-1 0,0 0 0,0 1-1,-1 0 1,1-1 0,-1 1 0,1 0 0,-1 0-1,0-1 1,1 1 0,-1 1 0,0-1-1,-1 0 1,1 0 0,0 1 0,0-1 0,-1 1-1,1 0 1,-1-1-270,2 3 64,-1-1-1,1 0 0,0 1 1,-1-1-1,1 1 1,0 0-1,-1-1 0,1 1 1,0 0-1,0 0 1,0 0-1,0 0 0,0 0 1,0 0-1,0 0 1,0 0-1,0 0 0,0 0 1,0 1-1,1-1 1,-1 0-1,0 1 0,1-1 1,0 0-1,-1 1 1,1-1-1,0 0 0,-1 1 1,1-1-1,0 1 1,0 0-64,0-2 4,-9 51 104,1 0 0,3 0-1,2 1 1,3-1 0,3 19-108,-3-46 27,20 198-230,3-142-2044,-23-79 2203,1 0 0,-1 0 0,0 0 0,1-1 0,-1 1 0,1 0 0,-1 0 0,1-1 0,0 1 0,-1 0 0,1-1 0,0 1 0,-1-1 1,1 1-1,0-1 0,0 1 0,-1-1 0,1 0 0,0 1 0,0-1 0,0 0 0,0 0 0,0 1 0,-1-1 0,1 0 0,0 0 0,0 0 0,0 0 1,0 0-1,0 0 0,0 0 0,-1 0 0,1-1 0,0 1 0,0 0 0,0-1 0,0 1 0,-1 0 0,1-1 0,0 1 0,0-1 0,0 1 1,-1-1-1,1 1 0,0-1 0,-1 0 0,1 1 0,-1-1 0,1 0 0,-1 1 0,1-1 0,-1 0 44,28-40 147,-28 40-161,154-288 3810,-146 274-3671,1 1 0,0 0-1,1 0 1,1 1 0,0 1 0,0 0 0,1 0 0,1 1 0,0 0 0,13-7-125,-26 17 2,1 0 0,0 0 0,0 1-1,0-1 1,0 0 0,0 0 0,0 0 0,0 1 0,0-1 0,0 0 0,0 1-1,0-1 1,0 1 0,0-1 0,1 1 0,-1 0 0,0-1 0,0 1 0,1 0-1,-1 0 1,0 0 0,0 0 0,1 0 0,-1 0 0,0 0 0,0 1 0,1-1-1,-1 0 1,0 1 0,0-1 0,0 1 0,1-1 0,-1 1 0,0-1-1,0 1 1,0 0 0,0 0 0,0-1 0,0 1 0,0 0 0,-1 0 0,1 0-1,0 0 1,0 0 0,-1 0 0,1 0 0,0 0 0,-1 1 0,0-1 0,1 0-1,-1 0 1,1 0 0,-1 1 0,0-1 0,0 0 0,0 0 0,0 1-2,-4 7 2,-1-1 1,-1 1 0,0-1-1,0-1 1,0 1-1,-1-1 1,0 0 0,0-1-1,-1 1 1,0-2-1,0 1 1,0-1 0,-1 0-1,0-1 1,-3 2-3,-24 15-2,27-15 10,7-6-7,1 0 0,0 1 0,-1-1 0,1 1 0,-1-1 0,1 1 0,0 0 0,-1 0 0,1 0 1,0 0-1,0 0 0,0 0 0,0 0 0,0 0 0,0 0 0,0 0 0,0 0 0,0 1 0,0-1 0,1 0 1,-1 1-1,0-1 0,1 0 0,-1 1 0,1-1 0,0 1 0,-1-1 0,1 1 0,0-1 0,0 1 0,0-1 1,0 1-1,0-1 0,0 1 0,1-1 0,-1 1 0,0-1 0,1 1 0,-1-1 0,1 0 0,-1 1 0,1-1-1,110 129 6,-102-118-104,0-1 1,0 0 0,1-1-1,1 0 1,0-1 0,0 0 0,1 0-1,0-1 1,0-1 0,1 0-1,0-1 1,0 0 0,1-1-1,0 0 1,-1-2 0,2 1-1,-1-2 1,0 1 0,0-2-1,1 0 1,-1-1 0,1 0-1,-1-2 1,0 1 0,1-2-1,2 0 98,6-8 141,1 0-1,-2-1 0,1-2 1,-2 0-1,0-1 0,-1-2 1,0 0-1,-2-1 0,0 0 1,-1-2-1,0 0 0,-2-1 1,-1 0-1,11-21-140,7-67 1000,-32 105-981,1 0 1,-1 1 0,0-1 0,0 0-1,-1 1 1,1-1 0,-1 0 0,0 1 0,0-1-1,0 0 1,0 1 0,-1 0 0,1-1-1,-1 1 1,0 0 0,0 0 0,0 0 0,0 0-1,-1 0 1,1 0 0,-1 0 0,0 1-1,1 0 1,-1-1 0,0 1 0,-1 0 0,1 0-1,-3-1-19,-7 1-16,0 0-1,0 0 1,0 1-1,0 1 0,0 0 1,0 1-1,0 0 0,0 1 1,0 0-1,0 1 0,0 1 1,1 0-1,0 1 1,0 0-1,0 1 0,0 0 1,1 1-1,0 0 0,0 1 1,1 0-1,0 0 0,0 1 1,1 1-1,1 0 1,-1 0-1,0 2 17,-1 2-162,1-1 0,1 2 1,0-1-1,0 1 0,2 0 0,0 0 0,0 1 0,2 0 1,0 0-1,1 0 0,0 1 0,1-1 0,1 1 1,1-1-1,0 1 0,3 14 162,-2-26-68,0 0-1,0 0 1,0 0-1,1 0 1,0 0 0,0 0-1,0 0 1,1-1 0,-1 1-1,1-1 1,0 0 0,0 0-1,1 0 1,-1 0 0,1-1-1,0 1 1,0-1-1,0 0 1,1 0 0,-1 0-1,1-1 1,-1 1 0,1-1-1,0 0 1,0-1 0,0 1-1,0-1 1,0 0 0,0 0-1,0 0 1,0-1-1,1 0 1,-1 0 0,0 0-1,0-1 1,0 0 0,0 1-1,0-2 1,0 1 0,0-1-1,0 0 1,0 0 0,0 0-1,-1 0 1,1-1 0,0-1 68,14-8 344,-1-1 1,-1-1 0,0-1-1,-1 0 1,-1-1 0,0-1 0,-1 0-1,-1-1 1,0 0 0,-2-1-1,0-1 1,-1 1 0,-1-2-1,5-17-344,-1-68 823,-37 269-813,24-148-38,-2 0-13,0-1 1,1 1 0,1 0 0,0-1 0,1 1 0,0-1 0,1 1 0,1-1 0,1 0 0,0 0 0,0 0 0,1 0 0,1-1-1,1 0 1,0 0 0,0 0 0,6 6 40,-7-16-23,0 0 0,1 0 0,-1-1 0,1 0 0,0 0 0,-1 0 0,1-1 0,0 0 0,0 0 1,0 0-1,0-1 0,0 0 0,0-1 0,0 0 0,0 0 0,0 0 0,0-1 0,-1 0 0,1 0 0,-1-1 0,1 1 0,-1-2 0,0 1 0,0-1 0,0 0 0,0 0 0,-1 0 0,0-1 0,0 0 0,0 0 0,0 0 0,-1 0 0,4-6 23,16-23 271,-1-1 1,-2 0-1,-2-2 0,-1 0 0,-1-1 0,-3-1 1,-1 0-1,-2-1 0,-1-1 0,1-22-271,-9 22 256,-2 41-252,0 1 0,0-1 1,0 1-1,0-1 0,0 0 0,0 1 0,-1-1 0,1 1 0,0-1 0,0 1 0,-1-1 0,1 0 0,0 1 0,0-1 0,-1 0 0,1 1 0,0-1 0,-1 0 0,1 1 0,-1-1 0,1 0 1,0 0-1,-1 0 0,1 1 0,-1-1 0,1 0 0,0 0 0,-1 0 0,1 0 0,-1 0 0,1 0 0,-1 1 0,1-1 0,-1 0 0,1 0 0,-1-1 0,1 1 0,0 0 0,-1 0 0,1 0 1,-1 0-1,1 0 0,-1 0 0,1-1 0,-1 1 0,1 0 0,0 0 0,-1-1 0,1 1 0,0 0 0,-1 0 0,1-1 0,0 1 0,-1-1-4,-10 29-13,1 0-1,1 0 0,1 1 1,2 0-1,1 0 1,1 1-1,2-1 0,0 1 1,2-1-1,2 1 1,4 25 13,-6-49-158,0 1 0,0-1 0,0 1 0,1-1-1,0 0 1,1 0 0,0 1 0,0-1 0,0 0 0,0 0 0,1 0 0,0-1 0,0 1 0,1-1 0,-1 1 0,1-1 0,0 0 0,1-1 0,-1 1 0,1-1 0,0 0 0,0 0-1,1 0 1,-1-1 0,1 0 0,-1 0 0,1 0 0,1 0 158,1-2-19,0-1 0,0 0 0,0 0 0,0-1 0,0 0 0,0 0 0,0-1 0,0 0 0,0 0 0,0-1 0,-1 0 0,1 0 0,-1-1 0,0 0-1,0 0 1,0-1 0,-1 1 0,0-2 0,0 1 0,0-1 0,3-3 19,10-12 333,-1-1 0,0 0 0,-2-2 0,-1 0 0,7-15-333,9-20 899,-3-2 0,-3 0-1,15-58-898,-33 66 833,-15 54-641,-1 10-162,0-1 0,1 1 1,0 0-1,1 1 0,0 0 0,1 0 0,0 1 0,1-1 0,0 1 0,1 0 0,-1 7-30,-5 16 6,1 1-1,1 0 0,2 1 1,2 0-1,1-1 0,3 36-5,0-64-77,0-1 0,0 0 0,1 1 0,0-1 0,1 0 0,0 0 0,0 1 0,1-2 0,0 1 0,0 0-1,1 0 1,0-1 0,0 0 0,1 0 0,-1 0 0,2 0 0,-1-1 0,1 0 0,0 0 0,0 0 0,1-1 0,-1 0 0,1 0-1,0-1 1,1 0 0,-1 0 0,1 0 0,0-1 0,0 0 0,0-1 0,0 0 0,4 0 77,-2 0-13,0-1 0,-1 0 0,1-1 0,0 0 0,0-1 0,0 0-1,0 0 1,0-1 0,-1-1 0,1 1 0,-1-1 0,0-1 0,0 0 0,0 0 0,0-1 0,0 0 0,-1-1 0,0 1 0,0-2 0,-1 1-1,0-1 1,0 0 0,0-1 0,-1 1 0,0-1 0,-1-1 0,0 1 0,0-1 0,0-1 13,-1 3-68,0 0 1,-1 0-1,0 0 0,-1-1 1,0 0-1,0 1 1,0-1-1,-1 0 0,0 0 1,0 0-1,-1 0 0,-1-5 68,0 11-229,0 1-1,0-1 0,0 1 1,0 0-1,0 0 0,-1-1 0,1 1 1,0 0-1,-1 0 0,1 0 1,-1 1-1,1-1 0,-1 0 0,1 0 1,-1 1-1,0-1 0,1 1 0,-1 0 1,0-1-1,1 1 0,-1 0 1,0 0-1,0 0 0,1 0 0,-1 0 1,0 0-1,0 1 0,1-1 0,-1 0 1,0 1-1,0 0 230,-31 5-6705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22.824"/>
    </inkml:context>
    <inkml:brush xml:id="br0">
      <inkml:brushProperty name="width" value="0.05" units="cm"/>
      <inkml:brushProperty name="height" value="0.05" units="cm"/>
    </inkml:brush>
  </inkml:definitions>
  <inkml:trace contextRef="#ctx0" brushRef="#br0">12 0 11627,'0'0'2856,"0"0"-1174,0 0 95,0 0 209,0 0-694,0 0-769,-2 13-309,-3 23-171,2 1 1,2-1 0,1 0-1,2 1 1,1-1 0,2 0-1,6 18-43,-8-38-37,1 0 0,1 0 0,1 0 0,0 0 0,1-1-1,0 0 1,1-1 0,1 1 0,1-2 0,0 1 0,0-1 0,1-1-1,1 0 1,0 0 0,1-1 0,0-1 0,0 0 0,5 1 37,-11-8 3,-1 0 1,1 0-1,0-1 1,0 0 0,0 0-1,0-1 1,0 1-1,0-2 1,0 1-1,1-1 1,-1 0-1,0-1 1,0 1 0,0-1-1,1-1 1,-1 0-1,0 0 1,-1 0-1,1-1 1,0 1-1,-1-2 1,1 1 0,-1-1-1,0 0 1,0 0-1,-1-1 1,1 1-1,-1-1 1,0-1 0,0 1-1,-1-1 1,1 1-1,-1-1 1,-1-1-1,1 1 1,-1 0-1,0-1 1,0 0 0,0-4-4,7-14 331,-2 0 0,-1 0-1,-1-1 1,-1 0 0,-2 0 0,0 0 0,-2 0 0,0-1 0,-4-22-331,3 49 6,-1 1 0,1-1 0,0 1 0,-1-1 0,1 0 0,0 1 0,-1-1 0,1 0 0,-1 1 0,1-1 0,0 0 0,-1 0 0,1 0 0,-1 1 0,1-1 0,-1 0 0,1 0 0,-1 0 0,1 0 0,-1 0 0,1 0 0,-1 0 0,1 0 0,-1 0 0,1 0 0,-1 0 0,1 0 0,-1 0 0,1 0 0,-1 0 0,1-1 0,-1 1 0,1 0 0,0 0-1,-1-1 1,1 1 0,-1 0 0,1 0 0,0-1 0,-1 1 0,1 0 0,0-1 0,-1 1 0,1-1 0,0 1 0,-1 0 0,1-1 0,0 1 0,0-1 0,0 1 0,-1-1 0,1 1 0,0-1 0,0 1 0,0-1 0,0 1 0,0-1 0,0 1 0,0-1 0,0 1 0,0-1 0,0 1 0,0-1 0,0 1 0,0-1-6,-21 37 268,-86 274-503,88-249 54,25-104 245,9-5-40,1 1 1,3 1-1,2 1 1,2 1-1,16-22-24,-35 58 2,0 1 0,1-1 0,0 1 0,0 0 0,1 0 0,-1 1 0,2 0 0,-1 0 0,1 0 0,0 1 0,0-1 0,0 2 0,1-1 0,0 1 0,-1 1 0,2-1 0,-1 1 0,0 0 0,8-1-2,-13 6-3,0-1 1,1 1-1,-1 0 0,0 0 1,0 0-1,0 0 0,-1 0 1,1 1-1,0-1 0,-1 1 1,1 0-1,-1 0 0,0 0 1,0 0-1,0 0 1,-1 0-1,1 0 0,-1 1 1,1-1-1,-1 1 0,0-1 1,-1 1-1,1-1 0,0 3 3,1 0 0,9 31-10,-7-18 6,0 0 1,1-1 0,1 1-1,1-1 1,1 0-1,0-1 1,1 0 0,1 0-1,1-1 1,0 0 0,1-1-1,1 0 1,0-1-1,1-1 1,0 0 0,13 8 3,-25-19 1,1 0 0,-1 0 1,1 0-1,0-1 1,0 1-1,-1-1 0,1 0 1,0 0-1,0 0 0,1 0 1,-1-1-1,0 1 0,0-1 1,0 0-1,0 0 1,0 0-1,1 0 0,-1 0 1,0-1-1,0 1 0,0-1 1,0 0-1,0 0 0,0 0 1,0 0-1,0-1 1,0 1-1,-1-1 0,1 0 1,0 0-1,-1 0 0,0 0 1,1 0-1,-1 0 0,0-1 1,0 1-1,0-1 1,0 1-1,-1-1 0,1 0 1,-1 0-1,0 1 0,1-3-1,4-17-35,-1-1 0,-1 0 0,-1 0-1,-1 0 1,-1 0 0,-2-1 0,0 1 0,-1 0-1,-1 0 1,-3-10 35,-8-37-657,-1-10-2443,9 27-5565,6 33-2065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46.375"/>
    </inkml:context>
    <inkml:brush xml:id="br0">
      <inkml:brushProperty name="width" value="0.05" units="cm"/>
      <inkml:brushProperty name="height" value="0.05" units="cm"/>
    </inkml:brush>
  </inkml:definitions>
  <inkml:trace contextRef="#ctx0" brushRef="#br0">1 87 11979,'0'0'3380,"0"0"-919,0 0-145,7-13-399,-2 5-1626,-4 4-220,1 0-1,0 0 0,0 0 0,1 0 0,-1 1 1,1-1-1,-1 1 0,1 0 0,0 0 1,0 0-1,1 0 0,-1 0 0,1 1 1,-1-1-1,1 1 0,0 0 0,0 0 0,0 0 1,0 1-1,0 0 0,0-1 0,0 1-70,11 0 48,-1 0 0,1 0 0,-1 1 0,1 1 0,-1 0 0,1 1 0,-1 1-1,0 0 1,8 4-48,-16-6 9,-1 1 0,0 0-1,1 1 1,-1-1-1,0 1 1,-1 0 0,1 0-1,0 1 1,-1 0-1,0-1 1,0 1-1,0 1 1,0-1 0,-1 0-1,1 1 1,-1 0-1,0 0 1,-1 0 0,1 0-1,-1 0 1,0 1-1,0-1 1,-1 0 0,1 1-1,-1 4-8,-2 1 49,-1 0-1,0-1 0,-1 1 0,-1-1 1,1 1-1,-2-1 0,1 0 1,-1 0-1,-1-1 0,0 1 1,0-1-1,-1-1 0,0 1 0,0-1 1,-1 0-1,0-1 0,-1 0 1,1 0-1,-1-1 0,-1 0 1,-5 2-49,-59 30 2135,118-44-2028,-28 3-281,172-30-1540,-63 21-7524,-89 12-2143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25.440"/>
    </inkml:context>
    <inkml:brush xml:id="br0">
      <inkml:brushProperty name="width" value="0.05" units="cm"/>
      <inkml:brushProperty name="height" value="0.05" units="cm"/>
    </inkml:brush>
  </inkml:definitions>
  <inkml:trace contextRef="#ctx0" brushRef="#br0">1 132 9865,'0'0'4623,"0"0"-2220,0 0-759,0 0 315,0 0-272,0 0-635,7-7-615,-3 3-417,0 0-1,0 1 0,0 0 1,0 0-1,0 0 0,1 0 0,0 1 1,-1-1-1,1 1 0,0 0 0,0 1 1,0-1-1,0 1 0,0 0 1,0 0-1,1 1 0,-1 0 0,2 0-19,86 3 205,-64 0 28,1-2 0,-1-1 0,1-1 0,-1-1 1,0-2-1,0-1 0,17-5-233,-4-19 985,-41 28-959,0 0-1,-1 1 0,1-1 0,0 0 0,-1 0 1,1 1-1,-1-1 0,1 0 0,-1 0 1,1 0-1,-1 0 0,0 0 0,0 1 1,1-1-1,-1 0 0,0 0 0,0 0 1,0 0-1,0 0 0,0 0 0,0 0 1,0 0-1,0 0 0,0 0 0,-1 0 1,1 0-1,0 0 0,0 0 0,-1 1 0,1-1 1,-1 0-1,1 0 0,-1 0 0,1 0 1,-1 1-1,0-1 0,1 0 0,-1 1 1,0-1-1,1 0 0,-1 1 0,0-1 1,0 1-1,0-1 0,0 1 0,1 0 1,-1-1-1,0 1 0,0 0 0,-1-1-25,-2 0 27,0 0 0,1 0 0,-1 1 0,0-1-1,0 1 1,0 0 0,0 0 0,0 0 0,0 1-1,0-1 1,0 1 0,0 0 0,0 0 0,1 1-1,-1-1 1,0 1 0,1-1 0,-1 1 0,1 0 0,-1 1-1,1-1 1,0 0 0,0 1 0,0 0 0,-2 2-27,-64 80 183,50-47-159,2 1 0,1 1-1,3 1 1,0 0-1,3 0 1,2 1-1,1 0 1,2 1 0,2-1-1,2 1 1,2 0-1,3 9-23,10 67-545,20-50-5999,-17-63-4992,-8-7 1468</inkml:trace>
  <inkml:trace contextRef="#ctx0" brushRef="#br0" timeOffset="612.924">655 293 11499,'0'0'2365,"0"0"-700,0 0 556,0 0-326,0 0-875,0 0-380,0 0 124,0 0 106,1 16-261,4 103-204,-6-103-388,0-1-1,1 1 1,1-1 0,0 1-1,1-1 1,1 0-1,0 1 1,1-1-1,1-1 1,2 5-17,-6-16-1,0-1 0,0 0 0,0 0 0,1 0 0,-1 0 0,1 0 0,-1 0 0,1-1 0,0 1 0,0 0 0,-1-1 0,1 0 0,0 1 0,1-1 0,-1 0 0,0 0 0,0 0 0,0 0 0,1 0 0,-1 0 0,0-1 0,1 1 0,-1-1 0,1 0 0,-1 0 0,0 0 1,1 0-1,-1 0 0,1 0 0,-1-1 0,0 1 0,1-1 0,-1 1 0,0-1 0,1 0 0,-1 0 0,0 0 0,0 0 0,1-1 1,73-59 235,-67 48 15,0-1 0,0 0-1,-1-1 1,-1 0 0,-1 0-1,0 0 1,-1-1 0,0 0-1,-2 0 1,0 0 0,0 0-1,-2-1 1,0-10-250,0 24 22,-1 0 0,1 0 0,-1 0-1,0 0 1,0 0 0,0 0 0,-1 0 0,1 0-1,-1 0 1,0 0 0,1 0 0,-1 1 0,-1-1 0,1 0-1,0 0 1,-1 1 0,1-1 0,-1 1 0,0-1-1,0 1 1,0 0 0,0-1 0,0 1 0,0 0 0,-1 0-1,1 1 1,-1-1 0,1 0 0,-1 1 0,0 0-1,0-1 1,1 1 0,-1 0 0,0 1 0,0-1 0,0 0-1,0 1 1,0 0 0,0-1 0,0 1 0,0 1-1,0-1 1,0 0 0,0 1 0,0-1 0,-3 2-22,-7 1-7,-1 1 1,1 1-1,0 0 0,1 1 1,-1 0-1,1 1 1,0 1-1,1 0 0,0 0 1,0 1-1,0 0 1,2 1-1,-1 0 1,1 1-1,0 0 0,1 0 1,1 1-1,0 0 1,0 0-1,1 1 0,1 0 1,0 0-1,1 0 1,0 0-1,1 1 1,0 0-1,1 0 0,1-1 1,0 1-1,1 5 7,0-8-83,1-1-1,0 1 1,0 0-1,1-1 1,0 0-1,1 1 1,0-1 0,1 0-1,0 0 1,1 0-1,-1-1 1,2 0-1,0 0 1,0 0-1,0 0 1,1-1-1,0 0 1,1-1-1,0 0 1,0 0 0,1 0-1,-1-1 1,1 0-1,1-1 1,-1 0-1,1-1 1,0 0-1,0 0 1,0-1-1,9 2 84,-5-3-21,1-1-1,-1-1 0,0 0 0,1-1 0,-1 0 0,0-2 1,0 1-1,0-2 0,0 0 0,0 0 0,-1-1 0,1-1 1,-1 0-1,-1-1 0,0 0 0,0-1 0,0-1 0,-1 0 1,0 0-1,0-1 0,-1 0 0,6-10 22,14-10 349,-2-3 1,-1 0-1,-2-1 0,-1-2 1,-2 0-1,-1-2 1,-2 0-1,-2-1 0,-1-3-349,-1-26 870,-16 68-860,0 0 0,0-1 0,0 1 0,1 0-1,-1 0 1,0 0 0,0 0 0,0 0 0,0 0-1,0 0 1,0 0 0,0 0 0,0 0-1,1 0 1,-1 0 0,0 1 0,0-1 0,0 0-1,0 1 1,0-1 0,1 1 0,-1-1 0,0 1-1,0-1 1,1 1 0,-1-1 0,0 1 0,1 0-1,-1-1 1,1 1 0,-1 0 0,1 0-1,-1-1 1,1 1 0,0 0 0,-1 0-10,-7 16 5,1 1 0,0-1 0,1 1 0,1 0 0,1 0 0,1 1 0,0 0 0,1-1 0,1 1 0,1 0 0,1 0 1,0-1-1,2 1 0,0-1 0,1 1 0,0-1 0,2 0 0,0 0 0,2 0-5,70 214-774,-79-230 772,0 0 1,0 0 0,0 0-1,0 0 1,0-1 0,0 1-1,0 0 1,-1 0 0,1-1-1,-1 1 1,1-1 0,-1 1-1,0-1 1,1 0 0,-1 1-1,0-1 1,0 0 0,0 0-1,0-1 1,0 1 0,0 0-1,0 0 1,0-1 0,0 0-1,0 1 1,0-1 0,-1 0-1,1 0 1,0 0 0,0 0-1,0 0 1,0-1-1,0 1 1,0-1 0,-1 1-1,1-1 1,0 0 0,0 0-1,0 0 1,1 0 0,-1 0-1,0 0 1,-1-1 1,-2 1 4,-49-15 103,0-2 0,2-3-1,-31-16-106,-34-14-6704,118 50 2577,9 1-2434</inkml:trace>
  <inkml:trace contextRef="#ctx0" brushRef="#br0" timeOffset="979.775">1677 304 13677,'4'-12'4052,"12"-39"-1260,-9 37 2275,-6 21-3490,-3 17-1041,-74 460 2800,43-347-5084,21-90-2042,0 0-4439,9-33-1194</inkml:trace>
  <inkml:trace contextRef="#ctx0" brushRef="#br0" timeOffset="1309.733">1521 579 13453,'0'0'3363,"0"0"-1409,0 0 32,0 0-609,0 0-384,93-27-192,-40 34-97,9 0-159,2 0-161,-2-4-256,-7-3-64,-8 0 0,-11-1-64,-10-8-32,-7 0-768,-10 2-1218,-8 4-2467,-1-1-5252</inkml:trace>
  <inkml:trace contextRef="#ctx0" brushRef="#br0" timeOffset="1310.733">2359 1077 24215,'0'0'3139,"0"0"-1698,0 0-576,0 0-545,0 0-320,0 0-32,-26-76-416,26 76-1186,0 0-1376,0 7-2756,-6 3-10281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5:24.015"/>
    </inkml:context>
    <inkml:brush xml:id="br0">
      <inkml:brushProperty name="width" value="0.05" units="cm"/>
      <inkml:brushProperty name="height" value="0.05" units="cm"/>
    </inkml:brush>
  </inkml:definitions>
  <inkml:trace contextRef="#ctx0" brushRef="#br0">224 364 4773,'0'0'6331,"6"-15"-3182,22-46-858,-26 58-1985,-1 0 0,1-1 0,-1 1 0,0-1 0,0 0 0,0 1 0,0-1 0,-1 0 0,0 1 0,0-1 0,0 0 0,0 0 0,0 1 0,0-1 0,-1 0 0,0 1 0,0-1 1,0 0-1,0 1 0,-2-4-306,1 5 79,-1-1 1,1 1-1,0 0 1,-1 0 0,1 0-1,-1 0 1,0 1 0,0-1-1,1 1 1,-1-1 0,0 1-1,0 0 1,0 0-1,0 0 1,-1 1 0,1-1-1,0 1 1,0 0 0,0-1-1,0 2 1,-1-1-1,1 0 1,0 1 0,0-1-1,0 1 1,0 0 0,0 0-1,0 0 1,0 0-1,0 1 1,-1 0-80,-6 3 1,1 0-1,-1 1 1,1 1-1,0 0 1,0 0 0,1 0-1,0 1 1,1 1-1,-1-1 1,1 1 0,1 0-1,0 1 1,0 0-1,1 0 1,0 0 0,1 0-1,0 1 1,-1 7-1,-3 11-105,1 1 0,1-1 0,2 1 0,1 0 0,1 0 0,2 15 105,0-41-53,0 0 0,0 1-1,0-1 1,0 1 0,1-1 0,0 0 0,0 1 0,0-1 0,0 0 0,1 0-1,-1 0 1,1 0 0,0 0 0,1 0 0,-1 0 0,1 0 0,-1-1-1,1 0 1,0 1 0,0-1 0,0 0 0,1 0 0,-1-1 0,1 1-1,0-1 1,0 0 0,0 1 0,0-2 0,0 1 0,0 0 0,0-1 0,0 0-1,1 0 1,-1 0 0,0-1 0,1 1 0,-1-1 0,1 0 0,-1 0-1,0-1 1,1 1 0,-1-1 0,1 0 53,8-5 113,0-1 0,0 0 1,-1-1-1,0 0 0,0-1 0,0 0 1,-2 0-1,1-2 0,-1 1 0,-1-1 1,0-1-1,0 0 0,-1 0 0,0-1 0,-2 1 1,1-2-1,-1 1 0,-1-1 0,2-7-113,1-5 141,0 0 1,-1-1-1,-2 0 0,-1 1 0,-1-2 0,-1 1 0,-2-11-141,-1 108-18,-1-38-18,1 1-1,2-1 1,1 1-1,1-1 1,2 1-1,1-1 1,2-1-1,5 12 37,-11-37-56,0-1 0,1 0-1,-1 0 1,1 1-1,1-2 1,-1 1-1,1 0 1,-1-1 0,1 1-1,1-1 1,-1 0-1,1-1 1,-1 1 0,1-1-1,0 0 1,0 0-1,1 0 1,-1-1 0,0 0-1,1 0 1,0 0-1,-1 0 1,1-1-1,0 0 1,0-1 0,0 1-1,-1-1 1,1 0-1,0 0 1,0-1 0,0 0-1,0 0 1,-1 0-1,1-1 1,0 0-1,-1 0 1,3-1 56,5-5 73,0-1 1,0 0-1,-1 0 1,0-2-1,0 1 1,-2-1-1,1-1 0,-1 0 1,-1-1-1,0 1 1,-1-2-1,0 1 1,-1-1-1,-1 0 0,4-11-73,6-22 324,-2 0 0,-2 0 0,-2-1 0,1-19-324,-5-16 320,-34 150-95,15-27-213,1 0 1,2 1 0,2 1 0,2-1 0,1 1 0,2 1 0,3 19-13,13 51-391,-12-110 349,0 1-1,1 0 1,0 0 0,-1-1-1,1 1 1,0-1-1,1 1 1,-1-1-1,1 0 1,-1 0-1,1 0 1,0 0-1,0-1 1,0 1 0,1-1-1,-1 0 1,1 0-1,-1 0 1,1 0-1,-1 0 1,1-1-1,0 0 1,0 0-1,0 0 1,0 0-1,2 0 44,4-1-9,0 1 0,0-2 1,1 1-1,-1-1 1,0-1-1,0 0 1,0 0-1,-1-1 1,1-1-1,-1 1 1,1-1-1,-1-1 1,0 0-1,-1 0 0,1-1 1,-1 0-1,0 0 1,0-1-1,-1 0 1,0 0-1,0-1 1,-1 0-1,2-3 8,9-12 95,-1-1 0,-1-1 0,-2-1 0,0 0 0,-1-1 0,-2 0 0,5-20-95,18-132 897,-54 360-689,20-141-224,-1-17-60,1-1-1,0 1 1,2 0-1,1 0 1,1-1 0,1 1-1,0-1 1,2 0 0,1 0-1,7 16 77,-12-35-50,0 0-1,0 0 0,0 0 0,0-1 1,0 1-1,0-1 0,1 1 1,0-1-1,-1 0 0,1 0 1,0 0-1,0 0 0,0-1 0,0 1 1,0-1-1,0 1 0,1-1 1,-1 0-1,0-1 0,1 1 1,-1 0-1,0-1 0,1 0 0,-1 0 1,1 0-1,-1 0 0,1 0 1,-1-1-1,0 0 0,1 1 0,2-2 51,3-1 2,1-1 0,-1 1 0,0-2 0,0 1 0,0-1-1,-1 0 1,0-1 0,0 0 0,0-1 0,3-2-2,11-19 147,-2 0-1,0-1 1,-2-1 0,-1-1 0,-2-1-1,0 0 1,-3-1 0,-1 0 0,-1-1-1,-1 0-146,1-1 246,-3 17 940,-37 144-925,21-92-262,2 1 0,2-1 0,1 1 1,2 0-1,1 0 0,4 33 1,-3-63-74,0-1 1,1 0-1,0 0 0,0 0 1,0 0-1,0 0 0,1 0 1,-1 0-1,1 0 1,0 0-1,0-1 0,0 1 1,1-1-1,0 0 0,-1 1 1,1-1-1,0 0 1,0-1-1,1 1 0,-1 0 1,0-1-1,1 0 1,0 0-1,-1 0 0,1 0 1,0 0-1,0-1 0,0 0 1,0 0-1,0 0 1,1 0-1,-1-1 0,0 1 1,0-1-1,0 0 0,1-1 1,-1 1-1,0-1 1,0 1-1,0-1 0,0 0 1,0-1-1,4-1 74,-3 0-215,0 0-1,1 0 1,-1-1 0,-1 1-1,1-1 1,-1 0 0,1-1-1,-1 1 1,0-1 0,-1 0-1,1 0 1,-1 0 0,1-2 215,19-46-7621,-16 26 558</inkml:trace>
  <inkml:trace contextRef="#ctx0" brushRef="#br0" timeOffset="297.707">1691 87 7687,'0'0'6887,"0"0"-5061,0 0-1026,0 0 1026,-18-77-1121,18 70-641,3 4-64,4 3-321,1 3-1953,0 8-3043,4 1-4420</inkml:trace>
  <inkml:trace contextRef="#ctx0" brushRef="#br0" timeOffset="685.309">2182 382 7911,'0'0'4212,"0"0"-1569,8-14-230,27-43 75,-34 56-2396,0 0-1,0 0 1,0 1 0,-1-1 0,1 0 0,0 0 0,0 0 0,-1 0 0,1 0 0,-1 0 0,1 0 0,-1 0 0,1 0 0,-1 0-1,1 0 1,-1-1 0,0 1 0,0 0 0,0 0 0,0 0 0,0 0 0,0-1 0,0 1 0,0 0 0,0 0 0,0 0 0,0 0 0,-1 0-1,1-1 1,-1 1 0,1 0 0,-1 0 0,1 0 0,-1 0 0,1 0 0,-1 0 0,0 0 0,0 0 0,1 1 0,-1-1 0,0 0-1,0 0 1,0 1 0,0-1 0,0 0 0,0 1 0,0-1 0,0 1 0,0-1 0,0 1 0,0 0 0,-1-1 0,1 1 0,0 0-1,0 0 1,0 0 0,0 0 0,-1 0-92,-56 11 861,48-7-903,1 1-1,0 1 1,0-1-1,1 2 1,0-1-1,0 1 1,0 0-1,1 0 1,0 1-1,1 0 1,-1 1-1,1-1 1,1 1-1,0 0 1,0 0-1,1 1 1,0 0-1,1-1 1,0 1-1,0 0 1,1 1-1,0-1 1,1 0-1,0 1 1,1-1-1,0 5 43,3-3-128,0-1-1,0 0 1,1-1-1,1 1 1,0-1-1,0 1 1,1-2 0,0 1-1,1-1 1,0 1-1,0-2 1,4 4 128,3 6-114,108 92-110,-122-110 236,1 0 1,-1 0-1,1 0 1,0 1-1,-1-1 1,1 0-1,0 0 1,-1 0-1,1 1 1,-1-1-1,1 0 1,-1 0-1,1 1 1,0-1-1,-1 0 1,1 1-1,-1-1 1,0 1-1,1-1 1,-1 1-1,1-1 0,-1 1 1,0-1-1,1 1 1,-1-1-1,0 1 1,1 0-1,-1-1 1,0 1-1,0-1 1,0 1-1,0 0 1,0-1-1,1 1 1,-1 0-1,0-1 1,0 1-1,0 0 1,-1-1-1,1 1 1,0-1-1,0 1 1,0 0-1,0-1 0,-1 1 1,1-1-1,0 1 1,-1 0-1,1-1 1,0 1-1,-1-1 1,1 1-1,0-1 1,-1 1-1,1-1 1,-1 0-1,1 1 1,-1-1-1,1 1 1,-1-1-1,0 0 1,1 0-1,-1 1 1,1-1-1,-1 0-12,-48 7 1762,-19-7-1291,-1-3 0,1-4 0,0-2 1,-37-11-472,82 17-2014,24 7-8470,9 3-27</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12.449"/>
    </inkml:context>
    <inkml:brush xml:id="br0">
      <inkml:brushProperty name="width" value="0.05" units="cm"/>
      <inkml:brushProperty name="height" value="0.05" units="cm"/>
    </inkml:brush>
  </inkml:definitions>
  <inkml:trace contextRef="#ctx0" brushRef="#br0">1 251 18321,'0'0'2210,"88"-29"-2113,-4 17 127,23 2 512,23-5 225,31-1-192,18-2-545,16-5-224,6-3-32,-6-2 0,-16 3 32,-17 5-128,-22 6-1345,-26 4-1474,-32 6-3715</inkml:trace>
  <inkml:trace contextRef="#ctx0" brushRef="#br0" timeOffset="218.375">73 499 8936,'0'0'6439,"0"0"-5575,133 20-351,-32-35 1761,22 0-416,20-7-225,14-5-736,18-5-448,5 0-1,-12-1 225,-22 4-193,-31 3-320,-30 11-160,-38 3-96,-26 12-1601,-22 3-2115,-24 8-4100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10.743"/>
    </inkml:context>
    <inkml:brush xml:id="br0">
      <inkml:brushProperty name="width" value="0.05" units="cm"/>
      <inkml:brushProperty name="height" value="0.05" units="cm"/>
    </inkml:brush>
  </inkml:definitions>
  <inkml:trace contextRef="#ctx0" brushRef="#br0">258 84 10346,'0'0'2520,"0"-13"-834,-2-41 690,3 54-2306,-1-1 0,0 1 0,0-1 0,0 1 1,0-1-1,1 1 0,-1-1 0,0 1 0,0-1 0,0 1 0,0-1 0,0 1 0,0-1 0,0 1 0,0-1 1,-1 1-1,1-1 0,0 1 0,0-1 0,0 1 0,0-1 0,-1 1 0,1 0 0,0-1 0,-1 1 1,1-1-1,0 1 0,-1 0 0,1-1 0,0 1 0,-1 0 0,1-1 0,0 1 0,-1 0 0,1 0 1,-1-1-1,1 1 0,-1 0 0,1 0 0,-1 0 0,1-1 0,-1 1 0,1 0 0,-1 0 0,1 0 1,-1 0-1,1 0 0,-1 0 0,1 0 0,-1 0 0,1 0 0,-1 1 0,1-1 0,-1 0 0,1 0 0,0 0 1,-1 0-1,1 1 0,-1-1 0,1 0 0,-1 1 0,1-1 0,0 0 0,-1 0 0,1 1-70,-1-1 56,-53 92 2726,3 44-2008,7 2 0,-8 61-774,47-179 10,-4 14-34,1 0 0,3 1 0,0 0 0,2 0 0,2 0 0,2 10 24,18-61-870,7-43 802,-3-1 0,-2-2 1,-3 0-1,2-25 68,9-26 4,-11 44 35,3 1 1,3 0-1,23-42-39,-45 106 28,-2 3-14,0 0 0,0-1 0,0 1 1,1 0-1,-1-1 0,0 1 0,1 0 0,-1 0 0,1-1 0,-1 1 0,1 0 0,0 0 0,-1 0 0,1 0 0,0 0 0,0 0 0,0 0 0,0 0 0,0 0 1,0 0-1,0 0 0,0 1 0,0-1 0,0 0 0,1 1 0,-1-1 0,0 1 0,0-1 0,1 1 0,-1 0 0,0 0 0,0-1 0,1 1 0,-1 0 0,0 0 1,1 0-1,-1 0 0,0 0 0,1 1 0,-1-1 0,0 0 0,1 1-14,4 10 95,0 0 1,0 1-1,-1 0 0,0 0 0,-1 1 1,0-1-1,-1 1 0,-1 0 1,1 10-96,0-6 87,25 163 262,-17-93-366,4-1 0,4-1 1,5 5 16,14 28-160,-59-125 165,-247-262 187,266 267-200,-1-3-28,-2 1 0,1-1 0,0 0 0,-1 1 0,0 0 0,0 0 1,0 0-1,-1 1 0,1 0 0,-1 0 0,0 0 0,0 1 0,-6-2 36,-5 20-3534,20 13-3587,8-10-615</inkml:trace>
  <inkml:trace contextRef="#ctx0" brushRef="#br0" timeOffset="345.251">645 452 13613,'0'0'3075,"0"0"-657,0 0-315,0 0-496,0 0-651,0 0-513,0 0-214,8 11 12,-2-2-168,-2-5-28,0 1-1,0 0 1,-1 0-1,0 1 1,0-1-1,0 1 0,-1-1 1,1 1-1,-1 0 1,-1 0-1,1 0 1,-1 0-1,0 4-44,3 164 454,-9-162-353,-2-33 70,6 1-86,2-1-1,0 1 1,1 0-1,1-1 1,1 1 0,0 0-1,2 1 1,0-1-1,2 1 1,0 0 0,1 1-1,0 0 1,6-6-85,-12 19-1,0 0 0,1 0 0,0 0 1,0 1-1,0 0 0,0-1 0,0 2 1,1-1-1,0 0 0,0 1 0,0 0 1,0 0-1,0 1 0,1-1 0,-1 1 1,1 0-1,-1 0 0,1 1 0,0 0 0,0 0 1,0 0-1,0 1 0,0 0 0,-1 0 1,1 0-1,0 1 0,0 0 0,0 0 1,0 0-1,-1 1 0,1 0 0,0 0 1,-1 0-1,0 1 0,0 0 0,1 0 1,-2 0-1,1 1 0,0-1 0,-1 1 0,1 0 1,2 5 0,2 3-147,-1 1 0,0 1 1,-1 0-1,-1 0 0,0 0 1,-1 0-1,0 1 0,-1 0 1,-1 0-1,0 0 1,-1 1 146,18 72-5749,-10-60 1057,0 0-1512</inkml:trace>
  <inkml:trace contextRef="#ctx0" brushRef="#br0" timeOffset="680.201">1293 332 10922,'0'0'3166,"0"0"-27,0 0-203,0 0-833,0 0-773,0 0-620,0 0-395,0 0-97,-10 14 55,1-3-212,4-5-35,0 1-1,0 0 1,0 0 0,1 0-1,0 1 1,0-1 0,1 1-1,0 0 1,0 0 0,1 0-1,0 1 1,0-1 0,1 2-26,-1 3-47,0-1 1,1 1-1,1-1 0,0 1 1,0-1-1,1 1 1,1-1-1,0 0 0,1 1 1,1-1-1,-1 0 1,2-1-1,0 1 0,0-1 1,1 0-1,0 0 0,1 0 1,0-1-1,1 0 1,0 0-1,1-1 0,-1 0 1,2-1-1,-1 0 1,1 0-1,5 2 47,-6-8-29,0 0 0,-1 0 0,1 0 0,0-1 0,0-1 0,0 1 0,0-2 0,0 1 0,0-1 0,0 0-1,0-1 1,0 0 0,-1-1 0,1 0 0,-1 0 0,1 0 0,-1-1 0,0-1 0,-1 1 0,1-1 0,-1-1 0,0 1 0,0-1 0,0 0 0,-1-1 0,0 0 0,0 0 0,-1 0 0,0 0 0,0-1-1,-1 0 1,0 0 0,0 0 0,2-8 29,3-2 263,-1-1 0,0 0 0,-2 0 0,0-1 0,-1 0 0,-1 0 0,-1 0 0,0 0 0,-2 0 0,0-1 0,-2 1 0,0-1 0,-1 1 0,-1 0 0,-2-6-263,3 21 30,0-1 0,-1 1-1,0 0 1,0 0-1,0 0 1,0 0 0,-1 0-1,0 1 1,0-1-1,0 1 1,0 0 0,-1 0-1,1 1 1,-1 0-1,0-1 1,0 2-1,-1-1 1,1 0 0,0 1-1,-1 0 1,0 0-1,1 1 1,-1 0 0,0 0-1,0 0 1,0 0-1,1 1 1,-1 0 0,0 1-1,0-1 1,-5 2-30,1-1-206,-1 1 0,1 0 0,-1 1 0,1 0 0,0 1 0,0 0 0,0 0 0,1 1 0,0 0 0,0 1 0,0 0 0,0 1 0,1-1 1,0 2-1,0-1 0,1 1 0,-2 3 206,-26 69-9439,24-38-1275</inkml:trace>
  <inkml:trace contextRef="#ctx0" brushRef="#br0" timeOffset="987.778">1816 381 16207,'0'0'2637,"0"0"-704,0 0-235,0 0-657,0 0-641,0 0-176,1 13-64,4 183 225,-4-183-380,0 0 1,1 0-1,1 0 1,-1-1 0,2 1-1,0-1 1,1 0-1,0 0 1,0 0 0,3 2-6,-5-9-2,0-1 1,0 0-1,0 0 1,0 0-1,1 0 0,-1 0 1,1-1-1,0 0 1,0 0-1,0 0 1,0 0-1,1 0 1,-1-1-1,1 0 1,0 0-1,0 0 1,-1-1-1,1 1 0,0-1 1,0-1-1,0 1 1,0 0-1,1-1 1,-1 0-1,0-1 1,5 0 1,-1-3 35,1-1 0,-1 0 0,0-1 0,0 0 0,0-1 0,-1 0 0,0 0 0,0 0 0,-1-1 0,0-1 0,0 1 0,-1-1 0,0 0 0,0 0 0,-1-1 0,-1 0 0,0 1 0,2-7-35,8-15 354,-2-1 1,0-1 0,-3 1 0,-1-2-1,4-29-354,-5-28-3636,-7 109-763,1 11-2755</inkml:trace>
  <inkml:trace contextRef="#ctx0" brushRef="#br0" timeOffset="1425.943">2728 391 15855,'-2'-14'3251,"-11"-45"-1265,11 56-1901,0-1 0,0 1 1,0-1-1,-1 1 0,1 0 0,-1 0 1,1 0-1,-1 1 0,0-1 0,-1 1 1,1-1-1,0 1 0,0 0 0,-1 0 1,0 1-1,1-1 0,-1 1 0,0 0 1,1 0-1,-1 0 0,0 0 0,0 0 1,0 1-1,0 0 0,0 0 0,0 0 1,0 0-1,0 1 0,0-1 0,0 1 1,1 0-1,-3 1-85,-2 1 4,0 0 1,1 1-1,0-1 1,0 2-1,0-1 0,0 1 1,0 0-1,1 0 1,0 1-1,0 0 0,1 0 1,-1 0-1,1 1 1,1-1-1,-1 1 1,1 0-1,0 1 0,1-1 1,-1 2-5,-3 10-6,-1 1 0,2-1 0,1 2 0,0-1 0,2 1 0,0-1 1,2 2 5,-1-13-84,1 1 0,1 0 0,0-1 0,0 1 0,1 0 0,0-1 0,1 1 0,0-1 0,0 0-1,1 1 1,1-1 0,-1 0 0,1-1 0,1 1 0,0-1 0,0 1 0,0-2 0,1 1 0,7 6 84,-11-12-170,0 0 0,0 0-1,1-1 1,-1 0 0,1 1-1,-1-1 1,1 0-1,0 0 1,-1 0 0,1 0-1,0-1 1,0 1 0,-1-1-1,1 0 1,0 0-1,0 0 1,0 0 0,0 0-1,-1 0 1,1-1 0,0 0-1,0 1 1,-1-1-1,1 0 1,0 0 0,-1 0-1,1-1 1,-1 1 0,1-1-1,-1 1 1,2-3 170,61-66-46,-65 70 46,178-279 10116,-175 311-9331,-16 246 63,13-269-860,1-1-1,-1 0 1,2 0-1,-1 0 1,1-1-1,0 1 1,1 0-1,0-1 1,0 1-1,1-1 0,0 0 1,0 0-1,0 0 1,1-1-1,0 0 1,0 0-1,1 0 1,0 0-1,0-1 0,0 0 1,1 0-1,-1-1 1,1 1-1,0-1 1,1-1-1,-1 0 1,1 0-1,-1 0 0,1-1 1,0 0-1,0 0 1,0-1-1,0 0 1,0-1-1,0 0 1,0 0-1,8-1 13,-1-4-26,0 0-1,-1-1 1,0 0-1,1-1 1,-2-1-1,1 0 1,-1-1 0,-1 0-1,0-1 1,0-1-1,-1 0 1,0 0-1,0-1 1,-2 0-1,0-1 1,0 0 0,-1-1-1,0 0 1,-2 0-1,1 0 1,-1-3 26,-2 11-8,-1-1 0,0-1 0,0 1 0,-1 0 0,0-1 0,0 1 0,0-1 0,-1 0 0,0 0 0,-1 1 0,0-1 0,0-1 8,0 7-103,-1 1 1,0 0-1,1-1 0,-1 1 1,1 0-1,-1-1 1,0 1-1,0 0 1,0 0-1,0 0 0,0 0 1,0 0-1,0 0 1,0 0-1,0 0 1,-1 1-1,1-1 0,0 0 1,0 1-1,-1-1 1,1 0-1,0 1 1,-1 0-1,1-1 0,-1 1 1,1 0-1,-1 0 1,1 0-1,0 0 1,-1 0-1,1 0 0,-1 0 1,1 0-1,-1 1 1,1-1-1,0 0 1,-1 1 102,-55 16-7218,8 5-2520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22.602"/>
    </inkml:context>
    <inkml:brush xml:id="br0">
      <inkml:brushProperty name="width" value="0.05" units="cm"/>
      <inkml:brushProperty name="height" value="0.05" units="cm"/>
    </inkml:brush>
  </inkml:definitions>
  <inkml:trace contextRef="#ctx0" brushRef="#br0">1 346 11435,'0'0'4452,"0"0"-1986,0 0-699,0 0-53,16 1-545,215 7 481,-157-7-1617,0-2 1,0-4 0,0-3 0,-1-3 0,0-3 0,61-21-34,-131 34 2,0 1 0,1-1 1,-1 1-1,0-1 0,1 0 1,-1 0-1,0 0 0,0 0 1,0-1-1,0 0 0,0 1 1,0-1-1,0 0 1,-1 0-1,1 0 0,-1-1 1,1 1-1,-1-1 0,0 1 1,0-1-1,0 0 0,0 0 1,-1 0-1,1 0 0,-1 0 1,1 0-1,-1 0 1,0 0-1,-1-1 0,1 1 1,0 0-1,-1-1 0,0 1 1,0 0-1,0-1 0,0 1 1,0-1-1,-1 1 1,1 0-1,-1-1 0,0 1 1,0 0-1,-1-2-2,-13-14 39,0 1 0,-2 0 0,0 1 1,-1 1-1,0 1 0,-2 0 0,1 2 0,-2 0 0,0 1-39,-8-4 609,27 35 443,32 167-508,-25-150-585,-2 0 1,-1 0-1,-2 0 1,-1 0-1,-2-1 1,-1 1-1,-2 0 1,-1-1-1,-11 29 41,-54 86-9127,33-92-3578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19.115"/>
    </inkml:context>
    <inkml:brush xml:id="br0">
      <inkml:brushProperty name="width" value="0.05" units="cm"/>
      <inkml:brushProperty name="height" value="0.05" units="cm"/>
    </inkml:brush>
  </inkml:definitions>
  <inkml:trace contextRef="#ctx0" brushRef="#br0">1 844 9129,'0'0'7799,"4"-15"-4292,35-95 123,-21 86-3157,2 1 0,0 0 0,2 2 0,0 1 0,1 0 0,8-3-473,5-6 93,176-128 67,-211 157-158,0 0-1,0 0 1,-1 0 0,1-1-1,0 1 1,0 0-1,0 0 1,0-1-1,0 1 1,0 0-1,0-1 1,-1 1 0,1-1-1,0 1 1,0-1-1,-1 1 1,1-1-1,0 0 1,-1 1-1,1-1 1,0 0-1,-1 1 1,1-1 0,-1 0-1,1 0 1,-1 0-1,0 1 1,1-1-1,-1 0 1,0 0-1,0 0 1,1 0 0,-1 0-1,0 0 1,0 0-1,0 0 1,0 0-1,0 1 1,0-1-1,0 0 1,-1 0-1,1 0 1,0 0 0,0 0-1,-1 0 1,1 0-1,-1 1 1,1-1-1,-1 0 1,1 0-1,-1 0 1,1 1 0,-1-1-1,1 0 1,-1 1-1,0-1 1,0 1-1,1-1 1,-1 0-1,0 1 1,0 0 0,0-1-3,-8-1-11,0 1-1,0 1 0,0-1 0,-1 2 0,1-1 1,0 1-1,0 0 0,0 1 0,0 0 0,1 1 1,-1-1 12,6-1-4,0 0-1,0 0 1,0 1 0,0-1 0,1 0 0,-1 1 0,0 0 0,1-1 0,-1 1 0,1 0 0,0 0 0,0 1 0,0-1 0,0 0 0,0 1 0,0-1 0,0 1 0,1 0 0,-1-1 0,1 1 0,0 0 0,0 0 0,0 0 0,0 0 0,1 0 0,-1 0 0,1 0 0,-1 0 0,1 0 0,0 0 0,1 0 0,-1 1 0,0-1 0,1 0 4,4 14-24,2 1 0,0-1 0,0-1 1,2 1-1,0-2 0,1 1 0,3 2 24,13 23 1,-5-6-5,-12-23 8,-1 0 0,-1 0 0,0 0 0,0 1 0,-1 0 0,-1 0-1,0 1 1,-1-1 0,0 1 0,-1 0 0,-1 0 0,1 15-4,-3-26 24,-1 0 0,0 0 0,0 0 0,0 0 0,0-1 0,0 1 0,0 0 0,-1 0 0,1-1 0,-1 1 0,0 0 0,0-1 0,0 0 0,0 1 0,0-1 0,0 0 0,-1 0 0,1 0 0,-1-1 0,1 1 0,-1-1 0,0 1 0,0-1 0,1 0 0,-1 0 0,0 0 0,0 0 0,0 0 0,0-1 0,-4 1-24,-94 3 487,83-6-728,1 0 0,-1-1 0,1-1 0,0-1 0,0 0 1,0-1-1,1-1 0,0 0 0,-5-4 241,5-3-2600,20 2-4900,11 6-988</inkml:trace>
  <inkml:trace contextRef="#ctx0" brushRef="#br0" timeOffset="497.078">773 369 12556,'0'0'4094,"0"0"-1120,0 0-732,0 0-913,0 0-827,0 0-315,11 17-80,-5-7-90,1 0 3,0 1 0,-1-1 0,0 1 1,-1 1-1,0-1 0,-1 1 0,0-1 0,-1 1 0,0 1 1,0 7-21,10 348-1271,-7-328-1163,19-87 2290,-2-8 1265,-11 20-769,1 0 0,1 1-1,2 1 1,2 0 0,0 2 0,3 0 0,0 1 0,2 0 0,1 2 0,1 1 0,2 1 0,0 2 0,23-16-352,-45 36 20,1 1 1,-1-1 0,1 1 0,0 0-1,0 1 1,1 0 0,-1-1 0,1 2-1,-1-1 1,1 1 0,-1 0 0,1 0 0,-1 1-1,1 0 1,0 0 0,-1 1 0,1 0-1,0 0-20,-6 1 1,1 1 0,-1 0 0,0 0 0,-1 0 0,1-1-1,0 1 1,-1 0 0,1 0 0,-1 0 0,0 0 0,0 0-1,0 0 1,-1 0 0,1 0 0,-1 0 0,1 0 0,-1 0-1,0-1 1,0 1 0,0 0 0,0-1 0,-1 1 0,1 0-1,-1-1 1,0 1 0,0-1 0,1 0 0,-2 0 0,1 0-1,0 0 1,0 0 0,-1 0-1,-18 18 125,-1-2 0,0-1 0,-1 0 0,-1-2 0,-1-1 0,0-1-1,-1-1 1,0-1 0,-1-1 0,-9 1-125,-73 18 1303,144-27-1164,45-4-142,-56-1 0,0 1 0,0 1 0,0 1 0,0 2 0,0 0 0,0 1 1,-1 2-1,1 0 0,-1 2 0,0 0 0,-1 2 0,17 8 3,-34-14-17,-1 1-1,1-1 0,-1 1 1,0 0-1,0 0 1,-1 0-1,1 1 0,-1 0 1,0-1-1,0 1 1,0 0-1,-1 0 0,0 1 1,0-1-1,0 0 1,-1 1-1,0-1 0,0 1 1,0-1-1,0 2 18,-1-3-218,0-1-1,-1 0 1,1 0-1,0 0 1,-1 0 0,0 0-1,0 0 1,0 0-1,0-1 1,0 1-1,-1 0 1,1 0-1,-1-1 1,0 1 0,1-1-1,-1 1 1,0-1-1,-1 0 1,1 0-1,0 0 1,-1 0-1,1 0 1,-1 0 0,-1 0 218,-2 0-9086,6-2 614</inkml:trace>
  <inkml:trace contextRef="#ctx0" brushRef="#br0" timeOffset="1382.384">1934 495 4997,'0'0'4884,"0"0"-2353,0 0-465,0 0 170,0 0-458,0 0-635,-4 0-412,3 0-679,-1 1 0,0-1 0,1 1 0,-1 0-1,1 0 1,-1-1 0,1 1 0,-1 0 0,1 1 0,0-1 0,-1 0 0,1 0 0,0 0 0,0 1 0,0-1 0,0 1-1,0-1 1,0 1 0,0-1 0,0 1 0,1-1 0,-1 1 0,1 0 0,-1-1 0,1 1 0,0 0 0,-1 0-1,1-1 1,0 1 0,0 0 0,0 0 0,0-1 0,1 2-52,0 73 1068,0-74-1064,-1 0 0,2 0 0,-1-1 0,0 1-1,0-1 1,0 1 0,1-1 0,-1 1 0,1-1 0,-1 0 0,1 0-1,-1 1 1,1-1 0,0 0 0,0-1 0,-1 1 0,1 0-1,0 0 1,0-1 0,0 1 0,0-1 0,0 0 0,0 1-1,0-1 1,0 0 0,0 0 0,0 0 0,0-1 0,0 1 0,0 0-1,0-1 1,0 1 0,-1-1 0,1 0 0,0 1 0,0-1-1,0 0 1,-1 0 0,1 0 0,0 0 0,-1-1 0,1 1 0,-1 0-1,1-1 1,-1 1 0,0-1 0,0 1 0,0-1 0,0 0-1,1 0-3,12-15 238,-1-2-1,0 1 0,-1-2 0,-1 0 1,-1 0-1,-1-1 0,-1 0 1,-1 0-1,5-21-237,-10 39 32,-1 1 1,1-1-1,-1 0 0,1 0 1,-1 0-1,0 0 0,0 0 1,0 0-1,0 0 1,-1 0-1,0-1 0,1 1 1,-1 0-1,0 0 1,0 0-1,-1-1 0,1 1 1,-1 0-1,1 0 0,-1 0 1,0 0-1,0 0 1,0 0-1,-1 0 0,1 0 1,-1 0-1,0 1 1,1-1-1,-1 1 0,0-1 1,-1 1-1,1-1 0,0 1 1,-1 0-1,1 0 1,-1 0-1,0 1 0,1-1 1,-1 1-1,0-1 1,0 1-1,0 0 0,0 0 1,0 0-1,-3 0-32,0 2-1,1 0 0,0 0 0,-1 1 0,1 0 0,0-1 1,0 2-1,0-1 0,1 1 0,-1 0 0,0 0 0,1 0 0,0 0 0,0 1 0,0 0 0,0-1 0,1 2 0,-1-1 0,1 0 0,0 1 0,0-1 0,1 1 1,-1 0-1,1 0 0,0 0 0,0 0 0,1 0 0,-1 2 1,-18 148-44,18-138-121,1 0 1,1 0-1,1 0 1,1 1-1,0-1 1,1-1-1,1 1 1,0 0-1,1-1 1,1 0-1,1 0 1,0 0-1,1-1 1,1 0-1,0-1 1,11 13 164,-15-22-111,1-1 0,0-1 0,0 1 0,0-1 0,0 0 1,1-1-1,-1 1 0,1-1 0,-1 0 0,1-1 0,0 0 0,0 0 0,-1 0 1,1-1-1,0 0 0,0 0 0,0-1 0,0 0 0,0 0 0,-1 0 0,1-1 0,-1 0 1,1-1-1,-1 1 0,0-1 0,1 0 0,-1-1 0,-1 0 0,1 0 0,-1 0 0,1 0 1,-1-1-1,0 0 0,-1 0 0,4-4 111,31-34 734,-2-3 0,-2-1 0,22-39-734,-24 35 964,-9 17-447,48-93 1448,-73 117-1186,-9 27-656,1 5-109,1 1-1,1 0 1,1 0-1,0 0 1,2 1-1,1 0 1,1 0-1,1 0 1,1 0-1,2 0 1,0 0-1,1-1 1,1 1-1,2-1 1,6 21-14,-10-40-55,-1 0 1,1 1-1,0-1 1,0 0-1,0-1 0,1 1 1,0 0-1,-1-1 1,1 1-1,0-1 1,1 0-1,-1 0 0,0 0 1,1 0-1,0 0 1,0-1-1,-1 0 0,1 0 1,1 0-1,-1 0 1,0-1-1,0 1 1,1-1-1,-1 0 0,1-1 1,-1 1-1,1-1 1,-1 0-1,1 0 0,-1 0 1,1 0-1,-1-1 1,0 0-1,1 0 1,-1 0-1,1 0 0,-1-1 1,0 0-1,0 0 1,4-2 54,22-17 132,-1-1 0,-1-2 0,-1-1 0,-1-1 0,-1-1 0,-1-1 0,-2-2 1,6-10-133,41-76 1569,-53 133-1094,3 43-462,-17-49-7,1 0 0,0-1 0,0 1 0,1-1-1,0 0 1,1 0 0,0-1 0,1 1 0,0-1 0,0 0 0,1 0 0,0-1 0,0 0 0,1 0 0,3 2-6,-7-7-8,1 0 0,-1 0 0,0-1 0,1 1 1,-1-1-1,1 0 0,0 0 0,0 0 0,0-1 1,0 0-1,0 0 0,0 0 0,0-1 1,0 1-1,0-1 0,0 0 0,0-1 0,0 1 1,0-1-1,0 0 0,0 0 0,0-1 0,0 1 1,0-1-1,0 0 0,-1-1 0,1 1 0,-1-1 1,0 0-1,0 0 0,0 0 0,0 0 1,0-1-1,-1 0 0,1 0 0,-1 0 0,2-3 8,6-9 36,-1 0 0,-1-1 0,0 0 0,-1 0 0,-1-1 0,0 0-1,-2-1 1,0 1 0,-1-1 0,-1 0 0,0-1-36,-2 10-61,0 1 1,-1-1-1,0 1 0,0-1 1,-1 1-1,0-1 0,-1 1 1,0-1-1,-1 1 0,0 0 1,0 0-1,-1 0 1,0 0-1,0 1 0,-1 0 1,0 0-1,-1 0 0,0 0 1,0 1-1,0 0 0,-1 0 1,-6-4 60,-54-15-6791,36 24-1141</inkml:trace>
  <inkml:trace contextRef="#ctx0" brushRef="#br0" timeOffset="2346.255">3768 335 13164,'0'0'2371,"0"0"-594,0 0-148,0 0-791,0 0-603,0 0-27,2 9-69,1 4 18,0 0 1,2 0 0,-1-1 0,2 1-1,0-1 1,0 0 0,1-1 0,0 0 0,7 8-158,-9-12 28,0 0 0,1 0 0,0 0 0,0-1 1,0 0-1,1 0 0,0-1 0,0 0 1,1 0-1,-1-1 0,1 1 0,0-2 0,0 1 1,0-1-1,1 0 0,-1-1 0,1 0 1,0-1-1,-1 1 0,1-1 0,4-1-28,-8-3 27,0 0-1,0 0 1,0-1-1,0 1 1,-1-1-1,1-1 1,-1 1 0,0 0-1,-1-1 1,1 0-1,-1 0 1,0 0-1,0 0 1,0 0-1,-1-1 1,0 1-1,0-1 1,0 0 0,-1 1-1,0-1 1,0 0-1,0 0 1,-1-5-27,2 6 62,7-142 2435,-10 142-2444,1-1-1,-1 1 1,-1 0 0,1 0 0,-1 0 0,1 0 0,-1 0-1,-1 1 1,1-1 0,-1 0 0,0 1 0,0 0-1,0-1 1,0 1 0,-1 1 0,0-1 0,1 0 0,-1 1-1,-1 0 1,1 0 0,0 0 0,-1 0 0,0 1-1,1 0 1,-1 0 0,-3-1-53,-1 1 3,-1 0 1,1 1-1,0 0 0,-1 1 1,1 0-1,0 0 0,-1 1 0,1 0 1,0 0-1,-1 1 0,1 1 1,0 0-1,1 0 0,-1 0 1,0 1-1,1 0 0,0 1 0,0 0 1,0 0-1,1 1 0,0 0 1,0 0-1,0 1 0,0 0 1,1 0-1,1 0 0,-1 1 0,1 0 1,0 0-1,1 0 0,0 1 1,0-1-1,1 1 0,-2 8-3,3-5-26,0 0-1,0 0 1,1 0 0,1 0-1,0 1 1,1-1-1,0 0 1,0 0 0,2 0-1,-1 0 1,2 0-1,0-1 1,0 1-1,1-1 1,0 0 0,1 0-1,0-1 1,1 1-1,0-2 1,0 1 0,1-1-1,1 0 1,3 3 26,7 6-147,0-2 1,1-1 0,1 0-1,0-1 1,1-2-1,0 0 1,1-1 0,0-1-1,1-2 1,24 7 146,-22-9-92,-1 0 1,1-1 0,0-2-1,0 0 1,0-2-1,0-1 1,1-1-1,-1-1 1,0-1-1,0-2 1,-1 0-1,1-2 1,-1-1-1,-1-1 1,1-1-1,-2-1 1,1-1-1,-2-1 1,1-1-1,-2-1 1,0 0-1,16-17 92,-24 20 350,0 0-1,-1 0 0,-1-2 1,0 1-1,0-1 0,-1-1 1,-1 0-1,-1 0 0,0-1 1,-1 0-1,0-1 0,-2 1 1,0-1-1,-1 0 0,0 0 1,0-15-350,-4 29 29,-1-1 1,1 1-1,-1 0 1,0-1-1,0 1 1,0 0-1,-1 0 1,1 0-1,-1 0 1,0 0-1,0 0 1,0 1-1,0-1 1,0 0-1,0 1 1,-1 0-1,1 0 1,-1-1-1,0 1 0,1 1 1,-1-1-1,0 0 1,0 1-1,0-1 1,-1 1-1,1 0 1,0 0-1,0 0 1,-1 1-1,1-1 1,0 1-1,-3 0-29,-110 5-36,106-3 37,0 0-1,0 1 1,1 0-1,0 1 1,-1 0 0,1 1-1,1-1 1,-1 2-1,1-1 1,0 1-1,0 0 1,0 1 0,1 0-1,0 0 1,1 1-1,-1-1 1,1 2-1,1-1 1,0 0 0,0 1-1,0 0 1,1 0-1,1 1 1,-1-1-1,2 1 1,-1 0 0,1-1-1,0 8 0,1-2-45,0 0-1,1 0 1,1 0 0,1 0-1,0 0 1,1-1 0,0 1-1,1-1 1,1 1-1,0-1 1,1-1 0,0 1-1,1-1 1,1 0 0,0 0-1,1-1 1,0 0-1,0-1 1,2 0 0,-1 0-1,2-1 1,7 5 45,-12-11-64,1 0-1,-1-1 1,1 0-1,0 0 1,-1 0 0,1-1-1,0-1 1,1 1-1,-1-2 1,0 1 0,0-1-1,0 0 1,1 0 0,-1-1-1,0 0 1,0-1-1,0 0 1,0 0 0,0 0-1,-1-1 1,1-1-1,-1 1 1,0-1 0,1 0-1,-2-1 1,1 0 0,0 0-1,-1 0 1,0-1-1,-1 0 1,1 0 0,-1 0-1,1-2 65,18-29 193,-1-1 0,-1-1 0,-3-1 0,-1-1 0,-2 0 0,-2-1 0,3-18-193,-4 20 64,-2 0 0,-2 0 0,-1-1 0,-2 0 0,-2 0 0,-2 0 0,-2-25-64,0 64 18,0 1 0,1-1 0,-1 0 0,0 0 0,0 0 0,0 0 0,0 1 0,0-1 0,0 0 0,0 0 0,-1 0 0,1 0 0,-1 1 0,1-1 0,-1 0 0,0 1 0,0-1 0,0 0 0,0 1 0,0-1 0,0 1 0,0-1 0,0 1 0,0 0 0,-1-1 0,1 1 0,-1 0 0,1 0 0,-1 0 0,1 0 0,-1 0 0,0 0 0,1 1 0,-1-1 0,0 0 0,0 1 0,1-1 0,-1 1 0,0 0 0,0 0 0,0 0 0,0 0 0,0 0 0,1 0 0,-1 0 0,0 0 0,0 1 0,0-1 0,1 1 0,-1-1 0,0 1 0,0 0 0,1 0 0,-1 0-18,-7 10 41,1 1-1,0 0 1,0 1-1,2 0 1,-1 0 0,2 0-1,0 1 1,0-1 0,1 1-1,1 1 1,1-1 0,0 0-1,0 7-40,-1 9 14,0 0 0,3 0 1,0 0-1,2 0 0,1 0 0,2 0 0,1 0 0,1-1 0,1 0 0,2-1 0,1 1 0,1-2 0,1 0 0,1 0 0,2-1 0,1-1 0,1-1 0,0 0 0,5 1-14,-16-17-18,-1-1-1,2 0 1,-1 0-1,1 0 1,0-1 0,0-1-1,1 1 1,0-2-1,0 1 1,0-1-1,0 0 1,1-1-1,-1 0 1,1 0-1,0-1 1,0-1 0,0 1-1,0-2 1,0 1-1,0-2 1,0 1-1,0-1 1,0 0-1,0-1 1,0-1-1,-1 1 1,1-1 0,-1-1-1,1 0 1,-1 0-1,-1-1 1,1 0-1,0-1 1,-1 0-1,3-2 19,1-4 34,-1 0-1,0-1 0,0 0 0,-1-1 0,-1 0 1,0 0-1,-1-1 0,-1 0 0,0-1 1,-1 1-1,-1-1 0,-1-1 0,0 1 0,0 0 1,-2-1-1,0 0 0,-1 0 0,-1-8-33,-2 22-47,0 0 1,0 0-1,0 0 0,-1 0 1,1 0-1,-1 1 0,0-1 0,1 1 1,-1 0-1,0-1 0,-1 1 0,1 1 1,0-1-1,0 0 0,-1 1 0,1-1 1,-1 1-1,1 0 0,-1 1 0,0-1 1,1 0-1,-1 1 0,0 0 0,0 0 1,1 0-1,-1 0 0,0 1 0,1-1 1,-1 1-1,0 0 0,1 0 0,-1 1 1,1-1-1,0 1 0,-1-1 0,1 1 1,-1 1 46,-88 47-6342,44-19-1890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17.316"/>
    </inkml:context>
    <inkml:brush xml:id="br0">
      <inkml:brushProperty name="width" value="0.05" units="cm"/>
      <inkml:brushProperty name="height" value="0.05" units="cm"/>
    </inkml:brush>
  </inkml:definitions>
  <inkml:trace contextRef="#ctx0" brushRef="#br0">0 495 13837,'0'0'2071,"0"0"-1067,0 0-209,14 1 220,59 2 220,-11 2-863,-1-3-1,1-3 1,-1-3 0,17-4-372,-73 8 9,-1 0-1,1 0 1,-1-1-1,0 1 1,1-1-1,-1 0 1,0 0-1,1-1 1,-1 1-1,0-1 0,0 0 1,0 0-1,0 0 1,-1-1-1,1 0 1,-1 1-1,1-1 1,-1 0-1,0 0 1,0-1-1,0 1 1,0-1-1,-1 1 1,1-1-1,-1 0 0,0 0 1,0 0-1,-1 0 1,1-1-9,-3-7 45,-1-1 0,1 1 0,-2-1 0,0 1 0,0 0 0,-2 0 0,1 0 0,-1 0 0,-1 1 0,0 0 1,-1 0-1,-3-4-45,-17-33 1092,-3-1 1732,29 48-2210,2 14 240,21 272 246,-37 32-3251,10-218-4912,5-62-1003</inkml:trace>
  <inkml:trace contextRef="#ctx0" brushRef="#br0" timeOffset="364.946">867 346 15951,'0'0'3657,"0"0"-1511,0 0-454,0 0-475,0 0-480,0 0-123,3 21-134,23 131 22,-24-132-523,1-1-1,0 1 0,2-1 1,0 0-1,1 0 0,0-1 1,2 0-1,0 0 0,1-1 1,1 0-1,1 0 0,0-1 1,1-1-1,1 0 0,0 0 1,1-1-1,12 9 22,-21-20-18,0-1 1,-1 0-1,1 0 1,0-1-1,0 1 1,0-1-1,0 0 1,1 0-1,-1-1 1,0 0-1,0 0 1,0 0-1,0 0 1,1-1-1,-1 1 1,0-2-1,0 1 0,0 0 1,0-1-1,-1 0 1,1 0-1,0 0 1,-1-1-1,1 0 1,-1 0-1,0 0 1,0 0-1,0 0 1,0-1-1,-1 0 1,1 0-1,-1 0 1,0 0-1,0 0 1,-1-1-1,1 1 1,-1-1-1,0 0 1,1-3 17,11-23 50,-2-2 0,-2 0 1,-1 0-1,-1 0 0,-2-1 1,-1-1-1,0-28-50,-2-88 251,-3 149-281,0 1 0,0 0 0,0 0 0,0-1 0,0 1 1,-1 0-1,1-1 0,0 1 0,-1 0 0,1 0 0,0-1 0,-1 1 1,0 0-1,1 0 0,-1 0 0,0 0 0,1 0 0,-1 0 0,0 0 0,0 0 1,0 0-1,0 0 0,0 0 0,0 1 0,0-1 0,0 0 0,0 1 1,0-1-1,-1 0 0,1 1 0,0 0 0,0-1 0,-1 1 0,1 0 0,0-1 1,0 1-1,-1 0 30,-24 23-5531,15 4-1596,5 1-4505</inkml:trace>
  <inkml:trace contextRef="#ctx0" brushRef="#br0" timeOffset="1272.863">1659 404 7175,'0'0'7885,"0"0"-4464,0 0-1621,0 0-338,0 0-496,0 0-432,0 0-347,0 0-27,2 1-42,8 90 250,-11-88-381,1 0 0,-1-1 0,1 1 0,0 0 0,0 0 0,0 0 0,0 0 0,0-1-1,0 1 1,1 0 0,0 0 0,-1-1 0,1 1 0,0 0 0,0-1 0,0 1 0,1-1 0,-1 1 0,1-1 0,-1 0 0,1 1-1,0-1 1,0 0 0,0 0 0,0 0 0,0-1 0,0 1 0,1 0 0,-1-1 0,1 1 0,-1-1 0,1 0 0,-1 0 0,1 0 0,0 0-1,-1 0 1,1-1 0,0 1 0,0-1 0,-1 0 0,1 0 0,0 0 0,0 0 0,0 0 0,-1 0 0,1-1 0,0 0 0,0 1-1,0-2 15,8-5 49,-1-1 0,0-1 0,-1 0 0,0-1 0,0 1 1,-1-2-1,0 1 0,0-1 0,-2 0 0,1-1 0,-1 1 1,-1-1-1,0-1 0,-1 1 0,3-12-50,-6 21 82,1 1 0,0-1 0,-1 1 1,0-1-1,0 0 0,1 0 0,-2 1 0,1-1 0,0 0 0,0 0 0,-1 0 0,0 0 0,0 0 0,0 0 0,0 0 0,0 0 1,0 0-1,-1 0 0,1 0 0,-1 0 0,0 1 0,0-1 0,0 0 0,0 0 0,0 1 0,-1-1 0,1 0 0,-1 1 0,0 0 1,0-1-1,0 1 0,0 0 0,0 0 0,0 0 0,-1 0 0,1 0 0,0 1 0,-1-1 0,0 1 0,1-1 0,-1 1 0,0 0 1,0 0-1,1 0 0,-1 1 0,0-1 0,0 1 0,-1-1-82,-7 2 21,1 1-1,-1 0 1,1 0 0,0 1-1,-1 1 1,1-1 0,1 2-1,-1-1 1,1 1 0,-1 1 0,1 0-1,1 0 1,-1 0 0,1 1-1,0 1 1,1-1 0,0 1-1,0 1 1,1-1 0,0 1-1,0 0 1,1 0 0,0 1-1,1 0 1,0 0 0,0 0-1,1 0 1,0 0 0,1 1 0,0-1-1,1 1 1,0 7-21,0-5-69,0 0 1,1-1-1,0 1 1,1 0-1,1 0 1,0-1-1,1 1 1,0-1-1,0 0 0,2 0 1,-1 0-1,2 0 1,-1-1-1,2 0 1,0 0-1,0 0 1,0-1-1,1 0 1,1-1-1,0 0 0,0 0 1,1-1-1,0 0 1,0 0-1,2-1 69,4 1-79,0-1 1,0-1-1,0 0 0,1-1 0,-1-1 1,1-1-1,0 0 0,1-1 0,-1-1 0,0-1 1,1 0-1,-1-1 0,0-1 0,0 0 0,0-2 1,0 0-1,-1-1 0,1 0 0,-1-2 1,0 1-1,-1-2 0,0 0 0,0-1 0,0-1 1,-1 0-1,-1-1 0,0 0 0,0-1 0,7-10 79,10-21 173,-1-2-1,-2-1 0,-3-2 1,-1 0-1,-3-1 0,-1-1 0,-3-1 1,-2-1-1,-3 0 0,-1 0 1,-3-8-173,4-47 784,-11 107-771,0-1 0,0 1-1,0-1 1,0 1 0,0-1-1,-1 1 1,1-1 0,0 1-1,0-1 1,0 1 0,-1-1-1,1 1 1,0-1 0,0 1-1,-1 0 1,1-1 0,0 1-1,-1-1 1,1 1 0,-1 0-1,1-1 1,0 1 0,-1 0-1,1-1 1,-1 1 0,1 0-1,-1 0 1,1 0 0,-1-1-1,1 1 1,-1 0 0,1 0-1,-1 0 1,1 0 0,-1 0-1,1 0 1,-1 0 0,1 0-1,-1 0 1,0 0 0,1 0-1,-1 0 1,1 1 0,-1-1-1,1 0 1,-1 0 0,1 0-1,0 1 1,-1-1 0,1 0-1,-1 1 1,1-1-1,-1 0 1,1 1 0,0-1-1,-1 0 1,1 1 0,0-1-1,-1 1 1,1-1 0,0 1-13,-25 26 199,18-7-165,0 0-1,1 1 1,1 0 0,2 0-1,0 0 1,1 0 0,0 0-1,2 0 1,1 1-1,1-1 1,0 1-34,-2-19 4,3 40-12,2 0 0,2 0 0,1-1 0,2 0 0,2 0 0,17 36 8,-23-64-105,1-1 1,1 0 0,0 0-1,1 0 1,0-1 0,1 0 0,1-1-1,-1 0 1,8 5 104,-14-13-41,0 1-1,0-1 0,0 0 1,1 0-1,-1 0 1,1-1-1,0 0 0,0 0 1,0 0-1,0 0 0,0-1 1,0 0-1,0 0 1,0 0-1,1 0 0,-1-1 1,0 0-1,0 0 1,1-1-1,-1 1 0,0-1 1,0 0-1,0-1 1,0 1-1,0-1 0,0 0 1,0 0-1,4-3 42,6-9 16,0 0 1,-1 0-1,-1-2 0,-1 0 0,0 0 0,-1-1 1,0 0-1,-2-1 0,0 0 0,-1-1 0,5-19-16,-12 36 4,10-23 47,-1 0 1,-1-1 0,-1 0-1,-1-1 1,-1 0-1,-2 0 1,-1 0 0,-1-1-1,-1-22-51,-1 51 0,0 0 0,0 0-1,-1-1 1,1 1 0,0 0 0,0-1-1,0 1 1,-1 0 0,1 0 0,0-1 0,-1 1-1,1 0 1,-1-1 0,1 1 0,0-1-1,-1 1 1,1-1 0,-1 1 0,0-1-1,1 1 1,-1-1 0,1 1 0,-1-1-1,0 1 1,1-1 0,-1 0 0,0 0-1,0 1 1,1-1 0,-1 0 0,0 0-1,0 0 1,1 0 0,-1 0 0,0 0-1,0 0 1,1 0 0,-1 0 0,0 0-1,0 0 1,1 0 0,-1-1 0,0 1 0,1 0-1,-1 0 1,0-1 0,1 1 0,-1 0-1,0-1 1,1 1 0,-1-1 0,1 1-1,-1-1 1,0 1 0,1-1 0,0 0-1,-1 1 1,1-1 0,-1 0 0,1 1-1,0-1 1,-1 0 0,1 1 0,0-1-1,0 0 1,-1 0 0,-4 23 13,1 1-1,0-1 1,2 1-1,0 0 0,2 0 1,0 0-1,2-1 1,1 1-1,0 0 1,2-1-1,0 0 1,2 0-1,0 0 1,1-1-1,2 1-12,-6-8-68,0 0 0,0 0 0,1 0 0,1-1 0,1 0 1,0 0-1,0-1 0,1 1 0,1-2 0,0 1 0,1-1 0,0-1 0,0 0 0,1 0 0,0-1 0,1 0 0,0-1 1,12 6 67,-12-8-6,1-1 0,0 0 1,0-1-1,0-1 1,0 0-1,1 0 1,-1-1-1,1-1 1,-1 0-1,1-1 1,0-1-1,-1 0 1,1-1-1,0 0 0,-1-1 1,0 0-1,0-2 1,0 1-1,0-1 1,-1-1-1,0 0 1,0-1-1,0 0 1,-1-1-1,0 0 1,-1-1-1,8-7 6,3-9 168,-2-1-1,0-1 1,-2 0-1,0-1 0,-3-1 1,0 0-1,-1-1 1,4-21-168,-14 45 59,-1-1-1,0 1 1,0-1 0,-1 1 0,0-1-1,0 1 1,0-1 0,-1 0-1,0 1 1,0-1 0,-1 0 0,0 1-1,-1-6-58,1 11 20,0 0 0,0 0 0,0 0 0,0 0 0,0 0 0,0 0 0,-1 0 1,1 1-1,0-1 0,0 0 0,-1 1 0,1-1 0,0 1 0,-1-1 0,1 1 0,-1 0 0,1-1 0,0 1 0,-1 0 0,1 0 0,-1 0 0,1 0 0,-1 0 0,1 1 0,-1-1 0,1 0 0,0 1 0,-1-1 0,1 1 0,0-1 0,-1 1 0,1 0 0,0-1 0,0 1 0,-1 0 0,1 0 0,0 0 0,0 0 0,0 0 0,0 0 0,0 0 0,1 0 0,-1 1 0,0-1 0,0 0 0,1 0 0,-1 1 0,0 0-20,-13 21 75,2 0 1,0 1-1,1 0 0,1 0 0,2 1 0,0 1 0,0 9-75,-9 23 51,-2 5-39,-9 20-44,4 1-1,4 1 1,3 1-1,1 26 33,21 203-517,-4-314 501,0 1 1,-1-1 0,1 1-1,-1 0 1,0-1 0,1 1-1,-1 0 1,0-1 0,0 1-1,0 0 1,0-1 0,-1 1-1,1 0 1,0-1 0,-1 1-1,1-1 1,-1 1 0,1 0-1,-1-1 1,0 1 0,0-1-1,0 0 1,0 1 0,0-1-1,0 0 1,0 1 0,0-1-1,0 0 1,0 0 0,-1 0-1,1 0 1,0 0 0,-1 0-1,1 0 1,-1-1 0,1 1-1,-1-1 1,0 1 0,1-1-1,-1 1 1,1-1 0,-1 0-1,0 0 1,1 1 0,-1-1-1,0 0 1,0-1 15,-13-2-15,0 0 1,0-2-1,1 0 0,0-1 1,0 0-1,0-1 0,0 0 1,1-1-1,1-1 0,-1 0 1,1-1-1,-8-8 15,11 10 0,-27-19-102,2-3 1,1-1-1,1-1 1,2-1 0,-13-20 101,37 44-216,0 0 0,0-1 0,1 0 0,1 0 0,0 0 0,0 0 0,1-1 0,0 1 0,1-1 0,0 0 0,0-10 216,2 16-443,0 0-1,0-1 0,0 1 0,1 0 0,0 0 1,1 0-1,-1-1 0,1 1 0,0 0 1,0 1-1,0-1 0,1 0 0,-1 1 0,1-1 1,0 1-1,2-1 444,25-23-6737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25.239"/>
    </inkml:context>
    <inkml:brush xml:id="br0">
      <inkml:brushProperty name="width" value="0.05" units="cm"/>
      <inkml:brushProperty name="height" value="0.05" units="cm"/>
    </inkml:brush>
  </inkml:definitions>
  <inkml:trace contextRef="#ctx0" brushRef="#br0">250 1 10058,'0'0'5754,"0"0"-2834,0 0-1441,0 0 251,0 0-118,0 0-576,0 0-465,0 0-246,-3 17 38,-30 249 412,21-150-873,-6 84-144,24-67-6054,-6-116 3250,0-13-4654,-4-4 1694</inkml:trace>
  <inkml:trace contextRef="#ctx0" brushRef="#br0" timeOffset="307.841">63 489 2146,'0'0'5680,"0"0"-2546,-10-13-689,-32-38 90,31 22 1581,41 21-3033,-23 8-943,110-4 458,-96 6-580,0 0 0,0-2 0,0 0 0,0-1 0,0-2 1,0 0-1,0-1 0,-1 0 0,0-2 0,0-1 0,0 0 0,-1-2 0,0 0 0,-1-1 0,0-1 0,0 0 0,-1-1 0,3-4-18,14-51 1040,-33 65-942,-1 1 0,1-1 1,0 0-1,-1 1 0,0-1 0,1 0 0,-1 1 0,0-1 1,0 1-1,0-1 0,0 0 0,0 1 0,-1-1 0,1 0 0,0 1 1,-1-1-1,1 0 0,-1 1 0,0-1 0,1 1 0,-1-1 0,0 1 1,0 0-1,0-1 0,0 1 0,0 0 0,0 0 0,0-1 1,0 1-1,-1 0 0,1 0 0,0 0 0,-1 0 0,1 1 0,-1-1 1,1 0-1,-1 1 0,1-1 0,-1 1 0,0-1 0,1 1 1,-2-1-99,-1 3 34,0-1 0,0 0 0,0 1 1,1 0-1,-1 0 0,0 0 0,1 0 1,-1 1-1,1-1 0,0 1 0,0 0 1,0 0-1,0 0 0,0 0 0,1 1 1,-1-1-1,1 1 0,0-1 1,0 1-1,0 0 0,1 0 0,-1 0 1,1 0-1,0 0 0,0 0 0,0 0 1,1 0-1,-1 4-34,-1 0 44,-4 11-133,1 1 1,0 1-1,2-1 0,0 1 0,1-1 0,1 1 1,2 0-1,-1-1 0,2 1 0,1-1 1,1 1-1,0-1 0,2 0 0,0 0 0,1-1 1,1 0-1,1 0 0,0 0 0,3 1 89,-7-14-459,0-1 0,0 1 0,0-1-1,1 0 1,0-1 0,0 1 0,0-1-1,0 0 1,1-1 0,-1 1 0,1-1 0,0-1-1,5 2 460,61-2-7776,-38-13 1920</inkml:trace>
  <inkml:trace contextRef="#ctx0" brushRef="#br0" timeOffset="593.739">902 407 5381,'3'-17'3433,"0"-5"-2394,8-50 2156,-3 18 2361,-7 47-4698,3-24 2198,-5 24-1053,-3 16 456,-6 16-2382,2 1-1,1 0 1,1 0-1,1 1 1,1-1-1,2 1 1,0 0-1,2 0-76,0-13-53,1 1 0,0-1-1,1 0 1,1-1 0,0 1 0,1 0-1,0-1 1,1 1 0,0-1 0,1-1-1,1 1 1,0-1 0,1 0-1,0-1 1,1 1 0,1 0 53,-7-10-96,-1 1-1,1-1 1,0 0-1,0 1 1,0-1 0,0 0-1,0-1 1,0 1-1,1-1 1,-1 1 0,1-1-1,-1 0 1,1 0 0,-1 0-1,1-1 1,0 0-1,-1 1 1,1-1 0,-1 0-1,1-1 1,0 1-1,-1 0 1,1-1 0,0 0-1,-1 0 1,0 0-1,1-1 1,-1 1 0,1-1-1,-1 1 1,0-1-1,1-1 98,6-4-46,0 0 0,0-1 1,-1 0-1,0-1 0,0 0 1,-1 0-1,-1 0 1,1-1-1,-1-1 45,4-9 237,0 0 0,-1-1 0,-2-1 0,0 1 0,-1-1 0,-1 0 0,-1-1 0,-1 0 0,-1 1 0,-1-5-237,-1 22 50,-1 1 0,0-1 0,0 1 0,0 0-1,0-1 1,-1 1 0,0 0 0,0-1 0,0 1-1,0 0 1,-1 0 0,1 0 0,-1 0 0,0 0 0,-1 0-1,1 0 1,-1 1 0,1-1 0,-1 1 0,0 0 0,0 0-1,-1 0 1,1 0 0,-1 0 0,1 1 0,-1-1 0,0 1-1,0 0 1,0 0 0,0 1 0,0-1 0,0 1-1,-3-1-49,-16-2-32,0 0 0,-1 2 0,1 0 0,-1 2 0,1 0 0,-1 2 0,-18 3 32,-29 26-3389,48 13-6867,22-17-1541</inkml:trace>
  <inkml:trace contextRef="#ctx0" brushRef="#br0" timeOffset="809.454">1695 184 19699,'0'0'3171,"0"0"-1410,0 0-447,0 0-642,0 0-448,0 0-160,0 0-64,0 0-128,0 0-320,-40 27-1154,38 13-2241,2 2-3973</inkml:trace>
  <inkml:trace contextRef="#ctx0" brushRef="#br0" timeOffset="1045.416">1727 808 21588,'0'0'3620,"0"0"-1730,0 0-449,0 0-864,0 0-449,0 0-128,0 0-385,0 0-576,0 0-800,-59-50-3396,54 62-10954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32.690"/>
    </inkml:context>
    <inkml:brush xml:id="br0">
      <inkml:brushProperty name="width" value="0.05" units="cm"/>
      <inkml:brushProperty name="height" value="0.05" units="cm"/>
    </inkml:brush>
  </inkml:definitions>
  <inkml:trace contextRef="#ctx0" brushRef="#br0">1 21 9641,'0'0'4548,"0"0"-1948,0 0-683,0 0-492,11-3-491,19-3-748,1 1 0,0 1 0,0 2-1,0 1 1,18 3-186,-47-3 0,0 1 0,0 0-1,0 0 1,0 0 0,0 0-1,1 0 1,-1 1 0,0-1-1,0 0 1,0 1 0,-1 0-1,1-1 1,0 1 0,0 0 0,0 0-1,0 0 1,-1 0 0,1 0-1,0 1 1,-1-1 0,1 0-1,-1 1 1,1-1 0,-1 1-1,0-1 1,0 1 0,0 0 0,0 0-1,0 0 1,0-1 0,0 1-1,0 0 1,-1 0 0,1 0-1,-1 0 1,0 0 0,1 0-1,-1 0 1,0 0 0,0 0-1,0 0 1,0 0 0,-1 0 0,1 0-1,-1 0 1,1 0 0,-1 0-1,1 0 1,-1 0 0,0 0-1,0 0 1,-1 1 0,-143 131 3139,144-134-3119,0 0-1,1 0 1,-1 0-1,1 0 1,-1 1-1,1-1 1,-1 0-1,0 0 1,1 1 0,-1-1-1,1 1 1,-1-1-1,1 0 1,-1 1-1,1-1 1,0 1-1,-1-1 1,1 1-1,0-1 1,-1 1-1,1-1 1,0 1 0,-1 0-1,1-1 1,0 1-1,0-1 1,0 1-1,0 0 1,0-1-1,-1 1 1,1 0-1,0-1 1,0 1 0,1 0-1,-1-1 1,0 1-1,0-1 1,0 1-1,0 0 1,0-1-1,1 1 1,-1-1-1,0 1 1,1-1 0,-1 1-1,0 0 1,1-1-1,-1 0 1,0 1-1,1-1 1,-1 1-1,1-1 1,-1 1-1,1-1 1,-1 0-1,1 1 1,0-1 0,-1 0-1,1 0 1,-1 1-1,1-1 1,0 0-20,45 2 71,-36-2-57,125-24-1942,-91 8-1607,-2-1-3280,-5 0-5431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28.487"/>
    </inkml:context>
    <inkml:brush xml:id="br0">
      <inkml:brushProperty name="width" value="0.05" units="cm"/>
      <inkml:brushProperty name="height" value="0.05" units="cm"/>
    </inkml:brush>
  </inkml:definitions>
  <inkml:trace contextRef="#ctx0" brushRef="#br0">6 420 9641,'0'0'2968,"0"0"-1404,0 0-101,-1 14 309,0 1-1382,0-1-75,-1 0-1,2 0 1,0 0-1,1 0 1,0 0-1,1 0 1,0 0-1,1 0 1,1-1-1,0 1 0,4 7-314,-4-16 8,0 0-1,0 0 1,0 0-1,1 0 0,-1 0 1,1-1-1,0 0 1,0 0-1,1 0 0,-1-1 1,1 1-1,0-2 1,0 1-1,0 0 1,0-1-1,0 0 0,1-1 1,-1 1-1,1-1 1,-1-1-1,1 1 0,-1-1 1,1 0-1,-1 0 1,1-1-1,-1 0 0,1 0 1,-1-1-1,0 1 1,0-1-1,1-1-7,5-1 71,-1-1 1,1-1-1,-1 0 1,0-1-1,-1 0 1,1 0-1,-2-1 1,1 0-1,-1-1 1,0 0-1,-1-1 1,0 0-1,0 0 1,-1 0-1,-1-1 1,1 0-1,1-8-71,10-19 478,-3-2 1,-1 0-1,-2-1 0,4-25-478,-4 9 394,-3 1 0,-3-1-1,-1 0 1,-4-2-394,-20 84 1116,12 6-1203,1 1 0,2 0 0,1 0 0,1 1 0,2-1-1,1 0 1,2 1 0,1-1 0,2 0 0,0-1 0,3 1 0,0-2 0,3 2 87,45 91-2593,-55-120 2459,0 0 1,0 0 0,0-1-1,1 1 1,-1 0 0,1-1-1,0 1 1,0-1 0,0 0-1,0 0 1,0 0 0,0 0-1,0-1 1,1 1 0,-1-1-1,0 0 1,1 0 0,-1 0-1,1-1 1,0 1 0,-1-1-1,1 1 1,-1-1 0,1-1-1,0 1 1,-1 0 0,1-1-1,-1 0 1,1 1 0,-1-1-1,1-1 1,-1 1 0,1-1-1,-1 1 1,1-2 133,12-9 144,0-2-1,-1 0 1,-1 0-1,-1-2 1,0 0 0,0 0-1,-2-1 1,0 0-1,-1-1 1,3-9-144,10-16 832,-2-1 0,-2-1 0,-2-1 0,-2-1-1,-2 0 1,4-33-832,-12-23 1703,-26 117-683,8 13-998,1 1 0,2 0-1,0 0 1,2 1 0,1 0 0,2 0 0,1 1 0,1 0-1,1 0 1,2 0 0,2 20-22,-2-42-76,-1 0-1,1 0 1,0-1 0,1 1-1,0 0 1,0-1-1,1 1 1,0-1 0,0 1-1,1-1 1,0 0-1,0 0 1,0 0 0,1 0-1,0-1 1,1 1-1,-1-1 1,1 0 0,1 0-1,-1-1 1,1 0-1,0 0 1,0 0 0,0 0-1,0-1 1,1 0-1,0-1 1,0 1 0,4 0 76,1-3-70,0 0 0,1-1-1,-1-1 1,0 0 0,0-1 0,1 0 0,-1-1 0,0 0 0,-1-1 0,1 0 0,-1-1 0,1 0 0,-1-1 0,-1 0 0,1 0 0,-1-2 0,-1 1-1,1-1 1,-1 0 0,0-1 0,-1 0 0,0-1 0,-1 0 0,6-9 70,-11 18-13,0-1 0,0 1-1,-1-1 1,1 0 0,-1 1-1,1-1 1,-1 0 0,0 0 0,1 0-1,-1 0 1,0 0 0,0 0-1,-1-1 1,1 1 0,0 0 0,-1 0-1,1-1 1,-1 1 0,0 0-1,0 0 1,0-1 0,0 1 0,0 0-1,0-1 1,-1 1 0,1 0 0,-1 0-1,1-1 1,-1 1 0,0 0-1,0 0 1,0 0 0,0 0 0,0 0-1,-1 0 1,1 0 0,-1 0-1,1 1 1,-1-1 0,1 0 0,-2 0 13,-14-1-3342,0 3-3566</inkml:trace>
  <inkml:trace contextRef="#ctx0" brushRef="#br0" timeOffset="3018.061">1534 376 11723,'2'-21'6609,"0"21"-2916,3 7-2864,12 146 1162,-17-152-1985,0 24 34,1 0 1,1 0 0,1 0-1,1-1 1,1 1 0,2-1 0,0 0-1,1-1 1,2 1 0,0-2 0,8 13-41,-16-33 1,-1 0 0,1 0 0,0 0 0,-1 0 0,1-1 0,0 1 0,0 0 0,0-1 0,0 0 0,1 1 0,-1-1 0,0 0 0,1 0 0,-1 0 0,0 0 0,1-1 0,-1 1 1,1 0-1,-1-1 0,1 0 0,0 0 0,-1 0 0,1 0 0,-1 0 0,1 0 0,-1-1 0,1 1 0,-1-1 0,1 0 0,-1 1 0,1-1 0,-1 0 0,0-1 0,0 1 0,1 0 0,-1-1 0,0 1 1,0-1-1,1-1-1,69-78 71,104-273 1552,-146 283-1527,-68 83-1879,-14 33-5568,30-22-2029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42.820"/>
    </inkml:context>
    <inkml:brush xml:id="br0">
      <inkml:brushProperty name="width" value="0.05" units="cm"/>
      <inkml:brushProperty name="height" value="0.05" units="cm"/>
    </inkml:brush>
  </inkml:definitions>
  <inkml:trace contextRef="#ctx0" brushRef="#br0">74 66 5990,'0'0'11659,"0"0"-8552,0 0-353,0 0-992,0 0-1186,0 0-479,0 0-97,0 0-65,-42-65-191,35 65-1025,-6 1-3203,2 5-9802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43.918"/>
    </inkml:context>
    <inkml:brush xml:id="br0">
      <inkml:brushProperty name="width" value="0.05" units="cm"/>
      <inkml:brushProperty name="height" value="0.05" units="cm"/>
    </inkml:brush>
  </inkml:definitions>
  <inkml:trace contextRef="#ctx0" brushRef="#br0">188 100 12396,'-1'-15'3902,"0"-6"-2555,-2-12-31,3 3 6020,8 259-4848,15 549-3049,-21-629-1905,-14-152 1473,-60-145 2007,57 107-842,2 0 0,2-1 0,1-1-1,2 0 1,3 0 0,1 0 0,2-1 0,2 1 0,2-1-1,1 1 1,3 0 0,1 0 0,3 0 0,1 1-1,2 0 1,8-15-172,-11 37-6,0 0 0,1 0 0,1 1 0,1 0 0,1 1 0,1 0 0,0 2 1,1-1-1,2 1 6,-9 8-16,0 1 0,0 1 0,0 0 0,1 0 0,0 1 0,0 0 0,1 1 0,-1 0 0,1 0 0,0 1 0,0 1 0,0 0 0,0 0 0,0 1 0,0 1 0,1 0 0,-1 0 0,0 1 0,2 1 16,-5-1-8,0 1 1,0 0 0,0 1 0,0 0 0,-1 0 0,1 1 0,-1 0-1,0 0 1,0 0 0,-1 1 0,1 0 0,-1 1 0,0-1-1,0 1 1,-1 0 0,0 1 0,0-1 0,0 1 0,-1 0-1,0 0 1,0 1 0,-1-1 0,0 1 0,0 0 0,0 0-1,-1 0 1,-1 0 0,1 0 0,-2 0 0,1 0 0,-1 0-1,0 1 1,0-1 0,-1 0 0,0 0 0,-1 0 0,0 0-1,-1 4 8,-7 12-26,-1-1 0,-1 0-1,-1 0 1,-1-2 0,-1 0-1,-1 0 1,-1-1-1,-1-1 1,0-1 0,-1-1-1,-1 0 1,-1-2-1,0 0 1,-1-1 0,0-1-1,-1-2 1,-15 6 26,-145 61-906,78-36-3660,95-35 1137,9-7-3215,8 0-2346</inkml:trace>
  <inkml:trace contextRef="#ctx0" brushRef="#br0" timeOffset="310.245">1110 531 18962,'0'0'4287,"0"0"-1933,-17-1-929,14 1-1357,-6-1 78,0 1-1,0 0 1,-1 0-1,1 1 0,0 0 1,0 0-1,0 1 0,0 1 1,0 0-1,1 0 0,-1 0 1,1 1-1,0 0 1,-3 2-146,-13 11 183,0 1 0,1 1 0,1 1 0,0 0 0,2 2 0,1 1 0,-8 12-183,19-25 17,1 0-1,1 1 0,-1 0 0,2 1 1,0 0-1,0-1 0,1 1 1,0 1-1,1-1 0,1 1 0,0-1 1,0 1-1,1 0 0,1-1 1,0 1-1,1 0 0,0-1 0,3 11-16,2-11-152,0 1 0,0-2-1,1 1 1,1-1 0,0 0-1,1 0 1,0-1-1,0 0 1,1-1 0,0 0-1,1-1 1,0 0 0,0 0-1,1-1 1,0-1 0,0 0-1,1 0 1,-1-2-1,1 1 1,0-2 0,1 1-1,-1-2 1,0 0 0,1 0 152,7 1-501,1-1 0,-1-1 1,1-1-1,-1-1 0,0 0 1,1-2-1,6-2 501,82-34-6265,-66 12-285</inkml:trace>
  <inkml:trace contextRef="#ctx0" brushRef="#br0" timeOffset="916.22">1107 209 12460,'0'0'4986,"0"0"-1922,0 0-945,-13 18-602,-162 253 2289,158-244-3725,1 0 1,1 1 0,2 0 0,0 1-1,3 1 1,0 0 0,2 0 0,1 1-1,1 0 1,2 0 0,1 1-1,1-1 1,2 12-82,2-32-69,1-1 0,0 1 1,0-1-1,1 0 0,0 0 0,0 0 0,1-1 1,1 1-1,0-1 0,0-1 0,1 1 0,0-1 0,0 0 1,1 0-1,0-1 0,0 0 0,1-1 0,-1 1 1,2-2-1,-1 1 0,1-1 0,-1-1 0,11 4 69,12 2-948,0 0 0,1-2-1,-1-2 1,1 0 0,1-3-1,-1 0 1,5-3 948,52 0-4970,-7-8-1628</inkml:trace>
  <inkml:trace contextRef="#ctx0" brushRef="#br0" timeOffset="1386.853">1666 529 4869,'0'0'3950,"0"0"-384,0 0 107,0 0-534,0 0-785,0 0-469,0 0-273,0 0-235,0-9-320,0 3-903,2-20 402,15 37-60,171 318 92,-166-300-800,2-1 1,0-1 0,2-1 0,1-1-1,1-2 1,0 0 0,8 2 211,-31-21-165,1-1 0,0 1 0,0-1 1,0 0-1,0 0 0,0 0 0,0-1 0,1 0 0,-1-1 0,1 1 0,0-1 1,-1 0-1,1-1 0,0 0 0,-1 0 0,1 0 0,1-1 165,-5-2-91,-1 0-1,1-1 1,-1 0-1,0 1 1,0-1-1,0 0 1,-1 0-1,1 0 1,-1 0-1,0 0 1,0 0-1,0-1 1,-1 1-1,1 0 1,-1 0-1,0-1 1,0 1-1,-1 0 1,1 0-1,-1-1 1,-1-2 90,-6-34 173,-2 0 0,-2 0 0,-1 1 0,-2 1-1,-12-19-171,8 13 519,-55-106 2294,73 150-2780,1 0 0,-1-1 0,1 1 0,-1 0 0,0 0 0,1 0 0,-1 0 0,0 1 0,0-1 0,0 0 0,0 0 0,0 0 0,0 1 0,0-1 0,0 0 0,0 1 0,0-1 0,0 1 0,0-1 0,0 1 0,-1 0 0,1-1 0,0 1 0,0 0 0,0 0 0,-1 0 0,1 0 0,0 0 0,0 0 0,-1 0 0,1 0 0,0 1 0,0-1 0,0 0 0,0 1 0,-1-1 0,1 1 0,0-1 0,0 1 0,0 0 0,0-1 0,0 1 0,0 0-33,-36 48 397,28-34-360,-257 446 785,242-421-860,9-16-307,1 0 0,1 0-1,1 2 1,2-1 0,0 1 0,1 1 345,17 11-3802,28-24-3356,3-13-1159</inkml:trace>
  <inkml:trace contextRef="#ctx0" brushRef="#br0" timeOffset="1698.848">2676 290 15599,'0'0'4244,"0"0"-1233,0 0-502,0 0-694,0 0-774,9 14-395,61 134 597,-55-113-1111,-2 0 0,-1 1-1,-2 0 1,-1 0-1,-2 1 1,-2 0-1,-1 0 1,-2 1-1,-2-1 1,-1 1 0,-1-1-1,-3 1 1,-1-1-1,-10 32-131,5-43-121,-1 0 0,-2 0 0,0-2 0,-2 0 0,-1 0 0,0-1 0,-2-2 0,-1 0 0,0 0 1,-2-2-1,-19 14 121,7-9-1647,0-2 0,-1-1 1,-2-2-1,-36 15 1647,-14-3-6705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34.569"/>
    </inkml:context>
    <inkml:brush xml:id="br0">
      <inkml:brushProperty name="width" value="0.05" units="cm"/>
      <inkml:brushProperty name="height" value="0.05" units="cm"/>
    </inkml:brush>
  </inkml:definitions>
  <inkml:trace contextRef="#ctx0" brushRef="#br0">10 60 3363,'0'0'11072,"0"0"-6497,0 0-2328,0 0-480,0 0-635,0 0-422,0 0-320,10-9-257,-3 1-119,-4 5-11,-1 0 0,1-1 0,0 2-1,0-1 1,0 0 0,1 0 0,-1 1 0,1 0 0,-1 0 0,1 0 0,0 0 0,0 0 0,0 1 0,0 0 0,0 0 0,0 0 0,0 0 0,0 1 0,1-1-3,-2 0 1,-1 1-1,0-1 1,0 1 0,0-1 0,0 1 0,0 0-1,1 0 1,-1 0 0,0 0 0,0 0 0,0 0-1,1 1 1,-1-1 0,0 1 0,0 0 0,0-1 0,0 1-1,0 0 1,0 0 0,0 0 0,0 0 0,0 1-1,-1-1 1,1 0 0,0 1 0,-1 0 0,1-1-1,-1 1 1,0 0 0,1-1 0,-1 1 0,0 0 0,0 0-1,0 0 1,0 0 0,0 0 0,-1 0 0,1 1-1,-1-1 1,1 0 0,-1 0 0,0 0 0,0 0-1,0 1 1,0-1 0,0 2-1,-4 6 30,-1-1 0,0 0 0,0 0 0,0 0 0,-1-1 1,-1 1-1,1-1 0,-1-1 0,-1 1 0,-6 5-30,1 0 137,-69 77 936,82-88-1073,0-1 0,0 1 1,1 0-1,-1 0 0,1 0 1,-1-1-1,1 1 0,0 0 0,0 0 1,0-1-1,0 1 0,0-1 1,0 1-1,0-1 0,0 1 0,1-1 1,-1 0-1,0 0 0,1 0 1,0 0-1,-1 0 0,1 0 0,-1 0 1,1 0-1,0 0 0,0-1 0,-1 1 1,1-1-1,0 1 0,0-1 1,0 0-1,0 1 0,-1-1 0,1 0 1,0 0-1,0-1 0,0 1 1,0 0-1,-1-1 0,1 1 0,0-1 1,0 1-1,0-1 0,-1 0 1,2-1-1,8 2-29,143-14-2722,-105 2-1383,0-4-3982,-20 4-3874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33.471"/>
    </inkml:context>
    <inkml:brush xml:id="br0">
      <inkml:brushProperty name="width" value="0.05" units="cm"/>
      <inkml:brushProperty name="height" value="0.05" units="cm"/>
    </inkml:brush>
  </inkml:definitions>
  <inkml:trace contextRef="#ctx0" brushRef="#br0">0 822 9449,'0'0'5450,"0"0"-3154,0 0-1250,0 0-459,0 0-207,0 0 4,0 0-171,9 3-127,-8-3-87,3 2 16,1 0 0,0 0-1,0-1 1,0 0 0,0 0 0,1 0-1,-1-1 1,0 0 0,0 0-1,0 0 1,0 0 0,1-1 0,-1 0-1,0 0 1,0 0 0,2-2-15,17-12 245,0-1 0,-1-1 0,-1-1 1,-1-2-1,-1 0 0,0 0 0,-2-2 0,0-1 1,-1 0-1,-2-1 0,0-1 0,-2 0 0,-1-1 1,0 0-1,2-15-245,2 7 288,-2 0 0,-1-1 1,-2 0-1,-1-1 0,-2 0 0,-1 0 1,-2-1-1,-2 0 0,-1-30-288,-22 2 1499,19 64-1480,0 0 0,1 0 1,-1 0-1,0 0 0,0 0 1,0 1-1,1-1 0,-1 0 1,0 0-1,0 0 0,0 1 1,0-1-1,0 1 0,-1-1 1,1 1-1,0-1 0,0 1 1,0-1-1,0 1 0,-1 0 1,1 0-1,0 0 0,0 0 1,0 0-1,-1 0 0,1 0 1,0 0-1,0 0 0,0 0 1,-1 1-1,1-1 0,0 0 1,0 1-1,0-1 0,0 1 1,0 0-1,0-1 0,0 1 1,0 0-1,0-1 0,0 1 1,0 0-1,0 0 0,0 0 1,1 0-1,-1 0 0,0 0 1,1 0-1,-1 0 0,0 0 1,1 0-1,-1 1-19,-10 19 9,0 1 0,1 1 0,1 0 0,1 0 0,1 0-1,1 1 1,1 0 0,2 1 0,0-1 0,1 1 0,2-1 0,0 1 0,3 13-9,-3-34 1,-1 14-55,2 0 0,0 0 0,0 0 0,2 0 0,0-1 0,1 1 0,1-1 0,0 0 0,2 0 0,0 0 0,0-1 0,2 0 0,0-1 0,1 0 0,0 0 0,3 2 54,-9-14-73,-1 0 0,1 1 1,-1-1-1,1-1 1,0 1-1,0 0 1,0-1-1,0 0 0,1 0 1,-1 0-1,1-1 1,-1 1-1,1-1 1,-1 0-1,1 0 0,0-1 1,0 0-1,-1 1 1,1-2-1,0 1 1,-1 0-1,1-1 0,0 0 1,-1 0-1,1 0 1,0-1-1,-1 1 1,0-1-1,1 0 0,-1-1 1,0 1-1,0-1 1,0 0-1,-1 1 1,1-2-1,-1 1 0,2-1 73,15-21 262,0 0-1,-2-2 1,-1 0 0,-1-1-1,-1 0 1,-2-1-1,-1-1 1,-1 0-1,1-11-261,-8 31 102,5-14 266,-1 0-1,-1-1 0,-2 1 1,0-1-1,-1 0 1,-1-10-368,-26 46 592,7 12-581,1 0-1,1 1 0,1 1 1,1 1-1,1-1 0,1 2 1,1-1-1,2 1 0,1 1 1,1-1-1,1 1 0,1 0 1,2 0-1,1 0 0,2 16-10,-3-36-112,0 1 0,0-1-1,1 1 1,0-1 0,0 1 0,1-1-1,1 1 1,-1-1 0,1 1-1,1-1 1,-1 0 0,1 0 0,1 0-1,0-1 1,0 1 0,0-1-1,1 0 1,0 0 0,0 0 0,1-1-1,0 0 1,0 0 0,0 0-1,1-1 1,0 0 0,0 0 0,0 0-1,1-1 1,-1 0 0,2-1 112,-1-1-125,0-1 0,1 0 0,-1 0 0,0-1 1,1-1-1,-1 1 0,1-1 0,-1 0 0,0-1 0,0 0 1,0 0-1,0-1 0,0 0 0,0-1 0,-1 1 0,1-1 1,-1-1-1,0 1 0,2-3 125,111-117-31,-79 55-384,-26 19-4551,-11 30-1338</inkml:trace>
  <inkml:trace contextRef="#ctx0" brushRef="#br0" timeOffset="570.21">1688 605 11531,'0'0'4981,"0"0"-1922,0 0-833,0 0-593,0 0-474,0 0-321,-3-13-363,-15-35-251,16 47-218,0-1 0,0 1 0,0 0 0,0 0 0,0 0 0,0 1 0,0-1 0,0 0 0,0 1 0,-1-1 0,1 1 0,0 0 1,0 0-1,0 0 0,-1 0 0,1 0 0,0 0 0,0 1 0,0-1 0,-1 1 0,1-1 0,0 1 0,0 0 0,0 0 0,0 0 0,0 0 0,0 0 0,0 0 0,1 1 0,-1-1 0,0 1 0,1-1 0,-2 2-6,2-2 4,-11 7-10,0 1 1,1 1-1,0 0 1,1 0-1,0 1 1,0 0 0,1 1-1,1 0 1,0 0-1,0 1 1,0 3 5,6-11-43,-1 0 1,1 1 0,0-1 0,0 0 0,1 1 0,-1-1 0,1 1 0,0 0 0,1-1 0,0 1-1,0 0 1,0-1 0,0 1 0,1 0 0,0-1 0,0 1 0,0 0 0,1-1 0,0 0 0,0 1-1,1-1 1,-1 0 0,1 0 0,0 0 0,0-1 0,1 1 0,-1-1 0,1 1 0,3 2 42,158 112-251,-163-116 267,-1-1 0,0 1 0,0 0-1,0 0 1,0 0 0,-1 0 0,1 0 0,-1 0 0,0 0 0,0 0 0,0 0 0,0 0 0,0 0 0,-1 0-1,1 0 1,-1 0 0,0 0 0,0-1 0,0 1 0,0 0 0,0 0 0,-1-1 0,1 1 0,-1-1-1,0 1 1,0-1 0,0 0 0,0 1 0,0-1 0,0 0 0,-1 0 0,1-1 0,-1 1 0,1 0 0,-1-1-1,1 0 1,-1 1 0,0-1 0,0 0 0,0 0 0,0-1 0,0 1 0,0-1 0,0 1 0,0-1 0,0 0-1,0 0 1,0 0 0,0-1 0,-2 0-16,-12 2-23,0-1 0,0-1-1,0-1 1,0 0 0,1-1 0,-1-1-1,1-1 1,0 0 0,0-1 0,1 0-1,-1-2 1,1 0 0,1 0 0,-8-7 23,21 15-22,-11-12-1881,8 2-2456,3 0-3670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35.342"/>
    </inkml:context>
    <inkml:brush xml:id="br0">
      <inkml:brushProperty name="width" value="0.05" units="cm"/>
      <inkml:brushProperty name="height" value="0.05" units="cm"/>
    </inkml:brush>
  </inkml:definitions>
  <inkml:trace contextRef="#ctx0" brushRef="#br0">0 844 577,'0'0'9101,"0"0"-5700,0 0-1714,0 0-27,16-6-272,117-37 1239,-116 37-2262,0 0 0,-1-1 0,0-1-1,0-1 1,0 0 0,-2 0 0,1-2 0,-1 0 0,-1-1 0,0 0 0,9-11-365,5-9 79,-2-2 1,-1 0-1,-1-2 0,-2 0 0,-2-2 0,-1 0 0,-2-1 1,-2-1-1,-1 0 0,-3-1 0,-1 0 0,4-39-79,-12-36 550,-1 114-542,-1 1-1,1-1 1,-1 1-1,0 0 1,1-1-1,-1 1 0,0 0 1,0 0-1,0-1 1,0 1-1,0 0 1,0 0-1,0 0 1,0 0-1,0 0 1,-1 0-1,1 1 0,0-1 1,-1 0-1,1 0 1,0 1-1,-1-1 1,1 1-1,-1 0 1,1-1-1,-1 1 1,1 0-1,-1 0 0,1 0 1,-1 0-1,1 0 1,-1 0-1,1 0 1,-1 0-1,1 1 1,-1-1-1,1 1 1,-1-1-1,1 1 0,0-1 1,-1 1-1,1 0 1,0 0-1,0 0 1,-1 0-1,1 0 1,0 0-1,0 0 1,0 0-1,0 0 1,0 0-1,0 1 0,0-1 1,1 0-1,-1 1 1,0-1-1,1 0 1,-1 1-1,1-1 1,0 1-1,-1-1 1,1 1-1,0 0-7,-14 28 0,1 1 0,2 1 0,2 0 0,0 0 0,2 0 0,2 1 0,1 0 0,1 1 0,2 30 0,0-42-2,0 1 0,2-1 0,0 1 0,2-1 0,0 1 1,1-1-1,2 0 0,0-1 0,1 1 0,1-1 0,1-1 0,1 1 0,1-2 0,3 3 2,-10-16-48,0-1 0,0 0-1,1 0 1,0-1-1,0 1 1,1-1 0,-1 0-1,1 0 1,0-1-1,0 0 1,0 0 0,0 0-1,0 0 1,1-1 0,-1 0-1,1-1 1,-1 0-1,1 0 1,0 0 0,0-1-1,0 1 1,-1-2-1,1 1 1,6-2 48,1-1-21,-1 0 1,1-1-1,0-1 1,-1 0-1,0-1 0,0 0 1,0-1-1,-1-1 1,0 0-1,-1 0 0,4-5 21,8-7 162,-1-1 0,-2-1 0,0 0 0,-1-2 0,-1 0 0,-2-2 0,0 0 0,-2 0 0,-1-1 0,-1-1 0,-1 0-1,-1-1 1,-2 0 0,-1 0 0,-1-1 0,-2 1 0,-1-1 0,-1-3-162,-1 31 38,0-1-1,-1 1 1,1 0-1,-1-1 0,1 1 1,-1 0-1,0-1 1,0 1-1,0-1 1,0 1-1,-1 0 1,1-1-1,-1 1 1,1 0-1,-1-1 1,0 1-1,0 0 1,0-1-1,0 1 1,0 0-1,0 0 1,0 0-1,-1 0 0,1 0 1,-1 1-1,0-1 1,1 0-1,-1 1 1,0-1-1,0 1 1,0 0-1,0-1 1,0 1-1,-1 0 1,1 0-1,0 0 1,0 1-1,-1-1 1,1 0-1,0 1 1,-1 0-1,1-1 0,-1 1 1,1 0-1,0 0 1,-1 1-1,1-1 1,-1 0-1,1 1 1,0-1-1,-2 1-37,-6 7 18,0 1 0,0 0 0,1 0 0,0 1 0,1 0 0,0 0 0,0 1-1,1 0 1,1 0 0,0 1 0,0-1 0,1 1 0,1 1 0,0-1 0,1 1 0,0 0 0,-1 9-18,-5 15 21,2 1 1,2 0 0,1 1 0,2 0 0,1 23-22,2-47-37,0 1-1,1-1 1,0 0 0,2 1 0,-1-1 0,2 0 0,0-1-1,1 1 1,0-1 0,1 0 0,1-1 0,0 0-1,0 0 1,2 0 0,3 3 37,-8-11-111,1 0 0,-1-1 0,1 1 0,0-1 0,1 0 0,-1 0-1,1-1 1,-1 0 0,1 0 0,0-1 0,0 0 0,0 0 0,1 0 0,-1-1 0,0 0 0,1 0 0,-1-1 0,1 0-1,-1-1 1,0 1 0,1-1 0,-1-1 0,5-1 111,7-2-134,-1-1-1,0-1 1,0-1 0,0 0-1,-1-1 1,0-1-1,-1-1 1,6-5 134,-2 2-655,48-41-1520,-32 12-7711,-27 27-97</inkml:trace>
  <inkml:trace contextRef="#ctx0" brushRef="#br0" timeOffset="965.089">1625 657 10154,'0'0'5450,"0"0"-2359,0 0-892,0 0-229,0 0-363,0 0-416,-8-10-492,3 4-618,5 5-73,-1 0 1,1-1-1,-1 1 0,1 0 1,-1-1-1,0 1 1,1 0-1,-1 0 1,0 0-1,0 0 0,0 0 1,0 0-1,0 0 1,0 0-1,0 0 1,-1 0-1,1 0 0,0 1 1,0-1-1,-1 0 1,1 1-1,0-1 0,-1 1 1,1-1-1,0 1 1,-1 0-1,1 0 1,-1 0-1,1 0 0,0 0 1,-1 0-1,1 0 1,-1 0-1,1 0 0,0 0 1,-1 1-1,1-1 1,-1 1-1,1-1 1,0 1-1,0 0 0,-1-1 1,1 1-1,0 0 1,0 0-1,0 0 0,0 0 1,0 0-1,0 0 1,-1 1-9,-11 17 21,1 1 0,0 0 1,2 1-1,1 0 1,0 1-1,1 0 0,2 0 1,0 1-1,1-1 0,2 1 1,0 0-1,1 1 0,2-1 1,0 0-22,0-15 1,1-1-1,0 1 1,0-1 0,1 1 0,0-1 0,0 0 0,1 0 0,0 0 0,0 0 0,1 0-1,0-1 1,0 1 0,0-1 0,1 0 0,0 0 0,0-1 0,0 1 0,1-1 0,0 0 0,0-1-1,0 0 1,0 1 0,1-2 0,0 1 0,-1-1 0,1 0 0,1-1 0,-1 1 0,0-1-1,4 0 0,5-3 15,0 1 0,1-2 0,-1-1 0,0 0 0,0 0 0,-1-2 0,1 0 0,-1-1 0,0 0 0,0-2 0,-1 1 0,0-2 0,0 0 0,-1 0 0,0-1 0,-1-1-1,0 0 1,0-1 0,-2 0 0,5-7-15,6-19-353,-31 25-2224,-6 10-1550,-2 3-3171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43.879"/>
    </inkml:context>
    <inkml:brush xml:id="br0">
      <inkml:brushProperty name="width" value="0.05" units="cm"/>
      <inkml:brushProperty name="height" value="0.05" units="cm"/>
    </inkml:brush>
  </inkml:definitions>
  <inkml:trace contextRef="#ctx0" brushRef="#br0">37 0 12236,'0'0'6438,"0"0"-4196,0 0-545,0 0-544,0 0-576,0 0-449,0 0-128,0 0-384,-16 17-609,11 12-769,2 4-1185,-2 9-1857,-3-2-1186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44.193"/>
    </inkml:context>
    <inkml:brush xml:id="br0">
      <inkml:brushProperty name="width" value="0.05" units="cm"/>
      <inkml:brushProperty name="height" value="0.05" units="cm"/>
    </inkml:brush>
  </inkml:definitions>
  <inkml:trace contextRef="#ctx0" brushRef="#br0">1 55 4965,'0'0'7174,"0"0"-4035,0 0-128,0 0-993,0 0-833,0 0-448,0 0-449,0 0-224,0 0-64,29-54-288,-29 54-1730,0 0-3555,0 0-4421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42.818"/>
    </inkml:context>
    <inkml:brush xml:id="br0">
      <inkml:brushProperty name="width" value="0.05" units="cm"/>
      <inkml:brushProperty name="height" value="0.05" units="cm"/>
    </inkml:brush>
  </inkml:definitions>
  <inkml:trace contextRef="#ctx0" brushRef="#br0">17 1 14286,'0'0'3379,"0"0"-1612,0 0-374,0 0 246,0 0-80,0 0-369,0 0-464,0 0-219,-2 16 33,-12 259 1024,14 89-1703,0-359-280,6 56-2148,4-45-1435,5-8-3755,-7-8 1490</inkml:trace>
  <inkml:trace contextRef="#ctx0" brushRef="#br0" timeOffset="330.866">12 444 8232,'0'0'3940,"0"0"-1394,0 0-256,0 0-26,0 0-700,0 0-449,0 0-442,0 0-321,-3 0-149,-5-1-88,17 4-66,26 3-15,-20-4-98,0-2 0,0 0 0,0-1 0,-1 0-1,1-1 1,0-1 0,0 0 0,-1-1 0,0 0 0,1-2 0,-2 1 0,1-2 0,-1 0 0,0 0 0,0-1 0,-1-1 0,0 0 0,-1-1 0,0 0 0,0-1 0,-1 0-1,0 0 1,-1-1 0,-1-1 0,1 0 64,0-2 458,0 0-1,-1 0 1,-1 0-1,0-1 1,-1 0-1,-1-1 1,-1 1-1,0-1 1,-1 0-1,0-9-457,-3 25 40,-1 0 0,0 0 0,0 0 0,1 1 0,-1-1 0,0 0 0,0 0 0,0 1 0,0-1 0,0 1 0,0-1-1,0 1 1,0-1 0,0 1 0,0-1 0,0 1 0,0 0 0,-1 0 0,1 0 0,0-1 0,0 1 0,0 0 0,0 0 0,0 1 0,-1-1 0,1 0-1,0 0 1,0 0 0,0 1 0,0-1 0,0 1 0,0-1 0,0 1 0,0-1 0,0 1 0,0 0 0,0-1 0,0 1 0,0 0 0,1 0 0,-1-1 0,0 1-1,0 0 1,1 0 0,-1 0 0,1 0 0,-1 0 0,1 0 0,-1 0 0,1 0 0,-1 0 0,1 2-40,-11 16-23,1 1 1,1 0-1,1 1 0,0 0 0,2 0 1,1 1-1,0-1 0,2 1 1,0 0-1,1 1 0,2-1 1,0 0-1,1 0 0,2 0 1,0 0-1,2 7 23,-2-16-311,0 0-1,1 0 1,0 0 0,1 0-1,0-1 1,1 1 0,1-2-1,0 1 1,0-1 0,4 5 311,-5-10-745,-1 0 0,1-1 0,0 0 0,1 0 0,-1 0 1,1 0-1,0-1 0,0 0 0,0-1 0,0 0 0,8 3 745,27 5-6603</inkml:trace>
  <inkml:trace contextRef="#ctx0" brushRef="#br0" timeOffset="718.433">948 406 9353,'0'-16'3710,"-5"-52"-715,5 64-2719,-1 0 0,1 0 0,-1 0 0,0 0 0,0 0 0,-1 1 1,1-1-1,-1 0 0,0 1 0,0-1 0,0 1 0,0 0 0,-1 0 0,1 0 0,-1 0 0,0 0 0,0 0 1,0 1-1,0-1 0,0 1 0,-1 0 0,1 0 0,-4-1-276,0 0 147,-1 2-1,1-1 1,-1 1 0,1 0-1,-1 0 1,0 1-1,1 0 1,-1 0 0,0 1-1,1 0 1,-1 0 0,1 1-1,0 0 1,-1 1-1,1-1 1,-3 2-147,-1 2 22,-1 1 0,1-1 0,0 2 0,1-1 0,0 1 0,0 1 0,1 0 0,0 1 0,0-1 0,1 1 0,0 1 0,1 0 0,1 0 0,-1 0 0,2 1 0,-1 0 0,2 0 0,0 0 0,0 1 0,1 0 0,0-1 0,1 1 0,1 0 0,0 0 0,1 5-22,11 113-15,-10-128-65,0 1 1,0-1-1,0 0 1,0 0 0,1 0-1,-1 0 1,1 0 0,0 0-1,0 0 1,0 0 0,0-1-1,0 1 1,1-1-1,-1 0 1,1 1 0,-1-1-1,1 0 1,0-1 0,0 1-1,0 0 1,0-1-1,0 0 1,0 1 0,1-1-1,-1 0 1,0-1 0,1 1-1,-1-1 1,0 1-1,1-1 1,-1 0 0,0 0-1,1-1 1,-1 1 0,1-1-1,-1 1 1,0-1 79,10-5 69,-1 0 0,0-1-1,-1-1 1,0 0 0,0 0 0,0-1 0,-1 0 0,-1-1 0,1 0-1,-2-1 1,1 1 0,-1-2 0,-1 1 0,0-1 0,-1 0 0,0-1 0,-1 1-1,0-1 1,-1 0 0,0-3-69,52-156 2568,-70 277-1634,13-84-914,2-1 0,0 0-1,1 1 1,1-1 0,1 0 0,5 14-20,-8-28-16,1 0 0,0-1 0,1 1 0,-1-1 1,1 0-1,0 0 0,0 0 0,1 0 0,0 0 0,-1-1 0,1 0 1,1 0-1,-1 0 0,1 0 0,-1-1 0,1 1 0,0-1 0,1 0 1,-1-1-1,0 1 0,1-1 0,-1 0 0,1-1 0,0 1 1,1-1 15,1 1-106,-1-1 1,1 0 0,0 0 0,-1-1-1,1 0 1,0 0 0,0-1 0,-1 0-1,1 0 1,-1-1 0,1 0 0,-1 0-1,0-1 1,1 0 0,-1 0 0,-1-1-1,1 1 1,0-2 0,-1 1 0,0-1-1,0 0 1,0 0 0,-1-1 0,0 1-1,0-1 1,0 0 0,0-1 0,-1 1 105,26-56-2585,-16 20-3435,-11 33 3889,4-13-6688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58.321"/>
    </inkml:context>
    <inkml:brush xml:id="br0">
      <inkml:brushProperty name="width" value="0.05" units="cm"/>
      <inkml:brushProperty name="height" value="0.05" units="cm"/>
    </inkml:brush>
  </inkml:definitions>
  <inkml:trace contextRef="#ctx0" brushRef="#br0">1 1 3331,'0'0'10122,"0"0"-7047,0 0-801,0 0-1441,0 0-737,0 0-96,0 0-2114,0 0-6919</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57.561"/>
    </inkml:context>
    <inkml:brush xml:id="br0">
      <inkml:brushProperty name="width" value="0.05" units="cm"/>
      <inkml:brushProperty name="height" value="0.05" units="cm"/>
    </inkml:brush>
  </inkml:definitions>
  <inkml:trace contextRef="#ctx0" brushRef="#br0">1 667 10794,'0'0'2749,"0"0"-1030,0 0-234,0 0-162,0 0-191,0 0-294,0 0-384,10 5-224,35 17-44,-39-20-134,-1 0-1,0-1 1,1 1-1,0-1 1,-1 0-1,1-1 0,-1 0 1,1 1-1,0-2 1,-1 1-1,1-1 0,-1 0 1,1 0-1,-1 0 1,1-1-1,-1 0 1,0 0-1,0 0 0,2-1-51,10-10 239,0-1-1,-1 0 1,-1-1-1,0-1 1,-1 0-1,-1-1 1,0 0 0,-1-1-1,-1-1 1,-1 1-1,0-2 1,-2 0-1,0 0 1,-1 0-1,0-7-238,3 1 175,91-247 1053,-80 197-828,-21 74-385,-1 1 0,1 0 0,-1-1 0,1 1 0,-1-1 0,0 1 0,1 0 0,-1-1 0,0 1 0,0 0-1,0 0 1,0 0 0,0-1 0,0 1 0,0 0 0,-1 1 0,1-1 0,0 0 0,0 0 0,-1 0 0,1 1-1,0-1 1,-1 1 0,1-1 0,-1 1 0,1-1 0,-1 1 0,1 0 0,-1 0 0,1 0 0,-1 0 0,1 0-1,-1 0 1,1 0 0,-1 0 0,1 1 0,-1-1 0,1 0 0,-1 1 0,1-1 0,0 1 0,-1 0-1,1-1 1,0 1 0,-1 0 0,1 0 0,0 0 0,0 0 0,0 0 0,0 0 0,0 0 0,0 1 0,-1 0-15,-12 11-11,0 0 1,1 1-1,0 1 1,1 0-1,0 0 1,2 2-1,0-1 1,1 1 0,0 1-1,1-1 1,1 1-1,1 1 1,1-1-1,0 1 1,2 0-1,0 0 1,1 0 0,1 1-1,0-1 1,2 0-1,0 1 1,1-1-1,1 0 11,-3-7-195,1 0 1,0 0-1,0 0 0,1 0 0,1-1 0,0 1 0,1-1 1,0 0-1,0 1 0,1-2 0,1 1 0,0-1 0,0 0 0,1 0 1,0 0-1,1-1 0,0 0 0,0-1 0,1 0 0,0 0 0,1-1 1,-1 0-1,1 0 0,1-1 0,-1-1 0,1 0 0,0 0 0,0-1 1,1 0-1,0-1 195,-5-2-41,0-1 1,0 1 0,0-1-1,1-1 1,-1 1-1,0-1 1,0 0 0,0-1-1,0 0 1,0 0 0,-1 0-1,1-1 1,0 0-1,-1-1 1,0 1 0,0-1-1,0 0 1,0 0-1,-1-1 1,1 0 0,-1 0-1,-1 0 1,3-3 40,28-38 976,-1-2 1,-3-1-1,-2-2 1,15-35-977,47-82 2217,-83 151-1274,-31 51-647,10-16-293,0 2 1,2-1-1,1 2 1,0-1-1,1 1 1,1 1-1,1-1 1,2 1 0,-2 7-4,4-12-36,0 0 0,1 0 0,1 0 1,0 0-1,2 0 0,0 0 0,0 0 1,2 0-1,0 0 0,1-1 1,0 0-1,2 1 0,0-1 36,-4-13-58,0 0-1,-1 0 1,1 0 0,1-1-1,-1 1 1,0-1 0,0 1-1,1-1 1,0 0 0,-1 0-1,1 0 1,0 0 0,0-1-1,0 1 1,0-1-1,0 1 1,0-1 0,1 0-1,-1-1 1,0 1 0,1 0-1,-1-1 1,0 0 0,1 0-1,-1 0 1,0 0 0,1 0-1,-1-1 1,0 0-1,1 1 1,-1-1 0,0 0-1,0-1 1,0 1 0,2-1 58,7-4-18,-1 0 0,0-1 1,0 0-1,-1-1 1,0 0-1,0 0 0,-1-1 1,7-8 17,-12 13-1,19-21 21,0-2 1,-2 0 0,-1-1-1,-2-1 1,0 0 0,-2-3-21,-15 32-42,0 0 1,-1-1-1,1 1 1,0-1 0,-1 1-1,1-1 1,0 1 0,-1-1-1,1 1 1,-1-1-1,1 0 1,-1 1 0,0-1-1,1 0 1,-1 1 0,0-1-1,1 0 1,-1 0-1,0 1 1,0-1 0,1 0-1,-1 0 1,0 1 0,0-1-1,0 0 1,0 0-1,0 0 1,0 1 0,0-1-1,-1 0 1,1 0 0,0 1-1,0-1 1,-1 0 0,1 0-1,0 1 1,-1-1-1,1 0 1,-1 1 0,1-1-1,-1 0 1,1 1 0,-1-1-1,1 1 1,-1-1-1,1 1 1,-1-1 0,0 1-1,1-1 1,-1 1 0,0 0-1,1-1 1,-1 1-1,0 0 1,0 0 0,1-1-1,-1 1 1,0 0 0,0 0-1,0 0 1,1 0-1,-1 0 1,0 0 0,0 0-1,0 0 1,1 0 0,-1 1-1,-1-1 42,-27 28-7917,14-12 1287</inkml:trace>
  <inkml:trace contextRef="#ctx0" brushRef="#br0" timeOffset="419.51">1461 448 7623,'0'0'3129,"0"0"-284,0 0-42,0 0-214,0 0-486,0 0-384,-4-6-475,2 3-1073,2 2-141,0 0-1,0 0 0,0 0 0,-1 0 1,1 0-1,-1 0 0,1 0 0,0 1 0,-1-1 1,0 0-1,1 0 0,-1 1 0,1-1 1,-1 0-1,0 1 0,1-1 0,-1 0 0,0 1 1,0-1-1,0 1 0,1-1 0,-1 1 1,0 0-1,0-1 0,0 1 0,0 0 0,0 0 1,0-1-1,0 1 0,1 0 0,-1 0 1,0 0-1,0 0 0,0 0 0,0 0 0,0 0 1,0 1-1,0-1 0,0 0 0,0 0 0,0 1 1,0-1-1,1 1 0,-1-1-29,-9 8 29,1 0-1,0 0 1,0 1-1,1 1 1,0-1-1,1 1 0,0 0 1,0 1-1,1 0 1,0 0-1,1 0 1,1 1-1,0-1 1,0 1-1,1 0 1,1 0-1,0 1 1,0-1-1,1 0 1,1 1-1,0-1 1,1 0-1,0 1 0,1 0-28,0-7-19,0-1-1,0 0 1,1 0-1,0-1 1,-1 1-1,2-1 1,-1 1-1,0-1 1,1 0-1,0 0 1,0 0-1,0-1 1,0 1-1,1-1 1,-1 0-1,1-1 1,0 1-1,0-1 1,0 0-1,0 0 1,0 0-1,1-1 1,-1 1-1,0-1 1,1-1-1,-1 1 1,1-1 19,7 1-8,-1-1 1,0 0-1,1-1 1,-1 0 0,0-1-1,0 0 1,0-1-1,0 0 1,-1-1-1,1-1 1,6-3 7,107-83 146,-78 46-6399,-46 44-335,-1 1-4158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56.360"/>
    </inkml:context>
    <inkml:brush xml:id="br0">
      <inkml:brushProperty name="width" value="0.05" units="cm"/>
      <inkml:brushProperty name="height" value="0.05" units="cm"/>
    </inkml:brush>
  </inkml:definitions>
  <inkml:trace contextRef="#ctx0" brushRef="#br0">77 282 3844,'0'0'3486,"0"0"-1052,0 0 139,0 0-123,0 0-143,0 0-306,1-3-618,1 0-1291,1 0-1,0 1 1,-1-1-1,1 1 1,0-1-1,1 1 1,-1 0-1,0 0 1,1 1-1,-1-1 1,1 1-1,-1-1 1,1 1-1,0 0 1,-1 1-1,1-1 1,0 1-1,0-1 1,0 1-1,0 0 1,-1 0-1,1 1-91,18-4 192,222-16-1682,-241 19 891,10 1-685,-12 5-3516,-9 5-613</inkml:trace>
  <inkml:trace contextRef="#ctx0" brushRef="#br0" timeOffset="345.685">0 468 11179,'0'0'2146,"0"0"-128,0 0-193,0 0-736,0 0-96,77 17-224,-40-22-289,2-2-287,5 1-97,3-1-64,0-1 0,-3 0-32,5-1 0,-4-1-224,-6-4-801,-11 1-1858,-10-5-2434,-12 0-3524</inkml:trace>
  <inkml:trace contextRef="#ctx0" brushRef="#br0" timeOffset="346.685">357 0 7463,'0'0'3166,"0"0"-422,0 0 176,0 0-577,0 0-693,-8 17-251,1-1-1054,1-6-132,2 0 0,-1 0 0,1 1 1,1 0-1,0-1 0,1 1 0,0 0 0,0 0 0,0 10-213,0 29 371,-2 0-1,-3 0 1,-2-1 0,-2 0-1,-2 0 1,-2-2-1,-9 17-370,-17 59-244,33-81-2918,7 1-4589,2-26-1132</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55.414"/>
    </inkml:context>
    <inkml:brush xml:id="br0">
      <inkml:brushProperty name="width" value="0.05" units="cm"/>
      <inkml:brushProperty name="height" value="0.05" units="cm"/>
    </inkml:brush>
  </inkml:definitions>
  <inkml:trace contextRef="#ctx0" brushRef="#br0">118 443 5445,'0'0'3838,"0"0"-880,-14 8-1148,-43 27-609,53-33-1050,1 1-1,-1 0 1,1 0 0,0 0 0,0 0 0,0 0 0,0 1 0,1-1 0,-1 1-1,1 0 1,0 0 0,0 0 0,0 0 0,1 0 0,-1 0 0,1 1 0,0-1-1,0 0 1,1 1 0,-1-1 0,1 0 0,0 1 0,0 0-151,2-2 5,-1 0-1,1-1 1,0 1 0,0-1 0,0 0 0,1 1 0,-1-1 0,0 0-1,1 0 1,0 0 0,-1-1 0,1 1 0,0-1 0,0 1 0,0-1-1,0 0 1,0 0 0,0 0 0,0-1 0,0 1 0,0-1 0,0 0-1,1 1 1,-1-2 0,0 1 0,0 0 0,0 0 0,0-1 0,0 0-1,1 0 1,-1 0 0,1 0-5,2 0 16,12-3 8,0-1 1,0 0 0,-1-2-1,0 0 1,0-1 0,-1-1 0,0 0-1,0-1 1,-1-1 0,0-1 0,-1 0-1,0 0 1,-1-2 0,-1 1-1,0-2 1,-1 0 0,0 0 0,-2-1-1,3-4-24,5-4 421,-2-2 0,0 0 0,-1 0 0,-2-2 0,-1 1-1,-1-2 1,-1 1 0,-1-1 0,-2 0 0,-1-1 0,-2 0-1,0-2-420,-3 29-12,-1-19 1369,-9 29-177,0 19-1139,1 1-1,0-1 0,3 2 0,0-1 0,1 1 0,2-1 0,1 1 0,1 18-40,0-4-23,-1-25-80,1-1 0,0 1 0,1-1 0,0 1 0,2-1 0,0 1 0,1-1 0,0 0 0,2 0 0,-1 0 0,2 0 0,0-1 0,1 0 0,1 0 0,0-1 0,4 5 103,-10-17-35,0 0-1,1 0 1,-1 0 0,1 0 0,0-1 0,-1 1-1,1-1 1,0 1 0,0-1 0,0 0-1,0 0 1,0 0 0,0-1 0,0 1-1,0-1 1,0 1 0,0-1 0,1 0 0,-1 0-1,0-1 1,0 1 0,0-1 0,0 1-1,0-1 1,0 0 0,0 0 0,0 0 0,0-1-1,0 1 1,-1-1 0,1 1 0,0-1-1,0-1 36,74-77-914,-48 30 1194,-3-1 0,-1-1 0,9-35-280,12-26 463,-26 51 1523,-40 88-1255,7-10-705,0 2-1,1 0 0,2 0 1,-1 1-1,2 0 1,1 1-1,0 0 1,1 0-1,2 0 1,0 1-1,1 0 1,1 0-1,-1 20-25,3-33-24,0-1 0,0 1 0,1-1 0,-1 1 0,2-1 0,-1 1 1,1-1-1,0 1 0,1-1 0,0 0 0,0 1 0,0-1 0,1 0 0,0 0 0,1-1 0,-1 1 0,1 0 0,0-1 0,1 0 0,0 0 0,0-1 1,0 1-1,0-1 0,1 0 0,0 0 0,0-1 0,1 0 0,-1 0 0,1 0 24,4-1-378,0-1 0,0 0 0,0-1 0,0 0-1,0 0 1,0-1 0,0-1 0,0 0 0,0 0 0,0-1 0,0 0 0,-1-1-1,1-1 1,-1 1 0,1-2 0,8-4 378,91-64-11129,-79 48 3896</inkml:trace>
  <inkml:trace contextRef="#ctx0" brushRef="#br0" timeOffset="355.636">1464 258 7944,'0'0'2370,"0"0"-32,0 0 331,0 0-106,0 0-583,0 0-528,0 0-320,0-10-193,-1-33-68,1 42-843,-1 0 0,1 1 0,0-1 0,-1 0 0,1 1 0,-1-1 1,1 1-1,-1-1 0,1 1 0,-1-1 0,1 0 0,-1 1 0,1 0 1,-1-1-1,0 1 0,1-1 0,-1 1 0,0 0 0,1-1 0,-1 1 1,0 0-1,1 0 0,-1 0 0,0-1 0,0 1 0,1 0 0,-1 0 0,0 0 1,0 0-1,1 0 0,-1 1 0,0-1 0,0 0 0,1 0 0,-1 0 1,0 0-1,1 1 0,-1-1 0,0 0 0,1 1 0,-1-1 0,0 1 1,1-1-1,-1 1 0,1-1 0,-1 1 0,1-1 0,-1 1 0,1-1 1,-1 1-29,0 0 61,-11 6-63,0 0 0,1 0 0,0 2 0,1-1 0,0 1 0,0 1 0,1-1 1,0 2-1,1-1 0,0 1 0,0 1 0,2-1 0,-1 1 0,1 1 0,1-1 1,0 1-1,0 2 2,5-12-86,1 0 1,-1 0 0,0 0-1,1 0 1,0 0 0,0 0-1,0-1 1,0 1 0,0 0-1,1-1 1,-1 1 0,1-1 0,-1 1-1,1-1 1,0 0 0,0 1-1,0-1 1,0 0 0,1 0-1,-1-1 1,1 1 0,-1 0-1,1-1 1,-1 0 0,1 1-1,0-1 1,-1 0 0,1 0-1,0-1 1,1 1 85,22 13-766,-21-11 709,0 0 1,0 1-1,0-1 0,0 1 1,-1 0-1,1 0 1,-1 0-1,0 1 1,0 0-1,-1-1 0,1 1 1,-1 0-1,0 1 1,-1-1-1,1 1 0,-1-1 1,0 1-1,0 0 1,-1-1-1,0 1 1,0 0-1,0 0 0,-1 0 1,1 0-1,-2 6 57,-1-9 67,-1 0-1,1 0 1,-1-1-1,0 1 1,0-1-1,0 1 1,0-1-1,0 0 1,-1 0 0,1-1-1,0 1 1,-1-1-1,0 0 1,1 1-1,-1-2 1,0 1-1,1 0 1,-1-1-1,-2 1-66,5-1 39,-27 4 271,-1 0 1,1-2-1,-1-1 1,0-2-1,1-1 1,-4-1-311,-35-19-1586,60 5-7145,7 17 8174,0-11-10894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9.919"/>
    </inkml:context>
    <inkml:brush xml:id="br0">
      <inkml:brushProperty name="width" value="0.05" units="cm"/>
      <inkml:brushProperty name="height" value="0.05" units="cm"/>
    </inkml:brush>
  </inkml:definitions>
  <inkml:trace contextRef="#ctx0" brushRef="#br0">146 266 13325,'0'0'4809,"0"0"-1958,0 0-347,0 0-540,-14-6-757,-45-16-529,57 23-663,1-1-1,-1 0 1,1 1 0,-1 0-1,1-1 1,-1 1 0,1 0-1,-1-1 1,1 1 0,0 0-1,-1 0 1,1 0 0,0 0-1,0 1 1,0-1 0,0 0-1,0 0 1,0 1 0,0-1-1,0 1 1,0-1 0,1 1-1,-1-1 1,0 1 0,1-1-1,-1 1 1,1-1 0,0 1-1,0 0 1,0-1-1,-1 1 1,1-1 0,1 1-1,-1 0 1,0-1 0,0 1-15,0 3 27,-3 9-45,1 0 0,1-1 0,0 1 0,1 0 0,1-1-1,0 1 1,0-1 0,2 1 0,0-1 0,0 1 0,1-1 0,1 0 0,0-1 0,0 1-1,2-1 1,-1 0 0,2 0 0,-1-1 0,2 0 0,-1-1 0,2 0 0,-1 0 0,9 6 18,-18-16-7,0-1 0,0 1 0,0 0 0,0-1 0,0 1 0,0 0 0,0-1 0,0 1 0,0 0 0,0-1 0,0 1 0,0 0 0,0-1 0,0 1-1,0 0 1,1-1 0,-1 1 0,0 0 0,0 0 0,0-1 0,1 1 0,-1 0 0,0 0 0,0-1 0,1 1 0,-1 0 0,0 0 0,1 0 0,-1-1 0,0 1 0,0 0 0,1 0 0,-1 0 0,0 0 0,1 0 0,-1 0 0,0 0 0,1 0 0,-1 0 0,0 0 0,1 0 0,-1 0 0,0 0 0,1 0 0,-1 0 0,0 0 0,1 0 0,-1 0 0,0 0 0,1 1 0,-1-1 0,0 0 0,1 0 0,-1 0 0,0 0 0,0 1 0,1-1 0,-1 0 7,-16-35 227,11 27-240,-1-6 25,0 1 0,2-1-1,-1 0 1,2-1 0,0 1-1,0 0 1,1-1 0,1 0-1,1 1 1,0-1 0,1 1-1,0-1 1,1 0 0,1 1-1,0 0 1,1 0 0,1 0-1,0 0 1,1 0 0,0 1-1,1 0 1,0 1 0,1-1-1,1 1 1,0 1 0,0 0-1,1 0 1,1 1 0,0 0-1,0 1 1,1 0 0,0 0-1,0 2 1,1 0 0,0 0-1,1 1 1,-1 0 0,7-1-12,115-4-151,-131 11 141,0 1 1,-1-1-1,1 1 1,0-1-1,0 1 1,0 0-1,-1 0 1,1 1-1,-1-1 1,1 1-1,-1 0 1,0 0-1,1 0 1,-1 0-1,0 0 1,0 1-1,-1 0 1,1-1-1,0 1 1,-1 0-1,0 0 1,1 1-1,-1-1 1,-1 0-1,1 1 1,0-1-1,-1 1 1,0-1-1,1 1 1,-1 0-1,-1-1 1,1 1-1,-1 0 10,-3 11-38,0-1 1,-1 0-1,-1 0 0,-1 0 1,0-1-1,0 1 0,-1-1 1,-1-1-1,0 0 0,-1 0 1,-1 0-1,1-1 0,-2 0 1,1-1-1,-1-1 0,-1 1 1,0-2-1,-10 6 38,-13 16 19,-2-2 1,-2-2-1,0-1 0,-1-3 0,-11 4-19,16-18 32,38-21-16,92-37 385,-67 38-382,1 1 1,0 2 0,1 1 0,-1 1-1,1 2 1,1 0 0,-1 3 0,1 0-1,-1 2 1,16 2-20,-39-1-2,0 1 0,0 0 0,0 1 0,0-1 0,0 1 0,0 0 0,-1 1 0,1 0 0,-1 0 0,0 0 0,0 1 0,-1 0 0,1 0 0,-1 0 0,0 1-1,-1 0 1,1 0 0,-1 0 0,0 0 0,-1 1 0,1-1 0,-1 1 0,-1 0 0,1 0 0,-1 0 0,0 0 0,-1 1 0,1 5 2,1 4-3,-2 1-1,0-1 1,0 0 0,-2 1 0,0-1 0,-1 0-1,-1 0 1,-1 0 0,0 0 0,-1 0-1,-1-1 1,0 1 3,1-8 6,1 0 0,-1 0 0,0-1 0,-1 0 0,0 0 0,0 0 0,-1-1 0,0 0 0,0 0 0,-1-1 0,0 0 0,0 0 0,0-1-1,-1 0 1,1 0 0,-1-1 0,-1 0 0,1-1 0,0 0 0,-1-1 0,1 1 0,-1-2 0,0 1 0,0-1 0,0-1 0,-2 0-6,-15 1 34,-1-2 0,1-1 0,0-1 0,0-1 0,0-1 0,0-2 0,1 0 1,0-2-1,0-1 0,1-1 0,0-1 0,1-2 0,-21-14-34,-25-54-191,68 80 44,1-1 0,-1 0-1,1 1 1,0-1 0,0 0-1,0 0 1,0 1 0,1-1-1,-1 0 1,1 0 0,-1 0-1,1 0 1,0 0 0,0 0-1,0 0 1,1 0 0,-1 0 0,1 0-1,0 0 1,0 1 0,-1-1-1,2 0 1,-1 0 0,0 1-1,1-1 1,-1 1 0,1-1-1,0 1 1,0 0 0,0-1-1,0 1 1,0 0 0,0 0-1,2 0 148,40-21-6021,9 6-4597</inkml:trace>
  <inkml:trace contextRef="#ctx0" brushRef="#br0" timeOffset="297.982">1076 801 12300,'0'0'9833,"0"0"-7431,0 0-640,0 0-705,0 0-993,0 0-64,-73-81-769,68 69-768,4 4-449,1 2-1057,3 0-2947,4-1-7046</inkml:trace>
  <inkml:trace contextRef="#ctx0" brushRef="#br0" timeOffset="654.159">1358 166 3555,'0'0'7570,"0"0"-4682,0 0-950,0 0 518,0 0-508,0 0-661,15-7-444,-2 1-714,0 1 0,1 0-1,-1 1 1,1 0 0,0 1 0,0 1-1,0 0 1,0 1 0,4 1-129,100 5 690,-58 0-482,0-2 0,-1-3 0,1-3 0,0-2-1,25-8-207,-80 13 49,-1 0 0,0 0-1,0-1 1,0 0 0,0 0-1,0 0 1,0 0-1,0-1 1,0 1 0,-1-1-1,1 0 1,0 0 0,-1 0-1,0-1 1,1 1 0,-1-1-1,0 0 1,0 0-1,-1 0 1,1 0 0,-1 0-1,1-1 1,-1 1 0,0-1-1,0 0 1,0 1 0,-1-2-49,-1 2 41,-1 1 0,0 0 0,1-1 0,-1 1 0,0 0 0,-1-1 0,1 1 0,0 0 0,-1 0 0,1 0 0,-1 0 0,0 0 1,1 0-1,-1 1 0,0-1 0,0 0 0,0 1 0,0 0 0,-1-1 0,1 1 0,0 0 0,0 0 0,-1 0 0,1 0 0,-1 1 0,1-1 1,-1 1-1,0-1-41,-74-9 307,69 10-299,1 1 0,-1-1-1,0 1 1,1 0 0,-1 1 0,1 0 0,0 0 0,-1 1-1,1-1 1,0 2 0,1-1 0,-1 1 0,0 0 0,1 0-1,0 1 1,0 0 0,0 0 0,1 0 0,0 1 0,0 0-1,0 0 1,0 0 0,1 0 0,0 1 0,1 0 0,0 0-1,0 0 1,0 0 0,0 0 0,0 5-8,-3 17-4,2 1-1,0 0 1,2 0 0,1 0-1,2 0 1,1 0 0,1 0 0,1-1-1,2 1 1,8 24 4,-6-23-480,2 1-1,2-1 1,1-1-1,1 0 1,1-1-1,2-1 1,12 16 480,-19-30-768,2 0 0,0-1-1,0 0 1,1-1 0,1-1 0,0 0 0,0-1 0,1-1 0,9 5 768,57 9-8339,-50-22 2013</inkml:trace>
  <inkml:trace contextRef="#ctx0" brushRef="#br0" timeOffset="996.012">2266 534 8456,'-1'-10'565,"-11"-69"4052,-3 25 1235,12 45-4622,-2-8 889,2 22 981,29 193-1290,-23 73-2109,-3-271 272,1 1 1,-1 0-1,0-1 1,1 1-1,-1 0 0,0 0 1,0 0-1,1-1 1,-1 1-1,0 0 0,0 0 1,0 0-1,0 0 1,0 0-1,0-1 0,0 1 1,-1 0-1,1 0 0,0 0 1,0-1-1,0 1 1,-1 0-1,1 0 0,-1-1 1,1 1-1,0 0 1,-1 0-1,1-1 0,-1 1 1,0 0-1,1-1 1,-1 1-1,1-1 0,-1 1 1,0-1-1,0 1 1,1-1-1,-1 0 0,0 1 1,0-1-1,1 0 1,-1 1-1,0-1 0,0 0 1,0 0-1,1 0 1,-1 0-1,0 0 0,0 0 1,0 0-1,0 0 1,1 0-1,-1 0 0,0 0 1,0 0-1,0-1 1,1 1-1,-1 0 0,0-1 1,0 1-1,0-1 27,-8-14 86,1-1 1,0 0-1,1-1 1,0 0-1,2 0 0,0 0 1,0-1-1,2 0 1,0 1-1,2-1 0,-1-10-86,0 15 18,1-1 0,0 0 0,1 1 0,1-1 0,0 0 0,0 1 0,2-1 0,0 1 0,0-1 1,1 1-1,1 0 0,0 0 0,0 1 0,2 0 0,-1 0 0,2 0 0,-1 1 0,2 0 0,-1 0 0,2 1 0,-1 0 0,1 1 0,1 0 0,-1 0 0,2 1 0,-1 1 0,1 0 0,0 1 0,0 0 0,1 0 0,0 1 0,10-2-18,-11 5-103,1 1 0,0 0 0,0 1 0,0 0 1,0 1-1,-1 0 0,1 1 0,0 1 0,-1 0 0,1 0 103,72 40-4192,-47-14-170,-4 0-2711</inkml:trace>
  <inkml:trace contextRef="#ctx0" brushRef="#br0" timeOffset="1215.581">2912 466 10890,'0'-13'6791,"2"-55"-2103,-2 8 1252,-28 209-4824,17-99-1133,4-24-310,1 0 0,1 1 1,1-1-1,1 1 0,1 0 1,2 0-1,1-1 0,0 1 1,3 3 326,26 27-7282,-15-40-245</inkml:trace>
  <inkml:trace contextRef="#ctx0" brushRef="#br0" timeOffset="1216.581">2935 49 577,'0'0'128,"0"0"-128</inkml:trace>
  <inkml:trace contextRef="#ctx0" brushRef="#br0" timeOffset="1995.154">3687 342 14798,'-5'-15'4345,"1"3"-3711,3 6-457,-1-1-1,0 0 0,0 1 0,-1-1 1,0 1-1,0 0 0,-1 0 1,1 0-1,-1 1 0,-1-1 0,1 1 1,-1 0-1,0 0 0,-1-1-176,-4 0 44,-1 0-1,0 1 0,0 0 1,0 1-1,0 1 1,-1-1-1,1 2 1,-1-1-1,0 2 1,0 0-1,0 0 1,0 1-1,1 0 1,-1 1-1,0 1 1,0 0-1,0 0 0,1 1 1,-1 1-1,1-1 1,0 2-1,0 0 1,1 0-1,-1 1 1,1 0-1,0 1 1,1 0-1,-1 1 1,2 0-1,-1 0 1,1 1-1,0 0 1,1 0-1,0 1 0,-1 2-43,-1 2 25,2 1-1,-1-1 0,2 1 0,0 1 0,0-1 0,2 1 0,0 0 0,1 0 1,0 0-1,2 0 0,-1 1 0,2-1 0,0 0 0,1 1 0,1-1 0,1 0 1,0 0-1,1 0 0,0 0 0,2 0 0,0-1 0,0 0 0,1-1 0,1 1 1,1-1-1,0-1 0,6 7-24,-11-16-25,0 0 0,0 0 0,1-1 0,-1 0 0,1 0 1,0 0-1,0 0 0,0-1 0,0 0 0,0 0 0,0 0 0,1-1 1,-1 1-1,1-2 0,-1 1 0,1 0 0,-1-1 0,1 0 0,0 0 1,-1-1-1,1 1 0,-1-1 0,1-1 0,-1 1 0,0-1 0,1 0 0,-1 0 1,0 0-1,0-1 0,0 0 0,-1 1 0,1-2 0,-1 1 0,1-1 1,0-1 24,14-21 117,0 0 1,-2-2-1,-1 0 1,-2-1-1,0-1 0,-2 0 1,3-13-118,19-45 283,32-87 176,-92 466 1425,25-255-1721,0-19-126,0 0 1,1-1 0,1 1-1,0 0 1,1 0-1,1-1 1,1 1 0,0-1-1,1 0 1,1 0 0,2 2-38,-5-13-5,1-1 0,-1 0 0,1-1 0,0 1 0,1-1 0,-1 1 0,1-1 0,-1-1 0,1 1 0,0-1 1,0 1-1,0-1 0,0-1 0,1 1 0,-1-1 0,0 0 0,1 0 0,-1-1 0,1 1 0,-1-1 0,1 0 0,-1-1 0,0 1 0,1-1 1,-1 0-1,0-1 0,1 1 0,-1-1 0,0 0 0,0 0 0,0 0 0,0-1 0,-1 0 0,1 0 0,-1 0 0,0-1 0,0 1 1,0-1-1,3-4 5,27-25 34,-2-2 1,-2-2-1,-1 0 1,-2-2-1,-2-1 1,-2-1-1,18-42-34,-15 34 20,102-223 71,-113 211-70,-28 71 203,6 5-197,1 0 0,1 0 0,0 1-1,1 0 1,1 0 0,0 0-1,1 0 1,1 1 0,0 0-27,-3 20 66,1-1 1,2 1 0,2 0 0,1 0-1,2 0 1,2 0 0,1-1 0,1 0-1,3 0 1,9 22-67,-17-52-11,0 0 0,0 0 0,0 0 0,1 0-1,0-1 1,0 1 0,1-1 0,-1 0 0,1 0 0,0-1 0,1 1 0,-1-1-1,1 0 1,0-1 0,0 1 0,0-1 0,0 0 0,0-1 0,1 0 0,-1 0-1,1 0 1,0-1 0,-1 1 0,1-2 0,0 1 0,0-1 0,0 0 0,-1 0-1,1-1 1,0 0 0,0 0 0,-1-1 0,1 0 0,0 0 0,-1 0 0,3-2 11,2-3 2,0 0 1,-1 0-1,0-1 1,0-1-1,-1 0 1,0 0-1,0-1 0,-1 0 1,0 0-1,-1-1 1,-1 1-1,1-2 1,-2 1-1,3-6-2,54-172 51,-30-18-83,-1 390 242,-22-149-227,-1 1-1,-2-1 1,-1 1-1,-2 0 1,-1 29 17,-3-57-42,0-1 0,0 1 0,-1-1 0,0 0 0,0 0 0,0 1 0,-1-1-1,0-1 1,0 1 0,-1 0 0,0-1 0,0 0 0,0 0 0,0 0 0,-1 0 0,0-1 0,0 1 0,0-1 0,0-1 0,-1 1 0,1-1 0,-1 0 0,0 0 0,0 0 0,0-1 0,-1 0 0,1 0 0,0-1 0,-1 0 0,1 0 0,-1 0 0,-3-1 42,-20 3-578,0-1 1,1-2 0,-1-1-1,0-1 1,0-2 0,-9-3 577,-101-31-7165,73 11-555</inkml:trace>
  <inkml:trace contextRef="#ctx0" brushRef="#br0" timeOffset="2195.024">3486 44 8776,'0'0'6695,"0"0"-4998,0 0-255,0 0-449,91-28-865,-56 33-128,5 1-1314,-5 0-5956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53.958"/>
    </inkml:context>
    <inkml:brush xml:id="br0">
      <inkml:brushProperty name="width" value="0.05" units="cm"/>
      <inkml:brushProperty name="height" value="0.05" units="cm"/>
    </inkml:brush>
  </inkml:definitions>
  <inkml:trace contextRef="#ctx0" brushRef="#br0">146 291 2819,'0'0'5157,"0"0"-2168,0 0-480,0 0 32,0 0-347,0 0-608,-5-3-567,-8-9-254,51 7-246,-38 5-516,312-25-1012,-320 29-5323,-34 15-1029,8-4 474</inkml:trace>
  <inkml:trace contextRef="#ctx0" brushRef="#br0" timeOffset="300.163">53 470 5157,'0'0'3833,"-8"13"-1057,-26 43-251,33-55-2397,0 0 0,0 0 0,0 0 0,1 0 1,-1 0-1,0 0 0,0 0 0,1 0 0,-1 0 0,1 1 0,-1-1 1,1 0-1,0 0 0,-1 1 0,1-1 0,0 0 0,0 0 0,0 1 1,0-1-1,0 0 0,0 1 0,0-1 0,0 0 0,1 0 0,-1 1 1,0-1-1,1 0 0,-1 0 0,1 0 0,0 1 0,-1-1 0,1 0 1,0 0-1,-1 0 0,1 0 0,0 0 0,0 0 0,0 0 0,0-1 1,0 1-1,0 0 0,0 0 0,0-1 0,0 1 0,1 0-128,54 3 760,-45-4-549,21-1-122,1-2-1,-1-1 1,0-1-1,0-2 1,0-1 0,7-4-89,103-53-2764,-76 14-3583,-39 22 1553</inkml:trace>
  <inkml:trace contextRef="#ctx0" brushRef="#br0" timeOffset="597.943">436 20 7623,'0'0'3273,"0"0"-567,0 0 33,-14-4-187,-41-11-620,54 15-1877,0 0 0,0-1 1,0 1-1,0 0 0,0 0 0,0 0 1,0 0-1,0 0 0,0 1 0,0-1 1,0 0-1,0 0 0,0 1 0,0-1 0,1 0 1,-1 1-1,0-1 0,0 1 0,0-1 1,0 1-1,1 0 0,-1-1 0,0 1 0,1 0 1,-1-1-1,0 1 0,1 0 0,-1 0 1,1 0-1,-1 0 0,1-1 0,0 1 1,-1 0-1,1 0 0,0 0 0,-1 0 0,1 0 1,0 0-1,0 0 0,0 0 0,0 0 1,0 0-1,0 0-55,-1 3 177,-14 164 2124,2-61-1754,-5 0 0,-31 98-547,21-90-1371,23-77-2098,3 0-3798,2-19-2754</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7:44.881"/>
    </inkml:context>
    <inkml:brush xml:id="br0">
      <inkml:brushProperty name="width" value="0.05" units="cm"/>
      <inkml:brushProperty name="height" value="0.05" units="cm"/>
    </inkml:brush>
  </inkml:definitions>
  <inkml:trace contextRef="#ctx0" brushRef="#br0">52 499 9545,'0'0'2909,"0"0"-789,0 0 277,0 0-64,0 0-769,-10 13-555,-28 45-363,37-55-605,0 0 1,1 0-1,-1-1 1,1 1-1,0 0 0,0 0 1,0 0-1,0-1 1,0 1-1,1 0 1,-1 0-1,1-1 1,0 1-1,-1 0 1,1-1-1,1 1 1,-1 0-1,0-1 0,1 0 1,-1 1-1,1-1 1,0 0-1,-1 0 1,1 0-1,0 0 1,0 0-1,1 0 1,-1 0-1,0-1 1,1 1-1,-1-1 1,1 0-1,-1 0 0,1 0 1,0 0-1,-1 0 1,1 0-1,0-1 1,-1 1-1,1-1 1,0 0-1,0 0 1,0 0-42,13 3 55,0-1 0,0-1 1,0 0-1,0-2 1,1 0-1,-1 0 0,-1-1 1,1-1-1,0-1 0,-1 0 1,1-1-1,-1-1 0,0 0 1,-1-1-1,0-1 1,0 0-1,0-1 0,-1 0 1,9-10-56,1-2 163,-1 0 1,0-2 0,-2 0-1,-1-2 1,-1 0 0,-1-1-1,-1-1 1,-2 0 0,10-26-164,-14 31 77,-1 4 26,0-1 0,-2 1-1,0-1 1,-1-1 0,-1 1 0,-1-1-1,0 0 1,-2 0 0,0 0 0,-1-17-103,-1 35 33,0 0 1,-1 0-1,1 1 1,0-1 0,-1 0-1,1 0 1,-1 0-1,1 0 1,-1 1-1,0-1 1,0 0 0,0 1-1,0-1 1,0 0-1,0 1 1,0-1-1,-1 1 1,1 0 0,0-1-1,-1 1 1,1 0-1,-1 0 1,0 0-1,1 0 1,-1 0 0,0 0-1,1 1 1,-1-1-1,0 0 1,0 1-1,0 0 1,0-1 0,1 1-1,-1 0 1,0 0-1,0 0 1,0 0-1,0 0 1,0 0 0,-1 1-35,-68 37 501,62-28-492,0 1 0,1 0 0,0 0 0,1 1 0,0 0 0,1 0 0,0 1 0,1 0 1,0 0-1,1 0 0,1 0 0,0 1 0,1 0 0,0-1 0,1 1 0,1 3-8,-1 9-11,2 0-1,1 0 1,1 0-1,1 0 1,1 0-1,2-1 0,0 0 1,3 5 11,-7-18-94,1-1 0,0 1-1,1-1 1,0 0 0,0 0 0,2-1 0,-1 1 0,1-1-1,0 0 1,1-1 0,0 0 0,1 0 0,0-1 0,0 0-1,1-1 1,0 0 0,0 0 0,0-1 0,1 0-1,0-1 1,1-1 0,-1 1 0,1-2 0,-1 1 0,12 0 94,-13-3-51,0-1 1,1-1 0,-1 0 0,0 0 0,0-1 0,0 0-1,0-1 1,0 0 0,-1-1 0,1 0 0,-1 0-1,0-1 1,0 0 0,0-1 0,-1 0 0,0 0 0,0-1-1,0 0 1,-1 0 0,0-1 0,-1 1 0,0-2 0,0 1-1,0-1 1,3-7 50,18-33 110,-3 0 0,-1-1 0,-3-1 0,-1-1 0,6-40-110,-16 14 1180,-10 77-1154,1 1 0,-1-1 0,1 1 0,-1-1 0,0 1 0,1-1 0,-1 1 0,0 0 0,1-1 0,-1 1 0,0 0 0,1-1 0,-1 1 1,0 0-1,0 0 0,1 0 0,-1 0 0,0 0 0,0 0 0,1 0 0,-1 0 0,0 0 0,0 0 0,1 0 0,-1 0 0,0 0 0,0 1 0,1-1 0,-1 0 0,0 1 0,1-1 1,-1 0-1,0 1 0,1-1 0,-1 1 0,0-1 0,1 1 0,-1-1 0,1 1 0,-1-1 0,1 1 0,-1 0-26,-7 8 34,0 0 0,1 0 0,0 1 0,1 0 0,0 1 0,0-1 0,1 1 0,1 0 0,0 1 0,0-1 0,0 4-34,0-3 13,1 1-1,0-1 1,1 1 0,0 0 0,1 0-1,1 0 1,0 0 0,0 0 0,2 0-1,-1 0 1,2 0 0,-1-1 0,2 1 0,0-1-1,0 0 1,1 0 0,1 0 0,0 0-1,0-1 1,1 0 0,1 0 0,0-1-1,1 0-12,-1-4-22,0-1 1,1 0-1,0 0 0,0-1 0,1 0 0,-1-1 0,1 0 0,-1 0 0,1-1 0,0 0 0,0-1 0,0 0 0,0-1 0,0 0 0,0-1 1,1 0-1,-2 0 0,1-1 0,0 0 0,0-1 0,0 0 0,-1 0 0,0-1 0,0 0 0,0-1 0,0 0 0,-1-1 0,1 0 0,-1 0 0,-1 0 1,1-1-1,-1 0 0,-1-1 0,1 0 0,-1 0 0,0 0 0,3-7 22,44-87-2151,-58 81-1358,-17 12-4124,2 6-2803</inkml:trace>
  <inkml:trace contextRef="#ctx0" brushRef="#br0" timeOffset="8525.326">1520 563 6246,'0'0'3390,"0"0"-844,0 0 134,0 0 208,0 0-544,0 0-721,5 3-300,34 193 359,-37-187-1660,2 13-2,1 0-1,1 0 1,1 0-1,1-1 1,1 0-1,1-1 1,0 0-1,2 0 1,2 2-20,-13-20 1,1 0 0,0-1 0,-1 1 0,1 0 1,0 0-1,0-1 0,0 1 0,0-1 0,0 0 1,0 1-1,0-1 0,0 0 0,1 0 0,-1 0 1,0-1-1,1 1 0,-1 0 0,0-1 1,1 0-1,-1 1 0,1-1 0,-1 0 0,1 0 1,-1-1-1,1 1 0,-1 0 0,0-1 0,1 0 1,-1 1-1,1-1 0,-1 0 0,0 0 0,0 0 1,0 0-1,0-1 0,1 1 0,-2-1 0,1 1 1,0-1-1,0 0 0,0 0-1,60-88 79,85-293 935,-118 343-961,-43 64-2684,-3-7-1192,-1 3-2866</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4.759"/>
    </inkml:context>
    <inkml:brush xml:id="br0">
      <inkml:brushProperty name="width" value="0.05" units="cm"/>
      <inkml:brushProperty name="height" value="0.05" units="cm"/>
    </inkml:brush>
  </inkml:definitions>
  <inkml:trace contextRef="#ctx0" brushRef="#br0">1 40 14350,'0'0'3309,"0"0"-778,0 0-529,0 0-684,0 0-592,0 0-416,15-7-171,-2 0-114,-6 3-12,-1 1 0,0-1-1,1 2 1,-1-1 0,1 1-1,0 0 1,0 0 0,0 1-1,0 0 1,0 0 0,0 1-1,1-1 1,-1 2 0,2-1-13,81 23 384,-89-19-359,0-1 0,-1 0 1,1 0-1,-1 1 0,0-1 1,0 1-1,0-1 0,0 0 0,-1 1 1,1-1-1,-1 0 0,0 0 0,0 1 1,0-1-1,0 0 0,-1 0 0,1 0 1,-1 0-1,0 0 0,1-1 1,-1 1-1,-1 0 0,1-1 0,0 0 1,-1 1-1,1-1 0,-1 0 0,0 0 1,1 0-1,-3 0-25,-109 70 326,114-72-326,0 0 0,1 1 0,-1-1 0,0 0 0,1 0 0,-1 0 0,0 0 1,0 0-1,1 0 0,-1 0 0,0 1 0,0-1 0,1 0 0,-1 0 0,0 0 1,0 1-1,0-1 0,1 0 0,-1 0 0,0 1 0,0-1 0,0 0 0,0 0 1,0 1-1,0-1 0,1 0 0,-1 0 0,0 1 0,0-1 0,0 0 0,0 1 1,0-1-1,0 0 0,0 0 0,0 1 0,0-1 0,0 0 0,0 1 0,0-1 1,-1 0-1,1 0 0,0 1 0,0-1 0,0 0 0,0 1 0,0-1 0,0 0 1,-1 0-1,1 0 0,0 1 0,0-1 0,0 0 0,-1 0 0,33 2-9,-30-2 6,150-5-2573,-53-7-7089,-57 3-985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9.314"/>
    </inkml:context>
    <inkml:brush xml:id="br0">
      <inkml:brushProperty name="width" value="0.05" units="cm"/>
      <inkml:brushProperty name="height" value="0.05" units="cm"/>
    </inkml:brush>
  </inkml:definitions>
  <inkml:trace contextRef="#ctx0" brushRef="#br0">66 0 10602,'0'0'7751,"0"0"-5637,0 0-1313,0 0-320,0 0-353,0 0-128,0 0-192,0 0-930,-54 37-1408,54-7-2755,0-1-3908</inkml:trace>
  <inkml:trace contextRef="#ctx0" brushRef="#br0" timeOffset="1">1 571 12236,'0'0'4516,"0"0"-3235,0 0-1121,0 0-160,0 0-2114,0 0-2594,34-76-5894</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1.039"/>
    </inkml:context>
    <inkml:brush xml:id="br0">
      <inkml:brushProperty name="width" value="0.05" units="cm"/>
      <inkml:brushProperty name="height" value="0.05" units="cm"/>
    </inkml:brush>
  </inkml:definitions>
  <inkml:trace contextRef="#ctx0" brushRef="#br0">57 405 3651,'0'0'9690,"0"0"-5137,0 0-1585,0 0-330,0 0-791,0 0-609,0 0-533,-7-4-161,0 20-508,1 0 0,1 0 0,1 0 0,0 1 1,1 0-1,0-1 0,2 1 0,0 12-36,17 140-4533,-16-170 4316,1 1-1,-1-1 0,0 0 0,0 1 1,1-1-1,-1 0 0,0 1 1,1-1-1,-1 1 0,0-1 0,1 1 1,-1-1-1,1 1 0,-1-1 1,1 1-1,-1-1 0,1 1 0,0-1 1,-1 1-1,1 0 0,-1-1 1,1 1-1,0 0 0,-1 0 0,1-1 1,0 1-1,-1 0 0,1 0 1,0 0-1,0 0 0,-1 0 0,1 0 1,0 0-1,-1 0 0,1 0 1,0 0-1,-1 0 0,1 1 0,0-1 1,-1 0-1,1 0 0,0 1 1,-1-1-1,1 0 0,0 1 0,-1-1 1,1 1-1,-1-1 0,1 1 1,-1-1-1,1 1 0,-1-1 0,1 1 1,-1-1-1,0 1 0,1 0 1,-1-1-1,0 1 0,0-1 1,1 1-1,-1 0 0,0-1 0,0 1 1,0 0-1,0 0 0,0-1 1,0 1-1,0 0 0,0 0 218,8-59-4543,-14-34 4524,0 26 716,7-363 5181,-1 425-5807,-4-54 883,4 57-927,0 0-1,-1 0 1,1-1-1,0 1 1,0 0-1,-1 0 1,1 0-1,-1-1 1,1 1 0,-1 0-1,1 0 1,-1 0-1,0 0 1,1 0-1,-1 0 1,0 0-1,0 0 1,0 1-1,0-1 1,0 0 0,0 0-1,0 1 1,0-1-1,0 0 1,0 1-1,0-1 1,0 1-1,-1 0 1,1-1-1,0 1 1,0 0-1,-1 0 1,1-1 0,0 1-1,0 0 1,0 0-1,-1 1 1,1-1-1,-1 0-26,0 1-128,1 0-1,-1 1 0,1-1 1,-1 0-1,1 1 0,-1-1 0,1 1 1,0-1-1,0 1 0,0 0 1,0-1-1,0 1 0,0 0 1,1 0-1,-1 0 0,0-1 1,1 1-1,0 0 0,-1 0 0,1 0 1,0 0-1,0 0 0,0 0 1,0 0-1,0 0 0,1 0 1,-1 0-1,1 0 129,1 20-5194</inkml:trace>
  <inkml:trace contextRef="#ctx0" brushRef="#br0" timeOffset="355.324">602 266 14446,'0'0'2872,"5"-12"-507,17-40-65,-21 51-2186,-1 0-1,1 0 0,-1 0 1,1 0-1,-1 0 0,0 0 1,0 0-1,1 0 0,-1 0 0,0 0 1,0 0-1,0 0 0,0 0 1,0 0-1,0 0 0,0 0 0,0 0 1,-1 0-1,1 0 0,0 0 1,0 0-1,-1 0 0,1 0 1,-1 0-1,1 0 0,-1 1 0,1-1 1,-1 0-1,0 0 0,1 0 1,-1 1-1,0-1 0,0 0 1,1 1-1,-2-1-113,-42-4 593,36 8-593,1 0 0,-1 0-1,1 1 1,0 0-1,0 0 1,0 1 0,1-1-1,-1 2 1,1-1-1,0 1 1,1 0 0,-1 0-1,1 0 1,1 1-1,-1 0 1,1 0-1,0 0 1,0 1 0,1-1-1,0 1 1,1 0-1,-1-1 1,2 1 0,-1 0-1,1 1 1,0 1 0,0-3-81,0 1-1,1-1 1,0 1 0,0-1 0,1 0 0,0 1-1,0-1 1,1 0 0,0 0 0,0 0 0,0 0-1,1 0 1,0 0 0,1-1 0,0 1 0,0-1-1,0 0 1,0 0 0,5 4 81,63 79-801,-68-82 774,-1 1 0,0-1 0,-1 1 0,1 0 0,-1-1-1,-1 1 1,1 0 0,-1 0 0,-1 0 0,0 0 0,0 1 0,-1 4 27,0-11-82,-1 0-1,0 1 1,-1-1 0,1 0 0,0 0 0,-1 0 0,1-1 0,-1 1 0,1 0 0,-1-1 0,0 0 0,1 0 0,-1 0-1,0 0 1,0 0 0,0 0 0,0-1 0,0 1 0,0-1 0,0 0 0,0 0 0,0 0 0,0 0 0,0-1 0,0 1 0,0-1-1,0 0 1,0 1 0,0-1 0,0-1 0,1 1 0,-3-2 82,-75-21-3464,30 2-3920,22 6-1499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9.967"/>
    </inkml:context>
    <inkml:brush xml:id="br0">
      <inkml:brushProperty name="width" value="0.05" units="cm"/>
      <inkml:brushProperty name="height" value="0.05" units="cm"/>
    </inkml:brush>
  </inkml:definitions>
  <inkml:trace contextRef="#ctx0" brushRef="#br0">106 67 10282,'0'0'2642,"0"0"75,0-14 380,0 4-3374,0-32 4762,-2 74-1022,2 346-3543,3-325-2141,0 0-4970,-3-30-405</inkml:trace>
  <inkml:trace contextRef="#ctx0" brushRef="#br0" timeOffset="310.855">11 426 10698,'0'0'4954,"0"0"-2343,-2-13-577,-6-62 1227,8 74-3213,1 0 0,0 0 0,-1 0 0,1 0 0,0 0 0,0 0 0,0 0 0,0 0 0,0 0 0,0 0 0,0 1 0,0-1 0,0 0 0,0 1 0,0-1 0,1 1 0,-1-1 0,0 1 0,0-1 0,1 1 0,-1 0 0,0 0 0,1 0 0,-1 0 0,0 0 0,0 0 0,1 0 0,-1 0 0,0 0 0,1 1 0,-1-1 0,0 0 0,0 1-48,6-1 130,365 9 94,-361-12-160,0 1-1,0-2 1,0 1-1,0-2 1,-1 1-1,0-1 1,0-1 0,0 0-1,0 0 1,-1-1-1,0 0 1,-1-1-1,0 0 1,0 0 0,0-1-1,-1 0 1,0 0-1,-1-1 1,0 0-1,-1 0 1,0 0-1,0-1 1,-1 1 0,0-1-1,-1 0 1,0 0-1,-1-1 1,-1 1-1,1 0 1,-2-1-1,0 1 1,0-3-64,0 13 48,0 0 1,0-1-1,0 1 0,0 0 0,0-1 1,0 1-1,0 0 0,0-1 0,-1 1 1,1 0-1,-1-1 0,1 1 0,-1 0 0,1 0 1,-1-1-1,0 1 0,0 0 0,1 0 1,-1 0-1,0 0 0,0 0 0,0 0 1,0 0-1,0 0 0,0 1 0,-1-1 1,1 0-1,0 1 0,0-1 0,-1 1 1,1-1-1,0 1 0,0-1 0,-1 1 1,1 0-1,0 0 0,-1 0 0,1-1 1,0 1-1,-1 1 0,1-1 0,-1 0 1,0 0-49,-47 35 653,42-20-648,1 0-1,0 0 1,0 1-1,2-1 1,0 1-1,1 0 1,0 0 0,2 1-1,-1-1 1,2 0-1,0 1 1,2-1-1,-1 1-4,-1-15 0,17 153-1205,7-53-5144,-15-80 1720,3-8-2294</inkml:trace>
  <inkml:trace contextRef="#ctx0" brushRef="#br0" timeOffset="631.982">952 245 12428,'59'-127'6118,"-20"63"-470,-49 69-3529,-4 10-2049,1 1 0,0 0 1,2 1-1,0 1 0,1 0 1,0 0-1,2 1 0,0 0 0,1 0 1,1 1-1,1 0 0,0 0 1,2 0-1,0 0 0,1 1 1,2 0-1,0-1 0,2 16-70,-1-31-94,0 1-1,0-1 1,1 1 0,0-1-1,0 0 1,0 0 0,0 0-1,1 0 1,0 0 0,0 0-1,0-1 1,1 1 0,0-1-1,0 0 1,0 0-1,0 0 1,0-1 0,1 0-1,-1 1 1,1-1 0,0-1-1,0 1 1,0-1 0,0 0-1,1 0 1,-1-1 0,1 1-1,-1-1 1,1 0 0,-1-1-1,1 1 1,-1-1-1,1 0 1,0-1 0,-1 1-1,1-1 1,-1 0 0,1 0-1,-1-1 1,0 0 0,1 0-1,-1 0 1,3-2 94,5-4 144,0-1 0,0 0 0,-1-1 0,-1 0 1,1-1-1,-2 0 0,0-1 0,0 0 0,-1 0 0,0-1 0,-1 0 1,-1-1-1,0 0 0,-1 0 0,0 0 0,-1-1 0,-1 0 0,0 0 1,-1 0-1,-1-1 0,0 1 0,-1-13-144,-1 21 1,0-1 0,-1 1-1,0 0 1,0-1 0,-1 1 0,0 0 0,0 0-1,-1 0 1,0 0 0,0 0 0,0 0 0,-1 1-1,0 0 1,0 0 0,-1 0 0,0 0 0,0 1-1,0-1 1,-1 1 0,0 1 0,1-1 0,-2 1 0,1 0-1,0 0 1,-1 1 0,0 0 0,0 0 0,0 0-1,0 1 1,0 0 0,0 1 0,-1-1 0,-5 1-1,-130-8-3470,51 25-5734,54-4-709</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8.267"/>
    </inkml:context>
    <inkml:brush xml:id="br0">
      <inkml:brushProperty name="width" value="0.05" units="cm"/>
      <inkml:brushProperty name="height" value="0.05" units="cm"/>
    </inkml:brush>
  </inkml:definitions>
  <inkml:trace contextRef="#ctx0" brushRef="#br0">67 1 9897,'0'0'3641,"0"0"-1399,0 0-149,0 0-27,0 0-353,0 0-303,4-1-444,-3 1-933,0 1 0,0-1 0,0 1 0,0-1 0,0 1 0,0-1 0,0 1 0,0 0 1,-1-1-1,1 1 0,0 0 0,0 0 0,0 0 0,-1 0 0,1 0 0,-1 0 0,1-1 0,0 1 0,-1 1 0,0-1 0,1 0 0,-1 0 0,0 0 0,1 0 0,-1 0 0,0 0 0,0 0 1,0 0-1,0 0 0,0 1 0,0-1 0,0 0 0,0 0 0,-1 0 0,1 0 0,0 0 0,-1 0 0,1 0 0,-1 0 0,1 0 0,-1 0 0,0 1-33,0 8 171,-7 109 469,5 0 1,8 43-641,15-27-634,13-51-4012,-9-55-4028,-17-26 2775</inkml:trace>
  <inkml:trace contextRef="#ctx0" brushRef="#br0" timeOffset="307.596">1 387 11275,'0'0'2669,"0"0"-555,0 0-70,0 0-442,0 0-630,0 0-380,0 0-304,13-8-26,-6 3-205,-3 2-13,0 0 1,0 0-1,1 0 1,-1 1-1,1-1 1,0 1-1,0 0 1,-1 0-1,1 1 1,1 0-1,-1 0 1,0 0-1,0 0 1,0 1-1,0 0 1,1 0-1,-1 0 1,0 1-1,5 0-44,31 10 166,0-2-1,1-2 1,0-2-1,0-1 1,0-2-1,1-3 1,-1-1-1,8-3-165,-42 4 101,1 0-1,-1 0 1,1-1 0,-1-1-1,0 0 1,0 0 0,0 0-1,0-1 1,0 0 0,-1 0-1,0-1 1,0 0 0,0-1-1,-1 1 1,1-1 0,-1 0-1,-1-1 1,1 1 0,-1-1-1,0-1 1,-1 1 0,0 0-1,0-1 1,0 0 0,-1 0-1,0 0 1,-1 0 0,0-1-1,0 1 1,0-1 0,-2 1-1,1-1 1,-1 0 0,0 1-1,-1-5-100,0 10 16,0 0-1,0 0 1,0 0 0,-1 0-1,1 1 1,-1-1-1,0 0 1,0 1-1,0-1 1,0 1-1,0 0 1,-1 0-1,1 0 1,-1 0-1,1 0 1,-1 0 0,0 1-1,1-1 1,-1 1-1,0 0 1,0 0-1,0 0 1,0 0-1,0 1 1,0-1-1,-1 1 1,1-1-1,0 1 1,0 0 0,0 0-1,0 1 1,0-1-1,0 1 1,-1-1-1,1 1 1,0 0-1,0 0 1,1 1-1,-1-1 1,0 0-1,0 1 1,1 0 0,-1 0-1,1-1 1,-1 1-1,1 1 1,0-1-1,0 0 1,-1 1-1,2-1 1,-1 1-1,0-1 1,1 1-1,-1 0 1,1 0 0,-1 1-16,-2 8-47,1 0 1,0 0 0,0 0 0,1 1-1,1-1 1,0 1 0,1-1-1,0 1 1,1-1 0,0 1 0,1-1-1,0 0 1,1 1 0,1-1 0,0-1-1,0 1 1,1 0 0,2 0 46,93 183-3577,-55-137-995,8-11-4346,-26-28-51</inkml:trace>
  <inkml:trace contextRef="#ctx0" brushRef="#br0" timeOffset="766.69">1253 403 7431,'75'-153'8953,"-74"151"-8872,3-4 351,0-1-1,0 0 1,0 0-1,-1 0 1,0 0-1,0 0 1,-1 0-1,0-1 1,-1 0 0,1 1-1,-1-1 1,-1 0-1,1 1 1,-2-7-432,1 12 86,-1 0 0,0 0-1,0 0 1,0 0 0,0 0 0,0 0 0,0 1 0,-1-1 0,1 0 0,-1 1 0,1-1 0,-1 1 0,1 0 0,-1-1 0,0 1 0,0 0 0,1 0-1,-1 0 1,0 0 0,0 0 0,0 1 0,0-1 0,0 1 0,-1-1 0,1 1 0,0 0 0,0-1 0,0 1 0,0 0 0,0 0 0,0 1 0,-2-1-86,-68 16 944,55-6-961,0-1 1,0 2-1,1 0 1,1 1 0,0 1-1,0 0 1,2 1-1,-1 0 1,2 1-1,0 1 1,1 0-1,0 0 1,1 1 0,1 0-1,1 1 1,1 0-1,0 1 1,1-1-1,1 1 1,1 0-1,1 1 1,0-1 0,1 0-1,2 1 1,0 0 16,-1 0-209,0-15 91,0 1 1,0-1-1,1 1 0,0-1 0,0 1 1,0 0-1,1-1 0,0 1 0,0-1 1,0 0-1,1 1 0,0-1 0,0 0 1,0 0-1,0 0 0,4 4 118,-3-8-44,0 0-1,0 0 1,0 0 0,0-1-1,1 1 1,-1-1 0,0 0 0,0 0-1,0 0 1,1 0 0,-1-1-1,0 1 1,0-1 0,0 0-1,0 0 1,1 0 0,-1 0-1,-1-1 1,1 1 0,0-1-1,0 0 1,-1 0 0,1 0-1,-1 0 1,1 0 0,-1 0-1,0-1 1,0 1 0,0-1-1,0 1 1,0-1 0,-1 0-1,1 0 45,184-307 3913,-158 269-3288,-33 57-625,1 0-1,1 0 1,0 0 0,1 0 0,1 1-1,0-1 1,1 0 0,1 1-1,1-1 1,0 0 0,1 1-1,1-1 1,0-1 0,1 1 0,1-1-1,0 0 1,1 0 0,6 8 0,-11-17-70,0-1 0,1 0 0,-1 1 0,1-1 0,0 0 1,1 0-1,0-1 0,-1 1 0,1-1 0,1 0 0,-1 0 1,0 0-1,1-1 0,0 1 0,0-1 0,0 0 0,0 0 0,1-1 1,-1 0-1,1 0 0,-1 0 0,1 0 0,0-1 0,0 0 1,0-1-1,-1 1 0,1-1 0,0 0 0,0 0 0,0-1 1,0 1-1,0-2 0,-1 1 0,1 0 0,0-1 0,0 0 70,5-4-84,1 0 0,-1 0-1,0-1 1,0 0 0,-1-1 0,0 0-1,0-1 1,-1 0 0,0 0 0,-1-1-1,0-1 1,0 1 0,-1-1 0,-1 0-1,0-1 1,0 1 0,-1-1-1,3-11 85,12-84-8503,-20 86 3079</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5.273"/>
    </inkml:context>
    <inkml:brush xml:id="br0">
      <inkml:brushProperty name="width" value="0.05" units="cm"/>
      <inkml:brushProperty name="height" value="0.05" units="cm"/>
    </inkml:brush>
  </inkml:definitions>
  <inkml:trace contextRef="#ctx0" brushRef="#br0">17 188 13004,'-17'-123'6262,"22"137"-433,23 88-4910,75 271-332,-61-269-1215,-40-101 605,-1 1 1,1-1-1,1 0 1,-1 0 0,0 0-1,1 0 1,-1 0-1,1-1 1,0 1 0,0-1-1,0 1 1,0-1-1,1 0 1,-1-1 0,0 1-1,1 0 1,-1-1 0,1 0-1,0 0 1,-1 0-1,1 0 1,0-1 0,0 1-1,0-1 1,-1 0-1,1 0 1,1 0 22,2-3 5,0-1 0,0 1-1,-1-1 1,1 0 0,-1-1 0,0 1-1,-1-1 1,1-1 0,-1 1 0,0-1 0,0 0-1,-1 0 1,0 0 0,0 0 0,0-1 0,1-3-5,-4 8 3,26-52 197,-2 0 0,-3-1 0,-2-2 0,-3 0 0,-2-1 0,-2 0 0,1-34-200,6-15 308,-16 84-238,-23 66-551,16 19-3193,15-3-5640,0-32 842</inkml:trace>
  <inkml:trace contextRef="#ctx0" brushRef="#br0" timeOffset="420.49">1012 311 14189,'0'0'4511,"-2"-16"-2092,-6-52-674,7 65-1642,0 0 0,-1 0 1,1 0-1,-1 0 0,1 0 0,-1 0 0,0 1 0,0-1 0,-1 1 0,1-1 0,0 1 0,-1 0 0,1 0 1,-1 0-1,0 0 0,1 0 0,-1 1 0,0-1 0,0 1 0,0 0 0,-1 0 0,1 0 0,0 0 0,0 0 0,0 1 1,-1 0-1,1-1 0,0 1 0,-3 0-103,-5 1 17,0-1 0,0 2 0,0-1 0,0 1 0,0 1 0,1 0 0,-1 1 0,1 0 0,0 0 0,0 1 0,0 0 0,0 1 0,1 0 0,0 1 1,1 0-1,-1 0 0,1 0 0,1 1 0,-1 1 0,1-1 0,1 1 0,-1 1 0,2-1 0,-1 1 0,1 0 0,1 0 0,0 0 0,0 1 0,1-1 0,0 1 0,0 5-17,1-1-268,1 1-1,0 0 1,1-1 0,0 1-1,2 0 1,-1-1-1,2 1 1,0-1 0,1 0-1,1 0 1,0 0-1,1 0 1,0-1 0,2 0-1,-1 0 1,2-1-1,-1 0 1,9 8 268,-15-19-50,0 0 0,0 0 0,0 0 0,0 0 0,0-1 0,1 1 0,-1 0 0,1-1 0,0 0 0,-1 1 0,1-1 0,0 0 0,0-1 0,-1 1 0,1 0 0,0-1 0,0 0 0,0 1 0,0-1 0,0 0 0,0-1 0,0 1 0,0 0 0,-1-1 0,1 0 0,0 1 0,0-1 0,0 0 0,-1 0 0,1-1 0,-1 1 0,1-1 0,-1 1 0,1-1-1,-1 0 1,0 0 0,0 0 0,0 0 0,0 0 0,0 0 50,76-97 2220,41-149 2691,-123 262-4881,0-1 0,1 1 0,1 0 0,0 0 0,1 0 0,0 0 0,1 0 0,1 0 0,0 0 0,1 0 0,0 0 0,2 0 0,3 13-30,51 83-2088,-29-82-2519,8-11-5007,-25-15 2760</inkml:trace>
  <inkml:trace contextRef="#ctx0" brushRef="#br0" timeOffset="741.934">1377 466 7655,'3'-17'3417,"0"2"-2521,9-104 6125,-12 117-6868,0 0 1,0 1-1,-1-1 1,1 0-1,0 1 1,-1-1-1,1 1 1,-1-1-1,1 0 1,-1 1-1,0-1 1,1 1-1,-1 0 1,0-1-1,0 1 1,0 0-1,0-1 1,0 1-1,-1 0 1,1 0-1,0 0 1,0 0-1,-1 0 1,1 0-1,-1 0 1,1 1-1,-1-1 1,1 1 0,-1-1-1,1 1 1,-1-1-1,1 1 1,-1 0-1,0-1 1,1 1-1,-1 0 1,0 0-1,1 0 1,-1 1-1,0-1 1,1 0-1,-2 1-153,-38 25 1064,34-14-1052,1 1 1,0 0 0,1 0-1,0 0 1,1 0-1,0 1 1,1-1 0,1 1-1,0 0 1,1 0-1,1 0 1,0 0 0,0 0-1,2 0 1,0-1-1,0 1 1,2 0-13,2 74-807,-6-70 93,0 18-1481,0-31-2877,2-43 5911,1-1 0,2 0 0,2 1-1,1 0 1,2 1 0,2 0 0,1 0 0,18-32-839,-30 65-1,0 1 1,1-1 0,0 1 0,0-1-1,0 1 1,0 0 0,0 0-1,1 0 1,-1 0 0,1 0 0,0 1-1,-1-1 1,2 1 0,-1-1 0,0 1-1,0 0 1,1 1 0,-1-1-1,1 0 1,-1 1 0,1 0 0,0 0-1,-1 0 1,1 0 0,0 0 0,0 1-1,0 0 1,-1 0 0,1 0-1,0 0 1,0 1 0,0-1 0,-1 1-1,1 0 1,0 0 0,0 0 0,-1 1-1,1-1 1,0 1 0,81 66-5053,-76-60 3412,18 18-5913</inkml:trace>
  <inkml:trace contextRef="#ctx0" brushRef="#br0" timeOffset="1040.557">2012 408 13068,'0'0'5104,"0"0"-2382,0 0-661,0 0-540,0 0-666,0 0-439,-14-1-234,10 1-173,0-1-5,-1 0-1,1 1 0,-1-1 0,1 1 0,-1 1 1,1-1-1,-1 0 0,1 1 0,-1 0 0,1 0 1,-1 0-1,1 1 0,0 0 0,0 0 0,0 0 0,0 0 1,0 0-1,0 1 0,0-1 0,1 1 0,-1 0 1,-1 3-4,-6 5 17,0 1 1,1 0-1,1 1 1,0 0-1,1 0 1,1 0-1,0 1 1,0 0-1,1 1 1,1 0 0,1 0-1,0 0 1,1 0-1,0 3-17,3-13-3,-2 6-7,0 0 0,1-1 0,1 1 0,0 0 0,0 0 0,1 0 0,1 0 0,0 0 0,0 0 0,1-1 0,0 1 0,1-1 0,1 1 10,-1-8-51,0 0 1,0 0 0,1 0 0,-1-1 0,1 1-1,0-1 1,-1 0 0,1-1 0,0 1-1,0-1 1,0 0 0,1 0 0,-1 0 0,0-1-1,0 0 1,0 0 0,0 0 0,1-1-1,-1 0 1,0 0 0,0 0 0,4-1 50,11-4-72,1 0 0,-1 0 1,0-2-1,-1-1 0,0 0 0,0-2 1,2-2 71,35-30-2942,-39 26-447,-4 0-2526</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3.088"/>
    </inkml:context>
    <inkml:brush xml:id="br0">
      <inkml:brushProperty name="width" value="0.05" units="cm"/>
      <inkml:brushProperty name="height" value="0.05" units="cm"/>
    </inkml:brush>
  </inkml:definitions>
  <inkml:trace contextRef="#ctx0" brushRef="#br0">41 142 5445,'0'-14'5621,"-1"-46"-2273,-12 27 3370,-5 48-2957,15 1-3621,1 0 0,0 0-1,1-1 1,0 1 0,1 0 0,1 0 0,1 0 0,0 0 0,1 0 0,2 5-140,11 34 74,3 0 1,2-1 0,2-1-1,15 24-74,39 35-96,-74-108 63,1 0 0,0-1 0,0 1 0,0-1 0,0 0 0,0 0 1,1 0-1,0 0 0,-1-1 0,1 0 0,0 0 0,0 0 0,0-1 0,1 1 0,-1-1 0,0 0 1,0-1-1,1 1 0,-1-1 0,0 0 0,1-1 0,-1 1 0,0-1 0,1 0 33,2-4 4,0 0 0,-1-1-1,0 0 1,0 0-1,0 0 1,-1-1 0,0 0-1,0 0 1,-1-1 0,0 1-1,0-1 1,-1-1-1,0 1 1,0 0 0,-1-1-1,1-5-3,-3 12 6,15-42 218,-2 0-1,-2-1 0,-2 0 0,0-22-223,-5 29 68,2 1-1,2-1 1,1 2-1,1-1 0,2 1 1,14-24-68,-26 58-13,-2 2 5,1-1 0,0 1 0,0-1 0,-1 1 1,1-1-1,0 1 0,0-1 0,0 1 0,0-1 1,0 0-1,0 1 0,0-1 0,0 1 0,0-1 0,0 1 1,0-1-1,0 1 0,0-1 0,0 0 0,0 1 1,1-1-1,-1 1 0,0-1 0,0 1 0,1-1 1,-1 1-1,0-1 0,1 1 0,-1 0 0,0-1 0,1 1 1,-1-1-1,1 1 0,-1 0 0,1-1 0,-1 1 1,1 0-1,-1 0 0,1-1 0,-1 1 0,1 0 1,-1 0-1,1 0 0,-1 0 0,1 0 0,-1-1 1,1 1-1,-1 0 0,1 0 0,0 0 0,-1 1 0,1-1 1,-1 0-1,1 0 0,-1 0 0,1 0 0,-1 0 1,1 1-1,-1-1 0,1 0 0,-1 0 0,1 1 1,-1-1-1,1 0 0,-1 1 0,1-1 8,-16 86-8114,13-54 1094</inkml:trace>
  <inkml:trace contextRef="#ctx0" brushRef="#br0" timeOffset="422.003">1167 325 15118,'0'0'3502,"-2"-15"-1564,-10-50-251,11 63-1609,1 0 0,-2 0 1,1 0-1,0 0 0,0 0 0,0 0 0,-1 0 0,1 1 1,-1-1-1,0 0 0,1 1 0,-1-1 0,0 1 1,0 0-1,0-1 0,0 1 0,0 0 0,0 0 0,0 0 1,0 1-1,-1-1 0,1 0 0,0 1 0,0 0 1,-1-1-1,1 1 0,-1 0-78,-3-1 142,-9 0-89,0 1 0,0 1 0,-1 0 0,1 1 0,0 1 0,0 0 0,0 1 0,1 0 0,-1 1 1,1 1-1,0 0 0,0 1 0,1 1 0,0 0 0,0 1 0,1 0 0,0 1-53,3 1-61,0-1 0,0 2-1,1-1 1,1 1 0,0 0-1,1 0 1,0 1 0,1 0 0,0 0-1,1 1 1,1-1 0,0 1 0,0-1-1,2 1 1,-1 0 0,2 0 0,0 0-1,1 0 1,0 0 0,1 0-1,3 9 62,-6-19-42,1 0-1,0 0 0,0 1 0,0-1 0,1 0 1,-1 0-1,1 0 0,0 0 0,0 0 0,0 0 0,1 0 1,0 0-1,0 0 0,0 0 0,0-1 0,0 1 0,1-1 1,-1 1-1,1-1 0,0 0 0,0 0 0,0-1 1,0 1-1,1 0 0,-1-1 0,1 0 0,-1 0 0,1 0 1,0 0-1,0-1 0,0 1 0,0-1 0,0 0 1,0 0-1,0-1 0,1 1 0,-1-1 0,0 0 0,0 0 1,1 0-1,-1 0 0,0-1 0,0 0 0,0 0 0,0 0 1,4-2 42,12-8 320,0-1 1,0-1 0,-1 0 0,-1-2 0,-1 0 0,0-1-1,0-1 1,-2 0 0,0-1 0,7-13-321,5-34 1537,-28 75-1571,-1 0 0,2 0 0,-1 0 0,2 0 0,-1 0 0,1 0 0,1 0-1,0 0 1,0 0 0,1 0 0,0-1 0,2 5 34,31 70-3338,-16-51-1481,-4-15-2203,-6-8-371</inkml:trace>
  <inkml:trace contextRef="#ctx0" brushRef="#br0" timeOffset="732.657">1418 511 2915,'4'-17'7618,"26"-126"1254,-30 143-8774,0 0 0,-1 1 0,1-1 0,-1 0-1,1 0 1,-1 0 0,1 0 0,0 0 0,-1 0 0,1 0 0,-1 0 0,1 0-1,-1 0 1,1 0 0,-1 0 0,1-1 0,0 1 0,-1 0 0,1 0 0,-1 0-1,1-1 1,0 1 0,-1 0 0,1 0 0,0-1 0,-1 1 0,1 0-1,0 0 1,-1-1 0,1 1 0,0-1 0,0 1 0,-1 0 0,1-1 0,0 1-1,0-1 1,0 1 0,-1 0 0,1-1 0,0 1 0,0-1 0,0 1 0,0-1-1,0 1 1,0 0 0,0-1 0,0 1 0,0-1 0,0 1 0,0-1 0,0 1-1,1 0 1,-1-1-98,-25 34 1011,15-9-992,1 1 1,0 0-1,2 0 0,1 1 1,2 0-1,0 0 0,1 0 1,2 1-1,1-1 0,2 21-19,-2-21-460,1-27 387,-1 1-1,0-1 1,0 1-1,1 0 1,-1-1 0,0 1-1,1 0 1,-1-1 0,0 1-1,1 0 1,-1 0-1,1-1 1,-1 1 0,0 0-1,1 0 1,-1 0 0,1 0-1,-1-1 1,1 1-1,-1 0 1,1 0 0,-1 0-1,1 0 1,-1 0 0,0 0-1,1 0 1,-1 0-1,1 0 1,-1 1 0,1-1-1,-1 0 1,1 0 0,-1 0-1,0 0 1,1 1-1,-1-1 1,1 0 0,-1 0-1,0 1 1,1-1 0,-1 0-1,0 1 1,1-1-1,-1 0 1,0 1 0,1-1-1,-1 1 74,2-35-4,-2-2 489,2 1-1,1-1 0,2 1 1,1 0-1,2 0 0,1 1 0,2 0 1,5-10-485,-15 41 3,0 0 1,0 1-1,0-1 1,0 0-1,1 0 1,-1 1-1,0-1 1,1 1-1,0-1 1,0 1-1,0 0 1,0 0-1,0 0 1,0 0-1,0 0 1,1 0-1,-1 0 1,1 1-1,-1-1 1,1 1 0,0 0-1,0 0 1,-1 0-1,1 0 1,0 0-1,0 1 1,0-1-1,0 1 1,0 0-1,0-1 1,0 2-1,0-1 1,0 0-1,0 0 1,0 1-1,0 0 1,0 0-1,-1 0 1,1 0-1,0 0 1,1 1-4,74 53-4531,-61-42 1551,13 12-6058</inkml:trace>
  <inkml:trace contextRef="#ctx0" brushRef="#br0" timeOffset="1141.203">2134 420 14414,'0'0'3518,"0"0"-1399,0 0-299,0 0-330,0 0-460,0 0-347,0 0-352,0 0-176,-10 4-21,-33 13 15,-16 35 59,48-43-208,5-6-19,0 2 0,0-1 0,1 0 0,-1 1 0,1 0 0,0 1 0,1-1 0,-1 1 0,1-1 0,0 2 0,1-1 0,-1 0 1,1 1-1,0-1 0,1 1 0,0 0 0,0 0 0,0 2 19,4-5-75,0 0 0,0 0 0,1 0 0,0-1 0,0 1 0,0-1 0,0 1 0,0-1 0,1 0 0,-1-1 0,1 1 0,0 0 0,0-1 0,0 0 0,0 0 0,0 0 0,1 0 0,-1-1 0,2 1 75,-3-1-86,103 50-2199,-105-48 2310,1 1-1,-1-1 0,0 1 1,0-1-1,0 1 1,-1-1-1,1 1 1,-1 0-1,0-1 1,0 1-1,0 0 1,-1-1-1,1 1 1,-1 0-1,0-1 1,0 1-1,0-1 0,0 1 1,-1-1-1,1 0 1,-1 1-1,0-1 1,0 0-1,0 0 1,0 0-1,-1 0 1,1-1-1,-1 1 1,0-1-1,0 1 1,1-1-1,-2 0 1,1 0-1,0 0 0,0-1 1,-3 2-25,-6 3 197,0 0-1,-1 0 1,0-1 0,0-1 0,0 0-1,0-1 1,-1 0 0,1-1 0,-1-1-1,0 0 1,1-1 0,-1 0 0,0-1 0,-6-1-197,15 1-20,1 0 1,-1 1-1,0-2 1,1 1-1,-1 0 1,1-1 0,0 0-1,-1 0 1,1 0-1,0-1 1,0 1-1,1-1 1,-1 0 0,0 0-1,-2-3 20,-3-16-2850,16-6-3959,5 10-4082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2.350"/>
    </inkml:context>
    <inkml:brush xml:id="br0">
      <inkml:brushProperty name="width" value="0.05" units="cm"/>
      <inkml:brushProperty name="height" value="0.05" units="cm"/>
    </inkml:brush>
  </inkml:definitions>
  <inkml:trace contextRef="#ctx0" brushRef="#br0">23 42 6790,'0'0'6951,"0"0"-4485,0 0-127,0 0-802,0 0-800,90-31-193,-48 27-223,0 0-225,2 1-64,1 3-32,-9 0-32,-8 0-129,-15 4-319,-13 8-673,-16 5-1794,-12 3-2306,-9 6-672</inkml:trace>
  <inkml:trace contextRef="#ctx0" brushRef="#br0" timeOffset="279.949">0 240 5605,'0'0'3299,"0"0"-736,0 0-33,0 0-768,0 0-513,0 0-288,95 51-288,-51-60-257,3-1-224,4-2-160,5 1 0,1 0-32,0-4-64,-8 2-769,-10-2-3427,-10 5-4164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6.100"/>
    </inkml:context>
    <inkml:brush xml:id="br0">
      <inkml:brushProperty name="width" value="0.05" units="cm"/>
      <inkml:brushProperty name="height" value="0.05" units="cm"/>
    </inkml:brush>
  </inkml:definitions>
  <inkml:trace contextRef="#ctx0" brushRef="#br0">149 342 705,'0'0'11477,"0"0"-6731,0 0-2194,0 0-630,-15-3-780,-48-6-475,60 9-648,1 1 1,0 0-1,0 0 0,0 0 0,0 1 0,0-1 0,0 0 0,0 1 0,0-1 0,0 1 1,1 0-1,-1 0 0,1-1 0,-1 1 0,1 0 0,-1 0 0,1 1 0,0-1 1,0 0-1,0 0 0,1 0 0,-1 1 0,0-1 0,1 0 0,-1 1 0,1-1 1,0 1-1,0 0-19,-3 8 36,-4 12-25,1 0 0,1 1 1,1-1-1,1 1 1,1 0-1,1 0 1,1 0-1,1 0 0,1 0 1,1-1-1,2 1 1,0-1-1,1 0 1,7 16-12,-10-33-34,0 0 0,1-1 1,-1 1-1,1-1 0,0 0 1,0 0-1,1-1 0,0 1 0,-1-1 1,1 0-1,1 0 0,-1 0 1,1-1-1,-1 0 0,1 0 1,0 0-1,0-1 0,0 0 1,0 0-1,1-1 0,-1 1 1,0-1-1,1-1 0,-1 1 1,1-1-1,-1 0 0,1-1 0,4 0 34,1-1 0,-1 0-1,0-1 0,0 0 0,0 0 1,-1-1-1,1-1 0,-1 0 0,0 0 1,0-1-1,-1 0 0,1-1 0,-1 0 0,-1-1 1,0 1-1,0-2 0,1 0 1,1-7 116,-1 0 0,-1 0-1,0-1 1,-1 0 0,-1-1 0,-1 1-1,0-1 1,-1 0 0,-1 0 0,-1-1-1,-1 1 1,0-1 0,-1 1 0,-1 0-1,-1-1 1,-1 1 0,0 0 0,-1 0-1,-4-8-115,5 15-70,-1 1-1,0 0 0,0 0 0,-1 0 0,-1 0 0,0 1 0,0 0 0,0 0 0,-1 1 0,-1 0 0,0 0 0,0 0 0,0 1 0,-3-1 71,5 3-446,-2 1 0,1 0 0,0 1 0,-1 0-1,0 0 1,0 0 0,0 1 0,0 0 0,0 1 0,0-1-1,0 2 1,-5-1 446,-33 4-6748,9 7-4126</inkml:trace>
  <inkml:trace contextRef="#ctx0" brushRef="#br0" timeOffset="216.01">688 238 10506,'26'-152'8718,"-18"67"-3706,-14 102-3298,0 148-879,16 141-835,-6-217-109,10 62-3736,8-54-6003,-9-58 1990</inkml:trace>
  <inkml:trace contextRef="#ctx0" brushRef="#br0" timeOffset="575.524">681 697 577,'-45'-156'9479,"3"54"217,39 63-5554,41 23-3415,270 5-519,-286 10-203,0 2 1,1 1-1,-1 0 0,0 2 1,0 0-1,-1 2 0,1 0 1,-1 2-1,0 0 0,1 2-5,-17-7 2,-1 0-1,1 0 0,-1 1 1,0 0-1,0 0 0,0 0 0,-1 0 1,1 0-1,-1 1 0,0-1 1,0 1-1,-1 0 0,1 0 1,-1 0-1,0 0 0,-1 1 1,1-1-1,-1 0 0,0 1 1,0-1-1,-1 1 0,1-1 1,-1 2-2,-16 129 33,16-135-33,0 0 0,-12 145-53,12-143 51,1 0 1,0 0 0,0 0-1,0 0 1,1 0-1,-1 0 1,1-1 0,-1 1-1,1 0 1,0-1-1,0 0 1,0 1 0,0-1-1,1 0 1,-1 0-1,0 0 1,1 0-1,0-1 1,-1 1 0,1-1-1,0 1 1,0-1-1,0 0 1,0 0 0,0 0-1,0-1 1,2 1 1,87 4 11,-76-7 67,0-2 1,-1 0-1,0-1 0,0-1 0,0 0 0,0-1 0,-1-1 1,-1 0-1,1 0 0,-1-2 0,0 0 0,-1 0 1,-1-1-1,1 0 0,-2-1 0,1-1 0,-2 0 0,0 0 1,0 0-1,-1-1 0,-1-1 0,-1 1 0,0-1 1,0 0-1,-2 0 0,0-1 0,0 0 0,-2 1 0,0-1 1,0 0-1,-2-10-78,0 18 21,-1 1 0,0-1 0,-1 1 0,1-1 0,-1 1 0,-1 0 0,1-1 1,-1 1-1,-1 1 0,1-1 0,-1 0 0,0 1 0,-1 0 0,1 0 0,-1 0 0,-1 1 0,1-1 0,-1 1 1,0 0-1,0 1 0,0 0 0,0 0 0,-1 0 0,0 0 0,0 1 0,0 0 0,-1 1-21,-22-9-333,1 1 1,-2 2-1,1 1 0,-1 2 0,-31-2 333,-25 1-2783,32 5-2180,5 1-6599</inkml:trace>
  <inkml:trace contextRef="#ctx0" brushRef="#br0" timeOffset="1587.572">1931 365 14318,'0'0'2631,"0"0"-954,0 0-209,0 0-641,0 0-539,-4 15-192,2-8-84,-1 1 7,0 1 0,1 0-1,0 0 1,0-1-1,1 1 1,0 0-1,1 0 1,0 0 0,0 0-1,1 0 1,1 0-1,-1 2-18,90 222 438,-78-193-516,-13-42 82,-2-4 17,-8-25 223,2-1 1,1 0-1,2 0 1,1 0-1,1-10-244,2 32 38,1 0 0,0 1 0,0-1 0,1 1 0,1-1 0,0 1 0,0 0-1,0-1 1,2 1 0,-1 0 0,1 1 0,0-1 0,0 1 0,1-1 0,1 1 0,-1 1 0,1-1-1,1 1 1,-1 0 0,3-1-38,-4 3 13,1 1-1,0 0 0,0 1 0,0-1 1,1 1-1,-1 1 0,1-1 1,0 1-1,-1 0 0,1 1 0,0-1 1,0 1-1,0 1 0,0-1 0,1 1 1,-1 1-1,0-1 0,0 1 1,0 0-1,0 1 0,-1 0 0,1 0 1,0 0-1,-1 1 0,3 1-12,4 2 19,-1 1 0,0 0 0,-1 1 0,1 0 0,-1 1 0,-1 0 0,0 1-1,0 0 1,-1 1 0,0 0 0,-1 0 0,3 5-19,0 2-32,-1 0 1,-1 0-1,-1 1 1,0 0-1,-2 0 0,0 0 1,-1 1-1,0 0 0,-2 0 1,-1 1-1,0-1 0,-2 1 1,0-1-1,-3 21 32,-22 10-475,16-87 491,11-3 194,1-1 1,2 2-1,2-1 1,2 0-1,1 2 1,2-1-1,2 0-210,53-76 45,-64 110-47,-1 1-1,1 0 1,0 0 0,1 0 0,-1 0-1,0 1 1,1-1 0,-1 1-1,1 0 1,0 0 0,0 0 0,0 0-1,0 1 1,0 0 0,0 0 0,0 0-1,1 0 1,-1 0 0,0 1-1,1 0 1,-1 0 0,0 0 0,0 1-1,1-1 1,-1 1 0,0 0 0,0 0-1,0 0 1,2 2 2,5 4-3,-2 1-1,1 0 1,-1 0 0,0 1-1,-1 1 1,0-1 0,0 1-1,-1 1 1,0-1 0,-1 1-1,4 10 4,-3-9 5,11 20 15,5 10-18,1-2 0,2-1-1,2 0 1,22 23-2,31-9-81,-79-51 83,1-1-1,-1 0 1,1-1 0,-1 1 0,1 0 0,0-1-1,-1 1 1,1-1 0,0 0 0,-1 0 0,1 0-1,0 0 1,0-1 0,-1 1 0,1-1 0,0 1-1,-1-1 1,1 0 0,-1 0 0,1 0 0,-1 0-1,1-1 1,-1 1 0,0-1 0,0 1 0,0-1 0,0 0-1,0 0 1,0 0 0,0 0 0,0 0 0,-1 0-1,2-2-1,9-23 128,-1-1 0,-1-1 0,-2 1 0,0-2 0,-2 1 0,-2-1 0,0 0-1,-2 0 1,-1-7-128,-1 29 13,6-162 62,-17 201-129,7 2 53,1-1-1,1 1 0,2 0 0,1-1 1,2 1-1,1-1 0,2 0 0,1 0 0,1 0 1,2-1-1,1 0 0,9 15 2,-19-42-21,1 1 1,0-1-1,0 0 0,0 0 1,0 0-1,1 0 0,-1 0 0,1-1 1,0 1-1,0-1 0,0 1 1,1-1-1,-1 0 0,1-1 1,0 1-1,0-1 0,0 1 0,0-1 1,0 0-1,0 0 0,1-1 1,-1 0-1,1 1 0,-1-1 0,1-1 1,-1 1-1,1-1 0,-1 0 1,1 0-1,0 0 0,-1 0 1,1-1-1,-1 0 0,1 0 0,-1 0 1,1 0-1,-1-1 0,0 0 1,0 0-1,1 0 0,-1-1 21,8-10 12,-1-2 0,-1 1-1,-1-1 1,0-1 0,0 0-1,-2 0 1,0-1 0,-1 1-1,-1-1 1,0-1 0,-1 1-1,-1-1-11,4-10 15,61-211 86,-58 343 593,-7-81-766,1 0 0,1 0 0,1 0 0,1 0 0,1-1 0,1 0 0,0 0 0,2-1 0,1-1 0,11 15 72,-2-19-5477,-8-15-1004</inkml:trace>
  <inkml:trace contextRef="#ctx0" brushRef="#br0" timeOffset="1942.956">3508 639 2530,'0'0'4106,"0"0"-1357,0 0-224,3-15 5,3-14-930,-1-1 0,-2 1 0,0-1-1,-2 0 1,-2 1 0,-2-13-1600,2 30 73,-1-1 0,-1 2 0,0-1 0,-1 0 0,0 1-1,-1-1 1,0 1 0,0 0 0,-2 1 0,1-1 0,-1 1 0,-1 1 0,1-1 0,-2 1 0,1 1 0,-1-1 0,-1 1 0,1 1 0,-1 0 0,-1 0 0,1 1 0,-1 1 0,0-1 0,-1 2 0,1-1 0,-1 2 0,0 0 0,1 0 0,-2 1 0,1 0-1,0 1 1,0 1 0,-11 0-73,17 2-169,-1 0-1,1 0 1,-1 0-1,1 1 1,0 0-1,0 0 1,0 1-1,1 0 1,-1 0-1,1 0 1,0 1-1,0 0 0,0-1 1,1 2-1,0-1 1,0 0-1,0 1 1,1 0-1,-1 0 1,1 0-1,1 0 1,-2 4 169,-11 96-8869,21-57 2932</inkml:trace>
  <inkml:trace contextRef="#ctx0" brushRef="#br0" timeOffset="2568.843">3720 309 2114,'0'-16'10559,"-2"-52"-6235,2 66-4113,0 0 0,1 0 0,-1 0-1,0 0 1,0 0 0,0 0-1,-1 0 1,1 0 0,0 0-1,-1 0 1,0 0 0,1 1-1,-1-1 1,0 0 0,0 0 0,0 0-1,0 1 1,0-1 0,0 1-1,0-1 1,-1 1 0,1-1-1,0 1 1,-1 0 0,0-1 0,1 1-1,-1 0 1,1 0 0,-1 0-1,0 0 1,0 1 0,0-1-1,0 0 1,1 1 0,-2-1-211,0 1 110,0 1 1,1-1-1,-1 1 0,0 0 1,1 0-1,-1 0 1,1 0-1,-1 0 0,1 1 1,-1-1-1,1 0 1,0 1-1,0 0 0,0 0 1,0 0-1,0 0 1,0 0-1,0 0 0,1 0 1,-2 2-111,-8 18 111,1 0 0,1 0-1,1 1 1,0 0 0,2 0 0,1 1 0,1-1 0,1 1 0,1 1 0,1-1-1,1 0 1,1 0 0,3 17-111,0-19-160,0-1-1,2 0 0,0 0 1,1-1-1,2 0 1,-1 0-1,2-1 1,1 0-1,0-1 1,2 0-1,0-1 0,1 0 1,6 6 160,-16-20-90,-1 0-1,1 1 1,0-1 0,0-1 0,0 1-1,0-1 1,0 1 0,1-1 0,-1 0 0,1-1-1,-1 1 1,1-1 0,0 0 0,-1 0-1,1 0 1,0-1 0,0 1 0,0-1-1,0 0 1,-1-1 0,1 1 0,0-1 0,0 0-1,-1 0 1,1-1 0,0 1 0,-1-1-1,1 0 1,-1 0 0,0-1 0,0 1-1,0-1 1,0 0 0,0 0 0,-1 0 0,1-1-1,-1 1 1,0-1 0,0 0 0,0 0-1,0-1 91,98-173 897,-70 116-267,76-186 1388,-100 191-1201,-13 58-177,1 10-595,0-1 0,1 1-1,0 0 1,1 0 0,0 1-1,1-1 1,0 1 0,1-1-1,0 1 1,1 0 0,0-1-1,1 7-44,-1-8 30,1 14 12,2 1 0,0-1-1,1 0 1,2 0 0,0 0-1,1 0 1,2-1-1,0-1 1,2 1 0,7 10-42,-17-29-4,1 0 0,0 0 0,1 0 0,-1 0 0,1 0 0,-1 0 1,1-1-1,0 1 0,1-1 0,-1 0 0,0 0 0,1 0 0,0 0 1,0-1-1,0 1 0,0-1 0,0 0 0,0 0 0,1-1 0,-1 1 0,0-1 1,1 0-1,-1 0 0,1-1 0,0 1 0,-1-1 0,1 0 0,-1 0 0,1 0 1,0-1-1,-1 0 0,1 1 0,-1-2 0,1 1 0,-1-1 0,0 1 0,0-1 1,1 0-1,-1 0 0,0-1 4,20-21 14,-2 0 0,-1-2 0,0 0 0,-2-1 0,-2-1 0,0-1 0,-2 0 1,-1-1-1,-1-1 0,-2 0 0,6-26-14,10-15-27,-16 43 24,32-119-31,-44 148 33,1 0 1,0 0-1,-1 0 1,1 0-1,0 0 1,-1 1-1,1-1 1,0 0-1,-1 0 1,1 0-1,0 0 1,-1 0-1,1 0 1,-1 0 0,1 0-1,0 0 1,-1 0-1,1 0 1,0-1-1,-1 1 1,1 0-1,0 0 1,-1 0-1,1 0 1,0 0-1,-1-1 1,1 1-1,0 0 1,0 0-1,-1-1 1,1 1-1,0 0 1,0 0-1,-1-1 1,1 1 0,0 0-1,0-1 1,0 1-1,0 0 1,-1-1-1,1 1 1,0 0-1,0-1 1,0 1-1,0 0 1,0-1-1,0 1 1,0 0-1,0-1 1,0 1-1,0-1 1,0 1-1,0 0 1,0-1 0,0 1-1,0 0 1,1-1-1,-1 1 1,0 0-1,0-1 1,0 1-1,0 0 1,1 0-1,-1-1 1,0 1-1,0 0 1,-16 24-27,1 14 60,3 1 1,1 1 0,2 0-1,1 0 1,3 1-1,1 0 1,2 0-1,2 0 1,1 0-1,3 0 1,1 0 0,2-1-1,1 0 1,9 20-34,-11-34-10,-4-17 4,1-1 0,-1 0-1,-1 0 1,1 1 0,-1-1 0,-1 0-1,0 1 1,0-1 0,0 1 0,-1-1-1,-1 1 1,1-1 0,-2 2 6,-1-6-10,-1-1 1,1 0-1,-1 0 0,0 0 0,0 0 1,0-1-1,0 0 0,-1 0 1,1-1-1,0 1 0,-1-1 0,1 0 1,-1-1-1,1 1 0,-1-1 1,0 0-1,1-1 0,-1 1 1,1-1-1,-1 0 0,1-1 0,-5-1 10,-254-80-4655,196 60 305,6 3-3279</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0.362"/>
    </inkml:context>
    <inkml:brush xml:id="br0">
      <inkml:brushProperty name="width" value="0.05" units="cm"/>
      <inkml:brushProperty name="height" value="0.05" units="cm"/>
    </inkml:brush>
  </inkml:definitions>
  <inkml:trace contextRef="#ctx0" brushRef="#br0">1 95 10698,'0'0'3171,"1"-14"-934,1-5-1239,1-14 13,-2 4 5804,2 65-6523,1-1-1,2 0 1,2 0-1,1-1 1,5 11-292,4 17 122,-9-20-93,3 0-1,1-1 1,2-1-1,2 0 1,2-1-1,22 35-28,-38-70-5,0 0-1,0 0 1,1 0-1,-1-1 1,1 1-1,0-1 1,0 0-1,0 0 1,0-1 0,1 1-1,-1-1 1,1 0-1,-1 0 1,1 0-1,0-1 1,0 1-1,-1-1 1,1 0-1,0-1 1,0 1-1,0-1 1,0 0-1,0-1 1,0 1 0,0-1-1,0 0 1,0 0-1,0 0 1,0-1-1,-1 1 1,1-1-1,0 0 1,-1-1-1,0 1 1,1-1-1,-1 0 1,0 0-1,-1 0 1,1-1-1,0 1 1,1-4 5,15-18 58,-1-1 0,-1-1 1,-2-1-1,-1-1 0,-1 0 0,-1 0 0,-2-2 1,-1 1-1,-1-1 0,3-26-58,60-206 261,-97 310-5396,-5 10-5803,20-31 223</inkml:trace>
  <inkml:trace contextRef="#ctx0" brushRef="#br0" timeOffset="492.677">1081 257 8712,'0'0'1121,"0"0"-293,0 0 298,0 0 219,0 0 43,0 0 6,0 0-145,0 0-59,-2-9-21,-6-26-79,7 34-1010,0 0 1,-1 0-1,1 0 1,-1 0-1,0 0 1,1 0-1,-1 1 1,0-1-1,1 1 1,-1-1-1,0 1 1,1-1-1,-1 1 1,0 0 0,0 0-1,0 0 1,1 0-1,-1 0 1,0 0-1,0 1 1,1-1-1,-1 1 1,0-1-1,0 1 1,1 0-1,-1-1 1,1 1 0,-2 1-81,3-2 3,-14 7 63,1 1-1,1 0 1,-1 1 0,2 0 0,-1 1 0,1 1 0,1 0 0,0 0 0,0 1 0,1 0-1,-6 11-65,1-5 39,4-5-28,0-1-5,0-1 0,0 1 0,1 1 0,0-1 0,1 2 0,1-1 0,0 1 0,1 0 0,0 1 0,2-1 0,-1 1 0,2 0 0,0 0 0,0 0 0,2 1 0,0 8-6,1-22-2,0 1 0,1 0-1,-1-1 1,1 1 0,0 0 0,0-1 0,0 1 0,0-1 0,0 1 0,1-1 0,-1 0 0,1 0-1,-1 1 1,1-1 0,0 0 0,0 0 0,0-1 0,0 1 0,0 0 0,0-1 0,1 1 0,-1-1-1,1 0 1,-1 1 0,1-1 0,-1-1 0,1 1 0,-1 0 0,1 0 0,0-1 0,-1 0 0,1 1-1,0-1 1,0 0 0,-1 0 0,1-1 0,2 1 2,100-32-114,-89 23 157,0 0 1,0-1 0,-1-1 0,-1-1 0,0 0 0,0 0-1,-1-1 1,-1-1 0,0 0 0,-1-1 0,0-1 0,-1 1-1,-1-1 1,-1-1 0,0 0 0,-1 0 0,-1 0 0,-1-1-1,1-7-43,12-88 1762,-27 120-1180,-30 74-369,33-72-366,1 0-1,1 0 1,-1 0-1,1 1 0,1-1 1,0 1-1,0 0 1,1 1-1,0-1 0,1 0 1,0 0-1,1 1 1,0-1-1,0 0 0,1 1 1,1-1-1,-1 0 1,2 0-1,-1 0 0,2 0 1,-1 0-1,1-1 0,1 1 1,0-1-1,0 0 1,0 0-1,1-1 0,1 0 1,-1 0-1,1 0 1,1-1 153,27 9-5067,2-13-3458,-12-3-59</inkml:trace>
  <inkml:trace contextRef="#ctx0" brushRef="#br0" timeOffset="816.093">1520 301 8680,'0'0'3668,"0"0"-561,0 0-219,0 0-598,0 0-432,0 0-396,0 0-511,0 0-322,-7 3-169,5-3-438,0 1 0,0-1 0,0 1 0,0 0 0,1 0 0,-1 0 0,0 0 0,0 0 0,1 0 0,-1 0 1,0 1-1,1-1 0,-1 0 0,1 1 0,0 0 0,-1-1 0,1 1 0,0 0 0,0-1 0,0 1 0,0 0 1,1 0-1,-1 0 0,0 0 0,1 0 0,-1 0 0,1 0 0,0 0 0,-1 1-22,-25 275-704,36-304-1069,6-211 2643,-15 225-772,0 0-1,1 1 0,1-1 1,0 1-1,0 0 0,1 0 1,1 0-1,0 0 0,0 1 1,1 0-1,0 0 0,1 0 1,6-6-98,-8 14-63,0 0 0,0 1 0,1-1 0,-1 1 0,1 0 0,-1 1 0,0-1 0,1 1 0,-1 0 0,1 1 0,-1-1 0,1 1 0,-1 0 0,1 0 1,-1 1-1,0 0 0,0 0 0,0 0 0,0 0 0,0 1 0,4 2 63,19 7-2447,2-1-3164,-2-1-4190</inkml:trace>
  <inkml:trace contextRef="#ctx0" brushRef="#br0" timeOffset="1436.213">2018 442 10922,'0'0'4565,"0"0"-1533,0 0-673,0 0-458,0 0-652,0 0-534,-2 8-304,-3 21-305,2 0 0,1 0 0,1 0 0,1 0-1,2 0 1,1 0 0,1 0 0,2 0 0,0-1-1,2 0 1,9 21-106,-16-46-17,0 1 0,0-1 0,1 0 0,-1 0 0,0 1 0,1-1-1,0 0 1,0 0 0,0-1 0,0 1 0,0 0 0,1-1 0,-1 1 0,1-1 0,0 0 0,0 0-1,0 0 1,0 0 0,0 0 0,0-1 0,0 1 0,0-1 0,1 0 0,-1 0 0,0 0-1,1 0 1,-1-1 0,1 1 0,-1-1 0,1 0 0,-1 0 0,1 0 0,-1-1 0,1 1-1,-1-1 1,1 0 0,-1 0 0,0 0 0,1 0 0,-1 0 0,0-1 0,0 0 0,0 1 0,2-3 17,13-14 177,-1 0 1,-1-1 0,-1-1 0,0-1 0,-2 0 0,0-1 0,-2 0 0,0-1 0,7-24-178,71-122 854,-37 110-508,-44 49-3265,-19 21-1021,2 0-3443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3.549"/>
    </inkml:context>
    <inkml:brush xml:id="br0">
      <inkml:brushProperty name="width" value="0.05" units="cm"/>
      <inkml:brushProperty name="height" value="0.05" units="cm"/>
    </inkml:brush>
  </inkml:definitions>
  <inkml:trace contextRef="#ctx0" brushRef="#br0">37 32 18834,'0'0'4676,"0"0"-3042,0 0-833,0 0-737,0 0-64,0 0-961,0 0-1089,0 0-1698,-36-31-4452</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1.900"/>
    </inkml:context>
    <inkml:brush xml:id="br0">
      <inkml:brushProperty name="width" value="0.05" units="cm"/>
      <inkml:brushProperty name="height" value="0.05" units="cm"/>
    </inkml:brush>
  </inkml:definitions>
  <inkml:trace contextRef="#ctx0" brushRef="#br0">116 422 11018,'0'0'3310,"0"-14"128,3-44-262,-19 35 1590,-19 36-3109,28-4-1593,0 0 0,0 0 0,1 1 0,1 0 0,-1 0 0,2 1 0,-1-1 0,1 1 0,1 0 0,0 0 0,1 0 0,0 0 0,0 1 0,1-1 0,1 0 1,0 1-1,1 6-64,-2 3 13,-1 19-94,1 1-1,2 0 0,1 0 0,3 0 1,2 6 81,-7-48-10,1 0 0,-1 1 0,1-1 0,-1 0 0,1 1 1,-1-1-1,1 0 0,-1 1 0,1-1 0,0 1 1,-1-1-1,1 1 0,0-1 0,-1 1 0,1-1 1,0 1-1,0 0 0,0 0 0,-1-1 0,1 1 0,0 0 1,0 0-1,0 0 0,-1 0 0,1 0 0,0 0 1,0 0-1,0 0 0,0 0 0,-1 0 0,1 0 0,0 0 1,0 1-1,0-1 0,-1 0 0,1 1 0,0-1 1,0 0-1,-1 1 0,1-1 0,0 1 0,-1-1 1,1 1-1,0 0 0,-1-1 0,1 1 0,-1 0 0,1-1 1,-1 1-1,1 0 0,-1-1 0,0 1 0,1 0 1,-1 0-1,0 0 0,0-1 0,0 1 0,1 0 1,-1 0-1,0 0 0,0 0 0,0-1 0,0 1 0,0 0 1,0 0-1,-1 0 0,1 0 0,0 0 10,5-17 28,-1 1 0,-1-1-1,0 0 1,-1 0 0,-1 0-1,0-1 1,-1 1 0,-2-14-28,1-11 88,-32-440 691,32 476-773,0 0-1,1-1 0,-1 1 1,1-1-1,1 0 0,-1 1 1,1-1-1,0 1 0,0 0 1,0-1-1,1 1 0,0 0 1,0 0-1,0 0 0,1 0 1,-1 0-1,1 0 0,1 1 1,-1-1-1,0 1 0,1 0 1,0 0-1,0 0 0,0 1 1,1 0-1,-1-1 0,1 1 1,1 0-6,2 1-54,0 0 0,0 1 0,0 0 0,0 0-1,0 1 1,0 0 0,0 1 0,0 0 0,0 0 0,0 0 0,-1 1 0,1 0 0,0 1 0,-1 0 0,0 0 0,1 0 0,-1 1 0,0 0 0,-1 1 0,2 1 54,122 111-5301,-123-110 4764,40 44-3931,-6-1-2109</inkml:trace>
  <inkml:trace contextRef="#ctx0" brushRef="#br0" timeOffset="950.141">88 458 13293,'0'0'4345,"0"0"-2210,-13-7-603,-39-17-453,52 24-1064,1 0 1,-1 0-1,0 1 0,0-1 1,0 0-1,1 0 0,-1 0 1,0 1-1,1-1 0,-1 0 1,0 0-1,0 0 0,1 0 1,-1 0-1,0 0 0,1 1 1,-1-1-1,0 0 0,0 0 1,1 0-1,-1 0 0,0 0 1,1 0-1,-1 0 1,0 0-1,1 0 0,-1 0 1,0 0-1,1-1 0,-1 1 1,0 0-1,0 0 0,1 0 1,-1 0-1,0 0 0,1-1 1,-1 1-1,0 0 0,0 0 1,0 0-1,1-1 0,-1 1 1,0 0-1,0 0 0,0-1 1,1 1-1,-1 0 1,0-1-1,0 1 0,0 0 1,0 0-1,0-1 0,0 1 1,0 0-1,0-1 0,0 1-15,204 47 11,-124-30 71,3 3-823,1-4 0,1-4 0,84 2 741,-76-36-144,-91 21 194,0 0 0,0 0 0,-1 0 0,1 0 1,0 0-1,0 0 0,-1-1 0,1 1 1,0-1-1,-1 1 0,0-1 0,1 1 0,-1-1 1,0 0-1,0 0 0,0 1 0,0-1 1,0 0-1,0 0 0,0 0 0,-1 0 0,1 0 1,-1 0-1,1 0 0,-1-1 0,0 1 1,0 0-1,0 0 0,0 0 0,0 0 0,0 0 1,-1 0-1,1 0 0,-1-1 0,1 1 1,-1 0-1,0 0 0,0 1 0,0-1 0,0 0 1,0 0-1,-2-1-50,-5-5 161,-1 0 0,0 1-1,0 0 1,-1 0 0,0 1 0,0 0 0,-1 1 0,1 0 0,-1 1 0,0 0 0,0 1-1,-1 0 1,1 1 0,-1 0 0,1 1 0,-1 0 0,0 1 0,1 0 0,-1 1-1,1 0 1,-1 1 0,-10 2-161,10-3-12,1 0 0,-1 1-1,1 1 1,-1-1 0,1 2 0,0-1 0,0 2-1,1-1 1,-1 2 0,1-1 0,0 1-1,0 1 1,1 0 0,0 0 0,0 1-1,1 0 1,0 0 0,0 1 0,1 0 0,0 0-1,1 1 1,0 0 0,0 0 0,-3 11 12,4-7-122,0 0 1,2 1 0,0-1 0,0 1 0,2 0 0,0 0-1,0 0 1,2 0 0,-1 0 0,2 0 0,0 0 0,1 0 121,-1-9-153,-1 0 1,1 0 0,0 0 0,0 0 0,1 0 0,0 0-1,0-1 1,0 1 0,1-1 0,0 0 0,0 0 0,0 0-1,1-1 1,-1 0 0,1 1 0,0-1 0,0-1 0,1 1-1,-1-1 1,1 0 0,0 0 0,-1-1 0,1 0 0,0 0-1,1 0 1,-1 0 0,0-1 0,0 0 0,1-1 152,5 1 3,-1-2 0,1 1 0,-1-1 0,0-1 0,1 0 0,-1-1 0,0 0 0,0 0 0,-1-1 0,1-1 0,-1 0 0,0 0 0,0-1 0,0 0 0,-1-1 0,0 0 0,0-1 0,-1 1 0,0-2 0,2-2-3,11-13 724,-1-2 0,-1 0 0,-1 0 0,-2-2 0,0 0 0,7-22-724,-13 29 313,16-65 554,-28 85-855,1 0 0,0 1 0,-1-1 0,1 1 0,-1 0 0,1-1 0,-1 1 1,1 0-1,0 0 0,-1 0 0,1 0 0,-1 0 0,1 0 0,-1 0 0,1 1 1,-1-1-1,1 0 0,0 1 0,-1-1 0,1 1 0,0 0 0,-1-1 0,1 1 0,0 0 1,0 0-1,0 0 0,-1 0 0,1 0 0,0 0 0,0 0 0,1 0 0,-1 0 1,0 0-1,0 1 0,0-1 0,1 0 0,-1 1-12,-4 9 5,0 0 0,1 0 0,0 0 0,1 1 0,0 0 0,1 0 0,0 0-1,1 0 1,0 0 0,1 0 0,0 0 0,1 0 0,2 11-5,-2-9-207,1-1-1,0 1 1,1 0-1,0-1 1,1 0-1,0 0 1,1 0-1,1 0 1,0-1-1,1 0 1,0 0-1,0 0 1,2-1-1,-1 0 1,2-1 207,-7-6-112,1-1-1,0 0 1,0-1 0,0 1-1,0 0 1,0-1 0,1 0 0,-1 0-1,1-1 1,-1 1 0,1-1-1,0 0 1,0 0 0,-1 0 0,1-1-1,0 0 1,0 0 0,0 0 0,0 0-1,-1-1 1,1 0 0,0 0-1,0 0 1,-1-1 0,1 1 0,-1-1-1,1 0 1,-1 0 0,0-1-1,0 1 1,0-1 0,0 0 0,3-3 112,7-6 275,-1 0 0,0-1 0,-1 0 0,0-1-1,-1 0 1,-1-1 0,0 0 0,4-11-275,24-57 1609,-4-2 0,-4-2 0,8-41-1609,-26 89 464,-3 0 299,-25 37-213,7 10-536,0 1 1,1-1-1,0 1 1,0 0-1,1 1 1,0 0-1,1 0 1,0 1-1,0-1 1,1 1-1,1 0 1,0 1-1,0-1 1,-1 11-15,0 7-41,0 0 0,2 1 0,1-1-1,1 1 1,2 0 0,1 0 0,1-1 0,1 1 0,2-1 0,8 25 41,-12-48-112,-1 0 1,1 0-1,0 0 1,0-1-1,1 1 1,-1-1-1,1 1 1,0-1-1,1 0 1,-1 0-1,1 0 1,0-1-1,1 1 1,-1-1-1,1 0 1,-1 0-1,1-1 1,0 1-1,1-1 1,-1 0-1,0-1 1,1 1-1,0-1 1,-1 0-1,1 0 1,0-1-1,0 0 1,0 0-1,0 0 1,0-1-1,0 0 1,1 0-1,-1 0 1,0-1-1,3-1 112,5-3 36,-1-1 0,1-1 0,-2 0-1,1 0 1,-1-2 0,0 1 0,-1-2-1,0 1 1,0-2 0,-1 1-1,0-1 1,-1-1 0,1-2-36,10-9 204,-1-1 1,-1-1-1,-2 0 0,0-2 1,-2 1-1,-1-2 1,-1 0-1,-1 0 0,-1-1 1,-2-1-1,-1 1 0,-1-1 1,-2 0-1,0-11-204,-4 40 10,0-1 0,1 1 0,-1-1 0,0 1 1,0 0-1,0-1 0,0 1 0,0-1 0,0 1 0,-1-1 0,1 1 0,0-1 0,-1 1 0,1 0 0,-1-1 0,1 1 0,-1 0 0,0-1 0,0 1 0,1 0 0,-1 0 0,0 0 0,0 0 0,0 0 0,0 0 1,0 0-1,-1 0 0,1 0 0,0 0 0,0 0 0,-1 1 0,1-1 0,0 0 0,-1 1 0,1-1 0,0 1 0,-1 0 0,1-1 0,-1 1 0,1 0 0,-1 0 0,1 0 0,-1 0 0,1 0 0,-1 0 0,1 1 1,0-1-1,-1 0 0,1 1 0,-1-1 0,0 1-10,-5 3 0,0 0 0,0 0 0,0 1 0,0 0 0,1 0 0,-1 1 0,2 0 0,-1 0 0,0 0 0,1 1 0,0-1 0,1 1 0,0 0 0,0 1 0,0-1 0,1 1 0,0 0 0,0 0 0,1 0 0,0 0 0,0 0 0,1 0 0,0 0 0,1 1 0,0-1 0,0 0 0,1 1 0,0-1 0,0 0 0,1 0 0,0 0 0,0 0 0,1 0 0,0 0 0,0-1 0,1 1 0,3 3 0,9 19-277,1-1 0,2-1 0,0-1 0,2 0 1,1-2-1,1-1 0,17 14 277,23 7-374,-79-41 871,-305-77 1569,172 30-2200,149 43 52,1-1-1,-1 1 1,0 0-1,0 0 1,0 0 0,0-1-1,0 1 1,1 0-1,-1 0 1,0-1-1,0 1 1,0 0 0,0-1-1,0 1 1,0 0-1,0 0 1,0-1-1,0 1 1,0 0 0,0 0-1,0-1 1,0 1-1,0 0 1,0 0-1,-1-1 1,1 1 0,0 0-1,0 0 1,0-1-1,0 1 1,0 0-1,0 0 1,-1 0 0,1-1-1,0 1 1,0 0-1,0 0 1,-1 0-1,1 0 1,0-1 0,0 1-1,-1 0 83,36 0-3245,-27 0 1891,31 0-5228</inkml:trace>
  <inkml:trace contextRef="#ctx0" brushRef="#br0" timeOffset="1365.613">1984 463 11275,'0'0'2872,"0"0"-764,0 0 257,0 0-769,0 0-613,0 0-311,13 2-335,39 6-145,-14 31 149,-30-26-303,-6-10-32,0 1 0,0-1-1,0 0 1,0 0 0,1 0 0,-1 0 0,1 0 0,0-1 0,0 1-1,0-1 1,0 0 0,0 0 0,0 0 0,1 0 0,-1 0-1,1-1 1,-1 0 0,1 1 0,0-1 0,-1-1 0,2 1-6,17-50 929,-6-77 3480,-16 125-4376,-1-1 1,1 1-1,-1 0 1,1 0-1,-1-1 0,0 1 1,1 0-1,-1 0 1,0 0-1,0 0 0,0 0 1,0 0-1,0 0 0,0 0 1,0 0-1,0 0 1,0 1-1,-1-1 0,1 0 1,0 1-1,0-1 1,-1 1-1,1 0 0,0-1 1,-1 1-1,1 0 1,0 0-1,-1-1 0,1 1 1,-1 0-1,1 1 0,0-1 1,-1 0-1,1 0 1,0 0-1,-1 1 0,0 0-33,-54 13 105,42-9-105,1 2 0,0 0 1,0 0-1,1 1 0,0 0 1,0 1-1,1 1 0,0 0 0,1 0 1,0 1-1,1 0 0,0 1 0,1 0 1,0 0-1,0 1 0,2 0 0,0 1 1,0-1-1,1 1 0,1 0 0,-1 3 0,3-7-6,1 0 0,0-1 0,0 1 0,1 0-1,1 0 1,-1-1 0,2 1 0,-1 0 0,1-1-1,1 1 1,-1-1 0,2 0 0,-1 0 0,1 0-1,1 0 1,0 0 0,0-1 0,0 0 0,1 0-1,0-1 1,1 1 0,0-1 0,0-1 0,0 1-1,1-1 1,0-1 0,0 1 0,0-1 0,1-1-1,0 0 1,8 3 6,-1-3-35,1-1 0,-1 0 0,1-2 0,-1 0-1,1-1 1,-1 0 0,1-2 0,-1 0 0,1 0 0,-1-2 0,0 0 0,0-1-1,-1 0 1,1-1 0,-1-1 0,0-1 0,-1 0 0,0-1 0,0 0 0,-1-1-1,11-10 36,-15 10-554,1 1 0,-1-1 0,0-1 0,-1 0 0,-1 0 0,1-1 0,-2 1 0,0-2 0,0 1 0,3-10 554,-6 1-5061,-2 6-3576</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7.941"/>
    </inkml:context>
    <inkml:brush xml:id="br0">
      <inkml:brushProperty name="width" value="0.05" units="cm"/>
      <inkml:brushProperty name="height" value="0.05" units="cm"/>
      <inkml:brushProperty name="color" value="#E71224"/>
    </inkml:brush>
  </inkml:definitions>
  <inkml:trace contextRef="#ctx0" brushRef="#br0">0 16 15791,'0'0'2301,"0"0"-518,0 0 309,0 0-378,0 0-614,0 0-342,21-1-267,331-4 406,-38-5-2440,-313 10 1151,10 1-848,-10 2-4020,-12 5-1765</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8.261"/>
    </inkml:context>
    <inkml:brush xml:id="br0">
      <inkml:brushProperty name="width" value="0.05" units="cm"/>
      <inkml:brushProperty name="height" value="0.05" units="cm"/>
      <inkml:brushProperty name="color" value="#E71224"/>
    </inkml:brush>
  </inkml:definitions>
  <inkml:trace contextRef="#ctx0" brushRef="#br0">1 68 14286,'0'0'3256,"0"0"-950,0 0-363,0 0-416,13 11-379,-7-5-1056,1-1 0,0 0 0,0 0 1,0 0-1,0-1 0,1 0 0,0 0 0,0-1 0,0 0 1,0 0-1,1-1 0,-1 0 0,1-1 0,-1 1 0,8-1-92,78-5 333,0-4-1,63-15-332,-52 8 72,-59 9-282,108-19 507,-57-3-3987,-77 16-298,-7 0-2514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8.663"/>
    </inkml:context>
    <inkml:brush xml:id="br0">
      <inkml:brushProperty name="width" value="0.05" units="cm"/>
      <inkml:brushProperty name="height" value="0.05" units="cm"/>
      <inkml:brushProperty name="color" value="#E71224"/>
    </inkml:brush>
  </inkml:definitions>
  <inkml:trace contextRef="#ctx0" brushRef="#br0">8 234 10442,'-1'-18'2466,"-1"-2"-1762,-3-57 1674,7 19 2067,-2 55-4321,0 1 0,0 0 0,1 0-1,-1 0 1,1-1 0,-1 1 0,1 0 0,0 0-1,0 0 1,0 0 0,0 0 0,0 0-1,0 0 1,0 0 0,1 1 0,-1-1 0,1 0-1,-1 1 1,1-1 0,0 1 0,0 0 0,0 0-1,-1-1 1,1 1 0,0 0 0,0 0-1,1 1 1,-1-1 0,0 0 0,0 1 0,0-1-1,0 1 1,1 0 0,-1 0 0,0 0-1,0 0 1,1 0 0,-1 0 0,0 0 0,0 1-1,0-1 1,0 1 0,2 0-124,93 38 736,-28 3-420,-3 3 0,-1 3 0,1 6-316,39 30 93,-7-25-150,-94-57 57,0-1 1,0 1-1,0-1 0,0 1 1,0-1-1,1-1 1,-1 1-1,1 0 1,-1-1-1,0 0 0,1 0 1,-1 0-1,1-1 1,-1 0-1,0 0 0,0 0 1,1 0-1,-1 0 1,0-1-1,0 0 1,0 0-1,0 0 0,3-2 0,7-11 41,-1 0-1,-1 0 0,0-1 0,-2-1 1,1 1-1,-2-2 0,0 0 1,-1 0-1,-1 0 0,-1-1 0,-1 0 1,1-5-41,23-62 210,3 24 484,-31 62-691,-1 0 1,1 0-1,-1-1 0,1 1 0,-1 0 0,1 0 1,-1 0-1,1 0 0,0 0 0,-1 0 0,1 1 0,-1-1 1,1 0-1,-1 0 0,1 0 0,-1 0 0,1 1 0,-1-1 1,1 0-1,-1 0 0,0 1 0,1-1 0,-1 0 0,1 1 1,-1-1-1,0 1 0,1-1 0,-1 0 0,0 1 0,1-1 1,-1 1-1,0-1 0,0 1 0,0-1 0,1 1 0,-1-1 1,0 1-1,0-1 0,0 1 0,0-1 0,0 1 0,0-1 1,0 1-1,0-1 0,0 1 0,0 0 0,0-1 0,0 1 1,0-1-1,0 1 0,-1-1 0,1 1 0,0-1 0,0 1-2,0 0-2,16 201-383,-3-135-2194,-3-24-2980,-3-16-2732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19.165"/>
    </inkml:context>
    <inkml:brush xml:id="br0">
      <inkml:brushProperty name="width" value="0.05" units="cm"/>
      <inkml:brushProperty name="height" value="0.05" units="cm"/>
      <inkml:brushProperty name="color" value="#E71224"/>
    </inkml:brush>
  </inkml:definitions>
  <inkml:trace contextRef="#ctx0" brushRef="#br0">143 148 10986,'0'0'5360,"0"0"-2258,0 0-588,0 0-325,0 0-716,0 0-346,0 0-273,-7 18-85,-38 134 667,24-9-1036,7 1 0,4 64-400,9-166-477,2 44-1011,9-32-3326,-6-44 265,-1-7-2273</inkml:trace>
  <inkml:trace contextRef="#ctx0" brushRef="#br0" timeOffset="303.747">36 121 7655,'0'0'5194,"0"0"-1878,0 0-540,0 0-737,0 0-881,21-11-560,-7 4-524,5-4 5,2 2-1,-1 0 0,1 1 1,0 1-1,0 1 1,17-2-79,-10 3-8,61-10-236,0 3-1,1 4 0,38 4 245,-128 4-181,-1 0 0,0 0 0,1 0 0,-1 0 0,1 1 0,-1-1 0,1 0 0,-1 0 0,1 1 0,-1-1 0,1 0 0,-1 1 0,1-1 0,-1 0 0,1 1 0,-1-1 0,1 1 0,-1-1 1,1 0-1,0 1 0,-1-1 0,1 1 0,0 0 0,0-1 0,-1 1 0,1-1 0,0 1 0,0-1 0,0 1 0,0 0 0,0-1 0,0 1 0,0-1 0,0 1 0,0 0 0,0-1 0,0 1 0,0-1 0,0 1 0,0-1 0,0 1 1,1 0-1,-1-1 0,0 1 0,0-1 0,1 1 0,-1-1 0,0 1 0,1-1 0,-1 1 0,0-1 0,1 1 0,-1-1 0,1 0 0,-1 1 0,1-1 0,-1 0 0,1 1 0,-1-1 0,1 0 0,-1 0 0,1 1 0,0-1 1,-1 0-1,1 0 0,-1 0 0,1 0 0,0 0 181,-24 20-9593</inkml:trace>
  <inkml:trace contextRef="#ctx0" brushRef="#br0" timeOffset="620.615">81 549 4708,'-8'13'7939,"1"-3"-6547,-25 38 875,-1-15 4265,57-37-3383,118-42-2688,94-30 142,-157 52-4624,1 1-3907,-47 14-6629</inkml:trace>
  <inkml:trace contextRef="#ctx0" brushRef="#br0" timeOffset="621.615">798 590 11499,'0'0'6982,"0"0"-4803,0 0-226,0 0-415,0 0-673,0 0 96,0 0-353,99 7-352,-62-7-192,8-5-32,0-4-64,1-4-32,3 2-800,-9-1-2147,-6-2-3331,-7 4-7303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20.413"/>
    </inkml:context>
    <inkml:brush xml:id="br0">
      <inkml:brushProperty name="width" value="0.05" units="cm"/>
      <inkml:brushProperty name="height" value="0.05" units="cm"/>
      <inkml:brushProperty name="color" value="#E71224"/>
    </inkml:brush>
  </inkml:definitions>
  <inkml:trace contextRef="#ctx0" brushRef="#br0">44 255 14990,'0'0'2248,"0"0"-567,-9-13 38,-25-42-80,34 55-1602,1 0 1,-1 0-1,1 0 0,-1 0 0,1 0 1,0 0-1,-1 0 0,1 0 0,-1 0 1,1 0-1,-1 0 0,1 0 0,-1-1 1,1 1-1,-1 0 0,1 0 0,-1-1 1,1 1-1,-1 0 0,0-1 0,1 1 1,-1-1-1,0 1 0,1 0 0,-1-1 1,0 1-1,1-1 0,-1 1 0,0-1 0,0 1 1,1-1-1,-1 1 0,0-1 0,0 1 1,0-1-1,0 1 0,0-1 0,0 1 1,0-1-1,0 0 0,0 1 0,0-1 1,0 1-1,0-1 0,0 1 0,0-1 1,0 1-1,0-1 0,-1 1 0,1-1 1,0 1-1,0-1 0,-1 1 0,1-1 1,0 1-1,-1 0 0,1-1 0,-1 1 1,1-1-1,0 1 0,-1 0 0,1-1 1,-1 1-1,1 0 0,-1-1-37,4 2 83,126 6 147,-113-3-185,1-1-1,0-1 1,0 0 0,0-1 0,0-1 0,0-1 0,0 0 0,0-1 0,0-1 0,0-1-1,-1 0 1,1-1 0,-1-1 0,0 0 0,-1-1 0,0-1 0,7-5-45,-17 10 139,-1-1 0,0 0 0,0 0 0,0 0 0,-1-1 0,1 1 0,-1-1 0,0 0 0,0 0 0,-1 0 0,0 0 0,1 0 0,-2-1 0,1 1 0,-1-1 0,0 1 0,0-1 0,0 1 0,-1-1 1,1 0-1,-2 1 0,1-2-139,0 6 32,-1 1 0,0-1 0,1 1 0,-1-1 0,1 0 0,-1 1 1,0-1-1,0 1 0,1 0 0,-1-1 0,0 1 0,0-1 0,1 1 0,-1 0 1,0 0-1,0-1 0,0 1 0,0 0 0,0 0 0,1 0 0,-1 0 1,0 0-1,0 0 0,0 0 0,0 0 0,0 1 0,1-1 0,-1 0 0,0 0 1,0 1-1,0-1 0,1 0 0,-1 1 0,0-1 0,1 1 0,-1-1 1,0 1-1,1 0 0,-1-1 0,0 1 0,1-1 0,-1 1 0,1 0 0,-1 0 1,1-1-1,-1 1 0,1 0 0,0 0 0,0-1 0,-1 1 0,1 0 1,0 1-33,-16 25 41,1 0 0,1 2 1,1-1-1,2 2 0,1 0 1,1 0-1,2 0 1,-2 21-42,-21 119-218,7 0 0,6 31 218,12 32-4833,7-188 700,4-19-2369,1-9-4874</inkml:trace>
  <inkml:trace contextRef="#ctx0" brushRef="#br0" timeOffset="579.537">650 544 8136,'0'0'4516,"0"0"-1980,0 0-337,0 0-459,0 0-635,0 0-309,-4 16-161,-16 103 6,22-96-601,1 0 0,1 0 0,1 0 0,1 0 0,1-1 0,5 11-40,-11-30-15,-1-1-1,1 1 1,0-1 0,1 0-1,-1 0 1,0 1-1,1-1 1,-1 0 0,1 0-1,-1 0 1,1 0 0,0-1-1,0 1 1,0 0 0,0-1-1,0 1 1,0-1-1,1 0 1,-1 0 0,0 0-1,1 0 1,-1 0 0,1 0-1,-1 0 1,1-1 0,-1 0-1,1 1 1,-1-1 0,1 0-1,-1 0 1,1 0-1,0-1 1,-1 1 0,1 0-1,-1-1 1,1 0 0,-1 0-1,0 0 1,1 0 0,-1 0-1,0 0 1,0 0-1,1-1 1,-1 1 0,0-1-1,0 0 1,-1 1 0,1-1-1,1-1 16,12-14 275,-2 0-1,1 0 1,-2-1-1,0-1 1,-2 0-1,0-1 0,-1 0 1,-1 0-1,0-1 1,-2 0-1,-1 0 1,0-1-1,-2 1 1,0-1-1,-1 0 1,-2 0-1,0 0-274,1 20 30,-1 0 1,1 1-1,0-1 1,-1 0-1,0 0 1,1 1-1,-1-1 0,0 0 1,0 0-1,0 0 1,0 0-1,0 1 0,0-1 1,-1 0-1,1 0 1,-1 0-1,1 1 1,-1-1-1,0 0 0,1 1 1,-1-1-1,0 0 1,0 1-1,0-1 1,0 1-1,0 0 0,-1-1 1,1 1-1,0 0 1,-1 0-1,1 0 0,-1-1 1,1 1-1,-1 1 1,1-1-1,-1 0 1,0 0-1,0 1 0,1-1 1,-1 1-1,0-1 1,0 1-1,0 0 0,1 0 1,-1 0-1,0 0 1,0 0-1,0 0 1,1 0-1,-1 0 0,0 1 1,0-1-1,0 1-30,-7 6 5,0 0-1,1 1 1,-1 0-1,2 0 0,-1 1 1,1 0-1,1 0 1,-1 1-1,1 0 1,1 0-1,0 0 1,1 1-1,0 0 1,0-1-1,1 1 0,1 1 1,0-1-1,-1 6-4,0 12-98,0 0-1,2 0 0,1 0 0,2 0 0,0 0 1,2 0-1,2 0 0,0 0 0,2-1 1,2 4 98,-8-25-97,0 1 0,1-2 0,-1 1 0,2 0 0,-1 0 0,1-1 0,-1 0 0,2 0 0,-1 0 0,1 0 0,0-1 0,0 1 0,0-1 0,1 0 0,0-1 0,0 0 0,0 0 0,0 0 1,1 0-1,-1-1 0,1 0 0,0-1 0,0 0 0,0 0 0,1 0 0,-1-1 0,0 0 0,0 0 0,1 0 0,-1-1 0,1-1 0,-1 1 0,0-1 0,1 0 0,-1-1 0,0 0 0,1 0 97,11-9 41,0-1 0,0 0 0,-1-1 0,-1-1-1,-1-1 1,0 0 0,0-2 0,-2 1 0,0-2-1,10-17-40,-1 6 121,235-283 3007,-214 250-1366,-57 89-1749,2 0 1,0 0 0,2 1 0,1 1-1,1 0 1,1 0 0,0 12-14,-18 168-598,25-46-1655,-1-163 2252,0 0 1,0-1-1,0 1 1,-1 0-1,1-1 0,0 1 1,0 0-1,-1 0 0,1-1 1,0 1-1,-1 0 0,1 0 1,0-1-1,-1 1 0,1 0 1,0 0-1,-1 0 0,1 0 1,0-1-1,-1 1 0,1 0 1,-1 0-1,1 0 0,0 0 1,-1 0-1,1 0 0,-1 0 1,1 0-1,0 0 0,-1 0 1,1 0-1,0 1 0,-1-1 1,1 0-1,-1 0 0,1 0 1,0 0-1,-1 1 0,1-1 1,0 0-1,-1 0 0,1 0 1,0 1-1,0-1 0,-1 0 1,1 1-1,0-1 0,0 0 1,-1 1-1,1-1 0,0 0 1,0 1-1,0-1 0,0 0 1,0 1-1,-1-1 0,1 1 1,0-1-1,0 0 0,0 1 1,0-1-1,0 0 0,0 1 1,0-1-1,0 1 0,0-1 1,0 0-1,1 1 0,-1-1 1,-35-25 159,27 19-149,-16-11-5,2-1 1,0-2-1,0 0 0,2-1 1,1 0-1,0-2 0,2 0 1,-14-26-6,23-4-1913,42 15-6638,0 26 74</inkml:trace>
  <inkml:trace contextRef="#ctx0" brushRef="#br0" timeOffset="942.024">1853 321 16720,'6'-14'3422,"17"-46"-417,-2 32 884,-13 50-1895,-11 90-1660,-6 0 0,-4-1-1,-21 79-333,12-64-99,11 33-5981,24-119 816,12-28-3048,-8-11 1239</inkml:trace>
  <inkml:trace contextRef="#ctx0" brushRef="#br0" timeOffset="1301.098">1913 817 2402,'-2'-8'407,"-24"-119"4471,-12 50 3087,33 60-1978,30 18-4185,35 8-1509,1-4 0,0-2-1,1-3 1,-1-2 0,0-4 0,-1-1 0,50-14-293,-11-19-102,-90 19-2875,-18 9-4941,-6 5-5231</inkml:trace>
  <inkml:trace contextRef="#ctx0" brushRef="#br0" timeOffset="1302.098">2812 852 19891,'0'0'5733,"0"0"-4099,0 0 127,0 0-639,0 0-610,0 0-288,0 0-96,0 0-128,0 0-128,18-6-320,-23 6-801,-9 6-1506,-8 5-3010,-5-1-8137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36.096"/>
    </inkml:context>
    <inkml:brush xml:id="br0">
      <inkml:brushProperty name="width" value="0.05" units="cm"/>
      <inkml:brushProperty name="height" value="0.05" units="cm"/>
      <inkml:brushProperty name="color" value="#E71224"/>
    </inkml:brush>
  </inkml:definitions>
  <inkml:trace contextRef="#ctx0" brushRef="#br0">9 260 12780,'0'0'2087,"0"0"-378,0 0 357,0 0 74,0 0-709,0 0-561,0 0-405,-3-6-193,2 5-268,1 0 1,-1 0-1,1 1 0,-1-1 1,1 0-1,-1 0 0,1 0 1,0 0-1,-1 0 0,1 0 1,0 0-1,0 0 1,0 0-1,0 0 0,0 0 1,0 0-1,0 0 0,0 0 1,0 0-1,0 0 0,0 0 1,1 0-1,-1 0 0,0 0 1,1 0-1,-1 0 1,1 0-1,-1 0 0,1 0 1,-1 1-1,1-1 0,0 0 1,-1 0-1,1 0 0,0 1 1,0-1-1,0 1 1,-1-1-1,1 0 0,0 1 1,0-1-1,0 1 0,0 0 1,0-1-1,0 1 0,0 0 1,0 0-1,0-1 0,0 1 1,0 0-1,0 0 1,0 0-1,0 0 0,0 0 1,0 1-1,0-1 0,0 0 1,0 0-1,0 1 0,1-1-4,187-11 72,-125 10-96,1-2-1,-1-4 0,0-2 1,55-17 24,-79 9-51,-40 16 51,1 0 1,-1 1-1,1-1 0,-1 0 0,1 1 1,-1-1-1,1 0 0,-1 0 1,0 0-1,1 1 0,-1-1 1,0 0-1,0 0 0,0 0 0,1 0 1,-1 0-1,0 1 0,0-1 1,0 0-1,0 0 0,-1 0 1,1 0-1,0 0 0,0 1 0,0-1 1,-1 0-1,1 0 0,0 0 1,-1 1-1,1-1 0,-1 0 1,1 0-1,-1 1 0,1-1 0,-1 0 1,0 1-1,1-1 0,-1 1 1,0-1-1,1 1 0,-1-1 0,0 1 1,0-1-1,1 1 0,-2-1 0,-155-104 48,154 102 251,17 12-170,-3 2-76,1 0 0,-1 1 0,-1 0 0,0 1 0,-1 0 0,0 1 1,-1 0-1,-1 0 0,0 0 0,-1 1 0,0 0 0,-1 1 1,-1-1-1,-1 1 0,0 0 0,-1-1 0,0 1 0,-2 1 1,0-1-1,0 0 0,-2 0 0,0 0 0,0-1 0,-2 3-53,-8 10-38,-1-1-1,-2 0 0,0-1 0,-2-1 0,0 0 0,-2-2 1,-1 0-1,0 0 0,-2-2 0,0-1 0,-2-1 39,-183 141-6240,79-85-3284</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41.016"/>
    </inkml:context>
    <inkml:brush xml:id="br0">
      <inkml:brushProperty name="width" value="0.05" units="cm"/>
      <inkml:brushProperty name="height" value="0.05" units="cm"/>
    </inkml:brush>
  </inkml:definitions>
  <inkml:trace contextRef="#ctx0" brushRef="#br0">372 234 7687,'0'0'2712,"0"0"-598,6-14 187,52-93 3166,-43 28-1816,-17 76-3554,0 0-1,-1 1 1,1-1 0,-1 1-1,1-1 1,-1 1 0,0 0-1,0 0 1,0 1 0,0-1 0,0 0-1,0 1 1,-1 0 0,1 0-1,0 0 1,-1 0 0,1 0-1,-1 1 1,1-1 0,-1 1-1,1 0 1,-1 0 0,1 0-1,-1 1 1,1-1 0,-1 1-1,-2 1-96,-14 2 28,0 1 0,0 0-1,1 2 1,0 1-1,0 0 1,0 1 0,1 1-1,1 0 1,0 2-1,0 0 1,1 1-1,0 0 1,2 2 0,-1 0-1,2 0 1,0 1-1,1 1 1,-2 4-28,10-17-2,0 0 0,0 1 0,0-1 0,1 1 0,0 0 0,0 0 0,0 0-1,0 1 1,1-1 0,0 1 0,0-1 0,1 1 0,-1 0 0,1-1 0,0 1 0,1 0 0,0 0 0,0 0 0,0 0 0,0-1 0,1 1 0,0 0 0,0 0 0,1-1 0,-1 1 0,1 0-1,1-1 1,-1 0 0,1 1 0,0-1 0,0 0 0,0-1 0,1 1 0,-1 0 0,1-1 0,0 0 0,1 0 0,-1 0 0,5 2 2,10 2-29,0-2 1,1-1 0,0 0-1,0-1 1,0-2 0,1 0-1,-1-1 1,0-1 0,1 0 28,1-1-97,-1 1 0,1 2 0,-1 0 0,0 1 0,1 1 0,-2 1 0,21 8 97,-36-11-7,0 0 1,0 1 0,0 0 0,-1 0 0,1 0 0,-1 1-1,0-1 1,0 1 0,0 0 0,0 0 0,-1 1-1,1-1 1,-1 1 0,0-1 0,-1 1 0,1 0-1,-1 0 1,0 1 0,0-1 0,-1 0 0,0 1 0,1-1-1,-2 0 1,1 1 0,-1-1 0,0 1 0,0 0-1,0-1 1,-1 1 0,0-1 0,0 4 6,-2 6 5,-1 0 0,-1 0 1,0 0-1,0 0 0,-2-1 1,0 0-1,0 0 0,-1-1 1,-1 0-1,-7 9-5,9-14 7,1 0 0,-1 0 0,0-1 0,0 0 0,-1 0-1,0-1 1,0 1 0,-1-2 0,0 1 0,0-2 0,0 1 0,0-1 0,-1 0 0,0-1 0,0 0 0,1-1 0,-2 0 0,1 0 0,0-1 0,0 0 0,0-1-1,-1 0 1,1-1 0,0 0 0,0-1 0,0 0 0,0 0 0,0-1 0,0 0 0,0-1 0,1 0 0,0-1 0,0 0 0,0 0 0,0-1 0,1 0 0,0 0 0,0-1-1,1 0 1,-6-7-7,5 0-35,1 0-1,0 0 0,1 0 0,0-1 0,1 0 0,1 0 1,1-1-1,0 1 0,-1-11 36,0-31-2882,4 2-3944,2 38 110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4.449"/>
    </inkml:context>
    <inkml:brush xml:id="br0">
      <inkml:brushProperty name="width" value="0.05" units="cm"/>
      <inkml:brushProperty name="height" value="0.05" units="cm"/>
    </inkml:brush>
  </inkml:definitions>
  <inkml:trace contextRef="#ctx0" brushRef="#br0">129 461 9833,'0'0'3705,"0"0"-1831,0 0 58,0 0 49,0 0-625,0 0-433,0 0-495,1 7-151,-2 4-238,0 1 0,0-1 1,-1 0-1,0 0 0,-1 0 0,-1 0 0,1 0 0,-2-1 1,1 1-1,-5 5-39,-15 41 35,-4 45-233,27-33-4825,16-48-4308,-2-19 3101</inkml:trace>
  <inkml:trace contextRef="#ctx0" brushRef="#br0" timeOffset="376.698">49 351 2018,'-21'-146'3506,"6"35"733,3 37 1607,19 68-1789,31 31-3373,30 35-473,-3 3 1,-3 2-1,-2 3 1,-4 3-1,14 27-211,-56-79 30,-2 2 1,0-1 0,-1 2-1,-2 0 1,0 0-1,-1 0 1,3 18-31,-9-33 0,0 1 0,-1-1 0,0 0 0,-1 1 1,1 0-1,-2-1 0,1 1 0,-1-1 0,0 1 1,0-1-1,-1 0 0,0 1 0,-1-1 1,1 0-1,-1 0 0,-1 0 0,1-1 0,-1 1 1,0-1-1,-1 0 0,1 0 0,-1 0 0,0-1 1,-1 1-1,-4 2 0,-6 2 2,-1 0 0,0-2 0,-1 0-1,0-1 1,0-1 0,-1 0 0,1-2 0,-1 0 0,0-1 0,0-1 0,-1 0 0,1-2 0,0 0-1,-13-3-1,-12-11 22,102-16-684,-11 16 642,-1-2 1,0-2 0,-1-2-1,-1-1 1,-1-3-1,-1-2 1,-2-1 0,0-2-1,-2-2 1,-1-1-1,11-15 20,-33 29 520,0 0 0,-1-1 0,-1 0 0,0-2-1,-2 1 1,0-1 0,-2-1 0,0 0-520,-7 4 2765,-8 43-2722,1 1-1,1 0 0,2 0 1,0 0-1,2 0 0,0 0 1,2 0-1,1 0 0,1 0 0,2 0 1,0-1-1,2 0 0,0 0 1,6 10-43,-8-18-239,0 0 0,1 0 0,1-1 0,1 0 0,0 0 0,1-1 0,0 0-1,2-1 1,7 9 239,-18-23-112,-1 1 0,0-1 0,0 1 0,0-1 0,1 1 0,-1-1 0,0 0-1,0 1 1,1-1 0,-1 1 0,0-1 0,1 0 0,-1 1 0,1-1 0,-1 0 0,0 1-1,1-1 1,-1 0 0,1 1 0,-1-1 0,1 0 0,-1 0 0,1 0 0,-1 0-1,1 0 1,-1 1 0,1-1 0,-1 0 0,1 0 0,-1 0 0,1 0 0,-1 0 0,1 0-1,0-1 1,-1 1 0,1 0 0,-1 0 0,0 0 0,1 0 0,-1-1 0,1 1-1,-1 0 1,1 0 0,-1-1 0,1 1 0,-1 0 0,0-1 0,1 1 0,-1-1 0,0 1-1,1 0 1,-1-1 0,0 1 0,1-1 0,-1 0 112,-3-29-9064,-5 6 501</inkml:trace>
  <inkml:trace contextRef="#ctx0" brushRef="#br0" timeOffset="1019.917">1544 362 6854,'0'0'6487,"0"0"-2681,0 0-966,0 0-545,-17-13-576,-57-43-357,71 54-1271,0 0 0,0 0 0,0 0 0,0 1 0,-1-1 0,1 1 1,-1 0-1,1 0 0,-1 0 0,1 0 0,-1 1 0,0-1 0,1 1 1,-1 0-1,0 0 0,1 0 0,-1 1 0,1-1 0,-3 2-91,-2-1 158,-7 4-95,1 0 0,-1 1 0,2 0-1,-1 2 1,1-1 0,0 2 0,0 0-1,1 0 1,0 1 0,1 0-1,0 1 1,1 1 0,0 0 0,0 0-1,2 1 1,-4 6-63,7-10-36,0 0-1,1 1 1,0 0 0,1-1-1,0 1 1,1 0 0,0 1-1,0-1 1,1 0-1,0 1 1,1-1 0,0 0-1,1 1 1,0-1 0,1 0-1,0 0 1,0 0 0,1 0-1,0 0 1,1 0 0,0-1-1,1 1 1,0-1-1,0-1 1,1 1 0,0-1-1,1 1 1,0-2 0,0 1-1,0-1 1,1 0 0,0-1-1,0 0 1,1 0 0,0 0-1,0-1 1,7 2 36,4 2-859,-1-2 0,2 0 0,-1-1 0,1-1-1,-1-1 1,1-1 0,1 0 0,-1-2 0,0-1 0,0 0 0,0-2 0,1 0 0,2-2 859,-14 2-343,1 0 0,-1-1 1,0-1-1,0 1 0,0-2 1,-1 1-1,1-1 0,-1-1 0,0 0 1,0 0-1,-1-1 0,0 0 1,1-1 342,3-6-111,-1 0 0,-1 0 0,0-1 0,0 0 0,-2-1 0,0 0 1,-1 0-1,0-1 0,-2 0 0,0 0 0,1-9 111,-4 20-11,42-185 2042,-7 0 3807,-29 28 1978,-8 163-7736,0 0 1,0 1 0,0-1 0,0 0-1,-1 0 1,1 0 0,0 1 0,0-1 0,0 0-1,0 0 1,0 0 0,-1 0 0,1 1-1,0-1 1,0 0 0,0 0 0,-1 0-1,1 0 1,0 0 0,0 0 0,0 0-1,-1 1 1,1-1 0,0 0 0,0 0-1,-1 0 1,1 0 0,0 0 0,0 0 0,-1 0-1,1 0 1,0 0 0,0 0 0,-1 0-1,1 0 1,0-1 0,0 1 0,0 0-1,-1 0 1,1 0 0,0 0 0,0 0-1,0 0 1,-1 0 0,1-1 0,0 1-81,-10 26 481,-4 26-272,3 0 1,2 0 0,2 1 0,3 0 0,1 0-1,4 0 1,1 1 0,3-1 0,2-1 0,8 29-210,-14-78-16,1 8-160,0-1 0,1 1 0,0-1 1,1 0-1,0 0 0,1 0 0,-1-1 1,2 1-1,0-1 0,0-1 0,0 1 1,1-1-1,0 0 176,-5-7-55,0 1 0,-1-1 1,1 0-1,0 0 0,0-1 1,-1 1-1,1 0 0,0-1 1,0 1-1,0-1 0,0 1 1,0-1-1,0 0 0,0 0 1,0 0-1,0 0 0,0 0 1,0 0-1,0-1 0,0 1 1,0 0-1,0-1 0,-1 0 1,1 1-1,0-1 0,0 0 1,0 0-1,-1 0 0,1 0 1,0-1-1,-1 1 0,1 0 1,-1-1-1,0 1 0,1-1 1,-1 1 54,37-70-16,-30 51-29,7-14 45,-3 3 12,2 0 0,0 2 1,2 0-1,2 0 0,0 2 0,2 0 1,8-7-13,-27 32 25,0 1 0,0-1 0,0 0 0,0 1 1,1-1-1,-1 1 0,1 0 0,-1-1 0,1 1 1,-1 0-1,1 0 0,0 0 0,0 0 0,0 0 1,-1 0-1,1 1 0,0-1 0,0 0 0,0 1 1,0 0-1,0-1 0,0 1 0,0 0 0,0 0 1,0 0-1,0 0 0,0 1 0,0-1 0,0 0 1,0 1-1,0-1 0,0 1 0,0 0 0,-1 0 1,1 0-1,0 0 0,0 0 0,-1 0 1,1 0-1,-1 0 0,1 1 0,-1-1 0,1 1-25,4 11 44,-1 0 0,0 0-1,-1 1 1,0 0 0,-1 0-1,-1 0 1,0 0 0,0 4-44,4 27 77,-6-45-77,33 121 129,-32-117-143,1 0 1,0 1 0,0-2-1,0 1 1,0 0 0,1 0-1,-1-1 1,1 1 0,0-1-1,0 0 1,0 0-1,1 0 1,-1 0 0,1 0-1,-1-1 1,1 1 0,0-1-1,0 0 1,0-1 0,0 1-1,0-1 1,1 1 0,-1-1-1,0 0 1,1-1 0,1 1 13,-3-1-109,-1 0 0,1 0 0,-1-1 0,1 1 0,-1 0 0,1-1 0,-1 0 0,0 1 0,1-1 0,-1 0 0,0 0 0,0-1 0,1 1 0,-1 0 0,0-1 0,0 1 0,-1-1 0,1 0 0,0 0 0,0 1 0,-1-1 0,1 0 0,-1 0 0,0-1 0,1 1 0,-1 0 0,0 0 0,0-1 0,-1 1 0,1 0 0,0-1 0,-1 1 0,0-1 0,1 1 0,-1-1 0,0 1 0,0-1 0,0 1 0,-1-2 109,-21-97-7862,1 59 1013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41.673"/>
    </inkml:context>
    <inkml:brush xml:id="br0">
      <inkml:brushProperty name="width" value="0.05" units="cm"/>
      <inkml:brushProperty name="height" value="0.05" units="cm"/>
    </inkml:brush>
  </inkml:definitions>
  <inkml:trace contextRef="#ctx0" brushRef="#br0">202 136 5605,'0'0'6001,"4"-15"-2676,20-71 1560,-24 84-4714,1 1 0,-1 0-1,0 0 1,0 0 0,1 0 0,-1 0 0,0-1-1,0 1 1,0 0 0,0 0 0,-1 0 0,1 0-1,0 0 1,0-1 0,-1 1 0,1 0 0,0 0-1,-1 0 1,1 0 0,-1 0 0,0 0 0,1 0-1,-1 0 1,0 0 0,0 1 0,1-1 0,-1 0-1,0 0 1,0 1 0,0-1 0,0 0 0,0 1-1,0-1 1,0 1 0,-1-1-171,-40 7 1085,29 2-1079,1-1 1,0 2-1,0-1 1,1 2-1,1 0 1,-1 0-1,2 0 1,-1 2-1,2-1 1,-1 1 0,2 0-1,-1 1 1,2-1-1,-1 2 1,2-1-1,0 0 1,1 1-1,-1 3-6,4-13-10,-1 1 0,1-1 0,0 1 0,0 0 0,0 0 0,1 0-1,0-1 1,0 1 0,0 0 0,1 0 0,-1 0 0,1 0 0,0-1 0,0 1 0,1 0 0,-1-1-1,1 1 1,0-1 0,1 0 0,-1 1 0,1-1 0,-1 0 0,1-1 0,0 1 0,1 0-1,-1-1 1,1 0 0,3 3 10,91 44-524,-90-49 507,0 1 1,0 0-1,-1 1 1,1 0-1,0 0 0,-1 1 1,0 0-1,0 0 0,0 1 1,0 0-1,-1 0 0,1 0 1,-2 1-1,1 0 0,0 0 1,-1 1-1,0-1 1,-1 1-1,1 0 0,-2 0 1,1 1-1,-1-1 0,0 1 1,1 2 16,-3-2 12,0-1 1,0 0 0,0 1-1,-1-1 1,0 1 0,-1-1-1,0 1 1,0-1 0,0 0-1,-1 0 1,0 0-1,-1 1 1,1-2 0,-1 1-1,-1 0 1,1-1 0,-1 1-1,0-1 1,-1 0 0,1 0-1,-1-1 1,0 1 0,-1-1-1,1 0 1,-1-1-1,0 1 1,0-1 0,-1 0-1,1-1 1,-1 0 0,0 0-1,0 0 1,0-1 0,0 1-1,0-2 1,0 1 0,-1-1-1,-1 0-12,4-1 14,0 0 0,0 0 0,0 0 0,0-1 0,1 0 0,-1 0 0,0 0 0,0 0 0,0-1 0,1 0 0,-1 0 0,1 0 0,-1-1 0,1 1 0,0-1 0,0 0 0,0 0 0,0 0 0,1-1 0,-1 0 0,1 1 0,0-1 0,0 0 0,0 0 0,1-1 0,-1 1-1,1-1 1,0 1 0,0-1 0,1 0 0,0 1 0,-1-1 0,1 0 0,1-1-14,-11-56-1933,13-34-5321,1 82-919</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42.348"/>
    </inkml:context>
    <inkml:brush xml:id="br0">
      <inkml:brushProperty name="width" value="0.05" units="cm"/>
      <inkml:brushProperty name="height" value="0.05" units="cm"/>
    </inkml:brush>
  </inkml:definitions>
  <inkml:trace contextRef="#ctx0" brushRef="#br0">21 91 2434,'0'0'6449,"0"0"-3513,0 0-688,0 0 234,0 0-336,0 0-528,0 0-241,-4-8-176,-13-26-261,21 27-38,39 15-692,-17-2-171,1-1 0,-1-1 0,1-1-1,0-1 1,-1-2 0,14-2-39,21-25 382,-43-13 3250,-18 40-3215,-1 8 95,-63 185-127,60-177-357,-42 161 317,-16 140-345,54-207-107,22-118-309,-4-11-700,-1 0 1,0-1-1,-2 1 1,0-1-1,-2-1 1,3-13 1115,0 2-3445,1-8-3767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02.131"/>
    </inkml:context>
    <inkml:brush xml:id="br0">
      <inkml:brushProperty name="width" value="0.05" units="cm"/>
      <inkml:brushProperty name="height" value="0.05" units="cm"/>
    </inkml:brush>
  </inkml:definitions>
  <inkml:trace contextRef="#ctx0" brushRef="#br0">224 360 14189,'-101'13'6649,"-11"1"-4334,101-10-325,28-3-1301,341-34-544,-164 10-925,121-34 780,-303 54-68,-2 1 0,0 0 0,1 0 1,-1-1-1,-1 0 0,1-1 0,0 0 0,-1-1 0,0 0 0,0 0 0,6-6 68,-14 8 3,0 0 0,0 0 1,0 0-1,-1 0 0,1-1 1,-1 1-1,0 0 0,0 0 1,0 0-1,-1-1 0,1 1 1,-1 0-1,1 0 0,-1 0 1,0 0-1,0 0 0,-1 0 1,1 0-1,-1 0 0,1 0 1,-1 1-1,0-1 0,0 1 1,0-1-1,0 1 0,-1 0 1,1-1-1,0 1 0,-1 0 1,0 1-1,1-1 0,-1 0 1,0 1-1,0 0 0,-2-1-3,-3-4 17,-163-123 1222,182 159-476,2-5-744,-1 1 0,-1 0 0,-1 1 0,-2 0-1,0 0 1,-2 1 0,-1 0 0,-2 0 0,0 1 0,-2-1-1,-1 1 1,-1-1 0,-2 0 0,0 1 0,-2-1 0,-1-1-1,-5 12-18,-58 109-1133,7-58-4796,29-51-237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03.028"/>
    </inkml:context>
    <inkml:brush xml:id="br0">
      <inkml:brushProperty name="width" value="0.05" units="cm"/>
      <inkml:brushProperty name="height" value="0.05" units="cm"/>
    </inkml:brush>
  </inkml:definitions>
  <inkml:trace contextRef="#ctx0" brushRef="#br0">549 193 9257,'0'0'3454,"6"-17"-1330,2-4-1371,25-88 5178,-33 107-5852,1 1 1,-1-1-1,0 1 1,1-1-1,-1 1 1,0-1-1,0 1 1,0-1-1,0 1 1,-1-1-1,1 1 1,0-1-1,-1 1 0,1 0 1,-1-1-1,1 1 1,-1-1-1,1 1 1,-1 0-1,0 0 1,0-1-1,0 1 1,0 0-1,0 0 1,0 0-1,0 0 0,0 0 1,0 0-1,0 0 1,-1 0-1,1 0 1,0 1-1,-1-1 1,1 1-1,0-1 1,-1 1-1,1-1 1,-1 1-1,1 0 0,-1-1 1,1 1-1,-1 0 1,1 0-1,-1 0 1,1 0-1,-1 1 1,1-1-1,-1 0 1,1 1-1,-1-1 1,1 1-1,0-1-79,-14 4 58,1 0 1,-1 0-1,1 1 0,1 1 0,-1 1 1,1 0-1,0 0 0,1 1 1,-1 1-1,2 0 0,-1 1 1,1 0-1,1 1-58,1-4-31,1-1 0,0 1-1,1 0 1,0 1 0,0 0 0,1 0-1,0 0 1,0 1 0,1 0 0,0 0-1,1 0 1,-1 1 0,2 0 0,0-1 0,0 1-1,0 1 1,2-1 0,-1 0 0,1 0-1,0 6 32,4-10-80,0-1-1,1 0 0,-1 0 1,1-1-1,0 1 0,0-1 1,0 0-1,1 0 1,-1 0-1,1 0 0,0-1 1,0 0-1,0 0 0,1 0 1,-1-1-1,1 0 0,-1 0 1,1 0-1,3 0 81,20 10-106,-18-7 49,138 86-379,-145-88 440,0 1-1,0-1 1,0 1-1,0 0 1,-1 0 0,0 0-1,0 1 1,0-1-1,0 1 1,-1-1 0,0 1-1,0 0 1,0 0-1,0 0 1,-1 0 0,0 0-1,0 1 1,0-1-1,-1 0 1,1 0 0,-1 1-1,-1-1 1,1 0 0,-1 1-1,0-1 1,0 0-1,0 0 1,-1 0 0,0 0-1,-2 4-3,-4 4 80,-1 0-1,0-1 1,-1 0 0,0 0-1,-1-2 1,0 1 0,-1-1-1,0-1 1,-1 0-1,0 0 1,0-2 0,-1 1-1,0-2 1,0 0 0,-1-1-1,1 0 1,-1-1-1,0 0 1,0-2 0,-1 0-1,1 0 1,-1-1 0,1-1-1,0-1 1,-1 0 0,1-1-1,0-1 1,0 0-1,0-1 1,0-1 0,0 0-1,1-1 1,0 0 0,0-1-1,1-1 1,-5-3-80,11 6-30,0-1 1,1 0-1,-1 0 1,1 0-1,0-1 1,1 0-1,-1 0 1,1 0-1,1-1 1,-1 0-1,1 0 1,1 0-1,-1 0 1,2 0-1,-1-1 0,1 1 1,0-1-1,1 0 1,0 0-1,0 1 1,1-4 29,0 2-538,0 1 0,1-1 1,0 1-1,0-1 0,1 1 0,1 0 0,-1 0 1,2 0-1,-1 0 0,1 1 0,0-1 1,5-6 537,19-20-6391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03.663"/>
    </inkml:context>
    <inkml:brush xml:id="br0">
      <inkml:brushProperty name="width" value="0.05" units="cm"/>
      <inkml:brushProperty name="height" value="0.05" units="cm"/>
    </inkml:brush>
  </inkml:definitions>
  <inkml:trace contextRef="#ctx0" brushRef="#br0">434 186 7879,'3'-14'4645,"15"-105"3250,-18 116-7765,0 1 0,0 0 0,0 0 0,-1-1 0,1 1 0,-1 0 0,0 0 0,1 0 0,-1 0 0,0 0 0,0 0 0,0 0 0,-1 0-1,1 0 1,0 0 0,-1 1 0,1-1 0,-1 0 0,1 1 0,-1 0 0,0-1 0,0 1 0,0 0 0,0 0 0,1 0 0,-2 0 0,1 0 0,0 0 0,0 0-1,0 1 1,0-1 0,0 1 0,-1 0 0,1-1 0,0 1 0,0 0 0,0 0 0,-1 1 0,1-1 0,0 0 0,0 1 0,0-1 0,-1 1-130,-93 36 423,87-29-439,0 0 0,1 1 0,0 0 0,0 0 0,1 1 0,0 0 0,0 1 0,2-1 0,-1 1 0,1 0 0,1 1 0,0-1 0,0 1 0,1 0 0,1 0 0,0 0 0,1 0 0,0 0 0,0 0 0,2 0 0,-1 1 0,3 6 16,-1-11-21,1 1-1,1-1 1,0 0 0,0 0 0,0-1-1,1 1 1,0-1 0,0 0-1,1 0 1,0-1 0,1 0-1,-1 0 1,1 0 0,0-1 0,0 0-1,1 0 1,-1 0 0,1-1-1,0-1 1,1 1 0,-1-1-1,5 1 22,39 22 79,-37-17-73,-3-3 16,0 0 0,-1 1 0,1 0 1,-2 0-1,1 2 0,-1-1 0,0 1 0,-1 0 0,0 1 0,-1 0 1,0 1-1,0 0 0,-1 1-22,-5-10 15,-1 0 0,0 1 0,0 0 0,-1-1 0,1 1 0,0-1 0,-1 1 0,0 0 0,1-1 0,-1 1 0,0 0 0,0-1 0,-1 1 0,1 0 0,-1-1 0,1 1 0,-1 0 0,0-1 0,0 1 0,0-1 0,0 1 0,0-1 0,0 0 0,-1 1 0,1-1 0,-1 0 0,0 0 0,0 0 0,0 0 0,0 0 0,0 0 0,0-1 0,0 1 1,0-1-1,-1 0 0,1 1 0,-1-1 0,-1 1-15,-106 26 245,105-27-234,-21 3-10,-1-1 0,1-2 1,-1 0-1,1-2 0,-1-1 0,1 0 0,-1-2 0,1-2 0,0 0 0,-16-7-1,37 11-115,-1-1 0,0 0 0,1 1 0,0-2 0,0 1-1,0-1 1,0 0 0,1 0 0,-1 0 0,1 0 0,0-1 0,0 0 0,1 0 0,-2-1 115,-9-54-6076,16 33-373</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04.500"/>
    </inkml:context>
    <inkml:brush xml:id="br0">
      <inkml:brushProperty name="width" value="0.05" units="cm"/>
      <inkml:brushProperty name="height" value="0.05" units="cm"/>
    </inkml:brush>
  </inkml:definitions>
  <inkml:trace contextRef="#ctx0" brushRef="#br0">41 118 11371,'0'0'4740,"-4"-13"-2081,-12-36-620,8 38 858,-3 31-2097,11-20-787,-1 20 15,1 0-1,0 1 0,2-1 1,0 0-1,1 0 1,2 0-1,0 0 1,0 0-1,2-1 0,0 0 1,2 0-1,0-1 1,1 0-1,1-1-27,-5-4 11,1 5-77,1 0 1,1-1-1,1 0 0,0-1 0,1 0 0,1-1 0,0 0 1,1 0-1,1-1 0,0-1 0,1-1 0,4 3 66,-17-14-50,1 0 0,-1 0 0,1 0-1,0 0 1,-1 0 0,1 0 0,0-1 0,-1 1-1,1-1 1,0 0 0,0 1 0,0-1 0,-1-1-1,1 1 1,0 0 0,0-1 0,-1 1 0,1-1-1,0 0 1,-1 0 0,1 0 0,-1 0 0,1-1-1,-1 1 1,1-1 0,-1 1 0,0-1 0,0 0-1,0 0 1,0 0 0,0 0 0,0 0 0,1-2 50,46-86 118,-47 86-128,111-276 2706,-102 266-2354,-54 161-492,39-130 161,0 2-37,0 1 0,-2-1 0,0 0 0,-2-1 0,0 1 0,-1-1 0,0-1 0,-3 2 26,12-20-3,0 1 0,0-1 0,0 1 0,0-1 0,0 1 0,0-1 0,0 1 0,-1 0 1,1-1-1,0 1 0,0-1 0,-1 1 0,1-1 0,0 1 0,-1 0 0,1-1 0,0 1 1,-1-1-1,1 1 0,0 0 0,-1 0 0,1-1 0,-1 1 0,1 0 0,-1 0 0,1-1 1,-1 1-1,1 0 0,-1 0 0,1 0 0,-1 0 0,1 0 0,-1 0 0,1 0 0,-1 0 1,1 0-1,-1 0 0,1 0 0,-1 0 0,1 0 0,-1 0 0,1 0 0,-1 0 0,1 1 1,-1-1-1,1 0 0,0 0 0,-1 1 0,1-1 0,-1 0 0,1 1 0,0-1 0,-1 0 1,1 1-1,0-1 0,-1 0 0,1 1 0,0-1 0,-1 1 0,1-1 0,0 1 0,0-1 1,0 1-1,-1-1 0,1 1 0,0-1 0,0 1 0,0-1 0,0 1 3,-2-45 112,2 37-115,1-40 74,1 0-1,3 0 1,2 0 0,8-28-71,-15 74-1,0 0 1,0 0 0,-1 0 0,1 0-1,0 0 1,0 0 0,0 0 0,0 0-1,0 0 1,0 0 0,1 0 0,-1 0-1,0 0 1,0 0 0,1 0-1,-1 0 1,1 0 0,-1 0 0,1 0-1,-1 0 1,1 0 0,0 0 0,-1 0-1,1 0 1,0 1 0,0-1 0,-1 0-1,1 1 1,0-1 0,0 0-1,0 1 1,0-1 0,0 1 0,0 0-1,0-1 1,0 1 0,0 0 0,0-1-1,0 1 1,0 0 0,0 0 0,0 0-1,0 0 1,0 0 0,0 0-1,0 0 1,0 0 0,0 1 0,1-1-1,-1 0 1,0 1 0,0-1 0,0 0-1,-1 1 1,1-1 0,0 1-1,0 0 1,0-1 0,0 1 0,0 0 0,115 152 16,-99-134-5,-5-2-9,0-2 0,1 1 0,1-2 0,0 0 0,1 0 0,1-1 0,0-1 0,0-1 0,2 0 0,-1-1 0,1-1 0,0-1 0,9 3-2,-24-11 3,0 0 1,0 1-1,0-1 1,0 0-1,0 0 0,0-1 1,0 1-1,0-1 1,0 1-1,0-1 0,0 0 1,0 0-1,-1 0 0,1-1 1,0 1-1,-1-1 1,1 1-1,0-1 0,-1 0 1,0 0-1,0 0 1,1 0-1,-1-1 0,0 1 1,-1-1-1,1 1 0,0-1 1,-1 1-1,1-1 1,-1 0-1,0 0 0,0 0 1,0 1-1,0-1 1,-1 0-1,1 0 0,-1-1 1,0 1-1,1 0 0,-1 0 1,-1-3-4,5-53 229,-3-1 0,-3 1 0,-2 0 0,-10-52-229,6 50-991,8 60 607,-2-10-1009,-3 9-4031,-1 4-3326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48.238"/>
    </inkml:context>
    <inkml:brush xml:id="br0">
      <inkml:brushProperty name="width" value="0.05" units="cm"/>
      <inkml:brushProperty name="height" value="0.05" units="cm"/>
    </inkml:brush>
  </inkml:definitions>
  <inkml:trace contextRef="#ctx0" brushRef="#br0">6945 269 10698,'0'0'3518,"0"0"-1324,0 0-48,7-13-491,29-37-678,-35 49-947,1-1 0,0 1 0,-1 0 0,1 0 0,0 0 0,0 0 0,0 0 0,0 1-1,0-1 1,0 0 0,0 1 0,0 0 0,0-1 0,0 1 0,0 0 0,0 0 0,0 0 0,0 0 0,0 1 0,0-1 0,0 0 0,0 1-1,0 0 1,0-1 0,0 1 0,0 0 0,0 0 0,-1 0 0,1 0 0,0 0 0,0 1-30,3 1 44,4 1-27,-1 1-1,1 0 1,-1 0 0,0 1 0,0 0 0,-1 1 0,0 0 0,0 0 0,-1 0 0,1 1 0,-2 0 0,1 0-1,-1 1 1,0 0 0,-1-1 0,0 1 0,-1 1 0,1-1 0,-2 1 0,1-1 0,-1 1 0,-1 0-1,0-1 1,0 1 0,-1 0 0,0 0 0,-1 0 0,0 0 0,-1-1 0,0 1 0,0 0 0,-1-1 0,0 0-1,-1 1 1,0-1 0,0 0 0,-1-1 0,0 1 0,-1-1 0,1 0 0,-2-1 0,-4 6-17,-1-3 7,0 0 1,-2 0 0,1-1-1,-1-1 1,0 0 0,0-1 0,-1-1-1,0 0 1,-1-1 0,1 0-1,-1-1 1,0-1 0,0-1 0,0 0-1,0-1 1,0-1 0,0 0-1,-2-1-7,16 0 51,-1 0 1,0 0-1,1 0 0,-1 0 0,1 0 0,-1 0 0,1-1 0,-1 1 0,1-1 0,0 0 0,0 0 0,0 0 0,0 0 0,0 0 0,0 0 0,1 0 0,-1-1 0,1 1 0,-1-1 1,1 1-1,0-1 0,0 1 0,0-1 0,0 0 0,0 1 0,1-1 0,0 0 0,-1 0 0,1 0 0,0 1 0,0-1 0,0 0 0,1 0 0,-1 0 0,1 1 0,-1-1 0,1 0 1,0 1-1,0-1 0,0 0 0,0 1 0,1-1 0,-1 1 0,1 0 0,-1-1 0,1 1 0,0 0 0,0 0 0,0 0 0,0 0 0,0 1 0,1-1 0,-1 0 0,0 1 0,3-1-51,0-2 5,-1 1-1,2 1 0,-1-1 0,0 1 1,0 0-1,1 0 0,-1 0 0,1 1 1,-1-1-1,1 2 0,0-1 0,-1 1 1,1-1-1,0 1 0,0 1 0,-1-1 1,1 1-1,0 0 0,-1 1 0,1-1 1,-1 1-1,1 0 0,-1 0 0,0 1 1,0 0-1,0 0 0,0 0 0,-1 0 1,1 1-1,-1-1 0,0 1 0,0 1 0,0-1 1,0 0-1,-1 1 0,1 0 0,-1 0 1,-1 0-1,2 2-4,35 91-31,14 26-57,-50-119 74,0 0 0,1 0 0,-1-1 1,1 1-1,0-1 0,1 0 0,-1 0 0,1-1 1,0 0-1,-1 1 0,2-1 0,-1-1 0,0 1 1,0-1-1,1 0 0,-1 0 0,1 0 0,0-1 1,-1 0-1,7 0 14,-4-1-32,0 0 0,0-1 1,0 0-1,0 0 0,0-1 1,-1 0-1,1 0 0,-1-1 0,1 0 1,-1 0-1,0 0 0,0-1 0,0-1 1,0 1-1,-1-1 0,0 0 1,0 0-1,0-1 0,-1 0 0,1 0 1,-1 0-1,-1-1 0,3-3 32,19-69-3359,-26 77 2491,0-4-306,-3 4-5310,-7 2-2869</inkml:trace>
  <inkml:trace contextRef="#ctx0" brushRef="#br0" timeOffset="-5246.936">132 1403 5541,'0'0'6524,"0"0"-2980,0 0-768,0 0-352,0 0-636,0 0-768,9-9-529,-3 3-427,-3 2-44,-1 1 1,1 0-1,1 0 1,-1 0-1,0 1 1,1-1-1,-1 1 1,1-1-1,0 1 1,0 1-1,0-1 1,0 0-1,0 1 1,0 0-1,0 0 1,1 0-1,-1 0 1,2 1-21,82 19 547,-86-18-526,1 1 0,-1-1-1,-1 1 1,1-1 0,0 1 0,0 0 0,-1 0-1,1 0 1,-1 0 0,1 0 0,-1 0 0,0 0 0,0 0-1,0 1 1,0-1 0,0 0 0,0 1 0,-1-1-1,1 1 1,-1-1 0,0 0 0,1 1 0,-1-1-1,0 1 1,-1-1 0,1 1 0,0-1 0,-1 1 0,1-1-1,-1 1 1,0-1 0,0 0 0,0 0 0,0 1-1,-1 1-20,-8 13 271,-1-1 0,-1 0 0,0-1 0,-1-1 0,0 1 0,-1-2 0,-1 0 0,-14 10-271,1 0 347,-42 38 651,70-61-993,1 0 1,-1 0-1,1 0 0,-1 0 0,0 0 1,1 0-1,-1 0 0,1 0 0,-1 0 1,0 0-1,1 0 0,-1 0 0,1 0 1,-1 0-1,0 1 0,1-1 0,-1 0 1,0 0-1,1 0 0,-1 1 0,0-1 1,1 0-1,-1 1 0,0-1 0,0 0 1,1 1-1,-1-1 0,0 0 0,0 1 1,0-1-1,1 0 0,-1 1 0,0-1 1,0 0-1,0 1 0,0-1 0,0 1 1,0-1-1,0 1 0,0-1 0,0 0 1,0 1-1,0-1 0,0 1 0,0-1 1,0 0-1,0 1 0,0-1 1,0 1-1,-1-1 0,1 0 0,0 1 1,0-1-1,0 0 0,-1 1 0,1-1 1,0 0-1,0 1 0,-1-1 0,1 0 1,0 0-1,-1 1 0,1-1 0,0 0 1,-1 0-1,1 0-5,36-2-11,148-51-1768,-87 19-6910,-65 24-483</inkml:trace>
  <inkml:trace contextRef="#ctx0" brushRef="#br0" timeOffset="591.631">799 720 11018,'0'0'4068,"0"0"-1521,0 0-444,0 0-582,18-1-576,118-5 70,104 6-722,-237 0-369,-3 0 27,1 0 0,0 1 1,-1-1-1,1 0 0,0 0 1,-1 1-1,1-1 0,0 0 1,0 0-1,-1 0 0,1 0 1,0 0-1,0 0 1,0 0-1,-1 0 0,1 0 1,0-1-1,-1 1 0,1 0 1,0 0-1,0-1 0,-1 1 1,1 0-1,0-1 0,-1 1 1,1-1-1,-1 1 0,1-1 1,-1 1-1,1-1 0,0 1 1,-1-1-1,0 0 1,1 1-1,-1-1 0,1 0 1,-1 1-1,0-1 0,0 0 1,1 1-1,-1-1 49,-46-12-5862,-11 12-1926,28 1 2497</inkml:trace>
  <inkml:trace contextRef="#ctx0" brushRef="#br0" timeOffset="1012.092">750 736 6919,'0'0'2920,"0"0"-182,0 0 92,0 0-316,0 0-576,0 0-422,0 0-326,0 0-293,-6 2-278,3 0-535,2-2-69,1 0 0,-1 0 0,0 0 0,0 0 0,1 0 0,-1 0 0,0 0 0,1 1 0,-1-1 0,0 0 0,1 1 0,-1-1 0,0 0 0,1 1 0,-1-1 0,1 1 0,-1-1 0,1 1 0,-1-1 0,1 1 0,-1-1 0,1 1 0,-1 0 0,1-1 0,0 1 0,-1 0 0,1-1 1,0 1-1,0 0 0,-1-1 0,1 1 0,0 0 0,0-1 0,0 1 0,0 0 0,0 0 0,0-1 0,0 1 0,0 0 0,0 0 0,0-1 0,1 1 0,-1 0 0,0-1 0,0 1 0,1 0 0,-1-1 0,0 1 0,1 0 0,-1-1 0,1 1 0,-1-1-15,196 165 972,-38-46-913,-157-116-49,0 1 1,0 0-1,0 0 1,-1-1 0,1 1-1,-1 0 1,0 0-1,-1 0 1,1 0-1,0 0 1,-1-1 0,0 1-1,0 0 1,0 0-1,-1-1 1,1 1 0,-1-1-1,0 1 1,0-1-1,0 0 1,0 0-1,0 0 1,-1 0 0,0 0-1,1 0 1,-1-1-1,0 1 1,0-1 0,-1 0-1,1 0 1,-2 1-11,3-1 13,-125 121 964,117-110-961,1 1 0,1 0 0,0 0 0,1 1 0,1 0 0,0 0 0,1 0 0,0 1 0,1 0 0,1 0 0,0 5-16,3-18 1,0 0-1,1 0 1,-1 1-1,1-1 0,-1 0 1,1 0-1,0 0 1,0 0-1,0 0 1,0-1-1,1 1 0,-1 0 1,1 0-1,0-1 1,0 1-1,0-1 0,0 1 1,0-1-1,0 0 1,1 0-1,-1 0 1,1 0-1,-1-1 0,1 1 1,0 0-1,0-1 1,-1 0-1,1 0 1,0 0-1,0 0 0,0 0 1,1-1-1,1 1 0,107 5 29,-99-7-38,0-1 1,0-1-1,0 0 1,-1 0-1,1-2 1,-1 1-1,0-2 1,0 1-1,-1-2 1,1 1-1,-2-2 1,1 1-1,-1-2 0,0 1 1,3-5 8,22-13-783,-21 21-1906,-1 3-3459,-7 2-2297</inkml:trace>
  <inkml:trace contextRef="#ctx0" brushRef="#br0" timeOffset="-3910.826">2295 1059 10730,'0'0'2712,"3"-13"-481,14-44 44,-15 53-2085,0 0 1,1 0 0,0 0-1,0 0 1,0 0 0,0 1-1,1-1 1,-1 1 0,1 0-1,0 0 1,0 0 0,0 1 0,0-1-1,0 1 1,1 0 0,-1 0-1,1 1 1,-1-1 0,1 1-1,0 0 1,0 0 0,-1 0-1,1 1 1,1 0-191,-1-1 132,2 0-84,0-1-1,0 2 1,0-1-1,0 1 0,0 0 1,0 1-1,0-1 1,0 1-1,0 1 1,0-1-1,0 1 1,0 1-1,-1-1 1,1 1-1,-1 0 1,0 1-1,0-1 1,0 1-1,0 0 0,0 1 1,-1-1-1,0 1 1,0 0-1,0 1 1,-1-1-1,0 1 1,0 0-1,0 0 1,-1 0-1,1 0 1,-2 1-1,1 0 1,-1-1-1,0 1 1,0 0-1,0 0 0,-1 7-47,-1 2 3,0 1 0,-2-1 0,0 1 0,-1-1 0,0 0 0,-2 0 0,0 0 0,0-1 0,-2 0 0,0 0 0,0 0 0,-2-1 0,0 0 0,0-1-1,-1 0 1,-1 0 0,0-1 0,0 0 0,-2-1 0,-2 2-3,-26 25 32,76-55-26,0-9 126,-1-1 1,-1-2 0,-1-1 0,-2-1 0,-1-2 0,-2-1 0,-1-1 0,-2-1 0,-1-2 0,-2 0 0,12-31-133,-18 8 1031,-15 60-1010,-1 1 0,1 0 0,-1-1 0,1 1-1,-1 0 1,1-1 0,-1 1 0,0 0 0,1 0 0,-1 0 0,0 0 0,1 0 0,-1-1 0,0 1 0,1 0 0,-1 0 0,1 1 0,-1-1 0,0 0 0,1 0 0,-1 0 0,0 0 0,1 0 0,-1 1 0,1-1 0,-1 0 0,0 1 0,1-1 0,-1 0 0,1 1 0,-1-1 0,1 1 0,-1-1 0,1 0 0,-1 1 0,1-1 0,0 1 0,-1 0 0,1-1 0,0 1 0,-1-1 0,1 1 0,0-1 0,0 2-21,-12 16 8,2 1-1,0 1 1,1-1 0,1 2-1,0-1 1,2 1 0,1 0-1,0 0 1,2 1 0,0 0-1,2-1 1,0 1 0,1 0 0,1 0-1,2-1 1,4 22-8,22 80-664,-28-119 620,1 0 0,0 0-1,0 0 1,1 0-1,-1-1 1,1 1-1,0-1 1,0 0 0,0 0-1,0 0 1,0 0-1,1 0 1,-1-1-1,1 0 1,0 1 0,0-1-1,0-1 1,0 1-1,0 0 1,0-1-1,0 0 1,0 0-1,1 0 1,-1-1 0,0 1-1,0-1 1,1 0 44,7-2-12,0-1 0,-1 0 0,0-1 1,0 0-1,0-1 0,0 0 0,-1-1 0,0 0 1,0-1-1,0 0 0,-1 0 0,0-1 0,0 0 1,-1 0-1,0-1 0,-1 0 0,0-1 0,0 0 1,-1 0-1,1-1 12,44-53-4430,-41 56-492,0 1-2867</inkml:trace>
  <inkml:trace contextRef="#ctx0" brushRef="#br0" timeOffset="-3590.791">3229 1195 9897,'0'0'5707,"0"0"-2381,0 0-1020,0 0-491,0 0-672,0 0-380,0 0-208,3 13-229,1 8-238,-1 1 0,0 0 0,-2 0 0,-1 0 0,0 0 0,-3 11-88,-28 77 112,15-62-1970,4 0-3837,10-24-4870,2-16 2205</inkml:trace>
  <inkml:trace contextRef="#ctx0" brushRef="#br0" timeOffset="-3296.293">3340 820 4837,'0'0'3865,"0"0"-1031,0 0-175,0 0-289,0 0-512,0 0-556,0 0-528,0 0-229,-8-6-65,-23-15-143,30 22-312,0 1 1,1-1-1,-1 1 1,0-1-1,1 1 1,0-1-1,-1 1 1,1 0-1,0-1 1,0 1-1,0-1 1,0 1-1,0 0 1,0-1-1,1 1 1,-1-1-1,0 1 1,1 0-1,-1-1 1,1 1-1,0-1 1,-1 1-1,1-1 1,0 0-1,0 1 1,0-1-1,0 1-25,51 52 966,-50-53-939,-1 0 0,0 0 0,1 0 1,-1 0-1,0 0 0,1-1 0,-1 1 0,1-1 0,0 1 1,-1-1-1,1 1 0,-1-1 0,1 0 0,0 0 1,-1 0-1,1 0 0,-1 0 0,1 0 0,0 0 0,-1-1 1,1 1-1,-1 0 0,1-1 0,-1 0 0,1 1 1,-1-1-1,1 0 0,-1 0 0,1 1 0,-1-1 0,0 0 1,0 0-1,0-1 0,1 1 0,-1 0 0,0 0 1,0 0-1,0-1 0,-1 1 0,1-1 0,0 1 1,0-1-1,-1 1 0,1-1 0,0-1-27,1-5 79,0-1 0,-1 0 1,0 0-1,0 0 0,-1 0 0,0 0 0,0 0 1,-1 1-1,0-1 0,-1 0 0,0 0 0,0 0 1,-1 1-1,0-1 0,0 1 0,-1 0 0,0 0 0,-3-4-79,-33-12-551,9 26-5021,13 9-2937</inkml:trace>
  <inkml:trace contextRef="#ctx0" brushRef="#br0" timeOffset="-640.219">1979 673 13485,'0'0'3972,"-74"80"-1955,29-10 642,2 10-417,7 5-833,7 3-576,9-2-416,14-3-225,6-4-96,16-6-32,17-2-32,16-6-32,20-7-160,17-7-161,16-11-415,14-10-2051,-1-13-3010,-12-10-6055</inkml:trace>
  <inkml:trace contextRef="#ctx0" brushRef="#br0" timeOffset="-2875.13">3899 1182 12204,'0'0'5466,"0"0"-2695,0 0-641,0 0-534,13-5-726,98-22-16,221 5-416,-298 9-1629,-36 12-5583,-4 0-1148</inkml:trace>
  <inkml:trace contextRef="#ctx0" brushRef="#br0" timeOffset="-2270.008">4822 1013 12268,'2'-14'3678,"5"-43"-1303,9 30 3144,17 47-3211,-28-16-2229,29 30 360,-2 0 0,-2 3 0,-1 0 0,6 13-439,16 20 161,-20-29-171,11 18-766,3-3 0,3-1 0,42 37 776,-52-69-1297,-31-49 784,-60-278 1554,31 152 1778,21 151-2775,0 0 0,0 0-1,0 1 1,-1-1 0,1 1 0,0-1 0,0 1 0,0-1 0,0 1 0,0-1 0,-1 1 0,1 0 0,0 0 0,0 0 0,-1 0 0,1 0 0,0 0 0,0 0-1,0 0 1,-1 0 0,1 1 0,0-1 0,0 0 0,0 1 0,0-1 0,-1 1 0,1-1 0,0 1 0,0 0 0,0-1 0,0 1 0,0 0 0,0 0 0,1 0-1,-1 0 1,0 0 0,0 0 0,1 0 0,-1 0 0,0 0 0,1 0 0,-1 0 0,1 0 0,-1 0 0,1 0 0,0 1 0,-1-1 0,1 0-44,-1 1 21,-209 289 395,17-92-415,118-126-3621,87-86-3807,-1 1 3526,8-7-4027</inkml:trace>
  <inkml:trace contextRef="#ctx0" brushRef="#br0" timeOffset="-1783.427">4764 482 8360,'-13'2'7063,"-40"3"-3700,30 4-715,33 1 523,29-4-2548,0-2 1,0-2 0,0-2 0,36-3-624,-46 1 190,127-4 264,0-7-1,147-32-453,-192 13 54,-128 25-775,-60 14-4057,28 9-4858,23-2-2263</inkml:trace>
  <inkml:trace contextRef="#ctx0" brushRef="#br0" timeOffset="-1075.809">6217 730 3908,'-2'-16'7879,"1"-2"-6440,-6-52 1086,5 18 3184,8 48-2121,17 33-2670,-1 5-748,-2 2 1,-2 0-1,-1 1 1,-2 1-1,-2 0 1,-1 1-1,-2 1 1,-1 0-1,-3 0 1,-1 0-1,-2 1 1,-1 0-1,-3-1 1,-1 1-1,-2 0 1,-3 8-171,-4-3 40,-2 0 1,-1-2-1,-3 1 0,-1-2 1,-3-1-1,-20 33-40,30-57-109,0-1-1,-1-1 1,-1 0-1,-1-1 0,0 0 1,-1-1-1,0 0 1,-1-2-1,-1 1 1,0-2-1,0-1 0,-1 0 1,0-1-1,-1-1 1,0 0-1,-18 4 110,-9-7-7495,33-8-886</inkml:trace>
  <inkml:trace contextRef="#ctx0" brushRef="#br0" timeOffset="16789.121">93 3697 12043,'0'0'3273,"0"0"-513,0 0-347,0 0-705,0 0-742,0 0-523,13 0-229,45 1-75,-56-1-129,0 0 0,0 0 0,0 0 0,0 0 1,0 0-1,0 0 0,0 1 0,-1-1 1,1 0-1,0 1 0,0 0 0,0-1 0,-1 1 1,1 0-1,0 0 0,-1 0 0,1 0 0,0 0 1,-1 1-1,0-1 0,1 0 0,-1 1 0,0-1 1,1 1-1,-1-1 0,0 1 0,0 0 0,-1-1 1,1 1-1,0 0 0,0 0 0,-1 0 0,1-1 1,-1 1-1,1 0 0,-1 0 0,0 0 0,0 0 1,0 0-1,0 0 0,0 0 0,0 0 0,-1-1 1,1 1-11,-36 67 351,-141 71 2041,221-136-2221,179-42-2220,-154 22-963,-6 3-2679,-9 1-3864</inkml:trace>
  <inkml:trace contextRef="#ctx0" brushRef="#br0" timeOffset="19128.089">4716 73 7047,'-17'0'6859,"-115"8"290,51 15-1357,102-14-4137,285-4 293,-134-12-1801,0-7 0,-1-8 0,-1-7-1,31-16-146,-276 61 86,29 23-2404,30-2-5972,11-16-3224</inkml:trace>
  <inkml:trace contextRef="#ctx0" brushRef="#br0" timeOffset="20016.018">4070 3588 13517,'0'0'4132,"0"0"-1522,0 0-437,0 0-550,14-2-529,268-42 1404,-128 12-2199,-151 26-3347,-16 7-3096,4 3-2681</inkml:trace>
  <inkml:trace contextRef="#ctx0" brushRef="#br0" timeOffset="20607.625">5177 3229 14990,'-2'-15'3454,"-6"-75"956,14 84-800,20 31-2624,61 90-72,-31-37-823,3-3-1,3-3 1,3-2-1,3-3 1,5-2-91,-65-58-103,0 0 0,1-1 0,-1 0-1,1-1 1,1 0 0,-1 0 0,1-1 0,-1 0 0,1-1 0,2 1 103,-10-6-11,-1 0 0,1 0 0,0 0-1,-1 0 1,1 0 0,-1-1 0,1 1 0,-1 0-1,0-1 1,0 1 0,0-1 0,-1 1-1,1-1 1,0 1 0,-1-1 0,0 0 0,0 1-1,1-1 1,-1 0 0,-1 1 0,1-1-1,0 1 1,-1-1 0,1 0 0,-1 1 0,0-1-1,0 0 12,0 0-1,-59-201 166,0 13 866,60 189-995,0 0 0,0 0-1,0 1 1,-1-1 0,1 0 0,-1 0 0,1 0 0,-1 0 0,0 1 0,1-1-1,-1 0 1,0 1 0,0-1 0,0 1 0,-1-1 0,1 1 0,0-1 0,0 1-1,-1 0 1,1-1 0,-1 1 0,1 0 0,-1 0 0,0 0 0,1 1 0,-1-1-1,0 0 1,0 0 0,0 1 0,1-1 0,-1 1 0,0 0 0,0-1 0,0 1-1,0 0 1,0 0 0,0 0 0,1 1 0,-1-1 0,0 0 0,0 1 0,0-1-1,0 1 1,1-1 0,-1 1 0,0 0 0,0 0 0,1 0 0,-1 0-1,0 1-35,-112 159 129,-223 257-909,296-355-3677,48-58-4555,5-12 957</inkml:trace>
  <inkml:trace contextRef="#ctx0" brushRef="#br0" timeOffset="21124.967">5021 2764 14061,'0'0'3508,"0"0"-1042,0 0-213,0 0-620,0 0-661,22 0-145,266-21 641,186-69-731,-410 71-486,-101 18-1164,-30 19-2489,29 6-2704,18-7-1431</inkml:trace>
  <inkml:trace contextRef="#ctx0" brushRef="#br0" timeOffset="21485.929">6452 2857 10122,'0'0'3053,"1"-13"-853,1-21-1082,-1 20 981,-1 8 5008,4 45-6555,0 1 0,3-1 1,1 0-1,2-1 0,1 0 0,11 21-552,-6-14 65,-1 0-1,-3 1 1,-2 0-1,1 20-64,-8-32 0,-2-1-1,-1 1 1,-1-1 0,-2 1-1,-1-1 1,-2 0-1,-2 0 1,-3 8 0,6-24 3,-1-1 1,-1 1 0,0-1-1,-2-1 1,0 1-1,0-1 1,-1-1-1,-1 0 1,0 0-1,-1-1 1,-1-1 0,0 0-1,0-1 1,-2 0-1,1-1 1,-8 3-4,-88 31-1764,71-38-1540,-1-4-3383,23-4-3707</inkml:trace>
  <inkml:trace contextRef="#ctx0" brushRef="#br0" timeOffset="17840.916">2442 3350 10602,'0'0'4628,"0"0"-1627,-4-13-572,-11-45-433,15 55-1913,0 0-1,1 0 1,-1 0 0,1 0-1,-1 0 1,1 0 0,0 0-1,0 0 1,0 0 0,0 0-1,1 1 1,-1-1 0,1 0-1,0 1 1,-1-1 0,1 1-1,0 0 1,1-1 0,-1 1-1,0 0 1,1 1 0,-1-1-1,1 0 1,-1 1 0,1-1-1,0 1 1,0 0 0,-1-1-1,1 1-82,4-2 107,7-4-58,1 1 0,0 0 1,0 1-1,1 1 0,-1 0 1,1 1-1,0 1 0,0 0 1,0 1-1,0 1 0,0 0 1,0 2-1,0-1 0,0 2 1,0 0-1,0 1 0,-1 1 1,0 0-1,0 1 0,0 1 0,1 1-49,-10-3-34,0 1 0,0 0 0,0 0 0,-1 1 0,0-1 0,0 1 0,0 0 0,-1 0 0,0 1 0,-1-1 0,0 1 0,0 0 0,-1 0 0,1 0 0,-2 0 0,1 0 0,-1 1 0,0-1 0,-1 0 0,0 1 0,-1-1 0,1 0 0,-1 1 0,-1-1 0,0 0 0,0 0 0,0 0 0,-1 0 0,-1-1 0,1 1 0,-1-1 0,0 1 0,-1-1 0,0-1 0,0 2 34,-19 29-366,-2-1 1,-1-1-1,-2-1 0,-1-1 1,-2-2-1,-16 12 366,36-34-5,54-47 453,411-420 1298,-410 421-817,-50 56-508,4-13-431,-27 44 90,2 2 0,2 1 0,-13 41-80,36-85 5,-3 5 4,1 1 0,0-1 0,1 1 0,1 0 0,0 1 0,1-1 1,1 0-1,0 1 0,1-1 0,1 5-9,2-15 0,-1 0 1,1-1-1,0 1 1,0 0-1,1-1 1,-1 0-1,1 0 1,0 0-1,0 0 1,1 0-1,-1-1 1,1 0 0,-1 0-1,1 0 1,0 0-1,0-1 1,0 0-1,1 0 1,-1 0-1,0-1 1,1 0-1,-1 0 1,1 0-1,-1-1 1,1 1-1,0-1 1,-1-1-1,1 1 1,-1-1-1,1 0 1,-1 0-1,1-1 1,-1 1-1,0-1 1,0 0-1,0-1 1,0 1-1,0-1 1,0 0-1,-1 0 1,1-1-1,1-1 0,56-50-2627,-21 18-7537,-23 23-539</inkml:trace>
  <inkml:trace contextRef="#ctx0" brushRef="#br0" timeOffset="18138.219">3524 3518 11307,'0'0'6171,"0"0"-3134,0 0-891,0 0-331,0 0-635,0 0-507,0 0-129,0 16-133,-6 265 689,6-268-1524,-2 35-2199,0-19-8904,2-25 4956</inkml:trace>
  <inkml:trace contextRef="#ctx0" brushRef="#br0" timeOffset="18458.728">3547 2924 10058,'0'0'2135,"0"0"32,0 0 214,0 0-326,0 0-528,0 0-384,0 0-449,0 0-235,-4 5-27,2-4-401,1 1 0,0 0-1,0-1 1,0 1 0,0 0 0,0 0-1,0 0 1,0 0 0,1 0-1,-1 0 1,1 0 0,-1 0 0,1 0-1,0 0 1,0 0 0,0 0 0,0 0-1,0 0 1,0 0 0,1 0 0,-1 0-1,1 0 1,-1 0 0,1 0-1,0 0 1,-1 0 0,1 0 0,0 0-1,1 0 1,-1-1 0,0 1 0,0 0-1,1-1 1,-1 1 0,1-1-1,-1 0 1,2 1-31,93 77 1789,-91-109-540,-4 25-1250,-1-1 1,0 1 0,0-1-1,0 1 1,-1-1 0,0 1-1,0 0 1,0-1 0,-1 1-1,1 0 1,-1 0 0,-1 0-1,1 0 1,-1 0 0,0 1-1,0-1 1,0 1 0,0-1-1,-1 1 1,0 0 0,0 1-1,0-1 1,0 1 0,0 0-1,-1 0 1,0 0 0,1 0-1,-1 1 1,0 0 0,0 0-1,-1 0 1,1 0 0,-50 6-2426,24 15-2568,10 2-3174</inkml:trace>
  <inkml:trace contextRef="#ctx0" brushRef="#br0" timeOffset="21937.974">1937 2991 9001,'0'0'7847,"0"0"-5157,-57 83-672,33-20 289,-2 13-802,1 10-544,8 7-385,8 1-223,8-3-65,4-3-32,18-6-192,10-2-64,19-8-64,20-9-352,22-12-321,16-19-1089,15-17-2882,-9-12-6919</inkml:trace>
  <inkml:trace contextRef="#ctx0" brushRef="#br0" timeOffset="22523.049">7034 2331 15407,'0'0'3347,"0"0"-1399,0 0-165,0 0-432,0 0-652,16-8-400,-6 2-262,-6 3-30,0 0 1,0 1 0,0-1 0,1 1-1,-1 0 1,0 0 0,1 1-1,0-1 1,-1 1 0,1 0-1,0 0 1,0 0 0,-1 1-1,1 0 1,0 0 0,0 0 0,0 0-1,-1 1 1,1 0 0,0 0-1,0 0 1,-1 0 0,4 2-8,-1 1 8,0 0 1,0 1-1,0-1 1,-1 1 0,1 1-1,-1-1 1,-1 1-1,1 0 1,-1 0-1,0 1 1,0-1 0,-1 1-1,0 0 1,0 0-1,-1 1 1,0-1-1,0 1 1,-1 0 0,1 0-1,-2 0 1,1 0-1,-1 0 1,-1 0-1,1 0 1,-1 0 0,-1 0-1,1 0 1,-2 0-1,1 0 1,-1 0-1,0 0 1,0 0 0,-1 0-1,0-1 1,-1 1-1,0-1 1,0 0-1,-2 2-8,-12 14 160,-1-1 0,0-1-1,-2 0 1,0-2 0,-2 0 0,-17 10-160,-9 9 531,49-38-527,1 0 0,-1 0 0,1 1 0,-1-1 0,1 0 0,-1 0 0,1 0 1,-1 1-1,1-1 0,-1 0 0,0 0 0,1 1 0,-1-1 0,1 0 0,-1 1 0,0-1 0,1 1 0,-1-1 1,0 0-1,1 1 0,-1-1 0,0 1 0,0-1 0,1 1 0,-1-1 0,0 1 0,0-1 0,0 1 0,0-1 1,0 1-1,0-1 0,0 1 0,0-1 0,0 1 0,0-1 0,0 1 0,0-1 0,0 1 0,0-1 0,0 1 1,0-1-1,-1 1 0,1-1 0,0 1 0,0-1 0,-1 1 0,1-1 0,0 1 0,0-1 0,-1 0 1,1 1-1,-1-1 0,1 0 0,0 1 0,-1-1 0,1 0 0,-1 1 0,1-1 0,-1 0 0,1 0 0,-1 0 1,1 1-1,-1-1 0,1 0 0,-1 0 0,1 0 0,-1 0-4,51 0 18,-38-1 5,76-6-94,-2-5 0,1-3 1,3-5 70,-5 2-1053,-79 17 1293,15-2-3285,-27 12-4502,-11 2-679</inkml:trace>
  <inkml:trace contextRef="#ctx0" brushRef="#br0" timeOffset="23483.023">737 3200 9897,'0'0'3465,"0"0"-710,0 0-209,0 0-758,0 0-672,0 0-337,16 0-127,107-4 234,135-22-80,-248 22-1464,-23 2-325,-25 0-985,-115 12-6447,54 15 6965,78-19 876,17-6 950,0 1 1,0 0 0,0-1-1,0 1 1,0 0 0,0 1-1,0-1 1,1 1-1,-1 0 1,1 0 0,-1 0-1,1 0 1,0 0 0,-1 1-1,1 0 1,1-1-1,-1 1 1,0 0 0,1 0-1,-1 1 1,1-1 0,0 1-1,0-1 1,0 1 0,1-1-1,-1 1 1,1 0-1,0 0 1,0 0 0,0 2-377,1-2 107,0 0 0,0 0 1,0 0-1,1 0 0,0-1 0,0 1 1,0 0-1,0-1 0,1 1 1,-1 0-1,1-1 0,0 0 0,0 1 1,0-1-1,0 0 0,1 0 1,-1 0-1,1 0 0,0-1 1,0 1-1,0-1 0,0 1 0,0-1 1,0 0-1,3 1-107,98 34 404,-73-28-228,3 0-82,-19-6-61,-1 1 1,0 0 0,-1 1-1,1 1 1,-1 0-1,0 0 1,0 2 0,9 6-34,-20-12 12,1 0 0,-1 0 1,-1 1-1,1-1 0,0 1 1,-1-1-1,1 1 0,-1-1 1,1 1-1,-1 0 0,0 0 1,-1-1-1,1 1 0,0 0 1,-1 0-1,1 0 0,-1 0 1,0 0-1,0 0 0,0 0 1,0 0-1,-1 0 0,1 0 1,-1 0-1,0 0 0,0-1 1,0 1-1,0 0 1,-1 1-14,-49 73 503,-88 51 370,-18 21-596,155-147-274,-1 0 0,1 0 0,0 0-1,0 1 1,0-1 0,0 1 0,1 0 0,-1-1 0,1 1 0,-1 0 0,1 0 0,0 0 0,0 0 0,0 0 0,1 0 0,-1 0 0,1 0-1,0 0 1,-1 0 0,1 0 0,1 0 0,-1 0 0,0 1 0,1-1 0,-1 0 0,1 0 0,0 0 0,0 0 0,1-1 0,-1 1 0,0 0-1,1 0 1,0-1 0,-1 1 0,1-1 0,1 2-2,12 4-10,0-1 0,0-1-1,1 0 1,-1-1 0,1 0 0,1-2 0,-1 0-1,0 0 1,1-2 0,-1 0 0,1-1-1,2 0 11,27 1-519,0-2-1,-1-2 0,1-2 0,-1-2 0,0-2 0,0-2 1,-1-1-1,24-12 520,-17-8-3111,-42 12-7818,-9 16 2024</inkml:trace>
  <inkml:trace contextRef="#ctx0" brushRef="#br0" timeOffset="24484.071">8262 1069 7687,'0'0'2771,"0"0"-81,0 0-143,-3-14-374,-7-100 1729,10 110-3822,0-1 0,1 0 0,0 0 1,-1 0-1,2 1 0,-1-1 0,1 0 0,-1 1 1,1-1-1,1 1 0,-1 0 0,0 0 0,1 0 0,0 0 1,0 0-1,0 0 0,1 1 0,-1-1 0,1 1 1,0 0-1,0 0 0,0 1 0,0-1 0,0 1 1,0 0-1,1 0 0,-1 0 0,1 0 0,0 1 0,0 0 1,-1 0-1,1 0 0,0 1 0,0-1 0,0 1 1,0 0-1,-1 1 0,1-1 0,0 1 0,0 0 0,0 0 1,-1 1-1,1-1 0,-1 1 0,1 0 0,-1 0 1,0 0-1,1 1 0,-1 0 0,3 2-80,3 5-1,0-1 1,-1 1-1,0 1 1,-1 0-1,0 0 0,-1 0 1,0 1-1,0 0 1,-2 1-1,1 0 0,-2-1 1,0 1-1,0 1 0,-1-1 1,-1 1-1,0-1 1,-1 1-1,0-1 0,-1 1 1,-1 0-1,0 0 1,-1-1-1,0 1 0,-1-1 1,0 0-1,-6 13 1,-113 250-755,53-132-369,48-103 1073,2 1-1,1 1 1,2 0 0,3 1 0,1 1-1,2 0 1,2 0 0,2 1 0,3 0-1,1 31 52,3-64-21,0 0 0,1 0 0,1 0 0,0 0 0,1 0 0,1-1 0,-1 0 0,2 0 0,0 0 0,0 0 0,1-1 0,1 0 0,0-1 0,0 1 0,1-2 0,0 1 0,1-1 0,0 0 0,0-1 0,1-1 0,0 1 1,0-2-1,1 1 0,0-2 0,0 1 0,0-2 0,1 0 0,-1 0 0,1-1 0,7 1 21,-8-2 55,0 0 1,-1-1 0,1 0 0,0 0 0,0-1-1,0-1 1,0 0 0,-1-1 0,1 0 0,0-1-1,-1 0 1,0-1 0,0 0 0,0 0 0,0-2-1,-1 1 1,1-1 0,-1-1 0,-1 0 0,0 0 0,0-1-1,6-6-55,-13 12 59,-1 1 0,1-1 0,-1 0 0,1 0-1,-1 0 1,0 0 0,0-1 0,0 1 0,0 0 0,-1 0-1,1-1 1,0 1 0,-1-1 0,0 1 0,1 0 0,-1-1-1,0 1 1,0-1 0,-1 1 0,1 0 0,0-1-1,-1 1 1,1 0 0,-1-1 0,0 1 0,0 0 0,0 0-1,0-1 1,0 1 0,-1 0 0,1 0 0,0 0-1,-1 0 1,0 1 0,1-1 0,-1 0 0,0 1 0,0-1-1,0 1 1,0 0 0,0-1 0,0 1 0,0 0 0,0 0-1,-1 0 1,1 1 0,0-1 0,-1 1 0,1-1-1,0 1 1,-1 0 0,1-1 0,-2 2-59,-3-2 52,1 1 0,0 1 1,-1-1-1,1 1 0,0 0 0,0 0 1,-1 1-1,1 0 0,0 0 0,1 1 0,-1-1 1,0 1-1,1 0 0,-1 1 0,1-1 1,0 1-1,0 0 0,0 1 0,1-1 0,0 1 1,0 0-1,0 0 0,0 0 0,-2 5-52,-4 6 1,1 0 0,1 1 0,0 0 0,2 0-1,0 1 1,0 0 0,2 0 0,0 2-1,-6 55-295,4-1-1,3 1 1,4 21 295,-1-42-70,21 312 95,-1 59-50,-19-407 32,0 1 0,-1-1 0,-2 0 0,1 1 0,-2-1 0,0 0 0,-2 0-1,0 0 1,0-1 0,-2 1 0,0-1 0,-1-1 0,-1 1 0,0-2 0,-2 1 0,1-1-1,-2-1 1,0 0 0,-1 0 0,0-1 0,0-1 0,-2 0 0,0-1 0,-11 6-7,-4-7 16,0-2 0,0-1 0,-1-1 0,0-2 0,0-1 0,0-1 0,-1-2 0,1-1 0,0-1 0,0-2 0,-28-7-16,-192-40-208,199 16-2697,56-5-6864,16 13-4377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13.692"/>
    </inkml:context>
    <inkml:brush xml:id="br0">
      <inkml:brushProperty name="width" value="0.05" units="cm"/>
      <inkml:brushProperty name="height" value="0.05" units="cm"/>
    </inkml:brush>
  </inkml:definitions>
  <inkml:trace contextRef="#ctx0" brushRef="#br0">447 271 6566,'0'0'3534,"2"-13"-1366,8-102 5375,-10 110-7282,0-1 1,-1 0 0,0 0 0,0 0-1,0 1 1,0-1 0,-1 1 0,0-1-1,-1 1 1,1-1 0,-1 1-1,0 0 1,0 0 0,0 1 0,-1-1-1,0 1 1,0-1 0,0 1 0,0 0-1,0 1 1,-1-1 0,-4-2-262,3 2 24,-1 1 0,0-1 0,0 1 0,-1 1 0,1-1 0,-1 1 0,1 0 0,-1 1 0,0 0 0,1 0 0,-1 1 0,0 0 0,0 0 0,0 1 0,1 0 0,-1 0 0,0 1 0,1 0 0,-1 0 0,1 0 0,0 1 0,0 1 0,0-1 0,0 1 0,-3 3-24,2-2-36,0 1 1,1 0-1,0 0 1,0 1-1,0 0 1,1 0-1,0 1 1,1 0-1,-1 0 0,1 0 1,1 0-1,0 1 1,0 0-1,1 0 1,0 0-1,0 0 1,1 0-1,0 1 1,1-1-1,0 1 1,1-1-1,-1 1 1,2 0-1,0-1 1,0 1-1,0-1 0,1 0 1,1 1-1,2 7 36,4-6-67,0 0-1,1 0 0,0-1 1,0-1-1,1 0 0,1 0 0,-1-1 1,1 0-1,1-1 0,-1-1 1,1 0-1,0 0 0,1-2 1,8 3 67,-6-2-17,-1 0 1,0 2 0,0 0 0,0 0-1,-1 1 1,0 1 0,-1 0 0,0 1-1,0 1 1,7 8 16,-17-16 15,0 0 0,0 0 0,0 0 0,-1 1 0,0-1-1,1 1 1,-1 0 0,0 0 0,-1 0 0,1 0 0,-1 0 0,1 0 0,-1 0 0,-1 0 0,1 1-1,0-1 1,-1 0 0,0 1 0,0-1 0,0 0 0,-1 1 0,0-1 0,1 0 0,-1 0 0,-1 0-1,1 1 1,-1-1 0,1 0 0,-1-1 0,0 1 0,0 0 0,-1-1 0,1 1 0,-1-1-1,0 1 1,0-1 0,0 0 0,0 0 0,-1-1 0,1 1 0,-1-1 0,1 0 0,-3 2-15,-14 2 153,1 0 0,-1-1 0,0 0 1,0-2-1,0-1 0,-1 0 0,1-2 0,-1 0 1,1-1-1,-9-2-153,-98-33 389,122 34-537,0-1-1,0 1 0,0-1 0,1 0 1,-1 0-1,1 0 0,0-1 0,0 1 1,0-1-1,0 0 0,1 0 0,-1-1 1,1 1-1,0-1 0,1 1 1,-1-1-1,1 0 0,0 0 0,0 0 1,0 0-1,1-1 0,-1-3 149,11-5-8499,4 12 150</inkml:trace>
  <inkml:trace contextRef="#ctx0" brushRef="#br0" timeOffset="401.852">1113 234 11627,'4'-15'6006,"9"-46"-3081,-12 59-2778,-1 0 0,1 0 0,-1 0 0,0 0 0,0 0 0,0 1 0,0-1 0,0 0 0,0 0 0,0 0 0,0 0 1,-1 0-1,1 0 0,-1 0 0,0 0 0,1 1 0,-1-1 0,0 0 0,0 0 0,0 1 0,0-1 0,0 1 0,-1-1 0,1 1 0,0-1 0,-1 1 0,1 0 0,-1 0 0,1-1 0,-2 1-147,-79-9 1055,79 10-1033,-14 3-48,0 1 0,0 1-1,0 0 1,0 1 0,1 1 0,0 0 0,0 1 0,1 1 0,0 1-1,0 0 1,1 1 0,1 0 0,0 1 0,0 0 0,1 1-1,1 1 1,0 0 0,1 0 0,0 1 0,-2 8 26,10-21-33,0 0-1,0 1 1,0-1 0,1 1-1,-1 0 1,1-1 0,0 1 0,0 0-1,0 0 1,0 0 0,0 0 0,1 0-1,-1 0 1,1 0 0,0 0 0,0 0-1,0 0 1,0 0 0,0 0 0,1 0-1,-1 0 1,1 0 0,0 0 0,0 0-1,0 0 1,0-1 0,1 1-1,-1 0 1,1-1 0,-1 1 0,1-1-1,0 1 1,0-1 0,0 0 0,1 0-1,-1 0 1,0 0 0,1 0 0,1 1 33,200 83-107,-122-28 127,-80-57-12,-1 1 0,1 0-1,0-1 1,0 1 0,-1 0-1,1 0 1,-1 0 0,1 0-1,-1 0 1,0 0 0,0 0-1,0 1 1,0-1 0,0 0-1,-1 1 1,1-1 0,-1 0-1,1 1 1,-1-1 0,0 1-1,0-1 1,0 1 0,0-1-1,-1 0 1,1 1 0,-1-1-1,1 1 1,-1-1 0,0 0-1,0 1 1,0-1 0,0 0-1,0 0 1,0 0 0,-1 0-1,1 0 1,-2 2-8,-7 3 89,0 1 0,-1-1-1,0-1 1,0 0 0,0 0 0,-1-1 0,0-1-1,0 0 1,0 0 0,0-1 0,0-1 0,-1 0-1,1-1 1,-1 0 0,0-1 0,1 0-1,-1-1 1,1 0 0,-2-2-89,-62-27 303,49 0-1878,29-10-4894,12 22-2195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15.993"/>
    </inkml:context>
    <inkml:brush xml:id="br0">
      <inkml:brushProperty name="width" value="0.05" units="cm"/>
      <inkml:brushProperty name="height" value="0.05" units="cm"/>
    </inkml:brush>
  </inkml:definitions>
  <inkml:trace contextRef="#ctx0" brushRef="#br0">3 26 11050,'0'0'4485,"0"0"-1005,0 0-768,0 0-678,0 0-592,0 0-476,0 0-486,17-4-229,-8 1-223,2-1 25,0 0 1,0 1-1,1 1 0,-1 0 0,1 0 1,-1 1-1,1 1 0,-1 0 1,1 0-1,-1 1 0,6 2-53,-15-3 7,1 1 0,-1-1 1,0 1-1,0 0 0,0 0 0,0 0 0,0 0 1,0 0-1,0 1 0,0-1 0,0 0 0,0 1 1,-1 0-1,1-1 0,0 1 0,-1 0 0,0 0 0,1 0 1,-1 0-1,0 0 0,0 0 0,0 0 0,0 0 1,-1 0-1,1 1 0,0-1 0,-1 0 0,0 1 1,1-1-1,-1 0 0,0 0 0,0 1 0,-1-1 1,1 0-1,0 1 0,-1-1 0,1 0 0,-1 1 0,0-1 1,0 0-1,0 0 0,0 0 0,0 0 0,0 0 1,0 0-1,-1 0 0,1 0 0,-1-1 0,1 1-7,-113 104 41,29-34 196,86-72-237,0 0 0,0 0 1,-1 0-1,1 0 0,0 0 0,-1 1 1,1-1-1,0 0 0,0 0 0,-1 1 1,1-1-1,0 1 0,-1-1 0,1 1 1,-1-1-1,1 1 0,-1-1 0,1 1 1,-1-1-1,1 1 0,-1-1 0,1 1 1,-1 0-1,0-1 0,1 1 0,-1 0 1,0 0-1,1-1 0,-1 1 0,0 0 1,0-1-1,0 1 0,0 0 0,0 0 1,0-1-1,0 1 0,0 0 0,0 0 1,0-1-1,0 1 0,-1 0 0,1 0 1,0-1-1,0 1 0,-1 0 0,1-1 1,0 1-1,-1 0 0,1-1 0,-1 1 1,1 0-1,-1-1 0,1 1 0,-1-1 0,1 1 1,-1-1-1,0 1 0,1-1 0,-1 0 1,0 1-1,1-1 0,-1 0 0,0 1 1,1-1-1,-1 0 0,127-14-1642,-42-3-2608,-9 1-4234,-23 6-2738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14.694"/>
    </inkml:context>
    <inkml:brush xml:id="br0">
      <inkml:brushProperty name="width" value="0.05" units="cm"/>
      <inkml:brushProperty name="height" value="0.05" units="cm"/>
    </inkml:brush>
  </inkml:definitions>
  <inkml:trace contextRef="#ctx0" brushRef="#br0">5 184 8616,'0'-39'2897,"-4"-106"10179,20 246-10184,-2-19-2726,46 291 27,-60-372-198,0 0 1,0 0-1,-1 0 0,1 0 1,0 0-1,0 0 1,0 1-1,0-1 1,0 0-1,0 0 1,0 0-1,0 0 0,1 0 1,-1 0-1,0 0 1,1 0-1,-1 0 1,1 0-1,-1 0 0,1 0 1,-1 0-1,1 0 1,0 0-1,-1 0 1,1 0-1,0-1 1,0 1-1,-1 0 0,1-1 1,0 1-1,0 0 1,0-1-1,0 1 1,0-1-1,0 1 0,0-1 1,0 0-1,0 1 1,0-1-1,0 0 1,1 0-1,-1 0 1,0 0-1,0 0 0,0 0 1,0 0-1,0 0 1,1 0 4,40-89 194,-39 77-188,1 0 1,1 0-1,0 1 0,1 0 0,0 0 1,0 1-1,1-1 0,1 1 1,5-6-7,-11 14-3,-1 1 1,1-1 0,0 0 0,0 1-1,0-1 1,0 1 0,0-1 0,0 1-1,0 0 1,0 0 0,0 0 0,1 0-1,-1 1 1,0-1 0,1 1 0,-1-1-1,0 1 1,1 0 0,-1-1 0,1 2-1,-1-1 1,0 0 0,1 0 0,-1 1-1,1-1 1,-1 1 0,0-1 0,0 1-1,1 0 1,-1 0 0,0 0 0,0 1-1,0-1 1,0 0 0,0 1 0,0-1-1,0 1 1,-1 0 0,1-1 0,1 3 2,42 87-135,-43-84 91,0-1 0,-1 0-1,1 1 1,-1-1-1,-1 1 1,1-1-1,-1 1 1,0 0 0,0-1-1,-1 1 1,0-1-1,0 1 1,-1-1-1,0 1 1,0-1-1,0 0 1,-1 0 0,1 0-1,-2 0 1,1-1-1,-1 1 1,1-1-1,-2 0 1,1 0-1,0 0 1,-1 0 0,0-1-1,0 0 1,0 0-1,-1 0 1,0-1-1,1 1 1,-1-1-1,0-1 1,0 1 0,-1-1-1,1 0 1,0-1-1,-1 1 1,0-1 44,1-1-82,0 0 0,0-1 0,0 1 1,0-1-1,0 0 0,0-1 0,0 0 1,1 0-1,-1 0 0,1 0 0,-1-1 1,1 0-1,0 0 0,0-1 0,0 1 0,0-1 1,1 0-1,-1 0 0,1-1 0,0 1 1,1-1-1,-1 0 0,1 0 0,0 0 0,0 0 1,0-1-1,0-1 82,-4-66-4796,16 51-158,3 4-2168</inkml:trace>
  <inkml:trace contextRef="#ctx0" brushRef="#br0" timeOffset="598.496">711 335 11851,'0'0'3273,"0"0"-2056,0 0-609,0 0-74,0 0-288,0 0-129,0 0-10,9 12-48,53 85 517,-61-95-537,-1 1 0,1-1 0,1 1 0,-1-1-1,0 1 1,1-1 0,-1 0 0,1 0 0,0 0 0,-1 0-1,1 0 1,0 0 0,0 0 0,1 0 0,-1-1-1,0 1 1,0-1 0,1 0 0,-1 0 0,1 1 0,-1-1-1,1-1 1,0 1 0,-1 0 0,1-1 0,0 1 0,-1-1-1,1 0 1,0 0 0,-1 0 0,1 0 0,0-1-1,0 1 1,-1-1 0,1 1 0,-1-1 0,1 0 0,0 0-1,-1 0 1,0-1 0,1 1 0,-1 0 0,0-1 0,2 0-39,3-4 315,0 1 1,-1-1-1,1 0 1,-1 0 0,0-1-1,-1 0 1,1 0 0,-1 0-1,-1-1 1,1 1-1,-1-1 1,-1 0 0,0-1-1,0 1 1,0 0 0,-1-1-1,0 0 1,-1 1 0,0-1-1,0 0 1,-1 0-1,0 0 1,0 1 0,-2-4-316,-1 7 52,-1 0 0,-1 1 0,1 0 1,-1 0-1,1 0 0,-1 0 0,0 0 1,-1 1-1,1 0 0,0 0 0,-1 1 1,0-1-1,1 1 0,-1 1 0,0-1 1,0 1-1,0 0 0,0 0 0,-1 1 1,1-1-1,0 1 0,0 1 0,0-1 0,0 1 1,0 0-1,0 1 0,0-1 0,-1 2-52,-1-1-3,0 0 0,0 1 0,0 0-1,0 0 1,1 1 0,0 0-1,0 1 1,0-1 0,0 1 0,1 1-1,-1-1 1,2 1 0,-1 0-1,0 1 1,1-1 0,0 1 0,1 0-1,0 0 1,0 0 0,0 1-1,1 0 1,0-1 0,0 1 0,1 0-1,0 1 1,1-1 0,-1 0-1,2 0 1,-1 1 0,1-1 0,0 0-1,1 1 1,0-1 0,0 0-1,1 0 1,0 0 0,1 0 0,-1 0-1,3 4 4,2 2-298,2 0 0,-1 0-1,1-1 1,1 0 0,1-1-1,-1 0 1,2 0 0,0-1-1,0-1 1,1 0 0,0 0-1,1-2 1,0 1 0,0-2-1,1 0 1,-1-1 0,2 0-1,-1-1 1,1-1 0,-1 0-1,1-2 1,0 1 0,0-2-1,1 0 1,-1-1 0,12-2 298,-16 1 26,-1-1 0,0-1 0,1 0 1,-1-1-1,-1 0 0,1 0 1,0-1-1,-1-1 0,0 0 0,0 0 1,-1-1-1,0 0 0,0 0 0,0-1 1,-1-1-1,0 1 0,-1-1 1,0 0-1,0-1 0,-1 0 0,-1 0 1,3-6-27,8-16 795,-2-1 0,-2-1 0,-1 0 0,-1 0 1,-2-1-1,2-25-795,-4 23 635,-2-1 0,-2 1 0,-2-1 1,-1 0-1,-3-10-635,3 49 21,1 0 0,0 0 0,-1 0 0,1-1 1,-1 1-1,1 0 0,-1 0 0,1 0 0,-1 0 0,0-1 0,1 1 0,-1 0 0,0-1 0,0 1 0,1-1 1,-1 1-1,0-1 0,0 1 0,0-1 0,0 1 0,0-1 0,0 0 0,0 0 0,0 1 0,0-1 0,1 0 1,-1 0-1,0 0 0,0 0 0,0 0 0,0 0 0,0 0 0,0 0 0,0-1 0,0 1 0,0 0 1,0 0-1,0-1 0,0 1 0,0-1 0,0 1 0,1-1 0,-1 1 0,0-1 0,0 0 0,0 1 0,1-1 1,-1 0-1,1 1 0,-1-1 0,0 0 0,1 0 0,-1 0 0,1 0 0,-1 1 0,1-1 0,0 0 1,-1 0-1,1 0 0,0 0 0,0 0 0,0 0-21,-7 30 28,1 0 0,1 1 0,2 0 0,1-1 0,1 1-1,2 0 1,1 0 0,1 0 0,1 0 0,2-1 0,1 0 0,1 0 0,9 19-28,48 141-3150,-39-162-2151,-3-33-4623,-17-7 3732</inkml:trace>
  <inkml:trace contextRef="#ctx0" brushRef="#br0" timeOffset="798.163">1287 317 4548,'0'0'4901,"0"0"-3364,0 0 417,0 0 320,0 0-288,0 0-288,0 0-513,0 0-384,120-45-161,-68 37-255,-1 1-289,-4-5-96,-1 2-64,-5 0-929,-4-4-3139,-6 4-5029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2.633"/>
    </inkml:context>
    <inkml:brush xml:id="br0">
      <inkml:brushProperty name="width" value="0.05" units="cm"/>
      <inkml:brushProperty name="height" value="0.05" units="cm"/>
    </inkml:brush>
  </inkml:definitions>
  <inkml:trace contextRef="#ctx0" brushRef="#br0">76 86 10218,'0'0'3155,"0"0"-1762,0 0-42,-11 17 191,2-3-1217,2-6-166,1 0 0,0 1 0,1 0 0,0 1 0,0-1 0,1 1-1,1 0 1,-1 0 0,2 0 0,-1 0 0,1 0 0,0 6-159,1-1 86,1 1 0,0-1 0,1 0 1,0 1-1,2-1 0,-1 0 0,2 0 1,0-1-1,1 1 0,0-1 0,1 1 0,1-2 1,0 1-1,1-1 0,1 0 0,0-1 1,0 0-1,1 0 0,1-1 0,0 0 1,0-1-1,1 0 0,0-1 0,1 0 0,0-1 1,1-1-1,-1 0 0,1-1 0,1 0 1,-1-1-1,1-1 0,0 0 0,12 1-86,-22-3 43,1-1-1,-1 0 1,1-1-1,0 1 1,-1-1-1,1 0 1,0-1 0,0 0-1,-1 1 1,1-2-1,-1 1 1,1-1-1,-1 1 1,0-1-1,1-1 1,-1 1 0,0-1-1,0 0 1,-1 0-1,1-1 1,-1 1-1,1-1 1,-1 0-1,0 0 1,-1 0-1,1-1 1,-1 1 0,0-1-1,0 0 1,0 0-1,0 0 1,-1 0-1,0-1 1,1-4-43,-2-11 240,-1 1-1,0-1 1,-2 0 0,-1 1 0,0 0-1,-2 0 1,0 0 0,-1 0 0,-1 1-1,-1 0 1,-6-12-240,7 16-9,1 1-1,-1-1 1,-1 2 0,-1-1-1,0 1 1,-1 1 0,0-1-1,0 2 1,-2-1-1,1 2 1,-1-1 0,-1 2-1,-9-6 10,-48-14-2465,-10 21-3516,50 11-1797</inkml:trace>
  <inkml:trace contextRef="#ctx0" brushRef="#br0" timeOffset="584.885">727 239 3331,'4'-17'9321,"21"-113"-4218,-31 358-1104,6-206-3627,-1-6-278,0 0 0,0 1 0,2-1-1,0 0 1,0 1 0,2-1 0,0 0 0,1 0 0,1 0 0,0-1 0,1 1 0,0-1 0,2-1 0,7 13-94,-11-23 0,1 0 1,-1 0 0,1 0-1,0-1 1,0 0 0,0 0-1,0 0 1,1 0-1,-1-1 1,1 0 0,0 0-1,-1-1 1,1 0 0,0 0-1,0 0 1,0 0-1,0-1 1,0 0 0,0 0-1,0-1 1,0 0 0,-1 0-1,1 0 1,0-1-1,0 0 1,-1 0 0,3-1-1,6-3 82,0-1 1,0 0 0,-1 0-1,0-2 1,-1 0 0,0 0-1,0-1 1,-1 0 0,0-1-1,2-4-82,8-14 152,-1 0 1,-2-2-1,-1 0 0,-1-1 0,-2-1 0,-2 0 0,0-1 0,2-18-152,7 9 54,6 73-193,76 193 438,-101-220-298,0 1 1,0 0-1,1 0 0,-1-1 0,1 1 1,-1-1-1,1 0 0,0 1 0,1-1 1,-1-1-1,0 1 0,1 0 0,0-1 1,-1 0-1,1 0 0,0 0 0,0 0 1,0-1-1,0 1 0,1-1 0,-1 0 1,0-1-1,0 1 0,1 0 0,-1-1 1,0 0-1,1 0 0,1-1-1,4-1 13,0 0 0,-1 0 1,0-1-1,1-1 0,-1 1 0,0-2 0,-1 1 0,1-1 0,-1 0 0,0-1 0,0 0 0,1-2-13,10-8 109,0-1-1,-2 0 1,0-1-1,-1-1 1,-1-1-1,-1 0 1,-1-1 0,0 0-1,-2-1 1,-1-1-1,0 0 1,-2 0-1,0 0 1,-2-1-1,-1 0 1,0-1-1,-2 1 1,-1-3-109,-2 27 20,-1 1 0,1-1 0,-1 1 1,0-1-1,1 0 0,-1 1 0,0-1 0,1 0 0,-1 1 0,0-1 1,0 0-1,1 0 0,-1 1 0,0-1 0,1 0 0,-1 0 0,0 0 1,0 0-1,0 0 0,1 0 0,-1 0 0,0-1 0,0 1 0,1 0 1,-1 0-1,0 0 0,1-1 0,-1 1 0,0 0 0,1-1 0,-1 1 1,0-1-1,1 1 0,-1-1 0,1 1 0,-1-1 0,1 1 0,-1-1 0,1 1 1,-1-1-1,1 0 0,-1 1 0,1-1 0,0 0 0,-1 1 0,1-1 1,0 0-1,0 0 0,0 1 0,0-1 0,-1 0 0,1 0 0,0 1 1,0-1-1,0 0 0,0 0 0,1 1 0,-1-1 0,0 0 0,0 0 1,0 1-1,1-1 0,-1 0 0,0 0 0,1 1 0,-1-1-20,-12 21 28,1 2-1,1 0 0,0 0 0,2 0 0,1 1 1,0 1-1,2-1 0,1 1 0,0 0 1,2 5-28,-1-8-61,1 0 0,2 0 0,0 0 1,1 0-1,1 0 0,1 0 0,1-1 1,1 1-1,5 15 61,-7-28-281,1 1 1,0 0-1,1-1 1,0 0-1,0 0 1,1 0-1,0-1 1,0 0-1,0 0 1,1 0-1,0-1 1,1 0-1,-1 0 1,8 3 280,59 12-4445,-23-23-2924,-27-6 1273</inkml:trace>
  <inkml:trace contextRef="#ctx0" brushRef="#br0" timeOffset="913.51">1750 192 7399,'0'0'1623,"0"0"203,-13-11 410,-40-32-164,75 49 2885,41 4-2971,-48-8-1189,230 23 3345,-191-23-4033,-1-3 0,0-2 0,0-3 0,0-1 0,50-15-109,-81 14-288,-1 0-1179,-7 6-3162,-13 2-2381</inkml:trace>
  <inkml:trace contextRef="#ctx0" brushRef="#br0" timeOffset="1209.273">2792 657 19314,'0'0'3299,"0"0"-896,0 0-514,0 0-1312,0 0-577,-79-66-224,41 56-673,-2 5-1121,-8 5-2082,2 0-7591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25.063"/>
    </inkml:context>
    <inkml:brush xml:id="br0">
      <inkml:brushProperty name="width" value="0.05" units="cm"/>
      <inkml:brushProperty name="height" value="0.05" units="cm"/>
      <inkml:brushProperty name="color" value="#004F8B"/>
    </inkml:brush>
  </inkml:definitions>
  <inkml:trace contextRef="#ctx0" brushRef="#br0">158 236 7495,'2'-14'7767,"0"0"-6233,6-36 503,5 12 2096,-13 49 1378,1 15-4015,0 45-1371,-41 307 1033,32-323-1110,-2-1 1,-3 1-1,-2-2 0,-12 28-48,-24 85-6316,49-159 5126,-4 16-2739,-3-12-5285,6-10-529</inkml:trace>
  <inkml:trace contextRef="#ctx0" brushRef="#br0" timeOffset="299.86">132 236 9193,'-6'-14'3229,"-22"-43"-1141,13 35 675,10 8 2709,18 6-4557,49-13-723,1 2 0,1 3 1,63-7-193,-58 10-113,100-16-4088,-168 29 4038,0 1 0,-1-1 0,1 0 0,-1 0-1,1 0 1,-1 0 0,1 0 0,-1 1 0,1-1 0,-1 0 0,1 1 0,-1-1 0,1 0 0,-1 1 0,1-1 0,-1 0 0,0 1-1,1-1 1,-1 1 0,0-1 0,1 1 0,-1-1 0,0 1 0,0-1 0,1 1 0,-1-1 0,0 1 0,0-1 0,0 1-1,0 0 1,1-1 0,-1 1 0,0-1 0,0 1 0,0-1 0,-1 1 0,1-1 0,0 1 0,0 0 0,0-1 0,0 1 0,0-1-1,-1 1 1,1-1 0,0 1 0,0-1 0,-1 1 0,1-1 0,0 1 0,-1-1 0,1 1 0,0-1 0,-1 0 0,1 1 0,-1-1-1,1 0 1,-1 1 0,1-1 0,-1 0 0,1 0 0,-1 1 0,1-1 163,-17 17-5648</inkml:trace>
  <inkml:trace contextRef="#ctx0" brushRef="#br0" timeOffset="601.369">164 544 3716,'-25'77'5701,"9"-51"-3939,8-6 544,6-6 288,2-6-256,3-6-640,16-2-673,7-4-256,7-6-129,10-4-255,7-2-289,-3-1-64,4 0-32,-5 1 0,2-1-128,-4 4-1186,-6-1-2113,-9 4-4741</inkml:trace>
  <inkml:trace contextRef="#ctx0" brushRef="#br0" timeOffset="936.374">905 451 15919,'7'-16'2829,"60"-123"3593,-66 139-6350,0-1-1,0 0 1,0 0-1,0 1 0,0-1 1,0 0-1,-1 0 0,1 0 1,0 0-1,-1 0 0,1 0 1,-1 0-1,1-1 1,-1 1-1,1 0 0,-1 0 1,0 0-1,1 0 0,-1-1 1,0 1-1,0 0 1,0 0-1,0-1 0,0 1 1,0 0-1,-1 0 0,1 0 1,0-1-1,0 1 0,-1 0 1,1 0-1,-1 0 1,1 0-1,-1 0 0,0 0 1,1 0-1,-1 0 0,0 0 1,0 0-1,1 0 0,-1 0 1,0 0-1,0 1 1,0-1-1,0 0 0,0 1 1,0-1-1,0 0 0,-1 1 1,1-1-1,0 1 0,0 0 1,0-1-1,0 1 1,-1 0-1,1 0 0,-1 0-71,-8 2 25,0 0 0,0 1 1,0 1-1,1 0 0,-1 0 0,1 0 0,0 1 0,0 1 0,1 0 0,-1 0 0,1 0 0,1 1 0,-1 0 1,-3 6-26,-1-2 33,-32 29-104,2 1 0,2 3 0,2 1 1,-7 13 70,8 22-338,36-77 324,0-1 0,1 1 0,0-1-1,0 0 1,0 1 0,0-1 0,0 1 0,0-1-1,0 1 1,1-1 0,-1 1 0,1-1 0,0 0-1,0 1 1,0-1 0,0 0 0,0 0 0,0 0-1,1 0 1,-1 0 0,1 0 0,-1 0 0,1 0-1,0 0 1,0-1 0,-1 1 0,1-1 0,0 1-1,1-1 1,-1 0 0,0 0 0,0 0 0,2 1 14,143 22-696,-97-20 505,-19-2 78,-19-2 57,1 1 0,-1 0 0,0 1 0,0 0 0,-1 0 0,1 2 1,0-1-1,-1 1 0,0 1 0,8 4 56,-16-7-13,-1 0 0,0 0-1,0 0 1,0 1 0,0-1 0,-1 0 0,1 1-1,0-1 1,-1 1 0,0-1 0,1 1 0,-1 0 0,0 0-1,-1-1 1,1 1 0,0 0 0,-1 0 0,0 0-1,1 0 1,-1 0 0,0 0 0,-1 0 0,1 0 0,0 0-1,-1 0 1,0-1 0,0 1 0,1 0 0,-2 0 0,1-1-1,-1 3 14,-52 77 14,43-70 55,-1-1-1,0-1 1,-1 0 0,0 0 0,0-1-1,-1-1 1,0-1 0,-1 0-1,0 0 1,0-1 0,0-1 0,-6 0-69,13-2 32,0-1 1,-1-1-1,1 1 1,0-2 0,-1 1-1,1-1 1,-1 0-1,1-1 1,-1 0 0,1 0-1,0-1 1,-1 0-1,1 0 1,0-1-1,0 0 1,1 0 0,-1-1-1,1 0 1,0-1-1,-1 1 1,2-1-1,-1-1 1,1 1 0,-1-2-33,3 3-191,1-1 0,0 1 0,0-1 0,0 0 0,1 0 0,0 0 0,0 0 0,0 0 0,0 0 0,1 0 0,0-1 0,0 1 0,0-1 0,1 0 191,8-48-10245,7 29-1788</inkml:trace>
  <inkml:trace contextRef="#ctx0" brushRef="#br0" timeOffset="1214.635">1296 231 17457,'6'-65'2535,"-7"46"2939,-5 22-3041,-5 19-1179,-12 51-744,4 0-1,3 1 1,3 0-1,1 33-509,-8 38 161,12-96-345,-16 129-787,24-59-6463,5-106 2597,6-11-4302,-4-12 929</inkml:trace>
  <inkml:trace contextRef="#ctx0" brushRef="#br0" timeOffset="1215.635">1131 803 7335,'0'0'3011,"-21"-99"-193,13 78 418,6 4-290,-1 1-864,3 6-448,1-2-769,16 2-481,11 0-224,4 5-64,11 3-64,5 2-32,4 0-96,1 0-384,5 0-801,1 0-1314,-7 2-1825,-4-1-1922</inkml:trace>
  <inkml:trace contextRef="#ctx0" brushRef="#br0" timeOffset="1754.74">1798 534 3844,'0'0'6774,"0"0"-2429,2-15-976,5-46-716,-7 58-2404,1 0 0,-1 0 1,-1-1-1,1 1 0,0 0 0,-1 0 0,1 0 0,-1 0 0,0-1 0,0 1 1,0 0-1,-1 1 0,1-1 0,-1 0 0,1 0 0,-1 1 0,0-1 0,0 0 1,0 1-1,-1 0 0,1 0 0,-2-1-249,-1-1 221,0 1 0,-1 1 0,1-1 0,-1 1 1,0 0-1,0 0 0,0 1 0,0-1 0,0 2 0,0-1 0,0 0 0,0 1 1,0 0-1,0 1 0,0-1-221,-7 5 31,0 0-1,0 0 1,1 1 0,0 0 0,0 1-1,1 1 1,0 0 0,0 0 0,1 1-1,0 1 1,1-1 0,0 1 0,0 1-1,1 0 1,0 0 0,1 1 0,1 0-1,-1 0 1,2 0 0,0 1 0,0 2-31,-9 25-39,2 1 0,2-1 0,2 1 0,2 1 0,1 0 0,3 0 1,1 15 38,1-46-13,-2-4-136,0-1 0,1 1 1,0 0-1,1 0 0,0 0 0,0 0 0,0 0 0,1 0 0,0 0 1,0 0-1,0 0 0,1 0 0,1-1 0,-1 1 0,1-1 0,0 1 0,0-1 1,0 0-1,1 0 0,0-1 0,1 1 0,-1-1 0,1 0 0,0 0 1,0 0-1,1-1 0,-1 1 0,1-1 0,1 0 149,1-2-11,-1-1-1,0 0 1,1 0 0,-1-1-1,1 0 1,-1 0-1,0-1 1,1 0 0,-1 0-1,0-1 1,0 0 0,1 0-1,-2-1 1,1 0-1,0 0 1,0 0 0,-1-1-1,0 0 1,4-3 11,106-100 334,-94 78 46,-1-1 1,-2-1-1,-1 0 0,-1-2 1,-2 0-1,-2-1 1,-1 0-1,-1-1 1,-2 0-1,-1-1 1,1-27-381,-1-37 774,-15 100-422,-5 24-337,1 0 0,0 0-1,2 1 1,1 0 0,1 1-1,2 0 1,0 0 0,1 0-1,2 1 1,1-1 0,1 0 0,1 1-1,3 15-14,-3 24 7,-1-40-81,7 88-1128,-6-110 1157,0 0-1,0-1 1,0 1-1,1 0 1,-1-1-1,1 1 1,0-1-1,0 0 1,0 0-1,0 1 1,0-1-1,1-1 1,-1 1-1,1 0 1,0-1-1,0 1 1,0-1-1,0 0 1,1 0-1,-1 0 1,0 0-1,1-1 1,-1 1 0,1-1-1,0 0 1,-1 0-1,2 0 46,6-1-39,-1-1-1,1-1 1,0 0-1,-1 0 1,0-1-1,1 0 1,-1-1-1,0 0 1,-1-1-1,1 0 1,-1-1-1,0 1 1,0-2-1,-1 1 0,1-1 1,-2-1-1,1 1 1,-1-1-1,0 0 1,0-1-1,-1 0 1,-1 0-1,1 0 1,-1-1-1,0-2 40,19-34 79,-2-2-1,-2 0 1,-3-1-1,-1-1 1,-3 0-1,-2-1 1,-2 0-1,-2-1 1,-1-33-79,3 7 68,10-151 1747,-43 308-881,17-41-925,1 0 0,2 0 0,2 0 0,1 1 1,3 9-10,-2 2 18,0-23-40,-1 50-57,3 0 1,3 0-1,3-1 1,12 44 78,-19-115-254,-1 0 0,1-1 0,0 1 0,0-1 0,0 1 0,1-1 0,-1 0 1,1 1-1,0-1 0,0 0 0,1 0 0,-1 0 0,1 0 0,0-1 1,0 1-1,0-1 0,0 0 0,1 0 0,0 0 0,-1 0 0,1 0 0,0-1 1,0 0-1,0 0 0,1 0 0,-1 0 0,0 0 0,1-1 0,-1 0 0,1 0 1,-1 0-1,1-1 0,0 0 0,-1 1 0,1-1 0,0-1 254,51-29-9112,-31 6 2364</inkml:trace>
  <inkml:trace contextRef="#ctx0" brushRef="#br0" timeOffset="2094.901">2318 504 1345,'0'0'11563,"0"0"-9673,-76 17 833,67-7-289,9 2-704,4-4-321,17-1-608,12-4-321,6-3-192,6-1-128,8-8-95,0-2-65,5-4-225,-7-3-736,-14 3-1569,-5-3-3364,-16 2-7879</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39.176"/>
    </inkml:context>
    <inkml:brush xml:id="br0">
      <inkml:brushProperty name="width" value="0.05" units="cm"/>
      <inkml:brushProperty name="height" value="0.05" units="cm"/>
      <inkml:brushProperty name="color" value="#004F8B"/>
    </inkml:brush>
  </inkml:definitions>
  <inkml:trace contextRef="#ctx0" brushRef="#br0">109 153 6278,'0'0'5963,"3"-17"-2851,1-2-2122,10-48 1713,-9 18 4217,-21 160-5569,-19 276-707,34-128-6547,2-198-3620,-1-42 1376</inkml:trace>
  <inkml:trace contextRef="#ctx0" brushRef="#br0" timeOffset="538.329">16 153 2723,'0'0'4793,"-2"-15"-2887,1 9-1570,-9-57 1630,7 11 5795,33 55-3602,59 104-3575,-44-43-570,-31-48-236,0 0 1,2-1-1,0-1 0,0-1 1,1 0-1,1-1 1,0 0-1,1-2 1,0 0-1,1-1 1,0-1-1,0-1 1,1-1-1,-1-1 0,1 0 1,1-2-1,-1 0 1,17-1 221,-32-3-23,-1 1 1,1-1-1,-1 0 1,0 0 0,1-1-1,-1 0 1,0 0-1,0 0 1,0 0-1,0-1 1,0 0-1,-1 0 1,1 0-1,-1-1 1,1 1-1,-1-1 1,-1 0 0,1 0-1,0-1 1,-1 1-1,0-1 1,0 1-1,-1-1 1,1 0-1,-1 0 1,0 0-1,0-1 1,0 1 0,-1-3 22,7-18 539,-2 0 0,-2-1 0,0 0 0,-1 0 0,-2 0 1,-1 0-1,-2-12-539,2 38 40,0 0 1,0 0 0,0 1-1,0-1 1,0 0 0,0 0-1,-1 0 1,1 0 0,0 0 0,-1 0-1,1 0 1,-1 0 0,1 1-1,-1-1 1,1 0 0,-1 0-1,1 1 1,-1-1 0,0 0-1,1 1 1,-1-1 0,0 0-1,0 1 1,0-1 0,1 1-1,-1 0 1,0-1 0,0 1-1,0 0 1,0-1 0,0 1-1,0 0 1,0 0 0,0 0-1,0 0 1,1-1 0,-1 2-1,0-1 1,0 0 0,0 0-1,0 0 1,0 0 0,0 0-1,0 1 1,0-1 0,0 1-1,0-1 1,1 0 0,-1 1-1,0-1 1,0 1 0,1 0-1,-1-1 1,0 1 0,0 0-1,1-1 1,-1 1 0,1 0-1,-1 0 1,1-1 0,-1 1-1,1 0 1,-1 0-41,-71 122 88,50-78-106,-106 241-1787,102-231 1367,27-86 583,91-171 180,-86 190-217,0-1 0,1 1 0,1 0 0,0 1 0,0 0 0,1 0 0,0 1 0,1 0-1,0 0 1,1 1 0,0 1 0,0-1 0,1 2 0,4-2-108,-14 8 16,0 0 0,0 1 0,-1 0-1,1-1 1,0 1 0,0 0 0,0 0 0,0 0 0,0 0 0,0 0-1,0 1 1,0-1 0,0 0 0,0 1 0,0 0 0,0-1 0,-1 1-1,1 0 1,0 0 0,0 0 0,-1 0 0,1 0 0,-1 0 0,1 1-1,-1-1 1,1 0 0,-1 1 0,0-1 0,0 1 0,1 0-1,-1-1 1,0 1 0,-1 0 0,1 0 0,0-1 0,0 1-16,15 72 369,-11 52 60,-6-96-434,1-1-1,1 1 1,1-1-1,2 0 0,1 0 1,1 0-1,2-1 1,1 0-1,0 0 0,7 9 6,49 32-2509,-6-44-4046,-23-20-359</inkml:trace>
  <inkml:trace contextRef="#ctx0" brushRef="#br0" timeOffset="905.683">1285 237 13261,'1'-26'649,"-10"-79"5012,5 92-4497,5 12-1040,-1 0 1,0 0-1,1 0 0,-1 0 1,0 0-1,0 0 0,0-1 1,0 1-1,0 0 0,0 0 1,0 0-1,0 0 0,0 0 1,0 0-1,-1 0 0,1 0 1,0 0-1,-1 0 0,1 0 1,-1 0-1,1 0 0,-1 0 1,0 0-1,1 0 0,-1 0 1,0 1-1,1-1 0,-1 0 1,0 1-1,0-1 0,0 0 1,0 1-1,0-1 0,0 1 1,0-1-1,0 1 0,0-1 1,0 1-1,0 0 0,0 0 1,0-1-1,0 1 0,0 0 1,0 0-1,0 0 0,0 0 1,0 0-1,0 0 0,0 1 1,0-1-1,-1 0 0,1 0 1,0 1-1,0-1 0,0 1 1,1-1-1,-1 1 0,-1 0-124,-143 187 369,63-72-1533,82-114 1086,0 0 1,0 1-1,0-1 0,1 0 0,-1 1 0,1-1 1,-1 0-1,1 1 0,0-1 0,0 0 1,0 0-1,0 0 0,0 0 0,0 0 1,1 0-1,-1 0 0,0 0 0,1-1 1,0 1-1,-1 0 0,1-1 0,0 1 1,0-1-1,0 0 0,0 0 0,0 0 1,0 0-1,1 0 0,-1 0 0,0 0 1,0-1-1,1 1 0,-1-1 0,0 1 1,1-1-1,-1 0 0,0 0 0,1 0 1,-1 0-1,0-1 0,1 1 0,-1-1 1,0 1-1,0-1 0,1 0 0,0 0 78,20 2-117,-12 0 112,-1 0 0,1 1-1,-1 0 1,0 1 0,0 0 0,0 0 0,0 1-1,-1 1 1,1-1 0,-1 1 0,0 1 0,0 0 0,-1 0-1,0 1 1,0 0 0,0 0 0,-1 1 0,0 0 0,-1 0-1,0 1 1,0-1 0,0 1 0,-1 1 0,-1-1 0,0 1-1,0 0 1,-1 0 0,0 0 0,0 0 0,-1 0 0,-1 1-1,1 8 6,-3-15 4,-1 1-1,1-1 0,-1 0 0,0 0 0,1 1 0,-2-1 1,1 0-1,-1 0 0,1-1 0,-1 1 0,0-1 1,0 1-1,0-1 0,-1 0 0,1 0 0,-1 0 0,0-1 1,0 1-1,0-1 0,0 0 0,0 0 0,0 0 1,-1-1-1,1 1 0,-1-1 0,1 0 0,-3 0-3,-6 2 21,0-1 0,-1 0-1,1-1 1,-1-1-1,1 0 1,-1-1 0,0 0-1,-11-3-20,7 0-1,0-1 1,1-1-1,0-1 0,1 0 0,-1-1 0,1 0 0,-8-7 1,-16-18-2320,7-5-3441,15 6-1590</inkml:trace>
  <inkml:trace contextRef="#ctx0" brushRef="#br0" timeOffset="1483.238">1616 476 13293,'2'-16'3400,"1"-7"-2265,2-21 34,-3-1 5133,-15 69-4151,3 9-2066,1 1 1,1-1-1,2 2 1,2-1-1,1 1 0,1-1 1,2 1-1,2-1 1,5 31-86,23 31-913,-23-115 512,-6 2 425,1 0 0,1 0-1,1 0 1,0 0-1,1 0 1,1 1-1,1 0 1,0 0-1,1 1 1,7-12-24,-11 22 6,0 0 0,0-1 0,0 1 0,0 1 0,1-1 0,-1 1 0,1-1 0,1 1 0,-1 1 0,0-1 0,1 1 0,0 0 0,0 0 0,0 1 0,0 0 0,0 0 0,0 0 0,1 0 1,-1 1-1,0 1 0,1-1 0,-1 1 0,1 0 0,-1 0 0,1 0 0,-1 1 0,1 0 0,-1 1 0,0 0 0,1 0-6,0 1-46,0 0-1,0 0 1,0 1 0,0 0 0,-1 0 0,1 1-1,-1 0 1,-1 0 0,1 0 0,-1 1-1,1 0 1,-2 0 0,1 0 0,-1 1 0,0-1-1,0 1 1,-1 0 0,1 0 0,-2 1-1,1-1 1,-1 0 0,0 1 0,-1 0-1,1-1 1,-2 1 0,1 0 0,-1 0 0,0-1-1,-1 1 1,0 0 0,0 0 0,0-1-1,-1 1 1,0-1 0,-1 1 0,0-1 0,0 0-1,0 0 1,-1 0 0,0-1 0,-4 5 46,1-2-243,0-1 0,-1 1 0,-1-2 0,1 1 0,-1-1 0,0-1 0,-1 0 0,0 0 0,1 0 0,-2-2 0,1 1 0,-1-1 0,1-1 0,-1 0 0,0 0 0,-1-1 0,1 0 0,0-1 0,0 0 0,-1-1 0,1-1 0,0 0 0,0 0 0,-1-1 0,1 0 0,0-1 0,-9-4 243,16 5-114,0-1 0,0 1 0,0-1 0,1 0 0,-1-1 0,1 1 0,0-1 0,0 1 0,0-1 0,1 0-1,-1 0 1,1 0 0,0 0 0,0-1 0,1 1 0,-1-1 0,1 1 0,0-1 114,-4-54-6398,9 29-1166</inkml:trace>
  <inkml:trace contextRef="#ctx0" brushRef="#br0" timeOffset="2110.277">2182 495 11979,'0'0'1244,"0"0"-699,0 0 143,0 0-74,0 0-336,3 12-75,30 94 16,-31-103-191,0 1 0,0-1 1,1 1-1,-1-1 1,1 0-1,0 0 1,0 0-1,0 0 0,0-1 1,0 1-1,0-1 1,1 0-1,0 0 1,-1 0-1,1 0 1,0-1-1,0 1 0,-1-1 1,1 0-1,0 0 1,0 0-1,1-1 1,-1 1-1,0-1 0,0 0 1,0-1-1,0 1 1,0 0-1,0-1 1,0 0-1,0 0 0,0 0 1,0-1-1,0 1 1,-1-1-1,1 0 1,0 0-1,-1 0 0,0-1 1,1 1-1,-1-1 1,0 0-1,0 0 1,-1 0-1,1 0 0,0 0-28,2-9 740,0 0 0,-1 0 0,-1 0 0,1 0 0,-2-1-1,0 1 1,0-1 0,-2 0 0,1 1 0,-1-1-1,-1 0 1,-2-11-740,1 19 54,0 0-1,0 1 1,0-1 0,0 1-1,-1 0 1,0-1-1,0 1 1,0 0 0,0 1-1,-1-1 1,1 1-1,-1-1 1,0 1 0,0 0-1,0 0 1,0 1 0,-1-1-1,1 1 1,-1 0-1,0 0 1,1 1 0,-1-1-1,0 1 1,0 0-1,0 0 1,0 1 0,0-1-1,0 1 1,0 0-1,0 1 1,0-1 0,0 1-1,0 0 1,0 0-1,0 0 1,1 1 0,-1 0-1,0 0 1,1 0-1,0 0 1,-1 1 0,1 0-1,0 0 1,0 0-1,0 0 1,1 1 0,-1-1-1,-1 4-53,-3 4-10,0 1 0,1 0-1,0 1 1,1-1-1,0 1 1,2 1 0,-1-1-1,1 1 1,1 0-1,1-1 1,0 1 0,0 1-1,2-1 1,-1 0-1,2 0 1,0 0 0,1 0-1,0 0 1,2 3 10,-3-6-148,1 1 0,0-1-1,1 0 1,0 1 0,1-1 0,0-1 0,1 1 0,0 0 0,1-1-1,0 0 1,1-1 0,0 1 0,0-1 0,1-1 0,0 1 0,0-1-1,1-1 1,0 1 0,1-1 0,-1-1 0,1 0 0,1 0 0,-1-1-1,5 1 149,-5-3-86,0 1 0,0-2-1,1 1 1,-1-1-1,1-1 1,-1 0-1,1-1 1,0 0-1,-1 0 1,1-1 0,0 0-1,-1-1 1,1 0-1,-1-1 1,0 0-1,0-1 1,0 0-1,0-1 1,-1 0 0,0 0-1,0-1 1,0 0-1,0 0 1,-1-1-1,0 0 1,-1-1-1,1 0 1,-2 0-1,1 0 1,-1-1 0,4-7 86,6-21 680,-1 0 1,-2-2 0,-1 1-1,-3-1 1,-1-1-1,-1 1 1,-3-1 0,0-24-681,3-146 2573,-22 258-1212,8 16-1328,2-1 0,4 1 0,3 26-33,-1-22 8,-1-43-215,1 1 0,1-1 0,2 1 0,0-1 1,1 0-1,2-1 0,1 1 0,3 5 207,29 12-5467,-2-42-4574,-25-8 3309</inkml:trace>
  <inkml:trace contextRef="#ctx0" brushRef="#br0" timeOffset="2402.713">2664 523 6919,'0'0'6053,"0"0"-4611,0 0 63,0 0 1122,0 0-1090,0 0-576,0 0-417,77-44-351,-31 38-161,0-1-32,1 0-193,-3-3-992,-5-2-2658,-7 2-4934</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40:02.24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74 788 14286,'0'0'138,"-12"-17"-84,-35-57-12,46 71-37,-1 0-1,1-1 1,0 1-1,0-1 1,1 1-1,-1-1 1,1 1-1,0-1 0,0 0 1,0 1-1,0-1 1,0 1-1,1-1 1,0 0-1,0 1 1,0-1-1,0 1 0,0 0 1,1-1-1,-1 1 1,1 0-1,0 0 1,0 0-1,0 0 1,0 0-1,1 1 1,0-1-5,2-5 8,31-34 22,1 2 1,2 2 0,1 1-1,2 2 1,2 2 0,1 2-1,1 2 1,46-20-31,2-3 17,2 4 1,3 4-1,1 5 0,49-10-17,-124 41 34,0 2 0,1 1 0,0 0 0,0 2 0,0 2-1,11 0-33,-34 1 10,0-1 0,0 1 0,-1 0-1,1 1 1,0-1 0,0 0-1,-1 1 1,1 0 0,0 0 0,-1-1-1,1 2 1,0-1 0,-1 0 0,0 0-1,1 1 1,-1-1 0,0 1 0,0 0-1,1 0 1,-1 0 0,-1 0 0,1 0-1,0 0 1,0 0 0,-1 1-1,1-1 1,-1 0 0,0 1 0,0 0-1,0-1 1,0 1 0,0 0 0,-1-1-1,1 1 1,-1 0 0,0 0 0,1-1-1,-1 1 1,0 0 0,-1 0-1,1-1 1,0 1 0,-1 0 0,0 0-1,0-1 1,1 1 0,-2-1 0,1 1-1,0 0 1,0-1 0,-2 2-10,-10 19 140,-1 0 1,-1-1 0,-1 0-1,-1-1 1,-1-1 0,0-1 0,-2 0-1,0-1 1,-1-2 0,-4 2-141,18-12 61,-200 149 1828,-205 115-1889,106-75 230,187-105-48,120-90-181,0 0-1,-1 0 1,1 0 0,-1 0 0,1 0 0,0 1 0,-1-1 0,1 0 0,0 0-1,-1 0 1,1 0 0,-1 1 0,1-1 0,-1 0 0,1 1 0,-1-1 0,1 0 0,-1 1-1,1-1 1,-1 1 0,1-1 0,-1 1 0,1-1 0,-1 1 0,0-1 0,1 1-1,-1-1 1,0 1 0,0-1 0,1 1 0,-1 0 0,0-1 0,0 1 0,0-1-1,0 1 1,0 0 0,0-1 0,0 1 0,0 0 0,0-1 0,0 1 0,0-1-1,0 1 1,0 0 0,0-1 0,0 1 0,-1-1 0,1 1 0,0 0 0,-1-1-1,1 1 1,0-1 0,-1 1 0,1-1 0,0 1 0,-1-1 0,1 1 0,-1-1-1,1 0 1,-1 1 0,1-1 0,-1 0 0,1 1 0,-1-1 0,0 0 0,1 0-1,-1 1 0,25-2-8,1-1 0,-1-1 1,1-1-1,-1-1 0,0-2 0,-1 0 0,14-6 8,9-2 13,696-235 59,216-66 2525,-810 281-2111,-149 35-482,1 1 0,0-1 0,0 1 0,0-1 0,-1 1 0,1-1 0,0 0 0,0 1 0,0-1 0,0 1 0,0-1 0,0 1 0,0-1 0,0 1 0,0-1 0,0 1 0,0-1 0,0 1 0,0-1 0,0 1 0,1-1 0,-1 0 0,0 1 0,0-1 0,0 1 0,1-1 0,-1 1 0,0-1 0,1 0 0,-1 1 0,0-1 0,1 0 0,-1 1 0,0-1 0,1 0 0,-1 0 0,1 1 0,-1-1 0,0 0 0,1 0 0,-1 0 0,1 1 0,-1-1 0,1 0-4,-174 107 786,131-86-579,-342 175 361,-223 124-357,458-215-296,122-66 59,27-37 25,1-1-1,-1 0 0,0 0 0,1 0 1,-1 0-1,0 0 0,1 0 0,-1 0 1,1 0-1,0 0 0,-1 0 0,1 0 0,0 0 1,0 0-1,-1 0 0,1-1 0,0 1 1,0 0-1,0 0 0,0-1 0,0 1 1,0-1-1,0 1 0,0-1 0,0 1 0,0-1 1,0 0-1,1 0 0,-1 1 0,0-1 1,0 0-1,0 0 0,0 0 0,0 0 1,1 0-1,-1 0 0,1-1 2,25 1-9,1-1-1,-1-1 0,0-1 1,0-1-1,0-2 1,0-1-1,13-6 10,-12 6-8,842-284-52,-774 256-34,325-133 67,-396 154 116,-55 18 9,-341 126 179,365-128-274,-312 121 704,-58 43-707,361-158 20,-41 35 62,56-42-84,1 0 0,-1-1 1,0 1-1,0 0 1,0 0-1,1 0 0,-1 0 1,0 0-1,1-1 0,-1 1 1,1 0-1,-1 0 0,1-1 1,-1 1-1,1 0 1,-1-1-1,1 1 0,0 0 1,-1-1-1,1 1 0,0-1 1,0 1-1,-1-1 1,1 0-1,0 1 0,0-1 1,0 0-1,0 1 0,0-1 1,-1 0-1,1 0 0,0 0 1,0 0-1,0 0 1,0 0-1,0 0 0,0 0 1,0 0-1,-1 0 0,1 0 1,0-1-1,0 1 0,0 0 1,0-1 1,3 1-8,62-2-15,0-3 0,0-2 1,-1-4-1,0-2 1,-1-4-1,27-11 23,-34 12-3,395-127 46,-427 133 5,-36 7 0,-222 69-59,-164 74-48,354-115-902,58-20-993,54-7-1736,-23-5-2229,-18 2-940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8:07.514"/>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004F8B"/>
    </inkml:brush>
  </inkml:definitions>
  <inkml:trace contextRef="#ctx0" brushRef="#br0">1976 9268 22037,'0'0'2883,"0"0"-1570,0 0-609,0 0-543,-75-36-161,49 30-128,3 5-1058,7 1-864,6 6-1377,7 4-4260</inkml:trace>
  <inkml:trace contextRef="#ctx0" brushRef="#br0" timeOffset="-609.895">86 8960 12620,'0'0'3705,"0"0"-1052,0 0-838,0 0-785,18-4-400,118-19 16,-115 22-624,0 1 0,-1 1 1,1 1-1,0 1 0,-1 1 0,0 0 0,17 7-22,-36-11-7,0 1 1,0-1-1,0 0 1,0 1-1,-1-1 1,1 1-1,0-1 1,0 1-1,0-1 1,0 1-1,-1 0 1,1-1-1,0 1 1,-1 0-1,1 0 1,-1-1-1,1 1 1,0 0-1,-1 0 1,0 0-1,1 0 1,-1 0-1,0-1 1,1 1-1,-1 0 1,0 0-1,0 0 1,0 0-1,0 0 1,0 0-1,0 0 1,0 0-1,0 0 0,0 0 1,0 0-1,0 0 1,-1 0-1,1 0 1,0 0-1,-1 0 1,1 0-1,-1-1 1,1 1-1,-1 0 1,1 0-1,-1 0 1,0-1-1,1 1 1,-1 0-1,0-1 1,1 1-1,-1 0 1,0-1-1,0 1 7,-45 34-334,45-34 337,-211 108 130,207-106-98,3-3-4,0 0-1,0 0 1,0 1 0,1-1 0,-1 0-1,0 1 1,0 0 0,1-1 0,-1 1-1,0 0 1,1 0 0,-1 0 0,0 0 0,1 0-1,0 0 1,-1 0 0,1 1 0,0-1-1,-1 0 1,1 1 0,0-1 0,0 1-1,0 0 1,0-1 0,1 1 0,-1 0-1,0-1 1,1 1 0,-1 0 0,1 0-1,-1-1 1,1 1 0,0 0 0,0 0 0,0 0-1,0 0 1,0 0 0,0-1 0,1 1-1,-1 2-30,10 1 16,1 1-1,-1-1 1,1-1-1,0 0 1,0 0 0,0-1-1,0-1 1,1 0-1,-1 0 1,1-1-1,6-1-15,-6 2 0,10 0-143,195 11-2626,-75-37-5284,-101 8 3622</inkml:trace>
  <inkml:trace contextRef="#ctx0" brushRef="#br0" timeOffset="-296.943">990 8960 7271,'0'0'3107,"0"0"309,1-13 156,5-38-551,-15 34 1519,-12 32-3090,3 124 252,17-110-1552,-1 11-50,0-28-91,0 0-1,1 0 1,0 0 0,2 0-1,-1 1 1,1-1 0,1 0-1,0 0 1,1 0 0,0-1-1,0 1 1,2-1 0,-1 1-1,1-1 1,2 2-9,0-8-31,1 0 0,-1 0-1,1-1 1,0 1 0,0-2 0,0 1 0,0-1 0,1-1 0,-1 0 0,1 0-1,-1 0 1,1-1 0,0 0 0,0-1 0,0 0 0,-1-1 0,1 1-1,0-2 1,-1 1 0,1-1 0,0 0 0,-1-1 0,0 0 0,7-4 31,-2 1 51,0-1 0,0 0 1,-1-1-1,0 0 1,0-1-1,-1 0 0,0-1 1,-1-1-1,0 0 1,-1 0-1,0 0 0,0-1 1,-1-1-1,-1 1 1,0-1-1,-1-1 0,-1 1 1,0-1-1,0 0 1,-1 0-1,-1 0 1,-1-1-1,0 1 0,0-1 1,-2 0-1,0 1 1,-1-5-52,1 11 37,-2-1 1,1 1 0,-1-1 0,-1 1 0,1-1-1,-2 1 1,1 0 0,-1 0 0,0 0 0,0 1-1,-1 0 1,0 0 0,-1 0 0,1 0-1,-1 1 1,-1 0 0,1 0 0,-1 0 0,0 1-1,0 0 1,-1 0 0,1 1 0,-1 0 0,0 1-1,0-1 1,0 1 0,-1 1 0,-1-1-38,-122-12-2005,12 46-5569,86-10-289</inkml:trace>
  <inkml:trace contextRef="#ctx0" brushRef="#br1" timeOffset="17809.626">11492 8443 12620,'0'0'2456,"0"0"-844,0 0 171,0 0 16,0 0-710,-12 13-475,-197 251 640,171-218-1238,-1-3 0,-3-1 0,-1-2 0,-2-2 0,-2-2 0,-33 19-16,79-54 2,-4 3 2,-1-1 0,0 1 1,1-1-1,-1 0 1,0-1-1,-1 1 1,1-1-1,0-1 0,-1 1 1,1-1-1,-1 0 1,1 0-1,-2-1-4,6-1 9,-1-1-1,1 1 0,0-1 1,1 0-1,-1 0 0,0 1 1,0-1-1,1 0 1,-1-1-1,1 1 0,0 0 1,0 0-1,-1-1 0,1 1 1,1 0-1,-1-1 1,0 1-1,1-1 0,-1 1 1,1-1-1,0 0 0,0 1 1,0-1-1,0 1 1,0-1-1,0 1 0,1-1 1,-1 0-1,1 1 0,0 0 1,0-1-9,0-9 12,3-17 138,2 1 0,1 0 0,1 1 0,2 0 0,0 0 0,2 1 0,1 0 0,1 1 0,1 0 0,1 1-1,1 1 1,20-20-150,-30 34 41,65-55 313,-53 104-322,34 233-96,-50-261 62,0-1 0,0 1-1,1-1 1,1 0-1,0-1 1,0 1-1,1-1 1,1 0-1,0-1 1,0 1 0,0-1-1,1-1 1,1 1-1,-1-1 1,1-1-1,1 0 1,0 0-1,0 0 1,0-2-1,0 1 1,1-1 0,0-1-1,0 0 1,9 2 2,-9-8 3,0-1 0,1-1 1,-1 0-1,-1 0 1,1-1-1,-1-1 0,1 1 1,-2-2-1,1 1 0,-1-1 1,0-1-1,0 0 1,-1 0-1,0-1 0,0 0 1,-1 0-1,0 0 0,-1-1 1,2-5-4,-7 13-1,13-14 75,-1-2 0,0 0 0,-2 0 1,0-1-1,-1 0 0,-1-1 0,-1 0 0,6-21-74,-14 39-80,-20 39-9903,14-18 711</inkml:trace>
  <inkml:trace contextRef="#ctx0" brushRef="#br1" timeOffset="19162.923">12060 8671 10346,'0'0'3320,"0"0"-779,0 0-128,3-3-299,5-2-1922,0 0 0,0 1 0,1 1 0,-1-1 0,1 1 0,0 1 0,0-1 0,0 2 0,1-1 0,-1 1 0,0 1 0,1 0-1,-1 0 1,0 0 0,0 1 0,4 2-192,22-3 122,15 7-134,-49-6-14,0-1 0,0 0 0,0 0 0,0 0 0,0 1 0,0-1 0,0 1 0,0-1 0,-1 0 0,1 1 0,0 0 0,0-1-1,0 1 1,-1-1 0,1 1 0,0 0 0,-1 0 0,1-1 0,-1 1 0,1 0 0,-1 0 0,1 0 0,-1-1 0,1 1 0,-1 0 0,0 0 0,1 0 0,-1 0 0,0 0 0,0 0 0,0 0 0,0 0 0,0 0 0,0 0 0,0 0 0,0 0 0,0 0 0,0 0 0,-1 0 0,1 0 0,0 0 0,-1-1 0,1 1 0,0 0 0,-1 0 0,1 0 0,-1 0-1,0-1 1,1 1 0,-1 0 26,-88 65-1508,70-55 1436,-153 85 686,171-96-590,0 0 0,1 0 0,-1 1-1,1-1 1,-1 0 0,1 0 0,-1 1 0,1-1 0,-1 1-1,1-1 1,-1 1 0,1-1 0,-1 1 0,1-1-1,0 1 1,-1-1 0,1 1 0,0-1 0,0 1 0,-1-1-1,1 1 1,0 0 0,0-1 0,0 1 0,0-1 0,-1 1-1,1 0 1,0-1 0,0 1 0,0 0 0,0-1-1,1 1 1,-1 0 0,0-1 0,0 1 0,0-1 0,0 1-1,1 0 1,-1-1 0,0 1 0,1-1 0,-1 1-1,0-1 1,1 1 0,-1-1 0,1 1 0,-1-1 0,1 1-1,-1-1 1,1 0 0,-1 1 0,1-1 0,-1 0 0,1 1-1,-1-1 1,1 0 0,-1 0 0,1 1 0,0-1-1,-1 0 1,1 0-24,39 10 181,-8-6-154,0-1 1,0-3 0,0 0-1,0-2 1,0-1 0,7-3-28,109-34-4256,-74-1-1634,-13-18 3984,-10-10 3816,-8-3 3651,-41 67-5028,-2 5-469,0-1 1,-1 1-1,1-1 1,0 1-1,0-1 0,0 1 1,0-1-1,-1 0 1,1 1-1,0-1 1,0 1-1,0-1 1,0 1-1,0-1 1,0 1-1,1-1 1,-1 1-1,0-1 1,0 1-1,0-1 1,0 0-1,1 1 1,-1-1-1,0 1 1,0 0-1,1-1 1,-1 1-1,0-1 1,1 1-1,-1-1 1,1 1-1,-1 0 0,0-1 1,1 1-1,-1 0 1,1-1-1,-1 1 1,1 0-1,-1 0 1,1 0-1,-1-1 1,1 1-1,-1 0 1,1 0-1,0 0 1,-1 0-1,1 0 1,-1 0-1,1 0 1,-1 0-1,1 0 1,-1 0-1,1 0 1,-1 0-1,1 1 1,-1-1-1,1 0 1,-1 0-1,1 0 1,-1 1-1,1-1 0,-1 0 1,1 1-1,-1-1 1,1 0-1,-1 1-64,2 13 2,-1 1 0,0-1 0,-1 1 0,0 0 0,-1-1 0,-1 1 0,0-1 0,-2 4-2,-61 174-699,64-190 687,-1-1 0,1 1 0,0-1 0,0 1 0,0 0-1,0-1 1,0 1 0,1 0 0,-1 0 0,1 0 0,-1-1 0,1 1 0,-1 0 0,1 0 0,0 0-1,0 0 1,0 0 0,0 0 0,0 0 0,1 0 0,-1-1 0,0 1 0,1 0 0,0 0 0,-1 0-1,1-1 1,0 1 0,0 0 0,0 0 0,0-1 0,0 1 0,0-1 0,0 1 0,1-1 0,-1 0-1,0 1 1,1-1 0,-1 0 0,1 0 0,0 0 0,-1 0 0,1 0 0,0 0 0,-1-1 0,2 1 12,15 0 137,-1 0 0,1-2 0,0 0 0,-1-1 0,1-1 0,-1 0 0,0-2 0,0 0 0,0-1 0,-1 0 0,1-1 0,-2-1 0,1-1 0,-1 0 0,0-1 0,-1-1 0,0 0 0,-1 0 0,0-2 0,-1 0 0,-1 0 0,0-1 0,0 0 0,-2-1 0,1 0 0,-2-1 0,5-12-137,-9 20 12,-1 1 0,-1-1 1,1 0-1,-1 0 0,-1 0 0,1 0 0,-1 0 0,-1 0 0,1 0 1,-2 0-1,1 0 0,-1 0 0,0-1 0,-1 1 0,1 0 1,-2 1-1,1-1 0,-1 0 0,0 1 0,-1-1 0,0 1 1,0 0-1,0 0 0,-1 1 0,0-1 0,0 1 0,-1 0 1,0 0-1,0 1 0,0 0 0,-1 0 0,0 0 0,0 1 0,0 0 1,0 0-1,-6-1-12,-59-14-1795,-3 14-3361,24 5-1773</inkml:trace>
  <inkml:trace contextRef="#ctx0" brushRef="#br1" timeOffset="19528.571">13299 8783 11499,'0'0'7783,"0"0"-5445,0 0-1216,0 0-65,0 0-321,0 0-512,0 0-192,0 0-32,-34-39-64,47 49-320,0 3-3107,3 0-4004</inkml:trace>
  <inkml:trace contextRef="#ctx0" brushRef="#br1" timeOffset="19857.257">13712 8607 6438,'0'0'7703,"0"0"-4686,0 0-2174,-16 5-282,3-1-447,4-2-59,0 0-1,1 1 1,-1 0 0,1 1-1,0 0 1,0 0-1,1 1 1,-1 0 0,1 0-1,0 1 1,-6 5-55,1 4-7,0-1 0,1 2 0,1-1 1,0 1-1,1 1 0,1 0 0,0 0 0,1 1 1,1 0-1,1 0 0,1 0 0,0 1 0,1-1 0,2 1 1,-1 0-1,2 0 0,1 0 0,1 10 7,-2-27-30,1 1 0,-1-1-1,1 1 1,0-1 0,0 1 0,0-1-1,0 1 1,0-1 0,1 0 0,-1 0-1,0 0 1,1 0 0,0 0 0,0 0-1,-1 0 1,1 0 0,0-1 0,0 1-1,1-1 1,-1 1 0,0-1 0,0 0-1,1 0 1,-1 0 0,1 0 0,-1 0-1,1-1 1,-1 1 0,1-1 0,-1 0-1,1 1 1,-1-1 0,1 0 30,87-12 80,25-39 383,-105 45-171,0 0-1,0 0 0,0-1 1,0-1-1,-1 0 0,-1 0 1,1 0-1,-1-1 0,-1 0 1,1-1-1,-2 0 0,1 0 1,-1-1-1,-1 1 0,0-1 1,-1 0-1,0-1 0,0 1 1,-1-1-1,-1 1 0,0-1 1,0 0-1,-1-2-291,-1 8 11,-1 1 0,0-1 0,0 1 1,0 0-1,0-1 0,-1 1 0,0 0 0,0 0 0,0 0 1,-1 0-1,0 0 0,0 1 0,0-1 0,0 1 0,-1 0 0,1 0 1,-1 0-1,0 0 0,-1 1 0,1-1 0,0 1 0,-1 0 0,0 1 1,0-1-1,0 1 0,0 0 0,0 0 0,0 0 0,0 1 0,-1 0 1,1 0-1,0 0 0,-1 1 0,-1-1-11,-60-1-2796,2 11-5960,34 4-666</inkml:trace>
  <inkml:trace contextRef="#ctx0" brushRef="#br1" timeOffset="20164.571">14207 8712 14125,'0'0'5168,"0"0"-2515,0 0-1110,0 0-267,0 0-310,0 0-320,0 0-278,-14-6-186,-46-19-81,58 26-96,-1-1 0,1 1 0,0 0 0,-1 0 0,1 0 0,0 0 0,0 0 0,-1 0 0,1 0 0,0 1 0,0-1 0,1 1 0,-1 0-1,0-1 1,0 1 0,1 0 0,-1 0 0,1 0 0,0 0 0,-1 0 0,1 1 0,0-1 0,0 0 0,1 1 0,-1-1 0,0 0 0,1 1 0,-1-1 0,1 1 0,0-1-1,0 1 1,0-1 0,0 2-5,-1 2 3,-2 11-79,1 0 0,1 1 1,1-1-1,0 1 1,1 0-1,1-1 0,1 0 1,0 1-1,1-1 0,1 0 1,1-1-1,0 1 1,1-1-1,1 0 0,0-1 1,1 0-1,1 0 0,9 10 76,-15-21-8,0 1-1,-1 0 0,1 1 1,-1-1-1,0 1 0,0-1 1,-1 1-1,0 0 0,0 0 1,0 0-1,-1 0 0,0 0 1,0 1-1,0-1 0,-1 0 1,0 1 8,-2-4 100,-1 0 1,0 0 0,1 0-1,-1 0 1,0-1 0,-1 1-1,1-1 1,0 0 0,-1 0-1,1 0 1,-1 0 0,0-1-1,1 0 1,-1 1 0,0-1-1,0-1 1,0 1 0,0 0-1,0-1 1,0 0 0,-3 0-101,-36 0 328,0-1 0,0-3 0,1-1 0,-21-6-328,-9-1-106,71 12 20,-44-10-979,33 4-2198,7-3-3859,5 5-1388</inkml:trace>
  <inkml:trace contextRef="#ctx0" brushRef="#br1" timeOffset="20481.707">14239 8674 10602,'0'0'4997,"0"0"-1762,0 0-769,0 0-352,0 0-865,84-43-288,-47 43-224,2 0-289,4 6-223,2 2-97,0 1-128,-8-2 32,1 2-32,-8-4-128,-8 2-929,-9 2-1698,-9-3-2530,-4 1-7015</inkml:trace>
  <inkml:trace contextRef="#ctx0" brushRef="#br1" timeOffset="20482.707">14922 9470 19987,'0'0'4772,"0"0"-4003,0 0-545,0 0 129,0 0-289,0 0-64,0 0-545,0 0-3266,0 0-6535</inkml:trace>
  <inkml:trace contextRef="#ctx0" brushRef="#br2" timeOffset="80060.009">8 1076 11082,'0'0'5216,"0"0"-1869,0 0-795,0 0-662,0 0-582,0 0-433,0 0-352,17-11-261,57-31-107,-71 41-154,-1-1 0,0 1 1,1 0-1,-1 0 0,1 0 1,-1 0-1,1 1 0,-1-1 1,1 1-1,0-1 0,-1 1 1,1 0-1,-1 0 0,1 0 0,0 0 1,-1 1-1,1-1 0,0 1 1,-1-1-1,1 1 0,-1 0 1,1 0-1,-1 0 0,0 0 1,1 1-1,-1-1 0,0 1 1,0-1-1,0 1 0,0 0 0,0-1 1,0 1-1,-1 0 0,1 1 1,0-1-1,-1 0 0,0 0 1,1 1-1,-1-1 0,0 0 1,0 1-1,-1-1 0,1 1 1,0 0-1,-1-1 0,1 1 1,-1-1-1,0 1 0,0 0 0,0-1 1,0 1-1,-1 0 0,1-1 1,-1 1-1,1-1 0,-1 1 1,0-1-1,0 1 0,0-1 1,-1 1-1,1-1 0,0 0 1,-1 0-1,1 0 0,-2 1-1,-10 18 21,-1-1 0,-1-1 0,-1 0 0,-1-1 0,0-1 0,-16 13-21,-15 15 339,44-25-69,37-19-236,-30-1-39,180-29-1500,-66-10-7550,-79 22-1109</inkml:trace>
  <inkml:trace contextRef="#ctx0" brushRef="#br0" timeOffset="-53657.776">2655 5953 5765,'0'0'983,"0"0"-401,0 0 80,-2-15 347,-5-49 74,19-34 1122,14-13-24,5 1 0,29-63-2181,-6 15 443,74-198 232,15 6 0,103-169-675,-108 260 33,12 7 0,10 6 0,11 8 1,11 7-1,142-135-33,-202 239 42,6 6 1,5 5 0,5 6-1,119-70-42,-174 129 27,3 3-1,1 4 0,3 4 0,1 4 0,1 4 0,2 4 0,1 4 0,1 4 0,38 0-26,-62 13 59,1 3 0,-1 3-1,1 4 1,-1 2 0,1 4 0,-2 3-1,0 4 1,0 2 0,-2 3 0,54 25-59,-33-4 81,-2 3 1,-3 4-1,-1 4 1,-3 3-1,46 44-81,32 40 39,-7 7 0,10 22-39,262 329 678,202 325-678,63 82 465,-499-674-189,10-8 0,9-10 1,9-9-1,108 70-276,-191-171 85,4-7 1,5-5-1,3-7 0,4-7 1,3-6-1,3-7 1,100 25-86,-135-54 5,2-5 0,1-6 1,1-5-1,0-6 0,1-5 1,0-6-1,1-5 0,-1-6 1,-1-5-1,0-6 0,-2-6 1,1-5-6,-57 9-97,0-4 0,-2-3 1,-1-2-1,47-32 97,-62 30-1117,-1-2 1,-2-1-1,26-28 1117,-14 2-3792,-30 15-2036,-23 25 575</inkml:trace>
  <inkml:trace contextRef="#ctx0" brushRef="#br0" timeOffset="-52819.429">2336 6912 7303,'-16'-3'1340,"-132"-24"2242,96 17-502,78 4-880,437 0-1384,3354 126-1899,668 236 1686,-795 59 1543,-3106-360-2611,-528-47-2401,-26-1-3220</inkml:trace>
  <inkml:trace contextRef="#ctx0" brushRef="#br1" timeOffset="17119.602">12187 5431 14798,'9'-176'2408,"-8"145"1047,-4 37-205,-6 51-1724,-14 303 540,-60 504-1249,60-718-790,-6-2 0,-35 93-27,-133 402-123,164-563-91,44-127-7110,4 14 768,-3 1-4654</inkml:trace>
  <inkml:trace contextRef="#ctx0" brushRef="#br2" timeOffset="83820.527">1296 1640 18674,'0'0'1286,"0"0"-362,24-8 282,23-6-851,1 2 0,0 3 0,1 1 0,20 1-355,1098-54 1351,185-27-470,-1078 54-380,-249 26-260,-25 1-28,-104-3-12,81 11-204,-158 17-1723,63 3-4652,50-7-3637</inkml:trace>
  <inkml:trace contextRef="#ctx0" brushRef="#br2" timeOffset="84259.863">1316 2251 12172,'1'-14'4516,"-2"-67"395,-4 75 170,-1 16-3737,-4 22-1477,10-31 322,-17 58-137,2 0 0,3 2-1,3-1 1,2 1 0,3 0 0,3 0 0,5 39-52,-2-77-479,8 72-2789,-5-34-4148,-5-37-159</inkml:trace>
  <inkml:trace contextRef="#ctx0" brushRef="#br2" timeOffset="84746.435">1211 2322 13453,'-8'-146'4879,"9"146"-4810,-1 0 0,0-1 0,1 1 1,-1-1-1,0 1 0,0-1 0,1 1 0,-1 0 0,0-1 1,0 1-1,0-1 0,1 1 0,-1-1 0,0 1 0,0-1 0,0 1 1,0-1-1,0 1 0,0-1 0,0 1 0,0-1 0,0 1 0,0-1 1,-1 1-1,1-1 0,0 1 0,0 0 0,0-1 0,-1 1 1,1-1-1,0 1 0,0-1 0,-1 1 0,1 0 0,0-1 0,-1 1 1,1 0-1,0-1 0,-1 1 0,1 0 0,-1-1 0,1 1 0,0 0 1,-1 0-1,1 0 0,-1-1 0,1 1 0,-1 0 0,1 0 1,-1 0-1,1 0 0,-1 0 0,1 0 0,-1 0 0,1 0 0,-1 0 1,1 0-1,-1 0 0,1 0 0,-1 0 0,1 0 0,0 1 0,-1-1 1,1 0-1,-1 0 0,1 0 0,-1 1-69,1 35 1181,9-20-1178,0 0 1,1-1 0,0-1-1,2 1 1,0-2 0,0 0 0,1 0-1,1-1 1,0-1 0,9 7-4,-6-4-12,1-1 0,0 0 0,0-1 0,2-1 1,-1-1-1,1 0 0,1-2 0,-1 0 0,1-2 0,1 0 0,-1-1 1,1-1-1,0-1 0,0-1 0,0-1 0,0-1 0,0-1 0,16-3 12,-27 0 4,1 0 0,-1-1 0,-1-1 0,1 1 0,-1-2 0,0 1 1,0-2-1,-1 1 0,0-1 0,0 0 0,-1-1 0,0 0 0,-1-1 0,0 1 0,0-1 0,-1-1 0,3-6-4,1-2 34,-1-1 1,-1 1-1,-1-1 1,0-1-1,-2 1 1,0-1-1,-1 0 1,-2 0-1,1-13-34,-3 32 5,1 0-1,0 1 0,-1-1 0,1 0 1,-1 0-1,0 1 0,0-1 0,1 0 0,-1 0 1,0 0-1,-1 1 0,1-1 0,0 0 1,0 0-1,-1 1 0,1-1 0,-1 0 1,1 0-1,-1 1 0,0-1 0,0 1 1,0-1-1,0 1 0,0-1 0,0 1 0,0-1 1,0 1-1,-1 0 0,1 0 0,0-1 1,-1 1-1,1 0 0,-1 0 0,0 1 1,1-1-1,-1 0 0,0 0 0,1 1 1,-1-1-1,0 1 0,1 0 0,-1-1 0,0 1 1,0 0-1,0 0 0,1 0 0,-1 0 1,0 0-1,0 0 0,0 1 0,1-1 1,-1 1-1,0-1 0,1 1 0,-1 0 0,0 0 1,1-1-1,-1 2-4,-8 5-7,0 2 0,1 0 0,0 0 1,0 0-1,1 1 0,1 1 0,-1-1 0,2 1 0,-6 11 7,0-2-2,-20 37-87,1 2 1,4 1-1,2 1 0,2 1 1,1 10 88,-2 18-219,92-253 617,-60 135-159,1 0 1,2 1-1,0 0 1,2 0-1,1 2 0,1 0 1,2 0-1,0 1 1,1 1-1,17-16-239,-35 39 0,1-1 17,0 0 1,0 0 0,-1-1-1,1 1 1,0 0-1,0 0 1,0 0-1,0 0 1,0 0 0,0 1-1,1-1 1,-1 0-1,0 0 1,0 1-1,1-1 1,-1 1-1,0-1 1,1 1 0,-1 0-1,0-1 1,1 1-1,-1 0 1,0 0-1,1 0 1,-1 0-1,1 0 1,-1 0 0,0 0-1,1 1 1,-1-1-1,0 0 1,1 1-1,-1-1 1,0 1 0,1-1-1,-1 1 1,0 0-1,1 0-17,2 149 22,-29 82-22,32-31-248,13-69-3353,-8-87-1065,1-11-3886</inkml:trace>
  <inkml:trace contextRef="#ctx0" brushRef="#br2" timeOffset="85139.027">2558 2417 11435,'1'-120'10340,"-1"116"-9849,1 2-357,-1 1-1,0 0 1,1 0-1,-1-1 1,0 1-1,0 0 1,0 0-1,1-1 1,-2 1-1,1 0 0,0-1 1,0 1-1,0 0 1,0 0-1,-1-1 1,1 1-1,-1 0 1,1 0-1,-1 0 1,1 0-1,-1-1 1,0 1-1,1 0 0,-1 0 1,0 0-1,0 0 1,0 1-1,0-1 1,0 0-1,0 0 1,0 0-1,0 1 1,0-1-1,0 1 0,0-1 1,-1 1-1,1-1 1,0 1-1,0-1 1,-1 1-1,1 0 1,0 0-1,0 0 1,-1 0-1,1 0 1,-1 0-134,-9 5-32,0 0-1,0 0 1,0 2 0,0-1 0,1 1 0,0 1 0,1 0 0,0 0 0,0 1 0,0 0 0,1 0 0,1 1 0,0 0 0,0 1 0,1-1 0,0 1 0,1 0 0,0 1 0,1 0 0,0-1 0,1 1 0,-1 3 32,3-12-69,1-1 0,-1 1-1,0 0 1,1 0 0,0 0 0,0 0 0,0 0 0,0 0-1,0 0 1,0 0 0,1 0 0,-1 0 0,1 0 0,0 0 0,0 0-1,0 0 1,0-1 0,1 1 0,-1 0 0,1-1 0,0 1-1,-1-1 1,1 0 0,0 1 0,0-1 0,1 0 0,-1 0 0,0 0-1,1-1 1,-1 1 0,1-1 0,0 1 0,-1-1 0,1 0-1,0 0 1,0 0 0,0 0 0,0 0 0,0-1 0,0 1-1,0-1 1,0 0 0,0 0 0,2 0 69,18 3-185,2 0 119,1 1 1,-1 1 0,0 1-1,0 1 1,0 1-1,1 2 66,-21-7 1,0-1-1,0 1 0,-1 0 0,1 0 1,0 0-1,-1 0 0,0 1 0,0 0 0,0 0 1,0 0-1,-1 0 0,1 1 0,-1-1 0,0 1 1,-1 0-1,1 0 0,-1 0 0,0 0 0,0 0 1,0 1-1,-1-1 0,0 1 0,0-1 1,0 1-1,-1-1 0,0 1 0,0-1 0,0 1 1,-1-1-1,0 5 0,-1 0 56,-1 0 1,0-1-1,0 1 0,-1-1 1,0 0-1,-1 0 1,0 0-1,0-1 1,-1 0-1,0 0 0,0 0 1,-1-1-1,0 0 1,-1 0-1,1 0 1,-1-1-1,0 0 0,-1-1 1,1 0-1,-6 2-56,-1 0 130,1 0 0,-1-1-1,0-1 1,0 0 0,-1-1 0,1 0-1,-1-2 1,0 0 0,0 0 0,0-2-1,0 0 1,-10-2-130,22 2-28,-1 0 0,1-1 0,-1 0-1,1 0 1,0-1 0,-1 1 0,1-1 0,0 0 0,0 0-1,0 0 1,0-1 0,0 1 0,1-1 0,-1 0 0,1 0-1,0 0 1,0-1 0,0 1 0,0-1 0,0 0 0,1 1-1,-1-1 1,1 0 0,0 0 0,1-1 0,-1 1 0,1 0 0,-1-1-1,1 1 1,1-1 0,-1 1 0,1-1 0,-1 1 0,1-1-1,1 1 1,-1-1 0,1 1 0,-1-1 0,1 1 0,2-5 28,22-47-3692,-4 20-1606,12-9-6585</inkml:trace>
  <inkml:trace contextRef="#ctx0" brushRef="#br2" timeOffset="85901.506">2964 2545 9673,'1'-14'2771,"-1"-8"-1900,1-11 35,4-3 3835,-6 58-966,2 15-3023,0 0-592,-1-28-124,-1 16-6,0 0 1,2-1-1,0 1 0,2 0 0,1-1 0,1 0 0,1 0 1,5 15-31,54 80-620,-62-115 513,-1 0 0,1-1 1,0 0-1,0 1 0,0-1 0,1 0 1,-1-1-1,1 1 0,-1-1 0,1 1 1,0-1-1,0 0 0,0-1 0,0 1 1,0-1-1,1 1 0,-1-1 0,0-1 1,1 1-1,-1 0 0,1-1 0,-1 0 1,0 0-1,1-1 0,-1 1 0,1-1 1,-1 0-1,0 0 0,2-1 107,1-2 7,-1-1 0,0 0 0,0-1 0,0 0 0,-1 0 0,1 0 1,-1-1-1,-1 1 0,1-1 0,-1 0 0,-1 0 0,1-1 0,-1 1 0,-1-1 0,1 0 0,-1 0 0,1-7-7,2-2 158,54-176 4123,-100 288-3240,-44 107-2365,85-203 1287,0 1 0,0 0 0,0 0 0,0 0 0,0-1 0,0 1 0,0 0 0,-1 0-1,1-1 1,0 1 0,0 0 0,0 0 0,0 0 0,0-1 0,0 1 0,0 0 0,0 0 0,-1 0 0,1-1 0,0 1 0,0 0 0,0 0-1,0 0 1,-1 0 0,1 0 0,0 0 0,0-1 0,0 1 0,-1 0 0,1 0 0,0 0 0,0 0 0,-1 0 0,1 0 0,0 0-1,0 0 1,0 0 0,-1 0 0,1 0 0,0 0 0,0 0 0,-1 0 0,1 0 0,0 0 0,0 0 0,0 0 0,-1 0 37,3-28 34,57-173 1167,6 60 497,-64 142-1684,0-1 0,0 1 1,1 0-1,-1-1 0,0 1 1,0 0-1,0 0 0,0-1 1,0 1-1,0 0 1,0 0-1,0 0 0,0 0 1,0 0-1,0 1 0,-1-1 1,1 0-1,0 0 0,-1 0 1,1 1-1,-1-1 0,0 0 1,1 1-1,-1-1 1,0 0-1,0 1 0,0-1 1,0 1-1,0 0-14,1 0 16,22 84 127,-20-65-126,2 0 0,0-1 1,1 0-1,1 0 0,1-1 0,1 1 0,1-2 1,0 1-1,1-2 0,9 11-17,-17-25 0,1 1 0,-1-1-1,1 0 1,0 0 0,0 0 0,0-1-1,0 1 1,1-1 0,-1 0 0,1 0-1,-1-1 1,1 1 0,0-1 0,0 0-1,-1 0 1,1-1 0,0 0 0,0 1-1,0-1 1,0-1 0,-1 1 0,1-1-1,0 0 1,0 0 0,-1 0 0,1-1-1,0 0 1,-1 1 0,1-2 0,-1 1-1,0 0 1,0-1 0,0 0 0,0 0 0,0 0-1,-1 0 1,0-1 0,1 1 0,-1-1-1,0 0 1,-1 0 0,1 0 0,-1-1-1,2-1 1,10-22 8,-2-1 0,0-1 1,-2 0-1,-1 0 0,-2-1 0,-1 0 0,-1 0 0,0-15-8,-3 31 5,2-93-224,-4 107 148,-1 0 0,0 1 0,0-1 0,1 1 1,-1-1-1,0 1 0,0-1 0,0 1 0,0-1 0,0 1 0,0 0 0,0-1 1,0 1-1,1 0 0,-1 0 0,0 0 0,0 0 0,0 0 0,0 0 1,0 0-1,0 0 0,0 0 0,0 0 0,0 1 0,0-1 0,0 0 0,0 1 1,0-1-1,0 0 0,0 1 0,0-1 0,1 1 0,-1 0 0,0-1 1,0 1-1,1 0 0,-1-1 0,0 1 0,1 0 0,-1 0 0,1-1 1,-1 1-1,1 0 0,-1 0 0,1 0 0,0 0 0,-1 0 0,1 0 0,0 0 1,0 0-1,-1 0 71,-33 62-9604,17-30 785</inkml:trace>
  <inkml:trace contextRef="#ctx0" brushRef="#br2" timeOffset="86271.419">3956 2616 11627,'0'0'5402,"0"0"-2449,0 0-621,0 0-549,0 0-784,0 0-535,0 0-341,8 2-91,-7-2-31,1 0 0,0 0 0,0 0 0,-1 1 0,1-1 0,0 1 0,-1 0 0,1-1 0,-1 1 0,1 0 0,0 0 0,-1 0 0,0 0 0,1 0 0,-1 0 0,0 0 0,1 1 0,-1-1 0,0 0 0,0 1 0,0-1 0,0 1 0,0-1 0,-1 1 0,1-1 0,0 1 0,-1 0 0,1-1 0,-1 1 0,1 0 0,-1 0-1,0-1 1,0 1 0,0 0 0,0 0 0,0-1 0,0 1 0,-1 1-1,-23 185 817,9-108-6678,6-30-4293,8-41 401</inkml:trace>
  <inkml:trace contextRef="#ctx0" brushRef="#br2" timeOffset="86588.977">4009 2181 10314,'-7'-92'2434,"-7"89"-192,2 6 545,-2 11-993,2 1-898,5-1-575,7 7-257,4 5-32,12 4-32,4 0-32,3 2-257,2-1-1408,-5-2-2980,-4-6-2401</inkml:trace>
  <inkml:trace contextRef="#ctx0" brushRef="#br2" timeOffset="86589.977">4469 2262 13837,'0'0'3059,"2"-13"347,7-37-459,-7 46 645,0 26-3036,-6 38-285,-3 0 0,-2 0 1,-3-1-1,-3-1 0,-16 41-271,8-26-1746,3 1 0,4 1 1,0 20 1745,14-20-9636,7-52 3219</inkml:trace>
  <inkml:trace contextRef="#ctx0" brushRef="#br2" timeOffset="87053.297">4302 2706 7815,'-5'-17'397,"2"6"-53,0 1 0,0-1 1,-1 1-1,-1 0 1,0 1-1,0-1 1,0 1-1,-2 0 1,1 0-1,-1 1 1,-4-5-345,0 5 711,-1 0 0,0 0 0,0 1 0,0 1 0,-1 0 0,0 1 0,0 0 0,-1 1 0,1 0 0,-1 1 0,0 1 0,0 0 0,0 1 0,0 0 0,0 1 0,0 1-711,14-1 4,1 0 1,-1 0 0,1 0-1,-1 1 1,0-1 0,1 0-1,-1 0 1,0 0 0,1 1-1,-1-1 1,0 0 0,1 0-1,-1 1 1,0-1 0,1 0-1,-1 0 1,0 1-1,0-1 1,0 0 0,1 1-1,-1-1 1,0 1 0,0-1-1,0 0 1,0 1 0,0-1-1,1 0 1,-1 1 0,0-1-1,0 1 1,0-1 0,0 0-1,0 1 1,0-1 0,0 1-1,0-1 1,-1 0-1,1 1 1,0-1 0,0 0-1,0 1 1,0-1 0,0 1-1,-1-1 1,1 0 0,0 1-1,0-1 1,-1 0 0,1 0-1,0 1 1,0-1 0,-1 0-1,1 0 1,0 1 0,-1-1-1,1 0 1,0 0-1,-1 0 1,1 1 0,-1-1-1,1 0 1,0 0-5,15 5 5,0-1-1,0-1 1,1-1-1,-1 0 1,1 0-1,0-2 1,0 0-1,0-1-4,17 1 28,11 2-2,0-3 0,1-2 0,-1-2-1,0-1 1,-1-3 0,5-2-26,-10-1 13,-16 4-10,1 2 0,0 0 1,0 1-1,1 1 0,-1 2 0,18-1-3,-39 3-3,1 1 0,0-1 1,-1 1-1,1 0 0,-1-1 0,1 1 0,-1 0 1,1 0-1,-1 1 0,0-1 0,1 0 1,-1 1-1,0 0 0,0-1 0,0 1 0,0 0 1,0 0-1,-1 0 0,1 0 0,-1 0 0,1 1 1,-1-1-1,0 0 0,1 1 0,-1-1 0,0 1 1,-1-1-1,1 1 0,0-1 0,-1 1 1,0 0-1,1-1 0,-1 3 3,-6 91 17,-66 182-134,61-216-2173,12-61 2263,0-1 1,0 0 0,0 1 0,0-1-1,1 0 1,-1 0 0,0 0 0,0 0 0,0 0-1,0 0 1,0 0 0,1 0 0,-1-1-1,0 1 1,0 0 0,0-1 0,0 1-1,0-1 1,0 1 0,0-1 0,0 1-1,0-1 1,0 0 0,0 1 0,0-1 0,0 0-1,-1 0 1,1 0 0,0 0 0,0 0-1,-1 0 1,1 0 0,-1 0 0,1 0-1,-1 0 27,120-168 3049,-95 127-2282,2 1 1,2 2-1,2 1 0,15-14-767,-45 51 26,0-1 1,0 0-1,0 1 0,1-1 1,-1 1-1,0-1 0,0 1 1,1 0-1,-1 0 0,1-1 0,-1 1 1,1 0-1,0 0 0,-1 0 1,1 1-1,0-1 0,0 0 0,-1 1 1,1-1-1,0 1 0,0-1 1,0 1-1,0 0 0,0 0 1,-1 0-1,1 0 0,0 0 0,0 0 1,0 1-1,0-1 0,0 1 1,0-1-1,-1 1 0,1-1 0,0 1 1,0 0-1,-1 0 0,1 0 1,-1 0-1,1 1-26,5 11 12,-1 1-1,-1 1 1,0-1 0,-1 1-1,-1 0 1,0 0 0,-1 0-1,-1 0 1,0 0 0,-1 1-12,3 15-5,-1 4-35,-1-18-444,0 0 1,0 0-1,2 0 1,0 0 0,1 0-1,1 0 1,1-1-1,1 3 484,-5-16-233,0 0 0,1 1-1,-1-1 1,1 0 0,-1 0-1,1-1 1,0 1 0,0-1-1,1 1 1,-1-1 0,0 0-1,1 0 1,-1 0 0,1-1-1,0 1 1,-1-1 0,1 0-1,0 0 1,0 0 0,0 0-1,0-1 1,0 0 0,0 1-1,0-1 1,0-1 0,0 1-1,0-1 1,0 1 0,-1-1-1,1-1 1,0 1 0,1-1 233,115-61-221,-98 43 911,0 0-1,-2-2 1,-1-1-1,0 0 1,-2-1 0,-1-1-1,-1-1 1,-1 0 0,-1-1-1,-1 0 1,0-6-690,-3-33 2754,-10 65-2696,0 0-1,1 1 0,-1-1 0,0 1 0,0-1 0,0 1 1,0-1-1,0 1 0,-1 0 0,1-1 0,0 1 0,0 0 0,0 0 1,0 0-1,0 0 0,0 0 0,0 0 0,0 0 0,0 0 0,-1 1 1,1-1-1,0 0 0,0 1 0,0-1 0,0 0 0,0 1 1,0 0-1,0-1 0,0 1 0,1-1 0,-1 1 0,0 0 0,0 0 1,0-1-1,1 1 0,-1 0 0,0 0 0,1 0 0,-1 0 1,1 0-1,-1 0 0,1 0 0,-1 0 0,1 0 0,0 0 0,0 0 1,-1 0-1,1 0 0,0 0 0,0 1 0,0-1-57,-10 21-13,1 1 0,1 0 0,1 0 1,1 1-1,1 0 0,1 0 0,1 0 0,1 0 0,1 1 0,2-1 0,0 0 0,2 8 13,17 21-3788,12-37-6298,-18-16 2153</inkml:trace>
  <inkml:trace contextRef="#ctx0" brushRef="#br2" timeOffset="87390.505">5699 2176 13004,'0'0'3620,"0"0"-2820,0 0-31,0 0-577,0 0-192,0 0-64,0 0-736,0 0-3236,10 72-4100</inkml:trace>
  <inkml:trace contextRef="#ctx0" brushRef="#br2" timeOffset="87743.366">5849 2793 11018,'0'0'4704,"0"0"-2211,0 0-1618,0 0-555,0 0-202,0 0-97,0 0-106,-9 6-65,4-2 121,-19 12-64,22-30 2,26-29 84,61-88 3772,-83 129-3667,1-1 0,-1 1 0,1 0 0,-1-1 0,1 1 0,0 0 0,0 1 0,0-1 0,0 0 0,0 1 0,0 0 0,0-1 0,0 1 0,1 1 0,-1-1 0,1 0 0,-1 1 0,0 0 0,1-1 0,-1 1 0,1 1 0,-1-1 0,0 0 0,1 1 0,-1 0 0,0 0 0,1 0 0,-1 0 0,0 0 0,0 1 0,0-1 0,0 1 0,0 0 0,0 0 0,-1 0 0,1 0 0,0 1 0,-1-1 0,0 1 0,0-1 0,0 1 0,0 0 1,0 0-1,0 0 0,-1 0 0,1 0 0,-1 0 0,0 0 0,0 0 0,1 3-98,7 22 81,-2-1 1,0 1 0,-2 0 0,-1 0 0,-1 1 0,-1 20-82,-3-47-41,1 1 1,-1-1 0,1 0-1,-1 0 1,1 1 0,0-1-1,0 0 1,0 0 0,0 1-1,1-1 1,-1 0 0,0 0-1,1 1 1,0-1 0,-1 0-1,1 0 1,0 0 0,0 0-1,0 0 1,1 0 0,-1 0-1,0 0 1,1 0 0,-1-1-1,1 1 1,0-1 0,-1 1-1,1-1 1,0 1 0,0-1-1,0 0 1,0 0 0,0 0-1,0 0 1,0 0 0,0-1-1,1 1 1,-1-1 0,0 1-1,0-1 1,1 0 0,-1 1-1,0-1 1,0-1 0,1 1 40,12-4-12,-1 0-1,1-1 1,-1-1 0,0-1 0,0 0 0,-1 0 0,0-2-1,0 1 1,-1-2 0,0 0 0,-1 0 0,10-11 12,-8 9 2,141-153-387,-149 158-155,2-3-212,-3 2-3775,-4 7-3165</inkml:trace>
  <inkml:trace contextRef="#ctx0" brushRef="#br2" timeOffset="87744.366">6972 2910 23606,'0'0'2499,"0"0"-1506,0 0-801,0 0-192,0 0-1410,0 0-1857,0 0-5989</inkml:trace>
  <inkml:trace contextRef="#ctx0" brushRef="#br2" timeOffset="80614.598">1660 145 8584,'0'-16'2797,"1"-7"-1727,1-38 937,-5 17 5374,-2 47-3969,-18 213-1368,22 153-827,8-210-3172,-1-7-5411,-5-117 282</inkml:trace>
  <inkml:trace contextRef="#ctx0" brushRef="#br2" timeOffset="81127.683">1621 248 2915,'3'-109'11088,"-4"108"-10965,1 1 0,0-1 0,0 1 0,-1-1 0,1 0 0,0 1 1,0-1-1,0 1 0,-1-1 0,1 0 0,0 1 0,0-1 1,0 1-1,0-1 0,0 0 0,0 1 0,0-1 0,1 1 0,-1-1 1,0 0-1,0 1 0,0-1 0,0 1 0,1-1 0,-1 1 1,0-1-1,1 0 0,-1 1 0,0-1 0,1 1 0,-1 0 0,1-1 1,-1 1-1,1-1 0,-1 1 0,1 0 0,-1-1 0,1 1 1,-1 0-1,1-1 0,-1 1 0,1 0 0,0 0 0,-1 0 0,1 0 1,-1-1-1,1 1 0,0 0 0,-1 0 0,1 0 0,-1 0 1,1 0-1,0 1 0,-1-1 0,1 0 0,-1 0 0,1 0 0,0 0-123,25 26 1474,-7-1-1535,1-1 0,1-1 0,0-1 0,2-1 0,1 0 0,0-2 0,1-1 0,1-1 0,1-1 0,0-2 0,1 0 0,1-2 0,0-1 0,4-1 61,-29-8-57,1 0 0,-1-1-1,0 0 1,1 1 0,-1-2 0,1 1 0,-1 0 0,1-1 0,-1 0 0,1 0 0,-1-1 0,1 1 0,-1-1 0,1 0 0,-1 0 0,0 0 0,1-1 0,-1 1 0,0-1 0,0 0 0,0 0 0,0-1 0,0 1 0,-1-1-1,1 0 1,-1 0 0,0 0 0,0 0 0,0 0 0,0-1 0,0 0 0,-1 1 0,1-1 0,-1 0 0,1-4 57,101-249 2061,-88 190 384,-29 71-1655,-2 12-763,1 2 0,0 0 1,1 1-1,1 0 0,1 0 0,-4 12-27,-4 5 40,-31 55-113,5 2 0,4 2 0,-5 27 73,40-107-38,-7 24-90,25-52 48,99-229 587,-109 236-455,0 0 0,1 1-1,0-1 1,0 1 0,0-1-1,0 1 1,1 0 0,0 0-1,0 0 1,0 1 0,1 0-1,0-1 1,0 2 0,0-1-1,0 0 1,0 1 0,1 0-1,-1 0 1,1 1 0,0 0-1,0 0 1,0 0 0,0 0 0,0 1-1,1 0-51,-4 3 7,1 1 1,-1-1-1,0 1 0,0 0 1,-1 0-1,1 0 0,-1 0 1,1 0-1,-1 0 0,0 1 1,0-1-1,0 1 0,-1 0 1,1-1-1,-1 1 0,0 0 1,0 0-1,0 0 0,-1 0 1,1 0-1,-1 0 0,0 3-7,1-2 10,3 40 14,-1-1 0,-2 1 0,-2 0 0,-4 18-24,4 161-101,3-200-205,14 59-1337,11-39-5590,-9-32-1223</inkml:trace>
  <inkml:trace contextRef="#ctx0" brushRef="#br2" timeOffset="81894.899">2926 360 7751,'0'0'3059,"5"-14"-592,71-244 10654,-73 203-10900,-4 54-2184,-1 0 0,1 0 0,-1 0 0,1 1 0,-1-1-1,1 0 1,-1 1 0,0-1 0,1 1 0,-1-1 0,0 1 0,1 0 0,-1-1 0,0 1 0,1 0-1,-1 0 1,0 0 0,0 1 0,1-1 0,-1 0 0,0 1 0,1-1 0,-1 1 0,1-1 0,-1 1-1,0 0 1,1 0 0,0 0 0,-1 0 0,1 0 0,-1 0 0,1 0 0,0 0 0,0 0-37,-19 14-6,1 1 0,1 0 0,0 2 0,1 0 1,2 0-1,-1 2 0,2 0 0,1 0 1,0 2-1,2-1 0,0 1 0,-4 16 6,11-32-76,1-1-1,1 1 1,-1 0-1,1 0 1,0 0-1,0 0 1,1 0-1,0 0 1,0 1 0,0-1-1,1 0 1,0 0-1,0 1 1,1-1-1,-1 0 1,1 1-1,1-1 1,-1 0-1,1 0 1,0 0-1,0 0 1,1 0 0,0-1-1,0 1 1,0-1-1,1 0 1,0 0-1,0 0 1,0 0-1,0-1 1,1 1-1,0-1 1,0 0-1,2 1 77,95 28-228,-89-32 204,-1 2 1,1 0 0,-1 0-1,1 1 1,-1 1 0,0 0-1,-1 1 1,1 0 0,-1 1 0,0 0-1,-1 0 1,0 1 0,0 1-1,9 9 24,-16-9 4,0 0 0,0 0 0,0 0 0,-1 0 0,-1 1-1,1-1 1,-2 1 0,1-1 0,-1 1 0,-1-1 0,0 1 0,0-1-1,0 1 1,-2-1 0,1 0 0,-1 0 0,0 0 0,-1 0 0,0-1 0,0 1-1,-1-1 1,0 0 0,-1 0 0,0 0 0,0-1 0,0 0 0,-1-1-1,0 1 1,-2 0-4,-1 4 41,-2-1 0,1 0-1,-1 0 1,-1-1-1,1-1 1,-2 0 0,1-1-1,-8 2-40,16-6 34,0-2-1,0 1 0,0-1 1,0 1-1,0-1 0,0-1 1,-1 1-1,1-1 0,0 0 1,-1 0-1,1 0 0,0-1 1,0 0-1,-1 0 0,1 0 1,0-1-1,0 0 0,0 1 1,0-2-1,1 1 0,-1-1 1,0 0-1,1 0 0,0 0 1,-3-2-34,-3-8 71,1 0 1,0-1 0,1 0-1,1 0 1,0 0-1,1-1 1,1 0 0,0 0-1,1-1 1,0 1-1,1-1 1,1 0 0,1 0-1,0 0 1,1 0-1,1 0 1,1-8-72,12-40-1036,-13 80-1387,-33 89-8817,28-93 8984,-11 33-8228</inkml:trace>
  <inkml:trace contextRef="#ctx0" brushRef="#br2" timeOffset="82550.824">3432 403 13068,'0'-15'3625,"-1"-45"-833,-6 31 1260,-6 33-864,1 19-2314,-50 265-292,43-123-564,3-19-3687,14-137 311,3-30 2840,5-37 1063,-2 13 153,0-16 18,2 0-1,2 1 0,3 0 1,3 1-1,3 0 1,2 1-1,2 1 1,13-20-716,-34 75 12,1 0 0,-1-1-1,1 1 1,0 0 0,0 0 0,0 0 0,0 0 0,1 0 0,-1 0 0,0 0 0,1 0-1,-1 0 1,1 0 0,0 1 0,0-1 0,0 1 0,-1-1 0,1 1 0,0 0 0,1-1-1,-1 1 1,0 0 0,0 1 0,0-1 0,1 0 0,-1 1 0,0-1 0,1 1 0,-1 0-1,1-1 1,-1 1 0,0 0 0,1 1 0,-1-1 0,0 0 0,1 1 0,-1-1 0,0 1 0,1 0-1,-1 0 1,0 0 0,0 0 0,0 0 0,2 1-12,3 8-6,0 1 0,0 0 1,-1 0-1,0 1 0,-1-1 0,-1 1 0,0 0 1,0 0-1,-1 1 0,-1-1 0,0 1 0,-1 0 1,0-1-1,-1 1 0,0 0 0,-1-1 0,0 1 1,-1 0-1,-1-1 0,0 0 0,-1 1 0,0-1 1,-2 4 4,0 0-66,0 0-1,0 0 1,-1-1-1,-1 0 0,-1 0 1,0-1-1,-1 0 1,0-1-1,-1 0 0,-1-1 1,0 0-1,-11 8 68,23-19-2,0-1 0,-1 1 0,1 0 0,-1-1 0,1 1 0,-1 0 0,1-1 0,-1 1 0,0-1 0,1 1 0,-1-1 0,0 1 0,1-1 1,-1 0-1,0 1 0,1-1 0,-1 0 0,0 1 0,0-1 0,0 0 0,1 0 0,-1 0 0,0 0 0,0 0 0,0 0 0,1 0 0,-1 0 0,0 0 0,0 0 0,1 0 0,-1 0 0,0-1 0,0 1 0,0 0 0,1 0 0,-1-1 0,0 1 0,1-1 0,-1 1 0,0-1 0,1 1 0,-1-1 0,1 1 0,-1-1 0,1 1 1,-1-1-1,0 0 2,13-37 113,-5 30-114,-1 1 0,1-1 0,1 1-1,-1 1 1,1-1 0,1 1 0,-1 1-1,1 0 1,0 0 0,0 0 0,0 1-1,0 1 1,1 0 0,0 0 0,-1 0-1,7 0 2,-10 2-7,-1 0 0,0 1 0,0-1-1,1 1 1,-1 0 0,1 1-1,-1-1 1,0 1 0,0 0 0,1 0-1,-1 0 1,0 1 0,0 0 0,0 0-1,0 0 1,-1 1 0,1 0-1,0-1 1,-1 2 0,0-1 0,0 0-1,0 1 1,0 0 0,0 0 0,-1 0-1,0 0 1,0 1 0,0-1-1,0 1 1,-1 0 0,2 3 7,-2 3-1,0 1 0,0-1 0,-1 1 0,-1-1 0,0 1 0,0-1 0,-1 1 0,-1-1 0,0 1 0,0-1 0,-1 0 0,-1 0 0,0 0 0,0 0 0,-1-1 0,0 1 0,-1-1 0,0-1 0,-1 1 0,0-1 0,-1 0 0,1-1 0,-2 1 0,1-2 0,-1 1 0,0-1 0,-1 0 0,1-1 0,-1 0 0,-1-1 0,1 0 0,-7 2 1,10-5-9,1 1 0,-1-1 0,1 0 0,-1-1 0,0 1 0,0-2 0,0 1 0,0 0 0,0-1 0,1-1 0,-1 1 1,0-1-1,0 0 0,0-1 0,0 1 0,1-1 0,-1-1 0,1 1 0,0-1 0,-1 0 0,1-1 0,1 1 0,-1-1 0,0-1 0,1 1 0,0-1 0,0 0 0,0 0 1,1 0-1,-1 0 0,1-1 0,1 0 0,-1 0 0,1 0 0,0 0 0,0 0 0,1-1 0,0 0 0,0 1 0,-1-5 9,1-53-5034,8 23-3011,3 9-4756</inkml:trace>
  <inkml:trace contextRef="#ctx0" brushRef="#br2" timeOffset="83189.924">3927 543 2755,'0'0'6849,"0"0"-4143,0 0-1553,0 0 129,0 0 474,-1 13 0,-12 114 481,12-126-2231,1 0-1,0 1 1,-1-1 0,1 0-1,0 1 1,0-1 0,0 1-1,0-1 1,0 1 0,0-1-1,1 0 1,-1 1-1,0-1 1,1 0 0,-1 1-1,1-1 1,-1 0 0,1 1-1,0-1 1,0 0 0,-1 0-1,1 0 1,0 0 0,0 1-1,0-1 1,0 0 0,0-1-1,0 1 1,1 0-1,-1 0 1,0 0 0,0-1-1,0 1 1,1-1 0,-1 1-1,0-1 1,1 1 0,-1-1-1,1 0 1,-1 0 0,0 1-1,1-1 1,-1 0-1,1 0 1,-1-1 0,1 1-1,-1 0 1,0 0 0,1-1-1,-1 1 1,0-1 0,1 1-6,7-3 119,-1-1 1,1 0 0,-1 0-1,0-1 1,0 0-1,0-1 1,0 0 0,-1 0-1,0 0 1,-1-1 0,1 0-1,-1 0 1,-1-1 0,2-1-120,-6 8 38,7-9 252,0-1-1,0-1 0,-1 1 0,-1-1 1,0-1-1,-1 1 0,0-1 0,0 0 1,-2 0-1,1 0 0,-2-1 1,0 1-1,0-1 0,-2 1 0,1-1 1,-2-7-290,0 18 36,0 0 1,-1 0-1,1 0 0,-1 0 1,1 0-1,-1 1 1,0-1-1,0 1 1,0-1-1,0 1 0,0 0 1,-1 0-1,1-1 1,-1 2-1,1-1 0,-1 0 1,0 1-1,0-1 1,0 1-1,0 0 1,0 0-1,0 0 0,0 0 1,0 0-1,0 1 1,0-1-1,0 1 1,-1 0-1,1 0 0,0 0 1,0 1-1,0-1 1,0 1-1,-1-1 1,1 1-1,0 0 0,0 0 1,0 1-1,1-1 1,-1 0-1,0 1 1,0 0-1,1 0 0,-1 0 1,1 0-1,-1 0 1,1 0-1,0 1 1,0-1-1,0 1 0,0-1-36,-10 18-80,0 0 0,1 1-1,1 0 1,0 0-1,2 1 1,1 0-1,0 1 1,2 0-1,1 0 1,0 0-1,2 0 1,1 0-1,1 1 1,0 2 80,-1-20-197,0 1 1,0 0-1,1 0 1,0 0-1,0 0 0,1 1 1,-1-2-1,1 1 1,1 0-1,0 0 0,0 0 1,0 0-1,0-1 1,1 0-1,1 1 0,-1-1 1,1 0-1,0 0 1,0-1-1,0 1 0,1-1 1,0 0-1,0 0 1,0 0-1,1-1 0,-1 0 1,1 0-1,0 0 1,5 1 196,-1-3-40,0-1 0,-1-1 0,1 1 1,0-1-1,0-1 0,0 0 0,-1-1 0,1 1 1,-1-2-1,1 0 0,-1 0 0,0 0 1,0-1-1,0 0 0,0-1 0,-1 0 1,5-4 39,8-5 189,-1-2 0,0-1 0,-2 0 0,1-1 1,-2-1-1,2-5-189,5-8 502,-2-1 1,-1 0 0,-2-2 0,-1-1-1,-2 0 1,-1-1 0,-2 0-1,-2-1 1,-1-1 0,-2 0-1,-2 0 1,0-17-503,-5 8 796,-19 59 143,7 8-875,1 1 0,2 1 0,-1-1-1,2 1 1,1 1 0,1-1 0,-2 17-64,4-22 34,-11 48-125,3 1 0,3 0 0,3 0 1,3 0-1,4 21 91,19 2-3052,5-52-1666,15-27-4782,-25-16 4140,0-5-2039</inkml:trace>
  <inkml:trace contextRef="#ctx0" brushRef="#br2" timeOffset="83479.704">4375 469 11082,'0'0'2734,"0"0"-914,14-1 428,288-13 3923,-89-37-5883,-225 54-3335,-24 9-4652,-1 2-3752</inkml:trace>
  <inkml:trace contextRef="#ctx0" brushRef="#br1" timeOffset="105154.67">2238 8561 9801,'28'-210'4132,"-22"179"-3253,18-67 5823,-23 115-3524,0 1-2998,-50 843 2551,29-613-2654,-53 557 52,-35 566-24,98-1178-154,-4 72-596,15 108 645,20-252-2348,-6-95-419,1-21-4086,2-12-4972</inkml:trace>
  <inkml:trace contextRef="#ctx0" brushRef="#br1" timeOffset="105865.345">2314 8149 8808,'0'0'2504,"0"0"-1383,0 0-267,0 0 214,13-3-150,60-4-731,1 3 0,0 4 1,25 4-188,5-1 31,3261-64 3198,-1819-39-1494,-1093 36-2028,-390 49-1069,-41 5-3405,-24 8-2883</inkml:trace>
  <inkml:trace contextRef="#ctx0" brushRef="#br1" timeOffset="107085.687">3315 9500 1089,'0'0'4965,"0"0"-1725,0 0-144,0 0 107,0 0-395,-2-9-726,-7-35 769,8 76-38,-23 354-105,10-236-4558,5 0-4207,7-98-584,-2-9-3214</inkml:trace>
  <inkml:trace contextRef="#ctx0" brushRef="#br1" timeOffset="107650.754">3234 9482 1313,'0'0'8595,"0"0"-5141,0 0-945,0 0 203,0 0-742,0 0-662,0 0-823,0 0-351,8 13-70,14 22-35,2-2 1,1-1-1,1 0 0,19 15-29,103 46-1511,-36-59-4030,-107-33 5205,0 0-1,1 0 0,-1-1 0,1 1 0,0-2 0,-1 1 0,1 0 0,-1-1 0,1 0 1,-1-1-1,0 1 0,1-1 0,-1 0 0,0 0 0,0-1 0,0 1 0,-1-1 0,4-2 337,-1-1 144,0-1 0,-1 1-1,1-1 1,-1 0-1,-1-1 1,0 1-1,0-1 1,0 0-1,-1-1 1,3-6-144,42-125 10090,-46 76-5852,-5 63-4208,0 1 0,0 0 0,0 0 0,0 0 0,0 0 0,1 1 0,-1-1 0,0 0 0,0 1 0,0-1 0,0 1 0,1 0 0,-1 0 0,0-1 0,1 1 0,-1 0-1,1 1 1,-1-1 0,1 0 0,-1 0 0,1 0 0,0 1 0,-1-1 0,0 2-30,1-2 13,-25 27-3,2 1 0,1 2 0,1 0 0,1 1 1,2 1-1,2 1 0,1 1 0,1 0 0,2 1 1,1 0-1,2 3-10,3 13-150,28-59 97,55-139 827,-69 127-545,0 0-1,1 1 0,1 0 0,1 0 0,1 1 0,0 0 1,1 1-1,6-6-228,-17 20 17,0 1 1,-1 0 0,1 0-1,0 0 1,0 0-1,0 0 1,0 0 0,0 1-1,0-1 1,0 0 0,0 0-1,0 1 1,1-1-1,-1 0 1,0 1 0,0 0-1,1-1 1,-1 1-1,0 0 1,0-1 0,1 1-1,-1 0 1,0 0 0,1 0-1,-1 0 1,0 0-1,1 0 1,-1 1 0,0-1-1,0 0 1,1 1 0,-1-1-1,0 1 1,0-1-1,1 1 1,-1-1 0,0 1-1,0 0 1,0 0 0,0 0-1,0-1 1,0 1-1,0 0 1,0 0 0,-1 0-1,1 1 1,0-1-1,0 0 1,-1 1-18,20 64 178,-18-12-113,-3-1 0,-2 0 0,-2 1 0,-10 41-65,-11 165-4232,33-206 140,9-23-3315,-1-14-1652</inkml:trace>
  <inkml:trace contextRef="#ctx0" brushRef="#br1" timeOffset="108075.337">4320 9840 8936,'0'0'4581,"0"0"-556,4-13-859,23-65 1184,-27 77-4280,1 0 0,-1 0 0,0 0 0,1 0 0,-1 0 0,0 0 1,0-1-1,0 1 0,0 0 0,0 0 0,0 0 0,0 0 0,0 0 0,0 0 0,0 0 0,-1 0 0,1 0 0,0 0 0,-1 0 0,1 0 0,-1 0 0,1 0 0,-1 0 0,0 0 0,1 0 0,-1 0 0,0 0 0,0 1 0,1-1 0,-1 0 0,0 0 0,0 1 0,0-1 0,0 1 0,0-1 0,0 1 0,0-1 0,0 1 0,0 0 0,0-1 0,0 1 0,0 0 0,0 0 0,0 0 0,0 0 0,-1 0 0,1 0 0,0 0 0,0 0 0,0 0 0,0 0 0,0 1 0,0-1 0,0 0 0,0 1 0,0-1 0,0 1 0,0-1 1,0 1-71,-63 28-208,58-26 130,0 1 0,0 0-1,0 0 1,1 0 0,0 1 0,0-1-1,0 1 1,1 1 0,-1-1 0,1 1-1,1-1 1,-1 1 0,1 0 0,0 1-1,0-1 1,1 0 0,-1 1 0,2-1 0,-1 1-1,1 0 1,0 0 0,0 0 0,1-1-1,-1 1 1,2 0 0,-1 0 0,1 0-1,0 0 1,0-1 0,1 1 0,0 0-1,2 3 79,68 50-573,-25-29 581,-34-19-12,-1 0 1,-1 1-1,0 0 1,-1 1 0,0 0-1,-1 1 1,-1 0-1,0 0 1,-1 1 0,0 0-1,3 14 4,-10-28-1,0 0 0,0-1 0,0 1 0,0 0-1,0 0 1,0 0 0,0-1 0,-1 1 0,1 0 0,-1 0 0,1-1-1,-1 1 1,0 0 0,0-1 0,1 1 0,-1-1 0,0 1 0,0-1-1,0 1 1,-1-1 0,1 0 0,0 0 0,-1 1 0,1-1 0,0 0-1,-1 0 1,1 0 0,-1 0 0,0-1 0,1 1 0,-1 0 0,0-1-1,1 1 1,-1-1 0,0 1 0,0-1 0,1 0 0,-1 0 0,0 0-1,0 0 1,0 0 0,1 0 0,-1 0 0,0-1 0,0 1 0,1-1-1,-1 1 1,0-1 0,1 0 0,-1 1 0,0-1 0,1 0-1,-1 0 1,1 0 0,0 0 0,-2-2 1,-14-4-30,1-1-1,-1 0 1,2-2-1,-1 0 1,1 0-1,1-2 1,0 0-1,1 0 0,-9-11 31,-31-40-7273,42 50 92</inkml:trace>
  <inkml:trace contextRef="#ctx0" brushRef="#br1" timeOffset="108871.702">4627 10023 13036,'3'-14'4271,"11"-67"176,-14 90-973,1 16-2860,0 4-704,-2-2 93,2 1-1,0 0 0,2-1 1,1 1-1,1-1 0,2 0 0,1 1-2,-6-22-8,50 108-1689,-50-110 1425,0 0 0,1 0 1,0 0-1,0-1 0,0 1 1,1-1-1,-1 1 0,1-1 0,0 0 1,0-1-1,0 1 0,0-1 1,0 1-1,0-1 0,1-1 1,-1 1-1,1 0 0,-1-1 0,1 0 1,0 0-1,-1-1 0,1 1 1,0-1-1,2 0 272,-3-2-21,0 0-1,1 0 1,-2-1 0,1 1-1,0-1 1,0 0 0,-1 0-1,0-1 1,1 1 0,-1 0-1,-1-1 1,1 0 0,0 0-1,-1 0 1,0 0 0,0 0-1,0 0 1,0-1 0,-1 1-1,0-1 1,0 1 0,0-1 21,6-13 271,85-238 7086,-163 520-7085,28-173-608,43-91 334,0 0 1,0 0-1,1-1 1,-1 1 0,0 0-1,0-1 1,0 1-1,0 0 1,0-1 0,0 1-1,0 0 1,0 0-1,0-1 1,0 1 0,0 0-1,0-1 1,0 1-1,0 0 1,0-1 0,0 1-1,0 0 1,-1 0-1,1-1 1,0 1-1,0 0 1,0-1 0,0 1-1,-1 0 1,1 0-1,0-1 1,0 1 0,0 0-1,-1 0 1,1 0-1,0-1 1,0 1 0,-1 0-1,1 0 1,0 0-1,-1 0 1,1 0 0,0 0-1,0 0 1,-1-1-1,1 1 1,0 0 0,-1 0-1,1 0 1,0 0-1,-1 0 1,1 0 0,0 0-1,-1 1 1,1-1-1,0 0 1,0 0-1,-1 0 1,1 0 0,0 0-1,-1 0 1,1 0-1,0 1 2,2-32 50,5-5 213,2 1 0,1 0-1,1 1 1,2 0 0,13-23-263,19-7 650,-43 63-646,-1 0-1,0 0 0,0 0 0,0 0 0,0 0 0,1 0 1,-1 1-1,0-1 0,1 0 0,-1 1 0,1-1 1,-1 1-1,0-1 0,1 1 0,-1 0 0,1-1 1,0 1-1,-1 0 0,1 0 0,-1 0 0,1 0 1,-1 1-1,1-1 0,-1 0 0,1 1 0,-1-1 0,1 0 1,-1 1-1,0 0 0,1-1 0,-1 1 0,0 0 1,1 0-1,-1 0 0,0 0 0,0 0 0,0 0 1,0 0-1,0 0 0,0 0 0,0 1 0,0-1 0,0 0 1,-1 1-1,1-1 0,0 0 0,0 2-3,52 100-33,51 75-57,-103-177 86,0 1-1,0-1 0,-1 0 1,1 1-1,0-1 0,0 0 1,1 0-1,-1 0 0,0 0 1,0 0-1,1 0 0,-1 0 1,0 0-1,1 0 0,-1-1 1,1 1-1,-1 0 0,1-1 1,-1 1-1,1-1 0,-1 0 1,1 0-1,0 1 0,-1-1 1,1 0-1,-1 0 0,1 0 1,0-1-1,-1 1 0,1 0 1,-1-1-1,1 1 0,-1-1 1,1 1-1,-1-1 0,1 0 1,-1 1-1,1-1 0,-1 0 1,0 0-1,0 0 0,1 0 1,-1 0-1,0 0 0,0-1 1,0 1-1,0 0 0,0-1 5,10-20 58,0-1 0,-2 0 0,-1-1-1,0 0 1,-2 0 0,-1-1 0,-1 0-1,1-22-57,-2 25 13,8-80 556,-3 27-2486,-2 26-6168,-5 39-4518</inkml:trace>
  <inkml:trace contextRef="#ctx0" brushRef="#br1" timeOffset="109401.779">6159 9966 13357,'0'0'3646,"0"0"-673,0 0-352,0 0-661,0 0-530,0 0-490,0-7-449,-1 5-478,1 1-8,-1 0-1,1 0 1,0 0-1,-1 0 1,1 0 0,0 0-1,-1 0 1,1 0-1,0 0 1,0 0-1,0 0 1,0 0 0,0 0-1,0 0 1,0 0-1,1 0 1,-1 0-1,0 0 1,1 0 0,-1 0-1,0 0 1,1 0-1,-1 0 1,1 0-1,0 0 1,-1 0 0,1 0-1,0 1 1,-1-1-1,1 0 1,0 0-1,0 1 1,-1-1 0,1 1-1,0-1 1,0 1-1,0-1 1,0 1-1,0-1 1,0 1 0,0 0-1,0-1 1,0 1-1,0 0 1,0 0-1,0 0 1,0 0 0,0 0-1,0 0 1,1 0-1,-1 0 1,0 1-5,5-2-1,-1 1 0,0 1 0,0-1 0,0 1 1,0 0-1,0 0 0,-1 0 0,1 1 0,0 0 0,0 0 0,-1 0 0,1 0 1,-1 1-1,0 0 0,0 0 0,0 0 0,0 0 0,0 0 0,0 1 1,-1 0-1,0 0 0,0 0 0,0 0 0,0 0 0,-1 1 0,0-1 0,1 1 1,-2 0-1,1-1 0,0 1 0,-1 0 0,0 0 0,0 0 0,-1 0 1,1 0-1,-1 0 0,0 3 1,-9 8 0,0 0 0,0-1 0,-2-1 0,0 1 0,0-2 0,-2 0 0,1 0 0,-2-1 0,0 0 0,0-2 0,-1 1 0,-8 3 0,-62 48 107,98-59-54,163-47-187,-42 8-7046,-97 28-1516</inkml:trace>
  <inkml:trace contextRef="#ctx0" brushRef="#br1" timeOffset="110572.423">8063 9261 13517,'0'0'3144,"5"-16"-1051,26-127 4222,-31 141-6276,0 0 0,0-1-1,0 1 1,0 0 0,-1-1 0,1 1-1,0 0 1,-1 0 0,0 0 0,0-1 0,1 1-1,-1 0 1,-1 0 0,1 0 0,0 0-1,0 0 1,-1 1 0,1-1 0,-1 0-1,1 1 1,-1-1 0,0 1 0,0-1 0,0 1-1,1 0 1,-1-1 0,-1 1 0,1 0-1,0 1 1,0-1 0,0 0 0,0 1-1,-1-1 1,1 1 0,0-1 0,0 1 0,-1 0-1,1 0 1,0 0 0,-1 0-39,-4 1 86,1-1 0,-1 1 0,0 1 0,0-1 0,1 1 0,-1 0 0,1 1 0,0-1 0,-1 1 0,1 0 0,0 1 0,1 0 0,-3 1-86,-10 13-24,0 0 0,2 1 0,0 1 0,1 1 0,1 0 0,1 1 0,1 0 0,-3 9 24,13-28-16,-1 1 0,1-1 1,-1 1-1,1-1 0,0 1 0,0 0 0,1 0 0,-1 0 0,1 0 1,0 0-1,0 0 0,0 0 0,0 1 0,1-1 0,0 0 0,0 1 1,0-1-1,0 0 0,1 0 0,-1 0 0,1 1 0,0-1 1,1 0-1,-1 0 0,1 0 0,-1 0 0,1 0 0,0-1 0,1 1 1,-1-1-1,1 1 0,2 2 16,229 138-235,-229-140 235,0-1 1,0 1-1,0 0 0,-1 0 0,1 1 1,-1-1-1,0 1 0,0 0 0,-1 0 1,1 1-1,-1-1 0,-1 0 0,1 1 1,-1 0-1,1 0 0,-2 0 0,1 0 1,-1 0-1,0 0 0,0 0 0,0 0 1,-1 1-1,0-1 0,0 0 0,-1 0 1,0 0-1,0 0 0,0 0 0,-1 0 1,0 0-1,0 0 0,0 0 0,-1 0 1,0-1-1,0 1 0,0-1 0,-1 0 1,0 0-1,0-1 0,0 1 0,-1-1 1,1 1-1,-8 1 10,0 0 1,0-1 0,0-1-1,0 0 1,-1 0 0,0-1-1,1-1 1,-1 0 0,0-1-1,0 0 1,0-1 0,0-1 0,0 0-1,0 0 1,0-2 0,0 1-1,1-2 1,-1 1 0,1-2-1,0 0 1,0 0 0,0-1-1,1-1 1,0 1 0,0-2-1,1 0 1,0 0 0,0-1-1,1 0 1,0 0 0,1-1-1,0-1 1,0 1 0,1-1-1,0 0 1,1-1 0,1 0-1,0 0 1,0 0 0,1 0-1,1-1 1,0 0 0,0 0-11,6-35-1948,14 23-4902,-3 21-2433</inkml:trace>
  <inkml:trace contextRef="#ctx0" brushRef="#br1" timeOffset="111064.596">8570 9308 9417,'0'0'3742,"0"0"-726,9-13-26,50-68 1644,-58 80-4547,0 0 0,0 0 0,0 0 0,0-1 0,0 1 0,0 0 0,0 0 0,0-1 0,0 1 0,-1-1 0,1 1 0,0-1 0,-1 1 0,0-1 0,1 1 0,-1-1 0,0 1 0,0-1 0,1 1 0,-1-1 0,0 0 0,-1 1 0,1-1 0,0 1 0,0-1 0,-1 1 0,1-1 0,-1 1 0,1-1 0,-1 1 0,0-1 0,0 1 0,1 0 0,-1-1 0,0 1 0,0 0 0,0 0 0,0 0 0,-1 0 0,1 0 0,0 0 0,0 0 0,-1 0 0,1 0 0,0 0 0,-1 1 0,1-1 0,-1 1 0,1-1 0,-1 1 0,1-1 0,-1 1 0,1 0 0,-1 0 0,1 0 0,-1 0 0,0 0 0,1 0 0,-1 0 0,0 0-87,-13 3-16,1 0-1,-1 1 0,1 0 0,0 1 1,0 1-1,1 0 0,0 1 1,0 0-1,0 1 0,1 0 0,0 1 1,1 0-1,0 1 0,0 1 0,1 0 1,1 0-1,0 1 0,0 0 0,1 0 1,0 1-1,2 0 0,-5 9 17,9-19-26,0 0-1,1-1 1,-1 1 0,1 0-1,-1 0 1,1 0 0,0 0-1,0 0 1,0 1-1,0-1 1,1 0 0,-1 0-1,1 1 1,0-1 0,0 0-1,0 0 1,0 1-1,1-1 1,-1 0 0,1 0-1,0 1 1,0-1 0,0 0-1,0 0 1,1 0 0,-1 0-1,1 0 1,0-1-1,0 1 1,0 0 0,0-1-1,0 0 1,1 1 26,85 42 20,-77-42-20,0 0 0,0 1 0,0 1 0,0 0 0,-1 0 1,0 1-1,0 0 0,0 0 0,-1 2 0,0-1 0,0 1 0,-1 0 0,0 1 0,-1-1 0,0 2 0,0-1 0,0 1 0,-2 0 0,1 0 0,-1 1 0,-1 0 0,0-1 0,0 2 0,-1 0 0,-2-5-2,-1 1 0,0 0-1,-1 0 1,0-1-1,0 1 1,0 0 0,-1-1-1,0 1 1,-1-1-1,0 0 1,0 1 0,0-1-1,-1-1 1,0 1-1,0 0 1,-1-1 0,0 0-1,0 0 1,0-1-1,-1 1 1,0-1 0,0 0-1,0-1 1,0 1-1,-1-1 1,0 0 0,0-1-1,0 0 1,-6 2 2,1 0 9,0 0 0,-1-1 0,1-1 0,-1 0 0,0-1 0,0 0-1,0-1 1,-1 0 0,1-1 0,-4-1-9,13 1-66,-1-1-1,1 1 1,-1-1-1,1 0 1,-1 0-1,1 0 1,0-1-1,0 1 1,0-1-1,0 0 1,0 0-1,0-1 1,0 1-1,0-1 1,1 0-1,0 0 1,-1 0-1,1 0 1,0-1-1,1 1 1,-1-1-1,0 0 1,1 1-1,0-1 1,0-1-1,0 1 1,1 0-1,-1 0 1,1 0-1,-1-5 67,-1-30-3797,10 14-2666,2 12-776</inkml:trace>
  <inkml:trace contextRef="#ctx0" brushRef="#br1" timeOffset="111740.793">8907 9494 10602,'0'0'3118,"0"0"-711,0 0-309,0 0-827,0 0-551,-2 14-351,-7 47-282,3 2 0,2-1 0,5 43-87,-1-102-5,0 0-1,0 1 0,0-1 0,1 0 0,0 0 0,-1 0 0,1 0 0,0-1 1,1 1-1,-1 0 0,0 0 0,1 0 0,0-1 0,-1 1 0,1-1 1,0 0-1,0 1 0,0-1 0,1 0 0,-1 0 0,1 0 0,-1 0 0,1-1 1,-1 1-1,1-1 0,0 1 0,0-1 0,0 0 0,0 0 0,0 0 1,0-1-1,0 1 0,0-1 0,0 0 0,0 1 0,0-1 0,0-1 0,0 1 1,3-1 5,6 0 13,0-1 0,0-1-1,0 0 1,0-1 0,0 0 0,-1 0 0,1-1 0,-1-1 0,6-4-13,2-5 448,-1-1-1,-1 0 1,0-2 0,-1 1-1,-1-2 1,-1 0 0,-1-1-1,0-1 1,-2 0-1,0 0 1,-1-1 0,-2 0-1,4-14-447,-11 35 59,-16 37-102,11-28 35,-6 17-275,-1-1 0,0 0-1,-2-1 1,-1 0 0,-1-1 0,0 0-1,-2-1 1,-1-1 0,-17 16 283,35-37-9,0 1-1,0-1 1,-1 1 0,1-1-1,0 1 1,0-1 0,0 1-1,0 0 1,0-1 0,-1 1-1,1-1 1,0 1 0,0 0-1,0-1 1,-1 1 0,1-1-1,0 1 1,-1 0 0,1-1-1,0 1 1,-1 0-1,1 0 1,0-1 0,-1 1-1,1 0 1,-1 0 0,1 0-1,-1-1 1,1 1 0,0 0-1,-1 0 1,1 0 0,-1 0-1,1 0 1,-1 0 0,1 0-1,-1 0 1,1 0 0,-1 0-1,1 0 1,0 0 0,-1 0-1,1 0 1,-1 1 0,1-1-1,-1 0 1,1 0 0,0 0-1,-1 1 1,1-1 0,-1 0-1,1 0 1,0 1 0,-1-1-1,1 0 1,0 1-1,0-1 1,-1 1 0,1-1-1,0 0 1,0 1 0,-1-1 9,15-39 124,-13 36-144,8-18 3,12-33 715,3 1 0,2 0 0,29-40-698,-55 92 5,0 0 1,0 0 0,0 0 0,0 0 0,1 0 0,-1 0 0,0 0 0,1 0 0,-1 0 0,1 0 0,-1 0 0,1 0-1,0 1 1,-1-1 0,1 0 0,0 0 0,0 0 0,-1 1 0,1-1 0,0 1 0,0-1 0,0 0 0,0 1-1,0-1 1,0 1 0,0 0 0,0-1 0,0 1 0,0 0 0,0 0 0,0 0 0,0-1 0,0 1 0,0 0 0,0 0-1,0 0 1,0 1 0,0-1 0,0 0 0,0 0 0,0 1 0,0-1 0,0 0 0,0 1 0,0-1 0,0 1 0,0-1-1,0 1 1,-1-1 0,1 1 0,0 0 0,0 0 0,0-1 0,-1 1 0,1 0 0,-1 0 0,1 0 0,0 0-1,-1 0 1,1 0 0,-1-1 0,0 1 0,1 0 0,-1 0 0,0 1-6,23 79-49,-18-58-35,1-1 0,1 0 1,0 0-1,2 0 0,1-1 0,0 0 1,7 7 83,-15-25-6,0-1 1,0 1-1,0-1 0,1 1 1,-1-1-1,1 0 1,0 0-1,-1 0 0,1 0 1,0-1-1,0 1 1,0-1-1,0 0 0,1 1 1,-1-2-1,0 1 1,0 0-1,1-1 1,-1 1-1,0-1 0,1 0 1,-1 0-1,1 0 1,-1 0-1,0-1 0,1 0 1,-1 1-1,0-1 1,0 0-1,0-1 1,0 1-1,1 0 0,-2-1 1,2-1 5,6-2 186,0-1 0,-1 0 0,0-1 0,0 0 0,-1-1 0,1 0 0,-2 0 0,1 0 0,4-9-186,-4 5 191,0 0 1,-1-1-1,-1 1 0,0-2 1,-1 1-1,0-1 1,-1 0-1,0 0 1,-1 0-1,-1 0 0,0-1 1,-1 1-1,-1-1 1,-1-6-192,1 20-36,0 0 1,0 0-1,0 0 1,0 0-1,0 0 1,0 0-1,-1 0 1,1 0-1,0 0 1,-1 0-1,1 0 1,-1 0-1,1 1 1,-1-1-1,1 0 1,-1 0 0,1 0-1,-1 1 1,0-1-1,0 0 1,1 0-1,-1 1 1,0-1-1,0 1 1,0-1-1,0 1 1,0-1-1,0 1 1,0 0-1,0-1 1,0 1-1,0 0 1,0 0-1,0 0 1,0-1-1,0 1 36,-26 8-4456,6 6-2745</inkml:trace>
  <inkml:trace contextRef="#ctx0" brushRef="#br1" timeOffset="118504.528">7417 10383 14446,'0'0'5018,"13"0"-2563,462-7 2599,-16 0-4817,1023 5 265,-1752 11-1288,93 11-6719,109-9-1442</inkml:trace>
  <inkml:trace contextRef="#ctx0" brushRef="#br1" timeOffset="119148.644">7985 11219 12780,'0'0'4095,"-1"-16"-1576,-3-48-442,2 59-1888,1 1 1,-1-1 0,0 1-1,0 0 1,0-1-1,-1 1 1,1 0-1,-1 1 1,0-1-1,0 0 1,-1 1-1,1 0 1,-1 0-1,1 0 1,-1 0-1,0 0 1,0 1-1,0 0 1,-1-1-1,1 2 1,0-1-1,-1 0 1,0 1-1,1 0 1,-1 0-1,-1 0-189,-5-2 37,-1 0 0,1 1 0,-1 1 0,1 0-1,-1 0 1,0 1 0,1 0 0,-1 1 0,0 1-1,1 0 1,-1 0 0,1 1 0,0 0 0,0 1-1,0 1 1,0-1 0,1 2 0,0 0 0,0 0-1,0 0 1,1 1 0,0 1 0,0 0 0,1 0-1,0 0 1,0 1 0,1 1 0,0-1 0,1 1 0,0 0-1,0 0 1,1 1 0,1 0 0,0 0 0,0 0-1,1 0 1,0 0 0,1 1-37,0-1-4,1 1-1,0-1 1,1 0 0,0 0 0,1 1 0,0-1-1,1 0 1,0 0 0,1 0 0,0 0-1,1-1 1,0 1 0,0-1 0,1 0-1,1 0 1,0 0 0,0-1 0,1 0 0,0 0-1,0 0 1,1-1 0,0 0 0,1-1-1,-1 0 1,1 0 0,1-1 0,-1 0-1,1-1 1,1 0 4,0 0 2,0-1 0,0-1 0,0 0 0,1 0 1,-1-1-1,1-1 0,0 0 0,0 0 0,-1-1 0,1-1 0,0 0 0,-1 0 0,1-1 0,0-1 0,-1 0 0,0-1 0,0 0 0,0 0 0,0-1 1,-1-1-1,0 0 0,0 0 0,0-1 0,-1 0 0,0-1 0,0 0 0,-1 0 0,0-1 0,0 0 0,-1 0 0,2-4-2,12-18 129,-1 0 0,-2-2 0,-1 0 0,-1 0-1,-2-2 1,-2 0 0,-1 0 0,-1-1 0,-2 0 0,-2-1-1,-1 0 1,-2 0 0,-2 0 0,-1 0 0,-2-7-129,2 37 62,-1 0 0,1 0 0,-1 0 0,-1 0 1,1 0-1,-1 0 0,0 0 0,-1 1 0,0-1 0,0 1 1,0 0-1,-1 0 0,1 0 0,-1 0 0,-1 1 1,1-1-1,-2 0-62,4 6 13,0 0 0,1-1 0,-1 1 0,1 1 1,-1-1-1,0 0 0,1 0 0,-1 0 0,1 1 1,-1-1-1,1 1 0,-1-1 0,1 1 0,-1 0 0,1 0 1,0-1-1,-1 1 0,1 0 0,0 0 0,0 0 1,0 1-1,0-1 0,0 0 0,0 0 0,0 0 0,0 1 1,0-1-1,0 1 0,1-1 0,-1 0 0,0 1 0,1-1 1,0 1-1,-1 0 0,1-1 0,0 1 0,0-1 1,-1 1-1,1-1 0,0 1 0,1 0 0,-1-1 0,0 1 1,0-1-1,1 1 0,0 0-13,-2 5 24,-3 39-3,3-1 1,1 1 0,3-1-1,1 1 1,3-1 0,1 0-1,3 2-21,13 86-66,-2 38-2035,-17-114-1346,0-1-3347,-3-33-1257</inkml:trace>
  <inkml:trace contextRef="#ctx0" brushRef="#br1" timeOffset="119480.251">8792 11094 6502,'7'-17'5258,"22"-58"-1894,-26 69-2809,-1-1 1,1 1-1,-1-1 1,-1 1 0,1-1-1,-1 0 1,0 0-1,-1 0 1,0 1-1,0-1 1,0 0 0,-1 0-1,0 0 1,0 1-1,-1-1 1,0 0 0,-1-2-556,1 5 156,-1 1-1,1-1 1,-1 0 0,0 1 0,0 0 0,-1 0 0,1 0 0,-1 0 0,1 0 0,-1 1 0,0 0 0,0 0-1,0 0 1,0 0 0,0 0 0,-1 1 0,1 0 0,0 0 0,-1 0 0,1 0 0,-1 1 0,1-1 0,-3 2-156,-1-2 62,1 2 0,0-1 0,-1 1-1,1 0 1,0 1 0,-1-1 0,1 2 0,0-1 0,0 1 0,1 0 0,-1 0 0,1 1 0,-1-1 0,1 2 0,0-1 0,1 1 0,-1 0 0,1 0 0,0 0 0,0 1 0,0 0 0,1 0 0,0 0 0,-2 4-62,-4 7 30,1 0 1,1 0-1,1 1 1,1 0-1,0 0 1,1 0-1,1 1 1,1-1-1,0 6-30,-6 181 361,11-164-382,-1 0-1,-2 0 1,-2 0 0,-2 0 0,-2 0 0,-1-1 0,-2-1 0,-2 1 0,-1-1 0,-3-1-1,-18 34 22,-62 54-2930,97-126 2792,-1 0 0,0 0 1,0-1-1,0 1 1,0 0-1,0 0 1,0-1-1,0 1 0,0 0 1,0 0-1,0 0 1,0-1-1,0 1 1,0 0-1,-1 0 0,1 0 1,0-1-1,0 1 1,0 0-1,0 0 0,0 0 1,0-1-1,0 1 1,-1 0-1,1 0 1,0 0-1,0 0 0,0-1 1,0 1-1,-1 0 1,1 0-1,0 0 0,0 0 1,0 0-1,-1 0 1,1 0-1,0 0 1,0 0-1,0-1 0,-1 1 1,1 0-1,0 0 1,0 0-1,-1 0 0,1 0 1,0 0-1,0 0 1,-1 1 137,11-25-4719,1 3 299,7-5-705</inkml:trace>
  <inkml:trace contextRef="#ctx0" brushRef="#br1" timeOffset="119771.512">8333 11352 11371,'0'0'3619,"0"0"-864,0 0-129,0 0-448,0 0-768,0 0-706,75-69-319,-29 60-161,3 5-128,3 1-32,-1-1-32,-7 4-32,-2 0-64,-11 0-609,-7 1-1473,-4 5-1345,-8 5-3363,-3-2-3652</inkml:trace>
  <inkml:trace contextRef="#ctx0" brushRef="#br1" timeOffset="120298.331">9325 11402 12684,'0'0'4618,"0"0"-1704,0 0-693,0 0-379,0 0-609,0 0-368,-17-12-256,-53-36-140,66 46-445,1 1 0,-1 0 0,0 0 0,1 0 0,-1 1 0,0-1 0,0 1 0,0 0-1,1 0 1,-1 0 0,0 0 0,0 1 0,1-1 0,-1 1 0,0 0 0,1 0 0,-1 1 0,1-1 0,-1 1-1,1 0 1,-1-1 0,1 1 0,0 1 0,0-1 0,0 0 0,0 1 0,1 0 0,-1 0 0,1-1 0,-1 2-24,3-4 3,-14 16-71,2 0 0,0 1-1,1 1 1,0 0 0,2 0 0,0 1-1,1 0 1,1 0 0,0 1 0,2-1 0,0 2-1,2-1 1,0 0 0,1 1 0,1 0 0,1-1-1,1 1 1,1 6 68,-1-24-50,-1 0 1,0 0-1,1-1 0,-1 1 0,1 0 1,0 0-1,0-1 0,0 1 0,0-1 1,1 1-1,-1-1 0,1 0 0,-1 1 1,1-1-1,0 0 0,0 0 0,0 0 1,0 0-1,0 0 0,0-1 0,1 1 0,-1-1 1,0 1-1,1-1 0,-1 0 0,1 0 1,0 0-1,-1 0 0,1 0 0,0-1 1,0 1-1,-1-1 0,1 0 0,0 0 1,0 0-1,-1 0 0,1 0 0,0-1 1,0 1-1,-1-1 0,1 0 0,0 0 1,-1 0-1,1 0 0,0 0 0,-1 0 1,0-1-1,1 1 0,-1-1 0,0 1 0,0-1 1,0 0-1,0 0 50,28-25 315,-1-2 1,-1 0-1,-2-2 1,-1-1-1,-2-1 1,-1-1-1,-2-1 1,-1 0-1,-1-2 0,-3 0 1,2-9-316,-4 15 278,-3 11-60,-2 0 0,0 0 0,-1-1 0,-1 0 0,-1 0 0,-1-1 0,1-16-218,-23 48 721,4 20-695,2-1 1,1 1-1,2 1 1,1 0-1,1 1 0,2-1 1,1 1-1,0 23-26,0-15 13,2-27 1,-1 11 7,1 1 1,0-1 0,2 1 0,1 0 0,3 22-22,-3-42 0,0-1 1,1 0-1,-1 0 0,1 0 1,-1 0-1,1-1 0,0 1 1,1 0-1,-1-1 0,0 1 1,1-1-1,0 0 0,0 0 1,0 0-1,0 0 0,1 0 1,-1-1-1,1 0 0,-1 1 1,1-1-1,0-1 0,0 1 1,0 0-1,0-1 1,0 0-1,0 0 0,0 0 1,0 0-1,1-1 0,-1 0 1,0 0-1,0 0 0,1 0 1,1-1-1,8 0 9,1-1 0,-2-1 1,1 0-1,0-1 1,-1-1-1,1 0 0,-1 0 1,-1-1-1,12-8-9,9-8 120,-2 0-1,0-3 1,-2 0-1,0-2 1,3-7-120,-31 34 3,-1-1 0,1 1-1,0 0 1,0-1 0,-1 1 0,1-1 0,0 0 0,-1 1-1,1-1 1,-1 1 0,1-1 0,-1 0 0,1 0 0,-1 1-1,1-1 1,-1 0 0,1 0 0,-1 1 0,0-1 0,0 0-1,1 0 1,-1 0 0,0 0 0,0 1 0,0-1-1,0 0 1,0 0 0,0 0 0,0 0 0,0 0 0,0 1-1,-1-1 1,1 0 0,0 0 0,-1 0 0,1 0 0,0 1-1,-1-1 1,1 0 0,-1 0 0,1 1 0,-1-1 0,1 0-1,-1 1 1,1-1 0,-1 1 0,0-1 0,1 1-1,-1-1 1,0 1 0,0-1 0,1 1 0,-1 0 0,0-1-1,0 1 1,0 0 0,0-1 0,1 1 0,-1 0 0,0 0-3,-55 8-4211,31 23-4774,16-14-1617</inkml:trace>
  <inkml:trace contextRef="#ctx0" brushRef="#br1" timeOffset="120616.172">10209 11771 13261,'0'0'10281,"0"0"-6661,0 0-1346,0 0-545,0 0-928,0 0-545,0 0-191,0 0-65,-16-49 0,14 44-449,-1 5-736,-8 1-1409,-5 10-3684,-3 5-11980</inkml:trace>
  <inkml:trace contextRef="#ctx0" brushRef="#br1" timeOffset="121999.364">11573 10822 14638,'0'0'2589,"0"0"-993,-16-9 443,-57-27 59,69 35-1997,-1 1 0,1-1 0,0 1 0,0-1 0,-1 1 0,1 0 0,0 1 0,-1-1 0,1 1-1,0 0 1,0 0 0,0 0 0,0 0 0,0 1 0,0 0 0,0 0 0,0 0 0,0 0 0,1 0 0,-1 1-1,1 0 1,-1 0-101,-2 2 124,-22 18 17,2 1-1,0 1 1,2 1 0,1 1-1,1 2 1,1 0 0,2 1-1,1 1 1,1 1 0,2 0-1,1 1 1,2 1 0,1 0-1,2 0 1,1 1 0,1 0 0,1 11-141,2-24-31,0 0 0,2 0 1,0 0-1,1 0 0,2 0 1,0 0-1,1 0 1,1 0-1,2 0 0,0 0 1,1-1-1,1 0 0,0 0 1,2-1-1,1 0 1,0 0-1,2-1 0,0 0 1,6 5 30,-12-18-228,1 0 0,-1 0 1,1-1-1,1 0 0,-1 0 0,1-1 1,-1 0-1,1 0 0,0-1 1,1 0-1,3 1 228,59 2-4878,-45-12 169,0-10-1377</inkml:trace>
  <inkml:trace contextRef="#ctx0" brushRef="#br1" timeOffset="122399.075">11742 11227 7239,'0'0'5109,"0"0"-2397,0 0-123,0 0 315,0 0-726,0 0-812,0 0-485,2 13-112,-10 145 875,1-127-1533,0 7-106,-2 0 1,-1 0 0,-2-1-1,-1 0 1,-2-1-1,-13 21-5,7-35-459,19-45 347,6-3 132,0 1 0,2 0 0,0 1 0,2 0 0,0 0 0,3-1-20,-2 0 30,1-6 45,2 1 0,0 1 0,2 0 1,1 1-1,2 0 0,0 1 1,2 1-1,1 1 0,1 1 0,13-11-75,-30 30 7,1 1 0,-1 0-1,1 0 1,1 0-1,-1 1 1,1-1 0,-1 1-1,1 0 1,0 1-1,0 0 1,0 0 0,0 0-1,0 0 1,0 1-1,1 0 1,-1 1 0,1-1-1,-1 1 1,0 0-1,1 1 1,-1 0 0,0 0-1,1 0 1,-1 0-1,0 1 1,0 0 0,0 1-1,0-1 1,-1 1-1,1 0 1,0 1 0,-1-1-1,0 1 1,0 0-1,0 0 1,-1 1 0,1-1-1,2 5-6,-1 4-30,0 1-1,0 0 0,-2 1 1,0-1-1,0 1 1,-1 0-1,-1 0 0,-1 0 1,0 0-1,-1 0 0,0 0 1,-1 1-1,-1-1 1,0 0-1,-2-1 0,1 1 1,-2 0-1,0-1 0,-3 6 31,-12 24-1079,-3 6-2722,16-15-5262,6-21 468</inkml:trace>
  <inkml:trace contextRef="#ctx0" brushRef="#br1" timeOffset="122732.301">12350 11359 15343,'0'0'4388,"0"0"-2467,0 0-159,0 0-641,0 0-608,0 0-161,0 0-256,78 33-64,-51-26-32,2-3-224,6-2-1281,-3 2-1699,10-3-2785,-9-1-2371</inkml:trace>
  <inkml:trace contextRef="#ctx0" brushRef="#br1" timeOffset="123086.236">13011 11042 11147,'0'0'3961,"0"0"-796,0 0-154,0 0-214,0 0-784,0 0-668,0 0-448,0 0-267,-4 19-160,-29 126 117,-12 59-289,-8 45-4242,53-210 1216,0-38 2685,0 0 0,1-1 0,-1 1 0,0-1 0,1 1 0,-1-1 0,0 1 0,1-1 1,-1 1-1,1-1 0,-1 1 0,1-1 0,-1 1 0,1-1 0,0 0 0,-1 0 0,1 1 0,-1-1 1,1 0-1,0 0 0,-1 1 0,1-1 0,0 0 0,-1 0 0,1 0 0,-1 0 0,1 0 0,0 0 1,-1 0-1,1 0 0,0 0 0,-1 0 0,1-1 0,0 1 0,-1 0 0,1 0 0,-1-1 0,1 1 1,0 0-1,-1-1 0,1 1 0,-1 0 0,1-1 0,-1 1 0,1-1 0,-1 1 0,1-1 0,-1 1 1,0-1-1,1 1 0,-1-1 0,0 1 0,1-2 43,24-20 3,-1-1 1,-1-1-1,-1-1 1,-1-2-1,-1-1-3,8-8 154,164-189 3684,-188 221-3739,-1 0 0,1 0-1,-1 1 1,1-1 0,0 1 0,1 0-1,-1 0 1,0 1 0,1-1 0,0 1-1,-1 0 1,1 0 0,0 1 0,0-1-1,0 1 1,0 0 0,0 1 0,1-1-1,-1 1 1,0 0 0,0 0 0,4 1-99,-8 0 5,-1 1 0,1 0 0,0 0 0,0-1 0,-1 1 0,1 0 0,-1 0 0,1 0 0,-1 0 1,0 0-1,0 0 0,0 0 0,0-1 0,0 1 0,0 0 0,0 0 0,-1 0 0,1 0 0,-1 0 0,1 0 0,-1-1 0,0 1 1,0 0-1,0 0 0,0-1 0,0 1 0,0-1 0,0 1 0,0-1 0,-1 1 0,1-1 0,-1 0 0,1 1 0,-1-1 0,1 0 1,-1 0-1,0 0 0,1-1 0,-1 1 0,0 0 0,-1 0-5,-18 12 15,-1-1 1,0 0-1,-1-2 0,-1-1 1,1-1-1,-1 0 1,-15 1-16,-16 6 159,55-15-154,-1 0 0,1 0 0,-1-1 0,1 1 0,-1 0 0,0 0 0,1 0 0,-1 0 0,1 0 0,-1 1 0,1-1 0,-1 0 0,1 0 0,-1 0 0,1 0 0,-1 0-1,1 1 1,-1-1 0,1 0 0,-1 1 0,1-1 0,-1 0 0,1 1 0,-1-1 0,1 0 0,0 1 0,-1-1 0,1 1 0,0-1 0,-1 1 0,1-1 0,0 1 0,-1-1 0,1 1 0,0-1 0,0 1 0,0-1 0,0 1 0,0-1 0,0 1 0,-1-1 0,1 1 0,0 0 0,0-1 0,1 1 0,-1-1 0,0 1 0,0-1 0,0 1 0,0-1 0,0 1 0,1 0 0,-1-1-5,28 19 84,-19-14-64,2 1-26,-1 0-1,-1 0 1,1 1 0,-1 0-1,0 0 1,-1 1-1,0 1 1,0-1 0,0 1-1,-1 1 1,-1-1-1,0 1 1,0 0 0,-1 1-1,2 4 7,1 12-143,-7-21 126,0 0 1,1 1-1,0-1 1,0 0-1,0 0 1,0 0-1,1 0 0,0-1 1,0 1-1,1-1 1,0 0-1,-1 0 1,2 0-1,-1 0 1,1 0-1,-1-1 1,1 0-1,0 0 1,1-1-1,-1 1 1,1-1-1,3 1 17,-1-1-246,1-1 0,-1 0 0,1 0 0,0-1 0,0 0 0,0-1 0,0 0 0,0-1 0,-1 1 0,1-2 0,0 1 0,8-4 246,59-29-11008,-56 21 4794</inkml:trace>
  <inkml:trace contextRef="#ctx0" brushRef="#br1" timeOffset="123333.137">13840 11075 11851,'0'0'2584,"-1"-13"-64,-1-4-1563,-2-38 3419,14 58-1040,81 107-101,-73-87-3126,-1 1 0,-2 1 0,0 0 0,-1 1 0,-2 1 0,0 0 0,-2 1 0,-1 0-1,-2 0 1,0 1 0,-2 0 0,-1 0 0,-1 1 0,-2-1 0,-1 11-109,-3-25 5,0 0-1,-1 0 1,-1 0 0,0-1-1,-1 0 1,0 0 0,-1 0 0,-1-1-1,0 0 1,-1 0 0,0-1-1,-1-1 1,0 1 0,-1-1-1,0-1 1,-1 0 0,-6 4-5,-30 18-330,-1-1 1,-1-3-1,-1-2 1,-6 0 329,-28 14-1597,83-39 1481,-34 19-2068,17-3-2466,12-6-3694</inkml:trace>
  <inkml:trace contextRef="#ctx0" brushRef="#br1" timeOffset="123663.712">14779 12106 19026,'0'0'6758,"0"0"-4291,0 0-802,0 0-287,0 0-578,0 0-543,0 0-193,0 0-64,0 0-32,-80-23-545,73 29-1377,0 4-2690,-2 0-8841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41:18.07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74 505 3331,'0'0'539,"0"0"267,0 0 150,0 0-129,-13-9-101,-38-33-106,50 41-585,0-1 1,-1 0-1,1 0 1,1 1 0,-1-1-1,0 0 1,0 0-1,1 0 1,-1 0 0,1 0-1,0 0 1,-1 0-1,1 0 1,0 0-1,0 0 1,0 0 0,1 0-1,-1 0 1,0 0-1,1 0 1,-1 0-1,1 0 1,0 0 0,0 0-1,-1 0 1,1 1-1,0-1 1,1 0 0,-1 0-1,0 1 1,0-1-1,1 1 1,-1-1-1,1 1 1,-1 0 0,1 0-1,0 0 1,0-1-36,4-4 84,41-41 155,3 2 0,1 3 0,2 2 0,1 2 1,51-25-240,70-41 352,-175 104-349,0 1 0,0-1 0,0 0 0,0 1 0,0-1 0,0 0 0,0 0 1,0 1-1,0-1 0,0 0 0,0 1 0,1-1 0,-1 0 0,0 0 0,0 1 0,0-1 0,0 0 0,1 0 0,-1 0 1,0 1-1,0-1 0,1 0 0,-1 0 0,0 0 0,0 0 0,1 1 0,-1-1 0,0 0 0,1 0 0,-1 0 0,0 0 1,0 0-1,1 0 0,-1 0 0,0 0 0,1 0 0,-1 0 0,0 0 0,0 0 0,1 0 0,-1 0 0,0 0 0,1 0 1,-1 0-1,0 0 0,0-1 0,1 1 0,-1 0 0,0 0 0,1 0 0,-1 0 0,0-1-3,-19 26 37,19-25-37,-305 311 406,287-292-397,-17 17 11,1 2 1,2 1 0,2 2-1,1 0 1,-2 10-21,29-49 1,0 0-1,0 0 1,0 0 0,0 1-1,1-1 1,-1 0-1,1 1 1,-1 0 0,1-1-1,0 1 1,0 0-1,0-1 1,0 1 0,1 0-1,-1 0 1,1 0 0,0 0-1,0 0 1,0 0-1,0 0 1,0 0 0,0-1-1,1 1 1,0 0-1,-1 0 1,1 0 0,0 0-1,0-1 1,1 1-1,-1-1 1,0 1 0,1-1-1,0 1 1,-1-1-1,1 0 1,0 1 0,0-1-1,1 0 1,-1-1-1,0 1 1,1 0 0,-1-1-1,1 1 1,1 0-1,14-1 10,1-1 0,-1-1 0,0 0 0,0-2 0,0 0 0,0-1 0,0-1 0,-1 0 0,1-2 0,-1 0 0,-1 0 0,14-10-10,-16 11 3,113-61 203,-3-6 1,-3-5-1,108-93-206,-123 84 2488,-107 87-2438,0-1 1,0 0 0,0 0 0,0 1 0,0-1-1,0 1 1,0-1 0,0 1 0,0-1 0,0 1-1,0 0 1,0-1 0,0 1 0,0 0-1,0 0 1,-1 0 0,1 0 0,0 0 0,0 0-1,0 0 1,0 0 0,0 1 0,0-1 0,-1 0-1,1 1 1,0-1 0,0 0 0,0 1 0,0 0-1,0-1 1,0 1 0,0-1 0,1 1 0,-1 0-1,0 0-50,-63 27 291,1 2-1,2 3 0,-37 28-290,13-9 117,15-12-63,2 3 0,2 3 0,2 2 1,2 4-1,2 2 0,3 3 0,-16 24-54,71-80 0,-4 5-4,1 1 0,-1-1 0,1 1-1,0 1 1,1-1 0,-1 0 0,1 1-1,1 0 1,0 0 0,0 0 0,0 1 0,1-1-1,0 1 1,1 2 4,2-7-1,1-1 0,-1 0 0,1 0 0,0 0 0,1 0 0,-1 0 0,0-1 0,1 1-1,-1-1 1,1 1 0,0-1 0,0 0 0,0 0 0,0 0 0,0-1 0,0 1 0,1-1 0,-1 0 0,0 1-1,1-1 1,-1-1 0,1 1 0,-1-1 0,1 1 0,0-1 0,-1 0 0,1 0 0,-1 0 0,1-1 0,-1 1-1,1-1 1,-1 0 0,1 0 0,0 0 1,4 0 0,40-5-13,-1-3 0,0-2 0,0-2 0,-2-1 0,1-3 0,-2-2-1,0-2 1,-2-1 0,26-19 13,90-55 18,93-79-18,-159 110 4,25-30 257,-117 95-247,0 0 0,-1 0 0,1 0 0,0 1 0,0-1 0,-1 0 0,1 0 0,0 0 0,-1 0 0,1 0 0,0 0 0,0 0 0,-1 0 0,1 0 0,0 0 0,-1 0 0,1 0 0,0 0-1,-1 0 1,1 0 0,0-1 0,0 1 0,-1 0 0,1 0 0,0 0 0,0 0 0,-1 0 0,1-1 0,0 1 0,0 0 0,-1 0 0,1 0 0,0-1 0,0 1 0,0 0 0,-1 0 0,1-1 0,0 1 0,0 0 0,0 0-1,0-1 1,0 1 0,0 0 0,0-1 0,0 1 0,0 0 0,-1 0 0,1-1 0,0 1 0,0 0 0,1-1 0,-1 1 0,0 0 0,0-1 0,0 1-14,-31 13 423,-390 226 644,379-216-1042,1 1-1,2 2 0,0 2 0,2 2 0,1 1 0,2 2 0,1 1 0,1 1 0,3 2 0,-6 10-24,7 33-10,28-78 9,-1 1 0,1-1 1,0 0-1,0 0 0,1 1 1,-1-1-1,0 0 1,1 0-1,0 0 0,-1 1 1,1-1-1,0 0 0,0 0 1,0 0-1,0 0 1,0 0-1,1-1 0,-1 1 1,1 0-1,-1 0 0,1-1 1,-1 1-1,1-1 1,0 0-1,0 1 0,0-1 1,0 0-1,0 0 0,0 0 1,0 0-1,0-1 1,0 1-1,0 0 0,0-1 1,2 1 0,24 0-1,-1-1 1,1 0-1,-1-3 1,1 0-1,-1-1 1,0-2 0,-1-1-1,1-1 1,-1-1-1,-1-1 1,0-2-1,3-2 1,101-50 32,-3-6 0,-3-5 0,-4-6 0,-3-5 0,62-62-32,-109 83 0,-69 64 5,1 1-1,-1-1 0,1 1 0,-1-1 1,0 0-1,1 0 0,-1 1 0,0-1 1,0 0-1,1 1 0,-1-1 0,0 0 1,0 0-1,0 0 0,0 1 0,0-1 1,0 0-1,0 0 0,0 1 0,0-1 1,0 0-1,-1 0 0,1 1 0,0-1 0,0 0 1,-1 0-1,1 1 0,0-1 0,-1 0 1,1 1-1,-1-1 0,1 0 0,-1 1 1,1-1-1,-1 1 0,0-1 0,1 1 1,-1-1-1,1 1 0,-1 0 0,0-1 1,0 1-1,1 0 0,-1-1 0,0 1 1,1 0-1,-1 0 0,0 0 0,0-1 0,0 1 1,1 0-1,-1 0 0,0 0 0,0 0 1,1 1-1,-1-1 0,0 0 0,0 0 1,1 0-1,-1 1 0,0-1 0,0 0 1,1 1-1,-1-1 0,0 0 0,1 1 1,-1-1-1,0 1-4,-27 5 76,1 2-1,-1 0 1,2 2 0,-1 1 0,1 1 0,-2 3-76,-29 12 63,3-3-44,-294 149 20,336-166-39,0 0 0,0 1 0,1 0 0,0 1 0,0 1 0,1-1 0,0 2 0,1-1 0,-2 3 0,10-12 0,1 0 0,-1 0 0,0 0 0,0 0 0,0 0 0,1 0 0,-1 0 0,1 0 0,-1 0 0,1 1 0,-1-1 0,1 0 0,-1 0 0,1 0 0,0 1 0,0-1 0,0 0 0,0 0 0,0 1 0,0-1 0,0 0 0,0 0 0,0 1 0,1-1 0,-1 0 0,0 0 0,1 0 0,-1 1 0,1-1 0,-1 0 0,1 0-1,0 0 1,-1 0 0,1 0 0,0 0 0,0 0 0,0 0 0,0 0 0,0 0 0,0-1 0,0 1 0,0 0 0,0-1 0,0 1 0,0-1 0,0 1 0,0-1 0,1 1 0,-1-1 0,0 0 0,0 0 0,1 1 0,-1-1 0,1 0 0,75 3 7,-36-9-7,0-1-1,-1-3 1,0-1 0,-1-2 0,0-1 0,8-7 0,-45 20 1,107-49-8,-3-4 1,-2-5-1,-2-4 1,-4-5 0,11-15 6,-28 9-27,-82 73 37,-1 0 1,1 0-1,-1 1 1,1-1-1,-1 0 0,1 1 1,-1 0-1,0-1 1,1 1-1,-1 0 0,1 0 1,-1 0-1,0 0 1,1 0-1,-1 0 1,0 0-1,1 1 0,-1-1 1,0 1-1,1-1 1,-1 1-1,1-1 0,-1 1 1,1 0-1,-1 0 1,1 0-1,-1 0-10,2-1 2,-155 60 558,-103 57-560,214-96 43,11-6-15,9-5-36,-1 1-1,2 2 1,0 0 0,0 1 0,2 1 0,-19 17 8,39-31-1,-1 0 0,1 0 0,0 0 0,-1 0 1,1 0-1,0 0 0,0 0 0,0 1 0,0-1 0,0 0 1,0 1-1,0-1 0,0 1 0,1-1 0,-1 1 0,1-1 0,-1 1 1,1-1-1,-1 1 0,1 0 0,0-1 0,0 1 0,0-1 1,0 1-1,0 0 0,0-1 0,0 1 0,0 0 0,1-1 1,-1 1-1,1-1 0,-1 1 0,1 0 0,0-1 0,-1 0 1,1 1-1,0-1 0,0 1 0,0-1 0,0 0 0,0 0 1,1 1-1,-1-1 0,0 0 0,0 0 0,1 0 0,-1-1 1,1 1-1,-1 0 0,1 0 0,-1-1 1,19 5 5,0-1 1,1-2-1,-1 0 0,0-1 1,1-1-1,-1-1 0,1 0 1,-1-2-1,0-1 0,0 0 1,15-6-6,25-6-20,-1-2 1,0-4 0,-2-1-1,0-4 1,-2-1 0,-1-3-1,-2-3 1,21-18 19,-63 44 3,42-51 58,-52 58-60,0 1-1,0-1 1,0 0-1,0 0 1,-1 0-1,1 1 1,0-1 0,0 0-1,-1 0 1,1 1-1,-1-1 1,1 0-1,-1 0 1,1 1 0,-1-1-1,1 1 1,-1-1-1,1 0 1,-1 1-1,0-1 1,1 1 0,-1 0-1,0-1 1,0 1-1,1-1 1,-1 1-1,0 0 1,0 0 0,1-1-1,-1 1 1,0 0-1,0 0 1,0 0-1,0 0 1,1 0 0,-1 0-1,0 0 1,0 0-1,0 0 1,1 1-1,-1-1 1,0 0 0,0 0-1,0 1 1,1-1-1,-2 1 0,-1-1 6,-21 4-2,2 0 0,-1 2 0,1 1 0,-1 0 0,2 2 0,-1 1 0,2 0 0,-8 5-4,20-10 0,-251 136-2157,146-93-4206</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4:59.6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236 308 1602,'0'0'651,"-10"-13"278,-35-38-59,-7 18 715,69 32-1575,-1-1-1,0-1 1,0-1-1,0 0 1,0-1-1,-1-1 0,0 0 1,0-1-1,0-1 1,-1 0-1,0-1 1,-1-1-1,7-5-9,-18 12 3,1 1 0,-1-1-1,0 1 1,1-1 0,-1 0 0,0 1 0,-1-1-1,1 0 1,0 0 0,-1-1 0,0 1-1,0 0 1,0 0 0,0-1 0,0 1 0,-1 0-1,1-1 1,-1 1 0,0-1 0,0 1-1,0 0 1,0-1 0,-1 1 0,0-1 0,0-1-3,-2 4 6,0-1 1,-1 1 0,1 0-1,0 0 1,-1 0 0,1 1 0,-1-1-1,1 1 1,-1 0 0,1 0 0,-1 0-1,1 0 1,-1 1 0,1-1-1,-1 1 1,1 0 0,0 0 0,-1 0-1,1 1 1,0-1 0,0 1 0,0 0-1,-2 1-6,-18 9 9,0 0 0,1 2-1,1 1 1,1 0-1,0 2 1,1 0 0,0 1-1,2 1 1,0 1 0,1 0-1,2 1 1,0 1-1,-5 11-8,15-26 5,0 0 0,1 1 0,0 0 0,0-1 0,1 1 0,0 0 0,0 0 0,1 0-1,0 0 1,0 1 0,1-1 0,1 7-5,1-12 3,0-1 0,0 0 0,1 1 0,-1-1 0,1 0 0,-1 0 1,1-1-1,0 1 0,0 0 0,0-1 0,0 0 0,0 0 0,0 0 0,0 0 0,1 0 0,-1 0 0,0-1 0,0 0 0,1 1 0,-1-1 0,0-1 0,1 1 0,-1 0 0,0-1 0,0 0 0,0 1 1,1-1-1,-1-1 0,0 1 0,0 0 0,0-1 0,0 1 0,-1-1 0,1 0 0,0 0-3,16-7 36,0 0-1,-1-1 1,0-1-1,0-1 1,-1 0-1,-1-1 1,0-1 0,-1-1-1,-1 0 1,0 0-1,-1-2 1,-1 0 0,0 0-1,-1-1 1,-1 0-1,-1-1 1,-1 0 0,0-1-1,-1 0 1,-1 0-1,2-15-35,-8 33 4,0-1 0,0 1 0,0-1 0,0 1 0,0-1 0,0 1 0,-1-1-1,1 1 1,-1-1 0,1 1 0,-1-1 0,0 1 0,0 0 0,0-1 0,-1 1 0,1 0-1,0 0 1,-1 0 0,1 0 0,-1 0 0,0 0 0,0 1 0,0-1 0,0 0 0,0 1 0,0 0-1,0-1 1,0 1 0,0 0 0,-1 0 0,1 0 0,-1 0 0,1 1 0,0-1 0,-1 1-1,1-1 1,-1 1 0,1 0 0,-1 0 0,1 0 0,-1 0 0,1 0 0,-1 1 0,1-1-1,-1 1 1,1 0 0,-1-1 0,-1 2-4,-11 4 45,0 0 0,0 1 0,1 0 0,0 1 0,1 1 0,0 0 0,0 1 0,1 0 0,0 1 0,1 0 0,0 1 0,0 0 0,2 1 0,-4 6-45,4-8 47,0 0 0,1 0 0,1 1 0,0 0 0,0 1 0,1-1 0,1 1 0,0 0 0,1 1 1,0-1-1,1 1 0,1-1 0,0 1 0,1 0 0,0 0 0,2 11-47,2-17-30,1 0 1,0-1-1,0 0 1,1 1-1,0-1 1,1-1 0,-1 1-1,1-1 1,0 0-1,1 0 1,-1-1-1,1 0 1,0 0-1,1 0 1,-1-1-1,1 0 1,3 0 29,-1 2-337,6 3-1254</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5:00.47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120 83 2819,'0'0'315,"0"0"-166,-13 8-101,-43 27-16,52-32-25,0 1-1,0 0 1,0 0-1,0 0 1,1 0-1,-1 1 1,1-1-1,0 1 1,0 0-1,1 0 1,0 0-1,0 0 1,0 1-1,0-1 1,1 0-1,0 1 1,0-1-1,0 1 1,1 0-1,0-1 1,0 1-1,0-1 1,1 5-7,2-4 0,-1-1 0,1 1 1,0-1-1,1 0 0,-1 0 1,1 0-1,0-1 0,0 0 1,0 1-1,1-1 0,0 0 1,0-1-1,0 1 0,0-1 1,0 0-1,0-1 1,1 1-1,0-1 0,-1 0 1,1 0-1,0-1 0,0 0 1,0 0-1,0 0 0,0 0 1,0-1-1,0 0 0,0-1 1,0 1-1,0-1 0,4-1 0,3-2 23,0-1 0,1 0 0,-2-1 0,1 0 0,-1-1 0,0 0 0,0-1 0,-1-1 0,0 0 0,0 0 0,-1-1 0,-1 0 0,2-3-23,-4 6 55,0-1 0,-1 0 0,0-1 0,-1 1 0,0-1-1,0 0 1,-1-1 0,0 1 0,-1-1 0,0 0 0,1-2-55,-3 8 12,-1 0 1,1 1-1,0-1 0,-1 0 1,0 0-1,0 0 1,0 1-1,0-1 0,-1 0 1,1 0-1,-1 0 0,0 1 1,0-1-1,0 0 1,-1 1-1,0-1 0,1 1 1,-1 0-1,0-1 1,0 1-1,-1 0 0,1 0 1,-1 0-1,1 1 1,-1-1-1,0 1 0,0-1 1,0 1-1,-1 0 0,1 0 1,0 0-13,-2 0 22,0 0 1,0 1-1,0-1 1,0 1-1,0 0 1,-1 1-1,1-1 1,0 1-1,0 0 1,0 0-1,0 1 1,-1 0-1,1 0 1,0 0-1,0 0 0,0 1 1,0-1-1,1 1 1,-1 1-1,0-1 1,1 1-1,-1 0 1,-2 2-23,-89 85 204,88-81-189,0 0 0,1 0 0,-1 1 0,2 0 0,-1 0 0,2 1 0,-1-1 1,1 1-1,1 0 0,0 1 0,0-1 0,2 1 0,-1 0 0,1 0 0,1 0 1,0 0-1,1 0 0,1 11-15,0-19 7,0 1 0,0-1 1,1 0-1,0 0 0,0 0 0,0 0 1,0 0-1,1 0 0,-1-1 0,1 1 1,0-1-1,0 0 0,0 0 0,0 0 0,1 0 1,-1 0-1,1-1 0,0 1 0,0-1 1,0 0-1,0 0 0,0-1 0,0 1 1,1-1-1,-1 0 0,0 0 0,1-1 1,0 1-8,6 1 27,0-1 0,0-1 0,0 1 1,1-2-1,-1 0 0,0 0 0,0-1 0,0 0 1,-1-1-1,10-3-27,-7 2 21,-1-1 1,1-1-1,-1 0 0,0 0 1,0-1-1,-1-1 0,0 0 1,-1-1-1,1 0 0,-1 0 1,-1-1-1,0 0 1,-1-1-1,0 0 0,0 0 1,-1-1-1,0 0 0,-1 0 1,-1 0-1,0-1 0,-1 0 1,0 0-1,-1 0 0,0 0 1,-1-1-1,0 1 0,-1-11-21,-1 20 5,0 1-1,-1 0 0,1 0 0,-1-1 0,1 1 0,-1 0 0,0 0 0,0 0 0,-1 0 0,1 0 0,0 0 0,-1 0 0,0 0 0,0 1 0,0-1 1,0 1-1,0-1 0,0 1 0,-1 0 0,1 0 0,-1 0 0,0 0 0,1 0 0,-1 0 0,0 1 0,0 0 0,0-1 0,0 1 0,0 0 1,0 0-1,-1 1 0,1-1 0,0 1 0,0-1 0,-1 1 0,1 0 0,0 0 0,0 1 0,-1-1 0,1 1 0,0-1 0,-3 2-4,-8 2 39,-1 1 0,1 1 0,-1 0 0,2 1 0,-1 0-1,1 1 1,0 1 0,1 0 0,0 1 0,0 0 0,1 0 0,0 1-1,1 1 1,0 0 0,1 1 0,1-1 0,0 2 0,-3 6-39,8-17 4,1 0 1,0 1 0,0-1-1,0 1 1,1-1 0,-1 1-1,1 0 1,0-1 0,0 1 0,0 0-1,0 0 1,1 0 0,-1 0-1,1 0 1,0 0 0,0 0-1,1 0 1,-1-1 0,1 1-1,0 0 1,0 0 0,0 0-1,0-1 1,1 1 0,0 0 0,-1-1-1,1 0 1,1 1 0,-1-1-1,0 0 1,1 0 0,0 0-1,-1 0 1,1-1 0,0 1-1,0-1 1,1 0 0,-1 1-1,0-1 1,1-1 0,2 2-5,4-2 12,-1 0 0,1 0-1,0-1 1,0-1 0,0 0 0,0 0 0,0-1 0,-1 0 0,1 0 0,-1-1-1,1-1 1,-1 1 0,0-2 0,0 1 0,-1-1 0,1 0 0,-1-1 0,0 0-1,-1 0 1,1-1 0,4-5-12,-2 2 26,-1-1-1,0 1 1,0-2 0,-1 1-1,0-1 1,-1 0 0,-1-1-1,0 0 1,0 0 0,-2 0-1,1-1 1,-2 1 0,0-1-1,1-13-25,-3 25 21,0 1-1,0-1 0,-1 0 0,1 0 0,-1 0 0,1 1 0,-1-1 1,0 0-1,0 0 0,0 0 0,0 0 0,0 0 0,0 0 0,0 0 1,-1 1-1,1-1 0,-1 0 0,1 0 0,-1 0 0,0 1 0,0-1 1,0 0-1,0 1 0,0-1 0,0 1 0,0-1 0,0 1 0,-1-1 1,1 1-1,-1 0 0,1 0 0,-1-1 0,1 1 0,-1 0 0,1 1 1,-1-1-1,0 0 0,0 0 0,1 1 0,-1-1 0,0 1 0,0-1 1,0 1-1,0 0 0,0 0 0,0 0 0,1 0 0,-1 0 0,0 0 1,0 1-1,0-1 0,0 0 0,-1 1-20,-8 5 22,0 0 0,1 0 0,0 1 0,0 0 0,0 0 0,1 1 0,0 1 0,0 0 0,1 0 0,1 0 0,-1 1 0,1 1 0,0 1-22,-1-2 13,-114 128-1171,42-72-2611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39:16.696"/>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004F8B"/>
    </inkml:brush>
  </inkml:definitions>
  <inkml:trace contextRef="#ctx0" brushRef="#br0">1113 818 13805,'0'0'4105,"0"0"-1361,0 0-368,3-13-572,8-44-533,-11 54-1197,0 1 0,0-1 0,-1 0 0,1 1 0,-1-1 0,0 1 0,0-1 0,0 1 0,0-1 0,0 1 0,0 0 0,0-1 0,-1 1 0,1 0 0,-1 0 0,0 0 0,0 0 0,0 0 0,1 1 0,-2-1 0,1 1 0,0-1 0,0 1 0,0-1 0,-1 1 0,1 0 0,-1 0 0,1 0 0,-1 1 0,-1-1-74,-9 0 14,1 0-1,0 1 1,0 1-1,0 0 0,0 0 1,-1 2-1,2-1 0,-1 1 1,0 1-1,1 0 0,-1 1 1,1 0-1,0 1 0,1 0 1,0 1-1,0 0 1,0 0-1,1 1 0,-5 5-13,0-3-19,4-3-11,-1-1-37,0 2 0,1-1 0,-1 1-1,1 1 1,1 0 0,0 1 0,0-1 0,1 2 0,0-1 0,1 1 0,-2 3 67,9-9-25,1-1 0,0 1 1,0-1-1,0 0 0,0 0 0,1 0 1,0 0-1,0 0 0,0 0 1,0 0-1,0 0 0,1-1 0,0 1 1,0-1-1,0 0 0,0 0 1,0 0-1,1 0 0,-1 0 1,1-1-1,-1 0 0,1 1 0,0-2 1,0 1-1,0 0 0,1-1 1,-1 1-1,0-1 0,3 0 25,-4 1-4,307 120-642,-307-121 643,1 0 0,-1 1-1,0 0 1,0-1 0,0 1 0,0 0 0,0 1-1,-1-1 1,1 0 0,-1 1 0,1 0 0,-1-1-1,0 1 1,0 0 0,0 0 0,0 0 0,-1 1-1,1-1 1,-1 0 0,0 0 0,0 1 0,0-1-1,0 1 1,-1-1 0,1 1 0,-1-1 0,0 1-1,0-1 1,0 1 0,-1 0 0,1-1 0,-1 1-1,0-1 1,0 0 0,0 1 0,0-1-1,-1 0 1,1 0 0,-1 1 0,0-1 0,0 0-1,0-1 1,0 1 0,0 0 0,-1 0 3,-9 6 110,0 0 1,-1 0-1,0-2 0,0 1 1,-1-2-1,0 0 0,0 0 0,-1-2 1,1 0-1,-1 0 0,0-1 1,0-1-1,0 0 0,0-2 1,0 1-1,0-2 0,0 0 1,-1-1-111,-71-23 402,85 24-454,0 0-1,0 0 1,0 0 0,1 0-1,-1-1 1,1 1-1,-1-1 1,1 1 0,-1-1-1,1 1 1,0-1-1,-1 0 1,1 1 0,0-1-1,0 0 1,1 0-1,-1 0 1,0 0 0,0 0-1,1 0 1,0 0 0,-1 0-1,1 0 1,0 0-1,0 0 1,0-1 0,0 1-1,0 0 1,0 0-1,1 0 1,-1 0 0,1 0-1,0 0 1,-1 0-1,1 0 1,0 0 0,0 0-1,0 1 1,0-1-1,1 0 1,0 0 52,41-39-6486,-8 21-481</inkml:trace>
  <inkml:trace contextRef="#ctx0" brushRef="#br0" timeOffset="369.133">1882 812 16143,'0'0'3732,"1"-12"-1319,1-41-369,-2 52-1991,0 0 0,0 0 0,0 0 0,0 0-1,0 0 1,0 0 0,0 0 0,-1 0-1,1 0 1,0 1 0,-1-1 0,1 0 0,-1 0-1,1 0 1,-1 0 0,1 1 0,-1-1 0,0 0-1,1 1 1,-1-1 0,0 0 0,1 1-1,-1-1 1,0 1 0,0-1 0,0 1 0,0-1-1,1 1 1,-1 0 0,0-1 0,0 1 0,0 0-1,0 0 1,0-1 0,0 1 0,0 0-1,0 0 1,-1 0-53,-2 0 140,-17 0-56,0 0-1,0 2 1,1 0 0,-1 2-1,0 0 1,1 1-1,0 1 1,0 1-1,1 1 1,0 1-1,0 0 1,1 2-1,0 0 1,0 0-1,2 2 1,-1 0-1,-1 4-83,15-15-1,-3 2-14,0-1 0,0 1 0,1 0 0,-1 1 0,1-1 0,0 1 0,0 0 0,1 0 0,-1 1 0,1-1 0,1 1 0,-1 0 0,1 0 0,0 0 0,0 1 0,0-1 0,1 1 0,0-1-1,1 1 1,-1 0 0,1 0 0,1 0 0,-1 1 15,4-4-17,-1 1 0,1-1 1,0-1-1,1 1 0,-1 0 0,1-1 0,-1 0 0,1 1 0,0-2 0,1 1 0,-1 0 0,0-1 0,1 0 0,-1 0 0,1 0 0,-1 0 0,1-1 0,0 0 0,0 0 17,4 2-3,105 28-225,-89-27 41,-1 2 1,0 0 0,0 2 0,-1 0 0,0 2-1,4 3 187,-23-11-10,-1 0-1,0 0 0,0 0 0,0 1 0,0-1 0,0 1 0,-1 0 0,1 0 0,-1 0 0,0 0 1,1 0-1,-1 0 0,-1 0 0,1 1 0,0-1 0,-1 1 0,0 0 0,0-1 0,0 1 0,0 0 1,0-1-1,-1 1 0,0 0 0,0 0 0,0 0 0,0 0 0,0-1 0,-1 1 0,0 0 0,0 0 1,0-1-1,0 1 0,0-1 0,-1 1 0,0-1 0,0 1 0,0-1 0,0 0 0,0 0 0,0 0 1,-1 0-1,1 0 0,-1 0 0,0-1 0,0 0 0,0 1 0,0-1 0,-4 2 11,-10 6 135,-1 0 0,0-2 0,-1 0-1,0 0 1,0-2 0,-1 0 0,1-2 0,-1 0-1,0-1 1,0-1 0,-1-1 0,-8-1-135,25 1-34,0-2 0,-1 1 0,1 0 0,-1-1 0,1 0 0,0 0 1,-1 0-1,1-1 0,0 1 0,0-1 0,0 0 0,0 0 0,0 0 0,1-1 0,-1 0 0,1 1 0,-1-1 1,1 0-1,0-1 0,0 1 0,0 0 0,1-1 0,-3-3 34,9-41-8151,10 26-2302</inkml:trace>
  <inkml:trace contextRef="#ctx0" brushRef="#br0" timeOffset="1005.356">2157 808 961,'0'0'9166,"0"0"-4810,0 0-1521,0 0-161,0 0-677,0 0-572,0 0-555,9-6-475,-3 2-352,1 0 0,-1 0-1,1 1 1,0 0 0,0 0 0,0 0-1,0 1 1,0 0 0,0 1-1,1-1 1,-1 2 0,6-1-43,56 1 385,-16 0 200,0-1 0,0-3 1,43-8-586,-95 12 53,0 0 0,0 0 1,1 0-1,-1-1 0,0 1 1,0 0-1,0 0 1,1-1-1,-1 1 0,0 0 1,0-1-1,0 1 1,0-1-1,0 0 0,0 1 1,0-1-1,0 0 0,0 0 1,0 1-1,0-1 1,0 0-1,-1 0 0,1 0 1,0 0-1,-1 0 0,1 0 1,-1 0-1,1 0 1,-1 0-1,1-1 0,-1 1 1,0 0-1,1 0 1,-1 0-1,0-1-53,-19 4 806,13 3-767,0 1-1,0 1 1,1-1 0,0 1-1,0 0 1,0 0-1,1 0 1,0 1 0,0-1-1,1 1 1,0 0 0,1 0-1,-1 4-38,-1-1 32,-18 55-85,3 2 1,3 0-1,3 1 1,3 0-1,3 1 1,2 43 52,4-112-71,1 0 0,-1-1 1,1 1-1,-1 0 0,1 0 0,-1 0 1,1 0-1,0 0 0,0 0 0,-1 0 1,1 0-1,0 0 0,0 0 0,0 0 1,0 0-1,0 0 0,0 1 0,0-1 1,1 0-1,-1 0 0,0 0 0,0 0 1,1 0-1,-1-1 0,1 1 0,-1 0 1,1 0-1,-1 0 0,1 0 0,0 0 1,-1 0-1,1-1 0,0 1 0,0 0 1,-1-1-1,1 1 0,0 0 0,0-1 1,0 1-1,0-1 0,0 0 0,0 1 1,0-1-1,0 0 0,0 1 0,0-1 1,0 0-1,0 0 0,0 0 0,0 0 0,0 0 1,0 0-1,0 0 0,0 0 0,0 0 1,0-1-1,0 1 0,0 0 0,0-1 1,0 1-1,0-1 0,0 1 0,0-1 1,0 1-1,0-1 0,-1 1 0,1-1 71,20-24-4380,-2-3-3577,-5 5-322</inkml:trace>
  <inkml:trace contextRef="#ctx0" brushRef="#br0" timeOffset="1299.36">2942 1126 2691,'0'0'12635,"0"0"-7440,0 0-2681,0 0-555,0 0-635,0 0-566,16-1-235,105-6-15,133-26-1238,-147 7-8790,-82 18 1368</inkml:trace>
  <inkml:trace contextRef="#ctx0" brushRef="#br0" timeOffset="1905.221">4372 778 7047,'0'0'6208,"0"0"-2097,0 0-1154,0 0-501,0 0-753,0 0-577,0 0-442,-11-5-252,2 1-352,5 2-56,0 0 0,0 0-1,0 0 1,0 1 0,0 0 0,0 0 0,0 0 0,0 0 0,-1 0 0,1 1-1,0 0 1,-1 0 0,1 0 0,0 0 0,0 1 0,-1 0 0,-2 0-24,-47 19 84,-1 1 0,2 4 0,1 1 0,-23 18-84,35-11-8,39-33 3,0 1 0,0 0 0,0 0 0,1-1 0,-1 1 0,0 0 0,1 0 0,-1 0 0,1 0 0,-1 0 1,1 0-1,-1 0 0,1 0 0,0 0 0,-1 0 0,1 0 0,0 0 0,0 0 0,0 0 0,0 0 0,0 0 1,0 1-1,0-1 0,0 0 0,0 0 0,0 0 0,1 0 0,-1 0 0,0 0 0,1 0 0,-1 0 0,1 0 0,-1 0 1,1 0-1,0 0 0,-1-1 0,1 1 0,0 0 0,-1 0 0,1 0 0,0-1 0,0 1 0,0 0 0,0-1 0,0 1 6,16 7-22,0 0 1,1-1 0,0-1 0,1-1-1,-1 0 1,20 1 20,34 10-92,-59-13-17,0 0 1,0 0-1,0 2 0,-1-1 1,0 1-1,0 1 0,0 0 1,-1 1-1,0 0 0,0 1 1,0 0-1,-1 1 0,-1 0 1,1 0-1,-2 1 1,1 0-1,5 10 109,-13-18-7,1 1 1,-1 0 0,0-1-1,0 1 1,0 0 0,-1 0-1,1 0 1,0-1-1,-1 1 1,0 0 0,0 0-1,0 0 1,0 0-1,0 0 1,-1 0 0,1 0-1,-1-1 1,0 1-1,0 0 1,0 0 0,0-1-1,0 1 1,-1 0-1,1-1 1,-1 0 0,0 1-1,1-1 1,-1 0-1,0 0 1,0 0 0,-1 0-1,1 0 1,0 0-1,-1 0 1,1-1 0,-1 0-1,1 1 1,-1-1-1,0 0 1,0 0 6,-115 30 389,85-27-361,1-2-1,0-1 0,-1-1 0,1-2 0,-1-1 1,1-1-1,0-2 0,0-2 0,1 0 1,-6-5-28,-2-13-5045,33 9-1575</inkml:trace>
  <inkml:trace contextRef="#ctx0" brushRef="#br0" timeOffset="2500.869">5110 841 11403,'0'0'3972,"0"0"-1148,0 0-310,0 0-331,0 0-757,0 0-439,0 0-325,-10-10-229,3 3-359,5 5-58,1-1 0,-1 1 1,0 0-1,0-1 0,0 1 0,-1 0 0,1 0 1,-1 0-1,1 1 0,-1-1 0,1 1 1,-1-1-1,0 1 0,0 0 0,1 0 1,-1 0-1,0 0 0,0 1 0,0-1 1,0 1-1,0 0 0,0 0 0,0 0 0,-1 0 1,1 0-1,0 1 0,-2 0-16,-12 4 12,1 2 0,0 0-1,0 1 1,1 0 0,0 1 0,0 1-1,1 0 1,1 1 0,-1 1 0,2 0-1,0 1 1,0 0 0,1 1 0,1 0-1,-2 3-11,11-15-10,-1 0-1,1 0 0,0 1 1,0-1-1,0 0 0,0 0 1,0 1-1,0-1 0,0 1 1,1-1-1,-1 1 0,1-1 0,0 1 1,0-1-1,0 1 0,0-1 1,0 1-1,0-1 0,1 1 1,-1-1-1,1 1 0,0-1 1,-1 0-1,1 1 0,0-1 1,1 0-1,-1 1 0,0-1 1,1 0-1,-1 0 0,1 0 1,-1 0-1,1-1 0,0 1 1,0 0-1,0-1 0,0 1 1,0-1-1,0 0 0,1 1 1,0-1 10,260 91 96,-254-88-86,-4-3-12,0 0 0,0 0 0,0 1 0,0 0 0,0 0 0,-1 1 0,1-1 0,-1 1 0,1 0 0,-1 0 0,0 0 0,0 1 0,0-1 0,-1 1 0,1 0 0,-1 0 0,0 0 0,0 1 0,0-1 0,-1 1 0,0-1 0,0 1 0,0 0 0,1 4 2,-5-5 3,-1 0-1,0 0 1,0 0 0,0 0-1,-1 0 1,1-1-1,-1 1 1,0-1-1,0 0 1,0 0-1,0-1 1,-1 1 0,1-1-1,-1 0 1,1 0-1,-1 0 1,0-1-1,0 0 1,0 1 0,1-2-1,-1 1 1,0-1-1,0 1 1,0-1-1,-3-1-2,-44 5-219,1-3 1,-1-2-1,1-2 0,0-2 0,0-2 0,-21-8 219,65 13-534,0 0-910,2 1-5995,10 1-440</inkml:trace>
  <inkml:trace contextRef="#ctx0" brushRef="#br0" timeOffset="3159.709">5581 925 12684,'0'0'3342,"0"0"-684,0 0-127,0 0-604,0 0-875,0 0-401,0 0-123,-5 15-149,-41 181 0,42-167-379,1-16-107,1 1 1,0-1 0,1 1 0,1-1 0,0 1 0,1-1 0,0 1 0,1-1 0,2 9 106,0-17-57,1-1 1,-1 0-1,1 0 1,0 0-1,-1 0 1,2-1 0,-1 0-1,0 0 1,1 0-1,-1-1 1,1 0-1,0 0 1,-1 0-1,1-1 1,0 0-1,0 0 1,0 0-1,1-1 1,-1 0 0,0 0-1,0 0 1,0-1-1,0 0 1,0 0-1,0-1 1,5-1 56,13-2 67,-1-1 0,0-1 0,0-1 0,0-1 1,-1 0-1,0-2 0,-1-1 0,0-1 0,-1 0 0,-1-2 0,0 0 1,-1-1-1,0-1 0,-2 0 0,0-2 0,-1 0 0,0 0 0,-2-2 1,1-2-68,1-18 822,-30 44-731,-1 7-99,0 1 0,0 1 0,1 0 0,1 1 0,0 0 0,0 1 0,-1 4 8,-14 12-30,-67 54-221,95-84 256,0-1-1,0 1 1,0 0 0,1 0-1,-1-1 1,0 1-1,0-1 1,1 1-1,-1 0 1,0-1 0,1 1-1,-1-1 1,0 0-1,1 1 1,-1-1 0,1 1-1,-1-1 1,1 0-1,-1 0 1,1 1 0,-1-1-1,1 0 1,0 0-1,-1 1 1,1-1 0,0 0-1,0 0 1,0 0-1,-1 0 1,1 1-1,0-1 1,0 0 0,0 0-1,0 0 1,1 0-1,-1 0 1,0 1 0,0-1-1,0 0 1,1 0-1,-1 0 1,0 1 0,1-1-1,-1 0 1,1 0-1,-1 1 1,1-1-1,-1 0 1,1 1 0,-1-1-1,1 1 1,0-1-1,-1 1 1,1-1 0,0 1-1,0-1 1,-1 1-5,5-10 45,0 0 0,1 1-1,0-1 1,0 1 0,1 1 0,0-1 0,0 1 0,1 0 0,0 1 0,1 0 0,-1 0-1,2 1 1,-1 0 0,0 1 0,1 0 0,0 0 0,0 1 0,1 0 0,-1 1 0,1 0-1,0 1 1,5-1-45,-12 5-6,0 0-1,0 0 1,0 0 0,0 0-1,0 1 1,-1 0-1,1 0 1,-1 0-1,0 0 1,0 0-1,0 1 1,0-1-1,-1 1 1,0 0 0,1 0-1,-1-1 1,0 2-1,-1-1 1,1 0-1,-1 0 1,0 1-1,0-1 1,0 0-1,-1 1 1,1-1 0,-1 1-1,0-1 1,0 1-1,-1-1 1,1 1-1,-2 1 7,4 13-40,-1-10 6,-2-5 19,1 1 0,-1 0-1,1 0 1,1 0 0,-1 0 0,1-1 0,0 1 0,0 0-1,0 0 1,0-1 0,1 1 0,0-1 0,0 0 0,0 1-1,1-1 1,-1 0 0,1 0 0,0 0 0,0 0-1,0-1 1,1 1 0,-1-1 0,1 0 0,0 0 0,0 0-1,0-1 1,0 1 0,1-1 15,12-1 100,-1-2 0,1 1 0,0-2 0,0 0 0,0-1 0,-1-1 0,0-1 0,0 0 0,0-1 0,0 0 0,-1-2 0,0 0 0,0 0 0,-1-1 0,0-1 0,-1-1 0,0 0 0,-1 0 1,4-6-102,-4 6 140,-1-1 0,0 0 0,-1-1 0,0 0 0,-1 0 0,-1-1-1,0 0 1,-1-1 0,4-9-139,-9 18 28,0 0 1,0-1-1,0 1 1,0-1-1,-1 1 1,0-1-1,-1 1 1,1-1-1,-1 0 1,0 1-1,-1-1 1,0 0-1,0 1 0,0-1 1,-1 1-1,0 0 1,0-1-1,-1 1 1,1 0-1,-1 0 1,-1 0-1,1 1 1,-1-1-1,-3-2-28,2 3-21,0 1-1,0 0 1,0 0 0,-1 0-1,1 1 1,-1 0 0,0 0-1,0 0 1,0 1 0,-1 0-1,1 0 1,0 1 0,-1-1-1,-2 1 22,-55 12-3032,48 8-694,8 8-2728</inkml:trace>
  <inkml:trace contextRef="#ctx0" brushRef="#br0" timeOffset="3498.666">7152 1323 18097,'0'0'5958,"0"0"-3300,0 0-928,0 0-193,0 0-928,0 0-385,0 0-224,0 0 0,-62-1-640,67 1-994,3 1-1537,0 5-5061</inkml:trace>
  <inkml:trace contextRef="#ctx0" brushRef="#br1" timeOffset="25247.717">60 2790 12940,'0'0'4228,"0"0"-1372,0 0-293,0 0-449,-11-14-652,-32-43-474,42 57-970,0-1 0,1 0 1,-1 0-1,1 0 0,0 0 0,-1 1 0,1-1 1,0 0-1,-1 0 0,1 0 0,0 0 0,0 0 1,0 0-1,0 0 0,0 0 0,0 0 0,0 0 1,0 0-1,0 0 0,1 0 0,-1 0 1,0 0-1,1 0 0,-1 0 0,0 0 0,1 1 1,-1-1-1,1 0 0,-1 0 0,1 0 0,0 1 1,-1-1-1,1 0 0,0 1 0,0-1 0,-1 0 1,1 1-1,0-1 0,0 1 0,0-1 0,0 1 1,0 0-1,-1-1 0,1 1 0,0 0 0,0 0 1,0 0-1,0-1 0,0 1 0,0 0 0,0 0 1,0 0-1,0 1 0,0-1 0,0 0 0,0 0 1,0 0-1,0 1 0,0-1-18,2 0 47,2-1-43,0 1 1,0 0-1,0-1 1,1 2-1,-1-1 0,0 1 1,0-1-1,0 1 1,0 1-1,0-1 0,0 1 1,0 0-1,0 0 0,-1 0 1,1 1-1,-1-1 1,0 1-1,1 0 0,-1 0 1,-1 1-1,1 0 0,0-1 1,-1 1-1,0 0 1,0 0-1,0 1 0,0-1 1,-1 1-1,1-1 0,-1 1 1,0 0-1,-1 0 1,1 0-1,-1 0 0,0 0 1,0 0-1,-1 0 1,0 0-1,0 3-4,-1 4 6,-2 0 0,1 0 0,-2 0 0,0 0 0,0-1 1,-1 1-1,0-1 0,-1-1 0,0 1 0,-1-1 0,0 0 0,-1 0 0,0-1 0,0 0 0,-1 0 0,0-1 1,-2 1-7,-15 18 51,25-27-50,1 1 0,-1-1 1,0 0-1,1 0 0,-1 1 1,1-1-1,-1 0 0,1 1 1,-1-1-1,1 1 0,-1-1 1,1 1-1,-1-1 0,1 1 1,-1-1-1,1 1 0,0-1 1,-1 1-1,1-1 1,0 1-1,0 0 0,-1-1 1,1 1-1,0-1 0,0 1 1,0 0-1,0-1 0,0 1 1,0 0-1,0-1 0,0 1 1,0 0-1,0-1 0,0 1 1,0 0-1,0-1 0,0 1 1,1 0-1,-1-1 0,0 1 1,1-1-1,-1 1 0,0-1 1,1 1-1,-1-1 0,1 1 1,-1-1-1,0 1 0,1-1 1,0 1-2,37 1-3,216-56-3782,-204 40-32,-7 0-2990</inkml:trace>
  <inkml:trace contextRef="#ctx0" brushRef="#br1" timeOffset="27466.659">1738 3089 14189,'0'0'4186,"0"0"-2291,22 1-331,319-14 2135,1468-60-997,-1470 55-3225,-606 40-6599,192-18 951,6 0-3892</inkml:trace>
  <inkml:trace contextRef="#ctx0" brushRef="#br1" timeOffset="29894.492">4837 4409 20820,'0'0'3875,"0"0"-1665,0 0-224,0 0-512,0 0-994,0 0-320,0 0-128,0 0-32,6-37-256,-5 37-641,1 4-1121,-1 6-1729,-1 0-5734</inkml:trace>
  <inkml:trace contextRef="#ctx0" brushRef="#br1" timeOffset="28231.155">2617 3678 14638,'0'0'3625,"-7"-14"-1559,1 2-1564,4 7-305,0 0-1,-1 0 0,1 0 0,-1 0 0,0 1 1,-1-1-1,1 1 0,-1 0 0,0 0 0,0 0 1,0 0-1,0 1 0,-1-1 0,0 1 0,1 0 1,-1 1-1,-1-1-196,-6-2 77,1 2 1,-1-1-1,0 2 1,1-1-1,-1 2 1,0 0-1,0 0 1,-1 1-1,1 0 1,0 1-1,0 1 1,0 0-1,1 0 1,-1 1-1,0 1 1,1 0-1,0 0 0,0 1 1,0 1-1,1-1 1,-1 2-1,1 0 1,1 0-1,-1 1 1,1 0-1,1 0 1,-1 1-1,2 0 1,-1 1-1,1-1 1,1 2-1,-1-1 1,2 1-1,-1-1 1,2 2-1,-1-1 1,-1 11-78,3-10-21,1 0 1,0 0-1,1 1 1,0-1 0,1 0-1,1 1 1,0-1 0,0 0-1,1 1 1,1-1-1,0 0 1,1 0 0,0-1-1,1 1 1,0-1-1,0 0 1,2 0 0,-1-1-1,1 0 1,1 0 0,0 0-1,8 7 21,-8-6-104,1-1-1,0 0 1,1 0-1,0-1 1,1 0-1,0-1 1,0 0 0,1-1-1,0 0 1,0-1-1,0 0 1,1-1-1,0 0 1,0-1-1,1 0 1,-1-2 0,1 1-1,-1-2 1,1 1-1,0-2 1,-1 0-1,1-1 1,2 0 104,-7-4 10,0-1 0,0 0 0,-1 0 0,0-1 0,0 0 0,0-1 0,-1 1 0,0-2 0,-1 1 0,0 0 0,0-1 0,-1-1 0,0 1 0,0 0 0,-1-1 0,0 0 0,-1 0 0,0 0 0,-1-1-1,0 1 1,0-1 0,-1 1 0,-1-6-10,7-48 691,-3-1-1,-3 1 1,-3-1-1,-3 0 1,-2 1-1,-9-29-690,16 93 18,1 0 1,-1 1-1,0-1 1,0 1-1,0-1 1,0 0-1,0 1 1,1-1-1,-1 0 0,0 1 1,0-1-1,0 1 1,0-1-1,0 0 1,0 1-1,0-1 1,0 0-1,0 1 0,-1-1 1,1 1-1,0-1 1,0 0-1,0 1 1,0-1-1,0 0 0,-1 1 1,1-1-1,0 0 1,0 1-1,-1-1 1,1 0-1,0 0 1,0 1-1,-1-1 0,1 0 1,0 0-1,-1 0 1,1 1-1,0-1 1,-1 0-1,1 0 1,-1 0-1,1 0 0,0 0 1,-1 0-1,1 1 1,0-1-1,-1 0 1,1 0-1,-1 0 1,1 0-1,0-1 0,-1 1 1,1 0-1,0 0 1,-1 0-1,1 0 1,-1 0-1,1 0 0,0 0 1,-1-1-1,1 1 1,0 0-1,-1 0 1,1-1-1,0 1-18,-8 33 66,1 1 0,2 0 0,2 0 0,1 0 0,1 1 1,2-1-1,2 0 0,1 6-66,0-12-90,0 1 0,2-1 0,0 0 0,2 0 0,2-1 1,0 0-1,2-1 0,10 18 90,51 49-6360,-52-76 1305,-2-7-3119</inkml:trace>
  <inkml:trace contextRef="#ctx0" brushRef="#br1" timeOffset="28561.645">3243 3643 9225,'0'-16'5514,"0"-56"-2780,0 65-2124,-1 0 0,1-1 0,-2 1 0,1 0 0,-1-1 0,0 1 0,0 0 0,-1 0 0,0 1 0,0-1 0,0 1-1,-1-1 1,0 1 0,-1 0 0,-3-3-610,7 7 101,-1 0 0,0 0-1,-1 1 1,1-1 0,0 1-1,0 0 1,-1 0-1,1-1 1,0 2 0,-1-1-1,1 0 1,-1 0-1,1 1 1,-1-1 0,0 1-1,1 0 1,-1 0-1,1 0 1,-1 0 0,0 0-1,1 1 1,-1-1 0,1 1-1,-1-1 1,1 1-1,-2 1-100,-1 2 18,-1 1-1,1 0 0,0 0 0,0 0 1,0 1-1,1-1 0,-1 1 1,1 1-1,1-1 0,-1 0 0,1 1 1,1 0-1,-1 0 0,1-1 1,0 1-1,0 1 0,1-1 0,0 0 1,1 0-1,-1 0 0,1 1-17,0 32 22,1 0-1,2 0 0,2-1 0,1 1 0,7 15-21,15 147-15,-26-177-129,-2-1 1,-1 1-1,-1 0 0,-1-1 0,-2 1 1,0-1-1,-1 0 0,-1-1 1,-2 0-1,0 0 0,-1 0 0,-2-1 1,-10 15 143,18-30-626,-30 37-1236,5-29-6348,23-15 3170,1-1-608</inkml:trace>
  <inkml:trace contextRef="#ctx0" brushRef="#br1" timeOffset="28831.587">2799 3804 8616,'0'0'2637,"0"0"-683,0 0 400,13-2-261,508-34 3309,-464 25-6709,-63 8-8532,-5 3-1270</inkml:trace>
  <inkml:trace contextRef="#ctx0" brushRef="#br1" timeOffset="29608.452">3624 3991 12011,'0'0'3155,"2"-14"-731,5-43 133,3 20 1975,2 61-3587,16 226-849,-9-73-1206,3-279 1569,-16 77-225,1-1 0,1 1 0,2 1-1,0-1 1,2 2 0,1-1 0,0 2 0,2 0-1,0 0 1,10-8-234,-23 28 17,-1 0-1,1 0 0,0 0 1,0 0-1,0 0 0,0 0 1,0 1-1,1-1 0,-1 1 1,0-1-1,1 1 1,-1 0-1,1 0 0,-1 0 1,1 0-1,0 1 0,-1-1 1,1 1-1,0-1 0,-1 1 1,1 0-1,0 0 1,0 0-1,-1 1 0,1-1 1,0 1-1,-1-1 0,1 1 1,0 0-1,-1 0 0,3 1-16,2 7 2,1 1 0,-1 0 0,-1 1 0,0 0 0,0 0-1,-1 0 1,0 0 0,-1 1 0,0 3-2,2 1-1,9 25 2,-4-7-2,2 0 0,1-1 0,1-1 0,2 0 0,1-1 0,11 13 1,-28-43 2,-1 0 0,1 0 0,0 0 0,0 0 0,0 0 0,0 0 0,0 0 0,0 0 0,0-1 0,0 1 0,1 0 0,-1-1 0,0 1 0,0-1 0,0 0 0,1 1 0,-1-1 0,0 0 0,1 0 0,-1 1 0,0-1 0,0 0 0,1 0 0,-1-1 0,0 1 0,1 0 0,-1 0 0,0-1 0,0 1 0,1 0 0,-1-1 0,0 1 0,0-1 0,0 0 0,0 1 0,1-1 0,-1 0 0,0 0 0,0 0 0,-1 1 0,1-1 0,0 0 0,0 0 0,0-1 0,-1 1 0,2-1-2,32-55 706,-34 55-655,14-27 475,59-165 603,-64 245-14785,-4-30 1623</inkml:trace>
  <inkml:trace contextRef="#ctx0" brushRef="#br1" timeOffset="26017.615">2590 2284 7335,'0'0'5141,"0"0"-2387,0 0-586,5-15 138,29-127 3027,-33 140-5253,-1-1 1,1 0-1,-1 0 0,1 0 1,-1 1-1,0-1 1,0 0-1,0 0 0,0 0 1,-1 0-1,1 1 0,-1-1 1,0 0-1,0 0 0,0 1 1,0-1-1,0 0 0,0 1 1,-1-1-1,1 1 1,-1 0-1,0 0 0,0-1 1,0 1-1,0 0 0,0 0 1,0 1-1,0-1 0,-1 0 1,1 1-1,-1-1 0,1 1 1,-1 0-1,1 0 1,-1 0-1,0 0 0,0 0 1,0 1-81,-13 0 6,1 1 0,0 1 1,-1 1-1,1 0 0,1 1 1,-1 0-1,0 1 0,1 1 1,0 1-1,1 0 0,-1 0 1,1 1-1,1 1 0,-1 0 1,1 1-1,-10 11-6,20-19-61,-1 0 0,1 0-1,-1 1 1,1-1 0,0 1 0,0-1 0,0 1-1,0 0 1,0 0 0,1 0 0,-1 0-1,1 0 1,0 0 0,0 0 0,0 0 0,0 0-1,0 1 1,1-1 0,-1 0 0,1 1 0,0-1-1,0 0 1,1 1 0,-1-1 0,0 0-1,1 1 1,0-1 0,0 0 0,0 0 0,0 0-1,1 0 1,-1 0 0,1 0 0,0 0 0,-1 0-1,1 0 1,1-1 0,-1 1 0,0-1-1,0 0 1,1 0 0,0 1 0,-1-2 0,1 1-1,3 1 62,137 61-98,-122-58 81,0 2 0,0 0 0,-1 2 0,0 0 0,0 1 0,-2 1 0,1 0 0,1 3 17,-16-11-2,0 0 0,0 1 0,0-1 1,0 1-1,-1 0 0,0 0 1,0 0-1,0 0 0,-1 0 0,1 1 1,-1-1-1,0 1 0,-1-1 1,0 1-1,0 0 0,0 0 1,0-1-1,-1 1 0,0 0 0,0 0 1,-1 0-1,1 0 0,-1-1 1,-1 1-1,1 0 0,-1-1 0,0 1 1,0-1-1,-1 2 2,-2 4 4,-1-1 1,1-1-1,-1 1 0,-1-1 1,0 0-1,0-1 0,-1 1 0,0-1 1,0-1-1,-1 0 0,0 0 1,0 0-1,-1-1 0,-8 4-4,4-4 13,0 0 0,0-1 0,-1-1-1,0 0 1,0-1 0,0 0 0,0-1 0,0-1-1,-1 0 1,1-1 0,0-1 0,0-1 0,0 0 0,0 0-1,0-2 1,0 0 0,0-1 0,1 0 0,0-1-1,0 0 1,1-2 0,-1 1 0,2-2 0,-1 1-1,-1-3-12,10 6-45,-1 1 0,1-1-1,0 0 1,0 0-1,1 0 1,-1 0-1,1-1 1,0 1-1,1-1 1,-1 0-1,1 0 1,0 0 0,1 0-1,-1 0 1,1 0-1,0-1 1,1 1-1,0 0 1,0-1-1,0 1 1,1-1 45,28-81-7277,-5 51-32</inkml:trace>
  <inkml:trace contextRef="#ctx0" brushRef="#br1" timeOffset="26433.623">3188 2206 15278,'4'-12'3529,"16"-72"875,-20 82-4281,0 0 0,0 0 0,-1 0-1,1 0 1,0 0 0,-1 0 0,0 0-1,1 0 1,-1 0 0,0 0 0,0 0-1,0 1 1,0-1 0,0 0 0,-1 1-1,1-1 1,-1 1 0,1-1 0,-1 1-1,1 0 1,-1-1 0,1 1 0,-1 0-1,0 0 1,0 0 0,0 0 0,0 1-1,0-1 1,0 0 0,0 1 0,0 0-1,0-1 1,0 1 0,0 0 0,0 0-1,0 0 1,-1 0-123,-79 11 241,64-4-230,1 0 0,0 2 0,1-1-1,0 2 1,0 0 0,1 1-1,1 1 1,0 0 0,0 1-1,1 0 1,1 1 0,0 0-1,1 1 1,0 1 0,-1 4-11,10-16-79,-1 1 0,1-1 0,1 1 0,-1 0 1,1-1-1,0 1 0,0 0 0,0 0 0,0 0 1,1 0-1,0 0 0,0 0 0,1 0 0,-1 0 0,1-1 1,0 1-1,0 0 0,0 0 0,1 0 0,0-1 1,0 1-1,0-1 0,0 0 0,1 1 0,0-1 1,0 0-1,0 0 0,0-1 0,1 1 0,-1-1 0,1 0 1,0 1-1,0-2 0,0 1 0,0 0 0,0-1 1,1 0-1,3 2 79,256 59-694,-260-61 694,0-1 0,0 1 0,0-1 0,-1 1 0,1 0 0,0 0 0,-1 1 0,1-1 0,-1 1 0,0 0 0,0 0 0,0 0 0,0 0 0,0 0 0,-1 0 0,1 1 0,-1 0 0,0-1 0,0 1 0,-1 0 0,1 0 0,-1 0 0,1 0 0,-1 0 0,-1 0 0,1 1 0,0-1 0,-1 0 0,0 0 0,0 0 0,0 1 0,-1-1 0,1 0 0,-1 0 0,0 0 0,0 0 0,-1 0 0,1 0 0,-1 0 0,0 0 0,0 0 0,0-1 0,-1 1 0,1-1 0,-1 2 0,-6 4 13,0 0 0,-1-1 0,0 0 0,0 0 0,-1-1 0,0 0 0,0-1 0,0 0 0,-1-1 0,0 0 1,0-1-1,0-1 0,-1 0 0,1 0 0,-1-1 0,0-1 0,1 0 0,-1 0 0,0-2 0,0 1 0,1-2 0,-1 0 0,1 0 0,-1-1 1,-8-3-15,5 1-1010,2 0 0,-1-1 0,0-1 0,1 0 0,1-1 0,-1 0 0,1-1 0,-3-3 1011,-3-6-7319</inkml:trace>
  <inkml:trace contextRef="#ctx0" brushRef="#br1" timeOffset="27084.075">3425 2324 10314,'0'0'3395,"1"-15"-662,2-7-1541,0-11 292,-2-4 4435,-12 120-4147,5-18-1571,1-37-238,2 0 0,0 1 1,2-1-1,1 0 0,1 1 0,1-1 1,2 0-1,1 0 0,1 0 0,1-1 0,2 1 1,1-2-1,6 13 37,-16-39-16,1-1 0,-1 0 0,0 1 0,0-1 1,1 0-1,-1 1 0,0-1 0,1 1 0,-1-1 0,0 0 0,1 1 1,-1-1-1,1 1 0,-1 0 0,1-1 0,-1 1 0,1-1 0,0 1 1,-1 0-1,1-1 0,-1 1 0,1 0 0,0 0 0,-1-1 0,1 1 1,0 0-1,-1 0 0,1 0 0,0 0 0,-1 0 0,1 0 0,0 0 1,0 0-1,-1 0 0,1 0 0,0 0 0,-1 1 0,1-1 0,0 0 1,-1 0-1,1 1 0,-1-1 0,1 0 0,0 1 0,-1-1 0,1 1 1,-1-1-1,1 0 0,-1 1 0,1-1 0,-1 1 0,0 0 0,1-1 1,-1 1-1,0-1 0,1 1 0,-1 0 0,0-1 0,1 1 0,-1-1 1,0 1-1,0 0 0,0 0 0,0-1 0,0 1 0,0 0 0,0 0 16,4-52 70,-4 39-5,-1 0-1,2 0 0,0 0 1,0 0-1,1 0 1,1 1-1,0-1 0,0 1 1,1-1-1,1 1 1,0 0-1,0 1 0,1-1 1,0 1-1,6-6-64,-11 14 10,1 1-1,0-1 1,-1 1 0,1-1-1,0 1 1,0-1-1,0 1 1,0 0 0,0 0-1,0 0 1,0 0-1,0 0 1,0 1 0,1-1-1,-1 1 1,0-1-1,1 1 1,-1 0 0,0 0-1,0 0 1,1 0-1,-1 0 1,0 0 0,1 1-1,-1-1 1,0 1 0,0 0-1,0-1 1,1 1-1,-1 0 1,0 0 0,0 0-1,0 1 1,0-1-1,-1 0 1,1 1 0,0 0-1,-1-1 1,1 1-1,-1 0 1,1-1 0,-1 1-1,1 1-9,38 93-18,-39-90 11,-1 1 0,1 0 0,-1-1 0,-1 1 0,1-1-1,-1 1 1,0-1 0,0 1 0,-1-1 0,0 1 0,0-1 0,-1 0 0,1 0-1,-1 0 1,-1 0 0,1-1 0,-1 1 0,0-1 0,0 0 0,-1 0 0,1 0 0,-1-1-1,0 1 1,0-1 0,-1 0 0,1-1 0,-1 1 0,0-1 0,0 0 0,0-1-1,0 1 1,0-1 0,-1-1 0,1 1 0,-1-1 0,-4 1 7,-82-14-857,91 11 688,0 0 0,-1-1 0,1 1-1,0-1 1,0 1 0,0-1 0,0 0 0,1 1 0,-1-1 0,0 0 0,1-1 0,-1 1 0,1 0 0,0 0 0,0 0 0,0-1 0,0 1-1,0-1 1,0 1 0,0-1 0,1 1 0,-1-1 0,1 1 169,1-38-8958,5 21 54</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43:04.312"/>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004F8B"/>
    </inkml:brush>
  </inkml:definitions>
  <inkml:trace contextRef="#ctx0" brushRef="#br0">1801 11557 4100,'0'0'406,"0"0"31,0 0 866,-15-2 576,-59-3 467,10 1 2766,49 6-1730,33 6-2429,23 0-799,1-2 0,-1-2 0,1-1 0,33-3-154,-22 0 29,23 2 13,-9 1-326,0-3 0,0-2 0,0-4 0,60-13 284,-124 19-3,0 0 0,0 0 0,-1 0 0,1 0 0,-1-1 0,1 1 0,0-1 0,-1 0 1,1 0-1,-1 0 0,1 0 0,-1 0 0,0-1 0,1 1 0,-1-1 0,0 1 0,0-1 0,0 0 0,0 0 0,0 0 0,-1 0 0,1 0 0,-1 0 0,1 0 0,-1-1 0,0 1 0,1 0 1,-1-1-1,0 1 0,-1-1 0,1 1 0,0-1 0,-1 0 0,0 1 0,1-1 0,-1 0 0,0 1 0,-1-3 3,-3-1 10,-1-1-1,0 0 1,0 1-1,-1 0 1,1 1-1,-1-1 1,-1 1 0,1 0-1,-1 0 1,0 1-1,-7-4-9,8 5 7,-180-90 596,185 92-596,1 1-1,0-1 1,-1 1-1,1-1 1,-1 1-1,1-1 0,-1 1 1,1 0-1,-1-1 1,1 1-1,-1-1 1,1 1-1,-1 0 1,0 0-1,1-1 1,-1 1-1,1 0 0,-1 0 1,0 0-1,1 0 1,-1 0-1,0-1 1,1 1-1,-1 0 1,0 1-1,1-1 1,-1 0-1,1 0 0,-1 0 1,0 0-1,1 0 1,-1 1-1,0-1 1,1 0-1,-1 0 1,1 1-1,-1-1 1,1 1-1,-1-1 0,1 0 1,-1 1-1,1-1 1,-1 1-1,1-1 1,0 1-1,-1-1 1,1 1-1,0-1 1,-1 1-1,1 0 0,0-1 1,0 1-1,-1 0 1,1-1-1,0 1 1,0-1-1,0 1 1,0 0-7,19 36 63,130 139 1197,-142-168-1250,-2 1 0,1 1-1,-1-1 1,0 1 0,-1 0 0,0 0 0,-1 0 0,0 0-1,0 1 1,-1 0 0,-1-1 0,0 1 0,0 0-1,-1-1 1,0 1 0,-1 0 0,0 0 0,-1-1 0,0 1-1,-1-1 1,0 1 0,-1-1 0,0 0 0,0 0-1,-3 4-9,-93 98-1872,24-51-2784,25-24-1030</inkml:trace>
  <inkml:trace contextRef="#ctx0" brushRef="#br0" timeOffset="2850.569">6388 11345 12684,'0'0'1548,"0"0"-213,0 0 309,0 0-416,-12 6-454,3-2-630,6-3-115,0 1 1,-1-1-1,1 1 0,0 0 1,-1-1-1,1 2 1,0-1-1,0 0 0,1 0 1,-1 1-1,0 0 0,1-1 1,0 1-1,0 0 0,-1 0 1,2 0-1,-1 1 0,0-1 1,1 0-1,-1 2-29,-3 19 46,2 0-1,1 0 1,0 1-1,2-1 1,1 0-1,1 0 1,1 0-1,2 5-45,5 72-102,-10-101 101,0 1 1,0 0 0,0 0 0,-1 0-1,1 0 1,0 0 0,0 0-1,0 0 1,1 0 0,-1 0-1,0 0 1,0 0 0,0 0-1,1 0 1,-1 0 0,0-1-1,1 1 1,-1 0 0,1 0 0,-1 0-1,1-1 1,0 1 0,-1 0-1,1 0 1,0-1 0,-1 1-1,1-1 1,0 1 0,0 0-1,-1-1 1,1 0 0,0 1-1,0-1 1,0 1 0,0-1 0,0 0-1,0 0 1,0 1 0,0-1-1,0 0 1,-1 0 0,1 0-1,0 0 1,0 0 0,0 0-1,0 0 1,0-1 0,0 1-1,0 0 1,0-1 0,0 1 0,0 0-1,0-1 1,-1 1 0,1-1-1,0 1 1,0-1 0,48-35 265,-47 34-240,15-14 296,-1-2 0,-1 0-1,-1-1 1,-1 0 0,0-1 0,-1-1-1,-1 0 1,-2 0 0,0-1 0,-1-1-1,-1 1 1,3-18-321,-8 36 6,0 1-1,-1-1 1,1 0-1,-1 0 0,0 0 1,0 0-1,-1-1 1,1 1-1,-1 0 1,0 0-1,0 0 1,0-1-1,0 1 1,-1 0-1,0 0 1,0 0-1,0 0 1,0 0-1,-1 0 1,1 0-1,-1 0 1,0 1-1,0-1 1,-1 0-1,1 1 1,-1 0-1,0 0 1,1-1-1,-1 2 1,-1-1-1,1 0 1,0 1-1,-1-1 1,-2-1-6,0 3-180,1 0 0,-1 0 0,1 0 0,-1 0 0,0 1 0,1 0 0,-1 0 0,0 1 0,1-1 0,-1 1 0,1 1 0,-1-1 0,-4 3 180,-59 43-7974,47-22 2390</inkml:trace>
  <inkml:trace contextRef="#ctx0" brushRef="#br0" timeOffset="3182.641">6857 11251 7719,'0'0'1869,"0"-14"165,-3-43 443,3 56-2375,0 0 1,0 0-1,0 1 1,0-1-1,0 0 1,-1 0-1,1 0 1,0 0-1,0 0 0,-1 0 1,1 1-1,-1-1 1,1 0-1,-1 0 1,1 0-1,-1 1 1,1-1-1,-1 0 1,0 1-1,1-1 1,-1 1-1,0-1 1,0 0-1,1 1 1,-1 0-1,0-1 1,0 1-1,0-1 1,0 1-1,0 0 1,0 0-1,1 0 0,-1-1 1,0 1-1,0 0 1,0 0-1,0 0 1,0 0-1,0 0 1,0 1-1,0-1 1,0 0-1,1 0 1,-1 1-1,0-1 1,0 0-1,0 1 1,0-1-1,1 1 1,-1-1-1,0 1 1,0-1-1,1 1 1,-1-1-1,0 1 1,1 0-1,-1 0 0,1-1 1,-1 1-1,1 0 1,-1 0-103,-9 13 244,1 0 1,0 0 0,1 1-1,1 0 1,0 0-1,1 1 1,1 0-1,-3 10-244,3-8 179,-9 34-24,2 0 0,3 1 0,2 0 0,2 1-1,3-1 1,2 15-155,0 19 32,-4-1 0,-4 1 0,-3-1 0,-4-1 0,-16 46-32,29-124-1,2-2-15,0 0 0,-1 0 0,0-1 0,1 1 0,-1 0 0,-1-1 0,1 1 0,-1-1 0,0 1 0,0-1 0,0 0 0,0 0 0,-1 0 0,0 0 0,0 0 0,0 0 0,0-1 0,0 0 0,-1 1 0,0-1 0,1 0 0,-1-1 0,0 1 0,0-1 0,-1 0 1,1 0-1,0 0 0,-1 0 0,0-1 0,1 0 0,-1 0 0,1 0 0,-1 0 0,0-1 0,-2 0 16,0-1-259,0-2 0,0 1 0,1-1 0,-1 0 0,1 0 0,0-1 0,0 1 1,0-2-1,0 1 0,0-1 0,1 1 0,-2-3 259,-55-68-8846,43 46 3198</inkml:trace>
  <inkml:trace contextRef="#ctx0" brushRef="#br0" timeOffset="3557.728">6725 11706 7623,'0'0'1474,"0"0"31,99-37 417,-63 28-641,-3 0-352,4 2-224,-3 1-449,-3 1-256,4-1 0,-7-1-993,-4-2-2691,-1 2-4643</inkml:trace>
  <inkml:trace contextRef="#ctx0" brushRef="#br0" timeOffset="1013.617">4450 11334 9257,'0'0'1713,"0"0"-186,0 0 443,0 0-37,-18-9-583,-61-23-426,75 31-876,0-1 0,0 2 0,0-1 0,0 0 0,0 1-1,0 0 1,0 0 0,0 0 0,0 0 0,0 0 0,0 1 0,0 0 0,0 0 0,0 0 0,0 1 0,0-1 0,0 1 0,1 0 0,-2 0-48,-4 3 98,-3 1-74,1 1 1,0 0-1,1 1 1,0 1-1,0-1 1,1 2-1,0-1 0,0 1 1,1 0-1,1 1 1,0 0-1,0 0 1,1 1-1,0-1 1,1 1-1,1 1 1,-1-1-1,2 1 1,0-1-1,1 1 1,0 0-1,1 0 1,0 0-1,1 0 1,0 0-1,1 0 1,1 0-1,0 0 1,2 4-25,-3-10-16,1-1 0,0 0 0,0 0 1,0 0-1,1 0 0,0 0 0,0 0 0,1-1 1,0 1-1,0-1 0,0 0 0,0 0 1,1-1-1,0 1 0,0-1 0,0 0 0,0 0 1,1-1-1,-1 0 0,1 1 0,0-2 1,0 1-1,0-1 0,0 0 0,1 0 1,-1-1-1,0 0 0,1 0 0,-1 0 0,1-1 1,-1 0-1,1 0 0,-1-1 0,1 0 1,-1 0-1,1 0 0,-1-1 0,0 0 0,0 0 1,0 0-1,0-1 0,0 0 0,0 0 1,3-3 15,2-4 107,0 0 1,0-1 0,-1 0 0,0-1 0,-1 0-1,-1 0 1,0-1 0,0 0 0,-1-1 0,-1 0-1,0 0 1,-1 0 0,-1 0 0,0-1-1,1-13-107,4-27 652,-4-1-1,-1 0 0,-4-36-651,0 70 44,0 9 39,1 0 47,-1 0 0,0 0 0,-1 0 0,0 0 0,-1 0 0,-1 0 0,0 0 0,0 1-1,-2-1 1,0 0-130,1 51 577,49 448-417,-35-378-664,10-39-7170,-14-59 2282,-1-5-1922</inkml:trace>
  <inkml:trace contextRef="#ctx0" brushRef="#br0" timeOffset="2060.482">4814 11418 4612,'0'0'1858,"0"0"-849,0 0-53,0 0-81,0 0-250,0 0-310,-8 13-193,-19 44-63,26-55-57,0 0-1,1 0 1,-1 0 0,1 1-1,0-1 1,0 0-1,0 0 1,0 0 0,0 1-1,0-1 1,0 0-1,1 0 1,-1 0 0,1 0-1,0 1 1,-1-1-1,1 0 1,0 0 0,0 0-1,0-1 1,1 1-1,-1 0 1,0 0 0,1 0-1,-1-1 1,2 2-2,4 5 1,-5-4 8,-1-2-4,-1 0 0,1 0 0,0 1 0,0-1 0,0 0 0,1 0 0,-1 0 0,0 0 0,1 0-1,-1-1 1,1 1 0,0 0 0,-1-1 0,1 1 0,0-1 0,0 1 0,0-1 0,0 0 0,0 0 0,0 0 0,1 0-1,-1 0 1,0-1 0,0 1 0,1-1 0,-1 1 0,0-1 0,1 0 0,-1 0 0,0 0 0,1 0 0,-1 0 0,1 0-1,-1-1 1,2 0-5,7-8 614,-1 0 0,1 0-1,-2-1 1,0-1 0,0 0-1,-1 0 1,0 0 0,-1-1-1,0 0 1,-1-1 0,0 0-1,-1 0 1,0 0-1,-2 0 1,1-1 0,-1 1-1,-1-1 1,-1 0 0,0 0-1,-1-5-613,1 18 24,-1-1-1,0 1 0,0 0 0,0 0 0,0-1 0,0 1 0,0 0 1,0 0-1,0-1 0,0 1 0,-1 0 0,1 0 0,-1 0 0,1-1 1,-1 1-1,1 0 0,-1 0 0,1 0 0,-1 0 0,0 0 0,0 0 1,0 0-1,1 0 0,-1 0 0,0 1 0,0-1 0,0 0 0,0 0 1,0 1-1,-1-1 0,1 1 0,0-1 0,0 1 0,0-1 0,0 1 1,-1 0-1,1 0 0,0-1 0,0 1 0,-1 0 0,1 0 0,0 0 1,0 0-1,-1 1 0,1-1 0,0 0 0,0 0 0,-1 1 1,1-1-25,-57 29 26,51-20-38,0 1 0,1-1 0,0 1 0,1 0 0,0 0 0,0 0 0,1 1 0,0-1 0,1 1 0,1 0 0,-1 0 0,2 1 0,-1-1 0,2 0 0,-1 1 0,2-1 0,-1 0 0,2 1 0,-1-1 0,2 3 13,-2-2-71,-2-4-37,1 0 1,0 0-1,0 1 1,1-1-1,0 0 1,1 1-1,-1-1 1,2 0-1,-1 0 1,1-1 0,0 1-1,1 0 1,0-1-1,0 0 1,0 0-1,1 0 1,0 0-1,0-1 1,1 0-1,0 0 1,0 0-1,0-1 1,1 0-1,0 0 1,0-1-1,0 0 1,0 0-1,1 0 1,0-1-1,0 0 108,17-2 57,1-1-1,0 0 1,-1-2-1,1-2 1,-1 0-1,0-1 0,0-1 1,0-2-1,-1 0 1,0-2-1,-1-1 1,0 0-1,-1-2 1,11-8-57,-8 7 449,-1-2 0,-1 0 0,0-1 0,-1-1 0,-1-2 0,12-13-449,-26 25 52,-1 1-1,0-1 1,0 0 0,0-1-1,-1 1 1,0-1-1,-1 0 1,0-1-1,0 1 1,-1-1 0,-1 1-1,1-1 1,-1 0-1,-1 0 1,0 0-1,0 0 1,-1 0 0,-1 0-1,1 0 1,-2-4-52,2 12-1,-1 0 1,1 0 0,-1 0-1,0 0 1,1 0-1,-1 0 1,0 0 0,0 1-1,0-1 1,0 0-1,0 1 1,-1-1 0,1 1-1,0-1 1,-1 1 0,1 0-1,-1-1 1,1 1-1,-1 0 1,0 0 0,1 0-1,-1 0 1,0 1-1,0-1 1,0 0 0,0 1-1,0-1 1,0 1 0,1 0-1,-1-1 1,0 1-1,0 0 1,0 0 0,0 0-1,0 1 1,0-1-1,0 0 1,0 1 0,0-1-1,0 1 1,0 0 0,-72 41-193,61-29 126,0 2-1,1-1 0,0 1 0,2 1 1,-1 0-1,2 1 0,0 0 0,1 0 1,1 0-1,1 1 0,0 1 0,1-1 1,0 10 67,4-27 1,1 1 0,-1-1 1,1 0-1,0 1 0,-1-1 1,1 1-1,0-1 0,0 0 0,0 1 1,0-1-1,0 0 0,1 1 1,-1-1-1,0 1 0,1-1 1,-1 0-1,0 1 0,1-1 1,0 0-1,-1 0 0,1 0 1,0 1-1,0-1 0,-1 0 1,1 0-1,0 0 0,0 0 0,0 0 1,0 0-1,1-1 0,-1 1 1,0 0-1,0 0 0,0-1 1,1 1-1,-1-1 0,0 1 1,1-1-1,-1 1 0,0-1 1,1 0-1,-1 0 0,0 0 1,1 0-1,-1 0 0,1 0 0,-1 0 1,0 0-1,1 0 0,-1-1 1,0 1-1,1-1 0,-1 1 1,0-1-1,1 1 0,-1-1 1,0 0-1,0 1 0,0-1 1,0 0-1,0 0 0,0 0 0,0 0 1,0 0-1,0 0-1,31-22 41,-26 18-23,-1 0 0,1 0-1,0 1 1,1 0 0,-1 0 0,1 0 0,0 1-1,0 0 1,0 1 0,0-1 0,0 1 0,1 1-1,5-2-17,-10 5 2,-1-1-1,0 1 0,0 0 0,1-1 0,-1 1 0,-1 0 1,1 0-1,0 1 0,0-1 0,-1 0 0,1 1 0,-1-1 1,0 0-1,0 1 0,0 0 0,0-1 0,0 1 1,0 0-1,-1-1 0,1 1 0,-1 0 0,0 0 0,0-1 1,0 1-1,0 0 0,0 0 0,-1-1 0,0 3-1,1-4-1,1 32 6,-2 0-1,-1 0 1,-1-1-1,-2 1 1,-2-1-1,-5 17-4,4-22 0,-5 22 0,-3-1 0,-1-1 0,-2-1 0,-2 0 0,-3-2 0,-5 6 0,26-45-40,0 0 0,0 0 0,-1 0 0,1-1 0,-1 1 0,0-1 0,-1 0 0,1 0 0,-1-1 0,1 1 0,-1-1 0,0 0 0,-1 0 0,1-1-1,0 1 1,-1-1 0,1-1 0,-1 1 0,1-1 0,-1 0 0,0 0 0,-1 0 40,5-2-275,0-1 0,0 1 0,1-1-1,-1 0 1,1 0 0,-1 1 0,1-1 0,0 0 0,0 0-1,-1 0 1,1 0 0,1 0 0,-1-1 0,0 1-1,1 0 1,-1 0 0,1-1 0,-1 1 0,1 0 0,0 0-1,0-1 1,0 1 0,0 0 0,1-1 0,-1 1-1,1 0 1,-1 0 0,1-1 0,0 1 0,0 0-1,0 0 276,7-30-6219</inkml:trace>
  <inkml:trace contextRef="#ctx0" brushRef="#br0" timeOffset="7314.679">12532 11067 8328,'0'0'544,"0"0"-544,0 0 0,0 0-64,0 0-576,0 0-3909</inkml:trace>
  <inkml:trace contextRef="#ctx0" brushRef="#br0" timeOffset="9541.679">16031 11080 11179,'0'0'2162,"0"0"203,0 0 336,0 0-913,0 0-768,0 0-502,-18 9-273,9-5-211,2-1 0,0 0 1,0 1-1,1-1 1,-1 1-1,1 0 0,0 1 1,0 0-1,0 0 1,1 0-1,0 0 1,0 1-1,0 0 1,0 0-1,1 0 0,0 1 1,1-1-1,-3 6-34,-7 23 58,2 1 0,1-1 1,2 2-1,1-1 0,2 1 0,2 0 0,1 0 0,2 21-58,0-51-30,0 0 0,1 0 0,-1 0 1,1-1-1,0 1 0,1 0 0,0-1 0,0 1 0,0-1 1,1 1-1,0-1 0,0 0 0,1 0 0,-1 0 0,1-1 1,1 1-1,-1-1 0,1 0 0,0 0 0,0-1 1,0 1-1,0-1 0,1 0 0,0-1 0,0 1 0,0-1 1,0 0-1,1-1 0,-1 1 30,3-2-49,0-1-1,0 0 1,1 0 0,-1-1-1,0 0 1,0-1-1,0 0 1,-1 0 0,1-1-1,0 0 1,-1 0 0,0-1-1,0 0 1,0-1 0,0 0-1,0 0 1,4-5 49,108-114 166,-118 121-156,16-17 277,-1-1 1,-1 0 0,0-2 0,-2 0-1,-1 0 1,-1-1 0,-1-1 0,6-17-288,-18 42 42,1 0-1,-1 0 1,1 0 0,0 0-1,-1 0 1,1 0 0,-1 0-1,1 0 1,0 0 0,-1 0 0,1 0-1,-1 0 1,1 0 0,0 0-1,-1 0 1,1-1 0,0 1 0,-1 0-1,1 0 1,0 0 0,-1-1-1,1 1 1,0 0 0,-1 0-1,1-1 1,0 1 0,-1 0 0,1 0-1,0-1 1,0 1 0,0 0-1,-1-1 1,1 1 0,0-1-1,0 1 1,0 0 0,0-1 0,0 1-1,-1 0 1,1-1 0,0 0-42,-27 38 0,27-36 20,-10 14-1,1 1 0,0 1 0,2 0 0,0 0 1,0 0-1,2 1 0,0 0 0,-1 11-19,5-21-84,-1 1-1,1 0 0,1-1 0,0 1 0,0 0 1,0-1-1,1 1 0,0 0 0,1-1 0,0 1 1,1-1-1,-1 0 0,2 0 0,-1 0 0,1 0 1,0 0-1,1-1 0,-1 0 0,2 2 85,24 10-3469,-8-17-1801,-7-2-1195</inkml:trace>
  <inkml:trace contextRef="#ctx0" brushRef="#br0" timeOffset="9770.087">16382 10894 12684,'0'0'1057,"0"0"-384,0 0 288,0 0-897,0 0-64,0 0-609,0 0-2850,0 0-4357</inkml:trace>
  <inkml:trace contextRef="#ctx0" brushRef="#br0" timeOffset="11828.256">19931 11952 20371,'0'0'3652,"0"0"-1218,0 0-961,0 0-864,0 0-449,0 0-128,0 0-32,76-76-64,-74 76-833,-2 0-1921,0 1-4966</inkml:trace>
  <inkml:trace contextRef="#ctx0" brushRef="#br0" timeOffset="10869.901">17128 11312 6919,'0'0'4180,"0"0"-2120,0 0-442,0 0 352,0 0-257,-14-10-501,5 3-1028,7 4-151,-1 0 0,0 0 1,0 1-1,0-1 0,0 1 0,0 0 1,0 0-1,-1 0 0,1 1 1,-1-1-1,1 1 0,-1-1 0,0 1 1,1 0-1,-1 1 0,0-1 1,0 1-1,0 0 0,1-1 0,-1 2 1,0-1-1,0 0 0,0 1 1,0 0-1,1 0 0,-1 0 0,0 0 1,-1 1-34,-22 13 74,0 2 1,1 0 0,0 2 0,2 1-1,0 1 1,2 0 0,0 2 0,1 1-1,2 1 1,0 0 0,2 1 0,-11 21-75,22-35-87,1 0 1,0 0 0,1 0-1,0 1 1,1-1 0,0 1-1,1 0 1,0 0 0,1 0 86,1-9-38,0 0-1,0 0 1,0 0 0,0 0 0,1 0 0,0 0 0,-1 0-1,2 0 1,-1-1 0,0 1 0,1 0 0,-1-1 0,1 1-1,0-1 1,1 1 0,-1-1 0,0 0 0,1 0 0,0 0-1,0 0 1,-1-1 0,2 1 0,-1-1 0,0 0 0,0 1-1,1-2 1,-1 1 0,1 0 0,0-1 0,3 2 38,11 0-308,0 0 1,0-1-1,0 0 1,0-2 0,0 0-1,1-1 1,-1-1-1,0-1 1,-1 0 0,1-1-1,0-1 1,6-3 307,8-4 141,0 0 0,-1-3 0,-1 0 0,0-2 0,-1-1 0,-1-1 0,-1-2 0,0 0 0,-2-2 0,-1-1 0,0-1 0,6-11-141,-22 25 127,1 2-26,-1-1 0,0 0 0,0-1 0,-1 0 0,-1 0 0,0 0 0,0-1 0,-1 0 0,-1 0 0,2-7-101,-7 18 3,1 0 0,-1 1 0,0-1 0,1 1 0,-1-1 0,0 0 0,1 1 0,-1-1 0,0 1-1,0 0 1,0-1 0,1 1 0,-1-1 0,0 1 0,0 0 0,0 0 0,0 0 0,0-1 0,0 1 0,0 0 0,1 0 0,-1 0-1,0 0 1,0 1 0,0-1 0,0 0 0,0 0 0,0 0 0,0 1 0,1-1 0,-1 0 0,0 1 0,0-1 0,0 1 0,1-1-1,-1 1 1,0-1 0,1 1 0,-1 0 0,0-1 0,1 1 0,-1 0-3,-18 13 0,1 0 0,1 2 0,0 0 0,1 1 0,1 1 0,0 0 0,1 1 0,1 0 0,1 1 0,1 0 0,-5 14 0,14-30-2,-2 3-55,-1 0-1,1 0 0,1 1 0,-1-1 0,1 1 0,1 0 0,-1 0 0,1 0 0,1 0 0,-1 0 0,1 0 1,1 1-1,0-1 0,0 0 0,1 7 58,1-13-68,1 0 1,-1 0-1,1 0 1,0-1-1,0 1 1,0-1-1,0 1 0,0-1 1,0 0-1,0 0 1,0-1-1,0 1 1,0 0-1,1-1 1,-1 0-1,0 0 1,0 0-1,1 0 1,-1 0-1,0-1 0,0 0 1,0 1-1,2-2 68,13-3 22,0-2 0,0 0 0,-1 0 0,0-2 0,0 0 0,-1-1 0,0-1 0,-1 0 0,0-1 0,-1 0-1,0-2 1,-1 1 0,-1-2 0,0 0 0,-1 0 0,0-1 0,-1 0 0,-1-1 0,2-6-22,-10 8 831,-23 42-434,14-15-359,0 1 0,1 0 1,0 1-1,1 0 0,1 0 1,0 0-1,1 0 0,1 1 1,0 0-1,1 0 0,0 6-38,2-19-41,0 0 0,0-1 0,0 1 0,1 0 0,-1-1 0,0 1 0,1 0 0,0-1 0,-1 1 0,1-1 0,0 1 0,0 0 0,0-1 0,0 0 0,0 1 0,0-1 0,0 0 0,0 1 0,1-1 0,-1 0 0,0 0 0,1 0 0,-1 0 0,1 0 0,-1-1 0,1 1 0,-1 0 0,1-1 0,0 1 0,-1-1 0,1 1 0,0-1 0,0 0 0,-1 0 0,1 0 0,0 0 0,-1 0 0,1 0 0,1 0 41,67-21-2917,26-74-1130,-2-87 3759,-41 20 3190,-31 52 1825,-22 89-2252,-6 27-785,-12 34-377,16-34-1341,-52 141 736,8 3-1,-12 79-707,54-213-99,-18 79-205,9-32-3174,14-49-2037,8-21 3340,12-21 1574,35-71 699,-42 70 667,0 1 1,2 0-1,2 1 1,0 1-1,2 1 0,0 0 1,2 2-1,0 0 0,2 2 1,17-13-766,-38 31 41,0 1 0,1-1 1,-1 1-1,1-1 0,-1 1 1,1 0-1,0 1 0,0-1 1,0 0-1,0 1 0,0 0 0,0 0 1,0 0-1,0 1 0,0-1 1,1 1-1,-1 0 0,0 0 1,0 1-1,1-1 0,-1 1 0,0 0 1,0 0-1,0 0 0,0 1 1,0-1-1,0 1 0,-1 0 1,1 0-1,0 0 0,-1 1 0,0-1 1,1 1-1,-1 0 0,0 0 1,0 0-1,-1 0 0,2 2-41,0 4 0,0 1 0,-1-1 0,0 1 0,-1 0 0,0 0 0,0 1 0,-1-1 0,0 0 0,-1 0 0,0 1 0,-1-1 0,0 0 0,-1 0 0,0 0 0,0 0 0,-1 0 0,0 0 0,-1-1 0,0 1 0,-1-1 0,0 0 0,0 0 0,-1-1 0,0 1 0,0-1 0,-1-1 0,0 1 0,-1-1 0,1 0 0,-1-1 0,-1 0 0,1 0 0,-1-1 0,0 0 0,0-1 0,-1 1 0,1-2 0,-1 1 0,0-2 0,-5 2 0,5-1 6,0-1 0,1 0 0,-1-1 0,0 0 0,0 0 0,0-1 0,0 0 0,0-1 0,0 0 0,1-1 0,-1 0 0,0 0 0,1-1 0,-1 0 0,1-1 0,-2-1-6,9 4-37,0 0-1,1 0 1,-1 0-1,1-1 1,-1 1-1,1 0 1,0-1-1,-1 1 1,1-1-1,0 0 1,0 1-1,0-1 0,0 0 1,1 1-1,-1-1 1,0 0-1,1 0 1,-1 0-1,1 0 1,-1 0-1,1 0 1,0 1-1,0-1 1,0 0-1,0 0 0,0 0 1,0 0-1,1 0 1,-1 0-1,1 0 1,-1 0-1,1 0 1,0 1-1,0-1 1,0 0-1,0 1 1,0-1-1,0 0 0,0 1 1,0-1 37,61-53-3223,-25 32-840,-2 0-1019</inkml:trace>
  <inkml:trace contextRef="#ctx0" brushRef="#br0" timeOffset="11174.266">18403 11235 8712,'0'0'2109,"0"0"-187,0 0 779,0 0 32,0 0-886,0 0-480,-8 9-241,2-3-988,1 0-1,0 0 1,1 1-1,-1-1 1,1 1-1,0 0 1,1 1-1,0-1 0,0 1 1,0-1-1,1 1 1,-1 4-138,0 10 192,-16 89 195,-4-1 0,-14 31-387,31-122-19,-16 57-2074,16-25-3594,9-29-404,8-5-2558</inkml:trace>
  <inkml:trace contextRef="#ctx0" brushRef="#br0" timeOffset="11472.436">18857 11581 9897,'0'0'2242,"-4"-13"246,-13-39 299,17 51-2695,-1 0 1,0 0 0,1 0-1,-1 0 1,0 0-1,0 1 1,0-1 0,1 0-1,-1 0 1,0 1-1,0-1 1,0 0 0,-1 1-1,1-1 1,0 1-1,0-1 1,0 1 0,0 0-1,0-1 1,-1 1-1,1 0 1,0 0 0,0 0-1,0 0 1,-1 0-1,1 0 1,0 0 0,0 0-1,0 0 1,-1 1-1,1-1 1,0 0 0,0 1-1,0-1 1,0 1-1,0 0 1,0-1 0,0 1-1,0 0 1,0-1-1,0 1 1,0 0 0,0 0-1,0 0 1,1 0-1,-1 0 1,0 0 0,1 0-1,-1 0 1,1 0-1,-1 0 1,1 0-93,-5 6 57,1 0 1,0 0-1,1 0 0,-1 0 1,2 0-1,-1 1 0,1-1 1,0 1-1,0 0 0,1 0 1,0 0-1,1 0 0,-1-1 0,1 1 1,1 0-1,0 0 0,0 0 1,0 0-1,2 2-57,-2-8-7,1 0 0,-1 1-1,1-1 1,0 0 0,0 0 0,0 0-1,0 0 1,0 0 0,0 0 0,1-1 0,-1 1-1,1-1 1,-1 1 0,1-1 0,-1 0-1,1 0 1,0 0 0,-1-1 0,1 1-1,0-1 1,0 1 0,-1-1 0,1 0 0,0 0-1,0 0 1,0 0 0,0-1 0,-1 1-1,1-1 1,0 1 0,0-1 0,-1 0 0,1 0-1,-1 0 1,1-1 0,-1 1 0,1-1-1,-1 1 1,0-1 0,0 0 0,1 0-1,-1 0 1,-1 0 0,1 0 0,0 0 0,0-1-1,-1 1 1,1-1 7,18-18 193,-1 0 0,-1-1 0,-1-1 0,0-1 0,-2 0 0,-1-1 0,6-16-193,-19 39 53,0 1 0,0-1 0,0 1 0,0-1 0,0 1 0,0-1 0,0 0 0,0 1 0,-1-1 0,1 0 0,-1 0 0,1 1 0,-1-1 1,0 0-1,0 0 0,0 0 0,0 0 0,0 0 0,0 1 0,0-1 0,-1 0 0,1 0 0,0 0 0,-1 1 0,0-1 0,1 0 0,-1 1 0,0-1 0,0 0 1,0 1-1,0-1 0,0 1 0,0-1 0,-1 1 0,1 0 0,0-1 0,-1 1 0,1 0 0,-1 0 0,1 0 0,-1 0 0,0 0 0,1 1 0,-1-1 1,0 0-1,0 1 0,1-1 0,-1 1 0,0 0 0,-1-1-53,-16 3 91,1 0-1,0 2 1,0 0 0,0 1 0,0 0-1,1 2 1,0 0 0,0 1 0,1 0-1,0 2 1,0 0 0,1 0 0,0 2-1,-8 9-90,12-14 8,0 0-1,1 1 1,0 0-1,1 1 0,0 0 1,0 0-1,1 1 1,1 0-1,-1 1 0,1 0 1,1 0-1,0 0 1,1 1-1,0-1 0,1 1 1,0 1-1,1-1 1,0 1-1,1-1 0,0 1 1,1 0-1,1-1 1,0 1-1,0 0 0,1 0 1,1-1-1,0 1 1,1-1-1,1 1 1,-1-1-1,5 6-7,2-4-142,1 0 0,1-1-1,0-1 1,1 0 0,0 0 0,1-2-1,0 1 1,1-2 0,0 0 0,1-1 0,0 0-1,0-1 1,0-1 0,1-1 0,0 0 0,0-1-1,0-1 1,0 0 0,1-2 0,-1 0-1,1-1 1,-1 0 0,1-2 0,-1 0 0,7-2 142,-12 1-263,0 0 0,0-1 0,-1-1 0,0 1 0,0-2 0,0 0 0,-1 0 0,0-1 0,0 0 0,0-1 0,-1 0 0,5-6 264,36-37-4246,-11 11-2331,-8 8-2670</inkml:trace>
  <inkml:trace contextRef="#ctx0" brushRef="#br0" timeOffset="8123.264">14283 11321 11531,'-3'-18'1084,"-13"-59"69,14 72-976,-1 0 0,0 0 1,0 0-1,0 1 0,-1-1 1,1 1-1,-1 0 0,0 0 0,0 0 1,-1 1-1,1-1 0,-1 1 1,0 0-1,1 0 0,-1 1 1,-1 0-1,1-1 0,0 2 1,0-1-1,-1 1 0,1-1 1,-1 2-1,1-1 0,-1 0 0,0 1 1,1 0-1,-1 1 0,-1-1-177,-10 2 46,1-1 0,-1 2-1,1 0 1,0 1-1,0 1 1,1 0 0,-1 1-1,1 1 1,0 1 0,1 0-1,0 0 1,0 1-1,1 1 1,0 1 0,0 0-1,2 0 1,-1 1 0,1 1-1,1 0 1,0 0-1,1 1 1,1 0 0,0 0-1,0 1 1,2 1 0,0-1-1,1 1 1,0 0-1,1 0 1,1 0 0,1 0-1,0 1 1,1 11-46,0-22-3,1 0 0,0 0 1,0 0-1,0 0 0,1 0 1,0 0-1,0 0 0,1 0 1,0 0-1,0 0 0,0-1 1,1 1-1,-1-1 0,1 0 1,1 0-1,-1 0 0,1 0 1,-1 0-1,1-1 0,1 1 1,-1-1-1,1 0 0,-1-1 1,1 1-1,0-1 0,1 0 1,-1 0-1,0-1 0,1 1 1,0-1-1,-1 0 0,1-1 1,0 1-1,3-1 3,7-2 42,0-1 1,-1-1-1,1-1 0,-1 0 1,0 0-1,0-2 0,0 0 1,-1-1-1,0 0 0,0-1 1,-1-1-1,0 0 1,0 0-1,-1-2 0,-1 1 1,1-1-1,-2-1 0,0 0 1,0-1-1,4-8-42,5 0 429,112-154 2486,-122 156-2136,-74 187-635,60-143-200,0 1 0,1 0-1,2-1 1,1 1 0,1 0-1,1 9 57,20 41-2491,1-46-1452,7-11-3528,-9-11 40</inkml:trace>
  <inkml:trace contextRef="#ctx0" brushRef="#br0" timeOffset="8412.237">14731 11335 9929,'1'-67'2590,"0"66"-2374,-1-1 0,0 0 0,1 1 0,-1-1 0,0 0 0,0 1 0,0-1 0,0 0 1,0 1-1,-1-1 0,1 0 0,0 1 0,-1-1 0,1 1 0,-1-1 0,0 1 1,0-1-1,1 1 0,-1-1 0,0 1 0,0 0 0,0-1 0,0 1 0,0 0 1,-1 0-1,1 0 0,0-1 0,-1 2 0,1-1 0,0 0 0,-1 0 0,1 0 1,-1 1-1,0-1 0,1 0 0,-1 1 0,-1-1-216,-33 18 1842,24-2-1655,1 0 1,1 1-1,0 1 0,1-1 1,0 1-1,2 1 0,0 0 0,1 0 1,1 0-1,0 1 0,2-1 1,-2 17-188,-40 313 315,42-334-292,-7 40-1221,2 1 0,2-1-1,2 49 1199,19-24-4045,22-46-4033,-27-32 1447</inkml:trace>
  <inkml:trace contextRef="#ctx0" brushRef="#br0" timeOffset="8676.147">14603 11926 5862,'10'-91'2128,"5"1"1,3 1 0,5 0 0,3 2 0,16-30-2129,12 27 2563,-52 88-2503,0 0 0,0 0 1,0 0-1,1 0 0,-1 1 0,0-1 1,1 1-1,-1 0 0,1-1 1,0 1-1,-1 0 0,1 1 0,0-1 1,0 0-1,-1 1 0,1-1 1,0 1-1,0 0 0,0 0 1,0 0-1,0 1 0,-1-1 0,1 1 1,0-1-1,0 1 0,-1 0 1,1 0-1,0 0 0,-1 0 0,1 1 1,-1-1-1,1 1 0,-1-1 1,2 3-61,9 7-6,0 1 1,-1 1 0,0 0-1,-1 1 1,-1 0 0,0 0-1,-1 1 1,0 1 0,-2 0-1,1 0 1,-2 0 0,0 1-1,-1 0 1,-1 0 0,-1 0-1,2 13 6,-5-25-45,1 0-1,-1 1 0,-1-1 1,1 1-1,-1-1 1,1 0-1,-2 1 0,1-1 1,0 0-1,-1 0 1,0 0-1,0 0 0,-1 0 1,1 0-1,-1-1 1,0 1-1,-1-1 0,1 0 1,-1 0-1,1 0 1,-1 0-1,0-1 0,-1 1 1,1-1-1,0 0 0,-1 0 1,0-1-1,0 1 1,0-1-1,0 0 0,0-1 1,0 1-1,0-1 1,-1 0-1,-2 0 46,-13 4-129,0-2 1,0 0-1,0-1 0,-1-2 1,1 0-1,0-1 0,-1-1 1,1-1-1,0-1 0,0 0 129,-65-38-2973,69 14-2856,20 16 837</inkml:trace>
  <inkml:trace contextRef="#ctx0" brushRef="#br0" timeOffset="8912.732">15221 11354 11243,'0'0'2194,"0"0"5,0 0 65,1 16-796,-4 110 53,-43 128 77,4-87-4178,39-158 1356,-1 7-1935,2-5-2905,2-11 1889</inkml:trace>
  <inkml:trace contextRef="#ctx0" brushRef="#br0" timeOffset="9148.692">15156 11703 4036,'7'-78'3574,"4"1"0,3 1 0,4 0 0,24-65-3574,-42 138 116,0 0 0,1-1 0,0 1 0,-1 0 0,1 0 0,1-1 0,-1 1 0,0 0 0,1 0 0,0 0 1,-1 1-1,1-1 0,0 0 0,0 1 0,1-1 0,-1 1 0,1 0 0,-1 0 0,1 0 0,0 0 0,-1 0 0,1 0 0,0 1 0,0-1 0,0 1 0,0 0 0,1 0 0,-1 0 0,0 0 0,0 1 0,1-1 1,-1 1-1,0 0 0,1 0 0,-1 0 0,0 0 0,1 1 0,-1-1 0,0 1 0,1 0 0,-1 0 0,2 1-116,6 5 16,0 0 0,-1 1 0,0 1 0,-1-1 0,1 1 0,-2 1 0,1 0 0,-1 0 0,-1 1 0,0-1 0,0 2 0,-1-1 0,-1 1 0,0 0 0,0 0 0,-2 0 0,1 1 0,-1-1 0,0 8-16,-1-12-40,-1 1 0,1-1 0,-2 0 0,1 0 0,-1 1-1,0-1 1,-1 0 0,0 1 0,0-1 0,-1 0 0,0 0 0,0 0 0,-1 0-1,0 0 1,0-1 0,-1 1 0,0-1 0,-1 0 0,1 0 0,-1 0 0,0-1-1,-1 0 1,0 0 0,0 0 0,0 0 0,-1-1 0,1 0 0,-1-1-1,-7 4 41,-113 21-4054,43-35-3962,53-2 911</inkml:trace>
  <inkml:trace contextRef="#ctx0" brushRef="#br0" timeOffset="7041.739">12463 11461 12716,'0'0'1473,"0"0"1,0 0 736,0 0-897,0 0-224,0 0-320,-44 89-289,43-55-159,-1-1-97,1 1-96,1-5-96,0-3 0,0-2-32,0-4-256,1-4-993,2-6-1602,0-4-1858,0-5-768</inkml:trace>
  <inkml:trace contextRef="#ctx0" brushRef="#br0" timeOffset="7613.613">13089 11309 14510,'0'0'2076,"0"0"172,9-13-332,26-41-645,-36 55-1247,0-1 0,1 1 0,-1-1 1,0 1-1,1-1 0,-1 1 0,0-1 0,0 0 1,1 1-1,-1-1 0,0 0 0,0 0 1,1 1-1,-1-1 0,0 0 0,0 0 0,0 0 1,0 0-1,1 0 0,-1 0 0,0 0 0,0 0 1,0 0-1,0-1 0,1 1 0,-1 0 0,0 0 1,0-1-1,1 1 0,-1-1 0,0 1 0,1 0 1,-1-1-1,0 1 0,1-1 0,-1 0 1,0 1-1,1-1 0,-1 0 0,1 1 0,-1-1 1,1 0-1,0 1 0,-1-1 0,1 0 0,0 0 1,-1 1-1,1-1 0,0 0 0,0 0 0,0 0 1,0 0-1,0 1 0,0-1 0,0 0 0,0 0 1,0 0-1,0 1 0,0-1 0,0 0 1,1 0-1,-1 0 0,0 1 0,0-1 0,1 0 1,-1 0-1,1 1 0,-1-1 0,1 0 0,-1 0-24,-4 2 67,-13 4-57,1 0-1,0 1 0,1 1 0,-1 0 0,1 1 1,1 1-1,0 0 0,0 1 0,0 1 0,2 0 0,-6 6-9,-7 3 12,-56 65-71,79-82 28,0 0-1,0 0 0,0 0 1,0 0-1,1 1 0,-1-1 0,1 0 1,0 1-1,0-1 0,0 1 1,0-1-1,1 1 0,0 0 1,-1-1-1,1 1 0,0 0 1,1-1-1,-1 1 0,1-1 1,0 1-1,-1-1 0,2 1 0,-1-1 1,0 1-1,1-1 0,-1 0 1,1 0-1,0 1 0,0-1 1,1 0 31,9 9-131,0-1 0,1 0 0,1-1 0,0 0 0,0-1 0,0-1 0,1 0 0,1-1 0,-1-1 0,8 2 131,66 33-1151,-87-41 1136,-1 1 0,1 0 0,-1-1 0,0 1 0,1 0 0,-1 0 0,0 0 0,1 0 0,-1 0 0,0 1 0,0-1 1,0 0-1,0 0 0,0 1 0,0-1 0,-1 1 0,1-1 0,0 1 0,-1-1 0,1 1 0,-1-1 0,1 1 0,-1-1 0,0 1 0,0 0 0,0-1 1,0 1-1,0 0 0,0-1 0,0 1 0,0-1 0,-1 1 0,1 0 0,0-1 0,-1 1 0,0-1 0,1 1 0,-1-1 0,0 0 0,0 1 1,0-1-1,0 1 0,0-1 0,0 0 0,0 0 0,0 0 0,0 0 0,-1 0 0,1 0 0,0 0 0,-1 0 0,1 0 0,0-1 0,-1 1 1,0 0-1,1-1 0,-1 1 0,1-1 0,-1 0 15,-16 9 37,-1-2 0,0-1 0,0 0 0,0-1 0,-1-1 0,1-1 0,-1-1 0,0 0 0,0-2 0,0 0 0,1-1 0,-1-1 0,0-1 0,1-1 0,-5-1-37,-36-13-5354,34 9 378</inkml:trace>
  <inkml:trace contextRef="#ctx0" brushRef="#br0" timeOffset="3798.768">8044 11148 12364,'4'-110'3939,"-4"107"-3771,1 0-1,-1 0 0,0 1 1,0-1-1,-1 0 1,1 0-1,0 0 0,-1 0 1,0 1-1,0-1 0,0 0 1,0 0-1,0 1 0,0-1 1,-1 1-1,1-1 0,-1 1 1,0 0-1,1-1 0,-1 1 1,0 0-1,-1 0 1,1 0-1,0 1 0,0-1 1,-1 0-1,1 1 0,-1 0 1,0-1-1,1 1 0,-1 0 1,0 0-1,1 1 0,-1-1 1,0 0-1,0 1 0,0 0 1,0 0-1,0 0 1,1 0-1,-1 0 0,0 0 1,-2 1-168,-2 5 115,0 0 0,1 0 0,-1 0 0,1 1 0,0 0 1,1 0-1,-1 1 0,2-1 0,-1 1 0,1 0 0,0 1 0,-1 4-115,4-12 12,-31 81 203,3 2 0,3 0-1,5 2 1,3 0 0,4 1 0,4 7-215,-48 236 243,18-156-1786,41-180-5734,4-35-180,0 14 2530</inkml:trace>
  <inkml:trace contextRef="#ctx0" brushRef="#br0" timeOffset="4134.272">7533 11671 8808,'0'0'1858,"0"0"-11,-8-12 310,-24-42-502,32 54-1623,-1-1-1,0 1 1,1-1 0,-1 1 0,1-1-1,-1 1 1,1-1 0,0 0 0,-1 1 0,1-1-1,-1 0 1,1 1 0,0-1 0,0 0-1,-1 1 1,1-1 0,0 0 0,0 0-1,0 1 1,0-1 0,0 0 0,0 0 0,0 1-1,0-1 1,0 0 0,0 0 0,1 1-1,-1-1 1,0 0 0,0 1 0,1-1 0,-1 0-1,0 1 1,1-1 0,-1 0 0,1 1-1,-1-1 1,1 1 0,-1-1 0,1 1 0,-1-1-1,1 1 1,-1-1 0,1 1 0,0-1-1,-1 1 1,1 0 0,0-1 0,-1 1 0,1 0-1,0 0 1,0-1-32,3-1 174,20-7 12,-1 0 1,1 1 0,0 2 0,1 0-1,-1 2 1,7-1-187,29-5 187,-14 1-136,0 1 0,0 3 0,1 2-1,29 2-50,-74 0 1,0 1-1,1 0 0,-1 0 0,0-1 1,1 2-1,-1-1 0,0 0 0,1 0 1,-1 1-1,0-1 0,1 1 0,-1 0 1,0 0-1,0 0 0,1 0 0,-1 0 1,0 0-1,0 1 0,0-1 0,-1 0 1,1 1-1,0 0 0,0-1 1,-1 1-1,1 0 0,-1 0 0,0 0 1,0 0-1,1 0 0,-1 0 0,0 1 1,-1-1-1,1 0 0,0 0 0,-1 1 1,1-1-1,-1 0 0,0 1 0,1-1 1,-1 0-1,-1 2 0,-52 262 91,80-323 192,-16 26 211,2 1 1,1 0 0,1 0-1,1 1 1,20-25-495,-30 46 9,0-1 0,1 1 0,0 0 0,0 1 0,1 0 0,0 0 0,0 1 0,1 0 0,0 0 0,0 1 0,0 0 0,1 0 0,-1 1 0,1 1 0,0-1 0,0 2 0,1-1 0,-1 2 0,0-1 0,6 1-9,27 12-1691,-19 7-2426,-9-4-1692</inkml:trace>
  <inkml:trace contextRef="#ctx0" brushRef="#br0" timeOffset="5778.711">8590 11467 4869,'0'0'2162,"0"0"-1020,0 0 0,0 0 54,0 0 5,0 0-85,-1-6-278,0 0-730,-1-8 303,1 33 4,0-12-357,0 1-1,1-1 0,-1 1 0,1 0 0,1-1 0,-1 1 0,1-1 0,1 1 0,0-1 0,0 1 0,0-1 0,1 0 0,0 0 0,0 0 0,0 0 0,1-1 0,0 1 0,1-1 0,0 0 0,0 0 0,0-1 0,6 6-57,-3-10 102,-1 0 0,1 0 0,0-1 1,0 0-1,0-1 0,0 1 0,0-2 0,-1 1 0,1-1 0,0 0 0,-1-1 1,0 1-1,1-1 0,-1-1 0,0 0 0,-1 0 0,1 0 0,-1-1 0,1 1 1,-1-2-1,-1 1 0,1-1 0,3-4-102,-1 0 276,-1 0 0,0 0 0,-1-1 0,0 0 0,-1 0 1,0 0-1,-1 0 0,0-1 0,-1 0 0,0 0 0,0 0 0,-2 0 0,1 0 0,-2-1 1,0 1-1,0 0 0,-1 0 0,-2-9-276,3 19 33,0-1 0,-1 1 0,1 0 0,-1-1 0,0 1 0,1 0 1,-1-1-1,0 1 0,-1 0 0,1 0 0,0 0 0,-1 0 0,1 0 0,-1 0 0,0 0 0,1 0 0,-1 1 1,0-1-1,0 1 0,0-1 0,0 1 0,0 0 0,-1 0 0,1 0 0,0 0 0,0 0 0,-1 0 0,1 0 1,-1 1-1,1 0 0,-1-1 0,1 1 0,-1 0 0,1 0 0,-2 0-33,-2 0 13,-1 1 0,1 0-1,0 0 1,0 0 0,-1 0 0,1 1-1,0 0 1,1 1 0,-1-1 0,0 1-1,1 0 1,-1 1 0,-2 1-13,-3 5-2,1 1 1,1 0-1,0 1 1,0 0 0,1 0-1,0 1 1,1-1-1,1 2 1,0-1-1,1 1 1,0 0-1,1 0 1,1 0-1,0 1 1,1-1 0,0 1-1,1-1 1,1 1-1,1 0 1,0-1-1,0 1 1,4 13 1,-2-18-139,0-1 0,1 1 1,0-1-1,1 0 0,0 0 1,0 0-1,0 0 0,1-1 1,1 0-1,0 0 0,0-1 1,0 0-1,1 0 0,0-1 1,0 1-1,0-2 0,1 1 1,0-1-1,0-1 0,6 3 139,-1-2-712,-1 0 0,1 0 0,0-1 0,0-1 0,1 0 0,-1-1 0,1 0 0,-1-2 0,1 0-1,0 0 1,-1-1 0,1-1 0,-1 0 0,4-2 712,-9 1-193,0 0-1,0-1 1,-1 0-1,1-1 1,-1 0 0,0 0-1,0-1 1,0 1-1,-1-2 1,0 1-1,0-1 1,-1 0-1,0-1 1,0 1 0,0-1-1,-1-1 1,-1 1-1,1-1 1,-1 1-1,2-8 194,2-7 131,-1 0-1,-1-1 0,-1 0 0,-2 0 0,0 0 0,-1-1 1,-1-14-131,-3-59 5829,1 120-1458,-1 22-4236,3 135 564,0-177-690,0 1 1,0-1-1,0 0 0,0 1 1,1-1-1,-1 0 0,0 0 1,1 0-1,0 0 0,-1 0 1,1 0-1,0-1 0,0 1 1,0 0-1,0-1 0,0 0 0,1 1 1,-1-1-1,0 0 0,0 0 1,1 0-1,-1-1 0,1 1 1,-1 0-1,1-1 0,-1 0 1,1 1-1,-1-1 0,1 0 1,0 0-1,-1-1 0,1 1 1,-1-1-1,1 1 0,-1-1 1,0 0-1,1 1 0,-1-1 0,1 0 1,-1-1-1,0 1 0,0 0 1,0-1-1,0 1 0,0-1 1,0 0-1,0 0 0,0 1 1,-1-1-1,1 0 0,-1-1 1,1 1-1,-1 0 0,0 0 1,1-3-10,8-6 250,-1-1 0,-1 0 0,0 0 1,-1-1-1,0 0 0,0 0 1,-2 0-1,0-1 0,0 0 1,-1 0-1,-1-1 0,0 1 1,-1-1-1,-1 1 0,0-1 1,-1 0-1,-1 1 0,0-2-250,0 11 20,0 1 0,-1 0 0,1 0 0,-1 1 0,0-1 0,0 0 0,0 0 1,0 1-1,-1 0 0,1-1 0,-1 1 0,0 0 0,0 0 0,0 0 0,-1 1 0,1-1 0,0 1 0,-1 0 0,0-1 0,0 2 0,1-1 0,-1 0 0,0 1 0,0 0 0,0 0 0,-1 0 0,1 0 0,0 1 1,0-1-1,0 1 0,-1 0 0,1 1 0,0-1 0,0 1 0,0 0 0,-1 0 0,1 0 0,0 0 0,0 1 0,1-1 0,-1 1 0,0 0 0,0 0 0,1 1 0,-3 1-20,-4 5-112,0 0 0,1 1-1,1 0 1,0 0-1,0 1 1,1 0 0,0 0-1,1 0 1,0 1-1,1 0 1,0 1 0,1-1-1,0 1 1,1-1 0,1 1-1,0 0 1,1 0-1,0 1 1,1-1 0,0 0-1,1 0 1,0 0-1,1 0 1,1 0 0,0-1-1,1 1 1,0-1-1,1 1 1,1-1 0,-1-1-1,2 1 1,0-1 0,0 0-1,1-1 1,0 1-1,1-2 1,0 1 0,4 2 112,2 0-450,1 0 0,1-2 0,0 0 0,0 0 0,1-2 0,0 0 0,0-1 0,1-1 0,0-1 0,0 0 0,0-1 0,1-2 0,-1 0 0,1-1 0,0 0 1,-1-2-1,1-1 0,15-2 450,-17 0 218,0-1 0,-1 0 1,0-1-1,0 0 0,0-2 0,-1 0 1,0-1-1,4-4-218,-3 2 770,-1-1 0,-1-1 0,0 0-1,-1-1 1,0-1 0,-1 0 0,-1-1 0,8-13-770,-15 21 170,0 0 0,-1 0-1,0 0 1,-1-1 0,1 0 0,-1 1 0,-1-1 0,0 0-1,0 0 1,-1 0 0,0-1 0,-1 1 0,1 0 0,-2 0-1,1-1 1,-2 1 0,1 0 0,-1 0 0,0 0 0,-1 0-170,0 4 22,0 0 0,0 0 1,-1 0-1,0 1 1,0-1-1,0 1 0,0 0 1,0 0-1,-1 0 0,0 1 1,0 0-1,0 0 0,0 0 1,0 0-1,-1 1 1,1 0-1,-1 0 0,1 1 1,-1-1-1,0 1 0,0 0 1,0 1-1,1-1 1,-1 1-1,0 0 0,0 1 1,0-1-1,0 1 0,1 1 1,-1-1-1,0 1 1,1 0-1,-1 0 0,1 0 1,0 1-1,-1 0 0,1 0 1,1 0-1,-1 1 0,0-1 1,1 1-1,-3 4-22,-6 3-10,2 1 0,-1 1 0,2 0 0,0 0 0,0 1 0,1 1-1,1-1 1,1 1 0,0 1 0,1-1 0,0 1 0,1 0 0,1 1 0,1-1-1,0 1 1,1-1 0,1 1 0,0 0 0,2 16 10,-1-28-129,-1-1-1,1 1 1,0-1-1,0 1 1,0-1-1,0 0 1,1 1-1,0-1 1,0 0-1,0 1 1,1-1 0,-1 0-1,1 0 1,0 0-1,0 0 1,0 0-1,1 0 1,-1-1-1,1 1 1,0-1-1,0 0 1,0 0 0,0 0-1,1 0 1,-1 0-1,1-1 1,0 1-1,0-1 1,0 0-1,0 0 1,0-1-1,0 1 1,0-1 0,1 0-1,-1 0 1,0 0-1,1-1 1,-1 1-1,1-1 1,-1 0-1,0-1 1,1 1-1,-1-1 1,2 0 129,5-6 4,0-1 0,0-1 0,-1 0 0,0 0 0,0-1 0,-1 0 0,0-1 0,-1 0 0,0 0 0,-1-1 0,-1 0 0,0 0 0,0 0 1,-1-1-1,0-1-4,4-5 142,24-61 921,-4-2 0,-3-1 1,10-67-1064,-13 55 1027,-32 166-779,3 1 1,2 0-1,4 0 0,3 0 0,4 0 1,13 63-249,-20-132-73,20 88-1831,9-41-5926,-15-42 2081</inkml:trace>
  <inkml:trace contextRef="#ctx0" brushRef="#br0" timeOffset="6062.105">10257 11547 9577,'0'0'1724,"2"-13"321,4-41 288,-12 45 1901,-3 24-4085,2 0-99,0 1 0,0-1 0,2 2 0,0-1 0,1 0 0,1 1 1,0 0-1,1-1 0,1 1 0,1 0 0,0 0 0,1 0 0,1 0 0,1 0 0,0-1 1,1 1-1,0-1 0,6 11-50,-8-24-37,-1 0 0,1-1 1,-1 1-1,1-1 0,0 0 0,0 0 1,0 1-1,0-1 0,0 0 0,1-1 1,-1 1-1,1 0 0,-1-1 0,1 1 1,0-1-1,-1 0 0,1 0 0,0 0 1,0 0-1,0 0 0,0-1 0,0 0 1,0 1-1,0-1 0,-1 0 1,1 0-1,0 0 0,0-1 0,0 1 1,0-1-1,0 0 0,0 1 0,0-1 1,0-1-1,-1 1 0,1 0 0,0-1 37,94-67-82,-84 57 386,0-1 0,-1 0 0,0-1 0,-1-1 0,0 0 0,-1 0 0,-1-1 0,-1 0 0,0-1 0,-1 1-1,-1-2 1,0 1 0,-2-1 0,1-4-304,-4 18 21,-1 0 0,0 0 0,0 0-1,0 0 1,-1 0 0,0 0 0,1 1 0,-1-1 0,0 0-1,-1 0 1,1 1 0,-1-1 0,1 1 0,-1-1 0,0 1-1,0 0 1,-1 0 0,1-1 0,-1 2 0,0-1 0,1 0-1,-1 0 1,0 1 0,-1 0 0,1 0 0,0 0 0,-1 0-1,1 0 1,-1 0 0,1 1 0,-1 0 0,0 0 0,0 0-1,1 0 1,-1 0 0,0 1 0,0 0 0,0 0 0,0 0-1,0 0 1,-1 1-21,-5-2-141,0 1 0,1 0 0,-1 1 0,0 0-1,0 1 1,0 0 0,0 0 0,1 1 0,-1 1-1,1-1 1,0 1 0,-2 2 141,-52 55-9885,48-36 2054</inkml:trace>
  <inkml:trace contextRef="#ctx0" brushRef="#br0" timeOffset="6621.674">10929 11530 11723,'0'0'3160,"0"0"-645,0 0-278,0 0-1111,0 0-763,0 0-182,0 0 17,-8 16 37,-27 57-32,30-62-169,1 0 1,0 0-1,1 0 1,1 1-1,0-1 0,0 1 1,1 0-1,0-1 1,1 5-35,0 8 31,-1 64-906,13-115 352,50-192 1969,-60 213-1381,1-1 0,0 1 0,0 0 0,1 0 0,0 1 0,0-1 0,0 1-1,0 0 1,1 0 0,0 0 0,0 0 0,0 1 0,1 0 0,0 0-1,-1 1 1,1 0 0,0-1 0,1 2 0,-1-1 0,1 1 0,-1 0 0,1 0-1,-1 1 1,1 0 0,0 0 0,0 1 0,0 0 0,-1 0 0,1 0 0,0 1-1,0 0 1,-1 0 0,5 2-65,-3 3-16,-1 1 0,0 0 0,-1 0-1,0 1 1,0-1 0,-1 2 0,1-1 0,-2 0-1,1 1 1,-1 0 0,-1 0 0,1 0 0,-2 0-1,1 1 1,-1-1 0,-1 1 0,1-1 0,-2 1-1,1 0 1,-2-1 0,1 1 0,-1 0 0,0-1-1,-1 1 1,0-1 0,-1 1 0,0-1 0,0 0-1,-5 9 17,-24 47-2610,136-228 3704,-94 147-825,-5 3-89,2-1 0,0 1 1,1 1-1,0-1 0,1 2 1,0-1-1,0 1 0,2 0 0,-1 1 1,1 0-1,1 1 0,0 0 1,0 1-1,1 0 0,0 1 1,0 0-1,0 1 0,1 1 0,3-1-180,-14 6 9,0 0 0,1 0-1,-1 1 1,0-1-1,0 1 1,1 0-1,-1 0 1,0 0-1,0 0 1,0 0 0,0 0-1,0 1 1,0 0-1,0 0 1,-1-1-1,1 1 1,-1 1-1,1-1 1,-1 0 0,0 1-1,0-1 1,0 1-1,0 0 1,0-1-1,0 1 1,-1 0-1,0 0 1,1 0-1,-1 1 1,0-1 0,-1 0-9,17 106 39,-17-76-45,-1-22-25,0 0-1,1 0 1,0-1 0,1 1 0,0 0 0,1-1 0,0 1-1,1-1 1,0 1 0,0-1 0,1 0 0,1 0 0,0 0 31,-5-9-81,1 0 1,0 0-1,0 1 1,0-1-1,0 0 1,0 0 0,0 0-1,0 0 1,0 0-1,0 0 1,1 0-1,-1 0 1,0-1-1,1 1 1,-1 0 0,0-1-1,1 1 1,-1-1-1,1 0 1,-1 1-1,1-1 1,-1 0-1,1 0 1,-1 0-1,1 0 1,-1 0 0,1 0-1,-1 0 1,1-1-1,-1 1 1,0 0-1,1-1 1,-1 1-1,1-1 1,-1 0 0,0 1-1,1-1 1,-1 0-1,0 0 1,0 0-1,0 0 1,0 0-1,0 0 1,0 0 0,0 0-1,0 0 1,0-1-1,0 1 1,0-1 80,22-42-5454,-18 15-141</inkml:trace>
  <inkml:trace contextRef="#ctx0" brushRef="#br0" timeOffset="-15157.281">9211 9516 10506,'0'0'2242,"0"0"-1025,0 0 385,0 0-769,0 0-513,0 0-256,0 0-32,79-7-32,-56 7-224,-3 4-1538,-5-1-4740</inkml:trace>
  <inkml:trace contextRef="#ctx0" brushRef="#br0" timeOffset="-45226.572">6162 950 8040,'5'-17'1719,"16"-54"116,-2 7 5020,-14 63-2824,7 34-3583,-3 195-31,-9-213-714,-1-1 0,0 0 0,-1 0 0,0 0 0,-1 0 0,-1 0 0,0 0 0,-3 5 297,6-78-721,2 33 842,2 1-1,1 0 1,1 0-1,1 0 1,2 1-1,0 0 1,8-15-121,-14 33 32,1-1-1,0 1 1,1 0 0,-1 0-1,1 0 1,0 1-1,1-1 1,-1 1 0,1 0-1,0 0 1,1 1 0,-1-1-1,1 1 1,0 0 0,0 1-1,0 0 1,0 0-1,0 0 1,1 0 0,-1 1-1,1 0 1,0 1 0,0-1-1,0 1 1,0 1 0,0-1-1,0 1 1,0 0 0,-1 1-1,1 0 1,0 0-1,0 0 1,0 1 0,0 0-1,-1 0 1,1 1 0,-1-1-1,0 2 1,0-1 0,0 1-1,1 0-31,5 7-94,-1 1 0,0 1 0,-1-1 1,0 1-1,-1 1 0,-1 0 0,0 0 0,-1 1 0,0 0 0,-1 0 0,-1 1 0,0-1 0,-1 1 0,-1 0 1,-1 0-1,0 1 0,-1-1 0,0 0 0,-2 1 0,0-1 0,0 0 0,-3 6 94,1-15-1881,3-26 1536,5-13 718,2 1 0,2 0 0,0 0 0,3 1 0,0 0 0,2 1 0,3-3-373,-10 20 208,0 0 0,1 0 0,1 1 0,0 1 0,0-1 0,1 1 0,0 1 0,7-5-208,-13 11 27,-1 0 0,0 1 0,1-1 0,0 1 0,0 0 0,-1 0 1,1 0-1,1 0 0,-1 1 0,0 0 0,0 0 0,0 0 0,1 0 0,-1 1 0,0-1 1,1 1-1,-1 0 0,0 0 0,1 1 0,-1 0 0,0-1 0,1 1 0,-1 1 0,0-1 1,0 1-1,0-1 0,0 1 0,0 0 0,0 1-27,5 5 25,1 0 0,-1 2 0,-1-1 1,1 1-1,-2 0 0,1 1 0,-2-1 0,1 1 0,-1 1 1,-1-1-1,0 1 0,-1 0 0,0 0 0,-1 1 0,0-1 1,-1 1-1,0 0 0,-1 8-25,1 86-5242,-3-82-1372</inkml:trace>
  <inkml:trace contextRef="#ctx0" brushRef="#br0" timeOffset="-41426.837">2161 3340 12684,'0'0'603,"0"0"-245,0 0 32,0 0-118,0 0-197,18 12-43,-3-3-22,0 0 1,1 0 0,0-2-1,1 0 1,-1-1 0,1-1-1,0 0 1,1-1 0,-1-1-1,4 0-10,138 7 217,1-7-1,8-7-216,-126 3 31,-1-2 1,1-2-1,-1-1 0,0-3 1,-1-1-1,0-2 0,-1-1 1,17-10-32,-52 21 5,0 1 0,0-1-1,0 0 1,0 0 0,-1 0 0,1-1 0,-1 1 0,0-1 0,1 0 0,-1 0 0,0 0-1,-1 0 1,1 0 0,-1-1 0,1 1 0,-1-1 0,0 0 0,0 0 0,-1 1 0,1-1-1,-1 0 1,0-1 0,0 1 0,0 0 0,0 0 0,-1 0 0,0-1 0,0 1 0,0 0 0,0 0-1,-1-1 1,1 1 0,-1 0 0,0 0 0,-1 0 0,0-3-5,-6-5 77,-1 1 1,0 0 0,-1 0-1,0 1 1,0 0-1,-1 0 1,-1 1-1,1 1 1,-2 0-1,1 1 1,-1 0-1,0 1 1,-3-1-78,8 3 86,-13-8 455,-1 2 0,-1 0 0,0 1 0,0 1 0,-1 2 0,-15-3-541,37 9 51,-1 1 0,0 0 1,0-1-1,0 1 0,0 0 0,1 1 1,-1-1-1,1 0 0,-1 1 0,1-1 1,-1 1-1,1 0 0,0 0 0,0 0 1,0 0-1,0 0 0,0 0 0,0 1 0,0-1 1,1 1-1,-1-1 0,1 1 0,0-1 1,0 1-1,0 0 0,0 0 0,0 0 1,1-1-1,-1 1 0,1 0 0,0 0 1,0 0-1,0 0 0,0 0 0,0 0 0,1 0 1,-1 0-1,1-1 0,0 1 0,0 0 1,0 0-1,0-1 0,0 1-51,-1 5-9,18 131 229,-11-110-199,-3 1-1,0-1 0,-2 1 0,-1 0 0,-1 0 1,-5 27-21,1-38-47,-1 0 0,-1 0 0,0 0 0,-2 0 0,0-1 0,-1-1 0,-1 1 0,-10 13 47,-62 68-3783,18-37-3552</inkml:trace>
  <inkml:trace contextRef="#ctx0" brushRef="#br0" timeOffset="-42994.689">10600 315 3331,'0'0'5926,"0"0"-4170,0 0-1281,0 0-64,0 0-299,0 0-74,16 0 10,104 12-11,-104-9 111,0-1 0,1-1 0,-1 0-1,0-1 1,0 0 0,1-2 0,-1 0-1,10-3-147,-19 4 339,-1-1-1,1 0 0,-1-1 0,0 1 0,0-1 1,0 0-1,0-1 0,0 0 0,-1 0 0,1 0 0,-1 0 1,0-1-1,4-4-338,0-28 3495,-9 37-3451,0-1 0,-1 0-1,1 1 1,0-1 0,-1 1-1,1-1 1,0 0 0,-1 1-1,1-1 1,-1 1-1,1 0 1,-1-1 0,1 1-1,-1-1 1,0 1 0,1 0-1,-1-1 1,1 1 0,-1 0-1,0 0 1,1-1 0,-1 1-1,0 0 1,1 0 0,-1 0-1,0 0 1,0 0 0,1 0-1,-1 0 1,0 0 0,1 0-1,-1 0 1,0 0-1,1 1 1,-1-1 0,0 0-1,1 0 1,-1 1 0,1-1-1,-1 0 1,0 1 0,1-1-1,-1 1 1,1-1 0,-1 0-1,1 1 1,-1 0 0,1-1-1,0 1 1,-1-1 0,1 1-1,0-1-43,-11 11 49,1-1 0,1 1 0,-1 1 0,2 0 0,0 0 0,0 0 0,1 1 0,1 1 0,0-1 0,1 1 0,-2 7-49,-2 17 1,2-1 0,1 1 0,1 0 0,3 0 0,1 27-1,-1 13 1,-6 193-296,8-156-7114,0-93 347</inkml:trace>
  <inkml:trace contextRef="#ctx0" brushRef="#br0" timeOffset="-42377.423">11105 603 9577,'0'0'1431,"0"0"-508,0 0 12,0 0-193,0 0-278,0 0 59,-2 13-149,-2 22-257,0 0 1,3 0-1,1 0 1,4 33-118,-3-60-1,-2-7 1,1 0 1,-1 0-1,1 0 0,0 0 0,-1 0 0,1 0 0,0 0 0,0 0 0,0 0 0,0 0 1,0 0-1,0 0 0,0 1 0,0-1 0,1 0 0,-1 0 0,0 0 0,0 0 0,1 0 0,-1 0 1,1 0-1,-1 0 0,1 0 0,0 0 0,-1 0 0,1-1 0,0 1 0,-1 0 0,1 0 0,0 0 1,0-1-1,0 1 0,0-1 0,0 1 0,0 0 0,0-1 0,0 0 0,0 1 0,0-1 1,0 0-1,0 1 0,0-1 0,0 0 0,0 0 0,0 0 0,0 0 0,0 0 0,0 0 0,1 0 1,-1 0-1,0 0 0,0-1 0,0 1 0,0 0 0,15-15 116,-1 0 0,0-1 0,-2-1 0,0 0 0,-1-1 1,0 0-1,-1-1 0,5-15-116,-14 32 64,4-8 403,0-1 0,0 0 1,-1 0-1,0 0 0,-1 0 1,0-1-1,-1 0 0,0 1 1,-1-1-1,0 0 0,-1 0 1,0-1-1,-1-2-467,-1 14 46,1-1 1,-1 1-1,0-1 1,1 1-1,-1-1 0,0 1 1,0 0-1,0-1 1,0 1-1,0 0 1,-1 0-1,1 0 0,0 0 1,0 0-1,-1 0 1,1 0-1,-1 0 0,1 0 1,-1 0-1,1 1 1,-1-1-1,1 1 0,-1-1 1,0 1-1,1 0 1,-1 0-1,0 0 1,1 0-1,-1 0 0,0 0 1,1 0-1,-1 0 1,0 0-1,1 1 0,-1-1 1,1 1-1,-1-1-46,-58 25 290,50-16-360,0 1 0,1-1 0,0 2 0,0 0-1,1 0 1,1 0 0,0 1 0,0 0 0,1 0 0,1 1 0,0-1 0,1 1-1,0 1 1,1-1 0,0 0 0,1 1 0,1-1 0,0 1 0,1 0-1,1-1 1,0 1 0,0 0 0,1-1 0,1 0 0,0 1 0,1-1-1,1 0 1,0-1 0,1 1 0,0-1 0,0 0 0,2 0 0,-1-1-1,1 0 1,1-1 0,1 2 70,-4-7-111,-1 0 0,0 0 0,1-1 0,0 1 0,0-1 0,0-1 0,1 1 0,-1-1 1,1 0-1,-1-1 0,1 0 0,0 0 0,0 0 0,0-1 0,1 0 0,-1 0 0,0-1 0,0 0 0,1 0 0,-1 0 0,0-1 0,7-2 111,2-1 6,-1 0 0,1-1 0,-1-1 0,0 0 1,0-1-1,-1-1 0,0 0 0,-1-1 0,10-7-6,20-19 291,-1-2 0,-2-2 0,-1-2 0,-3-1 0,-1-1 0,7-15-291,-35 47 208,-1 0 1,1 0 0,-2 0 0,0-1-1,0 1 1,-1-1 0,0 0 0,-1 0 0,0-6-209,-9 10 596,-6 25-445,4 6-164,2 0-1,0 1 1,1 0-1,2 0 1,0 0 0,2 0-1,0 0 1,2 1 0,1-1-1,0 0 1,2 0-1,1 0 1,2 2 13,8 86-536,-15-111 535,0 0-1,0 0 1,0 1 0,0-1-1,0 0 1,-1 0-1,1 1 1,-1-1 0,1 0-1,-1 0 1,1 0 0,-1 0-1,1 0 1,-1 0 0,0 0-1,0 0 1,0 0-1,1 0 1,-1 0 0,0 0-1,0 0 1,0-1 0,0 1-1,-1 0 1,1-1 0,0 1-1,0-1 1,0 1-1,0-1 1,-1 0 0,1 1-1,0-1 1,0 0 0,-1 0-1,1 0 1,0 0 0,0 0-1,-1 0 1,1 0-1,0 0 1,0 0 0,-1-1 1,-62-9 42,61 9-43,-88-22-57,-84-19-3060,172 41 2488,-10-2-1407,9-2-4687,4 2 1002</inkml:trace>
  <inkml:trace contextRef="#ctx0" brushRef="#br0" timeOffset="-42091.469">12080 418 2723,'0'0'5445,"0"0"-2760,0 0-475,0 0-43,0 0-416,0 0-555,0 0-534,-3 14-69,-11 241 1345,1-5-1842,0-164-1292,9-30-6588,3-23-2140</inkml:trace>
  <inkml:trace contextRef="#ctx0" brushRef="#br0" timeOffset="-41767.304">12104 736 4004,'0'0'3843,"0"0"-2593,0 0 543,0 0-223,0 0-834,0 0-351,0 0 31,0 0 33,99-45-65,-66 55-64,1-3-160,11-1-127,1 0-1,5-5-32,0 1-161,-8-2-2849,-10-2-7496</inkml:trace>
  <inkml:trace contextRef="#ctx0" brushRef="#br0" timeOffset="-44423.277">7319 807 448,'0'0'4111,"0"0"-2531,0 0-672,0 0-108,0 0-389,0 0-122,1 9-22,28 74 459,-28-80-652,1 1 0,-1-1 1,1 1-1,0-1 0,0 0 1,0 0-1,0 0 0,1 0 1,0 0-1,-1 0 1,1-1-1,0 1 0,0-1 1,0 0-1,0 0 0,1 0 1,-1 0-1,0-1 0,1 1 1,0-1-1,-1 0 0,1 0 1,0 0-1,-1 0 0,1-1 1,0 0-1,0 1 0,0-1 1,-1-1-1,1 1 0,0-1 1,0 1-1,-1-1 0,1 0 1,0 0-1,-1-1 1,1 1-1,-1-1 0,0 1 1,1-1-1,0-1-74,3-5 306,1-1 1,-2 0 0,1 0-1,-1 0 1,-1-1-1,1 0 1,-2 0-1,1 0 1,-2 0-1,1-1 1,-1 0-1,-1 0 1,0 0-1,-1 0 1,0 0-1,0 0 1,-1 0 0,-1 0-1,-1-10-306,2 18 63,0 0 0,0 0 0,-1 0 0,1 0 0,-1 0 1,0 0-1,0 1 0,0-1 0,0 0 0,-1 0 0,1 1 0,-1-1 0,1 1 0,-1-1 0,0 1 0,0 0 0,0 0 1,0-1-1,0 2 0,-1-1 0,1 0 0,0 0 0,-1 1 0,0-1 0,1 1 0,-1 0 0,0 0 0,0 0 0,0 0 0,1 0 1,-1 1-1,0-1 0,0 1 0,0 0 0,0-1 0,0 2 0,0-1 0,0 0 0,0 1 0,0-1 0,0 1 0,0 0 1,0 0-1,0 0 0,1 0 0,-1 0 0,0 1 0,1-1 0,-1 1-63,-11 9 7,1 1 1,0 1-1,1 0 1,1 0-1,0 1 1,0 0-1,2 1 1,0 0-1,0 1 1,2 0-1,0 0 1,0 1-1,2 0 1,0 0-1,1 0 1,1 0-1,0 1 1,1-1-1,1 1 0,1 4-7,-1-7-62,1 0-1,0-1 1,0 1-1,2 0 1,0-1-1,1 1 1,0-1-1,1 0 0,0 0 1,2 0-1,-1-1 1,2 1-1,0-1 1,0-1-1,1 1 0,1-1 1,0-1-1,0 0 1,1 0-1,1-1 1,0 0-1,0 0 0,1-2 1,0 1-1,9 3 63,-10-6-260,1 0 0,1-1 0,-1 0-1,1-2 1,0 1 0,0-1 0,0-1-1,0 0 1,0-1 0,1-1 0,-1 0-1,0-1 1,0 0 0,1-1 0,-1 0-1,0-1 1,-1 0 0,1-2 0,0 1-1,-1-1 1,0-1 0,0 0 0,-1-1-1,0 0 1,0-1 0,0 0 0,-1-1-1,8-9 261,7-10 115,-1-1-1,-1-1 1,-2-2-1,-2 0 1,0-1-1,-2-1 1,-2 0-1,-1-1 1,-2-1-1,-1 0 1,-2-1-1,-2 0 1,-1 0-1,-1-1 1,-3 1-1,-1-1 1,-1 0-1,-3-2-114,-8-13 3187,0 61-1521,-2 131-793,14-106-705,15 228 494,-10-208-973,-2 0 0,-2 0 0,-3 0 0,-3 13 311,-11 2-7826,10-51 891</inkml:trace>
  <inkml:trace contextRef="#ctx0" brushRef="#br0" timeOffset="-44045.898">7868 939 9545,'-4'-15'1868,"-19"-70"1122,30 72 99,30 14-3316,-22 1 451,42-2-185,-1-2 0,1-2 0,45-10-39,40 2 43,-138 15-44,-1-1-1,1 1 1,-1-1 0,0 1 0,0 0 0,0 1 0,0-1 0,-1 0 0,1 1-1,-1 0 1,0-1 0,0 1 0,0 0 0,0 0 0,-1 0 0,0 0 0,0 0-1,0 1 1,0-1 0,-1 0 0,1 0 0,-1 1 0,0-1 0,0 0 0,-1 1-1,1-1 1,-1 0 0,-1 2 1,2 5 0,-21 310-70,43-411 273,-11 6 288,-11 66-322,1-1 1,1 1 0,1 0 0,0-1-1,1 2 1,1-1 0,1 0-1,1 1 1,0 0 0,1 1 0,1-1-1,0 1 1,1 1 0,3-2-170,-11 14-2,1 0 0,0 0-1,1 0 1,-1 0 0,0 1 0,1-1 0,-1 1 0,1 0 0,0 0 0,0 0-1,0 1 1,0-1 0,0 1 0,0 0 0,0 0 0,0 1 0,0-1-1,1 1 1,-1 0 0,0 0 0,0 0 0,1 0 0,-1 1 0,0 0-1,0 0 1,0 0 0,0 0 0,0 1 0,0 0 0,0-1 0,-1 1 0,1 1-1,0-1 1,-1 0 0,3 4 2,36 46-1285,-17-15-4591,-23-34 5104,16 26-8922</inkml:trace>
  <inkml:trace contextRef="#ctx0" brushRef="#br0" timeOffset="-43752.27">8893 882 14253,'0'0'2889,"0"0"-311,3-13-517,8-39-791,-10 52-1238,-1 1 1,0-1-1,0 0 1,1 0-1,-1 1 0,0-1 1,1 0-1,-1 0 0,0 0 1,1 1-1,-1-1 0,1 0 1,-1 0-1,0 0 0,1 0 1,-1 0-1,1 0 1,-1 0-1,0 0 0,1 0 1,-1 0-1,1 0 0,-1 0 1,0 0-1,1 0 0,-1 0 1,1 0-1,-1 0 0,0 0 1,1-1-1,-1 1 1,0 0-1,1 0 0,-1 0 1,0-1-1,1 1 0,-1 0 1,0 0-1,0-1 0,1 1 1,-1 0-1,0-1 0,0 1 1,1 0-1,-1-1 1,0 1-1,0 0 0,0-1 1,0 0-33,6 36 101,-1 0 1,-3 0-1,0 0 0,-4 34-101,1-27-10,-5 53-939,2-36-4653,2-35-932</inkml:trace>
  <inkml:trace contextRef="#ctx0" brushRef="#br0" timeOffset="-43427.81">9050 394 9321,'0'0'576,"0"0"-448,0 0-128,0 0-32,0 0-32,-27 94-256,37-55-769,2-2-5797</inkml:trace>
  <inkml:trace contextRef="#ctx0" brushRef="#br0" timeOffset="-43426.81">9455 708 12011,'0'0'1890,"0"0"128,-17-4-133,7 2-1627,5 0-183,-1 0-1,0 0 1,0 1 0,1 0 0,-1 0 0,0 1 0,0-1 0,0 1 0,0 1 0,0-1 0,0 1 0,0 0 0,0 0 0,0 1 0,1-1 0,-1 2-1,1-1 1,-3 1-75,-7 6 28,1 1-1,0-1 0,1 2 0,0 0 0,0 1 1,1 0-1,1 1 0,0 0 0,1 0 1,-4 8-28,10-14 4,0-1 1,1 0-1,0 1 1,0 0-1,0 0 1,1 0-1,0 0 0,0 0 1,1 0-1,0 0 1,1 1-1,-1-1 1,1 0-1,1 1 1,-1-1-1,1 0 1,0 0-1,1 0 1,0 1-1,0-1 1,0-1-1,1 1 1,0 0-1,1-1 1,1 4-5,4 2-183,1 0 0,0 0 0,1 0 0,0-1 0,1-1 0,0 0 0,1-1 0,0 0 0,0-1 0,1 0 1,0-1-1,1-1 0,-1 0 0,1-1 0,0 0 0,12 1 183,-17-4-174,0 0-1,1 0 1,-1-1-1,1 0 1,-1-1 0,1 0-1,0-1 1,-1 0-1,1-1 1,-1 0 0,0-1-1,0 0 1,0 0-1,0-1 1,0 0-1,-1-1 1,1 0 0,-1-1-1,0 0 1,-1 0-1,0-1 1,0 0 0,0 0-1,-1-1 1,0 0 174,9-17-3732</inkml:trace>
  <inkml:trace contextRef="#ctx0" brushRef="#br0" timeOffset="-47239.197">3918 688 7495,'0'0'1393,"0"0"-309,0 0 411,0 0-11,0 0-123,0 0-101,-4-7-283,2 3-815,-9-15 252,4 28 88,9 309 911,1-106-4764,-3-189 2503,3 63-8761,-1-52 4729</inkml:trace>
  <inkml:trace contextRef="#ctx0" brushRef="#br0" timeOffset="-46921.164">3783 1148 8712,'-11'-30'622,"-15"-38"1668,4-1-1,2-1 1,4-1-1,-8-72-2289,23 132 210,-2-4-15,0 0 0,1 0 0,1 0-1,1 0 1,0-1 0,1 1 0,0 0 0,1 0 0,1 0 0,0 0 0,1 0 0,1 1 0,0 0 0,1 0 0,1 0-1,0 0 1,1 1 0,0 0 0,7-8-195,-9 17 35,0 0 1,1 0-1,-1 1 0,1 0 1,-1 0-1,1 0 0,0 1 1,0 0-1,0 0 0,0 1 0,1 0 1,-1 0-1,0 1 0,0 0 1,1 0-1,-1 1 0,0 0 1,0 0-1,0 0 0,5 2-35,133 62 20,-136-61-20,-1 0-1,1 1 1,-1 0 0,0 1-1,0 0 1,0 0-1,-1 0 1,0 1 0,0 0-1,-1 1 1,0-1-1,0 1 1,-1 0-1,0 1 1,-1-1 0,1 1-1,-2 0 1,1 0-1,-1 0 1,0 1 0,-1-1-1,0 1 1,-1 0-1,0-1 1,-1 1 0,0 7 0,-5-8-24,-1 0 1,0-1 0,0 0-1,-1 0 1,0 0 0,-1-1-1,0 0 1,0 0 0,0-1 0,-1 0-1,0 0 1,0-1 0,0 0-1,-1-1 1,0 0 0,0 0-1,-8 1 24,10-2-47,-72 20-818,37-12-1270,1 4-3646,28-7 1483,5 0-1136</inkml:trace>
  <inkml:trace contextRef="#ctx0" brushRef="#br0" timeOffset="-46600.175">4580 980 5381,'0'0'2493,"0"0"-977,0 0 118,0 0 384,0-14-326,-3-44-443,2 56-1171,1-1 0,-1 1 0,-1 0 0,1-1 0,0 1 0,0 0 0,-1 0 0,1 0 0,-1 0 0,0 0 0,0 0 0,0 1 0,0-1 0,0 1 0,0-1 0,0 1 0,0 0 0,0-1 0,-1 1-1,1 0 1,0 1 0,-1-1 0,1 0 0,-1 1 0,1-1 0,-1 1 0,1 0 0,-3 0-78,-5-2 267,-76-4 764,73 21-3604,10-9-3011</inkml:trace>
  <inkml:trace contextRef="#ctx0" brushRef="#br0" timeOffset="-46247.835">4705 849 12107,'0'0'1239,"0"0"-497,0 0 75,-16-10-81,-51-29-260,63 38-463,1 0 0,0 0 1,-1 0-1,1 0 1,0 1-1,-1-1 1,1 1-1,-1 0 0,1 0 1,-1 1-1,1-1 1,-1 1-1,1-1 0,0 1 1,-1 0-1,1 0 1,0 1-1,0-1 1,0 1-1,0-1 0,0 1 1,0 0-1,0 0 1,0 0-1,1 1 1,-1-1-1,1 1 0,0-1 1,-1 1-1,1 0 1,1 0-1,-1 0 1,0 0-1,1 0 0,-1 1-13,-8 17-2,1 0 0,1 1 0,0 0-1,2 1 1,1-1 0,0 1 0,2 0 0,1 0-1,1 0 1,0 1 0,2-1 0,1 2 2,-3-15-39,1 0 0,0-1 0,1 1 0,0 0 0,0 0 1,1 0-1,0-1 0,1 1 0,0-1 0,1 1 0,0-1 0,0 0 1,1-1-1,0 1 0,0-1 0,1 0 0,0 0 0,4 3 39,-7-10-21,-1 1 0,1-1-1,0 0 1,0 0 0,0 0 0,0-1-1,0 1 1,0-1 0,-1 1-1,1-1 1,0 0 0,0 0-1,0 0 1,0-1 0,0 1 0,0-1-1,0 0 1,0 1 0,0-1-1,0-1 1,0 1 0,-1 0-1,1-1 1,-1 1 0,1-1 0,-1 0-1,1 0 1,-1 0 0,0 0-1,0 0 1,2-2 21,57-78 132,-41 46 898,-2 0 0,-1 0 1,-1-2-1,7-29-1030,-22 65 68,0 0 0,1 0 0,-1-1 0,0 1 0,0 0 0,-1-1 1,1 1-1,0-1 0,-1 1 0,1-1 0,-1 0 0,0 1 0,0-1 0,0 1 0,0-1 0,0 1 0,-1-1 0,1 1 0,-1-1 0,0 1 0,0-1 0,0 1 1,0-1-1,0 1 0,0 0 0,0 0 0,-1 0 0,1-1 0,-1 1 0,0 1 0,1-1 0,-1 0 0,0 0 0,0 1 0,0-1 0,-1 0-68,1 4-1,0-1 0,1 0 0,-1 1 1,1 0-1,-1-1 0,1 1 0,0 0 0,0-1 0,-1 1 0,1 0 0,0 0 0,1 0 0,-1 0 0,0 0 0,1 0 0,-1 0 0,1 1 0,-1-1 0,1 0 0,0 0 0,0 0 0,0 0 0,0 1 0,1-1 0,-1 0 0,0 0 0,1 1 1,-1 1 5,1 16-82,1 0 0,1 0 0,1-1 0,0 1 0,2-1 0,0 0-1,1 0 1,1-1 0,1 0 0,10 15 77,8 10-4239,4-4-4012,-18-25 239</inkml:trace>
  <inkml:trace contextRef="#ctx0" brushRef="#br0" timeOffset="-45935.774">5033 1042 5605,'10'-74'2576,"2"-16"2069,-10 49 3343,20 190-6836,6 102-2122,-28-250 698,-3-13 143,-3-35 234,2-1-1,2 0 0,2 0 0,2-3-104,-2 45 15,0 0 1,0 1 0,1-1-1,-1 0 1,1 0-1,0 1 1,1-1-1,-1 1 1,1-1-1,0 1 1,1 0 0,-1 0-1,1 0 1,0 0-1,0 0 1,1 0-1,-1 1 1,1 0-1,0 0 1,0 0 0,1 0-1,-1 0 1,1 1-1,0 0 1,0 0-1,0 0 1,0 1 0,0-1-1,1 1 1,-1 1-1,1-1 1,-1 1-1,1 0 1,-1 0-1,1 0-15,105 18-2525,-13 38-4324,-75-39-3379</inkml:trace>
  <inkml:trace contextRef="#ctx0" brushRef="#br0" timeOffset="-45572.55">5743 882 12268,'0'0'2343,"-6"-15"-127,-22-48-289,25 60-1843,1 0 1,-1 0 0,1 0-1,-1 0 1,0 0 0,0 0-1,0 1 1,-1 0 0,1-1-1,0 1 1,-1 1 0,1-1-1,-1 0 1,0 1 0,0 0-1,0 0 1,1 0-1,-1 0 1,0 0 0,0 1-1,0 0 1,0 0 0,0 0-1,0 0 1,0 1 0,0-1-1,0 1 1,-2 1-85,-4 2 17,0 1-1,0 0 1,0 1 0,1 0 0,0 0-1,0 1 1,1 0 0,0 1 0,0 0-1,0 0 1,1 0 0,0 1 0,1 0-1,0 1 1,1-1 0,0 1 0,0 0-1,1 1 1,0-1 0,1 1 0,0-1-1,-1 10-16,-2-3-1,0 1 0,2 1-1,0-1 1,1 0 0,1 1-1,0 0 1,1-1 0,2 1-1,0 0 1,1 0 0,0-1-1,3 6 2,-5-21-24,1 0-1,0 0 1,0-1 0,0 1-1,0 0 1,0-1-1,0 1 1,0-1-1,1 1 1,0-1-1,-1 0 1,1 1 0,0-1-1,0 0 1,0 0-1,0 0 1,1-1-1,-1 1 1,0-1-1,1 1 1,-1-1 0,1 0-1,-1 1 1,1-1-1,0-1 1,0 1-1,-1 0 1,1-1-1,0 1 1,0-1 0,0 0-1,0 0 1,-1 0-1,1 0 1,0-1-1,0 1 1,0-1-1,0 1 25,12-10-15,0 0-1,0 0 0,-1-1 0,-1-1 0,0-1 0,-1 0 0,0 0 0,0-1 1,-1-1 15,-3 5-2,13-15 65,0-1 0,-2-1 0,-1-1 0,-1-1 0,0-3-63,-9 59-112,12 76-495,-9-59-5502,-6-22 515</inkml:trace>
  <inkml:trace contextRef="#ctx0" brushRef="#br0" timeOffset="-48575.277">1032 683 3812,'0'0'3320,"0"0"-1889,0-14-550,1-66 1841,-6 70 1608,0 36-3140,-16 269-208,13 124-982,3-425 22,-3-14 23,1-1 1,1 1-1,1-1 1,1-1-1,1 1 1,0-1-1,2 0-45,0 19 7,-6-60 298,2-1 1,3 1-1,2-1 0,4 1 0,2-1 0,5-10-305,-11 74 16,0 0-1,1 1 1,-1-1 0,0 0-1,0 0 1,1 0-1,-1 1 1,0-1-1,1 0 1,-1 0-1,0 0 1,1 0-1,-1 0 1,0 0-1,1 0 1,-1 1 0,0-1-1,1 0 1,-1 0-1,1 0 1,-1 0-1,0-1 1,1 1-1,-1 0 1,0 0-1,1 0 1,-1 0-1,0 0 1,1 0-1,-1 0 1,0-1 0,1 1-1,-1 0 1,0 0-1,0-1 1,1 1-1,-1 0 1,0 0-1,0-1 1,1 1-1,-1 0 1,0 0-1,0-1 1,0 1 0,1 0-1,-1-1 1,0 1-1,0 0 1,0-1-1,0 1 1,0 0-1,0-1 1,0 1-1,0-1 1,0 1-1,0 0 1,0-1 0,0 1-1,0 0 1,0-1-1,0 1 1,0 0-1,0-1 1,-1 1-1,1 0 1,0-1-1,0 1 1,0 0-16,12 28 145,-9-20-156,38 105 27,55 112 32,-91-214-61,1 1 0,0 0 0,1-1 0,1-1 0,-1 1 0,2-1 0,-1 0 0,1-1-1,1 0 1,0 0 0,0-1 0,1-1 0,0 0 0,0 0 0,0-1 0,1 0 0,0-1 0,12 4 13,-19-11-6,-1 1 0,0-1 0,0 0 0,0 1 0,-1-2 0,1 1 0,0 0-1,-1-1 1,0 0 0,1 0 0,-1 0 0,0 0 0,0 0 0,-1-1 0,1 1 0,-1-1 0,0 0 0,0 0 0,0 0 0,0 0-1,0 0 1,-1 0 0,0 0 0,0 0 0,0-1 0,-1 1 0,1 0 0,-1-1 0,0-2 6,7-46-1,-1-1-1,-4 0 1,-1 0-1,-4-16 2,2 54 1,1 6-1,0-1 0,0 1 0,-1-1 0,-1 1 0,0 0 0,0 0 0,-1 0 0,-1 0 0,1 0 0,-3-2 0,6 11-17,0 1 1,-1 0 0,1-1-1,0 1 1,-1 0 0,1 0-1,0-1 1,-1 1 0,1 0 0,-1 0-1,1 0 1,0 0 0,-1-1-1,1 1 1,-1 0 0,1 0 0,0 0-1,-1 0 1,1 0 0,-1 0-1,1 0 1,-1 0 0,1 0-1,0 0 1,-1 0 0,1 0 0,-1 1-1,1-1 1,-1 0 0,1 0-1,0 0 1,-1 0 0,1 1 0,0-1-1,-1 0 1,1 1 0,0-1-1,-1 0 1,1 0 0,0 1-1,0-1 1,-1 0 0,1 1 0,0-1-1,0 1 1,-1-1 0,1 0-1,0 1 1,0-1 0,0 1 0,0-1-1,0 0 1,0 1 0,0-1-1,0 1 1,0-1 0,0 1-1,0-1 1,0 0 0,0 1 0,0-1-1,0 1 1,0-1 0,0 1-1,0-1 1,1 0 0,-1 1 16,-6 35-2293,9 70-6718,3-70 4046</inkml:trace>
  <inkml:trace contextRef="#ctx0" brushRef="#br0" timeOffset="-48236.737">1679 830 9897,'0'0'1185,"0"0"-15,0 0 20,0 0 299,0 0-79,0 0-359,0 0-522,-7 2-417,4-1-106,-1 1 0,1 0 1,0 1-1,-1-1 0,1 1 0,0-1 0,0 1 0,1 0 1,-1 0-1,1 0 0,-1 1 0,1-1 0,0 1 0,0-1 0,0 1 1,1-1-1,0 1 0,-1 0 0,1 0 0,0 0 0,1 0 1,-1 0-1,1 0 0,-1 0 0,1 0 0,1 0-6,-4 16 6,2 0 0,0 1-1,2-1 1,0 1 0,1-1-1,1 0 1,1 0 0,1 0-1,0-1 1,2 1 0,0-1-1,1 0 1,1-1 0,1 0-1,0-1 1,8 10-6,-16-23 0,-1 0 0,1 0 0,0 0 0,1 0 1,-1 0-1,1 0 0,0 0 0,0-1 0,0 0 0,0 1 0,0-1 0,1 0 1,-1 0-1,1-1 0,0 1 0,0-1 0,0 0 0,0 0 0,1 0 0,-1-1 1,0 1-1,1-1 0,-1 0 0,1 0 0,-1-1 0,1 1 0,-1-1 0,1 0 0,0 0 1,-1-1-1,1 1 0,-1-1 0,1 0 0,-1 0 0,1-1 0,-1 1 0,0-1 1,0 0-1,0 0 0,0 0 0,0-1 0,0 0 0,0 1 0,1-3 0,6-12 122,-1 0 0,-1-1-1,0 0 1,-1-1-1,-2 1 1,1-1 0,-2-1-1,-1 1 1,0-1 0,-2 0-1,0 0 1,-1 0 0,-1 0-1,-2-18-121,3 29 79,0 0-1,0 0 1,-1 0-1,0 0 1,0 0-1,-1 0 1,-1-1-1,1 1 1,-2 1-1,1-1 0,-1 0 1,0 0-1,-1 1 1,0 0-1,0 0 1,-1 0-1,0 0 1,0 1-1,-1 0 1,0 0-1,0 0 1,-1 1-1,0 0 1,0 0-1,0 0 1,-1 1-1,0 0 1,0 1-1,0 0 0,-3-1-78,6 3-53,-1 0-1,1 1 0,-1 0 1,1 0-1,-1 0 0,1 0 1,-1 1-1,0 0 0,0 0 1,1 1-1,-1-1 0,1 1 1,-1 1-1,1-1 0,-1 1 0,1 0 1,0 0-1,-1 0 0,1 1 1,0 0-1,1 0 0,-1 0 1,0 0-1,1 1 0,0 0 1,0 0-1,0 0 0,0 0 0,1 1 1,-1-1-1,1 1 0,1 0 1,-1 0-1,0 0 0,0 4 54,-4 42-4199,12-2-3549,2-17-772</inkml:trace>
  <inkml:trace contextRef="#ctx0" brushRef="#br0" timeOffset="-47784.837">2223 837 11467,'0'0'1537,"0"0"-533,0 0 293,0 0 150,0 0-331,0 0-540,0 0-362,-3 15-6,-17 101 235,12 165 37,11-267-501,-1-25 58,-1-28 70,-2-20-11,-1 41-13,0-1 0,1 0 0,1 1 0,1-1 0,1 0 0,0 1 0,2-1 0,0 1 0,0 0 0,2 0 0,1 1 0,0 0 0,5-8-83,-10 22 44,0 0 0,1 1 0,-1-1 0,1 1 0,-1 0 1,1 0-1,0 0 0,0 0 0,0 0 0,0 1 0,1-1 0,-1 1 1,0 0-1,1 0 0,-1 0 0,1 0 0,-1 1 0,1-1 0,-1 1 1,1 0-1,-1 0 0,1 0 0,-1 1 0,1-1 0,-1 1 1,1 0-1,-1 0 0,0 0 0,3 1-44,85 56 150,-80-42-127,1 0-1,-2 0 1,0 1-1,-1 0 0,-1 1 1,0 0-1,-1 0 1,0 6-23,-4-11 0,1 1 1,1-1 0,0 1 0,1-1 0,0-1 0,1 1 0,0-1-1,1-1 1,0 1 0,1-1 0,0 0 0,1-1 0,0-1 0,1 1-1,4 1 0,-13-9-9,0 0 0,1 0-1,-1 0 1,1-1 0,0 0-1,-1 1 1,1-1 0,0 0-1,0 0 1,-1 0 0,1-1-1,0 1 1,0-1 0,0 0-1,0 1 1,0-1 0,0 0-1,0-1 1,0 1 0,0-1-1,0 1 1,0-1 0,0 0-1,-1 0 1,1 0 0,0 0-1,0-1 1,-1 1 0,1-1-1,-1 1 1,0-1 0,1 0-1,-1 0 1,0 0 0,0 0-1,0-1 1,0 1 0,0 0-1,-1-1 1,2-1 9,30-114-445,-30 65-3301,-4 46 185,-4 3-1574</inkml:trace>
  <inkml:trace contextRef="#ctx0" brushRef="#br0" timeOffset="-39140.493">7445 3113 10666,'0'-21'314,"1"13"-91,-1-1 1,0 0-1,0 1 0,-1-1 0,0 0 1,0 1-1,-1-1 0,0 1 0,-1-1 1,-3-6-225,6 15 70,0-1 0,0 0 0,-1 0 0,1 1 0,0-1 0,0 0 0,-1 1 0,1-1 0,-1 1 0,1-1-1,-1 1 1,1-1 0,-1 0 0,1 1 0,-1 0 0,1-1 0,-1 1 0,1-1 0,-1 1 0,0 0-1,1-1 1,-1 1 0,0 0 0,0 0 0,1-1 0,-1 1 0,0 0 0,1 0 0,-1 0 0,0 0-1,0 0 1,1 0 0,-1 0 0,0 0 0,1 0 0,-1 1 0,0-1 0,0 0 0,1 0 0,-1 1-1,0-1 1,1 0 0,-1 1 0,1-1 0,-1 0 0,0 1 0,1-1 0,-1 1 0,1-1 0,-1 1-1,1-1 1,-1 1 0,1 0 0,0-1 0,-1 1 0,1 0 0,0-1 0,-1 1 0,1 0-69,-19 41 440,13-26-430,1-1-1,1 0 1,1 1 0,0 0-1,1 0 1,0 0-1,2 0 1,0 0 0,0 0-1,2 0 1,0 0-1,1 0 1,0-1 0,1 1-1,1-1 1,1 0-1,0 0 1,1 0 0,0-1-1,1 0 1,1-1-1,0 1 1,1-2 0,0 1-1,12 9-9,-17-18 11,1 0-1,0 0 1,1-1 0,-1 0-1,1 0 1,-1-1-1,1 0 1,0 0-1,0-1 1,-1 1-1,1-1 1,0-1-1,0 1 1,0-1 0,0-1-1,0 1 1,0-1-1,0 0 1,0-1-1,0 0 1,0 0-1,-1 0 1,1-1 0,-1 0-1,0 0 1,1-1-1,-2 1 1,1-2-1,0 1 1,-1 0-1,0-1 1,0 0-1,0 0 1,0-1 0,-1 1-1,0-1 1,0 0-1,-1 0 1,1 0-1,-1-1 1,-1 1-1,1-2-10,11-26 354,-2-1 0,-2-1 0,-1 0 0,-1 0 0,-2-1 0,-2 0 0,-2 0 0,-1 0 0,-1 0 0,-3-7-354,-4 4 128,4 69-1981,29 57-7083,-13-56 2653</inkml:trace>
  <inkml:trace contextRef="#ctx0" brushRef="#br0" timeOffset="-38779.304">8383 3061 10506,'5'-13'2055,"15"-44"123,-19 55-2007,0 0-1,0 0 0,0-1 0,-1 1 1,1-1-1,0 1 0,-1 0 0,0-1 1,0 1-1,1-1 0,-2 1 0,1-1 0,0 1 1,0-1-1,-1 1 0,1-1 0,-1 1 1,0-1-1,0 1 0,0 0 0,0-1 1,0 1-1,0 0 0,0 0 0,-1 0 1,1 0-1,-1 0 0,0 0 0,0 1 1,1-1-1,-1 0 0,0 1 0,0-1 1,-1 1-1,1 0 0,0 0 0,0 0 1,-1 0-1,0 0-170,-90-7 295,86 10-300,0 0-1,0 0 1,0 0 0,0 1 0,0 0 0,1 1-1,0-1 1,-1 1 0,1 1 0,1-1 0,-1 1-1,1 0 1,0 0 0,0 1 0,0-1-1,1 1 1,-1 0 0,1 0 0,1 1 0,-1-1-1,1 1 1,1 0 0,-1 0 0,1 0 0,0 0-1,1 0 1,-1 0 0,1 0 0,1 1 0,0-1-1,0 0 1,0 1 0,1-1 0,0 0-1,0 0 1,1 1 0,0-1 0,0 0 0,0-1-1,1 1 1,0 0 0,1 1 5,7 8-79,1-1 0,0 0-1,1-1 1,1 0 0,0-1 0,1 0 0,0-2 0,1 1-1,6 2 80,26 21-82,-40-29 76,-4-4 5,1 0 0,-1 1 0,0 0-1,0-1 1,0 2 0,-1-1 0,1 0-1,-1 1 1,1-1 0,-1 1 0,0 0-1,-1 0 1,1 1 0,-1-1 0,0 0 0,0 1-1,0-1 1,0 1 0,-1 0 0,0 0-1,0-1 1,0 1 0,0 0 0,-1 0-1,0 0 1,0 2 1,-3-3 16,1 0 0,-1 0-1,0 0 1,0-1 0,-1 1 0,1-1-1,-1 1 1,0-1 0,1 0 0,-1-1-1,-1 1 1,1-1 0,0 1 0,-1-1-1,1 0 1,-1-1 0,1 1 0,-1-1-1,0 0 1,-4 0-16,-45 9-73,0-2 0,-1-3 0,1-2 0,-1-3-1,-10-2 74,32 1-573,-44-6-5887,52 0 353</inkml:trace>
  <inkml:trace contextRef="#ctx0" brushRef="#br0" timeOffset="-39920.332">5479 2901 7431,'0'0'1420,"0"0"-85,-7-13 432,-27-42-16,33 54-1658,0-1 0,-1 1 0,1-1 0,0 1 0,-1-1 0,1 1 0,-1 0 0,0 0 0,1 0 1,-1 0-1,0 0 0,0 0 0,0 0 0,0 1 0,1-1 0,-1 1 0,0-1 0,0 1 0,0 0 1,0 0-1,0 0 0,0 0 0,0 0 0,0 0 0,0 0 0,0 1-93,-7-1 329,1 1-252,0 0 0,0 1 0,1-1 0,-1 2 1,1-1-1,-1 1 0,1 0 0,0 0 0,0 1 0,0 0 0,0 0 1,1 1-1,0 0 0,-1 0 0,2 0 0,-1 1 0,1 0 0,0 0 1,0 0-1,-1 4-77,-4 3 114,2 1 1,0 1-1,1-1 1,0 1-1,1 1 1,1-1-1,0 1 1,1 0-1,0 9-114,1-2-36,2 1-1,0-1 1,2 0-1,0 1 1,2-1 0,1 0-1,0 0 1,2 0-1,1-1 1,0 1-1,2-2 1,0 1 0,2-1-1,2 2 37,-6-10-67,1 0-1,1 0 0,0-1 1,1 0-1,0 0 1,1-2-1,0 1 1,1-1-1,0-1 0,0 0 1,1 0-1,0-2 1,1 1-1,0-2 1,0 0-1,0 0 0,1-2 1,0 0-1,-1 0 1,2-1-1,-1-1 0,0-1 68,123-14-5371,-125 8 5207,0 1 0,0-2 0,0 1 1,-1-2-1,0 0 0,0 0 0,-1-1 1,0 0-1,0-1 0,-1-1 1,0 1-1,-1-2 0,8-9 164,-1-1 330,-1-1 0,-1 0 0,-1 0 0,-1-2 0,-1 1 1,-1-2-1,-2 1 0,0-1 0,-1 0 0,-1-1 0,-2 0 0,1-23-330,-4 46 117,0 0 0,-1 0 0,0-1 0,0 1 0,0-1 0,0 1 0,-1 0 0,1-1 0,-1 1 0,1 0 0,-1 0 0,-1 0 0,1-1 0,0 1 0,-1 0 0,1 0 0,-1 1 1,0-1-1,0 0 0,0 0 0,0 1 0,0-1 0,-1 1 0,1 0 0,-1 0 0,0 0 0,0 0 0,1 0 0,-1 1 0,0-1 0,0 1 0,-1 0 0,1 0 0,0 0 0,0 0 0,-1 0 0,1 1 0,-3-1-117,-2 1 49,0-1-1,0 2 1,0-1-1,0 1 1,0 0 0,0 1-1,0 0 1,0 0 0,1 0-1,-1 1 1,1 1-1,0-1 1,-1 1 0,2 0-1,-1 1 1,0-1-1,1 1 1,0 1 0,0-1-1,1 1 1,-1 0 0,1 1-1,0-1 1,1 1-1,0 0 1,0 0 0,0 0-1,0 2-48,-6 14 102,0 1 0,2 0 1,1 0-1,1 1 0,1 0 0,1 0 0,1 0 0,0 13-102,2-28-2,0 1 0,1-1 1,0 1-1,0-1 0,1 0 0,0 0 1,1 1-1,0-1 0,1 0 0,0 0 0,1-1 1,0 1-1,0-1 0,1 1 0,0-2 1,1 1-1,0 0 0,0-1 0,1 0 0,0 0 1,7 6 1,-10-12-8,0-1 0,-1 1 0,1-1 0,0 1 0,0-1 0,0 0 0,0-1 0,0 1 0,0-1 1,0 1-1,0-1 0,0 0 0,0-1 0,0 1 0,0-1 0,0 0 0,0 0 0,0 0 0,0 0 0,-1-1 1,1 1-1,0-1 0,-1 0 0,1 0 0,1-2 8,74-70-16,-60 50 39,-2 0-1,-1-1 1,-1-1-1,-1 0 1,-1-1 0,-2-1-1,0 0 1,-2 0-1,-1-1 1,-2 0 0,0 0-1,-2-1 1,-1-7-23,-11-2 141,7 39-138,1-1-1,-1 0 1,1 1 0,-1-1 0,0 1-1,1-1 1,-1 1 0,1 0 0,-1-1-1,0 1 1,1 0 0,-1-1-1,0 1 1,0 0 0,1 0 0,-1-1-1,0 1 1,0 0 0,1 0 0,-1 0-1,0 0 1,0 0 0,1 0-1,-1 0 1,0 1 0,0-1 0,1 0-1,-1 0 1,0 0 0,0 1 0,1-1-1,-1 0 1,0 1 0,1-1-1,-1 1 1,1-1 0,-1 1 0,0-1-1,1 1 1,-1-1 0,1 1 0,0-1-1,-1 1 1,1 0 0,-1-1-1,1 1 1,0 0 0,-1-1 0,1 1-1,0 1-2,-7 10 1,1 1-1,0 0 1,1 0-1,1 0 1,0 1-1,1-1 1,0 1-1,1 0 1,1 0-1,0 0 1,1 0-1,0 0 1,1 0-1,2 5 0,-3-16-1,-1 7-7,0 0 1,1 0 0,0 0 0,1 0 0,0 0 0,0 0-1,1 0 1,0-1 0,1 1 0,0-1 0,1 1 0,0-1-1,0 0 1,1-1 0,0 1 0,1-1 0,0 0 0,0 0-1,0 0 1,1-1 0,1 0 0,-1-1 0,1 0 0,0 0-1,0 0 1,1-1 0,-1 0 0,1-1 0,0 0-1,1 0 1,-1-1 0,5 1 7,-3-4-8,0 0 1,1-1-1,-1 0 1,0-1-1,1 0 0,-1-1 1,0 0-1,-1 0 0,1-2 1,-1 1-1,1-1 1,-1-1-1,-1 0 0,1 0 1,-1-1-1,0 0 0,0 0 1,-1-1-1,5-7 8,4-3 10,-2-1 0,0-1 1,-1 0-1,-1-1 0,-1 0 0,0-1 0,-2-1 0,5-17-10,-3 6 64,-1 1-1,-2-2 0,-2 1 1,-1-1-1,-1 0 1,-2 0-1,-2 0 1,-1-1-1,-3-7-63,4 42 33,-1 0-1,0 0 0,0 1 1,0-1-1,0 0 0,0 0 1,0 0-1,0 0 1,0 0-1,0 0 0,0 0 1,-1 0-1,1 0 0,0 0 1,-1 0-1,1 1 0,-1-1 1,1 0-1,-1 0 1,1 0-1,-1 1 0,1-1 1,-1 0-1,0 0 0,1 1 1,-1-1-1,0 1 0,0-1 1,0 1-1,1-1 1,-1 1-1,0-1 0,0 1 1,0 0-1,0-1 0,0 1 1,0 0-1,0 0 0,0 0 1,1 0-1,-1 0 1,0 0-1,0 0 0,0 0 1,0 0-1,0 0 0,0 0 1,0 1-1,0-1 0,0 0 1,0 1-1,0-1 1,1 0-1,-1 1 0,0-1 1,0 1-1,0 0 0,1-1 1,-1 1-1,0-1 0,1 1 1,-1 0-1,1 0 1,-1 0-33,-6 13 66,1 2 1,0-1 0,1 1 0,1-1 0,0 1 0,1 1 0,1-1 0,1 0 0,0 1 0,1-1 0,1 0 0,1 10-67,-1 19 67,-2-8-67,2 1 0,2 0 0,1-1 0,2 0 0,1 0 0,2 0 0,4 6 0,-10-37-134,-1 0-1,1-1 1,0 1 0,0-1 0,0 0 0,1 0 0,0 0 0,0-1 0,0 1 0,1-1-1,-1 0 1,1 0 0,0 0 0,0-1 0,0 0 134,1 0-803,0 0 1,0 0 0,0-1-1,0 0 1,0-1-1,1 1 1,-1-1-1,1-1 1,-1 1-1,0-1 1,1 0-1,-1 0 1,7-2 802,16-5-6700</inkml:trace>
  <inkml:trace contextRef="#ctx0" brushRef="#br0" timeOffset="-39464.373">6494 3104 737,'0'0'8360,"0"0"-7143,0 0 96,0 0 96,0 0-672,0 0-481,0 0-256,-20-4-128,65 8 128,10-4 0,8 0-128,8 0-352,1 0-577,-4-4-1410,-6-5-4131</inkml:trace>
  <inkml:trace contextRef="#ctx0" brushRef="#br0" timeOffset="-37159.501">1856 5898 13453,'0'0'1836,"0"0"-544,0 0-497,9 14-448,-7-11-339,0 2-1,1 0 1,0 0-1,0 0 1,1 0-1,0-1 0,-1 1 1,1-1-1,1 0 1,-1 0-1,1-1 1,-1 1-1,1-1 0,0 0 1,0 0-1,0-1 1,1 1-1,-1-1 1,1 0-1,-1-1 0,1 1 1,0-1-1,1 0-7,69 5 42,1-3 0,-1-3-1,0-4 1,0-3-1,73-16-41,-130 20 32,0-1 1,-1 0-1,1-1 0,-1-1 0,0-1 0,-1 0 0,1-2 0,14-9-32,-30 17 15,0 0 0,0-1 0,0 1 0,-1-1-1,1 1 1,0-1 0,-1 0 0,1 1 0,-1-1 0,1 0 0,-1 0 0,0 0 0,0 0 0,0 0 0,0-1 0,0 1 0,-1 0 0,1 0 0,-1 0 0,1-1 0,-1 1 0,0 0 0,0-1 0,0 1 0,0 0 0,0-1 0,0 1 0,-1 0-1,1 0 1,-1-1 0,0 1 0,1 0 0,-1 0 0,0 0 0,0 0 0,-1 0 0,1 0 0,0 0 0,-1 0-15,-66-63 472,63 61-465,-173-117 249,177 121-242,1 0 0,-1 0-1,1-1 1,-1 1-1,1 0 1,-1 0 0,1 0-1,-1 0 1,0 0-1,1 0 1,-1 1 0,1-1-1,-1 0 1,1 0-1,-1 0 1,1 0 0,-1 1-1,1-1 1,0 0 0,-1 0-1,1 1 1,-1-1-1,1 0 1,-1 1 0,1-1-1,0 0 1,-1 1-1,1-1 1,0 1 0,-1-1-1,1 1 1,0-1 0,0 0-1,-1 1 1,1-1-1,0 1 1,0-1 0,0 1-1,0 0 1,0-1-1,0 1 1,0-1 0,0 1-1,0-1 1,0 1-1,0-1 1,0 1 0,0-1-1,0 1 1,0-1 0,0 1-1,1-1 1,-1 1-1,0-1 1,0 1 0,1-1-1,-1 1 1,0-1-1,1 0 1,-1 1-14,8 39 187,27 66 360,-25-81-489,-1 1 0,-1 0 1,-1 0-1,-2 1 0,3 23-58,-7-35-6,-1 1-1,-1-1 1,0 0 0,-1 0-1,0 0 1,-2 0 0,1 0-1,-2-1 1,0 0 0,-1 0-1,0 0 1,-1 0 0,0-1-1,-2 0 1,1-1 0,-8 9 6,-54 50-2438,19-31-3602,14-14-2512</inkml:trace>
  <inkml:trace contextRef="#ctx0" brushRef="#br0" timeOffset="-32386.249">11587 4949 10762,'0'0'1479,"0"0"-801,0 0-411,15-1-123,107 10-59,-81 1-33,1-2 0,0-1 0,1-3 0,-1-1 0,1-3 0,-1-1-1,29-5-51,-62 6 252,0-1 0,0 0 0,0 0 0,0-1 0,-1 0 0,1-1 0,-1 0 0,1 0 0,-1-1-1,0 0 1,0 0 0,-1-1 0,1 0 0,-1 0 0,0-1 0,5-5-252,-11 8 95,-1 1 1,1-1-1,0 1 1,-1-1-1,0 0 1,0 1-1,0-1 1,0 0-1,0 1 0,0-1 1,0 0-1,-1 1 1,0-1-1,1 1 1,-1-1-1,0 1 1,0-1-1,-1 1 1,1 0-1,0-1 1,-1 1-1,1 0 0,-1 0 1,0 0-1,0 0 1,0 0-1,0 0 1,0 1-1,0-1 1,0 1-1,0-1 1,-1 1-1,1 0 1,0 0-1,-1 0 0,1 0 1,-1 0-1,0 1 1,1-1-1,-1 1 1,1-1-1,-1 1 1,0 0-1,1 0 1,-1 0-1,0 1 1,1-1-1,-1 1 0,0-1 1,1 1-1,-3 1-95,-1-1 38,0 1 0,1-1 0,-1 1 0,0 1 0,1-1 0,0 1 0,-1 0 0,1 0 0,0 0 0,1 1 0,-1 0 0,0 0 0,1 0 0,0 1 0,0-1 0,1 1 0,-1 0 0,1 0-1,0 0 1,0 0 0,0 1 0,1-1 0,0 1 0,0 0 0,-1 4-38,-1 8-2,0 0-1,1 0 1,1 0-1,1 1 1,0-1-1,1 1 1,2-1-1,-1 0 3,4 9 35,1-1-1,1 0 0,1 0 0,1-1 0,1 0 1,12 19-35,20 37-2322,-11-20-3003,-13-30-1199</inkml:trace>
  <inkml:trace contextRef="#ctx0" brushRef="#br0" timeOffset="-31737.451">12413 5162 10122,'8'-14'1468,"23"-45"-144,-31 58-1254,0-1 1,0 1-1,0 0 1,0 0-1,0 0 1,0 0-1,0 0 1,0 0 0,1 0-1,-1 0 1,0 0-1,1 0 1,-1 0-1,1 0 1,-1 0 0,1 0-1,-1 0 1,1 0-1,0 0 1,-1 1-1,1-1 1,0 0-1,0 1 1,0-1 0,0 0-1,0 1 1,-1-1-1,1 1 1,0-1-1,0 1 1,0-1-1,0 1 1,0 0 0,1-1-1,-1 1 1,0 0-1,0 0 1,0 0-1,0 0 1,0 0-1,0 0 1,0 0 0,0 0-1,0 1 1,0-1-1,0 0 1,0 1-1,0-1 1,0 1 0,0-1-1,0 1 1,0-1-1,0 1 1,0-1-1,0 1 1,0 0-71,14 54 633,-13-45-696,39 209 229,-41-219-174,0 1 1,0 0 0,1 0-1,-1 0 1,0 0 0,0 0-1,1 0 1,-1-1 0,1 1-1,-1 0 1,1 0 0,-1-1-1,1 1 1,-1 0 0,1 0-1,-1-1 1,1 1 0,0-1-1,0 1 1,-1-1 0,1 1-1,0-1 1,0 1 0,-1-1-1,1 0 1,0 1 0,0-1-1,0 0 1,0 0 0,0 1-1,0-1 1,-1 0 0,1 0-1,0 0 1,0 0 0,0 0-1,0 0 1,0-1 0,0 1-1,0 0 1,-1 0 0,1-1-1,0 1 1,0 0 0,0-1-1,0 1 1,-1-1 0,1 1-1,0-1 1,-1 1 0,1-1-1,0 0 1,-1 1 0,1-1 7,40-35-31,-23 16 439,-2-1 1,0 0 0,-1-2 0,-2 1 0,0-2 0,-2 0 0,0 0 0,-2-1 0,0 0 0,0-9-409,-8 32 65,1-1 1,-1 1 0,0-1-1,0 0 1,0 0 0,0 1-1,-1-1 1,1 0 0,-1 0-1,0 0 1,0 0 0,0 0-1,0 0 1,0 0 0,-1 1-1,1-1 1,-1 0 0,0 0-1,0 0 1,0 1 0,0-1-1,0 0 1,-1 1 0,1-1-1,-1 1 1,1 0 0,-1-1-1,0 1 1,0 0 0,-1 0-66,-6 1 22,-1 2 0,0-1 0,1 2 0,-1-1 0,1 1 0,-1 0 0,1 1 0,0 0 0,0 1 0,0 0 0,1 0 0,-1 1 0,1 0 0,0 0 0,0 1 0,1 0 0,-1 1 0,1-1 0,1 1 0,0 1 0,0-1 0,0 1 0,1 0 0,-2 4-22,2-3-27,0 0 0,0 0 0,1 0 0,1 0 0,0 1-1,0 0 1,1-1 0,0 1 0,0 0 0,1 0 0,1 0 0,0 0 0,0 1-1,1-1 1,0 0 0,0 0 0,1-1 0,1 1 0,0 0 0,0-1 0,1 1-1,0-1 1,1 0 0,-1 0 0,2-1 0,-1 1 0,1-1 0,1-1 0,0 1-1,0-1 1,0 0 0,1 0 0,-1-1 0,2 0 0,-1-1 0,1 1 0,0-1 27,2-2-61,-1 0 1,0 0-1,1-1 1,-1-1 0,1 1-1,0-2 1,-1 0 0,1 0-1,0-1 1,-1 0-1,1 0 1,-1-1 0,1-1-1,-1 0 1,0 0 0,0-1-1,0-1 1,0 1 0,-1-2-1,0 1 1,0-1-1,6-5 61,19-17 51,-1-2 0,-2-1-1,-1-1 1,24-33-51,-47 56 10,23-26 166,-10 12 5,-1 0-1,0-1 1,-2 0 0,-1-2-1,-1 0 1,1-6-181,-5-12 189,-11 44-186,0-1 0,1 1 0,-1-1 0,0 1 0,0-1 0,0 1-1,0-1 1,1 1 0,-1-1 0,0 0 0,0 1 0,0-1 0,0 1 0,0-1 0,0 0 0,0 1-1,0-1 1,-1 1 0,1-1 0,0 1 0,0-1 0,0 0 0,-1 1 0,1-1 0,0 1 0,-1-1-1,1 1 1,0 0 0,-1-1 0,1 1 0,0-1 0,-1 1 0,1-1 0,-1 1 0,1 0 0,-1 0-1,1-1 1,-1 1 0,1 0 0,-1 0 0,0-1 0,1 1 0,-1 0 0,1 0 0,-1 0 0,1 0 0,-1 0-1,0 0 1,1 0 0,-1 0 0,1 0 0,-1 0 0,1 0 0,-1 0 0,0 0 0,1 0 0,-1 1-1,1-1 1,-1 0 0,1 0 0,-1 1 0,1-1 0,-1 0 0,1 1 0,-1-1 0,1 1 0,-1-1-1,1 0 1,0 1-3,-7 5 3,2 1 0,-1 0-1,1 0 1,0 0 0,0 1-1,1 0 1,0 0 0,1 0-1,0 0 1,0 0 0,0 1-1,1-1 1,0 1 0,1 0-1,0 0 1,0-1 0,1 1-1,0 0 1,1 0 0,0 0-1,0-1 1,1 2-3,2 13-7,1-1-1,1-1 0,1 1 1,0-1-1,2 0 1,1 0-1,0-1 1,1-1-1,1 0 0,1 0 1,1-1-1,14 13 8,-17-14-5,-31-20 37,-50-15-169,-1 2-1,-1 4 1,0 3-1,-66 1 138,174 12-8643,-5-4 3038</inkml:trace>
  <inkml:trace contextRef="#ctx0" brushRef="#br0" timeOffset="-31421.182">13546 4783 11979,'0'0'1885,"0"0"528,0 0 58,0 0-901,0 0-588,-9 13-208,4-6-656,0 1-1,0 0 1,1 1-1,0-1 0,0 1 1,1 0-1,0-1 1,0 2-1,1-1 1,1 0-1,-1 0 1,1 10-118,5 49 379,3-1 0,3 1 0,18 60-379,-8-33-678,-19-91 399,9 38-2731,1-16-5067,-4-18 1297</inkml:trace>
  <inkml:trace contextRef="#ctx0" brushRef="#br0" timeOffset="-31420.182">13537 5139 11243,'0'0'2114,"7"-75"640,9 60-416,9 5-1120,8 3-546,10 1-319,10 2-257,10 1-96,3 0 32,2 0-32,3 3 0,-4 0-128,-7 0-417,-7 0-5637,-12 0-5765</inkml:trace>
  <inkml:trace contextRef="#ctx0" brushRef="#br0" timeOffset="-36120.637">5013 5210 12043,'0'0'1186,"0"0"-28,-14-10 321,-48-24-203,59 34-1225,0-1 0,-1 1 0,1-1 0,-1 1 0,1 0 0,0 0 0,-1 1 0,1-1 0,-1 1 0,1 0 0,0-1 0,0 1 0,-1 1 0,1-1 0,0 0 0,0 1 0,0 0 0,0 0 0,1-1 0,-1 2 0,0-1 0,1 0 0,-1 1 0,0 0-51,-3 2 67,-7 8-31,0 0-1,0 0 1,1 1 0,1 1-1,1 0 1,0 0-1,1 1 1,0 1-1,2-1 1,0 1-1,0 1 1,2-1-1,0 1 1,1 0-1,1 0 1,1 0-1,0 1 1,2-1-1,0 0 1,1 10-36,0-12-5,0 0-1,2 0 1,-1-1-1,2 1 1,0-1 0,1 0-1,0 0 1,2-1 0,-1 1-1,2-1 1,0-1 0,0 1-1,1-2 1,1 1 0,0-1-1,1 0 1,0-1-1,1-1 1,0 1 0,1-2-1,0 0 1,0 0 0,14 5 5,-14-9-14,0 0 0,1-1 0,-1-1 0,1 0 0,-1-1 1,1-1-1,0 0 0,0 0 0,0-2 0,0 0 0,0 0 0,-1-1 1,1-1-1,0 0 0,-1-1 0,0-1 0,0 0 0,0 0 1,-1-1-1,0-1 0,0 0 0,0-1 0,-1 0 0,0-1 0,-1 0 1,0-1-1,0 0 0,-1 0 0,0-1 0,-1 0 0,0-1 1,3-6 13,2-4 86,0-1 1,-2 0 0,0-1 0,-2-1 0,-1 1 0,0-2 0,-2 1 0,-1-1-1,-1 1 1,-1-1 0,-1-9-87,-2 33 12,1-1 0,-1 1 0,0-1 0,0 1 0,0 0 0,0-1 0,0 1 0,0-1-1,-1 1 1,1 0 0,-1-1 0,1 1 0,-1 0 0,0 0 0,0-1 0,0 1 0,0 0 0,-1 0 0,1 0 0,0 0 0,-1 0 0,0 1-1,1-1 1,-1 0 0,0 1 0,0-1 0,0 1 0,0-1 0,0 1 0,0 0 0,0 0 0,0 0 0,-1 0 0,1 1 0,0-1-1,0 0 1,-1 1 0,1 0 0,-1-1 0,1 1 0,0 0 0,-1 0 0,1 1 0,-1-1 0,1 0 0,0 1 0,-1 0-12,-4 4 21,1 2 1,1-1-1,-1 1 1,1-1 0,0 2-1,1-1 1,-1 0-1,2 1 1,-1 0-1,1 0 1,0 0-1,0 0 1,1 0 0,1 1-1,-1-1 1,1 1-1,0-1 1,1 1-1,0-1 1,1 1 0,0 0-1,0-1 1,0 0-1,1 1 1,1-1-22,-2 8-5,0 0 1,2 0-1,0 0 1,1-1-1,0 1 0,1-1 1,1 0-1,0-1 1,1 1-1,1-1 1,0 0-1,1-1 0,1 0 1,0-1-1,0 0 1,1 0-1,1-1 0,0 0 1,0-1-1,1-1 1,3 2 4,-11-9-3,1-1 1,-1 1-1,1-1 1,0 0-1,-1 0 1,1-1-1,0 1 1,0-1-1,-1-1 1,1 1-1,0-1 1,0 0-1,-1 0 1,1-1-1,-1 1 1,1-1-1,-1-1 1,0 1-1,0-1 1,0 0-1,0 0 1,0 0-1,0-1 1,-1 1-1,4-5 3,7-7 15,-1 0 0,-1-1 0,0 0 0,-1-1 0,-1-1-1,6-12-14,-3 2 221,-2-1 0,0 0 0,-2-1 0,-1 0 0,3-22-221,-12 57 12,-2 22 3,2-1 1,0 1-1,2 0 1,0-1-1,2 0 1,1 1-1,1-2 1,2 1-1,0-1 1,2 0-1,7 14-15,-15-35-4,1 0-1,0-1 1,0 1 0,0 0-1,0-1 1,1 1 0,-1-1-1,1 0 1,0 0-1,0-1 1,0 1 0,0-1-1,0 0 1,1 0 0,-1 0-1,1-1 1,-1 1 0,1-1-1,-1 0 1,1-1 0,0 1-1,0-1 1,-1 0-1,1 0 1,0 0 0,0-1-1,-1 1 1,1-1 0,0 0-1,-1-1 1,1 1 0,-1-1-1,1 0 1,-1 0 0,0 0-1,0-1 1,0 1 0,0-1 4,21-20 20,-2-1 0,-1-1 0,0 0 0,-2-2 0,-1 0 0,-2-2 1,0 0-1,-2 0 0,-1-2 0,-1-2-20,-12 31 1,13-34 683,-12 68 346,-2-10-1013,-1 3-21,1 0 0,1-1 0,1 1 0,2-1 0,0 0 0,1 0 0,4 6 4,28 37-1660,9-47-7858,-33-19 3288</inkml:trace>
  <inkml:trace contextRef="#ctx0" brushRef="#br0" timeOffset="-35773.315">6190 5011 10378,'0'0'384,"0"0"-384,0 0-192,0 0-96,0 0-1538,0 0-4708</inkml:trace>
  <inkml:trace contextRef="#ctx0" brushRef="#br0" timeOffset="-35772.315">6808 5336 4708,'0'0'7976,"0"0"-6310,0 0-449,0 0-288,0 0-513,0 0-288,0 0 0,0 0-64,-87-22-32,74 35 32,6 3-32,5 4-32,2-2-32,8 1-64,0-8-1345,0-5-11019</inkml:trace>
  <inkml:trace contextRef="#ctx0" brushRef="#br0" timeOffset="-35196.653">6190 5028 11147,'0'0'854,"0"0"-433,0 0-122,0 0-32,1 5-192,1-2-70,0 1 0,0-1 0,0 1 0,0-1 0,1 0 0,-1 0 1,1 0-1,0 0 0,0-1 0,0 1 0,0-1 0,1 1 0,-1-1 0,0 0 0,1 0 0,0-1 0,-1 1 0,1-1 0,0 0 0,0 0-5,0 2 143,1-1 0,0-1-1,0 1 1,-1-1-1,1 1 1,0-1-1,0-1 1,0 1-1,0-1 1,0 0-1,0 0 1,0 0 0,0-1-1,0 1 1,0-1-1,0-1 1,0 1-1,0-1 1,-1 1-1,1-1 1,-1-1 0,1 1-1,-1-1 1,0 0-1,0 1 1,0-2-1,0 1 1,0 0-1,-1-1 1,0 0-1,0 0 1,0 0 0,0 0-1,0 0 1,-1-1-1,0 1 1,2-5-143,-3 6 55,0 1 0,0 0 0,0-1 0,0 1 0,-1-1 0,1 1 0,-1-1 0,0 1 1,0-1-1,0 0 0,0 1 0,0-1 0,-1 1 0,1-1 0,-1 1 0,1-1 0,-1 1 0,0-1 0,0 1 1,0 0-1,0-1 0,-1 1 0,1 0 0,0 0 0,-1 0 0,0 0 0,1 0 0,-1 0 0,0 0 0,0 1 1,0-1-1,0 1 0,0-1 0,-1 1 0,1 0 0,0 0 0,-1 0 0,1 0 0,-1 0 0,1 1 0,-1-1 0,1 1 1,-1-1-1,1 1 0,-1 0 0,1 0 0,-3 0-55,-1 0-22,-1 0 1,0 0-1,0 1 0,0 0 1,0 0-1,1 0 1,-1 1-1,0 0 0,1 1 1,0-1-1,-1 1 1,1 0-1,0 1 0,0-1 1,1 1-1,-4 3 22,-20 21-2549,5 5-3343,5 3-4459</inkml:trace>
  <inkml:trace contextRef="#ctx0" brushRef="#br0" timeOffset="-34588.585">7371 5242 7271,'0'0'2877,"-4"-13"-1206,-13-44-363,16 55-1157,1 0 0,-1 0 0,0 0-1,0-1 1,0 1 0,-1 0 0,1 0 0,0 0 0,-1 1-1,1-1 1,-1 0 0,0 0 0,1 1 0,-1-1 0,0 1-1,0 0 1,0 0 0,0-1 0,0 1 0,0 0 0,0 0-1,-1 1 1,1-1 0,0 0 0,-1 1 0,0-1-151,-81 22 1236,82-20-1210,-20 8 20,1 1-1,1 0 1,0 2 0,0 0 0,1 1 0,1 1 0,0 1 0,1 0 0,1 1 0,-7 9-46,20-21-4,0 0 1,0 0-1,0 1 0,0-1 1,1 1-1,0-1 0,0 1 1,0 0-1,0 0 1,1 0-1,0 0 0,0 0 1,0 0-1,1 0 1,-1 0-1,1 0 0,0 1 1,1-1-1,-1 0 1,1 0-1,0 0 0,1 0 1,-1 0-1,1 0 0,0 0 1,0-1-1,0 1 1,1-1-1,0 1 0,0-1 1,0 0-1,0 0 1,1 0-1,0 1 4,157 76-4,-79-45-24,64 42-4,-145-77 46,-1 1 1,1-1-1,-1 1 1,1 0-1,-1-1 0,0 1 1,0-1-1,0 1 1,0 0-1,0-1 1,0 1-1,0 0 0,-1-1 1,1 1-1,0-1 1,-1 1-1,0-1 1,1 1-1,-1-1 0,0 1 1,1-1-1,-1 1 1,0-1-1,0 0 1,0 1-1,-1-1 0,1 0 1,0 0-1,0 0 1,-1 0-1,1 0 1,0 0-1,-1 0 0,1-1 1,-1 1-1,1 0 1,-1-1-1,1 1 1,-1-1-1,0 0 0,1 1 1,-1-1-1,1 0 1,-1 0-1,0 0 0,0 0-14,1 1 42,-34 10 224,-1-1 0,0-2 0,0-2 1,0-1-1,-1-1 0,1-3 0,-1-1 1,-1-1-267,31 1-128,-75-11-2883,84 6-3278,13 5 1826</inkml:trace>
  <inkml:trace contextRef="#ctx0" brushRef="#br0" timeOffset="-34167.773">7794 5348 11403,'0'0'1735,"0"0"21,0 0-122,0 0-588,0 0-491,0 0-347,0 0-122,0 0 10,-8 14 32,-23 48 27,28-53-134,0 0 0,1 0 1,1 0-1,0 0 1,0 0-1,0 0 0,1 0 1,1 1-1,-1-1 0,2 0 1,-1 0-1,1 0 0,0 0 1,1-1-1,0 1 0,1-1 1,0 1-1,0-1 0,0 0 1,1-1-1,1 1 1,-1-1-1,1 0 0,0 0 1,1-1-1,6 6-21,-7-6 6,1-1 0,0 1-1,0-2 1,1 1 0,-1-1 0,1 0-1,0 0 1,0-1 0,0 0 0,0-1-1,1 0 1,-1 0 0,1-1 0,0 0 0,-1 0-1,1-1 1,0 0 0,-1 0 0,1-1-1,0-1 1,-1 1 0,1-1 0,-1-1-1,0 1 1,0-2 0,0 1 0,0-1 0,0 0-1,-1 0 1,0-1 0,0 0 0,0-1-1,0 1 1,-1-1 0,0-1 0,0 1 0,1-2-6,2-3 143,0 0 0,-1 0 0,0 0 1,-1-1-1,0 0 0,-1-1 0,0 0 0,-1 0 1,-1 0-1,0 0 0,0-1 0,-2 1 1,0-1-1,0 0 0,-1 0 0,-1 0 1,0 0-1,-2-11-143,0 18 62,1 1-1,-2 0 1,1 0 0,-1 0 0,0 0-1,0 1 1,0-1 0,-1 1-1,0 0 1,0 0 0,-1 0-1,1 1 1,-1-1 0,0 1 0,0 0-1,0 0 1,-1 1 0,1-1-1,-1 1 1,0 1 0,-4-2-62,-6-2 18,0 0 1,-1 1-1,1 1 1,-1 1-1,0 0 1,-1 1-1,-11 1-18,12 0 3,1 0-1,-1 1 0,0 1 0,0 0 1,0 1-1,0 1 0,0 1 1,1 1-1,0 0 0,0 0 0,0 2 1,1 0-1,0 1 0,-9 6-2,21-12-1,1 1-1,-1-1 0,1 1 1,-1-1-1,1 1 0,0 0 1,0 0-1,0 0 0,1 0 1,-1 0-1,1 0 0,-1 1 1,1-1-1,0 0 0,1 1 0,-1-1 1,0 1-1,1-1 0,0 1 1,0-1-1,0 1 0,0-1 1,0 1-1,1-1 0,0 0 1,-1 1-1,1-1 0,1 1 1,-1-1-1,0 0 0,2 3 2,74 85-102,268 118-651,-338-204 564,1 0 1,-2 0 0,1 1-1,-1 0 1,0 0 0,0 1-1,0-1 1,-1 1 0,0 0-1,-1 1 1,1-1 0,2 8 188,-4 21-3900,-18 5-3927,9-31 2094</inkml:trace>
  <inkml:trace contextRef="#ctx0" brushRef="#br0" timeOffset="-33484.572">8336 5566 5990,'1'-17'2690,"13"-120"2456,-5 139-1369,9 46-3904,-16-41 396,25 92-40,35 79-298,-60-174 44,1 0 1,0 0-1,0 0 0,0 0 1,1 0-1,-1 0 0,1-1 0,0 0 1,0 0-1,0 0 0,0 0 1,0-1-1,1 1 0,-1-1 1,1 0-1,0 0 0,-1-1 1,1 0-1,0 1 0,0-2 1,0 1-1,0 0 0,0-1 1,0 0-1,0 0 0,0-1 0,0 0 1,0 1-1,1-2 25,11-2 2,-1 0-1,0-1 0,0-1 1,0-1-1,-1 0 0,0-1 1,0-1-1,2-2-1,10-8 292,0-2 0,-1 0 0,-2-2 0,0-1 0,-1-1 0,-2-1 0,-1 0 0,0-2 0,-2 0 0,11-26-292,-15-2 700,-14 55-691,0 0 0,0 1 0,-1-1 0,1 0 0,0 0 0,0 0 0,-1 0 0,1 0 0,0 0 0,-1 1 0,1-1 1,-1 0-1,1 0 0,-1 0 0,1 1 0,-1-1 0,0 0 0,1 1 0,-1-1 0,0 1 0,1-1 0,-1 1 0,0-1 0,0 1 0,0-1 0,1 1 0,-1 0 0,0-1 0,0 1 0,0 0 0,0 0 0,0-1 0,0 1 0,0 0 1,1 0-1,-1 0 0,0 0 0,0 0 0,0 1 0,0-1 0,0 0 0,0 0 0,0 1 0,1-1 0,-1 0 0,0 1 0,0-1 0,0 1 0,0-1 0,1 1 0,-1-1 0,0 1 0,1 0 0,-1-1 0,0 1 0,1 0 0,-1-1 0,1 1 1,-1 0-10,-4 5 1,-1 0 1,1 0 0,0 1 0,1-1 0,0 1 0,0 0 0,0 0 0,1 1 0,0-1 0,0 1 0,1 0 0,0-1 0,0 1 0,1 0 0,0 0 0,1 0 0,-1 0-1,2 0 1,-1 0 0,1 0 0,0 0 0,1 3-2,-1-1-67,0-1-1,0 1 1,1-1-1,0 0 1,1 1 0,0-1-1,0 0 1,1 0-1,0-1 1,1 1-1,-1-1 1,2 0-1,-1 0 1,1-1-1,1 1 1,-1-1-1,1-1 1,0 1 0,1-1-1,-1 0 1,1-1-1,0 0 1,1 0-1,-1-1 1,1 0-1,0 0 1,0-1-1,0 0 1,1-1 0,-1 0-1,0-1 1,1 1-1,2-2 68,7 1-12,0-2 0,0 0 0,0-1-1,0-1 1,0-1 0,0-1 0,-1 0 0,0-1-1,0-1 1,0-1 0,-1 0 0,-1-2 0,1 0-1,-1 0 1,-1-2 0,0 0 0,0 0-1,-2-2 1,1 0 0,-2 0 0,1-2 12,-4 6 74,0-1 1,-1 0-1,0-1 1,-1 0-1,-1 0 0,1 0 1,-2-1-1,0 0 1,0 0-1,-1-1 0,-1 1 1,0-1-1,-1 0 1,-1 1-1,0-1 0,0-5-74,-2 16 21,1-1 0,-1 0 0,0 1 0,0-1 0,0 0-1,-1 1 1,1-1 0,-1 1 0,1 0 0,-1-1 0,0 1 0,-1 0-1,1 0 1,-1 0 0,1 1 0,-1-1 0,0 0 0,0 1 0,0 0-1,0 0 1,0 0 0,0 0 0,-1 0 0,1 1 0,-1-1 0,1 1-1,-1 0 1,1 0 0,-1 0 0,0 1 0,0-1 0,1 1 0,-1 0-1,0 0 1,0 0-21,-8 0 19,1 0-1,-1 1 1,1 0 0,0 1-1,-1 1 1,1-1-1,0 2 1,0 0-1,1 0 1,-1 1 0,-2 1-19,1 3-1,0-1 0,1 2 1,1-1-1,-1 2 0,1-1 1,1 1-1,0 1 0,1-1 1,0 2-1,1-1 0,0 1 1,1 0-1,0 0 0,1 1 1,1 0-1,0 0 0,1 0 1,0 0-1,2 0 0,-1 1 1,2-1-1,-1 0 0,2 1 1,2 11 0,-3-20-52,1 0 1,0 0 0,0-1-1,0 1 1,1 0 0,0-1-1,0 1 1,1-1 0,-1 0-1,1 0 1,0 0 0,0 0-1,1 0 1,0-1 0,-1 0-1,1 1 1,1-2 0,-1 1-1,1 0 1,-1-1 0,1 0 0,0 0-1,0 0 1,1 0 0,-1-1-1,0 0 1,1 0 0,-1-1-1,1 1 1,0-1 0,0 0-1,-1-1 1,1 1 0,0-1-1,0 0 1,0-1 0,-1 0-1,1 0 1,0 0 0,-1 0-1,1-1 1,0 0 0,-1 0-1,2-1 52,12-8 16,-2-1 0,1-1 0,-1-1 0,-1 0 0,0-1 1,-2 0-1,1-2 0,-2 1 0,0-2 0,-1 0 0,-1 0 0,0-3-16,-5 12 56,-1-1 0,0-1 0,0 1 1,-1-1-1,-1 1 0,0-1 1,0 0-1,-1 0 0,-1 0 1,0-1-1,0-5-56,-19 62 283,13-26-288,2 1 0,0-1 1,1 1-1,0 0 0,2 0 1,1 0-1,0 0 0,3 13 5,21 17-1826,-21-47 1035,-1 0-1,1 0 1,1 0-1,-1-1 1,0 1-1,1-1 1,-1 0-1,1 0 1,0 0 0,-1-1-1,1 0 1,0 0-1,0 0 1,0 0-1,1-1 792,24 1-3593</inkml:trace>
  <inkml:trace contextRef="#ctx0" brushRef="#br0" timeOffset="-33185.221">9875 5653 3748,'6'-12'2412,"61"-186"5180,-61 83-1224,-6 115-6321,-1 0 0,1-1-1,0 1 1,0 0 0,-1-1-1,1 1 1,0 0 0,-1 0-1,1-1 1,0 1 0,-1 0-1,1 0 1,0 0-1,-1-1 1,1 1 0,0 0-1,-1 0 1,1 0 0,-1 0-1,1 0 1,0 0 0,-1 0-1,1 0 1,-1 0 0,1 0-1,0 0 1,-1 0 0,1 0-1,-1 0 1,1 0-1,0 0 1,-1 0 0,1 1-1,0-1 1,-1 0 0,1 0-1,0 0 1,-1 1 0,1-1-1,0 0 1,-1 0 0,1 1-1,0-1 1,-1 0 0,1 1-1,0-1 1,0 0 0,0 1-1,-1-1 1,1 0-1,0 1 1,0-1 0,0 0-1,0 1 1,0-1 0,0 1-1,0-1 1,0 0 0,0 1-1,0-1 1,0 1 0,0-1-1,0 0 1,0 1 0,0 0-47,-6 17 61,1 0 0,0 0 0,2 1 0,0 0 0,1-1 1,1 1-1,1 0 0,1 0 0,0 0 0,1 0 0,1 0 0,2 4-61,-1 6 41,8 81-218,-4-128-597,-1-58 772,13-67 76,-18 138-77,0 0 0,0 0 0,1 0 1,-1 0-1,1 1 0,0-1 0,0 1 1,1-1-1,-1 1 0,1 1 0,0-1 1,0 0-1,0 1 0,0 0 0,1 0 1,-1 0-1,1 0 0,0 1 0,0 0 1,0 0-1,0 0 0,0 0 0,0 1 1,5-1 2,98 6-1338,-43 26-7489,-39-13 1647</inkml:trace>
  <inkml:trace contextRef="#ctx0" brushRef="#br0" timeOffset="-32854.197">10769 5393 7591,'0'0'3059,"0"0"-1570,0 0 97,0 0-348,0 0-357,0 0-171,0 0-320,0 0-198,-6-2-26,4 2-158,1-1-1,0 1 1,0 0 0,-1 0 0,1-1 0,0 1-1,0 0 1,-1 0 0,1 0 0,0 0 0,-1 0-1,1 1 1,0-1 0,0 0 0,-1 1 0,1-1-1,0 0 1,0 1 0,0 0 0,0-1 0,-1 1-1,1 0 1,0-1 0,0 1 0,0 0 0,0 0-1,1 0 1,-1 0 0,0 0 0,0 0 0,0 0-1,1 0 1,-1 0 0,1 0 0,-1 0 0,1 1-1,-1-1 1,1 0 0,0 0 0,-1 1 0,1-1-1,0 0 1,0 1 0,0-1 0,0 0 0,0 0-1,0 1 1,0-1 0,1 0 0,-1 0 0,0 1-1,1 0-7,-2 8 37,0-3-26,0-1 0,0 0-1,1 1 1,0-1 0,0 0 0,0 1-1,1-1 1,0 0 0,0 0-1,0 0 1,1 1 0,2 3-11,-2-9 10,1 1 0,-1-2-1,1 1 1,-1 0 0,1 0 0,-1-1 0,1 1-1,-1-1 1,1 0 0,0 0 0,-1 0 0,1 0-1,-1 0 1,1-1 0,0 1 0,-1-1 0,1 0-1,-1 0 1,1 1 0,-1-2 0,0 1 0,1 0 0,-1 0-1,0-1 1,0 1 0,0-1 0,0 0 0,0 1-1,0-1 1,0 0 0,-1 0 0,1 0 0,-1-1-1,1 1 1,-1 0 0,0-1 0,0 0-10,4-3 255,0 0 0,-1 0 0,0 0 0,0-1-1,-1 0 1,1 1 0,-2-1 0,1-1 0,-1 1 0,0 0 0,0 0 0,-1-1 0,0 1 0,-1-1 0,1 1-1,-1-1 1,-1 0 0,1 1 0,-1-1 0,-1-1-255,-1 6 65,0 0 1,-1 0-1,1 0 0,-1 0 1,0 1-1,0 0 0,0-1 1,0 1-1,0 1 0,0-1 1,-1 1-1,1-1 0,0 1 1,-1 0-1,1 1 0,-1-1 0,1 1 1,-1 0-1,1 0 0,-1 0 1,1 1-1,-1-1 0,1 1 1,-1 0-1,1 1 0,0-1 1,-1 1-1,1 0 0,0 0 1,0 0-1,0 0 0,1 1 1,-1-1-1,-2 4-65,-5 1 1,0 1 1,1 0-1,0 1 1,0 0-1,1 1 1,1 0 0,-1 0-1,2 1 1,-1 0-1,1 0 1,1 1-1,0 0 1,1 0-1,0 0 1,1 1-1,0 0 1,1 0-1,1 0 1,0 0-1,0 0 1,2 0-1,-1 0 1,2 1-1,0-1 1,0 0-1,1 0 1,1 0 0,3 8-2,-3-14-169,1-1 0,0-1 0,1 1 0,-1 0 1,1-1-1,1 0 0,-1 0 0,0-1 1,1 1-1,0-1 0,0 0 0,1-1 0,-1 0 1,1 0-1,-1 0 0,1-1 0,0 1 1,0-2-1,0 1 0,0-1 0,0 0 1,0-1-1,7 1 169,-3-1-1300,1-1 1,0 1-1,-1-2 1,1 0-1,-1 0 1,0-1-1,0 0 1,0-1-1,4-2 1300,26-13-6849</inkml:trace>
  <inkml:trace contextRef="#ctx0" brushRef="#br0" timeOffset="-37926.666">9836 2745 9641,'0'0'1084,"-14"-6"-171,5 1-624,4 3-137,1-1 0,-1 1 0,1-1 0,-1 2 1,0-1-1,0 0 0,0 1 0,0 0 0,0 0 0,0 0 0,0 1 0,0 0 0,0 0 0,0 0 0,0 0 0,0 1 0,0 0 1,-2 1-153,-4 2 285,1 1 1,-1 0-1,1 1 1,1 1-1,-1-1 1,1 1-1,0 1 1,1 0 0,0 0-1,0 1 1,0 0-1,1 0 1,-4 8-286,0 2 20,1 1 0,0-1 0,2 2 0,0-1 0,1 1 0,1 1 0,2-1 0,0 1 0,1-1 1,0 20-21,2-28-38,1 0 0,1 0 0,0 0 1,1 0-1,0 0 0,1 0 0,1-1 1,0 1-1,0-1 0,1 0 0,1 0 1,0-1-1,1 1 0,0-1 0,0-1 1,2 1-1,-1-2 0,1 1 0,0-1 1,1 0-1,0-1 0,0 0 0,1 0 1,0-1-1,1-1 0,-1 0 0,1-1 1,9 4 37,4-3 15,0-1 1,1 0-1,-1-2 1,1-1-1,0-1 1,-1-1-1,1-1 1,0-2-1,-1 0 1,0-2-1,0-1 1,0-1-1,0 0 1,-1-2-1,0-1 1,-1-1-1,-1-1 1,1-1-1,-2-1 1,0-1-1,0-1 1,-2-1-1,0 0 1,-1-1-1,-1-1 1,0-1-1,-2-1 1,0 0-1,-2-1 1,0 0-1,0-4-15,-9 21 106,0 0 0,-1 0 0,0-1 0,0 1 1,-1-1-1,1 0 0,-1 0 0,-1 0 0,1 0 0,-1 0 0,0 0 0,0 0 0,-1-1 0,0 1 1,0 0-1,0 0 0,-1-1 0,0 1 0,0 0 0,0 0 0,-1 0 0,0 0 0,0 0 0,-1 1 1,1-1-1,-1 0 0,0 1 0,-1 0 0,0 0 0,1 0 0,-2 0 0,-3-3-106,-2 4 68,0 0 1,-1 1-1,1 0 0,-1 1 0,0 0 0,0 1 0,0 0 0,0 1 0,0 0 1,0 1-1,0 0 0,0 1 0,1 0 0,-1 0 0,0 1 0,1 1 0,0-1 1,0 2-1,0 0 0,0 0 0,-1 1-68,-1 3-43,1 0 0,0 0 0,1 1-1,0 1 1,0-1 0,1 2 0,1-1 0,0 1 0,0 1 0,1-1 0,1 1 0,0 0-1,1 1 1,0-1 0,1 1 0,1 0 0,0 0 0,1 0 0,0 1 0,1-1-1,1 0 1,0 1 0,1-1 0,1 0 0,0 1 0,1-1 43,-2-7-149,1-1 0,-1 1 0,1-1 0,1 0 0,-1 0 0,1 0 0,0 0 0,1 0-1,-1 0 1,1-1 0,0 0 0,1 0 0,-1 0 0,1 0 0,0-1 0,0 1 0,0-1 0,1-1 0,-1 1 0,1-1 0,0 0 0,0 0 0,0-1 0,0 1 0,1-1 0,-1-1 0,1 1 0,-1-1 0,1-1 0,-1 1 0,1-1 0,0 0-1,-1 0 1,1-1 0,0 0 0,-1 0 0,3-1 149,2-3-5,-1-1 0,1 0 1,-1-1-1,0 0 0,-1-1 0,1 0 0,-2 0 0,1-1 0,-1 0 0,0-1 0,-1 1 0,0-1 0,-1-1 0,0 1 0,-1-1 1,0 0-1,0-1 0,-1 1 0,-1-1 0,1-2 5,-2 8 24,6-14 325,0-1 1,-1 1 0,-1-2-1,-2 1 1,0-1 0,-1 0-1,-1 1 1,-1-1 0,0 0-1,-3-11-349,2 32 37,0-1 0,0 1 1,0-1-1,0 1 0,0 0 0,0-1 0,0 1 0,-1-1 0,1 1 0,-1 0 1,1-1-1,-1 1 0,1 0 0,-1 0 0,0-1 0,0 1 0,1 0 0,-1 0 1,0 0-1,0 0 0,0 0 0,0 0 0,0 0 0,-1 0 0,1 1 0,0-1 0,0 0 1,0 1-1,-1-1 0,1 1 0,0-1 0,-1 1 0,1-1 0,0 1 0,-1 0 1,1 0-1,-1 0 0,1 0 0,0 0 0,-1 0 0,1 0 0,-1 0 0,0 1-37,-3 5 24,1 1 1,0 0-1,0 1 0,1-1 0,0 1 0,0-1 0,1 1 0,0 0 0,0 0 0,1 0 0,0 0 0,0 0 0,1 0 0,0 0 1,0 0-1,1 0 0,0 1-24,0 8 28,-2 3-28,2 0-1,0-1 1,1 1 0,2 0-1,0-1 1,0 0 0,2 0-1,1 0 1,0-1 0,1 1-1,1-2 1,0 1 0,2-1-1,0-1 1,6 7 0,-11-18-16,0 0 1,0 0-1,0-1 1,1 1-1,0-2 1,0 1 0,0-1-1,0 0 1,0 0-1,1-1 1,-1 0-1,1 0 1,-1 0-1,1-1 1,0-1-1,0 1 1,-1-1-1,1-1 1,0 1-1,0-1 1,-1-1 0,1 1-1,0-1 1,-1-1-1,0 1 1,1-1-1,-1-1 1,-1 1-1,1-1 1,0 0-1,-1-1 1,0 1-1,0-1 1,0-1-1,0 1 1,-1-1-1,0 0 1,0 0 0,3-7 15,18-27 92,-2-2 1,-2-1 0,-2-1-1,-2 0 1,-2-2 0,-1 0-1,-3 0 1,-2-1 0,-2-1 0,-2 1-1,-2-5-92,3-54 1554,-7 105-1528,0 0 1,0 0 0,-1 0-1,1 1 1,0-1 0,0 0 0,-1 0-1,1 0 1,-1 1 0,1-1-1,-1 0 1,1 0 0,-1 1-1,1-1 1,-1 0 0,1 1-1,-1-1 1,0 1 0,1-1 0,-1 1-1,0-1 1,0 1 0,1-1-1,-1 1 1,0 0 0,0-1-1,0 1 1,1 0 0,-1 0-1,0 0 1,0 0 0,0-1 0,0 1-1,0 0 1,0 0 0,1 1-1,-1-1 1,0 0 0,0 0-1,0 0 1,0 1 0,1-1-1,-1 0 1,0 1 0,0-1 0,0 0-1,1 1 1,-1-1 0,0 1-1,1 0 1,-1-1 0,0 1-1,1-1 1,-1 1 0,1 0-1,-1 0 1,1-1 0,-1 1 0,1 0-1,0 0 1,-1-1 0,1 1-1,0 0 1,0 0 0,-1 0-1,1 0 1,0-1 0,0 1-1,0 1-26,-9 21 5,0 1 0,2 0 0,1 0 1,1 0-1,1 1 0,1 0 0,1 0 0,1 0 0,1 0 0,2-1 0,0 1 0,2 0 0,0 0 0,2-1 0,1 0 0,1 0 0,10 21-5,51 96-1613,4-72-5417,-53-61 2039,-1-5-2174</inkml:trace>
  <inkml:trace contextRef="#ctx0" brushRef="#br0" timeOffset="-37615.181">10764 2901 8264,'0'0'2034,"0"0"-497,0 0 145,0 0-118,0 0-390,0 0-453,6-9-363,-4 6-338,0-1 0,1 1 0,-1-1 1,1 1-1,0 0 0,0 0 0,0 1 0,0-1 0,0 0 1,1 1-1,-1 0 0,1 0 0,0 0 0,0 0 1,-1 1-1,1-1 0,0 1 0,0 0 0,1 0 1,-1 1-1,0-1 0,0 1 0,4 0-20,139-10 801,-1-6 0,112-28-801,-218 29-198,-59 14-2044,-14 7-1650,-8 5-2193</inkml:trace>
  <inkml:trace contextRef="#ctx0" brushRef="#br0" timeOffset="-26327.942">1175 8806 10314,'0'0'2434,"0"0"-1393,0 0-651,0 0 304,18-5-134,129-24 76,-37 20-526,-2-4 0,0-6 1,34-12-111,-130 28 7,80-38 55,-91 38-59,0 0 1,0 0-1,0 0 0,0 0 1,-1 0-1,1 0 0,-1 0 1,0 0-1,0 0 0,0 0 1,0 0-1,-1 0 0,1 0 1,-1 0-1,1 0 0,-1 0 1,0 1-1,-1-1 1,1 0-1,0 0 0,-1 1 1,1-1-1,-1 1 0,0-1 1,0 1-1,0 0 0,0-1 1,0 1-1,0 0 0,-1 1 1,1-1-1,-1 0 0,0 1 1,1-1-1,-3 0-3,2-1 6,-82-65 447,77 62 723,14 9-277,14 12-577,-8-1-250,0 1-1,-1 1 0,0 0 0,-1 0 0,-1 1 0,-1 0 1,0 0-1,-1 1 0,4 17-71,-7-19-69,-1 1 0,0 0 1,-1 0-1,-1 0 0,-1 0 0,0 0 1,-1 1-1,-1-1 0,0 0 0,-2-1 1,0 1-1,-1 0 0,0-1 0,-1 0 1,-1-1-1,-1 1 0,0-1 0,-1 0 1,0-1-1,-2 0 0,1-1 0,-2 0 1,1-1-1,-2 0 0,-9 7 69,-28 23-6443,0-8-4933</inkml:trace>
  <inkml:trace contextRef="#ctx0" brushRef="#br0" timeOffset="-23966.448">4801 8249 10794,'0'0'1463,"0"0"21,2-12 678,9-39-59,-48 267 3412,11 132-5275,37-252-2226,1-67-2050,5-2-3896,-7-17 2481</inkml:trace>
  <inkml:trace contextRef="#ctx0" brushRef="#br0" timeOffset="-25620.808">3468 8254 8680,'0'0'1639,"0"-15"-21,3-48 389,-10 20 3908,-6 57-2798,-2 37-2606,3 2-1,1-1 1,3 2-1,2-1 0,3 1 1,2-1-1,3 24-510,-2-54 68,-1 8-39,2 1-1,1 0 0,1-1 1,2 1-1,1-1 0,1 0 1,2-1-1,1 0 0,2 0 1,0-1-1,2 0 0,1-1 1,15 20-29,-23-41-116,-1 0 0,1 0 0,0-1 0,1 0 0,0 0 0,0 0 0,0-1 0,0 0 0,1-1 0,0 0 0,0-1 0,0 1 0,0-1 0,1-1 0,-1 0 0,1-1 0,-1 1 0,1-2 0,-1 1 0,1-1 0,0-1 0,-1 0 0,1 0 0,0-1 0,-1 0 0,0-1 0,0 0 0,1 0 0,4-4 116,-8 4-285,0-1-1,-1 0 1,1 0-1,-1 0 1,0-1-1,0 0 1,0 0-1,0 0 1,-1 0-1,0-1 1,0 0-1,-1 0 1,1 0-1,-1 0 1,0-2 285,18-64-6683,-15 33 1137</inkml:trace>
  <inkml:trace contextRef="#ctx0" brushRef="#br0" timeOffset="-25253.444">3292 8567 10025,'0'0'2018,"0"0"-1569,0 0 127,111-53 161,-65 42-128,6-2-225,3 0-224,0 0-64,0 3 0,-6 1-32,-2 1-64,-6 2 0,-5 2-384,-10 0-3684</inkml:trace>
  <inkml:trace contextRef="#ctx0" brushRef="#br0" timeOffset="-24940.325">4297 8563 10698,'0'0'1970,"5"-14"-438,15-46 369,-19 58-1796,1 0 1,-1 0 0,0-1 0,0 1 0,-1 0 0,1-1 0,0 1 0,-1 0 0,1-1 0,-1 1 0,0-1 0,0 1 0,0-1-1,0 1 1,0-1 0,-1 1 0,1-1 0,-1 1 0,1-1 0,-1 1 0,0 0 0,0 0 0,0-1 0,0 1 0,0 0 0,-1 0-1,1 0 1,-1 0 0,1 0 0,-1 0 0,0 1 0,0-1 0,0 0 0,0 1 0,0-1 0,0 1 0,0 0 0,0 0-1,0 0 1,-1 0 0,1 0 0,-1 0 0,1 1 0,0-1 0,-1 1 0,1 0 0,-1-1 0,1 1 0,-1 0 0,1 0 0,-1 1-1,1-1 1,-1 1 0,1-1 0,0 1 0,-1 0 0,1-1 0,0 1 0,-1 0 0,1 1 0,0-1 0,0 0 0,-1 1-106,-12 3-5,1 1 1,-1 0 0,1 1-1,0 1 1,0 0 0,1 1-1,0 0 1,1 1 0,0 0-1,1 1 1,0 1-1,0-1 1,1 2 0,1 0-1,0 0 1,-6 12 4,14-20-4,-1-1-1,1 1 1,1 0-1,-1 0 0,1-1 1,-1 1-1,2 0 1,-1 0-1,0 0 1,1 0-1,0 0 1,0-1-1,0 1 1,1 0-1,-1-1 1,1 1-1,0-1 0,1 0 1,-1 0-1,1 1 1,0-1-1,0-1 1,0 1-1,0 0 1,3 1 4,97 75-106,13-22 192,-147-57 36,-5-6-231,-34-3-2212,22 4-6182,29 4 1964</inkml:trace>
  <inkml:trace contextRef="#ctx0" brushRef="#br0" timeOffset="-24442.63">4237 8846 7719,'0'0'2435,"0"0"-482,0 0 354,0 0 255,0 0-96,0 0-896,0 0-641,-26-8-449,-1 22-159,-12 7-193,-6 4-96,-7-1 0,-6 0-32,1 4-160,-7-4-1794,11-4-6086</inkml:trace>
  <inkml:trace contextRef="#ctx0" brushRef="#br0" timeOffset="-23315.383">4685 8659 9257,'-12'-16'1591,"-39"-48"-380,43 54-883,0 1 1,-1 1-1,0 0 0,-1 0 0,0 0 0,0 1 0,-1 1 0,1 0 0,-12-4-328,19 8 16,45 2 10,237 22 28,-247-18-57,0-2 0,-1-2 1,1-1-1,0-1 0,0-2 1,-1-1-1,0-1 0,0-2 1,0-1-1,17-8 3,-17-8 445,-31 1 3530,-60 19-1957,47 7-2005,1 1 1,0 0-1,0 0 0,0 1 0,0 1 1,1 0-1,0 0 0,0 1 0,0 1 1,1 0-1,0 0 0,0 1 0,0 0 0,1 1 1,1 0-1,-1 0 0,2 1 0,-1 0 1,1 0-1,1 1 0,0 0 0,0 0 1,1 1-1,1-1 0,0 1 0,0 0 1,0 5-14,-2 2-21,1 1 1,1 0-1,1 0 1,1 0-1,1 1 1,0 16 20,1-32-5,1 0 0,-1 0 0,1-1 0,0 1 0,0 0 0,0-1 0,1 1 0,0-1 0,0 1 0,0-1 0,0 0 0,0 1 0,1-1 0,0-1 0,0 1 0,0 0 0,1-1 0,-1 1 0,1-1 0,-1 0 0,1 0 0,0-1 0,0 1 0,1-1 0,-1 0 0,0 0 0,1 0 0,-1 0 0,1-1 0,0 0 0,0 0 5,4 1-11,1-1 0,-1 0-1,1-1 1,-1 0 0,1-1 0,-1 0-1,0 0 1,1-1 0,-1 0 0,0-1-1,0 0 1,0 0 0,0-1 0,-1 0-1,0-1 1,1 0 0,-2 0 0,1-1-1,0 1 1,5-7 11,125-152 106,-118 137-94,57-93 58,-100 156-12,18-20-60,0 0 0,1 1 0,1 0 0,0 0 0,1 0-1,1 0 1,1 0 0,1 12 2,-1-17-9,-1-7-34,0-1 0,1 0 0,0 1 0,-1-1 1,2 1-1,-1-1 0,0 0 0,1 1 0,0-1 0,0 1 1,0-1-1,1 0 0,-1 0 0,1 0 0,0 0 0,0 0 1,1 0-1,-1 0 0,1-1 0,0 1 0,-1-1 0,2 0 1,-1 0-1,0 0 0,1 0 0,-1-1 0,1 1 0,0-1 1,0 0-1,0 0 0,0 0 0,0 0 0,0-1 0,0 0 1,1 0-1,-1 0 0,0 0 0,1-1 0,-1 1 0,1-1 1,-1 0-1,3-1 43,64-45-2510,-59 31 2511,0-1-1,-1-1 1,0 0 0,-1-1-1,-2 0 1,1 0 0,-2 0-1,-1-1 1,2-8-1,15-61 1206,-5-2 1,7-80-1207,-22 131 1899,-5 56 772,-3 66-2383,3 0 0,4 0 0,10 59-288,-5-77-294,6 52-425,-2-40-8507,-8-57 2238</inkml:trace>
  <inkml:trace contextRef="#ctx0" brushRef="#br0" timeOffset="-22989.786">5642 8547 3651,'-4'-105'9524,"41"109"-5547,-17 5-3760,1-1-1,0-1 0,0 0 1,0-2-1,1 0 1,0-1-1,0-2 0,0 0 1,0-1-1,0-2 0,0 0 1,0-1-1,0-1 1,-1-1-1,5-2-216,-20 4 85,0 0 0,-1 0-1,1-1 1,0 0 0,-1 0 0,0 0 0,0-1 0,0 0-1,0 0 1,0 0 0,-1 0 0,1-1 0,-1 0-1,0 1 1,-1-2 0,1 1 0,-1 0 0,0-1 0,-1 1-1,1-1 1,-1 0 0,0 0 0,0 0 0,-1 0 0,0 0-1,0 0 1,0-1-85,-17 43 320,16-21-322,-1 0-1,2 1 1,0-1-1,1 0 1,1 1-1,0-1 1,1 0-1,0-1 1,1 1-1,1-1 1,0 0-1,1 0 1,1-1-1,0 0 1,6 7 2,35 75-5,-48-93 6,1-1-1,-1 1 1,-1-1 0,1 1 0,0-1 0,0 1 0,0 0 0,-1 0 0,1-1-1,-1 1 1,0 0 0,1 0 0,-1-1 0,0 1 0,0 0 0,0 0 0,0 0-1,0-1 1,-1 1 0,1 0 0,0 0 0,-1 0 0,0-1 0,1 1-1,-1 0 1,0-1 0,0 1 0,0-1 0,0 1 0,0-1 0,0 1 0,0-1-1,0 0 1,-1 1 0,1-1 0,0 0 0,-1 0 0,1 0 0,-1 0-1,0 0 1,1 0 0,-1-1 0,0 1-1,-16 3 17,1 0-1,-1-2 1,0 0 0,0-1-1,0-1 1,0 0-1,0-1 1,0-2 0,-17-3-17,-93-27-2125,117 27-2333,5 1-2759</inkml:trace>
  <inkml:trace contextRef="#ctx0" brushRef="#br0" timeOffset="-22413.974">7471 8354 8392,'0'0'2472,"0"0"-262,0 0 235,0 0-294,0 0-443,0 0-400,1-7-411,-1 2-784,0 4-92,0-1 1,0 1 0,0 0 0,0-1 0,1 1 0,-1-1-1,0 1 1,0 0 0,1-1 0,-1 1 0,1 0-1,-1 0 1,1-1 0,0 1 0,0 0 0,-1 0-1,1 0 1,0 0 0,0 0 0,0 0 0,0 0-1,0 0 1,0 0 0,0 0 0,1 0 0,-1 1 0,0-1-1,0 1 1,1-1 0,-1 1 0,0-1 0,1 1-1,-1-1 1,1 1-22,68 8 428,-68-8-427,-1 1 0,1-1 0,-1 1 0,1 0 0,-1-1 0,1 1 0,-1 0 0,1 0-1,-1 0 1,0 0 0,0 1 0,1-1 0,-1 0 0,0 0 0,0 1 0,0-1-1,0 1 1,-1-1 0,1 1 0,0-1 0,-1 1 0,1-1 0,-1 1 0,1 0 0,-1-1-1,0 1 1,1 0 0,-1-1 0,0 1 0,0 0 0,0-1 0,-1 1 0,1 0-1,0-1 1,-1 1 0,1 0 0,-1-1 0,1 1 0,-1-1 0,0 1 0,0 0-1,-6 9 65,0 1 1,-1-1 0,-1-1-1,0 0 1,0 0 0,-1 0-1,0-1 1,0-1-1,-1 0 1,-1 0 0,-8 4-66,-22 17 612,-9 16 184,51-44-796,0 0 1,0 0-1,1 0 1,-1 0-1,0 0 1,0-1-1,1 1 1,-1 0-1,1 0 1,-1 0-1,0-1 0,1 1 1,0 0-1,-1-1 1,1 1-1,-1 0 1,1-1-1,0 1 1,-1-1-1,1 1 1,0-1-1,-1 1 1,1-1-1,0 0 1,0 1-1,0-1 1,0 0-1,-1 1 1,1-1-1,0 0 1,0 0-1,0 0 1,0 0-1,0 0 1,-1 0-1,1 0 1,0 0-1,0 0 0,0 0 1,0-1-1,0 1 1,-1 0-1,1-1 0,1 1 1,192-8-308,-66-17-4831,-76 10-1306</inkml:trace>
  <inkml:trace contextRef="#ctx0" brushRef="#br0" timeOffset="-21739.215">9270 7877 10442,'0'0'939,"0"0"161,0 0 454,0 0 10,-8-13-112,3 5-1225,4 8-199,0-1-1,-1 0 0,1 0 0,0-1 0,0 1 0,-1 0 0,1 0 0,0-1 1,0 1-1,1 0 0,-1-1 0,0 1 0,0-1 0,1 1 0,-1-1 0,1 1 1,-1-1-1,1 0 0,0 1 0,-1-1 0,1 0 0,0 1 0,0-1 1,0 0-1,0 1 0,1-1 0,-1 1 0,0-1 0,1 0 0,-1 1 0,1-1 1,0 1-1,-1-1 0,1 1 0,0-1 0,0 1 0,0 0 0,0-1 1,0 1-1,0 0 0,0 0 0,0-1 0,1 1 0,-1 0 0,0 0 0,1 1 1,-1-1-1,1 0 0,-1 0 0,1 1 0,-1-1 0,1 1 0,0-1-27,83-14 119,1 3-1,0 4 0,0 4 1,19 4-119,-98 0 1,406-1-577,-393 3-817,-17-1-3529,-15 2-780</inkml:trace>
  <inkml:trace contextRef="#ctx0" brushRef="#br0" timeOffset="-21287.23">9172 7836 545,'0'0'5519,"0"0"-3394,0 0-758,0 0 74,0 0 97,0 0 154,0 0-96,12-9-181,38-26-166,-50 34-1203,1 0 1,-1 1-1,1-1 1,0 0-1,-1 1 0,1-1 1,0 1-1,0-1 1,0 1-1,-1-1 1,1 1-1,0 0 0,0-1 1,0 1-1,0 0 1,0 0-1,-1-1 0,1 1 1,0 0-1,0 0 1,0 0-1,0 0 1,0 0-1,0 0 0,0 1 1,0-1-1,-1 0 1,1 0-1,0 1 1,0-1-1,0 0 0,0 1 1,-1-1-1,1 1 1,0-1-1,0 1 1,-1-1-1,1 1 0,0 0 1,-1-1-1,1 1 1,-1 0-1,1 0 1,-1-1-1,1 1 0,-1 0 1,1 0-1,-1 0 1,0 0-1,1-1 1,-1 1-1,0 0 0,0 0 1,0 0-1,0 0-46,5 8 282,12 11-200,2-1 0,0-1 1,1-1-1,1-1 0,0 0 1,1-2-1,1 0 0,3 0-82,40 26 84,-29-16-68,-10-8 4,-1 1-1,0 1 1,-2 1-1,0 1 1,-1 2-1,3 5-19,-22-23 1,-1 1 1,1 0-1,-1 0 1,-1 0-1,1 0 1,-1 1-1,1-1 1,-2 1-1,1 0 1,-1-1-1,1 1 0,-2 0 1,1 0-1,-1 0 1,1-1-1,-2 1 1,1 0-1,-1 0 1,0 0-1,0 0 1,0-1-1,-1 1 0,0 0 1,0-1-1,0 1 1,-1-1-1,0 0 1,0 0-1,0 0 1,0 0-1,-1-1 1,0 1-1,-4 2-1,-29 31 523,-1-2 0,-2-2-1,-2-2 1,-1-1 0,-38 19-523,-24 19 648,102-68-633,-36 24 121,2 2 1,0 1-1,1 2 0,2 1 0,1 1 1,-27 37-137,58-66 2,0-1 1,0 0-1,0 1 1,0-1-1,1 1 1,-1 0-1,1-1 1,0 1-1,0 0 1,0 0-1,0 0 1,0 0-1,1 0 1,-1 0-1,1 0 1,0 0-1,0 0 1,0 0-1,0 1 1,0-1-1,1 0 1,-1 0-1,1 0 1,0 0-1,0-1 1,0 1-1,1 0 1,-1 0-1,0 0 1,1-1-1,0 1 1,0-1-1,0 1 1,1 1-3,10 4 0,1 1 0,0-2 0,0 1 0,0-2 0,1 0 0,0-1 0,0 0 0,1-2 0,-1 1 0,1-2 0,2 0 0,-13-1 0,105 13-64,0-5 0,1-4 0,73-9 64,-113 3-158,0-3 0,0-4 0,-1-2 0,0-4 0,41-14 158,-66 6-1159,-63 20-592,-63 4-7692,54 0 2535</inkml:trace>
  <inkml:trace contextRef="#ctx0" brushRef="#br0" timeOffset="-20712.026">11384 8338 7623,'0'0'1570,"0"0"-417,0 0 256,0 0 86,0 0-134,16-9-480,1 1-822,0 0-1,0 1 1,0 1 0,1 0 0,0 1-1,0 1 1,0 1 0,1 1-1,6 0-58,1161-31 37,166-10 3300,-1037 9-2648,-272 21-689,-42 12 0,0 1 1,-1-1-1,1 1 1,0-1-1,-1 0 0,1 1 1,0-1-1,-1 0 1,1 1-1,-1-1 0,0 0 1,1 0-1,-1 0 0,1 0 1,-1 1-1,0-1 1,0 0-1,0 0 0,1 0 1,-1 0-1,0 0 1,0 0-1,0 0 0,0 0 1,0 1-1,-1-1 1,1 0-1,0 0 0,0 0 1,-1 0-1,1 0 1,0 0-1,-1 1 0,1-1 1,-1 0-1,1 0 1,-1 1-1,1-1 0,-1 0 1,1 1-1,-1-1 0,0 0 1,0 1-1,1-1 1,-1 1-1,0-1 0,0 1 1,1-1-1,-1 1 1,0 0-1,0 0 0,0-1 1,0 1-1,0 0 1,0 0-1,1 0 0,-1 0 1,0 0-1,0 0 1,0 0-1,0 0 0,0 0 1,0 0-1,0 0 1,0 1-1,1-1 0,-1 0 1,0 1-1,-92-18-974,29 13-2585,8 1-2857</inkml:trace>
  <inkml:trace contextRef="#ctx0" brushRef="#br0" timeOffset="-19944.024">11820 7223 11723,'0'0'1724,"0"0"-191,-15-10 169,-50-33-346,63 41-1295,-1 1 0,0 0 0,0 0 0,0 1 0,1-1 0,-1 0 0,0 1 0,0 0 0,0 0 0,0 0 0,0 0-1,0 0 1,0 0 0,0 1 0,0 0 0,0-1 0,1 1 0,-1 0 0,0 0 0,0 1 0,1-1 0,-1 0 0,1 1 0,-1 0-1,1 0 1,0-1 0,0 1 0,0 1 0,0-1 0,0 0 0,0 0 0,0 1 0,1-1 0,-1 1 0,1-1 0,-1 1 0,1 0 0,0 0-61,-1 1 12,-7 9-7,2 0 1,-1 0-1,2 1 0,0 0 1,1 0-1,0 0 0,1 1 1,1-1-1,0 1 0,1 0 1,0 0-1,1 0 0,1 0 1,1 1-1,0-1 0,1 0 1,0-1-1,1 1 0,1 0 1,0-1-1,1 1 0,1-1 1,0-1-1,1 1 0,0-1 1,1 0-1,1-1 0,0 0 1,1 0-1,0-1 0,2 1-5,-5-7 8,0 0 0,1 0 0,0 0 0,0-1-1,0-1 1,0 0 0,1 0 0,-1 0-1,1-1 1,0 0 0,0-1 0,-1 0 0,1 0-1,0-1 1,0 0 0,0 0 0,0-1-1,0-1 1,0 1 0,0-2 0,-1 1-1,1-1 1,4-2-8,1-1 42,0 0 0,0 0 1,-1-1-1,1-1 0,-2-1 0,1 1 0,-1-2 0,-1 0 0,1 0 0,-2-1 0,0-1 0,0 1 0,4-8-42,-6 3 205,0 1-1,-1-1 0,-1-1 0,-1 1 0,0-1 1,-1 0-1,0 0 0,-2 0 0,0-1 0,-1 1 1,-1 0-1,0-1 0,-2 1 0,0-1 0,0 1 1,-2 0-1,0 0 0,-1 1 0,-1-1 0,-1 0-204,4 9-47,-2 1-1,1 0 1,-1 0-1,0 0 1,-1 0 0,0 1-1,0 0 1,0 0-1,0 1 1,-1-1-1,0 2 1,0-1-1,-1 1 1,1 0-1,-1 0 1,0 1-1,0 0 1,0 0-1,0 1 1,-1 0-1,1 1 1,0 0 0,-1 0-1,0 0 1,1 1-1,-1 1 1,1 0-1,-1 0 1,1 0-1,0 1 1,-1 0-1,1 1 1,0 0-1,0 0 1,1 0-1,-1 1 1,-5 4 47,-68 50-9107,53-28 651</inkml:trace>
  <inkml:trace contextRef="#ctx0" brushRef="#br0" timeOffset="-19677.966">12250 7371 12396,'0'0'1569,"0"0"-736,0 0 544,0 0-512,83-2 160,-47-1-352,4 1-545,6-1-64,-4-3-32,-1 0 32,0 2-64,-6 1-416,0 2-1666,-9-7-3876</inkml:trace>
  <inkml:trace contextRef="#ctx0" brushRef="#br0" timeOffset="-19314.224">12793 7106 8136,'0'0'4986,"0"0"-2846,0 0-175,0 0-22,0 0-587,0 0-171,0 0-117,-6 13-374,4-8-632,-2 3 29,0 1-1,1-1 1,0 1-1,0 0 0,1 0 1,0 0-1,1 1 1,0-1-1,0 0 0,1 1 1,0-1-91,21 343 123,-12-294-4517,-3-63 465,-2-17 3863,-4 20-161,13-218 604,-14 166 587,4 0 1,1 0-1,3 0 1,2 1-1,7-18-964,-16 68 35,1 0 0,0 1 0,0-1 0,0 0 0,0 0 0,1 0 0,-1 1 0,1-1 0,-1 0 0,1 1 0,0 0 0,0-1 0,0 1 0,0 0 0,1 0 0,-1 0 0,0 0 0,1 0 0,0 1 0,-1-1 0,1 1 0,0 0 0,0 0 0,-1 0 0,1 0 0,0 0 0,0 0 0,0 1 0,0 0 0,0-1 0,0 1 0,0 0 0,0 0 0,1 1 0,-1-1 0,0 1 0,-1 0 0,1-1 1,0 1-1,0 0 0,0 1 0,0-1 0,1 1-35,6 3-489,0 0 0,0 1 0,-1 0 0,0 0 0,0 1 0,0 0 0,-1 1 0,0 0 1,0 0-1,-1 0 0,0 1 0,0 0 0,-1 1 0,-1 0 0,0-1 0,0 2 0,0-1 1,-2 1-1,2 4 489,-3 9-5542</inkml:trace>
  <inkml:trace contextRef="#ctx0" brushRef="#br0" timeOffset="-18985.081">12979 7262 1730,'0'0'2274,"0"0"-2050,0 0-224,0 0 0,78-37-448,-59 34-1282</inkml:trace>
  <inkml:trace contextRef="#ctx0" brushRef="#br0" timeOffset="-18692.209">12834 7351 6374,'0'0'2450,"0"0"-720,0 0 96,0 0-540,0 0-442,0 0-76,0 0-4,16-1-54,261-32 37,-290 33-7094,-6 4 1153</inkml:trace>
  <inkml:trace contextRef="#ctx0" brushRef="#br0" timeOffset="-18339.297">12735 7558 7655,'0'0'2242,"0"0"-790,0 0 145,0 0-156,0 0-106,15 8 149,-2 0-1084,-7-4-259,-1-1 0,1 1 1,0-1-1,0 0 0,1-1 0,-1 1 1,0-1-1,1-1 0,-1 1 1,1-1-1,0 0 0,-1-1 0,7 1-141,25-3 332,-1-1 0,0-1 0,-1-2 0,1-2 0,-1-1 0,3-3-332,-36 10-49,-1 1 1,1 0 0,-1-1 0,0 1 0,1-1 0,-1 1 0,0-1 0,0 0-1,0 0 1,0 0 0,0-1 0,-1 1 0,1 0 0,-1 0 0,1-1 0,-1 1-1,0-1 1,0 0 0,0 1 0,0-1 48,6-22-7974,-6 23 6682,2-7-6518</inkml:trace>
  <inkml:trace contextRef="#ctx0" brushRef="#br0" timeOffset="-17983.774">13502 6969 2146,'0'0'8552,"0"0"-5696,0 0-635,0 0 261,0 0-539,0 0-533,0 0-551,15 8-288,-12-6-536,4 2 39,0-1 1,-1 1 0,0 1-1,0-1 1,0 1-1,0 0 1,-1 1 0,1-1-1,-1 1 1,-1 0-1,1 1 1,-1-1 0,0 1-1,-1-1 1,1 1-1,1 6-74,6 24 184,-1 0-1,-1 0 0,-3 0 1,-1 1-1,-1 0 0,-2 10-183,-2-32 2,-1 1-1,0-1 0,-1 0 1,-1 0-1,0 0 1,-2 0-1,1-1 0,-2 0 1,0 0-1,-1 0 1,0 0-1,-1-1 1,-1 0-1,0-1 0,-11 12-1,-2-3-317,-1 0-1,-2-2 0,0 0 1,-1-2-1,0-1 0,-4 1 318,-104 47-8530,76-42-626</inkml:trace>
  <inkml:trace contextRef="#ctx0" brushRef="#br0" timeOffset="-17982.774">11241 6944 11467,'0'0'1409,"-77"6"-416,38 30 513,-1 12 159,4 15-159,8 12-417,14 6-481,10 2-320,5 0-63,21-7-129,15-3 0,17-6-96,12-6 64,9-13-64,12-5-32,4-10-577,8-6-4772,13-11-1217</inkml:trace>
  <inkml:trace contextRef="#ctx0" brushRef="#br0" timeOffset="-17533.357">13712 6635 7463,'0'0'1276,"-3"-15"261,-8-45 508,11 58-1930,-1 0-1,1 1 1,0-1-1,-1 0 1,1 1-1,0-1 1,0 0-1,0 0 1,0 1-1,1-1 1,-1 0-1,0 1 1,1-1 0,-1 0-1,1 1 1,0-1-1,-1 0 1,1 1-1,0-1 1,0 1-1,0 0 1,0-1-1,0 1 1,0 0 0,0-1-1,1 1 1,-1 0-1,0 0 1,1 0-1,-1 0 1,1 0-1,1 0-114,1 0 66,0 0-1,1 0 1,-1 1-1,0-1 1,1 1-1,-1 0 1,1 1 0,-1-1-1,0 1 1,1 0-1,-1 0 1,0 0-1,0 0 1,0 1-1,1 0 1,0 0-66,2 5 25,-1-1 0,1 1 0,-1 0 0,-1 1 0,1-1 0,-2 1 0,1 0 0,-1 0 0,0 1 0,0-1 1,-1 1-1,0 0 0,-1 0 0,0 0 0,0 0 0,-1 0 0,-1 0 0,1 1 0,-1-1 0,-1 0 0,0 0 0,0 1 0,-2 5-25,0-1 15,0 0 1,-2 0-1,0 0 0,0 0 0,-1-1 0,-1 0 0,0 0 0,-1 0 1,0-1-1,-1-1 0,-8 10-15,-22 32 399,38-52-368,0-1-1,0 1 0,0 0 1,1 0-1,-1 0 1,0 0-1,1-1 0,-1 1 1,0 0-1,1 0 1,-1 0-1,1 0 0,0 0 1,-1 0-1,1 1 0,0-1 1,-1 0-1,1 0 1,0 0-1,0 0 0,0 0 1,0 0-1,0 0 1,0 1-1,0-1 0,1 0 1,-1 0-1,0 0 1,1 0-1,-1 0 0,1 0 1,-1 0-1,1 0 1,-1 0-1,1 0 0,-1 0 1,1 0-1,0-1 0,0 1 1,-1 0-1,1 0 1,0-1-1,0 1 0,0 0 1,0-1-1,0 1 1,0-1-1,0 1 0,0-1 1,0 0-1,0 1 1,0-1-1,0 0 0,2 1-30,68 1 493,-58-3-326,37-3-327,-1-1 0,0-3 0,0-2-1,-1-2 1,0-2 0,-1-2 160,-44 15-4201,-4 1-3364</inkml:trace>
  <inkml:trace contextRef="#ctx0" brushRef="#br0" timeOffset="-16853.276">12136 8849 12043,'0'0'1383,"0"0"507,0 0 352,0 0-641,0 0-746,0 0-562,0 0-207,3 13 63,14 66 177,-4-1-1,-4 1 1,0 53-326,-9-131 2,0 0 0,0 0-1,0 0 1,0 0 0,-1-1 0,1 1 0,0 0-1,0 0 1,0 0 0,-1 0 0,1 0 0,-1-1 0,1 1-1,0 0 1,-1 0 0,1 0 0,-1-1 0,0 1-1,1 0 1,-1-1 0,0 1 0,1-1 0,-1 1-1,0 0 1,0-1 0,1 0 0,-1 1 0,0-1-1,0 1 1,0-1 0,0 0 0,1 0 0,-1 1-1,0-1 1,0 0 0,0 0 0,0 0 0,0 0-1,0 0 1,0 0 0,0 0 0,1-1 0,-1 1 0,0 0-1,0 0 1,0-1 0,0 1 0,0 0 0,1-1-1,-1 1 1,0-1 0,0 1 0,1-1 0,-1 0-1,0 1 1,1-1 0,-1 0 0,0 1 0,1-1-1,-1 0 1,1 1 0,-1-1 0,1 0 0,0 0-1,-1 0 1,1 0 0,0 0 0,0 0-2,-9-14 17,2-1-1,0-1 1,1 0 0,1 1 0,0-2-1,1 1 1,1 0 0,1-1 0,0 0 0,2 1-1,0-1 1,0 0 0,2 0 0,1-5-17,-2-2 71,2 0 0,0 0 1,1 0-1,2 0 0,0 1 1,2 0-1,1 0 0,0 1 1,2 0-1,1 1 0,12-19-71,-20 36 12,0 1 0,0-1 0,0 1 0,0-1 0,1 1 0,0 1 0,0-1 0,0 1-1,0-1 1,0 1 0,1 1 0,-1-1 0,1 1 0,0 0 0,0 0 0,0 1-1,0 0 1,0 0 0,0 0 0,0 1 0,0 0 0,0 0 0,0 0 0,0 1 0,0 0-1,0 0 1,0 1 0,0-1 0,0 1 0,0 1 0,2 0-12,1 2-93,-1 0 0,0 1 0,0 0 0,-1 0 0,0 0 0,0 1 0,0 0 0,-1 0 0,0 1 0,0 0 0,-1 0 0,2 3 93,16 71-8355,-23-50 1971</inkml:trace>
  <inkml:trace contextRef="#ctx0" brushRef="#br0" timeOffset="-16540.709">12107 9058 10794,'0'0'2242,"0"0"-1217,0 0 513,0 0-737,119-34-289,-67 21-224,5 3-192,3 0-64,-4 3 0,-10 7 0,-11 0 0,-12 7-32,-7 4-64,-16 5-224,-7 5-1313,-19-1-2243,-11 3-1185,-3-5-1569</inkml:trace>
  <inkml:trace contextRef="#ctx0" brushRef="#br0" timeOffset="-16235.732">12153 9234 4837,'0'0'2439,"0"0"-138,0 0-256,0 0-497,0 0-379,0 0-230,0 0 6,0 0 203,17 12 43,-4-1-929,-7-6-182,-1 0 0,1 0 1,0-1-1,1 0 1,-1 0-1,1 0 0,0-1 1,0 0-1,0 0 0,0-1 1,0 0-1,0 0 1,1 0-1,-1-1 0,1 0 1,3-1-81,20 2 80,0-2 1,0 0 0,0-3-1,0 0 1,-1-2-1,1-1 1,-1-2 0,0-1-1,-1-1 1,13-7-81,-10-12-1596,-32 27-2360,-5 2-1639</inkml:trace>
  <inkml:trace contextRef="#ctx0" brushRef="#br0" timeOffset="-14160.78">9621 6973 11499,'0'0'2407,"0"0"-453,0 0 272,0 0-928,0 0-893,0 0-298,-1 15-16,-24 188 37,23-170-69,1-13 23,1-37-15,1-1 7,0 0 0,2 0 0,0 0 0,1 0 0,1 1 0,0 0 0,1 0 0,1 0 0,1 1 0,0 0 0,7-9-74,-10 17 80,0 1 0,0-1 0,1 1 0,-1 0 0,2 0 0,-1 1 0,1 0 0,0 0 0,0 0-1,1 1 1,0 0 0,-1 0 0,2 1 0,-1 0 0,0 1 0,1 0 0,0 0 0,0 1 0,0 0 0,0 0 0,0 1 0,0 0 0,5 1-80,-9 0 22,1 1 1,-1 0-1,0 0 0,0 0 0,1 1 0,-1 0 0,0 0 0,-1 0 0,1 1 0,0-1 0,-1 1 0,1 0 0,-1 0 0,0 1 1,0 0-1,0-1 0,0 1 0,-1 0 0,0 1 0,0-1 0,0 1 0,0-1 0,0 1 0,-1 0 0,0 0 0,0 0 0,-1 0 1,1 2-23,21 158 103,-22-143-136,9 85-2871,-4-82-3251</inkml:trace>
  <inkml:trace contextRef="#ctx0" brushRef="#br0" timeOffset="-15495.328">9232 9809 9545,'0'0'2418,"0"0"-998,0 0-453,0 0-231,-6 16 273,-30 97 1367,25 50-616,11-155-1744,1 0 0,-1 0-1,1-1 1,1 1 0,0 0 0,0-1 0,0 1-1,1-1 1,0 0 0,0 0 0,1 0 0,0 0 0,0 0-1,1-1 1,0 0 0,0 0 0,0 0 0,1-1-1,2 3-15,-1-5-221,0 0 0,0-1 0,0 1 0,0-1 0,0-1 0,0 1 0,1-1 0,-1 0 0,0-1 0,1 0 0,-1 0 0,1-1 0,-1 1 0,0-2 0,1 1 0,-1-1 0,0 0 0,0 0 0,0-1 0,0 0 0,-1-1 0,1 1 0,-1-1 0,0 0 0,0-1 0,0 1 0,-1-1 0,1 0 0,-1-1 0,0 1 0,-1-1 0,0 0 0,1 0 0,-2-1 0,1 0 221,9-17-4660</inkml:trace>
  <inkml:trace contextRef="#ctx0" brushRef="#br0" timeOffset="-14846.268">9626 9745 4228,'0'0'4014,"0"0"-2647,0 0-550,0 0 437,0 0 49,0 0-150,0 0-304,0 0-347,13 5-139,39 18-70,-50-22-287,-1 0 0,0 0 0,1 0 1,-1 1-1,1-1 0,-1 0 0,0 1 0,0-1 0,0 1 0,0-1 0,0 1 0,0 0 0,0-1 0,-1 1 0,1 0 0,0-1 0,-1 1 0,0 0 0,1 0 0,-1 0 1,0 0-1,0-1 0,0 1 0,0 0 0,0 0 0,0 0 0,-1 0 0,1-1 0,-1 1 0,1 0 0,-1 0 0,0-1 0,1 1 0,-1 0 0,0-1 0,0 1 0,-1 1-6,-130 130-261,131-132 259,1-1 1,-1 0 0,1 0-1,-1 0 1,1 0-1,-1 1 1,1-1 0,0 0-1,-1 0 1,1 1-1,-1-1 1,1 0 0,-1 1-1,1-1 1,0 0-1,-1 1 1,1-1-1,0 1 1,0-1 0,-1 0-1,1 1 1,0-1-1,0 1 1,-1-1 0,1 1-1,0-1 1,0 1-1,0-1 1,0 1 0,0-1-1,0 1 1,0-1-1,0 1 1,0-1-1,0 1 1,0-1 0,0 1-1,0-1 1,0 1-1,1-1 1,-1 1 0,0-1-1,0 1 1,0-1-1,1 1 1,-1-1 0,0 1-1,1-1 1,-1 0-1,0 1 1,1-1-1,-1 0 1,1 1 0,-1-1-1,0 0 1,1 1-1,-1-1 1,1 0 1,33 2-182,-25-2 136,119-20-2157,-4-23-5027,-91 30 3974</inkml:trace>
  <inkml:trace contextRef="#ctx0" brushRef="#br0" timeOffset="-14520.195">10009 9772 4965,'0'0'2658,"0"0"-202,0 0 101,0 0-165,0 0-225,0 0-368,0 0-384,0 0-326,-2-7-219,0 1-742,-4-10 400,3 41 22,6 74 128,-7 111-2007,0-183-2675,2-4-3833</inkml:trace>
  <inkml:trace contextRef="#ctx0" brushRef="#br1" timeOffset="35700.199">14681 7771 8776,'0'0'3107,"0"0"-929,0 0 289,0 0-417,0 0-545,0 0-608,93-70-353,-52 53-287,9 0-129,1 0-96,-1 2-32,-8 3-192,-14 4-705,-15 8-1089,-13 3-3011,-16 10-2658</inkml:trace>
  <inkml:trace contextRef="#ctx0" brushRef="#br1" timeOffset="36012.677">14767 7884 3555,'0'0'10795,"0"0"-7785,0 0-607,0 0-994,0 0-448,103-21-192,-59 2-385,3-2-256,-3 2-128,-6 1-256,4-1-2627,-5 2-5349</inkml:trace>
  <inkml:trace contextRef="#ctx0" brushRef="#br2" timeOffset="42987.455">15932 12793 1954,'0'0'3582,"0"0"-1372,0 0-571,0 0 37,0 0-96,0 0-213,0 0-129,0-6-4,-4-22 57,3 21-57,1 7-252,0 0-208,0 0-160,0 0-128,0 0-102,10 16 742,1 170 710,-12-126-1520,-14 242 485,-7-39-668,-2 77-165,-27-64 64,35-25-32,-2 11 32,32 115-64,5-142 32,-16-219 0,18 122 13,-6 1 1,-3 65-14,18 285 37,-5-79-96,-10-113 86,3 22 5,8 37 0,-9-216-91,-20-11 86,-18-65-32,21-63-49,0-1-213,1-8-2695,6-15-2072,5-8-5478</inkml:trace>
  <inkml:trace contextRef="#ctx0" brushRef="#br2" timeOffset="51029.417">3707 13573 12172,'0'0'5028,"0"0"-3010,0 0-448,0 0-353,0 0-737,0 0-256,0 0-127,0 0-97,8 9-32,-10-3-1346,1-3-4003,-2 2-6214</inkml:trace>
  <inkml:trace contextRef="#ctx0" brushRef="#br2" timeOffset="51720.213">4714 13057 12172,'0'0'3005,"0"0"-1078,0 0-5,-12 0-390,6 0-1385,2-1-76,0 1-1,-1 0 0,1 0 1,0 0-1,-1 1 0,1 0 1,0 0-1,0 0 0,0 0 1,0 0-1,0 1 0,0 0 0,0 0 1,0 0-1,1 0 0,-1 0 1,1 1-1,-1 0 0,1-1 1,-2 4-71,-7 9 81,0 1 0,2 0 0,0 1 0,1 0 0,1 1 0,0-1 0,1 2 0,1-1 0,1 1 0,1 0 0,0 0 0,2 0 1,0 0-1,1 0 0,1 1 0,2 15-81,-2-28-1,1 0 0,1 1 0,-1-1 0,1 0 0,1 0 0,-1 0 0,1-1 0,0 1 0,1-1 0,-1 1 0,1-1 0,1 0 0,-1 0 0,1-1 0,0 1 0,0-1 0,1 0 0,-1-1 0,1 1 0,0-1 0,0 0 0,1-1 0,-1 1 1,1-1-1,0-1 0,0 1 0,0-1 0,0 0 0,0-1 0,0 1 0,0-2 0,1 1 0,-1-1 0,0 0 0,1 0 0,-1-1 0,0 0 0,0 0 0,1-1 0,-1 0 0,0 0 0,0-1 0,-1 0 0,5-2 1,7-7 102,1 0-1,-2-2 0,0 0 1,0-1-1,-1-1 1,-1 0-1,-1-1 1,0-1-1,-2 0 0,0-1 1,-1 0-1,0-1 1,-2 0-1,0 0 1,-2-1-1,0 0 0,-1-1 1,-1 0-1,-1 0 1,-1 0-1,-1 0 1,-1 0-1,-1 0 0,-2-9-101,0 22 33,0 1-1,0 0 0,-1-1 0,0 1 1,-1 0-1,0 1 0,0-1 0,-1 1 1,0 0-1,0 0 0,0 0 0,-1 0 1,0 1-1,0 0 0,-1 1 1,0-1-1,0 1 0,0 0 0,-1 1 1,1 0-1,-1 0 0,0 1 0,0 0 1,0 0-1,-1 1 0,1 0 0,-1 0 1,1 1-1,-1 0 0,0 0 0,1 1 1,-1 1-1,0-1 0,1 1 0,-1 1 1,1 0-1,-1 0 0,1 0 0,0 1 1,0 0-1,0 1 0,0 0 0,0 0 1,1 1-1,0-1 0,0 2 0,-1 0-31,3-1-5,1-1 1,0 1-1,0 0 0,0 0 1,0 0-1,1 1 1,0-1-1,0 1 1,0 0-1,1 0 1,0 0-1,0 0 1,1 0-1,-1 0 1,1 1-1,1-1 1,-1 0-1,1 1 1,0-1-1,0 0 1,1 1-1,0-1 1,0 0-1,1 0 1,0 0-1,0 0 1,0 0-1,1 2 4,6 12-21,1 0 0,1-1 0,0 0 0,1-1 0,1-1 0,1 0 0,11 10 21,18 17-5,-26-29 5,-1 1 0,-1 0 0,-1 1 0,0 1 0,-1 1 0,-1 0 0,5 9 0,64 174-129,-75-181 9,0-5 59,-4-31 141,19-79-438,15 40-6736,-21 39-1528</inkml:trace>
  <inkml:trace contextRef="#ctx0" brushRef="#br2" timeOffset="53536.096">7241 13256 10826,'0'0'4095,"0"0"-1896,0 0-298,0 0-65,0 0-464,0 0-529,0 0-357,-8 8-256,3-4-210,1 0-8,0 0 1,0 0-1,0 0 0,0 1 0,0-1 1,1 1-1,0 0 0,0 0 1,0 0-1,1 1 0,0-1 0,0 1 1,0-1-1,0 2-12,-4 25 9,1 1-1,2-1 1,1 1 0,2-1-1,1 1 1,1 0 0,2-1-1,7 26-8,-11-55-14,1 0-1,-1-1 1,1 1-1,0 0 1,0-1-1,0 1 1,1-1-1,-1 0 1,1 1-1,-1-1 1,1 0-1,0 0 1,-1 0-1,1 0 1,0 0-1,0 0 0,1 0 1,-1-1-1,0 1 1,1-1-1,-1 0 1,1 1-1,-1-1 1,1 0-1,-1-1 1,1 1-1,0 0 1,-1-1-1,1 1 1,0-1-1,0 0 1,-1 0-1,1 0 1,0 0-1,0-1 1,1 0 14,5-1-6,0 0 1,0-1-1,-1-1 1,1 1 0,-1-1-1,0-1 1,0 1 0,-1-1-1,1-1 1,4-4 5,3-3 190,0 0 1,-1-1 0,-1-1-1,0 0 1,-1 0-1,0-1 1,-2-1 0,0 0-1,-1-1 1,0 1-1,-2-2 1,0 1-1,-1-1 1,-1 0 0,0 0-1,-2-1 1,0 1-1,-1-1 1,-2 0-1,0-16-190,-2 29-17,1-1-1,-2 1 1,1 0-1,-1 0 0,0 0 1,0 1-1,-1-1 0,0 1 1,0-1-1,-1 1 0,0 1 1,0-1-1,0 1 0,0 0 1,-1 0-1,0 0 0,0 1 1,0 0-1,-1 0 1,0 0-1,1 1 0,-1 0 1,0 0-1,0 1 0,-1 0 1,1 0-1,0 1 0,-1 0 1,1 0-1,-1 1 0,1 0 1,-1 0-1,1 0 1,-1 1-1,1 1 0,-6 0 18,-39 25-6523,35-6-855</inkml:trace>
  <inkml:trace contextRef="#ctx0" brushRef="#br2" timeOffset="57057.734">13293 13078 18001,'4'-20'820,"8"-100"5364,-13 116-6063,1 1 1,-1-1-1,0 1 1,0-1-1,0 1 0,0-1 1,0 1-1,-1 0 1,1 0-1,-1-1 0,0 1 1,0 0-1,0 1 1,-1-1-1,1 0 0,-1 1 1,1-1-1,-1 1 1,0 0-1,0 0 0,0 0 1,0 0-1,0 0 1,0 1-1,-1-1 1,1 1-1,0 0 0,-1 0 1,1 0-1,-1 1 1,-3-1-122,-6 0 34,0 0 1,0 1 0,0 1 0,0 0 0,0 0 0,0 2 0,1-1 0,-1 2 0,1-1-1,-1 2 1,1 0 0,0 0 0,1 1 0,0 1 0,0 0 0,0 0 0,-6 6-35,10-8-14,0 1 0,1 0 1,-1 1-1,1-1 0,1 1 1,-1 1-1,1-1 0,0 1 1,1-1-1,-1 1 0,2 1 0,-1-1 1,1 1-1,0-1 0,1 1 1,0 0-1,1 0 0,-1 0 1,2 0-1,-1 0 0,1 0 1,1 0-1,0 0 0,0 0 0,1 5 14,-1-9-45,0 1 0,0 0-1,0 0 1,1-1-1,0 1 1,0-1-1,0 0 1,1 1 0,0-1-1,0 0 1,0 0-1,0-1 1,1 1-1,0-1 1,0 0-1,0 0 1,0 0 0,1 0-1,-1-1 1,1 1-1,0-1 1,0-1-1,0 1 1,1-1-1,-1 0 1,0 0 0,1 0-1,0-1 1,-1 1-1,1-2 1,0 1-1,0 0 1,-1-1 0,1 0-1,0-1 1,0 1-1,0-1 1,-1 0-1,1-1 1,-1 1-1,1-1 1,-1 0 0,4-2 45,106-84 170,-113 89-154,-1-1-1,0 1 1,1 0-1,-1-1 0,0 1 1,0 0-1,1 0 1,-1 0-1,0 0 1,0 0-1,0 0 0,0 0 1,0 0-1,-1 0 1,1 1-1,0-1 0,0 0 1,-1 1-1,1-1 1,-1 0-1,1 1 0,-1-1 1,0 1-1,1-1 1,-1 0-1,0 1 0,0-1 1,0 1-1,0-1 1,0 1-1,0-1 1,-1 1-1,1-1 0,0 0 1,-1 1-1,1-1 1,-1 1-1,0-1 0,1 0 1,-1 0-1,-1 2-15,2 2 30,-5 29 56,-2-1 0,-2 1-1,0-2 1,-3 1-1,0-1 1,-11 18-86,9-22-303,1 0 1,2 1 0,1 0-1,1 1 1,2 0-1,1 1 1,1-1 0,1 17 302,3-47-210,1 1 0,0 0 0,0-1 0,0 1 0,0 0 0,0-1 0,0 1 0,0 0 0,1-1 0,-1 1 0,0 0 0,0-1 0,0 1 0,1 0 0,-1-1 1,0 1-1,1-1 0,-1 1 0,0-1 0,1 1 0,-1-1 0,1 1 0,-1-1 0,1 1 0,-1-1 0,1 1 0,-1-1 0,1 0 0,0 1 0,-1-1 0,1 0 0,0 1 1,-1-1-1,1 0 0,-1 0 0,1 0 0,0 0 0,-1 0 0,1 0 0,0 0 0,0 0 0,-1 0 0,1 0 0,0 0 0,-1 0 0,1 0 0,0 0 0,-1 0 1,1-1 209,11-1-6802</inkml:trace>
  <inkml:trace contextRef="#ctx0" brushRef="#br2" timeOffset="57468.188">13577 12676 10090,'0'0'4340,"0"0"-1436,0 0-288,0 0-364,0 0-666,0 0-609,20-11-358,-4 1-480,-9 5-84,0 0 0,1 1 1,-1 0-1,1 0 1,-1 1-1,1 0 0,0 0 1,1 1-1,-1 0 1,0 0-1,1 1 0,-1 0 1,1 1-1,-1-1 1,1 2-1,-1-1-55,261 41 1431,-265-41-1394,-1 0 1,0 1-1,0 0 1,1 0-1,-1 0 1,0 0-1,0 0 1,0 1-1,0 0 1,0-1-1,0 1 1,-1 0 0,1 0-1,0 0 1,-1 1-1,0-1 1,0 1-1,1-1 1,-1 1-1,-1 0 1,1 0-1,0 0 1,-1 0-1,1 0 1,-1 0-1,0 0 1,0 0-1,0 1 1,-1-1-1,1 0 1,-1 0 0,0 1-1,1-1 1,-2 1-38,-1 17 97,-1 0 1,-1 0-1,0 0 1,-2-1-1,-1 0 1,0 0-1,-7 11-97,-7 22 113,-1 9-80,2 0 0,2 1 0,4 1 0,2 1 0,3 3-33,-10 192-1462,19-254 1397,0 1 1,0-1-1,-1 0 1,0 0-1,0 0 1,-1 0 0,0 0-1,0 0 1,0 0-1,-1 0 1,1-1-1,-1 1 1,-1-1-1,1 0 1,-1 0-1,0 0 1,0 0 0,0-1-1,-1 0 1,0 0-1,1 0 1,-2 0-1,1-1 1,0 0-1,-1 0 1,1 0-1,-2 0 65,-16 0 9,0-1 0,-1-1-1,1-1 1,0-2-1,0 0 1,0-1-1,0-1 1,0-1-1,1-1 1,-18-8-9,6 4-112,18 7-1109,5 3-2422,4 0-3190</inkml:trace>
  <inkml:trace contextRef="#ctx0" brushRef="#br2" timeOffset="56439.005">12019 13063 16944,'0'0'2482,"0"0"-939,-13-11 208,-43-29-411,54 39-1293,-1 1-1,0 0 1,0 0 0,0 0-1,0 0 1,1 0 0,-1 0-1,0 1 1,0 0 0,0-1-1,1 1 1,-1 0 0,0 0-1,1 0 1,-1 1 0,1-1-1,0 1 1,-1-1 0,1 1-1,0 0 1,0 0 0,0 0-1,0 0 1,0 0 0,0 0-1,0 2-46,-5 2 79,-5 6-56,0 0 0,0 0 1,1 1-1,1 1 0,0 0 0,1 0 1,0 1-1,2 0 0,-1 0 0,2 1 0,0 0 1,1 0-1,0 1 0,2-1 0,0 1 1,0 0-1,2 0 0,0 0 0,1 0 0,1 6-23,2-14 0,0 0-1,0-1 0,1 0 0,0 1 1,0-1-1,1-1 0,0 1 0,1-1 1,-1 0-1,1 0 0,1 0 0,-1-1 1,1 0-1,0 0 0,1-1 1,0 0-1,-1 0 0,1-1 0,1 0 1,-1 0-1,1-1 0,-1 0 0,1 0 1,0-1-1,0 0 0,0-1 0,0 0 1,0-1-1,0 1 0,0-2 0,1 1 1,-1-1-1,0-1 0,0 0 0,0 0 1,-1 0-1,1-1 0,-1-1 0,1 1 1,-1-2-1,0 1 0,0-1 0,6-4 1,-1-2 37,-1-1-1,1 0 1,-2 0-1,0-1 1,0-1-1,-1 0 1,-1 0-1,0-1 1,-1 0-1,-1-1 1,0 1-1,-1-1 1,-1-1-1,0 1 1,-2-1-1,1 0 1,-2 0-1,0 0 0,-2 0 1,1 0-1,-2 0 1,0 0-1,-2 0 1,-1-7-37,1 15-33,-1 0 0,0 0 0,-1 0 0,0 1 0,0 0 0,0 0 0,-1 0 0,-1 0 0,1 1 0,-1 0 0,0 1 0,-1-1 0,0 2 0,0-1 0,0 1 0,0 0 0,-1 0 0,0 1 0,0 0 0,0 1 0,-1 0 1,1 1-1,-1 0 0,1 0 0,-1 1 0,0 0 0,1 0 0,-1 2 0,0-1 0,0 1 0,1 0 0,-1 1 0,1 0 0,-10 3 33,-33 25-3735,28 2-2214,13-5-2027</inkml:trace>
  <inkml:trace contextRef="#ctx0" brushRef="#br2" timeOffset="56777.16">12464 13402 17681,'0'0'3587,"0"0"-1281,0 0-672,0 0-705,0 0-481,0 0-256,0 0-96,0 0-64,0 0-32,17-6 0,-11 7-224,3 1-1249,1 1-2243,-3 1-5252</inkml:trace>
  <inkml:trace contextRef="#ctx0" brushRef="#br2" timeOffset="55049.651">9592 13081 13325,'0'0'2712,"0"0"-1095,0 0 433,-13-5-502,5 2-1340,6 2-179,0-1 1,0 1 0,0 0-1,0 0 1,0 0 0,0 0-1,0 1 1,0-1 0,0 0-1,0 1 1,0-1 0,0 1-1,-1 0 1,1 0 0,0 0-1,0 0 1,0 0-1,-1 0 1,1 1 0,0-1-1,0 1 1,0-1 0,0 1-1,0 0 1,0 0 0,0 0-1,0 0 1,0 0 0,0 0-1,0 1 1,1-1 0,-1 1-1,0-1 1,1 1 0,-1-1-1,1 1 1,0 0 0,-1 0-30,-7 18 29,1 0 1,1 0 0,0 1-1,2 0 1,0 0 0,1 1-1,1-1 1,2 1 0,0-1-1,1 1 1,1 0 0,1-1-1,1 1 1,0-1 0,2 0-1,1 0 1,0 0 0,4 4-30,-9-21-1,1 1 0,0 0 0,0-1 1,1 1-1,0-1 0,-1 0 1,1 0-1,1 0 0,-1 0 1,0-1-1,1 1 0,0-1 0,0 0 1,0 0-1,0 0 0,1-1 1,-1 1-1,1-1 0,-1 0 0,1 0 1,0-1-1,-1 1 0,1-1 1,0 0-1,0-1 0,0 1 1,0-1-1,0 0 0,0 0 0,0 0 1,0-1-1,0 0 0,0 0 1,0 0-1,0 0 0,0-1 1,-1 0-1,1 0 1,13-11 167,-1 0 0,0-1 0,0-1 0,-2 0 0,0-1 0,-1-1 0,0 0 0,-1-1 0,-2 0 0,1-1 0,-2-1 0,-1 0 0,0 0-1,-2 0 1,0-1 0,-1 0 0,-1-1 0,0-9-167,0-120 710,-6 146-705,0 0-1,0 0 0,0 0 0,0 0 0,-1 0 0,0 1 1,0-1-1,0 1 0,-1-1 0,1 1 0,-1 0 1,0 0-1,0 0 0,-1 0 0,1 1 0,-1-1 1,0 1-1,1 0 0,-2 0 0,1 0 0,0 1 1,0-1-1,-1 1 0,0 0 0,1 0 0,-1 1 1,0-1-1,-4 0-4,-2 0-80,0 1 0,0-1 1,-1 2-1,1 0 0,0 0 0,-1 1 1,1 0-1,0 1 0,0 0 0,0 1 1,0 0-1,-1 1 80,6-1-566,0 0 1,0 0 0,1 0-1,-1 1 1,1 0 0,0 0-1,0 0 1,0 1 0,0 0-1,1-1 1,0 2 0,0-1-1,-3 5 566,-10 19-7217</inkml:trace>
  <inkml:trace contextRef="#ctx0" brushRef="#br2" timeOffset="55360.082">10148 13499 17232,'0'0'4068,"0"0"-2466,0 0-193,0 0-640,0 0-481,0 0-224,0 0-32,0 0-32,0 0-288,-25-24-961,35 24-2275,2 0-4163</inkml:trace>
  <inkml:trace contextRef="#ctx0" brushRef="#br2" timeOffset="55741.209">10428 13108 13357,'3'-14'3582,"40"-103"2407,-40 113-5895,0 0 0,1 0-1,0 0 1,0 1 0,0-1 0,0 1-1,0 0 1,1 0 0,0 0-1,-1 1 1,1 0 0,0 0 0,0 0-1,0 0 1,0 1 0,1 0-1,-1 0 1,0 0 0,1 1-1,-1-1 1,0 1 0,1 1 0,-1-1-1,0 1 1,1 0 0,-1 0-1,0 0 1,0 1 0,0 0 0,1 0-94,1 1-5,0 0 1,0 0-1,0 1 1,-1-1-1,0 1 1,0 1-1,0-1 1,0 1-1,0 0 1,-1 1-1,0-1 1,0 1-1,-1 0 1,1 0-1,-1 1 1,-1-1-1,1 1 1,-1 0 0,0 0-1,-1 0 1,1 4 4,-1-2-82,-1 1 1,-1-1 0,1 1 0,-2 0 0,1-1 0,-1 1 0,-1-1-1,0 1 1,0-1 0,-1 0 0,0 0 0,-1 0 0,1 0 0,-2 0-1,1-1 1,-1 1 81,-3 2-501,0 0 0,0 0 0,-1 0-1,0-1 1,-1 0 0,0-1 0,-1 0 0,0-1-1,0 0 1,0 0 0,-2-1 501,-22 4-347,40-26 699,0 12-270,0-1 0,0 1 0,0 0 0,1 0 0,-1 1 0,1-1 0,0 1-1,-1 1 1,1-1 0,0 1 0,0 0 0,0 0 0,0 0 0,0 1 0,0 0 0,0 0 0,0 1 0,0 0-1,0 0 1,0 0 0,0 1 0,0 0 0,0 0 0,-1 0 0,1 1 0,-1-1 0,0 2 0,0-1 0,0 0 0,0 1-1,0 0 1,3 4-82,-4-4-3,1 1-1,-1 0 0,0 0 1,0 1-1,0-1 1,-1 1-1,0 0 0,0 0 1,-1 0-1,1 0 0,-1 0 1,-1 1-1,1-1 1,-1 1-1,0-1 0,-1 1 1,1-1-1,-1 1 0,-1 0 1,1-1-1,-1 1 1,0-1-1,0 1 0,-1-1 1,0 0-1,0 0 0,-1 1 1,-1 1 3,-5 4 0,0 0 0,-2 0 0,1-1 0,-1 0 0,-1-1 0,0 0 0,0-1 0,-1 0 0,0-1 0,-1 0 0,0-1 0,0-1 0,0 0 0,-1-1 0,0-1 0,0 0 0,0-1 0,0-1 0,-1 0 0,1-1 0,-1 0 0,1-2 0,-1 0 0,1 0 0,-10-3 0,-48-31-633,53 8-6838,16 19 2095</inkml:trace>
  <inkml:trace contextRef="#ctx0" brushRef="#br2" timeOffset="56116.133">11091 13661 10986,'0'0'7880,"0"0"-5478,0 0-352,0 0-480,-25 101-610,14-63-511,-5-4-289,4 5-64,-4-5-96,6 0 0,-3-2-320,6-5-769,-2-6-1217,2-1-2371,1-5-6277</inkml:trace>
  <inkml:trace contextRef="#ctx0" brushRef="#br2" timeOffset="53841.052">7803 13645 13741,'0'0'6694,"0"0"-4932,0 0-417,0 0-288,0 0-640,0 0-321,0 0-64,0 0-32,0 0-321,1-33-1632,5 33-3268,-3 0-5830</inkml:trace>
  <inkml:trace contextRef="#ctx0" brushRef="#br2" timeOffset="54189.375">8145 13154 11179,'0'0'3496,"0"0"-538,0 0-428,0 0-565,0 0-465,0 0-417,0 0-303,0 0-225,-5-4-160,4 3-385,0 1 0,0-1 0,0 0 0,0 0 0,0 0 1,0 1-1,0-1 0,0 0 0,0 1 0,0-1 0,0 1 0,0 0 0,0-1 0,0 1 0,-1 0 1,1-1-1,0 1 0,0 0 0,0 0 0,-1 0 0,1 0 0,0 0 0,0 0 0,0 1 0,0-1 0,-1 0 1,1 1-1,0-1 0,0 1 0,0-1 0,0 1 0,0-1 0,0 1 0,0 0 0,0-1 0,0 1 0,0 0 1,0 0-1,0 0 0,1 0 0,-1-1 0,0 1 0,1 0 0,-1 1 0,1-1 0,-1 0 0,1 0 1,-1 0-1,1 0 0,-1 0 0,1 0 0,0 1 0,0-1 0,0 0 0,0 1-10,-5 9 8,1 0-1,0 0 0,1 0 0,0 0 1,1 1-1,0-1 0,1 1 1,0 0-1,1-1 0,1 1 1,-1 0-1,2-1 0,0 1 1,0 0-1,1-1 0,0 0 1,1 0-1,0 0 0,1 0 1,0-1-1,1 0 0,0 0 0,1 0 1,0 0-1,0-1 0,1-1 1,5 6-8,30 14-12,-38-26 10,1 0-1,-1 1 1,1 0 0,-1 0-1,0 0 1,0 1-1,0-1 1,-1 1 0,1 0-1,-1 1 1,0-1 0,0 1-1,0 0 1,-1 0-1,0 0 1,0 0 0,0 0-1,0 1 1,-1 0-1,0-1 1,0 1 0,0 2 2,-5-3-2,1 0 1,-1-1-1,0 1 1,0-1 0,0 1-1,0-1 1,-1 0 0,0 0-1,0 0 1,0-1-1,0 1 1,0-1 0,-1 0-1,0 0 1,0-1-1,1 1 1,-1-1 0,0 0-1,-1 0 1,1-1-1,0 0 1,-1 0 0,-1 1 1,-144 17-409,100-27-2410,6-11-3680,31 8 141,5 0-3278</inkml:trace>
  <inkml:trace contextRef="#ctx0" brushRef="#br2" timeOffset="54554.499">8184 13176 9385,'0'0'3587,"32"-83"-800,-18 65 0,1 3-962,0 2-415,6 3-33,-1 1-512,0 2-385,3 3-224,0 2-224,3 2 33,-1 3-65,-2 4-65,1 5-575,-2 4-1602,-2 4-2819,-2 1-5381</inkml:trace>
  <inkml:trace contextRef="#ctx0" brushRef="#br2" timeOffset="54555.499">8597 13705 4324,'0'0'10186,"0"0"-7079,0 0-1057,1 90-481,-4-67-800,-2-1-385,2 2-160,-2-4-128,3-1-63,0-4-33,-1-2-161,-1-3-1184,-2-4-3427,5-2-6023</inkml:trace>
  <inkml:trace contextRef="#ctx0" brushRef="#br2" timeOffset="52693.295">6522 12964 4997,'0'0'2188,"0"0"-906,0 0 95,17-3 187,138-17 1719,-21 3-1799,-134 16-1498,1 0 0,-1 1 0,1-1 0,-1 0 0,0 0 0,1 0 0,-1 1 0,0-1 0,0 0 0,0 0 0,0 0 0,0 0 0,0 1 0,0-1 0,0 0 0,0 0 0,0 0 0,0 0 0,0 1 1,0-1-1,-1 0 0,1 0 0,0 0 0,-1 1 0,1-1 0,-1 0 0,1 0 0,-1 1 0,1-1 0,-1 1 0,1-1 0,-1 0 0,1 1 0,-1-1 0,0 1 0,0-1 0,1 1 0,-1-1 0,0 1 0,0 0 0,1-1 0,-1 1 0,0 0 0,0 0 0,0 0 0,1-1 0,-1 1 0,0 0 0,0 0 0,0 0 0,0 0 0,1 0 0,-1 1 0,0-1 0,0 0 0,0 0 0,0 0 0,0 1 14,-55-12-6694,26 9 1355</inkml:trace>
  <inkml:trace contextRef="#ctx0" brushRef="#br2" timeOffset="52946.073">6489 12882 1634,'0'0'3475,"0"0"-1094,0 0-283,0 0-22,0 0-191,0 0 79,-10 15 49,-31 49-155,31-1 1046,13 282 1927,-28-155-4463,-2 89-341,27-273-31,-1-1 1,1 1-1,0-1 0,1 1 1,-1-1-1,1 1 0,0-1 1,1 1-1,-1-1 0,1 0 1,0 1-1,1-1 0,-1 0 1,1 0-1,0-1 0,0 1 1,0-1-1,1 1 0,0-1 1,0 0-1,0 0 1,0-1-1,0 1 0,1-1 1,0 0-1,-1 0 0,1 0 1,0-1-1,0 0 0,1 0 1,-1 0-1,0 0 0,1-1 1,-1 0-1,3 0 4,10-1-203,0 0 1,0-1 0,0-1-1,0 0 1,-1-1-1,1-1 1,-1-1 0,15-6 202,21-15-3833,-4-7-4419,-25 14-593</inkml:trace>
  <inkml:trace contextRef="#ctx0" brushRef="#br2" timeOffset="49689.769">1346 13168 4740,'0'0'3220,"0"0"-1421,0 0-177,0 0-89,0 0-316,0 0-363,2 10 85,-15 265 2067,24-68-2905,1-255 220,-17-299 2108,7 337-2297,-1 0 0,1 0 1,1 1-1,0-1 1,0 0-1,1 1 0,0 0 1,0 0-1,1 0 1,1-1-133,-5 9 3,-1 0 0,1 0 0,0 0 0,-1 1 0,1-1 1,0 0-1,0 0 0,0 1 0,-1-1 0,1 1 0,0-1 1,0 0-1,0 1 0,0 0 0,0-1 0,0 1 0,0 0 1,0-1-1,0 1 0,0 0 0,0 0 0,0 0 0,0 0 1,1 0-1,-1 0 0,0 0 0,0 0 0,0 0 0,0 1 1,0-1-1,0 0 0,0 1 0,0-1 0,0 1 0,0-1 1,-1 1-1,1-1 0,0 1 0,0 0 0,0-1 0,0 1 1,-1 0-1,1 0 0,0-1 0,-1 1 0,1 0-3,29 45 67,-27-41-66,67 136 21,44 71 20,-113-209-45,0 0 1,1 0-1,-1-1 0,1 1 0,-1-1 0,1 1 1,0-1-1,0 0 0,0 0 0,1 0 0,-1 0 1,0 0-1,1 0 0,-1-1 0,1 1 1,0-1-1,-1 1 0,1-1 0,0 0 0,0 0 1,0-1-1,0 1 0,0 0 0,0-1 0,0 0 1,0 0-1,0 0 0,0 0 0,0 0 1,0 0-1,0-1 0,-1 0 0,1 1 0,0-1 1,0 0-1,0 0 0,0-1 0,-1 1 1,1-1-1,-1 1 0,1-1 0,-1 0 0,1 0 1,-1 0-1,0 0 0,1-2 3,11-15 1,-2 0 0,-1-1 1,0 0-1,-1-1 0,-1 0 0,-2-1 0,0 1 1,-1-2-1,-1 1 0,-1-1 0,-1 1 0,0-12-1,6-24-9,-4 32-98,2-12 173,-5 14-3052,-3 25-729,-2 6-2232</inkml:trace>
  <inkml:trace contextRef="#ctx0" brushRef="#br2" timeOffset="50157.164">2210 13214 7687,'0'0'1815,"0"0"-544,0 0-123,0 0-123,0 0-118,-9 15 70,-29 48 187,32-52-799,1 1 1,1-1-1,0 2 0,1-1 1,0 0-1,1 0 0,0 1 1,1 0-1,0-1 1,1 1-1,1 8-365,-1 0 230,0-6-182,0 1 0,2 0 0,-1-1 0,2 1 0,0-1 0,0 1 0,2-1 1,0 0-1,1-1 0,0 1 0,1-1 0,1-1 0,0 1 0,0-1 0,2-1 0,2 4-48,-9-13 3,0-1 1,0 1-1,0-1 0,0 0 0,0 0 1,1 0-1,-1 0 0,0-1 1,1 1-1,0-1 0,-1 0 1,1 0-1,0 0 0,-1 0 1,1-1-1,0 0 0,0 0 1,0 0-1,-1 0 0,1 0 0,0-1 1,0 1-1,0-1 0,-1 0 1,1 0-1,-1-1 0,1 1 1,-1-1-1,3-1-3,2-2 13,1 0 0,-1-1-1,0-1 1,0 1 0,-1-1 0,1-1 0,-2 1-1,1-1 1,-1 0 0,3-6-13,2 0 173,0-1 1,-2 0-1,0-1 0,-1 0 1,0-1-1,-1 1 0,-1-1 1,-1 0-1,0-1 0,-2 0 1,0 1-1,0-1 1,-2 0-1,0 0 0,-1 0 1,-1 0-1,-3-13-173,4 29 18,0 0 0,0 0 1,-1 0-1,1 0 0,-1 0 0,1 0 1,-1 0-1,0 0 0,0 0 1,0 0-1,0 1 0,0-1 0,0 0 1,0 1-1,0-1 0,-1 0 0,1 1 1,-1 0-1,1-1 0,-1 1 1,0 0-1,0 0 0,1 0 0,-1 0 1,0 0-1,0 0 0,0 0 0,0 1 1,0-1-1,0 1 0,0-1 0,0 1 1,0 0-1,0 0 0,0 0 1,0 0-1,0 0 0,0 0 0,-1 1 1,1-1-1,0 1 0,0-1 0,1 1 1,-1 0-1,-1 0-18,0 4-47,1 0 1,-1 0-1,2 1 0,-1-1 0,0 1 1,1-1-1,0 1 0,0-1 1,1 1-1,-1-1 0,1 1 0,0 0 1,1-1-1,0 1 0,-1 0 1,2 0 46,11 48-2493,7 0-3419,-9-26 533,0 2-4006</inkml:trace>
  <inkml:trace contextRef="#ctx0" brushRef="#br2" timeOffset="50704.36">2740 13367 12620,'1'-15'2947,"-1"-4"-1935,2-36 731,5 10 3798,7 60-2691,-3 44-2782,-4-1-1,-1 1 0,-4 1 0,-2-1 1,-3 11-68,-13-6-1036,11-88 716,3-4 491,1 1 1,2 0 0,0-1 0,2 1-1,1 0 1,1 0 0,1 1-1,2-1 1,0 1 0,2 1 0,1-1-1,6-8-171,-15 31 19,1-1 1,0 0-1,1 1 0,-1-1 0,1 1 0,-1 0 0,1 0 0,0 1 1,0-1-1,0 1 0,0 0 0,1 0 0,-1 0 0,0 0 0,1 1 1,0 0-1,-1 0 0,1 0 0,0 1 0,-1-1 0,1 1 0,0 0 0,-1 0 1,1 1-1,0-1 0,0 1 0,-1 0 0,1 1 0,-1-1 0,1 1 1,-1 0-1,0 0 0,0 0 0,1 0 0,-1 1 0,-1 0 0,1 0 1,0 0-1,-1 0 0,0 0 0,1 2-19,6 8-53,-1 1-1,0 1 1,-2-1 0,0 1-1,0 0 1,-1 1 0,-1 0-1,-1 0 1,0 0 0,-1 0-1,-1 0 1,0 1 0,-1-1-1,-1 1 1,-1 0 0,0-1-1,-1 1 1,-1-1 0,-4 14 53,3 15-866,2-12-641,12-48 879,22-100 768,-24 81 216,1 0 0,2 0 1,1 1-1,1 1 0,13-21-356,-24 49 28,-1 1-1,1-1 0,0 0 0,0 1 1,0-1-1,1 1 0,-1 0 0,1-1 1,0 1-1,0 1 0,0-1 0,0 0 1,1 1-1,-1 0 0,0-1 0,1 1 1,0 0-1,0 1 0,-1-1 0,1 1 1,0 0-1,0 0 0,0 0 0,0 0 1,0 1-1,1 0 0,-1-1 0,0 1 1,0 1-1,0-1 0,0 1 0,0 0 1,0-1-1,0 2 0,0-1 0,0 0 1,0 1-1,3 2-27,3 6-10,-1 2-1,0-1 1,0 1 0,-1 1-1,-1-1 1,0 1 0,-1 1-1,0-1 1,-1 1 0,0 0-1,-1 0 1,-1 1 0,-1-1-1,0 1 1,0-1 0,-1 12 10,1 94-2958,-2-81-2444,0-16-1800</inkml:trace>
  <inkml:trace contextRef="#ctx0" brushRef="#br2" timeOffset="63716.165">5209 14382 3427,'0'0'6844,"3"-16"-3780,18-79 1367,-19 72 171,-2 23-3748,0 2-213,-13 374 448,-5-87-1036,36-214-907,-23-106 539,3 26 361,0-1-1,0 1 1,-1 0 0,0 0 0,0 0-1,0 1 1,-1-1 0,1 1-1,-1 0 1,0 0 0,-1 0 0,1 0-1,0 1 1,-1 0 0,0 0-1,0 0 1,0 0 0,0 1 0,0 0-1,-1 0 1,1 0 0,-1 1 0,-1-1-46,13 28 512,2-17-510,1 0-1,0-1 1,0-1 0,1 1-1,0-1 1,1-1-1,-1 0 1,1-1 0,0 0-1,1 0 1,-1-1 0,1-1-1,0 0 1,0-1-1,0 0 1,0 0 0,0-2-1,0 1 1,1-2 0,-1 1-1,0-2 1,0 1-1,2-2-1,-6 0 0,0-1 0,0 1 0,-1-2 0,1 1-1,-1-1 1,0 0 0,-1 0 0,1-1 0,-1 1-1,0-2 1,0 1 0,-1-1 0,0 0 0,0 0 0,0 0-1,-1 0 1,0-1 0,-1 0 0,0 0 0,0 0-1,0 0 1,-1 0 0,-1-1 0,1 1 0,-1-1-1,-1 1 1,1-1 0,-2-8 0,-10-23-326,1 31-2128,-4 11-3313,3 5-1669</inkml:trace>
  <inkml:trace contextRef="#ctx0" brushRef="#br2" timeOffset="67721.121">5229 16097 13068,'0'0'2894,"-4"-13"-439,-18-38-90,20 50-2261,1-1 1,-1 0-1,0 1 0,0-1 0,1 1 0,-1 0 0,0 0 1,-1-1-1,1 1 0,0 0 0,0 1 0,0-1 0,0 0 1,-1 1-1,1-1 0,0 1 0,-1 0 0,1 0 0,0 0 1,-1 0-1,1 0 0,0 0 0,-1 0 0,1 1 0,0-1 1,-1 1-1,1 0 0,0 0 0,0 0 0,0 0 0,0 0 1,0 0-1,0 0 0,0 1 0,0-1 0,0 1 0,1 0 1,-1-1-1,1 1 0,-1 0 0,1 0-104,-12 10 21,0 1-1,2 0 0,-1 1 1,2 1-1,0-1 1,1 1-1,0 1 1,1 0-1,1 0 1,0 1-1,2 0 1,-1 0-1,2 0 1,1 0-1,0 1 0,1 0 1,1-1-1,0 1 1,2 0-1,0 0 1,1-1-1,0 1 1,2 0-1,0-1 1,1 0-1,0 0 1,2-1-1,0 1 0,1-1 1,0-1-1,1 1 1,1-2-1,1 1 1,0-1-1,0-1 1,11 9-21,-17-18-97,0 0 1,1-1-1,-1 1 1,1-1-1,-1 0 0,1-1 1,0 1-1,0-1 1,1 0-1,-1-1 1,0 0-1,1 0 1,-1 0-1,0-1 0,1 1 1,-1-2-1,1 1 1,-1-1-1,0 0 1,1 0-1,-1 0 1,0-1-1,0 0 0,0-1 1,0 1-1,0-1 1,0 0-1,-1 0 1,1-1-1,-1 0 1,0 0-1,0-1 97,11-9 5,0-1-1,-1-1 1,-1 0-1,-1-1 1,0 0 0,-1-1-1,-1-1 1,-1 0 0,0-2-5,15-35 188,-2 0 1,-3-2 0,-2 0 0,-3-1 0,4-41-189,-17 14 1351,-2 86-1321,-1-1 0,1 1 1,-1-1-1,1 0 0,-1 1 0,1-1 1,-1 1-1,0-1 0,1 1 0,-1-1 0,0 1 1,1 0-1,-1-1 0,0 1 0,0 0 1,1 0-1,-1 0 0,0-1 0,0 1 0,0 0 1,1 0-1,-1 0 0,0 0 0,0 0 1,0 0-1,1 0 0,-1 1 0,0-1 0,0 0 1,0 0-1,1 1 0,-1-1 0,0 0 1,1 1-1,-1-1 0,0 1 0,1-1 0,-1 1 1,0-1-1,1 1 0,-1-1 0,1 1 1,-1 0-1,1-1 0,-1 1 0,1 0 0,0-1 1,-1 1-1,1 0 0,0-1 0,-1 1 1,1 0-1,0 0 0,0 0 0,0-1 0,0 1 1,0 0-1,0 0 0,0 0 0,0-1 1,0 1-1,0 0-30,-17 43 127,2 0 1,3 0-1,1 2 1,2-1-1,2 1 1,2 1-1,2-1 1,2 9-128,0-27 26,-3 158-186,4-184 104,0 0-1,0 0 1,0 0-1,1 0 1,-1 0-1,0 0 1,1 1-1,-1-1 1,1 0 0,0 0-1,0 0 1,-1 0-1,1 0 1,1-1-1,-1 1 1,0 0 0,0 0-1,1-1 1,-1 1-1,1-1 1,-1 1-1,1-1 1,0 0 0,-1 1-1,1-1 1,0 0-1,0 0 1,0 0-1,0 0 1,0-1 0,0 1-1,0-1 1,0 1-1,0-1 1,0 1-1,1-1 1,-1 0-1,0 0 1,0 0 0,0-1-1,0 1 1,0 0-1,0-1 1,1 1-1,-1-1 1,0 0 0,0 0-1,0 1 1,-1-1-1,1-1 1,0 1-1,0 0 1,0 0 0,-1-1-1,1 1 1,0-1 56,17-18 12,0-2 1,-1 1-1,-1-2 1,-1 0 0,-2-2-1,6-11-12,-1 3 74,86-127 1138,-104 159-1209,-1 0 1,1 0-1,-1 0 1,1 0-1,-1 1 0,1-1 1,0 0-1,-1 1 1,1-1-1,0 0 0,-1 1 1,1-1-1,0 1 1,0-1-1,0 1 1,0-1-1,0 1 0,-1 0 1,1-1-1,0 1 1,0 0-1,0 0 0,0-1 1,0 1-1,0 0 1,0 0-1,0 0 1,0 0-1,0 1 0,0-1 1,0 0-1,0 0 1,0 0-1,0 1 0,0-1 1,-1 1-1,1-1 1,0 1-1,0-1 0,0 1 1,-1-1-1,1 1 1,0-1-1,0 1 1,-1 0-1,1 0 0,0-1 1,-1 1-1,1 0 1,-1 0-1,1 0 0,-1 0 1,0-1-1,1 1 1,-1 0-1,0 0 1,0 0-1,1 0 0,-1 0 1,0 1-4,12 64 25,-11-61-20,2 34-10,-3-26 1,0 0 0,1 0 0,1 1 0,0-1 1,0 0-1,1 0 0,1-1 0,0 1 0,1-1 0,0 1 1,1-2-1,1 1 0,0-1 0,1 1 4,-3-8 1,1 0 0,1-1 0,-1 0 0,0 0-1,1 0 1,0-1 0,-1 0 0,1 0 0,0-1 0,0 0 0,0 0-1,0 0 1,0-1 0,0 0 0,0-1 0,0 0 0,0 0 0,0 0-1,0-1 1,0 0 0,-1 0 0,1 0 0,-1-1 0,1 0 0,-1-1-1,0 1 1,0-1 0,0 0 0,-1-1 0,0 1 0,2-3-1,10-7 252,-2-1 0,1-1 0,-2 0 0,0-1 0,-1 0 0,-1-1 0,-1 0 0,0-1 0,-2 0 0,0-1-1,-1 0 1,-1-1 0,0 1 0,-2-1 0,2-13-252,-10 50 361,-7 36-211,3 1 0,2 0 0,2 0 0,3 36-150,0-86-156,1 0 0,-1 0-1,1 0 1,0 0 0,0 1-1,0-1 1,0 0 0,0 0-1,1-1 1,-1 1 0,1 0-1,0 0 1,0-1 0,0 1-1,0-1 1,0 1-1,0-1 1,1 0 0,-1 0-1,1 0 1,0 0 0,-1-1-1,2 1 157,-1-1-557,0 0 0,0 0-1,0 0 1,0 0 0,1-1-1,-1 0 1,0 1-1,0-1 1,0 0 0,1-1-1,-1 1 1,0 0 0,0-1-1,0 0 1,0 0-1,0 0 1,0 0 0,0 0-1,0-1 1,0 1 0,0-1-1,-1 1 1,2-2 557,14-11-5429</inkml:trace>
  <inkml:trace contextRef="#ctx0" brushRef="#br2" timeOffset="68003.531">6383 15958 7239,'0'0'2466,"0"0"-1441,0 0 288,-73-49 673,65 49-256,5 4-545,3 1-801,3 0-352,10 1-32,2 0-64,5-3-2530,2 0-6919</inkml:trace>
  <inkml:trace contextRef="#ctx0" brushRef="#br2" timeOffset="68608.458">6890 16171 8872,'0'0'2429,"0"0"-128,0 0 464,0 0-255,10-13-722,31-38-411,-33 26 1981,-34 27-2795,25-1-517,-13 6-41,0 0 0,1 1 1,0 0-1,1 2 0,0-1 1,1 1-1,0 1 0,0 0 1,1 1-1,0 0 0,1 0 1,1 1-1,-4 7-5,11-18 0,-4 4-28,1 0 0,-1 1 0,2 0 0,-1 0 0,1 0-1,0 0 1,0 1 0,1-1 0,0 1 0,0 0 0,1-1 0,0 1 0,0 0-1,1 0 1,0 4 28,3-7-8,0-1-1,0 0 0,0 0 1,0 0-1,1 0 1,0-1-1,0 1 0,0-1 1,0 0-1,0 0 1,1 0-1,-1-1 0,1 0 1,0 1-1,0-2 1,0 1-1,0-1 0,5 2 9,2 1-10,-12-4 9,9 2 3,0 0 0,0 1 0,-1 0 0,1 0 0,-1 1 0,0 0 0,0 1 0,-1-1 1,1 1-1,-1 1 0,0 0 0,0 0 0,-1 0 0,0 0 0,0 1 0,0 0 0,-1 1 0,0-1 0,0 1 0,-1 0 1,2 6-4,-6-11 12,0 0 0,0-1 0,0 1 0,-1-1-1,1 1 1,-1-1 0,0 1 0,0-1-1,0 1 1,0-1 0,0 0 0,0 0-1,-1 1 1,1-1 0,-1 0 0,0 0 0,1 0-1,-1-1 1,0 1 0,0 0 0,0-1-1,0 1 1,-1-1 0,1 0 0,0 1-1,-1-1 1,1 0 0,0-1 0,-2 1-11,-81 21 489,71-20-404,2 1-62,0-1-1,-1-1 1,1 0 0,-1 0 0,1-1 0,-1-1 0,1 0 0,-1 0 0,1-2-1,-1 1 1,1-2 0,0 1 0,1-2 0,-6-2-23,15 6-58,1 1 0,-1-1 0,1 0-1,-1 0 1,1 0 0,0 0 0,-1 0 0,1-1 0,0 1 0,0 0-1,0 0 1,0-1 0,0 1 0,0-1 0,0 1 0,0-1 0,1 0-1,-1 1 1,0-1 0,1 1 0,-1-1 0,1 0 0,0 0 0,0 1-1,0-1 1,0 0 0,0 0 58,29-36-7142,-3 24 837</inkml:trace>
  <inkml:trace contextRef="#ctx0" brushRef="#br2" timeOffset="69108.887">7289 16237 14157,'0'0'2974,"0"0"-759,0 0-213,0 0-673,0 0-704,0 0-353,0 0-165,-12 11 11,2-3-83,5-5-19,1 0 1,0 0-1,0 1 0,1-1 0,-1 1 0,1 0 0,-1 0 0,1 0 0,0 0 0,1 1 0,-1-1 0,1 1 1,0 0-1,0-1 0,0 1 0,1 0 0,0 0 0,0 0 0,0 2-16,-1 14 28,0 0-1,2 0 1,1 1 0,1-1-1,0 0 1,2 0 0,0-1-1,2 1 1,0-1 0,1 0-1,3 5-27,-8-22 1,0 1 0,0-1-1,1 0 1,-1 0-1,1 0 1,0 0-1,0 0 1,0 0 0,0-1-1,0 0 1,1 1-1,-1-1 1,1 0-1,-1-1 1,1 1 0,0-1-1,-1 1 1,1-1-1,0 0 1,0-1-1,0 1 1,0-1 0,0 1-1,0-1 1,0-1-1,0 1 1,0 0-1,0-1 1,0 0 0,0 0-1,0 0 0,10-3 1,-1 0 0,0-1 1,-1 0-1,1-1 0,-1-1 0,0 0 0,-1 0 0,8-7-1,8-8 243,0-2 0,-2 0 1,0-2-1,-2-1 0,-1 0 0,-1-2 0,-2 0 0,-1-2 0,-1 0 1,-1-1-1,8-27-243,-21 53 32,-1 1 1,0-1-1,0 1 0,0-1 1,-1 0-1,0 1 1,0-1-1,-1 0 1,1 0-1,-1 0 0,0 0 1,-1 0-1,1 0 1,-1 1-1,-1-1 0,1 0 1,-1 0-1,0 1 1,0-1-1,0 1 1,-1 0-1,0 0 0,0 0 1,0 0-1,-1 0 1,0 0-1,-4-3-32,-6 0 11,0 1-1,0 0 0,-1 1 1,0 0-1,-1 2 1,1 0-1,-1 0 0,0 2 1,0 0-1,0 0 1,0 2-1,0 0 0,0 1 1,0 0-1,0 1 1,1 1-1,-1 1 0,0 0 1,1 1-11,5-1 3,0 0 0,0 0 0,0 1 0,0 0 0,1 1 0,0 0 0,0 0-1,0 1 1,1 0 0,0 1 0,-3 4-3,8-8-3,0-1-1,0 1 1,1 0 0,0 0-1,-1 0 1,1 1-1,1-1 1,-1 0-1,1 1 1,0-1-1,0 1 1,0-1-1,0 1 1,1-1 0,0 1-1,0 0 1,0-1-1,1 1 1,-1 0-1,1-1 1,0 1-1,1-1 1,-1 0-1,1 1 1,-1-1 0,1 0-1,1 0 1,0 1 3,13 20-17,1-2-1,1 0 1,2-1 0,0-1 0,11 9 17,45 48-80,-63-64-45,-1 1 1,0 0-1,-1 1 0,0 0 0,-2 0 0,0 1 1,0 1-1,-2-1 0,0 2 0,-1-1 1,-1 0-1,-1 1 0,0 0 0,-2 0 0,0 0 1,-1 1 124,0-5-1601,0-13-3081,-1-2-4415,5-8-683</inkml:trace>
  <inkml:trace contextRef="#ctx0" brushRef="#br2" timeOffset="64694.177">1638 16573 8616,'0'0'3246,"0"0"-871,0 0 167,0 0-162,0 0-570,0 0-390,8-9-475,111-105 946,-79 79-1603,-1-1 0,-2-2 0,-2-1 0,-2-2 0,21-34-288,-43 58-5,-1 0 0,0-1-1,-1 0 1,-1-1 0,-1 0-1,0 0 1,-2-1 0,0 0-1,-1 0 1,0-9 5,-4 28 2,0 0 0,0 0 0,0 0 0,0 0 0,0 0 0,0 0 0,0 0 0,-1 0-1,1 0 1,0 0 0,-1 0 0,1 0 0,-1 0 0,1 0 0,-1 0 0,1 0 0,-1 0 0,1 1 0,-1-1 0,0 0 0,0 0 0,1 1 0,-1-1 0,0 0 0,0 1 0,0-1 0,0 1 0,0-1 0,0 1 0,0-1 0,0 1 0,0 0 0,0-1 0,0 1-1,0 0 1,0 0 0,0 0 0,0 0 0,0 0 0,0 0 0,0 0 0,0 0 0,0 0 0,0 1 0,0-1 0,0 0 0,0 1-2,-45 22-23,37-11 23,1 0 0,0 0-1,1 1 1,0 0 0,1 0-1,1 0 1,0 1 0,1 0 0,0 0-1,1 0 1,1 0 0,0 1-1,1-1 1,0 0 0,1 1-1,1-1 1,0 1 0,3 6 0,2-3-16,1 0-1,0 0 1,2-1 0,0 0-1,1-1 1,1 0 0,0 0 0,1-1-1,1-1 1,0 0 0,1 0-1,0-2 1,1 0 0,1 0-1,10 5 17,46 43-65,-68-58 68,-1 0-1,0 0 0,0 1 1,0-1-1,0 1 0,0 0 1,-1 0-1,1 0 0,-1 0 1,0 0-1,0 1 0,0-1 1,0 0-1,-1 1 0,0 0 1,1-1-1,-1 1 0,0 0 1,-1 0-1,1-1 1,-1 1-1,1 0 0,-1 0 1,0 0-1,-1 0 0,1 0 1,-1-1-1,1 1 0,-1 0 1,0 0-1,-1-1 0,1 1 1,-1 0-1,1-1 0,-1 0 1,0 1-1,-1-1 0,1 0 1,0 0-1,-1 0 0,-2 2-2,-6 2 54,1-2 0,-1 0-1,-1 0 1,1-1 0,0 0 0,-1-1-1,0 0 1,0-1 0,0 0-1,0-1 1,0 0 0,0-1-1,0-1 1,0 0 0,0 0 0,0-1-1,-9-3-53,14 4-76,1-1 0,-1 0 0,0-1 1,1 1-1,-1-1 0,1 0 0,0-1 0,0 1 0,0-1 0,0-1 0,1 1 0,-1-1 0,1 0 0,0 0 0,1 0 0,-1-1 1,1 0-1,0 0 0,1 0 0,-1 0 0,1 0 0,0-1 0,1 1 0,0-1 0,0 0 0,0 0 0,0-3 76,9-11-7036,1 14-747</inkml:trace>
  <inkml:trace contextRef="#ctx0" brushRef="#br2" timeOffset="65094.283">2585 15825 12204,'0'0'3774,"0"0"-924,0 0-346,0 0-550,0 0-806,0 0-444,0 0-79,5 12 16,19 93 293,-41 430 75,17-420-2830,1-114 1650,0-1 0,0 0 0,0 1 0,1-1-1,-1 0 1,0 0 0,0 0 0,0 0-1,0 0 1,0 0 0,0 0 0,0 0 0,0 0-1,1 0 1,-1-1 0,0 1 0,0 0-1,0-1 1,0 1 0,0-1 0,0 1 0,0-1-1,0 0 1,-1 1 0,1-1 0,0 0 0,0 1-1,0-1 1,-1 0 0,1 0 0,0 0-1,-1 0 1,1 0 0,-1 0 0,1 0 0,-1 0-1,1 0 1,-1 0 0,0 0 0,0 0-1,1 0 172,4-10-1443,0 1-1,-1-1 0,0 0 1,-1 0-1,0 0 0,0 0 0,-1-1 1,-1 1-1,0-4 1444,0-10-3502</inkml:trace>
  <inkml:trace contextRef="#ctx0" brushRef="#br2" timeOffset="65891.443">2584 16323 2562,'0'0'2323,"0"0"-268,-14-8 123,-10-4-1219,-8-5 219,-4-3 2808,34 12 1468,24 4-4983,-19 4-166,520-22-615,-510 21 252,-3 1 48,1-1 1,-1 0 0,1-1 0,-1 0 0,0 0 0,0-1 0,0-1 0,0 0 0,-1 0 0,3-2 9,-11 4 84,0 1-1,-1-1 1,1 0 0,-1 0-1,0 0 1,0 1 0,0-1 0,1 0-1,-2 0 1,1 0 0,0 0 0,0 1-1,0-1 1,-1 0 0,1 0-1,-1 0 1,0 1 0,1-1 0,-1 0-1,0 1 1,0-1 0,0 1-1,0-1 1,0 1 0,-1-1 0,1 1-1,0 0 1,-1 0 0,1-1 0,0 1-1,-1 0 1,0 0 0,1 0-1,-1 1 1,0-1 0,1 0 0,-1 1-1,0-1 1,0 1 0,1-1-1,-2 1-83,-1-3 79,0 1 0,0 0 0,0 0 0,-1 0 0,1 1 0,0-1 0,-1 1 0,1 0 0,-1 0 0,1 0 0,-1 1 0,1 0 0,-1 0 0,1 0 0,-1 0 0,1 1 0,-1 0 0,1-1 0,-1 2 0,1-1 0,-1 1 0,1-1 0,0 1 0,0 0 0,0 0 0,0 1 0,0-1 0,1 1 0,-1 0 0,1 0 0,0 0 0,-1 1 0,1-1 0,-2 4-79,-5 14 5,0 0 0,1 1 0,1 0-1,1 0 1,1 1 0,1 0 0,1 0 0,1 0 0,1 1 0,2-1 0,0 1 0,1-1 0,1 0 0,2 4-5,-3-17-27,1 0 0,1 0 0,-1 0 0,2 0 1,-1 0-1,1-1 0,1 1 0,0-1 0,0-1 0,1 1 0,0-1 0,0 1 0,4 2 27,-7-8-26,0 1 1,1-1-1,-1 0 0,1 0 0,-1-1 0,1 1 0,0-1 0,0 0 0,0 0 0,0 0 0,0 0 0,0-1 0,1 0 1,-1 0-1,0 0 0,1 0 0,-1 0 0,1-1 0,-1 0 0,1 0 0,-1 0 0,1-1 0,-1 0 0,1 1 0,-1-2 1,0 1-1,0 0 0,1-1 0,-1 0 0,0 0 0,3-2 26,14-14 35,0-1-1,-2-1 1,0-1 0,-1-1-1,-2 0 1,0-1 0,-1-1 0,-1-1-1,-2 0 1,0 0 0,-2-1-1,-1-1 1,-1 0 0,3-18-35,-7 32 56,1 1 37,0-1-1,-2 0 0,1 0 1,-2 0-1,0-1 0,0 1 1,-1 0-1,-1-8-92,-13 30 796,5 12-771,2 0 1,1 0-1,1 1 1,0 0-1,2-1 1,0 1 0,2 0-1,0 0 1,2 0-1,1 4-25,-2-5 1,-1-20-2,-1 18-24,2 1-1,0-1 0,1 1 1,2-1-1,-1 0 1,2 0-1,1 0 1,0 0-1,1-1 1,5 7 25,-11-22-95,1-1 0,0 1 0,0-1 0,0 0 0,0 0-1,0 0 1,0 0 0,0 0 0,1 0 0,-1 0 0,1-1 0,-1 1 0,1-1 0,-1 0 0,1 0 0,0 0 0,0 0 0,0 0 0,-1-1 0,1 1 0,0-1 0,0 0 0,0 0 0,0 0 0,0 0 0,0 0 0,0-1 0,0 1 0,0-1 0,-1 0 0,1 0 0,0 0 0,1-1 95,3-1-329,0 0-1,0-1 1,0-1 0,0 1-1,0-1 1,-1 0 0,0 0-1,0-1 1,-1 0 0,1 0-1,3-6 330,8-19-132,-1 0-1,-2-1 0,-1-1 1,-1 0-1,-2-1 0,-1 0 1,-2 0-1,-2-1 0,0 0 1,-3 0-1,-1 0 1,-1 0-1,-5-28 133,-13-30 969,-7 38 2600,24 54-2918,5 18 785,45 68-351,-43-78-1024,0 0 1,0 0-1,-1 1 1,0 0-1,-1 0 1,0 0-1,0 1 1,-1 0-1,0-1 1,0 1-1,-1 0 1,0 0-1,0 6-61,-3 2 7,0 0 0,-2 0 0,0-1 0,-1 1 0,-1-1 0,0 0 0,-1 0 0,-1-1 0,-6 11-7,-24 67-543,27-60-269,-17 65-3263,20-33-5121,13-44 1610,2-16 1714</inkml:trace>
  <inkml:trace contextRef="#ctx0" brushRef="#br2" timeOffset="66349.939">3614 16287 3587,'0'0'6577,"0"0"-3486,0 0-1068,0 0 27,0 0-715,14-7-732,50-22-218,44 16 383,-97 14-723,0-1-1,0-1 0,0 0 1,0 0-1,0-1 0,0 0 0,-1-1 1,1 0-1,-1-1 0,1 0 1,-1-1-1,0 0 0,-1 0 1,0-1-1,1 0 0,-2-1 1,1 0-1,-1 0 0,0-1 1,1-1-46,-10 10 46,0 0-1,0 0 1,1 1-1,-1-1 1,0 0-1,0 0 0,0 0 1,0 0-1,0 0 1,0 0-1,0 0 1,0-1-1,-1 1 0,1 0 1,0 0-1,-1-1 1,1 1-1,0-1 1,-1 0-1,1 1 0,0-1 1,-1 0-1,1 0 1,-1 1-1,1-1 1,0 0-1,-1-1 0,1 1 1,-1 0-1,1 0 1,0-1-1,-1 1 1,1 0-1,0-1 0,-1 1 1,1-1-1,0 0 1,0 1-1,-1-1 1,1 0-1,0 0 0,0 0 1,0 0-1,0 0 1,0 0-1,0 0 1,0 0-1,1 0 0,-1-1 1,0 1-1,0 0 1,1 0-1,-1-1 1,1 1-1,0 0 0,-1-1 1,1 1-1,0-1 1,-1 0-45,0 17 23,-1 0 0,2 0 1,0 0-1,1 0 1,0 0-1,1 0 0,1 0 1,1 0-1,0 0 1,0-1-1,2 1 0,4 7-23,10 38-19,-12-37-14,-2 0 1,0 0-1,-2 1 0,0-1 0,-2 1 0,0 0 1,-2 15 32,0-35 3,0-1 1,-1 1-1,1-1 1,-1 0 0,0 1-1,0-1 1,0 0-1,0 0 1,0 1 0,-1-1-1,1 0 1,-1 0-1,0-1 1,0 1 0,0 0-1,-1 0 1,1-1-1,0 0 1,-1 1 0,0-1-1,1 0 1,-1 0-1,0 0 1,0-1 0,0 1-1,0-1 1,-1 1-1,1-1 1,0 0-1,0-1 1,-1 1 0,1 0-1,-1-1 1,1 0-1,-1 0 1,1 0 0,0 0-1,-1 0 1,1-1-1,-1 1 1,1-1 0,0 0-1,0 0 1,-1 0-1,1-1 1,0 1 0,0-1-1,0 0 1,0 0-1,0 0 1,1 0 0,-2-1-4,-1-2-74,0-1-1,0 1 1,0-1 0,1 0 0,0 0 0,0 0 0,1-1 0,-1 1 0,1-1 0,1 0 0,-1 0 0,1-3 74,0-31-8470,6 22-1769</inkml:trace>
  <inkml:trace contextRef="#ctx0" brushRef="#br2" timeOffset="66709.558">4320 16605 4228,'0'0'6609,"0"0"-3144,0 0-700,0 0-59,0 0-827,-12 12-757,-37 40-423,50-52-676,0-1 0,-1 1 1,1 0-1,0 0 0,-1-1 0,1 1 0,0 0 1,-1 0-1,1 0 0,0 0 0,-1 0 1,1 0-1,0 0 0,-1 0 0,1 0 1,0 1-1,-1-1 0,1 0 0,0 0 0,-1 1 1,1-1-1,0 0 0,-1 1 0,1-1 1,-1 0-1,1 1 0,-1-1 0,1 1 1,-1-1-1,1 1 0,-1-1 0,1 1 0,-1-1 1,0 1-1,1 0 0,-1-1 0,0 1 1,1 0-1,-1-1 0,0 1 0,0 0 1,0-1-1,0 1 0,1 0 0,-1-1 0,0 1 1,0 0-1,0-1 0,0 1 0,-1 0 1,1-1-1,0 1 0,0 0 0,0-1 1,-1 1-1,1 0 0,0-1 0,0 1 0,-1 0 1,1-1-24,1 0 79,2-1-59,0 1-1,0-1 0,0 0 1,-1 0-1,1 0 1,0 0-1,-1-1 1,1 1-1,-1-1 0,1 0 1,-1 1-1,0-1 1,0 0-1,0-1 0,0 1 1,0 0-1,0 0 1,-1-1-1,1 1 0,-1-1 1,1 1-1,-1-1 1,0 0-1,0 0 1,0 1-1,-1-1 0,1 0 1,-1 0-1,1 0 1,-1 0-1,0 0 0,0 0 1,0 1-1,-1-1 1,1 0-1,-1 0 0,1 0 1,-1 0-1,0 0 1,0 1-1,0-1 1,-1 0-1,1 1 0,-1-1-19,-7-9-4372,6 9-2482</inkml:trace>
  <inkml:trace contextRef="#ctx0" brushRef="#br2" timeOffset="70044.512">8061 16254 5990,'0'0'3721,"0"0"-1586,0 0-640,0 0-97,0 0-410,-2 17-353,-6 137 961,8-146-1479,-1 6-31,1-1-1,0 1 1,1-1-1,0 1 1,1-1-1,1 1 0,0-1 1,1 0-1,0 0 1,6 10-86,-7-20 93,1 0-1,0 0 1,0 0 0,0-1-1,0 0 1,0 0 0,1 0-1,-1 0 1,0 0 0,1-1-1,0 0 1,-1 0 0,1 0-1,0-1 1,-1 1 0,1-1-1,0 0 1,0-1 0,-1 1 0,1-1-1,0 0 1,-1 0 0,1 0-1,-1-1 1,1 0 0,-1 1-1,0-2 1,1 1 0,-1 0-1,0-1 1,-1 0 0,1 0-1,0 0 1,-1 0 0,0 0-1,2-3-92,20-14 495,0-1 0,-2-1 0,-1-1 0,-1-1 0,-1-1 0,-1-1 1,-1 0-1,-1-1 0,-2-1 0,0-1 0,8-26-495,-15 21 537,-9 38-137,1-3-387,-7 23-133,2 0 1,0 0-1,1 1 0,2 0 1,0 0-1,2-1 1,0 1-1,2 0 1,1 0-1,1 0 0,1-1 1,1 0-1,1 0 1,1 0-1,3 2 120,-7-19-472,0-1 0,1 0 0,0 0 0,0-1 0,0 1 0,0-1-1,1 0 1,0 0 0,0-1 0,0 0 0,1 0 0,0-1 0,-1 1 0,1-1 0,6 1 472,112 11-13360,-87-17 6933</inkml:trace>
  <inkml:trace contextRef="#ctx0" brushRef="#br2" timeOffset="70702.464">9122 16437 6086,'5'-16'3422,"-1"3"-2661,13-57 1948,-17 17 1999,-1 49-4448,0 0 0,-1 0-1,1 0 1,-1 0 0,0 0 0,0 0 0,-1 1 0,1-1-1,-1 1 1,0 0 0,0-1 0,0 1 0,0 1-1,0-1 1,-1 0 0,1 1 0,-1 0 0,1-1-1,-1 1 1,0 1 0,0-1-260,-4-1 149,1 0 0,-1 1 0,0 0-1,0 0 1,0 1 0,0 0 0,0 0 0,0 1 0,0 0-1,0 0 1,0 1 0,0 0 0,0 0 0,1 1 0,-1 0-1,0 1 1,0 0-149,-1 2 29,1 0 1,-1 1-1,1 0 0,0 1 0,0-1 0,1 1 1,0 1-1,0 0 0,1 0 0,0 0 0,0 1 1,1-1-1,0 1 0,1 1 0,0-1 0,0 1 1,1-1-1,0 1 0,1 1-29,-4 15-36,1 0 1,1 0-1,2 0 1,1 1-1,0-1 1,4 24 35,-3-47-61,0 0 1,1 0-1,-1 0 0,0 0 1,1 0-1,0 0 1,0 0-1,0 0 0,0 0 1,0 0-1,0 0 1,1-1-1,0 1 0,-1 0 1,1-1-1,0 1 1,0-1-1,0 0 0,0 0 1,1 0-1,-1 0 0,1 0 1,-1 0-1,1-1 1,0 1-1,-1-1 0,1 0 1,0 0-1,0 0 1,0 0-1,0 0 0,0-1 1,0 1-1,0-1 0,0 0 1,0 0-1,0 0 1,0 0-1,0 0 0,0-1 1,0 1-1,0-1 1,0 0-1,0 0 0,0 0 1,0 0-1,0-1 0,1 0 62,23-14 24,-1-1 0,0-1 1,-2-2-1,0 0 0,-1-1 1,-1-2-1,-1 0 0,7-12-25,77-97 1431,-118 173-961,2-12-591,2 1 1,1-1-1,1 1 1,2 1-1,1-1 1,1 1-1,1 10 121,2-38-230,0 1 0,1 0 0,-1-1-1,1 1 1,-1-1 0,1 0-1,0 1 1,0-1 0,1 0 0,-1 1-1,1-1 1,0 0 0,0 0-1,0 0 1,0 0 0,0-1 0,0 1-1,1 0 1,-1-1 0,1 0-1,0 0 1,0 1 0,0-2 0,0 1-1,0 0 1,0-1 0,0 1-1,1-1 1,-1 0 0,1 0 0,-1 0-1,1-1 1,-1 1 0,1-1-1,-1 0 1,1 0 0,-1 0 0,1 0-1,-1 0 1,1-1 0,-1 0-1,1 0 1,-1 0 0,0 0 0,1 0-1,-1-1 1,0 1 0,0-1-1,0 0 1,0 0 0,1-1 230,84-81-1095,-31-25 3835,-44 69-383,-2 0-1,-2-1 1,-2 0 0,3-39-2357,-8 56 1485,-3 34-50,-43 365-3373,84-518 908,-36 129 1125,0 0 1,1 0-1,0 1 0,1 0 1,1 0-1,0 1 1,1-1-1,0 2 1,1-1-1,0 1 0,1 1 1,0-1-1,1 2 1,0-1-1,0 2 0,5-3-95,-14 9-55,0 1 0,0-1-1,1 1 1,-1 0 0,0 0-1,0 0 1,1 0 0,-1 1-1,1-1 1,-1 1 0,1-1-1,-1 1 1,1 0 0,-1 0-1,1 0 1,-1 0 0,1 1-1,-1-1 1,1 0 0,-1 1-1,0 0 1,1 0 0,-1 0-1,0 0 1,1 0 0,-1 0-1,0 0 1,0 1 0,0-1-1,0 1 1,0-1-1,0 1 1,-1 0 0,1 0-1,0 0 1,-1 0 0,0 0-1,1 0 1,-1 0 0,0 1-1,0-1 1,0 0 0,0 1-1,-1-1 1,1 0 0,-1 1-1,1-1 1,-1 1 0,0 1 55,1 32-6509,-1-25 2533,0 11-7197</inkml:trace>
  <inkml:trace contextRef="#ctx0" brushRef="#br2" timeOffset="71093.613">10089 16283 11211,'0'0'2882,"0"0"-234,0 0-208,0 0-1004,0 0-699,0 0-300,0 0-132,6-5 292,-17 56 215,9-29-202,2-22-564,0 0 1,0-1-1,1 1 0,-1 0 1,0 0-1,0 0 1,0 0-1,0-1 1,1 1-1,-1 0 1,0 0-1,0 0 0,0 0 1,1 0-1,-1 0 1,0 0-1,0 0 1,0-1-1,1 1 1,-1 0-1,0 0 0,0 0 1,1 0-1,-1 0 1,0 0-1,0 0 1,1 0-1,-1 0 0,0 0 1,0 1-1,0-1 1,1 0-1,-1 0 1,0 0-1,0 0 1,0 0-1,1 0 0,-1 0 1,0 0-1,0 1 1,0-1-1,1 0 1,-1 0-1,0 0-46,12-79 3187,-13 78-3170,0 0 0,0 0-1,-1 1 1,1-1 0,0 1 0,0-1 0,0 1-1,-1 0 1,1-1 0,0 1 0,0 0-1,-1 0 1,1 0 0,0 0 0,0 0 0,-1 0-1,1 0 1,0 0 0,0 1 0,-1-1-1,1 0 1,0 1 0,0-1 0,0 1 0,-1-1-1,1 1 1,0 0 0,0-1 0,0 1-1,0 0 1,0 0 0,0 0 0,1 0 0,-1 0-1,0 0 1,0 0 0,1 0 0,-1 0-1,0 0 1,1 0 0,-1 0 0,0 2-17,-9 13-10,-1 1 1,2 0 0,0 0-1,2 1 1,-1 1 0,2-1-1,1 1 1,0 0 0,1 0-1,1 1 1,1-1 0,1 1-1,0-1 1,2 1 0,0-1-1,2 9 10,-2-22-117,0-1 1,0 1-1,1 0 0,-1 0 0,1-1 0,0 1 1,1-1-1,-1 0 0,1 1 0,0-1 0,0-1 0,1 1 1,0 0-1,-1-1 0,2 0 0,-1 1 0,0-2 0,1 1 1,0 0-1,0-1 0,0 0 0,0 0 0,0-1 1,0 1-1,1-1 0,0 0 0,-1-1 0,1 1 0,0-1 1,0 0-1,-1-1 0,1 1 0,0-1 0,0 0 0,0-1 1,0 1-1,0-1 0,-1 0 0,1-1 0,0 1 0,-1-1 1,1 0-1,0-1 117,79-65-4085,-43 9-2016,-22 24 667</inkml:trace>
  <inkml:trace contextRef="#ctx0" brushRef="#br2" timeOffset="72461.279">14491 15911 8904,'0'0'4207,"0"0"-1666,0 0-107,0 0-90,0 0-604,0 0-458,14-5-439,-8 4-771,-3-1-27,0 1-1,0-1 1,0 1 0,0 0 0,1 1 0,-1-1-1,0 0 1,1 1 0,-1 0 0,1 0 0,-1 0-1,0 0 1,1 0 0,-1 1 0,0-1 0,1 1-1,-1 0 1,0 0 0,0 0 0,1 1 0,-1-1-1,0 1 1,0-1 0,-1 1 0,1 0 0,0 0-1,-1 1 1,1-1 0,-1 0 0,0 1 0,1-1-1,-1 2-44,15 22 147,-2 0 0,0 1 0,-2 1 0,-1 0-1,-1 1 1,-2 0 0,-1 0 0,-1 1 0,-1 0-1,-2 1 1,-1-1 0,-2 1 0,0-1 0,-2 1-1,-2 0 1,-1-1-147,-2-1-38,-2 0-1,0 0 1,-2-1-1,-2-1 1,0 0-1,-2 0 1,-1-2-1,0 1 1,-2-2-1,-1 0 0,-1-1 1,-1-1-1,-1-1 1,-1-1-1,-1-1 1,0-1-1,-2-1 1,0 0-1,0-3 1,-2 0-1,0-1 1,0-1-1,-15 2 39,40-13-126,-35 11-1081,12-11-2675,20-5-1062,4-6-2775</inkml:trace>
  <inkml:trace contextRef="#ctx0" brushRef="#br2" timeOffset="71552.305">10982 15913 13453,'0'0'3261,"0"0"-1131,0 0-192,0 0-336,0-12-550,1-41-460,0 52-581,-1 0-1,1-1 1,0 1-1,0 0 1,0 0-1,0-1 1,0 1-1,1 0 1,-1 0-1,0 0 1,0 1-1,1-1 1,-1 0-1,0 0 1,1 1 0,-1-1-1,1 1 1,-1-1-1,1 1 1,-1-1-1,1 1 1,-1 0-1,1 0 1,0 0-1,-1 0 1,1 0-1,-1 0 1,1 0-1,-1 1 1,1-1-1,0 1-10,7-1 21,42 0 82,1 3 0,-1 2-1,0 2 1,8 4-103,-98-6-187,-51-9-2266,44 2-1443,0 1-4361,23 1-1191</inkml:trace>
  <inkml:trace contextRef="#ctx0" brushRef="#br2" timeOffset="71940.674">11278 15849 10282,'0'0'3646,"-2"-14"-934,-8-44 85,9 56-2670,1 0 1,-1 0-1,1 1 0,-1-1 1,0 0-1,0 1 0,0-1 1,0 1-1,0-1 0,0 1 1,0 0-1,-1-1 0,1 1 1,-1 0-1,1 0 0,0 0 1,-1 0-1,0 0 0,1 0 1,-1 0-1,1 1 0,-1-1 1,0 1-1,0-1 0,1 1 1,-1-1-1,0 1 0,0 0 1,0 0-1,-1 0-127,-3-1 296,-7 0-103,0 1 1,0 0 0,0 1-1,0 0 1,0 1-1,0 1 1,0 0-1,1 1 1,-1 0-1,1 0 1,0 2-1,1-1 1,-1 1-1,1 1 1,0 0-1,1 1 1,-7 5-194,-8 8 191,1 2 0,1 0 0,1 1 0,2 1 0,0 1 0,-7 15-191,8-11 78,1 1 0,2 0 1,1 2-1,2 0 0,1 0 0,2 1 0,1 1 0,1-1 0,2 1 0,2 1 1,1 1-79,3-20-5,1 1 0,0-1 0,2 0 1,0 1-1,0-1 0,2 0 0,0-1 1,1 1-1,1-1 0,0 0 0,1-1 1,1 0-1,0 0 0,1-1 0,1 0 1,0 0-1,1-2 0,0 1 0,6 3 5,-8-7-195,0-1 0,1 0 0,0 0 0,0-1 0,1-1 1,0 0-1,0 0 0,0-2 0,0 1 0,1-1 0,0-1 0,0-1 0,0 1 0,0-2 0,0 0 0,0-1 0,0 0 0,1 0 0,-1-2 0,0 0 0,0 0 0,0-1 0,-1-1 0,1 0 0,8-5 195,56-40-7960,-46 22-245</inkml:trace>
  <inkml:trace contextRef="#ctx0" brushRef="#br2" timeOffset="73944.569">11696 15859 4036,'0'0'1676,"13"0"-614,117 4 4015,-178-15 1228,-52-5-4335,97 18-1920,1 0 0,-1 0 0,0 0 0,1 0 0,0 0 0,-1 0 0,1 1 0,0-1 1,0 1-1,0 0 0,0 0 0,1 0 0,-1-1 0,1 1 0,0 1 0,0-1 0,0 0 0,0 0 1,0 0-1,1 0 0,0 1 0,-1-1 0,1 0 0,0 1 0,0-1 0,1 0-50,-7 60 917,-3-1-1,-3 0 1,-17 55-917,-80 199 774,96-200-294,16-111-465,0-1 0,0 0 0,0 0 0,1 0-1,-1 0 1,1-1 0,0 1 0,0-1 0,0 0 0,1 0 0,-1-1 0,1 1 0,0-1-1,0 0 1,-1 0 0,1-1 0,0 1 0,1-1 0,-1 0 0,0-1 0,0 1-1,0-1 1,0 0 0,1 0 0,4-1-15,-2 1 7,213-3-498,-149-9-3019,0-5-4511,-35 4-1988</inkml:trace>
  <inkml:trace contextRef="#ctx0" brushRef="#br2" timeOffset="74685.798">13889 15948 2979,'0'0'5642,"0"0"-2764,0 0-487,0 0 231,0 0-578,0 0-528,-9-8-293,-23-21-252,68 21 76,253 30 826,-182-13-1152,-105-8-714,-1 1 0,1 0 1,-1 0-1,1 0 0,-1 0 0,0 0 0,0 0 0,0 0 0,0 0 1,0 0-1,0 1 0,-1-1 0,1 0 0,-1 1 0,0-1 0,1 0 0,-1 1 1,0-1-1,0 0 0,-1 1 0,1-1 0,0 0 0,-1 1 0,1-1 1,-1 0-1,0 0 0,0 0 0,0 1 0,0-1 0,0 0 0,0 0 0,-1 0 1,1-1-1,-1 1 0,1 0 0,-1 0 0,0-1 0,1 1 0,-1-1 1,-1 1-8,-2 7 34,-129 236 100,111-191-143,2 1 0,2 0-1,3 1 1,2 1 0,3 1 0,3-1 0,-1 34 9,12 136 0,-3-226 1,0 0 0,0 0 0,1 1 0,-1-1 0,0 0 0,0 0 0,0 0 0,0 1 0,0-1 0,-1 0 0,1 0 0,0 0 1,0 0-1,-1 1 0,1-1 0,-1 0 0,1 0 0,-1 0 0,0 0 0,1 0 0,-1 0 0,0 0 0,0 0 0,1 0 0,-1-1 0,0 1 0,0 0 0,0 0 0,0-1 0,0 1 0,0 0 0,0-1 0,0 1 1,0-1-1,-1 0 0,1 1 0,0-1 0,0 0 0,0 0 0,-1 1 0,1-1 0,0 0 0,0 0 0,0 0 0,-1-1 0,1 1 0,0 0 0,0 0 0,0-1 0,0 1 0,0-1 0,-1 1 0,1-1 1,0 1-1,0-1 0,0 0-1,-92-53-198,36 4-3245,21 18-3006,12 14-2290</inkml:trace>
  <inkml:trace contextRef="#ctx0" brushRef="#br2" timeOffset="75317.089">12022 16015 9353,'0'0'2509,"0"0"-320,0 0-203,0 0-881,0 0-593,0 0-208,-12 16-74,-41 54-22,47-60-145,0-1 0,1 1 0,-1 0 0,2 1 0,0-1 0,0 1 0,1 0 0,0-1 0,1 2 0,-1 8-63,-1 1 101,6 78 272,-1-97-353,0 1 0,0 0 0,0-1 0,0 0 0,1 1 0,-1-1 0,1 0 0,-1 0 0,1 0 0,0 0 0,0 0 0,0 0 0,0 0 0,0 0-1,0-1 1,0 1 0,1-1 0,-1 0 0,0 0 0,1 0 0,-1 0 0,1 0 0,-1 0 0,1 0 0,0-1 0,-1 0 0,1 1 0,0-1 0,-1 0 0,1 0 0,0 0 0,-1-1 0,1 1 0,2-1-20,3-2 223,0 0 0,1 0 1,-1-1-1,-1 0 0,1-1 0,-1 0 0,1 0 0,-1 0 0,-1-1 1,1 0-1,-1 0 0,0 0 0,-1-1 0,1 0 0,-1-1 0,0 1 1,-1-1-1,0 1 0,0-1 0,-1-1 0,0 1 0,0 0 0,-1-1 1,0 1-1,0-5-223,-1 4 11,0 1 0,-1 0 0,1-1 1,-2 1-1,1 0 0,-1-1 0,0 1 1,-1 0-1,0 0 0,0 0 0,-1 0 1,0 0-1,0 1 0,-1-1 0,0 1 1,0 0-1,-1 0 0,0 0 0,0 1 1,-1-1-1,1 1 0,-1 1 0,-1-1 1,1 1-1,-1 0 0,0 0 0,0 1 1,-4-2-12,-48 4-3647,34 32-6917,20-11-882</inkml:trace>
  <inkml:trace contextRef="#ctx0" brushRef="#br2" timeOffset="75623.194">12334 16301 14189,'0'0'6503,"0"0"-4710,0 0-223,0 0-481,0 0-673,0 0-288,0 0-64,0 0-32,0 0-32,3-53-32,-3 52-704,0 1-1378,0 0-1634,6 4-3619</inkml:trace>
  <inkml:trace contextRef="#ctx0" brushRef="#br2" timeOffset="75935.634">12655 16061 13325,'0'0'4041,"0"0"-1473,0 0-358,0 0-684,0 0-714,0 0-369,0 0-176,0 0-96,-6 1-38,5 0-126,-1-1 0,0 1-1,1-1 1,-1 1 0,1 0 0,-1 0-1,1 0 1,-1 0 0,1 0 0,-1 0-1,1 0 1,0 0 0,0 1 0,0-1-1,-1 0 1,1 1 0,0-1 0,1 1-1,-1-1 1,0 1 0,0-1-1,1 1 1,-1 0 0,1-1 0,-1 1-1,1 0 1,0 0 0,0-1 0,0 1-1,0 0 1,0 0 0,0-1 0,0 1-1,0 0 1,1-1 0,-1 1 0,1 0-1,-1 0-6,31 235 155,-18-117-240,-46-119 149,-74-26-753,74 8-3714,3-5-5666,23 15 3252</inkml:trace>
  <inkml:trace contextRef="#ctx0" brushRef="#br2" timeOffset="76297.209">12663 16078 6374,'0'0'2498,"0"0"-640,0 0 448,80-82-224,-66 77-288,2-1-481,-4 3-576,1 0-385,-5 3-160,5 0-160,-6 3-32,1 6 0,0 1-480,-2 0-2339,-2 4-2818</inkml:trace>
  <inkml:trace contextRef="#ctx0" brushRef="#br2" timeOffset="76298.209">12883 16536 16175,'0'0'3235,"0"0"-1313,0 0-224,0 0-1058,-2 76-383,-5-59-97,3 2-128,-2-2 0,0 0-32,3-3 0,3-5-288,0 0-1186,0-5-1184,0-1-3300,0-2-4067</inkml:trace>
  <inkml:trace contextRef="#ctx0" brushRef="#br2" timeOffset="76577.292">13208 16081 5990,'0'0'5973,"0"0"-2535,0 0-512,0 0-994,0 0-1110,0 0-453,0 0-124,-15 13-101,-44 42-48,57-52-90,-1 0 0,1 0 0,0 0-1,0 0 1,0 1 0,0-1 0,0 1 0,1 0-1,-1-1 1,1 1 0,0 0 0,1 0-1,-1 0 1,0 0 0,1 0 0,0 0-1,0 0 1,0 0 0,1-1 0,-1 3-6,1 10 18,-1-16-18,-1 11 0,1 0 0,0 0 0,1-1 0,-1 1 0,2 0 0,0 0 0,0-1 0,1 1 0,0-1 0,1 1 0,0-1 0,1-1 0,1 3 0,-4-10 15,-1 0-1,1 0 1,-1-1-1,1 1 1,0 0 0,0-1-1,0 1 1,0-1 0,0 0-1,0 1 1,0-1 0,0 0-1,0 0 1,1-1 0,-1 1-1,0 0 1,1-1-1,-1 0 1,1 1 0,-1-1-1,0 0 1,1 0 0,-1 0-1,1 0 1,-1-1 0,0 1-1,1-1 1,-1 1-1,0-1 1,1 0 0,-1 0-1,0 0 1,0 0 0,1-1-15,64-53 938,-61 47-794,0 0-1,-1-1 1,0 1 0,0-1-1,-1-1 1,0 1 0,-1 0 0,0-1-1,-1 0 1,0 1 0,0-1-1,-1 0 1,0 0 0,-1 0 0,0 0-1,0 0 1,-2-3-144,2 8-28,-1 0-1,0 0 1,-1-1-1,1 1 1,-1 0-1,0 0 1,0 0-1,0 0 1,-1 1-1,0-1 1,0 1-1,0-1 1,0 1-1,-1 0 1,0 0 0,0 1-1,0-1 1,0 1-1,0 0 1,-1 0-1,1 0 1,-1 0-1,0 1 1,0 0-1,0 0 1,0 0-1,0 1 1,0-1-1,-1 1 1,1 1-1,0-1 1,-1 1 28,3-1-321,1 1-1,-1 0 1,0-1-1,0 1 1,0 0-1,1 1 1,-1-1-1,0 0 1,0 1-1,1 0 1,-1-1-1,0 1 1,1 0 0,-1 1-1,1-1 1,-1 0-1,1 1 1,-1-1-1,1 1 1,0 0-1,0-1 1,0 1-1,-1 2 322,-7 16-6368</inkml:trace>
  <inkml:trace contextRef="#ctx0" brushRef="#br2" timeOffset="76891.452">13507 16304 16303,'0'0'4132,"0"0"-1633,0 0-417,0 0-1057,0 0-641,0 0-288,0 0-64,0 0 0,0 0-32,-8-14-96,8 14-1281,0 0-1250,0 1-2594,0 6-4228</inkml:trace>
  <inkml:trace contextRef="#ctx0" brushRef="#br2" timeOffset="77190.589">13691 16067 13997,'0'0'3326,"0"0"-758,0 0-235,0 0-742,14-12-652,44-36-304,-56 47-620,-1 0-1,1 1 0,-1-1 0,1 0 1,-1 1-1,1 0 0,-1-1 0,1 1 0,0 0 1,-1 0-1,1-1 0,-1 1 0,1 0 1,0 1-1,-1-1 0,1 0 0,0 0 1,-1 1-1,1-1 0,-1 1 0,1-1 1,-1 1-1,1 0 0,-1 0 0,0 0 0,1-1 1,-1 1-1,0 0 0,1 1 0,-1-1 1,0 0-1,0 0 0,0 0 0,0 1 1,0-1-1,0 1 0,-1-1 0,1 0 1,0 1-1,-1-1 0,1 1 0,-1 0 0,1-1 1,-1 1-1,0-1 0,0 1 0,0 0 1,0-1-1,0 1 0,0 0 0,0-1 1,0 1-1,-1-1 0,1 1 0,-1-1 1,1 1-1,-1 0-14,0 10-139,-1 0 1,0-1-1,-1 1 0,0-1 1,-1 0-1,0 0 1,0 0-1,-1-1 0,-1 1 1,0-1-1,0 0 1,-1-1-1,-1 1 0,1-2 1,-1 1-1,-1-1 1,1 0-1,-2 0 1,1-1-1,-1-1 0,0 0 1,0 0-1,0 0 1,-1-2-1,0 1 0,-4 0 139,54-16-240,-35 10 244,0 0-1,-1 0 1,1 0-1,0 1 0,0 0 1,0-1-1,-1 2 1,1-1-1,0 0 1,0 1-1,0-1 1,-1 1-1,1 0 1,0 0-1,-1 1 1,1-1-1,-1 1 0,0 0 1,1 0-1,-1 0 1,0 0-1,0 0 1,0 1-1,0-1 1,-1 1-1,1 0 1,-1 0-1,1 0 1,-1 0-1,0 0 1,0 1-1,-1-1 0,1 1 1,-1-1-1,1 1 1,-1-1-1,0 2-3,-1 6 18,-1 1 0,0 0 0,0-1 0,-1 0-1,-1 1 1,0-1 0,0 0 0,-1 0 0,0 0 0,-1-1 0,-1 1-1,1-1 1,-2-1 0,1 1 0,-1-1 0,-1 0 0,0 0-1,0-1 1,0 0 0,-1-1 0,0 0 0,-1 0 0,0-1 0,0 0-1,0-1 1,0 0 0,-1 0 0,0-1 0,0-1 0,0 0-1,-1 0 1,1-1 0,-1-1 0,1 0 0,-8 0-18,15-1-5,1-1 0,-1 0 0,1 1 0,-1-1 0,1 0 0,0-1 0,-1 1 0,1-1 0,0 1 0,0-1 0,0 0 0,0 0 0,0 0 0,0-1 0,1 1 0,-1-1 0,1 1 0,-1-1 0,0-2 5,-15-41-6317,18 27 413</inkml:trace>
  <inkml:trace contextRef="#ctx0" brushRef="#br2" timeOffset="79093.668">1 16353 14638,'0'0'2306,"0"0"-1222,0 0-81,18-2 12,130-4 79,-95 11-943,15 3-60,0-3-1,0-3 0,1-3 1,-1-3-1,63-12-90,-59-11-23,-70 26 26,0 0-1,-1-1 1,1 1-1,-1 0 1,1-1-1,-1 0 1,0 1-1,0-1 1,1 0-1,-1 1 1,0-1-1,0 0 1,-1 0-1,1 0 1,0 0-1,-1 0 0,1 0 1,-1 0-1,0 0 1,1 0-1,-1 0 1,0 0-1,0 0 1,0 0-1,-1-1 1,1 1-1,0 0 1,-1 0-1,0 0 1,1 0-1,-1 0 1,0 1-1,0-1 1,0 0-1,0 0-2,-10-15 212,0 0 0,-1 1 0,0 1-1,-1 0 1,-1 1 0,0 0 0,-1 1-1,-1 1 1,-15-10-212,32 44 1703,31 57-1548,-19-53-84,-2 1 1,0 0 0,-2 1 0,-1 0-1,-2 0 1,0 1 0,0 19-72,-6-32-88,-1 0 0,0-1 0,-1 1 0,-1-1 0,-1 0 0,0 1 0,-1-2 0,0 1 0,-1 0 0,-1-1 0,0 0 0,-1-1 0,-1 0 0,0 0 0,0-1 0,-1 0 0,-1 0 0,0-1 1,-1-1-1,0 0 0,-3 2 88,-96 68-10229,53-45-1526</inkml:trace>
  <inkml:trace contextRef="#ctx0" brushRef="#br2" timeOffset="93404.004">22578 11840 2691,'0'0'6005,"0"0"-2380,5-15-983,30-74 2793,-29 74-1109,-13 34-2410,2-2-2206,-39 113 221,6 3-1,-8 65 70,35-99-2366,9-33-3894,-1-50 2071,1-15-2139,0-7 2015</inkml:trace>
  <inkml:trace contextRef="#ctx0" brushRef="#br2" timeOffset="93832.2">22535 11926 4004,'4'-170'7847,"-18"69"1987,57 123-7811,154 181-1985,-78-73-397,-7-8-730,-110-119 1087,0-1 0,0 1 0,0 0-1,-1 0 1,1 0 0,-1 0-1,0 1 1,0-1 0,0 0-1,-1 1 1,1-1 0,-1 0-1,0 1 1,1-1 0,-2 0-1,1 1 1,0-1 0,-1 0 0,1 1-1,-1-1 1,0 0 0,0 1-1,0-1 1,-1 0 0,1 0-1,-1 0 1,0 0 0,1 0-1,-1-1 1,-1 1 0,1-1 0,0 1-1,-1-1 1,1 1 0,-1-1-1,1 0 1,-2 0 2,-33 21 172,-2-2-1,0-1 1,-1-2-1,-1-2 0,0-1 1,-1-3-1,-1-1 1,-3-2-172,-251 49-278,288-53-3876,29-4-1327,8-2-1112</inkml:trace>
  <inkml:trace contextRef="#ctx0" brushRef="#br2" timeOffset="94260.139">23620 11973 8264,'0'0'5034,"3"-16"-1874,8-53-886,-11 65-2063,0 0 0,0 0 0,0 1 0,0-1 0,-1 0 0,1 0 0,-1 0 0,0 1 0,0-1 0,0 0 0,-1 1 0,1-1 0,-1 1 0,0-1 0,0 1 0,0 0 0,-1 0 0,1 0 0,-1 0 0,-2-2-211,0 1 100,0 0 0,0 1 0,0 0 0,-1 0 0,1 0 0,-1 1 0,0-1 0,0 1 0,0 1 0,0-1-1,0 1 1,-1 0 0,1 1 0,0-1 0,0 1 0,-6 1-100,-3 4 12,0 0 0,0 1 0,0 1 0,0 1 0,1 0 0,1 0 0,-1 2 0,2 0 0,-1 0 0,1 1-1,1 0 1,0 1 0,0 1 0,1 0 0,1 0 0,0 1 0,-1 4-12,-5 2-112,1 0 0,1 1 0,1 0 0,0 1 0,2 1-1,1 0 1,1 0 0,0 0 0,2 1 0,1 0 0,1 0 0,1 1 0,1-1 0,1 18 112,1-39-40,1 0 0,-1-1 1,1 1-1,0 0 0,0-1 1,0 1-1,0-1 0,0 0 1,1 1-1,-1-1 1,1 0-1,0 0 0,-1 1 1,1-2-1,0 1 0,0 0 1,0 0-1,0 0 0,1-1 1,-1 1-1,0-1 0,1 0 1,-1 0-1,1 0 1,-1 0-1,1 0 0,-1 0 1,1-1-1,0 1 0,-1-1 1,1 0-1,2 0 40,88-12-39,-74 4 151,0 0 1,0-2 0,-1 0-1,0-1 1,0-1 0,-2-1-1,1 0 1,-2-1 0,0-1-1,0 0 1,-2-1 0,0-1-1,0 0 1,-2 0 0,0-1-1,-1-1 1,-1 0 0,-1 0-1,2-8-112,-4 11 361,0 0 0,-1 0 0,0 0-1,-2 0 1,0-1 0,0 0-1,-1-9-360,-13 39 566,2 10-548,0 0 0,2 1 0,1 0 0,1 0 0,1 1 0,2 0 1,0-1-1,1 1 0,2 0 0,1 14-18,-1-23 1,-2-9-188,0 0 1,0 0-1,1-1 1,0 1-1,1 0 1,-1 0-1,1 0 1,1 0 0,-1-1-1,1 1 1,0 0-1,1-1 1,0 0-1,0 1 1,0-1-1,1 0 1,-1-1-1,1 1 1,1-1-1,-1 1 1,1-1-1,0-1 1,0 1-1,0-1 1,1 0-1,0 0 1,0 0 0,0-1-1,3 2 187,1-5-256,-1 0 0,1 0-1,0 0 1,-1-2 0,1 1 0,-1-1-1,1 0 1,-1-1 0,0 0 0,0-1-1,0 0 1,0 0 0,-1-1 0,1 0 0,-1 0-1,-1-1 1,6-5 256,7-6 75,0-2-1,-2 0 1,0-1 0,-1-1 0,12-20-75,-3-2 880,-3-2 1,-1 0 0,-2-1 0,-2-1 0,-2-1 0,-2-1-1,-3 0 1,2-23-881,-11 63 185,0 3-34,0-1 0,-1 1-1,1-1 1,-1 0-1,-1 0 1,1 1-1,-1-1 1,-1 0 0,1 0-1,-1 0 1,0 1-1,0-1 1,-1 0 0,0 1-1,0-1 1,-3-5-151,3 12 28,0-1 0,0 1 0,1 0-1,-1 0 1,0-1 0,0 1 0,0 0 0,1 1 0,-1-1 0,0 0 0,0 0 0,1 1 0,-1-1 0,0 1 0,0 0 0,1-1 0,-1 1 0,1 0 0,-1 0 0,1 0-1,-1 0 1,1 0 0,-1 0 0,1 1 0,0-1 0,0 0 0,-1 1 0,1-1 0,0 1 0,0-1 0,1 1 0,-1-1 0,0 1 0,0 0 0,1-1 0,-1 1 0,1 0-1,0 0 1,-1-1 0,1 2-28,-2 0 30,-11 28-16,2-1-1,0 1 1,3 1-1,0 0 0,2 0 1,1 1-1,2 0 0,1 29-13,2-48-40,-3 14-987,1-1 0,1 1 0,2-1 0,0 1-1,2-1 1,1 1 0,2-1 0,0-1 0,2 1 0,0-1 0,11 20 1027,-8-32-5574,-5-8-832</inkml:trace>
  <inkml:trace contextRef="#ctx0" brushRef="#br2" timeOffset="94778.19">24032 12207 4965,'-4'-16'3854,"-43"-114"1618,46 128-5342,-1 0 1,1 0-1,0-1 0,0 1 1,0 0-1,0-1 0,0 1 1,0-1-1,1 1 1,-1-1-1,1 1 0,-1-1 1,1 1-1,0-1 0,0 1 1,0-1-1,1 0 0,-1 1 1,0-1-1,1 1 1,0-1-1,0 1 0,0-1 1,0 1-1,0 0 0,0-1 1,0 1-1,1 0 1,-1 0-1,1 0 0,0 0 1,-1 0-1,1 0 0,0 1 1,0-1-1,0 1 1,0-1-1,1 1-130,21-7-62,1 2 0,1 1 0,-1 2 0,1 0 0,-1 1 0,1 2 0,0 0-1,7 3 63,16-2-496,331 4-1506,-372-4 2318,0-1 0,1-1 0,-1 0 0,0 0 0,0-1 0,0 0 0,0 0 0,0 0 0,0-1 0,-1-1 0,1 1 0,-1-1 0,0 0 0,0-1 0,0 0-1,2-2-315,-8 5 147,0 1-1,0 0 0,0-1 0,0 1 1,0-1-1,-1 1 0,1-1 0,0 0 1,-1 1-1,0-1 0,1 0 0,-1 1 1,0-1-1,0 0 0,1 1 0,-1-1 0,-1 0 1,1 0-1,0 1 0,0-1 0,-1 0 1,1 1-1,-1-1 0,1 0 0,-1 1 1,0-1-1,0 1 0,1-1 0,-1 1 1,0 0-1,-1-1-146,-69-41 2033,57 42-2009,1 0 1,-1 1 0,0 0 0,0 1 0,1 1-1,-1 0 1,1 0 0,-1 2 0,1 0 0,0 0-1,0 1 1,1 1 0,-1 0 0,1 0-1,1 2 1,-1-1 0,1 1 0,0 1 0,1 0-1,0 1 1,1 0 0,0 0 0,0 1 0,1 0-1,0 0 1,1 1 0,1 0 0,-2 3-25,2-3-66,-1 1 0,2 1 0,0-1 1,0 1-1,1-1 0,1 1 0,0 0 1,1 1-1,1-1 0,0 0 0,1 0 0,0 1 1,1-1-1,1 0 0,0 0 0,1 1 1,1-2-1,0 1 0,1 0 0,0-1 1,1 0-1,0 0 0,1-1 0,1 1 0,5 6 66,-8-15-76,-1 0-1,1 0 0,0 0 0,0-1 1,0 0-1,1 0 0,-1 0 0,1 0 0,0-1 1,-1 0-1,1 0 0,0-1 0,0 0 1,0 0-1,1 0 0,-1 0 0,0-1 0,0 0 1,0-1-1,0 1 0,0-1 0,1 0 1,-1-1-1,-1 1 0,1-1 0,0-1 0,0 1 1,-1-1-1,1 0 0,-1 0 0,0 0 77,14-9 77,-2-1 0,1 0-1,-2-2 1,0 0 0,0 0-1,-2-2 1,0 0-1,1-3-76,5-6 205,0-1 0,-2-1-1,-2-1 1,0-1 0,-2 0-1,-1-1-204,-50 96 459,32-51-430,0 0-1,1 0 0,1 0 0,0 0 1,1 1-1,0-1 0,1 1 0,1-1 0,0 1 1,1-1-1,2 10-28,-2-18 3,0 0 1,0-1 0,1 1-1,-1 0 1,1-1-1,1 0 1,-1 1-1,1-1 1,0 0-1,0 0 1,0-1-1,1 1 1,-1 0-1,1-1 1,0 0-1,1 0 1,-1 0-1,1-1 1,0 1 0,-1-1-1,2 0 1,-1-1-1,0 1 1,0-1-1,1 0 1,-1 0-1,1-1 1,0 0-1,-1 0 1,2 0-4,4 0-9,1-1 1,-1 0 0,1 0-1,-1-2 1,1 1 0,-1-1-1,0-1 1,0 0 0,0-1-1,0 0 1,0-1-1,-1 0 1,0 0 0,0-1-1,0 0 1,-1-1 0,0 0-1,0-1 1,-1 0 0,0 0-1,0-1 1,-1 1-1,0-2 1,0 1 0,-1-1-1,-1 0 1,0 0 0,0-1-1,-1 0 1,3-9 8,-5-9-1485,-37 18-5000,3 14-284</inkml:trace>
  <inkml:trace contextRef="#ctx0" brushRef="#br2" timeOffset="95384.524">23277 12931 9513,'6'-14'3956,"25"-46"-1107,-3 7 2614,-42 102-2422,4-9-3109,-99 263-760,67-194-1606,22-59 661,13-35 1014,0 0-1,1 1 0,0 0 0,2 0 1,0 0-1,0 1 0,2-1 0,0 1 1,1 7 759,1-24 10,0 0 1,0 0 0,0 0 0,0 0 0,1-1 0,-1 1 0,0 0-1,0 0 1,0 0 0,0 0 0,1 0 0,-1-1 0,0 1 0,0 0 0,1 0-1,-1 0 1,0 0 0,0 0 0,0 0 0,1 0 0,-1 0 0,0 0 0,0 0-1,1 0 1,-1 0 0,0 0 0,0 0 0,0 0 0,1 0 0,-1 0 0,0 0-1,0 1 1,0-1 0,1 0 0,-1 0 0,0 0 0,0 0 0,0 0-1,1 0 1,-1 1 0,0-1 0,0 0 0,0 0-11,8-24 1572,-8 21-1240,2-6 340,-1 0-1,0 0 1,0 0-1,-1 1 1,0-1-1,-1 0 1,0 0-1,0 0 1,-1 0 0,0 1-1,-2-4-671,4 12 29,0-1-1,0 1 1,-1-1-1,1 1 0,0 0 1,0-1-1,-1 1 1,1-1-1,0 1 1,-1 0-1,1 0 1,0-1-1,-1 1 1,1 0-1,0-1 1,-1 1-1,1 0 1,-1 0-1,1 0 1,0 0-1,-1-1 1,1 1-1,-1 0 1,1 0-1,-1 0 1,1 0-1,-1 0 1,1 0-1,-1 0 0,1 0 1,0 0-1,-1 0 1,1 1-1,-1-1 1,1 0-1,-1 0 1,1 0-1,0 0 1,-1 1-1,1-1 1,-1 0-1,1 0 1,0 1-1,-1-1 1,1 0-1,0 1 1,-1-1-1,1 0 1,0 1-1,0-1 1,-1 0-1,1 1 1,0-1-1,0 1 0,0-1 1,-1 1-1,1-1 1,0 0-1,0 1 1,0-1-1,0 1 1,0-1-1,0 1 1,0-1-29,-9 30-29,9-27 29,0 0 0,1 0 0,-1 0 1,1 0-1,-1 0 0,1 0 0,0 0 0,0 0 1,1 0-1,-1-1 0,0 1 0,1 0 0,0-1 0,0 1 1,-1-1-1,2 0 0,-1 0 0,0 1 0,0-1 1,1-1-1,-1 1 0,1 0 0,-1-1 0,1 1 1,0-1-1,-1 0 0,1 1 0,0-2 0,0 1 1,0 0-1,0 0 0,1-1 0,102 12 79,-104-12-73,12 0 76,0-1 1,0 0 0,-1 0 0,1-2 0,-1 0 0,1 0 0,-1-1-1,0-1 1,0 0 0,-1 0 0,1-2 0,-1 0 0,-1 0 0,1-1-1,-1 0 1,-1-1 0,1 0 0,-2-1 0,1 0 0,-1 0 0,-1-1-1,0 0 1,6-10-83,-15 21-28,1 0-1,-1 0 0,0 1 1,1-1-1,-1 0 1,1 0-1,-1 0 0,1 1 1,-1-1-1,0 0 0,1 0 1,-1 0-1,1 0 1,-1 0-1,0 0 0,1 0 1,-1 0-1,1-1 0,-1 1 1,0 0-1,1 0 1,-1 0-1,1-1 0,-1 1 1,1 0-1,-1-1 0,1 1 1,-1 0-1,1-1 0,-1 1 1,1 0-1,0-1 1,-1 1-1,1-1 0,-1 1 1,1-1-1,0 1 0,0-1 1,-1 1-1,1-1 1,0 0-1,0 1 0,0-1 1,-1 1-1,1-1 0,0 1 1,0-1-1,0 0 1,0 1-1,0-1 0,0 1 1,0-1-1,0 0 0,1 1 1,-1-1-1,0 1 1,0-1-1,0 0 0,1 1 1,-1-1-1,0 1 0,1-1 1,-1 1-1,0-1 1,1 1 28,-49 21-6647,46-20 5946,-34 18-10147</inkml:trace>
  <inkml:trace contextRef="#ctx0" brushRef="#br2" timeOffset="98062.77">21398 13877 9161,'-3'-6'2930,"1"3"-2407,-16-25 1461,-2 14 3079,20 53-2223,19 55-2313,-5 0 0,-5 0-1,-3 8-526,-4-75-47,1 87-1143,-12-43-2425,9-70 3476,-10 28-4368,-4-16-1834,5-12 117</inkml:trace>
  <inkml:trace contextRef="#ctx0" brushRef="#br2" timeOffset="98437.956">21314 14329 1698,'0'-44'2730,"-2"-14"206,3-1-1,2 0 1,3 1-1,2 0 1,13-44-2936,-19 95 164,-1 0 0,1 0 0,0 1 0,0-1 0,1 1 0,0 0-1,0-1 1,0 1 0,1 0 0,0 1 0,0-1 0,1 1 0,-1 0 0,1 0 0,0 0 0,1 1 0,-1-1-1,1 1 1,0 1 0,0-1 0,0 1 0,0 0 0,0 0 0,1 1 0,0 0 0,-1 0 0,5 0-164,2 1 13,0 1 0,0 1 0,0 0 0,1 0 0,-1 2 1,0-1-1,-1 2 0,1 0 0,0 0 0,-1 1 0,0 1 1,0 0-1,-1 0 0,0 1 0,0 1 0,0 0 0,-1 0 1,0 1-1,-1 1 0,0-1 0,0 1 0,-1 1 0,-1 0 1,1 0-1,-2 0 0,0 1 0,0 0 0,-1 0 0,0 1 1,1 6-14,-6-14-8,0 0 1,0 1 0,0-1 0,-1 0-1,0 0 1,0 1 0,0-1-1,0 0 1,-1 0 0,0 0 0,0 0-1,0-1 1,-1 1 0,1-1-1,-1 1 1,0-1 0,-1 0 0,1 0-1,-1 0 1,0 0 0,1-1 0,-2 1-1,1-1 1,0 0 0,-1-1-1,-3 3 8,-8 4-52,0-2 0,-1 1 0,1-2-1,-1 0 1,0-1 0,-1-1-1,-8 0 53,-3 1-411,-1-2 0,0-1 0,1-1 0,-1-2 0,-21-3 411,8-11-1960,39-8-5208,15 14 2155</inkml:trace>
  <inkml:trace contextRef="#ctx0" brushRef="#br2" timeOffset="98745.291">21804 14100 6406,'0'0'2514,"0"0"-768,12 2-38,40 7-346,-51-9-1233,1 1 1,0-1 0,-1 1-1,1 0 1,-1-1 0,1 1-1,-1 0 1,1 0 0,-1 0-1,0 0 1,1 1 0,-1-1-1,0 0 1,0 0 0,0 1-1,0-1 1,0 1 0,0-1-1,0 1 1,0-1 0,-1 1-1,1-1 1,-1 1 0,1 0-1,-1-1 1,0 1 0,1 0-1,-1 0 1,0-1 0,0 1-1,0 0 1,0-1 0,-1 1-1,1 0 1,0 0 0,-1-1-1,0 2-129,1 6 381,-8 125 671,7-118-2558,5-10-5476,4-6 3351</inkml:trace>
  <inkml:trace contextRef="#ctx0" brushRef="#br2" timeOffset="99107.218">22259 14185 6822,'0'0'8334,"-7"-16"-4806,-22-48-1931,25 58-1427,0 0 0,0 1 1,-1-1-1,0 1 1,0 1-1,0-1 0,-1 1 1,0-1-1,0 2 1,0-1-1,0 1 0,0 0 1,-1 0-1,1 0 1,-1 1-1,0 0 0,0 1 1,0-1-1,0 1 1,0 1-1,0-1 0,0 1 1,0 0-1,0 1 1,-4 0-171,0 0 43,1 1 1,-1 0 0,1 1 0,0 0 0,0 0 0,0 1 0,0 0 0,1 1 0,-1 0 0,1 0 0,1 1 0,-1 0 0,1 1 0,0 0 0,0 0 0,1 1-1,0 0 1,0 0 0,1 0 0,0 1 0,0 0 0,1 1 0,-1 1-44,-1 4-15,0 0-1,1 0 1,0 1 0,1-1-1,1 1 1,0 0 0,2 1-1,0-1 1,0 0-1,1 1 1,1-1 0,1 1-1,1-1 1,2 12 15,-3-21-96,1 0 1,0-1-1,0 1 1,1-1-1,0 0 1,0 0-1,0 0 1,1 0-1,-1 0 0,1-1 1,1 0-1,-1 0 1,1 0-1,0 0 1,0-1-1,1 1 0,-1-1 1,1-1-1,0 1 1,0-1-1,0 0 1,0 0-1,1-1 1,-1 0-1,1 0 0,-1 0 1,1-1-1,0 0 1,-1 0-1,1-1 1,0 0-1,0 0 1,0-1-1,0 1 0,-1-1 1,1-1-1,0 0 1,-1 0-1,1 0 1,4-2 95,7-6 76,1-1 0,-2 0 1,1-2-1,-1 0 0,-1 0 1,-1-2-1,0 0 0,-1 0 1,0-2-1,-1 0 0,-1 0 1,-1-1-1,4-9-76,4-11 546,-1 0 1,-2-1-1,-2-1 1,-1 0-1,-3-1 0,1-12-546,-9 44 134,1 2-25,-1 0 1,0 0 0,0 0 0,0 0-1,-1 0 1,0 0 0,-1-1-1,0 1 1,0 0 0,0-1-1,-1 1 1,0 0 0,0 0-1,-1 0 1,0 0 0,0 0-1,-1 0 1,0 0 0,0 0-1,0 1 1,-1 0 0,-4-6-110,6 11 14,0 0 1,0 0-1,1 1 1,-1-1-1,0 0 1,0 1-1,0 0 1,0-1-1,0 1 1,0 0-1,0 0 1,0 0-1,0 0 0,1 0 1,-1 1-1,0-1 1,0 0-1,0 1 1,0 0-1,0-1 1,1 1-1,-1 0 1,0 0-1,0 0 1,1 0-1,-1 0 1,1 0-1,-1 1 1,1-1-1,-1 0 1,1 1-1,0-1 1,0 1-1,0 0 0,0-1 1,0 1-1,0 0 1,0 0-1,0 0-14,-25 75 349,23-38-376,2 1 0,2-1 1,2 0-1,1 0 0,2 0 1,2-1-1,1 1 0,2-2 0,2 0 1,1 0-1,7 10 27,21 27-3109,-24-52-1277,3-4-4236,-9-9-2257</inkml:trace>
  <inkml:trace contextRef="#ctx0" brushRef="#br2" timeOffset="99108.218">22685 14457 12492,'0'0'4404,"0"0"-1649,0 0-631,0 0-389,0 0-843,0 0-358,0 0-118,1-4-96,-1 4-308,0 0 0,0 1 0,1-1 0,-1 0 1,0 0-1,0 0 0,1 1 0,-1-1 0,0 0 0,0 0 0,1 0 0,-1 1 0,0-1 0,1 0 0,-1 0 0,0 0 0,0 0 0,1 0 0,-1 0 0,0 0 0,1 0 0,-1 0 0,0 0 0,1 0 0,-1 0 0,0 0 0,1 0 0,-1 0 1,0 0-1,1 0 0,-1 0 0,0 0 0,1 0 0,-1-1 0,0 1 0,0 0 0,1 0 0,-1 0 0,0 0 0,0-1 0,1 1 0,-1 0 0,0 0 0,0-1 0,1 1-12,6 16-285,-26-14-7328,7-2-325</inkml:trace>
  <inkml:trace contextRef="#ctx0" brushRef="#br2" timeOffset="99770.775">23566 14147 9673,'-4'-14'3854,"-12"-48"-1430,13 57-2220,1 1 0,-1 0 0,0 0 0,0 0 0,-1 0 0,1 0 0,-1 1 0,0 0 0,0-1 1,0 1-1,0 1 0,0-1 0,-1 1 0,1-1 0,-1 1 0,0 1 0,1-1 0,-1 1 0,0-1 0,0 1 0,0 1 0,0-1 0,0 1 0,0 0 0,0 0 0,0 0 0,-3 1-204,-4 0 75,0 0 1,0 0-1,0 1 0,0 0 0,0 1 0,1 1 0,0 0 0,0 0 1,0 1-1,0 1 0,1 0 0,-1 0 0,1 1 0,1 0 0,0 1 1,0 0-1,0 0 0,1 1 0,0 0 0,1 0 0,0 1 0,0 0 1,1 0-1,0 1 0,1 0 0,1 0 0,-1 1-75,-1 2-4,1 0-1,0 1 1,1 0 0,1-1-1,0 1 1,1 1 0,1-1-1,0 0 1,1 0 0,1 0-1,0 1 1,1-1 0,1 0-1,0 0 1,1-1 0,0 1-1,2-1 1,-1 0 0,2 0-1,0 0 1,3 4 4,-5-12-74,1 0 1,-1 0-1,1 0 0,0-1 0,0 1 0,1-1 1,0-1-1,-1 1 0,2-1 0,-1-1 0,0 1 1,1-1-1,-1-1 0,1 1 0,0-1 0,0 0 1,0-1-1,0 0 0,0 0 0,1-1 1,-1 0-1,0-1 0,0 1 0,7-3 74,1 1 29,-1-1 0,1-1 0,-1-1-1,1 0 1,-1-1 0,-1-1 0,1 0 0,-1 0-1,0-2 1,-1 0 0,0 0 0,2-4-29,1-1 340,-1-2 1,0 0 0,-2 0 0,0-2-1,0 1 1,-2-2 0,0 0-1,-1 0 1,-1 0 0,-1-1-1,3-13-340,-6-9 856,-6 33-115,-2 30-512,-22 258-165,3-206-96,4-97 37,13 3 11,1 1-1,1-1 1,0 0-1,2 0 0,1 0 1,0 0-1,2 1 0,0-1 1,1 0-1,4-10-15,-4 21-11,0 0 0,0 0 0,1 0 1,0 1-1,1-1 0,0 1 0,1 0 0,0 1 0,0-1 0,1 1 0,0 0 1,0 1-1,1 0 0,-1 0 0,2 0 0,-1 1 0,1 1 0,0-1 0,0 1 1,1 1-1,8-4 11,-11 6-174,-1 0 0,1 0 1,0 1-1,0 0 0,0 0 1,-1 1-1,1 0 0,0 0 1,0 0-1,0 1 0,0 0 1,-1 0-1,1 1 0,0 0 1,-1 0-1,1 1 0,-1-1 1,0 1-1,3 3 174,62 55-11087,-50-35 1008</inkml:trace>
  <inkml:trace contextRef="#ctx0" brushRef="#br2" timeOffset="100093.65">24218 14206 14350,'0'0'3507,"0"0"-1617,0 0-540,0 0-453,0 0-646,0 0-203,0 0 0,2 18 107,6 228 1057,-8-235-1202,-1-8-17,0 0 0,1 1 0,-1-1 0,1 0 0,-1 1 0,1-1 0,0 1 1,0-1-1,0 1 0,1-1 0,-1 1 0,1-1 0,0 0 0,0 0 0,0 1 0,1-1 0,-1 0 0,1 0 0,-1 0 0,1 0 0,0 0 0,0 0 0,0-1 0,1 1 0,-1-1 0,1 1 0,-1-1 0,1 0 0,0 0 0,0 0 0,0-1 0,0 1 0,0 0 0,0-1 0,0 0 1,3 1 6,6-3 88,-1 0 1,1 0 0,-1-2 0,0 1 0,0-1 0,0-1 0,0 0 0,0-1 0,-1 0 0,0 0 0,0-1 0,0 0 0,-1-1 0,0 0 0,0-1 0,-1 1 0,0-2 0,0 1 0,-1-1 0,0 0 0,4-8-89,-6 8 157,0-1 1,-1 1-1,0-1 0,-1 0 0,0 0 1,0-1-1,-1 1 0,0 0 1,-1-1-1,0 1 0,-1-1 0,0 1 1,-1-1-1,0 0 0,-1 1 1,-2-8-158,3 11-71,-1 1 0,0-1 0,0 1 0,-1-1 0,0 1 0,0 0 0,0 0 0,-1 1 0,0-1 0,0 1 0,0 0 0,-1 0 1,0 0-1,0 0 0,0 1 0,0 0 0,-1 0 0,0 0 0,0 1 0,0 0 0,0 0 0,0 0 0,0 1 0,-1 0 1,1 0-1,-3 0 71,-66-2-7052,44 6-1335</inkml:trace>
  <inkml:trace contextRef="#ctx0" brushRef="#br2" timeOffset="100717.377">25228 14243 8808,'0'0'3198,"0"0"-406,13-8 235,43-27-555,-55 34-2324,1 1 0,-1-1 0,0 1 0,0-1 0,1 0 0,-1 0 0,0 1 0,0-1 0,0 0 0,0 0 0,0 0 0,0 0 1,-1 0-1,1-1 0,0 1 0,0 0 0,-1 0 0,1 0 0,-1-1 0,1 1 0,-1 0 0,1-1 0,-1 1 0,0 0 1,0-1-1,0 1 0,0 0 0,0-1 0,0 1 0,0-1 0,0 1 0,0-1-148,-42-28 1778,41 29-1771,-15-3 46,0 0 0,-1 0 0,1 2 0,-1 0 0,0 1 0,0 0 0,0 2 0,0 0 0,1 0 1,-1 2-1,0 0 0,1 1 0,0 1 0,0 0 0,0 1 0,-10 6-53,17-9 1,0 0 1,0 0-1,1 1 0,-1 0 1,1 1-1,-1 0 0,2 0 1,-1 1-1,0 0 0,1 0 1,0 1-1,1 0 0,-1 0 1,1 1-1,1-1 0,0 1 1,0 0-1,0 1 0,1-1 1,0 1-1,0 0 0,1 0 1,1 0-1,-2 9-1,6-14-6,0-1 0,0 1-1,0 0 1,1-1 0,0 0 0,-1 1 0,1-1 0,0 0 0,1 0 0,-1-1-1,0 1 1,1-1 0,-1 0 0,1 1 0,0-2 0,0 1 0,0 0 0,0-1-1,0 0 1,0 0 0,0 0 0,1 0 0,-1-1 0,0 1 0,0-1-1,1 0 7,-4 0 0,376 62-59,-287-26 58,-89-35 1,1 0 0,0-1 0,-1 1 0,1 0 0,0 1 1,-1-1-1,0 0 0,1 0 0,-1 1 0,0-1 0,1 1 0,-1-1 1,0 1-1,0-1 0,0 1 0,0 0 0,-1-1 0,1 1 0,0 0 1,-1 0-1,1 0 0,-1 0 0,0-1 0,1 1 0,-1 0 0,0 0 1,0 0-1,0 0 0,0 0 0,-1 0 0,1 0 0,-1-1 0,1 1 1,-1 0-1,1 0 0,-1 0 0,0-1 0,0 1 0,0 0 0,0-1 1,0 1-1,0-1 0,0 1 0,-1-1 0,1 0 0,-1 1 0,1-1 0,-17 13-60,-1-1-1,0-1 1,-1 0-1,0-1 1,-1-2-1,0 0 1,0-1-1,-1-1 1,0-1-1,0-1 1,0-1-1,-1-1 1,0-1-1,1-1 1,-1-1-1,0-1 1,0-1-1,-20-4 61,-45-14-2586,36-7-1885,39 14 312,9 2-1494,3 2-3043</inkml:trace>
  <inkml:trace contextRef="#ctx0" brushRef="#br2" timeOffset="101125.493">25905 14402 7527,'0'0'6780,"7"-15"-2819,22-52-1505,-28 62-2305,0-1 1,-1 1 0,1 0 0,-1 0-1,-1-1 1,1 1 0,-1 0 0,1 0 0,-2 0-1,1-1 1,0 1 0,-1 0 0,0 1-1,0-1 1,-1 0 0,1 0 0,-1 1 0,0 0-1,0-1 1,0 1 0,-1 0 0,0 1-1,1-1 1,-1 1 0,-1-1 0,1 1 0,0 0-1,-1 0-151,1 0 96,1 1-51,-1-1 0,1 0-1,-1 1 1,0-1 0,0 1 0,0 0-1,0 0 1,0 1 0,0-1 0,-1 1-1,1 0 1,0 0 0,-1 0 0,1 1-1,-1 0 1,1 0 0,-1 0 0,1 0-1,-1 0 1,1 1 0,-1 0 0,1 0-1,0 0 1,-1 1 0,1 0 0,0-1-1,0 1 1,0 1 0,0-1 0,1 0-1,-1 1 1,0 0 0,1 0 0,-3 3-46,-4 0 3,0 1-1,0 1 0,1-1 0,0 2 1,0-1-1,1 1 0,0 0 0,0 1 0,1 0 1,1 0-1,-1 1 0,2-1 0,0 1 0,0 1 1,1-1-1,0 1 0,1-1 0,0 1 1,1 0-1,0 0 0,1 0 0,0 2-1,5-8 3,-1-1 0,1 1-1,1-1 1,-1 0 0,1 0-1,0 0 1,0 0 0,0-1-1,0 0 1,1 0 0,0 0-1,0-1 1,0 0 0,0 0-1,0-1 1,1 1 0,-1-1-1,1-1 1,0 1 0,-1-1-1,1 0 1,1-1-3,147 38 43,-154-38-43,1 0 0,-1 1 1,1-1-1,-1 1 0,1-1 1,-1 1-1,0 0 1,1 0-1,-1-1 0,0 1 1,0 0-1,1 0 0,-1 0 1,0 0-1,0 0 0,0 1 1,0-1-1,0 0 0,-1 0 1,1 1-1,0-1 1,-1 0-1,1 1 0,0-1 1,-1 1-1,0-1 0,1 1 1,-1-1-1,0 1 0,0-1 1,0 1-1,0-1 1,0 1-1,0-1 0,0 1 1,0-1-1,-1 1 0,1-1 1,0 1-1,-1-1 0,1 0 1,-1 1-1,0-1 1,0 1-1,1-1 0,-1 0 1,0 0-1,0 0 0,0 1 1,0-1-1,0 0 0,-1 0 1,1 0-1,0 0 0,0-1 1,-1 1-1,1 0 1,0-1-1,-2 1 0,-15 6-2,0-1-1,-1-1 1,0-1 0,0-1-1,0 0 1,0-2 0,0 0-1,-1-1 1,1-1 0,0 0 0,0-2-1,-18-4 3,-73-22-3773,83 20-81,4 0-2707</inkml:trace>
  <inkml:trace contextRef="#ctx0" brushRef="#br2" timeOffset="102311.736">26354 14172 5958,'-1'-17'6966,"-3"-56"-2850,4 69-3746,0 0 0,0 0 0,-1 0 0,1-1 0,-1 1 0,0 0 0,0 0 0,-1 0 0,1 1 0,-1-1 0,0 0 0,0 0 0,0 1 0,0 0 0,0-1 0,-1 1 0,0 0 0,0 0 0,0 0 0,0 0 0,0 1 0,0-1 0,-2 0-370,3 3 61,1 0 1,-1 0 0,1 0 0,-1 1-1,1-1 1,0 0 0,-1 1 0,1-1 0,-1 1-1,1 0 1,0-1 0,0 1 0,-1 0 0,1 0-1,0 0 1,0 0 0,0 0 0,0 0 0,0 0-1,0 0 1,0 0 0,0 1 0,1-1 0,-1 0-1,0 0 1,1 1 0,-1-1 0,1 1 0,-1-1-1,1 0 1,0 1 0,-1-1 0,1 1-62,-8 27 144,1 0 0,1 0 0,2 1 0,0-1 0,2 1 0,2 0 0,2 23-144,-2-5 33,0 1-522,1 0 0,3 0 0,1 0 0,3 0 0,6 15 489,-5-40-2870,-8-37-960,-38-155 3579,-32 54 2643,68 113-2354,0 1 1,1-1-1,-1 0 1,0 1-1,0-1 1,0 0-1,1 1 1,-1-1-1,0 0 1,1 0-1,-1 1 1,0-1 0,1 0-1,-1 0 1,1 0-1,-1 0 1,1 0-1,0 0 1,0 0-1,-1 0 1,1 0-1,0 0 1,0 0-1,0 0 1,0 0-1,0 0 1,0 0-1,0 0 1,0 0-1,0 0 1,1 0-1,-1 0 1,0 0-1,1 0 1,-1 0-1,1 0 1,-1 0-1,1 0 1,-1 0 0,1 0-1,0 1 1,-1-1-1,1 0 1,0 0-1,0 1 1,-1-1-1,1 0 1,0 1-1,0-1 1,0 1-1,0-1 1,0 1-1,0 0 1,0-1-1,0 1 1,0 0-1,0 0 1,0-1-1,0 1 1,0 0-1,0 0 1,0 0-1,0 0 1,0 1-1,0-1-38,257 27 129,-204-22-64,-5 1 337,1-3 1,0-1 0,0-3 0,10-2-403,-56 3 68,0-1 0,1 1 0,-1 0 0,0-1 0,1 0 0,-1 0 0,0-1 0,0 1 0,0-1 0,0 0 0,0 0 0,0 0 0,0 0 0,-1-1 0,1 1 0,-1-1 0,0 0 0,1 0 0,-1 0 0,-1-1 0,1 1 0,0-1 0,-1 0-68,-3 2 9,0-1 0,0 1 0,-1 0 0,1 0 0,-1 0 0,0 0 0,0 0 0,1 0 0,-1 0 0,0 1-1,-1-1 1,1 1 0,0 0 0,0-1 0,-1 1 0,1 0 0,0 0 0,-1 0 0,1 1 0,-1-1 0,1 1 0,-1-1 0,0 1 0,1 0 0,-1 0 0,1 0 0,-1 0 0,0 0 0,1 1-1,-1-1 1,1 1 0,-1 0 0,1-1 0,-1 2-9,-7-1-11,-1 1 0,1 1 0,1 0 0,-1 1 0,0-1 0,1 2 0,0-1 0,0 2 0,0-1 0,1 1 0,0 0 0,0 1 0,0 0 0,1 0 0,-4 5 11,-93 127-1084,95-125 957,1-3 50,-1 1-1,2 1 1,-1-1-1,2 1 1,0 1-1,0-1 1,1 1-1,1 0 0,0 0 1,-1 14 77,5-26-11,1 1 0,-1-1 1,1 1-1,0-1 0,0 1 0,0-1 0,0 0 1,0 0-1,0 1 0,1-1 0,-1 0 0,1 0 1,-1 0-1,1-1 0,0 1 0,0 0 1,0-1-1,0 1 0,0-1 0,0 1 0,0-1 1,1 0-1,-1 0 0,0 0 0,1 0 0,-1-1 1,1 1-1,-1 0 0,1-1 0,-1 0 1,1 0-1,-1 0 0,1 0 0,-1 0 0,1 0 1,-1 0 10,98-13-55,-74 4 166,0-2 0,0 0-1,-1-2 1,-1-1 0,0-1 0,-1-1 0,-1-1 0,0-1 0,-1-1 0,-1-1-1,-1 0 1,-1-2 0,15-22-111,-16 13 118,-15 60-188,-9 144 6,7-171 18,0 1 0,0-1 0,1 0 0,-1 0 0,1 1 0,-1-1 0,1 0 0,0 0 0,-1 0-1,1 0 1,0 0 0,0 0 0,1 0 0,-1 0 0,0 0 0,1-1 0,-1 1 0,1 0 0,0-1 0,-1 1 0,1-1 0,0 0-1,0 1 1,0-1 0,0 0 0,0 0 0,0 0 0,0-1 0,0 1 0,0 0 0,0-1 0,1 1 0,-1-1 0,0 0 0,0 0 0,2 0 45,79-23-950,-63 8 1036,-2-2 1,0 0 0,0-1 0,-2 0-1,0-2 1,-2 0 0,0-1 0,-1 0-1,-1-1 1,-1 0 0,-1-1 0,-1 0-1,-1 0 1,-1-1 0,-1-1 0,1-11-86,18-184 1804,-25 220-1790,0 0-1,-1 0 1,1 0 0,-1 1-1,1-1 1,-1 0 0,1 0-1,0 0 1,-1 0 0,1 0-1,-1 0 1,1 0 0,-1 0-1,1 0 1,-1 0 0,1 0-1,0 0 1,-1 0 0,1-1-1,-1 1 1,1 0 0,-1 0 0,1 0-1,0 0 1,-1-1 0,1 1-1,-1 0 1,1-1 0,0 1-1,-1 0 1,1-1 0,0 1-1,0 0 1,-1-1 0,1 1-1,0 0 1,0-1 0,0 1-1,-1-1 1,1 1 0,0-1-1,0 1 1,0 0 0,0-1-1,0 1 1,0-1 0,0 1-1,0-1 1,0 1 0,0-1-1,0 1 1,0-1 0,0 1-1,0 0 1,0-1 0,0 1-1,1-1 1,-1 1 0,0 0-1,0-1 1,1 1 0,-1-1-1,0 1-13,-20 33 191,5 9-181,1 1 1,3 1 0,1 0-1,3 1 1,1-1 0,1 32-11,1 160-571,3-235 548,1 1 1,-1-1 0,1 0-1,0 0 1,0 1-1,-1-1 1,1 0 0,0 1-1,0-1 1,0 0 0,1 1-1,-1-1 1,0 0 0,0 0-1,1 1 1,-1-1-1,1 0 1,-1 0 0,1 1-1,-1-1 1,1 0 0,0 0-1,0 0 1,-1 0 0,1 0-1,0 0 1,0 0 0,0 0-1,0-1 1,0 1-1,0 0 1,0 0 0,1-1-1,-1 1 1,0-1 0,0 1-1,0-1 1,1 1 0,-1-1-1,0 0 1,0 0 0,1 1-1,-1-1 1,0 0-1,1 0 1,-1 0 0,0-1-1,1 1 1,-1 0 0,0 0-1,0-1 1,1 1 0,-1-1-1,0 1 1,0-1-1,0 1 1,0-1 0,1 0-1,-1 0 1,0 1 0,0-1-1,0 0 1,-1 0 0,1 0-1,0 0 1,0 0 0,0 0-1,-1 0 1,1-1 22,46-102 413,-42 86-294,2 1 0,0-1 0,1 1 0,0 1 0,1 0 0,1 0 0,1 1 0,0 0 0,1 1 0,1 0 1,0 1-1,1 0-119,-11 10 2,1 1 1,-1-1-1,1 1 1,0 0 0,0 0-1,0 0 1,0 1-1,0-1 1,0 1 0,1 0-1,-1 0 1,0 0-1,1 1 1,-1 0 0,1 0-1,-1 0 1,0 0-1,1 0 1,-1 1 0,0 0-1,1 0 1,-1 0-1,0 1 1,0-1 0,0 1-1,0 0 1,0 0-1,0 0 1,0 1 0,-1-1-1,1 1 1,-1 0-1,0 0 1,0 0 0,0 1-1,0-1 1,-1 1-1,1-1 1,-1 1 0,0 0-1,1 1-2,1 4-43,0-1-1,-1 1 0,0 0 0,0-1 1,-1 1-1,0 1 0,0-1 1,-1 0-1,0 0 0,-1 1 0,0-1 1,-1 0-1,1 0 0,-2 1 1,1-1-1,-2 0 0,1 0 0,-1 0 1,0-1-1,-1 1 0,0-1 1,0 0-1,-1 0 0,0 0 0,0 0 1,-1-1-1,0 0 0,0 0 0,-1-1 1,0 1-1,0-1 0,-1-1 1,1 0-1,-1 0 0,0 0 0,-1-1 1,-4 2 43,0 0-202,-1 0 0,1-1 0,-1-1 0,0 0 0,-1-1 1,1 0-1,-1-1 0,1-1 0,-1 0 0,0-1 0,1-1 0,-1 0 1,1-1-1,-1 0 0,1-1 0,-13-5 202,-7-15-3431,24-1-2875,9 9 685</inkml:trace>
  <inkml:trace contextRef="#ctx0" brushRef="#br2" timeOffset="105447.568">20231 14166 6022,'0'0'5973,"0"0"-2246,0 0-701,0 0-634,0 0-881,0 0-700,19-11-341,63-35-134,-74 43-254,0 0 0,0 1 0,0 0-1,0 0 1,0 1 0,0 0 0,1 1-1,-1 0 1,0 0 0,1 0-1,-1 1 1,0 1 0,0-1 0,0 1-1,0 1 1,3 1-82,-8-4 28,0 0-1,-1 1 1,1-1 0,-1 1-1,1 0 1,-1 0 0,1 0-1,-1 0 1,0 0-1,1 1 1,-1-1 0,0 1-1,0-1 1,0 1 0,0 0-1,0 0 1,0 0-1,-1 0 1,1 0 0,-1 0-1,1 0 1,-1 1-1,0-1 1,0 0 0,0 1-1,0-1 1,0 1 0,0 0-1,-1-1 1,1 1-1,-1-1 1,0 1 0,0 0-1,0-1 1,0 1 0,0 0-1,-1-1 1,1 1-1,-1-1 1,0 1 0,1-1-1,-1 1 1,0-1-1,-1 1 1,1-1 0,-1 1-28,-5 6 127,0 0 0,-1 0 1,0 0-1,-1-1 0,0-1 1,0 1-1,0-2 0,-1 1 1,0-1-1,-1-1 0,0 1-127,-72 51 1045,82-56-1042,0-1 1,0 0 0,1 1 0,-1-1-1,0 1 1,1-1 0,-1 1-1,1 0 1,-1-1 0,0 1-1,1 0 1,0-1 0,-1 1 0,1 0-1,-1-1 1,1 1 0,0 0-1,-1 0 1,1-1 0,0 1-1,0 0 1,0 0 0,0 0 0,-1 0-1,1-1 1,0 1 0,1 0-1,-1 0 1,0 0 0,0-1-1,0 1 1,0 0 0,1 0 0,-1 0-1,0-1 1,1 1 0,-1 0-1,0 0 1,1-1 0,-1 1-1,1 0 1,-1-1 0,1 1 0,-1-1-1,1 1 1,0-1 0,-1 1-1,1-1 1,0 1 0,0-1-1,-1 1 1,1-1 0,0 0 0,0 1-1,-1-1 1,1 0 0,0 0-1,1 0-3,56 11-24,-49-10 26,182 8-1932,-65-14-5103,-83 2 253</inkml:trace>
  <inkml:trace contextRef="#ctx0" brushRef="#br2" timeOffset="103325.328">17820 13885 10794,'3'-13'3518,"-2"8"-3383,3-7 508,-1 1-1,0-1 1,-1 0 0,-1 0-1,0-1 1,-1 1 0,0 0 0,0 0-1,-2 0 1,1 0 0,-2 0 0,0-3-643,-44-65 3288,46 79-3249,1 0 0,-1 0 1,0 0-1,0 1 0,0-1 0,0 1 0,0-1 0,0 0 1,0 1-1,-1 0 0,1-1 0,0 1 0,0 0 0,0-1 0,0 1 1,0 0-1,-1 0 0,1 0 0,0 0 0,0 0 0,0 0 1,-1 0-1,1 1 0,0-1 0,0 0 0,0 1 0,0-1 1,0 1-1,0-1 0,0 1 0,0-1 0,0 1 0,0 0 1,0 0-1,0-1 0,0 1 0,0 0 0,0 0 0,1 0 1,-1 0-1,0 0 0,1 0 0,-1 0 0,1 0 0,-1 0 0,1 0 1,-1 0-1,1 0 0,0 1 0,0-1-39,-21 60 135,21-60-125,-11 68 184,2 0-1,4 1 1,2 42-194,0-4 188,-5 56 175,-8 1 0,-7-2 0,-8 4-363,12-106-59,18-61 5,0 1 0,0-1 0,1 0 0,-1 0 0,0 0-1,0 0 1,0 0 0,0 0 0,0 0 0,0 0 0,0 0-1,0 0 1,0 0 0,0 0 0,0-1 0,1 1-1,-1 0 1,0-1 0,0 1 0,0-1 0,0 1 0,1-1-1,-1 1 1,0-1 0,1 0 0,-1 1 0,0-1 0,1 0-1,-1 1 1,1-1 0,-1 0 0,1 0 0,-1 0 0,1 1-1,-1-1 1,1 0 0,0 0 0,0 0 0,-1 0-1,1 0 1,0 0 0,0 0 0,0 1 0,0-1 0,0 0-1,0 0 1,0 0 0,0 0 0,1 0 0,-1 0 0,0 0-1,1 0 1,-1 0 0,1 0 54,-3-90-8255,3 51 1093,-1-1-3269</inkml:trace>
  <inkml:trace contextRef="#ctx0" brushRef="#br2" timeOffset="103633.484">17528 14256 11275,'0'0'3817,"0"0"-935,0 0-559,0 0-578,0 0-512,0 0-330,0 0-375,15-9-298,-1 0-193,-8 5-22,0 0 1,1 0-1,0 0 0,0 0 0,0 1 0,0 0 0,0 1 1,1 0-1,-1 0 0,1 0 0,0 1 0,-1 0 0,3 1-15,45-2 123,-5 2-96,-1-2 0,1-3-1,-1-2 1,18-5-27,-61 10-143,0 1 1,0-1-1,0 0 1,0 0-1,0 0 0,-1-1 1,1 0-1,-1 0 1,0-1-1,1 1 0,-2-1 1,1 0-1,0-1 0,3-3 143,-8 7-258,0 0 0,0 0 0,0 0-1,0 0 1,0 0 0,0 0-1,0 1 1,0-1 0,0 0 0,0 0-1,-1 0 1,1 0 0,0 0-1,0 0 1,-1 0 0,1 1-1,-1-1 1,1 0 0,-1 0 0,1 0-1,-1 1 1,0-1 0,1 0-1,-1 1 1,0-1 0,1 1 0,-1-1-1,0 1 1,0-1 0,1 1-1,-1-1 1,0 1 0,0 0-1,0-1 1,0 1 0,0 0 0,0 0-1,0 0 1,0-1 258,-17-2-8493</inkml:trace>
  <inkml:trace contextRef="#ctx0" brushRef="#br2" timeOffset="103924.276">18231 14175 9577,'0'0'4634,"0"0"-1666,0 0-315,0 0-325,0 0-679,0 0-528,0 0-363,0 0-341,-3 0-182,1 2-208,-1 0 1,1 1-1,0-1 1,0 1 0,0-1-1,0 1 1,0 0 0,0-1-1,1 1 1,-1 0 0,1 0-1,0 0 1,0 1-1,0-1 1,0 0 0,1 0-1,-1 0 1,1 1 0,0-1-1,0 0 1,0 1 0,0 1-28,-1 9 70,-34 279 143,41-327-204,1 0 0,2 0 0,1 0 0,2 1 0,1 1 1,1 0-1,2 1 0,2 0 0,0 1 0,12-11-9,-26 34-58,0 1 1,1 1 0,0-1-1,0 1 1,0 0 0,0 0-1,1 0 1,0 1-1,0 0 1,0 0 0,1 0-1,-1 1 1,1 0-1,0 0 1,0 1 0,0 0-1,0 0 1,0 0-1,1 1 1,-1 0 0,0 1-1,1 0 1,-1 0 0,2 0 57,33 51-8595,-33-29 2039</inkml:trace>
  <inkml:trace contextRef="#ctx0" brushRef="#br2" timeOffset="104334.176">18734 14203 1409,'0'0'10004,"0"0"-6197,0 0-1869,0 0-182,0 0-779,0 0-587,0 0-214,0 0-75,12 1-26,37 3 10,-25 21 79,-21-18-93,-3-5-44,1-1 0,-1 0 0,0 1-1,1-1 1,0 0 0,-1 1 0,1-1-1,-1 0 1,1 0 0,0 0 0,0 0 0,0 1-1,0-1 1,0 0 0,0 0 0,0-1-1,0 1 1,0 0 0,0 0 0,0 0 0,1-1-1,-1 1 1,0-1 0,1 1 0,-1-1-1,0 1 1,1-1 0,-1 0 0,0 0 0,1 1-1,-1-1 1,1 0 0,-1 0 0,0 0 0,1-1-1,-1 1 1,1 0 0,-1-1 0,0 1-1,1 0 1,-1-1 0,0 0 0,0 1 0,1-1-1,-1 0 1,0 1 0,0-1 0,0 0-1,0 0 1,0 0 0,0 0 0,0 0 0,0 0-1,0 0 1,0-1 0,-1 1 0,1 0 0,0 0-1,-1-1-26,21-94 3668,-20 94-3596,-1-1-1,0 0 0,0 1 0,-1-1 0,1 0 0,0 1 0,-1-1 0,0 0 0,0 1 0,1-1 0,-1 1 0,-1 0 0,1-1 0,0 1 0,-1 0 0,1-1 0,-1 1 0,0 0 1,1 0-1,-1 0 0,0 1 0,0-1 0,0 0 0,-1 1 0,1-1 0,0 1 0,-1 0 0,1 0 0,0 0 0,-1 0 0,0 0 0,1 0 0,-1 1 0,1-1 0,-2 1-71,-9 1 35,-1 1 0,1 1 0,0 0 0,-1 1 0,2 0 0,-1 1 0,0 1 0,1 0 0,0 0 0,0 2-1,1-1 1,0 1 0,0 1 0,1 0 0,0 0 0,1 1 0,0 0 0,0 1 0,1 0 0,0 0-1,1 1 1,1 0 0,0 0 0,0 1 0,1-1 0,1 1-35,1-5 0,0-1 0,0 1 0,1 0 1,0-1-1,1 1 0,0 0 0,0 0 0,1 0 0,0 0 0,0 0 1,1 0-1,0 0 0,0 0 0,1 0 0,0 0 0,0 0 0,1-1 1,0 1-1,1-1 0,-1 0 0,1 0 0,1 0 0,-1-1 0,1 1 1,0-1-1,1 0 0,-1 0 0,1-1 0,0 0 0,1 0 0,-1 0 1,1-1-1,0 0 0,0 0 0,0-1 0,1 0 0,2 1 0,2 1-16,1-1-1,-1 0 1,1-1-1,0 0 1,0-1-1,0 0 1,0-1-1,0-1 1,0 0-1,0-1 1,0 0-1,0-1 1,0 0-1,0-1 1,0-1-1,-1 0 1,0-1-1,0 0 1,0-1-1,0 0 1,-1-1-1,3-2 17,-9 3-83,0 0 0,0-1-1,-1 1 1,0-1 0,0 0-1,0 0 1,-1-1 0,0 1-1,0-1 1,-1 1 0,0-1-1,-1 0 1,0 0 0,0 0-1,0-4 84,4-22-4439,4 0-4873,-9 33 360</inkml:trace>
  <inkml:trace contextRef="#ctx0" brushRef="#br2" timeOffset="104860.507">19517 14283 11659,'0'-16'5242,"1"-52"-2263,-1 63-2755,0 1-1,0 0 1,-1 0 0,0 0-1,0 0 1,0-1 0,0 1-1,0 0 1,-1 1 0,0-1-1,1 0 1,-1 0 0,-1 1-1,1-1 1,-1 1 0,1 0-1,-1-1 1,0 1 0,0 1-1,0-1 1,-1 0 0,1 1-1,-1-1 1,1 1 0,-3-1-224,-1 1 78,0-1 1,0 1 0,-1 0 0,0 0 0,1 1 0,-1 0-1,0 0 1,1 1 0,-1 0 0,0 0 0,1 1 0,-1 0-1,0 1 1,1-1 0,-1 1 0,1 1 0,0 0 0,-1 0 0,1 0-79,-5 4-3,0 0 0,0 1 1,1 1-1,0 0 1,1 0-1,0 1 1,0 0-1,1 1 0,0 0 1,1 0-1,0 1 1,1 0-1,1 1 1,-1-1-1,2 1 1,0 0-1,1 1 0,0-1 1,1 1-1,0 0 1,1 0-1,1 0 1,0 0-1,1 0 0,1 9 3,0-18-8,1 0-1,0 0 0,1 0 0,-1 0 0,1 0 1,0 0-1,0-1 0,0 0 0,1 0 0,0 0 0,-1 0 1,2 0-1,-1 0 0,0-1 0,1 0 0,-1 0 1,1 0-1,0-1 0,0 0 0,0 0 0,0 0 1,0 0-1,0-1 0,1 0 0,-1 0 0,0 0 0,1 0 1,-1-1-1,1 0 0,-1 0 0,1-1 0,-1 0 1,0 0-1,1 0 0,-1 0 0,0-1 0,0 0 1,0 0-1,0 0 0,0-1 0,0 0 0,0 1 0,2-4 9,-7 6 2,0 1-1,-1-1 1,1 0-1,0 0 1,0 1-1,0-1 1,0 0-1,0 1 0,-1-1 1,1 0-1,0 1 1,0-1-1,0 0 1,0 1-1,0-1 1,0 0-1,0 1 0,0-1 1,0 0-1,0 1 1,0-1-1,0 0 1,1 1-1,-1-1 1,0 0-1,0 1 0,0-1 1,0 0-1,0 1 1,1-1-1,-1 0 1,0 0-1,0 1 1,1-1-1,-1 0 0,0 0 1,0 1-1,1-1 1,-1 0-1,0 0 1,0 0-1,1 0 1,-1 1-1,0-1 0,1 0 1,-1 0-1,0 0 1,1 0-1,-1 0 1,0 0-1,1 0 1,-1 0-1,0 0 0,1 0 1,-1 0-1,0 0 1,1 0-1,-1 0 1,0 0-1,1 0 1,-1-1-1,0 1 0,1 0 1,-1 0-1,0 0 1,1 0-1,-1-1 1,0 1-1,0 0-1,-11 33 10,9-29 9,-34 80 22,16-41-10,2 0 0,2 1 0,2 1 0,-4 28-31,18-72 0,-2 1 2,1 1-1,0-1 0,0 1 1,0-1-1,0 1 1,0 0-1,0-1 1,1 1-1,-1 0 1,1 0-1,0 0 1,0-1-1,0 1 1,0 0-1,0 0 1,1-1-1,-1 1 0,1 0 1,0 0-1,0-1 1,0 1-1,0-1 1,0 1-1,0-1 1,1 1-1,0-1 1,-1 0-1,1 1 1,0-1-1,0 0 1,0 0-1,0-1 0,0 1 1,0 0-1,1-1 1,-1 1-1,1-1 1,-1 0-1,1 0 1,1 1-2,9-4 44,-1-1-1,0 0 1,0 0 0,0-2 0,-1 1 0,1-2 0,-1 1 0,0-2-1,-1 1 1,4-4-44,-1 2 48,16-9 42,-1-1 1,0-1 0,-2-2 0,0-1-1,-1-1 1,-1-1 0,-2-1 0,0-1-1,4-9-90,-24 33-49,0-1-1,0 1 0,0-1 1,0 0-1,0 0 0,-1 0 0,0 0 1,1 0-1,-1 0 0,0 0 1,-1 0-1,1 0 0,0 0 1,-1-1-1,0 1 0,0 0 0,0 0 1,0-1-1,0 1 0,0 0 1,-1 0-1,0 0 0,0-1 1,0 1-1,0 0 0,0 0 0,0 0 1,-1 0-1,0 1 0,1-1 1,-1 0-1,0 1 0,0-1 1,-1 1-1,1-1 0,0 1 1,-1 0-1,1 0 0,-1 0 0,0 1 1,0-1-1,-2-1 50,-32-8-7143,22 8-1078</inkml:trace>
  <inkml:trace contextRef="#ctx0" brushRef="#br2" timeOffset="107391.464">17600 15839 7335,'0'0'2109,"0"0"-353,0 0 609,14-15 197,43-49-277,-53 61-2045,-1 0 1,0 0-1,0 0 0,0 0 0,0 0 0,-1-1 1,1 1-1,-1-1 0,0 1 0,0-1 1,0 0-1,0 0 0,-1 0 0,1 0 0,-1 0 1,0-1-1,-1 1 0,1 0 0,-1 0 1,0-1-1,0 1 0,0 0 0,0-1 1,-1 1-1,0-3-240,-2 4 89,0 0 1,-1 0-1,1 0 0,-1 1 1,1-1-1,-1 1 0,0 0 1,0 0-1,0 0 0,0 1 1,0 0-1,0-1 1,-1 1-1,1 1 0,0-1 1,-1 1-1,1-1 0,0 1 1,-1 1-1,1-1 1,0 0-1,-1 1 0,1 0 1,0 0-1,0 1 0,-1-1 1,-1 2-90,-15 4 13,1 1 0,-1 2 0,1 0 0,1 1 0,0 1 1,1 0-1,0 2 0,1 0 0,0 1 0,1 1 0,1 0 0,1 1 1,-6 8-14,18-24-7,0 1 0,0-1 0,1 1 0,-1 0 0,0 0 0,0 0 1,1 0-1,-1 0 0,1 0 0,0 0 0,0 0 0,0 0 1,0 1-1,0-1 0,0 0 0,0 1 0,1-1 0,-1 1 0,1-1 1,0 1-1,0-1 0,0 1 0,0-1 0,0 1 0,0-1 1,1 1-1,-1-1 0,1 1 0,-1-1 0,1 0 0,0 1 0,0-1 1,0 0-1,1 0 0,-1 0 0,0 1 0,1-1 0,0-1 0,-1 1 1,1 0-1,0 0 0,0-1 0,0 1 0,0-1 0,0 1 1,1 0 6,318 82-11,-318-83 14,1 0 0,-1 1 0,1-1 0,-1 1 0,0 0 0,1 0 0,-1 0 1,0 0-1,0 1 0,0 0 0,-1-1 0,1 1 0,-1 0 0,1 0 0,-1 0 0,0 0 0,0 1 0,0-1 0,-1 1 1,1-1-1,-1 1 0,0-1 0,0 1 0,0 0 0,-1 0 0,1-1 0,-1 1 0,0 0 0,0 0 0,0 0 1,0 0-1,-1-1 0,1 1 0,-1 0 0,0 0 0,0-1 0,-1 1 0,1-1 0,-1 1 0,0-1 0,1 1 0,-2-1 1,1 0-1,0 0 0,-2 2-3,-7 6 38,-1 0 0,1-1 0,-1 0 0,-1-1 0,0 0 0,0-1 0,-1 0 0,0-2 0,0 1 0,-1-2 0,0 0 0,0 0 0,0-1 1,0-1-1,-1-1 0,1 0 0,-1-1 0,0-1 0,1 0 0,-1-1 0,1-1 0,-1 0 0,1-1 0,0-1 0,0-1 0,0 0 0,0 0 0,1-2 0,0 1 0,0-2 0,0-1-38,8 5-105,0 0-1,1 0 0,0 0 0,-1-1 0,2 1 0,-1-1 0,1-1 0,-1 1 0,2-1 0,-1 1 0,0-1 1,1 0-1,0 0 0,1-1 0,-1 1 0,1-1 0,0 1 0,1-1 0,0 1 0,0-1 0,0 0 0,1 0 0,0 0 1,0 1-1,1-5 106,16-14-4444,2 18-2136,-4 6-2266</inkml:trace>
  <inkml:trace contextRef="#ctx0" brushRef="#br2" timeOffset="107835.365">17977 15719 6246,'0'0'5349,"0"0"-1783,0 0-512,0-13-545,0-40-678,-2 77 3105,-3 102-4539,-19 89 13,14-154-1459,3-1-1,2 1 0,4 40 1050,1-88-1636,1-9-5127,-2-13 633,-1-3 5621,-1-7-2844</inkml:trace>
  <inkml:trace contextRef="#ctx0" brushRef="#br2" timeOffset="108409.304">17850 15998 5830,'0'0'2354,"0"0"-272,0 0 507,0 0-246,0 0-480,0 0-437,0 0-369,0 0-342,14-6-272,102-27 70,236-8-332,-294 20-309,-58 21 137,0-1 0,0 0 1,0 0-1,0 1 0,0-1 0,0 0 0,0 0 0,0 1 1,0-1-1,-1 0 0,1 1 0,0-1 0,0 0 0,-1 1 1,1-1-1,-1 0 0,1 1 0,0-1 0,-1 1 0,1-1 1,-1 1-1,0-1 0,1 1 0,-1-1 0,1 1 0,-1-1 1,0 1-1,1 0 0,-1-1 0,0 1 0,1 0 0,-1 0 1,0 0-1,1-1 0,-1 1 0,0 0 0,0 0 0,1 0 1,-1 0-1,0 0 0,1 0 0,-1 0 0,0 1 1,0-1-1,1 0 0,-2 0-9,-4-1 94,0 1 1,0-1 0,0 1-1,-1 0 1,1 1 0,0 0-1,0 0 1,0 0 0,0 0-1,0 1 1,0 0-1,0 0 1,0 1 0,1 0-1,-1 0 1,1 0 0,0 0-1,0 1 1,0 0 0,1 0-1,-1 1 1,1-1-1,0 1 1,0 0 0,0 0-1,1 0 1,0 0 0,0 1-1,0-1 1,1 1 0,-1 0-1,1 0 1,0 2-95,-3 10 7,0 2-1,1-1 1,1 0 0,1 1 0,1-1 0,0 1-1,2 0 1,0 0 0,1-1 0,1 1 0,1 2-7,-3-18-25,0 1 1,1-1 0,-1 1 0,1-1 0,-1 0-1,1 0 1,1 0 0,-1 0 0,0 0 0,1 0-1,0-1 1,0 1 0,0-1 0,0 1 0,1-1-1,-1-1 1,1 1 0,0 0 0,0-1 0,0 1-1,0-1 1,0 0 0,0-1 0,0 1 0,1-1-1,-1 0 1,1 0 0,-1 0 0,1-1 0,1 1 24,1-1-9,-1 0 1,1 0 0,0 0 0,0-1 0,-1 0 0,1 0 0,-1-1-1,1 0 1,-1 0 0,0-1 0,1 1 0,-1-1 0,-1-1 0,1 1 0,0-1-1,-1 0 1,0 0 0,1-1 0,-2 1 0,1-1 0,0-2 8,11-15 79,-1-1 0,-2-1 1,-1 0-1,0-1 0,-2-1 1,-1 0-1,-1 0 0,1-7-79,4-10 241,16-41 1377,-33 113-342,-6 9-1202,1 1 1,2-1 0,2 1 0,2 1-1,1-1 1,2 0 0,5 37-75,-5-72-87,0 0 1,0-1 0,0 1 0,0 0-1,1-1 1,0 1 0,-1 0-1,1-1 1,1 1 0,-1-1-1,0 1 1,1-1 0,0 1 0,0-1-1,0 0 1,0 0 0,0 0-1,1 0 1,-1-1 0,1 1-1,0-1 1,0 1 0,0-1-1,0 0 1,0 0 0,0 0 0,1 0-1,-1-1 1,1 0 0,-1 1-1,1-1 1,-1 0 0,1-1-1,0 1 1,-1-1 0,1 1 0,0-1-1,0 0 1,-1-1 0,1 1-1,0 0 1,0-1 86,67-39-5690,-35-2-2249,-22 19 1907</inkml:trace>
  <inkml:trace contextRef="#ctx0" brushRef="#br2" timeOffset="109063.463">18920 15772 8232,'0'0'2365,"0"0"-225,0 0 145,0 0-32,0 0-401,0 0-346,0 0-172,-6 0-100,4 0-1180,0 1 1,1-1-1,-1 1 1,0-1-1,0 1 0,1 0 1,-1 0-1,1-1 1,-1 1-1,0 1 1,1-1-1,0 0 1,-1 0-1,1 0 1,0 1-1,-1-1 1,1 1-1,0-1 1,0 1-1,0-1 1,0 1-1,1 0 1,-1-1-1,0 1 0,1 0 1,-1 0-1,1 0 1,0-1-1,-1 1 1,1 0-1,0 0 1,0 0-1,0 0 1,0 0-1,1-1 1,-1 1-1,0 0 1,1 0-1,-1 0 1,1-1-1,0 1 1,0 0-1,-1-1 1,2 2-55,40 292 1211,-54-180-2417,0-78-2329,-3-2-4061,4-33 2753,4-29 5538,36-118 9779,-15 96-8584,-11 41-1786,0 0 0,1 0 0,0 0 0,0 1 0,0-1 0,1 1 0,1 0 0,-1 0 0,1 1 0,0-1 0,0 1 0,1 1 0,0-1 0,0 1 0,0 0 0,1 1 0,-1 0 0,1 0 0,0 1 0,0 0 0,1 0-104,0-2 48,-3 3 35,0 0 0,0-1 0,0 1 0,0-2 0,0 1 0,-1 0 0,1-1 0,-1 0 0,0 0 0,0-1 1,-1 0-1,1 0 0,-1 0 0,0 0 0,0 0 0,-1-1 0,0 1 0,0-1 0,0 0 0,0 0 1,-1-1-1,0 1 0,0-4-83,-25 21 80,17 1-125,1 0 1,1 1 0,0-1-1,0 1 1,2 0 0,-1 0-1,2 0 1,0 0 0,0 0-1,1 1 1,1-1 0,0 0-1,3 11 45,-1-11-80,0 0 0,1 0-1,1 0 1,0-1-1,0 0 1,1 0 0,1 0-1,0-1 1,0 0 0,2 0-1,-1 0 1,1-2-1,0 1 1,1-1 0,0 0-1,1-1 1,0 0 0,6 3 80,-16-11 5,0 0 0,1 0 0,-1 1 0,0-1 0,0 0 0,0 1 0,0-1 0,0 1 0,1-1 0,-1 1 0,0 0 0,0-1 0,0 1 0,-1 0 0,1 0 0,0 0 0,0 0 0,0 0 0,0 0 0,-1 0 0,1 0 0,-1 0 0,1 0 0,-1 0 0,1 0 0,-1 0 0,1 0 0,-1 1 0,0-1 0,0 0 0,1 0 0,-1 0 0,0 1 0,0-1 0,0 0 0,-1 0 0,1 1 0,0-1 0,0 0 0,-1 0 0,1 0 0,0 0 0,-1 1 0,0-1 0,1 0 0,-1 0 0,1 0 0,-2 1-5,-142 5 1511,47-19-3997,72 8 717,23 4-2422,2 0-3240</inkml:trace>
  <inkml:trace contextRef="#ctx0" brushRef="#br2" timeOffset="109377.995">19548 16301 13837,'0'0'3742,"0"0"-1206,0 0-566,0 0-689,0 0-491,-5 14-208,-27 76 966,33-89-1496,-1 0 1,0-1-1,0 1 0,1 0 1,-1-1-1,0 1 0,1-1 1,-1 1-1,0 0 0,1-1 0,-1 1 1,1-1-1,-1 1 0,1-1 1,-1 1-1,1-1 0,0 0 1,-1 1-1,1-1 0,-1 0 0,1 1 1,0-1-1,-1 0 0,1 0 1,0 1-1,-1-1 0,1 0 1,0 0-1,-1 0 0,1 0 0,0 0 1,0 0-1,-1 0 0,1 0 1,0 0-1,-1-1 0,1 1 1,0 0-1,-1 0 0,1-1 0,0 1 1,-1 0-1,1-1 0,-1 1 1,1 0-1,0-1 0,-1 1 1,1-1-1,-1 1 0,1-1 0,-1 1 1,0-1-1,1 0 0,-1 1 1,0-1-1,1 1 0,-1-1 1,0 0-1,1 1 0,-1-1 0,0 0 1,0 1-1,0-1 0,0 0-52,16-52-494,-32 39-9667,4 12-1226</inkml:trace>
  <inkml:trace contextRef="#ctx0" brushRef="#br2" timeOffset="110328.841">20286 15775 11435,'0'0'2765,"-5"-14"-235,-20-46 172,23 57-2525,-1-1 0,0 1 0,-1-1 0,1 1 0,0 0 0,-1 0 0,0 0 0,0 1 0,0-1 0,0 1 0,0 0 0,0 0 0,0 0 0,-1 1 0,1-1 0,-1 1 0,1 0 0,-1 1 0,1-1 0,-1 1 0,0 0 0,1 0 0,-1 0 0,0 1 1,1-1-1,-1 1 0,1 0 0,-1 1 0,1-1 0,-1 1 0,1 0 0,0 0 0,0 0 0,0 0 0,0 1 0,0 0 0,-3 3-177,-7 8 54,0 1 0,0 1-1,2 0 1,0 1 0,0 0 0,2 1-1,0 0 1,2 1 0,-1 0 0,2 0 0,1 1-1,1-1 1,-1 8-54,0-10-43,1 1-1,1 0 1,1 0-1,0 0 0,2 0 1,0 0-1,0 0 1,2 1-1,1-1 1,0 0-1,1 0 1,1 0-1,0-1 0,2 1 1,0-1-1,1 0 1,0 0-1,2-1 1,0 0-1,0-1 0,2 0 1,0 0-1,0-1 1,2 0-1,7 6 44,-12-15-39,1 0 0,0-1 0,-1 0-1,2 0 1,-1-1 0,0-1 0,1 1 0,-1-1-1,1-1 1,-1 0 0,1 0 0,0-1 0,-1 0-1,1-1 1,0 0 0,-1 0 0,1-1 0,-1 0-1,1-1 1,-1 0 0,0 0 0,0-1 0,0-1-1,-1 1 1,1-1 0,-1-1 0,0 1 0,-1-1-1,1-1 1,-1 1 0,-1-1 0,1-1 0,-1 1-1,0-1 1,1-3 39,19-26 310,-3 0 0,0-1 1,-3-2-1,-1 0 0,-2-1 0,-2 0 0,-1-2 0,-3 0 0,-1 0 0,-2 0 0,-2-7-310,-2-47 684,-4 97-672,-1-1 0,0 0 1,1 0-1,-1 1 0,0-1 0,0 0 1,0 1-1,0-1 0,0 1 0,0-1 1,0 1-1,0-1 0,0 1 0,0 0 1,0-1-1,0 1 0,0 0 0,0 0 0,0 0 1,0 0-1,0 0 0,0 0 0,0 0 1,0 0-1,0 0 0,-1 1 0,1-1 1,0 0-1,0 1 0,0-1 0,0 1 1,1-1-1,-1 1 0,0-1 0,0 1 1,0 0-1,0-1 0,0 1 0,1 0 1,-1 0-1,0 0 0,1-1 0,-1 1 1,1 0-1,-1 0 0,1 0 0,-1 0 1,1 0-1,-1 0 0,1 0 0,0 1-12,-10 15 9,2 1 0,0-1-1,1 2 1,1-1 0,1 1-1,1 0 1,0 0-1,1 0 1,0 17-9,0-14 2,-9 87-399,4-1-1,5 54 398,2-161-39,1 1-1,-1 0 1,1 0-1,-1 0 1,1 0-1,-1 0 1,1 0 0,0 0-1,0 0 1,0 0-1,0 0 1,1 0-1,-1 0 1,0 0 0,1 0-1,0 0 1,-1 0-1,1 0 1,0-1-1,0 1 1,0 0 0,0 0-1,0-1 1,0 1-1,0-1 1,1 1-1,-1-1 1,1 1 0,-1-1-1,1 0 1,-1 0-1,1 1 1,0-1-1,0-1 1,-1 1 0,1 0-1,0 0 1,0-1-1,0 1 1,0-1-1,0 1 1,0-1 0,0 0-1,0 0 1,0 0-1,0 0 1,0 0-1,0 0 1,0-1 0,0 1-1,0 0 1,0-1-1,0 0 1,0 0-1,-1 1 1,1-1 0,1-1 39,30-23 79,-2-1 0,0-2 0,-2-1 0,-1-1 1,-2-2-1,2-5-79,-2 5 32,65-64 74,-90 96-96,1 0-1,-1 1 1,1-1-1,-1 0 1,1 1-1,-1-1 0,0 0 1,1 1-1,-1 0 1,0-1-1,1 1 0,-1 0 1,0 0-1,0 0 1,0 0-1,0 0 0,0 0 1,0 0-1,0 0 1,0 0-1,0 0 0,0 0 1,-1 1-1,1-1 1,0 0-1,-1 1 1,1-1-1,-1 0 0,1 1 1,-1-1-1,0 1 1,0-1-1,0 1 0,0-1 1,0 0-1,0 1 1,0-1-1,0 1 0,0-1 1,-1 1-1,1-1 1,0 0-1,-1 1 0,1-1 1,-1 0-1,0 1-9,2 7 37,1 9-28,0-1 0,2 1 0,0-1-1,1 0 1,1 0 0,1 0 0,0-1-1,1 0 1,3 4-9,-8-14 2,1-1 0,-1 0 0,1 0 0,0 0 0,0-1 0,0 1 0,1-1 0,0 0 0,0 0 0,0-1 0,0 1-1,0-1 1,1 0 0,-1-1 0,1 1 0,0-1 0,0 0 0,0-1 0,0 1 0,0-1 0,0 0 0,0-1 0,0 0 0,1 0 0,-1 0 0,0 0 0,0-1 0,3-1-2,1-3 31,1 0 0,-1-1 0,0 0 0,0-1 0,0 0 0,-1-1-1,0 0 1,-1 0 0,0-1 0,0 0 0,-1-1 0,0 0 0,0 0 0,-1 0 0,-1 0 0,0-1 0,0 0 0,-1 0 0,0-1 0,0-4-31,19-103 1714,-36 130-1202,8 0-533,0 0-1,1 1 0,0-1 1,1 1-1,0 0 1,1 0-1,0 0 1,1 0-1,0 0 0,1 0 1,1 0-1,-1 0 1,2 0-1,0 0 1,0 0-1,1 0 0,1-1 1,0 1-1,1-1 1,0 0-1,0 0 1,1 0-1,0-1 0,1 0 1,2 1 21,53 19-4952,-18-43-7574,-34 2 3963</inkml:trace>
  <inkml:trace contextRef="#ctx0" brushRef="#br2" timeOffset="110641.019">21176 15699 12620,'0'0'2402,"0"0"-128,0 0 257,0 0-1602,0 0-769,0 0-128,0 0-32,-15-6-128,46 7-1410,5-1-3907,0 0-8168</inkml:trace>
  <inkml:trace contextRef="#ctx0" brushRef="#br2" timeOffset="111048.5">21657 16049 5669,'0'0'3775,"0"0"-1336,0 0 145,7-13 373,22-43-762,-28 53-1987,0 0 1,1 1 0,-1-1 0,1 1-1,0 0 1,0-1 0,0 1-1,0 0 1,0 0 0,0 0 0,0 0-1,1 1 1,-1-1 0,1 1 0,-1-1-1,1 1 1,0 0 0,-1 0 0,1 0-1,0 0 1,1 0-209,-2 1 54,0 0 1,1 0-1,-1 1 0,1-1 0,-1 0 1,1 1-1,-1-1 0,0 1 1,1 0-1,-1 0 0,0 0 0,0 0 1,1 0-1,-1 0 0,0 1 1,0-1-1,0 1 0,-1 0 0,1-1 1,0 1-1,-1 0 0,1 0 1,-1 0-1,1 0 0,-1 0 0,0 0 1,0 0-1,0 1 0,1 1-54,0 5 5,0-1 0,-1 1 0,0 0 0,0 0 0,-1 0 0,0-1 0,-1 1 0,0 0 0,0 0 0,-1-1 0,0 1 0,-1 0 0,1-1 0,-2 0 0,1 0 0,-1 0 0,0 0 0,-1-1 0,0 1 0,-1 0-5,-8 11 8,-1 0-1,-1-1 0,-1 0 1,0-2-1,-1 0 0,-17 11-7,-75 52 0,105-57 236,34-19 175,-23-3-353,423-20 631,-410 19-1052,27-4-937,-22-4-4308,-21 3-1882,-2 0-4863</inkml:trace>
  <inkml:trace contextRef="#ctx0" brushRef="#br2" timeOffset="111781.185">22690 15763 6406,'-8'-13'5712,"3"3"-4795,3 6-701,0-1 0,-1 1 0,1 0 0,-1 0 0,0 0-1,0 0 1,0 0 0,0 0 0,-1 1 0,1 0 0,-1 0-1,0 0 1,0 0 0,0 0 0,-1 1 0,1 0 0,0 0-1,-1 0 1,-1 0-216,-1 0 320,0 1 0,0 0 0,0 0 0,-1 1 0,1 0 0,0 1 0,0-1 0,0 1 0,0 1 0,0-1 0,0 1 0,0 0 0,0 1 0,0 0 0,-3 1-320,1 2 134,1 0 1,-1 0 0,1 0-1,0 1 1,1 0 0,-1 1 0,1-1-1,1 1 1,0 1 0,-2 2-135,-3 8 32,1 0-1,0 0 1,1 1 0,2 1 0,0-1 0,1 1 0,1 1-1,1-1 1,0 1 0,2 2-32,1-6 4,1 0 1,1 0-1,1 0 0,0 0 1,1-1-1,1 1 1,1-1-1,0 0 0,1 0 1,1 0-1,1-1 0,0 0 1,5 5-5,-9-13-89,1-1 0,1 1 1,0-1-1,0 0 1,0 0-1,1-1 0,0 0 1,0 0-1,0-1 0,1 0 1,0 0-1,0 0 1,0-1-1,1-1 0,-1 1 1,1-1-1,0-1 1,0 0-1,0 0 0,0 0 1,0-1-1,1-1 0,-1 0 1,0 0-1,0 0 1,7-2 88,-1-5 155,0 1 0,0-2 0,-1 0 0,1-1 0,-2 0 0,1-1 0,-1 0 1,-1-1-1,0-1 0,-1 0 0,0-1 0,-1 0 0,0 0 0,-1-1 0,0 0 1,-1-1-1,2-8-155,0 8 363,-1-1 0,0 0 0,-2 0 0,0-1 0,0 0 0,-2 0 0,0-1 0,1-13-363,-8 64 65,0-1 0,2 0 1,2 1-1,0-1 0,3 0 0,0 0 1,2-1-1,2 1 0,1 1-65,-8-28-11,1 1 0,-1-1 0,1 0 0,0 0 0,0-1 0,0 1 0,1-1 0,-1 1 0,1-1 0,0 0 0,1 0 0,-1-1 0,0 1 0,1-1 0,0 0 0,0-1 0,0 1 0,0-1 0,0 0 0,1 0 0,-1 0 0,1-1 0,-1 0 0,1 0 0,-1 0 0,1-1 0,0 1 1,-1-1-1,1-1 0,0 1 0,-1-1 0,1 0 0,-1-1 0,1 1 0,1-2 11,4 0 36,0-2 0,0 1 0,-1-1 0,0-1 1,0 0-1,0 0 0,-1-1 0,0 0 1,0-1-1,-1 0 0,0 0 0,0-1 0,-1 0 1,0-1-1,-1 1 0,0-1 0,0 0 0,-1-1 1,-1 1-1,1-1 0,-2 0 0,1 0 0,-2 0 1,1-1-1,-2 1 0,1-1 0,-2 1 0,1-1 1,-2 1-1,0-1 0,0 1 0,-1-1 0,0 1 1,-1 0-1,0-1 0,-1 1 0,0 1 1,0-1-1,-2 1 0,1 0 0,-1 0 0,-1 0 1,1 1-1,-2 0 0,1 0 0,-3-1-36,-1 2-100,0 1 0,0 0-1,-1 1 1,0 0 0,-1 1 0,1 0 0,-1 1-1,0 0 1,0 1 0,0 0 0,0 1-1,-1 1 1,1 0 0,0 1 0,-1 0-1,1 1 1,-1 1 0,-10 2 100,-38 32-2902,33 3-1777,14 0-2015</inkml:trace>
  <inkml:trace contextRef="#ctx0" brushRef="#br2" timeOffset="112188.908">23509 16005 13869,'1'-5'459,"5"-91"5682,-6 52-126,8 367-4318,-7-302-1703,-2-11-32,1 0 0,0 0 1,1-1-1,0 1 0,1 0 0,0 0 1,0-1-1,1 1 0,0-1 1,1 1-1,0-1 0,2 3 38,-5-11-22,1 0 0,-1 0-1,1 1 1,-1-1-1,1 0 1,0 0 0,-1 0-1,1-1 1,0 1 0,-1 0-1,1-1 1,0 1 0,0-1-1,0 1 1,0-1-1,0 0 1,-1 0 0,1 0-1,0 0 1,0 0 0,0 0-1,0-1 1,0 1 0,0 0-1,-1-1 1,1 0 0,0 1-1,0-1 1,-1 0-1,1 0 1,0 0 0,-1 0-1,1 0 1,-1 0 0,1-1-1,-1 1 1,0 0 0,1-1 22,51-55 93,-53 57-95,64-93 56,-49 68 97,1 0 0,1 2 1,2 0-1,0 0 0,1 2 0,9-6-151,-27 24 29,0 1-1,0 0 1,0 0 0,0 0-1,0 0 1,0 0 0,1 1-1,-1-1 1,1 1 0,-1 0-1,1-1 1,-1 1 0,1 0-1,0 0 1,0 1 0,-1-1-1,1 1 1,0-1 0,0 1-1,0 0 1,0 0 0,0 0-1,-1 0 1,1 1 0,0-1-1,0 1 1,0 0 0,-1-1-1,1 1 1,0 1 0,-1-1-1,1 0 1,-1 1-1,1-1 1,-1 1 0,0 0-1,1-1 1,0 3-29,33 163 497,-34-155-512,0 0 1,2 0 0,-1-1 0,1 1-1,1-1 1,0 0 0,0 0-1,1 0 1,1-1 0,3 5 14,-7-11-219,1-1-1,0 1 1,0-1 0,0 1-1,0-1 1,0 0 0,1-1 0,-1 1-1,1-1 1,0 0 0,-1 0-1,1 0 1,0-1 0,0 1-1,0-1 1,4 0 219,32-1-5221,-18-10-3539,-13-4-1677</inkml:trace>
  <inkml:trace contextRef="#ctx0" brushRef="#br2" timeOffset="112549.445">24633 15792 12396,'5'-15'3240,"28"-82"2205,-33 98-5244,-1-1 0,1 0 0,0 0 0,-1 0 0,1 0 0,0 0 0,-1 0 0,1 0 0,0 0 0,-1 0 0,1 0 0,0 0 1,-1 0-1,1 0 0,0 0 0,-1 0 0,1-1 0,0 1 0,-1 0 0,1 0 0,0 0 0,-1 0 0,1-1 0,0 1 0,-1 0 0,1 0 0,0-1 0,0 1 0,-1 0-201,-14 42 245,2 1 0,2 1 0,1 0 0,3 0 0,1 1 0,3 0 0,1 10-245,-29 199-2820,14-201-1767,2-19-6014,8-21 79</inkml:trace>
  <inkml:trace contextRef="#ctx0" brushRef="#br2" timeOffset="112888.661">24462 16111 3587,'-4'-13'4223,"-16"-43"-1314,19 53-2587,0 1 0,0-1-1,-1 1 1,1-1-1,-1 1 1,0 0 0,0 0-1,0-1 1,0 1-1,0 1 1,0-1 0,0 0-1,0 0 1,-1 1-1,1-1 1,-1 1 0,1 0-1,-1 0 1,0 0-1,1 0 1,-1 0-1,0 1 1,0-1 0,0 1-1,0-1 1,1 1-1,-1 0 1,0 0 0,-1 1-322,3-1 379,17 4 245,15 2 5,1-1-1,0-2 0,0-1 1,0-2-1,20-2-628,12 1 552,281-9 2304,-342 10-2833,1 0-1,-1 0 1,1 1-1,-1-1 1,0 1-1,0 0 1,1 0-1,-1 0 0,0 0 1,0 0-1,0 1 1,0-1-1,0 1 1,0 0-1,-1 0 1,1 0-1,0 0 1,-1 1-1,0-1 0,1 1 1,-1-1-1,0 1 1,0 0-1,-1 0 1,1 0-1,-1 0 1,1 0-1,-1 0 0,0 0 1,0 1-1,0-1 1,-1 0-1,1 1 1,-1-1-1,0 0 1,0 1-1,0-1 0,0 0 1,0 1-23,-4 18 37,-2-1 0,0 0 0,0-1 0,-2 1 1,-1-2-1,0 1 0,-2-1 0,-8 12-37,-28 58-2406,45-86 3111,0 2-2475,6-10-9587,5-6 5773</inkml:trace>
  <inkml:trace contextRef="#ctx0" brushRef="#br2" timeOffset="113183.433">25166 15656 8360,'0'0'4068,"0"0"-3171,0 0-609,0 0 64,0 0-320,0 0-32,0 0-544,0 0-2627,0 0-5574</inkml:trace>
  <inkml:trace contextRef="#ctx0" brushRef="#br2" timeOffset="113767.75">25329 16183 1794,'0'0'9385,"0"0"-5627,0 0-1746,0 0 124,0 0-700,0 0-790,0 0-422,0 0-96,-7 4-37,-20 16-49,27-20-36,1 0 0,-1 0 0,0-1-1,1 1 1,-1 0 0,0 0-1,1 0 1,-1-1 0,0 1-1,1 0 1,-1 0 0,1 0 0,-1 0-1,0 0 1,1 0 0,-1 0-1,1 0 1,-1 0 0,0 0-1,1 0 1,-1 0 0,0 0-1,1 0 1,-1 0 0,1 0 0,-1 1-1,0-1 1,1 0 0,-1 0-1,0 0 1,1 1 0,-1-1-1,0 0 1,1 0 0,-1 1 0,0-1-1,0 0 1,1 1 0,-1-1-1,0 0 1,0 1 0,1-1-1,-1 0 1,0 1 0,0-1-1,0 0 1,0 1 0,0-1 0,0 1-1,0-1 1,0 0 0,0 1-1,0-1 1,0 1 0,0-1-1,0 0 1,0 1 0,0-1-1,0 1 1,0-1-6,7-5 76,0-1-1,0 0 1,-1-1-1,0 1 1,0-1-1,-1 0 0,0 0 1,0-1-1,0 0 1,-1 0-1,0-2-75,6-6 216,24-49 438,-26 47-560,0 0 0,1 1 1,1 1-1,0 0 1,1 0-1,1 1 1,1 0-1,0 1 1,1 0-1,0 1 1,1 1-95,-13 10 17,0 0 1,0 1 0,0-1-1,0 1 1,0 0 0,1 0-1,-1 0 1,0 0 0,1 0-1,-1 0 1,1 0 0,-1 1-1,0-1 1,1 1 0,-1 0-1,1 0 1,-1 0 0,1 0-1,0 0 1,-1 0 0,1 1-1,-1-1 1,0 1 0,1 0-1,-1 0 1,1 0-1,-1 0 1,0 0 0,0 0-1,0 0 1,0 1 0,0-1-1,0 1 1,0 0 0,0 0-1,0-1 1,-1 1 0,1 0-1,0 2-17,42 134 194,-41-120-189,0-2 0,1 1 0,1 0 0,0-1 0,1 0 0,1 0-1,1 0 1,0-1 0,1 0 0,0-1 0,2 0 0,-1 0 0,2-1-1,-1 0 1,4 1-5,-7-9 2,-1-1-1,1 0 0,0 0 0,0 0 0,0-1 0,0-1 1,0 1-1,1-1 0,-1-1 0,1 1 0,0-2 1,-1 1-1,1-1 0,0 0 0,-1-1 0,1 0 1,0 0-1,-1-1 0,0 0 0,1-1 0,-1 0 1,7-3-2,7-4 39,0-1 0,-1-1-1,0 0 1,-1-2 0,-1 0 0,0-2 0,11-11-39,-16 15 158,0 0 0,-1-1 0,-1-1 0,0 0 0,-1-1 0,0 0 0,-1 0 0,-1-1 0,0-1 0,-1 0 0,-1 0 0,-1 0 0,0-1 0,-2 0 0,3-12-158,-7 26 15,0 1 0,0 0 0,0-1 0,-1 1 0,1-1-1,-1 1 1,0 0 0,0-1 0,0 1 0,0 0 0,-1 0-1,1 0 1,-1 0 0,0 0 0,0 0 0,0 0 0,0 1-1,0-1 1,0 1 0,-1-1 0,0 1 0,1 0 0,-1 0-1,0 0 1,0 0 0,0 1 0,0-1 0,0 1 0,0 0-1,-1 0 1,-2-1-15,-109-9 224,105 11-217,0 0 1,0 1-1,1 0 1,-1 0-1,0 1 1,1 1-1,0 0 1,-1 0-1,1 1 1,0 0-1,1 0 1,-1 1-1,1 0 1,0 1 0,0-1-1,0 2 1,1-1-1,0 1 1,1 0-1,-1 1 1,1-1-1,1 1 1,-1 0-1,1 1 1,1-1-1,-1 1 1,-2 9-8,3 8 9,2 1 0,0-1 1,2 0-1,1 1 0,1-1 1,1 0-1,1 0 1,1 0-1,2 0 0,0-1 1,2 0-1,1-1 0,5 10-9,30 101 33,-36-110-28,-1 1-1,-1-1 0,-1 1 0,-2 1 0,0-1 0,-2 1 1,-1-1-1,-1 1 0,-1-1 0,-1 1 0,-2-1 0,-1 0 0,0 0 1,-2 0-1,-1-1 0,-1 0 0,-2 0 0,-2 3-4,7-16-21,-1-1 1,0-1-1,-1 1 0,0-1 0,0 0 0,-1-1 1,0 0-1,-1 0 0,0-1 0,0 0 1,-1-1-1,0 0 0,-1-1 0,1 0 0,-1-1 1,0 0-1,0-1 0,-1 0 0,-1-1 21,12-2-69,0-1 1,0 0-1,0 0 0,0 0 0,0-1 1,0 1-1,1 0 0,-1-1 0,0 1 0,0-1 1,0 0-1,1 1 0,-1-1 0,0 0 1,1 0-1,-1 0 0,0 0 0,1-1 1,-1 1-1,1 0 0,0-1 0,0 1 0,-1 0 1,1-1-1,0 0 0,0 1 0,0-1 1,0 0-1,1 1 0,-1-1 0,0 0 0,1 0 1,-1 0-1,1 0 0,0 1 0,0-1 1,-1 0-1,1 0 0,0 0 0,1 0 1,-1 0-1,0 0 0,1 0 69,22-85-5942,3 40-1265,4 0-4772</inkml:trace>
  <inkml:trace contextRef="#ctx0" brushRef="#br2" timeOffset="114655.197">26663 16064 4708,'0'0'5323,"0"0"-2868,0 0-271,0 0 693,0 0-971,0 0-897,-11-5-272,-32-10 79,42 17-767,0-1-1,0 0 1,0 0-1,0 0 0,0 1 1,0-1-1,1 0 0,-1 1 1,1-1-1,-1 1 0,1-1 1,-1 1-1,1-1 0,0 1 1,0-1-1,-1 1 0,1-1 1,0 1-1,0-1 0,1 1 1,-1-1-1,0 1 0,0-1 1,1 1-1,-1-1 0,1 1 1,0-1-1,-1 0 0,1 1 1,0-1-1,0 0 0,-1 1 1,1-1-1,0 0 0,0 0 1,1 0-1,-1 0-48,4 6 49,0-1-1,0-1 1,1 1 0,0-1 0,0 0 0,0-1 0,1 1-1,0-1 1,-1 0 0,1-1 0,1 1 0,-1-2-1,0 1 1,1-1 0,0 0 0,-1 0 0,1-1-1,0 0 1,0-1 0,-1 1 0,1-2 0,0 1-1,0-1 1,0 0 0,-1-1 0,1 1 0,0-2-1,-1 1 1,0-1 0,1 0 0,-1 0 0,0-1-1,-1 0 1,1-1 0,-1 1 0,0-1 0,0 0 0,0-1-1,-1 1 1,1-1 0,-1 0 0,1-3-49,0 0 86,-1-1 0,-1 0 1,0 1-1,0-1 0,0-1 0,-2 1 0,1 0 1,-1-1-1,-1 1 0,0-1 0,0 0 1,-1 0-1,-1-9-86,1 17 7,-1 1 0,0-1 0,1 0 1,-1 1-1,0-1 0,0 1 0,-1-1 0,1 1 1,0 0-1,-1-1 0,0 1 0,1 0 0,-1 0 0,0 0 1,0 0-1,0 1 0,0-1 0,0 0 0,-1 1 1,1-1-1,0 1 0,-1 0 0,1 0 0,-1 0 1,1 0-1,-1 0 0,0 1 0,1-1 0,-1 1 0,0 0 1,1-1-1,-2 1-7,-87 14 144,79-8-139,0 0 0,1 0 0,-1 1 0,1 1 0,1 0 0,-1 0 0,2 1 1,-1 0-1,1 1 0,0 0 0,1 1 0,1-1 0,-1 2 0,2-1 1,-1 1-1,2 0 0,-1 0 0,2 0 0,0 1 0,0 0 0,1 0 0,1 0 1,0 0-1,1 0 0,0 0 0,1 10-5,0-14-5,1 0 0,0 0 0,1-1 0,0 1-1,0-1 1,0 1 0,1-1 0,1 0 0,-1 0 0,2 0 0,-1 0 0,1-1-1,0 1 1,0-1 0,1-1 0,-1 1 0,2-1 0,-1 0 0,1 0 0,0-1-1,0 0 1,1 0 0,-1 0 0,1-1 0,4 1 5,4 3-10,-1-2 0,1 0 0,1-1 0,-1 0 1,1-1-1,-1-1 0,1-1 0,0 0 0,0-2 0,0 0 0,0 0 1,0-2-1,1 0 10,5-5 45,0-1 1,0-1-1,-1-1 0,0-2 1,0 0-1,-1-1 0,-1 0 1,0-2-1,-1-1 1,-1 0-1,0-1 0,-2-1 1,0-1-1,0 0 0,-2-1 1,-1-1-1,0 0 1,-1-1-1,-2 0 0,8-21-45,-5-23 358,-27 73 26,1 11-366,1-1 0,1 1-1,1 1 1,0 0-1,2 1 1,0-1 0,1 1-1,1 1 1,1 0-1,-1 7-17,-12 178-181,18-206 167,0-1 0,1 1 1,-1-1-1,1 1 0,-1 0 0,0-1 0,1 1 0,-1-1 1,1 1-1,-1 0 0,1-1 0,-1 1 0,1 0 1,-1-1-1,1 1 0,-1 0 0,1 0 0,0 0 1,-1 0-1,1-1 0,-1 1 0,1 0 0,0 0 0,-1 0 1,1 0-1,-1 0 0,1 0 0,0 1 0,-1-1 1,1 0-1,-1 0 0,1 0 0,-1 0 0,1 1 1,0-1-1,-1 0 0,1 1 0,-1-1 0,1 0 0,-1 1 1,0-1-1,1 0 0,-1 1 0,1-1 0,-1 1 1,0-1-1,1 1 0,-1-1 0,0 1 0,1-1 1,-1 1-1,0 0 0,0-1 0,0 1 0,0-1 1,1 1-1,-1 0 0,0-1 0,0 1 0,0-1 0,0 1 1,0 0-1,0-1 14,153-358 96,-149 350-90,0 0 0,0 0-1,0 0 1,1 1 0,0-1 0,0 1 0,1 0 0,0 1 0,1-1-1,-1 1 1,1 0 0,0 1 0,1 0 0,-1 0 0,1 0-1,0 1 1,0 0 0,0 1 0,1 0 0,-1 0 0,2 0-6,-3 6 7,-1-1 1,1 1-1,-1 0 1,0 0-1,0 1 1,0 0-1,-1 0 1,1 0-1,-1 1 1,0-1-1,0 1 1,-1 0-1,1 1 1,-1-1-1,0 1 1,-1 0-1,1 0 1,-1 0-1,-1 1 1,1-1-1,0 4-7,3 2 3,38 77-95,28 50-1226,-9-59-7426,-48-66 2344,-1-4-2831</inkml:trace>
  <inkml:trace contextRef="#ctx0" brushRef="#br2" timeOffset="115311.417">28081 16140 10025,'27'-199'10736,"-27"197"-10638,1 1 0,-1-1 0,0 0 0,0 1 0,0-1 0,0 0 0,-1 1 1,1-1-1,0 0 0,-1 1 0,1-1 0,-1 0 0,0 1 0,1-1 0,-1 1 0,0-1 0,0 1 0,0-1 0,0 1 0,0 0 0,0 0 0,0-1 1,-1 1-1,1 0 0,0 0 0,-1 0 0,1 0 0,-1 0 0,1 1 0,-1-1 0,1 0 0,-1 1 0,0-1 0,1 1 0,-1-1 0,0 1 0,1 0 1,-1 0-1,0 0 0,0 0 0,1 0 0,-1 0 0,0 0 0,1 1 0,-1-1 0,0 0 0,1 1 0,-1-1 0,1 1 0,-1 0 0,1 0 0,-1 0 1,1-1-1,-1 2-98,-11 9 52,1 0 1,0 0-1,0 1 1,2 1-1,-1 0 1,2 1-1,0 0 1,0 0-1,2 1 1,0 0-1,0 0 1,-1 8-53,1-9-1,1 1 0,0-1 0,1 1 0,1 1 0,0-1 0,2 1 0,-1-1 0,2 1 0,0 0 0,1-1 0,0 1 0,1 0 1,1-1-1,1 1 0,0-1 0,1 1 0,1-1 0,0 0 0,1-1 0,0 1 0,1-1 0,1-1 0,4 6 1,-8-14-41,0-1-1,0 0 1,1 0 0,-1 0-1,1-1 1,0 0-1,0 1 1,0-2 0,0 1-1,1 0 1,-1-1-1,1 0 1,-1-1 0,1 1-1,0-1 1,0 0-1,0 0 1,-1-1-1,1 0 1,0 0 0,0 0-1,0-1 1,0 0-1,0 0 1,-1 0 0,1-1-1,0 0 1,0 0 41,10-4 20,0-1 0,-1-1 1,1 0-1,-2-1 0,1-1 0,-1 0 1,-1-1-1,0 0 0,2-4-20,22-25 315,-2-1 0,-1-2 0,-3-2 0,-1 0 0,-2-2 0,10-27-315,-13-13 256,-26 86-249,1 1 0,-1-1-1,0 0 1,0 0 0,0 1-1,0-1 1,0 0 0,0 1-1,0-1 1,0 1 0,0 0-1,0-1 1,0 1 0,0 0-1,0-1 1,0 1 0,0 0-1,0 0 1,0 0 0,-1 0-1,1 0 1,0 0 0,0 0 0,0 1-1,0-1 1,0 0 0,0 1-1,0-1 1,0 0 0,0 1-1,0-1 1,0 1 0,0 0-1,0-1 1,0 1 0,0 0-1,1-1 1,-1 1 0,0 0-1,0 0 1,1 0 0,-1 0-1,1 0 1,-1 0 0,1 0-1,-1 0 1,1 0 0,-1 0-1,1 0 1,0 0 0,0 0-1,-1 0-6,-11 20 7,0 0-1,1 0 1,1 1-1,1 0 0,1 1 1,1 0-1,2 0 1,0 0-1,1 1 0,1 2-6,1-13-22,-1-4-8,0 1 0,1 0-1,0-1 1,1 1 0,0 0 0,1 0-1,0 0 1,1 0 0,-1 0-1,2 0 1,0 0 0,0-1-1,0 1 1,1-1 0,1 1-1,0-1 1,0 0 0,1 0-1,1 1 31,-1-7-19,1-1-1,0 0 1,0-1-1,0 1 1,0-1-1,0 0 0,0-1 1,0 0-1,0 1 1,0-2-1,0 1 1,0-1-1,0 0 0,0 0 1,0-1-1,0 1 1,0-1-1,-1-1 1,1 1-1,-1-1 0,1 0 1,-1 0-1,0-1 1,0 1-1,0-1 1,-1 0-1,2-2 20,14-10 84,-1-1 0,-1-1 1,0-1-1,-1 0 0,-1-1 0,-1 0 0,-1-2 0,-1 0 1,-1 0-1,-1-1 0,-1 0 0,0-1 0,3-18-84,-13 42 6,1-1 11,0 0 0,0-1 0,-1 1 0,1 0 0,0 0-1,-1 0 1,1-1 0,0 1 0,-1 0 0,0-1 0,1 1 0,-1-1 0,0 1 0,1 0-1,-1-1 1,0 1 0,0-1 0,0 1 0,-1-1 0,1 1 0,0 0 0,0-1 0,-1 1 0,1 0-1,-1-1 1,1 1 0,-1 0 0,1-1 0,-1 1 0,0 0 0,0 0 0,0 0 0,0 0 0,0 0-1,0 0 1,0 0 0,0 0 0,0 0 0,0 0 0,0 0 0,-1 1 0,1-1 0,0 0 0,0 1-1,-1-1 1,1 1 0,-1 0 0,0-1-17,-8 7 24,1 0 0,1 1 0,-1 0 0,1 0 0,0 1 0,1 0 0,0 0 0,0 1 0,1 0 0,0 0 0,1 0 0,-1 1 0,2 0 0,-2 3-24,-109 294 32,92-230-202,4 1-1,3 1 0,3 0 0,4 1 0,4 0 1,3 0-1,3 1 0,7 36 171,9 92 59,-17-207-59,1-1 1,-1 1 0,0 0 0,-1-1 0,1 1 0,0-1-1,0 1 1,-1-1 0,1 1 0,-1 0 0,0-1 0,1 0-1,-1 1 1,0-1 0,0 1 0,0-1 0,0 0 0,0 1-1,0-1 1,0 0 0,0 0 0,0 0 0,0 0 0,-1 0-1,1 0 1,-1 0 0,1-1 0,0 1 0,-1 0 0,1-1-1,-1 1 1,0-1 0,1 0 0,-1 1 0,1-1 0,-1 0-1,0 0 1,1 0 0,-1 0 0,1 0 0,-1 0 0,0 0-1,1-1 0,-69-28 29,25-3 19,2-2 0,1-1 0,2-3 0,1-1 0,3-2 0,1-2 0,2-1 0,0-4-48,21 31-8,3 6 0,1 0 0,-1-1-1,2 0 1,0-1 0,0 1 0,1-1-1,1-1 1,0 1 0,1-1 0,1 0-1,0 1 1,-1-14 8,6 21-211,0 0 1,1 0-1,0 1 0,0-1 0,1 1 1,0 0-1,-1 0 0,2 1 0,-1-1 1,0 1-1,1 0 0,0 0 0,0 0 1,0 0-1,0 1 0,1 0 0,0 0 0,-1 1 1,1 0-1,0 0 0,0 0 0,0 0 1,0 1-1,0 0 0,1 0 0,-1 1 1,2 0 210,61-13-4853,2 4-3203</inkml:trace>
  <inkml:trace contextRef="#ctx0" brushRef="#br2" timeOffset="121788.875">29493 15715 3972,'0'0'2407,"0"0"380,0 0-80,0 0-294,0 0 58,6-13-58,19-36-459,-25 49-1912,0 0 1,-1 0-1,1 1 1,0-1-1,0 0 1,-1 1-1,1-1 1,0 0-1,-1 0 1,1 0-1,0 1 0,-1-1 1,1 0-1,0 0 1,-1 0-1,1 0 1,-1 0-1,1 1 1,0-1-1,-1 0 1,1 0-1,0 0 0,-1 0 1,1 0-1,-1 0 1,1 0-1,0 0 1,-1-1-1,1 1 1,-1 0-1,1 0 1,0 0-1,-1 0 0,1 0 1,0-1-1,-1 1 1,1 0-1,0 0 1,-1-1-1,1 1 1,0 0-1,0 0 1,-1-1-1,1 1 0,0 0 1,0-1-1,0 1 1,-1 0-1,1-1 1,0 1-1,0 0 1,0-1-1,0 1 1,0-1-1,0 1 1,0 0-1,0-1 0,0 1 1,0 0-1,0-1 1,0 1-1,0-1 1,0 1-1,0 0 1,0-1-1,0 1 1,0-1-1,0 1-42,0 0 161,-119 89 2343,84-57-2253,1 3 0,2 0 0,1 2 0,2 2-1,2 0 1,2 2 0,1 1 0,2 1 0,2 0 0,2 2 0,-5 23-251,19-51 18,0 0 0,1 0-1,1 0 1,1 1 0,0 0 0,1-1 0,1 1 0,1-1 0,1 6-18,-2-16-23,1 1 0,1-1 1,-1 1-1,1-1 0,0 0 1,1 0-1,0 0 0,0 0 1,0-1-1,1 1 0,0-1 1,0 0-1,1-1 0,-1 1 1,1-1-1,1 0 1,-1-1-1,1 1 0,-1-1 1,1 0-1,4 0 23,0 1-257,0-1 0,1 0 0,-1-1 0,1 0 1,0-1-1,0 0 0,0-1 0,0 0 0,0-1 0,1-1 0,4 0 257,31-13-3921,-8-14-3820,-24 7-1159</inkml:trace>
  <inkml:trace contextRef="#ctx0" brushRef="#br2" timeOffset="122268.761">29714 15935 2146,'0'0'4580,"0"0"-1926,0 0-418,0 0 289,0 0-170,4-13-353,14-40-273,-18 45 2779,-6 13-3337,-7 13-785,-3 13-47,2 0 1,1 2-1,1-1 1,2 2-1,2-1 1,1 1-1,1 0 1,2 1-1,0 27-339,0-22 174,2-18-113,-1-7-57,1 1 1,0-1 0,2 1-1,0-1 1,0 1-1,2-1 1,0 1-1,0-1 1,2 1-5,-2-12-55,-1-1 0,1 0 0,0 0 0,0 0 0,0-1 0,1 1 0,-1 0 0,1-1 0,0 0 0,-1 1 1,1-1-1,0 0 0,0-1 0,0 1 0,0 0 0,1-1 0,-1 0 0,0 1 0,1-1 0,-1-1 0,1 1 0,-1 0 1,1-1-1,-1 0 0,1 0 0,-1 0 0,1 0 0,0 0 0,-1-1 0,4 0 55,-1 0-496,1-1 0,-1 1 0,1-1 0,-1 0 0,0 0 1,1-1-1,-1 0 0,0 0 0,-1 0 0,1-1 0,-1 0 0,1 0 0,-1 0 0,-1-1 0,1 1 0,1-3 496,17-34-9401,-13 20 1869</inkml:trace>
  <inkml:trace contextRef="#ctx0" brushRef="#br2" timeOffset="122584.389">29577 16087 9705,'0'0'3748,"0"0"-1319,0 0-64,0 0-385,0 0-837,17-11-439,54-31-170,32 13 439,-66 23-857,5-1-250,13-3-149,-37 5-3517,0 0-3311,-14 4-1254</inkml:trace>
  <inkml:trace contextRef="#ctx0" brushRef="#br2" timeOffset="123119.996">30246 15908 8072,'0'0'2381,"0"0"176,0 0 421,0 0-495,0 0-727,0 0-331,0 0-101,0 0-293,-8-2-417,5 1-560,2 0-40,-1 1-1,1-1 0,0 1 1,0-1-1,0 1 0,-1 0 1,1-1-1,0 1 1,0 0-1,-1 0 0,1 0 1,0 0-1,0 0 1,-1 0-1,1 0 0,0 1 1,-1-1-1,1 0 0,0 1 1,0-1-1,0 1 1,0-1-1,-1 1 0,1 0 1,0-1-1,0 1 0,0 0 1,0 0-1,0 0 1,1 0-1,-1 0 0,0 0 1,0 0-1,0 0 1,1 0-1,-1 0 0,1 0 1,-1 0-1,1 0 0,-1 1 1,1 0-14,-141 486 1196,139-469-1354,11-26 99,15-28 142,-11 13-99,95-138 326,-101 152-284,0 0 0,1 0 0,-1 1 0,2 0 0,-1 1 0,1-1 0,0 1 0,0 1 0,1 0 0,-1 0 0,1 1 0,0 0 0,0 1 0,1 0 0,-1 1 0,6-1-26,-14 3 0,1 0 0,0-1 0,-1 2-1,1-1 1,0 0 0,-1 0 0,1 1-1,0 0 1,-1-1 0,1 1 0,-1 0-1,1 0 1,-1 0 0,0 1 0,1-1 0,-1 0-1,0 1 1,0 0 0,0-1 0,0 1-1,0 0 1,-1 0 0,1 0 0,0 0-1,-1 1 1,1-1 0,-1 0 0,0 1 0,0-1-1,0 1 1,0-1 0,0 1 0,-1-1-1,1 1 1,-1-1 0,0 1 0,1 0-1,-1-1 1,0 1 0,0 7-6,0-1 0,0 0 0,0 0 0,-1 1 0,-1-1 0,1 0 0,-2 0 0,1 0 0,-1 0 0,-4 7 6,3-7-31,0-1 1,0 1 0,-1-1-1,0-1 1,-1 1-1,1-1 1,-2 0 0,1 0-1,-1-1 1,0 1-1,0-1 1,0-1 0,-1 0-1,0 0 1,0 0-1,0-1 1,-1 0 0,0-1-1,1 0 1,-1 0-1,0-1 1,0 0-1,-2 0 31,6-2-60,0-1 0,-1 1 0,1-1-1,0 0 1,0 0 0,0-1 0,1 1-1,-1-1 1,0 0 0,1 0-1,-1-1 1,1 1 0,0-1 0,-1 0-1,1 0 1,1-1 0,-4-2 60,-24-51-3508,26 18-3672,5 20 1409</inkml:trace>
  <inkml:trace contextRef="#ctx0" brushRef="#br2" timeOffset="123543.949">30686 15988 6854,'0'0'3764,"0"0"-636,0 0 49,0 0-327,0 0-826,0 0-434,0 0-303,3-10-193,5-21-164,-16 49 334,-48 137-349,-36 131-623,75-192-1541,18-93 1113,-1 0 0,0 0 0,1 0 0,-1 0 0,0 0 0,1-1 0,-1 1 0,1 0 0,0-1 0,-1 1 0,1 0 0,-1-1 0,1 1 0,0 0 0,0-1 0,-1 1 0,1-1 1,0 0-1,0 1 0,0-1 0,0 1 0,-1-1 0,1 0 0,0 0 0,0 0 0,0 1 0,0-1 0,0 0 0,0 0 0,0 0 0,0 0 0,-1-1 0,1 1 0,0 0 0,0 0 0,0 0 0,0-1 0,0 1 0,0 0 0,-1-1 1,1 1-1,0-1 0,0 1 0,-1-1 0,1 1 0,0-1 0,-1 0 0,1 1 0,0-1 0,-1 0 0,1 1 0,-1-1 0,1 0 0,-1 0 0,0 0 0,1 0 0,-1 1 0,0-1 0,1 0 0,-1 0 0,0 0 0,0 0 136,21-30-10036,-12 12 582</inkml:trace>
  <inkml:trace contextRef="#ctx0" brushRef="#br2" timeOffset="123883.092">31113 15886 9321,'0'0'4196,"0"0"-1121,3-12-214,12-55 1538,-12 72-1428,8 22-2483,-1 16-160,-2-1 0,-2 1 0,-1 0 0,-3 1 0,-1-1 0,-2 0 0,-4 14-328,3-38-34,-1 0 0,-2 1 1,0-1-1,0-1 0,-2 1 1,-1-1-1,0 0 0,-1-1 1,-1 0-1,0 0 0,-1-1 1,-1 0-1,-1-1 0,0-1 1,-1 0-1,0-1 0,-1 0 1,-1-1-1,0-1 0,0 0 1,-1-1-1,-1-1 0,1-1 1,-1 0-1,-1-1 0,-16 3 34,-43 4-2905,26-10-2689,17-4-2979</inkml:trace>
  <inkml:trace contextRef="#ctx0" brushRef="#br0" timeOffset="160550.794">20574 3585 1922,'0'0'731,"0"0"-128,0-13 49,4-230 3416,70-298 613,-65 469-4511,80-499 771,-31 309-66,49-123-875,-59 242 25,6 2 0,6 3 0,6 3 0,6 3 0,5 3 0,48-55-25,-97 145 96,3 2 0,1 1 0,1 1 0,2 2 0,1 1 0,2 2 0,1 2 0,1 1 0,1 3 1,2 1-1,0 1 0,33-9-96,-5 7 20,1 4 0,1 3 0,1 3 0,0 3 0,1 4 0,0 3 0,0 3 0,42 6-20,-53 7 19,0 2-1,-1 4 1,-1 2 0,0 2-1,-2 4 1,-1 2 0,-1 2-1,-2 3 1,-1 3 0,6 7-19,55 42-55,-3 6-1,-4 4 1,26 37 55,93 109 36,74 116-36,-138-160 82,280 343 3,-276-364-73,8-8-1,6-8 1,8-8-1,6-9 1,6-8 0,117 54-12,-90-64 6,4-11 0,5-9 1,5-11-1,3-11 1,166 31-7,42-15 181,344 27-181,-378-81-27,-242-33-4638,-154-12-978</inkml:trace>
  <inkml:trace contextRef="#ctx0" brushRef="#br0" timeOffset="161332.832">19590 4052 4965,'-12'-5'555,"-103"-34"1548,71 16 1074,52 17-2008,197 3-475,894 44-897,1449 63 11,1548 127 1729,-328-77 1015,-3587-148-3193,44 0-5290,-160-4-907</inkml:trace>
  <inkml:trace contextRef="#ctx0" brushRef="#br0" timeOffset="161936.552">27668 3360 3043,'1'-15'3005,"9"-131"321,-1 49 2146,-3 138-2856,6 221-1591,-12 0 0,-27 189-1025,15-246 283,13 110-283,0-281 8,-11 116-636,-2-125-1688,-3-7-2788</inkml:trace>
  <inkml:trace contextRef="#ctx0" brushRef="#br0" timeOffset="168077.03">24210 5775 12684,'0'0'1906,"0"0"-513,-15-11 150,-48-29 117,61 39-1583,-1 0-1,1 1 1,0-1 0,-1 1-1,1-1 1,-1 1-1,1 0 1,-1 0-1,0 0 1,1 1 0,-1-1-1,1 1 1,0-1-1,-1 1 1,1 0 0,-1 0-1,1 0 1,0 0-1,0 0 1,-1 0 0,1 1-1,0-1 1,0 1-1,1 0 1,-1-1-1,0 1 1,-1 2-77,-1-1 142,-11 15-39,1 0 0,0 1 0,2 0 0,0 1 0,2 1 0,0-1 0,1 2 0,1-1 0,1 1 0,1 0 0,0 1 0,2 0 0,1-1 0,1 4-103,1-19-5,-3 9-49,0 1 1,2 0 0,0 0-1,1 0 1,1 0-1,0 0 1,1 0-1,1 0 1,1 0-1,2 6 54,-4-19-49,1-1-1,0 0 0,0 0 0,0 0 1,1 0-1,-1 0 0,1-1 0,-1 1 1,1-1-1,0 1 0,0-1 0,0 0 1,1 0-1,-1-1 0,0 1 0,1 0 1,-1-1-1,1 0 0,-1 0 0,1 0 1,-1-1-1,1 1 0,0-1 0,-1 1 1,1-1-1,0-1 0,0 1 0,-1 0 1,3-1 49,105-32 1,-73 12 627,-1-1 0,0-2 1,-2-2-1,-2-1 0,0-2 0,-2 0 0,-1-3 0,-1 0 0,10-18-628,-21 31 288,-8 30-31,-12 293-236,2-301-54,0-1 1,0 1-1,0-1 0,1 1 0,-1-1 0,1 1 0,-1-1 0,1 1 0,0-1 1,0 1-1,0-1 0,0 0 0,0 0 0,1 1 0,-1-1 0,1 0 0,-1 0 0,1 0 1,0-1-1,0 1 0,0 0 0,0-1 0,0 1 0,0-1 0,0 1 0,0-1 1,1 0-1,-1 0 0,0 0 0,1 0 0,-1-1 0,1 1 0,-1-1 0,1 1 1,-1-1-1,1 0 0,0 0 0,-1 0 0,1 0 33,101-22-330,-80 11 355,-1 0 0,-1-1 0,0-2-1,0 0 1,-1-1 0,-1-2 0,-1 0 0,11-12-25,-23 22 43,0-1 1,-1 1-1,0-1 0,0 0 1,-1-1-1,0 1 0,-1-1 1,0 0-1,0 0 0,-1 0 1,0-1-1,0 1 0,-1-1 1,-1 1-1,0-1 0,0 0 1,0 0-1,-2 0 0,1 1 1,-1-1-1,0 0 1,-1 0-1,-3-9-43,2 12 3,0 1 1,0-1 0,-1 1-1,0-1 1,0 1-1,-1 0 1,1 1-1,-1-1 1,-1 1-1,1 0 1,-1 0-1,0 1 1,0-1 0,0 1-1,0 1 1,-1-1-1,0 1 1,1 0-1,-1 0 1,0 1-1,-1 0 1,-5-1-4,-8-1-62,1 1 1,0 1 0,0 1-1,-1 0 1,1 2-1,-1 0 1,-17 4 61,-58 26-2772,44 8-4332,29-7-2281</inkml:trace>
  <inkml:trace contextRef="#ctx0" brushRef="#br0" timeOffset="168436.504">25190 5977 10602,'0'0'4303,"0"0"-1634,0 0-902,0 0-85,0 0-326,0 0-657,0 0-358,4 15-159,0-2-149,-2-5-11,1 1 1,-1-1 0,0 1 0,-1 0-1,0 0 1,-1 0 0,1 0 0,-2 0-1,1 0 1,-1-1 0,-2 6-23,-3 14-38,-2 0 0,-1 0 0,-1 0 0,-1-1 0,-2-1 0,0 0 0,-2 0 0,-8 8 38,9-22-3238,22-34 2152,35-52 1628,-28 42 54,2 1 0,1 0 0,1 2 0,1 0 0,2 1 1,1 1-1,1 2 0,1 0 0,1 1 0,2 2 1,9-6-597,-31 24 29,0 0 0,0 1 0,0 0 0,1 0 1,-1 0-1,1 1 0,-1 0 0,1 0 0,0 0 1,0 1-1,0 0 0,0 0 0,0 1 0,0 0 1,0 1-1,0-1 0,0 1 0,0 0 0,0 1 1,0 0-1,-1 0 0,1 0 0,-1 1 0,1 0 1,-1 0-1,0 1 0,0 0 0,0 0 1,-1 0-1,1 0 0,-1 1 0,0 0 0,0 0 1,3 5-30,-2 2-11,0-1 1,0 1 0,-1 0 0,0 0 0,-1 0-1,-1 1 1,0 0 0,0 0 0,-2-1 0,1 1 0,-2 1-1,1-1 1,-2 0 0,0 0 0,0 0 0,-2-1-1,1 1 1,-2 0 0,-3 11 10,-17 29-3539,-9-6-3603,17-32-2734</inkml:trace>
  <inkml:trace contextRef="#ctx0" brushRef="#br0" timeOffset="168810.878">26290 5824 10794,'3'-15'3673,"9"-47"-1090,-4 20 2569,-51 264 1144,-4 120-6634,46-337 201,-5 56-1817,-1-23-3952,6-34 3498,1-3-2300,0 0 3133,0-3-3267</inkml:trace>
  <inkml:trace contextRef="#ctx0" brushRef="#br0" timeOffset="169074.789">26094 6075 3587,'0'0'2333,"-17"-6"-64,14 5-2062,-64-22 1991,5 6 3293,53 13 404,23 0-3693,38-2-2323,-34 4 889,395-49 2072,-401 51-2734,137 11 721,-144-10-814,0 0 1,0 1-1,0-1 0,0 1 0,0 0 0,-1 1 0,1-1 1,0 1-1,-1-1 0,0 1 0,0 1 0,0-1 0,0 1 1,0-1-1,-1 1 0,1 0 0,-1 0 0,0 1 1,0-1-1,-1 1 0,1-1 0,-1 1 0,0 0 0,0 0 1,-1 0-1,1 2-13,-1 11-68,-1 1 1,0-1 0,-2 0 0,0 1-1,-1-1 1,0 0 0,-2 0 0,0-1-1,-1 1 1,-1-1 0,-1 0 0,0-1-1,-1 0 1,0 0 0,-12 12 67,-8 7-3323,18-26-645,-1-4-3481,5-4-2224</inkml:trace>
  <inkml:trace contextRef="#ctx0" brushRef="#br0" timeOffset="169421.505">26739 5630 12268,'0'0'2338,"0"0"-1666,0 0-31,0 0-321,0 0-159,0 0-129,94 26-32,-69 4-481,-3 0-5637</inkml:trace>
  <inkml:trace contextRef="#ctx0" brushRef="#br0" timeOffset="169775.336">27067 6138 7527,'0'0'6011,"0"0"-3235,-3 13-1324,-14 42-528,-40 13-567,29-29-4040,81-108 3207,-3 4 3146,-42 55-2426,0 1-1,1 1 1,0-1 0,1 1-1,-1 1 1,1 0-1,1 0 1,-1 1 0,1 1-1,0 0 1,1 0 0,-1 1-1,1 0 1,0 1 0,0 0-1,0 1 1,0 1 0,1 0-1,-1 0 1,0 1-1,0 1 1,1 0 0,-1 0-1,0 1 1,1 2-244,3 2 30,-1 0 0,-1 2 0,0 0 0,0 1 0,0 0 0,-1 1 0,0 0 0,-1 1 0,0 1 0,-1 0 0,9 12-30,55 52-47,-70-73 36,0 1 1,0-1-1,1 0 0,-1 0 0,1 0 1,0-1-1,0 0 0,-1 0 1,1-1-1,1 1 0,-1-1 0,0-1 1,0 1-1,0-1 0,0 0 0,1 0 1,-1-1-1,0 0 0,0 0 1,0 0-1,0-1 0,0 0 0,1-1 11,129-68 108,-102 47 348,-1-1-1,-1-1 1,-1-2-1,-2-1 1,0-1-1,-2-2 1,-2-1 0,-1 0-1,-1-3-455,-20 32 68,0 1 0,-1-1-1,1 0 1,-1-1 0,0 1-1,-1 0 1,1-1 0,-1 1 0,0-1-1,0 1 1,0-1 0,0 1 0,-1-1-1,0 0 1,0 1 0,0-4-68,-2 6 20,0 0 0,0 1 0,0-1 0,0 1 0,0 0 0,0 0 0,-1 0 0,1 0-1,0 0 1,-1 0 0,1 0 0,0 1 0,-1-1 0,1 1 0,-1 0 0,1 0 0,0 0 0,-1 0 0,1 0 0,-1 0 0,1 1 0,-1-1 0,1 1 0,0 0 0,-1-1 0,1 1 0,-1 1-20,-12 7 1,0 0 0,1 0-1,0 2 1,1 0 0,0 0 0,1 1 0,0 1 0,1 0 0,1 0-1,0 1 1,0 0 0,2 1 0,0 0 0,0 1 0,1 0-1,1 0 1,1 0 0,1 0 0,-3 15-1,-43 150-2285,-23 159 2285,72-335-7,1 7 8,0-1 0,-1 0-1,-1 0 1,0 0 0,0 0 0,-1 0 0,-1 0-1,0 0 1,0-1 0,-1 0 0,0 0 0,-1 0-1,0-1 1,-1 1 0,1-2 0,-2 1 0,1-1 0,-1 0-1,-1 0 1,1-1 0,-1 0 0,-7 3-1,-3-5 5,0-1 0,0-1 0,-1-1 0,1-1-1,-1-1 1,1 0 0,-1-2 0,1 0 0,0-1 0,0-1 0,0 0 0,0-2 0,-13-5-5,6 2-106,0-1 0,0-1 0,1-1 0,0-1 0,-21-15 106,-2-14-4059,13-11-5494,22 21-3627</inkml:trace>
  <inkml:trace contextRef="#ctx0" brushRef="#br0" timeOffset="170731.509">28429 6128 10794,'0'0'2659,"0"0"-1170,0 0-325,0 0 69,0 0-128,0 0-358,0 7-330,-1-4-377,1 1 0,0-1 0,1 1 1,-1-1-1,0 0 0,1 1 0,0-1 1,0 0-1,0 1 0,0-1 0,0 0 0,1 0 1,0 0-1,-1 0 0,1 0 0,0 0 0,0-1 1,1 1-1,-1-1 0,0 1 0,1-1 0,0 0 1,-1 0-1,1 0 0,0 0 0,0 0 0,0-1 1,0 1-1,0-1 0,1 0 0,-1 0 0,3 1-40,2-3 176,0 0 0,1 0 0,-1-1 0,0 0 0,0-1 0,0 1 0,0-2-1,-1 1 1,1-1 0,-1 0 0,0 0 0,0-1 0,0 0 0,-1 0 0,0-1-1,0 0 1,0 0 0,-1 0 0,1-1 0,-2 0 0,1 0 0,-1 0 0,0 0-1,0-1 1,-1 1 0,0-1 0,0 0 0,-1 0 0,0 0 0,-1 0 0,0-1 0,0 1-1,0 0 1,-1-1 0,0 1 0,-1 0 0,0-1-176,-2 3 13,0 1 0,0-1 0,0 1 0,0 0 0,-1 0 0,0 1 0,0-1 0,-1 1 1,1 0-1,-1 0 0,0 0 0,0 0 0,0 1 0,0 0 0,-1 0 0,1 1 0,-1-1 0,0 1 0,0 0 0,0 1 0,0-1 0,0 1 0,0 1 1,0-1-1,0 1 0,0 0 0,0 0 0,0 1 0,-1-1 0,1 1 0,0 1 0,0-1 0,1 1 0,-1 0 0,0 1 0,1-1 0,-1 1 0,-1 1-13,-4 9-12,0 0 0,0 1 0,1 0 0,1 1 0,0 0 0,1 0 0,1 1 0,0 0 0,1 0 0,1 0 0,1 1 0,0 0 0,1 0 0,1 0 0,0 1 0,1-1 0,1 0 0,1 0 0,0 1 0,4 10 12,-5-19-67,1 1-1,0 0 1,1 0-1,0-1 1,0 1 0,1-1-1,0 0 1,1 1-1,0-2 1,0 1-1,1 0 1,1-1-1,-1 0 1,1 0 0,0 0-1,1-1 1,0 0-1,0 0 1,0-1-1,1 0 1,0 0-1,0-1 1,1 0 0,0 0-1,-1-1 1,1 0-1,1-1 1,-1 0-1,0 0 1,8 0 67,7-2 15,0-2 1,0-1-1,0 0 1,0-2-1,-1-1 0,0-1 1,1 0-1,-2-2 1,1-1-1,-2-1 1,1 0-1,-1-2 0,-1-1 1,0 0-1,0-1 1,-2-1-1,0-1 1,2-4-16,2 1 262,-1-1 0,-2 0 0,0-2 0,-1 0 0,-1-1 1,-1-1-1,-1 0 0,-1-1 0,-1-3-262,-7 13 261,-12 22-24,-11 22-84,-108 278 13,49-184-1971,100-180 337,29-56 1881,-41 80-208,2 1-1,1 1 1,2 0 0,1 1-1,1 1 1,2 1 0,1 1-1,11-10-204,-27 31 7,1 0-1,0 0 0,0 1 0,0 0 1,1 0-1,-1 1 0,1 0 0,1 0 0,-1 1 1,0 0-1,1 1 0,-1 0 0,1 0 1,0 1-1,-1 0 0,1 0 0,0 1 0,0 0 1,0 1-1,0 0 0,-1 0 0,1 1 1,0 0-1,-1 0 0,1 1 0,-1 0 1,0 1-1,0 0 0,0 0 0,-1 0 0,1 1 1,-1 0-1,0 1 0,-1 0 0,1 0 1,-1 1-7,8 11-23,-1 0 0,-1 1 0,-1 1 1,-1 0-1,-1 1 0,0 0 0,-2 0 1,0 1-1,-2-1 0,0 2 0,-1-1 1,-1 5 22,3 3-219,8 26-2746,2-23-3385,-3-13-2517</inkml:trace>
  <inkml:trace contextRef="#ctx0" brushRef="#br0" timeOffset="171363.332">30032 6120 11947,'29'-155'8291,"-29"154"-8216,0 0 0,0 0 1,0-1-1,0 1 0,0 0 1,0 0-1,-1-1 0,1 1 1,-1 0-1,1 0 0,-1 0 0,1 0 1,-1-1-1,0 1 0,1 0 1,-1 0-1,0 0 0,0 0 1,0 1-1,0-1 0,0 0 1,0 0-1,0 0 0,0 1 0,0-1 1,0 1-1,0-1 0,-1 1 1,1-1-1,0 1 0,0 0 1,-1-1-1,1 1 0,0 0 0,0 0 1,-1 0-1,1 0 0,0 0 1,0 0-1,-1 0 0,1 0 1,0 1-1,0-1 0,-1 0 1,1 1-1,0-1 0,0 1 0,0 0 1,0-1-1,0 1 0,0 0 1,0 0-1,0-1 0,0 1 1,0 0-1,0 0 0,0 0 0,0 0 1,1 0-1,-1 0 0,0 0 1,1 1-1,-1-1 0,1 0 1,-1 0-1,1 1-75,-17 17 47,1 1 0,1 1 0,1 0 0,0 1-1,2 0 1,1 1 0,0 1 0,2 0 0,1 0 0,1 1 0,1-1 0,1 2 0,1-1 0,1 0 0,2 1 0,0 0 0,2-1-1,0 1 1,3 5-47,-4-24-120,1-1 0,0 1 1,0-1-1,1 1 0,-1-1 0,1 0 0,1 1 0,-1-1 0,1 0 0,0 0 0,1-1 0,-1 1 0,1-1 0,0 0 0,0 0 0,1 0 0,0 0 0,0-1 0,0 1 0,0-1 0,0-1 1,1 1-1,0-1 0,0 0 0,0 0 0,0-1 0,0 1 0,0-2 0,1 1 0,-1-1 0,1 1 0,4-1 120,12-4-44,0 0-1,-1-1 1,0-1-1,0-2 1,0 0-1,-1-1 1,0-1-1,0-1 1,-1-1-1,-1 0 1,0-2-1,0 0 1,-1-1-1,-1-1 1,1-3 44,13-5 538,-3-2-1,0 0 1,-1-2 0,-1-2 0,-2 0 0,-1-1 0,-2-1 0,2-5-538,-9-10 934,-21 50-646,-46 121-109,46-99-160,-1-1-26,1 1 1,2 0-1,0 1 1,2-1-1,0 24 7,3-48-24,0 1 0,0 0 0,0 0 0,0 0 0,1-1 0,-1 1-1,1 0 1,0 0 0,0-1 0,0 1 0,0-1 0,0 1-1,0-1 1,1 1 0,-1-1 0,1 0 0,0 1 0,0-1 0,0 0-1,0 0 1,0-1 0,0 1 0,0 0 0,1-1 0,-1 1-1,0-1 1,1 0 0,0 0 0,-1 0 0,1 0 0,0 0 0,-1 0-1,1-1 1,0 1 0,0-1 0,-1 0 0,1 0 0,0 0-1,0 0 1,0 0 24,13-3 7,0 0 0,0-2 0,0 1 0,0-2-1,-1 0 1,1-1 0,-2 0 0,1-2 0,-1 1-1,0-2 1,-1 0 0,0 0 0,-1-1 0,0-1 0,-1 0-1,0-1 1,-1 0 0,4-6-7,50-90 1511,-64 108-1494,0 0 0,0 1-1,0-1 1,0 0 0,0 0 0,0 0 0,0 0 0,-1 0 0,1 1-1,0-1 1,-1 0 0,1 0 0,-1 1 0,1-1 0,0 0 0,-1 0-1,0 1 1,1-1 0,-1 0 0,1 1 0,-1-1 0,0 1 0,1-1-1,-1 1 1,0-1 0,0 1 0,1 0 0,-1-1 0,0 1 0,0 0 0,0-1-1,0 1 1,1 0 0,-1 0 0,0 0 0,0 0 0,0 0 0,0 0-1,0 0 1,1 0 0,-1 0 0,0 0 0,0 1 0,0-1 0,0 0-1,1 0 1,-1 1 0,0-1 0,0 1 0,0-1 0,1 1 0,-1-1 0,0 1-1,1-1 1,-1 1 0,1 0 0,-1-1 0,0 1 0,1 0 0,-1-1-1,1 1 1,0 0 0,-1 0-17,-14 11 18,0 2-1,1 0 0,1 1 1,0 0-1,1 1 0,1 0 1,0 1-1,-5 13-17,7-16 0,-18 32-9,-27 38-81,4 3 0,4 2 0,4 2 1,-16 55 89,12 97-705,46-238 702,0 1-1,0-1 1,0 1 0,-1-1 0,0 0 0,0 1-1,0-1 1,-1 0 0,1 0 0,-1 0 0,-1 0-1,1 0 1,-1 0 0,0 0 0,0-1 0,0 1-1,0-1 1,-1 0 0,0 0 0,0 0 0,0-1-1,0 1 1,-1-1 0,1 0 0,-1 0 0,0-1-1,0 1 1,0-1 0,0 0 0,0-1 0,0 1-1,0-1 1,-1 0 0,1 0 0,-4 0 3,-6-5 17,1 0 0,-1 0-1,1-2 1,0 0 0,0 0 0,1-1 0,0-1 0,0 0 0,1-1 0,0 0 0,1-1 0,-10-11-17,2 6 42,7 4-19,-8-3 12,1-1 1,0-1-1,2 0 0,0-2 1,0 0-1,2-1 0,0 0 0,2-1 1,0-1-1,1 0 0,-5-13-35,16 31-34,0 0 0,0-1 0,0 1 0,0-1 0,1 0 0,-1 1 0,1-1-1,0 0 1,0 1 0,0-1 0,1 0 0,-1 1 0,1-1 0,0 1 0,0-1 0,0 1-1,1-1 1,-1 1 0,1 0 0,0-1 0,-1 1 0,1 0 0,1 0 0,-1 1 0,0-1-1,1 0 1,0 1 0,-1-1 0,1 1 0,0 0 0,0 0 0,0 0 0,1 0 0,-1 1-1,0-1 1,1 1 0,-1 0 0,1 0 0,-1 0 0,1 0 0,2 0 34,83-4-8590,-44 5-3192</inkml:trace>
  <inkml:trace contextRef="#ctx0" brushRef="#br0" timeOffset="166606.834">21168 5776 7431,'0'0'4410,"0"0"-1805,0-12-294,-4-39 22,3 50-2224,0-1 1,1 1-1,-1-1 0,0 1 1,0 0-1,0 0 0,0-1 1,0 1-1,0 0 0,0 0 1,0 0-1,0 0 0,0 0 1,-1 0-1,1 0 0,0 1 1,-1-1-1,1 0 0,-1 1 0,1-1 1,-1 1-1,1-1 0,-1 1 1,1 0-1,-1 0 0,1 0 1,-1 0-1,1 0 0,-1 0 1,1 0-1,-1 0 0,1 0 1,-1 1-1,1-1 0,-1 1 1,1-1-1,-1 1-109,1-1 66,-13 6 75,1 0 0,0 1 0,0 1 0,1 0 0,0 0 1,1 1-1,-1 1 0,2 0 0,-1 0 0,2 1 0,-1 1 1,2-1-1,-1 2 0,2-1 0,-1 1 0,2 0 1,0 0-1,0 1-141,-5 6-8,1 0 1,1 1 0,1 0-1,0 0 1,2 1 0,0 0 0,2 0-1,1 0 1,0 1 0,1-1-1,2 1 1,0-1 0,2 1-1,0-1 1,1 0 0,2 1 0,0-1-1,1-1 1,2 1 7,-5-15-220,1-1 0,0 0 0,0-1 1,1 1-1,-1-1 0,1 1 0,1-1 0,-1-1 0,1 1 0,-1-1 1,1 0-1,1 0 0,-1-1 0,0 0 0,1 0 0,0 0 1,-1-1-1,1 0 0,0 0 0,0-1 0,0 0 0,1 0 0,-1 0 1,0-1-1,0 0 0,0-1 0,0 0 0,1 0 0,-1 0 1,0-1-1,-1 0 0,1 0 0,6-4 220,6-1-112,-1-1-1,-1-1 1,1 0-1,-1-2 1,-1 0 0,0 0-1,-1-2 1,0 0 0,-1-1-1,0 0 1,-1-1-1,-1-1 1,0 0 0,-1 0-1,-1-1 1,-1 0-1,0-1 1,-1 0 0,3-14 112,-1 6 28,-2-1-1,-1 1 1,-2-2 0,0 1 0,-2 0 0,-1-1 0,-1 0 0,-1 0 0,-4-20-28,-24-14 2136,26 60-1897,1 0 0,-1 0 1,0 0-1,0 0 0,1 0 0,-1 1 0,-1-1 0,1 1 0,0-1 0,0 1 0,0 0 0,-1 0 0,1 0 0,-1 0 0,1 0 0,-1 0 0,1 1 0,-1-1 0,1 1 0,-1-1 1,1 1-1,-1 0 0,0 0 0,-1 1-239,-20 46 2012,19-6-1808,1 1 0,3-1 0,1 1 0,3 0 1,1-1-1,1 1 0,4 1-204,9 99 18,-8-42-3605,6-96 505,9-30 2945,12-30 254,-25 32 211,2 1 0,1 0 0,0 1 0,2 1 0,1 1 0,0 0 1,1 1-1,1 1 0,1 1 0,1 1 0,0 1 0,1 1 0,5-2-328,-25 14 35,1 0 0,0 0 0,-1 1 1,1-1-1,0 1 0,0 0 0,0 1 0,0-1 0,0 0 0,0 1 0,0 0 0,0 0 0,0 0 0,0 1 0,0-1 0,0 1 0,0 0 0,0 0 0,0 0 0,0 1 0,0 0 0,-1-1 0,1 1 0,-1 0 0,1 1 0,-1-1 0,0 0 1,0 1-1,0 0 0,0 0 0,0 0 0,-1 0 0,1 0 0,-1 1 0,0-1 0,0 1 0,0-1 0,0 1 0,0 1-35,3 15 8,-1 0 0,-1 0 0,0 0 0,-2 0 0,0 1 1,-2 12-9,3 42-295,-2-73 254,0 0-1,0-1 1,0 1-1,0 0 0,1 0 1,-1 0-1,0-1 0,1 1 1,0 0-1,-1 0 0,1-1 1,0 1-1,0-1 1,0 1-1,0 0 0,0-1 1,0 0-1,1 1 0,-1-1 1,0 0-1,1 0 1,-1 0-1,1 1 0,-1-1 1,1-1-1,0 1 0,-1 0 1,1 0-1,0-1 1,0 1-1,-1-1 0,1 1 1,0-1-1,0 0 0,0 0 1,-1 0-1,1 0 1,0 0-1,0 0 0,0 0 1,0-1-1,-1 1 0,1-1 42,77-30-137,-46 6 266,-1-1 0,-1-2 0,-2 0 0,-1-2 0,-1-2 0,-2 0-1,21-36-128,9-31 2157,-71 115-1121,6-2-981,1 1 0,0 1 0,1 0 0,0 0 1,1 1-1,1 0 0,1 0 0,0 0 0,2 1 0,0 0 1,0-1-1,2 1 0,0 0 0,1 0 0,1 0 0,1 0 1,0 0-1,5 17-55,-5-32-199,-1 1 1,1-1 0,-1 0 0,1 0-1,0 0 1,1 0 0,-1 0 0,0-1-1,1 1 1,-1-1 0,1 1 0,0-1-1,0 0 1,0 0 0,0 0-1,0 0 1,0-1 0,1 1 0,-1-1-1,1 0 1,-1 0 0,1 0 0,-1 0-1,1-1 1,-1 1 0,1-1 0,0 0-1,1 0 199,67-18-12663,-49 7 4138</inkml:trace>
  <inkml:trace contextRef="#ctx0" brushRef="#br0" timeOffset="166900.931">22163 5543 9769,'0'0'1954,"0"0"-1538,0 0-191,0 0-97,0 0-96,0 0-64,0 0-705,55 21-7174</inkml:trace>
  <inkml:trace contextRef="#ctx0" brushRef="#br0" timeOffset="167343.939">22789 5812 14253,'7'-15'2824,"30"-47"-880,-32 56-1672,1 1 0,0 0 0,1 1 0,-1-1 0,1 1 0,-1 0 0,1 1 0,1 0 0,-1 0 0,0 1 0,1-1 0,-1 2 0,1-1 0,0 1 0,-1 0 0,1 0 0,0 1 0,0 0 0,-1 1 0,1 0 0,0 0 0,5 2-272,-1-2 103,0 1 0,0 1 0,0 0-1,0 1 1,-1 0 0,0 0 0,1 1 0,-1 1 0,-1 0-1,1 1 1,-1 0 0,-1 0 0,1 1 0,0 1-103,-5-4 5,0 0 1,-1 0 0,1 0-1,-1 0 1,-1 1-1,1 0 1,-1 0 0,0 0-1,0 0 1,0 0-1,-1 1 1,0-1 0,0 1-1,-1-1 1,0 1-1,0 0 1,-1 0 0,0-1-1,0 1 1,0 0-1,-1 0 1,0-1 0,0 1-1,-1 0 1,1-1-1,-2 1-5,-7 12-22,-1-2 0,-1 1 0,-1-1 0,0-1 0,-1 0 0,-1-1 0,0 0 0,-1-2 0,0 0 0,-2 0 0,1-2 0,-1 0 0,-1-1 0,0-1 0,0 0 0,-12 2 22,7-1 0,1 0 0,-1-2 0,-1-1 0,1-1 0,-1-1 0,-17 1 0,51-19 224,4 11-197,0 0 0,0 1 0,1 1 0,-1 0 0,0 1 0,0 1-1,0 0 1,0 0 0,0 1 0,0 1 0,0 0 0,-1 1 0,0 1-1,0-1 1,0 2 0,-1 0 0,0 0 0,0 1 0,7 7-27,43 22 61,-58-35-62,130 57-739,-128-57 692,1-1-1,-1 0 1,0 0-1,1-1 1,-1 0-1,1 0 0,-1 0 1,1 0-1,-1-1 1,1 0-1,-1 0 1,1 0-1,-1-1 0,0 0 1,0 0-1,0 0 1,0-1-1,0 0 1,0 1-1,-1-2 0,1 1 1,-1 0-1,0-1 1,3-3 48,23-32-3710,-14 10-4581,-9 15 289</inkml:trace>
  <inkml:trace contextRef="#ctx0" brushRef="#br0" timeOffset="163472.665">18233 5818 3908,'0'0'2087,"0"0"-133,0 0 373,0 0 182,0 0-144,6-13-384,51-96 3069,-55 108-4989,-1 0 1,0 0-1,0-1 1,1 1-1,-1 0 1,0-1-1,0 1 0,0-1 1,-1 1-1,1-1 1,0 1-1,0-1 1,-1 1-1,1-1 1,-1 0-1,0 1 0,1-1 1,-1 0-1,0 0 1,0 1-1,0-1 1,0 0-1,0 0 0,0 1 1,-1-1-1,1 0 1,-1 1-1,1-1 1,-1 0-1,1 1 1,-1-1-1,0 1 0,0-1 1,0 1-1,0-1 1,0 1-1,0 0 1,0-1-1,0 1 0,-1 0 1,1 0-1,0 0 1,-1 0-1,1 0 1,-1 0-1,1 0 1,-1 1-1,0-1 0,1 1 1,-1-1-1,1 1 1,-1-1-1,0 1 1,0 0-1,1 0 0,-1 0 1,0 0-62,-14 0 25,0 2 0,0 0 0,0 1 0,0 0 0,1 1 0,-1 1 0,1 0 0,0 2 0,1-1 0,0 2 0,0 0 1,0 0-1,-6 7-25,4-5 3,1 0 1,0 1-1,1 1 1,1 1-1,0 0 1,0 0 0,1 2-1,1-1 1,-7 13-4,17-25-4,0-1 1,0 1-1,0-1 0,0 1 1,0 0-1,0-1 1,1 1-1,-1 0 1,1 0-1,-1-1 1,1 1-1,0 0 1,0 0-1,0 0 1,0 0-1,0-1 0,0 1 1,0 0-1,1 0 1,-1 0-1,0 0 1,1-1-1,0 1 1,-1 0-1,1-1 1,0 1-1,0 0 0,0-1 1,0 1-1,0-1 1,0 1-1,1-1 1,-1 0-1,0 0 1,1 1-1,-1-1 1,2 1 3,71 19-38,-45-16 46,-4-1-12,0 2-1,0 0 0,-1 2 0,0 1 0,-1 1 0,0 0 0,0 2 0,-1 1 0,-1 0 0,0 2 0,-1 0 0,0 2 0,6 7 5,-22-19 3,0 1 0,0 0 0,-1-1 0,0 1 0,0 0 0,0 0 0,-1 1 0,0-1 0,0 0 0,0 1 0,-1 0 0,0-1 0,0 1 0,-1-1 0,0 1 0,0 0 0,-1 0 0,0-1 0,0 1 0,0-1 0,-1 1 0,0-1 0,0 1 0,0-1 0,-1 0 0,0 0 0,0 0 0,-1-1 0,-2 5-3,-1-1 7,-1 1 0,0-2 0,0 1 0,0-1 0,-1 0 0,-1-1 0,1 0 0,-1 0-1,0-1 1,0 0 0,-1-1 0,0 0 0,0-1 0,0 0 0,-1-1 0,-5 1-7,-3-1 31,-1-1 0,1-1 0,0-1 0,-1 0 0,1-2 0,0 0 0,0-2 0,0 0 0,0-1 0,1-1 0,-1-1 0,2-1 0,-1 0 0,1-1 0,0-1 0,-11-9-31,-31-54-346,59 36-5089,5 34-726,3 3-4179</inkml:trace>
  <inkml:trace contextRef="#ctx0" brushRef="#br0" timeOffset="163864.258">18572 5708 5221,'0'0'5125,"0"0"-2189,0 0-112,0 0-86,0 0-784,0 0-464,0 0-412,6-1-373,-5 1-664,1 0-1,-1 0 1,0 0 0,1 0 0,-1 1-1,1-1 1,-1 0 0,1 1 0,-1-1 0,0 1-1,1 0 1,-1-1 0,0 1 0,0 0-1,0 0 1,0 0 0,1 0 0,-1 0-1,0 0 1,0 0 0,-1 0 0,1 0 0,0 1-1,0-1 1,-1 0 0,1 0 0,0 1-1,-1-1 1,1 1 0,-1-1 0,0 0 0,1 1-1,-1-1 1,0 1 0,0-1 0,0 1-1,0-1 1,0 1 0,0-1 0,-1 0 0,1 1-1,0-1 1,-1 1 0,1-1 0,-1 0-1,1 1 1,-1-1 0,0 1-41,1 15 226,-2 111 377,-6 0 1,-12 53-604,14-108-658,1-13-3302,5-60 3708,0 0 0,0 0 0,0-1 0,0 1 0,0 0 0,0 0 0,0-1 0,0 1 0,0 0 0,-1 0 0,1 0 0,0-1 0,0 1 0,0 0 0,0 0 0,0 0 0,-1 0 0,1-1 0,0 1 0,0 0 0,0 0 0,-1 0 0,1 0 0,0 0 0,0 0 0,0-1 0,-1 1 0,1 0 0,0 0 0,0 0 0,-1 0 0,1 0 0,0 0 0,0 0 0,0 0 0,-1 0 0,1 0 0,0 0 0,0 0 0,-1 0 0,1 0 0,0 0 0,0 1 0,0-1 0,-1 0 0,1 0 0,0 0 0,0 0 0,0 0 0,-1 0 0,1 0 0,0 1 0,0-1 0,0 0 0,0 0 0,-1 0 1,1 1-1,0-1 0,0 0 252,-4-9-7207</inkml:trace>
  <inkml:trace contextRef="#ctx0" brushRef="#br0" timeOffset="164382.522">18356 6120 2402,'0'0'3956,"0"0"-1826,0 0-278,0 0 225,0 0-112,0 0-113,0 0-416,0 0-678,18-12-379,-3 2-321,-6 3-30,1 0 1,0 1 0,1 0 0,-1 0-1,1 1 1,0 1 0,0 0 0,1 1-1,-1 0 1,1 0 0,10 0-29,61-4 128,33-2 155,1-5 0,112-29-283,-222 42 168,0-1 0,0 1 0,0-1 0,0-1 0,-1 1 0,1-1 0,-1 0 0,0-1 0,0 0 0,0 0 0,0 0 0,-1 0 0,0-1 0,1 0 0,2-5-168,-7 8 65,-1 0 0,0 0 0,-1 0 0,1 0 0,0 0 0,-1 0 1,1 0-1,-1 0 0,0 0 0,1 0 0,-1 0 0,0 0 1,0 0-1,0 0 0,-1 0 0,1 1 0,0-1 0,-1 1 0,1-1 1,-1 1-1,1-1 0,-1 1 0,0 0 0,1 0 0,-1-1 0,0 1 1,0 1-1,0-1 0,0 0 0,0 0 0,0 1 0,0-1 1,0 1-1,0 0 0,0-1 0,0 1 0,0 0 0,-1 0 0,1 0 1,0 1-1,0-1 0,0 1 0,0-1 0,-2 1-65,-4 0 6,0 0 0,-1 0-1,1 0 1,0 1 0,0 1-1,-1-1 1,2 1 0,-1 1-1,0-1 1,1 1 0,-1 1-1,1 0 1,1-1 0,-1 2-1,0-1 1,1 1 0,0 0-1,1 1 1,-1-1 0,1 1-1,1 0 1,-4 6-6,-2 4-14,1 0 0,1 0 1,1 1-1,1 0 0,0 0 0,1 0 0,1 1 0,1 0 0,-1 14 14,2-26-26,1 0 1,-1 1-1,1-1 0,1 0 0,0 1 0,0-1 0,0 1 0,1-1 1,0 0-1,0 1 0,1-1 0,0 0 0,0 0 0,1 0 0,-1 0 0,2 0 1,-1-1-1,1 1 0,0-1 0,0 0 0,1 0 0,0 0 0,0-1 1,0 0-1,1 0 0,-1 0 0,1 0 0,0-1 0,1 0 0,-1-1 1,1 1-1,4 1 26,-1-4-1,1 1 0,-1-2 1,0 1-1,0-2 0,1 1 0,-1-1 1,0-1-1,0 0 0,0 0 0,0-1 1,0-1-1,0 1 0,-1-1 0,0-1 1,1 0-1,-2 0 0,1-1 1,-1 0-1,0 0 0,0-1 0,0 0 1,5-8 0,3-3 45,0-1 0,-2 0 0,0-2 0,-2 1 0,0-1 0,-1-1 0,-1 0 0,-1-1 0,1-7-45,28-157 2285,-34 602-2060,-4-415-226,0 4-121,-1-1-1,1 1 1,0 0 0,0-1 0,0 1 0,1-1-1,-1 1 1,1-1 0,0 1 0,0-1 0,0 0 0,1 1-1,-1-1 1,1 0 0,0 0 0,-1 0 0,1 0-1,1 0 1,-1 0 0,0 0 0,1-1 0,-1 1 0,1-1-1,0 0 1,0 0 0,0 0 0,0 0 0,3 1 122,3-4-760,0 1 0,0-2 0,-1 1 0,1-1 0,0-1 0,-1 1 0,1-2 0,-1 1 0,0-1 0,0 0 1,0-1-1,-1 1 0,0-2 0,1 1 0,-2-1 0,1 0 0,-1 0 0,0-1 0,0 0 0,0-1 760,24-24-4452</inkml:trace>
  <inkml:trace contextRef="#ctx0" brushRef="#br0" timeOffset="164771.212">19567 5766 5830,'0'0'1195,"0"0"-58,-14 2 118,-43 8 170,58-10-1324,0 0 0,-1 0 1,1 0-1,0 1 0,0-1 0,0 0 0,-1 1 0,1-1 0,0 1 0,0-1 0,-1 1 1,1-1-1,0 1 0,-1-1 0,1 1 0,-1 0 0,1-1 0,0 1 0,-1 0 0,0-1 0,1 1 1,-1 0-1,1 0 0,-1-1 0,0 1 0,0 0 0,1 0 0,-1 0 0,0 0 0,0-1 1,0 1-1,0 0 0,0 0 0,0 0 0,0 0 0,0 0 0,0 0 0,0-1 0,-1 1 0,1 0 1,0 0-1,-1 0 0,1-1 0,0 1 0,-1 0 0,1 0 0,-1-1 0,1 1 0,-1 0 1,1-1-1,-1 1 0,0-1 0,1 1 0,-1-1 0,0 1 0,0-1 0,1 1 0,-1-1 0,0 1 1,0-1-1,1 0 0,-1 0 0,0 1 0,0-1 0,0 0 0,0 0-101,110 5 1885,-107-7-1886,-1 1-1,1 0 1,-1-1 0,0 1 0,0-1 0,0 1-1,0-1 1,0 1 0,0-1 0,0 0 0,-1 1-1,1-1 1,0 0 0,-1 0 0,1 0 0,-1 0 0,0 1-1,0-1 1,0 0 0,0 0 0,0 0 0,0 0-1,0 0 1,-1 1 0,1-1 0,0 0 0,-1 0-1,0 0 1,1 1 0,-1-1 0,0 0 0,0 1 0,0-1-1,0 0 1,0 1 0,0 0 0,-1-1 0,1 1-1,0 0 1,-1-1 0,1 1 0,-1 0 0,0 0 0,1 0-1,-1 0 2,-1-1 3,1 0 0,-1-1 0,1 1 0,0-1 0,-1 0 0,1 0 0,1 0 0,-1 0 0,0 0 0,1 0 0,-1 0 0,1 0 0,0-1 0,0 1 0,1 0 0,-1-1 0,1 1 0,-1-1 0,1 1 0,0-1 0,0 1 0,1-1 0,-1 1 0,1 0-1,0-1 1,-1 1 0,2-3-3,3 7 3025,1 35-2243,-7 91 324,-5 1 1,-5-1 0,-15 53-1107,16-128-2736,-4 55-9064,14-107 3819</inkml:trace>
  <inkml:trace contextRef="#ctx0" brushRef="#br0" timeOffset="165145.11">19518 6054 8616,'0'0'2082,"0"0"123,0 0-80,0 0-476,0 0-587,0 0-432,13-7-277,1-2-264,67-20 356,-45 25-131,0-1 0,0-2 0,0-2 0,-1-1 0,-1-2 0,17-8-314,-44 18 152,-1-1 1,0 0-1,0-1 1,0 0-1,0 1 1,0-2-1,-1 1 1,0-1-1,0 0 1,0 0-1,0 0 1,-1 0-1,0-1 1,0 0-1,0 0 1,-1 0-1,0 0 1,0-1-1,-1 1 1,1-1-1,-2 0 1,1 0-1,0-4-152,-2 10 10,-1 0 1,1 0-1,-1 1 0,1-1 0,-1 0 0,0 0 0,1 0 0,-1 0 0,0 1 0,0-1 0,0 0 0,1 1 1,-1-1-1,0 1 0,0-1 0,0 1 0,0-1 0,0 1 0,0 0 0,0-1 0,0 1 0,0 0 0,0 0 1,0 0-1,0-1 0,0 1 0,0 1 0,0-1 0,0 0 0,0 0 0,0 0 0,-1 0 0,1 1 0,0-1 1,1 0-1,-1 1 0,0-1 0,0 1 0,0-1 0,0 1 0,0 0 0,0-1 0,0 1 0,1 0 1,-1-1-1,0 1 0,1 0 0,-1 0 0,0 0 0,1 0 0,-1 0 0,1 0 0,0-1 0,-1 1 0,1 1-9,-3 7-4,1 0 1,1 0-1,-1 0 1,1-1-1,1 1 1,0 0 0,0 0-1,1 0 1,0 0-1,1 0 1,1 7 2,49 332-187,-51-347 188,0 0-1,-1 1 1,1-1-1,-1 1 1,1-1-1,-1 1 1,1-1-1,-1 1 1,0-1-1,0 1 1,0-1 0,0 1-1,0-1 1,0 1-1,0-1 1,-1 1-1,1-1 1,0 1-1,-1-1 1,0 1-1,1-1 1,-1 1 0,0-1-1,1 0 1,-1 0-1,0 1 1,0-1-1,0 0 1,0 0-1,0 0 1,0 0-1,-1 0 1,1 0 0,0 0-1,0 0 1,-1 0-1,1-1 1,-1 1-1,1-1 1,0 1-1,-1-1 1,1 1-1,-1-1 1,1 0-1,-1 0 1,1 1 0,-1-1-1,0 0 1,0-1-1,-10 1-69,0-1 1,0-1-1,0 0 1,0-1-1,0 0 1,1 0-1,-1-2 1,1 1 0,0-1-1,1-1 1,-1 0-1,1-1 1,0 0-1,0 0 1,1-1-1,0 0 1,-4-6 68,-4-24-8040,18 23-1270</inkml:trace>
  <inkml:trace contextRef="#ctx0" brushRef="#br0" timeOffset="165543.911">20317 6359 8872,'0'0'8072,"0"0"-5221,0 0-289,0 0-480,0 0-833,0 0-320,0 0-288,0 0-321,4-16-128,-4 16-128,6 0-64,-1 0-64,1 0-288,6 0-1474,-1 0-2690,1 0-7047</inkml:trace>
  <inkml:trace contextRef="#ctx0" brushRef="#br1" timeOffset="175142.36">22169 7001 7751,'0'0'2413,"0"0"-341,0 0 351,2-12-101,4-41-346,1 33 3546,-2 44-3933,-5-22-1793,10 274 2708,18 142-1954,-7-335-1128,-20-81 463,0 0-1,0 0 1,1 0-1,-1 0 1,1 0-1,0-1 1,-1 1-1,1 0 1,0-1-1,0 0 1,0 1-1,0-1 1,0 0-1,0 0 0,1 0 1,-1 0-1,0 0 1,0-1-1,1 1 1,-1-1-1,0 1 1,1-1-1,-1 0 1,1 0-1,-1 0 1,0 0-1,1 0 1,-1-1-1,1 1 1,-1-1-1,0 1 0,0-1 1,1 0-1,-1 0 116,6-3-939,-1 0-1,1 0 1,-1-1-1,0 0 1,0 0-1,-1-1 1,0 0-1,0 0 0,0-1 1,0 1-1,0-4 940,14-14-5301</inkml:trace>
  <inkml:trace contextRef="#ctx0" brushRef="#br1" timeOffset="175483.388">22009 7258 10442,'0'0'2114,"0"0"-481,0 0 97,92-20-481,-38 15-256,6 1-288,7 0-385,-1-2 65,1-1-65,-12 0-256,-5-6-32,-9 3-32,-13 0-160,-3 1-1954,-9 2-2178,-9 1-3043</inkml:trace>
  <inkml:trace contextRef="#ctx0" brushRef="#br1" timeOffset="175844.708">23251 7177 7847,'0'0'3182,"0"0"-812,0 0-42,0 0-91,0 0-588,0 0-394,0 0-273,0 0-149,11-6-22,33-18-79,-44 24-702,0 1 1,-1-1 0,1 0-1,0 0 1,-1 0 0,1 0-1,0 0 1,-1 0 0,1 0-1,0 0 1,0 0 0,-1-1-1,1 1 1,0 0 0,-1 0-1,1 0 1,0 0 0,0 0-1,-1 0 1,1-1 0,0 1-1,0 0 1,-1 0 0,1 0-1,0-1 1,0 1 0,0 0-1,-1 0 1,1-1 0,0 1-1,0 0 1,0 0 0,0-1-1,-1 1 1,1 0 0,0 0-1,0-1 1,0 1 0,0 0-1,0-1 1,0 1 0,0 0-1,0-1 1,0 1 0,0 0-1,0 0 1,0-1 0,0 1-1,0 0 1,1-1 0,-1 1-1,0 0-30,-1 0 109,-19-1-52,-1 1 0,1 1 1,0 0-1,0 2 0,0 1 1,1 0-1,-1 1 1,1 1-1,0 1 0,1 1 1,-1 0-1,1 2 1,1 0-1,0 1 0,1 0 1,-8 8-58,22-17-7,-1-1 0,1 1 0,0 1 0,0-1 0,0 0 0,0 0 0,0 1 1,1-1-1,-1 1 0,1 0 0,-1-1 0,1 1 0,0 0 0,0 0 0,1 0 0,-1 0 0,0 0 1,1 0-1,0 0 0,-1 0 0,1 0 0,1 0 0,-1 0 0,0 0 0,1 0 0,-1 0 1,1 0-1,0 0 0,0-1 0,0 1 0,0 0 0,1 0 0,-1-1 0,1 1 0,-1-1 0,1 1 1,0-1-1,0 0 0,0 0 0,1 0 0,-1 0 0,0 0 0,1 0 0,-1 0 0,1-1 1,-1 1-1,1-1 0,3 1 7,264 93-977,-267-95 976,-1 1 0,1 0 0,-1-1 0,1 1 0,-1 0 0,0 0 0,0 0 1,1 0-1,-1 1 0,0-1 0,0 0 0,0 1 0,0 0 0,0-1 0,-1 1 0,1 0 0,-1 0 0,1 0 1,-1 0-1,1 0 0,-1 0 0,0 1 0,0-1 0,0 0 0,0 1 0,-1-1 0,1 1 0,-1-1 0,1 0 1,-1 1-1,0-1 0,0 1 0,0-1 0,0 1 0,0-1 0,-1 1 0,1-1 0,-1 1 0,1-1 1,-1 1-1,0-1 0,0 0 0,0 0 0,0 1 0,-1-1 0,1 0 0,-1 1 1,-9 6 33,1-1 0,-1 0 0,-1 0 0,1-1 0,-1-1 0,0 0 0,-1-1 0,1 0 0,-13 3-33,3 0 66,1 0-72,-1-2 0,0 0 0,0-1 0,0-1 0,0-1 1,0-1-1,-1-1 0,1-1 0,-18-3 6,-6-10-1886,21-3-3798,21 7-487,4-2-2723</inkml:trace>
  <inkml:trace contextRef="#ctx0" brushRef="#br1" timeOffset="176096.294">23612 7053 12492,'0'0'3913,"0"0"-897,0 0-400,0 0-524,0 0-597,0 0-320,0 0-348,4 7-165,-1 2-571,0 0 0,0-1 1,-1 1-1,0 0 0,0 1 0,-1-1 0,-1 0 0,1 0 1,-2 0-1,1 0 0,-1 1 0,-1-1 0,0 1-91,-44 276 272,15-166-2684,23-99 844,-1-1-1937,7-7-6007,2-13 3912,0 0-1548</inkml:trace>
  <inkml:trace contextRef="#ctx0" brushRef="#br1" timeOffset="176339.945">23538 7404 1441,'0'0'5723,"0"0"-2568,0 0-470,0 0 107,0 0-304,0 0-534,0 0-465,0 0-469,8-10-331,-5 6-622,-1 0-27,0 2-1,0-1 0,0 0 1,0 0-1,0 1 1,1-1-1,0 1 1,-1 0-1,1-1 1,0 1-1,0 1 0,0-1 1,0 0-1,1 1 1,-1 0-1,0-1 1,1 1-1,-1 0 1,0 1-1,1-1 0,-1 1 1,1-1-1,0 1 1,1 0-40,48 3 237,0-4 1,1-1-1,-1-3 1,-1-2 0,1-3-1,10-4-237,2-16 134,-67 28-267,1 1 0,0 0 0,-1 0 0,1 0 0,-1 0 1,1 0-1,-1 0 0,1 0 0,-1 0 0,0 0 0,1 1 0,-1-1 1,0 1-1,0-1 0,0 1 0,1 0 0,-1 0 0,0 0 1,0 0-1,0 0 0,0 0 0,1 0 0,-1 1 0,0-1 1,0 0-1,-1 1 133,-16 7-4794,-1 2-3999</inkml:trace>
  <inkml:trace contextRef="#ctx0" brushRef="#br1" timeOffset="177184.062">24533 7313 6054,'0'0'4473,"0"0"-1697,-12-12-325,-38-40 42,48 50-2362,-1-1 1,0 1 0,0 0 0,0 0 0,0 0-1,0 1 1,-1-1 0,1 1 0,-1 0 0,1 0-1,-1 0 1,1 0 0,-1 0 0,1 1 0,-1 0-1,0 0 1,1 0 0,-1 0 0,1 0 0,-1 1-1,0-1 1,1 1 0,-3 1-132,0-1 108,-7 3-39,0 0 1,1 1 0,-1 1-1,1 0 1,0 1 0,1 0-1,0 0 1,0 2 0,0-1-1,1 1 1,0 1 0,1 0-1,0 0 1,1 0 0,0 1-1,1 1 1,0-1 0,0 1-1,1 1 1,0 1-70,2-5-17,1-1 1,-1 1 0,2 0-1,-1 0 1,1 0-1,1 1 1,-1-1-1,2 1 1,-1-1-1,1 0 1,1 1-1,0-1 1,0 1-1,0-1 1,2 0 0,-1 0-1,1 0 1,0 0-1,1 0 1,0-1-1,0 1 1,1-1-1,0 0 1,0-1-1,1 1 1,0-1-1,1 0 1,-1 0 0,1-1-1,1 0 1,-1 0-1,1-1 1,0 0-1,0 0 1,0-1-1,4 2 17,2-2-100,0 0 0,-1 0 0,1-1 0,1-1 0,-1 0 0,0-1-1,0-1 1,1 0 0,-1-1 0,0 0 0,1-1 0,-1-1 0,0 0 0,-1-1-1,1-1 1,-1 0 0,0 0 0,0-2 0,11-6 100,-12 6 173,-1-1 0,0 0 1,-1-1-1,0 0 0,0 0 0,-1-1 0,0-1 1,-1 1-1,0-1 0,-1-1 0,0 1 0,-1-1 1,0-1-1,-1 1 0,0-1 0,-1 0 0,0 0 1,-1 0-1,-1 0 0,0-1 0,0 0-173,-2 13 46,-2-85 1556,2 83-1533,0 1 1,-1-1-1,1 0 1,-1 1-1,1-1 1,-1 1-1,0-1 1,0 1-1,0-1 0,0 1 1,0 0-1,-1 0 1,1-1-1,-1 1 1,0 0-1,1 0 1,-1 0-1,0 1 1,0-1-1,0 0 1,0 1-1,-1-1 1,1 1-1,0 0 1,-1 0-1,1 0 0,-1 0 1,1 0-1,-3 0-69,3 1 27,0 0 0,-1 0 0,1 0-1,0 1 1,0-1 0,-1 1 0,1 0-1,0 0 1,0 0 0,0 0 0,0 0-1,0 0 1,0 0 0,0 1 0,0-1-1,0 1 1,0-1 0,1 1-1,-1 0 1,1-1 0,-1 1 0,1 0-1,0 0 1,0 0 0,0 0 0,0 0-1,0 1 1,0-1 0,0 0 0,1 0-1,-1 1-26,-13 74 116,13-61-207,1 1 0,0-1 0,1 0 0,1 0 0,1 1 0,0-1 0,1-1 0,1 1 0,0-1 0,1 1 0,1-2 0,0 1-1,1-1 1,1 0 0,0 0 0,1-1 0,9 10 91,40 8-4677,-52-29 3544,1-1 1,-1 0-1,1 0 1,0 0-1,-1-1 1,1-1-1,0 1 0,-1-1 1,1 0-1,0-1 1,-1 0-1,1 0 1133,22-10-4804</inkml:trace>
  <inkml:trace contextRef="#ctx0" brushRef="#br1" timeOffset="177541.405">24969 7640 1057,'8'-15'2888,"81"-174"4815,-77 160-6255,-1-1 0,-1 0 0,-2-1 0,-1 0 0,-1 0 0,-2-1 0,-1 1-1,-1-1 1,-2-8-1448,0 39 52,0 1-1,0-1 1,1 1 0,-1-1-1,0 1 1,0-1-1,0 1 1,0-1-1,0 1 1,0-1 0,0 1-1,0-1 1,0 1-1,0-1 1,0 1-1,0-1 1,0 1 0,0-1-1,0 1 1,0-1-1,-1 1 1,1-1-1,0 1 1,0-1 0,-1 1-1,1-1 1,0 1-1,0 0 1,-1-1-1,1 1 1,-1-1 0,1 1-1,0 0 1,-1 0-1,1-1 1,-1 1-1,1 0 1,-1 0 0,1-1-1,-1 1 1,1 0-1,-1 0 1,1 0-1,-1 0 1,1 0 0,-1-1-1,1 1 1,-1 0-1,1 0 1,-1 1-1,1-1 1,-1 0-1,1 0 1,-1 0 0,1 0-1,-1 0 1,1 0-1,-1 1 1,0-1-52,-16 28 1052,9 7-1007,1 1 1,2-1 0,1 1-1,2 0 1,2 0-1,1 0 1,1 0 0,3-1-1,1 1 1,1-1-1,2 0 1,1-1-1,7 13-45,17 27-2030,-4-29-7091,-20-35 2117</inkml:trace>
  <inkml:trace contextRef="#ctx0" brushRef="#br1" timeOffset="177774.446">25015 7419 6182,'0'0'4650,"0"0"-2286,0 0-468,0 0 282,0 0-470,0 0-512,0 0-412,0 0-287,17-8-65,-4 2-341,112-35 635,-94 37-605,18 0-44,-1-3-1,0-1 1,0-3-1,15-7-76,-51 12-1031,-19 7-4718,-14 8-32</inkml:trace>
  <inkml:trace contextRef="#ctx0" brushRef="#br1" timeOffset="173370.052">20093 6964 6598,'0'-13'2077,"3"-10"-1373,0-6 319,-2-2 3773,1 66 130,0 3-4668,-34 850 4098,-2 55-4158,32-731-215,12 374 108,-8-535-96,3-1 0,2 1-1,2-2 1,2 1 0,12 30 5,-6-54-172,-4-45-1573,-10 4 757,7-72-9726,-10 49 1111</inkml:trace>
  <inkml:trace contextRef="#ctx0" brushRef="#br1" timeOffset="173994.504">19849 7459 17264,'-18'-7'1762,"-106"-40"-16,124 47-1708,-1 1 1,0-1-1,1 0 1,-1 0-1,0 0 1,1 0-1,-1 0 1,0 0-1,1 0 1,-1 0-1,0 0 1,1 0-1,-1 0 1,0 0-1,1-1 1,-1 1-1,0 0 1,1-1-1,-1 1 1,1 0-1,-1-1 1,0 1-1,1 0 1,-1-1-1,1 1 1,-1-1-1,1 1 1,0-1-1,-1 1 1,1-1-1,-1 0 1,1 1-1,0-1 1,0 1-1,-1-1 1,1 0-1,0 1 1,0-1-1,0 0 1,-1 1-1,1-1 1,0 0-1,0 1 1,0-1-1,0 0 1,0 1-1,1-1 1,-1 0-1,0 1 1,0-1-1,0 0 1,1 0-39,38-9 688,340 4-298,-193 8-363,98 1 79,105-20-106,-357 14 12,-9 2-39,1-1-1,0-1 0,-1-1 1,0-1-1,0-1 1,0-1-1,9-5 28,-31 11 3,1 0 1,0 0-1,-1-1 1,1 1-1,-1-1 1,0 1-1,1-1 1,-1 1-1,0-1 1,0 0-1,0 1 1,0-1-1,-1 0 1,1 0-1,0 0 1,-1 0-1,1 0 1,-1 0-1,1 0 1,-1 1-1,0-1 1,0 0-1,0 0 1,0 0-1,0 0 1,-1 0-1,1 0 1,-1 0-1,1 0 1,-1 0-1,0 0 1,1 0-1,-1 0 1,0 1-1,0-1 1,0 0-1,-1 1 1,1-1-1,0 1 1,-1-1-1,1 1 1,0-1-1,-1 1 1,0 0-1,1 0 1,-1 0-1,0 0 1,0 0-1,1 0 1,-1 1-1,0-1 1,0 0-1,0 1 1,0-1-1,-2 1-3,-18-11 346,-1 1 0,-1 1 0,1 1 0,-1 1 0,-1 1 0,1 1 0,-1 1-1,0 2 1,0 0 0,-15 2-346,39-1 19,0 1-1,0-1 1,-1 1-1,1 0 1,0-1-1,0 1 1,-1 0-1,1 0 1,0 0-1,-1 0 1,1 0-1,0 0 0,-1 1 1,1-1-1,0 0 1,-1 1-1,1-1 1,0 1-1,0-1 1,0 1-1,0-1 1,-1 1-1,1 0 1,0 0-1,0 0 1,0 0-1,0-1 1,0 1-1,1 0 0,-1 1 1,0-1-1,0 0 1,1 0-1,-1 0 1,1 0-1,-1 0 1,1 1-1,-1-1 1,1 0-1,0 1 1,-1-1-1,1 0 1,0 0-1,0 1 1,0-1-1,0 0 0,0 1 1,0-1-1,1 0 1,-1 1-1,0-1 1,1 0-1,-1 0 1,1 1-1,-1-1 1,1 0-1,-1 0 1,1 0-1,0 0 1,0 0-1,0 0 1,-1 0-1,2 1-18,104 148 47,-52-84-46,16 56-35,-67-117-175,-2 0 0,1 0 0,-1 0 0,0 1 0,0-1 0,0 1 0,-1-1 0,0 0 0,0 1 0,0-1 0,-1 1 0,1-1 0,-1 0 0,-1 1 0,1-1 0,-1 0 0,0 0 0,0 0 0,0 0 0,-1 0 0,0-1 0,0 1 0,0-1 0,-2 3 209,-38 34-5846,-9-2-5423</inkml:trace>
  <inkml:trace contextRef="#ctx0" brushRef="#br1" timeOffset="178194.936">19935 8622 13581,'0'0'2381,"0"0"-662,0 0-96,0 0-711,16-4-538,115-14-43,-10 20-100,-46 1-163,1-3 0,0-4 0,-1-2 0,0-4 0,5-5-68,-78 15 8,1 1-1,-1-1 1,1 0-1,-1-1 1,1 1-1,-1 0 1,1-1 0,-1 0-1,0 1 1,1-1-1,-1 0 1,0 0-1,1 0 1,-1-1-1,0 1 1,0 0-1,0-1 1,0 0-1,0 1 1,0-1-1,-1 0 1,1 0-1,-1 0 1,1 0-1,-1 0 1,1 0-1,-1 0 1,0-1 0,0 1-1,0 0 1,-1-1-1,1 1 1,0-1-1,-1 1 1,0 0-1,1-1 1,-1 1-1,0-1 1,0 1-1,-1-1 1,1 1-1,0-1 1,-1 1-1,0-1-7,-2-4 126,-1 1-1,0 0 0,-1 0 0,1 1 1,-1-1-1,0 1 0,-1 0 0,1 1 1,-1-1-1,0 1 0,0 0 1,0 0-1,-1 1 0,1 0 0,-8-2-125,15 37 193,15 12-173,-10-32-3,0 1-1,-1-1 1,0 1-1,0 0 1,-2 0 0,1 0-1,-2 0 1,0 1-1,0-1 1,-2 1 0,1-1-1,-2 1 1,0-1-1,0 1 1,-1-1 0,-1 1-1,0-1 1,-1 0-1,-1 0 1,-1 3-17,-92 75-4439,51-55 150,35-26-5336</inkml:trace>
  <inkml:trace contextRef="#ctx0" brushRef="#br1" timeOffset="181441.722">20042 9705 6470,'0'0'5274,"0"0"-1846,0 0-140,0 0-512,0 0-886,0 0-684,2 16-207,17 250 1264,13 100-3694,-36-327-2179,-9-17-3195,-1-10-1192</inkml:trace>
  <inkml:trace contextRef="#ctx0" brushRef="#br1" timeOffset="181829.002">20013 9938 9609,'0'0'2840,"-10"-12"-539,-48-57 2455,81 59-2121,-19 10-2483,240 0 509,-132 4-618,1-5 0,-1-5 0,0-4 0,-1-6 0,57-16-43,-148 26-20,-1 0 1,1-1 0,-1-1 0,-1-1 0,1-1 0,16-11 19,-30 18 8,0-1 0,0 0 0,-1 0 1,1 0-1,-1 0 0,0-1 0,0 1 1,-1-1-1,1 0 0,-1-1 0,0 1 0,0 0 1,-1-1-1,0 1 0,0-1 0,0 0 1,0 0-1,-1 0 0,0 0 0,0 0 0,-1 0 1,0 0-1,0 0 0,0 0 0,-1-3-8,-2-1 97,0 1 0,-1 0 0,0 0 0,0 0-1,-1 1 1,0-1 0,0 1 0,-1 0 0,0 1 0,-1-1-1,0 1 1,0 0 0,0 1 0,-1 0 0,0 0 0,0 1-1,0 0 1,-1 0 0,0 1 0,1 0 0,-2 0 0,1 1-1,0 0 1,-1 1 0,1 0 0,-1 1 0,0-1-1,0 2 1,-3 0-97,12 0 12,-1 0 0,0 0-1,0 0 1,0 0-1,0 0 1,0 1-1,0-1 1,0 1 0,1-1-1,-1 1 1,0 0-1,0 0 1,1-1 0,-1 1-1,0 1 1,1-1-1,-1 0 1,1 0-1,0 1 1,-1-1 0,1 0-1,0 1 1,0-1-1,0 1 1,0 0 0,0-1-1,0 1 1,0 0-1,0 0 1,1-1-1,-1 1 1,1 0 0,-1 0-1,1 0 1,0 0-1,0 0 1,0 0 0,0 0-1,0-1 1,0 1-1,1 0 1,-1 0 0,0 0-1,1 0 1,0 0-1,-1-1 1,2 2-12,2 13 0,2 0 1,0 0 0,1-1-1,1 0 1,0-1-1,0 0 1,2 0-1,0-1 1,3 3-1,30 45 0,-31-41-10,-1 0 0,0 1-1,-2 0 1,0 0 0,-1 1-1,-2 0 1,2 8 10,-7-22-42,1-1 0,-1 0 0,-1 1 0,1-1 0,-1 0 1,-1 1-1,1-1 0,-1 1 0,0-1 0,-1 0 0,0 0 0,0 0 0,-1 0 0,0 0 0,0 0 0,0-1 0,-1 1 0,0-1 0,0 0 1,0 0-1,-1 0 0,0-1 0,0 0 0,-4 3 42,-9 5-528,0-1 0,0 0-1,-2-2 1,1 0 0,-1-1 0,-12 2 528,-70 23-8392,95-32 7434,-27 8-6681</inkml:trace>
  <inkml:trace contextRef="#ctx0" brushRef="#br1" timeOffset="183775.385">20041 10465 8456,'0'0'3673,"0"0"-881,3-13 368,9-38-379,-5 38 1196,1 27-3086,-7-11-538,18 52 338,-3 2-1,-2 0 0,-2 0 0,-3 1 0,1 51-690,12 68 89,-1-62-481,2 14-3498,-13-43-7827,-8-72 4051</inkml:trace>
  <inkml:trace contextRef="#ctx0" brushRef="#br1" timeOffset="184098.913">20207 11053 3331,'-4'-16'8686,"-29"-88"-2024,32 103-6503,-1 0 0,1-1 0,0 1 0,0-1 0,0 1 0,0-1 0,0 1 0,0-1 0,1 0 0,-1 1 0,0-1 0,1 0 0,-1 0 0,1 1 0,0-1 0,0 0 0,-1 0 1,1 0-1,0 0 0,1 1 0,-1-1 0,0 0 0,0 0 0,1 0 0,-1 1 0,1-1 0,0 0 0,-1 0 0,1 1 0,0-1 0,0 1 0,0-1 0,0 1 0,0-1 0,1 1 0,-1-1 0,0 1 0,2-1-159,189-4 539,-143 6-540,36 3-3,0-5 0,0-2 0,-1-5 0,0-3 0,72-20 4,-150 31 5,1-1 0,0 1 0,0-1 0,0-1 1,-1 1-1,1-1 0,-1 0 0,0-1 0,0 1 0,0-1 0,0 0 0,-1-1 1,0 1-1,0-1 0,0 0 0,0-1 0,-1 1 0,1-1 0,-2 0 0,1 0 1,-1 0-1,1 0 0,-2 0 0,1-1 0,1-6-5,-2 5 114,-1-1 1,0 1-1,-1-1 1,0 1-1,0 0 1,-1-1-1,0 1 1,0 0-1,-1-1 1,0 1-1,-1 0 1,0 0-1,0 0 1,0 1-1,-1-1 1,0 1-1,-1 0 1,0-1-115,5 8 16,0-1 1,-1 1 0,1-1-1,0 1 1,0 0 0,0-1-1,0 1 1,-1 0 0,1-1-1,0 1 1,0 0 0,-1-1-1,1 1 1,0 0 0,-1 0-1,1-1 1,0 1 0,-1 0-1,1 0 1,-1 0 0,1-1-1,0 1 1,-1 0 0,1 0-1,0 0 1,-1 0 0,1 0-1,-1 0 1,1 0 0,-1 0-1,1 0 1,0 0 0,-1 0 0,1 0-1,-1 0 1,1 0 0,0 0-1,-1 0 1,1 1 0,-1-1-1,1 0 1,0 0 0,-1 0-1,1 1 1,0-1 0,-1 0-1,1 0 1,0 1 0,0-1-1,-1 0 1,1 1 0,0-1-1,0 0 1,-1 1 0,1-1-1,0 0 1,0 1 0,0-1-1,0 1 1,-1-1 0,1 0-1,0 1 1,0-1 0,0 1-1,0-1 1,0 0 0,0 1-1,0-1-16,-3 34 131,3-32-130,23 229 147,-7-126-99,-19 13-773,-39-54-6842,23-52 994</inkml:trace>
  <inkml:trace contextRef="#ctx0" brushRef="#br1" timeOffset="178808.264">22498 8387 9801,'0'0'2552,"0"0"-112,0 0 522,0 0-522,0 0-636,0 0-346,0 0-433,-1 4-310,-3 24-319,1-1 0,1 1 0,2-1 0,1 1 0,2 16-396,-1-14 91,-1-6-116,3 20-183,-3 0-1,-1-1 1,-3 1-1,-5 28 209,8-69-168,0 1 1,0-1-1,-1 0 1,0 1-1,1-1 1,-1 0-1,0 0 1,-1 0-1,1 0 0,0 0 1,-1 0-1,0 0 1,1 0-1,-1-1 1,0 1-1,-1-1 1,1 1-1,0-1 0,-1 0 1,1 0-1,-1 0 1,0 0-1,0 0 1,0-1-1,1 1 1,-1-1-1,-1 0 0,1 0 1,0 0-1,0 0 1,-3 0 167,4-2 0,-1 0 0,1-1 0,0 1 0,0-1 0,0 0 0,-1 1 0,2-1 0,-1 0 0,0 0 0,0 0 1,1 0-1,-1-1 0,1 1 0,-1 0 0,1-1 0,0 1 0,0-1 0,0 1 0,1-1 0,-1 1 0,0-1 0,1 1 0,0-1 1,0 0-1,-1 0 0,0-3 19,-3-24 329,0-1-1,2 1 1,2-1-1,1 1 1,1-1 0,1 1-1,2 0 1,1 0-1,5-12-347,-4 12 217,2 1 0,0-1 0,3 1 0,0 1 0,2 0 0,1 1 0,15-21-217,-24 39 48,1 0 0,-1 1 0,1 0 0,1 0 0,-1 1 0,1 0 0,1 0 0,-1 1 0,1 0-1,0 1 1,1-1 0,-1 2 0,1-1 0,0 2 0,0-1 0,0 1 0,0 1 0,1 0 0,-1 0 0,1 1 0,0 0 0,-1 1 0,1 0 0,5 1-48,-5 1-3,0 1 1,0 0 0,0 1 0,0 0 0,-1 0 0,1 1 0,-1 0-1,0 1 1,-1 0 0,1 1 0,-1 0 0,0 1 0,-1-1 0,0 2 0,5 5 2,-9-9-3,0 0 1,0 0-1,0 1 1,0 0 0,-1 0-1,0 0 1,0 0 0,-1 0-1,0 0 1,0 1-1,0-1 1,-1 1 0,1-1-1,-2 1 1,1 0 0,-1-1-1,0 1 1,0 0-1,-1 0 1,0-1 0,0 1-1,-1-1 1,0 1 0,0-1-1,0 0 1,-1 1-1,0-1 3,-8 7-26,0-2 0,-1 0 0,-1 0 0,0-1 0,0 0 0,-1-1 0,0-1-1,-1 0 1,1-1 0,-1-1 0,-1 0 0,1-1 0,-1-1 0,0 0 0,0-1-1,-1-1 1,1 0 0,0-2 0,-4 1 26,-91 1-1164,111-1 1089,-1-1 0,1 0 0,-1 0-1,1 0 1,-1 0 0,1 0 0,0 1-1,-1-1 1,1 0 0,-1 0 0,1 0 0,-1 0-1,1 0 1,-1 0 0,1-1 0,0 1 0,-1 0-1,1 0 1,-1 0 0,1 0 0,-1 0-1,1-1 1,0 1 0,-1 0 0,1 0 0,-1-1-1,1 1 1,0 0 0,-1-1 0,1 1-1,0 0 1,0-1 0,-1 1 0,1 0 0,0-1-1,0 1 1,-1-1 0,1 1 0,0 0 0,0-1-1,0 1 1,0-1 0,0 1 0,0-1-1,0 1 1,0-1 0,0 1 0,0 0 0,0-1-1,0 1 1,0-1 0,0 1 0,0-1-1,0 1 1,0-1 0,0 1 0,1 0 0,-1-1-1,0 1 1,0-1 0,1 1 0,-1 0-1,0-1 1,1 1 75,25-17-5798,7 6-123</inkml:trace>
  <inkml:trace contextRef="#ctx0" brushRef="#br1" timeOffset="179113.714">23212 8583 9417,'0'0'3998,"0"0"-1163,0 0 112,1 15-486,0-1-2032,1 19 72,1 0 1,2 0-1,1 0 1,1 0-1,10 24-501,-15-51-17,0 0-1,0-1 1,0 1-1,1 0 1,0-1-1,0 0 1,0 0 0,1 0-1,0 0 1,0 0-1,0-1 1,0 0 0,1 0-1,-1 0 1,1 0-1,0-1 1,0 1-1,1-1 1,-1-1 0,1 1-1,-1-1 1,1 0-1,0 0 1,0-1 0,0 1-1,0-1 1,0-1-1,0 1 1,0-1 0,0 0-1,0 0 1,0-1-1,0 0 1,0 0-1,0 0 1,0-1 0,0 0-1,-1 0 1,1 0-1,-1-1 1,1 0 0,4-3 17,2-6 9,0-2 0,-1 1 0,0-2 0,-1 1 0,-1-1 0,0-1 0,-1 1 0,-1-1 0,0-1 0,-2 0 0,1 0 0,-2 0 0,1-9-9,54-129-85,-51 145-1366,7 14-7444,-6 9-842</inkml:trace>
  <inkml:trace contextRef="#ctx0" brushRef="#br1" timeOffset="179970.17">24277 8544 11307,'0'0'3865,"0"0"-1789,-1-13-736,-10-43-123,11 55-1175,0 0-1,-1 0 1,1 0-1,-1 0 1,1 0-1,-1-1 1,0 1-1,1 0 1,-1 0-1,0 1 1,0-1-1,0 0 1,1 0-1,-1 0 1,0 0-1,0 1 1,0-1-1,0 0 1,0 1-1,-1-1 1,1 1-1,0-1 1,0 1-1,0 0 1,0-1-1,0 1 1,-1 0-1,1 0 1,0 0-1,0 0 1,-1 0-1,1 0 1,0 0-1,-1 1-41,-4-1 191,-7 0-82,1 0 0,-1 2 1,0-1-1,1 2 0,-1 0 0,1 0 1,0 1-1,0 0 0,0 1 0,1 1 1,-1 0-1,1 0 0,1 1 0,-1 1 1,1 0-1,1 0 0,-2 2-109,-18 19 12,1 0 0,2 2 1,1 1-1,-17 29-12,35-53-2,2 0 0,-1 0 0,1 0 0,0 1-1,1 0 1,0 0 0,1 0 0,-1 0 0,2 0 0,-1 1 0,1-1 0,1 1 0,-1 6 2,3-14-8,0 0 0,0 0 0,-1 0 0,1 0 0,0 0 0,1-1 0,-1 1-1,0 0 1,0-1 0,1 1 0,-1-1 0,1 1 0,-1-1 0,1 0 0,0 0 0,-1 0 0,1 1 0,0-2 0,0 1 0,0 0 0,0 0 0,0-1-1,0 1 1,0-1 0,0 1 0,0-1 0,0 0 0,0 0 0,0 0 0,0 0 0,1 0 8,67-4-38,40-31 87,-96 29-47,-1 0-1,1 1 1,1 0 0,-1 1-1,1 1 1,-1 0 0,1 1-1,0 1 1,9 0-2,16 18 842,-7 15-4066,-31-29 2733,0 0-1,0 0 1,0 0 0,0 0 0,0 0-1,0-1 1,1 1 0,0-1 0,-1 1-1,1-1 1,0 0 0,0 0 0,0-1-1,0 1 1,0-1 0,0 1 0,1-1-1,-1 0 1,1 0 0,-1 0 0,0-1-1,1 1 1,-1-1 0,1 0 0,-1 0-1,1 0 1,-1 0 0,1-1 0,-1 1-1,1-1 1,-1 0 0,1 0 0,-1 0-1,0 0 1,0-1 0,3-1 491,4-5 99,1 0 1,-2 0-1,1-1 1,-1-1-1,0 0 1,-1 0-1,0 0 1,-1-1-1,0 0 1,-1-1-1,2-4-99,51-137 5307,-49 114-2862,0-1 0,-3 0-1,-1-1 1,-2 1 0,-2-33-2445,-2 73 73,-1 1 0,1-1 0,-1 1 0,1-1-1,-1 1 1,0-1 0,1 1 0,-1-1 0,0 0-1,1 1 1,-1-1 0,0 0 0,0 1 0,1-1-1,-1 0 1,0 0 0,0 0 0,1 0 0,-1 0-1,0 0 1,0 0 0,1 0 0,-1 0 0,0 0-1,0 0 1,1-1 0,-1 1 0,0 0 0,0-1-1,1 1 1,-1 0 0,0-1 0,1 1 0,-1-1-1,1 1 1,-1-1 0,0 1 0,1-1 0,-1 1-1,1-1 1,-1 1 0,1-1 0,0 0 0,-1 1-1,1-1 1,0 0 0,-1 0 0,1 1-1,0-1 1,0 0 0,0 0 0,-1 1 0,1-1-1,0 0 1,0 0 0,0 1 0,0-1 0,0 0-1,1 0 1,-1 1 0,0-1 0,0 0 0,0 0-1,1 1 1,-1-1 0,1 0-73,-11 23 165,2 0 1,1 1-1,1 0 1,0 0-1,2 1 1,1-1-1,1 1 1,1 0-1,1 0 1,1 0-1,3 18-165,-1-14-70,1 0-1,1-1 0,2 0 0,0 0 1,2 0-1,1-1 0,1 0 1,12 19 70,-21-41-401,0-1 0,1 0 0,-1 1 0,1-1 0,0 0 0,0 0 0,0 0 1,0-1-1,1 1 0,-1-1 0,1 0 0,-1 0 0,1 0 0,0 0 0,0 0 0,0-1 1,0 0-1,0 0 0,0 0 0,0 0 0,0-1 0,1 0 0,-1 0 0,0 0 1,0 0-1,0 0 0,1-1 0,-1 0 0,0 0 0,0 0 0,0 0 0,0-1 1,0 1-1,-1-1 0,1 0 0,0 0 0,-1-1 0,3-1 401,49-43-232,-33 17 1574,-2-1 0,-1-1-1,-2-1 1,-1 0 0,9-29-1342,12-23 3327,-33 77-3028,12-28 2065,-12 30-693,-10 21 65,-1 3-1707,1 0 0,1 0 1,0 1-1,2-1 0,0 1 0,1 0 0,1 0 1,0 0-1,2 0 0,0 0 0,1 0 0,1 0 1,1-1-1,0 1 0,3 2-29,-4-15-134,1 1 0,0-1 0,0 0 0,1 0 0,0-1 0,0 1 0,0-1 0,1 0 0,0 0 0,-1-1 0,2 1 0,-1-2 0,0 1 0,1 0 0,0-1 0,0-1 0,0 1 0,0-1 0,0 0 0,1-1 0,-1 1 0,0-1 0,1-1 0,-1 0 0,1 0 0,-1 0 1,1-1-1,-1 0 0,0 0 0,0-1 0,7-2 134,-4 1-95,0-1 0,-1 0 1,1 0-1,-1-1 1,0 0-1,0-1 1,-1 1-1,1-2 0,-1 1 1,-1-1-1,1-1 1,-1 1-1,-1-1 0,1-1 1,-1 1-1,-1-1 1,1 0-1,-2 0 1,1-1-1,-1 1 0,2-9 95,26-77-7820,-25 66 709</inkml:trace>
  <inkml:trace contextRef="#ctx0" brushRef="#br1" timeOffset="180447.403">25456 8516 6470,'0'0'3128,"0"0"11,0 0 128,0 0-427,0 0-864,-6-11-476,-15-32-283,21 43-1198,-1-1 0,1 1 1,0 0-1,-1 0 0,1 0 0,0 0 1,-1-1-1,1 1 0,0 0 0,-1 0 1,1 0-1,0 0 0,-1 0 0,1 0 1,0 0-1,-1 0 0,1 0 0,-1 0 1,1 0-1,0 0 0,-1 0 0,1 0 1,0 0-1,-1 0 0,1 0 0,0 0 1,-1 1-1,1-1 0,0 0 0,-1 0 1,1 0-1,0 1 0,0-1 0,-1 0 1,1 0-1,0 1 0,0-1 0,-1 0 1,1 1-1,0-1 0,0 0 0,0 0 1,-1 1-1,1-1 0,0 0 0,0 1 1,0-1-1,0 1 0,0-1 0,0 0 1,0 1-1,0-1 0,0 0 0,0 1 1,0-1-1,0 0 0,0 1 0,0-1 1,0 1-1,0-1 0,0 0 0,0 1 1,1-1-1,-1 0 0,0 1 0,0-1 1,0 0-1,1 0 0,-1 1-19,0 1 119,-6 143 909,-1 7-4992,-2-108-3814,6-23 715</inkml:trace>
  <inkml:trace contextRef="#ctx0" brushRef="#br1" timeOffset="180907.175">25875 8533 5221,'0'0'4041,"0"0"-1671,0 0-491,0 0-42,0 0-577,0 0-577,0 0-133,0 0 10,2 9 44,1 0-454,-2-2-82,0 0 0,0-1 0,1 1 0,0 0 0,0-1 0,0 1 0,1-1 0,0 0 0,0 0 1,1 0-1,0 0 0,0-1 0,0 1 0,0-1 0,1 0 0,0-1 0,0 1 0,1-1 0,-1 0 0,1 0 0,0 0 0,0-1 0,0 0 0,4 1-68,0-4 191,0-1 1,-1 0 0,1-1 0,0 0-1,0-1 1,-1 0 0,0 0-1,1-1 1,-1-1 0,-1 1-1,1-1 1,-1-1 0,0 1 0,0-1-1,0-1 1,-1 0 0,0 0-1,0 0 1,-1-1 0,0 1 0,0-2-1,-1 1 1,0-1 0,0 0-1,-1 0 1,0 0 0,-1 0 0,0-1-1,0 1 1,-1-1 0,0 0-1,-1 0 1,0 0 0,-1 0-192,0 8 22,0 1 0,-1-1 0,1 1 0,0-1 1,-1 1-1,1-1 0,-1 1 0,1 0 0,-1-1 0,0 1 0,0 0 1,0 0-1,1-1 0,-1 1 0,0 0 0,-1 0 0,1 0 0,0 0 1,0 0-1,0 0 0,0 1 0,-1-1 0,1 0 0,0 1 0,-1-1 1,1 0-1,-1 1 0,1 0 0,-1-1 0,1 1 0,-1 0 0,1 0 1,-1 0-1,1 0 0,-1 0 0,1 0 0,0 0 0,-2 1-22,-60 12 285,42-3-268,0 1 1,0 2-1,1 0 0,1 1 0,0 0 0,1 2 0,1 0 1,0 1-1,1 1 0,1 1 0,1 0 0,0 0 0,2 2 0,-2 4-17,8-16-2,2-1-1,-1 1 0,1 0 1,0 0-1,1 0 0,0 1 1,1-1-1,0 1 0,0 0 1,1-1-1,0 1 0,1 0 1,0 0-1,0 0 0,1 0 1,1-1-1,-1 1 0,2 0 1,-1-1-1,1 0 0,1 1 1,-1-1-1,2 0 0,-1-1 1,1 1-1,6 7 3,5-1-58,1 0 0,0 0 0,1-2 0,1 0 0,0-1 0,0-1 0,2-1 0,-1 0 0,1-2 0,0-1 1,1 0-1,-1-1 0,1-2 0,1 0 0,-1-1 0,0-2 0,1 0 0,-1-1 0,1-1 0,-1-1 0,4-2 58,-17 3-95,0-1 0,0 1-1,0-1 1,0-1 0,0 0 0,-1 0 0,1-1 0,-1 0 0,0 0 0,0-1-1,0 0 1,-1-1 0,0 1 0,0-1 0,0-1 0,-1 1 0,0-1-1,0 0 1,-1-1 0,0 1 0,0-1 0,0 0 0,-1-1 0,-1 1-1,1-1 1,-1 1 0,-1-1 0,1-4 95,-2 12-144,-1 0 0,0-1-1,0 1 1,0 0 0,-1 0 0,1-1-1,0 1 1,0 0 0,-1 0 0,1 0-1,0-1 1,-1 1 0,1 0 0,-1 0-1,0 0 1,1 0 0,-1 0-1,0 0 1,0 0 0,1 0 0,-1 0-1,0 0 1,0 1 0,0-1 0,0 0-1,0 1 1,0-1 0,0 0 0,-1 1-1,1-1 1,0 1 0,0 0 0,-1-1 144,-28-2-6088,-6 3-4135</inkml:trace>
  <inkml:trace contextRef="#ctx0" brushRef="#br1" timeOffset="185598.741">25593 11030 20211,'0'0'3972,"0"0"-2275,0 0-768,0 0-480,0 0-321,0 0-128,0 0-160,0 0-1794,30-27-3235,-30 41-10794</inkml:trace>
  <inkml:trace contextRef="#ctx0" brushRef="#br1" timeOffset="182484.392">23355 9621 10442,'0'0'1954,"0"0"-209,0 0 546,0 0-177,0 0-550,0 0-534,-15-10-261,-52-28-145,65 37-583,-1 0 0,0 1 0,1-1-1,-1 1 1,0-1 0,1 1 0,-1 0 0,0 0-1,0 0 1,0 0 0,1 0 0,-1 1 0,0-1-1,1 1 1,-1 0 0,0 0 0,1 0-1,-1 0 1,1 0 0,-1 1 0,1-1 0,0 1-1,-1-1 1,1 1 0,0 0-41,-6 4 101,-7 3-84,1 0 0,0 1 0,0 1 0,1 1-1,0 0 1,1 0 0,1 1 0,0 1 0,1 0 0,0 0-1,1 1 1,0 0 0,2 1 0,0 0 0,0 0-1,2 0 1,0 1 0,1 0 0,0 0 0,0 16-17,4-29-10,0 0 1,1 0 0,-1 0 0,1 0-1,0 0 1,0-1 0,1 1 0,-1 0-1,1-1 1,-1 1 0,1-1 0,1 1-1,-1-1 1,0 0 0,1 0 0,-1 0-1,1 0 1,0 0 0,0 0 0,0-1-1,0 0 1,1 0 0,-1 0 0,1 0-1,-1 0 1,1 0 0,0-1 0,-1 0-1,1 0 1,0 0 0,0 0 0,0 0-1,0-1 1,0 0 0,0 0 0,0 0-1,0 0 1,0-1 0,0 1 0,0-1-1,-1 0 1,1 0 0,0-1 0,0 1-1,0-1 10,16-7 86,-1 0 0,-1-2 0,1 0 0,-2-1 0,0 0 0,0-2 0,-1 0 0,-1-1 0,0 0 0,-1-1 0,-1-1 0,-1 0 0,0-1 0,-1 0 0,-1-1 0,-1 0 0,0 0 0,-2-1 0,1-3-86,8-26 404,-2 0 0,-2-1 0,-3 0 0,-2-1 0,-2 0-1,-1-40-403,-13 70 1367,-6 49-652,7 15-693,2-1-1,2 1 1,2 0-1,1 0 0,3 0 1,1 0-1,2 0 0,3-1 1,0 0-1,3 0 0,2-1 1,1 0-1,2-2 0,15 26-21,6 1-3391,-2-32-3905,-17-24 367</inkml:trace>
  <inkml:trace contextRef="#ctx0" brushRef="#br1" timeOffset="182828.35">23937 9673 8264,'0'-13'3785,"0"-42"-1330,1 53-2255,-1 1-1,0-1 0,0 1 1,0-1-1,1 0 0,-2 1 1,1-1-1,0 1 0,0-1 1,0 1-1,-1-1 1,1 1-1,-1 0 0,1-1 1,-1 1-1,0-1 0,1 1 1,-1 0-1,0-1 0,0 1 1,0 0-1,0 0 0,0 0 1,0 0-1,0 0 0,0 0 1,-1 0-1,1 0 0,0 0 1,0 1-1,-1-1 0,1 0 1,-1 1-1,1-1 0,-1 1 1,0-1-200,-2 2 192,-1-1-1,1 1 1,0 0 0,0 0 0,0 1-1,0-1 1,0 1 0,0 0 0,1 0-1,-1 0 1,0 0 0,1 1 0,0-1-1,0 1 1,-1 0 0,1 0-192,-5 9 46,0-1 0,1 1 0,0 0 0,0 0 0,2 1 0,-1 0 1,2 0-1,0 1 0,0-1 0,1 1 0,1-1 0,0 1 0,1 0 0,1 0 1,0 0-1,1 0 0,0 0 0,1 0 0,0-1 0,2 1 0,-1-1 0,2 1 1,-1-1-1,2 0 0,1 1-46,-4-9-27,0 0 1,1-1-1,-1 1 1,1-1-1,0 0 1,1 0-1,-1 0 1,1-1-1,-1 0 1,1 1-1,0-2 1,0 1-1,0 0 1,1-1-1,-1 0 1,1-1-1,-1 1 1,1-1-1,-1 0 1,1 0-1,0 0 1,0-1-1,-1 0 1,1 0 0,0-1-1,0 0 1,-1 0-1,5-1 27,4-1-12,-1-1 0,0 0 0,0-1-1,-1-1 1,0 0 0,0 0 0,0-1 0,0-1 0,-1 0-1,-1 0 1,8-8 12,-7 4 119,-1 1-1,0-2 0,0 1 0,-2-1 0,1-1 0,-2 1 1,0-2-1,0 1 0,-2-1 0,1 1 0,0-8-118,-4 15 62,-1 0 0,0 0 0,0 0 0,0 0 0,-1 0 0,0 0 0,0 0-1,-1 0 1,0 0 0,0 0 0,0 0 0,-1 1 0,0-1 0,-1 0 0,1 1 0,-1-1 0,0 1-1,-1 0 1,0 0 0,0 0 0,0 1 0,-1-1 0,1 1 0,-1 0 0,0 1 0,-5-4-62,0 1-34,-1 0 0,0 0 0,0 1 0,-1 1 0,1 0 0,-1 1 0,0 0 0,-1 1 1,1 0-1,0 0 0,-1 2 0,0 0 0,1 0 0,-1 1 0,0 0 0,1 2 0,-3-1 34,-29 32-2839,31 22-4652,13-23 39</inkml:trace>
  <inkml:trace contextRef="#ctx0" brushRef="#br1" timeOffset="183140.27">24676 9485 14894,'6'-23'785,"14"-117"5359,-20 137-6028,-2 0-1,1 0 1,0 1 0,0-1-1,-1 0 1,0 0-1,1 1 1,-1-1 0,0 1-1,-1-1 1,1 1-1,0 0 1,0 0 0,-1 0-1,0 0 1,1 0-1,-1 1 1,0-1-1,0 1 1,1 0 0,-1 0-1,0 0 1,0 0-1,-1 0 1,1 1 0,0-1-1,0 1 1,0 0-1,0 0 1,0 0 0,-1 0-1,1 0 1,0 1-1,0 0 1,0-1-1,0 1 1,0 0 0,0 1-1,0-1 1,0 0-1,1 1 1,-1 0 0,0-1-1,1 1 1,0 0-1,-2 1-115,-7 4 121,1 1 0,0 1 1,0-1-1,0 1 0,1 1 0,1 0 0,-1 0 0,2 1 0,-1 0 0,2 0 0,-1 1 0,1 0 0,1 0 0,0 0 0,1 0 1,1 1-1,-2 8-121,-2 17 177,2 0 1,1 1 0,2-1-1,2 1 1,2 16-178,8 42 39,4-1 0,5-1 0,15 43-39,-29-121 1,11 129-257,-17-141 179,0 0 1,1 0-1,-2 0 1,1 0-1,0 0 1,-1 0-1,0-1 1,0 1-1,-1-1 1,1 1-1,-1-1 1,0 0-1,0 0 0,0 0 1,-1 0-1,1-1 1,-1 1-1,0-1 1,0 0-1,0 0 1,0 0-1,-1-1 1,1 0-1,-1 0 0,0 0 1,1 0-1,-2 0 77,-3 0-330,1 1 0,-1-2 0,0 1-1,1-1 1,-1-1 0,0 1-1,0-1 1,1-1 0,-1 0 0,0 0-1,0-1 1,1 0 0,-1 0 0,1-1-1,0 0 1,-5-3 330,9 4-461,0 0 0,0-1 0,0 0 0,1 0 0,-1 0 0,0 0 0,1-1 0,0 1 0,0-1 0,0 0 0,1 0 0,-1 0 0,1 0 0,0-1 0,0 1 0,0 0 0,1-1 0,-1 0 0,1 1 0,0-4 461,-2-27-3433,2-4-554</inkml:trace>
  <inkml:trace contextRef="#ctx0" brushRef="#br1" timeOffset="183403.423">24351 9947 3427,'0'0'3129,"0"0"-578,0 0-250,1-13-203,1-60 1420,43 47-369,-42 25-3020,36-6 199,-1 1 1,1 2-1,1 2 1,30 2-329,38-2 149,39-14-256,-85 1-4596,-55 13-1741,-6 1-3907</inkml:trace>
  <inkml:trace contextRef="#ctx0" brushRef="#br1" timeOffset="184704.231">23284 10591 5029,'0'0'3523,"0"0"-950,0 0 80,0 0 118,0 0-497,0 0-571,0 0-294,5-2-239,16 6 105,-23 30-12,0-18-919,-3 303 1306,5-315-1553,-2 31-855,2-35 735,-1 1 1,1-1 0,0 1-1,-1-1 1,1 0 0,0 1-1,-1-1 1,1 1-1,-1-1 1,1 0 0,-1 1-1,1-1 1,-1 0 0,1 0-1,-1 1 1,1-1 0,-1 0-1,1 0 1,-1 0 0,0 0-1,1 0 1,-1 1 0,1-1-1,-1 0 1,1 0 0,-1-1-1,0 1 1,1 0 0,-1 0-1,1 0 1,-1 0 0,1 0-1,-1-1 1,1 1 0,-1 0-1,1 0 1,-1-1 0,1 1-1,-1 0 1,1-1 0,-1 1-1,1-1 1,-1 1 0,1 0-1,0-1 1,-1 1 0,1-1-1,0 1 1,0-1 0,-1 1-1,1-1 1,0 1 0,0-1-1,0 0 1,-1 0 22,-6-7-8,1-1 1,-1 1-1,1-2 1,1 1-1,0-1 0,0 1 1,1-1-1,0-1 0,1 1 1,0 0-1,0-1 1,1 0-1,1 0 0,0 1 1,0-1-1,1 0 1,1-5 7,0-10-10,2 0 0,0 1 1,2-1-1,1 1 1,1-1-1,8-19 10,68-116 3,-77 153-4,0 0 0,0 0 0,1 1 1,0 0-1,0 0 0,1 1 0,0 0 1,0 0-1,0 1 0,1 0 0,0 0 0,0 1 1,0 0-1,0 1 0,1 0 0,0 1 1,2-1 0,4 0-109,1 1 1,0 1 0,-1 0-1,1 1 1,0 1 0,0 1 0,-1 0-1,1 1 1,-1 1 0,0 0 0,6 3 108,-17-4-508,1 0 1,-1 0-1,0 0 1,0 0-1,0 1 1,-1 0-1,1 0 0,-1 0 1,0 0-1,0 1 1,0-1-1,-1 1 1,2 2 507,3 13-5552,-5 0-3070</inkml:trace>
  <inkml:trace contextRef="#ctx0" brushRef="#br1" timeOffset="185023.172">23268 10727 8264,'0'0'5712,"0"0"-2675,0 0-1307,0 0-459,19 0-353,136-7 288,-72-3-1133,0 4 0,0 4 0,6 3-73,-88-1-13,-1 0 0,1-1 0,-1 1 0,1 0 0,-1 0 0,1 0 0,-1 0 0,0 0 0,1-1 0,-1 1-1,1 0 1,-1 0 0,1 0 0,-1 0 0,1 1 0,-1-1 0,1 0 0,-1 0 0,1 0 0,-1 0 0,1 0 0,-1 1 0,0-1 0,1 0 0,-1 0 0,1 1 0,-1-1-1,0 0 1,1 1 0,-1-1 0,0 0 0,1 1 0,-1-1 0,0 0 0,1 1 0,-1-1 0,0 1 0,0-1 0,0 1 0,0-1 0,1 0 0,-1 1 0,0-1 0,0 1-1,0-1 1,0 1 0,0-1 0,0 1 0,0-1 0,0 1 0,0-1 0,0 1 0,0-1 0,0 1 0,-1-1 0,1 0 0,0 1 0,0-1 0,0 1 0,-1-1-1,1 1 1,0-1 0,0 0 0,-1 1 0,1-1 13,-25 22-2066,-136 60-1900,122-66 4239,0 3 1,1 1-1,2 2 0,0 2 1,-12 10-274,46-33 65,0 0 1,0 0 0,0 0 0,0 0 0,1 0-1,-1 0 1,0 0 0,0 1 0,1-1 0,-1 1-1,1-1 1,0 1 0,-1-1 0,1 1 0,0 0-1,0 0 1,0 0 0,0 0 0,0 0 0,0 0-1,1 0 1,-1 0 0,0 0 0,1 0 0,0 0 0,0 0-1,-1 0 1,1 0 0,1 0 0,-1 1 0,0-1-1,0 0 1,1 0 0,-1 0 0,1 0 0,0 0-1,-1 0 1,1 0 0,0 0 0,0 0 0,0-1-1,1 1 1,-1 0 0,0 0 0,1-1 0,-1 1-1,1-1 1,-1 0 0,2 2-66,23 5 38,0 0 0,0-2 0,0-1 0,1-1 0,0-1 0,-1-2 0,1 0 0,0-2 0,22-3-38,61-16-4669,-91 16 2569,20-6-3052</inkml:trace>
  <inkml:trace contextRef="#ctx0" brushRef="#br1" timeOffset="185337.107">24221 10698 4100,'0'0'9849,"0"0"-5178,0 0-1777,0 0-407,0 0-581,0 0-480,0 0-476,0 0-336,16 13-43,98 89 267,117 184-987,-229-283 111,0 1 1,0-2 0,0 1 0,1 0-1,-1 0 1,1-1 0,-1 1 0,1-1-1,0 0 1,0 0 0,0 0 0,0 0 0,0-1-1,1 1 1,-1-1 0,0 0 0,1 0-1,-1 0 1,1 0 0,-1 0 0,1-1-1,0 0 1,-1 0 0,1 0 0,-1 0 0,1 0-1,-1-1 1,1 1 0,-1-1 0,1 0-1,-1 0 1,1-1 0,-1 1 0,0-1-1,0 1 1,1-1 0,-1 0 0,-1 0 0,3-2 36,18-30 53,-1-1 0,-2-1-1,-2-1 1,-1 0-1,-2-2 1,1-9-52,19-43 160,22-63 54,-47 185-3161,-3-6-939,5 1-3006</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3.613"/>
    </inkml:context>
    <inkml:brush xml:id="br0">
      <inkml:brushProperty name="width" value="0.05" units="cm"/>
      <inkml:brushProperty name="height" value="0.05" units="cm"/>
    </inkml:brush>
  </inkml:definitions>
  <inkml:trace contextRef="#ctx0" brushRef="#br0">27 100 2947,'1'-14'8264,"4"-71"-2344,-3 98 2609,2 83-7502,-24 257 715,2-81-2738,19-91-4176,3-144-572,4-8-3566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31.249"/>
    </inkml:context>
    <inkml:brush xml:id="br0">
      <inkml:brushProperty name="width" value="0.05" units="cm"/>
      <inkml:brushProperty name="height" value="0.05" units="cm"/>
    </inkml:brush>
  </inkml:definitions>
  <inkml:trace contextRef="#ctx0" brushRef="#br0">0 186 7399,'0'0'5862,"0"0"-2825,0 0-715,0 0-90,0 0-615,0 0-661,17-12-476,-6 4-415,-4 2-30,-1 1 1,2 0-1,-1 0 1,0 1 0,1 0-1,0 0 1,0 1-1,0 0 1,0 0-1,0 1 1,1 0 0,-1 0-1,1 1 1,0 0-1,7 1-35,273-1 641,-209-22-103,-79 22-497,1 0 0,-1 1 1,1-1-1,-1 0 0,1 0 0,-1 0 0,1 0 0,-1 0 0,0 0 0,0 0 0,1 0 0,-1 0 0,0-1 0,0 1 0,0 0 0,-1-1 0,1 1 0,0-1 1,0 1-1,-1-1 0,1 1 0,-1-1 0,1 0 0,-1 1 0,0-1 0,0 0 0,0 1 0,1-1 0,-2 0 0,1 1 0,0-1 0,0 0 0,0 1 0,-1-1 0,1 1 1,-1-1-1,1 0 0,-1 1 0,0-1 0,0 1 0,0-1 0,1 1 0,-1 0 0,-1-1 0,1 1-41,0-2 29,-1 1 0,1 0 0,-1 0-1,1 1 1,-1-1 0,0 0 0,0 0 0,0 1 0,0-1 0,0 1-1,0 0 1,0 0 0,0-1 0,0 1 0,-1 1 0,1-1 0,0 0-1,-1 0 1,1 1 0,-1 0 0,1-1 0,0 1 0,-1 0-1,1 0 1,-1 0 0,1 1 0,-1-1 0,1 0 0,-1 1 0,1 0-1,0-1 1,-1 1 0,1 0 0,0 0 0,0 0 0,0 1 0,0-1-1,0 1 1,0-1 0,0 1 0,0-1 0,0 1 0,1 0-1,-1 0 1,1 0 0,-1 0 0,0 2-29,-11 26 40,0 2 0,3-1 0,0 1 0,2 1 0,1 0 0,2 0 0,2 0 0,0 1-40,-3 49-110,3-1 0,4 1-1,4 20 111,-4-92-225,21 118-2842,24-59-5972,-21-55 1816</inkml:trace>
  <inkml:trace contextRef="#ctx0" brushRef="#br0" timeOffset="571.772">874 382 12556,'0'-13'2883,"-1"-4"-1871,0-11 93,4 7 5282,-19 89-4829,9-49-1471,1 1 0,1-1 0,1 1 0,0 0 0,1 1 0,2-1 0,0 0 0,1 0 0,1 1 0,0-1 0,2 0 0,1 0 0,0 0 0,1 0 0,1-1 0,1 0 0,4 7-87,-6-21-119,-1 1 0,1-1 0,0 0 0,1 0-1,-1-1 1,1 1 0,0-1 0,0-1 0,0 1-1,1-1 1,-1 0 0,1 0 0,-1-1 0,1 0 0,0 0-1,0 0 1,0-1 0,0 0 0,1-1 0,-1 0 0,0 0-1,0 0 1,0-1 0,0 0 0,0 0 0,0-1 0,0 0-1,0 0 1,0 0 0,-1-1 0,1 0 0,-1-1 0,0 1-1,5-4 120,11-15 105,0-1 1,-2-1-1,-1 0 0,0-2 0,-2 0 0,-1-1 0,-1 0 0,-2-2 0,0 1 1,-2-2-1,-1 1 0,3-20-105,-6 27 233,5-18 59,-9 25-162,-4 21 35,-90 241-63,36-91-930,55-156 810,0-1 1,0 1-1,1 0 0,-1-1 0,0 1 0,0 0 0,1-1 0,-1 1 1,0 0-1,0-1 0,0 1 0,0 0 0,0-1 0,0 1 0,0-1 1,1 1-1,-1-1 0,0 1 0,0 0 0,0-1 0,-1 1 0,1-1 1,0 1-1,0 0 0,0-1 0,0 1 0,0 0 0,0-1 0,-1 1 0,1-1 1,0 1-1,0 0 0,0-1 0,-1 1 0,1 0 0,0-1 0,-1 1 1,1 0-1,0 0 0,-1-1 0,1 1 0,0 0 0,-1 0 0,1 0 1,0 0-1,-1-1 0,1 1 0,0 0 0,-1 0 0,1 0 0,-1 0 1,1 0-1,0 0 0,-1 0 0,1 0 0,-1 0 0,1 0 0,-1 0 1,1 0-1,0 0 0,-1 0 0,1 0 0,0 1 0,-1-1 0,0 0 18,3-42 168,0 18-40,1 0 1,1 0-1,1 0 0,1 1 0,1 0 0,1 0 0,1 0 0,1 1 0,1 1 1,1-1-1,1 2 0,4-4-128,-15 20 18,0 1 0,1 0 0,0-1 1,0 1-1,0 1 0,0-1 0,0 0 1,0 1-1,1 0 0,-1-1 0,1 1 0,0 1 1,0-1-1,-1 1 0,1-1 0,0 1 0,0 0 1,1 0-1,-1 1 0,0-1 0,0 1 1,0 0-1,0 0 0,0 0 0,0 1 0,1 0 1,-1-1-1,0 1 0,0 1 0,0-1 0,-1 0 1,1 1-1,0 0 0,3 2-18,2 9 68,1 0 0,-2 1 0,0 1 0,0-1 0,-2 1 0,0 0 0,0 1 0,-2-1 0,0 1 0,0 0 1,-1 7-69,4 8 68,-2-13-28,-2 1-30,0 0-1,2 0 0,0 0 0,2-1 0,0 0 0,0 0 0,2 0 0,0-1 0,2-1 0,-1 0 0,2 0 0,2 2-9,-10-15-5,0 0 0,0 0 0,0-1 0,0 0 0,0 1 0,1-1 0,-1-1 0,1 1 0,-1-1 0,1 1 0,0-1 0,0-1 0,0 1 0,-1-1 0,1 1 0,0-1 0,0-1 0,0 1 0,-1-1 0,1 0 0,0 0 0,0 0 0,-1-1 0,1 1 0,-1-1 0,1 0 0,-1-1 0,0 1 0,3-3 5,6-3 7,-1-1 0,0 0 1,-1-1-1,0 0 0,0-1 0,-1 0 1,-1-1-1,0 0 0,2-4-7,5-12 9,-1 0 0,-1-2 0,-2 0 1,-1 0-1,-1-1 0,-2 0 0,-1-1 0,-2 0 0,-1 0 0,0-14-9,-3 42-54,0 1 0,0-1 0,0 0-1,-1 0 1,0-1 0,1 1 0,-1 0 0,0 0 0,-1 0 0,1 0-1,-1 0 1,0 0 0,0 0 0,0 0 0,-1 1 0,1-1 0,-1 0-1,0 1 1,0-1 0,0 1 0,0-1 0,-1 1 0,1 0-1,-1 0 1,0 0 0,0 0 0,0 1 0,0-1 0,0 1 0,-1 0-1,1 0 1,-1 0 0,0 0 0,1 0 0,-1 1 0,0 0 0,0 0-1,0 0 1,0 0 0,0 1 0,0-1 0,-3 1 54,-44 26-4789,33-6-1569</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3.942"/>
    </inkml:context>
    <inkml:brush xml:id="br0">
      <inkml:brushProperty name="width" value="0.05" units="cm"/>
      <inkml:brushProperty name="height" value="0.05" units="cm"/>
    </inkml:brush>
  </inkml:definitions>
  <inkml:trace contextRef="#ctx0" brushRef="#br0">0 29 12364,'0'0'4836,"0"0"-2882,0 0 288,0 0-256,0 0-929,0 0-576,0 0-417,0 0-64,17-29-193,-12 38-832,2 3-2402,2-2-5509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7.307"/>
    </inkml:context>
    <inkml:brush xml:id="br0">
      <inkml:brushProperty name="width" value="0.05" units="cm"/>
      <inkml:brushProperty name="height" value="0.05" units="cm"/>
    </inkml:brush>
  </inkml:definitions>
  <inkml:trace contextRef="#ctx0" brushRef="#br0">348 267 9545,'8'-13'3112,"4"-7"-2407,-4 9 149,0 0 0,0-1 0,-1 0-1,-1-1 1,0 0 0,-1 0-1,0 0 1,-1 0 0,-1-1-1,0 0 1,0 1 0,-2-1-1,0-1-853,-1 12 96,-1 0 0,0 0-1,0 1 1,0-1 0,-1 0-1,1 1 1,-1-1 0,1 1-1,-1 0 1,0-1 0,0 1-1,0 0 1,0 0 0,0 0-1,0 0 1,-1 1 0,1-1-1,-1 0 1,1 1 0,-1 0-1,0 0 1,1 0 0,-1 0-1,0 0 1,0 0 0,0 1-1,0-1 1,1 1 0,-1 0-1,0 0 1,-1 0-96,-93 10 435,83-5-436,0 0 0,1 1-1,0 1 1,0 0 0,0 1 0,1 0 0,1 1 0,-1 0-1,1 1 1,1 0 0,0 1 0,0 0 0,1 0-1,1 1 1,0 1 0,0-1 0,1 1 0,1 0 0,0 1-1,1-1 1,0 1 0,1 1 0,1-1 0,0 0-1,1 1 1,1-1 0,0 9 1,1-17-28,1 0 0,1 1-1,-1-1 1,1 0 0,0 0 0,0 0-1,1 0 1,-1 0 0,1 0 0,1-1 0,-1 0-1,1 1 1,0-1 0,0 0 0,0-1-1,1 1 1,0-1 0,0 0 0,0 0 0,2 0 28,120 61-189,-83-46 184,79 60 57,-118-74-49,-1-1 0,0 0 0,0 1 0,-1-1 1,1 1-1,-1 0 0,0 0 0,0 1 0,-1-1 0,1 1 0,-1-1 0,0 1 0,-1 0 0,1 0 0,-1 0 0,-1-1 0,1 1 0,-1 0 0,0 0 1,0 0-1,0 0 0,-1 0 0,-1 3-3,1-4 13,-1 0 0,0 0 1,0-1-1,0 1 0,-1-1 1,1 1-1,-1-1 0,0 0 1,0 0-1,-1 0 0,1-1 1,-1 1-1,0-1 0,0 0 1,0 0-1,0 0 0,-1 0 1,1-1-1,-1 0 0,1 0 1,-1 0-1,0 0 0,0-1 1,0 0-1,0 0 1,-5 1-15,-5 0 26,0-1-1,0 0 0,0-1 0,0-1 0,0 0 0,0-1 0,1-1 0,-10-3-24,5 1-101,1-1 0,0 0 0,0-2-1,1 0 1,0-1 0,0-1 0,-4-3 101,-29-32-4465,47 41 2279,4 3-5942,2 1-2100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9.243"/>
    </inkml:context>
    <inkml:brush xml:id="br0">
      <inkml:brushProperty name="width" value="0.05" units="cm"/>
      <inkml:brushProperty name="height" value="0.05" units="cm"/>
    </inkml:brush>
  </inkml:definitions>
  <inkml:trace contextRef="#ctx0" brushRef="#br0">54 101 7047,'0'0'2338,"0"0"625,0 0 58,0 0-245,0 0-432,0 0-454,0 0-428,0 0-330,1-7-278,1-9-496,-1 7-68,-2 20 146,-2 132 523,3-139-977,1 0-1,0 0 0,-1 0 1,1 0-1,1-1 0,-1 1 1,1 0-1,-1-1 0,1 1 1,0-1-1,0 0 0,1 1 1,-1-1-1,1 0 1,-1 0-1,1-1 0,0 1 1,0 0-1,0-1 0,0 0 1,1 0-1,-1 0 0,1 0 1,-1 0-1,1-1 1,0 1-1,0-1 0,-1 0 1,1 0-1,0-1 0,0 1 1,0-1-1,0 0 0,1 0 19,4-3-23,-1 0-1,0-1 0,0 0 0,0 0 1,-1-1-1,1 0 0,-1 0 0,-1-1 0,1 0 1,-1 0-1,0 0 0,0-1 0,0 0 1,-1 0-1,0-1 0,-1 1 0,0-1 0,0 0 1,0 0-1,-1 0 0,0-1 0,0-4 24,-1 8 18,2-2 88,-1 1 0,0-1 0,0 0 0,-1 0 0,0 0 0,0-1 0,-1 1 0,0 0 0,0-1 0,-1 1 0,0-1 0,0 1 0,0-1 1,-1 1-1,0-1 0,-1 1 0,0-2-106,-2 7 86,1-1 0,-1 1 1,1 0-1,-1 0 1,0 0-1,0 0 0,0 1 1,0-1-1,0 1 0,0 0 1,0 0-1,-1 1 0,1-1 1,0 1-1,-1 0 1,1 0-1,0 0 0,0 1 1,-1-1-1,1 1 0,0 0 1,0 1-1,0-1 0,0 1 1,0-1-1,0 1 1,0 0-1,0 1-86,-10 8 17,0 0 1,1 1 0,1 1-1,0 0 1,0 1-1,2 0 1,-1 0-1,2 1 1,0 1-1,1-1 1,0 2-1,1-1 1,1 1 0,0 4-18,-1 0 17,0 0 1,2 0-1,0 1 1,2 0-1,0 0 1,1 0-1,1 8-17,2-22-2,-1 1 0,1-1 0,0 0 0,0 0 0,1 0-1,1 0 1,-1 0 0,1 0 0,0 0 0,1-1 0,0 1 0,0-1 0,1 0-1,-1-1 1,2 1 0,-1-1 0,1 0 0,0 0 0,0 0 0,6 3 2,2-1-54,0-1 0,0-1 0,1-1 0,0 0 0,0-1 0,0 0 1,1-2-1,-1 1 0,1-2 0,-1 0 0,1-1 0,0-1 0,-1 0 0,1-1 1,-1 0-1,1-2 0,-1 0 0,0 0 0,0-2 0,-1 1 0,0-2 0,0 0 1,0-1-1,-1 0 0,0-1 0,0 0 0,-1-1 0,-1-1 0,0 0 1,0 0-1,-1-1 0,0-1 0,0 0 54,27-74-346,-37 85 192,0 0 0,1 0-1,-1 0 1,0 0 0,0 0-1,-1 0 1,1 0 0,0 0-1,-1 0 1,1 0 0,-1 0-1,1 0 1,-1 0 0,0 1-1,0-1 1,0 0-1,0 0 1,0 1 0,-1-1-1,1 0 1,0 1 0,-1-1-1,1 1 1,-1 0 0,0-1-1,1 1 1,-1 0 0,0 0-1,0 0 1,1 0 0,-1 1-1,0-1 1,0 0-1,0 1 1,0-1 0,0 1-1,0 0 1,0-1 0,0 1-1,0 0 1,0 0 0,0 1-1,-1-1 155,-33 1-5845,-1 9-4613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7.590"/>
    </inkml:context>
    <inkml:brush xml:id="br0">
      <inkml:brushProperty name="width" value="0.05" units="cm"/>
      <inkml:brushProperty name="height" value="0.05" units="cm"/>
    </inkml:brush>
  </inkml:definitions>
  <inkml:trace contextRef="#ctx0" brushRef="#br0">61 143 6438,'19'-142'15668,"-19"142"-15600,0 1-1,1-1 1,-1 1 0,0-1-1,0 1 1,0-1-1,0 1 1,0-1-1,0 1 1,0-1-1,0 1 1,0-1 0,0 1-1,0-1 1,0 1-1,0-1 1,0 1-1,0-1 1,-1 1 0,1-1-1,0 1 1,0-1-1,-1 1 1,1-1-1,0 1 1,0-1 0,-1 0-1,1 1 1,-1-1-1,1 1 1,0-1-1,-1 0 1,1 0 0,-1 1-1,1-1 1,-1 0-1,1 0 1,-1 1-1,1-1 1,-1 0-1,1 0 1,-1 0 0,1 0-1,-1 0 1,1 0-1,-1 0 1,1 0-1,-1 0 1,1 0 0,-1 0-1,1 0 1,-1 0-1,1 0 1,-1 0-1,1-1 1,-1 1 0,1 0-1,-1 0 1,1-1-1,-1 1 1,1 0-1,0 0 1,-1-1-1,1 1 1,0-1 0,-1 1-1,1-1-67,-10 38 323,1 0 0,3 0 0,1 0 0,0 26-323,0-3 219,-8 78-208,7 2 1,9 95-12,22-18-5137,-24-208 4284,0-3 414,0 1 1,0-1-1,0 0 0,0 0 1,1 1-1,0-1 0,1-1 1,-1 1-1,1 0 0,0-1 1,1 1-1,-1-1 0,2 2 439,5-2-3769,-3-6-832</inkml:trace>
  <inkml:trace contextRef="#ctx0" brushRef="#br0" timeOffset="232.145">50 612 5894,'6'-219'8733,"29"5"1597,-34 208-10152,2 1 0,-1-1 0,0 0 0,1 1 0,0 0 0,0 0 0,1 0 0,0 0 0,0 0 1,0 1-1,0-1 0,0 1 0,1 0 0,0 1 0,0-1 0,0 1 0,0 0 0,3-1-178,0 1 26,1 0 1,-1 0-1,1 1 0,-1 1 0,1-1 1,0 1-1,-1 1 0,1 0 1,0 0-1,0 0 0,0 1 0,-1 1 1,1-1-1,-1 2 0,1-1 1,-1 1-1,0 0 0,7 4-26,-3-1-7,0 1 0,0 0-1,-1 1 1,0 0 0,-1 1 0,1 0-1,-2 0 1,1 1 0,-1 1 0,-1 0-1,0 0 1,5 10 7,-10-16-173,0-1 1,-1 1-1,0 1 0,0-1 0,0 0 0,-1 0 1,0 1-1,0-1 0,0 1 0,0-1 1,-1 1-1,0-1 0,0 1 0,-1-1 0,1 1 1,-1-1-1,0 1 0,-1-1 0,1 0 1,-1 0-1,0 1 0,-1-1 0,1-1 0,-1 1 1,0 0-1,0-1 0,0 1 0,-1-1 0,1 0 1,-1 0-1,0 0 0,-3 2 173,-59 36-5304,-9-20-6208,55-21 5309</inkml:trace>
  <inkml:trace contextRef="#ctx0" brushRef="#br0" timeOffset="509.128">907 219 8104,'0'0'2210,"14"-8"-5,67-39 1473,-74 31 340,-31 19-2324,0 8-1409,0 1 0,1 1 0,0 1 0,1 1 0,0 1 0,2 0 0,0 2 0,0 1 0,2 0 0,-6 9-285,19-22 8,0 1-1,0 0 1,1 0-1,0 1 0,0-1 1,1 1-1,0 0 1,0 0-1,1 0 0,0 0 1,0 0-1,1 0 1,0 7-8,3-12-17,-1 0 1,1 0 0,0-1 0,0 1-1,1 0 1,-1-1 0,1 1 0,-1-1 0,1 0-1,0 0 1,0 0 0,-1 0 0,2 0 0,-1 0-1,0-1 1,0 0 0,0 1 0,1-1 0,-1-1-1,0 1 1,1 0 0,-1-1 0,1 0 0,-1 1-1,1-1 1,-1-1 0,1 1 0,-1 0 0,1-1-1,-1 0 1,0 0 0,2 0 16,7 1-191,13 0-380,33 0-5350,-38 1-106</inkml:trace>
  <inkml:trace contextRef="#ctx0" brushRef="#br0" timeOffset="994.04">1153 162 11755,'0'0'3032,"0"0"-117,-11-16-433,-38-48-592,45 61-1733,0 0 0,1 0 1,-1 0-1,0 0 0,-1 1 0,1-1 0,0 1 0,-1 0 0,1 1 0,-1-1 0,0 1 0,0 0 1,1 0-1,-1 0 0,0 1 0,0-1 0,0 1 0,0 0 0,0 1 0,0-1 0,1 1 0,-1 0 1,0 0-1,0 1 0,1-1 0,-1 1 0,1 0 0,-1 1-157,-11 5 42,1 2 1,0 0-1,0 1 1,1 1-1,0 0 0,1 1 1,1 0-1,0 1 0,0 0 1,2 1-1,0 0 1,0 1-1,2 0 0,0 0 1,0 1-1,-3 16-42,6-18-70,2 0 1,0 0-1,1 1 1,1-1-1,0 0 1,1 1-1,0-1 1,1 0-1,1 1 0,1-1 1,0 0-1,1 0 1,3 6 69,-5-14-172,0 0 0,1 0 0,0 0 0,1-1 0,0 1 0,0-1 0,0 0 1,0 0-1,1 0 0,0-1 0,0 0 0,1 0 0,0 0 0,0 0 0,0-1 0,0 0 0,0 0 1,1-1-1,0 0 0,0 0 0,0 0 0,0-1 0,0 0 0,0-1 0,0 1 0,1-1 1,-1-1-1,5 1 172,-6-2-62,1 0 1,0 0-1,-1 0 1,1-1-1,-1 0 1,0 0 0,1-1-1,-1 1 1,0-1-1,-1-1 1,1 1-1,0-1 1,-1 0-1,0 0 1,0-1 0,0 1-1,-1-1 1,1 0-1,-1-1 1,0 1-1,0-2 62,66-130 559,51-165 5522,-114 280-5487,-3 13 1015,-4 31-946,-1 64-541,-1-34-263,1 0 1,3-1 0,2 1-1,3 0 1,1-1 0,5 8 140,30 20-5473,5-46-3916,-19-24-34</inkml:trace>
  <inkml:trace contextRef="#ctx0" brushRef="#br0" timeOffset="1312.983">1794 164 13261,'-1'-13'3421,"-3"-41"-244,4 53-3041,0-1 0,-1 1 0,1 0 1,0-1-1,-1 1 0,1 0 0,-1-1 1,1 1-1,-1 0 0,0 0 0,0 0 1,1 0-1,-1 0 0,0-1 0,0 1 1,0 1-1,0-1 0,0 0 0,0 0 0,0 0 1,-1 0-1,1 1 0,0-1 0,0 1 1,-1-1-1,1 1 0,0-1 0,0 1 1,-1 0-1,1 0 0,-1-1 0,1 1 0,0 0 1,-1 0-1,1 0 0,0 1 0,-1-1 1,1 0-1,0 0 0,-1 1 0,1-1 1,0 1-1,-1-1 0,1 1 0,0-1 0,0 1 1,0 0-1,0 0 0,-1 0 0,1-1 1,0 1-1,0 1-136,-19 13 255,1 0 0,1 1-1,1 1 1,0 0 0,1 2 0,1 0 0,0 0 0,-3 10-255,9-16 75,-4 2-55,1 1-1,1 0 1,1 1 0,0 0-1,1 1 1,1 0 0,1 0-1,0 1 1,2 0 0,0 0-1,1 0 1,0 0 0,2 1-1,1 0 1,0-1 0,1 6-20,1-19-129,1-1 1,-1 1-1,1-1 1,0 1-1,0-1 1,0 0-1,1 0 1,0 0-1,0 0 1,0 0-1,0-1 1,1 1-1,0-1 1,0 0-1,0 0 1,0-1-1,1 1 1,-1-1-1,1 0 1,0 0-1,0 0 1,0-1-1,0 0 1,1 0-1,-1 0 1,1 0-1,-1-1 1,1 0-1,-1 0 1,1-1-1,0 1 1,1-1 128,12 0-1478,0 0 0,0-2 0,0 0 0,-1-1 0,1 0 0,-1-2 0,0 0 0,0-1 0,4-3 1478,25-12-5520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6.556"/>
    </inkml:context>
    <inkml:brush xml:id="br0">
      <inkml:brushProperty name="width" value="0.05" units="cm"/>
      <inkml:brushProperty name="height" value="0.05" units="cm"/>
    </inkml:brush>
  </inkml:definitions>
  <inkml:trace contextRef="#ctx0" brushRef="#br0">1 1 14446,'0'0'3443,"0"0"-806,0 0-208,0 0-427,0 0-310,0 0-485,13 1-417,-7-1-723,-4-1-39,0 1-1,1 0 1,-1 0-1,1 0 1,-1 0-1,1 0 1,-1 0-1,1 1 0,-1-1 1,1 1-1,-1 0 1,0-1-1,1 1 1,-1 0-1,0 1 0,0-1 1,1 0-1,-1 1 1,0-1-1,0 1 1,-1-1-1,1 1 1,0 0-1,0 0 0,-1 0 1,1 0-1,-1 0 1,0 0-1,0 0 1,0 1-1,0-1 1,0 0-1,0 1 0,0-1 1,-1 0-1,1 1 1,-1-1-1,0 1-27,7 82 364,-4 0-1,-3 0 1,-6 24-364,-1 105-269,24-89-2405,-15-120 1938,0 0-1,0 0 0,1 0 0,-1 0 1,1-1-1,0 1 0,1-1 0,-1 0 1,1 0-1,0 0 0,0 0 0,0-1 1,0 1-1,1 0 737,18 7-9070</inkml:trace>
  <inkml:trace contextRef="#ctx0" brushRef="#br0" timeOffset="324.855">415 421 10122,'0'0'2194,"0"0"235,0 0 58,0 0-693,0 0-625,0 0-470,14-10-309,42-27-118,-55 36-264,0 1 0,0-1 1,0 1-1,-1-1 0,1 1 0,0-1 0,0 1 0,0-1 0,0 1 0,0 0 0,0 0 0,0-1 0,0 1 0,0 0 0,0 0 0,0 0 0,0 0 0,0 0 0,0 0 0,0 1 0,0-1 0,0 0 0,0 0 0,0 1 0,0-1 0,0 1 0,0-1 0,0 1 1,-1-1-1,1 1 0,0-1 0,0 1 0,0 0 0,-1-1 0,1 1 0,0 0 0,-1 0 0,1 0 0,-1-1 0,1 1 0,-1 0 0,1 0-8,1 3 15,1-2 0,-3 0-12,0-1 0,0 0-1,1 0 1,-1 1 0,1-1-1,-1 0 1,1 0 0,0 0-1,-1 0 1,1 0 0,0 0-1,0 0 1,-1 0 0,1 0 0,0 0-1,0 0 1,0 0 0,0-1-1,0 1 1,1 0 0,-1-1-1,0 1 1,0-1 0,0 1-1,0-1 1,1 0 0,-1 1-1,0-1 1,0 0 0,1 0-1,-1 0 1,0 0 0,0 0-1,1 0 1,-1 0 0,0 0-1,1-1 1,-1 1 0,0 0-1,0-1 1,0 1 0,1-1-1,-1 1 1,0-1 0,0 0-1,0 0 1,0 1 0,0-1-1,0 0 1,0 0 0,0 0 0,-1 0-1,1 0 1,0 0-3,12-69 806,-13 68-701,0 0-1,0 0 0,0 0 1,0 0-1,0 0 1,-1 1-1,1-1 1,0 0-1,-1 0 1,0 0-1,1 1 1,-1-1-1,0 0 1,0 0-1,0 1 1,0-1-1,0 1 1,0-1-1,0 1 1,-1-1-1,1 1 1,0 0-1,-1 0 1,1 0-1,-1 0 0,0 0 1,1 0-1,-1 0 1,0 0-1,1 0 1,-1 1-1,0-1 1,0 1-1,0-1 1,0 1-105,-7 2 113,-1 0 1,1 1-1,0 0 0,0 0 1,0 1-1,1 1 0,-1-1 1,1 1-1,0 1 0,1-1 1,-1 1-1,1 1 1,0-1-1,0 1 0,1 0 1,0 1-1,0-1 0,1 1 1,0 1-1,0-1 0,1 2-113,0-5 38,-7 12 23,0 0-1,2 1 1,-1 1-1,2 0 1,1 0-1,0 1 1,2-1-1,-3 15-60,6-24 13,0 0-1,1-1 0,0 1 0,1 0 1,0 0-1,1 0 0,0 0 0,0 0 1,1-1-1,0 1 0,1 0 0,0-1 1,0 0-1,1 0 0,1 0 0,-1 0 0,1-1 1,6 8-13,-1-8-152,0-1-1,0 0 1,1 0 0,0-1 0,0-1 0,0 1 0,1-2 0,0 0-1,0 0 1,0-1 0,0-1 0,1 0 0,-1 0 0,1-1 0,-1-1-1,1 0 1,-1-1 0,1 0 0,-1-1 0,0 0 0,0-1 0,0-1-1,0 0 1,4-2 152,72-34-4509,-37 3-2283,-19 6-2273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04.548"/>
    </inkml:context>
    <inkml:brush xml:id="br0">
      <inkml:brushProperty name="width" value="0.05" units="cm"/>
      <inkml:brushProperty name="height" value="0.05" units="cm"/>
    </inkml:brush>
  </inkml:definitions>
  <inkml:trace contextRef="#ctx0" brushRef="#br0">476 354 3587,'0'0'2995,"0"0"-1596,0 0-299,10-12 314,70-89 3348,-48 3 1601,-32 92-6233,1 1 0,-1 0-1,0 0 1,0 0 0,-1-1 0,1 1 0,-1 0 0,0 0 0,-1 0-1,1 0 1,-1 0 0,0 0 0,0 0 0,-1 0 0,1 1 0,-1-1-1,0 1 1,0 0 0,-1 0 0,1 0 0,-1 0 0,0 1 0,0-1-1,0 1 1,0 0 0,0 0 0,-1 1 0,-2-2-130,-11 0 68,0 0 0,0 1 1,0 1-1,-1 1 0,1 1 1,-1 0-1,1 1 0,-1 1 0,1 1 1,0 1-1,0 0 0,0 1 0,0 1 1,1 1-1,0 0 0,0 1 1,1 1-1,0 1 0,-7 6-68,12-10 5,0 0 1,0 0-1,1 1 0,0 1 1,0 0-1,1 0 0,0 1 1,1 0-1,0 0 1,0 1-1,1 0 0,0 0 1,0 1-1,2 0 0,-1 0 1,1 1-1,1-1 0,0 1 1,1 0-1,0 0 0,1 1 1,0-1-1,0 2-5,5-7-15,-1-1 0,1 0 0,0 0 0,1-1 0,-1 1 0,1-1 0,0 1 0,1-1 0,-1 0 0,1-1 0,0 1 0,0-1 0,1 0 0,-1 0 0,1-1 0,0 1 0,0-1 0,0-1 0,0 1 0,0-1 0,1 0 0,-1 0 0,1-1 15,9 6-61,83 29-257,-78-32 297,-1 2-1,0 0 1,0 1-1,-1 1 1,0 1-1,0 1 1,-1 1-1,0 0 1,-1 1-1,0 1 1,-1 0-1,-1 1 1,0 1-1,-1 1 1,0 0-1,-1 1 1,1 4 21,-10-14 13,-1 1 1,0 0-1,0 0 1,-1 0-1,0 0 0,-1 0 1,1 1-1,-2-1 1,1 1-1,-1-1 0,0 0 1,-1 1-1,0-1 1,-1 0-1,1 0 1,-1 1-1,-1-1 0,0 0 1,0-1-1,0 1 1,-1-1-1,0 1 0,-1-1 1,1 0-1,-2-1 1,1 1-1,-1-1 1,1 0-1,-2 0 0,1-1 1,-1 1-1,1-2 1,-1 1-1,-1-1 0,1 0 1,-1 0-1,1-1 1,-1 0-1,-2 0-13,-5 2 19,-1 0-1,0-1 1,0 0-1,0-2 1,0 0 0,-1 0-1,1-2 1,-1 0-1,1-1 1,0 0-1,-1-2 1,1 0 0,0 0-1,1-2 1,-1 0-1,1-1 1,-1 0-1,2-1 1,-1-1 0,1 0-1,0-1 1,1-1-1,0 0 1,0 0-1,-8-11-18,-3-40-605,23 60 428,1-1-1,0 1 1,0 0 0,0-1 0,0 1 0,0 0 0,0 0 0,1-1-1,-1 1 1,0 0 0,1 0 0,-1-1 0,1 1 0,-1 0-1,1 0 1,-1 0 0,1 0 0,0 0 0,0 0 0,0 0 0,-1 0-1,1 0 1,0 0 0,0 0 0,0 1 0,0-1 0,0 0 0,1 1-1,-1-1 1,1 0 177,19-3-5744,3 3-3529</inkml:trace>
  <inkml:trace contextRef="#ctx0" brushRef="#br0" timeOffset="458.487">1070 529 9449,'1'-14'4239,"-2"-43"-2131,1 54-1883,0 0 0,-1 0 0,0 0 0,1-1 0,-1 1 0,-1 0-1,1 0 1,0 0 0,-1 0 0,1 0 0,-1 1 0,0-1 0,0 0 0,0 1-1,0-1 1,0 1 0,-1 0 0,1 0 0,-1 0 0,1 0 0,-1 0 0,0 0-1,0 1 1,0-1 0,0 1 0,0 0 0,0 0 0,0 0 0,-3 0-225,-87-2 1609,77 8-1579,1 0 0,1 2 0,-1-1 0,1 2 0,0 0 0,0 1 0,1 0 0,1 1 0,-1 1 0,2 0 0,-1 0 0,2 1 0,-1 0 0,2 1 0,0 0 0,-6 11-30,5-7 4,-1 0 0,2 1 0,1 1-1,0-1 1,1 1 0,1 0 0,1 1 0,1 0 0,-2 17-4,5-29-16,0 0 1,0 0 0,1 0 0,1 0 0,-1 0 0,1 0 0,1 0 0,-1 0 0,1 0 0,1-1 0,-1 1 0,1-1 0,1 1 0,-1-1 0,1 0 0,1 0 0,-1-1 0,1 1 0,0-1 0,0 0 0,1 0 0,0-1 0,0 0 0,0 0-1,7 4 16,-5-5-125,0 0-1,0 0 1,1-1-1,-1 0 1,1 0-1,-1-1 1,1-1-1,0 1 1,0-1-1,0-1 1,0 0-1,0 0 1,-1 0-1,1-1 1,0-1-1,0 1 1,0-2-1,-1 1 1,1-1-1,-1 0 1,0-1-1,0 0 0,0 0 1,0-1-1,1-1 126,4-3-27,0 0-1,-1-1 1,0-1-1,0 0 1,-1-1-1,-1 0 0,0 0 1,-1-1-1,0 0 1,-1-1-1,0 0 0,-1 0 1,4-13 27,-5 13 190,-1-1 1,-1 0 0,0 0-1,-1 0 1,0 0-1,-2 0 1,0-1-1,0 1 1,-1 0 0,-2-9-191,2 23 42,0 0 1,0 0 0,-1 0 0,1 0 0,0 1-1,0-1 1,-1 0 0,1 0 0,-1 0-1,1 0 1,-1 0 0,1 0 0,-1 0 0,0 1-1,1-1 1,-1 0 0,0 1 0,1-1-1,-1 0 1,0 1 0,0-1 0,0 1 0,0-1-1,1 1 1,-1-1 0,0 1 0,0 0 0,0-1-1,0 1 1,0 0 0,0 0 0,0 0-1,0 0 1,0 0 0,0 0 0,0 0 0,0 0-1,0 0 1,0 0 0,0 1 0,0-1 0,0 0-1,0 1 1,0-1 0,0 0 0,0 1-1,0-1 1,1 1 0,-1 0 0,0-1 0,0 1-1,1 0 1,-1-1 0,0 1 0,1 0-1,-1 0 1,0 0 0,1-1 0,-1 1 0,1 0-1,0 0 1,-1 0 0,1 0 0,0 0 0,0 0-1,-1 0 1,1 0 0,0 0 0,0 0-1,0 1-42,-2 10 16,0 1 0,1-1-1,1 1 1,0-1-1,0 1 1,1-1 0,1 1-1,0-1 1,1 1-1,0-1 1,1 0 0,1-1-1,-1 1 1,2-1-1,1 4-15,48 52-5866,-30-48-550</inkml:trace>
  <inkml:trace contextRef="#ctx0" brushRef="#br0" timeOffset="961.082">1338 487 10602,'0'0'4399,"-1"-13"-1388,-3-39-492,6 44 1245,8 21-2931,-1 16-695,-1 0-1,-2 0 1,-1 1 0,-1-1 0,-1 1-1,-2 0 1,-1 0 0,-4 25-138,3-9-29,-6 101-4989,6-155 2435,-4-38 2566,1-12 240,1 36 249,0 1 0,1 0 0,2-1 1,0 1-1,1-1 0,1 1 0,1-1 0,1 1 0,1 0 0,0 0 1,2 1-1,0 0 0,2 0 0,1-2-472,-7 18 51,0 0 1,1 0-1,-1 1 1,1-1-1,-1 1 1,1 0-1,0 0 0,0 0 1,1 1-1,-1-1 1,0 1-1,1 0 1,0 0-1,-1 1 1,1-1-1,0 1 0,0 0 1,0 1-1,-1-1 1,1 1-1,0 0 1,0 0-1,0 0 0,0 1 1,0-1-1,0 1 1,0 0-1,0 1 1,-1-1-1,1 1 0,-1 0 1,5 3-52,6 2 0,-1 0 1,0 2-1,0 0 0,-1 0 1,0 1-1,-1 1 1,0 0-1,0 1 1,4 6-1,-8-5-188,0 1 0,0-1 0,-2 1 0,0 1 0,0-1 1,-2 1-1,1 0 0,-2 0 0,0 1 0,-1-1 0,-1 1 0,0-1 1,-1 1-1,0-1 0,-2 8 188,2-8-567,40-194 994,-34 160-300,-1-4 147,0 1-1,2 0 1,1 0 0,1 0 0,1 1 0,0 1 0,2-1 0,0 2-1,1 0 1,1 0 0,14-13-274,-25 29 26,1 1 0,-1-1-1,1 1 1,-1 0 0,1 0 0,0 0-1,0 0 1,0 1 0,0-1 0,0 1-1,0 0 1,0 0 0,0 1 0,0-1-1,0 1 1,1 0 0,-1 0 0,0 1-1,0-1 1,0 1 0,0 0 0,1 0 0,-1 0-1,0 0 1,-1 1 0,1 0 0,0-1-1,0 1 1,-1 1 0,1-1 0,-1 1-1,0-1 1,1 1 0,-1 0 0,-1 0-1,1 0 1,0 1 0,-1-1 0,1 0-1,0 3-25,8 14-71,-1 0 0,-1 1 0,0 0 0,-2 1 0,0 0 0,-2 0 0,0 0 0,-2 1 0,0-1 0,-1 1 0,-2 0 0,0 0 0,-2-1-1,-3 23 72,2 70-6270,4-81-136</inkml:trace>
  <inkml:trace contextRef="#ctx0" brushRef="#br0" timeOffset="1408.608">2425 351 13997,'0'0'3219,"0"0"-475,0 0-283,0 0-357,0 0-476,0 0-619,0 0-497,-6 22-101,-30 152 241,27 277-871,26-311-1352,6-50-2352,-23-88 3460,17 31-3189,-4-30-1671,-3-7-832</inkml:trace>
  <inkml:trace contextRef="#ctx0" brushRef="#br0" timeOffset="1675.143">2439 997 3331,'-94'-513'20585,"92"507"-20438,0 1 1,1-1-1,-1 0 1,1 1-1,1-1 1,-1 0-1,1 0 0,0 1 1,0-1-1,0 0 1,1 0-1,0 0 1,0 1-1,1-1 0,-1 0 1,1 1-1,1 0 1,-1-1-1,1 1 1,0 0-1,0 0 0,0 0 1,1 1-1,-1-1 1,1 1-1,0 0 1,1 0-1,-1 0 1,1 0-1,-1 1 0,1 0 1,0 0-1,0 0 1,2 0-148,6-1 17,0 0 0,0 1 0,0 1 0,0 0 0,0 1 0,0 0 0,1 1 0,-1 1 0,0 0 0,0 0 0,0 1 0,0 1 0,0 1 0,0-1 0,0 2 0,5 3-17,-10-5-30,0 1-1,-1 0 1,0 0-1,0 0 1,0 1 0,0 0-1,-1 1 1,0-1-1,0 1 1,0 1 0,-1-1-1,0 1 1,0 0 0,-1 0-1,0 0 1,0 0-1,-1 1 1,1 0 0,-2 0-1,1 0 1,-1 0-1,0 0 1,-1 0 0,0 0-1,0 1 1,-1 2 30,-1-1-112,0 0 0,-1-1 0,0 0 0,0 1-1,-1-1 1,-1 0 0,1 0 0,-2 0 0,1-1 0,-1 1 0,0-1 0,-1 0 0,0-1 0,0 1 0,0-1 0,-1-1 0,0 1-1,-1-1 1,1 0 0,-9 4 112,-11 8-121,-1-2-1,0-1 0,-1-2 0,-1 0 0,-19 4 122,-93 15-1110,108-45-1589,39-23-5001,11 14 568</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3.832"/>
    </inkml:context>
    <inkml:brush xml:id="br0">
      <inkml:brushProperty name="width" value="0.05" units="cm"/>
      <inkml:brushProperty name="height" value="0.05" units="cm"/>
    </inkml:brush>
  </inkml:definitions>
  <inkml:trace contextRef="#ctx0" brushRef="#br0">1 248 12940,'0'0'3919,"0"0"-1763,0 0-474,0 0-54,0 0-341,14-7-513,-4 1-726,1 0 0,0 1 0,1 1 0,-1 0 0,1 0 0,0 1 0,0 1 0,0 0 0,0 0 0,2 1-48,107 3 463,-59 0-237,0-2 1,0-4 0,57-9-227,-115 13 20,0 0 1,0 0-1,-1 0 1,1 0-1,0-1 1,0 1-1,0-1 0,-1 0 1,1 0-1,-1-1 1,1 1-1,-1-1 1,1 0-1,-1 1 1,0-1-1,0-1 1,0 1-1,0 0 1,0-1-1,0 0 1,-1 0-1,1 1 1,-1-1-1,0-1 1,0 1-1,0 0 1,0-1-1,0 1 1,-1 0-1,0-1 1,1 0-1,-2 1 1,1-1-1,0 0 1,-1 0-1,1 1 1,-1-1-1,0 0 0,0 0 1,-1 0-1,1 1 1,-1-1-1,0-3-20,-2 2 83,0 0-1,0 0 0,-1 0 0,1 0 0,-1 0 1,0 1-1,0-1 0,0 1 0,-1 1 1,0-1-1,0 0 0,0 1 0,0 0 0,0 0 1,0 1-1,-1-1 0,1 1 0,-1 0 0,0 1 1,0-1-1,0 1 0,1 0 0,-1 1 0,0 0 1,-6 0-83,7 4 36,-1 1 1,1 0-1,0 0 1,0 1 0,0-1-1,1 1 1,0 0-1,0 1 1,0-1-1,1 0 1,0 1 0,0 0-1,1 0 1,0 0-1,0 0 1,1 0-1,-1 0 1,1 5-37,1-11 4,-13 74 337,4-1 1,3 1-1,3 1 1,4 16-342,-1 10 48,-2-23-32,-1 21-408,5 0 0,12 86 392,23-44-1633,-35-136 1304,0-1 0,1 1 0,0-1 0,0 1 0,0-1 0,1 0 0,-1 0 0,1-1-1,1 1 1,-1-1 0,1 0 0,-1 0 0,1 0 0,0-1 0,0 0 0,1 0 0,-1 0 0,1 0 0,-1-1-1,1 0 1,0 0 0,3 0 329,38-1-5520,3-11-1532</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4.182"/>
    </inkml:context>
    <inkml:brush xml:id="br0">
      <inkml:brushProperty name="width" value="0.05" units="cm"/>
      <inkml:brushProperty name="height" value="0.05" units="cm"/>
    </inkml:brush>
  </inkml:definitions>
  <inkml:trace contextRef="#ctx0" brushRef="#br0">29 250 8552,'-2'-27'1375,"-4"-45"1903,-6 25 2490,10 52-835,-2 26-4533,2 2-357,1 0 0,2 0 0,1 0 0,2 0 0,1 0 1,2-1-1,1 0 0,1-1 0,2 1 0,1-2 0,1 0 0,12 19-43,-19-39-96,1 1 0,0-1 0,1-1-1,0 1 1,1-1 0,0-1-1,0 1 1,1-2 0,6 5 96,-13-10-77,1 1 1,-1-1 0,0 0 0,1-1-1,0 1 1,-1 0 0,1-1 0,0 0 0,0 0-1,0 0 1,0-1 0,0 1 0,0-1 0,0 0-1,0 0 1,0 0 0,0-1 0,0 1-1,-1-1 1,1 0 0,0 0 0,0 0 0,0-1-1,-1 1 1,1-1 0,-1 0 0,1 0-1,-1 0 1,0-1 0,1 1 0,-1-1 76,5-8 61,0 0 0,0-1 0,-2 0 0,1-1 0,-1 0 0,-1 0 1,0 0-1,-1 0 0,-1-1 0,0 1 0,0-1 0,-2 0 0,1 0 0,-2 0 0,0 0 1,-1 0-1,-2-12-61,3 5 375,1-9 71,-1 0 1,-2 0-1,-1 0 0,-2 0 0,-1 1 0,-1 0 0,-1 0 0,-2 1 0,-10-23-446,19 47-4,-1-1-1,0 1 1,0-1 0,-1 1-1,1 0 1,-1 0 0,0 0 0,0 0-1,0 0 1,-1 1 0,1-1-1,-1 1 1,0 0 0,0 0-1,0 0 1,0 1 0,0-1 0,-1 1-1,1 0 1,-1 0 0,1 1-1,-1-1 1,0 1 0,1 0-1,-1 1 1,0-1 0,0 1 0,0 0-1,0 0 1,0 0 0,0 1-1,0-1 1,1 1 0,-1 0 0,0 1-1,1-1 1,-1 1 0,0 0-1,1 0 1,0 1 0,-2 0 4,-37 77-3303,34 10-3425,10-36-447</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6.670"/>
    </inkml:context>
    <inkml:brush xml:id="br0">
      <inkml:brushProperty name="width" value="0.05" units="cm"/>
      <inkml:brushProperty name="height" value="0.05" units="cm"/>
    </inkml:brush>
  </inkml:definitions>
  <inkml:trace contextRef="#ctx0" brushRef="#br0">393 176 10890,'-18'-92'3780,"17"88"-3548,0-1 0,0 1 0,0 0 0,-1 0 0,0 0 0,1 0-1,-1 1 1,-1-1 0,1 0 0,0 1 0,-1-1 0,0 1 0,0 0 0,0 0 0,0 0 0,0 0 0,0 1 0,-1-1 0,1 1 0,-1 0 0,0 0 0,0 0 0,0 0-1,0 1 1,0 0 0,0-1 0,0 2 0,0-1 0,-1 0 0,1 1 0,-1 0-232,-3 0 159,0 1 1,-1 0-1,1 1 1,0 0-1,0 0 1,0 1-1,0 0 1,0 1-1,1-1 0,0 1 1,-1 1-1,1-1 1,1 1-1,-2 2-159,-8 8 15,1 0 0,1 1 0,0 1 0,2 0 0,0 1 0,0 0 0,2 1 0,0 0 0,2 0 0,0 1 0,1 1 0,1-1 0,0 1 0,2 0 0,1 0 0,0 0 0,2 1 0,0-1 0,1 1 0,2-1 0,2 14-15,-4-27-61,1 0 0,0 0 0,1 0 0,0-1 0,0 1 0,0 0 0,1-1 0,1 1 0,-1-1 0,1 0 0,0 0 0,0 0 0,1-1 0,0 0 0,1 0 0,-1 0 0,1 0 0,0-1 0,0 0 0,1 0 0,-1 0 0,1-1 0,0 0 0,0-1 0,1 0 0,-1 0 0,1 0 0,0-1 0,-1 0 0,1 0 0,0-1 0,0 0 0,0-1 0,0 1 0,0-1 0,0-1 0,0 0 0,0 0 0,0-1 0,2 0 61,-2-2-60,0 0-1,-1 0 0,1-1 0,-1 0 0,0 0 0,0-1 1,-1 0-1,1 0 0,-1 0 0,-1-1 0,1 0 0,-1 0 1,0-1-1,-1 1 0,0-1 0,0 0 0,-1 0 0,2-5 61,33-158 690,-31-21 3474,-16 239-2077,6-17-2042,0-1 1,2 1-1,2 0 0,1 0 1,0-1-1,3 1 1,0-1-1,2 0 0,1 0 1,2-1-1,0 0 0,2-1 1,1 0-1,1-1 1,1 0-1,12 13-45,-23-33-3,1-1 0,-1 0 0,1 0 0,0-1 0,1 1 0,-1-1 0,1 0 0,0-1 0,0 1 0,0-1 0,0 0 0,1-1 0,-1 1 0,1-2 0,-1 1 0,1 0 0,0-1 0,0 0 0,0-1 0,0 0 0,-1 0 0,1 0 0,0-1 0,0 0 0,0 0 0,-1-1 0,1 0 0,0 0 1,-1 0-1,0-1 0,1 0 0,-1 0 0,0-1 0,-1 0 3,13-13-100,-2-2 1,-1 0 0,0-1 0,-1 0 0,-1-1-1,-1-1 1,-1 0 0,-1 0 0,-1-1 0,-1 0-1,-1-1 1,2-17 99,10-34-2096,-15 50-1120,-2 1-3457,-1 11-4809</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8.729"/>
    </inkml:context>
    <inkml:brush xml:id="br0">
      <inkml:brushProperty name="width" value="0.05" units="cm"/>
      <inkml:brushProperty name="height" value="0.05" units="cm"/>
    </inkml:brush>
  </inkml:definitions>
  <inkml:trace contextRef="#ctx0" brushRef="#br0">0 137 14798,'0'0'5071,"6"-15"-2295,20-46-811,-25 57-1830,1 1 1,0-1-1,0 1 0,0 0 1,0 0-1,0 0 0,1 0 1,-1 0-1,1 0 1,0 0-1,0 1 0,0-1 1,0 1-1,0 0 0,1 0 1,-1 0-1,1 1 0,-1-1 1,1 1-1,-1 0 1,1 0-1,0 0 0,0 0 1,0 1-136,2 0 22,0 0 0,0 0 0,0 1 1,0 0-1,0 1 0,0-1 1,0 1-1,-1 0 0,1 1 0,-1-1 1,1 1-1,-1 0 0,0 1 0,0-1 1,0 1-1,0 0 0,-1 0 1,0 0-1,0 1 0,1 0-22,109 214 107,-111-215-106,0 0 0,0 0 0,0 0 1,1 0-1,-1-1 0,1 1 0,0-1 0,0 0 1,0 0-1,0 0 0,1-1 0,-1 0 0,1 1 1,-1-2-1,1 1 0,0 0 0,0-1 0,0 0 1,0 0-1,0-1 0,0 1 0,0-1 1,0 0-1,0 0 0,0-1 0,0 1 0,0-1 1,0 0-1,0-1 0,0 1 0,-1-1 0,1 0 1,0 0-1,-1-1 0,0 1 0,1-1 0,-1 0 1,0 0-1,0 0 0,1-3-1,19-14 29,-2-2-1,0 0 1,-2-2 0,0 0-1,-2-1 1,-1-1 0,-1-1-1,12-27-28,-6 3-2028,-21 49 179,-1 2-1050,0 2-2912,-1 7-9874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8.674"/>
    </inkml:context>
    <inkml:brush xml:id="br0">
      <inkml:brushProperty name="width" value="0.05" units="cm"/>
      <inkml:brushProperty name="height" value="0.05" units="cm"/>
    </inkml:brush>
  </inkml:definitions>
  <inkml:trace contextRef="#ctx0" brushRef="#br0">160 153 15471,'0'0'3267,"-1"-13"-614,-5-37-219,3 90 1694,-1 14-4049,1 310-12,3-269-2568,7-20-7012,2-49 923</inkml:trace>
  <inkml:trace contextRef="#ctx0" brushRef="#br0" timeOffset="419.989">142 146 11467,'-1'-12'2904,"0"2"-2286,0 3-161,0 1 0,0-1 1,1 0-1,0 1 0,0-1 1,1 0-1,-1 0 0,1 1 0,1-1 1,0 1-1,-1-1 0,2 1 1,-1-1-1,2 0-457,0 4 108,1 0 0,0 0 0,1 1 1,-1-1-1,0 1 0,1 0 0,-1 1 0,1-1 0,-1 1 0,1 0 1,0 1-1,0-1 0,-1 1 0,1 0 0,0 1 0,0-1 0,-1 1 1,1 0-1,0 1 0,-1-1 0,1 1 0,-1 0 0,0 1 1,0-1-1,0 1 0,0 0 0,1 1-108,14 10 34,-1 0-1,0 1 1,-1 1-1,-1 1 1,-1 1-1,0 0 1,-1 1-1,-1 1 1,-1 0 0,-1 1-1,0 0 1,-2 1-1,-1 0 1,5 15-34,-10-25-62,0 0-1,0 0 1,-1 0 0,-1 0 0,0 1 0,-1-1-1,0 1 1,-1 0 0,0-1 0,-1 1-1,-1-1 1,0 1 0,0-1 0,-1 0 0,-1 0-1,0 0 1,-1 0 0,0-1 0,0 0 0,-1 0-1,-1 0 1,0 0 0,-1-1 0,0-1-1,0 1 1,-1-1 62,-6 4 15,-1 0 1,0-1-1,-1-1 0,0 0 0,-1-2 1,0 0-1,0-1 0,-1 0 0,0-2 0,-1 0 1,1-1-1,-1-1 0,0-1 0,0-1 0,0-1 1,0 0-1,0-2 0,-1 0 0,1-1 1,-4-2-16,22 4 14,-1 0 1,0 0 0,1 0-1,-1 0 1,1 0 0,-1-1-1,1 1 1,-1-1 0,1 1 0,-1-1-1,1 0 1,-1 0 0,1 0-1,0-1 1,0 1 0,-1-1 0,1 1-1,0-1 1,0 1 0,0-1-1,1 0 1,-1 0 0,0 0 0,1 0-1,-1 0 1,1-1 0,0 1-1,0 0 1,0-1 0,0 1 0,0 0-1,0-1 1,1 0 0,-1 1-1,1-1 1,0 1 0,-1-1-1,1 1 1,0-1 0,1 0 0,-1 1-1,0-1 1,1 1 0,-1-1-1,1 1 1,0-1 0,0 1 0,0-1-1,1 0-14,13-13 14,1 1 0,1 0 0,0 2 1,1-1-1,0 2 0,1 1 0,1 0 0,0 1 0,0 1 0,1 1 0,3 0-14,64-25 40,2 4 0,2 4 0,0 4 0,62-5-40,-143 24 25,5 0 81,0-1 0,1 2 1,-1 0-1,1 1 0,0 1 1,-1 0-1,12 4-106,-24-4 39,0 1 1,-1-1-1,1 1 1,-1 0-1,1 0 1,-1 1-1,0-1 1,0 1-1,0-1 1,0 1-1,-1 0 0,1 0 1,-1 0-1,0 1 1,0-1-1,0 1 1,0-1-1,0 1 1,-1-1-1,1 1 1,-1 0-1,0 0 1,-1 0-1,1-1 0,0 1 1,-1 0-1,0 0 1,0 0-1,0 2-39,-19 115 543,-43 109-906,58-296-5120,4-5-2989,0 30 1468</inkml:trace>
  <inkml:trace contextRef="#ctx0" brushRef="#br0" timeOffset="858.113">1434 243 17841,'0'0'2525,"3"-14"21,10-44-458,-13 56-2016,1 0-1,-1 0 1,1 1 0,-1-1 0,0 0 0,0 0 0,0 0 0,0 0-1,0 0 1,0 0 0,-1 0 0,1 0 0,0 1 0,-1-1 0,0 0 0,1 0-1,-1 0 1,0 1 0,0-1 0,0 0 0,0 1 0,0-1 0,0 1 0,-1-1-1,1 1 1,0 0 0,-1-1 0,1 1 0,-1 0 0,1 0 0,-1 0 0,0 0-1,1 0 1,-1 1 0,0-1 0,0 0 0,0 1 0,1-1 0,-1 1-1,0 0 1,0-1 0,0 1 0,0 0 0,0 0-72,-75 16 57,71-11-56,0 0 0,0 0-1,0 0 1,1 0 0,0 1 0,0 0 0,0 0 0,1 0 0,-1 1 0,2 0 0,-1-1 0,1 1 0,0 1-1,0-1 1,1 0 0,0 1 0,0-1 0,1 1 0,0-1 0,1 1 0,-1 0 0,1 4-1,1 7-82,0-1 1,1 1 0,0 0 0,2-1-1,0 1 1,1-1 0,1 0 0,6 11 81,6 7-681,2-1 0,1-1 1,2-1-1,1-1 0,8 6 681,-24-28-50,-6-9 55,-1 1 0,0-1 0,0 0 0,0 1 0,0-1 0,0 0 0,0 1 0,0 0 0,-1-1-1,1 1 1,0-1 0,-1 1 0,1 0 0,-1-1 0,0 1 0,1 0 0,-1-1 0,0 1 0,0 0 0,0 0 0,-1-1 0,1 1 0,0 0 0,0-1 0,-1 1 0,1 0 0,-1-1 0,0 1 0,1-1 0,-1 1 0,0-1 0,0 1 0,0-1 0,0 1 0,0-1 0,0 0 0,-1 0-1,1 1 1,0-1 0,-1 0 0,1 0 0,0 0 0,-1 0 0,1-1 0,-1 1 0,0 0 0,1-1 0,-1 1 0,1-1 0,-1 1 0,0-1 0,0 0 0,1 0 0,-1 0 0,0 0 0,1 0 0,-2 0-5,-47 10 463,-1-2 0,-1-3 0,1-2 0,0-2 1,-30-3-464,-5 0-1323,81 3 541,-18-2-217,15-2-6242,7-1 205</inkml:trace>
  <inkml:trace contextRef="#ctx0" brushRef="#br0" timeOffset="1157.103">1710 202 12268,'11'-15'4697,"41"-49"-1344,-50 61-3097,0 0-1,1 0 1,-1 0 0,1 0 0,0 0 0,0 1-1,0-1 1,1 1 0,-1 0 0,0 0-1,1 0 1,0 0 0,-1 1 0,1-1 0,0 1-1,0 0 1,0 0 0,0 0 0,0 1-1,-1 0 1,1-1 0,0 1 0,1 0-256,-3 2 86,0 0 1,0 0 0,0 0 0,0 0-1,-1 0 1,1 0 0,-1 0-1,1 1 1,-1-1 0,0 1-1,0-1 1,0 1 0,0-1-1,0 1 1,0-1 0,-1 1-1,1 0 1,-1-1 0,0 1 0,0 0-1,0-1 1,0 1 0,0 0-1,-1 0 1,1-1 0,-1 1-1,0-1 1,0 1 0,0 0-87,1-1 38,-52 170 1286,18-80-871,-44 228-907,85-238-3782,-5-79 3720,-1 0 1,1 0-1,0-1 0,0 1 0,0-1 1,0 1-1,0-1 0,1 0 1,-1 0-1,1 0 0,-1 0 1,1 0-1,0 0 0,0-1 1,0 1-1,0-1 0,0 0 1,0 0-1,0 0 0,0 0 0,0-1 1,1 1-1,-1-1 0,1 0 516,27 1-7121</inkml:trace>
  <inkml:trace contextRef="#ctx0" brushRef="#br0" timeOffset="1498.429">2129 333 8040,'9'-121'7356,"-8"120"-7210,-1 1 1,0 0-1,0-1 0,1 1 0,-1-1 1,0 1-1,0-1 0,0 1 1,0-1-1,0 1 0,1-1 1,-1 1-1,0-1 0,0 1 1,0-1-1,0 1 0,0-1 1,-1 1-1,1 0 0,0-1 1,0 1-1,0-1 0,0 1 0,0-1 1,-1 1-1,1-1 0,0 1 1,0 0-1,-1-1 0,1 1 1,0-1-1,-1 1 0,1 0 1,0-1-1,-1 1 0,1 0 1,-1 0-1,1-1 0,0 1 1,-1 0-1,1 0 0,-1 0 0,1-1 1,-1 1-1,1 0 0,-1 0 1,1 0-1,-1 0 0,1 0 1,-1 0-1,1 0 0,-1 0 1,1 0-1,-1 0 0,1 0 1,-1 0-1,1 0 0,0 1 1,-1-1-1,1 0 0,-1 0 0,1 1-145,-15 16 1508,4 8-1208,1 0 1,1 0 0,1 1 0,1 0-1,1 0 1,1 1 0,2-1 0,1 1 0,1 2-302,0 155-1442,3-89-1381,-4-74 920,2-20 1316,0 1 0,-1 0 0,1 0 0,0 0-1,-1 0 1,1-1 0,-1 1 0,0 0 0,0 0 0,0-1 0,1 1 0,-1-1-1,-1 1 1,1-1 0,0 1 0,0-1 0,-1 0 0,1 1 0,0-1-1,-1 0 1,1 0 0,-1 0 0,0 0 0,1 0 0,-1-1 0,0 1 587,-24-4-4084,-70-71 8589,59 39-2529,15 16-1029,4 5 193,1-1 0,1-1 0,0 0 0,1-1-1,0 0 1,2-1 0,-3-5-1140,15 21 42,-1 0 0,1 0 0,0 0 0,0 0 0,0 0 0,0-1 0,0 1 0,0 0 0,0-1 0,1 1 0,-1-1 0,1 1 0,0-1 0,0 1 0,0-1 0,0 1 0,0-1 0,0 1 0,1-1 0,-1 1 0,1 0 0,0-1 0,-1 1 0,1 0 0,0-1 0,0 1 1,1 0-1,-1 0 0,0 0 0,1 0 0,0 0 0,-1 0 0,1 0 0,0 0 0,0 1 0,0-1 0,0 1 0,0 0 0,1-1-42,17-4-40,0 0-1,0 2 1,1 1 0,-1 0 0,1 2-1,0 0 1,-1 1 0,14 3 40,8-2-196,313 22-5889,18 1-3189,-347-24 11130,0 0 2209,0-1 3766,-20-4-535,-20-7-5052,-117-33-1300,39 32-4579,39 10-1548</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23.342"/>
    </inkml:context>
    <inkml:brush xml:id="br0">
      <inkml:brushProperty name="width" value="0.05" units="cm"/>
      <inkml:brushProperty name="height" value="0.05" units="cm"/>
    </inkml:brush>
  </inkml:definitions>
  <inkml:trace contextRef="#ctx0" brushRef="#br0">61 508 32,'0'0'5055,"0"0"-3277,0 0-945,0 0 293,13-5 278,42-18 80,16-31 3689,-65 47-4785,-1-1-1,1 1 1,-1-1-1,0 0 1,-1-1-1,0 1 1,0-1-1,-1 0 1,0 0-1,-1 0 1,0 0 0,0-1-1,-1 1 1,0 0-1,-1-1 1,0 1-1,0-1 1,-1 1-1,0 0 1,-1-1-1,0 1 1,-1-1-388,2 7 35,0 1 0,-1 0 0,1 0 0,-1 0 0,1 0 0,-1 0 0,0 1 0,0-1 0,0 0 0,0 1 0,0-1 0,0 1 0,0 0 0,0 0 0,0 0 0,-1 0 0,1 0 0,-1 0 0,1 0 0,0 1 0,-1 0 0,1-1 0,-1 1 0,1 0 0,-1 0 0,1 0 0,-1 0 0,1 1 0,-1-1 0,1 1 0,-1-1 0,1 1 0,-1 0 0,1 0 0,0 0 0,0 0 0,0 0 0,-1 1 1,1-1-1,0 1 0,0-1 0,1 1 0,-1 0 0,0 0 0,1 0 0,-1 0 0,1 0 0,-1 0 0,1 0 0,-1 3-35,-16 21 7,1 1 1,2 1-1,0 0 1,2 2 0,1-1-1,2 1 1,0 1-1,3 0 1,0 0-1,2 1 1,1-1-1,1 31-7,2-55-95,0 0-1,0 0 1,1 0-1,0 0 1,0 0-1,0 0 1,1 0-1,0 0 1,1-1-1,-1 1 1,2 0-1,-1 0 1,0-1-1,1 0 1,0 1-1,1-1 1,0 0 0,0-1-1,0 1 1,0-1-1,1 0 1,0 0-1,0 0 1,0 0-1,1-1 1,-1 0-1,1 0 1,0-1-1,0 1 1,1-1-1,-1-1 1,1 1-1,-1-1 1,1 0-1,0 0 1,0-1 95,4 0-129,1-1 0,0-1 0,0 1 0,-1-2 0,1 1 0,-1-2 0,1 0 0,-1 0 0,0-1 1,0 0-1,0-1 0,-1 0 0,1-1 0,-1 0 0,-1 0 0,2-2 129,136-132 23,-120 113 337,-2-2 0,0-1-1,-2-1 1,-2-1 0,-1-1-1,-1-1 1,-2-1 0,6-18-360,-13-9 2477,-10 62-2468,0-1 1,0 1 0,-1 0 0,1-1 0,0 1 0,0 0-1,-1-1 1,1 1 0,0 0 0,0-1 0,-1 1-1,1 0 1,-1 0 0,1 0 0,0-1 0,-1 1 0,1 0-1,0 0 1,-1 0 0,1 0 0,-1-1 0,1 1-1,0 0 1,-1 0 0,1 0 0,-1 0 0,1 0 0,0 0-1,-1 0 1,1 0 0,-1 0 0,1 1 0,0-1-1,-1 0 1,1 0 0,-1 0 0,1 0 0,0 1-1,-1-1 1,1 0 0,0 0 0,-1 1 0,1-1 0,0 0-1,-1 0 1,1 1 0,0-1 0,0 0 0,-1 1-1,1-1 1,0 0 0,0 1 0,0-1 0,-1 1 0,1-1-1,0 0 1,0 1 0,0-1 0,0 1 0,0-1-1,0 0 1,0 1-10,-7 16 9,1 1-1,1 0 1,1 0-1,0 0 1,2 0 0,0 1-1,1-1 1,0 1-1,2-1 1,2 15-9,-3-10 5,0 1-48,1 1-1,1-1 1,0 0 0,2-1-1,1 1 1,1 0-1,1-1 1,5 11 43,-10-30-93,0-1 1,0 0-1,-1 0 1,2 0-1,-1 0 1,0 0-1,1 0 1,-1-1-1,1 1 1,0-1-1,0 0 1,0 0-1,0 0 1,0 0-1,0 0 0,0 0 1,1-1-1,-1 0 1,1 0-1,-1 0 1,1 0-1,0 0 1,-1-1-1,1 1 1,0-1-1,-1 0 1,1 0-1,0-1 1,-1 1-1,1-1 0,-1 0 1,1 1-1,-1-2 1,1 1-1,-1 0 1,4-2 92,11-9 42,0 0 1,-1-2-1,-1 1 1,0-2-1,-1 0 1,0-1-1,-1-1 1,-1 0-1,6-12-42,-12 20 72,195-271 3024,-201 279-3087,0 0 0,0-1 0,0 1 0,0 0 0,0 0 0,0 0 0,0 0 0,0 1 0,0-1 0,0 0 0,1 0 0,-1 1 0,0-1 0,1 1 0,-1-1 0,0 1 0,1 0 0,-1-1 0,1 1 0,-1 0 0,0 0 0,1 0 0,-1 0 0,1 0 0,-1 0 0,0 0 0,1 1 0,-1-1 0,1 0 0,-1 1 0,0-1 0,1 1 0,-1-1 0,0 1 0,0 0 0,0 0 0,1 0 0,-1-1 0,0 1 0,0 0 0,0 0 0,0 0 0,0 1 0,-1-1 0,1 0 0,0 0 0,0 0 0,-1 1 0,1-1 0,-1 0 0,1 1 0,-1-1 0,1 0 0,-1 1 0,0-1 0,0 1 0,0-1 0,0 0 0,0 1 0,0-1 0,0 1 0,0-1 0,0 0 0,-1 1-9,34 150-60,-28-118 52,2-1 0,1 0-1,1 0 1,2 0 0,10 21 8,-19-49-14,0-1 1,1 1-1,-1-1 1,1 0-1,0 0 1,0 0-1,0 0 1,1-1-1,0 1 1,-1-1-1,1 0 1,0 0-1,0 0 1,1-1-1,-1 1 1,0-1-1,1 0 1,0 0-1,-1-1 1,1 1-1,0-1 1,0 0-1,0 0 1,0-1-1,0 0 1,0 0-1,0 0 1,0 0-1,0-1 1,0 1-1,-1-1 1,2-1 13,8-4 12,-1 0 0,-1-1 0,1-1 0,-1 0 0,-1-1 1,1 0-1,-2-1 0,1 0 0,-1-1 0,-1 0 0,0 0 1,0-1-1,-1 0 0,-1-1 0,0 1 0,-1-1 0,0-1 0,4-13-12,8-22 426,-1 0-1,-2-1 0,-3-1 0,-2 0 0,-2-1 0,-3 0 0,-1 0 0,-3-16-425,-1 57 142,0 4-45,1 0 0,-1 0 0,0 0 0,-1 0 1,0-1-1,0 1 0,0 0 0,-1 0 0,0 0 0,0 1 0,-1-1 0,0 1 0,0-1-97,1 7 0,0 0 0,0 0 0,0 0 0,1 0 0,-1 0 0,0 0 0,0 0 0,0 1 0,1-1 0,-1 1 0,0-1 0,1 1 0,-1 0 0,0 0 0,1 0 0,-1 0 0,1 0 0,-1 0 0,1 0 0,-1 0 0,1 0 0,0 1 0,0-1 0,0 1 0,0-1 0,0 1 0,0-1 0,0 1 0,0-1 0,0 1 0,1 0 0,-1 0 0,1-1 0,-1 1 0,1 0 0,0 0 0,0 0 0,0-1 0,0 1 0,0 0 0,-9 29 0,1 0 0,2 1 0,1-1 0,2 1 0,0 17 0,1-10 0,-4 30-36,4 1 0,2 0 0,4 0 0,11 60 36,14-37-2519,2-58-1374,13-35-4755,-10-37-1447,-21 10 5157</inkml:trace>
  <inkml:trace contextRef="#ctx0" brushRef="#br0" timeOffset="389.984">1687 325 6887,'0'0'3251,"0"0"-790,0 0-38,0 0 6,0 0-240,0 0-486,11-8-491,-9 6-1148,5-3 49,-1 0 1,1 0-1,0 1 1,0 0-1,1 0 0,-1 1 1,1 0-1,0 0 1,0 1-1,0 0 1,0 0-1,2 1-113,51-7 147,-1-3 0,0-2-1,-1-3 1,30-13-147,-88 28-166,12-2-1367,-5 6-3734,-5 5-1732</inkml:trace>
  <inkml:trace contextRef="#ctx0" brushRef="#br0" timeOffset="390.984">2497 668 10698,'0'0'15567,"0"0"-12845,0 0-768,0 0-801,0 0-480,0 0-673,0 0 0,0 0 0,0 0 0,49 0 0,-48-2 0,2 2-1409,-4 0-1346,-14 0-1793,-1 0-7656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21.209"/>
    </inkml:context>
    <inkml:brush xml:id="br0">
      <inkml:brushProperty name="width" value="0.05" units="cm"/>
      <inkml:brushProperty name="height" value="0.05" units="cm"/>
    </inkml:brush>
  </inkml:definitions>
  <inkml:trace contextRef="#ctx0" brushRef="#br0">146 489 7047,'0'0'4212,"0"0"-1661,0 0-191,0 0-241,0 0-789,0 0-684,0 0-412,1 5-79,1 8-73,0 1-1,0-1 1,2 1-1,0-1 1,0 0-1,1-1 1,1 1-1,0-1 1,0 0-1,1 0 1,1-1-1,0 0 1,1 0-1,0-1 1,10 9-82,-18-18 3,0-1 0,1 1 0,-1-1 0,0 1 0,0-1 0,1 1 0,-1-1 0,0 0 0,1 1 0,-1-1 0,1 0 1,-1 0-1,0 0 0,1 0 0,-1 0 0,1 0 0,-1-1 0,0 1 0,1 0 0,-1-1 0,0 1 0,1-1 0,-1 1 0,0-1 0,0 0 1,1 0-1,-1 1 0,0-1 0,0 0 0,0 0 0,0 0 0,0 0 0,0 0 0,0 0 0,-1-1 0,1 1 0,0 0 0,-1 0 0,1-1 1,0 1-5,18-54 220,-17 43-28,0 0-1,-1-1 1,-1 1 0,0 0-1,0 0 1,-1-1-1,-1 1 1,0 0-1,0 0 1,-1 0-1,-1 0 1,0 1-1,-1-1 1,0 1-1,0 0 1,-2 0 0,1 1-1,-1 0 1,0 0-1,-1 1 1,-1 0-1,1 0 1,-1 0-1,-1 1 1,1 1-1,-2-1-190,8 6 13,-1 0-1,0 0 1,1 0 0,-1 0-1,0 0 1,0 1-1,0-1 1,0 1-1,0 0 1,0 0-1,0 1 1,-1-1 0,1 1-1,0 0 1,0 0-1,0 1 1,-1-1-1,1 1 1,0 0-1,0 0 1,0 0 0,0 1-1,0-1 1,0 1-1,0 0 1,1 0-1,-1 0 1,1 0-1,-1 1 1,1 0-1,0 0 1,0-1 0,0 2-1,0-1 1,1 0-1,-1 1 1,-1 2-13,-4 10-56,0 1 1,1 0-1,0 1 1,1-1 0,1 1-1,1 1 1,1-1-1,0 0 1,2 1-1,0 0 1,1-1-1,0 1 1,2-1 0,0 1-1,1-1 1,1 0-1,1 1 1,1-2-1,0 1 1,1-1-1,1 0 1,0 0-1,2-1 1,-1 0 0,2-1-1,0 0 1,1-1-1,1 0 1,0-1-1,1 0 1,2 1 55,-7-7-173,1 0 0,-1 0-1,1-1 1,1-1 0,-1 0 0,1 0 0,0-1 0,0 0 0,0-1-1,0 0 1,1 0 0,-1-2 0,1 1 0,0-2 0,-1 1 0,1-2-1,0 1 1,-1-2 0,1 1 0,-1-2 0,1 1 0,-1-2 0,0 1-1,0-2 1,0 1 0,-1-1 0,0-1 0,0 0 0,0-1 0,1-1 173,10-15 151,0-1 1,-2 0-1,0-2 1,-2-1-1,-1 0 0,-1-1 1,-2 0-1,9-26-151,-11 31 620,-2 0 0,-1-1 0,0 0-1,-2 0 1,-1 0 0,-1-1 0,-1 0-1,-1 0 1,-1 0 0,-1 0 0,-2-8-620,2 34 17,0-1 1,0 1 0,0 0 0,0-1 0,0 1-1,0 0 1,0-1 0,0 1 0,0 0 0,-1-1 0,1 1-1,0 0 1,0-1 0,-1 1 0,1-1 0,-1 1 0,1 0-1,0-1 1,-1 1 0,1-1 0,-1 1 0,1-1-1,-1 1 1,1-1 0,-1 0 0,1 1 0,-1-1 0,0 0-1,1 1 1,-1-1 0,0 0 0,1 0 0,-1 1-1,0-1 1,1 0 0,-1 0 0,0 0 0,1 0 0,-1 0-1,0 0 1,1 0 0,-1 0 0,0 0 0,1 0 0,-1-1-1,0 1 1,1 0 0,-1 0 0,0-1 0,1 1-1,-1 0 1,1-1 0,-1 1 0,1 0 0,-1-1 0,1 1-1,-1-1 1,1 1 0,-1-1 0,1 1 0,-1-1-1,1 0 1,0 1 0,-1-1 0,1 0-18,-8 28 5,2 0 1,0 0-1,2 0 0,1 1 1,1 0-1,2-1 0,2 18-5,-2-14 0,7 268-1393,-4-281-615,1-54 1753,0-39 322,-4 41-24,1-1 1,2 0-1,1 1 1,2 0 0,1 0-1,2 0 1,1 1-1,2 0 1,6-12-44,-15 39-16,0 0 0,1 0 0,0 0 0,0 1 0,0-1 1,0 1-1,1 0 0,0 1 0,0-1 0,0 1 0,1 0 0,-1 0 1,1 0-1,0 1 0,0 0 0,1 0 0,-1 1 0,0-1 0,1 1 1,-1 1-1,1-1 0,0 1 0,0 1 0,-1-1 0,1 1 0,0 0 1,0 0-1,0 1 0,-1 0 0,1 0 0,0 1 0,-1 0 0,4 1 16,45 33-3266,-6 7-3893,-18-10-1436</inkml:trace>
  <inkml:trace contextRef="#ctx0" brushRef="#br0" timeOffset="361.638">1265 526 12492,'0'0'5344,"2"-13"-1805,10-59 1554,-14 102-2009,3 24-2577,0 5-559,-3 42-121,-3 90 216,-9-66-4872,7-98-94,1-11-2411,0-3-5457</inkml:trace>
  <inkml:trace contextRef="#ctx0" brushRef="#br0" timeOffset="362.638">1333 97 13293,'-16'-76'2210,"7"61"32,4 11 96,-1 3-961,6 2-832,0 14-481,0 5-64,6 10-32,2 3-192,8 5-1922,-6-1-5253</inkml:trace>
  <inkml:trace contextRef="#ctx0" brushRef="#br0" timeOffset="871.838">1554 615 15663,'0'0'3710,"0"0"-1281,0 0-886,2 16-828,4 54-421,-27 27-55,8-65-174,-1 5-22,12-59 53,5-6-64,0 0 0,2 0 0,2 1 0,0-1 0,9-18-32,-8 21 37,-5 9 101,1 1 0,1 0 0,0 1 0,1-1-1,1 1 1,0 0 0,1 1 0,0-1-1,1 2 1,0-1 0,1 1 0,1 1 0,0-1-1,0 2 1,1 0 0,13-8-138,-20 16 13,-1 0 1,1 1-1,0 0 0,0 0 1,0 0-1,0 1 1,0-1-1,0 1 0,0 0 1,0 1-1,0-1 0,0 1 1,0 0-1,0 1 0,0-1 1,0 1-1,-1 0 0,1 0 1,-1 0-1,1 0 0,-1 1 1,0 0-1,0 0 0,0 0 1,0 1-1,-1-1 0,1 1 1,0 1-14,78 121-102,-74-108-41,-1 1-1,-1 0 0,0 0 0,-1 0 0,-1 1 1,-1-1-1,-1 1 0,-1 0 0,0 0 0,-2 12 144,-1-18-615,0 0 1,0 0-1,-1-1 0,-1 1 0,0-1 0,-1 0 0,0 0 0,-1 0 0,-7 10 615,7-69 321,11-1 753,3-1 1,2 1 0,1 0 0,3 1 0,2 0-1,8-14-1074,-21 48 71,1 0-1,0 0 1,1 1-1,0 0 0,1 0 1,0 0-1,1 1 0,0 0 1,1 0-1,-1 1 1,2 0-1,0 0 0,0 1 1,0 0-1,1 1 0,0-1 1,1 2-1,-1 0 0,1 0 1,0 1-1,1 0 1,5-1-71,-11 6 0,-1 1 0,1-1 1,0 1-1,-1 0 1,1 0-1,-1 0 0,1 1 1,-1 0-1,0 0 1,1 1-1,-1-1 0,0 1 1,-1 0-1,1 0 1,0 1-1,-1-1 0,0 1 1,0 0-1,0 0 1,0 1-1,-1-1 0,0 1 1,3 3-1,55 124-95,-54-101-58,-1 0 0,-2 1-1,-1 0 1,-1 0 0,-2 0-1,-1-1 1,-1 4 153,-14 57-2343,1-33-5075,10-40 2611,-1 6-7771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9.958"/>
    </inkml:context>
    <inkml:brush xml:id="br0">
      <inkml:brushProperty name="width" value="0.05" units="cm"/>
      <inkml:brushProperty name="height" value="0.05" units="cm"/>
    </inkml:brush>
  </inkml:definitions>
  <inkml:trace contextRef="#ctx0" brushRef="#br0">1 179 8072,'0'0'5872,"0"0"-2199,0 0-860,0 0-507,12-6-843,-5 2-1318,-5 2-111,0 1 0,0-1 1,1 1-1,-1-1 0,0 1 0,1 0 0,-1 0 1,1 0-1,-1 0 0,1 0 0,-1 1 1,1-1-1,0 1 0,-1-1 0,1 1 1,0 0-1,-1 0 0,1 0 0,0 1 0,-1-1 1,1 1-1,-1-1 0,1 1 0,-1 0 1,1 0-1,-1 0 0,1 0 0,-1 1 1,0-1-1,1 1 0,-1-1 0,0 1 1,0 0-1,0-1 0,0 1 0,0 1-34,264 385 2066,-261-381-2061,-2-2-49,1 1-1,-1-1 1,1 0 0,0 0-1,1 0 1,-1-1 0,1 0-1,0 0 1,0 0-1,0 0 1,0-1 0,1 1-1,-1-1 1,1-1 0,0 1-1,0-1 1,0 0-1,0 0 1,1-1 44,-4-2-3,-1-1-1,1 1 1,-1-1-1,0 0 1,0 0-1,0 0 1,0 0 0,0 0-1,-1-1 1,1 1-1,-1 0 1,1-1-1,-1 1 1,0-1 0,0 0-1,0 1 1,0-1-1,0 0 1,-1 0-1,1 1 1,-1-1 0,0 0-1,0 0 1,0 0-1,0 1 1,0-1-1,-1-2 4,2 0 2,1-54 86,-2-1-1,-2 1 1,-4 0-1,-1 0 1,-7-15-88,-12-1 982,25 73-936,0 0 0,0 0 0,0 1 0,0-1 0,0 1 0,0-1-1,-1 1 1,1-1 0,-1 1 0,1 0 0,-1 0 0,1 0 0,-1 0 0,0 0 0,1 0 0,-1 0 0,0 0 0,0 1 0,0-1 0,0 1 0,0-1 0,0 1 0,0 0 0,0 0 0,1-1 0,-1 2-1,0-1 1,0 0 0,0 0 0,0 1 0,0-1 0,0 1 0,0-1 0,0 1 0,0 0 0,1 0 0,-1-1 0,-1 2-46,-9 8 29,0 0 0,0 1-1,1 1 1,0 0 0,1 0 0,1 1-1,0 0 1,1 0 0,0 1 0,-3 9-29,-2 0 6,-51 95-843,6 2 1,6 2 0,2 10 836,26-49-4845,24-27-5536,8-28-263</inkml:trace>
  <inkml:trace contextRef="#ctx0" brushRef="#br0" timeOffset="335.126">643 178 16432,'0'0'4089,"0"0"-870,0 0-598,0 0-769,0 0-501,-8 17-379,7-16-958,-6 14 130,0 1 0,1-1-1,1 1 1,0 0 0,1 0-1,1 1 1,0-1-1,1 15-143,1 141 600,2-44-1316,-6 0 0,-14 75 716,5-54-5659,19-132 2686,13-15-7961,-10-13 1427</inkml:trace>
  <inkml:trace contextRef="#ctx0" brushRef="#br0" timeOffset="687.128">640 601 8584,'14'-251'8702,"-12"214"-7111,-2 7-400,1 1-1,1-1 0,1 0 1,2 1-1,1 0 0,2 0 1,4-10-1191,-9 34 39,1 0 1,-1 0-1,1 1 1,0-1-1,0 1 0,0 0 1,0 0-1,1 0 1,0 1-1,0 0 1,0 0-1,0 0 0,0 0 1,1 1-1,-1 0 1,1 0-1,-1 0 1,1 1-1,0 0 1,0 0-1,-1 0 0,1 1 1,0 0-1,0 0 1,0 1-1,0-1 1,0 1-1,-1 0 0,1 1 1,0-1-1,-1 1 1,1 0-1,-1 1 1,0-1-1,1 1 1,-1 0-1,-1 1 0,1-1 1,0 1-1,-1 0 1,0 0-1,0 0 1,0 1-1,0-1 0,-1 1 1,1 0-1,-1 0 1,-1 0-1,2 2-39,0 0-27,-1 0 0,0 0-1,0 0 1,0 1 0,-1-1 0,0 1-1,0 0 1,-1-1 0,0 1 0,0 0-1,-1 0 1,0 0 0,0 0 0,-1 0-1,0 0 1,-1-1 0,1 1-1,-2 0 1,1-1 0,-1 1 0,0-1-1,0 0 1,-1 0 0,0 0 0,0 0-1,-1-1 1,0 0 0,-5 6 27,-2 0-168,0 1 1,0-2-1,-2 0 1,1 0-1,-1-1 1,-1-1-1,0-1 1,0 0-1,0 0 0,-1-2 1,0 0-1,-1-1 1,1 0 167,-29 3-1423,15-6-3945,23-2-1614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9.146"/>
    </inkml:context>
    <inkml:brush xml:id="br0">
      <inkml:brushProperty name="width" value="0.05" units="cm"/>
      <inkml:brushProperty name="height" value="0.05" units="cm"/>
    </inkml:brush>
  </inkml:definitions>
  <inkml:trace contextRef="#ctx0" brushRef="#br0">23 290 8936,'0'0'7682,"0"0"-4425,0 0-892,0 0-417,0 0-768,0 0-417,7 16-117,0 0-485,-1 1 0,0-1 0,-1 2 0,-1-1 0,0 0 0,-1 1 0,-1 8-161,-2 119 950,-19 133-950,10-118-1180,12-145 409,0-24 271,-1-26 341,-7-212 296,-1 180-96,3 0 1,3 0-1,3 0 1,3 0 0,2 1-1,4 0 1,2 0-1,6-7-41,-18 65 13,1 0-1,0-1 0,1 1 1,-1 0-1,2 1 0,-1-1 1,1 1-1,0-1 0,0 2 0,1-1 1,0 0-1,0 1 0,1 0 1,0 1-1,0 0 0,0 0 1,1 0-1,-1 1 0,1 0 1,0 0-1,0 1 0,1 0 1,-1 0-1,0 1 0,1 0 1,1 1-13,5-1-23,1 2 0,-1 0 0,1 1 0,0 0 0,-1 2 0,0 0 1,0 0-1,0 1 0,0 1 0,0 1 0,-1 0 0,12 7 23,31 29-2330,-14 14-3335,-26-16-1600</inkml:trace>
  <inkml:trace contextRef="#ctx0" brushRef="#br0" timeOffset="282.217">52 513 8808,'0'0'5889,"0"0"-2147,0 0-961,0 0-843,16-7-983,115-45-293,-94 44-618,0 1 1,0 2-1,1 2 0,27 1-44,-63 2-4,-1-1 0,0 1 1,1-1-1,-1 1 0,1 0 0,-1 0 1,1 0-1,-1 0 0,1 0 1,-1 0-1,1 0 0,-1 0 1,1 1-1,-1-1 0,1 1 0,-1-1 1,0 1-1,1-1 0,-1 1 1,0 0-1,1 0 0,-1-1 1,0 1-1,0 0 0,0 0 1,0 0-1,0 1 0,0-1 0,0 0 1,0 0-1,0 0 0,-1 1 1,1-1-1,0 0 0,-1 1 1,1-1-1,-1 0 0,1 1 0,-1-1 1,0 1-1,0-1 0,1 1 1,-1-1-1,0 1 0,0-1 1,-1 1-1,1-1 0,0 1 1,0-1-1,-1 1 0,1-1 0,-1 0 1,1 1-1,-1-1 0,0 0 1,1 1-1,-1-1 0,0 0 1,0 0-1,0 1 0,0-1 1,0 0-1,0 0 0,0 0 0,-1 0 4,-178 184-1601,160-165 1525,-25 23 51,2 3 0,2 1 0,2 2 0,-12 22 25,49-68 5,-1-1 0,1 0 0,0 1 0,0 0 0,0-1 0,0 1 0,0 0 0,1 0 0,0 0 0,-1 0 0,1 0 0,0 0 0,0 1 0,1-1 0,-1 0 0,1 0 0,-1 1 0,1-1 0,0 0 1,0 1-1,1-1 0,-1 0 0,1 1 0,-1-1 0,1 0 0,0 0 0,0 0 0,1 0 0,-1 0 0,1 0 0,-1 0 0,1 0 0,0 0 0,0-1 0,0 1 0,2 1-5,8-1 37,1 0-1,-1 0 1,1-1-1,0-1 1,0 0-1,0-1 1,-1 0 0,1-1-1,0 0 1,0-1-1,-1-1 1,1 0-1,5-2-36,214-90 366,-137 45-3737,-37 19-2032,-25 15-2892</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7.422"/>
    </inkml:context>
    <inkml:brush xml:id="br0">
      <inkml:brushProperty name="width" value="0.05" units="cm"/>
      <inkml:brushProperty name="height" value="0.05" units="cm"/>
    </inkml:brush>
  </inkml:definitions>
  <inkml:trace contextRef="#ctx0" brushRef="#br0">206 1 9033,'0'0'2343,"0"0"-400,0 0 193,-16 3-177,6-1-1645,4-1-211,1-1 0,0 1 1,0 0-1,0 1 0,0-1 1,0 1-1,0 0 0,1 0 1,-1 0-1,1 1 1,-1 0-1,1 0 0,0 0 1,0 0-1,0 1 0,0-1 1,1 1-1,0 0 0,-1 0 1,-1 5-104,-11 25 161,2 0 0,2 2 0,1 0 0,1 0 0,2 0 0,2 1 1,2 1-1,1-1 0,2 0 0,1 1 0,2 6-161,-1-19-21,0 0 1,2-1-1,1 1 0,1-1 1,1 1-1,1-2 0,1 1 1,1-1-1,1 0 0,1-1 1,1 0-1,1-1 0,0 0 0,2-1 1,1 0-1,5 3 21,-17-18-31,2 0-1,-1 0 0,0-1 1,1 1-1,0-2 1,0 1-1,0-1 1,0 1-1,1-2 0,-1 1 1,1-1-1,0 0 1,0 0-1,0-1 0,0 0 1,0 0-1,0 0 1,0-1-1,0 0 1,0-1-1,0 0 0,0 0 1,0 0-1,-1-1 1,1 0-1,0 0 1,-1-1-1,1 1 0,-1-2 1,0 1-1,0-1 1,0 1-1,0-2 1,-1 1-1,4-4 32,10-17 269,-1-2 1,-1 0-1,-1-1 0,-1-1 1,-2-1-1,-1 0 0,-1 0 0,-1-1 1,2-18-270,-8 35 316,0-1 0,-1 0 1,0-1-1,-1 1 0,-1 0 0,-1-1 1,0 1-1,-2-9-316,-7 42 689,5 44-619,2 0 0,3-1 1,3 1-1,5 23-70,-4-34 39,-3-35-141,0 1 0,1-1 0,0 0 0,1 0 0,1 0 0,1 0-1,0-1 1,7 11 102,-11-21-92,1-1 0,0 0-1,-1 0 1,2 0 0,-1 0 0,0-1-1,1 1 1,0-1 0,-1 0-1,1 0 1,0 0 0,1-1-1,-1 0 1,0 1 0,1-1-1,0-1 1,-1 1 0,1-1 0,0 1-1,0-2 1,-1 1 0,1 0-1,0-1 1,0 0 0,0 0-1,0 0 1,0-1 0,0 0-1,0 0 1,-1 0 0,2 0 92,5-5-16,0 0 0,0 0 1,-1-1-1,0 0 0,0-1 1,-1 0-1,0 0 0,-1-1 1,0-1-1,0 1 0,0-1 0,-2 0 1,1-1-1,-1 0 0,-1 0 1,0 0-1,1-4 16,7-14 239,-2-1 0,-1 0 0,-1-1 0,-2 0 0,0 0 0,-3-1 0,-1 1 0,-1-1 0,-1-18-239,-1 44 48,1-1 0,-1 0 0,-1 0 0,1 0 0,-1 0-1,0 0 1,-1 1 0,0-1 0,0 1 0,0-1 0,0 1-1,-1 0 1,-1-1 0,1 1 0,-1 1 0,0-1 0,0 1-1,0-1 1,-1 1 0,0 0 0,0 1 0,0-1 0,0 1-1,-1 0 1,0 0 0,-1 0-48,-2 1-16,-1 0 1,0 0-1,0 1 0,0 0 0,0 1 1,0 0-1,0 0 0,-1 1 0,1 1 0,0 0 1,0 0-1,0 1 0,0 0 0,0 0 1,0 2-1,1-1 0,-1 1 0,1 0 0,0 1 1,0 0-1,-8 6 16,-41 42-2549,19 13-3385,25-23-1155</inkml:trace>
  <inkml:trace contextRef="#ctx0" brushRef="#br0" timeOffset="292.713">1186 566 17713,'0'0'2915,"0"0"-513,0 0-448,0 0-833,0 0-577,0 0-288,0 0-159,0 0-33,-7 75 0,7-15 0,6 1-32,-2 4 0,0-5-32,2-3-160,1-7-1154,-1-7-1632,0-10-3781,3-13-7430</inkml:trace>
  <inkml:trace contextRef="#ctx0" brushRef="#br0" timeOffset="639.113">1227 216 7111,'-19'-106'7623,"4"91"-5029,10 8-351,5 7-1443,0 2-383,11 12-417,9 10-160,5 9 127,7 4-159,1 3-3427,-3-1-7624</inkml:trace>
  <inkml:trace contextRef="#ctx0" brushRef="#br0" timeOffset="962.076">1549 596 10474,'0'0'4105,"0"0"-1404,1 14-1083,3 44-978,-19 49-485,32-124-539,33-127 710,-45 120 305,2 0 0,1 0 0,0 1 1,2 1-1,1-1 0,0 2 0,2 0 1,7-10-632,-17 27 63,0 0 0,0 0 0,0 1 0,0 0 0,1-1 0,0 1 0,-1 0 0,1 1 0,0-1 0,0 1 0,0 0 0,1 0 0,-1 0 0,0 0 0,1 1 0,-1-1 0,1 1 0,0 1 0,-1-1 0,1 1 0,0-1 0,0 1 0,-1 0 0,1 1 0,0-1 0,-1 1 0,1 0 0,0 1 0,-1-1 0,0 1 0,1-1 0,-1 1 0,0 0 0,0 1 0,0-1 0,0 1 0,0 0 0,0 0 0,-1 0 0,1 0 0,-1 2-63,14 18-2,-1 2 1,-2 0-1,0 0 0,-2 2 0,-1-1 0,-1 2 0,-1-1 0,-1 1 0,-2 0 0,-1 1 0,1 20 2,13 47-75,-20-93 16,1 0 0,0 0 0,0 0-1,0 0 1,1 0 0,-1 0 0,1 0 0,-1 0-1,1 0 1,0 0 0,0-1 0,0 1-1,1 0 1,-1-1 0,1 1 0,-1 0-1,1-1 1,0 0 0,0 0 0,0 1 0,0-1-1,0 0 1,1 0 0,-1-1 0,0 1-1,1 0 1,0-1 0,-1 0 0,1 1-1,0-1 1,-1 0 0,1-1 0,0 1 0,0 0-1,0-1 1,0 1 0,0-1 0,0 0-1,0 0 1,0 0 0,0-1 0,0 1 59,10-8-5,-1 1 1,0-2 0,0 0 0,-1 0-1,0-1 1,-1-1 0,0 1 0,0-2-1,-1 1 1,4-9 4,153-227-187,-163 240 31,-1 4-1592,0 1-3982,-6 4-5614</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5.298"/>
    </inkml:context>
    <inkml:brush xml:id="br0">
      <inkml:brushProperty name="width" value="0.05" units="cm"/>
      <inkml:brushProperty name="height" value="0.05" units="cm"/>
    </inkml:brush>
  </inkml:definitions>
  <inkml:trace contextRef="#ctx0" brushRef="#br0">12 354 13677,'0'0'4901,"0"0"-2531,0 0-128,0 0-1441,0 0-481,0 0-32,6 100-128,-10-54-63,-1 1-1,3 2-64,-1-2 0,0-2-32,3-4-481,0-7-1665,0-6-2851,6-8-3587</inkml:trace>
  <inkml:trace contextRef="#ctx0" brushRef="#br0" timeOffset="1">20 1 11691,'0'0'3459,"0"0"-1601,0 0-513,0 0-1217,0 0-31,0 0-65,33 77-32,-17-43-3556,0-5-9512</inkml:trace>
  <inkml:trace contextRef="#ctx0" brushRef="#br0" timeOffset="768.417">383 572 8936,'0'0'1180,"0"0"-384,-4 12 63,-63 176 3684,61-151-4431,22-84 790,8-51 462,-18 63-1095,2 0 0,2 0-1,1 1 1,1 0 0,2 1 0,2 1 0,10-16-269,-24 43 27,0 1 0,1-1-1,0 1 1,0 0 0,0 0-1,0 0 1,0 0 0,1 1-1,0-1 1,0 1 0,0 0-1,0 0 1,0 0 0,1 0 0,-1 1-1,1 0 1,-1 0 0,1 0-1,0 1 1,0-1 0,0 1-1,0 0 1,0 1 0,0-1-1,0 1 1,0 0 0,0 0 0,0 1-1,0-1 1,0 1 0,0 0-1,0 1 1,0-1 0,0 1-1,0 0 1,-1 0 0,1 0-1,-1 1 1,4 2-27,14 15 71,-2 1 0,0 1 0,-1 1-1,-1 0 1,-1 2 0,-1 0 0,-2 1 0,1 4-71,54 83 106,-66-107-104,0 0 0,1-1 0,-1 1 0,1-1 0,0 0 0,0 0 0,1 0 0,-1-1 0,1 0 0,0 1 0,1-2 0,-1 1 0,1-1 0,-1 1 0,1-1 0,0-1 0,0 1 0,0-1 0,0 0 0,1-1 0,-1 0 0,1 0 0,-1 0 0,1 0 0,-1-1 0,1 0 0,-1-1 0,1 1 0,-1-1 0,0-1 0,1 1 0,-1-1 0,0 0 0,0 0 0,0-1 0,0 0 0,0 0 0,-1 0 0,1-1 0,0 0-2,12-19 247,-1 0 1,-1-1-1,-2 0 0,0-2 1,-1 1-1,-2-2 0,0 1 1,-2-2-1,-1 1 0,-2-1 1,0 0-1,0-16-247,3-80 1799,-9 123-1784,0 0 0,0 1 0,-1-1 0,1 0 0,0 1 0,0-1 0,0 1 0,-1-1 0,1 1 0,0-1 0,0 0 0,-1 1 0,1-1 0,-1 1 0,1 0 0,0-1 0,-1 1 0,1-1 1,-1 1-1,1-1 0,-1 1 0,1 0 0,-1 0 0,1-1 0,-1 1 0,0 0 0,1 0 0,-1-1 0,1 1 0,-1 0 0,0 0 0,1 0 0,-1 0 0,0 0 0,1 0 0,-1 0 0,1 0 0,-1 0 0,0 0 0,1 0 0,-1 1 0,1-1 0,-1 0 0,0 0 0,1 1 0,-1-1 0,1 0 0,-1 1 0,1-1 0,-1 0 0,1 1 0,-1-1 0,1 1 0,0-1 0,-1 1-15,-26 26 199,11 2-150,1 1-1,2 1 1,1 0 0,1 0-1,2 2 1,1-1 0,1 1-1,2 0 1,2 0 0,0 9-49,0-12 9,-51 598-532,48-555 160,6-48 263,-1 1 0,-2-1 0,0 0 0,-2 0 0,0-1 0,-2 1 0,-1-1 0,-8 16 100,12-34-3,0-1 1,-1 0-1,0-1 1,0 1 0,0-1-1,-1 0 1,0 0 0,1-1-1,-1 0 1,0 0 0,-1 0-1,1 0 1,0-1 0,-1 0-1,0-1 1,1 1 0,-1-1-1,0-1 1,1 1 0,-1-1-1,0 0 1,0-1 0,0 0-1,1 0 1,-1 0 0,1-1-1,-1 0 1,1 0 0,-1 0-1,1-1 1,0 0 0,0 0-1,0-1 1,1 0-1,-1 0 1,1 0 0,0-1-1,0 1 1,0-1 0,1 0-1,-1-1 3,-12-12-31,0-1 0,1 0 0,1-1 0,0-1-1,2 0 1,0-1 0,2 0 0,0-1 0,2-1-1,0 1 1,2-1 0,1-1 0,-1-6 31,6 23-307,0 0 1,0 1-1,1-1 0,0 0 1,1 0-1,0 1 1,0-1-1,0 1 1,1-1-1,0 1 1,1-1-1,-1 1 0,4-6 307,42-47-7476,-4 22-3430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14.523"/>
    </inkml:context>
    <inkml:brush xml:id="br0">
      <inkml:brushProperty name="width" value="0.05" units="cm"/>
      <inkml:brushProperty name="height" value="0.05" units="cm"/>
    </inkml:brush>
  </inkml:definitions>
  <inkml:trace contextRef="#ctx0" brushRef="#br0">394 177 9577,'1'-17'6726,"2"-54"-3496,-2 67-2945,-1 1 0,0-1 1,0 0-1,0 0 0,-1 1 0,1-1 0,-1 0 1,0 0-1,0 1 0,0-1 0,0 1 0,-1-1 0,0 1 1,1-1-1,-1 1 0,0 0 0,-1 0 0,1 0 0,-1 0 1,1 0-1,-3-1-285,2 2 64,0 0 0,0 1 1,0 0-1,-1-1 0,1 1 0,-1 1 1,1-1-1,-1 0 0,1 1 1,-1 0-1,1-1 0,-1 1 0,1 1 1,-1-1-1,1 0 0,-1 1 1,1 0-1,-1 0 0,1 0 0,0 0 1,0 1-1,-1-1 0,1 1 1,0 0-1,0-1 0,0 1 0,1 1 1,-1-1-1,-1 1-64,-6 8-67,0 1 0,0 0 1,1 0-1,0 1 0,1 0 1,1 0-1,0 1 0,1 0 0,1 0 1,0 1-1,0 0 0,2 0 0,0 0 1,0 0-1,2 0 0,0 0 0,0 1 1,2-1-1,0 0 0,0 0 1,2 0-1,0 1 0,0-2 0,5 13 67,-3-17-100,1 1 0,-1 0-1,2-1 1,-1 0 0,2-1-1,-1 1 1,1-1 0,1-1-1,-1 0 1,1 0 0,1 0-1,-1-1 1,2-1 0,-1 0 0,0 0-1,4 0 101,41 30-23,-51-34 23,0 0 0,0 0 0,0 0-1,-1 1 1,1 0 0,-1 0 0,0 0 0,0 0-1,0 0 1,0 1 0,0-1 0,-1 1 0,1 0-1,-1 0 1,0 0 0,0 0 0,-1 0-1,1 0 1,-1 0 0,0 1 0,0-1 0,0 0-1,-1 1 1,0-1 0,1 1 0,-2 3 0,-2-5 2,0 0 0,0 0 0,-1 0 0,1-1 1,-1 1-1,0-1 0,0 0 0,0 0 0,0-1 0,0 1 0,0-1 0,0 1 1,0-2-1,-1 1 0,1 0 0,0-1 0,-1 1 0,1-1 0,0-1 1,-3 1-3,-15 0 0,0-1 0,0-1 1,1-1-1,-1-1 1,1-1-1,0 0 0,0-2 1,1 0-1,0-2 1,0 0-1,1-1 0,0-1 1,-4-4-1,-27-33-1886,35 7-5447,15 27 72</inkml:trace>
  <inkml:trace contextRef="#ctx0" brushRef="#br0" timeOffset="435.734">803 165 13229,'0'0'4078,"3"-14"-1270,10-43-571,-13 55-2177,0 0 1,0 0-1,0 0 1,0 0-1,0 0 1,-1 1 0,1-1-1,-1 0 1,1 0-1,-1 0 1,1 1-1,-1-1 1,0 0-1,0 1 1,0-1-1,0 1 1,0-1-1,0 1 1,0-1 0,-1 1-1,1 0 1,0-1-1,-1 1 1,1 0-1,-1 0 1,1 0-1,-1 0 1,0 0-1,1 1 1,-1-1-1,0 0 1,0 1-1,1 0 1,-1-1 0,0 1-1,0 0 1,0 0-1,0-1 1,1 2-1,-1-1 1,0 0-1,0 0 1,0 0-1,0 1 1,1-1-1,-1 1 1,0 0 0,1-1-1,-1 1 1,0 0-1,1 0 1,-1 0-1,-1 1-60,-5 7 17,0 0 1,0 1-1,1 0 0,0 0 0,1 0 1,0 1-1,1 0 0,0 0 0,1 0 1,0 1-1,1 0 0,0-1 0,0 2-17,-4 19-87,1-1 0,1 1 0,2 0 0,1 1-1,1-1 1,4 22 87,-2-51-4,1 1 0,-1-1 0,1 0 0,0 0 0,1 0 0,-1 0 1,0 0-1,1 0 0,-1-1 0,1 1 0,0-1 0,0 0 0,0 0 0,0 0 0,1 0 0,-1 0 0,0-1 0,1 1 0,-1-1 0,1 0 0,-1 0 0,1-1 0,0 1 0,-1-1 0,1 1 0,0-1 0,3 0 4,43 14 49,-46-12-48,0-1 1,0 1 0,-1 0 0,1 1 0,-1-1 0,0 1 0,1-1 0,-1 1 0,0 0 0,-1 0 0,1 0 0,-1 1 0,1-1 0,-1 1 0,0-1 0,0 1 0,0 0 0,-1 0 0,1 0 0,-1 0 0,0 0 0,0 0 0,0 0 0,-1 0 0,0 0 0,1 0 0,-1 0 0,-1 1 0,1-1 0,-1 0-1,1 0 1,-1 0 0,0 0 0,-1 0 0,1 0 0,-1 0 0,1 0 0,-3 2-2,-5 2-26,0 0-1,0-1 1,-1 0-1,0 0 1,0-1 0,0 0-1,-1-1 1,0 0-1,0-1 1,-1 0-1,1-1 1,-1 0-1,1-1 1,-1 0 0,0-1-1,0 0 1,0-1-1,0 0 1,0-1-1,1-1 1,-1 1-1,-6-3 27,-10-4-2369,11 0-5234,12 5 471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34.093"/>
    </inkml:context>
    <inkml:brush xml:id="br0">
      <inkml:brushProperty name="width" value="0.05" units="cm"/>
      <inkml:brushProperty name="height" value="0.05" units="cm"/>
    </inkml:brush>
  </inkml:definitions>
  <inkml:trace contextRef="#ctx0" brushRef="#br0">384 136 3651,'4'-14'9006,"0"2"-7350,14-50 2305,-7 15 2065,-13 92-2419,0 0-3674,-78 694 302,69-657-1247,-18 93-4927,30-175 5823,-1 1-1,0 0 1,0 0 0,0-1-1,0 1 1,0 0 0,0 0 0,0-1-1,-1 1 1,1 0 0,0 0-1,0-1 1,0 1 0,-1 0 0,1-1-1,0 1 1,-1 0 0,1-1-1,-1 1 1,1-1 0,0 1-1,-1-1 1,0 1 0,1-1 0,-1 1-1,1-1 1,-1 1 0,1-1-1,-1 1 1,0-1 0,1 0-1,-1 0 1,0 1 0,0-1 0,1 0-1,-1 0 1,0 0 0,1 0-1,-1 0 1,0 1 0,0-1-1,1-1 1,-1 1 0,0 0 0,0 0-1,1 0 1,-1 0 0,0 0-1,1-1 1,-1 1 0,0 0-1,1-1 1,-1 1 0,0 0 0,1-1-1,-1 1 1,1-1 0,-1 1-1,1-1 1,-1 1 0,1-1-1,-1 0 1,1 1 0,-1-1 0,1 1-1,0-1 117,-32-47 334,29 43-140,-15-28 1206,12 20-821,1 1 1,-1-1 0,-1 1-1,0 0 1,-1 1-1,0 0 1,-1 0 0,0 0-1,-1 1 1,0 1 0,0 0-1,-1 0 1,0 1-1,-1 0 1,0 1 0,0 1-1,-3-2-579,14 8 31,-1 0-1,0 0 1,1 0-1,-1 0 0,1 0 1,-1 0-1,0 0 1,1 1-1,-1-1 1,1 0-1,-1 1 1,0-1-1,1 1 0,-1 0 1,1-1-1,0 1 1,-1 0-1,1 0 1,0 0-1,-1 0 1,1 0-1,0 0 1,0 1-1,0-1 0,0 0 1,0 0-1,0 1 1,0-1-1,1 1 1,-1-1-1,0 1 1,1-1-1,-1 1 0,1-1 1,0 1-1,-1 0 1,1-1-1,0 1 1,0-1-1,0 1 1,0 0-1,0-1 0,0 1 1,1-1-1,-1 1 1,0 0-1,1-1 1,-1 1-1,1-1 1,0 1-1,0-1 1,-1 1-1,1-1 0,1 1-30,2 9 10,1 0 0,1 0 0,0-1 0,0 0 0,1 0 0,0 0 0,1-1 0,0 0 0,1-1 0,0 0 0,0 0 0,0-1 0,1 0 0,0 0 0,0-1 0,1-1 0,0 0 0,0 0-1,0-1 1,1-1 0,-1 1 0,7-1-10,-1 3 5,0-2 0,1 0-1,-1-2 1,1 1 0,0-2-1,0 0 1,0-2-1,0 0 1,0 0 0,-1-2-1,1 0 1,-1-1 0,0-1-1,0-1 1,0 0 0,0-1-1,-1-1 1,0 0 0,-1-2-1,0 1 1,-1-2-1,1 0 1,10-12-5,-18 14 58,0-1 0,-1 0 0,0 0 0,-1 0 0,0-1 0,0 0 0,-1 0 1,-1 0-1,0-1 0,0 1 0,-1-1 0,0 1 0,-1-1 0,-1 0 0,0 0 0,-1-2-58,1 14-5,0-1 0,-1 1 0,1 0-1,0 0 1,-1-1 0,1 1 0,-1 0 0,1 0 0,0 0-1,-1 0 1,1-1 0,-1 1 0,1 0 0,-1 0 0,1 0 0,0 0-1,-1 0 1,1 0 0,-1 0 0,1 0 0,-1 0 0,1 0 0,-1 1-1,1-1 1,0 0 0,-1 0 0,1 0 0,-1 0 0,1 1-1,0-1 1,-1 0 0,1 0 0,0 1 0,-1-1 0,1 0 0,0 0-1,-1 1 1,1-1 0,0 1 0,0-1 0,-1 0 0,1 1 0,0-1-1,0 0 1,0 1 0,0-1 0,-1 1 0,1-1 0,0 1 0,0-1-1,0 0 1,0 1 0,0-1 0,0 1 0,0-1 0,0 1 5,-31 58-4965,9-23-1409,-7 6-6796</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0:26.077"/>
    </inkml:context>
    <inkml:brush xml:id="br0">
      <inkml:brushProperty name="width" value="0.05" units="cm"/>
      <inkml:brushProperty name="height" value="0.05" units="cm"/>
    </inkml:brush>
  </inkml:definitions>
  <inkml:trace contextRef="#ctx0" brushRef="#br0">98 437 6086,'0'0'5157,"0"0"-1639,0 0-390,0 0-411,10 0-646,30-2-1372,0-3-1,0-1 1,-1-1-1,0-3 1,14-6-699,72-16-306,-121 31 211,24-2-1424,-29 14-2429,-60 37-4308,-11-6 4308,36-23 2881,-139 84 940,64-28 4813,104-71-4073,3-1-115,0-1 1,0 1 0,0 0-1,0 0 1,1 0 0,-1 1-1,1-1 1,-1 1 0,1 0-1,1 0 1,-1 0 0,0 0-1,1 1 1,0-1 0,-1 3-499,3-6 89,1 1 0,-1-1-1,1 0 1,-1 0 0,1 0 0,-1 1 0,1-1 0,0 0 0,0 0 0,-1 0 0,1 0 0,0 0 0,0 0 0,0 0 0,0-1 0,0 1 0,0 0 0,1 0 0,-1-1 0,0 1 0,0-1 0,0 1-1,1-1 1,-1 1 0,0-1 0,0 0 0,1 0 0,-1 1 0,0-1 0,1 0 0,-1 0 0,0 0 0,1-1 0,-1 1 0,0 0 0,1 0 0,-1-1 0,1 1-89,3 0 154,32-3-12,0 0 0,0-3 0,-1-1 0,0-2 0,0-1 0,-1-1 1,0-3-1,1-2-142,-24 12-118,3-1-438,-1-1 0,0 0 1,0 0-1,-1-1 0,0-1 0,0 0 0,-1-1 0,5-5 556,-15 10-756,1 0-1,-1 0 1,0 0-1,0 0 1,0-1-1,-1 1 1,1-1-1,-1 0 1,0 1-1,-1-1 1,1 0-1,-1 0 1,0 1-1,0-1 1,0 0-1,-1 0 0,0 0 757,1-14-2599,0-10-1730</inkml:trace>
  <inkml:trace contextRef="#ctx0" brushRef="#br0" timeOffset="314.517">526 251 993,'0'-18'2461,"-1"-11"-1243,2-92 3454,10 38 5320,-6 103-6036,0-2-3465,11 64 159,-3 1 0,-5 1 0,-3 0 0,-3 0 1,-5 2-651,-41 92-1793,-32-13-3576,70-152 4801,-29 54-9543</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11.394"/>
    </inkml:context>
    <inkml:brush xml:id="br0">
      <inkml:brushProperty name="width" value="0.05" units="cm"/>
      <inkml:brushProperty name="height" value="0.05" units="cm"/>
    </inkml:brush>
  </inkml:definitions>
  <inkml:trace contextRef="#ctx0" brushRef="#br0">183 48 6854,'0'0'3930,"0"0"-824,0 0-239,-13-7-134,-56-28 951,74 34-408,24-2-2874,-23 3-360,4-1-6,1 1-1,0 0 1,-1 0 0,1 1-1,-1 0 1,1 1 0,-1 1-1,1-1 1,-1 2 0,0-1-1,0 1 1,8 6-36,-17-9 1,1 0 0,-1 0 0,1 0 0,-1 0 0,0 1-1,1-1 1,-1 0 0,0 1 0,0-1 0,0 1 0,0 0 0,0-1 0,-1 1 0,1 0 0,0-1 0,-1 1 0,1 0 0,-1 0 0,0 0 0,1-1 0,-1 1 0,0 0-1,0 0 1,0 0 0,-1 0 0,1-1 0,0 1 0,-1 0 0,1 0 0,-1 0 0,1-1 0,-1 1 0,0 0 0,0-1 0,0 1 0,0-1 0,0 1 0,-1 0-1,-50 55 27,51-57-26,-213 163 506,212-163-498,1 1-1,-1 0 0,1 0 1,-1 0-1,1 0 1,0 0-1,-1 0 1,1 0-1,0 0 1,0 0-1,0 1 1,0-1-1,0 0 1,0 1-1,0-1 1,0 1-1,0-1 1,1 1-1,-1-1 1,1 1-1,-1 0 0,1-1 1,-1 1-1,1 0 1,0-1-1,0 1 1,0 0-1,0-1 1,0 1-1,0 0 1,1-1-1,-1 1 1,0 0-1,1-1 1,0 1-1,-1-1 1,1 1-1,0 0 0,0-1 1,-1 0-1,1 1 1,0-1-1,1 0 1,-1 1-1,0-1 1,1 1-9,10 2 6,0 0 1,1-1 0,0-1-1,0 0 1,0 0 0,0-1-1,0-1 1,0 0 0,0-1-1,0 0-6,8 0-2,133-22-811,-92 3-4850,-54 16-1122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7.287"/>
    </inkml:context>
    <inkml:brush xml:id="br0">
      <inkml:brushProperty name="width" value="0.05" units="cm"/>
      <inkml:brushProperty name="height" value="0.05" units="cm"/>
    </inkml:brush>
  </inkml:definitions>
  <inkml:trace contextRef="#ctx0" brushRef="#br0">83 192 11403,'0'0'5397,"0"0"-2456,0 0-528,0 0-379,0 0-662,0 0-486,3 20-21,-2 151 512,-12-91-1312,3 0-1,4 1 0,4 47-64,11-49-1700,17-40-2531,-28-39 4089,1 1 0,0-1 0,0 1 0,0-1 0,0 0 0,-1 1 0,1-1 0,0 0 0,0 0 0,0 0 0,0 0 0,0 0 0,0 0 0,0 0 0,0 0 0,0 0 0,0 0 0,-1 0 0,1 0 0,0-1 0,0 1 0,0 0 0,0-1 0,0 1 0,-1-1 0,1 1 0,0-1 0,0 1 0,-1-1 0,1 1 0,0-1 0,-1 0 1,1 0-1,0 1 0,-1-1 0,1 0 0,-1 0 0,1 1 0,-1-1 0,0 0 0,1 0 0,-1 0 0,0 0 0,0 0 0,0 0 0,1 0 0,-1 1 0,0-1 0,0 0 0,0 0 0,-1-1 142,3-51-1701,-50-117 1899,26 109 463,7 17 262,2-1 0,1 0 0,3-1 0,1-1 0,3 1 0,1-1 0,3 0-1,4-40-922,-3 82 106,0 1-1,0-1 0,0 0 0,1 1 0,0-1 1,0 1-1,0-1 0,0 1 0,1 0 1,0-1-1,0 1 0,0 0 0,0 0 0,0 0 1,1 0-1,0 1 0,0-1 0,0 1 1,0-1-1,1 1 0,-1 0 0,1 0 0,0 1 1,0-1-1,0 1 0,0 0 0,0 0 0,0 0 1,0 0-1,1 1 0,0 0-105,12 0 28,-1 2 0,1 0 0,-1 1 1,0 0-1,1 2 0,-1 0 0,0 0 0,-1 2 0,1 0 0,-1 0 0,0 2 0,-1 0 0,0 0 0,0 2 1,-1 0-1,0 0 0,0 1 0,-2 0 0,3 4-28,-8-9-7,-1 0-1,1 0 1,-2 1 0,1-1-1,-1 1 1,0 0 0,0 0-1,-1 0 1,0 1 0,0-1-1,-1 1 1,0 0 0,0-1-1,-1 1 1,0 0 0,0 0-1,-1 0 1,0 0 0,0 0-1,-1 0 1,0 0 0,-1 0-1,1 0 1,-2-1-1,1 1 1,-1 0 0,0-1-1,0 0 1,-1 0 0,0 0-1,-1 0 1,-2 3 7,-12 8-78,-1-2 0,0 0 0,-1-1 0,-1-1 0,0-1 0,-1-1 0,0-1 0,-1-1 0,-14 3 78,-58 29-2458,84-33-658,13-6-2075,6-1-2266</inkml:trace>
  <inkml:trace contextRef="#ctx0" brushRef="#br0" timeOffset="326.998">537 474 14157,'0'0'3534,"0"0"-699,0 0-662,0 14-582,-5 95 400,-8-54-1408,5-26-487,1 1 1,1 1 0,2-1 0,0 1-1,3 0 1,0 0 0,3 11-97,19 6-343,-20-47 323,-1 0-1,0 0 0,1-1 0,-1 1 0,1 0 0,-1-1 0,1 1 1,0 0-1,-1-1 0,1 1 0,0-1 0,-1 1 0,1-1 0,0 1 1,0-1-1,0 1 0,-1-1 0,1 0 0,0 1 0,0-1 0,0 0 1,0 0-1,0 0 0,-1 0 0,1 0 0,0 0 0,0 0 0,0 0 1,0 0-1,0 0 0,0 0 0,-1 0 0,1-1 0,0 1 0,0 0 1,0-1-1,-1 1 0,1-1 0,0 1 0,0-1 0,-1 1 0,1-1 1,0 1-1,-1-1 0,1 0 0,0 1 0,-1-1 0,1 0 0,-1 1 1,0-1-1,1 0 0,-1 0 0,1 0 0,-1 1 0,0-2 21,6-11 9,-1-1 0,-1 1-1,0-1 1,-1-1 0,0 1 0,-1 0-1,-1-1 1,0 1 0,-1-1-1,-1-8-8,3-38 111,31-96 16,-30 150-148,0 0 0,0 1 0,0-1 1,1 1-1,1 0 0,-1 0 0,1 0 1,-1 1-1,2 0 0,-1 0 0,0 0 1,1 0-1,0 1 0,0 0 0,1 0 1,-1 1-1,1 0 0,-1 0 0,1 0 1,5 0 20,-2 0-425,-1 2 0,1-1 1,-1 1-1,0 1 1,1 0-1,0 0 0,-1 1 1,0 0-1,1 0 1,8 4 424,53 23-8529,-39-11 468</inkml:trace>
  <inkml:trace contextRef="#ctx0" brushRef="#br0" timeOffset="654.933">1114 512 4773,'0'0'8760,"-2"-15"-4447,-13-94 2120,15 110-6421,0-1 0,0 1 1,0-1-1,1 1 0,-1-1 0,0 1 0,0-1 1,0 1-1,0 0 0,0-1 0,0 1 0,0-1 1,0 1-1,0-1 0,-1 1 0,1-1 0,0 1 1,0-1-1,0 1 0,-1-1 0,1 1 0,0-1 1,-1 1-1,1-1 0,0 0 0,-1 1 0,1-1 1,0 1-1,-1-1 0,1 0 0,-1 1 0,1-1 1,-1 0-1,1 0 0,0 1 0,-1-1 0,0 0 1,1 0-1,-1 0 0,1 0 0,-1 1 0,1-1 1,-1 0-1,1 0 0,-1 0 0,1 0 1,-1 0-1,1 0 0,-1 0 0,1-1 0,-1 1 1,1 0-1,-1 0 0,1 0 0,-1-1 0,1 1 1,-1 0-1,1 0 0,-1-1 0,1 1 0,-1 0 1,1-1-1,0 1 0,-1 0 0,1-1 0,-1 1 1,1-1-1,0 1 0,0-1 0,-1 1-12,-16 60 65,2 0 0,4 2 0,1-1 0,4 1 0,2 1 0,3 31-65,0-90-73,0 0 1,1 0 0,-1 0-1,1 0 1,0 0 0,0 0-1,0 0 1,0 0-1,1 0 1,0 0 0,0 0-1,0 0 1,0 0-1,0 0 1,1 0 0,0 0-1,0-1 1,0 1 0,0-1-1,0 1 1,1-1-1,-1 0 1,1 0 0,0 0-1,0 0 1,0-1-1,1 1 1,-1-1 0,0 0-1,1 0 1,0 0 0,-1 0-1,1 0 1,1-1 72,10-1-36,-1-1 0,0-1 0,0 0 0,0-1 0,0-1 0,0 0 0,-1 0 0,0-2 0,0 0-1,0 0 1,0-1 0,-1-1 0,-1 0 0,1 0 0,-1-1 0,2-3 36,4-2 250,-1 0-1,0-1 0,-1-1 1,-1-1-1,0 0 0,-1 0 1,-1-2-1,-1 1 0,0-2 1,-2 1-1,0-1 0,-1-1 1,-1 0-1,-1 0 0,-1 0 1,-1 0-1,0-8-249,-3 23 20,-1 0 1,0 0-1,-1-1 0,0 1 1,0 0-1,0 0 1,-1 0-1,1 0 0,-1 1 1,-1-1-1,1 0 1,-1 1-1,0 0 0,0-1 1,-1 1-1,0 0 0,0 1 1,0-1-1,0 1 1,0 0-1,-1 0 0,0 0 1,0 0-1,0 1 1,0 0-1,-1 0 0,1 0 1,-1 1-1,0 0 0,0 0 1,0 0-1,0 1 1,-6-1-21,-13-3-292,0 1 0,0 1 0,-1 1 1,0 1-1,1 1 0,-1 2 1,1 0-1,-1 2 0,1 1 1,0 1-1,1 1 0,-1 1 0,1 1 1,-2 2 291,-34 28-3633,28-7-1788,5 7-4610</inkml:trace>
  <inkml:trace contextRef="#ctx0" brushRef="#br0" timeOffset="1000.703">1891 400 10730,'1'-35'2019,"-13"-75"4098,11 107-5896,1-1-1,-1 1 1,0-1-1,0 1 1,0 0 0,-1-1-1,1 1 1,-1 0 0,0 0-1,0 0 1,0 0 0,0 0-1,0 0 1,-1 1 0,1-1-1,-1 1 1,0-1 0,1 1-1,-1 0 1,0 0 0,-1 1-1,1-1 1,0 0 0,0 1-1,-1 0 1,1 0-1,-2 0-220,3 2 33,0 1 0,0 0 0,0-1 0,0 1 0,0 0 0,0 0 0,1 1 0,-1-1 0,1 0 0,-1 1 0,1-1 0,0 0 0,0 1 0,0-1 0,0 1-1,1 0 1,-1-1 0,1 1 0,-1 0 0,1-1 0,0 1 0,0 0 0,0-1 0,1 3-33,-2-1 42,0 59 135,2 1 0,3 0 0,12 61-177,5 110-82,-33-35-2689,5-215 2542,5-7 445,1 0 0,2 0 0,0 0 0,2 0 0,0 0 0,1 0 1,1 1-1,1 0 0,1 0 0,1 0 0,1 1 0,1 0 0,0 0 1,5-4-217,-8 13 19,1 0 1,-1 1 0,2 0-1,-1 1 1,1 0 0,1 0-1,0 1 1,0 0 0,1 0-1,-1 1 1,2 1 0,-1 0-1,1 0 1,0 1 0,0 1-1,0 0 1,1 1 0,-1 0-1,1 1 1,0 0 0,-1 1 0,1 0-1,0 1 1,0 1 0,0 0-20,-6 0-3,-1 0 1,1 0 0,-1 1 0,1 0 0,-1 0-1,0 0 1,0 1 0,0 0 0,0 0 0,-1 1-1,1 0 1,-1 0 0,0 0 0,0 0 0,0 1-1,0 0 1,-1 0 0,0 0 0,0 0-1,-1 1 1,1 0 0,-1-1 0,0 1 0,-1 0-1,1 1 1,-1-1 0,0 0 0,-1 1 0,1 3 2,0 2-9,0 1 0,-1 0 0,-1 0 1,0 0-1,0 0 0,-1 0 0,-1 0 0,0-1 1,-1 1-1,-1-1 0,1 1 0,-2-1 0,0 0 1,-6 10 8,7-13-22,-1-1 1,0 0-1,0 0 1,0 0-1,-1-1 1,0 0-1,-1 0 1,0 0-1,0-1 1,0 0-1,0-1 1,-1 1-1,0-1 1,0-1-1,-1 0 1,1 0-1,-1 0 1,0-1-1,0-1 1,0 1-1,-1-1 1,1-1-1,0 0 1,-1 0-1,1-1 1,0 0-1,-1-1 1,1 0-1,0 0 1,-1-1-1,1 0 1,0-1-1,0 0 1,0 0-1,1-1 1,-9-4 21,5 0-203,1 0 0,0-1 0,0 0 0,1 0 0,0-1 0,1-1 0,0 0 0,0 0 0,1 0 0,-2-6 203,-8-32-3496,14-4-3753,10 13-4004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10.594"/>
    </inkml:context>
    <inkml:brush xml:id="br0">
      <inkml:brushProperty name="width" value="0.05" units="cm"/>
      <inkml:brushProperty name="height" value="0.05" units="cm"/>
    </inkml:brush>
  </inkml:definitions>
  <inkml:trace contextRef="#ctx0" brushRef="#br0">114 269 10698,'6'-129'9887,"-25"85"-3220,-9 78-4515,11 21-1935,2 1-1,3 0 1,2 1 0,3 0 0,0 41-217,3 148-2696,12-195-1147,8-21-4833,-6-16-1792</inkml:trace>
  <inkml:trace contextRef="#ctx0" brushRef="#br0" timeOffset="311.008">415 102 6470,'-3'-14'6315,"-15"-66"-197,20 73 910,13 22-5514,-15-15-1514,36 47 326,-2 2 1,-2 2 0,-2 0-1,-3 2 1,4 17-327,-23-55-14,-1 0 0,-1 0-1,0 1 1,-1 0 0,-1 1 0,-1-1 0,0 1-1,-1-1 1,-1 1 0,0 0 0,-1 0-1,-1 0 1,-1-1 0,0 1 0,-1 0-1,-1-1 1,-1 0 0,0 0 0,-1 0-1,0-1 1,-2 1 0,1-2 0,-2 1 0,-9 11 14,-1-5-287,-2-1 0,0-1 1,-1-1-1,0-1 0,-1-1 0,-1-1 1,-3 0 286,-110 47-6604,105-51-1003,7-7-4912</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59:38.674"/>
    </inkml:context>
    <inkml:brush xml:id="br0">
      <inkml:brushProperty name="width" value="0.05" units="cm"/>
      <inkml:brushProperty name="height" value="0.05" units="cm"/>
    </inkml:brush>
  </inkml:definitions>
  <inkml:trace contextRef="#ctx0" brushRef="#br0">19463 1049 19410,'0'0'4389,"0"0"-1667,0 0-384,0 0-544,0 0-865,0 0-481,0 0-352,0 0-32,35-71-64,-38 71 0,3 7-544,0 6-1186,0 6-1409,0-2-3747</inkml:trace>
  <inkml:trace contextRef="#ctx0" brushRef="#br0" timeOffset="-3808.537">13571 307 10826,'0'0'3422,"1"-15"-528,2-44-199,-2 58-2602,-1 0 0,0 0 0,1 1 0,-1-1-1,0 0 1,1 0 0,-1 0 0,0 0 0,0 0-1,0 0 1,0 0 0,0 0 0,0 0 0,0 0-1,0 1 1,0-1 0,0 0 0,-1 0-1,1 0 1,0 0 0,-1 0 0,1 0 0,0 0-1,-1 1 1,1-1 0,-1 0 0,1 0 0,-1 1-1,0-1 1,1 0 0,-1 1 0,0-1 0,0 0-1,1 1 1,-1-1 0,0 1 0,0-1-1,0 1 1,1 0 0,-1-1 0,0 1 0,0 0-1,0 0 1,0-1 0,0 1 0,0 0 0,0 0-1,0 0 1,0 0 0,0 0 0,0 0 0,1 1-1,-1-1 1,0 0 0,0 0 0,0 1-1,-1-1-92,-36 29 867,20-5-768,0 1 1,2 0 0,1 1-1,1 1 1,1 0-1,2 1 1,0 0 0,2 1-1,-2 15-99,5-18-3,2-1 0,1 1-1,1 0 1,2 0-1,0 0 1,2-1-1,0 1 1,2 0-1,1-1 1,1 0-1,1 0 1,1 0 0,1-1-1,1 0 1,2-1-1,0 0 1,13 18 3,-21-35-20,0 0 0,0-1 0,1 1-1,0-1 1,0 0 0,0 0 0,0-1 0,1 0 0,0 1 0,0-2 0,0 1 0,0-1 0,1 0 0,-1 0 0,1-1 0,-1 0 0,1 0 0,0 0-1,0-1 1,0 0 0,0 0 0,0-1 0,0 0 0,0 0 0,0-1 0,0 0 0,0 0 0,0-1 0,6-1 20,-1-2 8,-1 0 0,1-1 0,-1 0 0,0-1 0,-1 0 0,0 0 0,0-1 0,0-1 0,-1 0 0,-1 0 0,1 0 0,-1-1 0,-1-1 0,0 1 0,-1-1 0,5-9-8,0-3 171,-1-1 0,-1 0-1,-1-1 1,-1 0 0,-1 0 0,-1 0 0,0-22-171,0 22 132,-2-1-1,-1 1 1,-1-1 0,-2 0 0,0 1-1,-1-1 1,-2 1 0,0-1 0,-2 1 0,-1 1-1,-1-1 1,-1 1 0,-1 0 0,-1 1 0,-1 0-1,-3-2-131,9 19-64,1 1 0,-1 0-1,0 0 1,-1 1 0,1-1-1,-1 1 1,0 1 0,1-1-1,-2 1 1,1 0-1,0 1 1,-1 0 0,1 0-1,-1 1 1,0 0 0,1 0-1,-1 0 1,0 1 0,0 1-1,1-1 1,-1 1 0,0 0-1,1 1 1,-2 0 64,-3 1-817,0 1-1,0 0 1,1 0 0,-1 1 0,1 1 0,1 0 0,-1 0-1,1 1 1,-4 3 817,-17 18-7553</inkml:trace>
  <inkml:trace contextRef="#ctx0" brushRef="#br0" timeOffset="-2690.562">14156 407 5894,'0'0'3822,"0"0"-1084,0 0-164,0 0-97,0 0-694,0 0-689,-1 7-363,-44 372 1981,43-359-2698,2 1 1,0 0-1,1-1 0,2 1 0,0-1 1,1 0-1,3 10-14,-5-23-13,0-1 0,0 0 1,1 0-1,-1 0 0,1-1 1,0 1-1,1 0 0,-1-1 0,1 0 1,0 0-1,1 0 0,-1-1 0,1 1 1,0-1-1,0 0 0,0 0 0,1-1 1,-1 0-1,1 0 0,0 0 0,0 0 1,0-1-1,0 0 0,0 0 0,6 0 13,-5-2 15,0 1-1,0-2 0,0 1 0,-1-1 0,1 0 0,0-1 1,-1 1-1,1-1 0,-1-1 0,1 1 0,-1-1 0,0 0 1,0-1-1,0 1 0,-1-1 0,1 0 0,-1-1 0,0 1 1,0-1-1,0 0 0,1-2-14,80-124 1822,65-248 657,-114 275-1755,-70 260 76,29 137-1024,28-173-1433,-23-117 1586,0 0 0,0 0 0,0-1-1,0 1 1,1 0 0,-1-1 0,1 1 0,0-1 0,0 1-1,0-1 1,0 0 0,0 0 0,0 0 0,1 0 0,-1 0-1,1-1 1,-1 1 0,1-1 0,0 1 0,0-1 0,-1 0-1,1 0 1,0 0 0,0-1 0,0 1 0,0-1 0,0 1-1,0-1 1,0 0 0,0 0 0,0-1 0,0 1 0,0 0-1,0-1 1,0 0 0,0 0 0,0 0 0,1 0 71,6-5 2,-1-1-1,0 1 1,0-2 0,0 1 0,-1-1-1,0 0 1,0-1 0,-1 0 0,0 0 0,-1-1-1,0 0 1,2-3-2,18-36 385,-2 0 0,-1-1 0,-3-2 0,-3 0 0,-1 0 0,-3-2 0,-3 0 0,-1-1-385,-2-120 1709,-8 174-1690,1 0 1,0 0 0,-1 0 0,1 0-1,-1 0 1,1 0 0,-1 0-1,1 0 1,-1 0 0,0 0 0,1 0-1,-1 1 1,0-1 0,0 0-1,0 0 1,0 1 0,1-1 0,-1 0-1,0 1 1,0-1 0,0 1-1,0 0 1,0-1 0,-1 1 0,1 0-1,0-1 1,0 1 0,0 0-1,0 0 1,0 0 0,0 0 0,0 0-1,0 0 1,-1 0 0,1 1 0,0-1-1,0 0 1,0 0 0,0 1-1,0-1 1,0 1 0,0-1 0,0 1-1,0-1 1,0 1 0,0 0-1,1 0 1,-1-1 0,0 1 0,0 0-1,1 0 1,-1 0 0,0 0-1,1 0 1,-1 0 0,1 0 0,-1 0-1,1 0 1,-1 0 0,1 0-1,0 0 1,0 0-20,-17 24-43,1 1 0,1 0 0,2 1 0,1 0 1,1 1-1,1 0 0,1 1 0,2 0 0,1 1 0,1-1 0,2 1 0,0 0 0,2 0 0,2 0 0,1 0 0,1 0 0,1-1 0,2 1 0,1-1 1,1 0-1,1-1 0,2 0 0,1 0 0,7 10 43,-12-26-542,0-1-1,0 0 1,2 0 0,-1-1-1,1 0 1,1-1 0,0 1-1,0-2 1,1 0 0,2 1 542,80 22-9359,-53-30 2131</inkml:trace>
  <inkml:trace contextRef="#ctx0" brushRef="#br0" timeOffset="-2399.58">15041 520 9929,'-12'-7'3054,"-40"-18"-1148,21 22 879,32 13 1108,114 0-1404,-82-11-2213,19 3-576,-1-3-1,0-1 0,0-3 0,0-2 1,-1-3-1,42-13 301,-43-4-7383,-40 16-139</inkml:trace>
  <inkml:trace contextRef="#ctx0" brushRef="#br0" timeOffset="-1751.45">15797 603 10314,'0'0'2947,"0"0"-139,-9-15-219,-28-46-641,35 59-1851,0 0 0,0 0 0,0 0 0,0 0 0,-1 0 1,1 1-1,0-1 0,-1 1 0,1-1 0,-1 1 0,0 0 0,1 0 0,-1 0 0,0 0 0,0 1 0,1-1 0,-1 1 0,0-1 0,0 1 0,0 0 0,0 0 1,0 1-1,1-1 0,-1 0 0,0 1 0,0 0 0,0-1 0,1 1 0,-1 1 0,0-1 0,1 0 0,-1 0 0,-1 2-97,-17 9 64,1 0-1,0 1 1,1 1-1,0 1 1,2 0-1,-1 2 0,2 0 1,0 0-1,-8 15-63,15-20-24,1 1 0,1-1 0,0 1 0,1 0 0,0 1 0,1-1 0,1 1 0,0 0 0,1 1 0,0-1 0,1 0 0,1 1 0,0 0 0,1-1 0,0 1 0,2-1 0,0 1 0,0-1 0,1 0 0,1 0 0,0 0 0,1 0 0,1 0 0,0-1 0,0 0 0,2 0 0,-1-1 0,2 0 0,-1 0 0,2-1 0,0 0 0,0-1 0,1 0 0,0-1 0,0 0 0,4 2 24,-7-6-37,1 0 0,-1-1 0,1 1 1,0-2-1,0 1 0,0-1 1,1-1-1,-1 1 0,1-2 0,0 1 1,-1-1-1,1-1 0,0 0 0,0 0 1,-1-1-1,1 0 0,0-1 1,-1 0-1,0 0 0,1-1 0,-1 0 1,0-1-1,0 0 0,0 0 1,-1-1-1,0 0 0,0-1 0,0 0 1,0 0-1,-1 0 0,0-1 0,0 0 1,2-5 36,12-20 421,-2-1 0,-1-1 0,-1 0 0,-2-2 0,-1 0 0,-3 0 0,0-1 0,-1-8-421,4-61 1068,-14 105-1046,-1 0-1,1 0 1,-1-1-1,1 1 1,-1 0-1,1 0 1,-1-1-1,0 1 1,0 0-1,1 0 1,-1 0-1,0 0 1,0 0 0,0 0-1,0 0 1,0 1-1,0-1 1,0 0-1,-1 0 1,1 1-1,0-1 1,0 1-1,-1-1 1,1 1-1,0-1 1,0 1 0,-1 0-1,1 0 1,-1 0-1,1 0 1,0 0-1,-1 0 1,1 0-1,0 0 1,-1 0-1,1 0 1,0 1-1,0-1 1,-1 1 0,1-1-1,0 1 1,0-1-1,-1 1 1,1 0-1,0 0 1,0-1-1,0 1 1,0 0-1,0 0 1,0 0 0,0 0-1,1 0 1,-1 0-1,0 0 1,0 1-1,1-1 1,-1 1-22,-3 10 14,1 0 1,0 1-1,1 0 1,0-1-1,1 1 1,0 0-1,1 0 1,1 0-1,0 0 1,1-1-1,0 3-14,-1-6 1,2 21-27,1 0 0,1-1 0,2 0 0,1 0-1,1 0 1,1-1 0,2 0 0,0-1 0,5 4 26,-14-26-49,1 1 0,1-1 1,-1 0-1,1 0 0,0 0 0,0-1 1,1 0-1,-1 0 0,1 0 0,0 0 0,0-1 1,0 0-1,0 0 0,0-1 0,1 0 0,-1 0 1,1-1-1,0 1 0,-1-1 0,1-1 1,0 1-1,0-1 0,0 0 0,-1-1 0,1 0 1,0 0-1,0 0 0,-1-1 0,1 0 0,-1 0 1,1 0-1,-1-1 0,0 0 0,0-1 0,0 1 1,0-2 48,12-11 40,-2-2 1,0 0-1,0 0 1,-2-2-1,0 0 1,-2 0-1,0-2 1,-1 1-1,-1-1 1,-1-1-1,-1 0 1,0-6-41,-1 14 53,-2 0 0,0 0 0,-1-1 0,0 0 0,-1 1 0,-1-1 0,0 0 0,-2 0 0,1-1 0,-2 1 0,0 0 0,-1 0 0,-1 1 0,0-1 0,-1 0 0,-2-2-53,3 14-9,0 0 0,0 0 0,0 0 0,-1 0 0,1 0 0,-1 1 0,0-1 0,0 1 0,-1 0 0,1 1 0,0-1 0,-1 1 0,0 0 0,1 0 0,-1 0 0,0 0-1,0 1 1,0 0 0,0 0 0,0 1 0,-1-1 0,1 1 0,0 0 0,0 0 0,0 1 0,0-1 0,0 1 0,0 0 0,0 1 0,0-1 0,-2 2 9,-2 0-218,0 0 0,0 1 1,0-1-1,0 2 0,1 0 1,-1 0-1,1 0 0,1 1 1,-1 0-1,1 1 0,0-1 1,0 1-1,1 1 0,0-1 0,0 1 1,-2 5 217,-16 85-6476,23-41 455</inkml:trace>
  <inkml:trace contextRef="#ctx0" brushRef="#br0" timeOffset="-1235.552">16770 735 15086,'0'0'3235,"-4"-13"-544,-12-39-417,16 52-2226,0-1 0,0 0-1,0 1 1,0-1 0,-1 0 0,1 1 0,0-1-1,-1 1 1,1-1 0,0 0 0,-1 1 0,1-1-1,-1 1 1,1-1 0,-1 1 0,1 0 0,-1-1-1,1 1 1,-1-1 0,0 1 0,1 0 0,-1 0-1,1-1 1,-1 1 0,0 0 0,1 0 0,-1 0-1,0-1 1,1 1 0,-1 0 0,0 0 0,1 0-1,-1 0 1,0 0 0,1 1 0,-1-1 0,0 0-1,1 0 1,-1 0 0,0 0 0,1 1 0,-1-1-1,0 0 1,1 1 0,-1-1 0,1 0 0,-1 1-1,1-1 1,-1 1 0,1-1 0,-1 1 0,1-1-1,-1 1 1,1-1 0,0 1 0,-1 0 0,1-1-1,0 1 1,0-1 0,-1 1 0,1 0 0,0-1-1,0 1 1,0 0 0,0 0-48,-4 10 72,2 0 0,-1 0-1,2 1 1,-1-1 0,2 1 0,-1-1 0,2 1 0,-1-1-1,2 1 1,-1-1 0,4 9-72,46 332-160,-46-311-1006,-5-42 1137,1 1 0,-1-1 0,0 1 0,0 0 0,0-1 0,1 1 0,-1-1 0,0 1 0,1 0 0,-1-1 0,0 1 0,1 0 0,-1-1 0,1 1 0,-1 0 0,0-1 0,1 1 0,-1 0 0,1 0 0,-1 0 0,1-1 0,-1 1 0,1 0 0,-1 0 0,1 0-1,-1 0 1,1 0 0,-1 0 0,1 0 0,-1 0 0,1 0 0,-1 0 0,1 0 0,-1 0 0,1 0 0,-1 1 0,0-1 0,1 0 0,-1 0 0,1 0 0,-1 1 0,1-1 0,-1 0 0,0 1 0,1-1 0,-1 0 0,1 1 0,-1-1 0,0 0 0,0 1 0,1-1 0,-1 1 0,0-1 0,0 1 0,1-1 0,-1 0 0,0 1 0,0-1 0,0 1 0,0-1 0,0 1 0,0-1 0,1 1 0,-1-1 0,0 1 0,-1-1 0,1 1 0,0 0 29,6-14 69,0 0-1,-1 0 1,-1-1 0,0 1 0,-1-1 0,-1 0-1,0 0 1,-1 0 0,0-14-69,1-3 443,5-52 791,-6 46-794,1-1 0,3 1 1,1 1-1,1-1 1,2 1-1,12-29-440,-20 62 17,0 0 0,0 0-1,0 0 1,0 1 0,1-1 0,-1 0 0,1 1 0,0-1 0,-1 1-1,1-1 1,0 1 0,1 0 0,-1 0 0,0 0 0,1 0-1,-1 0 1,1 0 0,-1 1 0,1-1 0,0 1 0,-1 0 0,1 0-1,0 0 1,0 0 0,0 0 0,0 1 0,0-1 0,0 1-1,0 0 1,0 0 0,0 0 0,1 0 0,-1 1 0,0-1 0,0 1-1,0 0 1,-1 0 0,1 0 0,0 0 0,0 0 0,0 0-1,-1 1 1,1 0 0,-1-1 0,2 2-17,14 13-53,-2 0 0,0 1 1,-1 0-1,0 1 0,-1 1 0,-2 0 0,0 1 0,-1 1 1,-1 0-1,0 0 0,-2 1 0,-1 0 0,0 0 0,-2 1 1,0-1-1,-2 1 0,-1 0 0,0 1 0,-2 18 53,0 55-2461,20-129 1944,-8 1 651,5-17 381,2 0 1,2 2 0,3 0 0,1 2 0,2 1 0,20-24-516,-39 58 104,1 0-1,0 1 1,1 0-1,0 0 0,0 1 1,1 0-1,0 0 1,0 2-1,7-4-103,-14 7 14,0 1 0,-1-1 1,1 1-1,0 0 0,0 0 0,0 1 1,0-1-1,0 1 0,0-1 0,1 1 1,-1 1-1,0-1 0,0 0 0,0 1 0,0 0 1,0 0-1,0 0 0,-1 1 0,1-1 1,0 1-1,0 0 0,-1 0 0,1 0 1,-1 0-1,0 1 0,0-1 0,0 1 1,0 0-1,0 0 0,0 0 0,0 1-14,6 14 10,-1 0 0,-1 0 0,0 0 0,-1 1 0,-1 0 0,-1 1 0,-1-1 0,0 1 0,-2 0 0,0-1 0,-1 1 0,-1 0 0,-1 2-10,2-13-2,-18 139-388,8-81-2411,3 0-5378,7-50-1393</inkml:trace>
  <inkml:trace contextRef="#ctx0" brushRef="#br0" timeOffset="-338.54">18018 816 4164,'0'0'3486,"0"0"-1271,0 0-143,0 0 223,0 0-111,0 0-455,0 0-549,-3 2-246,0 0-785,0 1 0,1-1 0,-1 1 0,1 0 0,0-1 0,0 1 0,0 0 0,0 1 0,0-1 0,0 0 0,1 0-1,0 1 1,-1-1 0,2 1 0,-1-1 0,0 1 0,0 0 0,1-1 0,0 1 0,0 2-149,1-5 18,1 0 0,0 0 0,-1 0 0,1 0 0,0 0 0,0-1 0,0 1 1,-1-1-1,1 1 0,0-1 0,0 0 0,0 0 0,0 1 0,0-1 0,0-1 0,-1 1 0,1 0 0,0 0 0,0-1 0,0 1 0,0-1 0,0 1 1,-1-1-1,1 0 0,0 0 0,1-1-18,9-6 167,0-1 1,-1-1-1,0 0 1,-1 0-1,0-1 1,0-1-1,-1 1 1,-1-2-1,0 1 1,0-1 0,-2 0-1,1-1 1,-2 1-1,0-1 1,0 0-1,-1-1 1,-1 1-1,-1-1 1,0 1-1,0-1 1,-2-2-168,1 15 24,-1 0 0,0 0 1,1-1-1,-1 1 0,0 0 1,0 0-1,-1 0 0,1-1 1,0 1-1,-1 0 0,1 0 0,-1 0 1,1 0-1,-1 0 0,0 0 1,0 0-1,0 0 0,0 0 1,-1 0-1,1 0 0,0 1 0,-1-1 1,1 1-1,-1-1 0,0 1 1,1-1-1,-1 1 0,0 0 1,0 0-1,0 0 0,0 0 1,0 0-1,0 0 0,0 0 0,0 1 1,0-1-1,0 1 0,-1 0 1,1-1-1,0 1 0,0 0 1,0 0-1,-1 0 0,1 1 1,0-1-1,0 1 0,-2 0-24,-8 3 3,1 1 0,0 1 0,0 0 0,1 1 0,-1 0 0,2 0 1,-1 1-1,1 0 0,0 1 0,0 0 0,1 0 0,1 1 0,-1 0 0,0 2-3,1 1-34,0 1 0,1 0 0,0 0 0,1 1 1,1 0-1,0-1 0,1 1 0,0 1 0,2-1 0,-1 0 0,2 0 0,0 1 1,1-1-1,1 0 0,0 0 0,1 0 0,0 0 0,1 0 0,1 0 1,1-1-1,0 0 0,0 0 0,2-1 0,0 1 0,0-2 0,1 1 0,0-1 1,1-1-1,1 1 0,0-2 0,0 0 0,4 2 34,-4-6-35,0 0 0,0-1 0,0 0 0,1-1 0,0 0-1,0-1 1,0 0 0,0-1 0,1-1 0,-1 0 0,1 0 0,-1-1-1,0-1 1,1 0 0,-1-1 0,0 0 0,1-1 0,-1 0 0,-1-1 0,1 0-1,0-1 1,-1 0 0,0-1 0,0 0 0,-1-1 0,0 0 0,0-1 0,-1 0-1,1 0 1,-2-1 0,9-10 35,28-34 712,-2-2-1,-2-3 0,25-46-711,2-4 354,-35 60-240,-18 30-31,-2-1 0,0-1 0,-1 0-1,-1-1 1,-1 0 0,0-1 0,4-17-83,-23 40 571,-46 96-251,48-84-311,0 1-1,1 0 0,0 1 0,1-1 0,1 1 1,1 0-1,0 1 0,1-1 0,0 0 0,1 1 0,1-1 1,1 1-1,0-1 0,1 0 0,0 1 0,1-1-8,7 22-66,1 0-1,2-1 0,2-1 0,1 0 0,18 29 67,17 52-1606,-51-115 1602,0 0 0,-1 0 1,1 0-1,0 0 1,-1 0-1,1 0 1,-1 0-1,0 0 0,1 0 1,-1 0-1,0 0 1,1 0-1,-1-1 1,0 1-1,0 0 0,0-1 1,0 1-1,1 0 1,-1-1-1,0 1 1,0-1-1,0 0 0,0 1 1,0-1-1,0 0 1,-1 1-1,1-1 1,0 0-1,0 0 0,0 0 1,0 0-1,0 0 1,0 0-1,0 0 1,0 0-1,0-1 0,0 1 1,0 0-1,0-1 1,-1 1 3,-48-9 111,50 9-111,-221-77 160,166 38-1073,78 26-3331,7 8-550,7 1-3731</inkml:trace>
  <inkml:trace contextRef="#ctx0" brushRef="#br0" timeOffset="29320.426">2200 1039 11243,'0'0'4388,"0"0"-982,0 0-678,0 0-630,0 0-561,0 0-437,0-4-449,0 3-637,0 0 0,0 0-1,0 0 1,0 0 0,1 0 0,-1 0 0,0 0-1,1 0 1,-1 0 0,1 0 0,-1 0 0,1 1-1,0-1 1,-1 0 0,1 0 0,0 0 0,0 1-1,-1-1 1,1 0 0,0 1 0,0-1 0,0 0-1,0 1 1,0 0 0,0-1 0,0 1 0,0-1-1,0 1 1,0 0 0,0 0 0,0 0 0,0-1-1,0 1 1,0 0 0,0 0 0,0 0 0,0 1-1,0-1 1,0 0 0,0 0 0,0 1 0,0-1-1,0 0 1,0 1 0,0-1 0,0 1 0,0-1-1,0 1 1,0-1 0,0 1 0,-1 0 0,1 0-1,0-1-13,2 1 6,0-1-1,0 1 1,0 0-1,0 0 1,0 0-1,0 0 1,0 0-1,0 0 1,0 1-1,-1 0 0,1-1 1,-1 1-1,1 0 1,-1 0-1,0 1 1,1-1-1,-1 0 1,0 1-1,-1-1 1,1 1-1,0-1 1,-1 1-1,1 0 0,-1 0 1,0 0-1,0 0 1,0 0-1,-1 0 1,1 0-1,0 0 1,-1 0-1,0 0 1,0 1-1,0-1 1,0 0-1,-1 0 0,1 0 1,-1 0-1,0 0 1,1 0-1,-1 0 1,-1 0-1,1 0 1,-1 2-6,-14 16 114,0 0 0,-2 0 0,0-2 0,-1 0 0,-1-1 1,0-2-1,-23 15-114,-7 8 204,49-39-195,1 0-1,-1 0 0,0 0 1,1 1-1,-1-1 0,0 0 1,1 0-1,-1 0 0,1 1 1,-1-1-1,1 0 1,-1 0-1,0 1 0,1-1 1,-1 0-1,1 1 0,-1-1 1,1 1-1,0-1 0,-1 1 1,1-1-1,-1 1 0,1-1 1,0 1-1,-1-1 1,1 1-1,0 0 0,0-1 1,0 1-1,-1-1 0,1 1 1,0 0-1,0-1 0,0 1 1,0-1-1,0 1 0,0 0 1,0-1-1,0 1 1,0 0-1,0-1 0,0 1 1,1-1-1,-1 1 0,0 0 1,0-1-1,1 1 0,-1-1 1,0 1-1,1-1 1,-1 1-1,1-1 0,-1 1 1,0-1-1,1 1 0,-1-1 1,1 1-1,-1-1 0,1 0 1,-1 1-1,1-1 0,0 0 1,-1 0-1,1 1 1,-1-1-1,1 0 0,0 0-8,47 4 120,-43-4-111,165-18 385,4 0-4963,-170 18 784,-3 3-3144</inkml:trace>
  <inkml:trace contextRef="#ctx0" brushRef="#br0" timeOffset="28180.035">585 1049 8072,'0'0'5648,"9"-16"-2573,60-133 3085,-60 127-5524,-2-1 0,0 1 0,-2-1 0,0-1 0,-2 1 0,0-1 0,-1-8-636,-3 31 26,1-1 0,-1 0 1,0 1-1,1-1 0,-1 1 0,0-1 0,0 0 0,0 1 0,0 0 0,0-1 0,0 1 0,0 0 0,0-1 0,-1 1 0,1 0 1,-1 0-1,1 0 0,-1 0 0,1 0 0,-1 1 0,1-1 0,-1 0 0,0 1 0,1-1 0,-1 1 0,0-1 0,1 1 1,-1 0-1,0 0 0,0 0 0,1 0 0,-1 0 0,0 0 0,-1 1-26,-64 6 117,23 6-92,0 2 0,0 2 0,2 3 1,-30 17-26,54-28 16,17-8-16,-126 78 25,122-75-26,0 0-1,0 0 0,0 1 0,1-1 1,-1 1-1,1 0 0,1 1 1,-1-1-1,1 0 0,0 1 1,0 0-1,0 0 0,1 0 1,0 0-1,0 0 0,0 1 0,1-1 1,0 1-1,1-1 0,-1 0 1,1 6 1,4-4-24,-1 0 0,1 0 0,1 0 0,0 0 0,0-1 0,0 0 0,1 0 0,0 0 1,0-1-1,1 0 0,-1 0 0,2 0 0,-1-1 0,0 0 0,1-1 0,0 1 0,0-1 24,-7-4 1,67 40-69,-51-32 58,0 1 1,0 0-1,-1 1 0,0 1 1,-1 0-1,0 1 0,-1 1 0,-1 0 1,0 1-1,0 0 0,-1 1 1,-1 1-1,-1 0 0,0 0 0,6 15 10,-10-16 7,-1 1-1,0 0 1,-2 0-1,0 0 0,0 0 1,-2 1-1,0-1 1,0 1-1,-2-1 0,-1 10-6,1-21 4,-1 0 0,0 0 0,0 0 0,0 0 0,0-1 0,-1 1 0,0 0 0,0-1 0,0 0 0,0 0 0,-1 0 0,0 0 0,0 0 0,0-1 0,0 0 0,0 1 0,-1-2 0,1 1 0,-1 0 0,0-1 0,0 0 0,0 0 0,0 0 0,0-1 0,0 0 0,-1 0-4,-7 2 18,0-1-1,-1 0 1,1-1-1,-1-1 1,1 0 0,-1-1-1,1 0 1,0-1-1,-13-3-17,6-4 4,0 0 1,1-1-1,0-1 0,1-1 1,0 0-1,1-2 0,0 0 1,1 0-1,0-2 0,2 0 1,0-1-1,0 0 0,2-1 1,0 0-1,1-1 0,1-1 1,1 1-1,1-2 0,0 1 0,2-1 1,-1-4-5,7 24-36,-10-49-854,15 29-2316,16 18-5965,-2 14-4464</inkml:trace>
  <inkml:trace contextRef="#ctx0" brushRef="#br0" timeOffset="28727.229">1349 885 6919,'7'-15'8012,"51"-105"268,-50 75-3833,-52 37-3005,24 15-1421,0 0 1,0 1 0,1 1 0,0 1 0,1 0 0,0 1-1,1 2 1,0-1 0,0 2 0,2 0 0,-6 8-22,11-15-64,1 0 1,1 1-1,-1 0 0,1 1 1,1 0-1,0 0 1,0 0-1,1 1 1,0 0-1,0 0 0,1 1 1,1 0-1,0 0 1,0 0-1,1 0 1,0 0-1,1 1 0,0-1 1,1 1-1,1 0 1,0-1-1,0 4 64,4-8-75,1 1 1,-1-1-1,1-1 0,0 1 1,1-1-1,0 0 0,0 0 1,0 0-1,0-1 0,1 0 1,0 0-1,0-1 0,0 0 1,1 0-1,0-1 0,-1 0 1,3 1 74,18 10-327,24 11-85,68 46 7,-115-64 425,-1 1 1,1 0-1,-1 0 0,-1 0 1,0 0-1,0 1 0,0-1 1,-1 1-1,0-1 0,-1 1 1,0 0-1,0 0 0,-1 0 1,0 0-1,-1-1 0,0 1 1,0 0-1,-1 0 0,0-1 1,-1 1-1,1-1 0,-2 0 1,1 1-1,-1-1 0,0-1 0,-1 1 1,0-1-1,0 0 0,-1 0 1,0 0-1,-4 4-20,5-4 106,0 0 0,0 0 0,-1 0 0,0-1 0,0 0 0,-1 0-1,1 0 1,-1-1 0,0 0 0,-1 0 0,1-1 0,-1 0 0,0 0 0,0-1 0,0 0 0,-1 0 0,1-1-1,-1 0 1,0-1 0,1 0 0,-1 0 0,0-1 0,1 0 0,-1 0 0,0-1 0,0 0 0,1-1-1,-1 1 1,1-2 0,-1 1 0,-4-4-106,-6-9 124,1-2 0,1 0 0,1-1 0,0-1 0,1 0 0,1-1 0,1-1-1,1 0 1,1-1 0,1 0 0,-6-18-124,-30-54-199,48 103-2395,10 58-6370,-12-31-1947</inkml:trace>
  <inkml:trace contextRef="#ctx0" brushRef="#br0" timeOffset="20865.71">15599 1769 9097,'0'0'5381,"0"0"-2200,0 0-650,0 0-193,0 0-406,0 0-341,0 0-454,-7-2-384,-1 3-679,-1 0 1,1 0-1,0 1 1,1-1-1,-1 2 0,0-1 1,0 1-1,1 0 1,0 1-1,0 0 0,0 0 1,0 1-1,0-1 0,1 1 1,0 1-1,0-1 1,0 1-1,1 0 0,-3 4-74,-21 17 205,-615 576 1447,296-267-1479,-165 143-162,413-379 48,81-75-33,18-25-25,1 1-1,0 0 0,1-1 0,-1 1 0,0-1 0,0 1 0,0-1 0,0 1 0,0-1 0,1 1 0,-1-1 0,0 1 0,0 0 1,1-1-1,-1 0 0,0 1 0,1-1 0,-1 1 0,0-1 0,1 1 0,-1-1 0,1 0 0,-1 1 0,1-1 0,-1 0 1,1 1-1,-1-1 0,1 0 0,-1 0 0,1 0 0,-1 1 0,1-1 0,-1 0 0,1 0 0,-1 0 0,1 0 0,0 0 0,-1 0 1,1 0-1,-1 0 0,1 0 0,-1 0 0,1-1 0,0 1 0,-1 0 0,1 0 0,-1 0 0,1-1 0,-1 1 0,1 0 1,-1 0-1,1-1 0,-1 1 0,0-1 0,1 1 0,-1 0 0,1-1 0,-1 1 0,0-1 0,1 1 0,-1-1 0,0 1 0,0-1 1,1 1-1,-1-1 0,0 1 0,125-106-219,-113 95-242,52-56-1204,-39 15-6069,-24 36-2911</inkml:trace>
  <inkml:trace contextRef="#ctx0" brushRef="#br0" timeOffset="26308.821">16139 2067 384,'-9'-13'7341,"1"1"-6135,4 6-876,0-1 0,0 1 0,0 1 0,-1-1 0,0 1 0,0-1 1,0 1-1,-1 1 0,0-1 0,0 1 0,0 0 0,-3-1-330,-15-7 1973,-1 2-1,0 0 1,-1 2-1,0 0 1,0 2-1,-15-1-1972,51 22 1116,20 2-1037,1-1-1,1-2 0,0-1 1,1-2-1,7 1-78,4 2 30,559 204 119,-519-186-284,-1 3 0,-3 3 0,67 44 135,-78-16-561,-87-75 492,5-4 213,1-1 1,0 0 0,0 0 0,2-2-1,0 1 1,1-1 0,0 0 0,1-1-1,1 0 1,0 0 0,2-1-1,0 1 1,1-1 0,1-1 0,0 1-1,1 0 1,1-1 0,1-1-145,11 28 747,12 53-636,24 98-3,-44-124-168,-2 0 1,-1 0-1,-2 0 0,-1 0 0,-2 0 1,-1 0-1,-2-1 0,-1 0 1,-2 0-1,-1-1 0,-10 16 60,-80 108-5493,68-118 400,5-4-3710</inkml:trace>
  <inkml:trace contextRef="#ctx0" brushRef="#br0" timeOffset="26876.829">17300 3704 6342,'0'0'7997,"0"0"-3999,0-14-1889,6-44-289,-5 56-1746,-1 0 0,1 1-1,0-1 1,0 0 0,0 1-1,0-1 1,0 1 0,0-1-1,0 1 1,1-1 0,-1 1 0,1 0-1,-1 0 1,1-1 0,-1 1-1,1 0 1,-1 1 0,1-1-1,0 0 1,0 0 0,-1 1-1,1-1 1,0 1 0,0-1-1,0 1 1,0 0 0,0 0-1,1 0-73,5-2 180,379-22 1042,-385 24-1198,0 0 0,1 0 1,-1 0-1,0 0 0,1-1 0,-1 1 0,0 0 0,0-1 1,1 0-1,-1 1 0,0-1 0,0 0 0,0 0 1,0 0-1,0-1 0,0 1 0,0 0 0,0-1 0,0 1 1,-1-1-1,1 0 0,-1 1 0,1-1 0,-1 0 0,1 0 1,-1 0-1,0 0 0,0 0 0,0 0 0,0 0 1,-1-1-1,1 1 0,0 0 0,-1 0 0,0-1 0,1 1 1,-1 0-1,0-1 0,0 1 0,0 0 0,-1-1 1,1 1-1,-1 0 0,1-1 0,-1 1 0,0 0 0,1 0 1,-1 0-1,0 0 0,-1 0 0,0-1-24,-49-43 1355,50 45-1318,-1 0 1,1 1-1,-1-1 1,1 0-1,-1 1 1,1-1-1,-1 1 1,1 0-1,-1-1 1,1 1-1,-1 0 1,0 0 0,1 0-1,-1 0 1,0 0-1,1 0 1,-1 0-1,1 1 1,-1-1-1,1 1 1,-1-1-1,1 1 1,-1-1-1,1 1 1,-1 0-1,1 0 1,0 0 0,-1 0-1,1 0 1,0 0-1,0 0 1,0 0-1,0 0 1,0 1-1,0-1 1,0 0-1,0 1 1,0-1-1,1 1 1,-1-1 0,0 1-38,-4 16 165,0 0 1,0 0-1,2 0 1,0 1 0,1 0-1,1-1 1,1 1 0,1 6-166,-1 0 116,0 24 114,1 9-162,-3 0 0,-2 0 1,-2-1-1,-3 1 0,-11 34-68,-41 81-425,15-63-2972,45-108 3052,-5 14-1261,6-5-3490,2-8-3189</inkml:trace>
  <inkml:trace contextRef="#ctx0" brushRef="#br0" timeOffset="27185.028">18085 4304 7463,'0'0'10986,"0"0"-6309,0 0-1955,0 0-1504,0 0-866,0 0-288,0 0-64,0 0-801,0 0-1281,-56 14-3747</inkml:trace>
  <inkml:trace contextRef="#ctx0" brushRef="#br0" timeOffset="25176.619">12958 4041 6566,'0'0'2456,"0"0"-753,0 0 16,0 0 21,0 0 96,0 0-63,0 0-519,-9-5 198,-3 66 801,-45 471 614,45-378-3831,11-89-7900,1-58 1817</inkml:trace>
  <inkml:trace contextRef="#ctx0" brushRef="#br0" timeOffset="25536.872">12688 4523 9641,'0'0'2974,"0"0"-759,0 0-154,0 0-396,0 0-501,0 0-454,0 0-368,0 0-134,14 0-11,45 1 93,-8 0-270,1-1 0,-1-3 0,0-2 0,39-9-20,-77 11 88,1 0 0,-1-1 1,0-1-1,0 0 0,0-1 1,-1 0-1,1-1 0,-2 0 0,1-1 1,-1 0-1,0-1 0,-1 0 1,0-1-1,0 0 0,-1-1 1,0 0-1,-1 0 0,0-1 0,-1 0 1,2-5-89,1-6 899,-1 0 0,-1-1 0,-1-1 0,-1 1 0,-1-1 1,-2 0-1,2-24-899,-13 157 38,-4 1 1,-5-1 0,-5-1 0,-4-1-1,-8 7-38,-1 17-1416,26-104 333,0 0-1451,7-7-5204,2-18-739</inkml:trace>
  <inkml:trace contextRef="#ctx0" brushRef="#br0" timeOffset="31048.071">5076 600 11435,'0'0'3246,"2"-14"-364,1-5-1635,4-33 1443,-4 13 3794,-7 131-3385,-9 46-2862,8-93 36,-24 346-620,29-340-898,0-15 937,0-12-2983,0-4-2805,0 1-4115,0-22 1269</inkml:trace>
  <inkml:trace contextRef="#ctx0" brushRef="#br0" timeOffset="31388.977">4993 1140 4132,'-5'-13'5034,"-31"-73"1436,26 21 1254,11 62-7617,0 1 0,0-1 0,0 1 0,1 0 0,-1 0 0,1-1 0,0 1 0,0 0 0,0 0 0,0 1 0,0-1 0,0 0 0,0 1 0,0-1 0,1 1 0,-1 0 1,1-1-1,-1 1 0,1 1 0,-1-1 0,1 0 0,0 0 0,0 1-107,25-5 172,1 1 0,0 1-1,0 2 1,0 1 0,13 2-172,24 0 27,-44-1-34,0-2-1,-1 0 1,1-1 0,0-1-1,0-1 1,-1-1 0,0-1-1,15-7 8,-28 7 134,0-1 0,-1-1 0,0 0 0,0 0 0,0 0 0,-1-1 0,-1 0 0,1 0 0,-1 0 0,-1-1 0,0 1 0,0-1-1,-1 0 1,0-1 0,-1 1 0,0 0 0,0-1 0,-1 1 0,-1-1 0,0 0 0,0 1 0,-2-5-134,-3-21 2792,-29 109-2546,14-8-215,4 1 1,2 0-1,3 1 1,-1 50-32,4-41 7,0 19-2794,7 46-6170,2-119 234</inkml:trace>
  <inkml:trace contextRef="#ctx0" brushRef="#br0" timeOffset="31707.247">5801 1360 20083,'0'0'3908,"0"0"-1826,0 0-449,0 0-512,0 0-192,29 93-320,-36-60-321,-2 0-192,1 0 0,2-2-64,-1-2-32,4 2-224,-2-5-833,1-1-1249,3-3-1730,1-6-5253</inkml:trace>
  <inkml:trace contextRef="#ctx0" brushRef="#br0" timeOffset="30152.486">4074 441 8072,'6'-15'2776,"-4"10"-2722,9-22 1801,-1-1 1,-2 0-1,0 0 0,-2-1 1,-1 0-1,-2 0 0,0-3-1855,-4 26 128,0 0 0,0 0 0,0 0 0,-1 0 0,0 0 0,0 0 0,0 1 0,-1-1 0,0 1 0,0 0 0,0 0 0,-1 0 0,0 0 0,0 0 0,0 1 0,0-1 0,-1 1 0,1 1 0,-1-1 0,0 0 0,0 1 0,-1 0 0,1 0 0,-1 1 0,1 0 0,-1 0 0,0 0 0,0 0 0,0 1 0,0 0 0,0 0 0,0 1 0,0 0 0,0 0 0,0 0 0,0 1 0,0 0 0,0 0 0,0 0 0,0 1 0,0 0 0,0 0 0,1 0 0,-2 2-128,-4 5 24,1 1-1,0 0 1,1 0-1,0 1 1,0 1-1,1-1 1,1 1-1,0 1 1,1-1-1,0 1 1,1 0-1,0 1 1,1-1-1,1 1 1,0 0-1,1 0 1,0 0-1,1 11-23,-1 18 139,3-1-1,2 0 1,1 1-1,3-1 1,7 27-139,84 231 464,-91-281-455,-1 1-1,-1 0 0,0 0 1,-2 0-1,0 1 0,-1-1 1,-1 1-1,-1-1 0,-2 10-8,1-25-94,0 0 0,-1 1 0,1-1 0,-1 0-1,-1 0 1,1 0 0,-1 0 0,0 0 0,0-1 0,0 1 0,0-1 0,-1 0-1,0 0 1,0 0 0,0 0 0,0-1 0,-1 0 0,0 1 0,1-2-1,-1 1 1,0-1 0,0 1 0,0-1 0,-1-1 0,1 1 0,0-1-1,-1 0 1,1 0 0,-1 0 0,1-1 0,-1 0 0,1 0 0,-1 0-1,1-1 1,-1 0 0,1 0 0,-1 0 0,1-1 0,0 1 0,0-2 0,-3 0 94,-7-3-1017,-41-16-3888,18 16-5674,28 6 2486</inkml:trace>
  <inkml:trace contextRef="#ctx0" brushRef="#br0" timeOffset="30459.184">3575 1221 11147,'0'0'4793,"0"0"-1178,0 0-872,0 0-799,0 0-487,0 0-352,0 0-336,15-11-102,51-36-85,-63 45-547,0 0 1,0 0-1,0 1 0,1 0 1,-1-1-1,1 1 0,-1 1 1,1-1-1,-1 0 1,1 1-1,-1 0 0,1-1 1,0 2-1,-1-1 0,1 0 1,-1 1-1,1-1 1,-1 1-1,1 0 0,-1 0 1,1 0-1,-1 1 0,0-1 1,0 1-1,0 0 0,0 0 1,0 0-1,0 0 1,0 1-1,0-1 0,-1 1 1,1 0-36,2 4 1,-1 0 1,0 1 0,0-1 0,0 1-1,-1 0 1,0 0 0,-1 0-1,0 1 1,0-1 0,0 1 0,-1-1-1,-1 1 1,0-1 0,0 1 0,0-1-1,-2 6-1,2-1-1,-5 80-50,-5 0 0,-4-1 0,-3-1-1,-10 20 52,-10 53-88,-1 19-414,38-181 482,0 1-1,0-1 1,0 1 0,0-1 0,0 1-1,1 0 1,-1-1 0,1 1 0,-1-1-1,1 1 1,0-1 0,0 0 0,0 1-1,1-1 1,-1 0 0,1 0 0,-1 0-1,1 0 1,-1 0 0,1 0 0,0 0-1,0 0 1,0-1 0,0 1-1,0-1 1,1 1 0,-1-1 0,0 0-1,1 0 1,-1 0 0,0 0 0,1 0-1,-1-1 1,1 1 0,0-1 0,-1 0-1,1 0 1,-1 1 0,3-2 20,17 3-147,-1 0 0,1-2 0,0-1 0,0-1 0,-1 0 0,1-2 0,-1 0 0,0-2 0,0 0 0,-1-1 0,0-1 0,5-4 147,55-40-3238,-19-18-3489,-45 41 658,-8 3-3439</inkml:trace>
  <inkml:trace contextRef="#ctx0" brushRef="#br0" timeOffset="33477.613">8314 1904 23542,'0'0'3684,"0"0"-2499,0 0-384,0 0-513,0 0-192,0 0-96,0 0-448,0 0-866,39-40-1120,-31 40-2723,4 4-10858</inkml:trace>
  <inkml:trace contextRef="#ctx0" brushRef="#br0" timeOffset="32179.999">6380 508 15150,'0'0'4090,"0"0"-1667,0 0-368,0 0-480,0 0-475,0 0-395,0 0-364,5-1-234,1 0-94,0 1-1,0 0 1,0 0-1,0 1 1,-1-1-1,1 1 1,0 1-1,-1-1 1,1 1 0,-1 0-1,1 0 1,-1 1-1,0-1 1,0 1-1,2 2-12,31 12 31,-21-10-49,0-1 0,0-1-1,1 0 1,0-1 0,0-1 0,0-1 0,0 0 0,0-2 0,0 0-1,7-1 19,-18-2 93,0 0-1,1-1 0,-1 0 1,0 0-1,0 0 0,-1-1 0,0 0 1,1 0-1,-2-1 0,1 0 0,-1 0 1,0 0-1,0 0 0,0-1 1,-1 0-1,0 0 0,0 0 0,-1-1 1,0 1-1,0-1 0,-1 1 1,0-1-1,-1 0 0,1 0 0,-1 0 1,-1 0-1,1 0 0,-2-7-92,-12 26 1137,-13 25-1051,1 1-1,2 1 0,2 1 1,1 1-1,3 1 0,1 1 1,1 0-1,3 0 0,-4 31-85,13-62 17,-88 348 63,89-354-133,-1 6-381,0 0 0,1 0 0,0 0 0,1 1 0,0-1 0,1 0 1,0 1-1,1-1 0,0 0 0,0 1 0,3 4 434,19-4-8797,-10-13-1357</inkml:trace>
  <inkml:trace contextRef="#ctx0" brushRef="#br0" timeOffset="33148.16">7567 161 8072,'0'0'2461,"0"0"-203,0-15 208,-1-76 1848,1 89-4166,0 0 1,0-1 0,0 1 0,0 0-1,1 0 1,-1 0 0,1 0 0,-1-1-1,1 1 1,0 0 0,0 0 0,0 0-1,0 0 1,0 1 0,0-1 0,1 0-1,-1 0 1,0 1 0,1-1 0,0 0-1,-1 1 1,1 0 0,0-1 0,0 1 0,-1 0-1,1 0 1,0 0 0,0 0 0,1 0-1,-1 1 1,0-1 0,0 1 0,0-1-1,0 1 1,0 0 0,1-1 0,-1 1-1,0 0 1,0 1 0,0-1 0,1 0-1,0 1-147,88 37 984,-81-30-967,-1 0 0,-1 1-1,1 0 1,-2 0 0,1 1 0,-1 0 0,-1 0 0,0 1-1,0 0 1,-1 0 0,0 0 0,-1 1 0,0-1 0,-1 1-1,-1 0 1,1 0 0,-2 0 0,0 0 0,0 0-1,-1 1 1,-1 6-18,-3 24 9,-2 0-1,-2 0 1,-2 0-1,-1-1 0,-9 17-8,-10 30-14,12-44-463,3 0 0,1 1 0,3 0-1,1 1 1,3 0 0,-1 30 477,8-74-16,0 1 0,0 0 0,1-1 1,-1 1-1,1-1 0,-1 1 0,1-1 0,0 1 0,0-1 0,1 1 0,-1-1 0,1 0 1,0 1-1,0-1 0,0 0 0,0 0 0,0-1 0,0 1 0,1 0 0,0-1 1,-1 1-1,1-1 0,0 0 0,0 0 0,0 0 0,1 0 0,-1-1 0,0 1 0,1-1 1,-1 0-1,0 0 0,1 0 0,0 0 0,-1-1 0,1 0 0,-1 1 0,1-1 1,0 0-1,-1-1 0,1 1 16,6-1 15,-1-1 1,0 0-1,0 0 0,0-1 1,0 0-1,0-1 0,0 0 1,-1 0-1,0-1 1,0 0-1,0-1 0,0 1 1,-1-1-1,0-1 0,0 0 1,3-5-16,-5 8 204,-1-1 0,0-1-1,0 1 1,-1 0 0,0-1 0,0 0 0,0 0 0,-1 0 0,1 0 0,-1 0 0,-1 0 0,1-1-1,-1 1 1,0 0 0,-1-7-204,0 10 80,-1 0 1,0-1-1,0 1 0,0 0 0,0 0 0,0 0 1,-1 0-1,0 0 0,1 0 0,-1 0 0,0 0 1,0 0-1,-1 1 0,1-1 0,0 1 0,-1 0 1,0 0-1,1 0 0,-1 0 0,0 0 0,0 0 1,0 1-1,0 0 0,0-1 0,-1 1 0,1 0 0,0 1 1,-1-1-1,1 0 0,0 1 0,-1 0 0,1 0 1,-1 0-1,1 0 0,0 0 0,-1 1 0,1 0 1,0-1-1,-1 1 0,1 0 0,0 1 0,0-1 1,0 1-1,0-1 0,-1 2-80,-8 5 16,1 2-1,-1 0 1,2 0 0,-1 1 0,1 0 0,1 1-1,0 0 1,1 0 0,0 1 0,1 0-1,0 1 1,1 0 0,1-1 0,0 2-1,1-1 1,1 1 0,0-1 0,0 1-1,2 0 1,0 0 0,1 14-16,-1 198-975,4-142 489,-4 0-1,-4-1 1,-3 1 0,-11 38 486,14-102 2,0 0 0,-2 0 0,0 0 0,-1-1-1,-1 0 1,-1-1 0,-1 0 0,-1 0-2,8-13 8,-1 0 0,0 0 1,1-1-1,-2 0 0,1 0 0,-1 0 0,1 0 0,-1-1 0,0 0 1,-1 0-1,1-1 0,-1 0 0,0 0 0,1-1 0,-1 1 0,0-1 1,-1-1-1,1 1 0,0-1 0,0-1 0,-1 1 0,1-1 0,0-1 1,0 1-1,-5-2-8,-2-2 56,-1-1 1,0 0 0,1-1 0,0-1-1,0 0 1,1-1 0,0 0-1,-11-10-56,-19-10 59,31 20-51,7 6-10,0 0-1,1 0 1,-1 0 0,1-1 0,-1 0 0,1 1 0,0-2-1,0 1 1,1 0 0,-1-1 0,1 0 0,-1 0-1,1 0 1,0 0 0,1 0 0,-1 0 0,1-1-1,0 0 1,0 1 0,0-1 0,1 0 0,-1 0 0,1-3 2,1 6-71,0 0 0,1 0 0,-1 0 1,1 0-1,0 0 0,-1 1 0,1-1 1,0 0-1,0 0 0,0 1 1,0-1-1,1 1 0,-1-1 0,0 1 1,1-1-1,-1 1 0,1 0 1,-1-1-1,1 1 0,0 0 0,-1 0 1,1 0-1,0 1 0,1-1 71,47-15-5258,-16 11-1229</inkml:trace>
  <inkml:trace contextRef="#ctx0" brushRef="#br0" timeOffset="45280.889">4961 5343 6983,'0'0'7617,"0"0"-4296,0 0-1276,0 0-289,0 0-715,0 0-491,0 0-251,0 0-155,1 12-75,8 38-37,-7-45-36,1-1 0,-1 0-1,1 0 1,0 0 0,0 0 0,0 0-1,1-1 1,-1 0 0,1 1 0,0-1-1,0 0 1,0-1 0,0 1-1,1-1 1,-1 0 0,0 0 0,1 0-1,0-1 1,-1 1 0,4-1 4,-2 1-19,1 0 1,-1-1 0,1 1-1,-1-2 1,1 1-1,-1-1 1,1 0-1,0 0 1,-1-1 0,1 0-1,-1 0 1,1 0-1,-1-1 1,0 0-1,1 0 1,-1-1 0,0 0-1,0 0 1,-1 0-1,1-1 1,-1 1-1,1-1 1,-1-1 0,-1 1-1,1-1 1,0 0-1,-1 0 1,0 0-1,0-1 1,-1 1 0,1-2 18,23-40 700,-3-2 0,-2-1 1,-1 0-1,-4-2 1,-1 0-1,8-52-700,-17 77 79,4-12 40,-2-1-1,-2-1 1,-2 1-1,-1-1 1,-2-9-119,-2 49 8,0 0 1,1-1-1,-1 1 1,0-1-1,0 1 1,0-1-1,0 1 1,0-1 0,0 1-1,0-1 1,0 1-1,0 0 1,-1-1-1,1 1 1,-1-1 0,1 1-1,-1 0 1,0-1-1,1 1 1,-1 0-1,0 0 1,0-1-1,0 1 1,0 0 0,0 0-1,0 0 1,0 0-1,0 0 1,0 1-1,-1-1 1,1 0 0,0 0-1,0 1 1,-1-1-1,1 1 1,-1-1-1,1 1 1,0-1-1,-1 1 1,1 0 0,-1 0-1,1 0 1,-1 0-1,1 0 1,-1 0-1,1 0 1,-1 0 0,1 1-1,0-1 1,-1 1-1,1-1 1,-1 1-1,1-1-8,-7 10 9,1 1 0,0-1 0,0 1 0,1 1 1,1-1-1,0 1 0,0 0 0,1 0 0,1 0 0,0 1 0,0-1 0,2 1 0,-1 5-9,-10 66-27,4 1 0,4 0 1,4 33 26,0-99-176,0-1-1,1 1 1,0-1 0,2 0 0,0 1 0,1-1 0,1-1-1,1 1 1,0-1 0,1 0 0,1 0 0,0-1 0,11 15 176,-15-27-65,-1-1 1,1 1-1,0-1 1,0-1-1,0 1 1,0 0-1,0-1 1,0 0 0,1 0-1,-1 0 1,1 0-1,0-1 1,-1 0-1,1 0 1,0 0-1,0-1 1,0 1 0,-1-1-1,1 0 1,0-1-1,0 1 1,0-1-1,0 0 1,-1 0 0,1 0-1,0-1 1,-1 0-1,1 0 1,-1 0-1,0 0 1,3-2 64,9-6 40,0 0 1,0-1 0,-1-1-1,-1 0 1,0-1-1,-1-1 1,7-8-41,9-16 472,-1-1 0,-2-1 0,-1-2 0,-3 0-1,12-31-471,18-84 791,-57 239-60,0-38-759,2 0 1,1 0-1,3 0 1,1 0-1,2 0 0,10 41 28,28-8-2848,-40-75 2570,0-1 0,0 1 0,0-1 0,0 1 0,0-1 0,0 1 0,0-1 0,0 0 0,1 0 0,-1 0 0,0-1 0,1 1 0,-1 0 0,0-1 0,1 1 0,-1-1 0,1 0 0,-1 0 0,1 0 0,-1 0 0,1 0 0,-1-1 0,0 1 0,1-1 0,-1 0 1,1 1-1,-1-1 0,0 0 0,0 0 0,0-1 0,1 1 0,-1 0 0,0-1 0,0 0 278,42-39-8510,-26 18 2195</inkml:trace>
  <inkml:trace contextRef="#ctx0" brushRef="#br0" timeOffset="45617.025">5872 4626 7303,'0'0'3139,"0"0"-2082,0 0-128,0 0-289,0 0-415,0 0-193,0 0-32,0 0-1057,68 47-7047</inkml:trace>
  <inkml:trace contextRef="#ctx0" brushRef="#br0" timeOffset="45947.497">6558 4573 4837,'0'-14'6486,"0"-37"-3549,0 12 3388,-1 48-2498,-4 8-2556,-1 8-1004,4-13-123,-27 146 867,6 1 1,7 21-1012,13-125-258,0 135-2024,23-70-7573,-9-90 3785,1-9-859</inkml:trace>
  <inkml:trace contextRef="#ctx0" brushRef="#br0" timeOffset="46409.909">6450 5133 7591,'-8'-19'2397,"4"10"-2086,-2-7 641,-1 0 1,0 1-1,-1 0 1,-1 0-1,0 0 1,-1 2-1,0-1 1,-1 1-1,-10-9-952,15 17 417,0 1-1,0 0 0,0 0 1,0 0-1,0 0 1,-1 1-1,1 0 0,-1 1 1,0 0-1,0 0 1,0 0-1,0 1 0,-2-1-416,9 3 7,-1-1 0,0 0 0,1 0 0,-1 0 0,0 1 0,1-1 0,-1 1 0,0-1 0,1 0 0,-1 1 0,1-1 0,-1 1 0,0-1 0,1 1 0,0-1 0,-1 1 0,1 0 0,-1-1 0,1 1 0,0-1 0,-1 1 0,1 0 0,0-1 0,-1 1 0,1 0 0,0 0 0,0-1 0,0 1 0,0 0 0,0 0 0,0-1 0,0 1 0,0 0 1,0-1-1,0 1 0,0 0 0,0 0 0,1-1 0,-1 1 0,0 0 0,0-1 0,1 1 0,-1 0 0,1-1 0,-1 1 0,0-1 0,1 1 0,-1 0 0,1-1 0,-1 1 0,1-1 0,0 1 0,-1-1 0,1 0 0,-1 1 0,1-1 0,0 0 0,-1 1 0,1-1 0,0 0 0,0 0 0,-1 1 0,1-1 0,0 0-7,22 13 13,0-1 0,0-1-1,1-1 1,1-1 0,0-1 0,0-2 0,0 0 0,1-1 0,0-2 0,0-1 0,0-1 0,11-1-13,0-2 5,-1-2 0,0-1 1,0-2-1,-1-1 0,0-2 1,-1-2-1,0 0 0,0-3 1,-2-1-1,0-1 0,0-2 1,-2-1-1,17-15-5,-46 34 8,-1 1-1,1-1 1,0 0 0,-1 1-1,1-1 1,-1 1 0,1-1-1,0 0 1,0 1 0,-1 0-1,1-1 1,0 1-1,0-1 1,-1 1 0,1 0-1,0 0 1,0-1 0,0 1-1,0 0 1,0 0 0,-1 0-1,1 0 1,0 0 0,0 0-1,0 0 1,0 0 0,0 0-1,0 1 1,-1-1 0,1 0-1,0 0 1,0 1 0,0-1-1,-1 1 1,1-1 0,0 0-1,0 1 1,-1 0 0,1-1-1,0 1 1,-1-1 0,1 1-1,-1 0 1,1-1 0,-1 1-1,1 0 1,-1 0 0,1-1-1,-1 1-7,6 46 85,-6-44-91,-5 352 27,4-352-24,1 0 1,0 0-1,0 0 0,0 0 0,0 0 1,0 1-1,1-1 0,-1 0 0,1 0 1,0 0-1,0 0 0,0 0 1,0-1-1,1 1 0,-1 0 0,1 0 1,-1-1-1,1 1 0,0-1 0,0 1 1,0-1-1,1 0 0,-1 0 1,0 0-1,1 0 0,-1 0 0,1-1 1,0 1-1,0-1 0,-1 0 0,1 1 1,0-1-1,0-1 0,0 1 0,0 0 1,0-1-1,1 1 0,-1-1 1,0 0-1,0 0 0,0 0 0,0-1 1,2 1 2,4-7 62,-1 1 1,-1-1-1,1 0 1,-1-1-1,0 0 1,-1 0-1,0 0 1,0-1-1,-1 1 1,0-2-1,-1 1 1,3-7-63,-7 15 13,9-17 199,-1-1 0,-1 0 0,-1-1 0,-1 1 0,0-1 0,-1-1 1,-2 1-1,0 0 0,-1-1 0,-1 1 0,-1-11-212,1 30 19,0-1 1,0 1-1,0 0 0,0 0 1,-1 0-1,1 0 0,0-1 1,0 1-1,-1 0 1,1 0-1,-1 0 0,1 0 1,-1 0-1,1 0 0,-1 0 1,0 0-1,0 0 1,1 0-1,-1 0 0,0 0 1,0 0-1,0 1 0,0-1 1,0 0-1,0 1 1,0-1-1,0 0 0,0 1 1,0 0-1,0-1 0,0 1 1,0-1-1,-1 1 1,1 0-1,0 0 0,0 0 1,0 0-1,-1 0 0,1 0 1,0 0-1,0 0 1,0 0-1,-1 1 0,1-1 1,0 0-1,0 1 0,0-1 1,0 1-1,0-1 1,0 1-1,0 0 0,0-1 1,0 1-1,0 0 0,0 0 1,0-1-1,0 1 0,1 0 1,-1 0-1,0 0 1,1 0-1,-1 1-19,-11 16 11,2 1 0,0 0 0,0 1 0,2 0 0,1 0 1,0 1-1,2-1 0,0 2 0,2-1 0,0 0 0,1 1 0,1-1 0,2 12-11,-5 440-251,40 69-2002,-26-377 1202,-9-162 1053,-1 0 1,1 0-1,0-1 1,-1 1-1,1 0 1,-1 0-1,0 0 1,0 0 0,0 0-1,-1-1 1,1 1-1,-1 0 1,1 0-1,-1 0 1,0-1-1,0 1 1,0 0-1,0-1 1,-1 1-1,1-1 1,-1 1-1,1-1 1,-1 0-1,0 0 1,0 1 0,0-1-1,0 0 1,0-1-1,-1 1 1,1 0-1,-1-1 1,1 1-1,-1-1 1,1 0-1,-1 0 1,0 0-1,1 0 1,-2 0-3,-8-1 45,1-1 1,-1 0-1,1-1 1,-1 0-1,1-1 0,-1 0 1,1-1-1,1 0 1,-1-1-1,0 0 0,1 0 1,0-1-1,-7-6-45,9 7 61,-43-26 290,1-2-1,2-2 1,2-2-1,1-2 1,2-2-1,-19-26-350,52 57 52,0-1-1,1 1 0,1-1 1,0-1-1,0 0 0,1 0 1,0 0-1,2-1 0,-1 0 1,1 0-1,1-1 0,0 1 0,1-1 1,1 0-1,0 0 0,1 0 1,0 0-1,2-13-51,0 22-15,1 1-1,0-1 1,1 0 0,-1 1-1,1-1 1,0 1 0,0 0-1,0-1 1,1 2 0,-1-1-1,1 0 1,0 1 0,0-1-1,0 1 1,1 0 0,-1 1-1,1-1 1,0 1 0,-1 0-1,1 0 1,0 0 0,0 1-1,2-1 16,119-16-1975,11 25-2671,-49 16-2489,-25 5-3382</inkml:trace>
  <inkml:trace contextRef="#ctx0" brushRef="#br0" timeOffset="43376.788">2541 4839 10346,'-1'-33'1905,"-2"-45"2611,-8 26 3055,10 97-4272,0 534-1207,23-381-2732,-30-291 746,4 73-100,1 0-1,1 0 1,1-1 0,0 1 0,2-1 0,0 1-1,1-1 1,2 1 0,0 0 0,0 0-1,2 1 1,1-1 0,0 1 0,2 0-6,-6 14-9,1 0 1,0 0-1,0 0 0,1 0 1,-1 1-1,1-1 1,0 1-1,0 1 0,1-1 1,-1 1-1,1 0 1,0 0-1,-1 0 0,1 1 1,1 0-1,-1 0 1,0 0-1,0 1 0,1 0 1,-1 0-1,0 1 1,1 0-1,-1 0 0,1 0 1,-1 1-1,0 0 1,1 0-1,-1 1 0,0-1 1,0 1-1,0 1 1,0-1-1,0 1 1,0 0-1,-1 1 0,1-1 1,-1 1-1,0 0 1,0 0-1,-1 1 0,4 3 9,3 5-180,-1-1 0,0 1 0,-1 1-1,-1 0 1,0 0 0,-1 0 0,0 1-1,-1 0 1,-1 1 0,0-1 0,-1 1 0,-1 0-1,-1 0 1,0 0 0,-1 1 0,0-1-1,-2 0 1,0 0 0,-1 1 0,0-1-1,-4 11 181,5-20-24,-1-1-1,0 0 1,0 0-1,-1 0 1,0 0-1,0 0 1,0 0-1,-1-1 0,1 0 1,-2 1-1,1-2 1,0 1-1,-1 0 1,0-1-1,0 0 1,0 0-1,0 0 0,-1-1 1,0 1-1,1-1 1,-1-1-1,0 1 1,-1-1-1,1 0 1,0 0-1,-1-1 0,1 0 1,0 0-1,-1-1 1,0 1-1,1-2 1,-1 1-1,1 0 1,-1-1-1,1-1 0,0 1 1,-1-1-1,1 0 1,0 0-1,-4-3 25,2 0-109,0-2 0,0 1 0,1-1 0,0 0-1,1 0 1,-1-1 0,2 0 0,-1 0 0,1 0 0,0-1 0,0 0-1,1 0 1,1 0 0,-1-1 109,-3-39-4134,18 2-4089,6 18-2048</inkml:trace>
  <inkml:trace contextRef="#ctx0" brushRef="#br0" timeOffset="43770.147">3473 5094 16143,'2'-117'6390,"-2"112"-6186,-1 1 1,0-1-1,-1 0 0,1 0 0,-1 1 0,1-1 1,-1 1-1,-1 0 0,1-1 0,-1 1 0,1 0 0,-1 0 1,0 1-1,-1-1 0,1 1 0,-1-1 0,1 1 0,-2 0-204,2 0 50,-1 0 0,0 1-1,0 0 1,-1 0 0,1 0-1,0 0 1,-1 0 0,0 1 0,1 0-1,-1 0 1,1 0 0,-1 0-1,0 1 1,0 0 0,1 0-1,-1 0 1,0 1 0,0 0-1,1-1 1,-1 2 0,1-1-1,-1 0 1,1 1 0,-1 0-1,1 0 1,0 0 0,0 1-1,-1 0-49,-7 7 15,0 1-1,0 0 0,1 1 0,0 0 0,1 1 0,0 0 0,1 1 0,1-1 0,0 2 0,1-1 0,1 1 1,0 1-1,-2 9-14,-3 15-14,1 0 0,3 0 0,1 1 1,0 34 13,5-71-6,7 136-527,-5-136 438,0 0-1,0 0 0,0 0 0,0 0 0,1 0 1,-1 0-1,1 0 0,0-1 0,0 1 1,1-1-1,-1 0 0,1 1 0,-1-1 0,1 0 1,0 0-1,0-1 0,0 1 0,1-1 1,-1 1-1,1-1 0,-1 0 0,1 0 0,0-1 1,0 1-1,-1-1 0,1 0 0,0 0 1,0 0-1,0 0 0,1-1 0,2 1 96,1-3-28,0 0 0,0-1-1,-1 1 1,1-1 0,-1-1-1,0 0 1,0 0 0,0 0-1,-1-1 1,1 0 0,-1 0 0,0 0-1,-1-1 1,1 0 0,-1 0-1,0 0 1,-1-1 0,1 0-1,-1 0 1,2-7 28,0 6 0,18-31 375,-2-2 0,-2-1 0,-1 0-1,-2-1 1,8-36-375,-20 69 326,-6 31-433,-1 56-13,2 66-1041,15-50-3633,9-46-5765,-8-32 2247</inkml:trace>
  <inkml:trace contextRef="#ctx0" brushRef="#br0" timeOffset="44167.916">3785 5141 8072,'2'-24'3432,"9"-159"2953,-5 55-833,-16 114-2780,-3 36-1604,7 5-1041,1 1 0,1 0 0,2-1-1,0 1 1,2 0 0,2 17-127,-1 12 39,0 20-688,3-1-1,4 1 1,13 54 649,1-68-4586,-10-77 1025,5-265 8478,-14 261-4573,1 0 0,1 1 0,0 0 0,1 0 0,1 0 0,1 1 1,5-10-345,-10 22 40,0-1 1,0 1 0,0-1 0,0 1 0,0 0 0,1 0 0,0 1 0,0-1 0,0 1 0,0 0-1,1 0 1,-1 0 0,1 1 0,-1-1 0,1 1 0,0 0 0,0 0 0,0 1 0,0 0-1,0 0 1,1 0 0,-1 0 0,0 1 0,0 0 0,1 0 0,-1 0 0,5 1-41,1 3-20,-1 1 0,1-1 0,-1 2 0,0 0 0,0 0 0,-1 0 0,0 1 0,0 1 0,-1 0 0,1 0 0,-2 0 0,1 1 0,-1 0 0,-1 1 1,1-1-1,-2 1 0,1 1 0,-2-1 0,5 11 20,-5-8-241,0 0 0,-1 1 1,-1-1-1,0 0 1,-1 1-1,0-1 0,-1 1 1,0-1-1,-1 1 0,-1-1 1,0 1-1,-1-1 0,0 0 1,-1 0-1,-1 0 1,0-1-1,-1 1 0,0-1 1,0 0-1,-2-1 0,1 0 1,-1 0-1,-1 0 0,0-1 1,-1-1-1,0 1 1,0-2-1,-1 1 0,0-1 1,0-1-1,-1 0 0,0-1 1,0 0-1,0-1 0,-1 0 1,0-1-1,0 0 1,0-1-1,-6 0 241,15-3-120,0-1 0,-1 0 0,1 0 0,0-1 0,0 1 1,0-1-1,0 0 0,0 0 0,0 0 0,1-1 0,-1 1 0,1-1 1,-1 0-1,1 0 0,0 0 0,0 0 0,0-1 0,1 1 0,-1-1 0,1 0 1,0 1-1,0-1 0,0 0 0,0 0 0,1 0 0,0-1 0,0 1 0,0 0 1,0-1-1,1 1 0,-1 0 0,1-1 0,0 1 0,0 0 0,1-1 0,-1 1 1,1 0-1,0-1 0,0 1 0,1 0 0,-1 0 0,1 0 0,0 0 1,2-4 119,12-25-6609</inkml:trace>
  <inkml:trace contextRef="#ctx0" brushRef="#br0" timeOffset="44493.321">4418 5190 11371,'0'0'6502,"0"0"-3555,0 0-321,0 0-1184,22 99-866,-22-59-416,0 0-128,-3 3 0,1-3-32,1-3-64,1-4-544,0-3-802,0-4-1697,1-2-2114,6-10-5797</inkml:trace>
  <inkml:trace contextRef="#ctx0" brushRef="#br0" timeOffset="44494.321">4516 4828 8584,'0'0'673,"0"0"-609,0 0-64,0 0-1442</inkml:trace>
  <inkml:trace contextRef="#ctx0" brushRef="#br0" timeOffset="42207.296">639 4832 8488,'0'0'6395,"0"0"-3010,0 0-1298,0 0-165,0 0-400,0 0-476,6 23-165,-3-12-768,25 163 1087,-28-85-747,-1 36-290,5 0 0,10 43-163,-10-135-488,9 47-1395,9-37-3556,-19-45-1917,-5-13 4884,-54-130 865,27 68 3962,4-1-1,3-2 0,3 0 0,4 0 1,4-2-1,1-42-2354,8 113 155,0-1 0,1 1 0,1-1 0,0 1 0,1-1 0,0 0 0,0 1 0,1-1 0,1 1 0,0 0 0,1 0 0,0 0 0,0 0 0,1 1 0,1-1 0,-1 1 0,2 1 0,-1-1 0,2 1 0,-1 0 0,1 0 0,0 1 0,1 0 0,0 1 0,0 0 0,1 0 0,0 1 0,9-4-155,2 4 31,1 2 0,-1 0 0,1 1-1,0 2 1,-1 0 0,1 1 0,0 1 0,0 1 0,-1 1 0,1 1 0,-1 1 0,0 1-1,0 1 1,14 6-31,-22-7-54,0 0 0,0 1 0,0 0 0,-1 0 0,0 2-1,-1 0 1,0 0 0,0 1 0,-1 0 0,0 0 0,0 3 54,-6-8-80,0 1 0,0 0 0,-1 0 0,0 0 0,0 0 0,-1 0 0,0 1 0,0-1 0,0 1 0,-1-1 0,0 1 0,0-1 0,0 1 0,-1 0 0,0 0 1,-1-1-1,0 1 0,0 0 0,0-1 0,0 1 0,-1-1 0,0 1 0,-1-1 0,-2 6 80,-7 6-49,-1-1-1,-1 0 1,0-1 0,-1-1 0,-1 0-1,0-1 1,-1-1 0,0 0-1,-1-1 1,0-1 0,-1-1 0,-1 0-1,-3-1 50,-14 11-37,-1-3 0,0-1-1,-1-2 1,-1-2 0,-1-1-1,1-2 1,-31 2 37,71-11-160,0 0-1,0-1 1,0 1 0,0 0 0,0 0 0,0-1 0,0 1 0,0 0-1,0 0 1,0 0 0,0-1 0,0 1 0,0 0 0,0 0-1,0-1 1,0 1 0,0 0 0,0 0 0,0 0 0,0-1 0,0 1-1,0 0 1,-1 0 0,1 0 0,0-1 0,0 1 0,0 0-1,0 0 1,-1 0 0,1 0 0,0-1 160,28-9-4511,9 0-875</inkml:trace>
  <inkml:trace contextRef="#ctx0" brushRef="#br0" timeOffset="42539.266">1159 5219 5125,'0'0'4271,"5"13"-1170,42 164 4832,-31 1-7479,-12-168-422,-30-115 3619,22 84-3371,1 0 0,1 0 0,0 0 1,2-1-1,0 1 0,2 0 0,0 0 0,1-1 0,1 2 0,5-15-280,-6 26-2,0 0 0,1 1 0,0-1 0,0 1 0,1 0 1,0 0-1,0 0 0,1 0 0,0 1 0,0 0 0,1 0 0,-1 1 0,2 0 0,-1 0 0,1 0 0,0 1 0,0 0 0,0 1 0,1 0 1,-1 0-1,1 1 0,0 0 0,0 0 0,9 0 2,-4 1-361,0 0 1,1 1-1,-1 1 1,0 0-1,0 1 0,0 1 1,0 0-1,0 1 1,5 2 360,70 32-10528,-53-16-1195</inkml:trace>
  <inkml:trace contextRef="#ctx0" brushRef="#br0" timeOffset="42877.304">1878 5005 14638,'0'0'4068,"0"0"-1527,0 0-491,-16-4-689,-52-8-614,65 12-722,0 1-1,0-1 1,0 1-1,0 0 0,0 0 1,0 0-1,0 0 1,0 0-1,0 1 0,1-1 1,-1 1-1,0 0 0,1 0 1,0 0-1,-1 0 1,1 0-1,0 1 0,0-1 1,0 0-1,0 1 1,1 0-1,-1-1 0,0 2-24,-4 5 48,-6 11-4,1 0-1,1 0 1,1 1 0,0 1-1,2-1 1,1 1 0,0 0 0,2 1-1,0-1 1,2 1 0,0 0-1,2 0 1,0 0 0,2-1 0,0 1-1,5 14-43,-5-20-125,1-1 1,1 1-1,1-1 0,0-1 0,1 1 0,0-1 0,1 1 0,5 4 125,-10-16-133,1 0-1,-1 1 0,1-1 0,0 0 0,1-1 1,-1 1-1,1-1 0,0 1 0,0-1 0,0 0 1,0 0-1,0-1 0,0 1 0,1-1 0,-1 0 0,1 0 1,0-1-1,0 1 0,0-1 0,0 0 0,-1 0 1,1-1-1,0 1 0,1-1 0,-1 0 0,0-1 1,0 1-1,-1-1 0,5-1 134,2-4 113,0 0-1,0-1 1,0-1 0,-1 0-1,0 0 1,-1-1-1,0 0 1,0-1 0,-1 0-1,0 0 1,0-1 0,-2 0-1,1-1 1,-1 1 0,-1-1-1,0 0 1,-1 0 0,0-1-1,-1 1 1,0-2-113,8-22 614,-2 0 0,-1 0 0,-2-1-1,-1 0 1,-2 0 0,-2 0 0,-2-2-614,2 36-44,-1 0 0,0-1 0,1 1-1,-2 0 1,1 0 0,0 0 0,-1 0-1,1-1 1,-1 1 0,0 0 0,0 0 0,0 0-1,0 0 1,-1 0 0,1 1 0,-1-1 0,0 0-1,0 1 1,0-1 0,0 1 0,0-1-1,0 1 1,-1 0 0,1 0 0,-1 0 0,1 0-1,-1 1 1,0-1 0,0 1 0,0-1 0,0 1-1,0 0 1,0 0 0,0 1 0,0-1 0,0 1-1,0-1 1,-1 1 0,0 0 44,-16 13-8627,13 2-3673</inkml:trace>
  <inkml:trace contextRef="#ctx0" brushRef="#br0" timeOffset="41148.813">3254 3215 7751,'20'-199'17649,"-19"199"-17574,0 0-1,0 0 1,-1 0-1,1 0 0,0 0 1,0 0-1,0 0 1,-1 0-1,1 0 1,0 1-1,0-1 1,-1 0-1,1 1 1,0-1-1,-1 0 1,1 1-1,0-1 1,-1 1-1,1-1 1,0 1-1,-1-1 1,1 1-1,-1 0 1,1-1-1,-1 1 1,1 0-1,-1-1 1,0 1-1,1 0 1,-1-1-1,0 1 1,0 0-1,1 0 1,-1-1-1,0 1 1,0 0-1,0 0 1,0 0-1,0-1 1,0 1-1,0 0 1,0 0-1,0 0 1,-1 0-75,12 49 351,-2 0-1,-2 1 1,-3 0 0,-1 45-351,-1-29 86,2 29-36,-3 240-3431,-15-249-1572,-4-33-4529,4-29-517</inkml:trace>
  <inkml:trace contextRef="#ctx0" brushRef="#br0" timeOffset="41436.672">3094 3890 9449,'0'0'3123,"0"0"-422,0 0 321,0 0-572,0 0-656,0 0-492,0 0-442,0 0-230,4 8-214,-2-3-391,1-1-1,0 1 1,1-1-1,-1 0 1,1 0-1,-1 0 1,1 0-1,1 0 1,-1-1 0,0 0-1,1 0 1,-1 0-1,1-1 1,0 1-1,3 0-24,16 6 1,0-1 0,0-2 1,0 0-1,1-1 0,0-2 0,0 0 0,0-2 0,1 0 0,-1-2 0,8-2-1,-22 2 12,0-1 0,0 0 1,0 0-1,0-1 0,-1 0 0,1-1 1,-1-1-1,0 1 0,0-2 0,0 1 1,-1-1-1,0-1 0,0 0 0,0 0 1,-1-1-1,0 1 0,-1-2 0,1 1 0,-2-1 1,1 0-1,-1-1 0,-1 0 0,0 0 1,1-1-13,1-8 387,-1 1 0,-1-1 1,0 0-1,-2 0 1,0 0-1,-1 0 1,-1-15-388,-7 101-4617,3-44 1098,-1 7-5113</inkml:trace>
  <inkml:trace contextRef="#ctx0" brushRef="#br0" timeOffset="61620.878">3996 9067 11627,'4'-15'3411,"0"-1"-2342,9-36 857,-9 10 4010,-14 64-2855,-15 64-2765,4 0 1,4 1 0,3 1 0,5 0-1,3 1 1,4 31-317,2-102-548,9 124-1593,6-98-2453,10-8-4533,-8-21-1908</inkml:trace>
  <inkml:trace contextRef="#ctx0" brushRef="#br0" timeOffset="61956.358">4435 9000 13196,'-2'-73'2093,"-16"36"4543,11 58-3684,3 255-288,6-184-2745,0 187 293,-16-94-3883,5-104-3920,9-52 886</inkml:trace>
  <inkml:trace contextRef="#ctx0" brushRef="#br0" timeOffset="62247.206">3486 9352 16848,'0'0'2664,"16"-4"-1052,1011-216 4009,-957 213-5818,-71 7 130,1 0 1,-1 0-1,1 0 1,-1 0 0,1 0-1,-1 0 1,1 0-1,0 0 1,-1 1-1,1-1 1,-1 0 0,1 0-1,-1 0 1,1 0-1,0 1 1,-1-1-1,1 0 1,-1 0 0,1 1-1,0-1 1,-1 0-1,1 0 1,0 1-1,-1-1 1,1 1 0,0-1-1,0 0 1,-1 1-1,1-1 1,0 1-1,0-1 1,0 0-1,0 1 1,-1-1 0,1 1-1,0-1 1,0 1-1,0-1 1,0 1-1,0-1 1,0 0 0,0 1-1,0-1 1,0 1-1,0-1 1,1 1-1,-1-1 1,0 1 0,0-1-1,0 0 1,0 1-1,1-1 1,-1 1-1,0-1 1,0 0 0,1 1-1,-1-1 1,0 0-1,1 1 1,-1-1-1,0 0 1,1 0-1,-1 1 67,-68 40-8258,19-14 2386</inkml:trace>
  <inkml:trace contextRef="#ctx0" brushRef="#br0" timeOffset="62565.91">3759 9640 4773,'0'0'5770,"-3"13"-2513,-10 42-508,13-54-2642,0 0 0,0 0 0,0 0 1,0 1-1,1-1 0,-1 0 0,0 0 0,1 0 0,-1 0 1,1 0-1,0 0 0,-1 0 0,1 0 0,0 0 0,-1 0 1,1 0-1,0 0 0,0 0 0,0-1 0,0 1 0,0 0 0,0 0 1,0-1-1,0 1 0,0-1 0,0 1 0,0-1 0,0 1 1,0-1-1,0 0 0,1 0 0,-1 1 0,0-1 0,0 0 1,0 0-1,0 0 0,1 0 0,-1-1 0,0 1-107,6 1 364,36 2 295,0-2 1,1-1 0,-1-3-1,0-1 1,0-2-1,40-12-659,-14 5 308,402-75-228,-468 87-548,9 0-1100,-8 4-5054,-3 3-580</inkml:trace>
  <inkml:trace contextRef="#ctx0" brushRef="#br0" timeOffset="49500.072">3466 7019 12011,'0'0'3743,"0"0"-444,0 0-385,0 0-703,0 0-738,0 0-448,0 0-219,-2 20-53,-41 271 854,22-79-1441,20-71-2857,1-139 2372,4 30-2277,9-22-3986,-6-18 1281,-5-18 2861,-1 22 1730,-1-114-2898,-3-2 4269,5-208 10149,-2 315-10505,0 0 0,1 1 0,0-1 0,1 0 0,0 1 0,1-1 0,0 1 0,1 0 0,1 0 0,-1 0 0,2 1-1,0 0 1,0 0 0,1 0 0,1 1 0,-1 0 0,2 0 0,-1 1 0,2 0 0,-1 0 0,1 1 0,0 0 0,0 1 0,1 0-1,8-3-303,5 3 22,-1 2 0,1 1 1,0 0-1,0 2 0,0 1 1,18 1-24,76 25-2660,-63 22-5081,-40-19 1282</inkml:trace>
  <inkml:trace contextRef="#ctx0" brushRef="#br0" timeOffset="49827.316">3398 7310 13965,'0'0'3652,"0"0"-577,0 0-257,0 0-1312,0 0-706,0 0-479,0 0-193,0 0 32,123 27-32,-65-37-128,8 0-32,-5 1-544,1 1-738,-7 3-1120,-2 1-1282,-9 2-3586</inkml:trace>
  <inkml:trace contextRef="#ctx0" brushRef="#br0" timeOffset="50148.824">4331 7178 18449,'0'0'2846,"-13"-12"-812,-48-36-379,55 44-1518,-1 1 0,0 0 0,0 0 1,0 1-1,-1 0 0,1 0 0,0 1 0,-1 0 1,0 0-1,1 0 0,-1 1 0,1 1 1,-1-1-1,1 1 0,-1 0 0,1 1 1,-1 0-138,-7 2 25,1 1 0,0 1 0,1 0 0,0 1 0,0 0 1,0 1-1,1 0 0,0 1 0,0 1 0,1 0 0,0 0 1,1 1-1,0 0 0,1 1 0,0 0 0,1 1 0,1 0 1,0 0-1,0 0 0,1 1 0,1 0 0,1 0 0,0 1 1,0-1-1,1 1 0,1 0 0,1 0 0,0 12-25,0-9-83,0 0 0,1 0-1,1 0 1,1 1 0,0-1 0,2-1 0,0 1-1,1 0 1,4 8 83,-7-21-128,0 1-1,1 0 1,0-1-1,0 0 1,1 1 0,-1-1-1,1-1 1,0 1-1,0 0 1,1-1-1,-1 0 1,1 0 0,0 0-1,0-1 1,0 0-1,1 0 1,-1 0-1,1-1 1,0 1 0,0-1-1,0 0 1,0-1-1,0 0 1,0 0-1,0 0 1,0-1-1,0 1 1,0-2 0,3 1 128,1-2-54,0 1 1,0-2 0,-1 1 0,0-2 0,1 1 0,-1-1 0,0 0-1,-1-1 1,1 0 0,-1-1 0,0 1 0,0-1 0,-1-1 0,1 0 0,-2 0-1,1 0 1,-1-1 0,0 0 0,0 0 0,1-4 53,86-181 2133,-92 191-2104,42-156 3628,-64 303-2947,21-122-607,0-1-1,2 1 1,1-1-1,0 1 1,2-1 0,0 0-1,3 3-102,39 53-3247,-42-73 2147,0 0 0,0 0 1,1-1-1,-1 0 0,1 0 0,0 0 0,1-1 1,-1 0-1,0 0 0,1-1 0,0 1 0,1-1 1100,27 4-12999</inkml:trace>
  <inkml:trace contextRef="#ctx0" brushRef="#br0" timeOffset="50740.256">4601 7219 9801,'0'0'4789,"0"0"-2035,0 0-789,0 0-513,0 0-315,0 0-64,-3 19-390,0-2-549,1-9-76,0 0 0,0 1 0,1-1 0,1 0-1,-1 1 1,1-1 0,1 1 0,-1-1-1,1 1 1,1-1 0,0 0 0,2 8-58,2 0 156,1-1 0,0 0 0,1 0-1,1-1 1,0 1 0,1-2 0,0 0 0,1 0 0,1-1 0,0 0 0,12 9-156,-18-16 26,0-1 0,0 0 1,1 0-1,-1 0 0,1-1 0,0 0 1,0 0-1,0 0 0,0-1 0,1 0 1,-1-1-1,0 0 0,1 0 0,-1 0 0,1-1 1,-1 0-1,1 0 0,-1-1 0,1 0 1,-1-1-1,1 1 0,-1-2 0,0 1 1,0-1-1,0 0 0,0 0 0,2-2-26,10-10 196,-1-1 0,-1 0-1,0-1 1,-1-2 0,-1 1-1,0-2 1,-2 0 0,0 0-1,-1-1 1,-2-1-1,0 0 1,-1 0 0,-1-1-1,-1 0 1,-1 0 0,-1-1-1,-1-2-195,11-56-112,-25 80-1436,-25 52-4554,17-17-1569</inkml:trace>
  <inkml:trace contextRef="#ctx0" brushRef="#br0" timeOffset="48298.277">2207 7032 14189,'3'-13'3054,"9"-54"1,-9 45 4700,-44 215-6410,12-61-1446,6 1 0,6 1-1,6 1 1,5 59 101,27-110-3391,-20-82 2995,0 0-1,0-1 1,0 1 0,0-1-1,0 0 1,1 1 0,-1-1-1,0 0 1,1 0-1,-1 0 1,1 0 0,0 0-1,-1 0 1,1 0 0,0 0-1,-1-1 1,1 1 0,0-1-1,0 1 1,-1-1 0,1 0-1,0 1 1,0-1 0,0 0-1,0 0 1,0-1 0,-1 1-1,2 0 397,16-6-6464</inkml:trace>
  <inkml:trace contextRef="#ctx0" brushRef="#br0" timeOffset="48593.005">2571 7081 10730,'14'-106'3550,"-6"60"985,-4 54 1842,-35 302-2706,2-52-3333,26-9-1835,7-197-2454,3 0-3280,-4-38-258</inkml:trace>
  <inkml:trace contextRef="#ctx0" brushRef="#br0" timeOffset="48888.864">1918 7304 9993,'-15'-4'5323,"-80"-14"-423,97 16-1155,47-9-2883,627-82-461,-654 90-665,75 5-3711,-88 9-242,-7 4-2269</inkml:trace>
  <inkml:trace contextRef="#ctx0" brushRef="#br0" timeOffset="48889.864">2055 7663 6822,'-11'12'7971,"-37"39"-4106,16-24 4281,194-64-7057,205-30-1351,-252 48-1909,-77 16-1276,-1 2-3469,-16 1-4433</inkml:trace>
  <inkml:trace contextRef="#ctx0" brushRef="#br0" timeOffset="54256.353">5639 7158 8296,'0'0'4153,"0"0"-1644,0 0-208,-13 3-224,-43 12-625,52-13-1343,0 1 1,0 0-1,0 0 0,0 0 1,1 0-1,0 0 1,-1 1-1,1 0 1,0-1-1,1 1 1,-1 0-1,1 0 1,0 1-1,0-1 0,0 1 1,0-1-1,1 1 1,0-1-1,0 1 1,-1 4-110,0-1 58,-1 3-49,1 0 0,-1 1 1,2-1-1,0 1 0,0 0 0,1-1 0,1 1 0,0 0 0,0-1 1,1 1-1,1-1 0,0 1 0,0-1 0,1 0 0,1 0 1,0-1-1,0 1 0,1-1 0,0 0 0,1-1 0,0 1 0,0-1 1,1-1-1,0 0 0,1 0 0,0 0 0,0-1 0,9 5-9,-8-5-2,1-1-1,0 0 1,0 0-1,0-1 1,1-1-1,-1 0 1,1 0-1,0-1 1,0-1-1,0 0 1,1-1-1,-1 0 1,0-1-1,1 0 1,3-1 2,-9-2 30,0-1 1,0 1-1,-1-1 0,1-1 1,-1 1-1,0-1 0,0 0 1,0-1-1,-1 1 0,0-1 1,0 0-1,0 0 0,-1-1 0,0 1 1,0-1-1,-1 0 0,0 0 1,0-1-1,0 1 0,-1 0 1,0-1-1,-1 0 0,0 1 1,0-1-1,0-5-30,0 2 96,0 0 1,0 0-1,-1 0 0,-1 0 0,0 0 1,0 0-1,-1 0 0,0 0 1,-1 0-1,0 1 0,-1-1 1,0 1-1,-1 0 0,0 0 0,-1 1 1,1-1-1,-2 1 0,1 1 1,-2-1-1,1 1 0,-1 0 0,0 1 1,0 0-1,-1 0 0,0 0 1,0 1-1,-9-3-96,-76-12-457,91 21 155,0 0-1,0 0 1,0 0 0,0 1 0,1-1-1,-1 1 1,0-1 0,0 1 0,1 0-1,-1 0 1,0 1 0,1-1 0,-1 0-1,1 1 1,0-1 0,-1 1-1,1 0 1,0 0 0,0 0 0,0 0 302,-9 19-6625</inkml:trace>
  <inkml:trace contextRef="#ctx0" brushRef="#br0" timeOffset="54783.382">6330 7235 5061,'0'0'3694,"0"0"-1276,0 0-26,0 0-150,0 0-294,0 0-383,-9 14-615,-27 48-427,19 20 217,17-61-599,-1-13-132,-1 0 0,2 0 0,-1 0 0,1 0 0,0 0 0,1 0 0,0 0 0,0-1 0,1 1 0,0 0 0,0-1 0,1 1 0,0-1 0,0 1 1,0-1-1,1 0 0,0-1 0,1 1 0,0-1 0,0 0 0,0 0 0,0 0 0,1-1 0,0 1 0,0-1 0,1-1 0,0 1 0,-1-1 0,1-1 0,0 1 0,1-1 0,-1 0 0,1-1 0,-1 0 0,1 0 0,5 0-9,-6-1 5,0 0 0,0-1 0,-1 0-1,1-1 1,0 0 0,0 0 0,0 0-1,0-1 1,-1 0 0,1 0-1,-1-1 1,1 0 0,-1 0 0,0 0-1,0-1 1,0 0 0,-1 0-1,1 0 1,-1-1 0,0 0 0,0 0-1,-1 0 1,1 0 0,-1-1 0,-1 0-1,4-5-4,2-11 403,0 0 0,-1 0 0,-2 0 0,0-1 1,-2 0-1,0 0 0,-1-1 0,-2 1 0,0 0 0,-2-15-403,-3 16 442,-1 26-126,3 12-310,2-1 1,0 0-1,0 1 1,1-1-1,1 1 1,1-1 0,0 0-1,1 0 1,1 0-1,0-1 1,1 1-1,0-1 1,1 0-1,7 9-6,41 35-3261,19-19-4881,-47-32 2013,-5-2-2092</inkml:trace>
  <inkml:trace contextRef="#ctx0" brushRef="#br0" timeOffset="55082.096">7096 7348 10314,'1'-13'3096,"0"-41"-21,-1 53-2847,1-1 1,-1 1-1,1 0 0,-1 0 0,0-1 1,1 1-1,-1-1 0,0 1 1,0 0-1,0-1 0,0 1 0,0 0 1,-1-1-1,1 1 0,0 0 1,0-1-1,-1 1 0,1 0 1,-1 0-1,1-1 0,-1 1 0,0 0 1,1 0-1,-1 0 0,0 0 1,0 0-1,0 0 0,0 0 0,0 0 1,0 0-1,0 0 0,0 0 1,0 1-1,-1-2-228,-12 37 2199,0 128-1365,14-130-1001,-2 1 1,-1-1-1,-1 0 0,-2 0 0,-2 0 167,8-33-17,0-1-1,0 1 0,-1 0 0,1 0 0,0-1 1,0 1-1,-1 0 0,1 0 0,0-1 0,-1 1 1,1 0-1,0 0 0,0 0 0,-1 0 0,1-1 1,-1 1-1,1 0 0,0 0 0,-1 0 0,1 0 1,0 0-1,-1 0 0,1 0 0,0 0 0,-1 0 1,1 0-1,0 0 0,-1 0 0,1 0 0,0 0 1,-1 1-1,1-1 0,0 0 0,-1 0 0,1 0 1,0 0-1,-1 1 0,1-1 0,0 0 1,-1 0-1,1 0 0,0 1 0,0-1 0,-1 0 1,1 1-1,0-1 0,0 0 0,0 0 0,0 1 1,-1-1-1,1 0 0,0 1 0,0-1 0,0 1 1,0-1-1,0 0 0,0 1 0,0-1 0,0 0 1,0 1-1,0-1 18,-10-31-855,9 30 852,-3-25 61,0 1 0,2-1 0,1 0 0,1 0-1,1-1 1,2-2-58,-3 18 31,1 1 1,0-1-1,1 0 0,0 1 0,1 0 1,0-1-1,1 1 0,0 0 0,0 1 0,1-1 1,0 1-1,1 0 0,0 0 0,1 0 1,0 1-1,0 0 0,0 0 0,1 1 1,0 0-1,1 1 0,-1-1 0,1 2 0,1-1 1,-1 1-1,1 1 0,0-1 0,0 2 1,0-1-1,0 2 0,1-1 0,-1 1 1,1 1-1,-1 0 0,1 0 0,0 1 0,0 1 1,-1-1-1,1 2 0,-1-1 0,5 3-31,48 26-1685,-24-4-2625,-7-3-2277</inkml:trace>
  <inkml:trace contextRef="#ctx0" brushRef="#br0" timeOffset="55679.858">8116 7206 10506,'-4'-16'2888,"-13"-53"-518,15 64-2083,0 0 0,0 0-1,-1 0 1,1 0 0,-1 0-1,0 0 1,-1 1 0,1-1-1,-1 1 1,0 0 0,0 0 0,0 1-1,0-1 1,-1 1 0,1 0-1,-1 0 1,0 0 0,0 1-1,0-1 1,0 1 0,-4-1-287,0 1 81,0 1 0,0-1 0,0 1 0,-1 1 0,1 0 0,0 0 0,0 1 0,0 0 0,0 0 0,0 1 0,0 1 0,0-1 0,0 1 0,1 1 0,-1 0 0,1 0 0,0 0 0,-1 2-81,-5 7 17,0 1-1,1 0 1,1 1-1,0 0 1,1 1-1,0 0 1,2 1-1,0 0 1,1 0-1,0 1 1,2 0-1,0 0 1,1 1-1,0 0 1,2 0-1,1 0 1,0 0-1,1 0 1,1 1-1,1-1 1,0 0-1,5 16-16,-6-29-3,0-1 1,1 1-1,0 0 0,0-1 0,1 1 0,-1-1 0,1 0 0,0 1 0,1-1 0,-1 0 0,1 0 0,0-1 0,1 1 1,-1 0-1,1-1 0,-1 0 0,1 0 0,1 0 0,-1 0 0,0-1 0,1 0 0,0 0 0,0 0 0,0 0 1,0-1-1,0 0 0,1 0 0,-1 0 0,0-1 0,1 1 0,-1-1 0,1-1 0,0 1 0,-1-1 0,1 0 1,0 0-1,-1-1 0,1 1 0,0-1 0,-1-1 0,1 1 0,-1-1 0,0 0 0,1 0 3,10-10 12,-1 0 0,-1-1-1,0 0 1,0-1-1,-2-1 1,0 0 0,0-1-1,-1 0 1,-1-1 0,-1 0-1,2-7-11,59-100 251,-68 124-254,1-1-1,0 1 0,0 0 0,0 0 1,0 0-1,-1 1 0,1-1 0,0 0 1,0 1-1,0 0 0,-1 0 0,1 0 1,-1 0-1,1 0 0,0 0 0,-1 1 1,0-1-1,1 1 0,-1 0 0,0-1 1,0 1-1,0 0 0,0 0 0,0 1 1,0-1-1,-1 0 0,1 1 1,-1-1-1,0 1 0,1-1 0,-1 1 1,0-1-1,-1 1 0,2 1 4,1 1 4,32 54-126,31 45-382,-10-47-3738,-6-32-3547,-22-22 2734</inkml:trace>
  <inkml:trace contextRef="#ctx0" brushRef="#br0" timeOffset="56087.798">8565 7428 2338,'6'-20'3209,"43"-140"933,-36 114-1669,-3-1 0,-2 1-1,-2-1 1,-2-1 0,-2-18-2473,-2 65 66,1 0 0,-1 1 0,0-1 0,1 0 1,-1 0-1,0 1 0,0-1 0,0 0 0,0 0 0,0 1 1,0-1-1,0 0 0,0 0 0,0 1 0,0-1 0,0 0 0,0 0 1,0 0-1,-1 1 0,1-1 0,0 0 0,0 1 0,-1-1 0,1 0 1,-1 1-1,1-1 0,-1 0 0,1 1 0,-1-1 0,1 1 1,-1-1-1,1 1 0,-1-1 0,0 1 0,1-1 0,-1 1 0,0 0 1,1-1-1,-1 1 0,0 0 0,0 0 0,1-1 0,-1 1 0,0 0 1,0 0-1,1 0 0,-1 0 0,0 0 0,0 0 0,1 0 1,-1 0-1,0 0 0,0 1 0,1-1 0,-1 0 0,0 0 0,0 1 1,1-1-1,-1 0 0,0 1 0,1-1 0,-1 1 0,0-1 0,1 1 1,-1-1-1,1 1 0,-1-1 0,1 1 0,-1 0-66,-8 14 139,0 2 0,1-1 0,1 1 0,0 0 0,1 1 0,1-1 0,1 1 0,1 0 0,0 1 0,1 3-139,-2 3 73,-9 251 62,14-203-169,-2-66-17,1-2-70,-1 0-1,1 0 1,0-1 0,0 1 0,0 0-1,1 0 1,0 0 0,0-1 0,0 1 0,0-1-1,1 1 1,0-1 0,0 1 0,0-1-1,0 0 1,3 4 121,-4-9-37,0 1 0,1-1 1,-1 1-1,0-1 0,0 1 0,0-1 0,0 0 0,0 0 0,0 1 1,0-1-1,0 0 0,0 0 0,0 0 0,0 0 0,-1 0 0,1 0 1,0 0-1,-1-1 0,1 1 0,-1 0 0,1 0 0,-1 0 1,1-1-1,-1 1 0,0 0 0,0-1 0,0 1 0,0 0 0,0 0 1,0-1-1,0 0 37,9-62 19,-8 50-11,0-1 0,0 1-1,1 0 1,1 0 0,1 0 0,0 0-1,1 0 1,0 1 0,1-1 0,1 1 0,0 1-1,0 0 1,1 0 0,9-10-8,-10 16 4,0 1 1,1 0-1,0 0 1,0 0-1,0 1 1,0 1-1,1-1 1,-1 1-1,1 0 0,0 1 1,0 0-1,0 1 1,0 0-1,0 0 1,0 1-1,0 0 1,0 1-1,1-1 1,-1 2-1,0 0 1,-1 0-1,1 0 1,0 1-1,0 0 0,-1 1 1,0 0-1,0 0 1,0 1-1,0 0 1,-1 0-1,0 1 1,0 0-1,0 0 1,-1 1-1,0-1 1,0 2-1,0-1 1,-1 0-1,0 1 0,-1 0 1,0 0-1,0 1 1,-1-1-1,0 1 1,0 0-1,-1-1 1,0 1-1,-1 0 1,1 3-5,-2-2-177,-1 0 0,0 0 1,0-1-1,-1 1 1,0 0-1,-1-1 0,0 1 1,0-1-1,-1 0 0,-1 0 1,1 0-1,-1 0 0,-1-1 1,1 0-1,-1 0 0,-1-1 1,0 1-1,0-2 1,0 1-1,-1-1 0,0 0 1,0 0-1,0-1 0,-1 0 1,0 0-1,0-1 0,0-1 1,0 1-1,-1-1 1,1-1-1,-1 0 0,0 0 1,0-1-1,-6 0 177,5 1-133,-1 0 0,0-1 0,0 0 0,0-1 0,0-1 0,0 0 0,0 0 0,1-1 0,-1-1 1,0 0-1,1-1 0,0 0 0,0 0 0,0-1 0,0-1 0,1 1 0,0-2 0,0 0 0,0 0 0,1-1 0,-7-7 133,-3-30-6150,20 18 1500</inkml:trace>
  <inkml:trace contextRef="#ctx0" brushRef="#br0" timeOffset="56433.182">9358 6933 11050,'0'0'4965,"0"0"-1602,0 0-747,0 0-651,0 0-812,0 0-417,1 14-106,-9 117 70,-7-41-880,4 0-1,4 0 1,4 1 0,5 31 180,8-63-4191,9-23-3576,-3-18-454</inkml:trace>
  <inkml:trace contextRef="#ctx0" brushRef="#br0" timeOffset="56757.389">9742 7315 6790,'2'-15'1901,"8"-47"-6,-12 31 2560,-13 33-890,-3 16-1923,16-14-1579,-1 1 0,1-1-1,0 0 1,0 1 0,0-1-1,0 1 1,1 0 0,0-1-1,0 1 1,0 0 0,1 0-1,0 0 1,0 0-1,0 0 1,0 0 0,1-1-1,-1 1 1,1 0 0,1 0-1,-1-1 1,1 1 0,-1 0-1,1-1 1,1 0-1,-1 1 1,1-1 0,-1 0-1,1 0 1,0 0 0,1-1-1,-1 1 1,1-1 0,-1 0-1,1 0 1,0 0-1,0 0 1,0-1 0,1 1-1,-1-1 1,1 0 0,-1 0-1,1-1 1,0 0 0,-1 1-1,3-1-62,-3-1 20,-1 1 0,1-1-1,0 0 1,-1 0 0,1 0-1,0-1 1,-1 1 0,1-1 0,-1 0-1,1 0 1,-1 0 0,1 0 0,-1-1-1,0 1 1,0-1 0,1 0-1,-1 0 1,0 0 0,-1-1 0,1 1-1,0-1 1,-1 1 0,1-1-1,-1 0 1,0 0 0,0 0 0,0 0-1,0 0 1,-1 0 0,1-1 0,-1 1-1,0-1 1,0 1 0,0-1-1,0 1 1,0-4-20,1 4 125,0-1 0,0 0 0,0-1 0,0 1 0,-1 0 0,0 0 1,0-1-1,0 1 0,0-1 0,-1 1 0,1 0 0,-1-1 0,0 1 0,-1-1 0,1 1 0,-1-1 0,0 1 0,0-1 0,0 1 0,-1 0 0,1 0 0,-1 0 0,0 0 0,0 0 0,-1 0 0,1 0 1,-1 0-1,0 1 0,0 0 0,0-1 0,0 1 0,0 0 0,-1 1 0,0-1 0,1 0 0,-1 1 0,0 0 0,0 0 0,0 0 0,-4-1-125,0 2 25,1 1-1,-1-1 0,1 2 0,0-1 1,-1 1-1,1 0 0,0 0 1,0 1-1,0 0 0,0 0 0,0 0 1,0 1-1,0 0 0,1 1 1,-1 0-1,1 0 0,0 0 0,0 0 1,1 1-1,-1 0 0,1 0 1,0 1-1,0 0 0,1-1 0,0 2 1,0-1-1,0 0 0,0 2-24,-1 3-1,0 0 1,0 0-1,2 0 0,-1 0 0,1 1 1,1-1-1,0 1 0,1 0 0,0-1 1,0 1-1,1 0 0,1 0 1,0 0-1,1-1 0,0 1 0,1 0 1,2 5 0,-1-6-74,0 0 1,0-1 0,1 1 0,0-1 0,1-1 0,0 1 0,1-1 0,0 0 0,0 0 0,1-1-1,0 0 1,1 0 0,-1-1 0,1 0 0,1-1 0,-1 1 0,1-2 0,1 0 0,-1 0 0,0-1 0,1 0-1,0 0 1,0-2 0,0 1 0,0-1 0,9 0 73,-11-2-464,0 1 0,0-1 0,0-1 0,0 0 0,0 0-1,0-1 1,-1 0 0,1 0 0,0-1 0,-1 0 0,0-1 0,4-2 464,49-48-9245,-45 31 3624</inkml:trace>
  <inkml:trace contextRef="#ctx0" brushRef="#br0" timeOffset="57204.826">10981 6863 10570,'0'0'3160,"0"0"-912,0 0-150,0 0-182,-13 3-565,9-3-1292,0 1 0,-1 0 0,1 0 0,0 0 0,0 0-1,0 1 1,0-1 0,1 1 0,-1 0 0,0 1 0,1-1 0,-1 0 0,1 1 0,0 0 0,0 0 0,0 0 0,0 0 0,0 0-1,1 1 1,0-1 0,-1 1 0,1-1 0,0 1 0,1 0 0,-1 0 0,1 0-59,-9 23 122,1 0 0,1 1-1,2 0 1,1 0 0,1 0 0,1 1-1,1-1 1,2 1 0,1 0 0,2-1-1,0 1 1,2-1 0,1 0 0,1-1-1,1 1 1,2-1 0,1-1 0,1 0 0,1 0-1,1-1 1,14 18-122,-24-38-2,0 0 0,0 0 0,0-1 0,1 0 0,0 0 0,0 0 0,0 0 1,0-1-1,0 1 0,1-1 0,-1-1 0,1 1 0,0-1 0,0 0 0,0 0 0,0-1 0,0 0 0,0 0 0,1 0 0,-1-1 0,0 0 0,0 0 0,0-1 0,1 1 1,-1-1-1,0-1 0,0 1 0,0-1 0,0 0 0,0-1 0,-1 1 0,1-1 0,3-2 2,7-11 80,-1 0 1,0-1-1,-1 0 0,-1-1 1,-1-1-1,0 0 1,-1-1-1,-2 0 0,0 0 1,-1-1-1,-1 0 0,0-1 1,-2 1-1,-1-1 1,0 0-1,-2-1 0,-1 1 1,0-1-81,1-2 135,-1 0 0,-1 0 0,-1 1 0,-1-1-1,-2 0 1,0 1 0,-4-11-135,5 26 6,0 0 0,0 0 0,-1 1 0,0-1 0,-1 1 0,1 0-1,-2 0 1,1 1 0,-1-1 0,0 1 0,-1 0 0,1 1 0,-1 0-1,-1 0 1,1 0 0,-1 1 0,0 0 0,0 1 0,-1-1 0,1 2-1,-2-1-5,-1 0-102,0 1 1,0 1-1,0 0 0,0 0 0,0 1 0,0 0 0,0 1 0,0 1 0,0 0 0,0 0 1,0 1-1,0 0 0,0 1 0,-3 1 102,6-1-627,0 0 0,1 1-1,-1 0 1,1 0 0,-1 0 0,1 1 0,0 0 0,1 1-1,-1 0 1,1 0 0,0 0 0,1 0 627,-19 31-8905</inkml:trace>
  <inkml:trace contextRef="#ctx0" brushRef="#br0" timeOffset="58198.249">11642 7072 6758,'0'0'3241,"0"0"-1453,0 0-58,0 0 234,0 0-421,0 0-753,-2 4-523,-2 11-249,1 0-1,0 0 1,2 1-1,-1-1 1,2 0-1,0 0 1,1 1-1,1-1 1,0 0 0,1 0-1,0 0 1,1 0-1,1-1 1,3 7-18,0 1 19,0 1 0,2-1 0,1-1 0,0 0 0,2-1 0,0 0 0,1 0 0,12 11-19,-20-24-44,0-1 0,1 1 0,0-1-1,0 0 1,0-1 0,1 1 0,0-1 0,0-1 0,0 0-1,0 0 1,1-1 0,-1 1 0,1-2 0,0 0 0,0 0-1,0 0 1,0-1 0,0 0 0,1-1 0,-1 0 0,0-1-1,0 1 1,0-2 0,1 0 44,-2 0-15,0-1 0,0 0 0,-1 0-1,1-1 1,-1 0 0,0-1 0,0 1 0,0-1 0,-1-1-1,0 1 1,0-1 0,0 0 0,0-1 0,-1 1 0,0-1-1,-1 0 1,1 0 0,-2-1 0,1 1 0,2-8 15,39-166 3570,-41 159-3282,-1 0-1,-1 0 0,-1 0 0,-1 0 1,-1-1-1,-1 1 0,0 0 1,-2 0-1,-1 0 0,0 1 1,-5-9-288,10 30 15,0 1 0,0-1 0,0 1 1,-1-1-1,1 1 0,0-1 1,0 0-1,-1 1 0,1-1 0,0 1 1,-1-1-1,1 0 0,0 1 1,-1-1-1,1 0 0,-1 1 1,1-1-1,0 0 0,-1 0 0,1 1 1,-1-1-1,1 0 0,-1 0 1,1 0-1,-1 0 0,1 0 0,-1 0 1,1 1-1,-1-1 0,1 0 1,-1 0-1,1-1 0,-1 1 0,1 0 1,-1 0-1,1 0 0,-1 0 1,1 0-1,-1 0 0,1-1 0,-1 1 1,1 0-1,0 0 0,-1-1 1,1 1-1,-1 0 0,1-1 1,0 1-1,-1 0 0,1-1 0,0 1 1,-1-1-1,1 1 0,0-1 1,0 1-1,-1 0 0,1-1 0,0 1 1,0-1-1,0 1 0,0-1 1,0 1-1,0-1 0,0 1 0,0-1 1,0 0-16,-10 42 197,8-14-180,0 1 0,2 0 0,1 0 0,1 0 0,1-1 0,2 1 0,1-1 0,0 0 0,3 0 0,0-1 0,1 0 0,2-1-1,0 0 1,2 0 0,1-2 0,1 0 0,3 3-17,-14-21-106,-1-1 0,1 0 1,0 0-1,0 0 0,0 0 0,1-1 0,-1 0 0,1 0 0,0 0 0,-1-1 0,1 0 0,1 0 0,-1 0 0,0-1 0,0 0 0,0 0 0,1-1 0,-1 0 1,0 0-1,1 0 0,-1-1 0,0 0 0,1 0 0,-1 0 0,0-1 0,0 0 0,0 0 0,0-1 0,-1 0 0,1 0 0,-1 0 0,5-4 106,8-13 34,-1-2-1,-1 0 0,-1-1 0,-1 0 0,-1-1 0,-1-1 0,-1 0 0,-1 0 0,-1-1 0,-2 0 1,-1-1-1,0 0 0,-2 0 0,-2 0 0,0-15-33,5-223 2279,-32 164-549,25 101-1705,0-1 0,-1 1 0,1-1 0,-1 1 0,1-1 0,-1 1 0,1-1 0,-1 1 0,0 0 1,1-1-1,-1 1 0,1 0 0,-1-1 0,0 1 0,1 0 0,-1 0 0,0 0 0,1-1 0,-1 1 0,0 0 0,1 0 0,-1 0 0,0 0 0,0 0 0,1 0 0,-1 1 0,0-1 0,1 0 0,-1 0 1,0 0-1,1 1 0,-1-1 0,1 0 0,-1 0 0,0 1 0,1-1 0,-1 1 0,1-1 0,-1 1 0,1-1 0,-1 1 0,1-1 0,-1 1 0,1-1 0,0 1 0,-1-1 0,1 1 0,0 0 0,-1-1 1,1 1-1,0 0 0,0-1 0,0 1 0,-1 0 0,1-1 0,0 1 0,0 0 0,0-1 0,0 1 0,0 0 0,0-1 0,0 1 0,1 0 0,-1 0 0,0-1-25,-10 35 98,1-1-1,2 2 1,1-1 0,2 1-1,2-1 1,1 1 0,2 22-98,2-3-28,1 0 1,3 0 0,2 0 0,3-1-1,10 27 28,31 62-5741,-38-112 184,0-7-3417</inkml:trace>
  <inkml:trace contextRef="#ctx0" brushRef="#br0" timeOffset="58510.234">12533 7172 8136,'-4'-13'1884,"-19"-66"1784,24 77-3567,0 0 1,1 1 0,-1-1 0,0 0 0,1 1 0,-1-1 0,1 1-1,-1 0 1,1-1 0,0 1 0,0 0 0,0 0 0,-1 0 0,1 0 0,0 0-1,0 0 1,0 1 0,0-1 0,0 1 0,0-1 0,1 1 0,-1 0-1,0 0 1,0 0 0,0 0 0,0 0 0,0 1 0,0-1 0,0 0-1,0 1 1,0 0 0,2 0-102,5-1 237,40 3-201,0 3 0,-1 2-1,0 1 1,17 8-36,-31-8-693,20 6-7117,-33-9 235</inkml:trace>
  <inkml:trace contextRef="#ctx0" brushRef="#br0" timeOffset="58978.331">13111 7105 1441,'0'0'2904,"0"0"-806,0 0-208,0 0-107,0 0-48,0 0-16,0 0-5,0 0 117,-2-10-75,-8-32-165,9 40-1487,0 1-1,0-1 1,-1 1-1,1-1 1,-1 1-1,1 0 1,0 0-1,-1 0 1,0 0-1,1 0 1,-1 0-1,0 0 1,0 0-1,1 1 1,-1-1-1,0 0 1,0 1-1,0 0 1,0-1-1,0 1 1,1 0-1,-1 0 1,0 0-1,0 0 1,0 1-1,0-1 1,0 1-1,0-1 1,1 1-1,-2-1-103,-2 1 216,-7 3-143,1 1 0,0 0 1,0 1-1,0 0 0,0 1 1,1 0-1,0 0 0,1 1 0,0 1 1,0-1-1,0 2 0,1-1 1,1 1-1,0 0 0,0 1 1,1-1-1,0 1 0,1 0 1,-2 6-74,0-3-38,0 1 0,2 1 0,-1-1 0,2 1 0,0 0 0,1 0 0,0 0 0,2 1-1,0-1 1,0 0 0,2 1 0,0-1 0,1 0 0,2 6 38,-2-12-40,0-1 1,1 1-1,0-1 0,1 1 0,0-1 0,0-1 0,1 1 0,0 0 0,1-1 1,0 0-1,0 0 0,1-1 0,0 0 0,0 0 0,0-1 0,1 1 0,0-2 1,0 1-1,1-1 0,0 0 0,0-1 0,0 0 0,0-1 0,1 1 40,-1-2-107,0 1 0,1-2 0,-1 1 0,1-1-1,-1 0 1,1-1 0,0-1 0,-1 1 0,1-1-1,-1-1 1,1 0 0,-1 0 0,0-1 0,0 0-1,0 0 1,0-1 0,0 0 0,-1-1-1,0 0 1,0 0 0,0-1 0,0 0 0,1-2 107,12-13 175,0-1 0,-1 0 0,-1-1 0,-1-1 1,-2-1-1,12-23-175,-18 33 288,-2-1 0,0 1 1,0-1-1,-2-1 0,0 1 0,0-1 1,-2 0-1,0 0 0,-1-1 0,-1 1 1,-1-1-1,0-2-288,-1 20 44,0 1-1,-1 0 1,1-1 0,0 1-1,-1 0 1,1-1-1,-1 1 1,1 0 0,-1-1-1,1 1 1,-1-1 0,1 1-1,-1-1 1,0 1-1,1-1 1,-1 1 0,0-1-1,1 0 1,-1 1 0,0-1-1,1 0 1,-1 1-1,0-1 1,0 0 0,1 0-1,-1 0 1,0 0 0,0 0-1,0 0 1,1 0-1,-1 0 1,0 0 0,0 0-1,1 0 1,-1 0 0,0-1-1,0 1 1,1 0-1,-1-1 1,0 1 0,1 0-1,-1-1 1,0 1 0,1-1-1,-1 1 1,0-1 0,1 1-1,-1-1 1,1 1-1,-1-1 1,1 0 0,0 1-1,-1-1 1,1 0 0,-1 1-1,1-1 1,0 0-1,0 0-43,-6 22 52,1 1 1,1 0-1,1 0 0,1 0 0,0 0 0,2 0 0,1 0 0,2 12-52,-2-16-20,1 1 0,1 0 0,1 0 0,1-1 0,0 0 0,1 0-1,1 0 1,1-1 0,0 0 0,7 9 20,-11-19-148,0 0 0,1-1 0,0 1 0,1-1 0,-1 0 0,1-1 0,0 1 0,1-1 0,-1 0 0,1-1-1,0 0 1,0 0 0,0 0 0,1-1 0,-1 0 0,1 0 0,0-1 0,0 0 0,0-1 0,0 1 0,0-1 0,0-1 0,0 0 0,0 0-1,5-1 149,-7 0-16,0 0-1,1-1 0,-1 0 0,0 0 0,0 0 0,0-1 0,-1 0 0,1 0 0,-1 0 1,1-1-1,-1 0 0,0 0 0,0 0 0,-1 0 0,1-1 0,-1 0 0,0 0 0,-1 0 0,1 0 1,-1-1-1,0 0 0,0 1 0,0-1 0,0-2 17,4-12 62,-1 1-1,-1-1 1,0 0 0,-2 0 0,0-1-1,-1 1 1,-1-2-62,1 10 21,0-1 1,-1 0-1,0 1 1,-1-1-1,-1 0 0,0 0 1,-1 1-1,0-1 0,-1 1 1,0-1-1,-1 1 0,0 0 1,-1 0-1,0 1 0,-1-1 1,-1 1-1,1 0 0,-2 1 1,0 0-1,0 0 1,0 1-1,-1-1 0,-1 2 1,0 0-22,-48-9-6492,36 16-2113</inkml:trace>
  <inkml:trace contextRef="#ctx0" brushRef="#br0" timeOffset="59681.309">14023 7264 9769,'0'0'2808,"0"0"-85,0 0 117,0 0-796,0 0-864,0 0-470,-6-1-315,4 1-383,0 1-1,0-1 1,0 0-1,0 1 1,1-1 0,-1 1-1,0-1 1,0 1-1,1 0 1,-1 0-1,0 0 1,1 0 0,-1 0-1,1 0 1,-1 0-1,1 1 1,0-1-1,0 0 1,-1 1-1,1-1 1,0 1 0,0-1-1,0 1 1,0 0-1,1 0 1,-1-1-1,0 1 1,1 0-1,-1 0 1,1-1 0,0 1-1,0 0 1,-1 0-1,1 0 1,0 0-1,1 0 1,-1 0-1,0-1 1,0 1 0,1 0-1,-1 0 1,1 0-1,0-1 1,0 2-12,-2 9 36,-21 270 188,16-240-859,0-65 571,4-4 202,0 0 1,2 0 0,1 0 0,1 0 0,1 1-1,2-1 1,0 1 0,2 0 0,1 0 0,1 1-1,1 0 1,12-23-139,-17 40 52,0 0 0,0 0-1,0 1 1,1-1 0,1 1-1,-1 0 1,1 1 0,0 0 0,0 0-1,1 0 1,0 1 0,0 0-1,0 0 1,0 1 0,1 0 0,0 1-1,0 0 1,0 0 0,0 1-1,0 0 1,0 1 0,1-1-1,-1 2 1,1 0 0,-1 0 0,1 0-1,-1 1 1,0 1 0,0 0-1,1 0 1,-1 0 0,0 1 0,-1 1-1,1 0 1,8 4-52,-5 2-55,-1-1 0,0 2-1,0-1 1,-1 2 0,-1-1 0,1 1 0,-2 1 0,0 0-1,0 0 1,-2 0 0,1 1 0,-2 0 0,0 0 0,0 1 0,-1 0-1,-1-1 1,-1 1 0,0 0 0,-1 0 0,0 0 0,-1 1-1,-1-1 1,-1 0 0,-1 7 55,3-20-85,0-1 0,0 0 0,0 1 0,0-1 0,0 1 0,0-1 0,0 0-1,-1 1 1,1-1 0,0 0 0,-1 1 0,1-1 0,-1 0 0,1 0 0,-1 1 0,0-1 0,0 0 0,1 0 0,-1 0 0,0 0 0,0 0-1,0 0 1,0 0 0,0 0 0,0 0 0,0-1 0,-1 1 0,1 0 0,0-1 0,0 1 0,-1-1 85,-6-36-176,7 6 514,2 0 0,1-1 0,1 1 0,1 0 0,2 1 0,1-1 0,1 1 0,1 0 1,13-24-339,-21 48 46,1 0-1,0 0 1,0 0 0,0 1 0,1-1 0,0 1 0,0-1 0,0 1 0,0 0 0,1 0 0,0 0 0,-1 1 0,1-1 0,1 1 0,-1 0 0,0 0-1,1 1 1,-1-1 0,1 1 0,0 0 0,0 0 0,0 1 0,0-1 0,0 1 0,0 0 0,1 0 0,-1 1 0,0 0 0,0 0 0,1 0 0,-1 0-1,0 1 1,0 0 0,0 0 0,0 0 0,0 1 0,0-1 0,0 1 0,0 1 0,0-1 0,-1 1 0,1-1 0,0 2-46,11 13 12,-1 1 1,0 1 0,-2 0-1,0 0 1,-1 2-1,-1-1 1,-1 2 0,-1-1-1,-1 1 1,0 1 0,3 20-13,11 174-7746,-19-183 565</inkml:trace>
  <inkml:trace contextRef="#ctx0" brushRef="#br0" timeOffset="60256.315">15049 7317 9769,'25'-116'4762,"-20"76"-605,-5 29-1526,-1 28-1385,0-3-1116,0 0 0,1 0-1,1 0 1,1 1 0,0-1-1,1 0 1,0-1 0,1 1-1,0-1 1,1 1-1,1-1 1,0-1 0,1 1-1,4 5-129,-10-16 3,1 0 0,-1 0-1,0 0 1,1 0-1,-1-1 1,1 1 0,-1 0-1,1-1 1,0 1 0,0-1-1,0 0 1,0 0-1,0 0 1,0 0 0,0 0-1,0 0 1,0 0-1,0 0 1,1-1 0,-1 1-1,0-1 1,0 0 0,1 0-1,-1 0 1,0 0-1,1 0 1,-1 0 0,0 0-1,0-1 1,1 1-1,-1-1 1,0 0 0,0 0-1,0 0 1,0 0 0,0 0-1,0 0 1,0 0-1,0-1 1,0 1 0,0 0-1,-1-1 1,1 0-1,-1 1 1,1-1 0,-1 0-1,1 0 1,-1 0 0,0-1-3,7-14 249,0-1 1,-2 0 0,0 0 0,-1 0 0,-1 0 0,-1-1 0,-1 0 0,0 0 0,-1 0 0,-1 0 0,-1-1-250,2 17 29,-1 1 0,1-1-1,-1 1 1,0-1 0,0 0 0,0 1 0,0-1 0,0 0 0,-1 1-1,1-1 1,-1 0 0,1 1 0,-1-1 0,0 1 0,0-1 0,0 1 0,-1-1-1,1 1 1,-1 0 0,1 0 0,-1 0 0,1 0 0,-1 0 0,0 0 0,0 0-1,0 0 1,0 1 0,-1-1 0,1 1 0,0-1 0,-1 1 0,1 0 0,-1 0-1,1 0 1,-1 0 0,1 1 0,-1-1 0,1 1 0,-1-1 0,0 1-1,0 0 1,1 0 0,-1 0 0,0 1 0,1-1 0,-1 0 0,1 1 0,-1 0-1,-1 0-28,-6 7 2,1 0-1,0 1 0,1-1 0,0 2 0,1-1 0,0 1 0,0 0 0,1 1 0,0-1 0,1 1 0,0 0 0,1 1 0,0-1 0,0 1 0,-1 12-1,0 1-51,1 1 0,1 0 0,1 0 0,1 0 0,1 0 0,2 0 0,2 12 51,-3-33-82,0 1 0,0-1 1,0 0-1,0 0 1,1 0-1,0-1 0,0 1 1,0 0-1,1-1 0,-1 1 1,1-1-1,0 0 0,1 0 1,-1 0-1,1 0 0,-1 0 1,1-1-1,0 0 0,1 0 1,-1 0-1,0 0 0,1-1 1,0 1-1,-1-1 0,1 0 1,0-1-1,0 1 0,0-1 1,0 0-1,0 0 1,1-1-1,-1 1 0,0-1 1,0 0-1,0-1 0,1 1 1,-1-1-1,0 0 0,0 0 1,0-1-1,0 1 0,0-1 1,-1 0-1,2-1 82,13-10 14,0-1 0,-1-1 0,-1-1 0,0 0 0,-1-1-1,-1-1 1,0 0 0,-2-1 0,0-1 0,-1 0 0,-1-1 0,2-6-14,-3 8 57,0 2 4,-1-1 105,0 0 0,1 1-1,1 0 1,1 1 0,0 0 0,1 1 0,0 0 0,2 1-1,-1 1 1,17-11-166,30-10 817,-60 46-171,-15 250-27,19-33-1654,-6-225 933,1-1 0,-1 0 0,0 1 1,0-1-1,0 0 0,-1 0 1,1 0-1,-1 0 0,1 0 1,-1 0-1,0 0 0,0-1 1,0 1-1,-1-1 0,1 1 0,-1-1 1,1 0-1,-1 0 0,0 0 1,0 0-1,0-1 0,0 1 1,0-1-1,0 1 0,0-1 1,0 0-1,-1 0 0,1-1 0,0 1 1,-2-1 101,-107 2-4592,103-2 3987,-70-7-6725,42 7 2002</inkml:trace>
  <inkml:trace contextRef="#ctx0" brushRef="#br0" timeOffset="60930.348">1624 8698 6470,'0'0'5381,"0"0"-3139,0 0-960,25-12 52,12-3-1080,0 1 0,1 2 0,0 1 1,0 2-1,37-3-254,970-64 868,-672 56-717,73-7-124,57-3-27,49 2 0,4214-107 1746,-3944 127-332,4115-109 1272,-4501 90-2670,-55-2-32,-59-1-91,-57-2-219,181-43-4585,-403 64 635,-33 5-1975</inkml:trace>
  <inkml:trace contextRef="#ctx0" brushRef="#br0" timeOffset="64684.164">6291 9126 11243,'0'0'3347,"0"0"-1884,0 0-503,-14-4 204,6 1-945,6 2-173,0 0-1,0 0 1,-1 0-1,1 0 1,0 0-1,0 0 1,-1 1-1,1-1 1,0 1-1,-1 0 1,1-1-1,0 1 1,-1 0-1,1 0 1,0 1-1,-1-1 1,1 0 0,0 1-1,-1 0 1,1-1-1,0 1 1,0 0-1,0 0 1,-1 0-1,1 0 1,0 1-1,1-1 1,-1 1-1,0-1 1,0 1-1,0-1 1,1 1-1,-1 0 1,1 0-1,0 0 1,-1 0-46,-8 23 45,0 1-1,2 0 1,1 1-1,1 0 1,1 0 0,1 0-1,2 0 1,1 1-1,1-1 1,1 1 0,1-1-1,2 1 1,1-1 0,3 9-45,-7-27 1,1-1 0,0 0 1,0 1-1,1-1 1,0 0-1,1 0 1,-1 0-1,1-1 1,1 1-1,0-1 1,0 0-1,0 0 0,1-1 1,0 0-1,0 0 1,1 0-1,-1 0 1,1-1-1,0 0 1,1-1-1,-1 0 1,6 3-2,-4-6 7,0 0 0,-1 0 0,1 0 0,0-1 1,0 0-1,-1-1 0,1 0 0,0 0 0,-1-1 0,1 0 1,-1-1-1,1 0 0,-1 0 0,0-1 0,0 0 1,-1 0-1,1 0 0,-1-1 0,0-1 0,0 1 0,-1-1 1,1 0-1,0-2-7,11-12 154,-1 0 0,-1 0 0,0-2 0,-2 0 0,-1 0 0,-1-1 0,3-9-154,-3 9 213,-2 1-1,-1-2 0,-1 1 0,-1-1 0,0 0 1,-2-1-1,-1 1 0,-1-1 0,-2 0 0,0 0 1,-1 0-1,-4-25-212,1 41-35,-1 0 0,0 0 1,0 0-1,-1 1 0,0-1 1,-1 1-1,1 0 0,-2 1 1,1-1-1,-1 1 0,0 1 0,0-1 1,-1 1-1,0 0 0,0 1 1,-1 0-1,1 0 0,-1 1 1,0 0-1,0 0 0,0 1 0,-1 1 1,1-1-1,-1 2 0,0-1 1,1 1-1,-1 1 0,0-1 1,0 2-1,0-1 0,1 1 0,-1 1 1,0 0-1,1 0 0,-1 1 1,1 0-1,0 1 0,-4 2 35,-94 55-6433,72-26-239</inkml:trace>
  <inkml:trace contextRef="#ctx0" brushRef="#br0" timeOffset="65339.321">6740 9177 3780,'1'13'2039,"28"193"4340,-18-169-6279,1-2 0,2 0 0,2 0 1,1-2-1,2 0 0,1-1 0,1 0 0,13 12-100,-30-38-71,0 0-1,1-1 1,0 1 0,0-1 0,0 0-1,1 0 1,0 0 0,0-1-1,0 0 1,0 0 0,1-1-1,0 1 1,0-1 0,-1-1 0,2 1-1,-1-1 1,0-1 0,0 1-1,1-1 1,-1 0 0,0-1 0,1 0-1,-1 0 1,1-1 0,-1 0-1,0 0 1,1 0 0,-1-1-1,0 0 1,0-1 0,5-2 71,49-62 945,-46 38 752,0-1 1,-2 0 0,-2 0-1,0-1 1,3-25-1698,-2 15 653,-3-1-1,-1 0 1,-2 0 0,-2-1 0,-2 0 0,-1 0-1,-3-5-652,-18 3 1234,1 87-300,6 156-748,14-143-169,-2-32-42,1 1 1,1-1 0,0 0 0,2 1-1,1-1 1,1-1 0,1 1 0,1-1-1,1 0 1,1 0 0,2 2 24,-9-20-69,1 0 0,0 0-1,0-1 1,0 1 0,1-1 0,-1 0 0,1 0 0,-1-1 0,1 1-1,0-1 1,0 1 0,0-1 0,0 0 0,1-1 0,-1 1 0,0-1-1,1 0 1,-1 0 0,1 0 0,0-1 0,-1 1 0,1-1 0,-1 0-1,1 0 1,0-1 0,-1 0 0,1 1 0,-1-2 0,1 1 0,-1 0-1,0-1 1,0 0 0,1 0 0,-1 0 0,0 0 0,-1-1 0,1 0 0,0 1-1,-1-1 1,1-1 0,1-1 69,16-23 68,0 0 1,-2-2-1,-2 0 0,0-1 0,-2 0 1,-2-2-1,-1 1 0,-1-2 0,-2 1 1,-1-1-1,-2-1 0,-1 0 0,-2 1 1,-1-30-69,1 35 203,-1 9 69,-1 0-1,0 0 0,-1 0 0,-1 1 1,-1-1-1,-4-16-271,6 35 29,0 1 1,0-1 0,0 0-1,0 1 1,0-1 0,0 0-1,0 1 1,0-1 0,0 0-1,-1 1 1,1-1-1,0 0 1,0 1 0,-1-1-1,1 1 1,0-1 0,-1 1-1,1-1 1,0 0 0,-1 1-1,1-1 1,-1 1 0,1 0-1,-1-1 1,1 1-1,-1-1 1,1 1 0,-1 0-1,0-1 1,1 1 0,-1 0-1,1 0 1,-1 0 0,0-1-1,1 1 1,-1 0 0,0 0-1,1 0 1,-1 0-1,0 0 1,1 0 0,-1 0-1,0 0 1,1 0 0,-1 0-1,0 1 1,1-1 0,-1 0-30,-19 28 691,9 8-628,1 0 1,1 1-1,2 0 0,2 0 1,2 0-1,1 0 0,2 1 1,4 35-64,-2-40-86,2 0 0,1-1 1,1 0-1,2 0 0,11 28 86,48 74-6709,-48-109 1553,0-4-2505</inkml:trace>
  <inkml:trace contextRef="#ctx0" brushRef="#br0" timeOffset="65621.385">7556 9297 7495,'0'0'3940,"0"0"-2243,0 0 481,0 0 225,0 0-610,0 0-575,0 0-514,75-60-351,-13 60-129,1 0-96,4 0-64,-1 0-64,-4 0 0,0 0-128,-4 0-961,-7 0-2050,-4 2-2947,-8 1-4772</inkml:trace>
  <inkml:trace contextRef="#ctx0" brushRef="#br0" timeOffset="65985.311">8354 9166 9193,'0'0'4089,"0"0"-923,0 0-326,0 0-710,-13-11-620,-45-33-309,57 43-1163,0 0 0,-1 0-1,1 1 1,0-1 0,-1 1-1,1-1 1,-1 1 0,1-1-1,-1 1 1,1 0 0,-1-1-1,1 1 1,-1 0-1,1 0 1,-1 0 0,1 0-1,-1 1 1,1-1 0,-1 0-1,1 1 1,-1-1 0,1 1-1,0-1 1,-1 1-1,1 0 1,0-1 0,-1 1-1,1 0 1,0 0 0,0 0-1,0 0 1,-1 0 0,1 0-1,0 0 1,1 1-1,-2 0-37,-3 3 114,-11 14-61,1 1 0,1 0 0,1 1 0,0 1 0,2 0 0,1 1 0,0 0 0,2 0 0,0 1 0,2 0 1,1 0-1,1 1 0,1-1 0,0 1 0,2 0 0,2 0 0,0 0 0,1 2-53,-2-20-85,0 0 0,0 1 0,0-1 1,1 0-1,0 0 0,0 0 0,1 0 0,0 0 0,0 0 0,0 0 0,1 0 0,0-1 0,1 1 1,-1-1-1,1 0 0,1 0 0,-1 0 0,1-1 0,0 0 0,0 0 0,0 0 0,1 0 0,-1-1 1,1 0-1,1 0 0,-1 0 0,0-1 0,1 0 0,0 0 0,-1-1 0,6 1 85,-4-2-63,0-1 0,1 0-1,-1-1 1,0 0-1,0-1 1,0 1 0,0-1-1,0-1 1,0 0-1,-1 0 1,1 0 0,-1-1-1,0 0 1,0-1-1,0 1 1,-1-1 0,0 0-1,1-1 1,-2 0-1,1 0 1,-1 0 0,0-1-1,0 1 1,1-5 63,18-24 226,-1-2-1,-3 0 1,-1-1 0,-1-1 0,-3-1-1,-1 0 1,5-27-226,-10 11 1224,-9 56-884,-3 27 151,-1 232-112,4-251-447,1 0 0,0 0 0,0 0 1,1 0-1,0-1 0,0 1 0,1 0 0,0-1 0,0 0 0,1 1 0,0-1 0,0-1 0,1 1 0,-1 0 0,2-1 0,-1 0 0,1 0 0,-1-1 0,2 0 0,-1 0 1,0 0-1,1-1 0,0 0 0,0 0 0,1 0 0,-1-1 0,0 0 0,1-1 0,0 0 0,0 0 0,0 0 0,0-1 0,6 0 68,-5 0-65,1 1 0,0-2 0,0 0 0,0 0 0,0 0 0,-1-1 1,1-1-1,0 0 0,-1 0 0,1-1 0,-1 0 0,0-1 0,0 0 0,0 0 0,0-1 0,-1 0 0,1 0 0,-1-1 0,-1 0 0,1-1 0,-1 0 0,0 0 0,-1 0 0,3-5 65,-1-1 31,-1 0-1,0-1 1,-1 0-1,0 0 0,-2-1 1,1 1-1,-2-1 1,0 0-1,-1 0 0,0 0 1,-1-1-1,-1 1 0,0 0 1,-1 0-1,-1 0 1,-3-12-31,4 18 3,-2 0 0,1 0 0,-1 0-1,0 0 1,-1 0 0,0 1 0,0-1 0,-1 1 0,0 0 0,-1 1 0,1-1 0,-2 1 0,1 0 0,-1 0 0,0 1 0,0 0 0,-1 0 0,1 1 0,-1 0 0,-1 0 0,1 1 0,-1 0-1,1 0 1,-1 1 0,0 0 0,0 1 0,-5-1-3,-72 4-4356,51 10-2808</inkml:trace>
  <inkml:trace contextRef="#ctx0" brushRef="#br0" timeOffset="66711.013">9138 9382 7815,'0'0'3561,"2"-14"-1495,7-44 240,-6 57 4055,-2 53-5323,-38 195-226,31-52-812,7-195 1,0 0-1,0 0 1,0-1 0,0 1 0,0 0 0,0-1 0,0 1 0,0 0-1,0-1 1,0 1 0,0-1 0,0 0 0,0 1 0,0-1 0,0 0 0,0 1-1,-1-1 1,1 0 0,0 0 0,-1 0 0,1 0 0,0 0 0,-1 0-1,1 0 1,-1 0 0,1 0 0,-1 0 0,0 0 0,0 0 0,1 0-1,-1 0 1,0 0 0,0 0 0,0 0 0,0 0 0,0 0 0,0-1-1,35-147 231,-31 121-13,1-1 1,1 1-1,2 1 0,1 0 0,1 0 0,1 0 0,1 1 0,1 1 0,9-12-218,-19 33 16,1-1 1,0 1-1,0-1 1,0 1-1,1 1 1,-1-1-1,1 0 0,0 1 1,0 0-1,0 0 1,0 1-1,1-1 1,-1 1-1,1 0 1,-1 1-1,1-1 1,0 1-1,0 0 1,-1 1-1,1-1 0,0 1 1,0 0-1,0 1 1,0-1-1,0 1 1,-1 0-1,1 1 1,0-1-1,-1 1 1,1 0-1,-1 1 0,0-1 1,0 1-1,0 0 1,0 0-1,2 2-16,6 9-96,0 0 0,-1 0 0,0 1 0,-2 1 0,0 0 0,0 0 0,-2 1 0,0 0 0,-1 1-1,0 0 1,-2 0 0,0 0 0,-1 0 0,-1 1 0,0 0 0,-2 0 0,0-1 0,-1 1 0,-1 0 0,-1 0-1,-2 8 97,-6 12-1831,4-56 1330,5-16 899,3 1 1,1-1-1,1 1 1,1 0 0,2 0-1,1 1 1,2 0-1,1 0 1,2 1 0,0 1-1,2 0 1,3-2-399,-17 27 27,1 0-1,0 0 1,0 1 0,0-1 0,1 0 0,-1 1 0,1-1-1,0 1 1,0 0 0,0 0 0,0 0 0,0 1-1,1-1 1,-1 1 0,1-1 0,0 1 0,-1 0 0,1 1-1,0-1 1,0 1 0,0-1 0,1 1 0,-1 0 0,0 1-1,0-1 1,1 1 0,-1 0 0,0 0 0,0 0 0,1 1-1,-1-1 1,0 1 0,0 0 0,1 0 0,-1 1-1,0-1 1,0 1 0,-1 0 0,1 0 0,3 2-27,2 9-1,-1-1 0,0 2 0,-1-1 0,-1 1 1,0 0-1,-1 0 0,0 1 0,-1-1 0,-1 1 1,0 0-1,-1 0 0,-1 1 0,0 8 1,1 104-654,-2-43-1575,8-2-3936,1-48-845,4-8-3186</inkml:trace>
  <inkml:trace contextRef="#ctx0" brushRef="#br0" timeOffset="67319.994">10221 9505 288,'26'-149'14974,"-27"125"-10296,-8 36-1070,6 4-3557,1-1 0,0 1 1,1-1-1,0 1 0,2-1 1,0 1-1,0 0 0,2-1 1,0 0-1,0 0 0,2 0 1,0 0-1,7 14-51,-12-27-2,0 1 1,1 0-1,-1-1 1,1 1 0,0-1-1,0 1 1,0-1-1,0 0 1,0 1-1,0-1 1,1 0-1,-1 0 1,1 1-1,-1-1 1,1-1-1,0 1 1,0 0-1,0 0 1,0-1-1,0 1 1,1-1-1,-1 1 1,0-1-1,1 0 1,-1 0 0,0 0-1,1 0 1,0-1-1,-1 1 1,1-1-1,-1 1 1,1-1-1,0 0 1,-1 0-1,1 0 1,-1 0-1,1-1 1,0 1-1,-1-1 1,1 1-1,-1-1 1,1 0-1,-1 0 1,1 0-1,-1-1 1,0 1 0,2-1 1,6-17 230,-1-1 1,0 0 0,-2 0 0,0 0-1,-2-1 1,0 0 0,-1 0 0,-1 0 0,-1 0-1,-1-1 1,-1 1 0,-1-1 0,-1 0-231,3 19 39,0-1 1,-1 1 0,1 0 0,-1-1 0,0 1-1,0-1 1,0 1 0,0 0 0,-1-1 0,1 1-1,-1 0 1,0-1 0,0 1 0,0 0-1,0 0 1,-1 0 0,1 0 0,-1 0 0,0 0-1,0 0 1,0 1 0,0-1 0,0 1-1,-1-1 1,1 1 0,-1 0 0,0 0 0,1 0-1,-1 0 1,0 0 0,0 1 0,0-1 0,0 1-1,-1 0 1,1 0 0,0 0 0,0 0-1,-1 1 1,1-1 0,0 1 0,-1 0 0,0 0-40,-6 5 0,0 1 1,0 0 0,1 0 0,0 1 0,0 0 0,1 1 0,0 0 0,0 0 0,1 1 0,0 0-1,0 0 1,1 0 0,0 1 0,1 0 0,0 0 0,0 1 0,1-1 0,0 4-1,-3 5-12,1 1 1,1-1-1,0 1 1,2 1-1,0-1 1,1 0-1,2 1 1,0-1-1,1 1 1,0-1-1,2 0 1,1 0-1,1 5 12,-2-14-115,-1-1-1,2 0 1,-1 1-1,2-2 0,-1 1 1,1 0-1,0-1 1,1 0-1,0 0 1,1 0-1,0-1 1,0 0-1,1-1 1,0 1-1,0-2 1,1 1-1,-1-1 1,2 0-1,-1-1 1,0 0-1,1 0 1,0-1-1,0 0 1,1-1-1,7 1 116,-7-2-46,0-1 0,1-1 1,-1 0-1,0 0 0,0-1 0,1-1 0,-1 0 0,0 0 1,0-1-1,-1-1 0,1 1 0,-1-2 0,0 0 1,0 0-1,0 0 0,0-2 0,-1 1 0,0-1 0,-1 0 1,1-1-1,-1 0 0,-1 0 0,0-1 0,2-2 46,15-20 217,-1-1-1,-2-1 0,-1-1 0,-1-1 0,-3 0 1,11-32-217,-20 47 211,-1 1 0,0-1 0,-2-1 1,-1 1-1,0-1 0,-1 1 0,-2-20-211,0 41 10,0-1-1,-1 0 1,1 0 0,0 1-1,-1-1 1,1 0-1,0 0 1,-1 1-1,1-1 1,0 0-1,-1 0 1,1 0 0,-1 0-1,1 0 1,-1 1-1,1-1 1,0 0-1,-1 0 1,1 0 0,-1 0-1,1 0 1,-1-1-1,1 1 1,0 0-1,-1 0 1,1 0-1,-1 0 1,1 0 0,0 0-1,-1-1 1,1 1-1,-1 0 1,1 0-1,0-1 1,-1 1-1,1 0 1,0 0 0,0-1-1,-1 1 1,1 0-1,0-1 1,0 1-1,-1-1 1,1 1 0,0 0-1,0-1 1,0 1-1,0-1 1,-1 1-1,1 0 1,0-1-1,0 1 1,0-1 0,0 1-1,0-1 1,0 1-1,0 0 1,0-1-1,0 1 1,0-1 0,1 1-1,-1 0 1,0-1-1,0 1 1,0-1-10,-19 31 190,13-13-182,0 1-1,2-1 1,0 1 0,1 0 0,1 1-1,0-1 1,1 0 0,2 1 0,-1-1-1,2 0 1,3 11-8,-1-14-22,1 0 1,1 0-1,1 0 0,0-1 0,1 0 0,0-1 0,1 0 1,1 0-1,0 0 0,4 2 22,24 34-161,-36-48 157,-1-1-1,0 1 0,0 0 1,0-1-1,0 1 1,0 0-1,0 0 1,-1 0-1,1 0 0,0 0 1,0 0-1,0 0 1,-1 0-1,1 0 1,-1 0-1,1 0 0,-1 1 1,1-1-1,-1 0 1,0 0-1,1 0 0,-1 1 1,0-1-1,0 0 1,0 1-1,0-1 1,0 0-1,0 0 0,0 1 1,-1-1-1,1 0 1,0 0-1,-1 0 1,1 1-1,-1-1 0,1 0 1,-1 0-1,0 0 1,1 0-1,-1 0 1,0 0-1,0 0 0,1 0 1,-1 0-1,0 0 1,0 0-1,0-1 1,0 1-1,-1 0 5,-26-2 28,1-2-1,0 0 1,0-2 0,0-1 0,1-1-1,-24-10-27,-6 0-38,10-1-2941,45 17-694,1 1-3282</inkml:trace>
  <inkml:trace contextRef="#ctx0" brushRef="#br0" timeOffset="67670.916">11390 9831 897,'0'0'21108,"0"0"-17072,0 0-1346,0 0-704,0 0-1377,0 0-545,0 0-64,-21 13-353,5-3-768,1 3-865,-1 4-2370,-5 0-9801</inkml:trace>
  <inkml:trace contextRef="#ctx0" brushRef="#br0" timeOffset="88934.926">17528 6102 11307,'0'0'4025,"1"-13"-1586,-1 3-1564,2-21-574,-4 35 5629,-37 543-2541,23-242-2796,-102 1325 91,91-223-599,31-1086-1388,1-386-11872,5 21 4207</inkml:trace>
  <inkml:trace contextRef="#ctx0" brushRef="#br0" timeOffset="89812.364">18643 6467 10890,'0'0'3011,"0"0"-1126,-1-14 666,-2-41-271,3 55-2123,0 0 1,-1 0-1,1 0 1,0 0-1,0 0 0,0 0 1,-1 0-1,1 0 1,0 0-1,0 0 1,0 0-1,-1 0 1,1 0-1,0 0 0,0 0 1,0 0-1,-1 0 1,1-1-1,0 1 1,0 0-1,0 0 1,0 0-1,-1 0 0,1 0 1,0-1-1,0 1 1,0 0-1,0 0-157,-5 23 295,-10 137 573,7 1 1,6 1-1,10 38-868,-7-189 11,0 16-102,1-1 1,1 1-1,1-1 0,1 0 0,8 23 91,-4-81-219,-15-156 299,0 136-60,2-1 0,3 1 1,2-1-1,2 1 0,2 0 1,3 0-1,2 0 0,2 1 1,3 1-1,13-32-20,-27 77 3,1 1 0,0 0 0,0-1-1,0 1 1,0 0 0,1 0 0,-1 0 0,1 0 0,0 0-1,0 1 1,1-1 0,-1 1 0,1 0 0,-1 0 0,1 0-1,0 1 1,0-1 0,0 1 0,1 0 0,-1 0 0,0 0-1,1 1 1,0 0 0,-1 0 0,1 0 0,0 0 0,-1 1-1,1-1 1,0 1 0,-1 0 0,1 1 0,3 0-3,4 2-33,0 1 1,0 0 0,0 1-1,-1 0 1,1 1-1,-1 0 1,-1 1-1,1 0 1,-1 1 0,0 0-1,-1 1 1,0 0-1,-1 0 1,1 1-1,-2 0 1,1 0 0,-2 1-1,1 0 1,-1 0-1,-1 0 1,0 1-1,-1 0 1,0 0 0,0 0-1,-2 0 1,1 1-1,-1 10 33,-2-18-50,1 0-1,-2 1 1,1-1-1,-1 0 1,1 0-1,-2 0 1,1 0-1,0 0 1,-1 0-1,0 0 1,0 0-1,-1-1 1,1 1-1,-1-1 1,0 1-1,0-1 1,0 0-1,-1 0 1,1 0 0,-1-1-1,0 1 1,0-1-1,0 0 1,-1 0-1,1-1 1,-1 1-1,0-1 1,1 0-1,-1 0 1,0 0-1,0-1 1,-2 0 50,-9 4-34,0-2 0,0 0 0,0-1 0,-1 0 0,0-1 0,1-1 0,-1-1 0,1 0-1,-12-4 35,-46-34-1269,59 6-2410,33-3-5450,5 18-1024</inkml:trace>
  <inkml:trace contextRef="#ctx0" brushRef="#br0" timeOffset="90155.851">19678 6378 15599,'2'-13'4655,"4"-40"-2055,-6 50-2467,-1 1 0,1 0 0,-1-1 0,0 1 0,1 0 0,-1-1 0,0 1 0,-1 0 0,1 0 0,0 0 0,-1 0 0,1 0 0,-1 0 0,1 0 0,-1 1 0,0-1 0,0 1 0,0-1 0,0 1 0,0-1 0,0 1 0,0 0 0,0 0 0,0 0 0,-1 0 0,1 1 0,0-1 0,-1 1 0,1-1 0,-1 1 0,1 0 0,0 0 0,-1 0 0,1 0 0,-1 0 0,1 0 0,-1 1 0,1-1 0,0 1 0,-1 0 0,1 0 0,0-1 0,0 2 0,0-1 0,-1 0 0,1 0 0,0 1 0,-1 0-133,-12 9 134,1 1 0,0 0 0,1 1 0,1 0 0,0 1 0,0 1 0,2 0 0,0 0 0,0 1 0,2 0 0,-7 17-134,-6 13 82,3 1-1,1 0 1,3 1 0,2 1 0,2 0 0,2 0 0,2 1 0,3 0-1,2 25-81,1-52 2,2 1 0,1-1 0,1 0 0,1 0 0,0 0 0,2-1 0,1 0 0,1 0 0,0 0 0,2-2 0,10 16-2,-13-24-91,0 0 0,0-1 0,1 0 0,1-1 0,-1 0 0,2 0 0,0-1 0,0-1 0,0 0 0,1 0 0,0-1 0,1-1 0,-1 0 0,1 0 0,0-1 0,1-1 0,-1 0-1,1-1 1,0-1 0,2 0 91,-7-1-325,-1-1-1,1 0 0,0-1 1,-1 1-1,1-2 0,0 1 1,-1-1-1,0-1 0,1 0 1,-1 0-1,0 0 0,0-1 326,52-40-6245,-31 11-1816</inkml:trace>
  <inkml:trace contextRef="#ctx0" brushRef="#br0" timeOffset="90734.761">20049 6511 8808,'0'0'4025,"0"0"-1152,0 0-210,0 0-399,0 0-679,0 0-618,0 0-423,3-2-224,72 7 273,-49 0-508,81-2 323,-103-3-332,-1-1 0,0 0 1,1 0-1,-1 0 0,0 0 1,0 0-1,0 0 0,1-1 1,-1 0-1,-1 1 0,1-1 1,0 0-1,0-1 0,-1 1 1,1 0-1,-1-1 0,0 1 1,0-1-1,0 0 0,0 0 1,0 0-1,0 0 1,-1 0-1,0 0 0,1 0 1,-1 0-1,0-1 0,-1 1 1,1-2-77,-5-66 2183,-13 98-1484,-4 48-623,4 0 0,3 2 0,2 9-76,-9 48 66,9-73-73,3-17-262,1 0 1,3 1-1,1-1 0,2 1 0,3 5 269,16 6-2718,-4-44-1131,5-5-3496,-1-6-4970</inkml:trace>
  <inkml:trace contextRef="#ctx0" brushRef="#br0" timeOffset="91323.253">20813 6757 8552,'0'0'6513,"1"-14"-2872,1-43-1570,-3 52-1937,1 1 0,-1 0 0,0 0-1,-1 0 1,1 1 0,-1-1 0,0 0 0,0 0 0,0 1 0,0-1 0,-1 1-1,1 0 1,-1 0 0,0 0 0,0 0 0,0 0 0,0 1 0,0-1 0,-1 1-1,1 0 1,-1 0 0,0 0 0,1 0 0,-1 1 0,0-1 0,0 1 0,0 0-1,0 0 1,0 1 0,0-1 0,0 1 0,-1 0 0,1 0 0,0 0-1,0 1 1,0-1 0,0 1 0,0 0 0,-4 1-134,-1 4 20,0 1 1,1 0 0,0 0-1,0 1 1,0 0-1,1 0 1,0 1-1,0 0 1,1 0-1,1 1 1,-1-1-1,1 1 1,-1 5-21,6-15 0,-14 28-89,2-1 1,1 2-1,1-1 0,1 1 1,2 1-1,1 0 1,1 0-1,1 0 0,2 0 1,1 10 88,1-37-47,-1 0 0,1 1 0,0-1 1,0 0-1,0 1 0,0-1 1,1 0-1,-1 0 0,1 1 0,0-1 1,0 0-1,0 0 0,0 0 0,0 0 1,1 0-1,-1 0 0,1 0 0,0-1 1,0 1-1,0 0 0,0-1 0,0 0 1,1 1-1,-1-1 0,1 0 0,0 0 1,-1 0-1,1-1 0,0 1 1,0-1-1,0 1 0,0-1 0,0 0 1,0 0-1,1-1 0,-1 1 0,0-1 1,0 1-1,1-1 0,-1 0 0,0 0 1,1 0-1,-1-1 0,0 1 0,0-1 1,0 0-1,1 0 0,-1 0 0,2-1 48,14-12 87,1-2 1,-2 0 0,0-1 0,-1 0 0,-1-2 0,0 0 0,-2-1 0,0 0 0,-1-1 0,-1 0 0,-1-1 0,2-9-89,-7 20 150,43-109 1270,-46 198-657,-4 170-667,0-244-110,0 0 0,1 1 0,0-1 0,-1 0 0,1 1 0,1-1 0,-1 0 0,1 0 0,0 1 0,0-1 0,0 0 0,0 0 0,1 0 1,-1 0-1,1 0 0,0 0 0,1 0 0,-1-1 0,1 1 0,-1-1 0,1 0 0,0 1 0,0-1 0,1 0 0,-1-1 0,0 1 0,1-1 0,0 1 0,-1-1 0,1 0 0,0-1 0,0 1 0,0-1 0,4 2 14,1-3-13,-1-1 1,0 1-1,1-1 0,-1-1 1,0 1-1,0-1 0,0-1 1,0 1-1,0-2 1,-1 1-1,1-1 0,-1 0 1,0 0-1,0-1 0,0 0 1,-1 0-1,1-1 0,3-4 13,91-124 57,-81 94-8,-2-2 0,-2 0 0,-2 0 0,7-36-49,-4 15 295,-13 45 340,-9 27 215,-9 28-322,4 0-444,1 0 1,1 1-1,2-1 1,2 1 0,2 1-1,1 29-84,1-61-84,1-1 0,-1 1 0,1-1 1,1 1-1,-1-1 0,1 1 0,0-1 0,0 0 0,1 0 0,0 0 0,0 0 0,0 0 1,1-1-1,0 1 0,0-1 0,3 3 84,25 9-3432,10-17-3490,-20-9-339</inkml:trace>
  <inkml:trace contextRef="#ctx0" brushRef="#br0" timeOffset="91655.221">21382 6394 11211,'0'0'3811,"0"0"-1633,-88-56-224,75 56-288,6 0-577,5 0-481,2 0-448,8 10-160,3 1-256,9 9-288,11-3-1122,6 1-3811,-2-1-8712</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13.19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26 238 14318,'0'0'2663,"0"0"-970,3-15-199,-2 9-1351,0 1-73,-1 1 0,1-1 0,0 0 0,1 1 0,-1-1 0,1 1-1,0-1 1,0 1 0,0 0 0,1-1 0,0 1 0,0 1 0,0-1 0,0 0 0,0 1 0,1-1 0,-1 1 0,1 0 0,0 0 0,0 1 0,0-1-1,0 1 1,2-1-70,64-24 256,2 3-1,0 4 1,1 2-1,1 4 1,1 3-1,0 4 1,5 2-256,49 11 123,-127-6-123,0 0 1,0 1 0,0-1 0,-1 1-1,1-1 1,0 1 0,-1 0 0,1 0 0,-1 0-1,1 0 1,-1 0 0,1 0 0,-1 0-1,1 1 1,-1-1 0,0 0 0,0 1-1,0-1 1,0 1 0,0-1 0,0 1 0,0 0-1,0-1 1,-1 1 0,1 0 0,-1-1-1,1 1 1,-1 0 0,0 0 0,0 0 0,1-1-1,-1 1 1,0 0 0,-1 0 0,1 0-1,0 0 1,0-1 0,-1 1 0,1 0-1,-1 0 1,0-1 0,0 2-1,-44 65 16,-9-23 209,-1-2 0,-2-3 0,-2-3 0,-1-2 0,-2-3 0,-49 18-225,84-37 128,-289 124 1218,334-138-1160,263-96-68,340-90-86,-402 149-5,-218 37-29,-1 1 0,1-1 0,0 1 0,0-1 0,0 1 0,0 0 0,0-1 0,0 1 1,0 0-1,-1 0 0,1-1 0,0 1 0,0 0 0,0 0 0,0 0 0,0 0 1,0 0-1,0 1 0,0-1 0,0 0 0,0 0 0,0 1 0,0-1 0,0 0 0,-1 1 1,1-1-1,0 1 0,0-1 0,0 1 0,-1 0 0,1-1 0,0 1 0,-1 0 0,1-1 1,0 1-1,-1 0 0,1 0 0,-1-1 0,1 1 0,-1 0 0,1 0 0,-1 0 0,0 0 1,0 0-1,1 0 0,-1 0 0,0 0 0,0 0 0,0 0 0,0 0 0,0-1 0,0 1 1,0 0-1,0 0 0,0 0 0,-1 0 0,1 0 0,0 0 0,-1 0 0,1 0 0,0 0 1,-1-1-1,1 1 0,-1 0 0,0 0 2,-9 13 52,-1-1-1,-1-1 1,0 0 0,0 0 0,-1-1 0,-1-1-1,-9 6-51,3-2 76,-435 306 94,389-255-1664,66-64 1376,0 0 1,0-1-1,0 1 1,0 0-1,0-1 1,0 1-1,1 0 1,-1 0-1,0-1 1,0 1-1,1 0 0,-1-1 1,0 1-1,1-1 1,-1 1-1,1 0 1,-1-1-1,0 1 1,1-1-1,0 1 1,-1-1-1,1 0 1,-1 1-1,1-1 1,-1 1-1,1-1 1,0 0-1,-1 0 1,1 1-1,0-1 1,0 0-1,-1 0 1,1 0-1,0 0 1,-1 1-1,1-1 1,0 0-1,0 0 1,-1-1-1,1 1 1,0 0-1,-1 0 1,1 0-1,0 0 1,-1-1-1,1 1 0,0 0 1,-1-1-1,1 1 1,0-1 117,4 1-1395,34 0-8487</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14.01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177 204 14446,'-14'-4'2082,"-119"-15"2498,104 19-1206,312-34-2874,-196 19-408,406-73-81,-201 45-16,-292 43 8,0 1 1,-1-1-1,1 0 1,0 1-1,0-1 1,0 1-1,0-1 0,0 1 1,0-1-1,0 1 1,0-1-1,0 1 1,0-1-1,0 0 1,0 1-1,0-1 1,0 1-1,0-1 1,0 1-1,0-1 0,1 1 1,-1-1-1,0 0 1,0 1-1,0-1 1,1 1-1,-1-1 1,0 0-1,1 1 1,-1-1-1,0 0 1,1 1-1,-1-1 0,0 0 1,1 0-1,-1 1 1,1-1-4,-265 113 1196,-390 148-214,559-207-897,95-53-88,-1-1 0,1 1 0,-1-1 0,1 0-1,0 1 1,-1-1 0,1 1 0,-1-1 0,1 1 0,0-1-1,0 1 1,-1-1 0,1 1 0,0-1 0,0 1 0,-1 0-1,1-1 1,0 1 0,0-1 0,0 1 0,0 0 0,0-1-1,0 1 1,0-1 0,0 1 0,0 0 0,0-1 0,0 1-1,1-1 1,-1 1 0,0-1 0,0 1 0,1 0 0,-1-1-1,0 1 1,0-1 0,1 1 0,-1-1 0,1 1 0,-1-1-1,0 0 1,1 1 0,-1-1 0,1 1 0,-1-1 0,1 0-1,-1 0 1,1 1 0,-1-1 0,1 0 0,0 0-1,-1 1 1,1-1 0,-1 0 0,1 0 0,0 0 0,-1 0-1,1 0 1,-1 0 0,1 0 0,0 0 0,-1 0 0,1 0-1,-1 0 4,26 2-22,0-1 0,0-1 0,0-1 0,0-2 0,0 0 0,7-3 22,-25 4-1,693-137-149,-306 55 247,76 6-97,-272 62-64,-154 18 80,-44-2-10,0 1 0,-1-1 0,1 1 0,0-1 1,-1 1-1,1 0 0,-1-1 0,1 1 0,-1 0 1,0 0-1,1-1 0,-1 1 0,0 0 1,1 0-1,-1 0 0,0-1 0,0 1 0,0 0 1,1 0-1,-1 0 0,0 0 0,0 0 0,0-1 1,-1 1-1,1 0 0,0 0 0,0 0 1,0 0-1,-1 0 0,1-1 0,0 1 0,-1 0 1,1 0-1,-1-1 0,1 1 0,-1 0 0,1-1 1,-1 1-1,1 0 0,-1-1 0,0 1 1,1-1-1,-1 1 0,0-1 0,1 1 0,-1-1 1,0 1-1,0-1 0,0 0 0,1 0 0,-1 1 1,0-1-1,0 0 0,0 0 0,0 0-6,-34 25 215,-1-2-1,0-1 0,-2-2 1,-21 6-215,26-10 114,-420 180 506,184-84-722,-60 45 102,172-58 21,126-60 0,32-37-20,0-1-1,0 0 0,0 0 0,0 0 0,0 0 0,0 1 1,0-1-1,0 0 0,0-1 0,0 1 0,0 0 0,1 0 1,-1 0-1,0-1 0,1 1 0,-1-1 0,0 1 1,1-1-1,-1 1 0,1-1 0,-1 0 0,1 0 0,-1 0 1,1 0-1,-1 0 0,1 0 0,-1 0 0,1 0 0,-1-1 1,1 1-1,63-2-3,0-4 0,0-2 0,-1-2 0,45-15 3,-53 12 1,1113-284 565,-1107 282-251,-183 66-894,-75 28-2273,61-32-4714,-15-5-10611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20.462"/>
    </inkml:context>
    <inkml:brush xml:id="br0">
      <inkml:brushProperty name="width" value="0.05" units="cm"/>
      <inkml:brushProperty name="height" value="0.05" units="cm"/>
      <inkml:brushProperty name="color" value="#E71224"/>
    </inkml:brush>
  </inkml:definitions>
  <inkml:trace contextRef="#ctx0" brushRef="#br0">32 6 5125,'0'0'3886,"0"0"-1393,0 0 139,0 0 400,0 0-512,0 0-636,0 0-522,0 0-508,3-3-235,-3 3-595,1 0 1,-1-1-1,1 1 0,-1 0 0,1 0 0,-1 0 1,1-1-1,0 1 0,-1 0 0,1 0 1,-1 0-1,1 0 0,-1 0 0,1 0 0,-1 0 1,1 0-1,-1 0 0,1 0 0,0 0 1,-1 1-1,1-1 0,-1 0 0,1 0 0,-1 0 1,1 1-1,-1-1 0,1 0 0,-1 1 1,0-1-1,1 0 0,-1 1 0,1-1 0,-1 0 1,0 1-1,1-1 0,-1 1 0,0-1 1,1 1-1,-1-1 0,0 1 0,0-1 0,0 1 1,1-1-1,-1 1 0,0-1 0,0 1 1,0 0-1,0-1 0,0 1 0,0-1 0,0 1 1,0-1-1,0 1 0,0-1 0,0 1 1,-1 0-1,1-1 0,0 1 0,0-1 0,0 1 1,-1-1-1,1 1 0,0-1-24,0 65 968,-1-39-649,-38 561 1950,27-405-2173,12-181-96,0-1-1,0 0 0,1 1 0,-1-1 1,0 1-1,1-1 0,-1 1 0,1-1 1,-1 0-1,1 1 0,-1-1 0,0 0 1,1 0-1,-1 1 0,1-1 0,0 0 1,-1 0-1,1 0 0,-1 1 0,1-1 1,-1 0-1,1 0 0,-1 0 0,1 0 1,-1 0-1,1 0 0,-1 0 0,1 0 1,0-1-1,-1 1 0,1 0 0,-1 0 1,1 0-1,-1 0 0,1-1 0,-1 1 1,1 0-1,-1-1 0,1 1 0,-1 0 1,0-1-1,1 1 0,-1 0 0,0-1 1,1 1-1,-1-1 0,0 1 0,1-1 1,-1 1-1,0-1 0,0 1 0,1-1 1,-1 1-1,0-1 0,0 1 0,0-1 1,0 1-1,0-1 0,0 1 0,0-1 1,0 0-1,0 1 0,0-1 0,0 1 1,55-121-943,-40 79-2595,-3 1-4627,-8 24-6164</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21.048"/>
    </inkml:context>
    <inkml:brush xml:id="br0">
      <inkml:brushProperty name="width" value="0.05" units="cm"/>
      <inkml:brushProperty name="height" value="0.05" units="cm"/>
      <inkml:brushProperty name="color" value="#E71224"/>
    </inkml:brush>
  </inkml:definitions>
  <inkml:trace contextRef="#ctx0" brushRef="#br0">121 72 10250,'-16'-2'5077,"-85"-12"186,97 12-1525,47-2-2330,854-1 487,487-25 123,-1175 16 86,-301 13-1090,-132 11-2124,212-4-1470,11 4-3430,4-3-2643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27.551"/>
    </inkml:context>
    <inkml:brush xml:id="br0">
      <inkml:brushProperty name="width" value="0.05" units="cm"/>
      <inkml:brushProperty name="height" value="0.05" units="cm"/>
      <inkml:brushProperty name="color" value="#E71224"/>
    </inkml:brush>
  </inkml:definitions>
  <inkml:trace contextRef="#ctx0" brushRef="#br0">257 120 10250,'0'0'4879,"0"0"-1436,0 0-763,8-13-769,26-41-672,-29 49-1124,-1 0 1,1 1 0,0 0-1,0 0 1,1 0 0,-1 0-1,1 1 1,-1 0 0,1 0-1,0 1 1,0-1 0,1 1-1,-1 0 1,0 1 0,1 0-1,-1 0 1,1 0 0,-1 1-1,1 0 1,-1 0 0,1 1-1,-1-1 1,1 1 0,2 2-116,-2-2 18,-1 0 0,0 0 0,0 1 1,0 0-1,0 0 0,0 0 0,0 1 0,-1 0 1,1 0-1,-1 1 0,0 0 0,0-1 0,0 2 1,0-1-1,-1 0 0,1 1 0,-1 0 1,-1 0-1,1 0 0,-1 1 0,1-1 0,-2 1 1,1 0-1,-1 0 0,1 0 0,-2 0 0,2 3-18,0 3-1,-1 1-1,0 0 0,-1 0 1,0 0-1,-1 0 0,-1 0 1,0 0-1,0 0 0,-2 0 1,1-1-1,-2 1 0,1-1 0,-2 2 2,-8 14-90,-1 0 0,-2-1-1,0-1 1,-2-1 0,0 0-1,-2-2 1,-1 0-1,0-1 1,-2-1 0,0-1-1,-2-1 1,0-1-1,-1-2 1,0 0 0,-14 4 90,29-14-24,0-1 1,-1 0 0,0 0 0,0-1 0,0-1 0,-1 0 0,1-1-1,-1 0 1,0-1 0,1 0 0,-1-1 0,-9-1 23,18-2 43,0 1 0,0-1 0,0-1 1,1 1-1,0 0 0,-1-1 0,1 0 0,0 1 1,1-1-1,-1-1 0,1 1 0,0 0 0,0 0 0,0-1 1,0 1-1,1-1 0,0 0 0,0 1 0,0-1 1,1 0-1,-1 0 0,1 0 0,0 1 0,0-1 0,1 0 1,0 0-1,0 1 0,0-1 0,0 0 0,0 1 0,1-1 1,0 1-1,0-1 0,2-2-43,51-75 1197,-53 80-1146,0-1 1,1 1-1,-1-1 0,1 1 1,-1 0-1,1 0 0,0 0 1,0 0-1,0 1 1,0-1-1,0 1 0,0 0 1,0 0-1,0 0 0,1 0 1,-1 0-1,0 1 0,1-1 1,-1 1-1,0 0 1,1 0-1,-1 0 0,0 0 1,1 1-1,-1 0 0,0-1 1,3 2-52,1 3 20,-1 1 0,1-1 0,-1 1 0,-1 1 0,1-1 0,-1 1 0,0 0 0,-1 0 0,0 0 0,0 0 0,0 1 0,0 2-20,7 10 21,2 4-37,2 7 7,1 0-1,2-2 1,1 0 0,1-1 0,2-1-1,0-1 1,2-2 0,12 11 9,-22-25 9,0 0 1,0-1-1,1-1 1,1 0-1,-1-1 1,1 0-1,0-2 1,1 0-1,0 0 1,-1-2 0,1 0-1,0-1 1,2 0-10,-11-2 84,1 0 0,-1 0 0,0 0 0,0-1 1,0-1-1,0 1 0,0-1 0,0 0 1,-1-1-1,1 0 0,-1 0 0,1-1 1,-1 0-1,0 0 0,0 0 0,-1-1 0,0 0 1,1-1-1,-2 1 0,1-1 0,-1 0 1,0-1-1,0 1 0,0-1 0,-1 0 1,0 0-1,0 0 0,0-5-84,17-69 32,-40 102-9033,9-4 690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27.911"/>
    </inkml:context>
    <inkml:brush xml:id="br0">
      <inkml:brushProperty name="width" value="0.05" units="cm"/>
      <inkml:brushProperty name="height" value="0.05" units="cm"/>
      <inkml:brushProperty name="color" value="#E71224"/>
    </inkml:brush>
  </inkml:definitions>
  <inkml:trace contextRef="#ctx0" brushRef="#br0">91 14 8776,'0'0'4789,"0"0"-2051,0 0-773,13-3-235,-4 2-1531,3-2 142,0 1-1,0 0 1,0 1 0,0 0-1,1 1 1,-1 0-1,0 1 1,0 0 0,0 1-1,1 0 1,-2 1-1,5 2-340,-15-4 33,1 0 0,-1-1 0,0 1 0,0 0 0,0 0 0,0 0 0,0 0-1,0 0 1,0 0 0,0 0 0,-1 0 0,1 0 0,0 1 0,-1-1 0,1 0 0,0 0 0,-1 1-1,0-1 1,1 0 0,-1 1 0,0-1 0,0 0 0,0 1 0,1-1 0,-1 1 0,-1-1-1,1 0 1,0 1 0,0-1 0,0 0 0,-1 1 0,1-1 0,-1 0 0,1 1 0,-1-1-1,0 0 1,1 0 0,-1 0 0,-1 1-33,-35 43 532,-48 26 90,-57 64-123,140-134-499,1 0 0,-1 0-1,1 1 1,-1-1-1,1 1 1,0-1 0,0 1-1,0 0 1,0-1 0,0 1-1,0 0 1,0 0-1,0 0 1,1-1 0,-1 1-1,1 0 1,-1 0-1,1 0 1,0 0 0,0 0-1,0 0 1,0 0-1,0 0 1,0 0 0,0 0-1,1 0 1,-1 0 0,1 0-1,-1 0 1,1 0-1,0 0 1,0-1 0,0 1-1,0 0 1,0-1-1,0 1 1,1 0 0,-1-1-1,0 0 1,1 1-1,-1-1 1,1 0 0,-1 1-1,1-1 1,0 0 0,0 0-1,-1 0 1,1-1-1,0 1 1,0 0 0,0-1-1,0 1 1,0-1-1,0 0 1,1 1 0,180 7-96,-55-19-1768,-64 4-1685,1 3-4859,-28 2-1543</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28.274"/>
    </inkml:context>
    <inkml:brush xml:id="br0">
      <inkml:brushProperty name="width" value="0.05" units="cm"/>
      <inkml:brushProperty name="height" value="0.05" units="cm"/>
      <inkml:brushProperty name="color" value="#E71224"/>
    </inkml:brush>
  </inkml:definitions>
  <inkml:trace contextRef="#ctx0" brushRef="#br0">123 104 8904,'0'0'6214,"1"-14"-2471,3-43-1170,-14 24 3179,-10 48-4175,5 23-1435,1 0-1,1 1 1,3 1-1,1 0 1,2 0-1,-2 38-141,6-56 43,-6 55-273,3 1 1,4 76 229,2-147-22,0 0 0,0-1 0,0 1 1,1-1-1,0 1 0,1-1 0,-1 1 1,1-1-1,0 0 0,1 0 1,0 0-1,0 0 0,0 0 0,0 0 1,1-1-1,0 0 0,0 0 0,0 0 1,1 0-1,0 0 0,0-1 0,0 0 1,0 0-1,1-1 0,0 1 0,-1-1 1,1 0-1,0-1 0,1 1 1,-1-1-1,0-1 0,1 1 0,-1-1 1,1 0-1,-1 0 0,1-1 0,-1 0 1,1 0-1,0 0 0,-1-1 0,1 0 1,0-1 21,8-5 100,0 0-1,-1-1 1,0-1 0,0 0-1,-1-1 1,-1 0 0,1-1 0,-2 0-1,1-1 1,-2-1 0,0 1 0,0-2-1,-1 1 1,-1-1 0,0-1 0,-1 0-1,0 0 1,-1 0 0,-1-3-100,4-9 141,-1-1-1,-1 0 1,-2 0 0,-1-1 0,-1 1-1,-1-1 1,-2 0 0,-1 1 0,-1-1-1,-1 0 1,-5-18-141,6 40-29,1-1 0,-1 0 0,-1 1 0,1 0 0,-1-1 0,0 1 0,-1 0 0,0 0 0,0 1 0,0-1 0,-1 1 0,0 0-1,0 0 1,-1 0 0,1 1 0,-1 0 0,0 0 0,-1 1 0,1-1 0,-1 1 0,0 1 0,0-1 0,0 1 0,-1 0 0,-2 0 29,-101 1-2912,78 16-1466,5 10-4315,14 0-5555</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01:28.559"/>
    </inkml:context>
    <inkml:brush xml:id="br0">
      <inkml:brushProperty name="width" value="0.05" units="cm"/>
      <inkml:brushProperty name="height" value="0.05" units="cm"/>
      <inkml:brushProperty name="color" value="#E71224"/>
    </inkml:brush>
  </inkml:definitions>
  <inkml:trace contextRef="#ctx0" brushRef="#br0">1 484 10666,'0'0'6422,"0"0"-2850,0 0-1106,0 0-379,0 0-726,0 0-490,0 0-247,0 0-149,4 10-144,13 29-106,-2-22-1185,-15-27-3044,-1-2-6085,1 11 9062,-1-5-11096</inkml:trace>
  <inkml:trace contextRef="#ctx0" brushRef="#br0" timeOffset="469.035">466 129 7879,'5'-14'9871,"58"-101"69,-130 205-5948,54-73-4034,1 2 0,1-1 0,1 2 0,0-1-1,1 2 1,2-1 0,0 1 0,1 0 0,1 0 0,0 1-1,2-1 1,0 13 42,4-29-78,-1 0 0,1-1 0,0 1 0,0 0-1,0-1 1,1 1 0,0-1 0,0 0 0,0 1 0,0-1 0,0 0-1,1 0 1,0 0 0,0 0 0,0-1 0,0 1 0,1-1 0,-1 0-1,1 0 1,0 0 0,0-1 0,0 1 0,0-1 0,1 0 0,-1 0-1,0 0 1,1-1 0,0 1 0,-1-1 0,1 0 78,146 15-939,30-19 693,-180 3 254,-1 0 0,1 1 0,0-1 0,0 0 0,0 0 0,-1 1 0,1-1 0,0 1 0,-1-1 0,1 0 0,0 1 0,-1-1 0,1 1 0,-1-1 0,1 1-1,0 0 1,-1-1 0,1 1 0,-1 0 0,0-1 0,1 1 0,-1 0 0,0-1 0,1 1 0,-1 0 0,0 0 0,0 0 0,1-1 0,-1 1 0,0 0-1,0 0 1,0 0 0,0-1 0,0 1 0,0 0 0,0 0 0,-1 0 0,1-1 0,0 1 0,0 0 0,-1 0 0,1-1 0,0 1 0,-1 0 0,1-1 0,0 1-1,-1 0 1,1-1 0,-2 2-8,-20 37 412,6-19-336,-1-1 0,0-1 0,-2 0 0,0-1 0,-1-1 0,0-1 0,-1-1 0,-1-1 0,0 0 0,-1-2 0,0-1 0,-1 0 0,-14 2-76,33-11-239,-1 0 0,0 0 0,0-1 0,-1 1 0,1-2 0,0 1 1,0-1-1,0 1 0,0-2 0,1 1 0,-1-1 0,0 0 0,0 0 0,1 0 0,-1-1 1,1 0-1,0 0 0,0 0 0,0-1 0,0 1 0,1-1 0,-1-1 0,1 1 0,0 0 1,0-1-1,1 0 0,-1 0 0,1 0 0,0 0 0,0-1 0,1 1 0,-2-5 239,-4-24-8717,7 15 1280</inkml:trace>
  <inkml:trace contextRef="#ctx0" brushRef="#br0" timeOffset="789.66">470 96 9225,'0'0'7463,"0"0"-3358,0 0-1452,0 0-411,0 0-613,0 0-476,0 0-353,19-10-95,0-1-515,-11 6-121,0-1 1,1 2-1,0-1 0,-1 1 0,2 1 0,-1-1 0,0 2 0,1-1 1,-1 1-1,1 1 0,0-1 0,0 2 0,0-1-69,299 1 769,-302-4-1763,-27 3-1114,-15 16-2856,16 3-1944,7-3-1207</inkml:trace>
  <inkml:trace contextRef="#ctx0" brushRef="#br0" timeOffset="1084.442">1273 690 19859,'0'0'6598,"0"0"-4132,0 0-576,0 0-64,0 0-1698,0 0-128,0 0 0,0 0 0,0 0 0,14 20 0,-18-25 0,-2 0 0,3 3 0,-1 2 0,-5 5-1217,2 17-3908,0 1-6374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4.602"/>
    </inkml:context>
    <inkml:brush xml:id="br0">
      <inkml:brushProperty name="width" value="0.05" units="cm"/>
      <inkml:brushProperty name="height" value="0.05" units="cm"/>
    </inkml:brush>
  </inkml:definitions>
  <inkml:trace contextRef="#ctx0" brushRef="#br0">57 285 8968,'-2'-15'8627,"0"-8"-6728,-3-13-511,-4-3 2634,8 71-1084,0-11-2919,1 40-319,3-1 0,3 1 0,2-1 0,3-1 0,14 45 300,14-11-5824,-54-123 4255,-7-10 2504,3-1 1,1 0-1,2-2 0,-3-19-935,12 36 265,2-1-1,2 0 1,0 0-1,1 0 0,2 0 1,1 0-1,1 0 1,4-14-265,-5 32 42,1-1 0,0 1 0,1 0 1,0 0-1,1 0 0,0 0 0,0 1 1,0 0-1,1-1 0,1 2 0,-1-1 0,1 1 1,1 0-1,-1 0 0,1 0 0,0 1 1,1 0-1,0 0 0,0 1 0,0 0 1,0 1-1,1 0 0,-1 0 0,1 1 0,6-2-42,-1 1 7,-1 2 0,1-1 0,0 2 0,-1 0 0,1 0 0,0 2-1,0-1 1,0 2 0,-1 0 0,1 0 0,-1 2 0,1 0-7,-7-2-8,0 0 0,-1 1 0,1 0 0,0 0 0,-1 0 0,0 1 0,0 0 0,0 1 0,0-1 0,-1 1 0,0 0 0,0 0 0,0 1 0,-1-1 0,1 1 0,-1 0 0,-1 1 0,1-1 0,-1 1 0,0-1 0,0 1 0,-1 0 0,1 3 8,-2 1-93,1-1-1,-2 1 1,1 0 0,-1 0-1,-1-1 1,0 1 0,-1 0-1,0-1 1,0 1 0,-1-1-1,0 0 1,-1 0 0,0 0 0,-1 0-1,0-1 1,-1 1 0,0-1-1,0-1 1,-1 1 0,0-1-1,-5 5 94,-9 8-113,0-2 1,-2 0-1,0-1 0,-1-1 0,-1-1 1,0-2-1,-13 6 113,-39 6 85,77-26-74,-1-1 1,1 1-1,-1 0 0,1 0 0,-1 0 0,1 0 1,0-1-1,-1 1 0,1 0 0,0-1 0,-1 1 1,1 0-1,0 0 0,-1-1 0,1 1 0,0-1 1,-1 1-1,1 0 0,0-1 0,0 1 0,0 0 1,-1-1-1,1 1 0,0-1 0,0 1 0,0-1 1,0 1-1,0-1 0,0 1 0,0 0 0,0-1 1,0 1-1,0-1 0,0 1 0,0-1 1,0 1-1,0-1 0,0 1 0,1 0 0,-1-1 1,0 1-1,0-1 0,0 1 0,1 0 0,-1-1 1,0 1-1,1 0 0,-1-1 0,0 1 0,1 0 1,-1-1-1,0 1 0,1 0 0,-1 0 0,0-1 1,1 1-1,-1 0 0,1 0 0,-1 0 0,1 0 1,-1-1-12,16-11 85,-1 1 1,2 1 0,0 0 0,0 1 0,0 1-1,1 0 1,0 1 0,1 1 0,0 1 0,0 1 0,0 0-1,0 2 1,2 0-86,-11-1 0,1 1 0,0 1 0,-1 0 0,1 0 0,0 1 0,0 1 0,0-1 0,-1 2 0,1 0 0,0 0 0,-1 0 0,0 2 0,1-1 0,-1 1 0,-1 1 0,1 0 0,0 0 0,-1 1 0,0 0 0,-1 0 0,1 1 0,-1 0 0,-1 1 0,1 0 0,-1 0 0,-1 1 0,1-1 0,-1 1 0,1 4 0,-4-6-1,1-1-1,-2 1 1,1-1-1,-1 1 1,0 0-1,-1-1 1,1 1-1,-1 0 1,-1 0-1,1 0 1,-1 0-1,0 1 1,-1-1-1,0 0 1,0 0-1,0-1 1,-1 1-1,0 0 1,-1 0-1,1-1 1,-1 1-1,0-1 1,-1 0-1,1 0 1,-1 0-1,-1-1 1,1 1-1,-1-1 1,0 0-1,0 0 1,0 0-1,-6 3 2,-7 1 50,0 0-1,-1-1 1,0-1-1,0 0 1,-1-2 0,0 0-1,0-2 1,0 0-1,0-1 1,0 0-1,0-2 1,-1-1 0,1 0-1,-15-4-49,25 3-241,0 0 0,0-1 0,1 0 1,-1 0-1,1-1 0,-1 0 0,1-1 0,1 0 0,-1 0 0,-5-5 241,12 8-120,-1 1-1,1-1 0,0 0 0,0 0 1,0 0-1,0 0 0,0 0 1,0-1-1,0 1 0,1-1 1,0 1-1,-1-1 0,1 1 1,0-1-1,0 0 0,0 0 0,0 1 1,1-1-1,-1 0 0,1 0 1,0 0-1,0 0 0,0 0 1,0 0-1,0 1 0,0-1 0,1 0 1,0 0-1,-1 0 0,1 0 1,0 1-1,0-1 0,1 0 1,-1 1-1,0-1 0,1 1 1,0 0-1,-1-1 0,2 1 121,26-26-6176,8 1-2921</inkml:trace>
  <inkml:trace contextRef="#ctx0" brushRef="#br0" timeOffset="323.074">853 437 14157,'0'0'4084,"0"0"-1334,0 0-460,0 0-764,0 0-650,0 0-283,3 18-150,46 268 299,-21-218-2341,6-38-7266,-22-28 2214</inkml:trace>
  <inkml:trace contextRef="#ctx0" brushRef="#br0" timeOffset="324.074">886 86 448,'0'0'10827,"-19"-81"-8681,19 76-641,0 5 225,8 9-1026,9 10-607,8 6-194,2 8-95,11 2-3203,-5-4-7143</inkml:trace>
  <inkml:trace contextRef="#ctx0" brushRef="#br0" timeOffset="634.42">1331 481 12139,'0'0'6567,"0"0"-2900,0 0-1211,0 0-977,-13-2-823,-43-5-314,53 7-329,1 0 1,-1 1-1,0 0 1,1 0-1,-1 0 1,1 0-1,-1 0 1,1 0-1,0 1 1,0-1-1,-1 1 1,1 0-1,0-1 1,0 1-1,0 0 1,1 0-1,-1 0 1,0 0-1,1 1 1,0-1-1,-1 0 1,1 1-1,0-1 1,0 1-1,0-1 1,0 1-1,1 0 1,-1-1-1,1 1 1,0 0-1,-1-1 1,1 1-1,0 0 1,1 1-14,-2 1-2,11 63-55,8-89-162,-6-11 243,2 1-1,0 1 0,2 0 0,2 1 0,12-15-23,-25 37 1,1-1-1,0 2 0,0-1 1,1 1-1,0 0 0,0 0 1,1 0-1,-1 1 0,1 1 0,0-1 1,1 1-1,-1 1 0,1-1 1,-1 1-1,1 1 0,0 0 1,0 0-1,0 1 0,0 0 1,1 0-1,-1 1 0,9 1 0,-11 0 3,0 1-1,0 0 0,0 0 1,-1 0-1,1 1 1,0 0-1,-1 0 1,0 1-1,0 0 1,0 0-1,0 0 1,-1 1-1,1 0 0,-1 0 1,0 0-1,-1 1 1,1-1-1,-1 1 1,0 0-1,0 2-2,56 133-86,-48-89-511,6 18-3522,2-28-4880,-5-23 426</inkml:trace>
  <inkml:trace contextRef="#ctx0" brushRef="#br0" timeOffset="974.952">2030 334 12172,'0'0'4420,"-2"-15"-1340,-7-44-704,9 59-2311,-1 1 0,1-1-1,-1 1 1,1-1 0,-1 0 0,1 1 0,-1-1 0,1 0 0,-1 0 0,1 0 0,-1 1 0,1-1 0,-1 0 0,0 0 0,1 0 0,-1 0 0,1 0 0,-1 0 0,1 0 0,-1 0 0,0 0 0,1 0 0,-1 0 0,1 0 0,-1 0 0,1-1 0,-1 1 0,0 0 0,1 0 0,-1-1 0,1 1 0,-1 0 0,1 0 0,-1-1 0,1 1 0,0-1 0,-1 1 0,1-1 0,-1 1 0,1 0 0,0-1 0,-1 1 0,1-1 0,0 1 0,0-1 0,-1 0-65,-5 38 129,0-1-1,3 1 1,1 0 0,1 0-1,2-1 1,2 1 0,1 0-1,2-1 1,2 0 0,5 13-129,-13-43-29,1 0 1,1-1 0,-1 1 0,1-1 0,-1 1 0,1-1 0,1 0 0,-1 0 0,1 0 0,0 0-1,0 0 1,1-1 0,-1 0 0,1 1 0,0-1 0,0 0 0,0-1 0,1 1 0,-1-1-1,1 0 1,0 0 0,0 0 0,0-1 0,0 1 0,1-1 0,-1-1 0,0 1 0,1-1 0,-1 0-1,1 0 1,0 0 0,-1-1 0,1 0 0,4 0 28,3-3 7,1-1 1,-1-1-1,0 0 1,0 0-1,0-1 0,-1-1 1,0 0-1,0-1 1,-1 0-1,0-1 1,0 0-1,-1 0 0,0-1 1,-1-1-1,0 0 1,-1 0-1,0 0 0,6-13-7,-5 9 191,-1-1 0,0 0 0,-1 0 0,-1-1 0,-1 1 0,0-2 0,2-14-191,-6 25 75,0 0 0,0 1-1,-1-1 1,0 0-1,0 0 1,-1 0 0,1 1-1,-2-1 1,1 0 0,-1 1-1,0-1 1,0 1-1,0-1 1,-1 1 0,0 0-1,-1 0 1,1 0 0,-1 1-1,0-1 1,0 1 0,-4-3-75,-3-1-49,0 1 0,0 0 0,-1 1 0,0 0 0,0 1 0,-1 0 0,0 1 0,0 0 0,0 1 0,0 1 0,-1 0 0,-11 0 49,-101 3-6128,81 10-1554,5 5-6326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1:11.528"/>
    </inkml:context>
    <inkml:brush xml:id="br0">
      <inkml:brushProperty name="width" value="0.05" units="cm"/>
      <inkml:brushProperty name="height" value="0.05" units="cm"/>
    </inkml:brush>
  </inkml:definitions>
  <inkml:trace contextRef="#ctx0" brushRef="#br0">14 134 8232,'0'0'2626,"-1"-13"-127,-4-43 389,5 53-2509,-1 0 1,1 0 0,-1 0 0,1 0 0,0 0-1,0-1 1,0 1 0,1 0 0,-1 0 0,1 0-1,-1 0 1,1 0 0,0 0 0,0 0 0,0 1-1,1-1 1,-1 0 0,1 1 0,0-1-1,-1 0 1,2 0-380,6 18 2162,1 156-576,-30 90-616,0 59-632,19-314-359,1 1 1,0-1 0,0 1 0,0-1 0,1 1-1,0-1 1,0 0 0,1 1 0,0-1 0,0 0-1,0 0 1,1 0 0,-1 0 0,2 0 0,-1-1-1,0 1 1,1-1 0,0 0 0,1 0 0,-1-1-1,1 1 1,0-1 0,0 0 0,0 0-1,0 0 1,1-1 0,-1 0 0,2 1 20,1-3-236,0-1 0,1 1 0,-1-1 1,0 0-1,0-1 0,0 0 0,0-1 0,0 1 1,0-1-1,0-1 0,0 0 0,0 0 0,-1 0 1,0-1-1,0 0 0,0-1 0,0 1 0,3-4 236,108-109-8983,-103 100 6996,16-20-3095,-5 2-1537</inkml:trace>
  <inkml:trace contextRef="#ctx0" brushRef="#br0" timeOffset="530.509">478 469 6758,'0'0'2162,"0"0"-736,0 0 143,0 0-79,0 0-262,0 0-225,0 0-138,0 0-6,11 1-47,35 3-252,30 29 994,-71-33-1429,0 1 0,0-1 0,0 0 0,0-1 0,0 1 0,0-1 0,0 0 0,0 0 0,0 0 1,0-1-1,-1 1 0,1-1 0,-1-1 0,1 1 0,-1 0 0,0-1 0,1 0 0,-1 0 0,-1 0 0,1-1 0,0 0 0,-1 1 0,0-1 1,0 0-1,0 0 0,0-1 0,-1 1 0,1-1-125,2-5 239,0 0 0,-1 0 0,0-1 0,-1 1 0,0-1 0,-1 0 0,0 0 0,-1 0 0,0 0 0,0 0 0,-1 0 0,-1 0 0,-1-9-239,2 18 19,0 1 1,-1-1-1,1 0 1,-1 1 0,1-1-1,-1 1 1,0-1-1,1 1 1,-1-1-1,0 1 1,0-1 0,0 1-1,0 0 1,0 0-1,0-1 1,-1 1-1,1 0 1,0 0 0,-1 0-1,1 0 1,-1 0-1,1 1 1,-1-1-1,1 0 1,-1 1 0,1-1-1,-1 1 1,0-1-1,1 1 1,-1 0-1,1 0 1,-1-1 0,0 1-1,0 1 1,1-1-1,-1 0 1,0 0-1,1 1 1,-1-1-1,1 0 1,-1 1 0,0 0-20,-64 33 176,53-18-181,1 0 0,1 0 0,0 2 0,1-1 0,1 1 0,0 1 0,2 0 0,0 0 0,1 0 0,1 1 0,1 0 0,0 0 0,2 0-1,0 0 1,2 0 0,0 1 0,1-1 0,1 1 5,-3-12-53,1-1 0,1 1-1,-1-1 1,1 0-1,1 1 1,-1-1 0,2 0-1,-1 0 1,1 0-1,0 0 1,0-1 0,1 1-1,0-1 1,1 0 0,-1 0-1,1 0 1,1 0-1,-1-1 1,1 0 0,0 0-1,1-1 1,-1 0-1,1 0 1,0 0 0,1-1-1,-1 0 1,1 0 0,-1-1-1,1 0 1,1 0 53,1-3-57,-1-1 1,1 1-1,-1-2 1,1 1 0,-1-1-1,1-1 1,-1 0-1,0 0 1,0-1-1,0 0 1,-1 0-1,1-1 1,-1 0-1,0 0 1,0-1 0,-1-1-1,0 1 1,0-1-1,0 0 1,4-7 56,8-10-3,-1-1 0,0 0-1,-2-2 1,-2 0 0,0-1 0,-1-1 3,21-54 152,-4-2 0,17-79-152,-42 80 411,-7 83-350,1 1 1,-1 0-1,1-1 0,-1 1 0,1 0 0,-1 0 0,0 0 0,1 0 0,-1 0 0,1 0 0,-1 0 1,1 1-1,-1-1 0,1 1 0,-1-1 0,1 1 0,-1-1 0,1 1 0,-1 0 0,1 0 0,0 0 0,-1 0 1,1 0-1,0 0 0,0 0 0,0 0 0,0 0 0,0 0 0,0 1 0,0-1 0,0 0 0,0 1 1,1-1-1,-1 1 0,0-1 0,1 2-61,-8 13 115,2 1 0,0 0 0,1 0 0,0 1 1,2-1-1,0 1 0,1 0 0,0 0 0,2 0 0,0 0 0,3 12-115,-3 8 148,18 166-77,17-72-3553,-14-89-297,1-27-6957,-14-15 2931</inkml:trace>
  <inkml:trace contextRef="#ctx0" brushRef="#br0" timeOffset="896.391">1032 509 8488,'0'0'3182,"0"0"165,0 0-160,0 0-801,0 0-528,0 0-443,0 0-497,3-11-320,9-34-267,28 29-19,-31 15-277,35-2 25,-25 2-46,-1 0 1,1-1-1,-1-1 1,0-1-1,0 0 1,0-1-1,-1-1 1,10-5-15,-10-1 19,-16 10-20,0 1-1,0 0 1,1-1-1,-1 1 1,0 0-1,1 0 1,-1 0-1,0 0 1,1 0-1,0 0 1,-1 0-1,1 0 1,-1 0-1,1 1 1,0-1-1,-1 1 1,1-1-1,0 1 1,0 0-1,0 0 1,-1 0-1,1 0 1,0 0-1,0 0 1,-1 0-1,1 1 1,0-1-1,0 0 1,-1 1-1,1 0 1,0-1-1,-1 1 1,1 0-1,-1 0 1,1 0-1,-1 0 1,1 0-1,-1 0 2,10 16 0,-1 0-1,-1 0 1,-1 1-1,0 0 1,-1 1-1,-1 0 0,-1 0 1,-1 0-1,0 1 1,-2-1-1,0 1 0,-1 10 1,4 14 18,11 98 313,-18-139-304,1 1-1,-1-1 0,-1 0 1,1 0-1,0 0 1,-1 0-1,0 0 0,1 0 1,-1-1-1,0 1 1,0-1-1,-1 0 0,1 0 1,0 0-1,-1 0 1,1-1-1,-1 0 0,1 1 1,-1-1-1,0 0 1,0-1-1,1 1 0,-1-1 1,0 1-1,0-1 1,0 0-1,0-1 0,1 1 1,-1-1-1,0 1 1,0-1-1,1 0 0,-1-1 1,0 1-1,1-1 1,-1 1-1,-1-2-26,-8-2 15,-1-1 0,1 0 0,0-1 0,1 0 0,0-1 0,0-1-1,0 1 1,1-2 0,0 0 0,-3-4-15,10 9-331,1 1 0,0 0-1,-1-1 1,1 0 0,1 0 0,-1 1-1,1-2 1,0 1 0,0 0 0,0 0-1,1-1 1,0 1 0,0-1 0,0 1-1,1-1 1,0 1 0,0-1 0,0-1 331,8-20-6994,7 5-6400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1:15.411"/>
    </inkml:context>
    <inkml:brush xml:id="br0">
      <inkml:brushProperty name="width" value="0.05" units="cm"/>
      <inkml:brushProperty name="height" value="0.05" units="cm"/>
    </inkml:brush>
  </inkml:definitions>
  <inkml:trace contextRef="#ctx0" brushRef="#br0">208 158 9001,'1'-13'4035,"0"7"-3694,0-1 100,-1 1-1,1-1 1,0 1-1,0 0 1,1-1-1,0 1 0,0 0 1,1 0-1,-1 0 1,1 0-1,1 1 1,-1-1-1,1 1 1,0 0-1,0 0 1,4-4-441,-2 5 269,-1 0 1,1 0-1,0 1 1,1-1-1,-1 2 1,0-1-1,1 1 1,0 0-1,-1 0 1,1 0-1,0 1 1,0 0-1,0 1 1,0 0-1,0 0 1,5 1-270,-5-1 42,-1 2 1,1-1 0,-1 1 0,1 0-1,-1 0 1,0 0 0,0 1 0,0 0 0,0 0-1,0 1 1,-1 0 0,1 0 0,-1 0-1,0 1 1,0-1 0,-1 1 0,1 0-1,-1 1 1,0-1 0,-1 1 0,1-1-1,-1 1 1,0 0 0,-1 1 0,1-1-1,-1 1-42,1 11 17,-1 1 0,-1-1-1,0 1 1,-1-1 0,-1 1-1,-1-1 1,-1 1-1,-1-1 1,0 0 0,-1 0-1,-1 0 1,-1-1 0,0 0-1,-1 0 1,-1-1-1,-1 0 1,0-1 0,-1 1-1,0-2 1,-1 0 0,-1 0-1,-1-2 1,1 1-1,-2-1 1,0-1 0,0-1-1,-1 0 1,0-1 0,-1-1-1,0 0 1,0-2-1,-1 0 1,0 0 0,0-2-1,-3 1-16,16-4 5,0 0-1,0 0 0,0 0 1,0 0-1,0-1 0,0 0 1,0 0-1,0 0 0,-1 0 1,1-1-1,0 0 0,0 0 1,0-1-1,1 1 0,-1-1 1,0 0-1,0 0 0,1-1 1,-1 1-1,1-1 0,0 0 1,0 0-1,0 0 0,0-1 1,1 0-1,-1 1 0,1-1 1,0 0-1,0-1 0,0 1 1,1-1-1,0 1 0,-1-1 0,2 1 1,-1-1-1,0 0 0,0-3-4,1 5 1,0-1 0,0 1 0,1-1 0,-1 1-1,1 0 1,0-1 0,0 1 0,0-1 0,0 1-1,0-1 1,1 1 0,-1-1 0,1 1-1,0-1 1,0 1 0,1 0 0,-1 0 0,1-1-1,-1 1 1,1 0 0,0 0 0,0 1-1,0-1 1,1 0 0,-1 1 0,1-1 0,-1 1-1,1 0 1,0 0 0,0 0 0,0 0-1,0 0 1,0 1 0,0-1 0,0 1 0,1 0-1,-1 0 1,0 0 0,1 0 0,-1 1-1,1-1 1,-1 1 0,1 0 0,-1 0 0,1 0-1,-1 1 1,1-1 0,2 2-1,6 3 9,-2 0 0,1 1 0,-1 0 0,0 1 0,0 1 0,0-1 0,-1 1 0,-1 1 0,1 0 0,-1 0 0,-1 1 0,0-1 0,0 2 0,-1-1 0,0 1 0,-1 0 0,0 0 0,1 5-9,8 11 19,-3-8-5,0 0 0,1-1-1,1 0 1,0-1 0,1-1-1,1 0 1,1-1 0,1 0-14,-10-9-5,0 0 0,1-1 1,0 0-1,0 0 0,0-1 1,1 0-1,-1-1 0,1 0 1,0 0-1,0-1 0,0 0 1,0 0-1,0-1 0,0 0 1,1-1-1,-1 0 0,0 0 1,0-1-1,1 0 0,-1-1 5,1-1-143,-1-1-1,1 0 0,-1 0 0,0-1 0,0 0 1,0 0-1,-1-1 0,0-1 0,0 1 0,0-1 1,-1 0-1,0-1 0,-1 0 0,0 0 0,4-6 144,21-35-3664,-6 1-3866,-11 19-2709</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1:17.582"/>
    </inkml:context>
    <inkml:brush xml:id="br0">
      <inkml:brushProperty name="width" value="0.05" units="cm"/>
      <inkml:brushProperty name="height" value="0.05" units="cm"/>
    </inkml:brush>
  </inkml:definitions>
  <inkml:trace contextRef="#ctx0" brushRef="#br0">0 59 23799,'0'0'4067,"0"0"-1088,0 0-1057,0 0-1922,0 0 0,0 0 0,0 0 0,0 0 0,0 0 0,44-58-929,-44 62-1697,-12 7-2884,-8 2-9063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1:16.246"/>
    </inkml:context>
    <inkml:brush xml:id="br0">
      <inkml:brushProperty name="width" value="0.05" units="cm"/>
      <inkml:brushProperty name="height" value="0.05" units="cm"/>
    </inkml:brush>
  </inkml:definitions>
  <inkml:trace contextRef="#ctx0" brushRef="#br0">315 124 10474,'0'0'1916,"0"0"118,-14-7 443,-50-18-416,60 24-1970,1 0 1,0 1-1,0-1 1,0 1-1,0 0 1,0 0-1,0 0 0,0 1 1,-1-1-1,1 1 1,0 0-1,0-1 0,0 1 1,0 1-1,0-1 1,1 0-1,-1 1 1,0-1-1,1 1 0,-1 0 1,1 0-1,-1 0 1,-1 2-92,-1 0 96,-10 11 19,0 2 1,0 0-1,2 0 0,0 2 0,1-1 0,0 2 0,2-1 0,1 2 0,0-1 0,1 1 1,2 0-1,0 1 0,1 0 0,1-1 0,1 2 0,1 4-115,0-8-19,2 1 0,0-1 0,1 0 0,1 1 0,1-1 0,1 0 0,1 0 0,0 0 0,1-1 1,1 0-1,1 0 0,7 12 19,-9-20-54,0 0 1,0-1-1,1 0 1,0 0-1,1 0 1,0-1-1,0 0 1,1 0-1,0-1 1,0-1-1,1 1 1,0-1-1,0-1 1,0 0-1,1 0 1,0-1-1,-1-1 1,2 1 0,-1-2-1,0 0 1,0 0-1,1-1 54,-2 0-5,0-2-1,0 1 1,0-1 0,-1-1-1,1 0 1,0 0-1,-1-1 1,0 0 0,1 0-1,-1-1 1,-1-1 0,1 1-1,-1-1 1,1-1-1,-1 0 1,-1 0 0,1 0-1,4-6 6,108-145 851,-119 155-831,12-16 347,-1 0 0,-1-1 0,-1-1 0,0 0 0,-2 0 0,0-1-1,-1 0 1,-1 0 0,-1-1 0,-1 1 0,0-17-367,-4 38 28,-1 1 0,1-1 0,-1 1 0,1-1 0,-1 1 0,1-1 0,-1 1 0,1-1 0,-1 0 0,1 1 0,-1-1 0,0 0 0,1 1 0,-1-1 0,0 0 0,1 0 0,-1 0 0,0 1 0,0-1 1,1 0-1,-1 0 0,0 0 0,1 0 0,-1 0 0,0-1 0,1 1 0,-1 0 0,0 0 0,0 0 0,1 0 0,-1-1 0,1 1 0,-1 0 0,0-1 0,1 1 0,-1-1 0,1 1 0,-1 0 0,1-1 0,-1 1 0,1-1 0,-1 1 0,1-1 0,-1 0 0,1 1 0,0-1 0,-1 1 0,1-1 0,0 0 0,-1 1 0,1-1 0,0 0 0,0 0 0,0 1 0,0-1 0,0 0-28,-7 19 46,2 0-1,1 1 0,0-1 0,1 1 0,1-1 0,0 1 0,2 0 1,0 0-1,1 0 0,1 0 0,2 4-45,-4-14-26,1 0 1,1 1-1,-1-1 1,1 0-1,1 0 1,0 0-1,0-1 1,1 1-1,0-1 1,0 1-1,1-1 1,0-1-1,0 1 1,1-1-1,0 0 1,0 0-1,1 0 0,0-1 1,0 0-1,0-1 1,1 1-1,0-1 1,0-1-1,0 0 1,1 0-1,0 0 1,-1-1-1,1 0 1,0-1-1,0 0 1,0-1-1,2 1 26,-2-3-15,0 0 0,0 0 0,-1 0 0,1-1 0,0-1 0,-1 1 0,1-2 1,-1 1-1,0-1 0,0 0 0,0 0 0,-1-1 0,1 0 0,-1-1 0,0 0 0,-1 0 0,1 0 0,-1-1 0,-1 0 0,1 0 0,-1 0 0,0-1 0,3-6 15,0-2 30,-1 0 0,0 0 0,-1-1-1,0 1 1,-1-1 0,-2-1 0,1 1 0,-2 0 0,0-1-1,-1 0 1,-2-13-30,0 21-2,-1 0 0,0 1-1,-1 0 1,0-1 0,-1 1-1,0 0 1,0 1 0,-1-1 0,0 1-1,0 0 1,-1 0 0,0 0-1,-1 1 1,1 0 0,-2 0 0,1 1-1,0-1 1,-1 2 0,0-1-1,-1 1 1,1 1 0,-1-1 0,0 1-1,0 1 1,0 0 0,-1 0-1,1 1 1,-1 0 0,1 0-1,-1 1 1,0 1 0,0-1 0,1 2-1,-1-1 1,-6 2 2,13-2-108,-1 1-1,0-1 1,1 1-1,-1-1 0,1 1 1,-1 0-1,1 0 1,-1 1-1,1-1 1,-1 1-1,1 0 1,0 0-1,0 0 1,0 0-1,0 0 1,1 0-1,-1 1 1,-2 2 108,4-2-352,-1-1 1,1 1 0,0 0-1,-1 0 1,1 0-1,0 0 1,1 0 0,-1 1-1,1-1 1,-1 0-1,1 0 1,0 0 0,0 0-1,0 1 1,1-1 0,-1 0-1,1 0 1,0 0-1,-1 0 1,1 0 0,1 0-1,0 2 352,14 28-6411</inkml:trace>
  <inkml:trace contextRef="#ctx0" brushRef="#br0" timeOffset="355.343">1251 433 5605,'0'0'11574,"5"-14"-7068,16-42-2094,-21 56-2323,1 1 0,-1-1 0,0 1 0,0-1 0,0 1 0,1-1 0,-1 0 0,0 1 0,1-1 0,-1 0-1,0 1 1,1-1 0,-1 0 0,1 1 0,-1-1 0,0 0 0,1 0 0,-1 1 0,1-1 0,-1 0 0,1 0-1,-1 0 1,1 0 0,-1 1 0,1-1 0,-1 0 0,1 0 0,-1 0 0,1 0 0,-1 0 0,1 0 0,-1-1-1,1 1 1,-1 0 0,1 0 0,-1 0 0,1 0 0,-1-1 0,0 1 0,1 0 0,-1 0 0,1-1-1,-1 1 1,1 0 0,-1-1 0,0 1 0,1 0 0,-1-1 0,0 1-89,1 2 16,8 37 321,-1 1 1,-1 1-1,-3-1 1,0 29-338,-4-63-10,9 110-463,0-40-4201,-9-74 4335,4 16-3721,1-8-2394,2-6-4121</inkml:trace>
  <inkml:trace contextRef="#ctx0" brushRef="#br0" timeOffset="356.343">1352 19 12236,'0'0'3619,"0"0"-3235,0 0 1,0 0-385,0 0-96,84-18-1089,-54 38-4261</inkml:trace>
  <inkml:trace contextRef="#ctx0" brushRef="#br0" timeOffset="652.37">1657 383 5029,'0'0'9828,"0"0"-5066,0 15-2109,-4 225-331,-6-130-4548,52-336 3320,-37 206-774,2 0-1,0 0 0,1 0 0,1 1 1,1 0-1,0 1 0,14-17-319,-21 30 78,0 1 0,1-1 0,-1 1 0,1 0 0,1 0 0,-1 0 0,0 1-1,1-1 1,0 1 0,-1 0 0,1 0 0,1 1 0,-1 0 0,0 0 0,0 0 0,1 0-1,-1 1 1,1 0 0,0 0 0,-1 0 0,1 1 0,0 0 0,-1 0 0,1 0 0,0 1-1,-1 0 1,1 0 0,0 0 0,-1 1 0,0-1 0,6 4-78,0 0 45,-1 1 1,0 1 0,0-1-1,0 2 1,-1-1-1,0 1 1,0 1-1,-1 0 1,0 0-1,-1 0 1,0 1-1,0 0 1,-1 1-1,0-1 1,-1 1-1,-1 0 1,1 1 0,-2-1-1,1 1-45,20 110-806,-19-3-3625,-4-97 411,1-4-2696</inkml:trace>
  <inkml:trace contextRef="#ctx0" brushRef="#br0" timeOffset="1014.716">2588 267 14798,'0'0'4938,"-5"-14"-1874,-18-42-565,22 53-2429,1 1 0,-1 0 0,-1-1 0,1 1 0,0 0 0,0 0 0,-1 0 1,1 0-1,-1 0 0,0 0 0,0 1 0,1-1 0,-1 1 0,0-1 0,0 1 1,0-1-1,-1 1 0,1 0 0,0 0 0,0 0 0,-1 0 0,1 1 0,-1-1 1,1 1-1,0-1 0,-1 1 0,1 0 0,-1 0 0,1 0 0,-1 0 0,1 0 1,-1 0-1,1 1 0,-1 0 0,1-1 0,0 1 0,-1 0 0,1 0 0,0 0 1,0 0-1,0 0 0,-1 1 0,1-1 0,1 1 0,-1-1 0,0 1 0,0 0 1,0 0-1,1 0 0,-1 0 0,1 0 0,0 0 0,0 0 0,-1 0 0,1 1 0,1-1 1,-1 0-1,0 1 0,0 0-70,-2 12-44,0 1 0,1-1 1,1 1-1,0-1 0,1 1 1,1-1-1,0 1 0,1-1 1,1 1-1,3 9 44,-1 0-49,3 33-274,-6-38 60,0 0 0,2 0 1,0 0-1,2-1 0,0 1 1,1-1-1,8 15 263,31 60-416,-79-79 731,-15-9 232,-1-3 0,1-2 0,0-1 0,0-3 1,0-2-1,-14-5-547,8-6-64,53 16 14,0 0-1,0 0 1,0 0 0,0-1 0,0 1 0,0 0 0,0-1 0,0 1-1,0-1 1,0 1 0,0-1 0,0 1 0,0-1 0,1 0 0,-1 1-1,0-1 1,0 0 0,1 0 0,-1 0 0,0 1 0,1-1 0,-1 0 0,1 0-1,-1 0 1,1 0 0,-1 0 0,1 0 0,0 0 0,0 0 0,-1 0-1,1 0 1,0 0 0,0-1 0,0 1 0,0 0 0,0 0 0,0 0 0,1 0-1,-1 0 1,0 0 0,0 0 0,1 0 0,-1 0 0,1 0 0,-1 0-1,1 0 51,72-39-6203,-17 18-1324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1:13.317"/>
    </inkml:context>
    <inkml:brush xml:id="br0">
      <inkml:brushProperty name="width" value="0.05" units="cm"/>
      <inkml:brushProperty name="height" value="0.05" units="cm"/>
    </inkml:brush>
  </inkml:definitions>
  <inkml:trace contextRef="#ctx0" brushRef="#br0">1 179 5958,'0'0'5397,"0"0"-2568,0 0-464,0 0-315,0 0-913,17-11-480,-5 3-556,-3 2-52,0 0 0,0 1 0,0 0 0,0 0 0,1 1 0,0 0 0,0 1 0,0 0 0,0 1-1,1 0 1,-1 0 0,3 1-49,334-13 2034,-346 14-1987,0 1 1,0-1-1,0 0 0,0 1 0,0-1 0,0 0 1,0 0-1,0 0 0,0 0 0,1 0 1,-1 0-1,0 0 0,0 0 0,0 0 0,0 0 1,0 0-1,0-1 0,0 1 0,0-1 0,0 1 1,0 0-1,0-1 0,-1 0 0,1 1 0,0-1 1,0 1-1,0-1 0,0 0 0,-1 0 1,1 1-1,0-1 0,-1 0 0,1 0 0,-1 0 1,1 0-1,-1 0 0,1 0 0,-1 0 0,0 0 1,1 0-1,-1 0 0,0 0 0,0 0 1,0 0-1,0 0 0,0 0 0,0 0 0,0 0 1,0 0-1,0 0 0,0 0 0,-1 0 0,1 0 1,0 0-1,-1 0 0,1 0 0,-1 0 0,1 0 1,-1 0-1,1 0 0,-1 0 0,0 1 1,1-1-1,-1 0-47,-6-8 419,-47-41 2034,52 51-2427,1 0-1,-1 0 1,1 0 0,-1 0 0,1 0-1,-1 1 1,1-1 0,0 0 0,-1 1-1,1-1 1,0 1 0,0-1 0,0 1-1,0 0 1,0-1 0,1 1 0,-1 0-1,0 0 1,1-1 0,-1 1 0,1 0-1,0 0 1,0 0 0,-1 0 0,1 0-1,0-1 1,1 1 0,-1 0 0,0 1-26,-1 4 64,-21 216 1072,7 125-1136,14-307-25,2 173-765,-2-209 585,0 0 0,1 1 1,0-1-1,0 0 0,0 1 1,1-1-1,0 0 0,0 0 1,0 0-1,0 1 0,1-1 1,0-1-1,0 1 1,1 0-1,-1 0 0,1-1 1,0 1-1,0-1 0,0 0 1,1 0-1,-1 0 0,1-1 1,0 1-1,0-1 1,1 0-1,-1 0 0,1 0 1,-1 0-1,1-1 0,0 0 205,35 2-5069,-11-5-1675,4-4-5060</inkml:trace>
  <inkml:trace contextRef="#ctx0" brushRef="#br0" timeOffset="312.029">792 507 12524,'0'0'2872,"-7"-14"-267,-26-44-85,33 59-2436,-1 0 0,1 0-1,0 0 1,0 0 0,-1-1 0,1 1 0,-1 0 0,1 0 0,-1 0 0,1-1 0,-1 1-1,1 0 1,-1-1 0,0 1 0,1 0 0,-1-1 0,0 1 0,1-1 0,-1 1 0,0-1-1,0 0 1,0 1 0,0-1 0,1 0 0,-1 1 0,0-1 0,0 0 0,0 0 0,0 0-1,0 0 1,0 0 0,0 0 0,1 0 0,-1 0 0,0 0 0,0 0 0,0 0-1,0-1 1,0 1 0,0 0 0,1-1 0,-1 1 0,0 0 0,0-1 0,0 1 0,1-1-1,-1 1 1,0-1 0,1 0 0,-1 1 0,0-1 0,1 0 0,-1 1 0,1-1 0,-1 0-1,1 0 1,-1 0 0,1 1 0,0-1 0,-1 0 0,1 0 0,0 0 0,0-1-84,-1 28 76,2-1 0,1 0 1,1 0-1,1 0 0,2-1 0,0 1 1,1-1-1,2-1 0,0 1 0,1-2 1,2 1-1,0-1 0,1-1 0,5 4-76,-13-17-48,1 1-1,0-2 0,0 1 1,1-1-1,0 0 0,1 0 1,-1 0-1,1-1 0,1-1 1,-1 1-1,1-1 0,0-1 1,0 0-1,0 0 0,1-1 1,-1 0-1,1 0 0,0-1 1,-1 0-1,1-1 0,0 0 0,0-1 1,0 0-1,0 0 0,0-1 1,0-1-1,0 1 0,0-2 1,-1 1-1,1-1 0,-1-1 1,1 0-1,-1 0 0,0-1 1,-1 0-1,1 0 0,-1-1 1,0 0-1,-1-1 0,1 1 1,-1-1-1,0-1 49,3-9 74,-2 0 1,1-1-1,-2 0 0,0 0 1,-1-1-1,-1 1 0,-1-1 1,-1 0-1,0-1 1,-1 1-1,-2 0 0,0-1 1,0 1-1,-2-1 1,-3-13-75,4 25 16,-1 1 1,0 0 0,0 0 0,0 0 0,-1 1 0,0-1-1,-1 0 1,1 1 0,-1 0 0,0 0 0,-1 0 0,1 1-1,-1-1 1,-1 1 0,1 0 0,0 0 0,-1 1 0,0 0-1,0 0 1,-1 0 0,1 1 0,-1-1 0,0 2 0,1-1-1,-1 1 1,0 0 0,-1 0 0,1 1 0,0 0 0,0 0 0,-1 1-1,1 0 1,0 0 0,0 1 0,-1 0 0,1 0 0,0 1-1,0 0 1,-6 2-17,8-2-214,1 0-1,-1 1 1,1 0-1,0-1 1,0 2-1,0-1 1,0 0-1,1 1 0,-1-1 1,1 1-1,0 0 1,0 1-1,0-1 1,0 0-1,1 1 1,0-1-1,0 1 1,0 0-1,0 0 1,1 0-1,0 0 1,0 2 214,-2 73-10645,9-45 593</inkml:trace>
  <inkml:trace contextRef="#ctx0" brushRef="#br0" timeOffset="708.544">1592 447 7111,'8'-15'8904,"45"-72"-2759,-53 88-6049,-1-1 0,0 0 1,1 0-1,-1 0 0,0 0 1,1 0-1,-1-1 1,0 1-1,1 0 0,-1 0 1,1 0-1,-1 0 0,0-1 1,1 1-1,-1 0 0,1-1 1,-1 1-1,1 0 1,-1-1-1,0 1 0,1-1 1,0 1-1,-1-1 0,1 1 1,-1-1-1,1 1 1,0-1-1,-1 0 0,1 1 1,0-1-1,0 1 0,-1-1 1,1 0-1,0 1 0,0-1 1,0 0-1,0 1 1,0-1-1,0 0 0,0 1 1,0-1-1,0 0 0,0 1 1,0-1-1,0 0 0,0 1 1,1-1-1,-1 1 1,0-1-1,0 0 0,1 1 1,-1-1-1,0 1 0,1-1 1,-1 1-1,1-1 1,-1 1-1,1-1-96,-23 18 18,1 1 0,1 1 0,0 1 0,2 0 0,0 1 0,2 1 0,-10 17-18,18-29-14,-36 73-440,46-81 424,-1 0 0,1 0 0,0 0-1,0 0 1,1 0 0,-1-1 0,0 1 0,0-1-1,1 1 1,-1-1 0,1 0 0,-1 0-1,1 0 1,0 0 0,-1-1 0,1 1 0,0-1-1,0 1 1,-1-1 0,1 0 0,0 0 0,0 0-1,-1 0 1,1-1 30,3 2-1,7 0 1,-1-1-2,1 0 0,0 1 0,-1 1-1,0 0 1,1 0 0,-1 1 0,0 1 0,0 0 0,0 1 0,-1 0 0,0 1 0,0 0-1,0 1 1,-1 0 0,10 8 2,-18-12 3,0 0 0,0 0-1,0 0 1,-1 0 0,1 0-1,-1 1 1,0-1 0,0 0 0,0 1-1,0-1 1,0 1 0,-1-1-1,0 1 1,0 0 0,0-1 0,0 1-1,0-1 1,-1 1 0,1-1-1,-1 1 1,0-1 0,0 1 0,0-1-1,-1 0 1,1 0 0,-1 1-1,0-1 1,0 0 0,0 0-1,0-1 1,0 1 0,-1 0 0,-1 1-3,-4 4 9,0 0 1,0-1 0,0 0 0,-1 0-1,0-1 1,0 0 0,-1-1 0,0 0-1,1 0 1,-8 1-10,7-3-45,0 0 0,-1-1-1,1-1 1,0 0 0,0 0 0,-1-1-1,1 0 1,0-1 0,-1 0 0,1 0-1,-2-2 46,-59-35-4739,60 16-4875,11 14-834</inkml:trace>
  <inkml:trace contextRef="#ctx0" brushRef="#br0" timeOffset="1080.182">2093 454 16079,'0'0'3470,"5"-15"-779,14-45-535,-18 59-2091,0 0-1,-1 0 0,1 0 1,-1-1-1,1 1 1,-1 0-1,0 0 0,1 0 1,-1 0-1,0-1 0,0 1 1,0 0-1,0 0 0,0-1 1,0 1-1,0 0 0,0 0 1,0-1-1,-1 1 0,1 0 1,0 0-1,-1 0 1,1 0-1,-1 0 0,0-1 1,1 1-1,-1 0 0,0 0 1,1 0-1,-1 1 0,0-1 1,0 0-1,0 0 0,0 0 1,0 1-1,0-1 0,0 0 1,0 1-1,0-1 0,0 1 1,-1-1-1,1 1 1,0-1-1,0 1 0,0 0 1,-1 0-1,1 0 0,0 0 1,0 0-1,0 0 0,-1 0 1,0 0-65,-54 15 123,46-9-138,0 0 0,1 1 0,-1 0 0,1 0-1,1 1 1,-1 0 0,1 1 0,1 0 0,0 0-1,0 1 1,1 0 0,0 0 0,0 0 0,1 1-1,1-1 1,0 1 0,0 1 0,1-1 0,0 0-1,1 1 1,1-1 0,0 1 0,0 0 0,1-1-1,1 1 1,0 5 15,1-11-100,1 0-1,0 0 1,-1-1-1,2 0 0,-1 1 1,1-1-1,-1 0 1,1-1-1,1 1 1,-1-1-1,1 1 0,0-1 1,-1-1-1,2 1 1,-1-1-1,0 0 0,5 2 101,55 52-676,-63-55 674,-1 1 1,0 0-1,0 0 0,0-1 0,0 1 1,-1 0-1,1 0 0,-1 0 0,0 0 1,0 0-1,0-1 0,0 1 0,0 0 1,0 0-1,-1 0 0,0 0 0,1 0 1,-1-1-1,0 1 0,-1 0 0,1 0 1,0-1-1,-1 1 0,1-1 0,-1 0 1,0 1-1,0-1 0,0 0 0,0 0 1,0 0-1,0 0 0,-3 1 2,-80 50 750,65-45-759,-1 0 0,1-1 0,-1-1 0,0-1 1,0 0-1,-1-2 0,0-1 0,1 0 0,-1-2 0,0-1 0,0 0 0,-13-3 9,-10-13-2883,28-7-5983,15 4-4096</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02.35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367 403 10250,'0'0'304,"0"0"11,0 0 320,0 0 214,0 0-43,0 0-197,-11-8-214,-23-16-239,22 16-93,17 11 38,-1 0-75,0 0-1,0 0 1,1 0 0,-1-1 0,1 0-1,-1 0 1,1 0 0,0 0-1,0-1 1,0 0 0,0 0-1,0 0 1,0-1 0,0 1 0,0-1-1,0-1 1,0 1 0,0-1-1,0 1 1,0-1 0,0-1-1,0 1 1,0-1 0,-1 0-1,1 0 1,-1 0 0,1-1 0,-1 1-1,0-1 1,0 0 0,0 0-1,0-1 1,0 1 0,-1-1-1,0 0 1,1 0 0,-1 0 0,-1 0-1,1 0 1,-1-1 0,0 0-1,0 1 1,2-5-26,-3 3 237,0-1 0,0 0-1,-1 1 1,1-1 0,-1 0 0,-1 1-1,1-1 1,-1 0 0,0 1 0,-1-1-1,0 1 1,0-1 0,0 1 0,-1 0-1,1 0 1,-2 0 0,1 0 0,-1 0-1,1 1 1,-2-1 0,1 1 0,0 0-1,-1 1 1,0-1 0,0 1-1,-6-4-236,0 0 105,-2 0 0,1 0 0,-1 2 0,0-1 0,0 2 0,-1-1 0,1 2 0,-1 0 0,0 1 0,0 0 0,-1 1 0,-3 0-105,-133 12 325,145-9-316,1 0-1,0 1 0,0-1 0,-1 1 1,1 0-1,0 1 0,1-1 0,-1 1 0,0 0 1,1 0-1,0 0 0,-1 1 0,1-1 1,1 1-1,-1 0 0,0 0 0,1 1 1,0-1-1,0 1 0,0 0 0,1-1 0,-1 1 1,1 0-1,0 0 0,1 1 0,-1 3-8,0 0-2,1 0 0,1 1 0,0-1 0,0 1 0,1-1 0,0 1 0,0-1 0,1 0 0,0 0 0,1 0 0,0 0 0,1 0 0,0 0 0,0-1 0,1 0 0,0 0 0,0 0 0,1 0 0,0-1 0,0 0 0,1 0 0,-1-1 0,2 1 0,-1-1 0,1-1 0,0 0 0,0 0 0,0 0 0,1-1 0,-1-1 0,1 1 0,7 1 2,0-1 5,-1 1 1,0-2-1,1 0 0,0-1 0,0-1 0,0 0 0,-1-2 0,1 1 1,0-2-1,0 0 0,-1-1 0,1 0 0,10-5-5,-18 6 6,0-1-1,0 0 0,-1 0 1,0-1-1,1 0 1,-1 0-1,-1-1 1,1 0-1,-1 0 0,1 0 1,-1-1-1,-1 0 1,1 0-1,-1 0 1,0-1-1,-1 0 0,0 0 1,0 0-1,0-1 1,-1 1-1,0-1 1,0 0-1,-1 0 0,0 0 1,-1 0-1,1 0 1,-1-1-6,0-1 5,0-1 0,0 1 0,-1-1 0,0 1 0,-1 0-1,0-1 1,-1 1 0,0 0 0,-1-1 0,0 1 0,0 1 0,-1-1 0,0 0 0,-1 1 0,0 0 0,0 0 0,-1 0 0,-1 1 0,1 0 0,-1 0 0,0 0 0,-1 1 0,0 0 0,0 1 0,-1 0 0,1 0 0,-1 1 0,-7-4-5,7 7 34,0-1 0,0 2 0,0-1 0,-1 1 0,1 0 0,0 1 0,0 0 0,0 1 0,-1 0 0,1 0 0,0 1 1,0 0-1,0 0 0,1 1 0,-1 0 0,0 1 0,1 0 0,0 0 0,0 1 0,0 0 0,1 1 0,0-1 0,0 1 1,0 1-1,0-1 0,-2 6-34,7-10-5,0 0 1,1 0 0,-1 1 0,1-1 0,0 1-1,0-1 1,0 1 0,0-1 0,0 1-1,0 0 1,1-1 0,-1 1 0,1 0-1,0 0 1,0 0 0,0-1 0,0 1-1,0 0 1,1 0 0,-1-1 0,1 1-1,0 0 1,-1-1 0,1 1 0,1 0-1,-1-1 1,0 0 0,1 1 0,-1-1 0,1 0-1,-1 1 1,1-1 0,0 0 0,0 0-1,0-1 1,2 2 4,3 3-268,1-1 0,1 0-1,-1-1 1,0 0 0,1 0 0,0 0 0,0-2-1,0 1 1,1-1 0,3 1 268,70 5-5007,6-7-4533</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02.95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147 167 7431,'-4'-15'2450,"-15"-43"-1430,19 60-924,0 0 1,0-1-1,0 1 0,0-1 1,0 1-1,0 0 0,-1-1 1,1 1-1,-1-1 0,1 1 0,-1-1 1,0 1-1,0-1 0,1 1 1,-1-1-1,0 0 0,0 1 1,0-1-1,0 0 0,-1 0 1,1 0-1,0 0 0,0 0 1,-1 0-1,1 0 0,-1 0 1,1 0-1,-1-1 0,1 1 1,-1 0-1,1-1 0,-1 0 1,1 1-1,-1-1 0,0 0 0,1 0 1,-1 0-1,1 0 0,-1 0 1,0 0-1,1 0 0,-1 0 1,0-1-1,1 1 0,-1-1 1,1 1-1,-1-1 0,1 0 1,-1 0-1,1 1 0,0-1 1,-1 0-1,1 0 0,0 0 1,0 0-1,-1-1 0,1 1 1,0 0-1,0 0 0,0-1 0,1 1 1,-1-1-1,0 1 0,0-1 1,1 1-1,-1-1 0,1 1 1,-1-1-1,1 1 0,0-2-96,-2 13 39,1-1 0,0 1 0,1 0 0,0 0 0,1-1-1,0 1 1,1 0 0,0-1 0,0 1 0,1-1-1,0 0 1,0 0 0,1 0 0,0 0 0,1 0 0,0-1-1,1 0 1,-1 0 0,2 0 0,2 2-39,-4-4 17,0-1 0,0 0 0,0 0 0,1-1 0,-1 1-1,1-1 1,0 0 0,1-1 0,-1 1 0,1-1 0,-1-1 0,1 1 0,0-1 0,0 0 0,0-1 0,0 0-1,1 0 1,-1 0 0,0-1 0,0 0 0,0 0 0,1-1 0,-1 0 0,0 0 0,0-1 0,0 0 0,6-2-17,-6-1 164,-1 0 0,1-1 0,-1 0 0,0 0 0,0 0 0,-1 0 0,0-1 0,0 0 0,-1 0 0,1-1 0,-1 1 0,-1-1 0,0 0 0,0 0 0,0 0 0,-1 0 0,-1 0 0,1-1 0,-1 1 0,0-1 0,-1 1 0,0-1 0,-1 1 0,1 0 0,-2-1 0,1 1 0,-1 0 0,0-1 0,-1 1 0,0 0 0,0 1 0,-1-1 0,0 0 0,0 1 0,0 0 0,-2-1-164,-1 1 46,0 1 1,-1 0 0,0 0-1,0 0 1,0 1 0,-1 1-1,1-1 1,-1 1 0,0 0 0,0 1-1,-1 0 1,1 1 0,-1 0-1,1 0 1,-1 1 0,0 1-1,0-1 1,1 1 0,-1 1-1,0 0 1,0 0 0,1 1-1,-1 0 1,1 1 0,0 0-1,0 0 1,0 1 0,0 0-1,0 1 1,1 0 0,0 0-1,0 1 1,0 0 0,1 0-1,-5 6-46,10-10-16,0 1-1,0-1 0,0 1 1,0 0-1,0 0 1,1 0-1,-1 0 0,1 0 1,0 0-1,0 0 0,0 1 1,0-1-1,1 0 1,-1 1-1,1-1 0,0 0 1,0 1-1,0-1 0,0 0 1,1 1-1,-1-1 1,1 0-1,0 1 0,0-1 1,0 0-1,0 0 0,1 0 1,-1 0-1,1 0 1,0 1 16,68 76-6463,-42-58-1523</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04.361"/>
    </inkml:context>
    <inkml:brush xml:id="br0">
      <inkml:brushProperty name="width" value="0.05" units="cm"/>
      <inkml:brushProperty name="height" value="0.05" units="cm"/>
    </inkml:brush>
  </inkml:definitions>
  <inkml:trace contextRef="#ctx0" brushRef="#br0">96 1 11018,'0'0'2040,"0"0"-140,0 0 935,0 0-219,0 0-444,0 0-538,0 0-550,0 0-385,-8 8-144,4-3-504,-1 1-1,1-1 1,0 1-1,1 0 1,-1 0-1,1 0 1,0 0-1,1 1 1,0-1-1,0 1 1,0 0-1,0 0 1,1 3-51,-3 209 487,0-12-5021,-4-161 141,-4-6-2974</inkml:trace>
  <inkml:trace contextRef="#ctx0" brushRef="#br0" timeOffset="360.656">0 313 10090,'0'0'3715,"0"0"-1104,0 0-241,0 0-630,0 0-587,0 0-309,0 0-321,0 0-262,15-6-100,-5 2-138,-4 1-11,0 1-1,0-1 1,1 1-1,-1 0 1,1 1 0,-1-1-1,1 1 1,0 0-1,-1 1 1,1 0 0,0 0-1,-1 1 1,1-1-1,0 1 1,0 1-12,19 5 27,0 0-1,1-2 1,0-1 0,0-1 0,0-1-1,1-2 1,4 0-27,-28-1 25,0 0 1,1 0 0,-1 0-1,0 0 1,0-1-1,0 1 1,0-1-1,-1 0 1,1 0-1,0 0 1,-1-1-1,0 0 1,1 1-1,-1-1 1,0 0 0,0 0-1,-1-1 1,1 1-1,-1-1 1,1 1-1,-1-1 1,0 0-1,-1 1 1,1-1-1,-1 0 1,1 0-1,-1-1 1,0 1 0,-1 0-1,1 0 1,-1-1-26,2-9 426,-1 0 0,0-1 0,-1 1 0,-1-1 1,0 1-1,-1 0 0,-1 0 0,-3-11-426,5 116 1484,0 35-2258,-7 0 0,-12 55 774,12-101-3518,8-29-1879,3-18-1890</inkml:trace>
  <inkml:trace contextRef="#ctx0" brushRef="#br0" timeOffset="657.534">829 141 10506,'0'0'2098,"0"0"-182,0 0 433,0 0-123,0 0-416,0 0-176,0 0-204,4-7-159,7-15-223,-19 37 269,-4 15-1229,0 0 0,2 2-1,2-1 1,0 1 0,3 0 0,0 0 0,2 1 0,1-1 0,2 1 0,2 14-88,-8 120-9458,3-148 3666,0-5-940</inkml:trace>
  <inkml:trace contextRef="#ctx0" brushRef="#br0" timeOffset="1005.601">718 549 3011,'0'-15'6561,"-1"-4"-5240,-2-52 1768,5 19 2500,-2 49-5403,1 1 0,-1-1 0,1 1 0,0-1 0,0 1 0,0-1 0,0 1 1,0 0-1,0-1 0,1 1 0,-1 0 0,1 0 0,0 0 0,-1 0 1,1 0-1,0 0 0,0 1 0,1-1 0,-1 1 0,0-1 0,0 1 0,1 0 1,-1 0-1,0 0 0,1 0 0,-1 0 0,1 0 0,0 1 0,-1-1 1,2 1-187,86-3 695,-81 3-579,26 2 8,-25 1-60,0-1 1,0 0-1,1-1 0,-1 0 0,0 0 1,1-1-1,-1-1 0,1 0 0,-1 0 0,0-1 1,0 0-1,0-1 0,0 0 0,0-1 0,-1 0 1,1 0-1,-1-1 0,0 0 0,0-1 0,-1 0 1,1 0-1,-2-1 0,1 0 0,-1 0 1,3-4-65,-5 3 316,0-2 0,-1 1 0,0 0 0,0-1 0,-1 0 0,-1 0 0,1 0 0,-1 0 0,-1 0 0,0-10-316,-12 49 1046,-87 420-1030,64-335-2432,7-40-3298,5-17-4269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07.44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369 76 11082,'0'0'1319,"0"0"-273,0 0 695,0 0-102,-14-8-422,-46-26-235,59 34-958,0-1 0,0 0 0,0 1 0,0-1 0,0 1 0,0 0 0,0-1 0,0 1 1,0 0-1,0 0 0,0-1 0,0 1 0,0 0 0,-1 0 0,1 0 0,0 1 0,0-1 0,0 0 0,0 0 0,0 0 0,0 1 0,0-1 0,0 1 0,0-1 1,0 1-1,0-1 0,0 1 0,0-1 0,0 1 0,0 0 0,0 0 0,1-1 0,-1 1 0,0 0 0,1 0 0,-1 0 0,0 0 0,1 0 0,-1 0 0,1 0 1,-1 0-1,1 0 0,0 0 0,-1 0 0,1 0 0,0 0 0,0 0 0,0 1 0,0-1 0,0 0 0,0 0 0,0 0 0,0 0 0,0 0 0,1 0 0,-1 0 1,0 0-1,1 0 0,-1 0 0,0 0 0,1 0 0,0 0 0,-1 0 0,1 0 0,0 0 0,-1 0 0,1 0-24,4 11 20,0-1-1,0-1 0,1 1 1,1-1-1,-1 0 1,2 0-1,-1 0 0,1-1 1,1-1-1,0 1 1,4 2-20,-10-9 66,0-1-1,-1 0 1,1 0 0,0 0 0,0 0 0,0 0 0,0 0-1,0-1 1,1 1 0,-1-1 0,0 0 0,0 0 0,0 0-1,0-1 1,0 1 0,0-1 0,0 0 0,0 0 0,0 0 0,0 0-1,0 0 1,0 0 0,-1-1 0,1 1 0,0-1 0,-1 0-1,1 0 1,-1 0 0,0 0 0,0 0 0,0-1 0,0 1-1,0-1 1,0 1 0,0-1 0,-1 0 0,0 1 0,1-1-1,-1 0 1,0 0 0,0 0 0,-1 0 0,1 0 0,-1 0 0,1 0-1,-1 0 1,0-1 0,0 1 0,0 0 0,-1 0 0,1 0-1,-1 0 1,1 0 0,-1 0 0,0 0 0,0 0 0,-1 0-1,1 1 1,0-1 0,-3-2-66,1-1 106,-1-1 1,-1 1-1,1 1 0,-1-1 0,0 1 0,0-1 1,-1 1-1,1 1 0,-1-1 0,0 1 1,-1 0-1,1 1 0,-1-1 0,1 1 1,-1 0-1,0 1 0,0 0 0,0 0 0,-1 0 1,-4 1-107,-6-2 47,0 1 0,0 1 1,0 1-1,0 1 0,0 0 0,0 1 1,-17 4-48,28-4 2,-1-1-1,1 1 1,-1 0 0,1 1 0,0 0-1,-1 0 1,1 0 0,1 1 0,-1 0 0,1 0-1,-1 1 1,1 0 0,0 0 0,1 0-1,0 1 1,-1 0 0,2 0 0,-1 0 0,1 0-1,0 1 1,0 0 0,0 0 0,1 0-1,1 0 1,-1 0 0,1 1 0,0-1 0,1 1-1,-1 0 1,2-1 0,-1 1 0,1 0-1,0 0 1,1-1 0,-1 1 0,2 0 0,-1-1-1,1 1 1,2 6-2,4-1-5,0 1 0,1-1 0,1 0 0,0-1 0,0 0-1,1-1 1,1 0 0,0-1 0,0 0 0,1-1 0,0 0 0,1-1 0,0 0-1,0-2 1,1 1 0,0-2 0,0 0 0,0 0 0,0-2 0,1 0 0,0-1-1,-1 0 1,1-1 0,0-1 0,12-1 5,-23 0 5,0 1 0,0-1 0,0 0-1,0 0 1,0 0 0,0-1 0,0 0 0,0 0 0,0 0 0,-1 0-1,1-1 1,-1 0 0,1 0 0,-1 0 0,0-1 0,0 1 0,-1-1-1,1 0 1,-1 0 0,0 0 0,0 0 0,0-1 0,-1 1 0,1-1-1,-1 0 1,0 0 0,0 1 0,-1-1 0,1-1 0,-1 1 0,-1 0-1,1 0 1,0-2-5,-5-131 292,4 133-257,-1 1 1,0 0 0,-1 0-1,1 0 1,-1 0 0,0 0-1,0 0 1,0 0 0,0 0-1,0 1 1,-1-1 0,0 1-1,0 0 1,0 0 0,0 0-1,0 0 1,-1 0 0,1 1-1,-1-1 1,1 1 0,-1 0-1,0 0 1,0 1 0,0-1-1,0 1 1,0 0 0,-1 0-1,1 0 1,0 0-1,-3 1-35,3-1 9,0 1-1,0 0 0,0 0 1,0 1-1,0-1 0,0 1 0,0 0 1,0 0-1,0 0 0,0 0 1,1 1-1,-1 0 0,0 0 0,1 0 1,0 0-1,-1 0 0,1 0 0,0 1 1,0 0-1,0 0 0,0 0 1,1 0-1,-1 0 0,1 0 0,0 1 1,0-1-1,0 1 0,0-1 0,1 1 1,-1 0-1,1 0 0,0 0 1,0-1-1,1 1 0,-1 0 0,1 0 1,-1 0-1,1 0 0,1 1 0,-1 1-8,3 3-121,1 0-1,-1 1 1,2-2-1,-1 1 1,1 0-1,1-1 1,-1 0-1,1 0 1,1 0-1,-1-1 1,1 0-1,1-1 1,-1 1-1,1-1 0,0-1 1,1 1-1,-1-1 1,1-1-1,0 0 1,0 0-1,0-1 1,1 0-1,-1 0 1,1-1-1,0 0 1,0-1-1,-1 0 0,1-1 1,0 0-1,7-1 122,14-10-7906,-23 1-3091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08.867"/>
    </inkml:context>
    <inkml:brush xml:id="br0">
      <inkml:brushProperty name="width" value="0.05" units="cm"/>
      <inkml:brushProperty name="height" value="0.05" units="cm"/>
    </inkml:brush>
  </inkml:definitions>
  <inkml:trace contextRef="#ctx0" brushRef="#br0">71 120 9033,'0'-12'6059,"-1"-41"-3273,2 51-2450,-1-1-1,0 1 1,0-1 0,0 1-1,0-1 1,-1 0-1,1 1 1,0-1 0,-1 1-1,0-1 1,0 1-1,0 0 1,0-1 0,0 1-1,0 0 1,0 0-1,-1-1 1,1 1-1,-1 0 1,0 0 0,0 1-1,-1-2-335,-12 22 2472,8 11-2287,2-1 0,1 1 0,2 0 0,1 0 0,2 26-185,-1-17 95,23 341-1452,-13-263-5903,-8-94 1153,-2-7-2797</inkml:trace>
  <inkml:trace contextRef="#ctx0" brushRef="#br0" timeOffset="323.307">6 455 10058,'-1'-13'3096,"-4"-66"982,24 60 1167,35 25-5089,-51-5 59,68 19 111,-54-14-298,0-1 0,0 0 0,0-1 0,1-1 0,-1-1-1,1 0 1,0-1 0,0-1 0,4-1-28,-16 0 96,0-1 1,0 0-1,0 0 0,0-1 1,-1 1-1,1-1 1,-1 0-1,0-1 1,0 1-1,0-1 0,0 0 1,-1 0-1,0-1 1,1 0-1,-2 1 1,1-1-1,0 0 0,-1-1 1,0 1-1,0-1 1,-1 1-1,0-1 0,1 0 1,-1 0-97,19-123 4044,-47 414-3320,0 1-3050,26-280 1836,2 33-3092,8-16-4229,-3-14-2914</inkml:trace>
  <inkml:trace contextRef="#ctx0" brushRef="#br0" timeOffset="813.531">827 296 5477,'0'0'3566,"0"0"-1110,-3-13 202,-7-23-890,-13-51 5865,23 86-7552,-1 1 0,0-1 0,1 0 0,-1 0 0,1 0-1,-1 0 1,1 0 0,-1 0 0,1 0 0,0 0 0,-1 0 0,1 0-1,0 0 1,0 0 0,0 0 0,0 0 0,0 0 0,0 0-1,0 0 1,0 0 0,0 0 0,0 0 0,1 0 0,-1 0 0,0 0-1,1 0 1,-1 0 0,1 0 0,-1 1 0,1-1 0,-1 0 0,1 0-1,0 0 1,-1 0 0,1 1 0,0-1 0,0 0 0,0 1 0,-1-1-1,1 1 1,0-1 0,0 1 0,0-1 0,0 1 0,0-1 0,0 1-1,0 0 1,0 0 0,0 0 0,0-1 0,0 1 0,0 0-1,0 0 1,0 0 0,0 0-81,227 21 139,-222-20-135,7 0 14,0 0-1,-1-1 0,1 0 1,0-1-1,-1-1 0,1 0 1,-1 0-1,1-1 0,-1-1 1,0 0-1,0-1 0,-1 0 0,4-2-16,-1-23 1515,-27 33-347,4 9-1100,0-1 1,1 1-1,1 1 0,0-1 1,0 1-1,1 1 1,1-1-1,0 4-69,-72 293 320,57-224-414,-21 82-1178,3-63-6432,21-69-842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2.391"/>
    </inkml:context>
    <inkml:brush xml:id="br0">
      <inkml:brushProperty name="width" value="0.05" units="cm"/>
      <inkml:brushProperty name="height" value="0.05" units="cm"/>
    </inkml:brush>
  </inkml:definitions>
  <inkml:trace contextRef="#ctx0" brushRef="#br0">115 174 14798,'0'0'3518,"0"0"-593,0 0-565,0 0-972,0 0-753,0 0-373,-4 15-27,-30 226 448,32 23-945,14-196-597,-11-68 851,0 0 0,-1 0 0,1 0 0,0 0 0,-1 0 0,1 0 0,0 0 0,-1 0 0,1 0 0,0 0 0,-1 0 0,1-1 0,-1 1 0,1 0 0,0 0 0,-1-1 0,1 1 0,-1-1 0,1 1 0,-1 0 0,1-1 0,-1 1 0,1-1 0,-1 1-1,1-1 1,-1 1 0,0-1 0,1 0 0,-1 1 0,0-1 0,1 1 0,-1-1 0,0 0 0,0 1 0,0-1 0,1 0 0,-1 1 0,0-1 0,0 0 0,0 1 0,0-1 0,0 0 0,0 1 0,-1-1 0,1 0 0,0 1 0,0-1 0,0 0 0,-1 1 0,1-1 0,0 0 0,-1 1 0,1-1 0,0 1 0,-1-1 0,1 1 0,-1-1 0,0 0 8,1-3 1,-2-105 395,-2 74-357,1 1 1,2-1-1,1 0 1,2 0 0,1 1-1,2-1 1,1 1-1,2 0 1,1 1-1,2 0 1,1 0 0,1 1-1,2 1 1,14-22-40,-23 45-16,0 0 0,0 1 0,1 0 1,0 0-1,0 1 0,1 0 0,-1 0 0,1 1 0,1-1 1,-1 2-1,1-1 0,0 1 0,0 1 0,0 0 1,0 0-1,1 1 0,-1 0 0,1 0 0,0 1 1,-1 0-1,1 1 0,0 0 0,-1 1 0,1 0 1,0 0-1,8 3 16,-14-3-42,0 1 0,0-1 0,-1 1 0,1-1 0,-1 1 0,0 0 1,1 1-1,-1-1 0,0 0 0,0 1 0,0 0 0,-1 0 0,1 0 0,-1 0 1,1 0-1,-1 0 0,0 1 0,0-1 0,0 1 0,-1-1 0,0 1 0,1 0 1,-1-1-1,0 1 0,-1 0 0,1 0 0,-1 0 0,1 0 0,-1 0 0,0 0 0,-1 0 42,0 6-58,0 0 0,-1 0 0,-1 0 0,0 0 0,0-1 0,-1 0-1,0 1 1,0-1 0,-1-1 0,0 1 0,-6 5 58,-15 16 128,-2-2 0,-1-1 0,-1-1 0,-1-1 0,-1-2 1,-1-2-1,-2 0 0,0-3 0,0-1 0,-2-1 0,0-2 0,-6 0-128,23-8 306,9-1 912,31-4-259,20 3-944,-1 2-1,0 1 1,-1 2 0,1 1 0,-2 3 0,0 0 0,0 3 0,-1 1 0,-1 2-1,-1 1 1,-1 1 0,-1 2 0,-1 2 0,16 15-15,-36-31-596,27 20-2171,-10-12-3303,-11-10-758</inkml:trace>
  <inkml:trace contextRef="#ctx0" brushRef="#br0" timeOffset="327.484">821 364 9705,'-17'-123'10762,"13"105"-6590,10 28-2077,8 31-1523,16 65-207,-21-65-381,2-1 0,1 0-1,3-1 1,1 0-1,2-1 1,1-1 0,8 9 16,-24-42-27,0 1 0,0-1 0,0 0 0,1 0 1,-1 0-1,1 0 0,0-1 0,0 0 0,1 1 1,-1-2-1,0 1 0,1 0 0,0-1 0,0 0 0,0 0 1,0 0-1,0-1 0,0 1 0,0-1 0,0-1 0,0 1 1,1-1-1,-1 0 0,0 0 0,0 0 0,1-1 1,-1 1-1,0-2 0,0 1 0,0 0 0,0-1 0,0 0 1,0 0-1,0 0 0,-1-1 0,1 0 0,-1 0 1,1 0-1,-1 0 0,0 0 0,1-3 27,17-25 153,-2-1 0,-1-1-1,-1-1 1,-2 0 0,-2-1-1,0-1 1,-3 0 0,5-29-153,-7 34 107,25-145 53,-42 153-1491,-7 36-3717,10 12-2495,5 6-6481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11.62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0 428 11435,'0'0'955,"0"0"-405,0 0 475,0 0 475,0 0-112,0 0-427,0 0-678,0 0-165,2-1-44,73 23 60,-53-15-122,0-2 0,0-1 1,1 0-1,0-2 0,-1 0 1,1-2-1,0 0 1,0-2-1,8-2-12,-19 2 20,0 0 0,0-1 1,0 0-1,0-1 0,-1 0 0,0-1 0,0 0 1,0-1-1,0 0 0,-1-1 0,0 0 1,-1-1-1,1 0 0,-2 0 0,1-1 0,-1 0 1,0 0-1,1-3-20,-4 1 212,-1 1 0,0 0 0,-1-1 0,0 1 0,-1-1-1,0 0 1,0 0 0,-1 0 0,-1 0 0,0 0 0,0 0 0,-1 0 0,-1 0 0,0 0 0,0 0 0,-1 0 0,0 1 0,-1-1 0,0 1 0,-1 0-1,0 0 1,0 1 0,-1-1 0,-1 1 0,1 0 0,-1 1 0,-1 0 0,0 0 0,0 0 0,-3 0-212,6 3 50,0 1 0,0 0 0,-1 1-1,0 0 1,1 0 0,-1 0 0,0 0 0,-1 1 0,1 0 0,0 0 0,-1 1-1,1 0 1,-1 0 0,1 0 0,-1 1 0,0 0 0,1 0 0,-1 1 0,1 0-1,-1 0 1,1 0 0,-1 1 0,1 0 0,0 0 0,0 1 0,0 0 0,0 0 0,0 0-1,-2 3-49,-6 2 10,1 2-1,1 0 0,0 0 0,0 2 1,1-1-1,0 1 0,1 1 0,1 0 1,0 0-1,0 1 0,-4 11-9,7-12-13,0 1 1,2 0-1,-1 0 1,2 1-1,0-1 1,0 1-1,1 0 0,1-1 1,1 1-1,0 0 1,1 0-1,0 0 1,1-1-1,1 1 0,0 0 1,1-1-1,1 0 1,0 0-1,1 0 1,1-1-1,0 0 0,0 0 1,1-1-1,1 0 1,0 0-1,1-1 1,0 0-1,1-1 0,0 0 1,0 0-1,4 1 13,-5-5-28,1 1 0,0-2 0,0 1-1,0-2 1,1 1 0,0-1 0,-1-1 0,2 0-1,4 0 29,-13-3 0,-1 1-1,1-1 0,0 0 0,0 0 0,0-1 1,0 1-1,0-1 0,0 1 0,0-1 1,-1-1-1,1 1 0,0 0 0,-1-1 0,1 0 1,-1 0-1,1 0 0,-1 0 0,0 0 0,0-1 1,0 1-1,0-1 0,0 0 0,-1 0 0,1 0 1,-1 0-1,0-1 0,0 1 0,0-1 1,0 1-1,0-3 1,3-13 20,0 0 0,-2 0 1,0-1-1,-1 0 0,-1 1 0,0-1 1,-2 0-1,-1 0 0,0 1 1,-3-10-21,3 12 63,-1 0 0,-1 0 0,-1 0 1,0 0-1,-1 1 0,-1-1 1,0 2-1,-2-1 0,1 1 1,-2 0-1,0 1 0,-1 0 0,0 1 1,-5-4-64,15 15 19,-1 0 0,0 0 0,0-1 0,0 2 0,-1-1 0,1 0 0,0 0 1,-1 1-1,1-1 0,-1 1 0,1 0 0,-1 0 0,0 0 0,0 0 0,1 0 0,-1 0 0,0 1 1,0-1-1,0 1 0,0 0 0,0 0 0,0 0 0,1 0 0,-1 1 0,0-1 0,0 1 0,0 0 1,0-1-1,1 1 0,-1 1 0,0-1 0,1 0 0,-1 1 0,1-1 0,0 1 0,-1 0 0,1-1 1,0 1-1,0 0 0,0 1 0,0-1 0,0 0 0,1 0 0,-1 1 0,0 1-19,-1 3-3,0 0 0,0 1 1,1 0-1,0-1 0,0 1 0,1 0 0,0 0 0,1 0 0,0 0 0,0 0 0,0 0 0,1 0 0,0 0 0,1-1 1,0 1-1,0 0 0,1-1 0,-1 1 0,2-1 0,-1 0 0,1 0 0,0 0 0,1-1 0,-1 1 0,1-1 1,0 0-1,1 0 0,0-1 0,0 1 0,0-1 0,0-1 0,1 1 0,6 2 3,6 5-74,0-1-1,1 0 1,0-2 0,1 0-1,0-1 1,1-2 0,-1 0-1,21 3 75,105-6-4338,-114-14 145,-14 0-1623,3-5-5726</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12.29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101 195 7976,'0'0'5343,"0"0"-3773,0 0-476,0 0 492,-14-8-369,-41-25-342,54 33-853,0 0 0,0-1-1,0 1 1,0 0 0,0 0-1,0 0 1,0 0 0,0 0 0,-1 0-1,1 0 1,0 0 0,0 1-1,0-1 1,0 0 0,1 1-1,-1-1 1,0 0 0,0 1 0,0-1-1,0 1 1,0 0 0,0-1-1,1 1 1,-1 0 0,0-1-1,0 1 1,1 0 0,-1 0 0,0 0-1,1-1 1,-1 1 0,1 0-1,0 0 1,-1 0 0,1 0-1,-1 0 1,1 0 0,0 0 0,0 0-1,0 0 1,0 0 0,0 0-1,0 0 1,0 0 0,0 0-1,0 0 1,0 0 0,0 0-1,1 0 1,-1 0 0,0 0 0,1 1-22,-1 1 56,2 5-16,1 1-1,0-1 0,0 1 0,1-1 1,0 0-1,0-1 0,1 1 0,0-1 0,1 0 1,0 0-1,0 0 0,0-1 0,0 0 1,1 0-1,0 0 0,1-1 0,-1 0 0,1-1 1,0 0-1,0 0 0,0 0 0,1-1 1,1 0-40,-5-1 59,0 1 1,1-1-1,0 0 1,-1-1-1,1 0 1,0 1-1,0-2 1,-1 1-1,1-1 1,0 0-1,0 0 1,0 0-1,0-1 1,0 0 0,-1 0-1,1-1 1,0 0-1,-1 1 1,1-2-1,-1 1 1,0-1-1,0 0 1,0 0-1,0 0 1,0-1-1,-1 1 1,1-1-1,-1-1 1,0 1 0,0 0-1,-1-1 1,1 0-1,0-1-59,2-5 214,-1 0 0,0 0 0,-1-1-1,0 1 1,0-1 0,-2 0 0,1 0 0,-2 0 0,1 0 0,-2 0-1,1 0 1,-2 0 0,-1-10-214,2 17 43,-1 0 0,0 0 0,0 0 0,0 0 0,-1 0 0,0 0-1,0 0 1,0 0 0,0 0 0,-1 1 0,0-1 0,0 1 0,0 0 0,0 0 0,-1 0 0,1 0 0,-1 1 0,0-1-1,-1 1 1,1 0 0,0 0 0,-1 0 0,0 1 0,1 0 0,-1 0 0,0 0 0,0 0 0,0 1 0,0 0 0,0 0-1,-1 0 1,-2 1-43,0-1 0,-1 0 0,1 1 0,-1 0 0,1 1 0,-1 0 0,1 0 0,-1 1 0,1 0 0,0 1 0,0 0 0,0 0 0,0 0 0,1 1 0,-1 0 0,1 1 0,0 0 0,0 0 0,0 0 0,1 1 0,0 0 0,0 0 0,1 0 0,-1 1 0,1 0 0,1 0 0,-1 0 0,1 1 0,1 0 0,-1-1 0,1 1 0,1 0 0,-1 1 0,1-1 0,1 0 0,-1 2 0,3-4-3,1 0-1,-1-1 1,1 1-1,0-1 0,0 1 1,1-1-1,-1 0 0,1 0 1,0 0-1,1 0 1,-1-1-1,1 1 0,0-1 1,0 0-1,0 0 0,1 0 1,-1-1-1,1 1 1,0-1-1,0 0 0,0-1 1,4 2 3,4 3 1,1-2 0,0 1 1,0-2-1,1 0 0,-1 0 0,1-2 1,0 0-1,3 0-1,-12-1 3,0 0 1,0 0-1,0-1 0,0 0 1,1 0-1,-1-1 1,0 0-1,0 1 0,0-2 1,0 1-1,-1-1 1,1 0-1,0 0 0,-1-1 1,1 0-1,-1 0 0,0 0 1,0 0-1,0-1 1,0 0-1,0 0 0,-1 0 1,0-1-1,0 1 0,0-1 1,-1 0-1,1 0 1,-1 0-1,0-1 0,0 0-3,0-4 10,0 1-1,0 0 0,-1-1 0,-1 1 0,1-1 0,-1 0 1,-1 0-1,0 1 0,0-1 0,-1 0 0,-2-5-9,3 12 0,-1 0 0,1 0-1,-1 0 1,0 0 0,-1 0 0,1 0-1,0 0 1,-1 0 0,1 1-1,-1-1 1,0 1 0,0-1 0,0 1-1,0 0 1,-1-1 0,1 1-1,-1 0 1,1 1 0,-1-1 0,1 0-1,-1 1 1,0-1 0,0 1 0,0 0-1,0 0 1,0 0 0,0 0-1,0 1 1,0-1 0,0 1 0,0 0-1,-1 0 1,1 0 0,0 0-1,0 1 1,-3 0 0,0 0-145,-1 1 0,1-1 0,0 2-1,0-1 1,0 1 0,0 0 0,0 0-1,0 1 1,1-1 0,-1 1 0,1 1 0,0-1-1,0 1 1,-2 2 145,-38 46-6749,40-46 5169,-28 37-13228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14.079"/>
    </inkml:context>
    <inkml:brush xml:id="br0">
      <inkml:brushProperty name="width" value="0.05" units="cm"/>
      <inkml:brushProperty name="height" value="0.05" units="cm"/>
    </inkml:brush>
  </inkml:definitions>
  <inkml:trace contextRef="#ctx0" brushRef="#br0">1 209 8904,'0'0'2072,"0"0"309,0 0 357,0 0-330,0 0-588,0 0-480,0 0-368,0-5-385,3 2-559,0 0 1,1 0-1,-1 1 1,1-1-1,-1 1 1,1 0-1,0 0 1,0 0-1,0 1 1,0-1-1,0 1 1,0 0-1,1 0 1,-1 0-1,0 1 1,1-1-1,-1 1 1,0 0-1,1 1 1,-1-1-1,0 1 1,1-1-1,-1 1 1,0 1-1,1-1-28,24 0 105,33 0-22,-35 1-53,0-1 0,-1-1-1,1-2 1,0-1-1,-1 0 1,1-2-1,-1-2 1,8-3-30,-31 9 80,0 0-1,0 0 1,0-1-1,-1 1 1,1-1-1,-1 0 1,1 0 0,-1 0-1,1 0 1,-1 0-1,0 0 1,0-1-1,0 1 1,0-1 0,-1 1-1,1-1 1,-1 0-1,1 0 1,-1 0-1,0 0 1,0 1 0,0-2-1,-1 1 1,1 0-1,-1 0 1,1 0-1,-1 0 1,0 0 0,0 0-1,-1 0 1,1 0-1,-1-1 1,1 1-1,-1 0 1,0 0 0,0 0-1,0 1 1,-1-1-1,1 0 1,-1 0-1,1 1 1,-2-2-80,-39-39 1350,41 43-1325,0 0-1,0 0 1,-1 0-1,1 1 1,0-1-1,0 0 1,0 1-1,-1-1 0,1 1 1,0 0-1,0-1 1,0 1-1,0 0 1,0-1-1,0 1 0,0 0 1,0 0-1,1 0 1,-1 0-1,0 0 1,0 0-1,1 0 0,-1 0 1,1 0-1,-1 1 1,1-1-1,-1 0 1,1 0-1,0 0 0,-1 1 1,1-1-1,0 0 1,0 0-25,0 0 5,-13 45 171,2 1 0,3 0 0,1 1 0,3 0 0,2 0 0,2 18-176,-3 31 49,-3-8-433,-2 45-2196,9-90-2375,3-1-3520,0-24-4722</inkml:trace>
  <inkml:trace contextRef="#ctx0" brushRef="#br0" timeOffset="716.244">868 179 10025,'0'0'2702,"1"-14"111,-1-4-1587,1-12 81,-1-3 5534,-13 63-3755,2 23-2909,2 1 0,2 0 1,3 0-1,2 1 0,3 16-177,-1 106-439,0-118-2117,0 0-3460,-6-54-3066,-8-20 6750,-18-84 3243,9-57 8263,23 153-9037,-1 1 1,1-1 0,0 0 0,0 0-1,0 0 1,0 0 0,0 0 0,1 0 0,-1 0-1,1 1 1,0-1 0,0 0 0,0 0 0,0 1-1,0-1 1,1 1 0,-1-1 0,1 1 0,-1-1-1,1 1 1,0 0 0,0 0 0,0 0-1,0 0 1,1 0 0,-1 0 0,0 1 0,1-1-1,0 1 1,-1 0 0,1-1 0,-1 1 0,1 0-1,0 1 1,0-1 0,0 0 0,0 1-138,16-2 203,1 0 0,0 1 1,-1 2-1,1 0 1,-1 1-1,1 0 0,-1 2-203,84 6 296,-97-9-209,0-1 0,0 0 0,0-1 0,0 0 0,-1 0 0,1 0 1,0 0-1,0-1 0,-1 0 0,1 0 0,-1-1 0,0 1 0,0-1 0,1 0 0,-2-1 1,1 1-1,0-1 0,-1 0 0,0 0 0,0-1 0,0 1 0,0-1 0,-1 0 1,1 0-1,-1-1-87,21-87 1843,-18 49 478,-47 210-1675,1 84-530,20-113-2302,-5-3-5631,11-80-1931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17.579"/>
    </inkml:context>
    <inkml:brush xml:id="br0">
      <inkml:brushProperty name="width" value="0.05" units="cm"/>
      <inkml:brushProperty name="height" value="0.05" units="cm"/>
      <inkml:brushProperty name="color" value="#E71224"/>
    </inkml:brush>
  </inkml:definitions>
  <inkml:trace contextRef="#ctx0" brushRef="#br0">39 173 10346,'0'0'2402,"0"0"86,0 0 202,0 0-554,-7-13-508,-23-38-229,30 50-1356,0 0 1,0 0-1,-1 0 1,1 1-1,0-1 1,0 0-1,0 0 1,0 0-1,0 0 1,0 1-1,0-1 1,0 0 0,0 0-1,0 0 1,1 0-1,-1 1 1,0-1-1,0 0 1,1 0-1,-1 0 1,1 1-1,-1-1 1,1 0-1,-1 1 1,1-1 0,-1 0-1,1 1 1,0-1-1,-1 1 1,1-1-1,0 1 1,-1-1-1,1 1 1,0-1-1,0 1 1,-1 0-1,1-1 1,0 1 0,0 0-1,0 0 1,-1 0-1,1 0 1,0 0-1,0-1 1,0 1-1,0 1 1,-1-1-1,1 0 1,0 0-1,0 0 1,0 0 0,0 1-1,-1-1 1,1 0-1,0 1 1,0-1-1,0 0-43,2 1 156,389 25 602,-385-26-791,69-4 415,-74 3-336,-1 1 1,1-1-1,-1 1 1,1-1-1,-1 0 1,1 0-1,-1 0 1,1 0-1,-1 0 1,0 0-1,0 0 1,0 0-1,1 0 0,-1-1 1,0 1-1,0-1 1,-1 1-1,1 0 1,0-1-1,0 1 1,-1-1-1,1 0 1,-1 1-1,1-1 1,-1 1-1,0-1 1,0 0-1,1 1 1,-1-1-1,0 0 0,-1 1 1,1-1-1,0 0 1,0 1-1,-1-1 1,1 0-1,-1 1 1,1-1-1,-1 1 1,0-1-1,0 1 1,0-2-47,1 1 35,-1 0 0,1-1 0,-1 1 1,1 0-1,-1 0 0,0 0 1,0 0-1,0 0 0,0-1 0,0 2 1,-1-1-1,1 0 0,-1 0 1,1 0-1,-1 1 0,1-1 0,-1 1 1,0-1-1,0 1 0,0-1 1,0 1-1,0 0 0,0 0 0,0 0 1,0 0-1,0 1 0,-1-1 1,1 1-1,0-1 0,0 1 0,-1 0 1,1 0-1,0-1 0,-1 2 1,1-1-1,0 0 0,-1 0 0,1 1 1,0-1-1,0 1 0,-2 1-35,-4 11 14,1 1 0,0 0-1,2 0 1,-1 0 0,2 1-1,0 0 1,1 0-1,0 0 1,1 0 0,1 0-1,0 11-13,-1-2 16,-23 544-902,23-509-1834,1-21-5477,1-29 397</inkml:trace>
  <inkml:trace contextRef="#ctx0" brushRef="#br0" timeOffset="371.087">699 170 13004,'0'0'3529,"0"0"-1127,0 0-362,0 0-519,0 0-608,0 0-310,16-3-229,1-2-289,73-2 203,56 14 586,-141-8-734,0 0 0,0 1 0,0-2 1,0 1-1,0-1 0,-1 0 0,1 0 1,-1 0-1,1 0 0,-1-1 1,0 0-1,0 1 0,0-2 0,0 1 1,0 0-1,-1-1 0,0 0 0,1 0 1,-2 0-1,1 0 0,0 0 0,-1-1 1,1 1-1,-1-1 0,-1 1 1,1-1-1,0-3-140,-23 289 1415,-4 127-2291,12-330-2398,-5-30-3050,0-17-3819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2:37.268"/>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brush xml:id="br2">
      <inkml:brushProperty name="width" value="0.05" units="cm"/>
      <inkml:brushProperty name="height" value="0.05" units="cm"/>
      <inkml:brushProperty name="color" value="#5B2D90"/>
    </inkml:brush>
  </inkml:definitions>
  <inkml:trace contextRef="#ctx0" brushRef="#br0">6973 10850 6342,'0'0'3545,"0"0"-1341,0 0 108,0 0 96,0 0-471,0 0-511,-2-5-433,-8-17-369,39 27 2067,0 2-2509,-1-2 1,1-1-1,0-1 0,1-1 1,-1-2-1,26-2-182,-51 1 95,0 1-1,1-1 1,-1 0 0,0 0-1,0 0 1,0 0-1,0-1 1,0 0-1,0 0 1,-1 0 0,1 0-1,-1 0 1,1-1-1,-1 0 1,0 1 0,0-1-1,0-1 1,0 1-1,0 0 1,-1-1 0,0 1-1,1-1 1,-1 0-1,0 1 1,-1-1 0,1 0-1,-1 0 1,0 0-1,0-1 1,0 1-1,0 0 1,-1-2-95,-16 94 582,3-27-497,3 0 1,2 1-1,3 0 1,3 0-1,5 38-85,18 2-1393,17-45-2536,-17-45-730,-5-10-1701,1-2-5758</inkml:trace>
  <inkml:trace contextRef="#ctx0" brushRef="#br0" timeOffset="322.008">7543 10942 10122,'0'0'2861,"0"0"-122,0 0 90,0 0-897,0 0-741,0 0-444,0 0-240,-4 17-192,-16 110 139,20-109-390,0 0 0,2 0 0,0 0 0,1-1 0,1 1 0,0-1 1,1 0-1,1 0 0,1 0 0,1-1 0,0 0 0,1 0 0,0-1 0,12 14-64,-17-25-1,0 0 1,0 0-1,1-1 1,-1 1-1,1-1 1,0 0-1,0 0 1,0-1-1,0 0 1,1 0-1,-1 0 1,1 0-1,-1-1 1,1 0-1,-1 0 1,1 0-1,0-1 1,0 0-1,-1 0 1,1 0-1,0-1 0,-1 0 1,1 0-1,-1-1 1,1 1-1,-1-1 1,1 0 0,4-2 40,-1 0 0,0-1 0,0 0-1,0 0 1,-1-1 0,1 0 0,-2 0 0,1-1 0,0 0 0,-1 0 0,-1-1 0,1 0 0,-1 0-1,4-8-39,-4 2 200,0 1 0,0-1 0,-1 0 0,-1 0 0,-1-1 0,0 1 0,-1-1 0,0 1 0,-1-1-1,-1 0 1,0 0 0,-1 0 0,0 1 0,-3-9-200,2 14 20,0 0 0,0 0 0,0 0 1,-2 0-1,1 1 0,-1 0 0,0-1 0,0 1 0,-1 1 0,0-1 1,-1 1-1,0 0 0,0 0 0,0 0 0,-1 1 0,0 0 0,0 0 1,0 1-1,-1 0 0,0 0 0,0 1 0,0 0 0,-8-2-20,2 2-131,0 0 0,0 1 0,0 1 0,-1 1 0,1 0 0,0 0 0,-1 2-1,1 0 1,-8 1 131,-26 13-3098,10 11-3632,23-8-1726</inkml:trace>
  <inkml:trace contextRef="#ctx0" brushRef="#br0" timeOffset="775.555">8322 10992 18001,'7'-15'2883,"23"-49"-529,-28 60-2074,0-1-1,0 1 1,0 0-1,-1-1 1,1 1-1,-1-1 1,0 0-1,0 1 1,-1-1 0,1 0-1,-1 0 1,0 1-1,-1-1 1,1 0-1,-1 1 1,0-1 0,0 0-1,0 1 1,-1-2-280,0 4 43,-1 0-1,0 0 1,1 1 0,-1-1 0,0 1 0,0 0 0,0-1 0,0 1 0,0 1-1,0-1 1,-1 0 0,1 1 0,0 0 0,0-1 0,0 1 0,-1 0 0,1 1 0,0-1-1,0 1 1,0-1 0,0 1 0,-1 0 0,1 0 0,0 0 0,1 1 0,-1-1-1,0 1 1,0-1 0,0 1 0,1 0 0,-2 1-43,-13 8-35,1 1 1,0 1-1,1 0 1,0 1-1,1 1 1,0 0-1,1 1 1,1 0-1,1 1 1,0 0-1,1 1 1,1 0 0,-4 14 34,12-30-41,0 1 1,0 0 0,0-1-1,1 1 1,-1 0 0,1-1 0,0 1-1,0 0 1,0-1 0,0 1 0,0 0-1,1 0 1,-1-1 0,1 1-1,0 0 1,-1-1 0,1 1 0,0-1-1,1 1 1,-1-1 0,0 0 0,1 1-1,-1-1 1,1 0 0,0 0-1,0 0 1,0 0 0,0 0 0,0-1-1,0 1 1,0 0 0,1-1 0,-1 0-1,0 0 1,1 1 0,-1-1 0,1-1-1,0 1 1,-1 0 0,1-1-1,0 1 1,-1-1 0,1 0 0,0 0-1,-1 0 1,3 0 40,46 5-312,-42-7 295,0 1 0,0 1 0,-1 0 0,1 0 0,0 1 0,0 0 1,0 0-1,0 1 0,-1 0 0,1 1 0,-1 0 0,0 0 0,1 1 0,-2 0 0,1 0 0,0 1 0,-1 0 1,0 1-1,0-1 0,0 1 0,-1 0 0,0 1 0,0 0 0,0 0 0,-1 0 0,0 0 0,1 4 17,-5-5-8,0-1 0,0 1 0,0 0 0,-1 0 0,1-1 0,-2 1 0,1 0-1,0 0 1,-1-1 0,0 1 0,-1-1 0,1 1 0,-1-1 0,0 1 0,0-1-1,-1 0 1,0 0 0,0 0 0,0 0 0,0 0 0,-1-1 0,1 0 0,-1 1-1,0-1 1,-1-1 0,1 1 0,-1-1 0,0 1 8,-5 4-6,-1-1 1,0 0-1,0-1 1,-1 0-1,0-1 1,0 0-1,0-1 1,-1 0-1,0-1 1,1-1-1,-14 2 6,17-4-15,0 1-1,1-1 1,-1-1-1,0 0 1,0 0 0,1-1-1,-1 0 1,0 0-1,1-1 1,0 0-1,0-1 1,0 0 0,0 0-1,1-1 1,-1 0-1,1 0 1,0 0 0,0-1-1,1 0 1,-4-5 15,7 6-255,0 1-1,0-1 1,0 0 0,1 0 0,0 0 0,0 0-1,0-1 1,0 1 0,1 0 0,0-1 0,0 1-1,1-1 1,-1 1 0,1-1 255,7-47-7863,2 30 357</inkml:trace>
  <inkml:trace contextRef="#ctx0" brushRef="#br0" timeOffset="1071.531">8561 10972 9993,'0'0'6636,"0"0"-3385,0 0-688,0 0-273,0 0-721,0 0-437,0 0-310,-1-9-320,0 0-438,-1-11 197,1 50 87,-11 152 260,3-81-603,8-59-3384,2-41-794,2-1 358,-3 0 3283,5-2-9157</inkml:trace>
  <inkml:trace contextRef="#ctx0" brushRef="#br0" timeOffset="1526.501">8735 11017 4773,'0'0'7874,"0"0"-3395,0 0-1602,0 0-720,6-15-556,22-45-277,-20-27 1794,-8 85-3096,0-1 1,0 1-1,-1 0 1,1-1-1,0 1 1,-1 0 0,1 0-1,-1-1 1,0 1-1,0 0 1,0 0-1,0 0 1,0 0 0,0 0-1,0 0 1,-1 0-1,1 0 1,-1 0-1,0 1 1,1-1-1,-1 1 1,0-1 0,0 1-1,0 0 1,0 0-1,0-1 1,0 1-1,0 1 1,0-1 0,0 0-1,-1 0 1,1 1-1,0-1 1,-1 1-1,1 0 1,0 0-1,0 0 1,-1 0 0,1 0-1,0 0 1,-1 1-1,1-1 1,0 1-1,-1-1 1,1 1 0,0 0-1,0 0 1,0 0-1,0 0 1,0 1-1,0-1 1,0 0-1,0 1-22,-11 4-42,0 1 0,1 1-1,-1 0 1,1 0 0,1 1-1,0 1 1,0 0 0,1 1-1,0 0 1,1 0 0,0 1-1,1 0 1,0 0 0,1 1-1,-1 4 43,6-13-32,1 0 0,0 0 1,0 0-1,0 0 0,0 0 0,1 0 0,-1 0 0,1 0 0,0 0 0,0 0 0,1 1 0,-1-1 1,1 0-1,0 0 0,0 0 0,0-1 0,1 1 0,0 0 0,-1 0 0,1-1 0,0 1 1,1-1-1,-1 1 0,0-1 0,1 0 0,2 2 32,94 61-229,-47-36 209,-45-28 28,-1 1 0,0 0-1,0 0 1,0 0 0,-1 1 0,1 0 0,-1 0 0,0 0-1,0 1 1,0 0 0,0 0 0,-1 0 0,0 0 0,0 1-1,0-1 1,-1 1 0,0 0 0,0 0 0,-1 1 0,1-1 0,-1 0-1,-1 1 1,1-1 0,-1 1 0,0 0 0,-1-1 0,1 1-1,-1 0 1,-1 0 0,1-1 0,-1 1 0,-1 1-8,-1-3 16,0-1 0,-1 0 1,1 1-1,-1-2 0,0 1 1,-1 0-1,1-1 0,0 0 1,-1 0-1,0 0 0,0-1 0,0 1 1,0-1-1,0 0 0,0-1 1,0 1-1,-1-1 0,1 0 1,-1-1-1,1 1 0,0-1 0,-1 0 1,1 0-1,-1-1 0,1 1 1,-1-1-1,1-1 0,0 1 1,-1-1-1,1 1 0,0-2 0,0 1 1,0 0-1,1-1 0,-1 0 1,1 0-1,-5-4-16,-78-51-2643,82 53 452,5 3-2477,4 1-2614</inkml:trace>
  <inkml:trace contextRef="#ctx0" brushRef="#br0" timeOffset="1872.011">9123 10888 7944,'0'0'6630,"0"0"-2669,0 0-1148,0 0-539,0 0-555,0 0-272,0 0-251,6-11-129,19-30-164,-24 41-876,-1-1 0,1 1 0,0 0 0,-1 0 0,1 0 1,0 0-1,-1 0 0,1 0 0,0 0 0,-1 1 0,1-1 1,0 0-1,-1 0 0,1 0 0,0 1 0,-1-1 0,1 0 1,-1 1-1,1-1 0,-1 0 0,1 1 0,-1-1 0,1 1 0,-1-1 1,1 1-1,-1-1 0,1 1 0,-1-1 0,0 1 0,1 0 1,-1-1-1,0 1 0,1-1 0,-1 1 0,0 0 0,0-1 0,0 1 1,0 0-1,0-1 0,0 1 0,0 0 0,0-1 0,0 1 1,0 0-1,0 0 0,0-1 0,0 1 0,0-1 0,-1 1 1,1 0-1,0-1 0,0 1 0,-1 0 0,1 0-27,0 0 50,2 318 1055,-14-179-6007,-1 9-5827,13-144-3108</inkml:trace>
  <inkml:trace contextRef="#ctx0" brushRef="#br0" timeOffset="-2553.55">7857 2394 7655,'0'0'3043,"0"0"-395,0 0-144,0 0-129,0 0-437,0 0-336,1-7-262,6-20-187,0 37 1297,-6 241-788,-7-84-4299,3-102-226,2-13-4205,0-5-6812</inkml:trace>
  <inkml:trace contextRef="#ctx0" brushRef="#br1" timeOffset="-19349.353">62 5873 7591,'0'0'667,"0"0"1383,0 0-614,0 0-192,0 0-91,0 0-266,0 0-348,0 0-294,-8-3 1,7 3-245,2 1 6,-1-1 0,1 1 0,-1 0 0,0 0 0,0 0-1,1-1 1,-1 1 0,0 0 0,0 0 0,0 0 0,0 0 0,0 0 0,0-1-1,0 1 1,0 0 0,0 0 0,0 0 0,-1 0 0,1-1 0,0 1-1,-1 0 1,1 0 0,0 0 0,-1-1 0,1 1 0,-1 0 0,1-1 0,-1 1-1,1 0 1,-1-1 0,0 1 0,1-1 0,-1 1 0,0-1 0,0 1-1,1-1 1,-1 1 0,0-1 0,0 0 0,1 1 0,-1-1 0,0 0 0,0 0-1,0 1 1,0-1 0,0 0 0,1 0 0,-1 0 0,0 0 0,0 0-1,0-1 1,0 1 0,0 0 0,1 0 0,-1 0-7,8 13 25,1 1-1,0-1 1,1 0 0,1-1 0,0 0-1,0-1 1,1 0 0,1 0 0,0-1-1,0-1 1,2 1-25,-13-9 2,1 0-1,-1 0 1,1 0-1,-1 0 1,1-1-1,-1 1 1,1 0-1,0-1 1,-1 1-1,1-1 1,0 0-1,-1 1 1,1-1-1,0 0 1,-1 0 0,1 0-1,0 0 1,0 0-1,-1-1 1,1 1-1,0-1 1,-1 1-1,1-1 1,-1 1-1,1-1 1,-1 0-1,1 0 1,-1 1-1,1-1 1,-1 0-1,0-1 1,1 1-1,-1 0 1,0 0 0,0 0-1,0-1 1,0 1-1,0-1 1,0 1-1,0-1 1,0 1-1,-1-1 1,1 1-1,-1-1 1,1 0-1,-1 1 1,1-1-1,-1 0-1,11-86 488,-10 75-181,0 1 0,-1-1 0,-1 0 0,0 1-1,-1-1 1,0 1 0,-1 0 0,0 0 0,-1 0 0,0 0 0,-1 0 0,0 1 0,-1 0 0,0 0 0,-1 0 0,0 1 0,-1 0 0,-1-1-307,7 9 36,-1 1 0,1-1 0,-1 1 0,1-1 1,-1 1-1,1 0 0,-1 0 0,0 0 0,0 1 0,1-1 0,-1 1 0,0-1 1,0 1-1,0 0 0,1 0 0,-1 0 0,0 0 0,0 1 0,0-1 0,0 1 1,1 0-1,-1 0 0,0 0 0,1 0 0,-1 0 0,1 0 0,-1 1 0,1-1 1,-1 1-1,1 0 0,0 0 0,0 0 0,0 0 0,0 0 0,0 0 1,0 0-1,1 0 0,-1 1 0,1-1 0,0 1 0,-1 0 0,1-1 0,0 3-36,-9 18 6,1 0-1,2 0 0,0 1 1,1 0-1,2 0 0,0 0 1,2 1-1,0-1 0,2 1 1,0 0-1,2 0-5,0-14-25,0 0 0,0 1-1,1-1 1,1 0 0,0-1-1,0 1 1,1-1 0,0 1 0,1-1-1,0-1 1,0 1 0,1-1-1,1 0 1,0-1 0,0 0 0,0 0-1,1 0 1,0-1 0,5 2 25,-12-8-8,0 0 1,0 0-1,0 0 0,0-1 1,0 1-1,0-1 1,0 1-1,0-1 1,0 0-1,1 0 1,-1 0-1,0 0 1,0 0-1,0-1 1,0 1-1,0 0 0,1-1 1,-1 0-1,0 1 1,0-1-1,0 0 1,0 0-1,-1 0 1,1 0-1,0-1 1,0 1-1,-1 0 0,1-1 1,0 1-1,-1-1 1,0 0-1,1 1 1,-1-1-1,0 0 1,0 0-1,0 0 1,0 0-1,0 0 0,0 0 1,-1 0-1,1-1 8,19-90 117,-19-117 38,-3 201-142,1 0 0,-1 1-1,-1-1 1,0 1 0,0-1 0,0 1-1,-1 0 1,-1 0 0,1 1-1,-1-1 1,-4-4-13,7 10 5,0 0 1,0-1-1,0 1 0,0 0 0,-1 0 0,1 1 0,-1-1 0,1 0 1,-1 1-1,1 0 0,-1-1 0,0 1 0,0 0 0,0 0 1,1 1-1,-1-1 0,0 1 0,0-1 0,0 1 0,0 0 0,0 0 1,0 0-1,0 1 0,0-1 0,0 1 0,0-1 0,0 1 1,0 0-1,0 0 0,1 0 0,-1 1 0,0-1 0,1 1 0,-1-1 1,0 2-6,-3 1 8,1 1 0,-1 0 1,1 0-1,0 0 1,1 1-1,0 0 0,-1 0 1,2 0-1,-1 0 1,1 1-1,0-1 0,0 1 1,1 0-1,0 0 1,0-1-1,0 2 1,1-1-1,0 0 0,1 0 1,0 4-9,-1 9-20,1 0 1,2-1-1,0 1 1,1-1-1,1 1 1,0-1 0,2 0 19,-5-10-39,1-1 0,1 0 0,0 0 0,0 0 0,0 0 0,1 0 0,0 0 0,0-1 1,1 0-1,0 0 0,1 0 0,-1-1 0,1 0 0,0 0 0,1 0 0,-1 0 0,1-1 1,0-1-1,1 1 0,-1-1 0,4 1 39,-9-5-10,0 0 0,0 0-1,0 0 1,0 0 0,0-1 0,0 1 0,0-1 0,0 1 0,0-1 0,0 0-1,0 0 1,-1 0 0,1 0 0,0 0 0,0 0 0,-1 0 0,1 0-1,-1-1 1,1 1 0,-1-1 0,0 1 0,1-1 0,-1 0 0,0 1 0,0-1-1,0 0 1,0 0 0,-1 0 0,1 0 0,0 0 0,-1 0 0,1 0 0,-1 0-1,0 0 11,10-73 59,-10 73-61,2-16 29,0-1 0,-1 0 0,-1 1 0,-1-1 0,0 0 0,-2 1 0,0-1 0,-1 1 0,-1 0 0,-1 0 0,0 0 0,-1 1 0,-1 0 0,-1 0 0,-5-7-27,12 22 10,-1 0-1,1 0 0,-1 0 0,0 0 0,0 1 1,1-1-1,-1 1 0,0 0 0,0 0 1,0 0-1,-1 0 0,1 0 0,0 1 1,0-1-1,0 1 0,0 0 0,-1 0 1,1 0-1,0 1 0,0-1 0,0 1 1,-1 0-1,1-1 0,0 1 0,0 1 1,0-1-1,1 0 0,-1 1 0,0-1 0,0 1 1,1 0-1,-1 0 0,1 0 0,-1 0 1,1 1-1,0-1 0,0 1 0,0-1 1,0 1-1,1 0 0,-1-1 0,1 1 1,-1 0-1,1 0 0,0 0 0,0 0 1,0 0-1,1 0 0,-1 1 0,1-1 1,0 0-1,0 1-9,-4 12 0,2-1 0,0 0 0,1 1 0,1-1 0,0 1 0,1-1 0,0 1 0,2-1 0,0 1 0,0-1 0,1 0 0,1-1 0,1 1 0,0-1 0,1 0 0,6 10 0,-11-21-10,-1 0 0,1 0-1,0-1 1,0 1 0,0-1 0,0 1 0,0-1 0,0 0 0,1 0 0,-1 0 0,1 0 0,-1 0 0,1-1 0,0 1-1,0-1 1,-1 1 0,1-1 0,0 0 0,0 0 0,1-1 0,-1 1 0,0 0 0,0-1 0,0 0 0,0 0 0,0 0-1,1 0 1,-1 0 0,0-1 0,0 0 0,0 1 0,0-1 0,0 0 0,0 0 0,0-1 0,0 1 0,0-1 0,-1 1-1,1-1 1,-1 0 0,1 0 0,-1 0 0,1 0 0,-1 0 0,0-1 0,0 1 0,0-1 0,-1 1 0,1-1 0,0 0-1,-1 0 1,0 0 0,0 0 0,1-2 10,2-17 19,0-1 0,-2 0 0,-1 0 0,0 0 1,-2 0-1,-1 1 0,-1-8-19,3 27 17,1 0 0,-1 0 0,0-1 0,0 1 0,0 0 0,0-1 0,-1 1 0,1 0 0,-1-1 1,0 1-1,0 0 0,0 0 0,0 0 0,0 0 0,-1 0 0,0 0 0,1 0 0,-1 0 0,0 1 0,0-1 0,-1 0 1,1 1-1,0 0 0,-1 0 0,0 0 0,1 0 0,-1 0 0,0 0 0,0 1 0,0-1 0,0 1 0,0 0 0,0 0 1,-1 0-1,1 0 0,0 0 0,0 1 0,-1 0 0,1 0 0,0 0 0,-1 0 0,1 0 0,0 0 0,-1 1 0,1 0-17,-4 4 23,0 2-1,1-1 0,0 0 0,0 1 1,1 0-1,0 1 0,0-1 0,1 1 1,0 0-1,0 0 0,1 0 0,0 1 1,0-1-1,1 1 0,0-1 0,0 1 1,1 0-1,0 0 0,1 0 0,0 0 1,1 0-1,-1-1 0,2 1 0,0 3-22,0-3-2,0 1 0,1-1-1,0 0 1,0 0 0,1 0-1,0 0 1,1-1 0,0 1-1,0-1 1,1-1 0,1 2 2,-5-6-5,0 0 0,1 0 0,0 0 0,0 0 0,0 0 0,0 0 0,0-1 0,1 0 0,-1 0 0,1 0 0,-1 0 0,1 0 0,0 0 0,-1-1 0,1 0 0,0 0 0,0 0 0,0 0 0,0-1 0,0 1 0,0-1 0,1 0 0,-1 0 0,0-1 0,0 1 0,0-1 0,2-1 5,-1-2 6,0 0 0,-1-1 0,1 0 0,-1 0 0,0-1 1,0 1-1,0-1 0,-1 0 0,0 0 0,0 0 0,0 0 0,-1 0 0,0-1 0,0 1 0,-1-1 0,0 1 0,0-1 0,0 0 0,-1 1 0,0-1 0,0 0 1,-2-5-7,2 4 57,0 0 1,0 0 0,-1 0-1,-1 0 1,1 0-1,-1 0 1,-1 1 0,1-1-1,-1 0 1,-1 1 0,1 0-1,-1 0 1,0 0 0,-1 0-1,0 1 1,0 0 0,0 0-1,-1 0 1,0 0 0,-2-1-58,6 6 30,0 0 1,0 0-1,1 0 1,-1 1 0,0-1-1,0 0 1,0 1 0,0-1-1,0 1 1,-1 0-1,1 0 1,0 0 0,0 0-1,0 0 1,0 0-1,0 0 1,0 1 0,0-1-1,0 1 1,0-1-1,0 1 1,0 0 0,0 0-1,0 0 1,0 0-1,1 0 1,-1 0 0,0 0-1,1 1 1,-1-1-1,1 1 1,-1-1 0,1 1-1,0 0 1,0-1 0,0 1-31,-27 71 142,27-67-142,0 0 1,0 1 0,0-1 0,1 0 0,0 0 0,0 0 0,0 0 0,1 0-1,0 0 1,0 0 0,1 0 0,0 0 0,0 0 0,0 0 0,1-1 0,-1 1 0,1-1-1,0 0 1,1 0 0,0 0 0,-1 0 0,2 0 0,-1-1 0,0 0 0,1 0 0,0 0-1,0 0 1,0-1 0,0 0 0,1 0 0,-1 0 0,1-1 0,-1 0 0,1 0 0,0 0-1,4 0 1,-8-1 1,1-1 0,0 1 1,-1-1-1,1 1 1,0-1-1,0 0 0,-1 0 1,1-1-1,0 1 1,-1 0-1,1-1 1,0 0-1,-1 1 0,1-1 1,-1 0-1,1 0 1,-1-1-1,0 1 1,1-1-1,-1 1 0,0-1 1,0 1-1,0-1 1,0 0-1,0 0 1,0 0-1,-1 0 0,1-1 1,0 1-1,-1 0 1,0-1-1,0 1 1,0 0-1,0-1 0,0 0 1,0 1-1,-1-1 1,1 0-1,-1 1 1,1-1-1,-1 0 0,0 1 1,0-1-1,-1-1-2,-21-91 109,21 93-128,0 0 1,0 0-1,0 0 1,0 0-1,0 0 0,0 0 1,-1 0-1,1 0 1,-1 1-1,0-1 0,1 0 1,-1 1-1,0-1 1,0 1-1,0 0 0,0 0 1,0 0-1,0 0 1,0 0-1,0 0 0,-1 0 1,1 1-1,0-1 1,0 1-1,-1-1 0,1 1 1,0 0-1,-1 0 1,1 0-1,0 0 0,-1 1 1,1-1-1,0 1 1,0-1-1,-1 1 0,1 0 1,0 0-1,0 0 1,0 0-1,-1 0 19,-14 17-2127,17-2-3588,7-7-4006</inkml:trace>
  <inkml:trace contextRef="#ctx0" brushRef="#br1" timeOffset="-16858.013">89 5834 6790,'0'0'2691,"0"0"-876,0 0-69,0 0 250,0 0-213,0 0-518,8-3-576,1619-667-38,408-59-123,-1212 442-95,-373 131-244,655-242 1197,-803 261-110,-294 133-1239,1 0 6,-1 0 0,1-1 0,-1 0 1,0 0-1,-1-1 0,1 0 0,-1 0 0,0-1 1,-1 1-1,1-2 0,-2 1 0,5-7-43,-9 12 9,-1 1 0,1-1-1,-1 1 1,0-1 0,0 1-1,0-1 1,0 0 0,0 1-1,0-1 1,-1 1 0,1-1-1,0 1 1,-1-1 0,1 1 0,-1-1-1,0 1 1,1-1 0,-1 1-1,0 0 1,0-1 0,0 1-1,0 0 1,0 0 0,0 0-1,0 0 1,0 0 0,0 0 0,-1 0-1,1 0 1,0 0 0,-1 0-1,1 1 1,-1-1 0,1 1-1,-1-1 1,1 1 0,-1-1-1,1 1 1,-1 0 0,1 0 0,-1 0-1,1 0 1,-1 0-9,-36-9 60,1 2 1,-1 2 0,0 2-1,-1 1 1,1 2-1,-3 2-60,11-2 5,-406 34 150,403-28-176,52 0 10,20 0 25,-1 1 1,0 2-1,-1 1 1,0 2-1,-1 2 0,0 2 1,-1 1-1,-1 1 1,-1 2-1,30 23-14,-55-35 6,0 1 1,-1-1-1,-1 1 0,1 0 0,-2 1 1,1 0-1,-1 0 0,-1 0 0,1 0 1,-2 1-1,0 0 0,0-1 1,-1 1-1,0 0 0,-1 1 0,0-1 1,-1 0-1,0 0 0,0 0 0,-2 0 1,1 0-1,-1 0 0,-1 0 0,0 0 1,0 0-1,-1-1 0,-1 0 0,0 0 1,-3 6-7,-27 39-1208,-1-1 1,-3-1-1,-3-2 0,-1-3 1,-10 7 1207,-33 32-7319</inkml:trace>
  <inkml:trace contextRef="#ctx0" brushRef="#br1" timeOffset="-16105.443">2414 3486 8488,'1'-17'2546,"0"-62"-167,0 9 4537,-1 97-1257,5 92-5008,4 361-1692,-17-359-3175,-1-41-4916,7-59 5071,0-6-605</inkml:trace>
  <inkml:trace contextRef="#ctx0" brushRef="#br1" timeOffset="-15808.535">2339 4038 6854,'-5'-14'2600,"-40"-109"3790,43 118-5870,1 3-320,-1 0-1,1-1 1,0 1 0,0 0 0,0-1-1,0 1 1,0 0 0,0-1 0,1 1 0,-1-1-1,1 0 1,0 1 0,0-1 0,0 1-1,0-1 1,0 1 0,0-1 0,1 1 0,-1-1-1,1 1 1,0-1 0,-1 1 0,1-1-1,1 1 1,-1 0 0,0-1 0,0 1 0,1 0-1,-1 0 1,1 0-200,16-8 218,-1 2 0,1 0-1,1 0 1,0 2 0,0 1 0,16-3-218,4-2 193,-18 4-96,12-1 28,-1-1 0,1-1-1,-2-2 1,1-1 0,-2-2 0,1-1 0,-2-1 0,0-2 0,-1-1 0,14-13-125,-35 23 238,0 0 1,0-1 0,-1 0 0,0 0 0,-1 0 0,0-1 0,-1 0 0,0 0 0,-1 0 0,0 0 0,-1 0 0,0-1 0,-1 1 0,0-1 0,-1 0 0,0 1 0,-1-11-239,-11 364 1703,23-79-4623,-1-203-2072,-5-6-4996</inkml:trace>
  <inkml:trace contextRef="#ctx0" brushRef="#br1" timeOffset="-9826.472">97 5957 8232,'0'0'2584,"0"0"133,-14-9 1441,-44-29-2316,33 26 486,42 24-1650,103 38-401,864 284-154,1826 613-2531,-319-141 3295,-2391-774-786,134 47 94,3-12 0,110 13-195,-220-71 171,-126-10-163,0-1 0,1 1 0,-1 0 0,0-1 0,0 1 1,0-1-1,0 1 0,0-1 0,0 1 0,0-1 1,0 0-1,-1 1 0,1-1 0,-1 0 0,1 0 0,-1 0 1,0 1-1,0-1 0,1 0 0,-1 0 0,-1 0 0,1 0 1,0 1-1,0-1 0,-1 0 0,1 0 0,-1 1 1,1-1-1,-1 0 0,0 0 0,1 1 0,-1-1 0,0 1 1,0-1-1,-1 1 0,1-1 0,0 1 0,0 0 0,-1-1 1,1 1-1,0 0 0,-1 0 0,1 0 0,-1 0 1,0 0-1,1 0 0,-2 0-8,-140-128 441,110 104-351,1-2-1,1-1 0,2-1 0,1-2 1,2-1-1,-16-24-89,38 51 18,0-1 0,1 0 0,-1 0 0,1 0 0,0 0 0,1 0 0,-1-1 0,1 1 0,1-1 0,-1 0 0,1 1 0,0-1 0,1 0 0,0 0 0,0 0 0,0-2-18,3 7 34,-1 0-1,1 0 1,-1 0-1,1 0 1,-1 1-1,1-1 1,0 1 0,0 0-1,0 0 1,0 0-1,0 0 1,0 0-1,0 1 1,0 0-1,0-1 1,0 1 0,0 0-1,0 0 1,1 1-1,-1-1 1,0 1-1,0-1 1,0 1-1,0 0 1,0 0 0,0 0-1,-1 1 1,2-1-34,9 8 46,0-1 1,-1 2 0,0 0 0,0 0 0,-1 1-1,-1 0 1,1 1 0,-2 0 0,0 1-1,0 0 1,-1 0 0,-1 1 0,0 0 0,-1 0-1,-1 1 1,0-1 0,-1 1 0,0 0-1,-1 1 1,-1-1 0,0 11-47,1-3 65,0 0 0,-2 1 0,-1-1 1,-1 0-1,0 1 0,-2-1 0,-1 0 0,-1 0 1,-1 0-1,-1-1 0,0 1 0,-2-2 0,-1 1 1,-1-1-1,0-1 0,-2 0 0,0-1 0,-1 0 0,-4 3-65,-9 4 7,-1-1 0,-2-1 0,0-1-1,-1-2 1,-2-1 0,-6 1-7,-124 54-2987,93-52-2138,5-4-5589</inkml:trace>
  <inkml:trace contextRef="#ctx0" brushRef="#br1" timeOffset="-9131.554">2954 8160 8904,'0'0'2974,"0"0"-940,-14-10 267,-72-47 2284,87 57-4523,-1 0 0,0-1 0,1 1 0,-1 0 0,0 0 0,0 0 0,1 0 0,-1 0-1,0-1 1,0 1 0,1 0 0,-1 0 0,0-1 0,0 1 0,0 0 0,1 0 0,-1-1 0,0 1-1,0 0 1,0 0 0,0-1 0,0 1 0,0 0 0,0-1 0,0 1 0,1 0 0,-1-1 0,0 1 0,0 0-1,0-1 1,0 1 0,-1 0 0,1 0 0,0-1 0,0 1 0,0 0 0,0-1 0,0 1 0,0 0-1,0-1 1,0 1 0,-1 0 0,1 0 0,0-1 0,0 1 0,0 0 0,-1 0 0,1 0 0,0-1-1,0 1 1,-1 0 0,1 0 0,0 0 0,0-1 0,-1 1 0,1 0 0,0 0 0,-1 0 0,1 0-1,0 0 1,-1 0-62,31-2 603,-30 2-594,490 1 525,-479-2-543,0 1 0,0-2 0,0 1 0,1-2 0,-1 1 0,-1-2 0,1 1 0,0-1 0,-1-1 0,6-3 9,-15 7 15,0 0 0,1 0 1,-1 0-1,0 0 0,1 0 1,-1 0-1,0 0 1,0-1-1,0 1 0,0-1 1,-1 1-1,1 0 0,0-1 1,0 1-1,-1-1 0,1 0 1,-1 1-1,1-1 1,-1 1-1,0-1 0,0 0 1,0 1-1,0-1 0,0 0 1,0 1-1,0-1 0,0 0 1,-1 1-1,1-1 1,0 1-1,-1-1 0,0 0 1,1 1-1,-1-1 0,0 1 1,0 0-1,0-1 0,0 0-15,-45-46 767,37 41-676,-1-1 0,0 2-1,-1 0 1,0 0 0,0 0 0,0 2-1,0-1 1,-1 1 0,1 1 0,-1 0-1,0 1 1,0 0 0,-1 1-91,10 1 19,1 0 0,-1 1 0,0-1 0,1 1 0,-1-1 0,1 1 0,-1 0 0,1 0 0,-1 0 0,1 0 0,0 0 0,-1 1-1,1-1 1,0 1 0,0 0 0,0-1 0,0 1 0,0 0 0,1 0 0,-1 0 0,1 0 0,-1 1 0,1-1 0,-1 0 0,1 1 0,0-1 0,0 0 0,1 1 0,-1 0 0,0-1 0,1 1 0,-1-1 0,1 1 0,0 0 0,0-1 0,0 3-19,4 101 305,81 311 357,-66-208-2123,-26-73-3725,-2-92-1449</inkml:trace>
  <inkml:trace contextRef="#ctx0" brushRef="#br0" timeOffset="-1899.374">7922 3805 5029,'0'0'6449,"0"0"-3166,0 0-417,0 0-309,0 0-491,0 0-336,0 0-401,0-11-341,0-23-191,0 54 200,-16 299-1422,7-188-6256,6-85-1268</inkml:trace>
  <inkml:trace contextRef="#ctx0" brushRef="#br0" timeOffset="-1634.644">7927 5532 10122,'0'0'2599,"0"0"-159,0 0 122,0 0-426,0 0-284,0 0-261,0 0-411,1-5-342,1-11-364,-1 25-95,-1 44 104,-1-28-367,5 233-237,-1-128-8796,-2-92-938</inkml:trace>
  <inkml:trace contextRef="#ctx0" brushRef="#br0" timeOffset="-1200.457">7829 7387 9801,'0'0'4906,"0"0"-1617,0 0-860,0 0-459,0 0-374,0 0-384,0 0-396,4-3-314,16 3-20,-12 34-136,-3 26-339,-3 0 1,-2 0 0,-8 59-8,-3-19-3209,-2-2-4672,9-67 4069,-3 15-6896</inkml:trace>
  <inkml:trace contextRef="#ctx0" brushRef="#br0" timeOffset="-810.945">7784 9034 8136,'0'0'4548,"0"0"-1238,0 0-353,0 0-811,0 0-443,0 0-422,0 0-539,0 0-341,4 6-22,16 78 155,-24 123-1010,-7-68-2865,-4-1-2798,3-65-625</inkml:trace>
  <inkml:trace contextRef="#ctx0" brushRef="#br2" timeOffset="7374.171">8244 3232 2530,'0'0'4004,"0"0"-1949,0 0-581,0 0-27,0 0-124,0 0-228,-4-3-236,-1-20 367,40-1-220,-31 23-843,-1 0 0,0-1 0,0 1 0,0-1 0,0 0 0,0 0 0,0 0 0,0 0 0,-1 0 0,1-1 0,-1 1-1,1-1 1,-1 0 0,0 0 0,0 1 0,-1-1 0,1-1 0,0 1 0,-1 0 0,0 0 0,0 0 0,0-1 0,0 1 0,0-1 0,-1 1 0,1-1 0,-1 1 0,0-1 0,0 1 0,0-1 0,-1 1 0,1 0 0,-1-1 0,-1-2-163,1 4 45,-1 0-1,1 0 1,-1 0 0,0 0-1,0 0 1,0 1-1,0-1 1,0 1 0,0-1-1,-1 1 1,1 0 0,0 0-1,-1 0 1,1 0 0,-1 0-1,1 0 1,-1 1-1,1-1 1,-1 1 0,1 0-1,-1-1 1,0 1 0,1 1-1,-1-1 1,0 0 0,1 1-1,-1-1 1,1 1-1,-1 0 1,1-1 0,-1 1-1,1 1 1,0-1 0,0 0-1,-1 0 1,1 1 0,0 0-1,0-1 1,0 1 0,0 0-1,1 0 1,-1 0-1,0 0 1,1 0 0,-1 0-1,1 0 1,-1 3-45,1 1-2,0 1 1,0-1-1,1 1 1,0-1-1,0 1 1,1-1-1,0 1 1,0-1-1,0 1 1,1-1-1,0 0 0,0 1 1,1-1-1,0 0 1,0 0-1,0-1 1,0 1-1,1-1 1,0 0-1,0 1 1,1-2-1,-1 1 0,1-1 1,0 1-1,1-1 1,-1 0-1,1-1 1,-1 0-1,1 0 1,0 0-1,0 0 1,0-1-1,1 0 0,-1 0 1,0-1-1,1 0 1,-1 0-1,5 0 2,-7-3 32,-1-1 0,0 1 0,1-1 0,-1 0 0,0 0 0,0 0 0,0 0 1,-1-1-1,1 1 0,-1-1 0,0 1 0,0-1 0,0 0 0,-1 0 0,1 0 0,-1 0 0,0 0 0,0 0 0,0 0 0,0 0 0,-1-1 0,0 1 0,0 0 0,0 0 0,0-1 0,-1 1 0,1 0 0,-1 0 0,-1-2-32,2 1 59,-1-1-1,1 1 1,-1-1-1,-1 1 1,1-1-1,-1 1 1,0 0-1,0 0 1,-1 0-1,1 0 1,-1 0-1,0 0 1,0 1-1,-1-1 1,1 1-1,-1 0 1,0 0-1,0 1 1,-1-1-1,1 1 1,-1-1-1,0 2 1,1-1-1,-6-2-58,9 7-3,-1-1-1,0 1 1,0-1 0,0 1-1,1-1 1,-1 1-1,1 0 1,-1 0 0,1 0-1,0 0 1,0 0 0,0 0-1,0 0 1,0 0-1,0 0 1,0 1 0,1-1-1,-1 0 1,1 0 0,0 1-1,0-1 1,0 0-1,0 1 1,0-1 0,0 0-1,0 1 1,1-1-1,-1 0 1,1 1 0,0 0 3,1 5-57,0 1 1,0-1-1,1 0 0,0 1 1,0-1-1,1-1 1,0 1-1,1 0 0,0-1 1,0 0-1,0 0 1,1 0-1,0-1 1,0 0-1,1 0 57,-4-41-75,-16-11 89,1 9-1291,9 12-2350,9 16-4781,2 7 539</inkml:trace>
  <inkml:trace contextRef="#ctx0" brushRef="#br2" timeOffset="7805.994">8245 3198 7431,'0'0'2221,"0"0"-22,0 0 161,-13 5-262,-97 48 3496,93-45-3028,32-19-784,8-5-1822,215-146 274,7 11 0,66-20-234,-129 70 8,1363-721-19,581-289 726,-1810 930-362,-278 154-263,-38 27-84,-1 0 0,1 0 0,-1 0-1,1 0 1,0 0 0,-1 0-1,1-1 1,0 1 0,-1 0 0,1 0-1,0 0 1,-1-1 0,1 1-1,0 0 1,-1 0 0,1-1 0,0 1-1,0 0 1,-1 0 0,1-1 0,0 1-1,0 0 1,-1-1 0,1 1-1,0 0 1,0-1 0,0 1 0,0-1-1,0 1 1,0 0 0,0-1-1,0 1 1,-1 0 0,1-1 0,0 1-1,1-1 1,-1 1 0,0 0 0,0-1-1,0 1 1,0-1 0,0 1-1,0 0 1,0-1 0,0 1 0,1 0-1,-1-1 1,0 1 0,0 0-1,1-1 1,-1 1-6,-38 9 114,10 0-198,0 2 0,0 1 1,1 1-1,1 1 0,1 1 0,-5 5 84,-25 26-3656,9 7-5216,30-29-3166</inkml:trace>
  <inkml:trace contextRef="#ctx0" brushRef="#br2" timeOffset="8621.53">8417 3195 5381,'0'0'2194,"0"0"-272,0 0 112,0 0 53,0 0 33,0 0-38,-11-9-396,-33-27-346,29 26 762,19 16-606,132 68-834,-83-50-587,1805 841 96,-291-205-144,205 41 1953,-1700-672-1830,-88-25-150,-4-9-185,0-1 0,0 0 0,1-2 0,0 0 0,0-1 0,1-1 0,0-1 0,0-1 1,1 0-1,1-1 0,-6-6 185,-2-2-3087,10 6-2480,2 0-5360</inkml:trace>
  <inkml:trace contextRef="#ctx0" brushRef="#br2" timeOffset="9910.575">8563 8316 1922,'0'0'3507,"0"0"-1585,0 0-326,0 0 54,0 0-33,0 0-138,-9 8-225,-27 24-111,36-31-1093,0-1 0,0 1 1,0-1-1,1 0 0,-1 1 1,0-1-1,0 0 0,0 1 0,0-1 1,0 0-1,1 1 0,-1-1 1,0 0-1,0 1 0,0-1 0,1 0 1,-1 0-1,0 1 0,0-1 1,1 0-1,-1 0 0,0 1 0,1-1 1,-1 0-1,0 0 0,1 0 1,-1 0-1,0 0 0,1 1 0,-1-1 1,1 0-1,-1 0 0,0 0 1,1 0-1,-1 0 0,0 0 0,1 0 1,-1 0-1,1 0 0,-1 0 1,0-1-1,1 1 0,-1 0 0,0 0 1,1 0-1,-1 0 0,0 0 1,1-1-1,-1 1 0,0 0 0,1 0 1,-1-1-1,0 1 0,0 0 0,1 0 1,-1-1-1,0 1 0,0 0 1,0-1-1,1 1 0,-1 0 0,0-1-49,139-97 3436,-138 98-3378,-1-1-1,1 1 1,0-1-1,0 0 1,0 0-1,0 1 0,0-1 1,-1 0-1,1 0 1,0 0-1,-1 0 1,1 0-1,0 0 1,-1 0-1,1 0 0,-1 0 1,0 0-1,1 0 1,-1 0-1,0 0 1,0-1-1,0 1 0,0 0 1,0 0-1,0 0 1,0 0-1,0 0 1,0-1-1,0 1 0,-1 0 1,1 0-1,0 0 1,-1 0-1,1 0 1,-1 0-1,1 0 1,-1 0-1,1 0 0,-1 0 1,0 0-1,0 0 1,1 1-1,-1-1 1,0 0-1,0 0 0,0 1 1,0-1-1,0 0 1,-1 0-59,-55-15 564,46 15-530,0 1 0,0 0 0,0 1 0,0 0 0,0 1 1,0 0-1,1 1 0,-1 0 0,1 1 0,0 0 0,0 1 1,-8 4-35,13-6-6,1-1 1,0 1 0,-1 0-1,1 1 1,1-1 0,-1 1 0,0 0-1,1 0 1,0 0 0,0 0-1,0 0 1,0 1 0,1-1-1,0 1 1,0 0 0,0 0 0,0 0-1,1 0 1,0 0 0,0 0-1,0 0 1,1 0 0,-1 0-1,1 1 1,1-1 0,-1 0 0,1 4 5,2-1-31,1-1 1,0 1 0,0-1 0,0 0 0,1 0-1,0 0 1,0-1 0,1 1 0,0-1 0,0-1 0,0 1-1,1-1 1,0 0 0,0-1 0,0 1 0,1-2-1,-1 1 1,1-1 0,0 0 0,0 0 0,0-1-1,0 0 1,0-1 0,0 1 0,1-2 0,-1 1-1,1-1 1,-1 0 0,3-1 30,-9 1 0,1 0 0,-1-1-1,1 1 1,-1-1 0,1 1 0,-1-1-1,1 0 1,-1 0 0,0 0-1,1 0 1,-1 0 0,0 0 0,0-1-1,0 1 1,0-1 0,0 1 0,0-1-1,0 0 1,0 0 0,-1 0 0,1 0-1,-1 0 1,0 0 0,1 0 0,-1-1-1,0 1 1,0 0 0,0-1 0,-1 1-1,1-1 1,-1 1 0,1-1-1,-1 1 1,0-1 0,0 1 0,0-1-1,0 1 1,0-1 0,0 1 0,-1-1-1,0 0 1,0-6 20,-1 0-1,-1 0 1,1 0-1,-2 1 0,1 0 1,-1-1-1,0 1 1,-1 0-1,0 1 1,0-1-1,-2-1-19,4 5 5,-1 0 1,1 0-1,-1 1 0,0 0 1,0 0-1,0 0 0,-1 0 1,1 0-1,0 1 0,-1 0 1,0 0-1,0 0 0,1 0 1,-1 1-1,0 0 0,-2-1-5,4 29-256,4-21 247,-1 0 1,1 0-1,-1 1 0,0-1 1,-1 0-1,1 0 0,-1 1 1,-1-1-1,1 0 0,-1 0 1,0 0-1,0-1 0,-1 1 1,1 0-1,-1-1 0,-1 0 1,1 1-1,-1-1 0,0-1 1,0 1-1,0 0 0,-1-1 1,1 0-1,-4 2 9,-46 21 972,62-35-428,55-38-360,2 3 1,3 3-1,44-19-184,-71 37 8,445-210-165,324-99 157,284-130-137,-304 42 73,-719 379 77,-1-2 1,-3-4-1,-1-2 0,31-33-13,-63 35 32,-64 53-80,28-4 30,1 0 0,0-1 0,0 1-1,0 0 1,1 0 0,-1 0 0,0-1-1,1 1 1,0 0 0,0 0 0,0 0-1,0 0 1,0 0 0,1 0 0,-1-1 0,1 1-1,0 0 1,-1 0 0,1 0 0,1-1-1,-1 1 1,1 0 18,6 27-2904,-11-1-6261,-4-20-893</inkml:trace>
  <inkml:trace contextRef="#ctx0" brushRef="#br2" timeOffset="10494.931">8729 8437 4612,'0'0'2824,"0"0"-939,0 0 21,0 0 80,-13-7-171,-46-27 253,6 8 2798,485 202-1141,243 64-4206,-558-200 771,0 0-257,2068 686 126,-920-345 1918,-1018-321-1410,-230-62-471,-39-9-55,-93-34-1188,-2 5 1,-22 0 1046,76 25-5609,46 12 2329,-19-5-8613</inkml:trace>
  <inkml:trace contextRef="#ctx0" brushRef="#br2" timeOffset="11512.097">12151 6616 4420,'0'0'3321,"0"0"-1367,0 0-59,0 0-155,0 0-437,0 0-257,17-10-117,110-60 832,-21 26-346,-40 18-369,-2-2 1,-1-4-1,43-28-1046,-73 28 694,-75 31 347,34 5-1037,1 1 0,-1-1 0,1 1 0,0 1 0,0-1 0,1 1 0,-1 0 0,1 1 0,1 0 0,-1 0 0,1 0 0,0 1-4,10-8-9561,1-11 438</inkml:trace>
  <inkml:trace contextRef="#ctx0" brushRef="#br2" timeOffset="11938.838">12411 6251 6246,'0'0'2194,"0"0"-91,0 0 310,0 0-59,-13-2-10,-57-7 971,73 8 168,22-5-2893,133-2 200,-94 6-506,0-2 1,-1-3-1,0-2 1,2-4-285,-76 21 194,0 2 1,1-1-1,0 1 1,1 1-1,0 0 1,0 0-1,1 1 1,1 0 0,-4 9-195,1 4-31,0 1 1,2 0 0,1 0 0,2 1 0,0 0 0,2 0 0,0 1 0,2-1 0,2 0 0,0 1 0,2 2 30,6 37-1881,-2-29-2095,-4-15-2510</inkml:trace>
  <inkml:trace contextRef="#ctx0" brushRef="#br2" timeOffset="12614.067">13624 5289 5285,'0'0'2013,"0"0"-460,0 0 219,0 0 273,0 0 0,-3-13-33,-14-53 1154,20 64 503,17 15-3185,123 189 418,-140-196-889,3 0 23,-2 0-1,1 1 1,-1 0-1,0-1 1,0 2-1,-1-1 0,0 0 1,0 1-1,-1 0 1,0-1-1,0 1 0,-1 0 1,0 0-1,0 0 1,-1 1-36,-2-4 28,-1-1-1,0 0 1,1-1 0,-2 1 0,1 0 0,0-1 0,-1 0-1,0 0 1,1 0 0,-1 0 0,0 0 0,-1-1 0,1 0-1,0 0 1,-1 0 0,1 0 0,-1-1 0,0 0-1,1 0 1,-1 0-28,-6 3 47,-18 6-509,-75 33 1287,46 2-8203,51-36-1900</inkml:trace>
  <inkml:trace contextRef="#ctx0" brushRef="#br2" timeOffset="13298.879">12641 494 6150,'0'0'3320,"0"0"-837,0 0 79,0 0-357,0 0-572,0 0-533,7 1-305,87 3 1,1-5-1,-1-4 1,1-4-1,61-15-795,-119 24 1557,-36 0-1516,0 0-1,-1 1 1,1-1-1,0 1 1,-1 0-1,1-1 1,-1 1-1,1-1 1,-1 1-1,1 0 1,-1-1-1,0 1 1,1 0-1,-1 0 1,0-1-1,0 1 1,1 0-1,-1 0 1,0-1-1,0 1 1,0 0 0,0 0-1,0 0 1,0-1-1,0 1 1,0 0-1,0 0 1,0 0-1,-1-1 1,1 1-1,0 0 1,0 0-1,-1-1 1,1 1-1,-1 0 1,1-1-1,0 1 1,-1 0-1,1-1 1,-1 1-1,0 0 1,1-1-1,-1 1-40,-115 200 1378,99-166-1419,1 2 0,3 0 1,1 1-1,1 0 0,2 0 1,2 2 40,3 80-5853,10-67-1807</inkml:trace>
  <inkml:trace contextRef="#ctx0" brushRef="#br2" timeOffset="14080.485">13335 9740 6502,'0'0'4671,"0"0"-2114,0 0-656,0 0 15,0 0-293,0 0-331,0 0-384,0 0-316,15 2-95,-4-1-390,83 31 554,122 114-255,-213-144-382,0-1-1,0 0 1,0 1 0,0-1-1,-1 1 1,1 0 0,0 0-1,-1 0 1,0 1 0,1-1-1,-1 0 1,0 1 0,0-1-1,-1 1 1,1 0 0,0 0-1,-1 0 1,0-1 0,1 1-1,-1 1 1,0-1 0,-1 0-1,1 0 1,-1 0 0,1 0-1,-1 1 1,0-1 0,0 0-1,0 0 1,-1 0 0,1 1-1,-1-1 1,1 0 0,-1 0-1,0 0 1,0 0-1,-2 2-22,-11 10 241,0 0 1,-2-1 0,0 0 0,0-1 0,-1-1 0,-1-1 0,0 0 0,-6 2-243,18-10 42,-108 59 264,-35 21-348,56-19-6249,72-48-5015</inkml:trace>
  <inkml:trace contextRef="#ctx0" brushRef="#br2" timeOffset="18478.401">13841 8 9001,'0'0'3074,"0"0"-410,0 0 171,0 0-417,0 0-533,0 0-433,0 0-470,-5-5-395,3 2-540,2 4-39,0-1-1,0 1 1,0-1-1,0 1 1,0-1 0,-1 1-1,1 0 1,0-1 0,0 1-1,0-1 1,-1 1 0,1-1-1,0 1 1,-1-1 0,1 1-1,0-1 1,-1 1 0,1-1-1,-1 0 1,1 1-1,-1-1 1,1 0 0,-1 1-1,1-1 1,-1 0 0,1 1-1,-1-1 1,1 0 0,-1 0-1,1 0 1,-1 0 0,1 1-1,-1-1 1,0 0 0,1 0-1,-1 0 1,1 0-1,-1 0 1,0 0 0,1-1-1,-1 1 1,1 0 0,-1 0-1,1 0 1,-1 0 0,1-1-1,-1 1 1,1 0 0,-1-1-1,1 1 1,-1 0 0,1-1-1,-1 1 1,1 0 0,-1-1-1,1 1 1,0-1-1,-1 1 1,1-1 0,0 1-1,0-1 1,-1 1 0,1-1-8,-4 47 119,1 1 0,3 0-1,2-1 1,2 1 0,2 3-119,26 135-3013,-27-166 1956,6 41-4411,-8-20-3221,-3-27 1856</inkml:trace>
  <inkml:trace contextRef="#ctx0" brushRef="#br2" timeOffset="18823.19">13825 493 4164,'-2'-13'3715,"0"0"-3272,-6-57 3251,6-10 3492,4 75-7066,0 1 0,1-1 0,-1 1 0,1-1-1,0 1 1,0 0 0,1 0 0,-1 1 0,1-1 0,0 1-1,-1 0 1,2-1 0,-1 2 0,0-1 0,1 0 0,-1 1 0,1 0-1,0 0 1,0 1 0,-1-1 0,1 1 0,0 0 0,0 0-1,1 0 1,-1 1 0,0 0 0,0 0 0,0 0 0,0 1 0,0 0-1,2 0-119,12-2 75,76-3-68,82-13-40,-175 17 119,0 0-1,0 0 1,0 0 0,0-1 0,0 1 0,0-1-1,-1 1 1,1-1 0,0 0 0,0 0 0,0 0-1,0 0 1,-1 0 0,1 0 0,0 0 0,-1 0-1,1-1 1,-1 1 0,0-1 0,1 1 0,-1-1-1,0 0 1,0 1 0,0-1 0,0 0 0,0 0-1,0 1 1,0-1 0,-1 0 0,1 0 0,-1 0-1,0 0 1,1 0 0,-1 0 0,0 0 0,0 0-1,0 0 1,0 0 0,-1 0 0,1 0 0,0 0-1,-1 0 1,1 0 0,-1 0 0,0 0 0,0 0-1,0 0 1,0 1 0,0-1 0,0 0 0,0 1-1,0-1 1,-1 1 0,1-1 0,-2 0-86,-12 21 1281,3 20-1218,3 0 0,1 1 0,2 1 0,2-1 0,1 4-63,-6 54 59,-47 188-7213,45-240-522</inkml:trace>
  <inkml:trace contextRef="#ctx0" brushRef="#br2" timeOffset="19556.479">14285 4890 8328,'0'0'3171,"0"0"-715,0 0 400,0 0-390,0 0-806,0 0-432,7-10-497,-3 3-636,-3 5-76,1-1 0,-1 0 0,1 1 0,0-1 1,-1 1-1,1 0 0,0 0 0,0-1 0,0 1 1,1 0-1,-1 1 0,1-1 0,-1 0 0,1 1 1,-1-1-1,1 1 0,0 0 0,-1 0 0,1 0 1,0 0-1,0 1 0,0-1 0,0 1 1,2-1-20,240 8 1441,-244-6-1369,1-1 1,-1 1-1,1-1 1,-1 0-1,0 0 1,1 0-1,-1 0 1,1 0-1,-1 0 1,0 0-1,1-1 1,-1 1-1,1 0 0,-1-1 1,0 1-1,1-1 1,-1 0-1,0 1 1,0-1-1,1 0 1,-1 0-1,0 1 1,0-1-1,0 0 1,0 0-1,0 0 1,0 0-1,0-1 0,-1 1 1,1 0-1,0 0 1,0-1-1,-1 1 1,1 0-1,-1 0 1,0-1-1,1 1 1,-1-1-1,0 1 1,1-1-73,-1 2 256,-2 3 107,-18 33-256,0 1 1,3 1 0,1 0-1,2 2 1,1 0 0,3 0-1,1 1 1,1 4-108,-5 116-2778,14-131-618,3-10-2972,1 0-6422</inkml:trace>
  <inkml:trace contextRef="#ctx0" brushRef="#br2" timeOffset="20211.315">13347 6368 8584,'0'0'2845,"0"0"193,0 0 160,0 0-823,0 0-533,0 0-267,0 0-422,-3-2-363,3 2-771,-1 0 0,0 0 0,0 0 0,1 0 0,-1 0 0,0 0 0,1 0 0,-1 0 0,0 1 0,1-1 0,-1 0 1,1 0-1,-1 1 0,0-1 0,1 0 0,-1 1 0,1-1 0,-1 1 0,1-1 0,-1 1 0,1-1 0,-1 1 0,1-1 0,-1 1 0,1-1 0,0 1 0,-1-1 0,1 1 0,0 0 0,0-1 0,-1 1 0,1 0 0,0-1 0,0 1 1,0 0-1,0-1 0,0 1 0,0 0 0,0-1 0,0 1 0,0 0 0,0-1 0,0 1 0,0 0 0,1-1 0,-1 1 0,0 0 0,0-1 0,1 1 0,-1-1 0,1 1-19,-2 65 517,2-46-329,26 295 163,-5-183-4161,-11-86-2971,-6-27-702,-3-11-749</inkml:trace>
  <inkml:trace contextRef="#ctx0" brushRef="#br2" timeOffset="20552.677">13360 6819 1537,'-4'-14'6284,"-18"-51"-2076,-2 9 3595,24 55-7707,-1 0 1,1 1-1,0-1 1,-1 1-1,1-1 0,0 0 1,0 1-1,0-1 0,-1 0 1,1 1-1,0-1 1,0 0-1,0 0 0,0 1 1,0-1-1,0 0 0,0 1 1,0-1-1,1 0 0,-1 1 1,0-1-1,0 0 1,0 1-1,1-1 0,-1 0 1,0 1-1,1-1 0,-1 1 1,1-1-1,-1 1 1,0-1-1,1 1 0,-1-1 1,1 1-1,0-1 0,-1 1 1,1-1-1,-1 1 0,1 0 1,0-1-1,-1 1 1,1 0-1,-1 0 0,1 0 1,0-1-1,0 1 0,-1 0 1,1 0-1,0 0 1,-1 0-1,1 0 0,0 0 1,-1 0-1,1 0 0,0 0 1,-1 1-1,1-1 0,0 0-96,48 7-30,-45-6 194,28 6-97,0-1-1,0-2 1,0-1 0,0-1-1,1-2 1,0-1-67,-26 0 80,-1 0 0,1-1 0,0 1-1,-1-1 1,1 0 0,-1-1 0,1 0-1,-1 0 1,0 0 0,0-1 0,-1 0-1,1 0 1,-1 0 0,1-1 0,-1 1-1,-1-1 1,1 0 0,-1-1 0,0 1-1,0-1 1,0 0 0,-1 0 0,0 0-1,0-1 1,-1 1 0,0-1 0,0 1 0,0-1-1,-1 0 1,0 1 0,0-1 0,-1 0-1,0 0 1,0-3-80,0 11 71,0-1 0,-1 0 0,1 0 0,0 0 0,0 0 0,-1 1 0,1-1 0,0 0 0,-1 0 0,1 0-1,0 0 1,0 0 0,-1 0 0,1 0 0,0 0 0,-1 0 0,1 0 0,0 0 0,-1 0 0,1 0 0,0 0 0,0 0 0,-1 0 0,1 0-71,-12 49-176,10-41 288,-13 79-60,4 1 1,3 0-1,4 44-52,3 38-7161,1-170 7145,0 40-6838</inkml:trace>
  <inkml:trace contextRef="#ctx0" brushRef="#br2" timeOffset="21304.524">14164 9753 2594,'0'0'2040,"0"0"116,0 0 108,0 0-155,0 0-140,-2-13-132,-8-42-27,9 53-1527,0-1 0,-1 0 0,1 0 1,-1 1-1,0-1 0,0 1 1,0-1-1,0 1 0,0 0 1,-1 0-1,1 0 0,-1 0 0,1 0 1,-1 0-1,0 1 0,1-1 1,-1 1-1,0 0 0,0 0 1,0 0-1,0 0 0,0 1 1,-1-1-284,2 0 365,14 5 2251,80 20-1890,-66-20-701,-1 0 1,1-1-1,0-2 1,0 0 0,21-3-26,6-23 1324,-75 83 240,12 0-1520,3 0 0,1 1 0,4-1 0,4 50-44,15 38-2344,2-33-6026,-12-65-1853</inkml:trace>
  <inkml:trace contextRef="#ctx0" brushRef="#br0" timeOffset="39636.109">14733 9528 11627,'0'-15'542,"-2"1"-1,1-1 1,-2 1 0,0-1-1,-1 1 1,0 0-1,-1 0 1,0 1 0,-2-1-1,1 1 1,-1 1 0,-1-1-1,-6-6-541,4 10 147,-1 1 0,-1 0 0,0 0 0,0 1-1,0 1 1,-1 0 0,1 0 0,-1 2 0,-1-1-1,1 2 1,-1 0 0,1 0 0,-1 1 0,0 1-1,0 1 1,0 0 0,0 0 0,0 1 0,0 1-1,1 1 1,-1 0 0,1 0 0,-1 1 0,1 1-1,0 0 1,1 1 0,-1 1 0,1-1 0,1 2 0,-1 0-1,1 0 1,0 1 0,1 1 0,-8 8-147,-15 18 38,1 2 0,1 1 0,3 1 1,1 1-1,2 1 0,2 2 1,2 0-1,2 1 0,1 2 0,3-1 1,2 2-1,-1 12-38,7-32-1,1 0 1,1 0 0,2 0-1,0 1 1,2-1 0,1 1-1,2-1 1,0 1 0,2-1-1,1 0 1,1 0 0,2 0-1,1-1 1,0 0 0,2-1-1,5 7 1,-7-15-9,0-1-1,2 0 0,0 0 0,0-1 0,2 0 0,0-1 0,1-1 0,0 0 0,1-1 0,1 0 0,0-1 1,0-1-1,1-1 0,1 0 0,0-1 0,0-1 0,1-1 0,0 0 0,0-2 0,0 0 0,1-1 0,0-1 0,-1 0 1,1-2-1,0-1 0,0 0 0,0-1 0,5-2 10,-5-6 17,0 0 1,-1-1-1,0-2 1,0 0-1,-1 0 0,-1-2 1,0 0-1,-1-1 1,-1-1-1,0 0 1,-1-1-1,-1-1 0,0 0 1,-2-1-1,0 0 1,-1-1-1,-1 0 0,-1 0 1,6-22-18,-1 9 92,-1-1 0,-2 0-1,-2-1 1,-1 0 0,-1 0 0,-3-1 0,0 1 0,-2-1 0,-2 0 0,-2 1 0,0-1-1,-3 1 1,-1 0 0,-1 0 0,-2 1 0,-2 0 0,-1 1 0,-1 0 0,-4-3-92,9 22-9,0 0 0,-2 1 0,0 0 0,0 1 0,-1 0 0,0 1 0,-1 0 0,-1 1 0,1 0 0,-2 1 0,1 1 0,-1 0 0,0 1 0,-1 1 0,0 0 0,0 1 0,0 1 0,0 0 0,-15-1 9,26 5-313,1-1 1,-1 1 0,0 0 0,0 0-1,1 0 1,-1 1 0,0 0-1,1 0 1,-1 0 0,1 0-1,-1 1 1,1 0 0,0 0 0,-1 0-1,1 0 1,-1 2 312,-14 21-7260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19.306"/>
    </inkml:context>
    <inkml:brush xml:id="br0">
      <inkml:brushProperty name="width" value="0.05" units="cm"/>
      <inkml:brushProperty name="height" value="0.05" units="cm"/>
      <inkml:brushProperty name="color" value="#E71224"/>
    </inkml:brush>
  </inkml:definitions>
  <inkml:trace contextRef="#ctx0" brushRef="#br0">456 249 9033,'0'0'3800,"7"-13"-1285,17-42-193,-13-14 2098,-42-16-2146,26 82-2241,-1-1-1,1 1 1,-1 0-1,0 1 0,0-1 1,0 1-1,0 1 1,0-1-1,-1 1 0,1 0 1,0 0-1,-1 1 1,1 0-1,0 0 1,-1 0-1,1 1 0,-1 0 1,1 0-1,0 0 1,0 1-1,0 0 0,0 1 1,0-1-1,0 1 1,0 0-1,1 0 1,0 1-1,-1 0-32,-6 2 4,1 1 0,-1 0 0,1 0 0,1 2 0,0-1 0,0 1 0,0 0 0,1 1 0,1 0 0,0 1 0,0 0 0,1 0 0,0 0 0,1 1 0,0 0 0,1 0 0,1 1 0,0-1 0,0 1 0,1 0 0,1 0 0,0 0 0,1 1 0,0 12-4,4-19 1,0 0 1,0 0-1,1-1 1,0 1-1,0-1 1,0 0-1,1 0 1,0 0-1,0-1 0,1 0 1,-1 0-1,1 0 1,0-1-1,0 1 1,1-2-1,-1 1 1,1-1-1,0 1 1,0-2-1,0 1 0,0-1 1,6 1-2,12 7 5,-3-1-1,0 1-1,-1 1 1,0 1 0,0 1-1,-2 1 1,1 0-1,-2 1 1,0 2-1,13 14-3,-27-25 2,-1-1 0,1 1-1,-1-1 1,-1 1-1,1 0 1,-1 0-1,0 0 1,0 0-1,-1 1 1,1-1 0,-1 0-1,-1 1 1,1-1-1,-1 1 1,-1-1-1,1 1 1,-1-1 0,0 0-1,0 1 1,-1-1-1,0 0 1,0 0-1,0 0 1,-1 0-1,0 0 1,0-1 0,0 1-1,-1-1 1,0 0-1,0 0 1,0 0-1,-1 0 1,1-1 0,-1 0-1,0 0 1,-1 0-1,1 0 1,-1-1-1,1 0 1,-1 0-1,-5 1-1,-3 2 42,0 0 0,-1-2 0,0 1 0,0-2 0,0 0 0,-1-1 0,1-1 0,0 0 0,-1-1 0,1 0 0,-1-1 0,1-1 0,0-1 0,-14-3-42,20 3 16,0 0 1,0 0-1,0 0 0,0-1 1,0 0-1,1-1 1,-1 0-1,1-1 1,1 1-1,-1-2 1,1 1-1,0-1 1,0 0-1,1 0 1,0-1-1,0 1 0,1-2 1,0 1-1,0 0 1,1-1-1,0 0 1,1 0-1,0 0 1,0-2-17,-13-103-875,38 45-4176,-5 55-586,-1 7-2846</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19.766"/>
    </inkml:context>
    <inkml:brush xml:id="br0">
      <inkml:brushProperty name="width" value="0.05" units="cm"/>
      <inkml:brushProperty name="height" value="0.05" units="cm"/>
      <inkml:brushProperty name="color" value="#E71224"/>
    </inkml:brush>
  </inkml:definitions>
  <inkml:trace contextRef="#ctx0" brushRef="#br0">252 194 10218,'8'-15'4463,"25"-48"-1538,-31 60-2710,0 1 1,0 0-1,0-1 0,0 0 1,-1 1-1,1-1 0,-1 0 1,0 0-1,1 0 0,-1 0 0,0 0 1,-1 0-1,1 0 0,-1 0 1,1 0-1,-1 0 0,0 0 1,0 0-1,0-1 0,0 1 1,-1 0-1,1 0 0,-1 0 1,0 0-1,0 0 0,0 0 1,0 0-1,-1 0 0,1 0 0,-1 1 1,1-1-1,-1 1 0,0-1 1,0 1-1,0-1 0,-1 1 1,1 0-1,0 0 0,-1 0 1,0 0-1,1 1 0,-1-1-215,-10 3 27,1 1 1,0 1-1,0 0 0,0 0 0,0 1 0,0 1 0,1 0 1,0 1-1,0 0 0,0 0 0,1 1 0,0 0 1,0 1-1,1 1 0,0-1 0,0 1 0,1 1 0,0-1 1,1 1-1,0 1 0,0 0 0,0 3-27,2-7-35,0 0-1,1 1 1,0-1-1,0 1 1,1 0-1,0 0 1,1 0-1,-1 1 1,2-1-1,-1 0 1,1 1-1,0 0 1,1-1-1,0 1 1,0-1-1,1 1 1,1 5 35,1-9-47,1 0 0,0-1 1,-1 1-1,1-1 0,1 0 0,-1 0 1,1-1-1,-1 1 0,1-1 0,0 0 1,0 0-1,1 0 0,-1-1 0,4 1 47,9 7-44,-7-6 37,-1 1 1,0 1 0,-1-1 0,1 2 0,-1-1 0,0 1 0,-1 1 0,0-1 0,0 2 0,-1-1-1,1 1 1,-2 0 0,0 0 0,0 1 0,0 0 0,-1 0 0,-1 0 0,0 1 0,0-1 0,-1 1-1,1 7 7,-2-12 23,0 0-1,-1 0 1,0 0-1,0 1 0,0-1 1,-1 0-1,0 0 1,-1 1-1,1-1 0,-1 0 1,0 0-1,0 0 1,-1 0-1,0 0 0,0 0 1,-1 0-1,1-1 0,-1 1 1,0-1-1,-1 0 1,1 0-1,-1 0 0,0 0 1,0 0-1,-1-1 1,1 0-1,-1 0 0,0 0 1,0 0-1,0-1 1,-1 0-1,1 0 0,-1-1 1,0 1-1,0-1 1,-5 1-23,6-2 29,0 1 1,0-2 0,-1 1 0,1-1 0,0 0 0,0 0 0,0 0 0,0 0 0,0-1 0,-1 0 0,1 0 0,0-1 0,1 1-1,-1-1 1,0 0 0,0 0 0,1-1 0,-1 0 0,1 1 0,0-1 0,0-1 0,0 1 0,0-1 0,1 1 0,-1-1 0,1 0 0,0 0-1,0 0 1,0-1 0,1 1 0,-1-1 0,1 0 0,-1-4-30,-6-67-1324,13 26-4350,3 26-1742</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0.369"/>
    </inkml:context>
    <inkml:brush xml:id="br0">
      <inkml:brushProperty name="width" value="0.05" units="cm"/>
      <inkml:brushProperty name="height" value="0.05" units="cm"/>
      <inkml:brushProperty name="color" value="#E71224"/>
    </inkml:brush>
  </inkml:definitions>
  <inkml:trace contextRef="#ctx0" brushRef="#br0">30 53 8712,'0'0'3267,"0"0"-512,0 0 213,0 0-582,0 0-795,0 0-400,13-8-471,-6 3-642,0 0-25,0 0 1,0 1-1,0 0 0,1 1 0,0-1 0,-1 1 0,1 1 0,0 0 1,0 0-1,0 0 0,0 1 0,1 0 0,-1 1-53,5 0 88,-3-1 3,1 0-1,-1 1 1,0 1-1,0 0 1,0 0-1,0 1 1,0 0-1,0 1 1,0 0-1,0 0 1,-1 1-1,4 2-90,-12-5 23,1 0-1,-1 0 1,0 0-1,1 0 1,-1 1-1,0-1 1,0 0-1,0 1 1,0-1-1,0 1 1,0-1-1,0 1 1,0 0-1,0-1 1,-1 1-1,1 0 1,-1-1-1,1 1 1,-1 0-1,0 0 1,0-1-1,0 1 1,0 0-1,0 0 1,0 0-1,0-1 1,0 1-1,-1 0 1,1 0-1,-1-1 1,0 1-1,1 0 1,-1-1-1,0 1 0,0-1 1,0 1-1,0 0-22,-46 51 685,-196 107 1973,241-159-2652,1-1 1,0 0-1,0 1 0,0-1 0,-1 1 0,1-1 1,0 1-1,0-1 0,0 1 0,0 0 0,0 0 1,0-1-1,0 1 0,0 0 0,0 0 0,0 0 1,1 0-1,-1 0 0,0 0 0,1 0 1,-1 1-1,1-1 0,-1 0 0,1 0 0,-1 0 1,1 1-1,0-1 0,0 0 0,-1 0 0,1 1 1,0-1-1,0 0 0,0 1 0,0-1 0,1 0 1,-1 0-1,0 1 0,1-1 0,-1 0 1,0 0-1,1 0 0,-1 1 0,1-1 0,0 0 1,-1 0-1,1 0 0,0 0 0,0 0 0,0 0-6,13 3-2,0 0 0,0-1 0,0-1-1,1 0 1,-1 0 0,1-2-1,0 0 1,-1-1 0,10-1 2,-2 1-97,145-22-4363,-105 12-4314,-29 5-4460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2.939"/>
    </inkml:context>
    <inkml:brush xml:id="br0">
      <inkml:brushProperty name="width" value="0.05" units="cm"/>
      <inkml:brushProperty name="height" value="0.05" units="cm"/>
      <inkml:brushProperty name="color" value="#E71224"/>
    </inkml:brush>
  </inkml:definitions>
  <inkml:trace contextRef="#ctx0" brushRef="#br0">65 1 15375,'0'0'5541,"0"0"-2530,0 0-609,0 0-480,0 0-769,0 0-160,0 0-321,0 0-159,10 74-257,-15-41-128,-5 0-32,1 3-96,3-5-32,-5 1-352,-1-2-1474,1 3-1793,0-3-3556</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4.972"/>
    </inkml:context>
    <inkml:brush xml:id="br0">
      <inkml:brushProperty name="width" value="0.05" units="cm"/>
      <inkml:brushProperty name="height" value="0.05" units="cm"/>
      <inkml:brushProperty name="color" value="#E71224"/>
    </inkml:brush>
  </inkml:definitions>
  <inkml:trace contextRef="#ctx0" brushRef="#br0">16 137 5413,'0'0'4885,"0"0"-2440,-2-14-273,-11-67 2457,13 80-4506,0-1 1,0 0 0,0 1-1,0-1 1,0 0-1,1 1 1,-1-1 0,1 0-1,-1 1 1,1-1-1,0 1 1,-1-1-1,1 1 1,0-1 0,0 1-1,0-1 1,0 1-1,0 0 1,0 0 0,1 0-1,-1-1 1,0 1-1,1 0 1,-1 1-1,1-1 1,-1 0 0,1 0-1,-1 1 1,1-1-1,-1 0 1,1 1 0,0 0-1,-1-1 1,1 1-1,0 0 1,-1 0 0,1 0-1,0 0 1,-1 0-1,1 0 1,0 0-1,0 1-123,78 7 330,-61-4-308,8 2 37,1 0 1,1-2 0,-1-1-1,0-1 1,23-3-60,-12-12 1804,-39 13-1307,0 0-107,0 6 90,-27 109-80,13-55-329,-2-8-138,3 2 1,2 0-1,2 0 1,3 0-1,2 1 1,3 0-1,3 28 67,21-5-3193,7-34-3271,-14-27-428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44.290"/>
    </inkml:context>
    <inkml:brush xml:id="br0">
      <inkml:brushProperty name="width" value="0.05" units="cm"/>
      <inkml:brushProperty name="height" value="0.05" units="cm"/>
    </inkml:brush>
  </inkml:definitions>
  <inkml:trace contextRef="#ctx0" brushRef="#br0">1 98 10570,'0'0'3401,"0"0"-1159,0 0-54,0 0-565,12-13-555,44-41-331,-53 52-698,0-1 0,0 1 0,0 0 0,1 0 0,-1 0 0,1 0 0,-1 1 0,1 0 0,0 0 0,-1 0 0,1 0 1,0 0-1,0 1 0,0-1 0,0 1 0,0 0 0,1 0-39,10 0 99,344-9 926,-353 56-587,-12 412-283,6-435-163,-1 0 0,-1 0 1,-1 0-1,0 0 0,-2-1 1,-1 0-1,-6 14 8,12-36 2,-1 1-1,0-1 0,1 1 1,-1-1-1,0 1 0,0-1 1,0 1-1,0-1 0,0 0 1,0 0-1,-1 1 0,1-1 1,0 0-1,-1 0 0,1 0 1,-1 0-1,1-1 0,-1 1 1,1 0-1,-1-1 0,1 1 1,-1-1-1,0 1 0,1-1 1,-1 0-1,0 0 0,1 1 1,-1-1-1,0 0 0,1-1 1,-1 1-1,0 0 0,1 0 1,-1-1-1,0 1 0,1-1 1,-1 1-1,1-1 0,-1 0 1,1 0-1,-1 0 0,1 0 1,0 0-1,-1 0 0,1 0 1,0 0-1,0 0 0,-1 0 1,1-1-1,0 1 0,0-1 1,0 0-2,-96-138 151,49 61-164,40 66-168,-34-40-2,6 32-3099,31 23-305,3 8-2333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20.516"/>
    </inkml:context>
    <inkml:brush xml:id="br0">
      <inkml:brushProperty name="width" value="0.05" units="cm"/>
      <inkml:brushProperty name="height" value="0.05" units="cm"/>
    </inkml:brush>
  </inkml:definitions>
  <inkml:trace contextRef="#ctx0" brushRef="#br0">63 254 13164,'2'-14'4949,"8"-68"-70,-8 90 632,1 72-5438,-3 246-448,0-217-4170,0-1-6352,0-79 1501</inkml:trace>
  <inkml:trace contextRef="#ctx0" brushRef="#br0" timeOffset="406.996">1 338 4740,'3'-130'7848,"-3"127"-7632,0 1 0,1-1 1,-1 0-1,0 1 0,1-1 1,0 0-1,0 1 0,0-1 0,0 1 1,0-1-1,0 1 0,0 0 0,1 0 1,-1-1-1,1 1 0,0 0 0,0 0 1,0 0-1,0 1 0,0-1 1,0 0-1,0 1 0,0-1 0,1 1 1,-1 0-1,0 0 0,1 0 0,-1 0 1,1 0-1,0 0 0,-1 1 0,1-1 1,0 1-1,-1 0 0,1 0 1,0 0-1,-1 0 0,1 0 0,0 0 1,-1 1-1,1 0 0,-1-1 0,2 1-216,15 7 250,-1 1 0,-1 0 0,0 1-1,0 1 1,-1 1 0,0 0-1,-1 1 1,0 0 0,3 6-250,0-4 30,0 0 0,-1 1-1,-1 1 1,-1 1 0,-1 0 0,0 1 0,-1 1 0,-1 0-1,-1 0 1,-1 1 0,0 0 0,-2 1 0,0 0-1,-2 1 1,-1 0 0,0-1 0,0 18-30,-6-31-21,0 1 0,-1-1 0,0 0 0,0 0 0,-1 0 0,0 0 0,-1-1 0,0 1 0,0-1 0,-1 0 0,0 0 1,0 0-1,-1-1 0,0 0 0,0 0 0,-1 0 0,0-1 0,0 0 0,-1 0 0,1-1 0,-1 0 0,0 0 0,-1-1 0,-1 1 21,-11 4 5,-1 0 1,0-1-1,-1-1 1,0-1-1,0-1 1,-1-1-1,1-1 1,-1-1-1,-1-2-5,-24-4 44,49 4-42,-1 0 0,0 0 0,0 0 0,0 0 1,0 0-1,0-1 0,0 1 0,1 0 0,-1 0 0,0-1 1,0 1-1,0-1 0,1 1 0,-1-1 0,0 1 1,0-1-1,1 1 0,-1-1 0,0 0 0,1 1 0,-1-1 1,1 0-1,-1 1 0,1-1 0,-1 0 0,1 0 1,0 0-1,-1 1 0,1-1 0,0 0 0,0 0 1,-1 0-1,1 0 0,0 0 0,0 0 0,0 1 0,0-1 1,0 0-1,0 0 0,0 0 0,1 0 0,-1 0 1,0 0-1,0 1 0,1-1 0,-1 0 0,1 0 0,-1 0 1,0 0-1,1 1 0,0-1-2,6-8 1,0 1 0,1 1 0,1-1-1,-1 1 1,1 1 0,0 0 0,0 0 0,1 1-1,8-4 0,-12 6-2,169-84 40,-117 62 176,-1-2 1,-1-3-1,-1-3 0,-2-1 0,-2-3 1,-1-2-1,15-17-214,-18-4 1313,-45 59-1035,-2 11 117,0 489-2595,6-483-2557,1-45-2065,-3 6 993</inkml:trace>
  <inkml:trace contextRef="#ctx0" brushRef="#br0" timeOffset="670.496">734 1 7591,'0'0'4100,"0"0"-3043,0 0-352,0 0-577,0 0 32,0 0-160,106 54-577,-59-12-2529,2-7-4646</inkml:trace>
  <inkml:trace contextRef="#ctx0" brushRef="#br0" timeOffset="1000.048">1472 389 11851,'0'0'4655,"2"-14"-1580,7-44-384,-8 56-2586,-1 0 0,0 1 0,1-1 0,-1 0 1,0 1-1,0-1 0,0 0 0,0 1 0,0-1 0,0 0 0,-1 1 1,1-1-1,-1 0 0,1 1 0,-1-1 0,1 0 0,-1 1 1,0-1-1,0 1 0,0 0 0,0-1 0,0 1 0,0-1 0,0 1 1,0 0-1,0 0 0,-1 0 0,1 0 0,-1 0 0,1 0 1,0 0-1,-1 0 0,1 1 0,-1-1 0,0 0 0,1 1 0,-1-1 1,0 1-1,1 0 0,-1 0 0,0-1 0,1 1 0,-2 0-105,-63 16 390,50-7-414,0 1 1,1 0-1,0 1 0,1 1 1,0 0-1,1 1 1,0 0-1,1 1 0,1 0 1,0 1-1,1 0 0,1 1 1,0 0-1,-1 4 24,8-15-107,1-1 0,-1 0 0,1 1 0,-1-1 0,1 1 0,0-1-1,1 1 1,-1 0 0,1-1 0,0 1 0,0 0 0,1-1 0,-1 1 0,1-1 0,0 1 0,0 0 0,1-1 0,-1 0 0,1 1-1,0-1 1,0 0 0,0 0 0,1 0 0,0 0 0,-1 0 0,1-1 0,0 1 0,1-1 0,-1 0 0,1 0 0,-1 0-1,1 0 1,0-1 0,1 1 107,219 68-1014,-223-71 1020,1 0 1,0 0-1,-1 0 1,1 0-1,0 1 0,-1-1 1,1 1-1,-1-1 1,1 1-1,-1 0 0,1 0 1,-1-1-1,1 1 1,-1 0-1,0 0 1,0 0-1,1 1 0,-1-1 1,0 0-1,0 0 1,0 1-1,0-1 0,0 0 1,0 1-1,-1-1 1,1 1-1,0-1 0,-1 1 1,1 0-1,-1-1 1,0 1-1,1-1 0,-1 1 1,0 0-1,0-1 1,0 1-1,0 0 0,0-1 1,-1 1-1,1 0 1,0-1-1,-1 1 0,1-1 1,-1 1-1,0-1 1,1 1-1,-1-1 0,0 1 1,0-1-1,0 1 1,0-1-1,0 0 1,0 0-1,0 0 0,0 1 1,-1-1-1,1 0 1,0 0-1,-1-1 0,-1 2-6,-20 3 248,0 0 0,0-2 0,0 0 0,-1-2 0,1 0 0,-12-3-248,4 2 66,-136-6-385,98-3-2939,48 3-1872,12-2-3187</inkml:trace>
  <inkml:trace contextRef="#ctx0" brushRef="#br0" timeOffset="1326.476">1988 361 4100,'4'-12'11648,"17"-68"-4382,-21 79-7188,0 0 1,0 1-1,0-1 0,0 0 1,0 0-1,0 0 1,0 0-1,-1 0 1,1 1-1,0-1 0,0 0 1,-1 0-1,1 0 1,-1 1-1,1-1 0,-1 0 1,1 0-1,-1 1 1,1-1-1,-1 1 1,0-1-1,1 0 0,-1 1 1,0-1-1,1 1 1,-1-1-1,0 1 1,0 0-1,0-1 0,1 1 1,-1 0-1,0 0 1,0-1-1,0 1 0,0 0 1,0 0-1,0 0 1,1 0-1,-1 0 1,0 0-1,0 0 0,0 0 1,0 1-1,0-1 1,1 0-1,-1 0 0,0 1 1,0-1-1,0 1-78,-45 16 49,23-1-17,1 1 1,0 1-1,2 1 0,0 1 0,1 1 0,1 0 0,1 2 0,1 0 0,1 0 0,1 2 0,-8 19-32,15-30 4,1 1 0,0 0 1,1 0-1,1 0 0,0 1 1,1-1-1,1 1 0,0 0 1,1 12-5,1-22-21,1 1 0,0-1 0,0 0 0,0 0 0,0 0 0,1 0 0,0 0 0,0 0 0,1 0 0,0-1 0,0 1 0,0-1 0,1 0 0,-1 0 0,1 0 0,0 0 0,1-1 0,-1 0 0,1 1 0,0-2 0,0 1 0,0 0 0,0-1 0,1 0 0,4 1 21,10 4-30,0-1 1,1-2-1,0 0 1,0-1-1,0-1 1,0-1-1,1-1 1,-1 0-1,1-2 1,-1-1-1,0 0 1,1-2-1,-1 0 0,-1-2 1,16-5 29,-26 7-205,0-1 1,1 0-1,-2 0 0,1-1 1,-1 0-1,0-1 0,0 0 1,0-1-1,-1 0 1,0 0-1,-1 0 0,5-8 205,-3-7-5781,-9 19-1229</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5.910"/>
    </inkml:context>
    <inkml:brush xml:id="br0">
      <inkml:brushProperty name="width" value="0.05" units="cm"/>
      <inkml:brushProperty name="height" value="0.05" units="cm"/>
      <inkml:brushProperty name="color" value="#E71224"/>
    </inkml:brush>
  </inkml:definitions>
  <inkml:trace contextRef="#ctx0" brushRef="#br0">111 1 18065,'0'0'3171,"0"0"-288,0 0-129,0 0-736,0 0-608,0 0-481,0 0-417,0 0-256,-45 80-96,35-34-160,0 4 0,4 0-64,-1 3-544,-4 0-1378,1 4-1890,-1-7-4388</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6.272"/>
    </inkml:context>
    <inkml:brush xml:id="br0">
      <inkml:brushProperty name="width" value="0.05" units="cm"/>
      <inkml:brushProperty name="height" value="0.05" units="cm"/>
      <inkml:brushProperty name="color" value="#E71224"/>
    </inkml:brush>
  </inkml:definitions>
  <inkml:trace contextRef="#ctx0" brushRef="#br0">27 207 12684,'0'0'2269,"0"0"-604,0 0 535,-5-13-22,-16-40-614,21 51-1495,0 1-1,0 0 1,-1-1-1,1 1 1,0 0-1,0-1 1,0 1-1,0-1 1,1 1 0,-1 0-1,0-1 1,1 1-1,-1 0 1,1-1-1,-1 1 1,1 0 0,-1 0-1,1-1 1,0 1-1,0 0 1,-1 0-1,1 0 1,0 0-1,0 0 1,0 0 0,0 0-1,1 0 1,-1 1-1,0-1 1,0 0-1,0 0 1,1 1-1,-1-1 1,0 1 0,1 0-1,-1-1 1,0 1-1,1 0 1,0-1-69,4 0 209,12-5 14,1 0 0,-1 2 0,1 1 0,0 0 0,1 1 0,-1 1 0,4 1-223,-4 0 17,-1-1 0,1 0 1,-1-1-1,0-1 0,0-1 0,0-1 0,12-5-17,-29 9 44,0 1-1,0-1 1,-1 0-1,1 0 1,0 0-1,0 0 1,-1 0-1,1 0 1,-1 0-1,1 0 1,-1 0-1,1-1 1,-1 1-1,0 0 1,0 0-1,1 0 1,-1 0-1,0-1 1,0 1-1,0 0 1,0 0-1,-1 0 1,1-1-1,0 1 1,0 0-1,-1 0 1,1 0-1,0 0 1,-1 0-1,1 0 1,-1 0-1,0 0 1,1 0-1,-1 0 1,0 0-1,0 0 1,1 0-1,-1 0 1,0 0-1,0 1 1,0-1-1,0 0 1,0 1-1,0-1 1,0 1-1,0-1 1,0 1-1,-1-1 1,1 1-1,0 0 1,0-1-1,0 1 1,0 0-1,-1 0 1,1 0-1,0 0 1,0 0-1,0 0 1,-1 1-1,1-1 1,0 0-44,-3 1 31,0 1 1,0-1 0,1 1-1,-1 0 1,1 0 0,-1 0 0,1 1-1,0-1 1,0 1 0,0-1-1,0 1 1,1 0 0,-1 0 0,1 1-1,-1-1 1,1 0 0,0 1 0,0-1-1,1 1 1,-1 0 0,1 0-1,0-1 1,0 1 0,0 0 0,0 0-1,1 0 1,-1 0 0,1 3-32,0-6 3,-9 48 82,3-1 1,1 1-1,2 1 1,3-1-1,4 34-85,44 214-769,-35-228-2205,0-25-5059,-7-33-140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6.655"/>
    </inkml:context>
    <inkml:brush xml:id="br0">
      <inkml:brushProperty name="width" value="0.05" units="cm"/>
      <inkml:brushProperty name="height" value="0.05" units="cm"/>
      <inkml:brushProperty name="color" value="#E71224"/>
    </inkml:brush>
  </inkml:definitions>
  <inkml:trace contextRef="#ctx0" brushRef="#br0">0 100 13261,'0'0'3918,"0"0"-1003,0 0-502,0 0-849,0 0-817,0 0-427,16-2-95,100-1 127,-81 11-305,1-2 0,0-2 0,0-1 0,0-2 0,3-2-47,-34 0 103,0 0 0,0-1 0,0 1 0,0-1 0,0-1 0,-1 1 0,1-1 0,-1 1 0,1-1 0,-1 0 0,0-1 0,0 1 0,-1-1 0,1 0 0,-1 0 0,0 0 0,0 0 0,0-1 0,0 1 0,-1-1 1,0 0-1,0 1 0,0-1 0,0 0 0,-1 0 0,0 0 0,0 0 0,0-1 0,-1 1 0,1-2-103,-9 77 683,-15 61-587,6 0 0,4 20-96,13-148-74,-2 27-49,1-1 0,1 1 0,2-1 0,1 0 0,4 20 123,27 26-6219,-20-60-336,-2-6-5382</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7.350"/>
    </inkml:context>
    <inkml:brush xml:id="br0">
      <inkml:brushProperty name="width" value="0.05" units="cm"/>
      <inkml:brushProperty name="height" value="0.05" units="cm"/>
      <inkml:brushProperty name="color" value="#E71224"/>
    </inkml:brush>
  </inkml:definitions>
  <inkml:trace contextRef="#ctx0" brushRef="#br0">369 218 11050,'0'0'2606,"1"-12"-348,15-89 4271,-15 95-6352,0 1 1,1-1 0,0 1 0,0 0 0,1 0 0,-1-1-1,1 2 1,0-1 0,1 0 0,-1 0 0,1 1-1,0 0 1,0 0 0,0 0 0,1 0 0,-1 1 0,1 0-1,0 0 1,0 0 0,0 0 0,0 1 0,0 0-1,1 0 1,-1 0 0,1 1 0,-1-1 0,1 1 0,0 1-1,0-1-177,-2 4 6,-1 0 0,0-1 0,0 1-1,0 1 1,-1-1 0,1 0 0,-1 1-1,0-1 1,0 1 0,0 0 0,0-1-1,-1 1 1,1 0 0,-1 0 0,0 0-1,0 0 1,0 1 0,-1-1-1,0 0 1,0 0 0,0 0 0,0 0-1,0 1 1,-2 2-6,3-1 1,-3 58-15,-2 0 0,-4 0 0,-11 45 14,-7 62-38,24-153 66,-3 5-163,2 1 1,1-1-1,0 1 1,2-1 0,1 1-1,0-1 1,2 1-1,1-1 1,1 0-1,1 0 1,0 0 0,2 0 134,-6-19 6,0-1 1,-1 0-1,1 1 1,1-1-1,-1 0 1,0 0-1,1 0 1,0 0 0,-1 0-1,1-1 1,0 1-1,0-1 1,1 0-1,-1 1 1,0-2-1,1 1 1,-1 0-1,1-1 1,0 1-1,0-1 1,-1 0 0,1-1-1,0 1 1,0-1-1,0 1 1,0-1-1,0 0 1,0 0-1,-1-1 1,1 1-1,0-1 1,0 0-1,0 0 1,-1 0 0,1-1-1,0 1 1,-1-1-1,1 0 1,-1 0-1,2-1-6,2-2 214,0-1 1,1 0-1,-2 0 0,1-1 0,-1 0 0,0 0 0,-1-1 1,1 1-1,-1-1 0,-1 0 0,0 0 0,0-1 1,0 1-1,-1-1 0,-1 0 0,1 0 0,-1 0 0,-1 0 1,0-1-1,0 1 0,-1 0 0,0 0 0,0-1 0,-1 1 1,-2-7-215,3 14 14,-1 1 1,0-1-1,0 0 1,0 1-1,1-1 1,-1 1-1,-1 0 0,1-1 1,0 1-1,0 0 1,0 0-1,-1 0 1,1 0-1,-1 0 1,1 0-1,-1 0 1,1 0-1,-1 0 1,1 1-1,-1-1 1,0 1-1,1-1 1,-1 1-1,0-1 1,1 1-1,-1 0 1,0 0-1,0 0 0,1 0 1,-1 0-1,0 1 1,0-1-1,1 0 1,-1 1-1,0-1 1,1 1-1,-1 0 1,1-1-1,-1 1 1,1 0-1,-1 0 1,1 0-1,-1 0 1,1 0-1,0 0 1,0 1-1,-1-1 1,1 0-1,0 1 0,0-1 1,0 1-1,0-1 1,1 1-1,-1-1 1,0 1-1,1-1 1,-1 1-1,1 0 1,-1 1-15,-15 32 18,0 0 0,3 2 1,1-1-1,2 2 1,1-1-1,0 18-18,2-21 13,-93 502-168,91-478 134,-2 1 1,-3-1 0,-13 29 20,21-69-5,-1-1 1,-1 1 0,-1-2-1,0 1 1,-1-2 0,-1 1-1,0-1 1,-1-1 0,-1 0-1,0-1 1,-1 0 0,0-1-1,-4 2 5,9-8 9,0-1 0,1 0-1,-2-1 1,1 0 0,-1 0-1,1-1 1,-1 0 0,0-1-1,0 0 1,0 0 0,0-1-1,0-1 1,-1 0-9,6 0-1,1 0 0,-1 0 1,1-1-1,0 0 0,-1 0 1,1 0-1,0 0 0,-1-1 0,1 1 1,0-1-1,0 0 0,0-1 0,1 1 1,-1 0-1,0-1 0,1 0 1,0 0-1,-1 0 0,1-1 0,0 1 1,1-1-1,-1 1 0,1-1 0,-1 0 1,1 0-1,1 0 0,-1 0 1,0 0-1,1 0 0,0-1 1,-1-4-130,0 0 0,1 0 1,0 0-1,1 0 0,0 0 0,0-1 0,1 1 1,0 0-1,1 0 0,0 0 0,0 0 1,1 1-1,0-1 0,0 1 0,1-1 0,0 1 1,1 0-1,0 0 0,0 1 0,1 0 0,0 0 1,0 0-1,0 0 0,1 1 0,3-3 130,94-64-4331,3 23-3708,-25 21-3609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7.646"/>
    </inkml:context>
    <inkml:brush xml:id="br0">
      <inkml:brushProperty name="width" value="0.05" units="cm"/>
      <inkml:brushProperty name="height" value="0.05" units="cm"/>
      <inkml:brushProperty name="color" value="#E71224"/>
    </inkml:brush>
  </inkml:definitions>
  <inkml:trace contextRef="#ctx0" brushRef="#br0">54 1 16175,'0'0'6118,"0"0"-3555,0 0-610,0 0-511,0 0-834,0 0-448,0 0-160,0 0-480,-53 43-2211,66-36-2722,2 0-11787</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5.293"/>
    </inkml:context>
    <inkml:brush xml:id="br0">
      <inkml:brushProperty name="width" value="0.05" units="cm"/>
      <inkml:brushProperty name="height" value="0.05" units="cm"/>
      <inkml:brushProperty name="color" value="#E71224"/>
    </inkml:brush>
  </inkml:definitions>
  <inkml:trace contextRef="#ctx0" brushRef="#br0">94 110 11755,'1'-3'215,"7"-58"2198,0 16 3778,-18 128 2916,8 161-8599,19-94-493,-6-70-2254,-6 0-5504,-6-61 1839,-5-6-1399</inkml:trace>
  <inkml:trace contextRef="#ctx0" brushRef="#br0" timeOffset="293.416">1 488 9001,'0'-14'4441,"1"6"-4357,-2 2 302,0-1 1,1 1-1,0-1 1,1 1-1,-1 0 1,1-1-1,0 1 1,1 0-1,0 0 1,0 0-1,0 0 1,1 0-1,-1 0 1,1 0-1,1 1 1,-1-1-1,1 1 1,0 0-1,0 0 0,0 1 1,1-1-1,0 1 1,0 0-1,0 0 1,0 0-1,5-1-386,342-61 1282,-347 63-1147,0 1 1,0-1 0,-1 0-1,1-1 1,-1 1 0,0-1-1,0 0 1,-1 0 0,1 0 0,-1 0-1,0-1 1,0 0 0,0 1-1,0-1 1,-1 0 0,0 0-1,0 0 1,0-1 0,-1 1-1,0 0 1,0-1 0,0 1 0,-1 0-1,1-1 1,-1 1 0,-1-1-1,1 1 1,-1-1 0,0 1-1,0-1 1,-2-3-136,4 9 30,-1-1-1,0 1 1,0-1-1,0 1 1,1-1-1,-1 0 1,0 1-1,0-1 1,0 1-1,0-1 1,0 0-1,0 1 1,0-1-1,0 1 1,-1-1-1,1 1 1,0-1-1,0 1 1,0-1-1,-1 0 1,1 1-1,0-1 1,0 1-1,-1-1 1,1 1-1,0 0 1,-1-1-1,1 1 1,-1-1-1,1 1 1,-1 0-1,1-1 1,-1 1-1,1 0 1,-1-1-1,1 1 1,-1 0-1,1 0 1,-1 0-1,1-1 1,-1 1-1,1 0 1,-1 0-1,0 0 1,1 0-1,-1 0 1,1 0-1,-1 0 1,1 0-1,-1 0 1,0 0-1,1 0 1,-1 1-1,1-1 1,-1 0-1,1 0 1,-1 1-1,1-1 0,-1 0-29,-7 76 140,4 0 0,3 0-1,3 0 1,7 40-140,0 2-4915,-6-1-6989,-3-96 1590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4.064"/>
    </inkml:context>
    <inkml:brush xml:id="br0">
      <inkml:brushProperty name="width" value="0.05" units="cm"/>
      <inkml:brushProperty name="height" value="0.05" units="cm"/>
      <inkml:brushProperty name="color" value="#E71224"/>
    </inkml:brush>
  </inkml:definitions>
  <inkml:trace contextRef="#ctx0" brushRef="#br0">41 126 9449,'0'0'3539,"0"0"-693,0 0 213,0 0-481,0 0-560,0 0-481,0 0-362,0 0-364,-9-10-320,-23-31-250,102 63 36,-53-17-269,0-1 1,1-1-1,-1-1 0,0 0 0,1-1 0,-1-1 0,1-1 1,8-2-9,-19 3 42,-1-1 1,1-1 0,-1 1 0,1-1 0,-1 0 0,0-1 0,0 1 0,0-1-1,0 0 1,0-1 0,-1 1 0,0-1 0,1-1 0,-1 1 0,-1 0 0,1-1 0,-1 0-1,0 0 1,0-1 0,0 1 0,-1-1 0,1 0 0,1-5-43,-4-7 1660,-22 66-1599,1 1 1,3 1-1,2 0 1,3 1-1,1 0 0,0 24-61,-15 179-2541,29-198-2725,8-22-4591,2-15-3580</inkml:trace>
  <inkml:trace contextRef="#ctx0" brushRef="#br0" timeOffset="312.69">565 755 13293,'0'0'5317,"0"0"-2339,0 0-223,-29 77-641,17-46-961,2 2-512,-3 7-417,0 5-224,-1 3 0,1 5-160,-6-3-289,5-1-704,-1 0-1409,-1-9-2819,5-10-9673</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3.392"/>
    </inkml:context>
    <inkml:brush xml:id="br0">
      <inkml:brushProperty name="width" value="0.05" units="cm"/>
      <inkml:brushProperty name="height" value="0.05" units="cm"/>
      <inkml:brushProperty name="color" value="#E71224"/>
    </inkml:brush>
  </inkml:definitions>
  <inkml:trace contextRef="#ctx0" brushRef="#br0">156 160 6854,'1'-15'5061,"-1"-48"-2237,1 60-2535,-1 0 1,0 0-1,1 0 0,-1 0 0,0 0 0,-1 0 0,1 0 0,-1 0 1,1 0-1,-1 0 0,0 1 0,0-1 0,0 0 0,0 1 0,0-1 0,-1 0 1,1 1-1,-1-1 0,0 1 0,0 0 0,0 0 0,0 0 0,0 0 1,0 0-1,0 0 0,-1 0 0,1 1 0,-1-1 0,1 1 0,-1-1 1,0 1-1,0 0 0,1 0 0,-1 1 0,0-1 0,0 0 0,0 1-289,0 2 84,0 0 0,0 0 0,1 0 0,-1 0 0,1 0 0,-1 1 0,1-1 0,0 1 0,0 0-1,0 0 1,0-1 0,0 1 0,1 1 0,-1-1 0,1 0 0,0 0 0,0 0 0,0 1 0,1-1-1,-1 3-83,0-3 52,-6 32 39,1-1 0,2 1-1,2 0 1,1 0 0,2 1 0,1-1-1,2 2-90,40 166 305,-17-119-3907,-3-13-5149,-18-47 236</inkml:trace>
  <inkml:trace contextRef="#ctx0" brushRef="#br0" timeOffset="359.968">71 539 11851,'-5'-16'3059,"-19"-53"-747,-18-16 4142,43 83-6403,1 1 0,-1 0 0,0-1 0,1 1 0,-1 0 0,0 0 0,1 0 0,-1 0 0,1 0 0,0 0 0,-1 0 0,1 0 0,0 1 0,-1-1 0,1 1 0,0-1 0,0 1 0,0 0 0,-1 0 0,1 0-1,0 0 1,0 0 0,0 0 0,0 0 0,-1 0 0,1 1 0,0-1 0,0 1 0,-1 0-51,8-1 129,379 19 468,-381-19-525,-1 0-1,0 0 0,1 0 1,-1-1-1,0 0 0,1-1 0,-1 1 1,0-1-1,0-1 0,0 1 1,-1-1-1,1 0 0,-1 0 0,1 0 1,-1-1-1,0 0 0,0 0 1,0 0-1,-1-1 0,0 0 0,0 1 1,0-2-1,0 1 0,-1 0 1,1-1-1,-2 1 0,1-1 0,0 0 1,-1 0-1,0 0 0,-1 0 1,1 0-1,-1-1 0,0 0-71,0 3 120,0-1 1,-1 1-1,1-1 0,-1 0 0,0 1 0,0-1 1,0 0-1,-1 1 0,1-1 0,-1 1 1,0-1-1,-1 1 0,1-1 0,-1 1 1,0 0-1,0-1 0,0 1 0,0 0 0,-1 1 1,0-1-1,0 0 0,0 1 0,-1-2-120,3 6 23,0-1 0,-1 0 0,1 0 0,0 1 0,0-1 0,-1 1 0,1-1 0,0 1 0,0 0 0,0-1 0,0 1 0,0 0 0,0 0 0,0-1 0,0 1 0,0 0 0,0 0 0,0 0 0,0 0 0,1 1 0,-1-1 0,1 0 0,-1 0 0,0 0 0,1 0 0,0 1 0,-1-1 0,1 0 0,0 0 0,0 1 0,-1-1 0,1 0 0,0 1 0,0-1 0,0 0 0,1 1 0,-1-1 0,0 1-23,0 1 34,-20 301 270,20-294-353,-3 32-488,3 0 0,1-1 1,1 1-1,3-1 0,3 10 537,13-1-5344,5-28-6432,-8-14 53</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2.005"/>
    </inkml:context>
    <inkml:brush xml:id="br0">
      <inkml:brushProperty name="width" value="0.05" units="cm"/>
      <inkml:brushProperty name="height" value="0.05" units="cm"/>
      <inkml:brushProperty name="color" value="#E71224"/>
    </inkml:brush>
  </inkml:definitions>
  <inkml:trace contextRef="#ctx0" brushRef="#br0">104 160 8680,'0'-14'3315,"1"-3"-2331,0-37 1588,-5 15 2104,-10 4 2718,5 73-5590,-1 36-1661,4 1 0,2 0 0,4 1 0,3-1 1,6 19-144,4 30-2662,-11-83-1724,-1 0-4945,-4-60 893,-5-11 6962,-1-3 2929,-39-157 11583,29 127-6288,20 62-6670,0-1 1,1 1-1,-1-1 0,0 1 1,1 0-1,-1-1 0,1 1 1,0 0-1,-1 0 1,1 0-1,0 0 0,0 1 1,-1-1-1,1 0 0,0 1 1,0-1-1,0 1 0,0 0 1,0-1-1,0 1 0,0 0 1,0 0-1,0 0 0,-1 1 1,1-1-1,0 0 0,1 1-78,6-1 127,382 22 226,-386-22-307,0-1 0,-1 1 0,1-1 0,-1 0 1,1 0-1,-1 0 0,0 0 0,1-1 0,-1 0 1,0 0-1,0 0 0,0 0 0,0-1 1,0 1-1,-1-1 0,1 0 0,-1 0 0,0 0 1,0-1-1,0 1 0,0-1 0,0 0 0,-1 0 1,0 0-1,0 0 0,0 0 0,0 0 1,-1 0-1,1-1 0,-1 1 0,0-1 0,0 1 1,-1-1-1,1 1 0,-1-3-46,0-8 349,-1 0 0,0 0-1,0 1 1,-2-1 0,0 0 0,0 1-1,-2 0 1,0 0 0,-3-7-349,-6 58 331,-17 216-331,26-46-5418,13-172-2996,-1-24 209</inkml:trace>
  <inkml:trace contextRef="#ctx0" brushRef="#br0" timeOffset="298.193">819 175 9417,'0'0'4068,"0"0"-764,3-12-261,11-38-454,-31 148 4535,13-49-7164,3-1 1,1 0 0,2 1 0,9 46 39,-1-29-3522,-9-44-1308,0 0-4627,-1-12-681</inkml:trace>
  <inkml:trace contextRef="#ctx0" brushRef="#br0" timeOffset="607.362">745 532 11147,'0'0'3320,"0"0"-597,-2-13-428,-5-42-565,7 52-1618,0 1 1,0-1-1,1 1 1,-1-1-1,1 1 1,0-1 0,-1 1-1,1-1 1,0 1-1,1-1 1,-1 1-1,0 0 1,1 0-1,-1 0 1,1 0-1,0 0 1,0 0 0,0 0-1,-1 0 1,2 1-1,-1-1 1,0 1-1,0-1 1,0 1-1,1 0 1,-1 0-1,1 0 1,-1 0 0,1 1-1,-1-1 1,1 1-1,-1-1 1,1 1-1,0 0 1,-1 0-1,1 0 1,0 0-113,7-2 176,215-35 187,-215 31-186,-1-1 1,-1 0-1,1-1 0,-1 0 1,0 0-1,-1-1 1,0 0-1,-1 0 0,0-1 1,0 1-1,-1-1 0,0-1 1,0 1-1,-1-1 1,-1 0-1,0 0 0,-1 0 1,0 0-1,0 0 0,-1 0 1,0-1-1,-1-2-177,-17 138 1543,6 10-1401,-1 19-1608,8-50-8410,4-78 1628</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3:20.938"/>
    </inkml:context>
    <inkml:brush xml:id="br0">
      <inkml:brushProperty name="width" value="0.05" units="cm"/>
      <inkml:brushProperty name="height" value="0.05" units="cm"/>
      <inkml:brushProperty name="color" value="#E71224"/>
    </inkml:brush>
  </inkml:definitions>
  <inkml:trace contextRef="#ctx0" brushRef="#br0">344 372 6566,'0'0'4543,"8"-16"-2183,58-125 3870,-63 136-6026,0-1 1,0 0-1,-1 0 1,0 0-1,0 0 1,0-1-1,-1 1 1,0 0 0,0-1-1,-1 1 1,0-1-1,0 1 1,0-1-1,-1 1 1,0 0-1,0-1 1,-1 1-1,1 0 1,-2 0 0,1 0-1,0 0 1,-1 0-1,0 0 1,-1 1-1,1-1 1,-1 1-1,0 0 1,0 0-1,-1 0 1,1 1 0,-1 0-1,0 0 1,-1 0-1,1 0 1,0 1-1,-1 0 1,0 0-1,-2-1-204,0 3 1,0 0 1,1 0-1,-1 1 0,0 0 0,0 1 0,0-1 0,0 2 1,0-1-1,1 1 0,-1 0 0,0 0 0,1 1 0,0 0 0,-1 1 1,2-1-1,-1 2 0,0-1 0,1 0 0,-1 1 0,1 1 1,1-1-1,-1 1 0,1 0 0,0 0 0,0 0 0,0 1 0,1-1 1,0 1-1,1 0 0,0 0 0,0 1 0,0-1 0,1 1 1,0 0-1,0-1 0,1 1 0,-1 3-1,0 14 19,1 0 0,1 0 0,2 0 0,0 0 0,1 0 0,2 0 0,0-1 0,2 0 0,0 0 0,2 0 0,1-1 1,0 0-1,14 19-19,27 76 200,-42-96-183,-2 0 0,0 0-1,-1 1 1,-1 0-1,-1 0 1,-1 0 0,-2 1-1,0-1 1,-2 12-17,1-30-183,-1-1 0,0 0 1,0 1-1,0-1 0,-1 0 0,1 0 0,-1 0 1,0 0-1,0 0 0,-1 0 0,1-1 0,-1 1 1,0-1-1,0 0 0,0 0 0,0 0 1,-2 2 182,-66 36-11238,60-35 8602,-11 4-4555</inkml:trace>
  <inkml:trace contextRef="#ctx0" brushRef="#br0" timeOffset="331.114">12 1047 3043,'0'0'8253,"0"0"-3475,0 0-1383,-2-14-779,-7-72 555,8 84-3103,2 0 0,-1 0 0,0 0 0,0 0 0,1 0 0,-1 0 0,1 0 0,-1 0 0,1 0 1,0 0-1,0 0 0,0 1 0,0-1 0,0 0 0,0 1 0,0-1 0,1 0 0,-1 1 0,1-1 0,-1 1 0,1 0 0,-1 0 0,1-1 0,0 1 1,0 0-1,-1 1 0,1-1 0,0 0 0,0 0 0,0 1 0,0-1 0,0 1 0,0-1 0,0 1 0,0 0 0,0 0 0,0 0 0,0 0 0,0 0 0,0 1 1,0-1-1,0 1 0,0-1 0,0 1 0,0 0 0,0-1 0,0 1 0,0 0 0,-1 0 0,1 0 0,0 1 0,-1-1 0,1 0 0,-1 1 0,1-1 0,-1 1 1,0-1-1,1 1 0,-1 0 0,0 0-68,9 15 2,-2 1 0,0 0 0,-1 0 0,-1 0-1,0 1 1,-2 0 0,0 0 0,-1 0 0,-1 1 0,-1-1 0,0 4-2,0 26-20,-2 1 0,-2 0 0,-2-1-1,-2 0 1,-2 0 0,-3-1 0,-2 0 0,-1-1 0,-11 18 20,-27 96-32,53-159 25,0-1 0,0 0 1,0 1-1,0-1 1,0 0-1,0 1 0,0-1 1,1 0-1,-1 1 1,0-1-1,1 0 0,0 0 1,-1 0-1,1 1 0,-1-1 1,1 0-1,0 0 1,0 0-1,0 0 0,0 0 1,0 0-1,0 0 1,0 0-1,0-1 0,0 1 1,0 0-1,0-1 1,0 1-1,0-1 0,1 1 1,-1-1-1,0 1 1,1-1-1,-1 0 0,0 1 1,0-1-1,1 0 1,-1 0-1,0 0 0,1 0 1,-1 0-1,0-1 1,1 1-1,-1 0 0,0-1 1,1 1-1,-1-1 1,0 1 5,7 0-23,44-2-430,0-2 0,-1-3 1,1-2-1,-2-1 0,7-6 454,15-12-4284,-34-3-6833,-27 16 1134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47.418"/>
    </inkml:context>
    <inkml:brush xml:id="br0">
      <inkml:brushProperty name="width" value="0.05" units="cm"/>
      <inkml:brushProperty name="height" value="0.05" units="cm"/>
    </inkml:brush>
  </inkml:definitions>
  <inkml:trace contextRef="#ctx0" brushRef="#br0">1 1183 10762,'2'-21'873,"-1"7"-147,0 1 1,1 0-1,0 0 0,1-1 0,0 2 1,1-1-1,0 0 0,1 1 0,1 0 0,0 0 1,1 0-1,0 1-726,-4 8 117,1 0-1,0 1 1,0 0 0,0 0-1,0 0 1,0 0 0,0 1 0,0 0-1,0-1 1,1 1 0,-1 1-1,0-1 1,1 1 0,-1 0-1,1 0 1,-1 0 0,1 0 0,-1 1-1,0 0 1,1 0 0,-1 0-1,0 0 1,0 1 0,0-1 0,0 1-1,0 0 1,0 1 0,0-1-1,0 1 1,-1-1 0,0 1-1,1 0 1,-1 0 0,0 1 0,0-1-1,0 1-116,10 15 28,-1 0 0,0 0 0,-1 2 0,-2-1 0,0 1 0,-1 1 0,-1-1 0,-1 1 0,-1 1 0,0-1 0,0 18-28,-2-22 23,7 41-21,-2 0-1,-2 1 0,-3 0 1,-4 23-2,-4-50-10,2-22 20,1-20 27,6-23 88,0 0 0,2 1 0,2 0 0,0 0 0,2 0 0,2 2 0,0-1 0,2 1 0,1 1 0,2 1 0,0 0 0,6-5-125,-13 17 2,1-1 1,0 2-1,0-1 0,2 1 0,0 1 1,0 1-1,1 0 0,1 0 1,0 1-1,0 1 0,1 1 0,0 0 1,1 1-1,16-5-2,-28 12-3,0 1 1,0-1-1,0 1 1,0 0-1,0 1 0,0-1 1,0 1-1,0 0 1,0 0-1,0 0 0,0 1 1,0 0-1,0 0 1,-1 0-1,1 0 0,-1 1 1,0 0-1,1 0 1,-1 0-1,0 0 0,-1 1 1,1 0-1,-1-1 1,1 1-1,-1 0 0,-1 1 1,1-1-1,0 1 1,-1-1-1,0 1 1,0 0-1,0-1 0,-1 1 1,0 0-1,0 0 1,0 0-1,0 4 3,12 44-7,-2 1 0,-3 0 0,-2 1 0,-2 17 7,3 8-4,20 10 4,-25-88 4,0 1-1,0-1 0,0 0 1,0 0-1,0 0 1,0-1-1,0 1 1,1-1-1,-1 1 1,0-1-1,1 0 1,-1 1-1,1-1 1,0-1-1,-1 1 1,1 0-1,0-1 1,0 1-1,-1-1 1,1 0-1,0 0 1,0 0-1,-1 0 1,1 0-1,0-1 1,0 1-1,-1-1 1,1 0-1,0 0 1,-1 0-1,1 0 1,1-1-4,10-6 180,-1-1-1,1 0 1,-2-1 0,1-1-1,-2 0 1,1-1 0,-1 0-1,-1 0 1,0-1 0,3-8-180,-9 16 61,18-24 113,-2-2 0,0 0 0,-3-1 0,0-1 1,-2 0-1,-2-1 0,-1-1 0,3-18-174,-13 52-36,-1-1-1,0 1 1,-1 0-1,1-1 1,0 1-1,0-1 1,-1 1-1,1-1 1,-1 0-1,1 1 1,-1-1 0,0 0-1,1 1 1,-1-1-1,0 0 1,0 1-1,0-1 1,0 0-1,-1 1 1,1-1-1,0 0 1,-1 1 0,1-1-1,-1 0 1,0 1-1,1-1 1,-1 1-1,0-1 1,0 1-1,0 0 1,0-1-1,0 1 1,0 0-1,0 0 1,-1 0 0,1-1-1,0 1 1,-1 0-1,1 1 1,-1-1-1,1 0 1,-1 0-1,1 1 1,-1-1-1,1 1 1,-1-1-1,-1 1 37,-2 1-540,0 1 0,0 0-1,0 0 1,1 1-1,-1 0 1,1 0-1,-1 0 1,1 0-1,0 0 1,0 1-1,1 0 1,-1 0-1,1 0 1,-1 0-1,1 0 1,1 1-1,-2 1 541,3-4-367,-24 37-8543</inkml:trace>
  <inkml:trace contextRef="#ctx0" brushRef="#br0" timeOffset="309.796">1588 2109 16656,'5'-18'4868,"14"-59"-2124,-18 73-2636,1 0-1,-1 0 0,0 0 0,0 0 1,0 0-1,-1-1 0,0 1 1,1 0-1,-1 0 0,-1-1 0,1 1 1,-1 0-1,1 0 0,-1 0 1,-1 0-1,1 0 0,0 0 0,-1 0 1,0 0-1,0 0 0,0 1 0,0-1 1,-1 1-1,0-1 0,1 1 1,-1 0-1,0 0 0,0 0 0,-1 1 1,1-1-1,-1 1 0,1-1 1,-1 1-1,0 0 0,0 1 0,0-1 1,0 1-1,0-1 0,0 1 1,0 1-1,0-1 0,0 0 0,0 1 1,-1 0-1,1 0 0,0 0 1,0 1-1,-1-1 0,1 1 0,0 0 1,0 0-1,-1 1-107,-10 5 37,0 1 1,1 0-1,0 1 0,0 1 1,1 0-1,1 1 0,-1 0 1,2 1-1,0 0 1,0 1-1,1 0 0,1 0 1,0 1-1,-4 9-37,2-1 0,1 1-1,2 1 1,0 0-1,1 0 1,1 0-1,1 1 1,2 0 0,0 0-1,2 0 1,0 0-1,2 0 1,3 19 0,-4-37-44,1 0 0,-1 0 0,1 0 0,0 0 0,1-1-1,0 1 1,0 0 0,1-1 0,-1 1 0,1-1 0,1 0 0,-1 0 0,1 0 0,0 0 0,1-1 0,-1 1 0,1-1 0,0 0 0,0-1 0,1 1 0,-1-1 0,1 0 0,0 0 0,0-1 0,0 0 0,1 0 0,-1 0 0,1-1 0,-1 0-1,1 0 1,0-1 0,2 1 44,7-5-77,0 0 0,-1 0 1,1-2-1,-1 0 0,0-1 0,-1 0 0,1-1 0,-1-1 0,0 0 0,-1-1 0,0-1 0,-1 0 0,0 0 0,0-1 0,-1-1 0,0 0 0,-1 0 0,-1-1 0,0 0 0,1-4 77,27-27-575,24-22-6920,-37 39-801</inkml:trace>
  <inkml:trace contextRef="#ctx0" brushRef="#br0" timeOffset="952.621">1992 2334 10025,'6'-16'3188,"22"-49"-1000,-26 61-1972,-1 1-1,1 0 0,0 0 1,0 0-1,0 0 1,0 0-1,0 0 0,1 1 1,-1-1-1,1 1 1,0-1-1,0 1 1,0 0-1,0 0 0,0 0 1,0 1-1,0-1 1,1 1-1,-1 0 0,1 0 1,-1 0-1,1 0 1,-1 0-1,1 1 0,0 0-215,2 0 90,0 1 0,-1 0 1,1 0-1,-1 1 0,1 0 0,-1 0 0,0 0 0,0 0 0,0 1 0,0 0 0,0 0 0,0 0 0,-1 1 0,1 0 0,-1-1 0,0 2 0,-1-1 0,1 0 0,0 1 0,-1-1 0,1 2-90,0 4 7,1-1-1,-1 1 0,-1-1 0,0 1 0,0 0 0,-1 1 0,0-1 0,-1 0 0,0 0 0,0 1 0,-1-1 0,-1 1 0,0-1 0,0 0 0,-1 0 0,0 1 0,-1-1 0,0-1 0,-1 1 1,0 0-1,0-1 0,-1 0 0,0 0 0,-5 7-6,-7 8-101,-1 0 0,0-1 0,-2 0 0,-1-2 0,-1 0 0,0-2 0,-2 0 0,-2 0 101,-14 9-65,31-22 242,27-19 336,-2 1-186,70-48 1156,-2-4 1,-2-4 0,25-31-1484,-67 57 352,-2-2 1,-1-1-1,-3-1 0,12-23-352,-45 58 436,-15 25-140,-9 13-245,2 0 0,0 2 1,2 1-1,1 0 0,2 1 1,0 1-1,3 1 0,0 0 1,3 0-1,0 1 0,2 1 1,2-1-1,0 10-51,5-38-5,1 0 0,-1 0 1,1 1-1,0-1 0,1 0 0,0 0 0,0 0 0,0 0 1,0 0-1,1 0 0,0-1 0,1 1 0,-1 0 1,1-1-1,0 0 0,0 0 0,1 0 0,-1 0 1,1 0-1,0 0 0,0-1 0,1 0 0,0 0 1,-1 0-1,1-1 0,0 1 0,1-1 0,-1 0 1,1-1-1,0 1 5,6 1 8,1 0-1,0-1 1,0 0 0,0-1-1,0-1 1,0 0 0,1-1 0,-1 0-1,0-1 1,0 0 0,0-1 0,0-1-1,0 0 1,0 0 0,-1-2 0,1 1-1,-1-2 1,0 1 0,-1-2 0,9-5-8,-12 5-64,0 1 0,0-1 0,-1-1 1,0 1-1,-1-1 0,1-1 0,-2 1 1,1-1-1,-1 0 0,0 0 1,-1-1-1,0 1 0,-1-1 0,0 0 1,2-8 63,3-54-7858,-8 51-529</inkml:trace>
  <inkml:trace contextRef="#ctx0" brushRef="#br0" timeOffset="1487.534">3131 1309 12908,'0'0'2499,"0"0"-636,0 0 192,0 0-576,0 0-695,1 4-527,0 14-255,-2 0 1,0 1 0,-1-1 0,-1 0-1,0 0 1,-1 0 0,-1 0 0,-1-1 0,-1 0-1,0 0 1,-8 12-3,6-8-46,-41 78-3269,46-102-8014,7-8 4368</inkml:trace>
  <inkml:trace contextRef="#ctx0" brushRef="#br0" timeOffset="1940.606">3101 1289 5797,'0'0'4752,"0"0"-1128,0 0-362,0 0-299,0 0-886,0 0-583,0 0-463,0 0-295,-4 19-127,0-6-503,1-1-18,0-1 0,1 1-1,0 0 1,0 0-1,2 0 1,-1 0-1,2 0 1,-1 0 0,2 0-1,1 9-87,107 457-1441,-100-373-2638,-11-104 4005,1-1 1,-1 0-1,1 1 0,-1-1 0,1 0 0,-1 0 0,1 1 0,-1-1 1,1 0-1,-1 0 0,0 0 0,1 0 0,-1 1 0,1-1 0,-1 0 0,0 0 1,1 0-1,-1 0 0,1 0 0,-1-1 0,1 1 0,-1 0 0,0 0 1,1 0-1,-1 0 0,1-1 0,-1 1 0,1 0 0,-1 0 0,1-1 0,-1 1 1,1 0-1,-1-1 0,1 1 0,-1-1 0,1 1 0,0-1 0,-1 1 1,1-1-1,0 1 0,-1-1 0,1 1 0,0-1 0,0 1 0,0-1 1,-1 1-1,1-1 0,0 0 0,0 1 74,-14-31 547,1 0-1,2-1 1,1 0 0,2-1 0,1 0 0,1 0 0,0-15-548,0 15 206,2 0-1,1 0 0,1 0 0,1 0 0,3 0 1,0 0-1,2 0 0,2 0 0,1 1 0,1 0 1,2 0-1,1 1 0,1 0 0,2 1 0,1 0 1,11-15-205,-19 35 3,0 1 0,0 1 1,1-1-1,0 1 1,0 0-1,1 1 1,-1 0-1,2 1 1,-1-1-1,1 2 1,0-1-1,0 2 1,1-1-1,-1 1 0,1 1 1,0 0-1,0 0 1,0 1-1,0 1 1,1 0-1,-1 0 1,0 1-1,1 1 1,-1 0-1,0 0 0,0 1 1,0 0-1,0 1 1,0 0-1,0 1 1,-1 1-1,1-1 1,-1 1-1,6 5-3,-12-5 1,1 0 0,-1 1-1,0-1 1,-1 1 0,1 0 0,-1 0-1,0 0 1,-1 0 0,0 1 0,0-1 0,0 1-1,-1 0 1,1-1 0,-2 1 0,1 0 0,-1 0-1,0-1 1,0 1 0,-1 0 0,0 0-1,0-1 1,-1 1 0,1-1 0,-2 1 0,1-1-1,-1 1 1,0-1 0,0 0 0,0 0-1,-1-1 1,0 1 0,0-1 0,0 0 0,-1 0-1,0 0 1,0 0 0,0-1 0,-1 0-1,1 0 1,-1-1 0,-3 2-1,-26 15-2,0-3 1,-2 0-1,0-3 0,0-1 0,-2-2 0,1-1 1,-1-2-1,-1-2 0,1-1 0,-1-2 0,0-2 1,-18-3 1,55 2-54,-57-6-692,59 6 591,0 0 1,0 0-1,0 0 1,0-1-1,0 1 1,-1 0-1,1-1 1,0 1-1,0-1 1,0 0-1,0 1 1,0-1-1,1 0 1,-1 1 0,0-1-1,0 0 1,0 0-1,1 0 1,-1 0-1,0 1 1,1-1-1,-1 0 1,1 0-1,-1 0 1,1-1-1,-1 1 1,1 0-1,0 0 1,-1 0-1,1 0 1,0 0-1,0 0 1,0 0-1,0-1 1,0 1-1,0 0 1,0 0-1,0 0 1,1 0-1,-1 0 1,0 0 0,1-1-1,-1 1 1,1 0-1,-1 0 1,1 0 154,15-23-6583</inkml:trace>
  <inkml:trace contextRef="#ctx0" brushRef="#br0" timeOffset="2564.745">3737 404 10570,'4'-21'698,"1"-1"0,1 1 0,0-1 0,2 2 0,1-1 1,0 1-1,2 1 0,0-1 0,1 2 0,1 0 0,1 0 0,0 1 0,8-5-698,-10 12 219,1 1-1,0 0 1,0 1 0,1 1-1,0 0 1,0 1-1,1 1 1,0 0-1,0 1 1,0 0 0,0 1-1,1 1 1,-1 0-1,1 1 1,-1 1-1,1 1 1,-1 0 0,6 1-219,-16-1 5,1 0 1,-1 1-1,1-1 1,-1 1 0,0 0-1,0 1 1,0-1 0,0 1-1,0 0 1,0 0-1,-1 0 1,1 1 0,-1 0-1,0 0 1,0 0-1,0 0 1,-1 0 0,0 1-1,1 0 1,-2 0 0,1 0-1,0 0 1,-1 0-1,0 0 1,0 0 0,-1 1-1,0-1 1,0 1-1,0-1 1,0 1 0,-1 0-1,0-1 1,0 1-1,0 0 1,-1-1 0,0 1-1,0-1 1,0 1 0,-3 4-6,-6 14 2,-1 0 0,-1-1 0,-1-1 0,-1 0 0,-1-1 0,-1 0 0,-1-1 0,-1-1 0,0-1 0,-1-1 0,-1 0 0,-1-1 0,0-1 0,-1-2 0,-1 0 0,-10 4-2,11-5 843,96-62 2,-27 24-719,-2-2 1,-2-2-1,0-2 1,-2-1 0,-2-3-1,-1-1 1,-2-2-1,-1-1 1,-2-2-1,-3-1 1,12-23-127,-28 21 53,-15 44-58,0 0 0,-1 0 0,1 1 0,-1-1 0,1 1 0,-1-1 0,1 1 0,-1-1 0,1 1 0,-1 0 0,1 0 0,-1 0 0,1 0 0,-1 0 0,1 0 0,-1 0 0,1 1 0,-1-1 0,1 0 0,-1 1 0,1-1 0,0 1 0,-1 0 0,1-1 0,0 1 0,-1 0-1,1 0 1,0 0 0,0 0 0,0 0 0,0 0 0,0 0 0,0 0 0,-1 1 5,-20 17-1,1 0 0,1 2-1,0 0 1,2 1 0,1 1-1,0 1 1,2 0 0,1 1-1,1 1 1,1 0 0,1 0-1,-2 9 2,9-20 0,0 1-1,0-1 0,2 1 1,0 0-1,0-1 0,2 1 0,0 0 1,1 0-1,1 10 1,-1-20-1,0 1 0,1-1 0,0 0 1,0 1-1,0-1 0,1 0 0,0 0 0,0-1 0,0 1 1,1-1-1,0 1 0,0-1 0,0 0 0,1 0 0,-1-1 0,1 0 1,0 0-1,1 0 0,-1 0 0,1-1 0,-1 1 0,1-1 0,0-1 1,3 2 0,4-1 82,0 0 1,1-1-1,-1 0 1,1-1 0,-1-1-1,1 0 1,-1-1-1,1 0 1,-1-1-1,0-1 1,0 0 0,1 0-1,-2-2 1,1 1-1,-1-2 1,1 1-1,-1-2 1,-1 0 0,1 0-1,-1-1 1,-1 0-1,1-1 1,-2 0 0,1-1-1,-1 0 1,-1-1-1,1 1 1,-2-2-1,0 1 1,0-1 0,-1 0-1,0-1-82,-5 12-32,-1 1 0,0-1-1,0 1 1,1-1 0,-1 1 0,0-1-1,0 1 1,1-1 0,-1 0 0,0 1-1,0-1 1,0 1 0,0-1 0,0 0-1,0 1 1,0-1 0,0 1 0,0-1 0,0 0-1,0 1 1,-1-1 0,1 1 0,0-1-1,0 0 1,-1 1 0,1-1 0,0 1-1,0-1 1,-1 1 0,1-1 0,-1 1-1,1-1 1,0 1 0,-1 0 0,1-1-1,-1 1 1,1 0 0,-1-1 0,1 1-1,-1 0 1,0-1 0,1 1 0,-1 0-1,1 0 1,-1 0 0,1 0 0,-1 0-1,0-1 1,1 1 0,-1 0 0,1 0-1,-1 0 1,0 1 0,1-1 0,-1 0 0,1 0-1,-1 0 1,0 0 0,1 0 0,-1 1-1,1-1 1,-1 0 0,1 1 0,-1-1 32,-43 16-5723,43-16 5459,-32 17-8523</inkml:trace>
  <inkml:trace contextRef="#ctx0" brushRef="#br0" timeOffset="3218.778">5043 1541 13965,'1'-17'3908,"-1"-56"-1565,-1 68-2207,0-1-1,0 1 1,-1 0-1,0 0 0,0 0 1,-1 1-1,1-1 1,-1 0-1,0 1 0,0 0 1,0 0-1,-1-1 1,0 2-1,0-1 0,0 0 1,0 1-1,0 0 0,0 0 1,-1 0-1,0 1 1,1-1-1,-1 1 0,0 0 1,0 0-1,-1 1 1,1 0-1,0 0 0,0 0 1,-1 0-1,1 1 1,0 0-1,-1 0 0,1 0 1,0 1-1,0 0 0,-2 0-135,-8 2-38,0 1 0,0 1 0,0 0-1,1 1 1,0 0 0,0 1-1,1 0 1,0 2 0,0-1 0,1 2-1,0-1 1,0 2 0,1-1-1,1 2 1,0-1 0,0 2 0,1-1-1,1 1 1,0 0 0,1 1-1,0 0 1,1 0 0,1 0 0,0 1-1,1 0 1,0 0 0,1 0-1,1 0 1,1 1 0,0-1 0,1 0-1,0 1 1,2-1 0,-1 1-1,2-1 39,-1-7-11,0-1-1,1 0 0,0 1 0,0-1 0,1 0 0,0-1 0,0 1 0,0-1 0,1 0 0,0 0 0,0 0 0,0 0 0,1-1 1,0 0-1,0 0 0,1-1 0,-1 0 0,1 0 0,0 0 0,0-1 0,0 0 0,0 0 0,1-1 0,-1 0 0,1 0 0,-1-1 0,1 0 1,0 0-1,-1 0 0,1-1 0,0-1 0,0 1 0,-1-1 0,1-1 0,0 1 0,-1-1 0,1-1 0,-1 1 0,0-1 0,0 0 1,0-1-1,0 0 0,-1 0 0,1 0 0,-1-1 0,0 0 0,0-1 12,15-15 372,-1-1 1,-2 0-1,0-2 1,-1 0-1,8-19-372,0 4 754,42-68 1824,-64 125-2119,-71 226-480,58-212 21,-20 52 20,5 0 1,3 1-1,4 1 0,3 1 0,-2 85-20,36-70-5,-18-99 7,-1 0 0,2-1 0,-1 1-1,0-1 1,0 0 0,1 1 0,-1-1 0,1 0 0,0 0 0,0 0 0,0 0 0,0 0 0,0 0 0,0 0 0,0-1 0,1 1 0,-1-1 0,0 0 0,1 0-1,-1 0 1,1 0 0,0 0 0,-1 0 0,1 0 0,0-1 0,-1 0 0,1 1 0,0-1 0,0 0 0,-1 0 0,1-1 0,0 1 0,0 0 0,-1-1-1,1 0 1,1 0-2,9-6 121,0-1 0,0 0 0,-1-1 0,0-1 0,0 0-1,-1 0 1,0-1 0,-1-1 0,0 0 0,-1 0 0,2-5-121,-3 7 69,295-364 630,-281 350-821,-14 17-87,-1 0 0,0-1 0,0 0 0,0 0 0,-1-1 0,-1 0-1,1 0 1,-1 0 0,-1-1 0,0 1 0,0-1 0,0-1 209,-19-24-8259,-4 20-2935</inkml:trace>
  <inkml:trace contextRef="#ctx0" brushRef="#br0" timeOffset="3810.634">5731 689 1698,'0'-15'10543,"0"-48"-6134,0 62-4285,0 0 0,-1 0 0,1 0 0,0 0 0,0 0 0,-1 0 0,1 0 0,0 0 0,0 0 0,0 0 0,0 0 0,0-1 0,1 1 0,-1 0 0,0 0 0,0 0 0,1 0 0,-1 0 0,1 0 0,-1 1 0,0-1 0,1 0 0,0 0 0,-1 0 0,1 0 0,0 0 0,-1 1 0,1-1 0,0 0 0,0 1 0,0-1 0,-1 0 0,1 1 0,0-1 0,0 1 0,0-1 0,0 1 0,0 0 0,0-1 0,0 1 0,0 0 0,0 0 0,0 0 0,0 0 0,0 0 0,0 0 0,1 0-124,28 24 952,-20-6-930,0 0 0,-2 1 0,0 0 0,-1 1 0,-1 0 0,-1 0 0,-1 0 0,0 0 0,-2 5-22,11 42 42,22 93 92,-36-188 120,1 1 1,0 0-1,3 0 0,0 0 1,1 0-1,2 1 0,1-1 1,1 1-1,1 1 0,1-1 1,1 2-1,2-1 0,0 2 1,11-14-255,-19 29 10,0 1 1,0 1-1,1-1 1,0 1-1,1 0 1,-1 0-1,1 1 1,0 0-1,0 0 1,1 1-1,0 0 1,-1 0-1,1 0 1,1 1-1,-1 1 1,0-1 0,1 1-1,-1 1 1,1-1-1,0 2 1,-1-1-1,1 1 1,0 0-1,-1 1 1,1 0-1,0 0 1,-1 1-1,1 0 1,-1 1-1,0 0 1,0 0-1,0 1 1,0 0 0,0 0-1,-1 0 1,7 6-11,-4 5 29,0 0 1,-1 0 0,0 1 0,-2 0 0,0 0 0,0 1-1,-2 0 1,0 0 0,-1 0 0,-1 1 0,0-1 0,-2 1-1,0 0 1,0-1 0,-2 1 0,0 0 0,-3 13-30,-43 198-1687,49-228 1217,-1 0 1,0-1-1,0 1 0,1 0 1,-1 0-1,1-1 1,-1 1-1,1-1 1,-1 1-1,1-1 0,-1 0 1,1 0-1,-1 1 1,1-1-1,-1 0 0,1 0 1,-1 0-1,1-1 1,-1 1-1,1 0 0,-1-1 1,1 1-1,-1-1 1,1 1-1,-1-1 1,0 1-1,1-1 0,0-1 470,17-7-8899</inkml:trace>
  <inkml:trace contextRef="#ctx0" brushRef="#br0" timeOffset="4105.17">6622 815 13357,'0'0'2594,"0"0"-576,0 0 608,0 0-1120,0 0-1218,0 0-224,0 0-64,120 0 0,-70 2-801,6-1-864,2 1-865,-2-2-962,-1-2-608,-8-7-1345</inkml:trace>
  <inkml:trace contextRef="#ctx0" brushRef="#br0" timeOffset="4323.776">7248 575 8776,'0'-14'3118,"-2"-42"-454,3 53-2335,-1 1 1,0-1 0,0 0 0,0 1-1,-1-1 1,1 1 0,-1-1-1,1 0 1,-1 1 0,0-1-1,0 1 1,0-1 0,0 1-1,0 0 1,-1 0 0,1-1-1,-1 1 1,1 0 0,-1 0-1,0 0 1,0 0 0,0 1 0,0-1-1,0 0 1,0 1 0,0 0-1,-1-1 1,1 1 0,-1 0-1,1 0 1,0 0 0,-1 1-1,0-1-329,1 3 49,0 1 0,1-1 0,-1 1-1,0 0 1,1-1 0,0 1-1,0 0 1,0 0 0,0 0 0,0 0-1,0 0 1,1 0 0,0 0 0,-1 0-1,1 0 1,0 0 0,1 0-1,-1 1 1,0-1 0,1 0 0,0 0-1,0 0-48,-1-2 12,53 202 15,-41-74-924,-13-125 696,1 1-1,-1-1 1,0 0 0,0 1-1,-1-1 1,0 0-1,1 0 1,-1 0 0,0 0-1,-1-1 1,1 1-1,-1-1 1,0 1 0,0-1-1,0 0 1,0 0 0,0 0-1,-1 0 202,-20 12-3127,0-5-3574,16-7 717</inkml:trace>
  <inkml:trace contextRef="#ctx0" brushRef="#br0" timeOffset="4652.094">7082 536 6822,'0'0'3214,"0"0"-673,0 0 38,0 0-113,0 0-827,0 0-603,0 0-391,14 2-89,-8-2-498,-2 0-8,1 1-1,-1-1 1,1 1-1,-1 0 0,0 0 1,1 0-1,-1 0 1,0 1-1,0 0 1,0 0-1,0 0 1,0 0-1,0 0 0,-1 1 1,1 0-1,-1 0 1,1 0-1,-1 0 1,0 0-1,0 1 1,-1-1-1,1 1 0,0 2-49,86 175 1357,-63-120-1281,4 0 0,2-2 0,2-2 0,21 24-76,-10-36-3166,-37-48-1797,-5-19 1751,-3 17 2210,7-64-1935,33-214 3195,-29 239 1136,15-90 8102,-26 133-9412,0 1 1,0-1-1,0 0 1,1 1-1,-1-1 1,0 1-1,0-1 1,0 0-1,0 1 1,0-1-1,0 0 0,0 1 1,0-1-1,0 1 1,-1-1-1,1 0 1,0 1-1,0-1 1,0 1-1,-1-1 1,1 0-1,0 1 1,-1-1-1,1 1 1,0-1-1,-1 1 1,1-1-1,-1 1 1,1 0-1,-1-1 0,1 1 1,-1 0-1,1-1 1,-1 1-1,1 0 1,-1-1-1,1 1 1,-1 0-1,0 0 1,1 0-1,-1-1 1,1 1-1,-1 0 1,0 0-1,1 0 1,-1 0-1,0 0 1,1 0-1,-1 0 0,1 1 1,-1-1-1,0 0 1,1 0-1,-1 0 1,1 1-1,-1-1 1,0 0-1,1 0 1,-1 1-1,1-1 1,-1 1-1,1-1 1,-1 0-1,1 1 1,0-1-1,-1 1-84,-34 30 1092,-245 346 1754,229-315-2586,25-32-265,1 2 0,1 0 0,1 2 0,-13 29 5,35-62-105,0 0 1,0 0-1,0 0 0,0 0 1,0 0-1,0 1 0,0-1 1,0 0-1,1 0 0,-1 1 1,1-1-1,-1 1 1,1-1-1,-1 0 0,1 1 1,0-1-1,0 1 0,0-1 1,0 1-1,0-1 0,0 1 1,0-1-1,0 1 0,0-1 1,1 0-1,-1 1 0,1-1 1,-1 1-1,1-1 0,-1 0 1,1 1-1,0-1 0,0 0 1,0 0-1,0 0 1,-1 0-1,2 1 0,-1-1 1,0 0-1,0-1 0,0 1 1,0 0-1,0 0 0,1 0 1,-1-1-1,0 1 0,1-1 1,-1 1-1,1-1 0,-1 1 1,0-1-1,1 0 0,0 0 105,60-7-7500,-28-5 117</inkml:trace>
  <inkml:trace contextRef="#ctx0" brushRef="#br0" timeOffset="4883.112">8002 376 14157,'0'0'4212,"0"0"-1110,0 0-476,0 0-656,0 0-859,3 12-481,58 377 2140,-54-343-2608,-2 0 0,-3 1-1,-1-1 1,-4 33-162,1-63-16,-1 0 0,0-1 0,0 1 0,-2-1 0,0 1 0,-1-1 0,0-1 0,-1 1-1,-1-1 1,0 0 0,-1-1 0,-1 0 0,0 0 0,0-1 0,-6 4 16,-3 1-476,-1-1 1,-1-2-1,0 0 0,-1 0 1,-1-2-1,1-1 0,-7 1 476,-169 52-7774,91-38-447</inkml:trace>
  <inkml:trace contextRef="#ctx0" brushRef="#br0" timeOffset="5177.925">5588 356 7847,'0'0'7047,"0"0"-2915,0 0-1602,-58 81-287,15-6-418,-8 16-479,1 4-514,8-1-351,16-4-321,11-8-64,15-6-32,15-10-64,16-6-32,20-11-448,20-4-1282,17-12-1697,6-7-3748</inkml:trace>
  <inkml:trace contextRef="#ctx0" brushRef="#br0" timeOffset="5413.566">8017 1720 19410,'0'0'3588,"0"0"-2691,0 0 736,0 0 385,0 0-1185,0 0-673,0 0-160,0 0-256,0 0-993,20-66-1122,-27 62-2657,2 2-9963</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44.445"/>
    </inkml:context>
    <inkml:brush xml:id="br0">
      <inkml:brushProperty name="width" value="0.05" units="cm"/>
      <inkml:brushProperty name="height" value="0.05" units="cm"/>
    </inkml:brush>
  </inkml:definitions>
  <inkml:trace contextRef="#ctx0" brushRef="#br0">190 406 25144,'-37'4'562,"-116"30"-153,154-34-420,-1 0-1,0 0 0,1 1 0,-1-1 0,1 0 0,-1 0 1,0 0-1,1 1 0,-1-1 0,0 0 0,1 1 1,-1-1-1,0 0 0,1 1 0,-1-1 0,0 1 1,0-1-1,1 0 0,-1 1 0,0-1 0,0 1 0,0-1 1,0 1-1,0-1 0,1 0 0,-1 1 0,0-1 1,0 1-1,0-1 0,0 1 0,0-1 0,-1 1 1,1-1-1,0 0 0,0 1 0,0-1 0,0 1 0,0-1 1,-1 1-1,1-1 0,0 0 0,0 1 0,0-1 1,-1 1-1,1-1 0,0 0 0,-1 1 12,175 1-635,1276-56-821,-1126 37 1273,148-8 151,47 0 53,3284-82 551,48 147-343,-2994-15-75,1011 18 482,-1796-43-614,132 3 111,1-9 1,-1-9-1,26-12-133,-195 21-22,-1-1 0,0-1 0,-1-3 0,0 0-1,12-8 23,40-45-1795,-80 58 1291,0-1 0,-1 0 0,1 0 0,-2 0 0,1 0 0,-1 0 0,0-1 0,0 0 0,-1 1 0,0-1 0,0 0 0,-1-5 504,2-59-7020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47.974"/>
    </inkml:context>
    <inkml:brush xml:id="br0">
      <inkml:brushProperty name="width" value="0.05" units="cm"/>
      <inkml:brushProperty name="height" value="0.05" units="cm"/>
    </inkml:brush>
  </inkml:definitions>
  <inkml:trace contextRef="#ctx0" brushRef="#br0">1 278 9129,'0'0'2594,"0"0"-528,0 0 272,0 0-48,0 0-459,0 0-437,0 0-572,16-11-480,55-31-225,-67 40-115,0 0 1,-1 0-1,1 0 0,0 1 0,0 0 1,0 0-1,0 0 0,1 0 0,-1 0 1,0 1-1,0 0 0,0 0 0,1 0 1,-1 0-1,0 1 0,0-1 0,0 1 1,0 0-1,1 0 0,-1 1 0,-1-1 1,1 1-1,0 0 0,0 0 0,-1 0 1,1 1-1,-1-1 0,0 1 0,1 0 1,-1 0-1,0 0 0,-1 0 0,1 0 1,-1 1-1,1-1 0,-1 1 0,0 0 1,0 0-1,-1-1 0,1 1 0,-1 0 1,0 1-1,0-1 0,0 0 0,0 1-2,-2 6-3,0 0-1,-1 0 0,0 0 0,-1 0 0,0 0 1,-1-1-1,0 1 0,-1-1 0,0 0 0,0 0 1,-1-1-1,0 1 0,-1-1 0,0-1 0,-1 1 4,-45 76-33,52-84 32,1 0 0,-1-1 1,0 1-1,0 0 0,1 0 1,-1-1-1,0 1 1,1 0-1,-1 0 0,1 0 1,0 0-1,-1 0 0,1 0 1,0 0-1,-1 0 0,1 0 1,0 0-1,0 0 1,0 0-1,0 0 0,0 0 1,0 0-1,0 0 0,0 0 1,0 0-1,0 0 0,1 0 1,-1 0-1,0 0 0,1 0 1,-1 0-1,1 0 1,-1 0-1,1 0 0,-1-1 1,1 1-1,0 0 0,-1 0 1,1-1-1,0 1 0,0 0 1,-1-1-1,1 1 1,0 0-1,0-1 0,0 1 1,0-1-1,0 0 0,0 1 1,1-1 0,16-1 4,1-2 1,0 0-1,-1-1 1,0-1-1,0-1 1,0 0-1,-1-1 1,0-1-1,0-1 1,-1-1-1,0 0 1,-1 0-1,14-13-4,-10 9 12,-1 0-1,-1 0 0,0-2 0,0 0 0,-2-1 1,0-1-1,-1 0 0,-1-1 0,0 0 0,-2-1 0,0-1 1,-1 0-1,-1 0 0,-2-1 0,0 0 0,-1 0 1,-1 0-1,-1-1 0,-1 0 0,-1 0 0,0-7-11,-2 29 21,1 0-1,-1-1 1,0 1-1,1 0 1,-1-1 0,0 1-1,0-1 1,0 1-1,0-1 1,0 1-1,0 0 1,0-1-1,-1 1 1,1-1-1,0 1 1,-1 0-1,1-1 1,-1 1 0,0 0-1,1-1 1,-1 1-1,0 0 1,0 0-1,1 0 1,-1 0-1,0 0 1,0 0-1,-1 0 1,1 0-1,0 0 1,0 0 0,0 0-1,0 1 1,-1-1-1,1 0 1,0 1-1,-1-1 1,1 1-1,0 0 1,-1-1-1,1 1 1,-1 0 0,1 0-1,-1 0 1,1 0-1,-1 0-20,-5 7 43,0 1 0,0-1 0,1 1 0,1 0 0,-1 1 1,1 0-1,1-1 0,-1 2 0,2-1 0,-1 0 0,1 1 0,1-1 0,-1 1 0,2 0 0,-1 0-43,-6 38 29,3 0-1,1 0 1,2 1-1,4 12-28,-2-19 14,5 90-289,-4 99-106,-42-86-7889,21-108 1186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2.017"/>
    </inkml:context>
    <inkml:brush xml:id="br0">
      <inkml:brushProperty name="width" value="0.05" units="cm"/>
      <inkml:brushProperty name="height" value="0.05" units="cm"/>
    </inkml:brush>
  </inkml:definitions>
  <inkml:trace contextRef="#ctx0" brushRef="#br0">46 55 9449,'0'0'3203,"0"0"-998,0 0-145,0 0-143,0 0-844,0 0-566,15-11-309,51-28-118,-61 38-75,0 0 1,0 0 0,0 0 0,0 1 0,1 0 0,-1 0-1,0 0 1,0 0 0,0 1 0,0 0 0,0 0-1,0 1 1,0-1 0,-1 1 0,1 0 0,0 0 0,-1 1-1,1-1 1,-1 1 0,0 0 0,0 0 0,2 3-6,-4-5 4,0 1 0,0 0 0,0 0 0,0 0 0,0 0 0,0 1 0,-1-1 0,1 0 1,-1 1-1,1-1 0,-1 1 0,0-1 0,0 1 0,0 0 0,-1-1 0,1 1 0,-1 0 0,1 0 1,-1 0-1,0-1 0,0 1 0,0 0 0,0 0 0,-1 0 0,1-1 0,-1 1 0,0 0 0,0 0 1,1-1-1,-2 1 0,1-1 0,0 1 0,-1-1 0,1 1 0,-1-1 0,-1 2-4,-72 76 562,75-80-561,-55 43 773,-53 56 950,107-98-1720,0-1 0,0 1-1,0 0 1,1 0 0,-1 0 0,0 0-1,1 0 1,-1 0 0,0 0 0,1 0-1,0 0 1,-1 0 0,1 0 0,0 0-1,-1 0 1,1 1 0,0-1 0,0 0 0,0 0-1,0 0 1,0 0 0,0 1 0,0-1-1,0 0 1,1 0 0,-1 0 0,0 0-1,1 0 1,-1 0 0,1 0 0,-1 0-1,1 0 1,-1 0 0,1 0 0,0 0-1,-1 0 1,1 0 0,0 0 0,0 0-1,0-1 1,0 1 0,0 0 0,0-1-1,0 1 1,0-1 0,0 1 0,0-1 0,0 1-1,0-1 1,0 0 0,0 1 0,1-1-1,-1 0 1,0 0-4,73 7-57,-63-7 93,145-2-1156,-54-7-4268,-60 2-1232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2.850"/>
    </inkml:context>
    <inkml:brush xml:id="br0">
      <inkml:brushProperty name="width" value="0.05" units="cm"/>
      <inkml:brushProperty name="height" value="0.05" units="cm"/>
    </inkml:brush>
  </inkml:definitions>
  <inkml:trace contextRef="#ctx0" brushRef="#br0">465 260 7495,'0'0'1580,"6"-16"-5,37-99 3432,-41 111-4698,0 1 0,0-1 0,-1 0 0,1 0 0,-1 0 0,0 1 0,0-1 0,-1 0-1,1 0 1,-1-1 0,0 1 0,0 0 0,0 0 0,0 0 0,-1 0 0,0 0 0,0 0-1,0 0 1,0 1 0,0-1 0,-1 0 0,0 0 0,0 1 0,0-1 0,0 1 0,0 0-1,-1-1 1,1 1 0,-4-2-309,-3 2 78,-1 0 0,0 1 0,0 0 0,0 0 0,-1 1-1,1 1 1,0-1 0,0 2 0,-1 0 0,1 0 0,0 0 0,0 1-1,0 1 1,0 0 0,1 0 0,-1 1 0,1 0 0,0 1-1,0 0 1,0 0 0,0 1 0,1 0 0,0 1 0,-2 2-78,1 1 4,1 1 0,0-1 1,0 1-1,1 1 1,1 0-1,0 0 0,0 0 1,2 0-1,-1 1 1,2 0-1,-1 0 0,2 0 1,0 0-1,0 1 0,1-1 1,1 0-1,0 1 1,1-1-1,1 1 0,0-1 1,0 0-1,1 0 1,1 0-1,0-1 0,1 1 1,1-1-1,0 0 0,3 5-3,170 255 73,-176-267-120,1 1 0,-1-1 0,-1 1-1,1-1 1,-1 1 0,0 0 0,0 0 0,0 0-1,-1 0 1,0 0 0,0 0 0,-1 0 0,0 1-1,0-1 1,0 0 0,-1 0 0,1 0 0,-2 0-1,1 0 1,-1 0 0,0 0 0,0 0 0,0 0-1,-1-1 1,0 1 0,0-1 0,0 0-1,-1 1 1,0-1 46,-76 52-3605,-8-13-4161,14-9-1101,72-34 8692,-65 33-4609,-4-11 9866,60-27 3532,14-12-4552,16-14-872,-17 27-3104,1 0 1,0 0-1,-1 1 1,1-1-1,0 1 1,0-1-1,1 1 1,-1 0-1,0 1 1,1-1-1,-1 0 1,1 1-1,0 0 1,-1 0-1,1 0 1,0 0-1,0 1 1,0-1-1,-1 1 1,1 0-1,0 0 1,0 0-1,0 1 1,0-1-1,-1 1 0,1 0 1,0 0-1,-1 0 1,1 1-1,-1-1 1,1 1-1,-1 0 1,1 0-1,-1 0 1,0 1-1,0-1 1,0 1-1,-1-1 1,1 1-1,0 0 1,-1 0-1,0 0 1,0 0-1,0 1 1,2 3-87,8 24-10,-1 1 0,-2 0 0,-1 1 0,-1 0 0,-2 0 0,-1 1 0,-2-1 0,-1 19 10,-4 7-99,-3 0 1,-3-1 0,-2 0 0,-2 0-1,-3-1 1,-3-1 0,-8 14 98,15-33-33,9-30 33,4-7-3,-1-1-1,1 1 0,0 0 1,0 0-1,0 0 1,-1 0-1,1-1 0,0 1 1,0 0-1,0 0 1,0 0-1,-1 1 1,1-1-1,0 0 0,0 0 1,0 0-1,-1 1 1,1-1-1,0 0 0,0 1 1,-1-1-1,1 0 1,0 1-1,-1-1 0,1 1 1,0-1-1,-1 1 1,1 0-1,-1-1 0,1 1 1,-1 0-1,1-1 1,-1 1-1,0 0 1,1-1-1,-1 1 0,0 0 1,1 0-1,-1-1 1,0 1-1,0 0 0,0 0 1,0 0-1,0 0 1,0-1-1,0 1 0,0 0 1,0 0-1,0 0 1,0-1-1,0 1 0,0 0 1,-1 0-1,1 0 1,0-1-1,-1 1 0,1 0 1,-1-1-1,1 1 1,-1 0-1,1-1 1,-1 1-1,1 0 0,-1-1 1,1 1-1,-1-1 1,0 1 3,162-79 48,-103 54-131,31-13-1349,-30 13-7057,-42 18 652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7.372"/>
    </inkml:context>
    <inkml:brush xml:id="br0">
      <inkml:brushProperty name="width" value="0.05" units="cm"/>
      <inkml:brushProperty name="height" value="0.05" units="cm"/>
    </inkml:brush>
  </inkml:definitions>
  <inkml:trace contextRef="#ctx0" brushRef="#br0">37 392 10025,'-2'-14'3839,"-8"-44"-1143,-15 2 3950,36 69-6569,0-1 0,0 0 0,2-1 0,-1-1 0,1 0 0,1 0 0,0-1 0,0-1 0,1 0 0,0-2 0,0 1 0,0-2 0,1 0 0,0 0 0,0-2 0,0 0 0,1-1 0,-1-1 0,11 0-77,8 0 23,0-2 0,0-1 1,0-2-1,-1-1 0,1-2 1,-1-1-1,0-2 1,1-2-24,-25 8-146,-10 5 168,-1-1-1,1 1 1,0-1-1,0 1 1,0-1-1,0 0 1,0 1-1,0-1 1,0 1-1,0-1 1,0 1-1,0-1 1,0 1-1,0-1 1,1 1-1,-1-1 1,0 0-1,0 1 0,0-1 1,0 1-1,1-1 1,-1 0-1,0 1 1,1-1-1,-1 0 1,0 1-1,1-1 1,-1 0-1,0 1 1,1-1-1,-1 0 1,0 0-1,1 1 1,-1-1-1,1 0 1,-1 0-1,0 0 0,1 0 1,-1 1-1,1-1 1,-1 0-1,1 0 1,-1 0-1,1 0 1,-1 0-1,1 0 1,-1 0-1,0 0 1,1-1-1,-1 1 1,1 0-1,-1 0-21,-129 234 587,104-171-561,2 0-1,3 2 0,2 1 1,-3 38-26,16 53-1100,17-121-2403,3-15-4317,-3-9-1084</inkml:trace>
  <inkml:trace contextRef="#ctx0" brushRef="#br0" timeOffset="336.792">856 919 13293,'0'0'3245,"0"0"-474,0 0-230,0 0-491,0 0-651,0 0-503,0 0-490,0 0-166,-3 15-37,-23 102-32,20-97-467,-2-1 0,0 1 0,-1-1 0,-1-1 0,-1 0 0,-1 0 0,0-1 0,-1-1 0,-11 11 296,5-4-3600,8-10-1240,-1-1-3616</inkml:trace>
  <inkml:trace contextRef="#ctx0" brushRef="#br0" timeOffset="679.318">1109 727 11915,'0'0'4314,"0"0"-1074,0 0-902,0-14-795,7-107 272,-5 105-1738,0 0 1,2 0-1,-1 0 0,2 1 0,0-1 1,1 1-1,1 1 0,0-1 0,1 1 0,0 0 1,1 1-1,1 0 0,0 0 0,0 1 1,7-4-78,-14 13-15,0 1 0,0 1 0,1-1 0,-1 0 0,0 1 1,1 0-1,-1 0 0,1 0 0,0 0 0,-1 0 0,1 1 0,0-1 1,0 1-1,-1 0 0,1 0 0,0 1 0,-1-1 0,1 1 1,0 0-1,-1 0 0,1 0 0,-1 0 0,1 1 0,-1-1 1,0 1-1,1 0 0,-1 0 0,0 0 0,0 0 0,-1 1 0,1-1 1,0 1-1,-1 0 0,1-1 0,-1 1 0,0 0 0,0 1 1,0-1-1,0 0 0,-1 1 0,1-1 0,-1 0 0,0 1 1,0 0-1,0-1 0,-1 1 0,1 0 0,-1-1 0,0 1 1,0 1 14,1 10-183,0 0 0,-1 0 0,-1 0 0,0-1 0,-1 1 0,0 0 0,-2-1 0,0 1 0,0-1 0,-1 0 0,-1-1 0,0 1 0,-1-1 0,0 0 0,-1-1 0,-1 1 183,-161 182-177,139-164 212,23-22-29,-2-1 37,0 1 0,1-1-1,0 2 1,0-1-1,1 1 1,0 0 0,1 1-1,0 0 1,1 0 0,0 1-1,1-1 1,0 1 0,1 0-1,0 1 1,1-1 0,0 1-1,0 11-42,4-21 16,-1 0 0,1-1 0,0 1 0,0 0 1,0-1-1,0 1 0,0-1 0,1 1 0,-1-1 0,1 0 0,0 0 0,0 1 0,0-1 0,0 0 0,0-1 0,0 1 0,0 0 0,1-1 0,-1 1 0,0-1 0,1 0 0,-1 1 0,1-1 0,0 0 0,-1-1 0,1 1 0,0 0 0,0-1 0,-1 0 0,3 1-16,87 0 464,-75-5-330,1 0 0,-1-1-1,0-1 1,0 0 0,-1-1-1,0-1 1,0-1 0,-1 0 0,0-1-1,-1-1 1,0 0 0,0-1-1,-1 0 1,-1-1 0,0-1 0,-1 0-1,0 0 1,-1-1 0,-1 0-1,0-1 1,1-6-134,-7 19 2,-1-1 0,1 0 0,-1 0 1,0-1-1,0 1 0,-1 0 0,1 0 0,-1-1 0,0 1 0,0-1 0,-1 1 0,1-1 0,-1 0 1,0 1-1,0-1 0,-1 1 0,1-1 0,-1 0 0,0 1 0,0-1 0,-1 1 0,1 0 0,-1-1 1,0 1-1,0 0 0,0 0 0,-1 0 0,-1-2-2,-3 1-216,-1 0 0,0 1 0,1 0 0,-1 1 0,-1-1-1,1 2 1,0-1 0,-1 1 0,1 0 0,-1 1 0,-7-1 216,-57-1-9448,38 3-2066</inkml:trace>
  <inkml:trace contextRef="#ctx0" brushRef="#br0" timeOffset="1137.293">1676 82 7335,'0'0'2215,"0"0"-159,0 0 170,4-13-288,16-37-470,-19 48-1372,0 1 1,0 0 0,1-1 0,-1 1-1,1 0 1,-1-1 0,1 1 0,0 0-1,0 0 1,-1 0 0,1 0 0,0 1 0,0-1-1,0 0 1,0 1 0,0 0 0,0-1-1,0 1 1,-1 0 0,1 0 0,0 0-1,0 0 1,0 0 0,0 0 0,0 1-1,0-1 1,0 1 0,0-1 0,0 1-1,0 0 1,0 0 0,1 0-97,5 4 109,1 1 0,-1-1 0,0 1 0,0 1 0,-1 0 0,1 0 0,-2 0 0,1 1 0,-1 0 0,0 0 1,-1 0-1,0 1 0,0 0 0,0 1-109,0 2 13,0 0 0,0 1 1,-2-1-1,1 1 0,-2 0 1,0 0-1,0 0 0,-1 0 1,-1 0-1,0 0 0,0 0 1,-2 0-1,0 0 1,0 0-1,-1 0 0,-1 0 1,0-1-1,0 1 0,-2-1 1,1 0-1,-1-1 0,-1 0 1,0 0-1,-1 0 0,0-1 1,-4 4-14,-54 60 179,51-62-6,2 1 0,0 1 1,0 0-1,1 0 0,1 1 0,1 1 0,0-1 0,1 2 0,0 0 0,2 0 0,0 0 0,1 1 0,0 0 1,2 0-1,-2 11-173,6-14 11,1-1 0,1 0 1,0 0-1,1 0 0,0-1 1,1 1-1,1-1 0,0 0 1,1 0-1,0 0 0,3 3-11,10 23 30,-11-16-24,0 1 0,-2 0-1,0 1 1,-2-1 0,-1 1-1,-1 0 1,-1 0 0,-1 0-1,-1 0 1,-2 0-1,0 0 1,-1-1 0,-2 1-1,-1-1 1,0 0 0,-2-1-1,0 0 1,-12 19-6,10-24 185,-1 0 0,-1-1 0,0-1 1,-2 0-1,1-1 0,-2 0 0,0-1 0,-1-1 0,0-1 1,-1 0-1,0-1 0,-9 3-185,-32 13-904,-1-2-1,0-3 1,-26 4 904,81-25-889,-8 4-1148,8 0-3771,4 0-3160</inkml:trace>
  <inkml:trace contextRef="#ctx0" brushRef="#br0" timeOffset="1458.072">1818 1912 13837,'0'0'3299,"0"0"-1217,0 0-608,0 0-1154,0 0-320,0 0-224,0 0-3524,0 0-5797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6.623"/>
    </inkml:context>
    <inkml:brush xml:id="br0">
      <inkml:brushProperty name="width" value="0.05" units="cm"/>
      <inkml:brushProperty name="height" value="0.05" units="cm"/>
    </inkml:brush>
  </inkml:definitions>
  <inkml:trace contextRef="#ctx0" brushRef="#br0">422 1 2979,'0'0'7837,"0"0"-4544,-13 0-1072,9 0-2034,-2 0 55,0 0 0,0 0 0,0 1 0,0-1 1,0 1-1,0 1 0,1-1 0,-1 1 0,0 0 0,1 0 0,-1 1 0,1 0 0,0 0 1,0 0-1,0 0 0,0 1 0,0 0-242,-31 29 333,0 2 0,3 1 1,1 1-1,1 2 0,3 1 0,1 2 1,-13 27-334,35-62-125,0 1 1,0-1 0,1 1 0,0 0-1,1 1 1,-1-1 0,2 0 0,-1 1-1,1 0 1,0 0 0,1 0 0,0-1-1,1 1 1,-1 0 0,2 0 0,-1 0-1,1 0 1,1 0 0,0 0 0,0 0-1,0-1 1,1 1 0,1-1 0,-1 0-1,1 0 1,1 0 0,-1 0 0,1-1-1,5 6 125,0-7-17,0 0-1,0 0 0,0-1 1,1 0-1,0 0 1,0-1-1,0-1 0,1 0 1,-1-1-1,1 0 1,-1 0-1,1-2 0,0 1 1,0-1-1,-1-1 0,1 0 1,0-1-1,-1 0 1,1-1-1,-1 0 0,0 0 1,0-2-1,0 1 1,-1-1-1,1-1 0,-1 0 1,0 0-1,-1-1 0,0 0 1,8-8 17,-9 4 429,0 1 1,-1-1-1,0-1 0,-1 0 1,0 0-1,-1 0 0,-1 0 1,1-1-1,-2 1 0,0-1 1,-1 0-1,0 0 0,0-1 1,-2-7-430,1 17 19,-1-1 0,0 1-1,0-1 1,0 1 0,0-1 0,-1 0 0,0 1 0,0 0-1,0-1 1,0 1 0,-1 0 0,0-1 0,0 1 0,0 0-1,0 0 1,-1 0 0,1 1 0,-1-1 0,0 1 0,0-1-1,0 1 1,-1 0 0,1 0 0,-1 1 0,0-1 0,0 1-1,0-1 1,0 1 0,0 0 0,0 1 0,0-1 0,-1 1-1,1 0 1,0 0 0,-1 0 0,-1 0-19,-6 0-126,0 0 0,1 1 1,-1 0-1,0 1 1,0 0-1,1 1 0,-1 0 1,1 1-1,-1 0 0,1 1 1,-7 3 125,11-4-718,0 1 1,0 0 0,1 0-1,-1 1 1,1-1 0,0 1-1,1 1 1,-1-1 0,1 1-1,0 0 1,-3 4 717,-9 22-9171</inkml:trace>
  <inkml:trace contextRef="#ctx0" brushRef="#br0" timeOffset="371.08">821 464 4644,'0'0'2472,"0"0"-182,-14 3 161,-61 14 2449,71-11-797,17 0-2590,159 40 911,-170-45-2393,0 0 1,0 0-1,-1 0 1,1 0-1,-1 1 0,1-1 1,-1 1-1,1-1 1,-1 1-1,0-1 0,0 1 1,0-1-1,0 1 1,0 0-1,0 0 1,0 0-1,0-1 0,-1 1 1,1 0-1,-1 0 1,1 0-1,-1 0 1,0 0-1,0 0 0,0 0 1,0 0-1,0 0 1,0 0-1,-1 0 1,1 0-1,-1 0 0,1 0 1,-1 0-1,0 1-31,-34 63 704,-121 110-323,103-123-1851,32-28-1782,12-7-1904,7-2-3204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5.890"/>
    </inkml:context>
    <inkml:brush xml:id="br0">
      <inkml:brushProperty name="width" value="0.05" units="cm"/>
      <inkml:brushProperty name="height" value="0.05" units="cm"/>
    </inkml:brush>
  </inkml:definitions>
  <inkml:trace contextRef="#ctx0" brushRef="#br0">297 129 12524,'0'0'3198,"0"0"-230,0 0-475,-13-4-657,-40-10-597,51 15-1189,0-1 0,0 1 0,0-1-1,1 1 1,-1 0 0,0 0 0,1 0 0,-1 0 0,1 0 0,-1 0 0,1 0 0,-1 0 0,1 1 0,0-1 0,-1 0 0,1 1 0,0-1 0,0 1 0,0-1 0,0 1 0,0 0 0,1 0 0,-1-1 0,0 1 0,1 0 0,-1 0 0,1 0 0,0 0-50,-2 3 122,-2 4-64,1 0 0,0 1 0,1-1 0,0 1 0,1-1 0,0 1 0,0 0 0,1 0 0,1-1 0,-1 1 0,1 0 0,1-1 0,0 1 0,0-1 0,1 1 0,0-1 0,3 5-58,93 139-90,-5-11-438,-93-140 528,0-1 0,0 1 0,0 0 0,0-1 0,-1 1 1,1 0-1,-1 0 0,1 0 0,-1 0 0,1-1 0,-1 1 0,0 0 0,0 0 0,0 0 0,0 0 0,0 0 0,-1 0 0,1 0 0,-1 0 0,1-1 0,-1 1 0,1 0 0,-1 0 0,0-1 0,0 1 0,0 0 0,0-1 0,0 1 0,0-1 0,-1 1 0,1-1 0,0 1 0,-1-1 0,1 0 0,-1 0 0,0 1 0,-68 18 85,50-17-252,1 0 1,-1-2 0,0 0-1,0-1 1,0-1 0,1-1-1,-1-1 1,1-1-1,-1 0 1,1-1 0,0-2-1,-4-1 167,-15-22-7922,28 15-1185</inkml:trace>
  <inkml:trace contextRef="#ctx0" brushRef="#br0" timeOffset="1">318 85 7687,'0'0'5798,"106"-73"-3428,-54 66 96,0 2-800,-3 5-865,-2 0-417,-5 7-256,-3 5-128,-1 8-32,-8 1-544,-4 5-3300,-4 1-4996</inkml:trace>
  <inkml:trace contextRef="#ctx0" brushRef="#br0" timeOffset="374.248">731 610 13517,'0'0'3379,"0"0"-779,-3 15-604,-53 229 86,52-53-3454,5-190 1341,-1 0 0,0 1-1,1-1 1,-1 1-1,1-1 1,-1 0 0,1 1-1,0-1 1,-1 0-1,1 0 1,0 1-1,0-1 1,0 0 0,0 0-1,0 0 1,0 0-1,0 0 1,1 0 0,-1 0-1,0-1 1,0 1-1,1 0 1,-1-1 0,0 1-1,1-1 1,-1 1-1,1-1 1,-1 0 0,0 0-1,1 1 1,-1-1-1,1 0 1,-1 0 0,1 0-1,-1-1 1,1 1-1,-1 0 1,1 0 0,-1-1-1,0 1 1,1-1 31,54-27-26,-38 15-1,-1-2 1,-1 0-1,0-1 0,-1-1 1,-1 0-1,-1-1 0,0-1 1,0-3 26,-3-10-3175,-23 18-3970,-4 9-3211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5.242"/>
    </inkml:context>
    <inkml:brush xml:id="br0">
      <inkml:brushProperty name="width" value="0.05" units="cm"/>
      <inkml:brushProperty name="height" value="0.05" units="cm"/>
    </inkml:brush>
  </inkml:definitions>
  <inkml:trace contextRef="#ctx0" brushRef="#br0">320 0 5445,'0'0'3513,"0"0"-1399,0 0-118,0 0 65,0 0-486,-15 5-358,6-2-1052,-1 0-12,0 1 0,1 0 0,-1 0 0,1 1 0,-1 0 0,2 1 1,-1 0-1,0 0 0,-6 7-153,-24 30 171,1 1-1,2 1 1,3 2 0,-18 33-171,52-80 2,-1-1 1,0 1-1,0 0 0,1 0 0,-1 0 1,0 0-1,0 0 0,1 0 1,-1 0-1,0-1 0,1 1 0,-1 0 1,0 0-1,1 0 0,-1 0 1,0 0-1,0 0 0,1 0 0,-1 1 1,0-1-1,1 0 0,-1 0 0,0 0 1,0 0-1,1 0 0,-1 0 1,0 0-1,0 1 0,1-1 0,-1 0 1,0 0-1,0 0 0,1 1 1,-1-1-1,0 0 0,0 0 0,0 1 1,1-1-1,-1 0 0,0 0 1,0 1-1,0-1 0,0 0 0,0 0 1,0 1-1,0-1 0,0 0 0,0 1 1,0-1-1,0 0 0,0 1 1,0-1-1,0 0-2,35-18 302,-31 15-207,10-6 70,-1 1 0,1 0 0,0 2 0,0-1 0,1 2 0,0 0 0,0 0 0,1 2-1,-1 0 1,14-1-165,-18 4 15,-1 0 0,1 1-1,0 0 1,-1 1 0,1 0 0,-1 1-1,0 0 1,0 0 0,0 1-1,0 1 1,0 0 0,-1 0-1,0 0 1,0 1 0,-1 1-1,1 0-14,-7-6-4,0 2 5,1 0 1,-1-1-1,1 1 1,-1-1-1,1 1 1,0-1-1,0 0 1,0 0-1,0 0 1,1-1-1,-1 1 0,0-1 1,1 0-1,-1 0 1,1 0-1,-1 0 1,1-1-1,-1 1 1,1-1-1,0 0 1,-1 0-1,1 0 1,-1-1-1,1 1 1,-1-1-1,1 0 1,-1 0-1,1 0 1,-1 0-1,1 0 1,-1-1-1,2-1-1,174-180 4426,-179 182-4409,1 1 0,-1 0 0,1 0 0,-1 0 0,0-1 0,1 1 0,-1 0 0,1 0 0,-1 0 0,1 0 0,-1 0 0,1 0 0,-1 0 0,1 0 0,-1 0 0,1 0 0,-1 0 0,0 0 0,1 0 0,-1 0 0,1 0 0,-1 0 0,1 1 0,-1-1 0,1 0 0,-1 0 0,0 1 0,1-1 0,-1 0 0,0 0 0,1 1 0,-1-1 0,0 0 0,1 1 0,-1-1 0,0 1 0,1-1 0,-1 0 0,0 1 0,0-1 0,0 1 0,0-1 0,1 1 0,-1-1 0,0 0 0,0 1 0,0-1 0,0 1 0,0-1 0,0 1 0,0-1 0,0 1 0,0-1 0,0 1 0,0-1 0,0 1 0,-1-1 0,1 1 0,0-1 0,0 0 0,0 1 0,-1-1-17,-4 36 232,-47 110 214,40-119-611,1 1 0,1 0 0,1 0 0,1 1 0,0 15 165,4 14-3839,8-21-5129,4-12-5317</inkml:trace>
  <inkml:trace contextRef="#ctx0" brushRef="#br0" timeOffset="317.295">1030 482 11275,'0'0'4516,"0"0"-1665,0 0-321,0 0-320,-24 96-1025,11-56-608,-3 2-289,1-4-192,-1-3-96,2-5-224,5-2-1025,5-6-1666,1-2-2050,3-6-4548</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3.877"/>
    </inkml:context>
    <inkml:brush xml:id="br0">
      <inkml:brushProperty name="width" value="0.05" units="cm"/>
      <inkml:brushProperty name="height" value="0.05" units="cm"/>
    </inkml:brush>
  </inkml:definitions>
  <inkml:trace contextRef="#ctx0" brushRef="#br0">170 113 11435,'11'-14'3294,"41"-48"-497,-47 57-2561,0 2 0,0-1 0,0 1 1,1-1-1,-1 2 0,1-1 0,0 0 0,0 1 0,0 0 1,0 1-1,0-1 0,0 1 0,0 0 0,0 1 0,1 0 0,-1 0 1,0 0-1,1 0 0,-1 1 0,0 0 0,5 2-236,-3-1 43,0 0 0,0 0 0,-1 1 0,1 0-1,-1 1 1,1-1 0,-1 1 0,0 1 0,0 0 0,-1 0 0,0 0-1,1 0 1,-2 1 0,1 0 0,-1 1 0,0-1 0,0 1-1,-1 0 1,1 0 0,-2 0 0,1 1 0,-1-1 0,0 1 0,-1 0-1,1 0 1,-2 0 0,1 0 0,-1 0 0,0 1 0,-1-1-1,0 0 1,0 0 0,-1 0 0,0 1 0,-1-1 0,1 0 0,-2 0-1,1 0 1,-2 2-43,-6 9-46,-1-1 0,-1-1 0,0 0-1,-1 0 1,-1-1 0,0-1 0,-2-1 0,1 0-1,-2-1 1,0 0 0,0-1 0,-1-1 0,0-1 0,-1-1-1,0 0 1,-1-2 0,0 0 0,0-1 0,0-1-1,-1-1 1,0-1 0,0 0 0,-9-2 46,27 0 19,0 0 0,0 0 0,0-1 0,-1 0 0,1 1 0,0-1 0,0 0 0,0-1 0,0 1 0,0 0 0,0-1 0,0 0 0,0 0 0,0 0 0,0 0 0,0 0 0,0-1 0,1 1 0,-1-1 0,0 1 0,1-1 0,0 0 0,-1 0 0,1 0 0,0-1 0,0 1 0,0 0 0,0-1 0,0 0 0,1 1 0,-1-1 0,1 0 0,0 0 0,-1-2-19,3 2 56,1 0 0,0 1 0,1-1 0,-1 1 0,0 0 0,1 0 0,-1 0 0,1 0 0,0 0 0,0 0 0,0 1 0,0-1 0,0 1 1,0 0-1,0 0 0,0 0 0,0 0 0,0 1 0,1-1 0,-1 1 0,0 0 0,0 0 0,1 0 0,-1 0 0,0 1 0,0-1 0,1 1 0,-1 0 0,0 0 0,2 1-56,12 4-31,-1 1-1,0 1 1,0 1-1,-1 0 1,-1 1-1,1 1 1,-2 0-1,1 1 1,-1 1-1,-1 0 1,-1 0-1,0 1 1,0 0-1,-1 1 1,-1 1-1,-1-1 1,0 1-1,-1 1 1,-1-1-1,1 5 32,1-1-1161,13 27-7126,-12-31 151</inkml:trace>
  <inkml:trace contextRef="#ctx0" brushRef="#br0" timeOffset="215.117">675 684 10666,'0'0'3780,"0"0"-1090,0 0 33,0 0-994,0 0-640,0 0-128,0 0-448,-9 85-353,8-58-64,-1 0-96,2-2-96,0 0-929,0-5-1377,2 2-2147,2-8-4355</inkml:trace>
  <inkml:trace contextRef="#ctx0" brushRef="#br0" timeOffset="556.985">1082 183 10602,'15'-65'2221,"-14"62"-1973,1 0 0,-1 0 0,1 0 0,-1 0 0,1 0 0,0 0 0,0 1 0,0-1 0,0 1 0,1-1 0,-1 1 1,1 0-1,-1 0 0,1 0 0,0 0 0,0 1 0,0-1 0,0 1 0,0-1 0,0 1 0,0 0 0,1 1 0,-1-1 0,1 0-248,75 3 2108,-72-1-2098,0 0 1,0 0 0,-1 1-1,1 1 1,0-1 0,-1 1-1,0 0 1,1 0 0,-1 1 0,-1 0-1,1 0 1,0 0 0,-1 1-1,0 0 1,0 0 0,0 0-1,-1 0 1,0 1 0,0 0-1,0 0 1,-1 0 0,1 0-1,-1 1 1,-1-1 0,0 1-1,0 0 1,0-1 0,0 1-1,-1 0 1,0 0 0,-1 0-1,0 0 1,0 0 0,0 0-1,-1 0 1,0 0 0,0 0-1,-1 0 1,0 0 0,0-1 0,-1 3-11,-8 5-452,0-1 1,-1 0 0,0-1 0,-1 0-1,0-1 1,-1 0 0,0-1 0,-1-1-1,0 0 1,0-1 0,-17 6 451,-37 22 260,93-40 98,-4-2-231,-11 3 20,0-1 1,1 1-1,0 1 0,-1 0 1,1 0-1,0 1 0,0 0 1,0 1-1,0 0 0,0 0 1,0 1-1,2 1-147,-9-1 13,0 0 0,0 1-1,0-1 1,0 1 0,-1 0-1,1 0 1,0 0 0,-1 0 0,0 0-1,1 1 1,-1-1 0,0 1-1,0-1 1,-1 1 0,1 0 0,0 0-1,-1-1 1,0 1 0,0 0-1,0 1 1,0-1 0,0 0 0,0 0-1,-1 0 1,1 0 0,-1 1-1,0-1 1,0 3-13,-20 90 199,11-81-61,-2 0-1,0-1 0,0-1 0,-1 0 0,-1 0 0,0-1 0,-1-1 1,0 0-1,-1-1 0,0 0 0,-1-1 0,0-1 0,0-1 1,-1 0-1,1-1 0,-2-1 0,1 0 0,0-2 0,-1 0 0,0 0 1,1-2-1,-1 0 0,0-1 0,0-1 0,0-1 0,-1-1-137,-58-23-1466,57 8-2087,13-5-3572,8 5-168</inkml:trace>
  <inkml:trace contextRef="#ctx0" brushRef="#br0" timeOffset="921.044">1479 799 10090,'0'0'4324,"0"0"-769,0 0-961,7 106-832,-17-68-929,-8 7-513,-3 2-192,1 3-128,1 0 0,1-1-64,2-5-288,9-7-1762,5-2-2787,2-11-6437</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3.357"/>
    </inkml:context>
    <inkml:brush xml:id="br0">
      <inkml:brushProperty name="width" value="0.05" units="cm"/>
      <inkml:brushProperty name="height" value="0.05" units="cm"/>
    </inkml:brush>
  </inkml:definitions>
  <inkml:trace contextRef="#ctx0" brushRef="#br0">258 0 8136,'0'0'2941,"0"0"-240,0 0 6,0 0-428,0 0-811,0 0-528,-12 2-385,5-2-501,5 0-44,0 0 0,0 0 0,0 0 0,0 0 0,0 0 0,0 0 0,0 0 0,0 1 0,0-1 0,0 1 0,0 0 0,0-1 0,0 1 0,1 0 0,-1 0 0,0 0 0,1 0 0,-1 0 0,0 1 0,1-1 0,-1 0 0,1 1 0,0-1 0,0 1 0,-1 0 0,1-1 0,0 1 0,0 0 0,0 0 0,1-1 0,-1 1 0,0 0 0,1 0 0,-1 0 0,1 0 0,0 0 0,0 0 0,-1 0 0,1 0 0,1 0-10,30 481-683,-31-482 668,0 1 1,0-1 0,-1 1 0,1-1 0,-1 1-1,1-1 1,-1 0 0,1 1 0,-1-1 0,0 0-1,0 1 1,1-1 0,-1 0 0,0 0 0,0 0-1,0 0 1,-1 0 0,1 0 0,0 0-1,0 0 1,0 0 0,-1 0 0,1-1 0,0 1-1,-1-1 1,1 1 0,-1-1 0,1 1 0,-1-1-1,1 0 1,0 1 0,-1-1 0,1 0 0,-1 0-1,1 0 1,-1-1 0,1 1 0,-1 0-1,1 0 1,-1-1 14,-63-14 259,-43-33 3078,131 45-2409,129 6-750,113-3-3505,-212-6-2620,-30 4 96</inkml:trace>
  <inkml:trace contextRef="#ctx0" brushRef="#br0" timeOffset="262.859">637 452 6022,'0'0'3907,"0"0"-1729,0 0 1,0 0 351,0 0-160,0 0-704,-34 103-321,21-67-224,1 3-416,4 1-417,3 0-256,4-4-32,1 0-256,1-6-1570,9 0-1601,5-5-3748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03.118"/>
    </inkml:context>
    <inkml:brush xml:id="br0">
      <inkml:brushProperty name="width" value="0.05" units="cm"/>
      <inkml:brushProperty name="height" value="0.05" units="cm"/>
    </inkml:brush>
  </inkml:definitions>
  <inkml:trace contextRef="#ctx0" brushRef="#br0">32 135 13965,'-1'-103'5531,"1"102"-5350,1-1 0,-1 1 1,0 0-1,0 0 0,0 0 1,0 0-1,0 0 0,-1-1 1,1 1-1,0 0 0,0 0 1,-1 0-1,1 0 1,-1 0-1,1 0 0,-1 0 1,1 0-1,-1 0 0,0 0 1,0 0-1,1 0 0,-1 0 1,0 1-1,0-1 0,0 0 1,0 0-1,0 1 0,0-1 1,0 1-1,0-1 0,0 1 1,-1-1-182,-5 22 1510,4 9-1417,1 0-1,1 0 1,2 1-1,1-1 0,1 0 1,2 0-1,1-1 1,2 1-1,0-1 1,2-1-1,1 0 0,1 0 1,2-1-1,0 0 1,2-2-1,7 9-92,-20-29 1,0 0 0,1 0 0,-1-1 0,1 1-1,0-1 1,0 1 0,1-1 0,-1 0 0,1-1 0,0 1 0,0-1-1,0 0 1,0 0 0,1-1 0,-1 1 0,1-1 0,0-1 0,-1 1 0,1-1-1,0 0 1,0 0 0,0 0 0,0-1 0,0 0 0,0 0 0,0-1-1,0 0 1,0 0 0,-1 0 0,1 0 0,0-1 0,0 0 0,-1 0 0,0-1-1,1 0 1,-1 0 0,3-2-1,13-21 25,-1-1 0,-2-1 0,0 0 0,-2-1 0,-2-1 0,0-1 0,0-6-25,1 3 71,3-6-20,-8 20 10,-1 0 1,0-1 0,-2 0 0,0 0 0,-2-1-1,3-19-61,-22 17-1749,2 37-7835,11-1-4675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51.347"/>
    </inkml:context>
    <inkml:brush xml:id="br0">
      <inkml:brushProperty name="width" value="0.05" units="cm"/>
      <inkml:brushProperty name="height" value="0.05" units="cm"/>
    </inkml:brush>
  </inkml:definitions>
  <inkml:trace contextRef="#ctx0" brushRef="#br0">233 141 10154,'-1'-41'2690,"1"41"-2615,0-1 0,0 1 0,0-1 1,0 1-1,0-1 0,0 1 0,0-1 0,0 1 0,0-1 0,-1 1 0,1-1 0,0 1 0,0-1 0,-1 1 1,1-1-1,0 1 0,-1-1 0,1 1 0,0 0 0,-1-1 0,1 1 0,0 0 0,-1-1 0,1 1 0,-1 0 1,1-1-1,-1 1 0,1 0 0,-1 0 0,1 0 0,-1-1 0,1 1 0,-1 0 0,1 0 0,-1 0 0,1 0 1,-1 0-1,1 0 0,-1 0 0,1 0 0,-1 0 0,1 0 0,-1 0 0,1 1 0,-1-1 0,1 0 0,-1 0 1,1 0-1,-1 1 0,1-1 0,-1 0 0,1 0 0,0 1 0,-1-1 0,1 1 0,-1-1 0,1 0 0,0 1 1,-1-1-1,1 1 0,0-1 0,0 0 0,-1 1 0,1-1 0,0 1 0,0-1 0,0 1 0,0-1 0,-1 1 1,1 0-76,0-1 87,-13 17 336,1-1-1,1 2 1,1-1 0,0 2 0,1-1-1,1 1 1,-2 9-423,10-26 20,-13 30 27,2 1 0,1 0 0,2 1 0,1 0 1,2 0-1,1 0 0,2 1 0,2 27-47,1-47-40,0 1 0,1-1 0,0 0 0,1 0 0,1 0 0,1 0 0,0-1 0,1 1 0,0-1 1,1-1-1,1 1 0,0-1 0,1 0 0,0-1 0,1 0 0,0-1 0,1 0 0,0 0 0,1-1 0,10 6 40,-14-11-79,0 0 0,0-1 0,0-1 0,0 1 0,1-2 0,-1 1 0,1-1 0,0 0 0,0-1 0,-1 1 0,1-2 0,0 0 1,0 0-1,0 0 0,0-1 0,0 0 0,0-1 0,-1 0 0,1-1 0,-1 1 0,1-2 0,-1 1 0,0-1 0,0 0 0,5-4 79,6-4-20,-1-1 1,0-1-1,-1 0 0,0-1 0,-1-1 1,-1-1-1,-1 0 0,0-1 1,8-14 19,-1-8 462,-2 0 0,-2-1 0,-1-1 0,-2-1 0,-3 0 0,-1 0 0,-2-1 0,-1-1 0,-3 1 0,-2-1 0,-3-40-462,-14-11 422,14 93-417,0 1-1,0-1 0,0 1 0,0-1 0,0 1 0,-1-1 1,1 1-1,-1 0 0,1 0 0,-1 0 0,0 0 1,0 0-1,0 0 0,0 0 0,0 1 0,0-1 0,-1 1 1,1-1-1,0 1 0,-1 0 0,1 0 0,-1 0 0,1 0 1,-1 1-1,0-1 0,1 1 0,-1-1 0,0 1 1,1 0-1,-1 0 0,0 0 0,0 0 0,-2 1-4,1 0-101,0 1-1,0-1 1,1 1 0,-1-1-1,0 1 1,1 0-1,-1 1 1,1-1 0,0 1-1,0-1 1,0 1-1,0 0 1,0 0-1,1 0 1,-1 1 0,1-1-1,0 0 1,0 1-1,-2 3 102,-14 46-6603,12-16-3818</inkml:trace>
  <inkml:trace contextRef="#ctx0" brushRef="#br0" timeOffset="12754.25">367 997 10442,'0'0'2242,"0"0"-737,0 0-287,-27 100 351,9-43-480,-2 6-416,-3 7-385,4 3-192,0 2-32,2 0-32,-3 0-32,-2-4-384,0-3-1250,4-13-2017,6-10-1314,1-12-2562</inkml:trace>
  <inkml:trace contextRef="#ctx0" brushRef="#br0" timeOffset="13044.904">31 1732 5221,'-4'-13'2968,"0"2"-2048,-6-25 124,-2-5 4674,15 68-1057,0 1-4229,3-13-354,0 0 0,1-1 1,1 1-1,0-1 0,0-1 0,2 1 0,0-1 1,0-1-1,1 0 0,0-1 0,1 0 0,1 0 1,0-2-1,0 1 0,1-2 0,0 0 1,0 0-1,1-1 0,0-1 0,0-1 0,0 0 1,1-1-1,1 0-78,-8-2-24,1 0 0,-1-1 1,1 0-1,-1-1 0,1 0 1,0-1-1,-1 0 0,1 0 1,0-1-1,-1 0 0,0 0 1,1-1-1,-1-1 0,0 0 1,-1 0-1,1 0 0,-1-1 0,0 0 1,0-1-1,0 0 0,-1 0 1,0-1-1,0 0 0,0 0 1,-1 0-1,0-1 0,-1 0 1,0 0-1,0-1 0,-1 1 1,0-1-1,0 0 24,0-3 0,0-1 0,-1 1 0,0 0 0,-1-1 0,-1 0 0,0 0 0,0 1 0,-2-1 0,1 0 0,-2 0 0,-2-11 0,4 23-29,-1 0 1,1 0 0,-1 0-1,0 1 1,1-1 0,-1 0-1,0 1 1,0-1-1,0 0 1,1 1 0,-1-1-1,0 1 1,0 0-1,0-1 1,0 1 0,0-1-1,0 1 1,0 0-1,0 0 1,0 0 0,0 0-1,0 0 1,0 0 0,0 0-1,0 0 1,0 0-1,0 0 1,0 0 0,0 0-1,0 1 1,0-1-1,0 0 1,0 1 0,1-1-1,-1 1 1,0-1 0,0 1-1,0 0 1,0-1-1,1 1 1,-1 0 0,0-1-1,1 1 1,-1 0-1,0 0 1,1 0 0,-1-1-1,1 1 1,0 0 0,-1 0-1,1 0 1,-1 0-1,1 0 1,0 0 0,0 0-1,0 0 1,0 0-1,0 0 1,0 0 0,0 0-1,0 0 1,0 0 0,0 1 27,-42 89-8657,19-35-754</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07.110"/>
    </inkml:context>
    <inkml:brush xml:id="br0">
      <inkml:brushProperty name="width" value="0.05" units="cm"/>
      <inkml:brushProperty name="height" value="0.05" units="cm"/>
    </inkml:brush>
  </inkml:definitions>
  <inkml:trace contextRef="#ctx0" brushRef="#br0">97 50 8520,'0'0'3395,"0"0"-1158,0 0-438,14-8-646,51-25-672,-60 31-462,1 0 1,0 1 0,-1 0 0,1 0-1,0 0 1,0 1 0,-1 0 0,1 0 0,0 0-1,0 1 1,-1 0 0,1 0 0,0 0-1,-1 1 1,1-1 0,-1 2 0,0-1-1,1 0 1,-1 1-20,-2-1 14,0-2 11,-1 1-1,1 0 0,-1 0 1,0 0-1,1 0 0,-1 0 0,0 1 1,0-1-1,1 1 0,-1 0 1,0-1-1,-1 1 0,1 0 0,0 0 1,0 0-1,-1 0 0,1 1 1,-1-1-1,0 0 0,0 0 0,0 1 1,0-1-1,0 1 0,0-1 1,-1 1-1,1 0 0,-1-1 0,1 1 1,-1-1-1,0 1 0,0 0 1,-1-1-1,1 1 0,0-1 1,-1 1-1,0 0 0,1-1 0,-1 1 1,0-1-1,-1 2-24,-8 10 228,-1-1 1,-1 1-1,0-2 1,-1 1-1,-1-2 0,1 0 1,-2 0-1,1-2 1,-16 8-229,9-4 250,-132 86 946,153-99-1196,-1 0 0,0 0 1,1 1-1,-1-1 0,1 0 0,-1 0 0,1 0 1,-1 1-1,0-1 0,1 0 0,-1 1 1,1-1-1,-1 0 0,1 1 0,0-1 0,-1 1 1,1-1-1,-1 1 0,1-1 0,0 1 1,-1-1-1,1 1 0,0-1 0,0 1 0,-1 0 1,1-1-1,0 1 0,0-1 0,0 1 0,0 0 1,0-1-1,0 1 0,-1-1 0,2 1 1,-1 0-1,0-1 0,0 1 0,0 0 0,0-1 1,0 1-1,0-1 0,1 1 0,-1-1 1,0 1-1,0 0 0,1-1 0,-1 1 0,1-1 1,-1 1-1,0-1 0,1 0 0,-1 1 1,1-1-1,-1 1 0,1-1 0,-1 0 0,1 1 1,-1-1-1,1 0 0,-1 0 0,1 1 0,0-1 1,-1 0-1,1 0 0,-1 0 0,1 0 1,0 0-1,49 4-283,-41-4 209,161-9-2162,-58-5-3213,-94 12 4038,39-6-5193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07.878"/>
    </inkml:context>
    <inkml:brush xml:id="br0">
      <inkml:brushProperty name="width" value="0.05" units="cm"/>
      <inkml:brushProperty name="height" value="0.05" units="cm"/>
    </inkml:brush>
  </inkml:definitions>
  <inkml:trace contextRef="#ctx0" brushRef="#br0">474 162 5445,'0'0'2744,"-1"-15"-288,-5-48 384,4 59-2525,1-1 1,-1 1-1,0 0 1,0 0 0,0 0-1,-1 0 1,1 0-1,-1 0 1,0 0-1,0 1 1,-1 0-1,1-1 1,-1 1 0,1 0-1,-1 1 1,0-1-1,0 1 1,0 0-1,0 0 1,-1 0-1,1 0 1,0 1 0,-1-1-1,0 1 1,1 0-1,-1 1 1,-1-1-316,3 0 90,-1 0 0,0 0 0,0 0-1,0 0 1,0 1 0,0 0 0,0 0 0,0 0 0,0 0 0,0 0 0,0 1 0,0 0 0,0 0 0,0 0 0,0 0 0,1 1-1,-1-1 1,0 1 0,1 0 0,0 0 0,-1 0 0,1 1 0,0-1 0,0 1 0,0 0 0,0 0 0,1 0 0,-1 0-1,1 0 1,-1 0 0,1 1 0,-1 2-90,-2 13 18,1-1 0,1 1 0,1 0-1,0-1 1,2 1 0,0 0 0,1 0 0,1 0-1,0 0 1,2-1 0,0 1 0,5 12-18,-4-10 16,8 28 6,-3 2 0,-2-1 0,-2 1 0,-2 1 0,-3-1 0,-2 0 1,-4 20-23,4-58-9,-2-1 0,0 1 0,0-1 0,-1 0 1,-1 0-1,0 0 0,-1 0 0,0-1 0,0 0 1,-1 0-1,-1-1 0,0 0 0,0 0 0,-1-1 1,0 0-1,-1 0 0,-3 1 9,10-8-79,0 0-1,0 0 1,0 0-1,0-1 1,-1 1-1,1-1 1,-1 0-1,1 0 1,-1 0 0,1-1-1,-1 1 1,0-1-1,1 0 1,-1 0-1,0 0 1,1 0-1,-1-1 1,0 1-1,1-1 1,-1 0 0,1 0-1,-1-1 1,1 1-1,0-1 1,-1 1-1,1-1 1,0 0-1,0 0 1,0 0-1,1-1 1,-1 1 0,0-1-1,1 0 1,0 1-1,-1-1 1,1 0-1,0 0 1,0-1-1,1 1 1,-1 0-1,1-1 1,0 1 0,-1-4 79,-19-150-2670,12 187 4512,-6 235 2124,8-126-3826,3-82-160,1 1 0,4-1 1,6 53 19,-5-96-41,1-1 0,0 1 0,1-1 0,0 1 0,1-1 0,1-1 0,0 1 0,1-1 0,0 0 0,3 3 41,-7-10-45,1-1 0,0 1 0,0-1 0,0 0-1,0 0 1,1-1 0,0 1 0,0-1 0,0 0 0,0 0 0,0-1 0,1 1 0,-1-1-1,1 0 1,-1-1 0,1 1 0,0-1 0,0 0 0,0-1 0,-1 1 0,1-1-1,0 0 1,0-1 0,0 1 0,2-2 45,103-49-522,-58 20-1134,-22 14-831,3 0-5922,-19 10-682</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05.091"/>
    </inkml:context>
    <inkml:brush xml:id="br0">
      <inkml:brushProperty name="width" value="0.05" units="cm"/>
      <inkml:brushProperty name="height" value="0.05" units="cm"/>
    </inkml:brush>
  </inkml:definitions>
  <inkml:trace contextRef="#ctx0" brushRef="#br0">714 215 11211,'0'0'2274,"0"0"-43,0 0 209,0 0-433,0 0-672,0 0-673,0 0-406,-13 13-59,-84 108 455,61-53-596,3 2 0,3 1 0,3 2 0,-5 29-56,29-89-410,9-36 302,31-89 121,-2 2 186,4 3 0,30-54-199,-64 152 26,-1-3 28,1 1 1,1 0-1,0 0 0,0 1 1,1 0-1,1 0 0,-1 0 1,2 1-1,-1 0 0,1 1 1,0 0-1,7-4-54,-15 11 11,0 1-1,1-1 1,-1 1 0,0 0-1,1-1 1,-1 1-1,0 0 1,1 0 0,-1 0-1,0 0 1,1 0 0,-1 0-1,1 0 1,-1 0 0,0 1-1,1-1 1,-1 1-1,0-1 1,1 1 0,-1-1-1,0 1 1,0 0 0,0-1-1,0 1 1,1 0-1,-1 0 1,0 0 0,0 0-1,0 0 1,-1 0 0,1 0-1,0 0 1,0 0-1,-1 0 1,1 1 0,0-1-1,-1 0 1,1 1 0,-1-1-1,0 0-10,18 62 82,-16-52-44,63 514 367,-79-532-309,-201-230 1597,118 135-3338,96 104-3209,7 12 334,4 3-3413</inkml:trace>
  <inkml:trace contextRef="#ctx0" brushRef="#br0" timeOffset="1537.288">343 1 15022,'0'0'2691,"0"0"-577,-113 48 96,66 18-737,-4 17-384,4 13-288,11 4-353,8 3-127,11-4-161,14-4-64,3-8-32,23-7-64,19-8-416,17-12-449,20-12-609,14-12-1344,9-12-3044,-6-11-6405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05.490"/>
    </inkml:context>
    <inkml:brush xml:id="br0">
      <inkml:brushProperty name="width" value="0.05" units="cm"/>
      <inkml:brushProperty name="height" value="0.05" units="cm"/>
    </inkml:brush>
  </inkml:definitions>
  <inkml:trace contextRef="#ctx0" brushRef="#br0">104 335 11275,'0'0'3560,"0"0"-597,0 0-272,0 0-908,0 0-753,0 0-485,-13 12-289,3-3-217,4-4-18,-1 0 0,1 1 0,1 0-1,-1 0 1,1 0 0,0 1 0,1 0 0,-1 0-1,1 0 1,1 0 0,0 1 0,0-1-1,-2 8-20,1 2 12,0 1 0,1 0 0,1 0 0,1 0-1,1 0 1,1 0 0,0 1 0,1-1 0,1-1-1,0 1 1,2 0 0,0-1 0,1 0 0,0 0-1,2 0 1,0-1 0,1 0 0,0 0 0,7 7-12,-13-19-12,0-1 0,0 1 0,0-1 0,1 0 0,-1 0 0,1 0 0,0-1 0,-1 1 0,1-1 0,0 0 0,0 0 0,1 0 0,-1-1 0,0 1 1,1-1-1,-1 0 0,0-1 0,1 1 0,-1-1 0,1 1 0,0-1 0,-1-1 0,1 1 0,-1-1 0,1 1 0,-1-1 0,0 0 0,1-1 0,-1 1 0,0-1 0,0 0 1,0 0-1,0 0 0,0-1 0,0 1 0,-1-1 0,1 0 0,2-3 12,11-13 209,-1-1 0,-1-1 0,-1 0 0,-1-1 0,-1 0 0,0-1 0,-2-1 0,-1 1 0,-1-2 0,-1 1 0,-1-1 0,-1 0 0,2-22-209,-3 23 224,21-183 476,-25 207-716,1-2-39,-1 1 1,0 0 0,0 0 0,0-1-1,0 1 1,0 0 0,0 0 0,0-1-1,0 1 1,0 0 0,0 0 0,-1 0 0,1-1-1,0 1 1,-1 0 0,1 0 0,-1 0-1,0 0 1,1 0 0,-1 0 0,0 0-1,1 0 1,-1 0 0,0 0 0,0 0-1,0 0 1,0 0 0,0 1 0,0-1-1,0 0 1,-1 1 54,-2 19-4895,5 6-438,9 5-2301</inkml:trace>
  <inkml:trace contextRef="#ctx0" brushRef="#br0" timeOffset="564.679">739 381 14253,'0'0'4266,"0"0"-1463,0 0-786,0 0-709,0 0-534,0 0-416,0 0-224,-2 12-49,-66 253 59,17-134-1692,51-131 1495,0 0 0,-1-1 0,1 1 0,0 0 0,0-1 0,-1 1 0,1 0 0,0 0 0,0-1 0,-1 1 1,1 0-1,0 0 0,-1 0 0,1-1 0,0 1 0,-1 0 0,1 0 0,-1 0 0,1 0 0,0 0 0,-1-1 0,1 1 0,0 0 0,-1 0 0,1 0 0,-1 0 0,1 0 0,0 0 1,-1 1-1,1-1 0,0 0 0,-1 0 0,1 0 0,-1 0 53,4-47 150,-1 11 117,1 0 0,2 0 0,2 0 0,1 0 0,1 1 0,2 1 0,2 0 0,1 0 0,1 2 0,2-1-1,1 2 1,2 1 0,7-9-267,-23 34 7,-1 1-1,0-1 1,1 1-1,0 0 1,0 0 0,0 0-1,1 0 1,-1 1-1,1 0 1,0 0-1,-1 0 1,2 0-1,-1 1 1,0 0-1,0 0 1,1 0-1,-1 1 1,1 0 0,-1 0-1,1 0 1,0 1-1,-1 0 1,1 0-1,-1 0 1,1 1-1,0-1 1,-1 2-1,1-1 1,-1 0-1,1 1 1,-1 0 0,0 0-1,0 1 1,0-1-1,0 1 1,0 0-1,-1 1 1,1-1-1,-1 1 1,3 3-7,-3-1-27,0 1 1,0 0-1,-1 0 0,1 0 1,-2 0-1,1 1 0,-1-1 1,0 1-1,-1-1 1,0 1-1,0 0 0,-1 0 1,1 0-1,-2-1 0,1 1 1,-1 0-1,0 0 0,-1-1 1,0 1-1,0-1 0,-2 3 27,-3 9-164,-1 0 0,0-1 0,-2 0 0,0 0 0,-1-1 0,-1-1 0,-9 11 164,6-8-74,0-2-1,-1 0 1,-1 0 0,-1-1 0,0-2 0,-1 0 0,0 0 0,-18 8 74,36-22 2,0 0 0,1-1 0,-1 1-1,1 0 1,-1 0 0,0-1 0,1 1 0,-1 0 0,1-1-1,-1 1 1,1 0 0,-1-1 0,1 1 0,-1-1 0,1 1-1,0-1 1,-1 1 0,1-1 0,0 1 0,-1-1 0,1 1-1,0-1 1,-1 0 0,1 1 0,0-1 0,0 1 0,0-1-1,0 0 1,0 1 0,0-1 0,0 0 0,0 1 0,0-1-1,0 0 1,0 1 0,0-1 0,0 1 0,0-1 0,0 0-1,1 1 1,-1-1 0,0 1 0,1-1 0,-1 0 0,0 1 0,1-1-1,-1 1 1,0-1 0,1 1 0,-1 0 0,1-1 0,-1 1-1,1-1 1,-1 1 0,1 0 0,0-1 0,-1 1 0,1 0-1,-1 0 1,1-1 0,0 1 0,-1 0 0,1 0 0,0 0-2,15-18 1,1 0 1,0 1 0,2 1 0,0 1-1,1 1 1,0 1 0,1 0 0,0 1 0,8-1-2,74-11-59,-101 24 57,1 0 0,0 0 0,0 1 0,0-1 0,0 1 0,-1 0 0,1 0 0,0 0 0,-1 0 0,1 1-1,0-1 1,-1 1 0,0-1 0,1 1 0,-1 0 0,0 0 0,0 0 0,0 0 0,0 0 0,0 0 0,-1 1 0,1-1 0,-1 1 0,1-1 0,-1 1 0,0 0 0,0-1 0,0 1 0,0 0 0,-1 0 0,1-1-1,-1 1 1,1 0 0,-1 2 2,-1 12 3,-1 0 0,0 0 0,-1-1 0,-1 0 0,0 1 0,-1-1 0,-1-1 0,0 1 0,-1-1 0,-1 0 0,-1 0 0,0-1 0,-1-1 0,0 1 0,-1-1 0,0-1 0,-1 0 0,-5 3-3,11-8 6,0 0-1,-1-1 1,-1 1 0,1-1 0,-1-1 0,0 0-1,0 0 1,0 0 0,-1-1 0,1 0 0,-1-1-1,0 0 1,-1 0 0,1-1 0,0 0 0,-1 0 0,1-1-1,-1-1 1,1 0 0,-1 0 0,1 0 0,-1-1-1,1-1 1,0 0 0,-1 0 0,1-1 0,0 0-1,0 0 1,0-1 0,1 0 0,0-1 0,-1 0-1,1 0 1,-3-4-6,5 5-163,1-1-1,-1-1 0,1 1 0,0-1 1,1 1-1,-1-2 0,1 1 0,0 0 1,1-1-1,-1 1 0,1-1 0,1 0 1,-3-7 163,13-60-9787,12 36-1327</inkml:trace>
  <inkml:trace contextRef="#ctx0" brushRef="#br0" timeOffset="801.787">1526 20 15855,'0'0'4628,"0"0"-1948,14-5-929,-6 2-1524,-6 1-191,0 1 1,0 0-1,0 0 0,0 0 1,0 0-1,0 0 0,0 0 1,0 1-1,0-1 0,1 0 1,-1 1-1,0 0 0,0 0 0,1 0 1,-1 0-1,0 0 0,0 0 1,1 0-1,-1 1 0,0-1 1,0 1-1,1 0 0,-1-1 1,0 1-1,0 0 0,0 0 1,0 0-1,0 1 0,0-1 1,-1 0-1,1 1 0,0-1 0,-1 1 1,1 0-1,-1 0 0,1-1 1,-1 1-1,0 0 0,0 0 1,0 0-1,0 0 0,0 0 1,0 1-37,9 31 130,-1 1 1,-2 0 0,-2 1 0,0 0 0,-3 0-1,-1 0 1,-2 0 0,-1-1 0,-2 1 0,-1 0-1,-2-1 1,-2 0 0,-1 0 0,-10 23-131,6-21-99,-1 0 0,-2-1 1,-2-1-1,-1-1 1,-1-1-1,-2 0 1,-1-2-1,-23 22 99,25-31-656,-2-1 0,0 0 0,-1-2 0,-1-1 0,-1-1 0,-1-2 0,-5 2 656,-52 17-4015,0-9-3240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11.725"/>
    </inkml:context>
    <inkml:brush xml:id="br0">
      <inkml:brushProperty name="width" value="0.05" units="cm"/>
      <inkml:brushProperty name="height" value="0.05" units="cm"/>
    </inkml:brush>
  </inkml:definitions>
  <inkml:trace contextRef="#ctx0" brushRef="#br0">0 75 12972,'0'0'3395,"0"0"-800,0 0-673,0 0-929,0 0-769,0 0-224,22-74-192,-12 74-1410,7 0-3427,-2 3-5605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12.096"/>
    </inkml:context>
    <inkml:brush xml:id="br0">
      <inkml:brushProperty name="width" value="0.05" units="cm"/>
      <inkml:brushProperty name="height" value="0.05" units="cm"/>
    </inkml:brush>
  </inkml:definitions>
  <inkml:trace contextRef="#ctx0" brushRef="#br0">1 79 5605,'0'0'10827,"0"0"-8201,0 0-1377,0 0-608,0 0-577,75-25-64,-51 28-320,4 0-1891,1 4-4034,-2-1-5703</inkml:trace>
  <inkml:trace contextRef="#ctx0" brushRef="#br0" timeOffset="1">470 50 14510,'0'0'4068,"0"0"-1506,0 0-864,0 0-994,0 0-608,0 0-96,0 0-288,0 0-1089,89-50-3972,-68 50-8584</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13.247"/>
    </inkml:context>
    <inkml:brush xml:id="br0">
      <inkml:brushProperty name="width" value="0.05" units="cm"/>
      <inkml:brushProperty name="height" value="0.05" units="cm"/>
    </inkml:brush>
  </inkml:definitions>
  <inkml:trace contextRef="#ctx0" brushRef="#br0">67 79 13261,'0'0'10185,"0"0"-7911,0 0-832,0 0-481,0 0-705,0 0-256,0 0-96,0 0-225,-67-74-159,85 71-353,8 1-1025,5 2-2690,-2 0-7623</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12.446"/>
    </inkml:context>
    <inkml:brush xml:id="br0">
      <inkml:brushProperty name="width" value="0.05" units="cm"/>
      <inkml:brushProperty name="height" value="0.05" units="cm"/>
    </inkml:brush>
  </inkml:definitions>
  <inkml:trace contextRef="#ctx0" brushRef="#br0">142 755 15343,'-24'-89'3468,"-14"-100"1600,38 184-5030,-1 0 1,1 0-1,1 1 1,-1-1-1,1 0 1,-1 0 0,2 1-1,-1-1 1,0 1-1,1-1 1,0 1-1,0-1 1,0 1 0,0 0-1,1 0 1,0 0-1,0 0 1,0 1 0,0-1-1,0 1 1,1-1-1,0 1 1,-1 0-1,1 1 1,0-1 0,1 1-1,-1 0 1,0 0-1,1 0 1,-1 0-1,4 0-38,1-1-93,0 2 0,0-1 0,1 1-1,-1 1 1,0-1 0,1 1 0,-1 1-1,0 0 1,1 0 0,-1 1 0,0 0-1,0 1 1,0 0 0,-1 0 0,1 1-1,-1 0 1,0 1 0,0 0-1,0 0 1,0 0 0,-1 1 0,0 0-1,0 1 1,-1-1 0,0 1 0,0 1-1,0-1 1,-1 1 0,0 0 0,-1 0-1,1 0 1,-2 1 0,1 0 0,-1-1-1,-1 1 1,1 0 0,-1 1 0,-1-1-1,0 0 1,0 0 0,-1 1 0,0-1-1,-1 0 1,0 1 0,0-1-1,-1 0 1,0 0 0,-1 0 0,-2 5 93,-16 20-142,-1-1-1,-2-1 1,-1-1 0,-1-2 0,-2 0-1,-1-2 1,-28 21 142,-2 4-3,39-34 38,9-10 56,1 0-1,0 1 1,0 1-1,1-1 1,1 1-1,0 1 1,0 0-1,1 0 1,0 0-1,0 1 1,-1 7-91,7-17 19,1-1 0,-1 1 1,1 0-1,-1 0 0,1 0 0,0 0 1,0 0-1,0-1 0,0 1 0,0 0 1,1 0-1,-1 0 0,1 0 0,-1-1 1,1 1-1,-1 0 0,1 0 0,0-1 1,0 1-1,0 0 0,0-1 1,0 1-1,0-1 0,0 1 0,1-1 1,-1 0-1,0 0 0,1 1 0,-1-1 1,1 0-1,0 0 0,-1 0 0,1-1 1,0 1-1,-1 0 0,1 0 0,0-1 1,0 1-1,1-1-19,77 6 133,-78-6-120,13-1 125,-1 0-1,0-1 1,0 0 0,0-2 0,0 1 0,0-2 0,0 1 0,-1-2 0,0 0 0,12-8-138,-19 10 242,1 0 0,-1-1 0,0 0 1,0 0-1,0-1 0,-1 1 1,1-1-1,-2-1 0,1 1 0,-1-1 1,1 1-1,-2-1 0,1-1 0,-1 1 1,0 0-1,-1-1 0,0 1 1,0-1-1,0 0 0,-1-4-242,1 3 45,-1 1 1,-1-1-1,0 0 0,0 1 0,0-1 0,-1 0 1,-1 1-1,1-1 0,-1 1 0,-1 0 0,0-1 1,0 1-1,0 0 0,-1 0 0,0 1 1,-1-1-1,0 1 0,0 0 0,0 0 0,-1 1 1,0 0-1,0 0 0,-1 0 0,0 1 0,0-1 1,0 2-1,0-1 0,-1 1 0,0 0 0,0 1 1,0-1-1,-3 1-45,11 3-133,-1 0 1,0-1 0,1 1-1,-1 0 1,0 0-1,0 0 1,1 0-1,-1 0 1,0 0-1,1 1 1,-1-1 0,0 0-1,1 0 1,-1 0-1,0 1 1,1-1-1,-1 0 1,1 1-1,-1-1 1,0 0-1,1 1 1,-1-1 0,1 1-1,-1-1 1,1 1-1,-1-1 1,1 1-1,0-1 1,-1 1-1,1-1 1,0 1 0,-1 0-1,1-1 1,0 1-1,0 0 1,-1-1-1,1 1 1,0 0-1,0-1 1,0 1 0,0 0-1,0-1 1,0 1-1,0 0 1,0 0-1,0-1 1,0 1-1,1 0 1,-1-1 0,0 1-1,0 0 1,1-1-1,-1 1 1,0-1-1,1 1 1,-1 0-1,1-1 1,-1 1 132,14 18-7426</inkml:trace>
  <inkml:trace contextRef="#ctx0" brushRef="#br0" timeOffset="465.961">937 121 6054,'0'0'3592,"0"0"-581,0 0-85,4-13-412,-3 3-2004,0 7-381,-1-1-1,1 0 1,-1 1-1,1-1 1,0 1-1,0-1 1,1 1-1,-1-1 1,1 1-1,0 0 1,0-1-1,0 1 1,0 0-1,0 0 1,1 1-1,-1-1 1,1 0-1,0 1 0,0 0 1,0-1-1,1 0-128,7-2 190,1 0-1,0 1 0,0 1 0,0-1 0,0 2 1,0 0-1,0 0 0,1 1 0,-1 1 0,1 0 1,-1 1-1,1 0 0,-1 0 0,11 4-189,-16-3 24,0-1-1,-1 1 1,1 0-1,-1 1 1,0 0-1,0 0 1,0 0-1,0 1 1,0 0-1,-1 0 1,1 0-1,-1 0 1,0 1-1,0 0 1,-1 0-1,0 1 1,0-1-1,0 1 1,0 0-1,-1 0 1,0 0-1,0 0 1,-1 1-1,0-1 1,0 1-1,0-1 1,0 4-24,-1 7 2,-1 0 1,0 0 0,-1-1 0,0 1 0,-2 0 0,0 0 0,-1-1-1,0 1 1,-2-1 0,0 0 0,0-1 0,-2 0 0,1 0 0,-2 0-1,0-1 1,-2 1-3,-27 35 166,-2-2 0,-2-2 0,-33 28-166,71-70 22,-2 0-5,0 0 0,1 1 0,0-1 0,0 1 0,0 1 0,1-1 0,-1 1 0,1 0 0,0-1 0,1 2-1,0-1 1,0 0 0,0 1 0,1 0 0,0-1 0,0 1 0,0 0 0,1 0 0,0 0 0,1 0-1,-1 0 1,2 0 0,-1 0 0,1 5-17,99 271 256,-98-268-202,0 0 0,-1 0 0,0 0-1,-2 1 1,1-1 0,-2 0 0,0 0-1,-1 0 1,0 0 0,-1 0 0,-1 0-1,0-1 1,-1 0 0,-1 0 0,0-1-1,-1 0 1,0 0 0,-1 0 0,-1-1-1,1-1 1,-2 1 0,0-2 0,0 0-1,-1 0 1,0-1 0,-1 0 0,0-1-1,0 0 1,-3 0-54,-233 75 91,250-83-164,-1 0 0,1-1 0,-1 1 1,0 0-1,1 0 0,-1 0 0,1 0 0,-1 0 0,0 0 0,1 0 1,-1 0-1,0 0 0,1 1 0,-1-1 0,1 0 0,-1 0 0,0 0 1,1 0-1,-1 0 0,0 1 0,1-1 0,-1 0 0,0 0 0,1 1 1,-1-1-1,0 0 0,0 0 0,1 1 0,-1-1 0,0 0 0,0 1 0,0-1 1,1 0-1,-1 1 0,0-1 0,0 1 0,0-1 0,0 0 0,0 1 1,0-1-1,0 1 0,0-1 0,0 0 0,0 1 0,0-1 0,0 0 1,0 1-1,0-1 0,0 1 0,0-1 0,0 0 0,0 1 0,0-1 1,-1 1 72,36 2-3614,11-2-2403</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10.689"/>
    </inkml:context>
    <inkml:brush xml:id="br0">
      <inkml:brushProperty name="width" value="0.05" units="cm"/>
      <inkml:brushProperty name="height" value="0.05" units="cm"/>
    </inkml:brush>
  </inkml:definitions>
  <inkml:trace contextRef="#ctx0" brushRef="#br0">72 138 9673,'7'-16'3230,"28"-48"-897,-32 60-2032,1 0 1,-1 0-1,1 0 1,0 0 0,1 1-1,-1 0 1,1-1-1,-1 2 1,1-1-1,0 0 1,0 1-1,0 0 1,0 0-1,0 1 1,1-1 0,-1 1-1,0 0 1,1 1-1,-1-1 1,1 1-1,-1 0 1,1 0-1,3 1-301,2-1 208,-6 0-172,0 0 0,0 0 1,1 1-1,-1 0 1,0 0-1,0 0 1,0 1-1,0-1 1,0 1-1,0 0 1,0 1-1,-1-1 1,1 1-1,-1 0 1,1 0-1,-1 0 1,0 1-1,0-1 1,-1 1-1,1 0 1,-1 0-1,0 0 1,0 1-1,0-1 1,-1 1-1,1 0 0,-1 0 1,0-1-1,0 1 1,-1 1-1,0-1 1,0 0-1,0 0 1,0 0-1,-1 1 1,0 3-37,-1 7-78,0-1 0,-2 1 1,0-1-1,0 1 0,-2-1 1,0 0-1,0-1 0,-2 1 1,0-1-1,0 0 0,-1-1 1,-1 1-1,0-2 0,-1 1 1,0-1-1,-1-1 0,0 0 1,-1-1-1,0 0 0,-7 4 78,34-37 86,-11 19-84,0 1 1,0-1 0,0 1 0,1 0 0,-1 1-1,1-1 1,0 1 0,-1 0 0,1 0 0,0 0-1,0 1 1,0-1 0,0 1 0,1 1 0,-1-1-1,0 1 1,0-1 0,1 2 0,-1-1 0,0 1-1,0-1 1,0 1 0,0 1 0,0-1 0,0 1-1,0 0 1,0 0 0,0 0 0,-1 1 0,1-1-1,-1 1 1,1 0 0,-1 1 0,0-1 0,-1 1-1,1-1 1,-1 1 0,1 0 0,-1 1 0,0-1-1,-1 0 1,3 4-3,-3 1 46,0 0 0,0 0 0,-1 0 0,-1 0 0,1 0 0,-1 0 0,-1 0 0,1 0 1,-2 0-1,1 0 0,-1 0 0,-1 0 0,1 0 0,-1-1 0,-1 0 0,0 1 0,0-1 0,-1 0 0,0-1 0,0 1 0,0-1 0,-1 0 0,0-1 0,-1 1 0,1-1 0,-1 0 0,-1-1 0,1 0 0,-1 0 0,0 0 0,0-1 1,0 0-1,0-1 0,-1 0 0,1 0 0,-1-1 0,0 0 0,0 0 0,0-1 0,-3 0-46,2 0 0,1 0 1,-1-1 0,0 0-1,0-1 1,1 0 0,-1-1-1,0 1 1,1-2-1,0 0 1,-1 0 0,1 0-1,0-1 1,1 0-1,-1-1 1,1 0 0,0-1-1,0 1 1,0-1 0,1-1-1,0 0 1,0 0-1,1 0 1,-1-1 0,2 0-1,-1 0 1,1 0-1,4 4-417,-1 0 0,1-1 0,0 1 0,0-1 0,0 1 0,1 0-1,-1-1 1,1 1 0,0-1 0,1 1 0,-1-1 0,1 1 0,0-1 0,0 1 0,0 0 0,1-2 417,17-17-6219</inkml:trace>
  <inkml:trace contextRef="#ctx0" brushRef="#br0" timeOffset="295.094">725 732 9641,'0'0'9193,"0"0"-6310,0 0-1122,0 0-544,-25 90-384,8-54-609,-1 1-128,1-3-96,10 0-128,0 2-576,5-6-513,2 2-545,0-8-1377,5-7-3748</inkml:trace>
  <inkml:trace contextRef="#ctx0" brushRef="#br0" timeOffset="722.77">1081 0 15759,'0'0'4367,"0"0"-1837,0 0-880,0 0-609,0 0-588,2 13-186,0-1-228,-1-1-1,0 0 1,-1 1 0,0-1-1,0 1 1,-2-1-1,1 0 1,-1 0-1,-3 6-38,-7 22-117,-2 0-1,-2 0 1,-1-2 0,-2 0-1,-2-1 1,-2 0 117,23-34-30,-1 0 0,0 0 0,1 0 1,-1 0-1,0-1 0,0 1 0,-1 0 0,1-1 1,0 1-1,0-1 0,-1 1 0,1-1 1,-1 0-1,1 1 0,-1-1 0,0 0 0,0 0 1,1 0-1,-1 0 0,0 0 0,0-1 1,0 1-1,0-1 0,0 1 0,0-1 0,0 1 1,0-1-1,0 0 0,0 0 0,0 0 1,0 0-1,0-1 0,0 1 0,0 0 0,0-1 1,0 0-1,0 1 0,1-1 0,-1 0 1,0 0-1,0 0 0,1 0 0,-1 0 0,0 0 1,0-1 29,0-3 41,0 0 1,1 0-1,-1 0 0,1-1 1,0 1-1,1 0 1,-1-1-1,1 1 1,0-1-1,0 1 1,1 0-1,-1-1 0,1 1 1,0 0-1,1-1 1,-1 1-1,3-5-41,-3 8 18,0-1-1,0 1 1,1 0-1,-1 0 1,0 0-1,1 0 1,-1 0-1,1 0 1,0 0-1,0 0 1,0 0 0,0 1-1,0-1 1,0 1-1,0-1 1,0 1-1,0 0 1,1 0-1,-1 0 1,1 0-1,-1 1 1,0-1-1,1 0 1,-1 1-1,1 0 1,0 0-1,-1 0 1,1 0-1,-1 0 1,1 0 0,-1 0-1,1 1 1,-1 0-1,1-1 1,-1 1-1,0 0 1,1 0-1,-1 0 1,1 1-18,81 71-28,-80-67-12,0 0 0,0 0 0,0-1-1,1 1 1,0-1 0,0 0 0,0 0-1,1-1 1,0 0 0,-1 0 0,2 0-1,-1-1 1,0 0 0,1 0 0,-1 0 0,1-1-1,0 0 1,-1 0 0,1-1 0,0 0-1,0 0 1,1 0 0,-1-1 0,0 0 40,2-5 82,0 1-1,0-1 1,-1 0 0,1-1 0,-1 0-1,0 0 1,-1-1 0,1 0 0,-2 0 0,1 0-1,-1-1 1,0 0 0,0-1 0,-1 1-1,0-1 1,-1 0 0,0 0 0,0-1-1,-1 1 1,0-1 0,-1 0 0,1-6-82,5-31 2247,-41 206-1222,12 28-1364,21-61-4948,3-93 765,3-6-3123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04.768"/>
    </inkml:context>
    <inkml:brush xml:id="br0">
      <inkml:brushProperty name="width" value="0.05" units="cm"/>
      <inkml:brushProperty name="height" value="0.05" units="cm"/>
    </inkml:brush>
  </inkml:definitions>
  <inkml:trace contextRef="#ctx0" brushRef="#br0">85 139 12684,'2'-16'5061,"2"-9"-3370,3-14-203,-5 11 6858,-30 214-5821,-30 375-3086,52-496-906,6-43 191,-1 8-1123,-4-13-2211,6-22-470,-2-6 3275,0 0 1072,20-308 2386,-10 216 986,-7 68-1808,1-1 0,2 1 0,1 1 1,2-1-1,2 1 0,0 1 0,3-1 0,1 2 1,1 0-1,15-22-831,-28 49 101,1 0 1,0 1 0,0-1 0,1 1-1,-1 0 1,1 0 0,0 0 0,0 0-1,0 1 1,0 0 0,1 0 0,0 0-1,-1 0 1,1 1 0,0-1 0,0 1-1,0 0 1,1 1 0,-1 0 0,0-1-1,1 2 1,-1-1 0,1 0 0,-1 1-1,0 0 1,1 1 0,-1-1 0,1 1-1,-1 0 1,0 0 0,1 1-1,-1-1 1,0 1 0,1 1-102,4 4 18,0 0 0,0 1 0,-1 1 0,0-1 0,0 2 0,-1-1 0,0 1 1,-1 0-1,0 1 0,-1-1 0,0 1 0,0 1 0,-1-1 0,-1 1 0,0 0 0,-1 0 0,0 0 0,-1 0 0,0 1 0,-1-1 0,0 1 0,-1-1 1,0 1-1,-1-1 0,0 1 0,-3 6-18,1-10-9,0-1 0,0 0 0,-1 0 0,0-1 1,-1 1-1,0-1 0,0 0 0,0 0 0,-1 0 0,0-1 1,0 0-1,-1 0 0,1 0 0,-2-1 0,1 0 0,0-1 0,-1 1 1,0-1-1,0-1 0,-6 3 9,-7 1-515,0 0-1,-1-2 1,1 0-1,-1-1 1,0-1-1,0-1 1,-14-1 515,-17-5-6694,39-5-732</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09.919"/>
    </inkml:context>
    <inkml:brush xml:id="br0">
      <inkml:brushProperty name="width" value="0.05" units="cm"/>
      <inkml:brushProperty name="height" value="0.05" units="cm"/>
    </inkml:brush>
  </inkml:definitions>
  <inkml:trace contextRef="#ctx0" brushRef="#br0">98 48 8296,'0'0'2381,"14"-9"-251,47-26 224,-58 34-2219,0 0-1,1 1 1,-1-1 0,1 1 0,0-1-1,-1 1 1,1 0 0,-1 1 0,1-1-1,-1 0 1,1 1 0,-1 0-1,1 0 1,-1 0 0,0 0 0,1 1-1,-1-1 1,0 1 0,0 0-1,0 0 1,0 0 0,0 0 0,-1 1-1,1-1 1,-1 1 0,1-1 0,-1 1-1,0 0 1,0 0 0,0 0-1,1 2-134,0-1 79,5 7-27,0 1 1,-1 0 0,0 0 0,-1 0-1,-1 1 1,0-1 0,0 1 0,-2 1-1,1-1 1,-2 0 0,0 1 0,0 0-1,-1-1 1,-1 1 0,0 0 0,-1 0-1,-1 2-52,1-8-30,0 0 0,0 0-1,-1 0 1,0 0 0,-1-1-1,0 1 1,0 0-1,-1-1 1,1 0 0,-2 0-1,1 0 1,-1 0 0,0-1-1,0 0 1,-1 0 0,0 0-1,0 0 1,0-1-1,-1 0 1,1-1 0,-1 1-1,0-1 1,-1-1 0,1 1-1,-1-1 1,1 0-1,-1-1 1,0 0 0,-2 0 30,1-1 32,-1 0-1,0 0 1,0-1 0,0-1 0,0 1 0,0-2-1,1 1 1,-1-1 0,0-1 0,1 0 0,-3-1-32,8 3 142,1 0 1,-1-1-1,1 1 1,-1-1 0,1 0-1,0 0 1,0 0 0,0-1-1,0 1 1,0-1-1,0 1 1,1-1 0,-1 0-1,1 0 1,0 0-1,0-1 1,0 1 0,0 0-1,1-1 1,-1 1 0,1-1-1,0 0 1,0 1-1,0-1 1,0 0 0,1 1-1,0-1 1,0 0-1,0 0 1,0 0-143,0 2 50,0 1 1,1-1-1,-1 1 0,0-1 0,1 1 0,0-1 1,-1 1-1,1-1 0,0 1 0,0 0 0,-1-1 1,1 1-1,0 0 0,1 0 0,-1 0 0,0-1 1,0 1-1,0 0 0,1 0 0,-1 1 0,0-1 1,1 0-1,-1 0 0,1 1 0,-1-1 0,1 1 1,-1-1-1,1 1 0,-1 0 0,1-1 0,-1 1 1,1 0-1,0 0 0,-1 0 0,1 0 0,-1 1 1,1-1-1,0 0 0,-1 1-50,62 21 391,-45-6-339,-2 0 1,0 1-1,-1 1 0,0 1 0,-2 0 1,0 0-1,4 12-52,17 22-19,-18-29-158,32 45-1691,-12-27-4276,-16-21-444</inkml:trace>
  <inkml:trace contextRef="#ctx0" brushRef="#br0" timeOffset="318.899">689 646 14702,'0'0'4484,"0"0"-1473,0 0-769,0 0-833,0 0-352,0 0-192,-19 104-288,5-68-289,-5 4-256,3 3-32,3-1-673,2 4-736,5-4-865,6 1-2018,3-8-5381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09.093"/>
    </inkml:context>
    <inkml:brush xml:id="br0">
      <inkml:brushProperty name="width" value="0.05" units="cm"/>
      <inkml:brushProperty name="height" value="0.05" units="cm"/>
    </inkml:brush>
  </inkml:definitions>
  <inkml:trace contextRef="#ctx0" brushRef="#br0">116 40 9193,'0'0'3155,"0"0"-641,0 0 75,0 0-117,1-9-753,0 3-1465,2-19 365,-1 34-19,25 382 783,-22-246-1527,-5-144 140,0 0 0,0 1 0,0-1 1,0 0-1,0 1 0,0-1 0,0 0 0,0 0 1,0 1-1,0-1 0,-1 0 0,1 1 1,-1-1-1,1 0 0,-1 0 0,1 1 0,-1-1 1,0 0-1,0 0 0,1 0 0,-1 0 1,0 0-1,0 0 0,0 0 0,0 0 0,0-1 1,0 1-1,0 0 0,-1 0 0,1-1 0,0 1 1,0-1-1,-1 1 0,1-1 0,0 0 1,0 1-1,-1-1 0,1 0 0,0 0 0,-1 0 1,1 0-1,0 0 0,-1 0 0,1 0 1,0 0-1,-1-1 0,1 1 0,0 0 0,0-1 1,-1 1-1,1-1 4,-60-34 545,11-13 1259,50 47-1796,0 0-1,0 0 1,0 1-1,0-1 1,1 0 0,-1 0-1,0 1 1,0-1-1,1 0 1,-1 1-1,0-1 1,1 0-1,-1 1 1,1-1-1,-1 0 1,0 1-1,1-1 1,0 1-1,-1-1 1,1 1-1,-1-1 1,1 1-1,0-1 1,-1 1-1,1 0 1,0-1-1,-1 1 1,1 0-1,0-1 1,-1 1-1,1 0 1,0 0-1,0 0 1,-1 0 0,1 0-1,0 0 1,0 0-1,-1 0 1,1 0-1,0 0 1,0 0-1,-1 0 1,1 1-1,0-1 1,0 0-1,-1 1 1,1-1-1,0 0 1,-1 1-1,1-1 1,0 1-8,3-1 17,177 31-1071,-109-13-1944,-25-8-1631,-22-4-746,4 1-5238</inkml:trace>
  <inkml:trace contextRef="#ctx0" brushRef="#br0" timeOffset="317.857">631 469 14990,'0'0'4068,"0"0"-1217,0 0-673,0 0-833,0 0-480,-26 86-321,22-49-351,-3 0-97,-2 1-96,-1 2-417,-4 0-896,-2-2-1858,-2-3-4676</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39.514"/>
    </inkml:context>
    <inkml:brush xml:id="br0">
      <inkml:brushProperty name="width" value="0.05" units="cm"/>
      <inkml:brushProperty name="height" value="0.05" units="cm"/>
    </inkml:brush>
  </inkml:definitions>
  <inkml:trace contextRef="#ctx0" brushRef="#br0">88 98 12812,'0'0'3128,"0"0"-517,-1-13-75,-4-42-433,5 54-2041,0 0-1,0 0 1,0 0 0,0 0 0,0 0-1,0-1 1,0 1 0,1 0 0,-1 0-1,0 0 1,1 0 0,-1 0 0,0 0-1,1 0 1,-1 0 0,1 0 0,0 0 0,-1 0-1,1 1 1,0-1 0,0 0 0,-1 0-1,1 1 1,0-1 0,0 0 0,0 1-1,0-1 1,0 1 0,0-1 0,0 1-1,0-1 1,0 1 0,0 0 0,0-1-1,0 1 1,0 0 0,0 0 0,0 0-1,0 0 1,1 0 0,-1 0 0,0 0-1,0 0 1,0 1 0,0-1 0,1 0-62,4 1 154,0-1-141,1 0 0,0 1 0,-1 0 0,1 1 1,-1-1-1,1 1 0,-1 1 0,0-1 0,0 1 0,0 0 1,0 0-1,0 1 0,-1 0 0,1 0 0,-1 0 0,0 0 0,0 1 1,-1 0-1,1 0 0,-1 0 0,0 1 0,-1 0 0,1-1 1,-1 1-1,0 0 0,-1 0 0,1 1 0,-1-1 0,0 1 1,-1-1-1,0 1 0,0-1 0,0 1 0,-1 0 0,0-1 1,0 1-1,0 0 0,-1 0 0,0-1 0,-1 1 0,1-1 0,-1 1 1,-2 1-14,-7 12 34,-1-1 0,-1 0 1,-1-1-1,0 0 0,-1-1 1,-2-1-1,1 0 0,-2-1 1,0-1-1,0-1 0,-1-1 0,-1 0 1,0-2-1,-16 7-34,36-17 28,0 0-1,0 1 1,0-1 0,1 0-1,-1 0 1,0 1 0,0-1-1,0 0 1,0 0-1,0 1 1,0-1 0,0 0-1,1 0 1,-1 1 0,0-1-1,0 0 1,0 1 0,0-1-1,0 0 1,0 0-1,0 1 1,0-1 0,-1 0-1,1 1 1,0-1 0,0 0-1,0 0 1,0 1-1,0-1 1,0 0 0,0 0-1,-1 1 1,1-1 0,0 0-1,0 1-27,9-1-11,338 47-336,-277-34-2445,-25 0-4116,-20-4-3513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40.337"/>
    </inkml:context>
    <inkml:brush xml:id="br0">
      <inkml:brushProperty name="width" value="0.05" units="cm"/>
      <inkml:brushProperty name="height" value="0.05" units="cm"/>
    </inkml:brush>
  </inkml:definitions>
  <inkml:trace contextRef="#ctx0" brushRef="#br0">568 195 9641,'0'0'2381,"8"-14"-187,26-49 513,-32 60-2296,0-1 0,0 0 0,0 0 0,-1 0 0,1-1 1,-1 1-1,0 0 0,0 0 0,-1-1 0,1 1 0,-1 0 0,0-1 0,0 1 1,0-1-1,-1 1 0,0-3-411,-38-30 2781,32 35-2719,-1 1 0,1-1 0,-1 1 0,0 1 0,1-1-1,-1 1 1,1 0 0,-1 1 0,0 0 0,1 0-1,-1 1 1,1 0 0,0 0 0,0 1 0,-2 1-62,-3 2 0,1 1 0,0 0 1,1 0-1,0 1 0,0 1 1,1 0-1,0 0 0,0 1 1,1 0-1,0 1 1,1-1-1,0 1 0,1 1 1,0-1-1,1 1 0,0 0 1,1 1-1,0-1 0,1 1 1,1-1-1,0 1 0,0 7 0,-1 22 11,1 0 1,3-1-1,1 1 0,2 0 0,2-1 0,6 18-11,2 4 3,-8-51-5,-2-1-1,0 1 1,0 0-1,-1 0 1,-1 0-1,0 1 0,0-1 1,-1 0-1,-1 1 1,0-1-1,-1 1 1,0-1-1,-1 1 0,0-1 1,-1 0-1,-1 0 1,1 0-1,-2-1 1,0 1-1,0-1 0,-1 0 1,-1 0-1,1-1 1,-4 3 2,3-6 14,-1-1 0,-1 0 1,1 0-1,-1-1 1,1 0-1,-2 0 0,1-1 1,0-1-1,-1 1 0,0-1 1,1-1-1,-1 0 0,0 0 1,0-1-1,-1-1 0,1 1 1,0-2-1,0 1 1,0-1-1,0-1 0,0 0 1,0 0-1,0-1 0,1 0 1,-1-1-1,1 0 0,0 0 1,0-1-1,-7-5-14,15 10 39,0-1 0,1 1 0,-1 0-1,0-1 1,0 1 0,0-1 0,1 1 0,-1-1-1,0 1 1,0-1 0,1 1 0,-1-1 0,1 0 0,-1 1-1,1-1 1,-1 0 0,1 0 0,-1 1 0,1-1-1,-1 0 1,1 0 0,0 0 0,-1 0 0,1 0-1,0 1 1,0-1 0,0 0 0,0 0 0,0 0 0,0 0-1,0 0 1,0 0 0,0 0 0,0 1 0,0-1-1,1 0 1,-1 0 0,0 0 0,1 0 0,-1 0-1,1 1 1,-1-1 0,0 0 0,1 0 0,0 1 0,-1-1-1,1 0 1,-1 1 0,1-1 0,0 1 0,0-1-1,-1 1 1,1-1 0,0 1 0,0-1-39,51-2 550,-42 7-547,0 1-1,-1 0 1,0 1 0,0 0-1,0 0 1,-1 1-1,0 0 1,0 1-1,-1 0 1,0 0-1,0 0 1,-1 1 0,0 0-1,0 0 1,-1 1-1,0-1 1,-1 1-1,0 0 1,-1 0-1,0 1 1,0-1 0,-1 1-1,-1 2-2,3 32 5,-2 1 1,-2 0-1,-2 0 1,-2 0-1,-2-1 0,-2 1 1,-6 17-6,2-11-9,3 2 1,2-1-1,2 1 0,2 0 1,3 3 8,0-54-3,0 1 0,1-1 0,-1 0 0,0 1 0,1-1 0,0 0 1,0 0-1,0 1 0,0-1 0,0 0 0,1 0 0,-1 0 0,1 0 0,0-1 0,0 1 1,0 0-1,0-1 0,1 1 0,-1-1 0,1 0 0,-1 0 0,1 0 0,0 0 1,-1 0-1,1-1 0,0 1 0,0-1 0,1 0 0,-1 1 0,0-2 0,0 1 0,0 0 1,1-1-1,-1 1 0,0-1 0,1 0 0,0 0 3,19-2 20,0 0 0,0-2 0,0 0 1,-1-2-1,0-1 0,0 0 0,0-2 0,-1 0 0,0-1 1,7-6-21,-7 6 17,99-62-28,-119 72-44,-1 0-1,1 0 1,0 0-1,-1-1 1,1 1 0,-1 0-1,1-1 1,0 1-1,-1 0 1,1-1-1,-1 1 1,1-1 0,-1 1-1,1 0 1,-1-1-1,1 0 1,-1 1-1,0-1 1,1 1 0,-1-1-1,0 1 1,1-1-1,-1 0 1,0 1-1,0-1 1,1 0 0,-1 1-1,0-1 1,0 0-1,0 1 1,0-1-1,0 0 1,0 1-1,0-1 1,0 0 0,0 0-1,-1 1 1,1-1-1,0 0 1,0 1-1,-1-1 1,1 1 0,0-1-1,0 0 1,-1 1-1,1-1 1,-1 1-1,1-1 1,-1 1 0,0-1 55,-35-7-9379,5 6-5366</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44.54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899 65 1217,'0'0'3566,"0"0"-1975,0 0-347,0 0 74,0 0-245,0 0-133,0 0-134,2-7-438,-1 5-356,-1 0-7,1 0 0,-1 0 0,1 0 0,0 0 0,0 0 1,-1 0-1,1 0 0,1 1 0,-1-1 0,0 0 0,0 1 0,1-1 0,-1 0 0,1 1 1,-1 0-1,1-1 0,-1 1 0,1 0 0,0 0 0,0 0 0,0 0 0,-1 0 0,1 0 1,0 1-1,0-1 0,0 0 0,1 1-5,116-12 299,-345 23 384,366-19-357,-13 1-326,-223 11 1687,-41 22-1239,201-22-474,163-5-380,-226 1 402,0-1 0,0 1 1,0 0-1,0-1 0,0 1 0,0 0 0,0 0 1,0 0-1,0 0 0,0 0 0,0 0 1,0 0-1,0 0 0,0 0 0,0 0 1,0 1-1,0-1 0,0 0 0,0 1 1,0-1-1,0 0 0,-1 1 0,1 0 1,0-1-1,0 1 0,0-1 0,-1 1 1,1 0-1,0 0 0,0-1 0,-1 1 1,1 0-1,-1 0 0,1 0 0,-1 0 1,1 0-1,-1-1 0,1 1 0,-1 0 1,0 0-1,0 0 0,1 0 0,-1 0 1,0 0-1,0 0 0,0 1 0,0-1 0,0 0 1,0 0-1,-1 0 0,1 0 0,0 0 1,0 0-1,-1 0 4,-146 70-32,99-53 36,32-14-5,0 1 0,0 1 0,1 1-1,-1 0 1,1 1 0,1 1 0,0 0 0,-11 10 1,24-18-24,1 0 0,-1 1 0,1-1 0,-1 0 0,1 1 1,0-1-1,-1 1 0,1-1 0,0 0 0,0 1 0,0-1 1,0 1-1,0-1 0,0 1 0,1-1 0,-1 1 0,0-1 1,1 0-1,-1 1 0,1-1 0,-1 0 0,1 1 0,0-1 1,0 0-1,0 0 0,-1 0 0,1 1 0,0-1 0,0 0 1,0 0-1,1 0 0,-1-1 0,0 1 0,0 0 0,0 0 1,1-1-1,-1 1 0,0 0 0,1-1 0,-1 1 0,0-1 1,1 0-1,-1 0 0,1 1 0,-1-1 0,1 0 0,-1 0 1,1 0-1,-1 0 0,0-1 0,1 1 0,-1 0 0,1-1 1,-1 1-1,0 0 0,2-1 24,229 28-763,-205-19 751,-43 7 141,-34 1 709,-1-3 1,0-1-1,-46 3-838,-6 2 261,20 13-245,122-19-133,326-8 234,-391 8-85,-314 39 2840,162-23-2797,210-20-214,570-22-475,-577 17 571,-25-2 42,0 0 0,0 0 0,0 1 0,0-1 0,-1 0 0,1 0 0,0 0 0,0 0 0,0 1 0,0-1 0,0 0 0,0 0 0,0 0 0,0 1 0,-1-1 0,1 0 0,0 0 0,0 0 0,0 1 0,0-1 0,0 0 0,0 0 0,0 1 0,0-1 0,0 0 0,1 0 0,-1 0 0,0 1 0,0-1 0,0 0 0,0 0 0,0 0 0,0 1 0,0-1 0,0 0 0,0 0 0,1 0 1,-302 49 310,242-43-305,-253 30-96,300-32 85,36-3-14,664-28-12,-698 40-27,-37 4 96,-1-1 1,-1-4-1,0-1 1,0-2-1,-32 0-37,22-1-6,-224 42-58,243-34 59,50-11-38,531-31 65,-243 20-855,-298 6 830,0 1 0,0-1 0,-1 0 0,1 1 1,0-1-1,0 0 0,0 1 0,0-1 0,0 1 0,-1-1 1,1 0-1,0 1 0,0-1 0,0 1 0,0-1 0,0 0 0,0 1 1,0-1-1,0 1 0,0-1 0,0 0 0,1 1 0,-1-1 1,0 0-1,0 1 0,0-1 0,0 1 0,1-1 0,-1 0 1,0 1-1,0-1 0,1 0 0,-1 0 0,0 1 0,0-1 0,1 0 1,-1 0-1,0 1 0,1-1 0,-1 0 0,0 0 0,1 0 1,-1 1-1,0-1 0,1 0 0,-1 0 0,1 0 0,-1 0 1,0 0-1,1 0 0,-1 0 0,1 0 0,-1 0 0,0 0 0,1 0 1,-1 0-1,1 0 0,-1 0 0,0 0 0,1 0 0,-1-1 1,1 1-1,-1 0 0,0 0 0,1 0 0,-1-1 0,0 1 3,-27 18-33,-226 50 124,188-54-60,-56 12 28,-64 13-86,-115 43 27,287-78 0,9-3 0,-1 0 0,0 0 0,1 0 0,0 1 0,-1-1 0,1 1 0,0 0 0,0 1 0,0-1 0,0 1 0,0 0 0,0 0 0,1 0 0,-1 0 0,1 0 0,-1 2 0,27 10-31,-19-14 25,238 5-208,407-26-8247,-649 20 8473,-1 0 0,1 0 0,-1 0 0,1 0-1,-1 0 1,1 0 0,-1 0 0,1 0 0,-1 1 0,1-1 0,0 0 0,-1 0-1,1 0 1,-1 1 0,1-1 0,-1 0 0,1 0 0,0 1 0,-1-1 0,1 0-1,-1 1 1,1-1 0,0 0 0,0 1 0,-1-1 0,1 1 0,0-1 0,0 0-1,-1 1 1,1-1 0,0 1 0,0-1 0,0 1 0,0-1 0,0 1 0,-1-1-1,1 1 1,0-1 0,0 1 0,0-1 0,1 1 0,-1-1 0,0 1 0,0-1-1,0 1 1,0-1 0,0 1 0,0-1 0,1 1 0,-1-1 0,0 0 0,0 1-1,1-1 1,-1 1 0,0-1 0,1 0 0,-1 1 0,1-1-12,-231 61 4228,-492 95-2413,658-132-1756,64-23-62,1 0 1,-1 0-1,0-1 1,1 1 0,-1 0-1,1 0 1,-1 0 0,1-1-1,-1 1 1,1 0 0,-1-1-1,1 1 1,0 0-1,-1-1 1,1 1 0,0-1-1,0 1 1,0-1 0,-1 1-1,1-1 1,0 0 0,0 1-1,0-1 1,0 0-1,0 0 1,-1 0 0,1 0-1,0 1 1,0-1 0,0 0-1,0-1 1,0 1 0,0 0-1,0 0 1,0 0-1,-1 0 1,1-1 0,0 1-1,0 0 1,0-1 0,0 1-1,-1-1 1,1 1 0,0-1 2,0 1-3,658-40-184,-599 37 128,169 4-347,-228-2 405,0 1-1,0 0 0,1-1 0,-1 1 0,0 0 0,1 0 0,-1 0 0,0 0 0,1 0 0,-1 0 0,0 0 0,0 0 1,1 1-1,-1-1 0,0 0 0,1 1 0,-1-1 0,0 1 0,0 0 0,0-1 0,0 1 0,0 0 0,0-1 0,0 1 1,0 0-1,0 0 0,0 0 0,0 0 0,0 0 0,0 0 0,-1 0 0,1 0 0,0 1 0,-1-1 0,1 0 0,-1 0 1,0 0-1,1 1 0,-1-1 0,0 0 0,0 1 0,1-1 0,-1 0 0,0 1 0,0-1 0,-1 0 0,1 0 0,0 1 0,0-1 1,-1 0-1,1 1 0,0-1 0,-1 0 0,1 0 0,-1 0 0,0 0 0,1 1 0,-1-1 0,0 0 0,0 0 0,0 0 1,0 0-1,0-1 0,-1 2 2,-147 71-14,114-59 17,-375 130 72,303-99-155,107-45 79,0 0 1,1 0-1,-1 0 1,0 0-1,1 0 0,-1 1 1,1-1-1,-1 0 1,0 0-1,1 0 1,-1 1-1,0-1 1,0 0-1,1 1 1,-1-1-1,0 0 0,0 1 1,1-1-1,-1 0 1,0 1-1,0-1 1,0 0-1,0 1 1,1-1-1,-1 1 1,0-1-1,0 0 1,0 1-1,0-1 0,0 1 1,0-1-1,0 0 1,0 1-1,0-1 1,0 1-1,0-1 1,0 0-1,-1 1 1,1-1-1,0 1 0,0-1 1,0 0-1,0 1 1,-1-1-1,1 0 1,0 1-1,0-1 1,-1 0-1,1 0 1,0 1-1,-1-1 1,1 0-1,0 0 0,-1 1 1,1-1-1,0 0 1,-1 0-1,1 0 1,0 1-1,-1-1 1,1 0-1,-1 0 1,1 0-1,0 0 0,-1 0 1,1 0-1,-1 0 1,1 0-1,-1 0 1,33 4-203,58-5-1786,-1-3 0,81-17 1989,-89 11-282,99-7 256,-208 26 1312,-351 73 3821,-120 29-4614,425-87-413,67-11-60,29-10-82,116-3 33,0-6 1,48-12 28,46-3 35,-51 13-29,-200 18-44,-329 74 2286,253-65-1933,-383 89-70,391-76-181,88-31-63,-1-1-1,1 0 0,-1 0 0,1 1 1,-1-1-1,0 0 0,1 1 1,-1-1-1,0 1 0,1-1 1,-1 0-1,0 1 0,1-1 0,-1 1 1,0-1-1,0 1 0,0-1 1,1 1-1,-1-1 0,0 1 0,0-1 1,0 1-1,0-1 0,0 1 1,0-1-1,0 1 0,0-1 0,0 1 1,0 0-1,0-1 0,0 1 1,-1-1-1,1 1 0,0-1 0,0 1 1,0-1-1,-1 0 0,1 1 1,0-1-1,-1 1 0,1-1 1,0 1-1,-1-1 0,1 0 0,0 1 1,-1-1-1,1 0 0,-1 0 1,1 1-1,-1-1 0,1 0 0,-1 0 1,1 1-1,-1-1 0,0 0 0,51 3 8,-1-1-1,0-3 0,1-2 1,4-3-8,28 0 24,486-29 98,-569 35-122,1 1 0,0-1 0,0 1-1,0-1 1,0 1 0,0-1 0,-1 0-1,1 1 1,0-1 0,0 1 0,0-1-1,0 1 1,1-1 0,-1 1 0,0-1-1,0 1 1,0-1 0,0 0 0,0 1-1,0-1 1,1 1 0,-1-1 0,0 0-1,0 1 1,1-1 0,-1 1 0,0-1-1,1 0 1,-1 0 0,0 1 0,1-1-1,-1 0 1,0 1 0,1-1 0,-1 0-1,1 0 1,-1 0 0,0 1 0,1-1-1,-1 0 1,1 0 0,-1 0 0,1 0-1,-1 0 1,1 0 0,-1 0 0,1 0-1,-1 0 1,0 0 0,1 0 0,-1 0-1,1 0 1,-1 0 0,1-1 0,-1 1-1,1 0 1,-1 0 0,1-1 0,-39 22-2,-670 217 253,678-227-240,-72 43 80,101-54-91,0 1 1,0-1 0,1 0-1,-1 1 1,0-1 0,0 0-1,1 1 1,-1-1 0,1 1-1,-1-1 1,0 1 0,1 0-1,-1-1 1,1 1-1,0 0 1,-1-1 0,1 1-1,-1 0 1,1-1 0,0 1-1,0 0 1,-1 0 0,1-1-1,0 1 1,0 0 0,0 0-1,0 0 1,0-1-1,0 1 1,0 0 0,0 0-1,0 0 1,0-1 0,0 1-1,0 0 1,1 0 0,-1-1-1,0 1 1,1 0 0,-1 0-1,1-1 1,-1 1-1,0 0 1,1-1 0,-1 1-1,1-1 1,0 1 0,-1 0-1,1-1 1,-1 0 0,1 1-1,0-1 1,0 1-1,0-1 1,46 11 17,246-11 22,-84-5-16,-210 5-24,1 1-1,0-1 0,-1 1 1,1-1-1,0 1 1,0-1-1,-1 1 0,1 0 1,0-1-1,0 1 1,0-1-1,0 1 1,0 0-1,0-1 0,0 1 1,0-1-1,0 1 1,0 0-1,0-1 0,1 1 1,-1-1-1,0 1 1,0 0-1,0-1 0,1 1 1,-1-1-1,0 1 1,1-1-1,-1 1 0,1-1 1,-1 1-1,0-1 1,1 1-1,-1-1 0,1 0 1,-1 1-1,1-1 1,-1 0-1,1 1 0,-1-1 1,1 0-1,0 0 1,-1 0-1,1 1 0,-1-1 1,1 0-1,0 0 1,-1 0-1,1 0 0,0 0 1,-1 0-1,1 0 1,-1 0-1,1 0 0,0 0 1,0-1 0,-50 28-25,-308 117 115,310-122-64,11-6 63,0 2 0,2 1-1,0 1 1,2 2 0,-10 10-89,41-32 5,0 0 0,0 1 0,0-1 0,0 0-1,0 1 1,0-1 0,0 1 0,0-1 0,1 1 0,-1 0 0,0-1 0,0 1 0,1 0-1,-1 0 1,1-1 0,-1 1 0,0 0 0,1 0 0,-1 0 0,1 0 0,0 0 0,-1 0-1,1-1 1,0 1 0,0 0 0,-1 0 0,1 0 0,0 0 0,0 0 0,0 0 0,0 0-1,0 0 1,0 0 0,1 0 0,-1 0 0,0 0 0,0 0 0,1 0 0,-1 0 0,0 0-1,1 0 1,-1 0 0,1 0 0,0-1 0,-1 1 0,1 0 0,-1 0 0,1-1-1,0 1 1,0 0 0,-1-1 0,1 1 0,0-1 0,0 1 0,0-1 0,0 1 0,0-1-1,0 1 1,0-1 0,0 0 0,0 0-5,66 11 12,-64-11-7,508-5 102,-542 22-81,-426 137 588,447-150-598,-51 34 246,106-26-164,-41-12-89,49-2 14,0-3 0,0-2-1,-1-2 1,0-3 0,-1-2 0,0-2 0,21-11-23,-46 18 32,0-1 0,0-1 0,-1-1 0,0-1 0,-1-2 0,-1 0 0,21-18-32,-38 25 79,0-1 0,0 0 0,0 0 0,-1-1 0,-1 1 0,1-1 0,-2 0 0,1 0 0,-1-1-1,-1 1 1,0 0 0,0-1 0,-1 0 0,-1-1-79,16-67 411,3 31-136,2 2-1,2 0 0,2 2 1,2 0-1,23-28-274,11-18 353,-32 48-314,-2-1 1,-2-1-1,-1-1 1,-3-1-1,-2-1 1,-2 0-1,-2-2 1,-2 0-1,-2 0 1,2-34-40,-7-367 533,-7 447-521,1 1 0,-1 0-1,1 0 1,0-1-1,0 1 1,0 0 0,0-1-1,0 1 1,0 0-1,1 0 1,-1-1 0,1 1-1,0 0 1,-1 0-1,1 0 1,0 0 0,0-1-1,0 1 1,1 1-1,-1-1 1,0 0 0,1 0-1,-1 0 1,1 1 0,0-1-1,-1 1 1,1-1-1,0 1 1,0 0 0,0 0-1,0-1 1,0 1-1,0 1 1,0-1 0,1 0-1,-1 1 1,0-1-1,0 1 1,1-1 0,-1 1-1,0 0 1,0 0-1,1 0 1,-1 0 0,0 1-1,1-1-11,27 38-826,-21-6-2907,-4-9-3292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46.682"/>
    </inkml:context>
    <inkml:brush xml:id="br0">
      <inkml:brushProperty name="width" value="0.05" units="cm"/>
      <inkml:brushProperty name="height" value="0.05" units="cm"/>
    </inkml:brush>
  </inkml:definitions>
  <inkml:trace contextRef="#ctx0" brushRef="#br0">178 0 13869,'0'0'2440,"0"0"-1143,0 0 700,0 0 357,0 0-657,0 0-826,0 0-594,1 7-181,-3 24-51,-1-1-1,-2-1 1,0 1 0,-2-1-1,-2 0 1,0 0 0,-14 27-45,11-25-3,-56 139 110,68-171-104,0 0 0,0 1 0,-1-1 0,1 1 0,0-1 0,0 1 0,0-1 0,0 0 0,-1 1 0,1-1 0,0 1 0,0-1 1,-1 1-1,1-1 0,0 1 0,-1-1 0,1 1 0,-1-1 0,1 1 0,-1 0 0,1-1 0,-1 1 0,1 0 0,-1-1 0,1 1 0,-1 0 0,1 0 1,-1-1-1,1 1 0,-1 0 0,0 0 0,1 0 0,-1 0 0,1 0 0,-1 0 0,0 0 0,1 0 0,-1 0 0,1 0 0,-1 0 0,1 0 0,-1 0 1,0 0-1,1 1 0,-1-1 0,1 0 0,-1 0 0,1 1 0,-1-1 0,1 0 0,-1 1 0,1-1 0,-1 1 0,1-1 0,-1 0 0,1 1 1,0-1-1,-1 1 0,1-1 0,0 1 0,-1-1 0,1 1 0,0 0 0,0-1 0,0 1 0,-1-1 0,1 1 0,0 0-3,-6-48 704,5 45-653,1-1-1,-1 0 1,1 0-1,0 1 1,0-1-1,0 0 1,0 1-1,1-1 1,-1 0-1,1 1 1,0-1-1,-1 0 0,1 1 1,0-1-1,0 1 1,1-1-1,-1 1 1,1 0-1,-1-1 1,1 1-1,0 0 1,-1 0-1,1 0 1,0 0-1,0 1 0,1-1 1,-1 0-1,0 1 1,0 0-1,1-1 1,-1 1-1,1 0 1,-1 0-1,1 0 1,0 1-1,-1-1 1,1 1-1,0-1 0,-1 1 1,1 0-1,0 0 1,0 0-51,13 2 0,0 1 0,-1 1 0,0 0 0,0 1 0,0 1 0,0 0 0,-1 1 0,0 1 0,0 0 0,4 4 0,21 10 0,-36-20 7,103 42-134,-103-43 122,1 0 0,-1-1 0,1 0 1,0 1-1,-1-1 0,1 0 1,0-1-1,-1 1 0,1-1 1,0 1-1,-1-1 0,1 0 1,-1-1-1,1 1 0,-1 0 1,0-1-1,0 0 0,0 0 0,0 0 1,0 0-1,0 0 0,0-1 1,0 1-1,-1-1 0,1 0 1,-1 0-1,0 0 0,0 0 1,0-1 4,5-11 192,-2-1 1,1 1-1,-2-1 1,0-1 0,-2 1-1,1-1 1,-2 1-1,0-1 1,-1 1-1,-1-1 1,0 0 0,-1 1-1,-3-11-192,5 27 17,-1 0-1,1 1 0,0-1 1,0 0-1,-1 0 0,1 0 1,0 0-1,0 0 0,-1 1 1,1-1-1,0 0 0,-1 0 1,1 0-1,0 0 1,-1 0-1,1 0 0,0 0 1,0 0-1,-1 0 0,1 0 1,0 0-1,-1 0 0,1 0 1,0 0-1,-1 0 0,1 0 1,0-1-1,0 1 0,-1 0 1,1 0-1,0 0 1,0 0-1,-1-1 0,1 1 1,0 0-1,0 0 0,-1 0 1,1-1-1,0 1 0,0 0 1,0 0-1,0-1 0,-1 1 1,1 0-1,0-1 0,0 1 1,0 0-1,0 0 0,0-1 1,0 1-1,0 0 1,0-1-1,0 1 0,0 0 1,0-1-1,0 1 0,0 0 1,0 0-1,0-1 0,0 1 1,0 0-1,0-1-16,-10 26 134,-110 451-492,94-375-2630,18-31-3355,8-38-912</inkml:trace>
  <inkml:trace contextRef="#ctx0" brushRef="#br0" timeOffset="335.348">735 754 16111,'0'0'4388,"0"0"-1441,0 0-320,0 0-962,0 0-1056,0 0-385,0 0-96,-50 96-64,38-66-64,1-3 0,6-2-672,5-1-738,0-2-768,5 0-2242,1 0-6502</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48.488"/>
    </inkml:context>
    <inkml:brush xml:id="br0">
      <inkml:brushProperty name="width" value="0.05" units="cm"/>
      <inkml:brushProperty name="height" value="0.05" units="cm"/>
    </inkml:brush>
  </inkml:definitions>
  <inkml:trace contextRef="#ctx0" brushRef="#br0">1 58 11179,'0'0'10345,"0"0"-7462,0 0-865,0 0-288,0 0-1058,0 0-512,0 0-160,0 0-96,23-56-1025,7 56-1057,11 0-1922,-8-1-8488</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47.305"/>
    </inkml:context>
    <inkml:brush xml:id="br0">
      <inkml:brushProperty name="width" value="0.05" units="cm"/>
      <inkml:brushProperty name="height" value="0.05" units="cm"/>
    </inkml:brush>
  </inkml:definitions>
  <inkml:trace contextRef="#ctx0" brushRef="#br0">293 303 7111,'0'0'9027,"0"0"-4831,0 0-1906,0 0-197,0 0-780,0 0-763,0 0-273,0 0 28,-14 14 4,-44 44-58,50-49-230,1 1 0,0 0-1,0 0 1,1 0 0,1 1-1,0 0 1,0 0 0,1 0-1,0 0 1,1 1 0,1 0-1,0 0 1,0-1 0,1 1 0,1 0-1,0 10-20,1-14 0,0 0 0,1 0 0,-1 0 0,2-1 0,-1 1 0,1-1 0,0 1 0,1-1 0,0 0 0,0 0 0,0-1 0,1 1 0,0-1 0,0 0 0,1 0 0,-1-1 0,1 1 0,1-1 0,-1-1 0,1 1 0,0-1 0,0 0 0,0-1 0,4 2 0,87 77-169,-95-79 175,0 1 0,-1-1 0,0 1 0,0 0 0,0 0 0,0-1 0,0 1 0,-1 0 0,0 1 0,1-1 0,-2 0 0,1 0 0,0 0 0,-1 1 0,0-1 0,0 0 0,0 0 0,0 1 0,-1-1 0,0 0 0,0 0 0,0 1 0,0-1 0,-1 0 0,1 0 0,-1-1 0,0 1 0,0 0 1,-1 0-7,-6 3 57,0 1 0,-1-1 0,0 0 1,0-1-1,0-1 0,-1 1 0,0-2 1,0 1-1,0-1 0,0-1 1,-1 0-1,0-1 0,1 0 0,-1-1 1,0 0-1,0-1 0,0 0 1,0-1-1,0 0 0,-5-2-57,3 3-3,-71-16 45,53-10-2267,26-16-4993,14 18-282</inkml:trace>
  <inkml:trace contextRef="#ctx0" brushRef="#br0" timeOffset="268.695">227 335 15631,'0'0'4068,"0"0"-1570,0 0 321,0 0-962,0 0-896,69-76-352,-33 65-353,9 2-192,4 2-32,1-2-32,2 1-224,5 3-961,-5 0-1378,-3 0-3010,-12 1-10666</inkml:trace>
  <inkml:trace contextRef="#ctx0" brushRef="#br0" timeOffset="863.45">1168 126 7079,'0'0'3683,"0"0"-683,0 0 107,0 0-235,5-13-726,15-43-560,-20 53-1470,1 0 0,-1 1 0,1-1 0,0 0 0,0 0 1,0 1-1,1-1 0,-1 1 0,1-1 0,-1 1 0,1 0 0,0-1 0,0 1 1,0 0-1,0 0 0,0 0 0,0 0 0,1 1 0,-1-1 0,0 1 0,1-1 0,0 1 1,-1 0-1,1 0 0,0 0 0,-1 0 0,1 1 0,0-1 0,0 1 0,0-1 1,0 1-1,0 0 0,-1 0 0,1 0 0,0 1 0,0-1 0,1 1-116,1 1 21,1 1 0,-1 0-1,0 0 1,0 0 0,0 1 0,-1 0-1,0 0 1,1 0 0,-1 0 0,0 1-1,-1-1 1,1 1 0,-1 0 0,0 0-1,0 0 1,0 2-21,3 10 3,-1 0 0,-1 1 0,0-1 0,-2 1 0,1 0 0,-2 0 0,-1 0 0,0 0-1,-1 0 1,-1 0 0,-1 0 0,0-1 0,-2 1 0,0-1 0,0 0 0,-2 0 0,0 0 0,-1-1 0,-1 0-1,0-1 1,-1 0 0,-6 7-3,-253 299 278,262-313-270,0-1 0,1 1 0,0 0 0,0 0 0,1 1 0,0 0 0,1 0 0,0 0 0,0 0 0,1 1 0,0-1 0,0 5-8,4-10 0,0 1 1,1-1-1,-1 0 1,1 1-1,1-1 1,-1 0-1,0 0 1,1 0-1,0-1 1,0 1-1,0-1 1,0 1-1,1-1 1,-1 0-1,1 0 1,0-1-1,0 1 1,0-1-1,0 1 1,0-1-1,0-1 1,1 1-1,12 9 16,-8-5-16,6 1 23,0 1 1,-1 0-1,0 1 1,0 1 0,-1 0-1,-1 0 1,1 2-1,-2 0 1,0 0 0,0 1-1,-1 0 1,-1 1-1,0 0 1,-1 0 0,0 1-1,-1 0 1,-1 0-1,0 1 1,2 13-24,-7-19 31,-1 1-1,0 0 1,-1 0 0,0 0-1,0-1 1,-1 1 0,0-1-1,-1 1 1,-1-1-1,1 0 1,-2 0 0,1 0-1,-1 0 1,-1-1 0,0 0-1,0 0 1,-1-1 0,0 1-1,0-2 1,-1 1 0,0-1-1,0 0 1,-4 2-31,-14 8 78,-1-1 1,-1-1-1,-1-1 1,0-1 0,0-2-1,-1-1 1,-1-2-1,0 0 1,0-2-1,0-2 1,-1-1-1,1-1 1,-1-1-1,-23-4-78,54 3-21,-1 1 0,1-1-1,-1 0 1,1 0 0,-1 0-1,0 0 1,1 0 0,-1 0-1,1 0 1,-1 0 0,1-1-1,-1 1 1,1-1 0,-1 1-1,1-1 1,-1 1-1,1-1 1,-1 0 0,1 0-1,0 0 1,0 0 0,-1 0-1,1 0 1,0 0 0,0 0-1,0 0 1,0-1 0,0 1-1,0 0 1,0-1 0,1 1-1,-1 0 1,0-1-1,1 1 1,-1-1 0,1 1-1,0-1 1,-1 0 0,1 1-1,0-1 1,0 1 0,0-1-1,0 0 1,0 1 0,1-1-1,-1 1 1,0-1 0,1 1-1,-1-1 1,1 1-1,-1-1 1,1 1 0,0-1-1,-1 1 1,1 0 0,0-1-1,0 1 1,0 0 0,1-1 21,6-4-666,0 1 1,1 0 0,0 0 0,0 0 0,0 1 0,0 1 0,1 0-1,-1 0 1,1 0 0,0 2 0,5-2 665,-11 3-355,53-11-7279</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35.202"/>
    </inkml:context>
    <inkml:brush xml:id="br0">
      <inkml:brushProperty name="width" value="0.05" units="cm"/>
      <inkml:brushProperty name="height" value="0.05" units="cm"/>
      <inkml:brushProperty name="color" value="#E71224"/>
    </inkml:brush>
  </inkml:definitions>
  <inkml:trace contextRef="#ctx0" brushRef="#br0">164 230 2306,'0'0'1917,"0"0"-38,0 0 379,0 0-27,11-14-85,34-44-69,-27 28 1326,-17 32 7,-2 1-2819,-44 204 749,25-105-1446,-4-1-1,-4-1 0,-8 6 107,10-40-683,25-66 682,0 0 1,0 0 0,1 1 0,-1-1-1,0 0 1,1 0 0,-1 0 0,0 0-1,0 0 1,1-1 0,-1 1 0,0 0-1,1 0 1,-1 0 0,0-1 0,1 1-1,-1 0 1,0 0 0,1-1 0,-1 1 0,1-1-1,-1 1 1,0-1 0,1 1 0,-1-1-1,1 1 1,0-1 0,-1 1 0,1-1-1,-1 1 1,1-1 0,0 0 0,-1 1-1,1-1 1,0 0 0,0 1 0,0-1-1,-1 0 1,1 0 0,0 1 0,0-1-1,0 0 1,0 1 0,0-1 0,0 0-1,0 0 1,1 1 0,-1-1 0,0 0-1,0 0 1,0 1 2,-4-31 98,0-1-1,2 1 1,2 0 0,1 0-1,1-1 1,2 1 0,1 0-1,1 1 1,2-1-1,1 1 1,1 1 0,1 0-1,2 0 1,1 1 0,1 1-1,2 0 1,0 1 0,6-4-100,-6 5 11,1 0 1,1 2-1,1 0 0,1 1 1,24-18-12,-36 32 0,1 1 1,0 0-1,0 0 1,1 1-1,0 1 0,0 0 1,0 0-1,1 1 1,-1 0-1,1 1 1,0 0-1,0 1 0,0 1 1,0 0-1,1 0 1,0 1-1,-8 0-1,-1 1-1,1-1 1,0 1 0,-1 0 0,1 0 0,0 0-1,-1 1 1,1-1 0,-1 1 0,0 0 0,0 1 0,0-1-1,0 1 1,0 0 0,0 0 0,-1 0 0,1 0-1,-1 1 1,0-1 0,0 1 0,0 0 0,0 0-1,-1 0 1,0 0 0,0 0 0,0 0 0,0 1 0,0-1-1,-1 1 1,0 0 0,0-1 0,0 1 0,-1 0-1,1-1 1,-1 1 0,0 0 0,-1 0 0,1-1 0,-1 1-1,0 0 1,0-1 0,0 1 0,-1-1 0,0 1-1,0 0 2,-9 10 3,-1 0-1,0-1 0,-1 0 1,-1-1-1,0 0 0,-1-1 0,0-1 1,-1 0-1,0-1 0,0-1 1,-1 0-1,-1-2 0,1 0 0,-20 5-2,-64 20 3,-2-5 0,-54 6-3,148-30-3312,23-3-4225,-6 0 5467,17-2-8180</inkml:trace>
  <inkml:trace contextRef="#ctx0" brushRef="#br0" timeOffset="763.511">1084 222 9417,'0'0'2461,"0"0"-64,8-13-192,27-43-230,-35 55-1934,1 1 1,0-1 0,-1 1-1,1-1 1,-1 1-1,0-1 1,1 1-1,-1-1 1,1 0 0,-1 1-1,0-1 1,1 1-1,-1-1 1,0 0-1,0 1 1,0-1 0,0 0-1,1 1 1,-1-1-1,0 0 1,0 0-1,0 1 1,0-1-1,0 0 1,-1 1 0,1-1-1,0 0 1,0 1-1,0-1 1,-1 0-1,1 1 1,0-1 0,0 0-1,-1 1 1,1-1-1,-1 1 1,1-1-1,-1 1 1,1-1 0,-1 1-1,1-1 1,-1 1-1,1-1 1,-1 1-1,1 0 1,-1-1 0,0 1-1,1 0 1,-1-1-1,0 1 1,1 0-1,-1 0 1,0 0 0,1 0-1,-1 0 1,0-1-1,1 1 1,-1 1-1,0-1 1,1 0 0,-1 0-1,0 0-41,-38 8 604,19 3-508,1 2-1,1 0 0,0 2 1,1 0-1,0 1 0,1 0 1,1 1-1,1 1 0,0 0 1,0 3-96,12-18 2,-16 19-82,1 1 1,1 1-1,1 0 0,2 1 0,0 1 1,2 0-1,0 1 0,2 0 0,1 0 1,1 1-1,1 0 0,2 0 0,1 0 1,1 1-1,1-1 0,3 17 80,27 33-3212,-27-74 2773,1-1-1,0 1 1,0-1 0,0 1-1,0-1 1,0 0-1,1-1 1,-1 1-1,1 0 1,0-1 0,0 0-1,0 0 1,0 0-1,0-1 1,0 1-1,0-1 1,4 1 439,-1-1-26,0-1-1,1 0 1,-1 0-1,0 0 1,0-1 0,0 0-1,-1 0 1,1-1-1,0 0 1,0 0 0,-1-1-1,1 1 1,-1-1-1,0-1 1,0 1-1,0-1 1,0 0 0,-1-1-1,1 1 1,-1-1-1,0 0 1,2-3 26,88-139 4926,-71 103-3831,134-244 4254,-146 271-3790,-15 41-687,2-17-1034,-69 240 338,-11 37-555,58-240 272,20-69 171,6-9 66,2 1-1,2-1 0,1 1 1,1 0-1,2 1 0,1 0 1,1 0-1,2 2 1,1 0-1,2 0 0,1 2 1,1 0-1,1 1 0,1 1 1,2 2-1,0 0 1,3 0-130,-19 15-2,1 0 1,1 1 0,-1-1 0,1 2 0,1 0-1,-1 0 1,1 1 0,0 0 0,1 1 0,-1 0 0,1 0-1,0 2 1,0-1 0,0 2 0,1 0 0,-1 0-1,1 1 1,6 0 1,-16 2-1,-1-1 0,0 1 0,0-1 0,0 1 0,0 0 0,0 0-1,0 0 1,0 0 0,0 0 0,0 0 0,0 1 0,0-1 0,0 0 0,-1 1 0,1 0-1,-1-1 1,1 1 0,-1 0 0,0 0 0,1 0 0,-1 0 0,0 0 0,0 0 0,-1 0-1,1 0 1,0 0 0,-1 0 0,1 1 0,-1-1 0,0 0 0,1 0 0,-1 1 0,0-1-1,-1 0 1,1 1 0,0 0 1,-27 79-56,15-66 2,0 0 0,0-1 0,-2-1 0,0 0 0,0 0 0,-1-2 0,-1 0 0,0 0 0,0-2 0,-1 0 0,-1-1 0,0-1 0,0 0 0,0-1 0,-1-1 0,0-1 0,-11 1 54,31-7-1,-1 1 1,1-1-1,-1 1 0,1-1 1,0 1-1,-1-1 0,1 1 1,-1-1-1,1 0 0,-1 1 1,1-1-1,-1 0 0,0 0 1,1 1-1,-1-1 0,0 0 1,0 0-1,0 0 0,1 1 1,-1-1-1,0 0 0,0 0 1,0 0-1,0 1 0,0-1 1,-1 0-1,1 0 0,0 0 1,0 1-1,0-1 0,-1 0 1,1 0-1,0 0 0,-1 1 1,1-1-1,-1 0 0,1 1 1,-1-1-1,1 0 0,-1 1 1,1-1-1,-1 1 0,1-1 1,-1 1-1,0-1 0,1 1 1,-1-1-1,0 1 0,0 0 1,1-1-1,-1 1 0,0 0 1,0 0-1,0 0 0,1-1 1,-1 1-1,0 0 0,0 0 1,0 0-1,1 0 0,-1 0 1,0 0-1,0 1 0,0-1 1,11-6-5,1 0-1,0 1 0,0 0 1,1 1-1,0 0 0,-1 1 1,1 0-1,0 1 0,0 0 1,1 1-1,-1 0 0,0 1 1,0 1-1,1 0 0,-1 0 1,0 1-1,0 1 6,0 1 0,1 2 0,-1 0-1,0 0 1,0 1 0,-1 0-1,0 1 1,0 0 0,-1 1-1,0 0 1,-1 1 0,0 0-1,0 0 1,-1 1 0,0 0-1,-1 1 1,0 0 0,1 4 0,-4-10 17,0 0 0,-1 0 0,1 1 0,-1-1 0,0 1 0,-1-1 0,0 1 0,0 0 1,0 0-1,-1 0 0,0 0 0,0 0 0,-1 0 0,0 0 0,0 1 0,-1-1 0,0 0 0,0 0 0,0 0 0,-1 0 1,0 0-1,-1-1 0,1 1 0,-1-1 0,-4 7-17,-6-5 16,0 0 0,-1 0 1,0-2-1,-1 1 0,1-2 0,-1 0 0,0-1 1,0 0-1,0-1 0,-1-1 0,1 0 0,-1-2 1,-9 0-17,18 1 8,-7 0-8,-7 2-14,-1-1 0,1-1 0,-1-1 0,1-1 0,-1-1 0,1-1 0,0-1 0,-2-1 14,-8-15-2598,32-13-7590,12 22 5021</inkml:trace>
  <inkml:trace contextRef="#ctx0" brushRef="#br0" timeOffset="1078.519">2080 311 8968,'7'-15'1917,"25"-50"-342,-30 63-1480,-1 0 1,0 0 0,1-1-1,-1 1 1,1 0 0,0 0-1,0 1 1,0-1 0,0 0-1,0 1 1,0-1-1,0 1 1,0-1 0,1 1-1,-1 0 1,0 0 0,1 0-1,-1 1 1,1-1 0,-1 0-1,1 1 1,0 0-1,-1-1 1,1 1 0,-1 0-1,1 0 1,-1 1 0,1-1-1,0 0 1,-1 1 0,1 0-1,-1-1 1,1 1 0,-1 0-1,0 1 1,1-1-1,-1 0 1,0 0 0,0 1-1,0 0 1,0-1 0,0 1-1,0 0 1,0 0 0,-1 0-1,1 0 1,-1 0-1,1 0 1,-1 0 0,0 1-1,0-1 1,0 0 0,0 1-1,0-1 1,0 1 0,-1-1-1,1 1 1,-1 0-1,0 2-95,21 53 535,-3 0 0,-2 2-1,-3 0 1,-3 1-1,-2 0 1,-3 0 0,-2 13-535,-2-51 66,0-1 0,-1 0 0,-1 0 0,-2 1 0,0-1 0,-1 0 1,-1-1-1,-1 1 0,-1-1 0,-1 0 0,0-1 0,-2 1 0,-1-2 1,0 0-1,-1 0 0,-1-1 0,-1 0 0,-8 7-66,-17 8-78,-1-1-1,-2-3 0,-1-1 1,-1-2-1,-2-2 0,0-2 1,-1-2-1,-1-2 1,-1-2-1,-1-2 0,-13 0 79,-162 34-3779,-34-9-5900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30.665"/>
    </inkml:context>
    <inkml:brush xml:id="br0">
      <inkml:brushProperty name="width" value="0.05" units="cm"/>
      <inkml:brushProperty name="height" value="0.05" units="cm"/>
      <inkml:brushProperty name="color" value="#E71224"/>
    </inkml:brush>
  </inkml:definitions>
  <inkml:trace contextRef="#ctx0" brushRef="#br0">221 134 10890,'3'-14'1153,"10"-43"321,-2 40 1929,-9 40-2317,-68 415 729,27-11-1889,-7-303-471,46-124 545,0 1 0,-1-1 0,1 0-1,-1 1 1,1-1 0,-1 0 0,1 0 0,-1 0 0,1 1-1,-1-1 1,1 0 0,-1 0 0,1 0 0,-1 0-1,1 0 1,-1 0 0,0 0 0,1 0 0,-1 0 0,1 0-1,-1 0 1,1-1 0,-1 1 0,1 0 0,-1 0-1,1 0 1,-1-1 0,1 1 0,-1 0 0,1-1 0,0 1-1,-1 0 1,1-1 0,-1 1 0,1 0 0,0-1-1,-1 1 1,1-1 0,0 1 0,0-1 0,-1 1 0,1-1-1,0 1 1,0-1 0,0 1 0,-1-1 0,1 1-1,0-1 1,0 1 0,0-1 0,0 1 0,0-1 0,0 1-1,0-1 1,0 1 0,0-1 0,1 0 0,-1 1-1,0-1 1,-10-46 30,2 0 0,2 0 0,2-1-1,2 0 1,2 0 0,3 0-1,1 0 1,3 1 0,1 0-1,3 0 1,2 1 0,1 0 0,3 1-1,2 1 1,1 1 0,16-24-30,-22 44 22,1 0 1,1 1-1,1 0 1,1 2 0,1 0-1,0 1 1,12-8-23,-24 21 12,1 0 0,0 0 1,1 1-1,-1 0 0,1 1 0,0 0 0,0 0 1,0 1-1,1 0 0,-1 0 0,1 1 1,0 1-1,0 0 0,0 0 0,-1 1 0,1 0 1,0 0-1,0 1 0,0 0 0,-1 1 0,1 0 1,0 1-13,-6-2 22,0 1 1,0-1 0,0 1-1,-1 0 1,1 0-1,0 0 1,-1 0 0,1 1-1,-1-1 1,0 1-1,0 0 1,0 0 0,0 0-1,-1 0 1,1 1-1,-1-1 1,0 1 0,0-1-1,0 1 1,0 0 0,0 0-1,-1 0 1,0 0-1,0 0 1,0 0 0,0 0-1,-1 0 1,0 0-1,1 0 1,-2 1 0,1-1-1,0 0 1,-1 0-1,0 4-22,-8 10 16,0 0-1,-2-1 0,0 0 0,0-1 1,-2 0-1,0 0 0,0-1 0,-2-1 1,0-1-1,0 0 0,-1-1 0,-1 0 1,0-2-1,-2 1-15,-26 15 21,-2-2 0,0-2 0,-1-3 0,-16 4-21,-87 36-2823,132-49-1111,12-3-1468</inkml:trace>
  <inkml:trace contextRef="#ctx0" brushRef="#br0" timeOffset="288.559">1317 236 12524,'0'0'1233,"0"0"208,0 0 503,0 0-338,0 0-613,0 0-384,0 0-294,-10 7-166,-81 80 188,-4 51 485,-62 123-822,147-243 28,1 1 1,1 0 0,1 0-1,1 0 1,0 1-1,1 0 1,-1 20-29,5-33 4,1 0 0,-1 0 0,1 0 0,1 0-1,-1 0 1,1-1 0,1 1 0,-1 0 0,1 0 0,0-1 0,1 1 0,0-1 0,0 1 0,0-1-1,1 0 1,-1 0 0,1-1 0,1 1 0,-1-1 0,1 0 0,0 0 0,0 0 0,1-1-1,2 3-3,2-2-12,-1 0-1,1 0 0,1-1 0,-1 0 0,0 0 1,1-1-1,0-1 0,0 0 0,-1 0 1,1-1-1,0-1 0,0 0 0,0 0 0,0-1 1,0 0-1,0-1 0,0 0 0,0-1 0,-1 0 1,0-1-1,3-1 13,128-76-6672,-97 44 955</inkml:trace>
  <inkml:trace contextRef="#ctx0" brushRef="#br0" timeOffset="990.998">1754 412 8936,'0'0'1458,"9"-13"-102,46-62 1890,-49 75 11,-20 40-2884,-48 75-96,-33 75 166,61-50-379,44-224 1463,0 48-1308,1 1 1,2 0-1,2 1 0,1 1 1,1 0-1,2 1 0,1 1 1,2 1-1,1 1 0,1 0 1,1 2-1,2 1-219,-24 22 1,1 0 0,0 0 0,0 0 0,0 1 0,0-1 1,1 1-1,-1 0 0,1 0 0,0 1 0,0-1 0,0 1 0,0 0 0,0 1 0,0-1 1,1 1-1,-1 0 0,0 0 0,1 1 0,-1-1 0,1 1 0,-1 1 0,1-1 0,-1 1 0,1 0 1,-1 0-1,0 0 0,0 1 0,1 0 0,3 2-1,3 10-8,-2 1-1,0 1 1,-1 0-1,0 0 1,-1 1-1,-1 0 1,4 14 8,0-2 6,0-2-3,-1 1 0,-1 1 1,-1 0-1,-1 0 0,-2 0 1,-1 1-1,-2 0 0,0 10-3,-2-38 1,0 0 0,0 0 0,0 0 0,0 0-1,0 0 1,0 0 0,0 0 0,-1-1 0,1 1-1,-1 0 1,1 0 0,-1 0 0,0 0 0,0 0-1,0 0 1,0-1 0,0 1 0,0-1 0,0 1-1,-1 0 1,1-1 0,-1 0 0,1 1 0,-1-1-1,1 0 1,-1 0 0,0 0 0,0 0 0,1 0-1,-1 0 1,0 0 0,0-1 0,0 1 0,0-1-1,0 1 1,0-1 0,0 0 0,0 0 0,0 0-1,-1 0 0,-186-29 70,137 14-34,1-2 0,0-3 1,2-1-1,0-3 0,-5-5-36,-55-27 192,155 60-757,37 20-4833,-37-11-1061</inkml:trace>
  <inkml:trace contextRef="#ctx0" brushRef="#br0" timeOffset="1313.275">2359 459 5830,'0'0'2738,"5"-14"-667,0 2-1508,16-46 1748,-12 14 2588,-14 76-554,-8 33-3081,-6 27-1054,-5 67-23,-23 129-229,0-102-4005,42-169 2899,-8 18-4361,11-34 2172,-1-1-1777</inkml:trace>
  <inkml:trace contextRef="#ctx0" brushRef="#br0" timeOffset="1612.597">2415 631 4324,'45'-129'2979,"-11"75"-961,-8 11 32,-8 11-128,-2 11-225,-5 8-448,1 7-640,-4 6-481,1 0-96,-2 2-32,-1 11 0,0 1-32,-2 6 0,-2 0-160,-2 4-833,0 1-1986,-5-4 64,-1 0-1089</inkml:trace>
  <inkml:trace contextRef="#ctx0" brushRef="#br0" timeOffset="2021.647">2666 410 9865,'0'0'2403,"4"-12"-359,17-66 2179,-26 91 748,-37 91-3226,-80 254-1148,98-269-976,42-148 412,-8 15 6,2 1 1,2 0 0,2 1 0,1 1-1,3 0 1,1 2 0,2 0 0,1 1 0,2 1-1,2 2 1,13-13-40,-36 43-1,0 0 1,0 0-1,0 0 0,1 1 0,-1-1 0,1 1 0,0 1 1,1-1-1,-1 1 0,0 0 0,1 1 0,0-1 1,0 1-1,-1 1 0,1-1 0,0 1 0,1 0 0,-1 1 1,0 0-1,0 0 0,0 0 0,0 1 0,0 0 0,0 0 1,0 1-1,0 0 0,-1 0 0,1 1 0,0-1 1,-1 2-1,0-1 0,0 1 0,0 0 0,0 0 0,0 0 1,-1 1-1,0 0 0,0 0 0,4 5 1,-6-3-21,1-1 0,-1 1-1,-1 0 1,1 1 0,-1-1 0,0 0-1,-1 1 1,0-1 0,0 1 0,-1-1-1,1 1 1,-2-1 0,1 1 0,-1-1-1,0 1 1,-1-1 0,1 1 0,-2-1-1,1 0 1,-1 0 0,0 0 0,0 0-1,-1-1 1,0 1 0,0-1-1,-1 0 1,-2 3 21,-4 4-44,0 0-1,0-2 0,-2 1 0,1-1 1,-1-1-1,-1 0 0,0-1 1,0-1-1,-1 0 0,0-1 0,0 0 1,-4 0 44,4-2-46,-1 1 0,-1-2 1,1 0-1,0-1 0,-1-1 0,0-1 0,-14 0 46,37-28-64,5 21 64,0 0-1,1 1 0,-1 0 1,1 1-1,0 0 0,1 1 0,-1 0 1,1 1-1,-1 0 0,1 1 1,-1 1-1,1 0 0,0 1 0,-1 0 1,1 1 0,1 0 40,-1 0 0,1 2 0,-1 0 0,-1 0-1,1 1 1,0 1 0,-1 0 0,0 0 0,-1 2 0,1-1 0,-1 1 0,-1 1 0,1 0 0,-2 1 0,1 0 0,-1 0 0,-1 1 0,0 0 0,0 0 0,-1 1-1,-1 0 1,0 0 0,0 1 0,-2-1 0,1 1 0,-1 0 0,1 12-40,-5-18 15,0 0-1,-1-1 1,1 1-1,-1 0 1,-1 0-1,1 0 1,-1-1-1,0 1 1,-1-1-1,1 1 1,-1-1-1,-1 0 1,1 0-1,-1 0 1,0-1 0,0 0-1,-1 1 1,0-1-1,0-1 1,0 1-1,0-1 1,-1 1-1,0-2 1,1 1-1,-3 0-14,-10 6 6,-1 0 0,-1-1 0,0-1 1,0-1-1,0-1 0,-1-1 0,-14 2-6,20-3-142,-1-1 0,1 0-1,-1-1 1,0-1 0,0 0 0,0-1 0,1-1 0,-1-1 0,0 0-1,1-1 1,-1 0 0,1-1 0,0-1 0,0-1 0,0 0 0,-13-8 142,7-16-4453,18 6-1526,6 4 38</inkml:trace>
  <inkml:trace contextRef="#ctx0" brushRef="#br0" timeOffset="2330.998">3709 348 9609,'0'0'2274,"0"0"641,0 0 64,0 0-545,0 0-854,0 0-651,10 15-160,-2-4-623,0 1 1,-1 1 0,-1 0-1,0 0 1,0 0-1,-2 0 1,1 1-1,-2 0 1,0 0 0,-1 0-1,1 4-146,-3-8 57,8 77 447,-5 0-1,-5 68-503,0-129 18,-2 1 1,0-1-1,-1 0 0,-2 0 1,-1-1-1,-1 0 0,0 0 0,-2 0 1,-1-2-1,-1 1 0,-6 5-18,-9 3-129,-2-1 1,-1-1-1,-1-1 0,-1-2 0,-2-2 0,0 0 0,-2-3 0,-1-1 0,0-2 0,-1-1 1,-1-3-1,-1-1 0,0-1 0,-18 1 129,-185 46-5942,-38-9-7617</inkml:trace>
  <inkml:trace contextRef="#ctx0" brushRef="#br0" timeOffset="3773.295">4180 690 14253,'0'0'1703,"0"0"-517,0 0-642,12-7 43,-4 3-503,-6 2-74,1 0-1,-1 0 0,1 1 0,-1-1 0,1 1 0,-1 0 1,1 0-1,0 0 0,0 0 0,0 0 0,-1 0 0,1 1 1,0 0-1,0-1 0,0 1 0,0 0 0,0 0 0,0 1 1,0-1-1,0 0 0,0 1 0,-1 0 0,1 0 0,0 0 1,0 0-1,-1 0 0,1 0 0,-1 1 0,1 0 0,-1-1 1,1 1-10,195 200 128,-23-28-96,-120-140-9,-53-34-20,-1 1 0,0 0 1,1-1-1,-1 1 0,1-1 1,-1 1-1,1-1 0,-1 0 0,1 0 1,-1 0-1,1 0 0,-1 0 1,1 0-1,-1 0 0,0 0 1,1 0-1,-1-1 0,1 1 0,-1-1 1,1 1-1,-1-1 0,0 1 1,1-1-1,-1 0 0,0 0 0,0 0 1,1 1-1,-1-1 0,0 0 1,0-1-1,0 1 0,0 0 1,0 0-1,0 0 0,-1-1 0,1 1 1,0 0-1,-1-1 0,1 1 1,0-1-4,2-16 229,-1 0 1,-1 0-1,0 0 1,-1 0-1,-1 0 1,-1 0-1,0 0 1,-1 0 0,-1 0-1,-1 1 1,-5-13-230,-56-147 2477,65 173-2431,0 1 0,-1 0 0,0 0 0,0 0 0,0 0 0,0 0 0,0 0 0,0 0 0,-1 1 0,1-1 1,-1 1-1,0 0 0,0 0 0,0 0 0,0 0 0,0 0 0,0 1 0,-1-1 0,1 1 0,0 0 0,-1 0 0,1 0 0,-1 0 1,1 1-1,-1-1 0,1 1 0,-1 0 0,1 0 0,-1 1 0,0-1 0,1 0 0,-1 1 0,1 0 0,0 0 0,-1 0 1,1 1-1,0-1 0,-2 1-46,-21 14 39,1 0 0,1 2 0,1 0 1,0 2-1,-17 20-39,5-7 12,-5 4-153,-2-1-97,1 0 0,2 3 0,1 2 0,3 1 0,1 1 0,2 2 0,2 1 0,-21 47 238,39-54-3026,12-14-3445,5-9-4542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03.585"/>
    </inkml:context>
    <inkml:brush xml:id="br0">
      <inkml:brushProperty name="width" value="0.05" units="cm"/>
      <inkml:brushProperty name="height" value="0.05" units="cm"/>
    </inkml:brush>
  </inkml:definitions>
  <inkml:trace contextRef="#ctx0" brushRef="#br0">23 774 14093,'0'0'5125,"-2"-12"-2594,-4-39-738,6 50-1721,0 0-1,0-1 0,1 1 0,-1 0 1,1 0-1,-1 0 0,1 0 1,-1 0-1,1 0 0,0 0 0,-1 0 1,1 0-1,0 0 0,0 0 1,0 0-1,0 1 0,0-1 0,0 0 1,0 1-1,0-1 0,0 0 1,0 1-1,0-1 0,0 1 0,0 0 1,0-1-1,1 1 0,-1 0 1,0 0-1,0 0 0,0-1 1,0 1-1,1 1 0,-1-1 0,0 0 1,0 0-1,0 0 0,1 1 1,-1-1-72,5 0 225,8 0-139,0 1-1,0 0 1,0 2 0,-1-1 0,1 1-1,0 1 1,-1 1 0,0 0 0,0 0-1,-1 1 1,1 1 0,-1 0 0,-1 1-1,1 0 1,-1 1 0,0 1-86,-7-7 8,0 1 1,-1 0-1,1 0 0,-1 1 1,0-1-1,0 1 1,-1-1-1,1 1 1,-1 0-1,0 0 1,0 0-1,-1 0 0,1 0 1,-1 1-1,0-1 1,-1 0-1,1 1 1,-1-1-1,0 0 0,-1 1 1,1-1-1,-1 0 1,0 1-1,0-1 1,-1 0-1,1 0 1,-1 0-9,-4 9 43,-1 0 1,0-1-1,0 1 1,-1-2-1,-1 1 1,0-1-1,-1 0 1,-1-1-1,1 0-43,-151 109 505,113-89-353,35-13-114,43-18-66,21-9-516,-1-3-1,0-2 1,-1-2-1,31-15 545,64-34-7473,-81 29-3146</inkml:trace>
  <inkml:trace contextRef="#ctx0" brushRef="#br0" timeOffset="562.107">1569 477 12043,'1'-6'272,"-1"-2"187,1 0-1,-1 0 0,1 0 0,1 0 0,0 0 0,0 0 1,0 0-1,1 0 0,0 0 0,1 1 0,0 0 1,0 0-1,0 0 0,1 0 0,0 0 0,0 1 1,1 0-1,0 0 0,0 1 0,0-1 0,0 1 0,1 1 1,4-3-459,-4 5 152,0 0 0,1 0 0,-1 1 0,1-1 0,-1 2 0,1-1 1,-1 1-1,1 0 0,-1 1 0,1 0 0,-1 0 0,1 1 0,-1 0 1,0 0-1,0 0 0,0 1 0,0 0 0,0 1 0,0-1 0,-1 1 1,0 1-1,0-1 0,0 1 0,0 0 0,-1 0 0,0 1 0,0-1 1,4 6-153,3 5 24,-1 0 0,-1 1 0,0 0 0,-1 1 0,0 0 0,-2 0 0,0 1 0,-1 0 0,-1 0 0,1 11-24,-2-13-54,0 0-1,-2 0 1,0 0 0,-1 0 0,-1 1 0,0-1-1,-2 0 1,0 1 0,-1-1 0,0 0 0,-1-1-1,-1 1 1,-6 13 54,11-30-4,1 0-1,-1-1 0,0 1 1,1-1-1,-1 1 1,1-1-1,-1 1 1,1-1-1,-1 0 0,0 1 1,0-1-1,1 1 1,-1-1-1,0 0 1,0 1-1,0-1 0,1 0 1,-1 1-1,0-1 1,0 0-1,0 1 1,0-1-1,0 0 0,0 1 1,-1-1-1,1 1 1,0-1-1,0 0 1,0 1-1,-1-1 0,1 0 1,0 1-1,-1-1 1,1 1-1,0-1 0,-1 1 1,1-1-1,-1 1 1,1-1-1,-1 1 1,1-1-1,-1 1 0,1 0 1,-1-1-1,1 1 1,-1 0-1,1-1 1,-1 1-1,0 0 0,1 0 1,-1-1-1,0 1 1,1 0-1,-1 0 1,0 0-1,1 0 0,-1 0 1,0 0-1,1 0 1,-1 0-1,1 0 0,-1 0 1,0 1-1,1-1 1,-1 0-1,0 0 1,1 1-1,-1-1 0,1 0 1,-1 1 4,3-17 35,1 0 1,0 0-1,1 0 0,1 1 0,1-1 1,0 1-1,1 1 0,0-1 1,1 1-1,6-7-35,2-6 63,3-9-26,2 0-1,2 2 1,1 1-1,1 1 1,2 1-1,30-28-36,9 21 48,-64 38-39,0 0-1,0 0 1,0 0 0,-1 0-1,1 1 1,0-1-1,0 0 1,0 1 0,-1-1-1,1 1 1,0 0 0,-1 0-1,1-1 1,0 1-1,-1 0 1,1 1 0,-1-1-1,0 0 1,1 0-1,-1 0 1,0 1 0,0-1-1,0 1 1,1-1-1,-2 1 1,1-1 0,0 1-1,0 0 1,0 0-1,-1-1 1,1 1 0,-1 0-1,1 0 1,-1-1 0,0 2-9,11 67 163,-9 194 78,-4-128-8527,2-119 1218</inkml:trace>
  <inkml:trace contextRef="#ctx0" brushRef="#br0" timeOffset="2194.036">771 0 897,'0'0'8611,"0"0"-4357,0 0-1435,0 0-75,0 0-785,0 0-667,16 1-310,272 14 620,-25-9-2899,-413-7-5584,-32 0 3355,-91 10 3902,270-8-345,-10-2 503,0 1 0,1 1 0,-1 0 0,1 1 0,0 1 0,-1 0-1,1 0 1,0 1 0,1 1 0,-1 0 0,1 0 0,0 1 0,0 1 0,-8 5-534,17-7 145,-1 0 0,1 0 0,0 0 0,0 0 0,1 0 0,-1 0 0,1 0 0,0 1 0,1-1 0,-1 0 0,1 1 0,0-1 0,1 0 0,-1 1 0,1-1 0,0 0 0,0 1 0,1-1 1,-1 0-1,1 0 0,0 0 0,1 0 0,-1-1 0,1 1 0,0-1 0,0 1 0,1-1 0,-1 0 0,1 0 0,0 0 0,0-1 0,0 1 0,0-1 0,0 0 0,1 0-145,27 15 119,0 0 0,1-2 0,0-2-1,2-1 1,-1-1 0,2-2 0,-1-2 0,15 2-119,-15-2 53,265 63 267,-298-71-319,1 0 0,0 0 0,0 1 0,0 0 0,-1-1 0,1 1 0,0 0 0,-1 0 0,1 0 0,-1 1 0,1-1 0,-1 1 0,1-1 0,-1 1 0,0 0 0,0 0 0,0 0 0,0 0 0,0 0 0,0 0 0,-1 1 0,1-1 0,-1 0 0,0 1 0,1-1 1,-1 1-1,0 0 0,0-1 0,-1 1 0,1 0 0,-1 0 0,1 0 0,-1-1 0,0 1 0,0 0 0,0 0 0,0 1-1,-82 57 91,56-46-54,-405 230 876,421-239-904,0 0 1,0 1-1,1 0 1,-1 0 0,2 1-1,-1 0 1,1 1-1,0-1 1,1 2 0,0-1-1,0 1 1,1 0 0,1 0-1,-1 1 1,-1 7-10,7-13 9,1-1 1,1 0-1,-1 0 1,0 0-1,1 0 1,0 0-1,0 0 1,0-1-1,0 1 1,1-1-1,-1 1 1,1-1-1,0 0 1,0 0-1,0 0 1,0 0-1,1-1 1,-1 1-1,1-1 1,-1 0-1,1 0 1,0 0-1,0-1 0,0 1 1,0-1-1,0 0 1,2 0-10,42 16 69,1-3-1,1-2 1,0-2 0,0-3-1,8-1-68,-30-2 31,122 9-58,0-6 0,37-7 27,-110-8 43,-114 5 101,21 2-233,-28 3-2587,43-2-362,3 0-3309,4 0-5622</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54.880"/>
    </inkml:context>
    <inkml:brush xml:id="br0">
      <inkml:brushProperty name="width" value="0.05" units="cm"/>
      <inkml:brushProperty name="height" value="0.05" units="cm"/>
      <inkml:brushProperty name="color" value="#E71224"/>
    </inkml:brush>
  </inkml:definitions>
  <inkml:trace contextRef="#ctx0" brushRef="#br0">65 213 17841,'0'0'2258,"0"0"-907,20-5-65,298-61 1159,39 29-1243,52 14-1202,-230 14 31,540-29-1221,-685 36 531,77-16-5227,-105 9-162,-23 4-1714</inkml:trace>
  <inkml:trace contextRef="#ctx0" brushRef="#br0" timeOffset="1">257 247 7655,'-134'36'9129,"51"-9"-6342,43-3-2147,40-4 33,39-3 128,48-2 640,50 2-192,51-3-448,44 0-161,41 7-31,26-1-97,3 0-319,-21-2-33,-16-3-160,-29-4-737,-7-4-2242,-14-7-3074,-16 0-8265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3:35.392"/>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18572 1984 10762,'0'0'4511,"0"0"-2002,0 0-1057,0 0 310,0 0-283,0 0-567,0 0-330,-6 14-10,-204 486 1905,165-380-2360,44-145 48,20-78 86,5 2 0,4 1 0,17-36-251,-34 100 29,1 1 0,1 0-1,2 1 1,1 1 0,2 0-1,1 1 1,2 2 0,16-19-29,-35 45-1,0 1 0,1 0 0,-1 1 0,1-1 0,0 0 0,-1 1 0,1-1-1,1 1 1,-1 0 0,0 0 0,0 0 0,1 1 0,-1-1 0,1 1 0,-1-1 0,1 1 0,0 0 0,-1 1 0,1-1 0,0 1 0,0 0 0,-1-1 0,1 2 0,0-1 0,0 0 0,-1 1 0,1 0 0,0-1 0,-1 2 0,1-1 0,0 0 1,5 7-10,-1 0 1,1 1-1,-1 0 1,-1 1-1,1-1 1,-2 2-1,1-1 0,-2 0 1,1 1-1,-1 0 1,-1 1-1,0-1 1,-1 1-1,1 4 10,23 76-177,-4 1-1,-4 0 1,-4 2-1,-1 49 178,-11-33-683,-3-110 678,0 0-1,0 1 1,0-1 0,0 0 0,-1 0-1,1 1 1,0-1 0,0 0-1,-1 0 1,1 1 0,-1-1 0,1 0-1,-1 0 1,0 0 0,0 0 0,1 0-1,-1 0 1,0 0 0,0 0-1,0 0 1,0 0 0,0 0 0,0 0-1,0-1 1,0 1 0,0 0 0,0-1-1,-1 1 1,1-1 0,0 1-1,0-1 1,-1 0 0,1 0 0,0 1-1,0-1 1,-1 0 0,1 0-1,0 0 1,-1 0 0,1 0 0,0-1-1,0 1 1,-1 0 5,-54-22 29,-44-45 423,4-4 0,3-4 1,-56-60-453,90 82 330,49 33-166,37 19-213,-9 1-7,280 9-526,-132-18-1639,-150 2 1132,-14 0-4164,-10 3-998</inkml:trace>
  <inkml:trace contextRef="#ctx0" brushRef="#br0" timeOffset="2960.218">19338 2084 11691,'0'0'3518,"0"0"-1062,-2-13 69,-10-38-353,12 52-2110,0-1-1,-1 0 0,1 0 0,0 0 0,-1 0 1,1 1-1,0-1 0,0 0 0,-1 0 0,1 0 0,0 0 1,-1 0-1,1 0 0,0 0 0,-1 0 0,1 0 0,0 0 1,-1 0-1,1 0 0,0 0 0,-1 0 0,1 0 0,0-1 1,-1 1-1,1 0 0,0 0 0,-1 0 0,1 0 0,0-1 1,0 1-1,-1 0 0,1 0 0,0 0 0,0-1 0,-1 1 1,1 0-1,0-1 0,0 1 0,0 0 0,-1 0 0,1-1 1,0 1-1,0 0 0,0-1 0,0 1 0,0 0 0,0-1 1,0 1-1,0 0 0,0-1 0,0 1 0,0 0 1,0-1-1,0 1 0,0 0 0,0-1-61,-5 22 354,5-21-338,-42 359 1212,42-360-1226,0 1 1,0-1 0,0 1-1,0-1 1,0 1-1,0 0 1,0-1 0,-1 1-1,1-1 1,0 1-1,0-1 1,0 1-1,0 0 1,-1-1 0,1 1-1,0 0 1,0-1-1,-1 1 1,1 0-1,0-1 1,-1 1 0,1 0-1,0-1 1,-1 1-1,1 0 1,-1 0 0,1 0-1,0-1 1,-1 1-1,1 0 1,-1 0-1,1 0 1,0 0 0,-1 0-1,1 0 1,-1 0-1,1 0 1,-1 0-1,1 0 1,0 0 0,-1 0-1,1 0 1,-1 0-1,1 0 1,-1 0 0,1 0-1,0 0 1,-1 1-1,1-1 1,-1 0-1,1 0 1,0 1 0,-1-1-1,1 0 1,0 0-1,-1 1 1,1-1-1,0 0 1,-1 1-3,-15-44 200,10 22-46,1-1 1,1 1-1,1-1 0,1 0 0,1 0 0,1 0 1,0 1-1,2-1 0,1 0 0,0 0 0,2 1 0,0-1 1,1 1-1,2 1 0,0-1 0,1 1 0,8-13-154,-12 26 7,-1 1-1,1 0 1,0 0-1,1 0 0,-1 1 1,1-1-1,0 1 0,0 1 1,1-1-1,0 1 0,-1 0 1,2 1-1,-1 0 1,0 0-1,0 0 0,1 1 1,0 0-1,-1 0 0,1 1 1,0 0-1,0 0 1,-1 1-1,1 0 0,0 1 1,0 0-1,0 0 0,-1 0 1,1 1-1,0 0 1,-1 0-1,2 2-6,2 0-16,0 0 1,-1 1-1,0 0 1,0 1-1,0 0 1,-1 1-1,0 0 1,0 1-1,0-1 1,-1 1-1,-1 1 1,1 0-1,-1 0 1,-1 0-1,0 1 1,0 0-1,-1 0 1,0 1-1,0-1 1,-1 1-1,0 2 16,-2 9-175,0 0 1,-2 1-1,0-1 0,-2 1 0,0-1 0,-1 0 0,-2 0 0,0 0 1,-1-1-1,-1 1 0,-1-1 0,-1-1 0,-1 0 0,-1 0 0,-1-1 0,-8 11 175,-44 97-7051,59-114 2145,4-6-2338</inkml:trace>
  <inkml:trace contextRef="#ctx0" brushRef="#br0" timeOffset="3574.351">20019 1940 12812,'0'0'3935,"0"0"-652,0 0-267,0 0-737,0 0-907,0 0-512,2 16-166,12 116 555,-19-79-1011,-2 0 1,-2 0-1,-3-1 0,-18 47-238,-13 62-846,34-88-734,85-430 1868,-75 354-282,6-38 135,2 0 0,2 1 0,1 0 0,2 1 0,2 0 0,1 1 0,10-13-141,-24 46 8,0 0-1,1 0 1,0 0 0,0 1 0,0-1 0,0 1 0,1 0 0,-1 0 0,1 1-1,0-1 1,0 1 0,1 0 0,-1 0 0,1 1 0,-1 0 0,1 0-1,0 0 1,0 1 0,0-1 0,0 1 0,0 1 0,0-1 0,0 1 0,0 0-1,0 0 1,0 1 0,0 0 0,0 0 0,0 1 0,0-1 0,0 1-1,-1 0 1,1 1 0,-1-1 0,1 1 0,-1 0 0,0 1 0,1 0-8,1 2-92,-1 0 0,1 1 1,-1 0-1,0 0 0,-1 1 1,0-1-1,0 1 1,0 0-1,-1 0 0,0 1 1,-1 0-1,0-1 0,0 1 1,-1 0-1,0 0 0,-1 0 1,0 1-1,0-1 0,-1 0 1,0 0-1,-1 1 1,0-1-1,0 0 0,-1 0 1,0 0-1,0 0 0,-1 0 1,-1-1-1,1 1 0,-4 4 92,2-2-130,-1 1 0,0-1-1,0-1 1,-1 1 0,-1-1 0,0-1-1,0 1 1,-1-1 0,0-1-1,0 1 1,-1-2 0,0 1-1,-1-1 1,1-1 0,-2 0 0,1 0-1,0-1 1,-1-1 0,0 0-1,0 0 1,0-2 0,-8 2 130,18-4 34,0-1 0,1 1 0,-1-1-1,0 0 1,0 1 0,1-1 0,-1 0 0,0 0 0,1 0 0,-1 0 0,1 0 0,-1 0 0,1-1 0,0 1 0,-1 0 0,1-1 0,0 1 0,0-1-1,0 0 1,0 1 0,0-1 0,1 0 0,-1 1 0,0-1 0,1 0 0,-1 0 0,1 0 0,0 1 0,-1-1 0,1 0 0,0 0 0,0 0 0,0 0 0,0 0-1,1 0 1,-1 1 0,0-1 0,1 0 0,0 0 0,-1 0 0,1 1 0,0-1 0,0 0 0,0 1 0,0-1 0,0 1 0,0-1 0,0 1 0,0-1 0,1 1-1,-1 0 1,1 0 0,-1 0 0,1-1 0,-1 2 0,1-2-34,6-5 62,1-1-1,0 1 0,0 0 1,0 1-1,1 0 1,0 1-1,0 0 0,0 0 1,1 1-1,0 0 0,0 1 1,0 0-1,0 1 1,0 1-1,0-1 0,0 2 1,1-1-1,4 2-61,-11 0-3,0 0 1,0 0-1,0 0 0,0 1 0,0 0 0,0 0 0,-1 0 1,1 1-1,-1 0 0,1-1 0,-1 2 0,0-1 0,0 0 1,0 1-1,-1 0 0,1 0 0,-1 0 0,0 0 1,0 0-1,0 1 0,-1-1 0,0 1 0,1 0 0,-2 0 1,1-1-1,0 1 0,-1 1 0,1 4 3,0 1-8,0 0 0,-1 0 0,0 0 1,-1 0-1,0 0 0,-1 0 0,0 0 0,-1 0 0,0 0 0,0 0 0,-2 0 1,1 0-1,-2 1 8,0-2 4,0 0 0,-1-1 0,0 0 1,0 0-1,-1 0 0,0-1 0,-1 0 1,0 0-1,0 0 0,-1-1 0,1-1 1,-2 0-1,1 0 0,-1 0 0,0-1 0,0-1 1,0 0-1,0 0 0,-1-1 0,0 0 1,0-1-1,1 0 0,-1-1 0,0 0 1,-1-1-1,1 0 0,0 0 0,0-2 0,-3 0-4,3 0-3,0 0-1,0-1 0,1-1 1,-1 0-1,1 0 0,0-1 1,0 0-1,1-1 0,0 0 1,0-1-1,0 0 0,-6-6 4,-17-40-4258,31 34-2794,2 5-5584</inkml:trace>
  <inkml:trace contextRef="#ctx0" brushRef="#br0" timeOffset="-15342.062">6659 1291 6887,'-7'-20'361,"-1"1"0,-1-1 0,0 2 0,-1-1 0,-1 1 0,-1 1 0,-1 0 0,0 1 0,-1 0 0,-1 1 0,-11-9-361,-17-10 411,-2 2 0,-1 2 0,-2 2 0,-1 2 0,0 2 0,-2 3 0,-1 2 0,0 2 0,-2 2 0,-12 0-411,-32-3 422,-2 4 0,0 5 0,0 4 0,0 4-1,-22 7-421,-16 9 305,2 6 0,0 5 0,2 7 0,1 6 0,3 5 0,1 6 0,3 6 0,-56 36-305,28-8 66,5 6 1,3 7-1,5 6 1,5 7-1,4 5 0,6 6 1,-105 130-67,157-161-9,4 3 1,5 4 0,4 2-1,4 3 1,-40 100 8,67-127 15,2 1 0,5 2 1,2 0-1,4 1 0,4 1 0,3 0 0,3 1 1,5 78-16,6-89-7,3 0 1,3 0 0,3-1 0,4 0 0,2-2-1,3 0 1,3-1 0,3-1 0,3-2-1,2-1 1,3-1 0,16 17 6,-2-13 18,3-2 0,3-2 0,2-3 0,3-3 1,2-2-1,3-3 0,1-3 0,3-2 0,1-4 0,2-3 0,2-4 0,35 11-18,28 2 191,2-5 0,2-7-1,1-5 1,1-7 0,1-7-1,92-2-190,-29-9 314,-1-10 0,1-9 0,-2-8 0,0-10 0,-3-8 0,-1-10-1,-2-8 1,-4-9 0,-2-8 0,62-40-314,-141 55 101,-2-4-1,-4-6 1,-2-4 0,-4-5-1,79-79-100,-123 100 42,-2-2 0,-4-2 0,-2-3 0,-2-2 0,-4-2 0,-3-2 0,-3-2 0,-3-1 0,19-61-42,-28 46 80,-3-1-1,-4-1 1,-5-1-1,-3-1 1,-4 0-1,-5 0 1,-3 0-1,-5-1 1,-3 2-1,-5-1 1,-19-67-80,4 48 33,-5 1 0,-4 2 1,-6 1-1,-4 2 0,-5 3 1,-4 2-1,-5 2 0,-3 3 0,-26-24-33,23 39-269,-2 2-1,-4 3 0,-4 4 0,-2 3 0,-4 4 0,-2 3 0,-2 4 0,-4 4 0,-1 4 0,-3 4 0,-1 4 0,-2 4 0,-2 5 1,-1 4-1,-2 5 0,-8 2 270,-3 10-2296,1 5 1,-1 4-1,-74 10 2296,-85 20-7458</inkml:trace>
  <inkml:trace contextRef="#ctx0" brushRef="#br0" timeOffset="-14352.271">10709 1988 9193,'-48'-259'1494,"28"200"-1153,-3 0 0,-2 2-1,-3 0 1,-2 2-1,-2 1 1,-3 2-1,-2 1 1,-2 2-1,-2 1 1,-2 3-1,-3 1 1,-1 3-1,-2 1 1,-1 3-1,-2 2 1,-2 2 0,-1 3-1,-1 2 1,-9-1-341,-11 1 84,-2 4 1,0 3 0,-1 3 0,-1 4 0,-1 4 0,0 2 0,0 5 0,0 3-1,0 3 1,-42 10-85,4 8 5,1 5-1,1 5 1,2 6-1,2 4 1,1 5-1,-104 61-4,105-46 100,2 4 0,3 5 0,3 5-1,4 4 1,3 4 0,4 5 0,4 3 0,4 4 0,4 4-1,1 8-99,-4 12 54,4 4-1,6 3 0,6 3 1,5 2-1,6 4 1,6 1-1,6 3 0,7 2 1,5 1-1,-4 74-53,24-99-5,6 2 1,5-1-1,5 0 0,5 1 0,5-2 1,6 0-1,11 26 5,-14-76-2,3-1 0,4-1 0,2 0 0,3-2 0,2-2 0,3-1 0,3-1 0,2-2 0,3-2 0,2-1 0,3-3 0,1-2 0,6 1 2,4-4 24,3-2 1,2-2-1,1-4 0,2-2 0,1-3 0,2-4 0,1-2 0,1-3 0,43 7-24,25-2 82,1-5 0,1-6 0,0-7 0,86-6-82,-75-8 201,0-7-1,-1-6 1,-1-7 0,0-7 0,-3-6-1,-1-7 1,-2-6 0,-2-6-1,-3-6 1,-2-6 0,-4-6 0,-3-6-1,-4-6 1,-3-5 0,18-24-201,-27 14 129,-4-5 1,-5-5-1,-5-5 1,-5-3-1,-5-5 1,2-17-130,-42 59 69,-4-3 1,-4-1 0,-4-3-1,-3-1 1,-5-1 0,-3-2-1,-4 0 1,-5-2 0,-3 0-1,-3-28-69,-8 51-5,-3-1 0,-4 1-1,-3 0 1,-2 0 0,-4 0-1,-3 1 1,-3 1 0,-3 1-1,-3 0 1,-3 2-1,-34-62 6,16 55-91,-2 1-1,-3 3 0,-3 1 0,-4 3 0,-2 3 0,-2 2 0,-3 3 0,-3 3 0,-2 3 0,-2 3 0,-31-14 92,-43-16-517,-4 5-1,-2 8 1,-4 6 0,-1 6-1,-83-12 518,-25 6-2909,-2 11 0,-21 9 2909,-168-5-10191</inkml:trace>
  <inkml:trace contextRef="#ctx0" brushRef="#br0" timeOffset="-11789.578">4192 1765 9609,'0'0'8013,"0"0"-4137,0-13-1773,0-53 1111,14 131-705,13 227-1436,-23-255-1341,17 131 195,-1-59-7215,-13-80-1515</inkml:trace>
  <inkml:trace contextRef="#ctx0" brushRef="#br0" timeOffset="-11172.647">3606 3322 8328,'0'0'7015,"12"-14"-4053,43-44-1259,-50 54-1509,-1 1 1,1-1-1,0 1 0,0 0 0,0 0 0,1 0 0,-1 1 0,1 0 0,0 0 1,-1 0-1,1 1 0,0 0 0,0 0 0,0 0 0,0 1 0,0 0 0,0 0 1,0 0-1,4 2-194,-3-2 75,-1 0-50,1 1 1,-1 0 0,1 0-1,-1 1 1,1 0-1,-1 0 1,0 0 0,0 1-1,0 0 1,0 0-1,0 0 1,-1 1 0,1 0-1,-1 0 1,0 1-1,0-1 1,-1 1-1,1 0 1,-1 0 0,0 0-1,0 1 1,-1 0-1,0 0 1,0-1 0,0 2-1,-1-1 1,1 0-1,-1 3-25,2 6-2,0 1 0,-1-1 0,-1 1 0,0 0 0,-2 0 0,1-1 0,-2 1 0,0 0 0,-1 0 0,-1-1 0,-2 9 2,-3 0-28,0 0 1,-2-1 0,0 0-1,-2-1 1,0 0-1,-2-1 1,0 0 0,-1-1-1,-2-1 1,0-1-1,0 0 1,-2-1 0,0-1-1,-1 0 1,-21 11 27,-54 4 367,92-31-354,0 0 0,1 0 0,-1 0 0,1-1 0,-1 1 0,1-1 0,-1 1 0,1-1 1,-1 0-1,1 0 0,-1 0 0,1 0 0,0 0 0,0 0 0,0-1 0,-1 1 0,1-1 0,1 0 0,-1 0 0,0 1 1,0-1-1,1 0 0,-1 0 0,1-1 0,-1 1 0,1 0 0,0 0 0,0-1 0,0 1 0,0-1 0,0 1 1,1-1-1,-1 1 0,1-1 0,0 1 0,-1-3-13,1-1 51,-1 0-1,1-1 1,0 1-1,1 0 1,-1 0 0,1 0-1,0 0 1,1 0 0,0 0-1,0 0 1,0 0 0,0 0-1,1 1 1,0-1 0,0 1-1,1 0 1,-1 0-1,1 0 1,0 0 0,1 1-1,-1-1 1,1 1 0,-1 0-1,1 1 1,1-1 0,-1 1-1,0 0 1,1 0 0,0 1-1,-1-1 1,1 1-1,0 1 1,0-1 0,0 1-1,0 0 1,1 0 0,-1 1-51,1 3 6,0 0 1,0 1-1,-1-1 1,0 1 0,0 1-1,0-1 1,0 1-1,-1 0 1,0 1-1,0-1 1,0 1 0,-1 0-1,1 0 1,-2 1-1,3 3-6,12 16 14,7 8-606,91 98 1233,-68-102-3760,7-15-3960,-36-14 567</inkml:trace>
  <inkml:trace contextRef="#ctx0" brushRef="#br0" timeOffset="-10751.753">4233 3464 6822,'-1'-9'601,"1"1"0,0-1 0,0 1 0,1-1 0,0 1 0,1 0 0,0-1 0,0 1-1,0 0 1,1 0 0,1 0 0,-1 1 0,1-1 0,1 1 0,-1 0 0,1 0 0,0 0-1,1 1 1,0 0 0,0 0 0,0 0 0,1 1 0,-1-1 0,1 2 0,1-1-601,-3 2 61,1 0 1,-1 0-1,1 1 1,0 0-1,0 0 1,0 1-1,0-1 1,1 1-1,-1 1 1,0-1 0,0 1-1,1 0 1,-1 0-1,0 1 1,0 0-1,1 0 1,-1 0-1,0 1 1,0 0-1,0 0 1,-1 1-1,1-1 1,0 1-1,-1 1 1,0-1-1,0 1 1,0 0 0,0 0-1,0 0 1,-1 0-1,0 1 1,0 0-1,0 0 1,-1 0-1,1 0 1,-1 1-1,0 0 1,0 1-62,0 5-119,-1 0 1,-1 0-1,0 0 1,0 1-1,-1-1 1,-1 0-1,0 0 0,0 0 1,-2 0-1,1 0 1,-1 0-1,-1-1 1,0 1-1,-1-1 1,0 0-1,-1 0 0,0-1 1,-1 1-1,0-2 1,0 1-1,-1-1 1,0 0-1,-1 0 1,-2 1 118,-35 12-33,44-47 274,3 21-236,1 1 0,-1 0 0,1-1 0,0 1 0,0 0 0,0 0 0,0 0 0,0 1 1,1-1-1,0 0 0,-1 1 0,1 0 0,0-1 0,0 1 0,0 0 0,0 0 0,1 1 0,-1-1 1,0 1-1,1 0 0,-1 0 0,1 0 0,-1 0 0,1 0 0,0 1 0,-1 0 0,1 0 0,0 0 0,-1 0 1,1 0-1,0 1 0,-1-1 0,1 1 0,-1 0 0,1 0 0,-1 1 0,1-1 0,-1 1 0,0-1 1,0 1-1,0 0 0,0 0 0,0 0 0,1 2-5,5 6-223,-1 1-1,0 1 1,0-1-1,-1 1 1,-1 1 0,0-1-1,-1 1 1,0 0 0,-1 0-1,0 0 1,-1 1-1,0 0 1,-2-1 0,1 1-1,-2 0 1,0 0 0,0 0-1,-1-1 1,-2 7 223,2-15 84,1 0-1,-1 0 1,-1 0-1,1-1 1,-1 1 0,0 0-1,0-1 1,0 1 0,0-1-1,-1 0 1,0 1-1,0-1 1,0-1 0,0 1-1,-1 0 1,1-1 0,-1 0-1,0 1 1,0-2-1,0 1 1,0 0 0,-1-1-1,1 0 1,-1 0 0,1 0-1,-1 0 1,0-1-1,0 0 1,0 0 0,0 0-1,0-1 1,0 1 0,0-1-1,0 0 1,0-1-1,-4 0-83,2 1 75,0-1 0,0 0-1,0-1 1,0 0 0,1 0-1,-1 0 1,0-1 0,1 0-1,0 0 1,0 0-1,0-1 1,0 0 0,0 0-1,1 0 1,-2-3-75,-25-61-4023,32 45-2784</inkml:trace>
  <inkml:trace contextRef="#ctx0" brushRef="#br0" timeOffset="-9785.183">7347 2304 11531,'0'0'3972,"0"0"-945,0 0-529,0 0-598,0 0-613,0 0-545,3 2-358,-1 1-361,0 1 0,0-1-1,-1 1 1,1-1 0,-1 1-1,0 0 1,0 0 0,0 0-1,0 0 1,-1-1 0,0 1-1,0 0 1,0 0 0,0 0-1,0 0 1,-1 0 0,0 0-1,0 0 1,0-1 0,0 1 0,-1 0-1,1-1 1,-2 2-23,2 0 28,-1 5 9,-28 102 129,-4-1 0,-16 28-166,29-101 10,22-59 54,3 15-60,1 0 0,-1 1 0,1-1-1,1 1 1,-1 0 0,1 1 0,0-1-1,0 1 1,0 0 0,0 1 0,1-1 0,-1 1-1,1 1 1,0-1 0,0 1 0,0 0 0,0 1-1,0 0 1,1 0 0,-1 0 0,0 1-1,0 0 1,1 1 0,1 0-4,155 3-96,-160-5 110,0 0 0,0-1 0,-1 1 1,1-1-1,-1 0 0,1 0 0,-1 0 0,1 0 0,-1-1 0,0 0 1,0 1-1,0-1 0,-1 0 0,1 0 0,-1-1 0,0 1 1,1 0-1,-1-1 0,-1 0 0,1 1 0,-1-1 0,1 0 0,-1 0 1,0 0-1,0 0 0,0-2-14,4-106 1975,-10 98-31,-7 320-1624,-11-109-1745,0-68-7918,14-84-1184</inkml:trace>
  <inkml:trace contextRef="#ctx0" brushRef="#br0" timeOffset="-9310.707">7060 3621 7751,'0'0'4175,"0"0"-1180,0 0 267,0 0-519,0 0-826,0 0-593,0 0-459,-13-10-283,-41-29-75,51 39-478,1-1 0,0 1 0,0 0 0,0 0 0,0 0 0,0 0 0,-1 0 0,1 1 1,0-1-1,0 1 0,0-1 0,0 1 0,0 0 0,0 0 0,0 0 0,0 0 0,0 0 0,1 0 1,-1 0-1,0 1 0,1-1 0,-1 1 0,0-1 0,1 1 0,0-1 0,-1 1 0,1 0 0,0 0 0,0 0 1,0 0-1,0 0 0,1 0 0,-1 0 0,0 0 0,1 0 0,-1 0 0,1 0-29,-3 4 45,1-2-33,0 1-1,0 0 1,0 0 0,0 0 0,1 1 0,0-1 0,0 0-1,0 1 1,1-1 0,-1 0 0,1 1 0,1-1 0,-1 0-1,1 1 1,0-1 0,0 0 0,0 1 0,1-1 0,0 0-1,0 0 1,0 0 0,1-1 0,0 1 0,-1 0 0,2-1-1,-1 0 1,0 0 0,1 0 0,2 2-12,134 90 19,-121-86 14,-10-7-25,0 1 0,0-1 1,-1 2-1,1-1 0,-1 1 1,0 1-1,0 0 0,-1 0 1,1 0-1,-1 1 0,-1 0 0,1 0 1,-1 0-1,-1 1 0,1 0 1,-1 0-1,-1 1 0,1 0 1,-1-1-1,-1 1 0,0 1 1,0-1-1,-1 0 0,0 1 0,-1-1 1,1 1-1,-2 7-8,-3-8 52,-2-1 0,1 0 0,-1 0 0,0-1 0,-1 1-1,1-1 1,-2 0 0,1-1 0,-1 1 0,0-1 0,0 0 0,-1-1 0,1 0 0,-1 0 0,0-1 0,-1 0 0,1 0-1,-1-1 1,1 0 0,-1 0 0,0-1 0,0-1 0,-1 1 0,1-1 0,0-1 0,0 0 0,0 0 0,-1-1-1,-2 0-51,5 0-117,0 1-1,1-1 0,-1 0 0,1-1 0,-1 0 0,1 0 0,-1 0 0,1-1 0,0 1 0,0-2 0,0 1 0,1-1 0,-1 0 1,1 0-1,-1-1 118,-26-59-7574,30 34 1526,1-2-2771</inkml:trace>
  <inkml:trace contextRef="#ctx0" brushRef="#br0" timeOffset="-9017.789">6966 3517 1569,'0'0'8713,"0"0"-4966,0 0-287,0 0-578,0 0-1152,0 0-385,111-78-608,-56 67-385,4 0-224,5 1-64,2-2-64,-1-1-736,5-1-1474,3 0-2403,-2-1-6982</inkml:trace>
  <inkml:trace contextRef="#ctx0" brushRef="#br0" timeOffset="-8649.766">9986 2143 10282,'-4'-13'3726,"-12"-39"-1276,14 50-2294,1 1 1,0-1-1,-1 1 0,1 0 1,-1-1-1,1 1 0,-1 0 0,1 0 1,-1 0-1,0 0 0,1 1 0,-1-1 1,0 0-1,0 1 0,0-1 0,0 1 1,0 0-1,0-1 0,1 1 0,-1 0 1,0 0-1,0 0 0,0 1 0,0-1 1,0 0-1,0 1 0,0-1 0,0 1 1,1-1-1,-1 1 0,0 0 0,1 0 1,-1 0-1,0 0 0,1 0 0,-1 0 1,0 1-157,-7 6 151,-1 1 0,1 0 0,1 1 0,-1 0 0,2 0 0,-1 1 0,2 0 0,-1 0 0,2 1 0,-1 0 0,1 0 0,1 0 0,0 0 0,1 1 0,1-1 0,0 1 0,-1 11-151,-1 2 20,1 1-1,2 0 1,0 0-1,2 0 1,1 0-1,1 0 1,1 0-1,1-1 1,2 1-1,0-1 1,2-1-1,1 0 1,1 0-1,1-1 1,1 0-1,1-1 0,16 20-19,-28-40 2,0 0-1,0 0 0,0 1 0,1-1 1,-1-1-1,1 1 0,0 0 0,0-1 1,0 1-1,0-1 0,0 0 1,0 0-1,1 0 0,-1 0 0,1-1 1,-1 1-1,1-1 0,-1 0 0,1 0 1,0 0-1,0-1 0,0 1 0,-1-1 1,1 0-1,0 0 0,0 0 0,0-1 1,0 1-1,-1-1 0,1 0 0,0 0 1,0 0-1,-1-1 0,1 0-1,3-9 219,-2-1-1,1 0 1,-2 0-1,0 0 1,0 0-1,-1-1 1,0 0-1,-1 0 1,-1 1-1,0-1 1,-1 0-1,0 0 0,-1 0 1,-2-12-219,2 1 192,-18-77 379,18 98-576,0 1 1,-1-1 0,1 0-1,0 1 1,-1-1 0,0 1-1,1-1 1,-1 1 0,0 0-1,0 0 1,0 0 0,0 0-1,-1 0 1,1 0 0,0 1-1,-1-1 1,0 1 0,1 0-1,-1-1 1,0 1-1,1 1 1,-1-1 0,0 0-1,0 0 1,0 1 0,0 0-1,0 0 1,0-1 0,1 2-1,-1-1 1,0 0 0,0 1-1,0-1 5,-2 2-244,0-1-1,0 1 1,0 1 0,0-1-1,1 1 1,-1-1-1,1 1 1,0 0-1,0 1 1,0-1 0,0 1-1,1 0 1,-1 0-1,1 0 1,0 0 0,-1 2 244,-25 47-9841,15-14-4819</inkml:trace>
  <inkml:trace contextRef="#ctx0" brushRef="#br0" timeOffset="-8221.934">9168 3508 7431,'0'0'5926,"0"0"-3038,0 0-1148,0 0-373,21 2-449,287 16 785,-277-17-1168,0-2 1,0-2-1,-1 0 0,1-3 1,-1 0-1,0-2 0,19-7-535,-62 39 2210,-1 4-2060,0 1 0,2 0 0,2 1 0,0 0 0,2 0 0,2 1 0,0 0 1,2 0-1,2 1 0,0 29-150,7 103-289,0-50-6101,-5-77-251</inkml:trace>
  <inkml:trace contextRef="#ctx0" brushRef="#br0" timeOffset="-7652.341">8641 4811 11307,'0'0'4233,"0"-18"-1041,-8-106 1399,-1-4-1410,9 124-3153,0 0 0,0 0 0,1 0 0,-1 0 1,1 0-1,0 0 0,0 1 0,0-1 0,1 0 0,-1 1 0,1-1 1,0 1-1,0-1 0,0 1 0,1 0 0,-1 0 0,1 0 1,-1 0-1,1 0 0,0 0 0,0 1 0,0 0 0,1-1 1,-1 1-1,1 1 0,-1-1 0,1 0 0,0 1 0,-1-1 1,3 1-29,0 0-16,0 0 1,0 1-1,1 0 1,-1 0-1,0 1 1,0-1-1,0 1 1,0 1-1,0-1 1,0 1 0,0 0-1,0 0 1,0 1-1,-1 0 1,1 0-1,-1 0 1,0 0-1,0 1 1,0 0-1,-1 0 1,1 1 0,-1-1-1,0 1 1,0 0-1,0 0 1,-1 0-1,0 0 1,0 1-1,0-1 1,-1 1 0,0 0-1,0 0 1,0 0-1,-1 0 1,1 0-1,-2 0 1,1 0-1,-1 5 16,4 30-524,-3-1-1,-2 1 1,-1-1-1,-2 0 1,-1 0-1,-3 0 1,-1-1-1,-12 31 525,5-9-165,13-48 159,-9 57-1,12-69 7,0 1 0,1 0 0,-1-1 0,0 1 0,0 0 0,1-1 0,-1 1 0,1-1 0,-1 1 0,1-1 0,0 1 0,0-1 0,0 1 1,0-1-1,0 0 0,0 1 0,0-1 0,0 0 0,0 0 0,0 0 0,1 0 0,-1 0 0,0 0 0,1 0 0,-1 0 0,1-1 0,-1 1 1,1 0-1,-1-1 0,1 0 0,0 1 0,-1-1 0,1 0 0,0 0 0,-1 1 0,1-1 0,1-1 0,13-2 172,0 0 0,0-2 0,-1 0 0,0-1 0,0 0 0,0-1-1,-1-1 1,0 0 0,0-1 0,-1-1 0,0 0 0,-1 0 0,0-1 0,-1-1 0,0 0 0,-1-1-1,0 0 1,-1 0 0,0-1 0,0-3-172,1 1 231,-1-1 0,-1 1 0,0-2 0,-1 1 0,-1-1 0,-1 0 0,-1 0 0,0 0 0,-1-2-231,-2 12 97,0 0 0,0 0 0,-1 0 0,0 0 0,0 0 0,-1 0 0,0 0 0,-1 0 0,0 0 0,0 0-1,0 0 1,-1 1 0,0-1 0,-1 1 0,0 0 0,0 0 0,0 0 0,-1 1 0,0 0 0,0 0 0,0 0 0,-2-1-97,1 3 15,0 0 0,-1 0 0,1 1 0,-1-1 0,0 1 0,0 1 0,0-1 0,0 1 0,0 1 0,-1-1 0,1 1 0,-1 1 0,1-1 0,-1 1 0,1 0 0,0 1 0,-1 0 0,1 0 0,-1 1 0,1-1 0,0 2 0,-2 0-15,-6 2-583,0 1-1,0 1 1,1 0-1,0 1 0,0 0 1,1 1-1,0 0 1,1 2-1,-11 9 584,-11 21-5963</inkml:trace>
  <inkml:trace contextRef="#ctx0" brushRef="#br0" timeOffset="-6335.704">1230 720 5637,'-17'-191'5040,"15"162"-3557,-7-25 4956,2 76-3631,-11 155-1129,8 2-1,8 67-1678,0-9 390,-44 472 512,-115 558-902,94-797-159,-118 952-188,63-472-330,72-581-2346,31-210-502,11-57-1689,7-13-3669</inkml:trace>
  <inkml:trace contextRef="#ctx0" brushRef="#br0" timeOffset="-5668.588">0 6930 16047,'0'0'2237,"15"5"-1570,129 27-5,137-14 167,121-14-829,-281-4 57,181-1-30,55-2-43,54-8-69,52-5 79,49-3 70,2619-112-16,697-15 1415,-3311 120-764,-47-3-202,-51-4-289,-53-9-128,-55-3-26,-211 30-78,-1-3 1,0-5-1,-1-5 1,-2-3-1,16-12 24,24-38-808,-89 23-1339,-38-13-3316,-25 25-308</inkml:trace>
  <inkml:trace contextRef="#ctx0" brushRef="#br0" timeOffset="-5243.103">14088 431 14286,'0'0'3982,"0"0"-2429,0 0-768,0 0-48,4 26 256,13 237 587,-38 67-334,-14-2 1,-45 167-1247,-62 223 179,11-55-620,26 20 441,21 351-4243,68-803 2694,4-23-13,-11 131-4937,10-207 163</inkml:trace>
  <inkml:trace contextRef="#ctx0" brushRef="#br0" timeOffset="-4625.838">1189 204 14830,'-17'-1'2231,"-79"-3"257,229 1-1666,2599-111-683,-2128 92-214,4165-33 846,-4486 55-613,3045 35 2800,-2796-31-2846,-61-3-75,-62-3-15,-67-8-113,-65-2-411,88-4-3587,-267 11-1693</inkml:trace>
  <inkml:trace contextRef="#ctx0" brushRef="#br0" timeOffset="1187.031">2828 797 11883,'0'0'1335,"0"0"-727,0 0 86,-9 19-160,-44 116 166,42-95-521,1-1 0,3 1 1,1 1-1,2-1 0,1 11-179,10-60 22,30-142 3506,-29 119-3076,-4 7-187,2 0-1,0-1 1,2 2 0,1-1 0,1 1 0,0 1-1,2 0 1,1 0 0,13-15-265,-25 36 9,1 0 1,-1 0-1,1 1 1,0-1-1,0 1 0,0-1 1,0 1-1,0 0 0,0-1 1,0 1-1,0 0 1,0 1-1,1-1 0,-1 0 1,0 1-1,0-1 0,1 1 1,-1 0-1,1-1 1,-1 1-1,0 0 0,1 1 1,-1-1-1,0 0 0,1 1 1,-1-1-1,0 1 1,0 0-1,1 0 0,-1 0 1,0 0-1,0 0 0,0 0 1,0 0-1,0 1 1,0-1-1,0 1-9,58 67-59,-49-54 47,-1 1 0,0 1-1,-1 0 1,-1 0 0,-1 1-1,0-1 1,-1 2 0,-1-1 0,-1 1-1,0-1 1,-2 1 0,0 0-1,-1 13 13,-2-30-4,1 1-1,-1-1 1,0 0-1,0 0 1,0 0-1,0 0 1,0 0-1,0 0 1,-1 0-1,1 0 1,-1-1-1,1 1 1,-1 0-1,0-1 1,0 1-1,1-1 1,-1 0-1,0 1 1,0-1-1,0 0 1,-1 0-1,1 0 1,0-1-1,0 1 1,0 0-1,-1-1 1,1 0-1,0 1 1,-1-1-1,1 0 1,0 0-1,-2 0 5,-76-9 304,59 5-55,0-1 0,1-1 0,0-1-1,0 0 1,0-2 0,1 0 0,1-2 0,-1 0-1,2-1 1,-8-6-249,24 18 5,1-1 0,-1 1 0,0 0 1,0-1-1,0 1 0,0-1 0,1 0 0,-1 1 0,0-1 0,1 0 0,-1 1 0,0-1 1,1 0-1,-1 0 0,1 1 0,-1-1 0,1 0 0,-1 0 0,1 0 0,0 0 1,-1 0-1,1 0 0,0 1 0,0-1 0,0 0 0,0 0 0,0 0 0,0 0 0,0 0 1,0 0-1,0 0 0,0 0 0,0 0 0,1 0 0,-1 0 0,0 0 0,1 0 0,-1 1 1,0-1-1,1 0 0,-1 0 0,1 0 0,0 1 0,-1-1 0,1 0 0,0 0 0,-1 1 1,1-1-1,0 1 0,0-1-5,49-15-55,-43 15 57,312-51-856,-227 39-1583,-31 8-3134,-25 3-2709</inkml:trace>
  <inkml:trace contextRef="#ctx0" brushRef="#br0" timeOffset="2068.373">11630 759 9833,'0'0'2728,"0"0"-1377,0 0 208,0 0 138,0 0-538,2 7-343,4 27-435,-3 0 0,-1 0 0,-1 0 0,-2-1-1,-1 1 1,-6 32-381,-4-27 0,-8-72 379,9 5 177,2-1-1,0 0 1,2 0 0,1-1-1,1 0 1,2 0-1,1-1-555,1 19 57,1 1-1,1-1 1,0 1 0,0-1-1,1 1 1,1 0 0,0-1-1,0 1 1,1 1-1,0-1 1,1 1 0,1-1-1,-1 1 1,1 1 0,1-1-1,0 1 1,1 0-1,-1 1 1,9-8-57,-6 9 2,-1 1-1,1 0 1,0 1 0,0 0-1,0 1 1,1 0-1,0 0 1,0 1 0,0 1-1,0-1 1,0 2 0,0 0-1,1 0 1,-1 1 0,0 0-1,3 1-1,-8 0-18,0-1-1,0 1 0,-1 0 1,1 0-1,0 0 1,-1 1-1,1 0 1,-1 0-1,1 0 0,-1 1 1,0 0-1,0 0 1,0 0-1,-1 1 0,1-1 1,-1 1-1,0 0 1,0 1-1,0-1 1,0 0-1,-1 1 0,0 0 1,0 0-1,0 0 1,-1 0-1,1 1 0,-1-1 1,0 1-1,-1-1 1,1 1-1,-1 4 19,-1 0-44,0 0 0,0 0 1,-2 0-1,1 0 0,-1 0 0,-1 0 0,1-1 0,-2 1 0,1-1 0,-1 0 1,-1 0-1,0 0 0,0 0 0,-1-1 0,1 0 0,-2 0 0,1-1 0,-1 1 1,-1-2-1,1 1 0,-1-1 0,0 0 0,-1 0 0,1-1 0,-1 0 0,0-1 1,0 0-1,0 0 0,-1-1 0,0 0 0,1-1 0,-9 1 44,17-2 2,1-1 0,-1 1 0,0 0 0,1-1 0,-1 1 0,0-1 0,0 0 0,1 1 0,-1-1 0,0 0 0,0 1 0,0-1 0,0 0 0,1 0 0,-1 0 0,0 0 0,0 1 0,0-1 0,0 0 0,0-1 0,0 1 0,0 0 0,1 0 0,-1 0 0,0 0 0,0-1 0,0 1 0,0 0 0,1-1 0,-1 1 0,0-1 0,0 1 0,1-1 0,-1 1 0,0-1 0,1 0 0,-1 1 0,1-1 0,-1 0 0,1 1 0,-1-1 0,1 0 0,-1 0 0,1 1 0,0-1 0,-1 0 0,1 0 0,0 0 0,-1 0 0,1 1 0,0-1 0,0 0 0,0 0 0,0 0 0,0 0 0,0 0 0,0 0 0,0 1 0,1-1 0,-1 0 0,0 0 0,0 0 0,1 0 0,-1 1 0,0-1 0,1 0 0,-1 0-2,5-4 0,0 1 0,0-1 0,0 1 0,1 0 0,0 0 0,-1 1 0,1 0 0,0 0 0,1 0 0,-1 1 0,0-1 0,1 2 0,-1-1 0,1 1 0,0 0 0,5 0 0,-3-1 0,-3 0-1,1 0 0,-1 0 0,1 1 0,0 0 0,-1 0 0,1 0 0,0 1 0,0 0 0,0 1 0,-1 0 0,1 0 0,0 0 0,-1 1 0,1-1 0,-1 2 0,1-1 0,-1 1 0,0 0 0,0 0 0,0 1 0,-1-1 0,1 1 0,-1 1 0,0-1 0,0 1 0,0 0 0,0 0 0,-1 0 0,0 0 0,0 1 1,-1 0-1,0 0 0,1 2 1,-1-1-2,-1 0 0,-1-1 1,1 1-1,-1 0 0,0 1 0,-1-1 1,0 0-1,0 0 0,0 0 1,-1 0-1,0 0 0,-1 0 1,1 0-1,-1 0 0,-1 0 1,1-1-1,-1 1 0,0-1 1,-1 0-1,1 1 0,-1-2 0,0 1 1,-1 0-1,0-1 0,0 0 1,0 0-1,0 0 0,-1-1 1,1 1-1,-1-1 0,0-1 1,-1 1-1,1-1 0,-1 0 1,1-1-1,-1 1 0,0-1 1,0-1 1,-17 6 12,0-2 0,0-1 0,-1 0 0,0-2 0,1-1 0,-1-1 0,0-1 0,-12-3-12,-68-29-1292,87 19-2277,13 0-2370,5-1-4850</inkml:trace>
  <inkml:trace contextRef="#ctx0" brushRef="#br1" timeOffset="-2.14748E6">10830 4182 7239,'-182'-39'5648,"220"39"-5162,259 35-150,228 32-251,368 100-85,-526-78 592,428 85 2671,-569-152-2068,-225-21-1187,0 0-1,0-1 0,0 0 1,0 1-1,0-1 0,0 0 1,0 1-1,0-1 0,0 0 1,0 0-1,1 0 0,-1 0 0,0 0 1,0 0-1,0 0 0,0 0 1,0-1-1,0 1 0,0 0 1,0-1-1,0 1 0,0-1 0,0 1 1,0-1-1,0 1 0,0-1 1,0 0-1,0 1 0,0-1 1,0 0-1,-1 0 0,1 1 1,0-1-1,-1 0 0,1 0 0,-1 0 1,1 0-1,-1 0 0,1 0 1,-1 0-1,1 0 0,-1 0 1,0-1-1,0 1 0,0 0 1,1 0-1,-1 0 0,0 0 0,0 0 1,-1 0-1,1 0 0,0 0 1,0-1-1,0 1 0,-1 0 1,1 0-1,-1-1-7,-10-13 85,0 0 1,-1 1-1,0 0 0,-1 0 1,-1 2-1,0 0 1,-1 0-1,0 1 0,-1 1 1,-4-2-86,19 12 0,-81-49 15,-2 3 0,-56-19-15,2 0 71,138 65-71,1 1 0,-1-1 0,0 0 0,0 1 0,0-1-1,0 0 1,0 0 0,0 1 0,0-1 0,0 0 0,0 1-1,0-1 1,0 0 0,0 0 0,-1 1 0,1-1-1,0 0 1,0 0 0,0 1 0,0-1 0,0 0 0,-1 0-1,1 1 1,0-1 0,0 0 0,0 0 0,0 0 0,-1 1-1,1-1 1,0 0 0,0 0 0,-1 0 0,1 0-1,0 0 1,0 1 0,-1-1 0,1 0 0,0 0 0,-1 0-1,1 0 1,0 0 0,0 0 0,-1 0 0,2 1-9,194 268-268,-179-247 270,-2 0 1,-1 1-1,-1 1 1,-1 0 0,0 0-1,-2 1 1,-1 0-1,-2 0 1,0 1-1,-1 0 1,-2 0-1,-1 1 1,0-1-1,-2 0 1,-1 1-1,-2-1 1,0 0 0,-2 0-1,-1 4 7,-4-5-174,-2 0 0,0-1 0,-1 0 1,-1-1-1,-2 0 0,0-1 0,-1-1 0,-1-1 0,-1 0 0,-1-2 1,-7 6 173,-88 59-6400,62-52 357</inkml:trace>
  <inkml:trace contextRef="#ctx0" brushRef="#br1" timeOffset="-2.14748E6">15457 4297 11883,'0'0'438,"0"0"240,0 0 85,0 0-304,0 0-218,-6 21-108,6-18-129,-6 18 13,0 0-1,-1-1 0,-1 1 0,0-1 0,-2-1 0,0 0 1,-6 7-17,-253 392 208,218-326 822,186-295 2419,-66 95-3342,-15 17 21,5 3 0,3 3 0,4 2 0,3 3 0,10-3-128,5 25-16,-83 58 19,0 0 0,0 1 0,0-1-1,0 0 1,0 1 0,0-1 0,0 1 0,0-1-1,-1 1 1,1-1 0,0 1 0,0 0 0,0-1 0,-1 1-1,1 0 1,0 0 0,-1-1 0,1 1 0,-1 0-1,1 0 1,-1 0 0,1 0 0,-1 0 0,1 0 0,-1 0-1,0 0 1,0 0 0,0 0 0,1 0 0,-1 0 0,0 0-1,0 0 1,0 0 0,0 0 0,-1 0 0,1 0-1,0 0 1,0 0 0,-1 0-3,2 3 2,14 244 249,-4-181-259,2 0 0,4-1 0,2-1 0,13 24 8,5 25 37,-38-112-33,0-1 0,0 0 0,0 0-1,0 0 1,0 0 0,0 0-1,-1 0 1,1 0 0,0-1-1,0 1 1,-1 0 0,1-1 0,-1 1-1,1-1 1,0 1 0,-1-1-1,1 1 1,-1-1 0,1 0 0,-1 0-1,1 0 1,-1 0 0,1 0-1,-1 0 1,1 0 0,-1-1-1,1 1 1,-1-1 0,1 1 0,0-1-1,-1 1 1,1-1 0,0 0-1,-1 1 1,1-1 0,-1-1-4,-52-19 71,2-3 1,0-2-1,-28-20-71,47 27 26,-58-36-33,-129-61-1315,220 116-1643,23-1-4074,6 5 125</inkml:trace>
  <inkml:trace contextRef="#ctx0" brushRef="#br1" timeOffset="-2.14748E6">16335 4553 8456,'0'-13'1452,"2"5"-1176,-2-1-1,1 1 1,-1 0-1,0 0 1,-1-1-1,0 1 1,0 0 0,-1 0-1,0 0 1,0 0-1,-1 0 1,0 1-1,0-1 1,-1 1-1,0 0 1,0 0 0,-1 0-1,0 0 1,0 1-1,-1 0 1,-1-2-276,4 7 36,1 1 1,-1 0-1,1 0 0,0 0 1,-1 0-1,1 1 0,-1-1 1,1 0-1,0 1 1,-1 0-1,1-1 0,0 1 1,0 0-1,0 0 0,-1 0 1,1 1-1,0-1 1,0 0-1,1 1 0,-1 0 1,0-1-1,0 1 0,1 0 1,-1 0-1,1 0 1,0 0-1,-1 0 0,1 0 1,0 0-1,0 0 0,0 0 1,0 1-1,1-1 0,-1 0 1,1 1-1,-1-1 1,1 0-1,0 3-36,-6 7 86,-20 40 11,3 0 0,1 1-1,3 2 1,2 0 0,3 1 0,2 0 0,-2 37-97,12-67 3,6 81 31,-3-107-20,0 0 0,0 0-1,0 1 1,0-1-1,-1 0 1,1 0 0,0 0-1,0 0 1,0-1 0,0 1-1,0 0 1,-1 0-1,1 0 1,0-1 0,0 1-1,0 0 1,-1-1 0,1 1-1,0-1 1,0 1-1,-1-1 1,1 1 0,-1-1-1,1 1 1,0-1 0,-1 0-1,1 1 1,-1-1-1,1 0 1,-1 1 0,1-1-1,-1 0 1,0 0 0,1 0-1,-1 1 1,0-1-1,0 0 1,0 0 0,1 0-14,-1 0 39,18-31 640,-2-1 0,-1-1-1,-2 0 1,7-28-679,35-84 814,-43 119-755,2-1 0,0 2-1,2 0 1,1 1 0,1 0-1,2 2 1,0 0 0,1 1 0,16-12-59,-34 31-2,0 0 1,1 1 0,-1-1-1,1 1 1,0 0 0,0 0 0,-1 0-1,1 0 1,1 1 0,-1-1-1,0 1 1,0 0 0,0 0-1,1 1 1,-1-1 0,0 1 0,1 0-1,-1 0 1,0 1 0,0-1-1,1 1 1,-1 0 0,0 0-1,0 0 1,0 1 0,0-1 0,0 1-1,0 0 1,0 0 0,-1 1-1,1-1 1,-1 1 0,1-1-1,-1 1 1,0 0 0,0 1 0,2 2 1,6 10-14,-2 0 0,0 1-1,-1 0 1,0 0 0,-2 1 0,0 0 0,-1 0 0,-1 1 0,0-1 0,-1 1 0,-2 0 0,0 0 0,-1 11 14,-2 17-257,-2 0-1,-1-1 1,-3 1 0,-13 40 257,-14 13-2232,-3-44-5418,24-46 2563</inkml:trace>
  <inkml:trace contextRef="#ctx0" brushRef="#br1" timeOffset="-2.14748E6">16963 4533 4132,'1'-15'5061,"16"-117"-401,0 91-2124,-12 67-2029,-6-1-515,-2 0-1,0 0 1,-2-1 0,-1 0 0,0 0-1,-3 1 9,-5 25 2,-45 276 62,51-319 103,5-28 280,3-4-282,1 1 1,1-1-1,1 1 1,1-1-1,1 1 1,1 0-1,1 1 1,2 0-1,0 0 1,1 0-1,1 1 1,1 1-1,1 0 1,1 1-1,1 0 1,1 1-1,0 1 1,1 0-1,1 1 1,1 1-1,1 1 1,0 1-1,5-3-165,74-14-41,-97 31 40,0 0-1,1-1 1,-1 1 0,1 0-1,-1 0 1,1 1 0,-1-1-1,0 0 1,1 1 0,-1 0 0,1-1-1,-1 1 1,0 0 0,0 0-1,1 0 1,-1 1 0,0-1-1,0 0 1,0 1 0,-1 0 0,1-1-1,0 1 1,0 0 0,-1 0-1,1 0 1,-1 0 0,0 0-1,1 0 1,-1 0 0,0 0 0,0 1-1,-1-1 1,1 0 0,0 1-1,-1-1 1,1 0 0,-1 1-1,0 2 2,-2 5-5,0 0 0,-1 0-1,-1 0 1,1 0 0,-2-1 0,1 1-1,-1-1 1,-1 0 0,0 0-1,0-1 1,0 0 0,-1 0-1,0 0 1,-1-1 0,0 0-1,0-1 1,0 0 0,-1 0-1,-2 1 6,4-2 0,-12 10-6,0 0-1,-2-2 1,1 0-1,-2-1 1,0-1 0,0-1-1,-1-1 1,0-1-1,0-1 1,-7 0 6,30-8 1,1 1-1,-1 0 1,0-1-1,0 1 1,0 0-1,0-1 1,0 1-1,0 0 1,0-1 0,0 1-1,0 0 1,0-1-1,0 1 1,0 0-1,-1-1 1,1 1 0,0 0-1,0-1 1,0 1-1,0 0 1,0 0-1,-1-1 1,1 1-1,0 0 1,0 0 0,0-1-1,-1 1 1,1 0-1,0 0 1,-1-1-1,1 1 1,0 0 0,0 0-1,-1 0 1,1 0-1,0 0 1,-1-1-1,1 1 1,0 0-1,-1 0 1,1 0 0,0 0-1,-1 0 1,1 0-1,0 0 1,-1 0-1,1 0 1,0 0 0,-1 0-1,1 0 1,0 1-1,-1-1 1,1 0-1,0 0 1,-1 0-1,1 0 1,0 0-1,24-17 32,-10 14-38,-1 0 0,1 1 0,0 1 0,0 0-1,-1 0 1,1 2 0,0 0 0,0 0 0,-1 1 0,1 1 0,-1 0 0,1 1 0,-1 0 0,0 1-1,-1 1 1,1 0 0,-1 1 0,0 0 0,-1 0 0,0 2 0,1 0 6,-3-1 6,0 0 0,-1 1 1,1 0-1,-2 1 0,1 0 1,-2 0-1,1 1 0,-1-1 1,-1 1-1,0 1 0,3 7-6,-6-13 7,0-1 0,-1 1-1,1 0 1,-1-1-1,0 1 1,-1 0 0,1 0-1,-1 0 1,0 0-1,-1 0 1,1-1 0,-1 1-1,0 0 1,-1 0 0,1-1-1,-1 1 1,0-1-1,-1 1 1,1-1 0,-1 0-1,0 0 1,0 0 0,-1 0-1,0 0 1,0-1-7,-14 9 90,-1-1 0,-1 0 1,0-2-1,0 0 0,-1-2 1,0 0-1,-1-1 0,1-1 1,-1-1-1,-1-1 1,1-1-1,0-1 0,-6-1-90,-178 5 6,144-26-486,39-12-3034,43 1-5326,3 15 1681</inkml:trace>
  <inkml:trace contextRef="#ctx0" brushRef="#br1" timeOffset="-2.14748E6">17844 4333 13421,'0'0'678,"-2"-14"913,-8-41 453,3 39-82,6 29-1351,4 27-266,1-1 0,3 1-1,1-1 1,1 0 0,3 0-345,21 97 785,-27-114-745,-2 0-1,-1 1 1,0 0 0,-2-1-1,-1 1 1,0 0 0,-2 0-1,-1 0 1,0-1-1,-2 1 1,-1-1 0,0 0-1,-2-1 1,0 1-1,-1-2 1,-2 1 0,0-1-1,-1-1 1,-9 11-40,-12 1-55,-2-1 1,-1-3-1,-1 0 0,-1-3 0,-2-1 1,0-2-1,-1-1 0,-1-3 0,0-1 1,-2-2-1,0-2 0,-43 6 55,-232 42-6881,146-39-1014</inkml:trace>
  <inkml:trace contextRef="#ctx0" brushRef="#br1" timeOffset="-2.14748E6">14937 4172 9129,'0'-28'303,"1"18"-128,-1 0 0,0-1 0,0 1 1,-1 0-1,-1 0 0,0-1 0,0 1 0,-1 0 1,0 1-1,-5-10-175,5 13 199,0 1-1,0 0 1,0 1 0,-1-1-1,0 0 1,0 1 0,0 0 0,0 0-1,-1 0 1,0 1 0,0-1-1,0 1 1,0 0 0,0 1 0,0-1-1,-1 1 1,0 0 0,1 0-1,-1 1 1,0 0 0,0 0 0,1 0-1,-1 0 1,0 1 0,0 0-1,0 1 1,0-1 0,0 1 0,0 0-1,-2 1-198,-11 3 219,-1 0-1,1 1 0,1 1 1,-1 1-1,1 1 1,0 0-1,1 1 1,-7 7-219,-10 7 144,2 2 1,0 1 0,2 1 0,2 2-1,0 1 1,2 2 0,1 0 0,2 1-1,2 2 1,1 0 0,1 1 0,2 1-1,1 4-144,5-13 9,2 0-1,2 0 0,0 0 0,2 1 0,2 0 0,0 0 0,2 0 1,1 0-1,1 1 0,2-1 0,1 0 0,2-1 0,0 1 1,2-1-1,2 0 0,0-1 0,2 0 0,5 8-8,7 6-20,2-1-1,1-1 1,2-2 0,2-1-1,32 30 21,107 69-3795,-66-76-1986</inkml:trace>
  <inkml:trace contextRef="#ctx0" brushRef="#br1" timeOffset="-2.14748E6">18694 4778 12204,'0'0'1067,"0"0"-165,0 0 113,0 0-97,16-5-213,126-16 111,921 31 1149,-817-14-1218,-244 4-722,0 1 1,0-1-1,0 0 0,1 0 0,-1 0 0,0 0 0,0 0 0,0-1 1,0 1-1,0-1 0,0 1 0,0-1 0,0 0 0,0 1 1,0-1-1,0 0 0,0-1 0,0 1 0,-1 0 0,1 0 0,-1-1 1,1 1-1,0-1 0,-1 1 0,0-1 0,1 0 0,-1 1 0,0-1 1,0 0-1,0 0 0,0 0 0,-1 0 0,1 0 0,0 0 1,-1 0-1,1 0 0,-1 0 0,0 0 0,0 0 0,0 0 0,0-1 1,0 1-1,0 0 0,0 0 0,-1 0 0,1 0 0,-1 0 1,1 0-1,-1 0 0,0 0 0,0 0 0,0 0-25,-9-12 86,-1 1 0,0 1 0,-1-1 0,0 2 0,-1 0 0,-1 0-1,1 2 1,-6-4-86,0 0 50,-110-63 51,129 75-101,-1 1-1,1 0 0,0-1 1,-1 1-1,1 0 1,-1-1-1,1 1 0,0 0 1,-1 0-1,1 0 1,-1-1-1,1 1 0,-1 0 1,1 0-1,-1 0 1,1 0-1,0 0 0,-1 0 1,1 0-1,-1 0 1,1 0-1,-1 0 0,1 0 1,-1 0-1,1 0 1,-1 0-1,1 0 0,-1 1 1,1-1-1,0 0 1,-1 0-1,1 0 0,-1 1 1,1-1-1,0 0 1,-1 1-1,1-1 0,-1 0 1,1 1-1,0-1 1,0 0-1,-1 1 0,1-1 1,0 1-1,0-1 1,-1 0-1,1 1 0,0-1 1,0 1-1,0-1 0,0 1 1,0-1-1,0 1 1,0-1-1,0 1 0,0-1 1,0 1-1,0-1 1,0 0-1,0 1 0,0-1 1,0 1-1,0 0 1,10 36-70,-9-33 61,13 33 0,-3 2 1,-1-1-1,-2 2 1,-1-1-1,1 37 9,-7-54 8,-1 0 0,-1 1 0,0-1 0,-2 0 0,0 0 0,-2 0 0,0 0 0,-2-1 0,0 0 0,-1 0 0,-1-1 0,-1 0 0,-1 0 0,-1-1 0,-1 0 0,-4 3-8,-90 79-275,27-46-3155,40-32-2346</inkml:trace>
  <inkml:trace contextRef="#ctx0" brushRef="#br1" timeOffset="-2.14748E6">15557 5608 13261,'0'0'3347,"0"0"-1377,0 0-833,17 0 224,263-5 1329,790-9-2834,-1030 13-495,54-1-1240,-34-3-3781,-60 3-170,-24 2-3079</inkml:trace>
  <inkml:trace contextRef="#ctx0" brushRef="#br1" timeOffset="-2.14748E6">15574 6034 11018,'101'20'3428,"17"-21"-2435,20-12-129,19 0 65,13 2-192,7 1 384,-3 1-288,-15 0-513,-30 1-320,-33 2-256,-28 3-4132,-27 2-3300</inkml:trace>
  <inkml:trace contextRef="#ctx0" brushRef="#br1" timeOffset="-2.14748E6">18518 6212 2370,'0'0'8846,"0"0"-5809,0 0-2097,0 0 138,2 19 230,7 216 1735,-72 243-1633,59-454-1402,2-6 15,0 0-1,-1-1 0,-1 1 1,-1-1-1,-1 0 1,0 0-1,-8 14-22,13-29 4,1-1-1,-1 1 1,0-1-1,1 0 1,-1 0-1,0 1 1,0-1 0,0 0-1,0 0 1,0 0-1,0 0 1,0 0-1,0 0 1,0 0 0,0 0-1,-1 0 1,1-1-1,0 1 1,-1 0-1,1-1 1,0 1 0,-1-1-1,1 0 1,-1 1-1,1-1 1,-1 0 0,1 0-1,-1 0 1,1 0-1,-1 0 1,1 0-1,-1 0 1,1-1 0,0 1-1,-1 0 1,1-1-1,-1 1 1,1-1-1,0 0 1,-1 1 0,1-1-1,0 0 1,0 0-1,-1 0-3,-36-56 355,30 26-243,1 0-1,2-1 0,2 0 0,0 0 0,2 0 0,2 0 0,0 0 0,3 0 0,0 0 0,2 0 0,2 1 0,0 0 0,2 1 0,2 0 0,12-24-111,-9 16-3,2 0 1,1 1-1,2 1 0,2 1 1,1 1-1,10-9 3,-24 32-2,1-1 0,0 2-1,1 0 1,0 0 0,1 1 0,0 0-1,0 1 1,1 0 0,0 1 0,0 0-1,1 2 1,-1-1 0,1 1 0,1 1-1,-1 1 1,1 0 0,-1 1 0,1 0-1,0 1 3,-8 1-5,0 1-1,0 0 1,0 0-1,-1 0 1,1 1 0,0-1-1,-1 2 1,1-1-1,-1 1 1,0 0-1,0 0 1,0 1-1,0 0 1,0 0-1,-1 0 1,0 0-1,0 1 1,0 0-1,-1 0 1,1 1 0,-1-1-1,0 1 1,-1 0-1,1 0 1,-1 0-1,0 0 1,-1 1-1,0-1 1,0 1-1,0-1 1,-1 1-1,0 0 1,0 0-1,0 0 1,-1 0 0,0 0-1,-1-1 1,1 1-1,-2 0 1,1 0-1,0 0 1,-2 2 5,-5 7 1,0-1 1,0-1 0,-1 1-1,-1-1 1,-1-1-1,0 0 1,0 0 0,-2-1-1,1-1 1,-1 0-1,-1 0 1,0-2 0,-1 0-1,1 0 1,-2-1-1,1-1 1,-1-1 0,0 0-1,0-1 1,-5 0-2,-120 21-220,81-25-2774,57-1 2109,-7-1-851,8-4-4836,3 0-1937</inkml:trace>
  <inkml:trace contextRef="#ctx0" brushRef="#br1" timeOffset="-2.14748E6">19427 6330 10570,'0'0'6091,"0"0"-2845,0 0-1346,0 0-213,0 0-608,-17-7-417,8 2-585,5 3-53,0-1 1,-1 1-1,0-1 0,0 1 0,0 0 1,0 1-1,0 0 0,0-1 0,0 1 1,0 1-1,0-1 0,-1 1 0,1 0 1,0 0-1,0 1 0,-1-1 0,1 1 1,0 0-1,0 1 0,0-1 0,0 1 1,0 0-1,-3 2-24,-27 16 43,1 2 0,1 2 0,2 0 0,0 3 1,1 0-1,2 2 0,-11 14-43,25-25-4,0 1 0,1-1 0,1 2 0,1 0 0,0 0 0,2 1 0,0 1 0,2-1 0,0 1 1,2 0-1,0 1 0,1-1 0,0 20 4,4-30-80,0-1 1,1 1-1,0-1 1,1 0-1,0 1 1,1-1-1,1 0 1,-1 0-1,2-1 0,-1 1 1,1-1-1,1 0 1,0 0-1,0 0 1,1-1-1,1 0 1,-1-1-1,1 0 1,0 0-1,1 0 1,0-1-1,0 0 1,1-1-1,0 0 1,0-1-1,0 0 1,1 0-1,0-1 1,2 0 79,4 3-44,1 0 1,-1-2-1,1 0 1,1-1 0,-1-1-1,0-1 1,1 0 0,-1-2-1,1 0 1,-1-1-1,1 0 1,-1-2 0,1 0-1,-1-1 1,0-1 0,-1-1-1,1 0 1,-1-2-1,0 0 1,-1 0 0,0-2-1,0 0 1,-1 0 0,6-7 43,11-21 24,-2 0 1,-2-2 0,-2-1-1,-1-2 1,-2 0 0,-2-1-1,-2-1 1,4-20-25,-14 42 139,27-115 1441,-77 266-838,-23 6-523,-82 125-219,82-161-123,65-121 145,142-259 47,-108 219-53,3 2 0,2 2 0,3 2 0,22-21-16,-60 73 3,0-1 0,1-1 0,1 1 0,-1 0 0,1 0 1,0 1-1,0-1 0,0 2 0,1-1 0,-1 1 0,1 0 0,2 0-3,-7 4 1,-1 0 0,0 0 0,0 1-1,1-1 1,-1 1 0,0 0 0,0-1-1,0 1 1,0 0 0,0 0 0,0 0 0,0 0-1,0 1 1,0-1 0,-1 0 0,1 1-1,0 0 1,-1-1 0,1 1 0,-1 0-1,0 0 1,0-1 0,1 1 0,-1 0-1,0 0 1,-1 0 0,1 1 0,0-1-1,-1 0 1,1 0 0,-1 0 0,1 0 0,-1 1-1,0-1 1,0 1-1,2 4 0,103 338-101,-100-327 79,15 97-10,-20-114 33,-1 1-1,1-1 1,-1 0-1,1 0 1,-1 0-1,0 0 1,1 0-1,-1 0 1,0 0 0,1 0-1,-1 0 1,0 0-1,0 0 1,0-1-1,0 1 1,0 0-1,0-1 1,0 1-1,0 0 1,0-1-1,-1 0 1,1 1-1,0-1 1,0 1-1,0-1 1,-1 0 0,1 0-1,0 0 1,0 0-1,0 0 1,-1 0-1,1 0 1,0 0-1,0 0 1,-1-1-1,1 1 1,0 0-1,-1-1 0,-53-16 52,53 17-49,-122-54 194,3-6 1,-38-27-198,136 74-10,-99-72-167,121 85 100,0 0 0,1-1 0,-1 1 0,1-1 0,-1 1 0,1-1 0,-1 1 0,1-1-1,-1 1 1,1-1 0,0 1 0,-1-1 0,1 0 0,0 1 0,-1-1 0,1 1 0,0-1 0,0 0 0,0 1 0,-1-1 0,1 0-1,0 1 1,0-1 0,0 0 0,0 0 0,0 1 0,0-1 0,0 0 0,1 1 0,-1-1 0,0 0 0,0 1 0,0-1 0,1 0 0,-1 1-1,0-1 1,1 1 0,-1-1 0,0 0 0,1 1 0,-1-1 0,1 1 0,-1-1 0,1 1 0,-1 0 0,1-1 0,0 1 0,-1-1-1,1 1 1,-1 0 0,1-1 0,0 1 0,-1 0 0,1 0 0,0 0 0,-1-1 0,1 1 0,0 0 0,-1 0 0,1 0 0,0 0-1,0 0 1,-1 0 0,1 0 0,0 1 0,-1-1 0,1 0 0,0 0 0,-1 0 0,1 1 77,57 3-8669,-56-4 8229,38 8-7696</inkml:trace>
  <inkml:trace contextRef="#ctx0" brushRef="#br1" timeOffset="-2.14748E6">20440 6235 7079,'0'0'4922,"0"0"-1655,0 0-315,0 0-534,13 15-859,-1-1-1338,-1 1-1,0 0 1,-1 0 0,-1 1-1,0 1 1,-1 0 0,-1 0-1,-1 0 1,0 3-221,3 10 147,-1 0 0,-2 0 0,-1 1 0,-1 0 1,-2 0-1,-1 0 0,-2 0 0,0-1 0,-2 1 0,-2 0 0,-1-1 1,-1 1-1,-1-2 0,-2 1 0,-1-1 0,-11 20-147,1-16 31,-1-2 0,-2 0-1,-1-1 1,-1-1 0,-2-2-1,-1-1 1,0-1 0,-2-1 0,-1-2-1,-1-1 1,-2-1-31,-32 16-2324,-1-2-1,-1-4 0,-7-1 2325,-24 6-9011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2:36.436"/>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4986 2712 6598,'-5'-12'1602,"-43"-80"517,34 78-1665,0 0-1,-1 1 1,-1 1-1,0 0 1,-1 1-1,0 1 1,0 0-1,-1 1 1,-1 2-1,1-1 1,-1 2-1,-18-4-453,-15-1 352,-2 2 0,1 3-1,0 2 1,-13 2-352,4 1 242,0 2-1,0 3 0,0 3 0,1 3 1,-45 13-242,22 4 216,0 3 1,2 4-1,2 3 1,1 4-1,2 4 0,2 2 1,2 4-1,3 3 1,2 3-1,3 3 1,-4 8-217,-56 62-6,6 5 1,6 5 0,6 4-1,6 5 1,7 5 0,-55 124 5,114-201 10,4 0 0,2 2 0,5 1 0,2 2 0,-9 81-10,25-119 6,3 1 0,1 1 1,2-1-1,2 0 0,2 0 0,2 0 0,2-1 0,2 0 0,2 0 0,2-1 0,17 36-6,-6-28 24,2-2 0,2-1 0,3-1 0,1-1 0,3-2 0,1-2 0,2-1 0,2-2 0,1-2 0,2-2 0,2-1 0,1-3 0,19 8-24,-1-4 43,3-2 1,0-4 0,2-3-1,1-2 1,1-4 0,0-3-1,2-3 1,0-4 0,67 1-44,-44-9 233,0-5 1,-1-4-1,1-5 1,-1-3-1,-1-5 1,-1-4 0,-1-4-1,-2-4 1,0-4-1,-3-4 1,-1-3-1,67-48-233,-39 16 50,-4-6 0,-3-5 1,-4-4-1,-4-5 0,-4-3 0,-5-5 0,-4-4 0,0-11-50,-42 54 49,-2-2 1,-3-1-1,-3-2 1,-3-2-1,-4-1 1,-2-1-1,-4-2 1,-3 0-1,-3-2 1,-4 0-1,4-72-49,-18 104 17,-3-1-1,-2 2 0,-2-1 0,-1 1 1,-3 0-1,-1 0 0,-2 2 1,-2-1-1,-2 2 0,-2 0 1,-2 2-1,-1 0 0,-2 1 0,-1 2 1,-2 1-1,-2 1 0,-1 1 1,-1 1-1,-34-23-16,-4-1-554,-2 3 0,-3 4-1,-2 2 1,-2 4 0,-2 4 0,-39-12 554,13 12-4260,-1 4-1,-101-18 4261,30 19-9529</inkml:trace>
  <inkml:trace contextRef="#ctx0" brushRef="#br0" timeOffset="1510.976">4138 1496 1826,'0'0'9235,"0"0"-5626,0 0-1500,0 0-38,1-5-459,1-9 10,-12 48-631,-1 2-604,-76 292 1412,80-284-1786,5-30 17,4-28 61,81-337 464,-80 339-558,1 0 0,0 1 0,0 0 0,2 0 0,-1 0 0,1 0 1,1 1-1,0 0 0,0 1 0,1-1 0,2 0 3,-8 9-2,1 1 0,0-1 0,-1 0 0,1 1 1,0 0-1,-1 0 0,1 0 0,0 0 0,0 0 0,-1 0 1,1 1-1,0-1 0,-1 1 0,1 0 0,-1 0 0,1 0 0,-1 0 1,1 0-1,-1 0 0,0 1 0,1-1 0,-1 1 0,0 0 1,0-1-1,0 1 0,0 0 0,-1 0 0,1 0 0,0 1 0,-1-1 1,1 0-1,-1 1 0,0-1 0,0 0 0,0 1 0,0 0 1,0-1-1,-1 1 0,1-1 0,-1 1 0,0 0 0,1 2 2,3 5 8,191 420-878,-193-405 775,-35-41 142,-47-43 332,2-3 0,-51-55-379,126 115 35,3 2-30,-1 0 0,1 0-1,-1 0 1,1 0 0,-1 0 0,1 0-1,0 0 1,-1 0 0,1 0-1,-1 0 1,1 0 0,-1 0 0,1 0-1,0 0 1,-1-1 0,1 1 0,0 0-1,-1 0 1,1-1 0,-1 1 0,1 0-1,0 0 1,0-1 0,-1 1 0,1 0-1,0-1 1,-1 1 0,1 0 0,0-1-1,0 1 1,0-1 0,-1 1-1,1 0 1,0-1 0,0 1 0,0-1-1,0 1 1,0 0 0,0-1 0,0 1-1,0-1 1,0 1 0,0-1 0,0 1-1,0 0 1,0-1 0,0 1 0,0-1-1,1 1 1,-1-1 0,0 1 0,0 0-1,0-1 1,1 1 0,-1 0 0,0-1-1,0 1 1,1 0 0,-1-1-1,0 1 1,1 0 0,-1-1 0,0 1-1,1 0 1,-1 0 0,0 0 0,1-1-5,191 36-102,26-2-2775,-151-5-3700,-50-9 150</inkml:trace>
  <inkml:trace contextRef="#ctx0" brushRef="#br0" timeOffset="2001.839">4153 3584 7111,'0'0'3592,"0"-14"-1424,2-5-1127,0-18-41,-2-4 6328,-8 58-4264,-9 62-2806,3 0 0,3 0 0,1 61-258,11-25-1429,6-39-4664,-1-43-1669</inkml:trace>
  <inkml:trace contextRef="#ctx0" brushRef="#br0" timeOffset="2453.351">4675 3837 9129,'0'0'4521,"9"-12"-2535,29-40-117,-35 48-1644,0 0 0,-1 1 0,1 0 0,1 0 0,-1 0 0,0 0 0,1 0 1,0 1-1,-1-1 0,1 1 0,0 0 0,0 0 0,0 1 0,0-1 0,1 1 1,-1 0-1,0 0 0,1 0 0,-1 0 0,0 1 0,3 0-225,-4 0 42,0 1-1,0 0 1,0-1-1,0 1 1,0 1 0,0-1-1,0 0 1,0 1-1,-1-1 1,1 1-1,0 0 1,-1 0-1,1 0 1,-1 0 0,0 0-1,0 1 1,0-1-1,0 1 1,0-1-1,0 1 1,-1 0-1,1 0 1,-1-1 0,0 1-1,0 0 1,0 2-42,3 9-9,-1 0 1,0 1 0,-2-1-1,1 0 1,-2 1 0,0-1-1,-1 1 1,0-1 0,-1 1 0,-1-1-1,0 0 1,-1 0 0,0 0-1,-1 0 1,-1-1 0,0 0-1,-1 0 1,0 0 0,-1-1-1,0 0 1,-1-1 0,-1 0-1,0 0 1,0-1 0,-1 0-1,0-1 1,0 0 0,-1-1-1,-1 0 1,1-1 0,-1 0-1,0-1 1,-1-1 0,-3 1 8,15-5 23,0 0 0,0 0 0,-1 0 0,1 0 0,-1-1 0,1 1 0,-1-1 0,1 0 0,-1 1 0,1-1 0,-1 0 0,1 0 0,-1-1 0,1 1 0,-1 0 0,1-1 0,0 0 0,-1 0 0,1 1 0,0-1 0,-1 0 0,1-1 0,0 1 0,0 0 0,0-1 0,0 1 0,0-1 0,0 0 0,0 1 0,1-1 0,-1 0 0,0-1-23,20 4 977,120 114-603,-121-104-584,1 0-1,1-1 1,-1-1 0,2-1-1,-1 0 1,1-2 0,0 0-1,0-1 1,1-1 0,13 0 210,-25-2-2305,-4-1-2928,-4 0-2107</inkml:trace>
  <inkml:trace contextRef="#ctx0" brushRef="#br0" timeOffset="3016.129">3484 4825 12043,'0'0'3118,"0"0"-796,0 0-85,-5-14-470,-15-44-571,20 57-1170,0 0 0,-1 0-1,1 1 1,0-1 0,0 0 0,-1 0 0,1 0 0,0 0 0,0 0-1,0 0 1,0 0 0,0 1 0,1-1 0,-1 0 0,0 0 0,0 0-1,0 0 1,1 0 0,-1 1 0,0-1 0,1 0 0,-1 0 0,1 1-1,-1-1 1,1 0 0,-1 0 0,1 1 0,0-1 0,-1 1-1,1-1 1,0 0 0,-1 1 0,1-1 0,0 1 0,0 0 0,0-1-1,-1 1 1,1 0 0,0-1 0,0 1 0,0 0 0,0 0 0,0 0-26,3-2 68,4-1-49,0 1 1,0 0 0,0 0 0,0 1 0,0-1 0,0 2 0,1-1 0,-1 1 0,0 1 0,0-1-1,0 1 1,1 1 0,-1-1 0,0 2 0,-1-1 0,1 1 0,0 0 0,-1 0 0,1 1 0,-1 0-1,0 1 1,4 3-20,-9-4-6,0 1 0,-1 0 0,0 1 0,0-1 0,0 0 0,0 0 0,-1 0 0,0 0 0,0 1 0,0-1 0,-1 0 0,1 0 0,-1 1 0,0-1 0,-1 0 0,0 0 0,1 0 0,-1-1 0,-1 1 0,1 0 0,-1-1 0,0 1 0,0-1 0,0 0 0,-1 0 0,1 0 0,-1-1 0,0 1 0,0-1 0,0 0 0,0 0 0,-3 2 6,2-1-12,-1 1-1,1-1 0,-1 0 1,1 0-1,-1 0 1,0-1-1,0 0 0,-1 0 1,1 0-1,-1-1 1,1 0-1,-1 0 1,0-1-1,-5 1 13,21-9-37,-3 7 28,-1 0 1,0 1-1,1 0 1,-1 0 0,0 1-1,0-1 1,0 1 0,0 0-1,0 1 1,0-1-1,-1 1 1,1 0 0,-1 0-1,0 0 1,0 0 0,0 1-1,0 0 1,0 0-1,-1 0 1,0 0 0,0 1-1,2 2 9,2 4-1,-1-1-1,0 1 1,-1 0-1,0 0 1,0 1-1,-1-1 1,-1 1 0,0 0-1,0 8 2,-1-15 2,-2 1 1,1-1-1,-1 1 0,1-1 1,-1 1-1,-1 0 0,1-1 0,-1 1 1,0-1-1,0 0 0,-1 1 1,0-1-1,0 0 0,0 0 0,0 0 1,-1 0-1,0 0 0,0 0 1,0-1-1,-1 1 0,1-1 0,-1 0 1,0 0-1,0 0 0,0-1 1,-1 0-1,0 1 0,1-2 0,-1 1 1,0 0-1,0-1 0,0 0 1,-1 0-1,1-1 0,-1 1-2,-5 0-16,-1 0 1,1 0-1,-1-1 0,1-1 0,-1 0 0,1-1 0,-1 0 1,1-1-1,-1 0 0,1 0 0,0-1 0,0-1 1,0 0-1,1-1 0,-1 0 0,1 0 0,0-1 0,0 0 1,1-1-1,0 0 0,0-1 0,1 1 0,-1-2 1,2 1-1,-1-1 0,1-1 0,-1-1 16,2-22-5498,8 22-695</inkml:trace>
  <inkml:trace contextRef="#ctx0" brushRef="#br0" timeOffset="3536.96">4228 4918 15118,'0'0'2883,"0"0"-1137,0 0-326,0 0-475,0 0-476,0 0-228,0 0-103,-6 14-36,-42 96-1,-46 48-10,93-158-90,1-1 0,0 1-1,0 0 1,0-1 0,0 1 0,0-1-1,0 1 1,0 0 0,-1-1 0,1 1-1,0-1 1,0 1 0,-1 0 0,1-1-1,0 1 1,0 0 0,-1-1 0,1 1-1,0 0 1,-1 0 0,1-1 0,-1 1-1,1 0 1,0 0 0,-1-1 0,1 1-1,-1 0 1,1 0 0,0 0 0,-1 0-1,1 0 1,-1 0 0,1 0 0,-1 0-1,1 0 1,0 0 0,-1 0 0,1 0-1,-1 0 1,1 0 0,-1 0 0,1 0-1,0 0 1,-1 1 0,1-1 0,-1 0-1,1 0 1,0 0 0,-1 1 0,1-1-1,0 0 1,-1 1 0,1-1 0,0 0-1,-1 1 1,1-1 0,0 0 0,0 1-1,-1-1 1,1 1 0,0-1 0,0 0-1,0 1 1,0-1 0,0 1 0,-1-1 0,1 0-1,0 1 0,7-36 114,-6 32-100,1 0 0,0 0-1,1 0 1,-1 0-1,0 0 1,1 0-1,0 1 1,-1-1-1,1 1 1,0 0-1,0 0 1,1 0-1,-1 0 1,0 1-1,1-1 1,-1 1-1,1 0 1,-1-1-1,1 2 1,-1-1-1,1 0 1,0 1-1,-1 0 1,1 0-1,3 0-13,96 25 221,-45-6-235,91-5 8,-143-15 6,-1 0 1,1 0-1,-1 0 0,0 0 0,0-1 1,1 0-1,-1 0 0,0 0 0,-1-1 1,1 0-1,0 0 0,-1 0 0,1 0 0,-1-1 1,0 0-1,0 1 0,-1-1 0,1-1 1,-1 1-1,0-1 0,0 1 0,0-1 1,0 0-1,-1 0 0,2-5 0,14-134 3187,-18 144-2723,0 11-10,-16 187-685,0-114-2292,6-25-2282,7-20-1793,1 7-7218</inkml:trace>
  <inkml:trace contextRef="#ctx0" brushRef="#br0" timeOffset="4355.153">9793 3299 7976,'2'-17'1452,"1"-143"2888,-6 150-4091,0 0 0,-1 0 1,0 1-1,-1-1 0,1 1 1,-2 0-1,1 0 0,-1 1 1,-1 0-1,0 0 0,0 0 1,0 1-1,-1 0 0,0 0 1,0 1-1,-1 0 0,0 0 1,0 1-1,-1 0-249,-15-7 219,1 1-1,-1 2 1,-1 1-1,1 0 1,-1 2-1,-27-3-218,-2 4 125,1 2 1,-1 3-1,0 1 1,1 4-1,0 1 0,0 3 1,0 3-1,1 1 1,1 3-1,0 2 0,-45 24-125,15-2 324,1 4-1,3 4 1,2 3-1,2 3 1,2 3 0,-49 52-324,10 10 65,5 5 1,5 4 0,6 5 0,6 3 0,6 5 0,2 10-66,31-60 6,4 3 0,4 2 0,4 1 0,5 2 0,3 1 0,6 2 0,3 0 0,1 39-6,15-71-50,2-1 0,4 0 0,3 1 0,3-1 0,3 0 0,3-1 0,3-1 0,3 0 0,2-1 0,4-1 0,2-1 0,3-1 0,3-2 0,6 5 50,2-7-74,3-2 1,1-2-1,3-2 0,3-2 0,1-2 0,3-3 0,1-2 1,3-3-1,1-2 0,2-3 0,48 20 74,-9-12 55,2-4 0,2-4 0,1-5 0,2-5 0,0-5 0,1-4 0,31-3-55,-25-4 137,1-5 0,0-5-1,0-5 1,0-5 0,-1-5 0,-1-5-1,-1-5 1,-1-5 0,-1-5 0,-2-5-1,-2-4 1,-2-5 0,44-31-137,-63 25 25,-1-3-1,-4-4 1,-2-4 0,-3-3 0,-4-3-1,-2-3 1,-4-3 0,-3-3 0,16-33-25,-39 51 15,-3-2-1,-3-1 1,-2-2 0,-4-1 0,-2-1 0,-4-1 0,-3-1 0,-3-1 0,-3-1 0,-3 0 0,-4 0-1,-3-1 1,-3-13-15,-7 10 4,-3 0-1,-3 1 1,-4 1-1,-3 0 1,-3 2 0,-4 0-1,-2 2 1,-4 1-1,-3 1 1,-34-46-4,8 22-13,-5 2 0,-4 4 1,-4 3-1,-3 3 0,-3 4 1,-5 3-1,-14-5 13,27 25-738,-3 3 1,-2 4-1,-2 3 0,-67-26 738,99 51-1981,-1 3 1,0 2-1,-2 1 0,1 3 0,-37-2 1981,-9 6-6518</inkml:trace>
  <inkml:trace contextRef="#ctx0" brushRef="#br0" timeOffset="5349.044">9676 1739 641,'0'0'9801,"3"-14"-6571,11-42-1287,-7 48 2214,-6 30-4323,-1-19 392,-34 227 710,14-134-879,-13 34 60,32-130-87,0 0 0,0-1-1,0 1 1,0 0-1,0 0 1,0-1-1,0 1 1,0-1 0,0 1-1,1-1 1,-1 1-1,0-1 1,0 1-1,0-1 1,1 0-1,-1 1 1,0-1 0,1 0-1,-1 0 1,1 0-1,-1 1 1,1-1-1,-1 0 1,1 0-1,-1 0 1,1 0 0,0 0-1,-1 0 1,1 0-1,0 0 1,0 0-1,0 0 1,0 0 0,0 0-1,0 0 1,0 0-1,0 0 1,0 0-1,1 0 1,-1-1-30,-1 0 83,-3-21 40,0 1 1,1-1 0,1 0-1,2 0 1,0 0 0,1 0-1,1 0 1,2 0 0,0 1-1,1-1 1,1 1 0,1 0-1,1 1 1,1 0 0,1 0-1,1 1 1,1 0 0,7-9-124,-12 21 0,0 1 0,0-1 0,0 2 0,1-1 1,0 1-1,0 0 0,1 1 0,0 0 0,0 0 0,0 1 0,4-2 0,-10 5-17,0 0 0,1 0-1,-1 0 1,1 0 0,-1 0-1,0 1 1,1-1 0,-1 1-1,1 0 1,0 0 0,-1 0-1,1 1 1,-1-1-1,0 1 1,1 0 0,-1 0-1,1 0 1,-1 0 0,0 1-1,0-1 1,0 1 0,0 0-1,0 0 1,0 0-1,0 0 1,0 0 0,-1 1-1,0-1 1,1 1 0,-1 0-1,0 0 1,0 0 0,1 2 17,1 7-58,-1 0 0,0 1 1,-1-1-1,0 1 1,-1 0-1,0 0 0,-1 0 1,0-1-1,-1 1 1,-1 0-1,0 0 0,-1-1 1,0 1-1,-1-1 1,0 0-1,-1 0 0,0 0 1,-1-1-1,-7 10 58,12-15-1,-2 0 0,1-1-1,-1 1 1,0 0 0,0-1 0,0 0-1,-1 1 1,0-1 0,0-1-1,0 1 1,0-1 0,-1 1 0,0-1-1,0 0 1,0-1 0,0 1 0,-1-1-1,1 0 1,-1-1 0,0 1 0,-1-1 1,5-3 4,1-1 1,-1 0 0,1 0-1,0 1 1,-1-1 0,1 0 0,0 0-1,0 0 1,0 0 0,1-1-1,-1 1 1,0 0 0,1 0 0,-1 0-1,1-1 1,0 1 0,0 0 0,0-1-1,0 1 1,0 0 0,0 0-1,1-1 1,-1 1 0,1 0 0,0 0-1,0-2-4,2 1-5,0 0-1,0 0 1,0 0-1,1 0 0,-1 0 1,1 1-1,0-1 1,0 1-1,0 0 0,0 1 1,0-1-1,0 0 1,0 1-1,0 0 0,1 0 1,-1 0-1,0 1 1,1 0-1,-1-1 0,1 2 1,3-1 5,1 2-5,1 1 1,-1-1 0,0 2-1,0-1 1,0 1-1,0 1 1,-1 0 0,0 0-1,0 0 1,0 1-1,0 0 1,-1 1-1,0 0 1,-1 0 0,1 0-1,-1 1 1,-1 0-1,1 0 1,-2 1 0,1-1-1,-1 1 1,0 0-1,-1 0 1,0 0-1,0 1 1,-1-1 0,0 1-1,-1-1 1,1 8 4,-1-10 11,0 0 0,-1 0-1,0 0 1,0 0 0,0 0 0,-1 0 0,0 0 0,0-1 0,-1 1 0,1 0 0,-2 0 0,1-1 0,-1 1-1,0-1 1,0 0 0,-1 0 0,1 0 0,-1-1 0,-1 1 0,1-1 0,-1 0 0,0 0 0,-4 3-11,-5 1 33,0-1 0,0-1 0,-1 0 0,0-1 0,0 0 0,0-1 0,-1-1 0,0-1 0,0 0 0,0-1 0,0-1 0,-6 0-33,-72 1-4078,86-2 3404,-19 0-5797</inkml:trace>
  <inkml:trace contextRef="#ctx0" brushRef="#br0" timeOffset="6135.978">9019 3938 5541,'0'0'3844,"0"0"-1821,0 0-101,0 0-134,0 0-597,14-9-412,46-23-288,23 20 162,-57 13-510,62-4 97,-445 27-496,353-24 257,0 0-1,0 0 1,-1 1 0,1-1 0,0 1 0,0 0 0,0 0-1,0 1 1,0-1 0,1 1 0,-1 0 0,0 0 0,1 0-1,-1 1 1,1-1 0,0 1 0,0 0 0,0-1 0,0 2-1,0-1 1,1 0 0,-1 0 0,1 1 0,0-1 0,0 1-1,0 0 1,1 0 0,-1 0 0,1 0 0,0 0 0,0 0-1,0 3 0,0-3 28,0 1 0,1-1 0,-1 1 0,1-1 0,0 1 0,0 0 0,1-1 0,0 1 0,0-1 0,0 1 0,0-1 0,0 1 0,1-1 0,0 0 0,0 0 0,0 0 0,1 0 0,-1 0 0,1 0 0,0-1 0,0 1 0,0-1 0,0 0 0,1 0 0,-1 0 0,1 0 0,0 0 0,0-1 0,3 2-28,153 27 368,-154-30-335,1 1-1,0-1 0,-1 1 1,0 0-1,1 1 0,-1-1 1,0 1-1,0 1 1,0-1-1,-1 1 0,1 0 1,-1 0-1,0 0 1,0 1-1,-1 0 0,1 0 1,-1 0-1,0 1 1,0-1-1,-1 1 0,1 0 1,-1 0-1,-1 0 0,1 0 1,-1 1-1,0-1 1,0 1-1,-1-1 0,0 1 1,0 3-33,-4-5 73,-1 1 1,1-1 0,-1 0-1,0 0 1,-1-1 0,1 1-1,-1-1 1,0 0 0,0-1-1,0 1 1,0-1 0,-1 0-1,0 0 1,1 0 0,-1-1-1,0 0 1,0 0 0,0 0-1,0-1 1,-1 0 0,1 0-1,0-1 1,0 0 0,-1 0 0,0 0-74,-229-5 490,135-8-4707,92 13-1340,4 0-3310</inkml:trace>
  <inkml:trace contextRef="#ctx0" brushRef="#br0" timeOffset="6558.246">10053 4091 9801,'1'-14'4372,"3"-41"-1617,-26 13 2519,-40 36-2578,49 12-2567,0 0 0,0 1 0,1 1 0,0 0-1,1 0 1,0 1 0,0 1 0,1 0 0,0 0 0,0 1-1,1 0 1,1 1 0,0 0 0,1 0 0,-1 2-129,-5 9-15,0 1 0,1 1 0,1 0 0,2 1 0,1 0 0,0 0 1,2 1-1,1 0 0,1 0 0,2 0 0,1 0 0,0 1 0,2-1 1,2 8 14,-3-28-35,1 1 0,0-1 0,0 1 1,0-1-1,1 0 0,0 1 1,0-1-1,1 0 0,0 0 1,0-1-1,1 1 0,0 0 0,0-1 1,0 0-1,1 0 0,0 0 1,0-1-1,1 0 0,-1 0 1,1 0-1,0-1 0,0 1 0,1-1 1,-1-1-1,1 1 0,0-1 1,0-1-1,0 1 0,0-1 1,1 0-1,-1-1 0,0 1 0,1-2 1,-1 1-1,1-1 0,-1 0 1,1 0-1,-1-1 0,1 0 1,1-1 34,1-2 43,0-1 0,0 1 0,-1-2 0,0 1 0,0-1 0,0-1 0,-1 0 0,0 0 0,0 0 0,-1-1 0,0 0 0,0-1 0,-1 1 0,0-1 0,-1-1 0,0 1 0,0-1 0,-1 0 1,0 0-1,0 0 0,-2 0 0,1-1 0,-1 1 0,-1-1 0,1 1 0,-2-1 0,0 0 0,0 0 0,-1 1 0,0-1 0,-1-2-43,0 7 20,-1 1 1,1-1-1,-1 1 0,0 0 1,0 0-1,0 0 0,-1 0 1,0 1-1,0-1 0,0 1 1,-1 0-1,1 0 1,-1 0-1,0 1 0,0 0 1,0 0-1,0 0 0,-1 1 1,1-1-1,-1 1 0,1 0 1,-5 0-21,-5-2-182,-1 1 1,1 0-1,-1 1 1,0 1 0,0 0-1,1 1 1,-1 1 0,-2 1 181,-45 14-3211,23 3-1709,-3 6-5628</inkml:trace>
  <inkml:trace contextRef="#ctx0" brushRef="#br0" timeOffset="6954.836">8571 5456 9545,'0'0'3646,"0"0"-966,0 0 374,0 0-567,0 0-714,0 0-620,0 0-566,2-1-331,54-4 139,306-12 75,-361 17-458,0 0 0,1 0 1,-1 0-1,0 0 0,1 1 0,-1-1 0,0 0 1,1 1-1,-1-1 0,0 1 0,0-1 0,1 1 1,-1 0-1,0-1 0,0 1 0,0 0 0,0 0 1,0 0-1,0 0 0,0 0 0,0 0 0,0 0 1,0 0-1,-1 0 0,1 0 0,0 0 0,-1 1 1,1-1-1,-1 0 0,1 1 0,-1-1 0,0 0 1,0 1-1,1-1 0,-1 0 0,0 1 0,0-1 1,0 0-1,0 1 0,-1-1 0,1 0 0,0 1 1,0-1-1,-1 0 0,1 1 0,-1-1 1,1 0-1,-1 0 0,0 1-12,-56 146 251,47-121-387,0 0 1,3 0-1,0 1 1,1 0-1,2 0 1,1 0 0,1 0-1,2 27 136,32 31-3968,9-41-4305,-15-22 84</inkml:trace>
  <inkml:trace contextRef="#ctx0" brushRef="#br0" timeOffset="7318.473">9575 5748 11627,'0'0'4180,"-5"-15"-2082,-18-51-27,-12 5 901,32 58-2780,0-1-1,0-1 1,0 1 0,0 0-1,1-1 1,0 1 0,0-1-1,0 0 1,1 1 0,-1-1-1,1 0 1,0 0 0,0 0 0,1 0-1,0 0 1,0 0 0,0 0-1,1-3-191,1 3 25,1-1-1,0 1 1,0 0-1,1 0 1,-1 1-1,1-1 1,0 1-1,0 0 1,1 0-1,-1 0 0,1 0 1,0 1-1,0 0 1,0 0-1,0 0 1,1 1-1,-1 0 1,1 0-1,0 0 1,-1 0-1,1 1 1,0 0-1,0 1 1,0-1-1,0 1 0,0 0 1,-1 0-1,1 1 1,0 0-1,0 0 1,0 0-1,0 1 1,-1-1-1,1 1 1,-1 1-1,2 0-24,-3 0-43,0-1 1,0 1-1,0 0 0,0 1 0,-1-1 0,0 0 1,1 1-1,-1 0 0,-1 0 0,1 0 1,0 0-1,-1 0 0,0 1 0,0-1 0,0 1 1,-1-1-1,1 1 0,-1 0 0,0 0 1,-1-1-1,1 1 0,-1 0 0,0 0 0,0 0 1,0 0-1,-1 0 0,0 0 43,-1 7-187,0 0 1,-1-1-1,0 0 0,-1 0 1,0 0-1,-1 0 0,0 0 1,-1-1-1,0 0 0,0 0 1,-1 0 186,-25 25-442,-2-1 0,0-1 0,-3-1-1,0-3 1,-2-1 442,-131 116-1088,140-104 1098,31-39-8,1 0-1,-1 1 1,0-1-1,1 0 1,-1 0-1,1 0 1,-1 0-1,1 0 1,0 0-1,-1-1 1,1 1-1,0 0 0,0-1 1,-1 1-1,1-1 1,0 0-1,0 0 1,0 1-1,-1-1 1,1-1-1,0 1 1,0 0-1,0 0 1,0-1-1,-1 1 1,1 0-1,0-1 1,0 0-1,-1 0-1,48-10 302,-1-2-1,-1-3 1,0-2 0,-2-1-1,0-3 1,1-2-302,7-3 613,-2-2 0,0-2 0,-3-2 0,0-3 0,-2-1 0,19-22-613,-63 58 18,0 0 0,0 0 0,-1-1 1,1 1-1,-1 0 0,1 0 0,0-1 0,-1 1 0,0-1 1,1 1-1,-1-1 0,0 0 0,0 1 0,0-1 1,0 0-1,0 0 0,0 0 0,-1 0 0,1 0 0,-1 0 1,1 0-1,-1 0 0,0 0 0,0 0 0,1 0 0,-2 0 1,1 0-1,0 0 0,0 0 0,-1 0 0,1 0 1,-1 0-1,1 0 0,-1 0 0,0 0 0,0 1 0,0-1 1,0 0-1,0 0 0,0 1 0,0-1 0,-1 0-18,-8-2-73,-1 0 0,-1 0 0,1 1 0,0 1 0,-1 0 0,1 0 0,-1 1 0,0 1-1,1 0 1,-1 0 0,-5 2 73,-4-1-493,-61 3-2881,-2 7-3112</inkml:trace>
  <inkml:trace contextRef="#ctx0" brushRef="#br0" timeOffset="8568.007">13546 1164 9929,'0'0'1906,"0"0"-43,0 0-117,0 0-710,2 21-81,6 274 1656,-21 564-1608,4 357-832,13-1058-497,-4 1576 370,-57-994-5842,27-496 107</inkml:trace>
  <inkml:trace contextRef="#ctx0" brushRef="#br0" timeOffset="9247.348">909 2109 2755,'0'0'6625,"0"0"-4026,0 0-1088,0 0 112,-7 17 21,-47 161 1207,23 125 1212,11 69-4063,12-190 549,-90 1901 540,96-2009-1587,-10 247-564,-37 193 1062,-24-166-4424,24-206-4219,29-98 1484</inkml:trace>
  <inkml:trace contextRef="#ctx0" brushRef="#br0" timeOffset="9676.324">44 863 10794,'-44'-91'2536,"44"90"-2502,0 0-1,0 1 1,0-1 0,0 0 0,0 0-1,1 1 1,-1-1 0,0 0 0,0 1 0,1-1-1,-1 0 1,0 1 0,1-1 0,-1 0-1,0 1 1,1-1 0,-1 1 0,1-1-1,-1 1 1,1-1 0,-1 1 0,1-1-1,0 1 1,-1-1 0,1 1 0,-1 0-1,1-1 1,0 1 0,-1 0 0,1 0-1,0-1 1,0 1 0,-1 0 0,1 0-1,0 0 1,-1 0 0,1 0 0,0 0-1,0 0 1,-1 0 0,1 0 0,0 0 0,-1 1-1,1-1 1,0 0 0,0 1-34,1-1 59,305 6 670,-155 3-684,89-1-34,62-1-11,64-3 0,66 0 0,59 0 0,51-2 5,4459 10 114,-2461-7 2554,559 25 589,-2777-25-3187,-62 1-59,-186-5-10,41 1-1280,0 6 1,32 8 1273,-88-3-6075</inkml:trace>
  <inkml:trace contextRef="#ctx0" brushRef="#br0" timeOffset="10476.323">13856 60 7751,'0'0'3518,"0"0"-1537,0 0-353,0 0-213,-5 13-198,-25 97 753,30-88-1870,0 0 1,2 0-1,0 0 0,1 0 1,2 0-1,0 0 0,1-1 1,2 0-1,0-1 1,1 1-1,8 13-100,-11-24 7,0 1 0,1-1 0,1 0 0,-1 0-1,2-1 1,-1 0 0,1 0 0,0-1 0,1 0 0,0-1 0,0 0 0,1-1 0,0 0 0,0 0 0,0-1-1,1-1 1,0 0 0,0 0 0,0-2 0,0 1 0,7 0-7,-10-3 68,-1 0 0,0 0 0,1-1 0,-1 0 0,0-1 0,0 0 0,0 0 0,0 0 0,0-1 0,0 0 0,0-1 0,-1 0 0,0 0 0,0 0 1,0-1-1,0 0 0,-1-1 0,0 1 0,0-1 0,0 0 0,-1-1 0,0 0 0,0 0-68,5-6 182,-2-1 1,0 0-1,-1 0 0,0-1 1,-1 0-1,-1 0 1,0 0-1,-1-1 1,-1 0-1,0 0 0,0-9-182,-2-1 120,-1-1-1,-1 1 1,-1 0 0,-1 0-1,-2 0 1,-1 1-1,0-1 1,-2 1 0,-1 1-1,-1-2-119,9 24-16,1-1-1,-1 1 0,1 0 1,-1 0-1,0-1 0,0 1 1,0 0-1,0 0 1,0 0-1,-1 0 0,1 0 1,0 0-1,-1 0 1,0 1-1,1-1 0,-1 1 1,0-1-1,0 1 1,0-1-1,0 1 0,0 0 1,0 0-1,0 0 1,0 0-1,0 0 0,-1 1 1,1-1-1,0 0 0,-1 1 1,1 0-1,0 0 1,-1 0-1,1 0 0,0 0 1,-1 0-1,1 0 1,0 1-1,-1-1 0,1 1 1,0 0-1,0-1 1,0 1-1,-1 0 0,1 1 1,-1 0 16,-55 74-7250,37-26-2402</inkml:trace>
  <inkml:trace contextRef="#ctx0" brushRef="#br1" timeOffset="-2.14748E6">7350 2969 6278,'0'0'769,"0"0"314,16 9-693,-15-8-386,15 8 27,-1 1 0,0 1-1,-1 0 1,0 0 0,-1 2-1,0-1 1,5 9-31,298 337 576,503 581-229,-624-710 1006,10-9-1,10-9 1,49 25-1353,-15-44 948,9-10 1,7-12-1,142 61-948,-316-183-19,886 502-693,-770-404-1872,-170-106-1959,-36-38-1762</inkml:trace>
  <inkml:trace contextRef="#ctx0" brushRef="#br1" timeOffset="-2.14748E6">11439 2983 13229,'0'-104'250,"-1"56"215,0 47-443,0-1-1,0 1 1,0 0 0,0 0 0,0-1-1,0 1 1,-1 0 0,1 0 0,0 0-1,-1 0 1,1 1 0,-1-1 0,1 0-1,-1 0 1,1 1 0,-1-1 0,1 1-1,-1 0 1,0-1 0,1 1 0,-1 0-1,0 0 1,1 0 0,-1 0 0,0 0-1,1 0 1,-1 1 0,0-1 0,1 0-1,-1 1 1,1 0 0,-1-1 0,1 1 0,-1 0-1,1-1 1,-1 1 0,1 0 0,0 0-1,-1 0 1,0 2-22,-21 9 45,1 1-1,1 2 1,0 0-1,1 1 1,0 1-1,-2 5-44,-6 3 0,-401 364-2338,-407 354-8953,353-345 11485,-673 494 8111,722-566-5182,14 18 0,-283 308-3123,646-593 42,2 3 1,3 1 0,3 3-1,-16 31-42,42-24-208,24-72 110,1-1 1,-1 1-1,1 0 0,-1-1 0,1 1 0,-1-1 0,1 1 0,0-1 0,-1 0 1,1 0-1,0 1 0,-1-1 0,1 0 0,0-1 0,-1 1 0,1 0 0,0 0 1,-1-1-1,1 1 0,-1-1 0,1 1 0,-1-1 0,1 0 0,-1 0 1,1 1-1,-1-1 0,1 0 0,-1 0 0,0 0 0,0-1 0,0 1 0,1 0 1,0-2 97,34-32-3513</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13.121"/>
    </inkml:context>
    <inkml:brush xml:id="br0">
      <inkml:brushProperty name="width" value="0.05" units="cm"/>
      <inkml:brushProperty name="height" value="0.05" units="cm"/>
    </inkml:brush>
  </inkml:definitions>
  <inkml:trace contextRef="#ctx0" brushRef="#br0">104 23 13261,'0'0'4169,"0"0"-1575,0 0-752,0 0-700,0 0-496,-8 14-160,-48 104 502,44-67-609,2 0 0,3 1 0,2 1 0,2 48-379,2-97-41,0 0 0,1 0 1,0 0-1,0 0 0,0-1 0,0 1 1,0 0-1,1 0 0,0 0 0,-1-1 1,2 1-1,-1 0 0,0-1 1,1 1-1,-1-1 0,1 1 0,0-1 1,0 0-1,1 0 0,-1 0 0,0 0 1,1 0-1,0 0 0,0-1 0,0 1 1,0-1-1,0 0 0,0 0 0,1 0 1,-1 0-1,1-1 0,-1 1 0,1-1 1,0 0-1,-1 0 0,1 0 0,0-1 1,2 1 40,3-3-57,-1-1 0,1 0 0,-1 0 0,1-1 0,-1 0 1,0 0-1,0-1 0,-1 0 0,1 0 0,-1-1 0,0 0 0,-1 0 0,1-1 1,-1 0-1,-1 0 0,1 0 0,-1-1 0,-1 1 0,1-1 0,-1-1 0,0 1 1,-1 0-1,0-1 0,-1 0 0,1 0 0,-1-4 57,8-21 293,-2 1 0,-2-1 0,-1 0-1,-1 0 1,-2 0 0,-1-1 0,-4-23-293,3 53 23,0 1 0,0-1 1,-1 1-1,1 0 0,-1 0 1,-1-1-1,1 1 0,0 0 0,-1 0 1,0 0-1,0 0 0,0 0 0,0 1 1,-1-1-1,0 1 0,1-1 0,-1 1 1,0 0-1,-1 0 0,1 0 0,0 1 1,-1-1-1,0 1 0,1-1 0,-1 1 1,0 1-1,0-1 0,0 0 1,-1 1-1,1 0 0,0 0 0,0 0 1,-1 1-1,1-1 0,0 1 0,-1 0 1,1 0-1,0 1 0,-1-1 0,1 1 1,0 0-1,-5 1-23,3 0-78,0 0 0,0 0 0,0 0 0,1 1 0,-1 0 0,1 0 0,-1 0 0,1 1 1,0 0-1,0 0 0,0 0 0,1 1 0,0-1 0,0 1 0,0 0 78,-22 57-7890,25-29-1623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12.245"/>
    </inkml:context>
    <inkml:brush xml:id="br0">
      <inkml:brushProperty name="width" value="0.05" units="cm"/>
      <inkml:brushProperty name="height" value="0.05" units="cm"/>
    </inkml:brush>
  </inkml:definitions>
  <inkml:trace contextRef="#ctx0" brushRef="#br0">155 202 12428,'0'0'4196,"0"0"-1217,2-14-647,9-42-533,-10 67 2211,0 60-3210,-47 447 1106,39-443-1991,-4 65-914,8-48-3479,3-88 3380,-1 16-949,0-16-1697,-2-2-3375,1-2-1807</inkml:trace>
  <inkml:trace contextRef="#ctx0" brushRef="#br0" timeOffset="228.281">10 306 8936,'-5'-116'5600,"4"110"-5327,0 0-1,0 0 1,0 0-1,1 0 1,0 0-1,0 0 0,0 0 1,1 0-1,0-1 1,0 1-1,0 0 1,1 0-1,0 1 0,0-1 1,1 0-1,-1 1 1,1-1-1,0 1 1,1 0-1,-1 0 0,1 0 1,0 1-1,1-1 1,-1 1-1,1 0 1,-1 0-1,1 0 0,0 1 1,1 0-1,-1 0 1,5-2-273,8-1 61,0 1-1,1 1 1,-1 1 0,1 0 0,0 1 0,0 1 0,0 1 0,0 1-1,0 0 1,0 2 0,-1 0 0,1 1 0,-1 1 0,0 0 0,6 4-61,-19-8-4,-1 0 0,1 0 0,0 1 1,0-1-1,-1 1 0,1 0 0,-1 1 1,1-1-1,-1 1 0,0 0 1,0 0-1,0 0 0,0 1 0,-1-1 1,0 1-1,1 0 0,-1 0 0,0 0 1,-1 0-1,1 0 0,-1 1 0,0-1 1,0 1-1,0 0 0,-1-1 0,1 1 1,-1 0-1,0 0 0,-1 0 1,1 0-1,-1 0 0,0 0 0,0 0 1,-1 0-1,0 0 0,1 0 0,-1 0 1,-1 0-1,1 0 0,-3 3 4,-10 9-199,-1-1-1,-1-1 1,0-1 0,-1 0-1,-1-1 1,0-1-1,-1-1 1,0 0 0,-1-2-1,0 0 1,-11 3 199,11-4-295,-47 22-1516,-14 6-4540,50-21 783</inkml:trace>
  <inkml:trace contextRef="#ctx0" brushRef="#br0" timeOffset="549.863">467 561 11243,'0'0'6043,"0"0"-2541,0 18-1036,3 59-795,-29 53 533,13-87-1952,-22 123 228,35-207-415,-2 3-60,2 0 0,2 0 0,2 1 1,1-1-1,2 1 0,3-4-5,-5 19-94,2 1 0,0 0 0,2 1 0,0 0 0,1 0 0,1 1 0,1 0 0,0 1 0,2 0 0,0 1 0,1 1 0,0 0 0,3 0 94,-12 12-286,0 0 0,0 1 0,0 0 0,1 0 0,0 0 0,-1 1 1,1 0-1,0 0 0,0 0 0,0 1 0,1 0 0,-1 1 0,7 0 286,52 19-7382,-42-3 1003</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13.723"/>
    </inkml:context>
    <inkml:brush xml:id="br0">
      <inkml:brushProperty name="width" value="0.05" units="cm"/>
      <inkml:brushProperty name="height" value="0.05" units="cm"/>
    </inkml:brush>
  </inkml:definitions>
  <inkml:trace contextRef="#ctx0" brushRef="#br0">71 69 16784,'0'0'3246,"0"0"-534,0-12-502,0-38-641,-4 43 688,0 21-2170,-17 107 313,6 1 0,2 58-400,0 184-2001,43-511 1926,-25 121 112,1 0 1,1 1-1,2 0 0,0 0 1,2 1-1,0 0 0,2 1 1,0 0-1,5-3-37,-15 22 3,1-1 0,-1 1 0,2 0 1,-1 0-1,0 0 0,1 0 0,-1 1 0,1 0 0,0 0 0,0 0 0,0 1 0,0 0 0,1 0 1,-1 0-1,1 0 0,-1 1 0,1 0 0,0 0 0,-1 0 0,1 1 0,0 0 0,0 0 0,-1 1 1,1-1-1,0 1 0,-1 1 0,1-1 0,-1 1 0,1-1 0,-1 2 0,0-1 0,0 1 1,0-1-1,0 1 0,0 1 0,0-1 0,-1 1 0,0 0 0,1 0 0,-2 0 0,1 0 0,0 1 1,0 1-4,2 4-34,0 1 1,-1 0 0,-1 0 0,1 0 0,-2 1 0,0-1 0,0 1 0,-1 0 0,0 0 0,-1 0 0,-1 0 0,0 0 0,0 0-1,-1 0 1,-1 0 0,0 2 33,0-3-243,-1 0 0,0 0 0,0 0 0,-1-1 0,0 1 0,-1-1 0,0 0 0,-1 0 0,0 0 0,-1-1 0,0 0 0,0 0 0,-1-1 0,0 0 0,0 0 0,-1-1 0,0 0 243,5-4-218,0 0-1,-1 0 1,1-1 0,0 0-1,-1 0 1,0 0-1,1 0 1,-1-1 0,0 1-1,0-1 1,0-1-1,0 1 1,0-1 0,0 1-1,0-1 1,0-1-1,0 1 1,0-1 0,0 0-1,0 0 1,0 0-1,1-1 1,-1 0 0,0 0-1,1 0 1,-1 0-1,1-1 1,0 0 0,0 0-1,0 0 1,0 0-1,0 0 1,1-1 0,-1 0-1,1 0 1,0 0-1,0 0 1,1 0 0,-1-1-1,1 1 1,0-1-1,0 1 1,0-1 0,1 0-1,0 0 219,-6-28-2797,4-2-961</inkml:trace>
  <inkml:trace contextRef="#ctx0" brushRef="#br0" timeOffset="404.346">899 271 16047,'0'0'2840,"0"0"-966,-14-8-481,-45-23-629,53 29-733,1 0 1,-1 1-1,1 0 1,-1 0-1,1 1 0,-1 0 1,0 0-1,1 0 1,-1 0-1,0 1 1,1 0-1,-1 0 1,1 1-1,-1-1 1,1 1-1,0 0 1,0 1-1,0-1 1,0 1-1,-4 3-31,-1-1 17,-8 7-16,0 0 1,2 1-1,0 0 1,0 2-1,1 0 1,1 0-1,0 2 1,1-1-1,1 2 1,1 0-1,0 0 1,1 1-1,1 0 1,1 0-1,1 1 1,1 1-1,0-1 1,2 1-1,0-1 1,1 1-1,1 1 0,2-1 1,0 0-1,0 0 1,4 14-2,-4-29-25,1 0 0,0 0-1,0 0 1,1 1 0,0-2 0,0 1 0,0 0-1,1 0 1,-1-1 0,1 1 0,1-1 0,-1 0-1,1 0 1,0 0 0,0 0 0,0-1 0,1 1-1,-1-1 1,1 0 0,0-1 0,1 1 0,-1-1-1,0 0 1,1 0 0,0-1 0,0 0 0,-1 0-1,1 0 1,1-1 0,-1 1 0,0-1 0,0-1-1,0 1 1,0-1 0,1-1 0,-1 1 0,0-1-1,0 0 1,0 0 0,0 0 0,0-1-1,0 0 1,4-2 25,7-5 161,0-1 0,-1-1 1,0-1-1,-1 0 0,0-1 0,-1 0 0,0-1 0,-1-1 0,-1 0 0,0-1 0,-1 0 0,-1 0 1,0-2-1,-2 1 0,0-1 0,0 0 0,-1-4-161,-7 23 11,1-1 1,-1 0-1,0 0 1,0 0-1,0 0 1,1 1-1,-1-1 1,0 0-1,1 0 1,-1 0-1,0 0 1,0 0-1,1 0 1,-1 0-1,0 0 0,1 0 1,-1 0-1,0 0 1,0 0-1,1 0 1,-1 0-1,0 0 1,1 0-1,-1 0 1,0 0-1,0 0 1,1-1-1,-1 1 1,0 0-1,0 0 1,1 0-1,-1 0 0,0-1 1,0 1-1,1 0-11,-2 39-51,1-36 75,-8 175-2144,19-138-5071,-1-25 513</inkml:trace>
  <inkml:trace contextRef="#ctx0" brushRef="#br0" timeOffset="774.648">1127 248 1986,'3'-59'5276,"0"-11"1297,-2 21 2761,-3 245-6167,-25 96-2699,16-233-539,-7 50-236,13-37-3324,20-133 2270,-6-7 1470,-8 46 112,1 0 0,1 0 0,0 1-1,2-1 1,0 1 0,2 0 0,0 0 0,2 1 0,0 0 0,1 1 0,0 0 0,8-8-221,-15 23 21,1 0 1,1 0 0,-1 1 0,1 0 0,-1-1 0,1 1 0,0 1 0,0-1 0,0 1-1,0 0 1,1 0 0,-1 0 0,0 1 0,1 0 0,-1 0 0,1 0 0,0 1 0,-1 0 0,1 0-1,-1 0 1,1 1 0,0 0 0,-1 0 0,0 0 0,1 1 0,-1-1 0,0 2 0,1-1-1,-1 0 1,0 1 0,3 2-22,3 2-1,0-1-1,-1 2 1,0-1-1,0 1 0,-1 1 1,0 0-1,-1 0 1,0 1-1,0 0 0,-1 0 1,0 0-1,-1 1 1,0 0-1,0 3 2,-2-4-44,-1 0-1,-1 0 1,0 1-1,0-1 1,-1 1 0,0-1-1,-1 1 1,0-1-1,-1 1 1,0-1-1,-1 1 1,-1 6 44,0-6-261,0 0 0,0 0 0,-2 0 0,1 0 0,-1 0 0,-1-1 0,0 0 0,0 0 0,-1-1 0,0 1 0,0-2 0,-1 1 0,-1-1 0,1 0 0,-1-1 0,-1 0 0,1 0 0,-1-1 0,0 0 0,-1-1 0,1 0 0,-1-1 0,0 0 0,0 0 0,-1-1 0,1-1 0,-12 1 261,-29-14-1997,14-26-5183,24 14 400</inkml:trace>
  <inkml:trace contextRef="#ctx0" brushRef="#br0" timeOffset="1005.456">1628 451 15919,'0'0'4068,"0"0"-1762,0 0-800,19 105-994,-26-58-416,-3 2 0,-5-2-96,4-3 0,0-5-96,3-5-769,2-4-1025,3-7-864,0-3-3012,3-8-3138</inkml:trace>
  <inkml:trace contextRef="#ctx0" brushRef="#br0" timeOffset="1352.402">1708 46 4516,'0'0'6246,"0"0"-5253,0 0-737,0 0-128,0 0-128,0 0-352,24 80-7912</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20.527"/>
    </inkml:context>
    <inkml:brush xml:id="br0">
      <inkml:brushProperty name="width" value="0.05" units="cm"/>
      <inkml:brushProperty name="height" value="0.05" units="cm"/>
    </inkml:brush>
  </inkml:definitions>
  <inkml:trace contextRef="#ctx0" brushRef="#br0">0 136 5894,'0'0'7089,"5"-15"-4527,17-45-928,-21 56-1566,0 1-1,0 0 1,1-1-1,-1 1 1,1 0-1,0 0 1,0 0 0,0 0-1,0 0 1,0 1-1,1-1 1,-1 1 0,1-1-1,0 1 1,0 0-1,0 0 1,0 0 0,0 1-1,0-1 1,0 1-1,0-1 1,1 1 0,-1 0-1,1 1 1,-1-1-1,1 0 1,-1 1 0,1 0-1,-1 0 1,1 0-1,-1 0 1,1 0 0,-1 1-1,1 0 1,-1-1-1,1 1 1,-1 1-68,7 1 147,-1 1 1,1 1-1,-1 0 0,0 0 0,0 1 1,-1 0-1,0 0 0,0 1 1,0 0-1,-1 0 0,0 1-147,15 21 11,-2 1 1,-1 0-1,-2 1 0,13 32-11,2 1 14,-31-61-12,1 0-1,-1-1 1,1 1 0,0-1-1,0 1 1,-1-1 0,2 0-1,-1 0 1,0 0 0,0 0-1,1 0 1,-1 0 0,1 0-1,-1-1 1,1 1 0,0-1-1,0 0 1,-1 0 0,1 0-1,0 0 1,0-1 0,0 1-1,0-1 1,0 1 0,0-1-1,0 0 1,0 0 0,0-1-1,0 1 1,0-1 0,0 1-1,0-1 1,0 0 0,0 0 0,0 0-1,-1-1 1,1 1 0,0-1-2,96-68 1057,-60 35-409,-2-1 0,-2-3 0,-1 0 0,-2-2 0,5-12-648,-25 25 65,-34 25-2121,-2 15-3122,-1 4-5718</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19.089"/>
    </inkml:context>
    <inkml:brush xml:id="br0">
      <inkml:brushProperty name="width" value="0.05" units="cm"/>
      <inkml:brushProperty name="height" value="0.05" units="cm"/>
    </inkml:brush>
  </inkml:definitions>
  <inkml:trace contextRef="#ctx0" brushRef="#br0">112 170 6278,'0'0'1852,"0"0"-197,0 0 737,0 0 218,1-13-138,0-50 864,-24 135-367,-2 16-2803,4 2 1,4 0-1,4 1 1,4 1-1,3 77-166,28-75-2723,-21-91 2406,0-1 0,0 0 1,0 1-1,1-1 0,-1 0 0,1 0 0,-1 0 0,1 0 0,0 0 0,0 0 0,0-1 0,0 1 0,0-1 0,0 1 0,0-1 0,1 0 0,-1 0 1,1 0-1,-1 0 0,0 0 0,1 0 0,0-1 0,-1 1 0,1-1 0,-1 1 0,1-1 0,-1 0 0,1 0 0,0-1 0,-1 1 0,1 0 0,-1-1 1,1 0-1,-1 1 0,2-2 317,61-46-4197,3-62 3913,-64 102 216,115-238 2128,-49 78 6376,-99 298-962,11 106-7811,15-179 850,3-51-578,6 123 139,-5-125-233,0 0 1,0 0-1,0 0 0,1-1 1,-1 1-1,1 0 1,0-1-1,0 1 0,0-1 1,1 0-1,-1 1 1,1-1-1,0 0 1,0-1-1,0 1 0,0 0 1,0-1-1,4 2 159,29-1-6134,-17-11 929</inkml:trace>
  <inkml:trace contextRef="#ctx0" brushRef="#br0" timeOffset="264.575">505 150 3908,'0'0'320,"0"0"-128,0 0-192,0 0 128,0 0-128,75 41-1633</inkml:trace>
  <inkml:trace contextRef="#ctx0" brushRef="#br0" timeOffset="615.346">1021 1 13837,'0'0'3107,"0"0"-827,0 0-6,0 0-336,0 0-785,1 14-374,-5 118 102,-56 158-207,12-64-1888,23-76-3328,19-95 247,3-19-3662,3-25-29</inkml:trace>
  <inkml:trace contextRef="#ctx0" brushRef="#br0" timeOffset="961.787">865 641 7815,'-3'-18'420,"3"10"79,-1-1 0,-1 0 0,1 0 0,-1 0 0,-1 1-1,0-1 1,0 1 0,0 0 0,-1 0 0,-1 0 0,1 0-1,-5-4-498,-50-39 7020,93 50-6080,12 6-928,0-3 0,1-1 1,-1-2-1,1-3 0,-1-1 0,0-3 0,10-3-12,207-77 187,-261 88-177,1 1-1,0 0 1,-1 0-1,0 0 1,1 0 0,-1 0-1,0 1 1,1-1-1,-1 1 1,0-1-1,0 1 1,0 0-1,0 0 1,0 0 0,-1 0-1,1 0 1,-1 0-1,1 1 1,-1-1-1,0 0 1,0 1-1,0-1 1,0 1 0,0-1-1,-1 1 1,1-1-1,-1 1 1,1 0-1,-1-1 1,0 1-1,0 0 1,0-1 0,0 1-1,-1 0 1,1-1-1,-1 1 1,0-1-1,0 1 1,0-1-1,0 3-9,0 9 8,0 44 51,-1-36-70,1 0 0,1 0 1,0 0-1,2 0 0,1 0 1,1-1-1,0 1 0,2-1 1,2 6 10,-7-25-46,0 1 0,0-1 1,1 0-1,-1 0 0,0 0 1,1 0-1,-1 0 0,1 0 1,0 0-1,0 0 0,0-1 1,0 1-1,0-1 0,0 1 1,0-1-1,0 0 0,0 0 1,1 0-1,-1 0 0,0 0 1,1 0-1,-1-1 0,1 1 1,-1-1-1,1 0 0,-1 0 1,1 0-1,-1 0 0,1 0 1,-1 0-1,1-1 0,-1 1 1,0-1-1,1 0 0,-1 1 1,1-1-1,-1 0 0,0 0 1,0-1-1,0 1 0,0 0 1,0-1-1,0 1 0,0-1 1,0 0-1,0 0 1,1-1 45,12-16 30,0 0 1,-1-1 0,-1 0 0,-1-1 0,-1-1 0,-1 1 0,3-13-31,6-7 333,0-3 1723,-26 89-999,-55 270-838,15-93-1977,-41 100 1758,62-231-25,12-40-265,3-4 223,-3-1-1,-1 0 1,-2-1 0,-2-1-1,-2-1 1,-11 15 67,27-51 0,0 1 1,0-2-1,-1 1 1,1 0 0,-1-1-1,-1 0 1,1 0-1,-1-1 1,0 0 0,-1 0-1,1-1 1,-1 0 0,0 0-1,0 0 1,0-1-1,0 0 1,-1-1 0,1 0-1,-1-1 1,1 1-1,-1-1 1,0-1 0,0 0-1,1 0 1,-1-1 0,-2 0-1,-6-4 110,1-1 1,0 0-1,0-1 0,1 0 1,0-2-1,0 0 1,1 0-1,0-1 1,1-1-1,0-1 1,1 1-1,0-2 1,1 0-1,0 0 1,1-1-1,0 0 1,2-1-1,-1 0 1,2-1-1,0 1 1,1-1-1,0 0 1,-2-15-111,6 15 20,0 1-1,1-1 1,1 1 0,0-1 0,1 1 0,1-1 0,0 1 0,1 0 0,1 0 0,0 0 0,1 0-1,1 0 1,0 1 0,1 0 0,1 1 0,0-1 0,0 1 0,1 1 0,1 0 0,0 0-1,1 1 1,3-2-20,137-118-2939,-43 54-4419,-8 10-6474</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21.069"/>
    </inkml:context>
    <inkml:brush xml:id="br0">
      <inkml:brushProperty name="width" value="0.05" units="cm"/>
      <inkml:brushProperty name="height" value="0.05" units="cm"/>
    </inkml:brush>
  </inkml:definitions>
  <inkml:trace contextRef="#ctx0" brushRef="#br0">146 535 11403,'0'0'2066,"0"0"-182,0 0 358,0 0-427,0 0-576,0 0-492,0 0-437,-7 18-33,-51 205 156,2 114-964,36-193-9562,15-102 799</inkml:trace>
  <inkml:trace contextRef="#ctx0" brushRef="#br0" timeOffset="479.991">103 506 12011,'3'-80'828,"-4"78"-759,1 0 0,0 0 0,0 1 0,0-1 0,0 0 0,0 0 0,0 1 0,0-1 0,1 0 1,-1 1-1,1-1 0,-1 0 0,1 1 0,0-1 0,-1 0 0,1 1 0,0-1 0,0 1 0,0 0 0,0-1 0,0 1 0,0 0 0,1-1 0,-1 1 1,0 0-1,1 0 0,-1 0 0,1 0 0,-1 0 0,1 1 0,-1-1 0,1 0 0,0 1 0,-1-1 0,1 1 0,0 0 0,0-1 0,-1 1 1,1 0-1,0 0 0,0 0 0,-1 0 0,1 0 0,0 1 0,-1-1 0,1 0 0,0 1 0,-1-1 0,1 1 0,0 0 0,-1-1 0,1 1 1,-1 0-1,1 0 0,-1 0 0,0 0 0,1 0 0,-1 1 0,0-1 0,0 0 0,1 1 0,-1-1 0,0 0 0,-1 1 0,2 1-69,22 23 115,-1 1 0,-1 2-1,-1 0 1,-2 1 0,13 27-115,80 112-360,-109-163 317,1 0 1,0-1-1,0 1 0,1-1 0,-1 0 1,1 0-1,0 0 0,1-1 1,-1 0-1,1 0 0,0 0 0,0-1 1,0 1-1,0-2 0,0 1 1,1-1-1,-1 0 0,1 0 0,0 0 1,-1-1-1,1 0 0,0-1 1,0 1-1,0-1 0,0-1 1,0 1-1,0-1 0,-1 0 0,1-1 1,0 0-1,-1 0 0,6-2 43,12-13 246,-1-2 0,-1 0-1,-1-1 1,-1-1-1,-1 0 1,0-2 0,-2 0-1,-1-1 1,2-5-246,-4 8 565,42-53 797,-55 112-1384,-8-9 68,-2-2-1,-1 1 0,-1-1 1,-1-1-1,-2 0 0,-8 12-45,10-15 10,-2-1 0,0 0 0,-2-1 0,0 0 0,-1-1 0,-1-1 0,-17 13-10,35-31 2,-1-1-1,1 1 1,0-1 0,0 1 0,0-1-1,0 1 1,-1-1 0,1 1 0,0-1-1,0 1 1,-1-1 0,1 1 0,0-1-1,-1 1 1,1-1 0,0 1 0,-1-1-1,1 0 1,-1 1 0,1-1 0,-1 0-1,1 0 1,-1 1 0,1-1 0,-1 0-1,1 0 1,-1 1 0,1-1 0,-1 0-1,1 0 1,-1 0 0,1 0 0,-1 0-1,0 0 1,1 0 0,-1 0 0,1 0-1,-1 0 1,1 0 0,-1-1 0,1 1-1,-1 0 1,1 0 0,-1 0 0,1-1-1,-1 1 1,1 0 0,-1-1 0,1 1-1,-1 0 1,1-1 0,-1 1 0,1 0-1,0-1 1,-1 1 0,1-1 0,0 1-1,0-1 1,-1 1 0,1-1 0,0 1-1,0-1 1,-1 1 0,1-1 0,0 1-1,0-1 1,0 0-2,5-12 48,0 0-1,0 1 0,2-1 0,-1 1 1,2 0-1,-1 1 0,2 0 1,0 0-1,0 1 0,0 0 0,1 0 1,1 1-1,0 1 0,3-3-47,87-46 648,-97 55-634,0 1-1,0 0 0,0 0 1,0 0-1,0 1 0,0 0 1,0-1-1,0 1 1,0 1-1,0-1 0,0 1 1,0-1-1,0 1 0,0 0 1,0 1-1,-1-1 0,1 1 1,0-1-1,-1 1 1,1 0-1,-1 0 0,1 1 1,-1-1-1,0 1 0,0 0 1,0-1-1,1 3-13,2 6-7,0-1-1,-1 1 1,0 1-1,-1-1 1,0 1-1,-1-1 1,0 1-1,-1 0 1,0 0-1,-1 1 0,0-1 1,-1 0-1,-1 0 1,0 9 7,0-4-2,-3 66-186,0 50-2408,27-51-4415,-1-46 2115</inkml:trace>
  <inkml:trace contextRef="#ctx0" brushRef="#br0" timeOffset="835.966">1786 926 9641,'60'-162'6636,"-57"156"-6200,-2 0 0,1 1 0,-1-1 0,0 0 0,0 0-1,-1 0 1,1 0 0,-1 0 0,-1 0 0,1 0 0,-1 0 0,0 0 0,0 0 0,-1 0 0,0 0 0,-2-4-436,2 6 181,-1 0 1,1-1-1,-1 1 0,-1 0 1,1 0-1,-1 0 0,1 1 1,-1-1-1,0 1 0,0 0 1,0 0-1,-1 1 0,1-1 1,-1 1-1,0 0 0,1 0 1,-1 0-1,0 1 0,-4-1-181,-2-1 41,0 2 0,-1 0 0,1 0 0,0 1 0,-1 0 0,1 1 0,0 0 0,-1 1 0,1 0 0,0 1 0,0 1 0,1-1 0,-1 1 0,1 1 0,0 0 0,0 1 0,0 0 0,0 0 1,1 1-1,1 0 0,-1 1 0,-1 1-41,-8 9-26,1 1 1,1 0-1,1 1 0,0 0 1,2 2-1,0-1 1,1 2-1,2-1 1,-7 19 25,10-19-227,1 1 0,0 0-1,2 0 1,0 0 0,2 0 0,0 0 0,2 1-1,1-1 1,2 18 227,-2-38-84,-1-1 0,0 1 0,1-1 0,-1 1 0,1-1 0,0 1-1,0-1 1,0 1 0,0-1 0,0 0 0,1 0 0,-1 0 0,0 1 0,1-1-1,0 0 1,0-1 0,-1 1 0,1 0 0,0 0 0,0-1 0,1 1 0,-1-1-1,0 0 1,0 0 0,1 0 0,-1 0 0,1 0 0,-1 0 0,1-1 0,-1 1-1,1-1 1,-1 1 0,1-1 0,-1 0 0,1 0 0,0 0 0,0-1 84,5 0-69,0-1 1,-1 1-1,1-2 1,-1 1 0,0-1-1,1 0 1,-2-1-1,1 0 1,0 0 0,-1 0-1,7-5 69,17-21 213,-1 0 0,-2-2 0,-1-1 1,-2-2-1,-1 0 0,15-31-213,21-31 328,-59 98-317,0-1 0,1 0 1,-1 0-1,0 1 0,0-1 0,0 0 0,0 0 0,0 1 0,0-1 0,0 0 0,0 0 1,0 1-1,1-1 0,-1 0 0,0 0 0,0 1 0,0-1 0,0 0 0,1 0 0,-1 0 1,0 1-1,0-1 0,1 0 0,-1 0 0,0 0 0,0 0 0,1 0 0,-1 0 0,0 1 1,0-1-1,1 0 0,-1 0 0,0 0 0,1 0 0,-1 0 0,0 0 0,0 0 1,1 0-1,-1 0 0,0 0 0,0 0 0,1 0 0,-1-1 0,0 1 0,1 0 0,-1 0 1,0 0-1,0 0 0,1 0 0,-1 0 0,0-1 0,0 1 0,0 0 0,1 0 0,-1 0 1,0-1-1,0 1 0,0 0 0,0 0 0,1-1 0,-1 1-11,1 31-126,-1-25 135,-1 286-2705,20-225-4938,-3-42 1415</inkml:trace>
  <inkml:trace contextRef="#ctx0" brushRef="#br0" timeOffset="1521.895">2157 937 6406,'90'-251'10821,"-83"223"-8247,-6 19-371,-3 15 894,-118 419-3407,90-354-4756,24-108 2253,14-12 3422,3 1-1,3 0 1,1 0-1,2 1 1,3-1-609,-11 27 315,0 1 1,1 0-1,1 1 1,1 0-1,1 1 0,0 0 1,5-4-316,-14 18 35,0 0-1,0 0 1,0 0 0,0 1 0,1 0 0,-1-1 0,1 2 0,0-1-1,0 0 1,0 1 0,0 0 0,0 0 0,1 1 0,-1-1 0,1 1-1,-1 0 1,1 1 0,-1-1 0,1 1 0,-1 0 0,1 0 0,-1 1-1,1 0 1,-1 0 0,1 0 0,-1 1 0,1-1 0,-1 1 0,0 1-1,0-1 1,1 2-35,18 11-49,-2 1-1,0 1 1,-1 1-1,-1 1 0,0 1 1,-2 1-1,0 0 1,10 18 49,-14-18-578,2 0 1,0-1-1,2-1 1,0 0-1,1-1 1,0-2-1,2 0 1,0-1 0,0 0-1,6 0 578,-17-10 39,-1 0 0,1-1 0,1 0 0,-1-1 0,1 0 0,-1 0-1,1-1 1,0-1 0,0 0 0,0 0 0,-1-1 0,1 0 0,0-1 0,0-1 0,0 1-1,0-2 1,-1 1 0,1-2 0,-1 1 0,0-1 0,0-1 0,0 0 0,-1 0 0,0-1-1,0 0 1,0-1 0,0 0 0,6-7-39,10-13 1322,-1-1 0,-1-2 0,-2 0 0,-1-1 0,11-23-1322,-13 18 496,-2-1 1,-1 0-1,-2-1 0,-2-1 0,0-5-496,-10 42 7,0 1 0,0-1 0,0 0 0,0 1-1,-1-1 1,1 0 0,-1 1 0,1-1 0,-1 0-1,0 0 1,1 0 0,-1 0 0,0 0-1,0 1 1,0-1 0,-1 0 0,1 0 0,0 0-1,-1 1 1,1-1 0,-1 0 0,0 0 0,1 1-1,-1-1 1,0 0 0,0 1 0,0-1-1,0 1 1,0-1 0,-1 1 0,1 0 0,0-1-1,-1 1 1,1 0 0,-1 0 0,1 0-1,-1 0 1,1 0 0,-1 0 0,0 0 0,0 1-1,1-1 1,-1 1 0,0-1 0,0 1 0,0 0-1,1 0 1,-2-1-7,-6 3-16,0 0 1,0 0-1,1 0 1,-1 1-1,0 1 0,1-1 1,0 1-1,0 1 1,0-1-1,1 2 0,0-1 1,-1 1-1,2 0 0,-1 0 1,1 1-1,0-1 1,0 2-1,1-1 0,0 0 1,0 1-1,1 0 0,0 0 1,0 1-1,1-1 1,0 1-1,1-1 0,-2 7 16,-4 9-378,1 0 0,1 0-1,2 1 1,0 0 0,1 0-1,2 0 1,0 0-1,2 9 379,41 6-144,-38-28 161,-1 0 0,0 0 0,-1 0-1,0 1 1,-1-1 0,0 0-1,-1 1 1,-1-1 0,0 1 0,0-1-1,-1 0 1,-1 0 0,0 0 0,-4 9-17,1 7 16,-22 102 51,-6-1 0,-31 73-67,57-182 4,-11 37-30,-2-1-1,-3 0 0,-2-2 1,-3-1-1,-2-2 1,-2 0-1,-19 20 27,46-64 2,0 0-1,0 0 0,0-1 1,-1 0-1,0 0 0,0 0 1,0-1-1,-1 0 1,0-1-1,0 0 0,0 0 1,-1-1-1,1 1 0,-1-2 1,1 1-1,-1-1 1,0-1-1,0 0 0,0 0 1,0-1-1,0 0 1,0 0-1,0-1 0,0 0 1,0-1-1,0 0 0,0 0 1,1-1-1,-1 0 1,1 0-1,-2-2-1,0-3-59,0-1 0,0 0 0,0-1-1,1 0 1,1 0 0,-1-1 0,2 0 0,0-1 0,0 0 0,1 0-1,0 0 1,1 0 0,1-1 0,0 0 0,0 0 0,2 0 0,-1-1 0,1-9 59,0 7-756,2 0 0,-1 1 0,2-1 1,0 0-1,1 1 0,0-1 1,1 1-1,1-1 0,1 1 0,1-3 756,27-48-5108,6 6-1806</inkml:trace>
  <inkml:trace contextRef="#ctx0" brushRef="#br0" timeOffset="1892.447">3851 541 13036,'0'0'2819,"0"0"128,0 0-385,0 0-672,0 0-993,0 0-321,0 0-191,-57 104-33,38-50-160,-1-1-96,1 0-96,6-1 0,0-5 0,7-7-320,3-7-1442,3-9-1409,0-4-3587,2-7-4581</inkml:trace>
  <inkml:trace contextRef="#ctx0" brushRef="#br0" timeOffset="2193.538">3981 224 5605,'0'0'6631,"3"-81"-6183,1 74 289,-2 2 544,5 5-673,3 2-415,9 11-193,3 4-64,-1 6-32,-2 5-545,-7 4-4836,-4 2-3748</inkml:trace>
  <inkml:trace contextRef="#ctx0" brushRef="#br0" timeOffset="2890.014">4094 757 5221,'-6'17'2141,"-45"104"2044,-11-16-758,109-150-261,146-231 2146,-183 262-5226,1 1 0,1 0 0,0 0 0,1 1 0,0 1 1,1 0-1,9-6-86,-18 14 6,-1 1 0,1-1 0,0 1 0,0-1 0,0 1 0,0 1 0,0-1-1,0 1 1,0 0 0,0 0 0,1 0 0,-1 1 0,0-1 0,1 2 0,-1-1 0,1 0 0,-1 1 0,0 0 0,0 0 0,0 1 0,0-1 0,1 1 0,-2 0 0,1 1 0,0-1 0,2 3-6,7 8-24,-1 0 0,0 1 1,-1 0-1,0 1 1,-2 1-1,0 0 1,0 0-1,-2 1 0,0 0 1,-1 1-1,0 0 1,0 6 23,15 50-55,34 77-2053,14-77-2402,-63-71 4310,0 1 0,0-1 0,1 0 0,0 0 0,0-1 0,0 0 0,0 0 0,0-1 0,0 0 0,0-1 0,0 1 0,0-2 0,0 1 0,0-1 0,4-1 200,10-3 82,-1-2 0,1 0 1,-1-2-1,0 0 0,-1-1 1,0-1-1,17-13-82,-4 3 876,0-2 1,-2-2-1,-1-1 1,0-1-1,-2-1 1,-2-1-1,0-2 1,-2-1-1,-1 0 1,-2-2-1,2-6-876,-21 36 95,1 0 0,0 1-1,-1-1 1,0 0 0,0 0-1,0 0 1,-1-1 0,1 1 0,-1 0-1,0-1 1,0 1 0,0-1-1,-1 1 1,0-1 0,0 1-1,0-1 1,0 1 0,-1-1 0,1 1-1,-1-1 1,0 1 0,-1 0-1,1-1 1,-1 1 0,0 0 0,0 0-1,-2-3-94,-6 2 14,-1 0 0,0 0 0,0 1 0,0 0 0,0 1 0,-1 0 0,1 1 0,-1 0 0,0 1 0,1 0 0,-1 1 0,0 0 0,0 1 0,1 1 0,-1-1 0,1 2 0,-1 0 0,1 0 0,0 1 0,0 0 0,-5 4-14,4-3-149,1 1 0,0 1 0,0 0 0,1 0 1,0 1-1,0 0 0,1 1 0,0 0 0,0 1 0,1 0 0,1 0 1,0 0-1,0 1 0,1 0 0,0 1 0,1-1 0,0 1 0,1 0 1,0 0-1,1 1 0,0-1 0,1 1 0,1 0 0,0-1 0,0 1 1,2 9 148,-1-19-45,0-1 1,0 0 0,1 0 0,-1 0-1,1 1 1,-1-1 0,1 0 0,0 0-1,0 0 1,0 0 0,0 0 0,0 0 0,1 0-1,-1-1 1,0 1 0,1 0 0,-1-1-1,1 1 1,0-1 0,0 1 0,-1-1-1,1 0 1,0 0 0,0 1 0,0-2 0,0 1-1,0 0 1,0 0 0,1-1 0,-1 1-1,0-1 1,0 1 0,0-1 0,1 0 0,-1 0-1,1 0 45,80-23 156,-61 9-29,-19 10-76,1 1-1,-1 0 1,1 0 0,0 0 0,0 0-1,0 1 1,0-1 0,0 1 0,0 0 0,1 1-1,-1-1 1,1 1 0,0 0 0,-1 0-1,1 0 1,0 0 0,-1 1 0,1 0 0,0 0-1,-1 0 1,1 1 0,0 0 0,0 0-1,-1 0 1,1 0 0,-1 0 0,1 1 0,1 1-51,3 6 40,-1 0-1,0 1 1,-1 0 0,0 0 0,-1 1 0,0-1 0,0 1 0,-1 1 0,-1-1 0,0 1 0,0 0-1,-1 0 1,0 5-40,42 99-17,-42-113-14,-1 1-1,1-1 0,0 0 0,0 0 1,0 0-1,0 0 0,0-1 1,1 1-1,-1-1 0,1 0 0,0 0 1,-1 0-1,1-1 0,0 1 0,0-1 1,0 0-1,0 0 0,1 0 0,-1-1 1,0 1-1,0-1 0,0 0 1,0 0-1,1-1 0,-1 1 0,0-1 1,0 0-1,0 0 0,0 0 0,0-1 1,1 0 31,117-65-47,-72 26 335,-1-2 0,-3-2-1,-2-3 1,-2-1 0,-2-2 0,-2-1-1,-3-3 1,-2 0 0,-3-2 0,1-9-288,8-46 867,-38 109-835,-1 0 1,1 1 0,-1-1-1,0 0 1,0 0-1,0 0 1,0 0-1,0 0 1,-1 0-1,1 0 1,-1 0 0,0 0-1,0 0 1,0 0-1,0 1 1,0-1-1,-1 0 1,1 1-1,-1-1 1,0 1 0,0 0-1,1-1 1,-2 1-1,1 0 1,0 0-1,0 0 1,-1 0-1,1 1 1,-1-1-1,1 1 1,-1-1 0,0 1-1,1 0 1,-1 0-1,0 0 1,-3 0-33,-1 0 13,1 0 1,-1 1-1,0-1 1,0 2 0,0-1-1,0 1 1,0 0-1,0 0 1,1 0-1,-1 1 1,0 1-1,1-1 1,-1 1-1,1 0 1,0 0 0,0 1-1,0-1 1,1 1-1,-1 1 1,1-1-1,-2 3-13,-8 7 4,1 1 1,1 0-1,0 1 0,1 1 0,1 0 0,-7 15-4,3-1-8,2 0-1,1 1 0,2 0 0,1 1 0,2 0 0,1 1 0,1-1 0,2 1 0,1 0 0,2 0 1,2 0-1,3 23 9,-4-46-32,-1 0 1,2 0 0,-1 0 0,2-1-1,-1 1 1,1 0 0,1-1-1,0 0 1,1 1 0,0-2 0,0 1-1,1-1 1,0 1 0,1-2 0,0 1-1,0-1 1,1 0 0,0 0 0,0-1-1,1 0 1,0-1 0,0 0-1,0 0 1,1-1 0,0 0 0,0-1-1,1 0 1,5 2 31,-6-6-45,-1 1-1,1-2 0,0 1 1,0-1-1,-1 0 0,1-1 1,-1 0-1,1-1 1,-1 0-1,0-1 0,0 1 1,0-2-1,0 1 0,-1-1 1,0-1-1,0 1 1,0-1-1,-1-1 0,0 1 1,0-1-1,0-1 1,0 0 45,97-126-1534,-51 36-5458,-43 65-508</inkml:trace>
  <inkml:trace contextRef="#ctx0" brushRef="#br0" timeOffset="3487.161">7552 369 12492,'0'0'2792,"0"0"144,0 0-96,0 0-635,0 0-913,-17 10-502,15-9-766,-12 7 118,0 0 0,1 1 0,1 1 0,-1 0 0,1 1 0,1 0 0,0 0 0,1 1 0,-5 8-142,-31 60 235,3 2-1,4 2 0,4 1 1,-14 57-235,38-112 18,1-1-606,0 0 0,3 0-1,0 1 1,2 0 0,1 1 0,0 22 588,15-90-2888,-2 15 2861,47-284 1363,-29 126 425,-12 99-1214,3 1 1,4 2 0,3 0-1,3 1 1,28-50-548,-51 117 55,0 0 0,0 0 0,1 0 0,1 1 0,0 0-1,0 0 1,0 1 0,1 0 0,0 0 0,1 1 0,0 0 0,0 0 0,1 1 0,-1 0-1,1 1 1,1 0 0,-1 0 0,1 1 0,-1 1 0,1 0 0,0 0 0,1 1-1,-1 0 1,0 1 0,2 1-55,0 0 7,-1 1 0,0 0 0,1 1 0,-1 0-1,0 1 1,0 0 0,-1 1 0,1 1 0,-1 0 0,0 0-1,0 1 1,0 0 0,-1 1 0,0 1 0,6 4-7,-11-7-31,1 0 1,-1 0 0,0 1-1,0-1 1,-1 1-1,1 0 1,-1 0-1,-1 1 1,1-1-1,-1 1 1,0 0 0,-1 0-1,0 0 1,0 0-1,0 0 1,-1 0-1,0 1 1,0-1 0,-1 1-1,0-1 1,0 0-1,-1 1 1,0-1-1,0 0 1,0 0 0,-3 6 30,-1-1-297,-1 1 0,-1-1 1,0 0-1,-1-1 0,0 1 1,-1-2-1,0 1 0,-1-1 1,0 0-1,0-1 0,-1-1 1,0 1-1,-5 1 297,-98 58-7333,73-47 1760,3-3-1564</inkml:trace>
  <inkml:trace contextRef="#ctx0" brushRef="#br0" timeOffset="3822.056">7630 678 6246,'0'0'3966,"0"0"-1019,5 16-817,11 55-971,-15-64-1125,0 0 0,-1 1 0,0-1 0,0 0 0,0 0 0,-1 1 0,-1-1 0,1 0 0,-1 0 0,0 0 0,-1 0 1,1-1-1,-1 1 0,-2 1-34,-6 19 51,-3 12-14,-2 0 1,-2-1-1,-2 0 1,-1-2-1,-3 3-37,19-68 1836,10 13-1139,0 0 0,1 1 0,1-1 0,0 1 0,1 1 0,0-1 0,2 2-1,3-5-696,0-3 399,5-10-309,2 1 0,0 0 0,2 2 0,1 0 0,2 2 0,0 0 0,2 2 0,0 1 0,2 1 0,0 2 0,2 0 0,0 2 0,1 2 0,16-6-90,48 11-1550,-45 44-2884,-37-5-1172,-4 2-3752</inkml:trace>
  <inkml:trace contextRef="#ctx0" brushRef="#br0" timeOffset="4106.539">8468 615 13421,'2'-13'2285,"7"-39"-540,-19 26 1395,-24 42-2560,33-16-542,-15 14-23,1 0 0,0 0-1,1 2 1,1-1-1,0 2 1,1 0-1,1 0 1,1 1-1,0 1 1,2-1 0,0 1-1,1 1 1,1 0-1,0 0 1,2 0-1,0 0 1,2 1-1,0-1 1,1 1 0,1 0-1,1-1 1,2 11-15,-3-26-273,0 0 1,1 0-1,0 0 1,0 0-1,0 0 1,1 0-1,0-1 1,0 1 0,0 0-1,0-1 1,1 1-1,-1-1 1,1 0-1,0 0 1,1 0-1,-1 0 1,1 0-1,0-1 1,-1 0-1,1 0 1,1 0-1,-1 0 1,0 0 0,1-1-1,0 0 1,-1 0-1,1 0 1,0-1-1,0 1 1,0-1-1,0 0 1,0-1 272,71-8-90,-56-2 887,0 0 0,-1-1 0,-1-1 0,1-1 0,-2-1 0,0 0-1,-1-2 1,0 1 0,-1-2 0,-1 0 0,8-13-797,-11 16 310,-1-1 0,-1 1 0,0-2 0,-1 1 0,-1-1 0,0-1 0,-1 1 0,-1-1 0,-1 0 0,0 0 0,-1 0 0,-1-1 0,-1 1 0,0-1 0,-2-7-310,1 22 24,0 0 1,-1-1-1,0 1 1,0 0 0,0-1-1,0 1 1,0 0-1,0 0 1,-1 0 0,0 0-1,0 0 1,0 0-1,0 1 1,0-1 0,0 0-1,-1 1 1,1 0-1,-1 0 1,1-1-1,-1 1 1,0 1 0,0-1-1,0 0 1,0 1-1,0 0 1,-1 0 0,1-1-1,0 2 1,0-1-1,-1 0 1,1 1 0,-1 0-1,1-1-24,-6 1-19,0 0-1,0 1 0,0-1 1,0 2-1,0-1 1,1 1-1,-1 0 1,1 1-1,-1 0 0,1 1 1,0 0-1,-2 1 20,1 1-513,0 0 0,1 0-1,0 1 1,0 0-1,0 1 1,1-1 0,0 1-1,1 1 1,-1-1 0,2 1-1,-1 1 1,0 2 513,-14 33-6396</inkml:trace>
  <inkml:trace contextRef="#ctx0" brushRef="#br0" timeOffset="4540.989">9282 419 15022,'5'-31'972,"9"-51"1925,4 27 2945,-23 117-3824,-13 75-1918,13-76-102,-3-1-1,-3 1 1,-2-2-1,-3 0 1,-2 0-1,-15 27 3,6-47-272,21-77 405,9 21-113,0 1-1,2 0 1,-1 0 0,2 0-1,0 0 1,1 1-1,0 0 1,1 0-1,1 1 1,1 0 0,0 1-1,9-10-19,-10 10 3,1 1-1,0 0 1,1 1 0,0 0-1,1 1 1,0 0 0,1 1 0,0 0-1,0 1 1,1 1 0,-1 0-1,2 0 1,-1 2 0,1 0-1,0 0 1,10 0-3,-22 4-1,1 1 0,0-1 0,-1 1-1,1 0 1,0 0 0,0 1 0,-1-1 0,1 1 0,0 0 0,-1 0 0,1 0 0,-1 0-1,1 1 1,-1-1 0,1 1 0,-1 0 0,0 0 0,0 0 0,0 1 0,0-1 0,0 1-1,-1-1 1,1 1 0,-1 0 0,0 0 0,0 0 0,0 0 0,0 0 0,0 1 0,0-1 0,0 4 1,1 2-11,-1-1 1,0 2-1,0-1 1,-1 0-1,0 0 1,0 1-1,-1-1 1,0 0-1,-1 0 1,0 1-1,-1-1 1,-1 6 10,-5 7-14,0 0 0,-1-1 1,-1 0-1,-2 0 0,0-1 1,-1 0-1,0-1 0,-2-1 1,0 0-1,-1-1 0,-1-1 1,-1 0-1,0-2 0,-1 0 1,0 0-1,-15 6 14,30-17-83,1-1 0,-1 1 0,1-1 0,-1 0 0,0 0 0,0 0 0,0 0 0,0-1 0,0 1 0,-1-1 0,1 0 0,0-1 0,-1 1 0,1-1 0,0 0 0,-1 0 0,1 0 0,0 0 0,-1-1 0,1 0 0,0 1 0,-1-2 0,1 1 0,0 0 0,0-1 0,0 0 0,0 0 0,0 0 0,1-1-1,-1 1 1,1-1 0,-1 0 0,1 0 0,0 0 0,0 0 0,0 0 0,1-1 0,-1 1 0,1-1 0,-2-3 83,-7-54-7847,10 30-182</inkml:trace>
  <inkml:trace contextRef="#ctx0" brushRef="#br0" timeOffset="5174.003">10619 502 10250,'-2'-16'2930,"-10"-50"-559,10 62-2126,0 1 1,0 0-1,0-1 1,0 1 0,-1 0-1,1 0 1,-1 0-1,0 1 1,0-1-1,0 1 1,0-1-1,0 1 1,-1 0 0,1 0-1,-1 1 1,1-1-1,-1 1 1,1 0-1,-1-1 1,0 2 0,0-1-1,0 0 1,0 1-1,0 0 1,1-1-1,-1 2 1,0-1 0,0 0-1,0 1 1,0 0-1,0 0 1,-2 1-246,-13 4 90,1 0 0,0 1 0,0 2 0,1-1 0,1 2 0,-1 0 0,1 1 0,1 1 0,0 1 0,1 0 0,0 0 0,1 1 0,1 1 0,-5 7-90,9-13-5,1 0 0,-1 1-1,2 0 1,-1 0 0,1 0 0,1 1 0,0 0 0,0 0 0,2 1 0,-1-1 0,1 1 0,1-1 0,0 1 0,0 0 0,1 0 0,1 0-1,0 0 1,1 0 0,0 0 0,1 0 0,0 0 0,0 0 0,2-1 0,-1 1 0,2-1 0,-1 0 0,2 0 0,-1-1 0,1 1 0,1-1-1,0-1 1,0 1 0,1-1 0,0 0 0,1-1 0,0 0 0,0 0 0,1-1 0,0 0 0,8 4 5,-10-8-2,1 1 1,1-1 0,-1 0-1,0-1 1,1 0-1,-1 0 1,1-1-1,0-1 1,-1 1 0,1-2-1,0 1 1,-1-1-1,1-1 1,0 0-1,-1 0 1,0 0 0,0-2-1,1 1 1,-2-1-1,1 0 1,0-1-1,-1 0 1,0 0 0,0-1-1,-1 0 1,1 0-1,-1-1 1,-1 0 0,1 0-1,3-7 2,6-12 417,0 0-1,-3-1 0,0-1 1,-1-1-1,-2 0 0,-1 0 1,-1 0-1,-2-1 1,-1-1-1,0-14-416,-5 45 17,-1 0-1,1 0 0,0 0 1,-1 0-1,1 0 1,0 0-1,-1 0 1,1 0-1,-1 0 1,1 0-1,0 0 1,-1-1-1,1 1 1,0 0-1,0 0 0,-1 0 1,1 0-1,0-1 1,-1 1-1,1 0 1,0 0-1,0-1 1,-1 1-1,1 0 1,0 0-1,0-1 1,0 1-1,-1 0 0,1-1 1,0 1-1,0 0 1,0-1-1,0 1 1,0 0-1,0-1 1,0 1-1,0-1 1,-1 1-1,1 0 1,1-1-1,-1 1 0,0 0 1,0-1-17,-18 33 2,5 6-322,1 1-1,2 0 1,2 0 0,1 1 0,2 0-1,2 0 1,1 1 0,4 26 320,24 16-4968,17-50-6960,-25-29 3787</inkml:trace>
  <inkml:trace contextRef="#ctx0" brushRef="#br0" timeOffset="5521.701">11126 565 7751,'20'-52'1835,"1"3"873,-2 0 0,-3-2 0,-2 0 0,-2-1 0,2-32-2708,-16 62 3198,-9 52-1992,9-25-1425,-51 178-321,-18 128 540,31-123-5295,30-154 2055,5-64 2514,4 7 1217,1 1 1,1-1 0,1 1-1,1 0 1,1 0-1,1 0 1,0 0-1,2 0 1,1 1-1,0 0 1,2 1-1,0 0 1,3-2-492,-8 13 38,0 1-1,0 0 1,1 0 0,0 1-1,1-1 1,0 1 0,0 1-1,0 0 1,1 0 0,0 0 0,0 1-1,1 0 1,-1 0 0,1 1-1,0 0 1,0 1 0,0 0-1,1 0 1,-1 1 0,1 0-1,0 1 1,-1 0 0,1 0 0,0 1-1,-1 0 1,1 1 0,0 0-1,0 1 1,-1 0 0,0 1-1,1-1 1,-1 2 0,7 2-38,-8 1-16,-1 1 1,0 0 0,0 0 0,0 0-1,-1 1 1,0 0 0,-1 0-1,0 1 1,0 0 0,-1 0-1,0 0 1,-1 0 0,0 0-1,0 1 1,-2-1 0,1 1-1,-1-1 1,-1 1 0,1 0 0,-2 0-1,0-1 1,0 1 0,-1 0-1,0-1 1,-1 0 0,0 1-1,-1-1 1,0 0 0,0 0-1,-1-1 1,0 0 0,-1 1-1,0-2 1,-1 1 0,1-1 0,-2 0-1,1 0 1,-6 4 15,1 1-147,-1-1-1,0 0 1,-1 0-1,0-2 1,0 0 0,-1 0-1,-1-1 1,0-1-1,0-1 1,0 0 0,-1-1-1,0-1 1,0 0-1,0-1 1,-1-1 0,0-1-1,1-1 1,-17 0 147,-13-30-2648,36-25-6032,15 34 3864</inkml:trace>
  <inkml:trace contextRef="#ctx0" brushRef="#br0" timeOffset="5876.133">11728 646 2530,'0'0'10378,"0"0"-6854,0 0-866,0 0-864,0 0-577,-18 79-416,2-40-353,-3-2-288,-3 3-96,1-4 0,3 0-64,4-5-32,2-1-160,5-8-769,6-8-832,1-5-1603,0-8-2914</inkml:trace>
  <inkml:trace contextRef="#ctx0" brushRef="#br0" timeOffset="6155.126">11737 209 13613,'-7'-76'1313,"4"67"481,3 5 448,0 4-993,9 8-768,6 7-449,7 8-32,0 4-96,1 1-1186,-7-5-6597</inkml:trace>
  <inkml:trace contextRef="#ctx0" brushRef="#br0" timeOffset="6681.859">12022 981 4228,'0'0'3363,"0"0"-1932,0 0-508,0 0 44,0 0-44,12-6-85,77-29 652,-67 29-793,-1-1 0,1-1 1,-1-1-1,-1-1 0,0-1 0,0 0 1,-1-2-1,-1 0 0,0-1 0,0-1 1,-2 0-1,0-1 0,4-7-697,28-37 853,-2-1 1,-4-3-1,9-21-853,-27 47 163,128-231 333,-140 231-352,-26 37-21,5 8-140,0 1-1,1 1 1,0-1-1,0 1 1,1 1-1,0-1 1,1 1 0,0 0-1,-3 7 18,1-3 2,-26 53-236,2 1 0,4 2 0,2 1 0,4 1 0,3 0 0,-6 56 234,24-124-4,-10 130-2585,11-131 2513,0 1 1,1-1-1,-1 1 0,1-1 1,0 1-1,0-1 0,0 1 1,1-1-1,-1 0 0,1 0 0,-1 0 1,1 0-1,0 0 0,1 0 1,-1 0-1,0-1 0,1 1 1,-1-1-1,1 1 0,0-1 1,0 0-1,0 0 0,0-1 1,0 1-1,0 0 0,0-1 1,1 0-1,-1 0 0,0 0 1,1 0-1,-1 0 0,1-1 1,-1 0-1,1 1 0,0-1 76,14-3 93,1 0 0,-1-1 0,1-1 0,-1 0 0,-1-2 0,1 0 0,-1-1 0,-1-1 1,1 0-1,-1-1 0,-1-1 0,0 0 0,0-1 0,9-11-93,3-1 593,-1 0 1,-2-1 0,0-2 0,-2 0-1,-1-2 1,-1 0 0,-1-1 0,-2-1-1,9-22-593,-23 43 728,-8 17-524,-7 16-223,-5 15-55,2 1-1,1 0 0,3 1 0,1 0 1,2 1-1,1 1 0,3-1 0,1 1 75,3-38-227,0 0 0,0 1 0,0-1-1,0 1 1,1-1 0,0 0 0,0 1-1,0-1 1,0 0 0,1 0 0,-1 0-1,1 0 1,0 0 0,1 0 0,1 3 227,44 4-7493,-26-18 1803</inkml:trace>
  <inkml:trace contextRef="#ctx0" brushRef="#br0" timeOffset="7000.459">13197 187 14990,'0'0'1922,"-22"-77"-288,18 74-97,4 3-992,1 3-385,12 13-160,9 4-96,4 5-33,9 5-1376,-6-4-4869</inkml:trace>
  <inkml:trace contextRef="#ctx0" brushRef="#br0" timeOffset="7312.488">13853 173 11723,'0'0'7047,"0"0"-4677,0 0 32,0 0-1088,0 0-738,-19 113-63,3-43-161,-1 10-224,-4 6-128,-2 1 32,-4 1 0,-2-8-64,0-6-96,0-8-833,3-4-1665,2-8-2788,5-8-6725</inkml:trace>
  <inkml:trace contextRef="#ctx0" brushRef="#br0" timeOffset="7570.315">13554 707 10890,'-19'-82'2598,"-4"27"2032,22 52-4433,0 3-84,0-1-1,0 0 0,0 0 0,1 0 1,-1 1-1,0-1 0,0 0 0,1 0 1,-1 0-1,1 0 0,-1 0 0,1 0 0,-1 0 1,1-1-1,0 1 0,0 0 0,-1 0 1,1 0-1,0 0 0,0 0 0,0 0 1,0-1-1,0 1 0,0 0 0,1 0 0,-1 0 1,0 0-1,0 0 0,1 0 0,-1-1 1,1 1-1,-1 0 0,1 0 0,-1 0 1,1 1-1,0-1 0,0 0 0,-1 0 0,1 0 1,0 0-1,0 1 0,0-1 0,0 0 1,0 1-1,0-1 0,0 0 0,0 1-112,152-3 520,-108 6-479,298 3-14,-337-7-34,-1 1 1,1-1-1,0 1 1,0 0-1,0 0 1,0 0-1,-1 1 1,1 0 0,0 0-1,-1 1 1,1 0-1,0 0 1,-1 0-1,0 0 1,0 1 0,0 0-1,0 0 1,0 0-1,0 1 1,-1 0-1,1-1 1,-1 2-1,0-1 1,0 0 0,-1 1-1,1 0 1,-1 0-1,0 0 1,-1 0-1,1 0 1,-1 1 0,0-1-1,0 1 1,0 1 6,-2 17-43,-2 1-1,0-1 1,-1 0 0,-1 0 0,-2 0 0,0 0 0,-2-1-1,0 0 1,-2 0 0,-11 20 43,-28 79-2387,48-122 2318,0 1 0,0 0 0,0 0 0,0 0 0,1 0 1,-1 0-1,0 0 0,1 0 0,-1 0 0,0 0 0,1 1 0,-1-1 0,1 0 0,0 0 0,-1 0 0,1 1 0,0-1 1,0 0-1,0 0 0,0 1 0,0-1 0,0 0 0,0 0 0,0 1 0,1-1 0,-1 0 0,0 0 0,1 1 0,-1-1 1,1 0-1,-1 0 0,1 0 0,0 0 0,-1 0 0,1 0 0,0 0 0,0 0 0,0 0 0,-1 0 0,1 0 1,0-1-1,0 1 0,1 0 0,-1 0 0,0-1 0,0 1 0,0-1 0,0 1 0,0-1 0,1 0 0,-1 1 0,0-1 1,0 0-1,1 0 0,-1 0 0,0 0 0,0 0 0,1 0 0,-1 0 0,0 0 0,0-1 0,1 1 0,-1 0 0,0-1 1,0 1-1,1-1 69,111-77 2117,-102 68-1384,282-295 7440,-294 306-8157,1-1-1,0 1 0,1 0 0,-1-1 0,0 1 0,0 0 0,0 0 0,0-1 1,0 1-1,1 0 0,-1-1 0,0 1 0,1 0 0,-1-1 0,0 1 0,1-1 1,-1 1-1,1 0 0,-1-1 0,1 1 0,-1-1 0,1 0 0,0 1 0,-1-1 1,1 1-1,-1-1 0,1 0 0,0 1 0,-1-1 0,1 0 0,0 0 0,0 1 1,-1-1-1,1 0 0,0 0 0,-1 0 0,1 0 0,0 0 0,0 0 0,-1 0 1,1 0-1,0 0 0,-1-1 0,1 1 0,0 0 0,0 0 0,-1-1 0,1 1 1,-1 0-1,1-1 0,0 1 0,-1 0 0,1-1 0,0 0-15,-7 42-23,-2-1 0,-2-1 1,-1 1-1,-2-1 0,-2-1 0,-1-1 0,-3 0 23,-181 388-3571,177-370 2994,-78 180-1425,-9-4 0,-28 26 2002,123-230-40,-2-1 1,-1-1-1,-1 0 0,-1-1 0,-1-1 0,-2-1 40,19-17 3,-1 0 0,0-1 0,0 0 0,-1 0-1,1 0 1,-1-1 0,0 0 0,0 0 0,0 0 0,0-1 0,0 0 0,-1 0 0,1 0 0,-1-1-1,1 0 1,-1 0 0,0-1 0,1 0 0,-1 0 0,1-1 0,-1 1 0,0-1 0,1-1 0,0 1-1,-1-1 1,1 0 0,0-1 0,0 1 0,0-1 0,0-1 0,-1 0-3,-4-5 153,0 1 1,0-2 0,1 0-1,1 0 1,-1-1-1,2 0 1,0 0-1,0-1 1,1 0-1,0-1 1,1 1-1,0-1 1,2 0 0,-1-1-1,1 1 1,1-1-1,-1-9-153,0-5 362,1 0 0,1-1-1,1 1 1,2-1 0,1 1-1,1 0 1,1 0 0,4-11-362,1 9 143,1 1-1,1 0 1,2 0 0,0 2 0,2 0 0,1 0-1,1 1 1,2 1 0,0 1 0,1 1-1,2 1 1,18-16-143,7-1 38,1 2-1,2 2 0,1 2 1,2 3-1,1 2 1,6 0-38,29-9-461,2 4 1,1 4-1,1 4 1,44-4 460,205-13-8953,-206 37-554</inkml:trace>
  <inkml:trace contextRef="#ctx0" brushRef="#br0" timeOffset="8104.999">347 2188 12300,'0'0'1937,"0"0"-864,12-14 113,-3 4-1053,0 1 1,1 0 0,0 1 0,0 0 0,1 0 0,0 1 0,1 0 0,-1 1-1,1 1 1,0 0 0,1 0 0,-1 1 0,8-1-134,363-74 534,178-6-534,-147 34 5,77-1 38,73 0 64,69 1 21,64 4 144,57 7 171,6534-96 4159,-6668 133-4570,-79-3-22,-84-3 12,-87-5-1,-89-3 43,-246 15-57,246-33 8,-230 16 6,-52 4-16,-120 1-1217,-83 16-5279,99 6-2333</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43.390"/>
    </inkml:context>
    <inkml:brush xml:id="br0">
      <inkml:brushProperty name="width" value="0.05" units="cm"/>
      <inkml:brushProperty name="height" value="0.05" units="cm"/>
    </inkml:brush>
  </inkml:definitions>
  <inkml:trace contextRef="#ctx0" brushRef="#br0">1 276 6374,'0'0'3502,"0"0"-1463,0 0 203,0 0-74,0 0-561,0 0-668,0 0-699,2 2-58,30 98 352,-27-76-610,-6-20 25,1 0 1,0 0-1,0 1 0,1-1 1,-1 0-1,1 0 1,0 0-1,0 0 1,0-1-1,1 1 0,0 0 1,-1 0-1,1-1 1,0 1-1,1-1 0,-1 1 1,1-1-1,-1 0 1,1 0-1,0 0 1,0-1-1,0 1 0,0-1 1,1 1-1,-1-1 1,1 0-1,-1 0 1,1-1-1,2 1 51,-1-3 6,0-1 0,-1-1-1,1 1 1,0-1 0,-1 0 0,1 0 0,-1 0-1,0-1 1,0 0 0,0 1 0,0-1 0,-1-1-1,0 1 1,0 0 0,0-1 0,0 0 0,-1 1-1,1-1 1,-1 0 0,-1 0 0,1 0 0,-1-1-1,1-4-5,5-15 919,-1 0 0,-1-1 0,-2 0 0,-1 0 0,0 0 0,-2 0 0,-3-19-919,3 42 28,1 1-1,-1 0 0,0-1 1,-1 1-1,1-1 1,0 1-1,-1-1 1,1 1-1,-1 0 1,0-1-1,1 1 0,-1 0 1,0 0-1,-1 0 1,1-1-1,0 1 1,0 0-1,-1 1 1,0-1-1,1 0 0,-1 0 1,0 1-1,0-1 1,0 1-1,0-1 1,0 1-1,0 0 0,0 0 1,0 0-1,0 0 1,-1 0-1,1 0 1,0 1-1,-1-1 1,1 1-1,-1-1 0,1 1 1,0 0-1,-1 0 1,1 0-1,-1 1 1,1-1-1,0 0 0,-1 1 1,1-1-1,0 1 1,-1 0-1,1 0 1,0 0-1,-1 0-27,-5 12 2,0 0 0,0 0 0,1 0 0,1 1 0,0 0 1,1 0-1,1 1 0,0 0 0,1-1 0,0 1 0,1 0 0,1 0 0,1 0 0,0 1 0,1-1 0,0 0 0,1 0-2,-1 20 13,-1-29 50,13 144-823,-13-145 604,1 0-1,0 0 0,1-1 0,-1 1 0,1 0 0,0 0 0,0-1 0,1 1 0,-1-1 1,1 0-1,0 0 0,0 0 0,1 0 0,-1 0 0,1-1 0,-1 0 0,1 1 0,0-1 1,0-1-1,1 1 0,-1 0 0,1-1 0,-1 0 0,1 0 0,0-1 0,0 1 1,2 0 156,7-3-77,0-1 0,0 0 0,0-1 0,0 0 1,-1-1-1,0 0 0,1-1 0,-1-1 1,-1 0-1,1-1 0,-1 0 0,-1-1 0,1-1 1,-1 1-1,-1-2 0,1 1 0,-2-2 1,1 1-1,-2-1 0,1 0 0,4-9 77,34-41 994,-3-2 0,-2-3 0,1-8-994,23-37 1033,-47 84-795,34-77 1253,-53 103-1461,-1 1 0,1 0 0,-1-1 0,1 1 0,0 0-1,-1-1 1,1 1 0,-1 0 0,1 0 0,-1-1 0,1 1-1,-1 0 1,1 0 0,-1 0 0,1 0 0,-1 0-1,1 0 1,-1 0 0,1 0 0,-1 0 0,0 0 0,1 0-1,-1 0 1,1 0 0,-1 0 0,1 0 0,-1 0 0,1 1-1,-1-1 1,1 0 0,0 0 0,-1 1 0,1-1 0,-1 0-1,1 1 1,-1-1 0,1 0 0,0 1 0,-1-1 0,1 1-1,0-1 1,-1 0 0,1 1 0,0-1 0,0 1-1,0-1 1,-1 1 0,1-1 0,0 1 0,0-1 0,0 1-1,0-1 1,0 1 0,0 0 0,0-1 0,0 1 0,0-1-1,0 1 1,0-1 0,0 1 0,0-1 0,0 1 0,1-1-30,-11 23 5,2 0 0,0 1 0,2 0 0,0 0 0,2 0 0,1 1 0,0 0 0,2-1 0,1 1 0,1 0 0,1 0 0,2-1 0,0 0 0,1 1 0,1-1 0,2-1 1,0 0-1,2 0 0,1 1-5,-6-14-145,0-1 0,2 1 1,-1-1-1,1 0 0,0 0 1,1-1-1,0 0 0,0-1 1,1 1-1,7 3 145,-12-8-69,-57-14 453,7 5-255,1 2 0,-1 2 0,0 2 1,0 1-1,-3 4-129,-15 10-5413,37-6-3065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01.577"/>
    </inkml:context>
    <inkml:brush xml:id="br0">
      <inkml:brushProperty name="width" value="0.05" units="cm"/>
      <inkml:brushProperty name="height" value="0.05" units="cm"/>
    </inkml:brush>
  </inkml:definitions>
  <inkml:trace contextRef="#ctx0" brushRef="#br0">63 188 9865,'0'0'4527,"0"0"-1569,4-12-246,11-38-321,-11 51 782,-1 40-2395,-29 422 1256,25-437-2032,0-16-1,0-1 0,1 1-1,0-1 1,1 1 0,0-1-1,0 0 1,1 1 0,0-1-1,0 0 1,1 0 0,1 0-1,2 6 0,1-65 0,-21-274 91,14 298-87,1 0 1,1 0-1,2 1 1,0-1-1,2 1 1,0 0-1,2 0 1,1 1-1,1 0 0,1 0 1,1 1-1,5-6-4,-12 22-175,0 0 0,1 1 0,0 0 0,0 0 0,1 0-1,-1 1 1,1 0 0,1 0 0,-1 1 0,0 0 0,1 0-1,0 1 1,0 0 0,5-1 175,-2 1-504,-1 2 1,1-1-1,0 1 0,0 1 0,-1 0 1,1 1-1,0 0 0,-1 0 1,1 1-1,-1 1 0,1 0 1,-1 0-1,0 1 0,0 0 0,-1 1 1,1 0-1,-1 0 0,0 1 1,0 0-1,-1 1 0,1 0 0,-2 0 1,1 1-1,-1 0 0,0 0 1,-1 1-1,1 0 504,13 26-9241</inkml:trace>
  <inkml:trace contextRef="#ctx0" brushRef="#br0" timeOffset="659.935">100 485 9001,'0'0'7217,"0"0"-3758,0 0-1259,0 0-262,17-15-780,-3 0-956,-5 6-120,1-1 1,-1 2 0,2-1 0,-1 2 0,1-1 0,0 1 0,0 1 0,1 0-1,0 0 1,2 1-83,26-9 71,0 2-1,1 1 1,0 2-1,1 2 1,14 1-71,-55 5-18,0 1 1,0 0-1,0-1 1,0 1 0,0 0-1,0 0 1,0 0-1,0 0 1,0 0 0,0 0-1,0 0 1,0 0-1,0 0 1,0 0 0,0 0-1,0 1 1,0-1-1,0 0 1,0 1 0,0-1-1,0 1 1,0-1-1,0 1 1,0-1 0,-1 1-1,1 0 1,0 0 0,0-1-1,-1 1 1,1 0-1,0 0 1,-1 0 0,1 0-1,-1 0 1,1-1-1,-1 1 1,1 0 0,-1 0-1,0 0 1,1 0-1,-1 1 1,0-1 0,0 0-1,0 0 1,0 0-1,0 0 1,0 0 0,0 0-1,0 0 1,0 0-1,-1 0 1,1 0 0,0 0-1,-1 0 1,1 0-1,-1 0 1,1 0 0,-1 0 17,-6 9-501,0 0 0,-1-1 1,0 0-1,0 0 0,-1-1 0,-1 0 1,1-1-1,-1 0 0,-3 1 501,-5 5-805,-174 117-7420,16-12 5159,166-110 3052,6-6 16,-1 1 0,1-1 0,0 1 0,0 1 0,0-1 0,0 0 0,1 1 0,-1 0 0,1 0 0,0 0 0,0 0 0,1 0 0,-1 1 0,1 0 0,-1 1-2,4-4 33,1 0 0,-1-1 0,1 1 0,-1-1 0,1 1 0,0-1 0,-1 0 0,1 0 0,0 0 0,0 0 0,0 0 0,0 0 0,0-1 0,0 1 0,0 0 0,0-1 0,0 0 0,0 1 0,1-1 0,-1 0 0,0 0 0,0 0 0,0-1 0,0 1 0,0 0 0,0-1 0,2 0-33,2 1 182,29-1 723,0-2 0,0-1 0,0-1-1,31-10-904,-36 7 42,0-2 1,0-1-1,-1-2 0,0 0 0,-1-2 0,-1-1 0,0-1 1,-2-1-1,1-2-42,-19 14 18,0 1-1,0-1 1,-1-1 0,1 1 0,-1-1 0,-1 0 0,0 0 0,0-1-1,0 1 1,-1-1 0,0 0 0,0-1 0,-1 1 0,0 0 0,-1-1-1,1 0 1,-2 0 0,1 0 0,-1 1 0,-1-1 0,0 0 0,0 0-1,-1 0 1,0 0 0,0 0 0,-1 0 0,0 0 0,0 1 0,-3-4-18,-1-4 348,-10-44 7284,30 66-4578,152 165-1533,-136-140-1743,2-2 0,1-1-1,1-2 1,1-2-1,1 0 1,1-3-1,1-1 1,1-2 0,22 7 222,-59-24-15,0 1 1,0-1-1,0 0 1,0 0-1,0 0 1,0 0 0,0 0-1,0-1 1,0 1-1,0-1 1,0 1 0,0-1-1,1 0 1,-1 1-1,0-1 1,0 0 0,1-1-1,-1 1 1,0 0-1,0-1 1,0 1-1,1-1 1,-1 1 0,0-1-1,0 0 1,0 0-1,0 0 1,0 0 0,-1-1-1,1 1 1,0 0-1,0-1 1,-1 1-1,1-1 1,-1 0 0,1 1-1,-1-1 1,0 0-1,0 0 1,0 0 0,0 0-1,0 0 1,0 0-1,0 0 1,-1 0 0,1-1-1,-1 1 1,1 0-1,-1 0 1,0-1 14,0-57 336,-2 0 1,-4 1-1,-1 0 0,-16-58-336,-8 43 2088,30 73-2034,0-1-1,0 1 1,-1 0-1,1-1 1,-1 1-1,0 0 1,1 0-1,-1 0 1,0 0-1,1 0 1,-1 0-1,0 0 1,0 1-1,0-1 1,0 1-1,0-1 1,0 1-1,0 0 1,1 0-1,-1 0 1,0 0-1,0 0 1,0 0-1,0 0 1,0 1-1,0-1 1,0 1-1,0-1 1,0 1-1,0 0 1,1 0-1,-1 0 1,0 0-1,1 0 1,-1 0-1,0 0 1,1 0-1,-2 2-53,-16 16 64,0 0 0,1 2 0,1 0 0,1 0 0,0 2 0,2 0 0,1 1 0,0 3-64,10-23 6,-17 33-46,-9 11-83,1 2 0,4 1-1,1 1 1,3 1 0,2 0 0,-3 22 123,18-65-506,1 1 0,1 1 1,0-1-1,1 0 0,0 0 1,0 0-1,1 0 0,1 0 0,0 0 1,1 6 505,-1-12-600,0-1 0,0 1 0,0-1 0,1 0 1,0 0-1,0 0 0,0 0 0,0 0 1,0-1-1,1 1 0,-1-1 0,1 0 0,0 0 1,0 0-1,0-1 0,3 2 600,32 12-7271</inkml:trace>
  <inkml:trace contextRef="#ctx0" brushRef="#br0" timeOffset="1062.578">1661 425 8392,'9'-165'7735,"-24"58"1218,9 109-5043,2 26-3122,-22 494 1043,9-392-2118,5-45-1318,2-1-3502,8-84 1822,-6-23 2401,6-25 1087,2 0-1,2-1 1,3 1 0,1 1 0,2-1 0,3 1 0,1 1 0,3 0-1,2 1 1,3-4-203,-13 26 341,2 1 0,0 0 0,1 0 0,1 1 0,1 1 0,1 0 0,1 0-1,1 2 1,0-1 0,2 2 0,0 0 0,0 1 0,2 1 0,6-4-341,-24 18 18,1 0 0,0 0 1,-1 0-1,1 0 0,0 0 1,0 1-1,-1-1 1,1 1-1,0-1 0,0 1 1,0-1-1,0 1 0,0 0 1,-1 0-1,1 0 0,0 0 1,0 0-1,0 1 0,0-1 1,0 0-1,0 1 0,-1 0 1,1-1-1,0 1 0,0 0 1,-1 0-1,1 0 0,-1 0 1,1 0-1,-1 0 0,1 0 1,-1 1-1,1-1 0,-1 1 1,0-1-1,0 1 0,0-1 1,0 1-1,0-1 1,0 1-1,0 0 0,-1 0 1,2 1-19,5 85 92,-9-70-116,-1 1 0,-1-1 0,-1 0 0,-1 0 1,0-1-1,-1 1 0,-1-1 0,-1-1 1,0 1-1,-1-2 0,-1 1 0,0-1 0,-4 2 24,-71 54-3363,67-57-3283,18-13-588</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41.445"/>
    </inkml:context>
    <inkml:brush xml:id="br0">
      <inkml:brushProperty name="width" value="0.05" units="cm"/>
      <inkml:brushProperty name="height" value="0.05" units="cm"/>
    </inkml:brush>
  </inkml:definitions>
  <inkml:trace contextRef="#ctx0" brushRef="#br0">1 98 9033,'0'0'4596,"0"0"-1671,0 0-277,0 0-352,0 0-540,0 0-560,2-1-497,0 3-649,0 1 0,0 0 0,0 0 0,-1-1 1,1 1-1,-1 0 0,0 0 0,0 0 0,0 1 0,0-1 0,0 0 0,-1 0 0,1 0 0,-1 1 0,0-1 0,0 0 0,0 0 1,-1 1-1,1-1 0,-1 0 0,0 0 0,0 2-50,1 8 201,3 429 1560,11-326-2014,3-41-4869,-12-63-78,-2-7-3341</inkml:trace>
  <inkml:trace contextRef="#ctx0" brushRef="#br0" timeOffset="404.121">7 94 8392,'0'0'3278,"0"0"-855,0 0 220,0 0-182,0 0-550,0 0-374,0 0-618,0 0-444,6-4-139,-5 3-321,1 0-1,-1 1 1,0-1-1,1 0 1,-1 0-1,1 1 1,-1-1 0,1 1-1,-1-1 1,1 1-1,0 0 1,-1-1-1,1 1 1,-1 0 0,1 0-1,0 0 1,-1 0-1,1 1 1,-1-1 0,1 0-1,0 1 1,-1-1-1,1 1 1,-1-1-1,1 1 1,-1 0 0,1-1-1,-1 1 1,0 0-1,1 0 1,-1 0-1,0 0 1,0 1 0,0-1-1,0 0 1,0 0-1,0 1-14,74 90-203,-47-54 128,3-1 0,1-2 0,1-1 0,3 0 75,28 10-4680,9-14-4385,-46-24 1922</inkml:trace>
  <inkml:trace contextRef="#ctx0" brushRef="#br0" timeOffset="732.938">674 122 7015,'0'-15'3390,"1"-47"-454,-1 60-2723,1 1 1,-1 0-1,0-1 0,1 1 1,-1 0-1,0-1 1,0 1-1,0-1 1,0 1-1,0 0 1,0-1-1,0 1 0,-1 0 1,1-1-1,0 1 1,-1 0-1,1-1 1,-1 1-1,1 0 1,-1 0-1,0-1 0,0 1 1,1 0-1,-1 0 1,0 0-1,0 0 1,0 0-1,0 0 1,0 0-1,0 0 1,0 1-1,-1-1 0,1 0 1,0 1-1,0-1 1,-1 1-1,1-1 1,0 1-1,-1-1 1,0 1-214,-37 24 1711,23-2-1667,1 2-1,1 0 1,1 0-1,1 1 1,2 1-1,0 0 1,-4 21-44,-30 140-38,50-213-29,2 1 0,0-1 0,2 1 0,1 1 0,1 0 0,1 1-1,15-21 68,-26 40 1,0 0 0,1 0 0,-1 1 0,1-1-1,0 1 1,0 0 0,1 0 0,-1 0 0,0 0-1,1 1 1,0-1 0,0 1 0,0 0-1,0 0 1,0 0 0,0 1 0,0-1 0,1 1-1,-1 0 1,0 0 0,1 1 0,-1-1 0,1 1-1,-1 0 1,0 0 0,1 1 0,-1-1-1,1 1 1,-1 0 0,0 0 0,1 0 0,-1 1-1,0-1 1,1 2-1,5 9-2,-1 1 0,0 0 0,-1 0 0,0 1-1,-1 0 1,-1 0 0,0 1 0,-1 0 0,-1 0 0,0 0 0,-1 0 0,0 1-1,-2-1 1,0 1 0,0 14 2,0 129-540,-2-72-2275,3-2-3973,2-43 1204</inkml:trace>
  <inkml:trace contextRef="#ctx0" brushRef="#br0" timeOffset="1309.255">1231 577 8104,'63'-131'6262,"-60"128"-5897,0-1 0,-1 0 0,1 0 0,-1-1 0,1 1 0,-1 0 0,-1-1 0,1 1 0,-1-1 0,1 1 0,-1-1 1,-1 0-1,1 0 0,0 0 0,-1 1 0,0-1 0,-1 0 0,1 0 0,-1 0 0,1 1 0,-2-1 0,1 0 0,0 1 0,-1-1 1,0 1-1,0-1 0,0 1 0,-1 0 0,1 0 0,-1 0 0,-1-1-365,-4 1 53,0 1 0,0-1 0,-1 2 0,1-1 1,-1 1-1,0 1 0,1 0 0,-1 0 0,0 0 0,0 1 0,1 1 0,-1-1 0,0 2 1,0-1-1,1 1 0,-1 0 0,1 1 0,-1 0 0,1 0 0,0 1 0,0 0 1,1 0-1,-1 1 0,1 0 0,-2 2-53,-6 4 79,2 0 0,-1 1 1,2 0-1,0 1 0,0 0 1,1 1-1,1 1 0,0-1 1,1 2-1,0-1 0,1 1 0,0 5-79,2-7-93,2 0-1,0 1 1,0 0-1,2 0 1,0 0-1,0 0 0,1 0 1,1 0-1,2 11 94,-2-20-54,1 0 0,0 0 0,1 0 0,0 0 0,0 0 0,0-1 0,0 1-1,1 0 1,0-1 0,0 0 0,1 1 0,-1-1 0,1-1 0,0 1 0,1 0 0,-1-1 0,1 0-1,-1 0 1,1 0 0,1-1 0,-1 0 0,0 0 0,1 0 0,2 1 54,-1-2-136,1 1 1,-1-1-1,0-1 0,1 1 1,-1-1-1,0-1 1,1 1-1,0-1 0,-1 0 1,1-1-1,-1 0 1,0 0-1,1-1 0,-1 1 1,0-2-1,0 1 1,0-1-1,0 0 0,0-1 1,-1 1-1,1-1 1,-1 0-1,0-1 0,0 0 1,-1 0-1,1 0 1,-1-1-1,0 1 1,-1-1-1,2-2 136,10-11 155,-1-2 1,-1 0 0,-1 0-1,-1-1 1,-1-1-1,6-16-155,6-87 4229,-44 249-3887,21-121-346,-3 15-37,1 1-1,1 0 1,0 0-1,2 0 1,0 0 0,0-1-1,2 1 1,0 0-1,1-1 1,1 0 0,6 15 41,-8-28-332,1 1 0,-1-1-1,1 0 1,0 0 0,-1 0 0,2-1 0,-1 1 0,0-1 0,1 0 0,0-1 0,-1 1 0,1-1 0,0 1 0,0-2-1,0 1 1,1 0 0,-1-1 0,0 0 0,1 0 0,-1-1 0,1 1 0,-1-1 0,0-1 0,1 1 0,4-1 332,4-1-1116,0 0 0,-1-1 1,0-1-1,1 0 0,-1 0 1,-1-2-1,1 1 1,-1-2-1,11-6 1116,80-88-6146,-37-26 7654,-49 74 1008,-2-1-1,-3 0 0,-2-1 1,-2-11-2516,-7 59 320,3-15 967,-1 0-1,-1 0 1,-1-1-1,-1 1 1,-1 0-1,0-1 1,-6-21-1287,7 43 100,0-1-1,0 0 1,0 1 0,0-1-1,-1 1 1,1-1-1,0 1 1,-1-1 0,1 1-1,-1 0 1,1-1 0,-1 1-1,0-1 1,0 1 0,0 0-1,0 0 1,0-1 0,0 1-1,0 0 1,0 0 0,0 0-1,0 0 1,0 0 0,-1 1-1,1-1 1,0 0-1,-1 0 1,1 1 0,-1-1-1,1 1 1,-1-1 0,1 1-1,-1 0 1,1 0 0,-1-1-1,1 1 1,-1 0 0,1 0-1,-1 0 1,1 1 0,-1-1-1,1 0 1,-1 1 0,1-1-1,-1 1 1,1-1-1,-1 1 1,1 0-100,-6 10 83,1 1-1,1 1 1,0-1-1,0 1 1,1 0-1,1 0 1,0 0-1,1 0 1,0 1-1,1-1 1,1 8-83,-7 153 619,12 124-619,-5-285-92,13 112-1891,20-52-5274,-13-53 366</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2:44.207"/>
    </inkml:context>
    <inkml:brush xml:id="br0">
      <inkml:brushProperty name="width" value="0.05" units="cm"/>
      <inkml:brushProperty name="height" value="0.05" units="cm"/>
    </inkml:brush>
  </inkml:definitions>
  <inkml:trace contextRef="#ctx0" brushRef="#br0">107 161 12011,'0'0'3230,"0"0"-678,0 0-326,0 0-475,0 0-507,0 0-572,0 0-282,-1 19 107,-11 277 1627,-16 87-3891,27-363 192,1-1-1098,-3-7-1978,2-10-1493,0-2-2302</inkml:trace>
  <inkml:trace contextRef="#ctx0" brushRef="#br0" timeOffset="347.266">57 106 10314,'0'0'3171,"0"0"-1442,81-22 257,-37 12-1025,4-2-352,5-4-161,1 5-192,-2 1-159,-6 0-33,-7 3-32,-12 1-32,-9 5-161,-13 1-1504,-6 1-1346,-16 13-1729,-3 1-3556</inkml:trace>
  <inkml:trace contextRef="#ctx0" brushRef="#br0" timeOffset="694.894">0 489 6630,'0'0'3075,"0"0"-1633,0 0 768,0 0 64,0 0-1057,91-3-576,-53-4-417,5-1-192,3 1-32,2 2 0,3 0-288,-5 2-3364,-9 1-2914</inkml:trace>
  <inkml:trace contextRef="#ctx0" brushRef="#br0" timeOffset="1218.83">589 461 7847,'0'0'5221,"0"0"-1986,0 0-928,0 0-962,0 0-726,0 0-229,0 0-113,0 0-127,10 11-54,77 79 102,-80-83-191,0-1 1,1-1 0,0 0-1,1 0 1,-1 0 0,1-1 0,0 0-1,0-1 1,0 0 0,1 0 0,-1-1-1,0 0 1,1-1 0,0 0-1,-1 0 1,1-1 0,0 0 0,-1-1-1,1 0 1,-1-1 0,1 0 0,-1 0-1,1-1 1,-1 0 0,0-1 0,-1 0-1,1 0 1,0-1 0,6-5-8,-11 3 106,0 0 0,0 0 0,-1-1 0,0 1 0,0-1 0,-1 0 0,0 0 0,-1 0 0,1 0 0,-1 0 1,-1 0-1,0 0 0,0 0 0,0 0 0,-1 0 0,0 0 0,-1 0 0,0 0 0,0 0 0,-1 1 0,1-1 0,-2 1 0,-3-7-106,6 10 53,-1 0-1,-1-1 1,1 1-1,0 0 1,-1 0-1,0 1 1,0-1-1,0 1 1,-1-1-1,1 1 1,-1 0-1,1 0 1,-1 0-1,0 1 1,0-1-1,0 1 1,-1 0-1,1 0 1,0 1-1,-1-1 1,1 1-1,-1 0 1,0 0-1,1 1 1,-1-1-1,0 1 1,0 0-1,1 0 1,-1 1-1,0-1 1,1 1-1,-1 0 1,1 0-1,-1 1 1,1-1-1,-1 1 1,1 0-1,0 0 1,0 0-1,0 1 1,0 0-1,-2 1-52,-6 10-6,1 1 0,0 0 0,1 0 0,1 1 0,0 0 1,2 1-1,-1 0 0,2 0 0,0 1 0,1 0 0,1 0 0,1 0 0,0 0 0,2 0 0,0 1 0,1-1 0,0 1 0,3 12 6,-2-20-138,0-1 0,1 1 0,0 0 0,1-1 0,0 1 0,1-1 0,0 0 0,1 0 0,-1 0 0,2-1 0,0 0 0,0 0-1,0 0 1,1-1 0,0 0 0,1 0 0,0 0 0,0-1 0,1-1 0,0 1 0,0-1 0,0-1 0,1 0 0,0 0 0,0-1 0,0 0-1,6 1 139,-2-1-90,-1 0 0,1-1 0,0 0 0,-1-2 0,1 1-1,0-2 1,0 0 0,0 0 0,0-1 0,0-1 0,0 0 0,0-1-1,-1-1 1,0 0 0,1-1 0,-1 0 0,-1-1 0,1 0-1,-1-1 1,0-1 0,4-3 90,1-6 92,0-1 1,-2-1-1,0 0 1,-1-1-1,0-1 1,-2 0-1,-1 0 0,0-1 1,-2-1-1,-1 0 1,0 0-1,-2-1 1,0 1-1,-2-2 0,-1 1 1,0-9-93,-3 28 83,2-2 102,-1 0 0,-1 0 0,1 0-1,-1-1 1,-1 1 0,1 0 0,-1 0-1,0 0 1,-1 0 0,0 1 0,0-1 0,-2-5-185,3 12 23,-1-1 1,1 1-1,0 0 1,0 0-1,-1 0 1,1 0-1,0 0 1,-1 0-1,1 1 1,0-1-1,0 0 1,-1 1-1,1-1 1,0 1-1,0-1 1,0 1-1,0-1 1,-1 1-1,1 0 1,0 0-1,0-1 1,0 1-1,0 0 1,1 0-1,-1 0 1,0 0-1,0 0 1,1 0-1,-1 0 1,0 0-1,1 1 1,-1-1-1,1 0 1,-1 0-1,1 0 1,0 1-1,0-1 1,-1 0-1,1 1 1,0-1-1,0 0 1,0 0-1,0 2-23,0-3 4,-9 36 10,1 0 1,2 1-1,1 0 0,3 0 1,0 0-1,4 26-14,-3 3-38,2 57-3816,13-407 5727,13 155-304,-25 125-1541,-1 1 0,0-1-1,1 1 1,0 0 0,0 0-1,0 0 1,0 0-1,0 0 1,0 1 0,1-1-1,0 1 1,-1-1 0,1 1-1,0 0 1,0 0-1,0 0 1,0 0 0,1 1-1,-1-1 1,0 1-1,1 0 1,-1 0 0,1 0-1,-1 0 1,1 1 0,-1 0-1,1-1 1,-1 1-1,1 0 1,0 1 0,-1-1-1,1 1 1,-1-1 0,1 1-1,0 0-27,9 6 3,0-1 0,0 2 0,0 0 0,-1 0 0,0 1-1,-1 0 1,0 1 0,0 1 0,-1-1 0,-1 2 0,0-1 0,0 1 0,5 11-3,-4-8-101,-2 1 0,0-1 1,0 1-1,-2 1 0,0 0 1,-1-1-1,0 2 0,-1-1 1,-2 0-1,1 1 0,-2-1 1,0 1-1,-1 0 0,-2 8 101,-6-10-1372,8-63 1884,2 0-1,2 0 1,3 1 0,1-1-1,2 2 1,14-39-512,-23 80 38,0 0-1,0-1 1,1 1 0,-1 0 0,1 0 0,0 0 0,0 0 0,0 0-1,1 0 1,0 0 0,-1 1 0,1-1 0,0 1 0,1 0-1,-1 0 1,0 0 0,1 0 0,0 1 0,0-1 0,-1 1-1,1 0 1,1 0 0,-1 1 0,0-1 0,0 1 0,1 0 0,-1 0-1,0 0 1,1 1 0,-1-1 0,1 1 0,-1 0 0,1 0-1,-1 1 1,1 0 0,-1-1 0,1 1 0,-1 1 0,0-1-1,0 1 1,1-1 0,-1 1 0,0 0 0,-1 1 0,2-1-38,15 19-109,0 0-1,-1 1 1,-2 0 0,0 2 0,-1 0 0,-2 1-1,0 0 1,-2 1 0,0 1 0,-2-1 0,6 27 109,19 40-4244,-17-60 69,4-5-2605</inkml:trace>
  <inkml:trace contextRef="#ctx0" brushRef="#br0" timeOffset="1874.87">2699 755 9865,'2'-14'3406,"2"-7"-1916,-2 0-1,0 0 0,-1 0 1,-1-1-1,-1 1 1,-1 0-1,-1 0 0,-1 0 1,-3-8-1490,6 22 93,-1 0 1,-1 0-1,1 1 1,-1-1-1,0 1 1,-1-1-1,1 1 1,-1 0-1,0 0 1,-1 1-1,0-1 1,1 1-1,-2 0 1,1 1-1,-1-1 1,1 1-1,-1 0 1,0 0-1,0 1 1,-1-1-1,1 2 1,-1-1-1,0 1 1,0 0-1,0 0 1,0 0-1,0 1 1,0 0-1,0 1 1,0 0-1,0 0 1,0 0-1,0 1 1,0 0-1,-5 1-93,-2 6 4,1 1 0,0 0 0,0 0 0,1 2 0,0-1 0,0 2 0,2-1 0,-1 1 0,1 1 0,1 0 0,1 0 0,0 1 0,0 0 0,1 1 0,1-1 0,-4 16-4,3-10-66,1 1 0,2 0 0,0 0 0,1 0-1,1 0 1,0 0 0,2 1 0,1-1 0,1 1-1,1 7 67,-2-25-100,-1 1-1,1 0 0,0-1 1,0 1-1,1-1 0,-1 1 1,1-1-1,0 0 0,0 1 1,0-1-1,1 0 0,-1 0 1,1-1-1,0 1 0,0-1 1,1 1-1,-1-1 0,1 0 1,-1 0-1,1 0 0,0-1 1,0 1-1,0-1 0,1 0 1,-1 0-1,0-1 0,1 1 1,-1-1-1,1 0 0,0 0 1,-1 0-1,1-1 0,0 0 1,-1 0-1,1 0 0,0 0 1,0-1-1,-1 1 0,1-1 1,-1-1-1,1 1 0,3-2 101,8-7 25,-1 0 0,0-1-1,-1 0 1,0-1 0,-1-1-1,0 0 1,-1-1-1,-1 0 1,0-1 0,-1 0-1,0-1 1,-1 0-1,-1-1 1,1-4-25,0 4 147,-1 3 6,61-144 1711,-47 266-1506,-22-99-465,0-1 0,1 1 0,0 0 0,1-1 0,0 1 0,0-1 0,1 0 0,0 0 0,0 0 0,1 0 0,0 0 0,1-1 0,-1 0 1,1 1-1,1-2 0,-1 1 0,1-1 0,1 0 0,-1 0 0,1 0 0,0-1 0,0 0 0,0-1 0,1 1 0,-1-1 0,7 1 107,1-6-58,-1-1 1,1 0-1,0-2 0,-1 1 1,1-2-1,-1 0 1,0-1-1,-1 0 0,0-1 1,0 0-1,0-1 1,-1-1-1,0 0 0,0-1 1,-1 0-1,-1 0 0,0-1 1,0-1-1,-1 0 1,0 0-1,-1-1 0,-1 0 1,0 0-1,0-1 58,5-10 361,-1 0 0,-1 0 0,-1-1-1,-1-1 1,-1 1 0,-2-1 0,0 0-1,-2-1 1,-1 1 0,-1-1 0,-1 1 0,-3-19-361,3 38 142,-1 0 0,0 0 0,0 0 0,-1 0 0,0 0 1,0 0-1,0 0 0,-1 1 0,0-1 0,-1 1 1,1-1-1,-1 1 0,0 0 0,-1 1 0,1-1 0,-1 1 1,0 0-1,0 0 0,-6-4-142,9 10 16,-1 0 1,1 0-1,0-1 1,0 1-1,0 1 1,0-1-1,0 0 1,0 0-1,1 1 1,-1-1 0,0 1-1,1-1 1,-1 1-1,1 0 1,-1 0-1,1 0 1,0 0-1,0 0 1,0 0-1,0 0 1,0 0-1,0 0 1,1 0-1,-1 1 1,1-1-1,-1 0 1,1 0-1,0 1 1,0-1-1,0 0 1,0 0-1,0 1 1,1-1-1,-1 0 1,1 1-17,-2 5 25,-4 58 15,4 1-1,2-1 1,3 1 0,6 15-40,5 108-757,-4-65-4987,6-105 1502,8-14-4205,-9-5 1304</inkml:trace>
  <inkml:trace contextRef="#ctx0" brushRef="#br0" timeOffset="2502.464">3485 660 1730,'0'0'6390,"4"-14"-3059,3-9-2090,7-20 630,-6 2 4412,-3 42-2590,5 26-3615,-9-25 118,30 111 268,-30-112-458,0 0-1,0 0 1,0 0 0,0 0-1,0 0 1,0 0-1,0 0 1,0-1 0,1 1-1,-1 0 1,0-1-1,0 1 1,1-1 0,-1 1-1,0-1 1,1 0-1,-1 1 1,1-1 0,-1 0-1,0 0 1,1 0-1,-1 0 1,0 0 0,1 0-1,-1 0 1,1-1-1,-1 1 1,0 0 0,1-1-1,-1 1 1,0-1-1,0 0 1,1 1 0,-1-1-1,0 0 1,0 0-1,0 0 1,1 0-6,42-38 812,-38 31-622,0 0 0,0-1-1,-1 0 1,0 0 0,-1 0-1,0 0 1,0-1 0,-1 0-1,0 0 1,-1 0 0,0 0-1,0 0 1,-1 0 0,-1 0 0,0-1-190,0 9 15,-1 0 1,1 1 0,-1-1 0,0 0-1,0 1 1,0-1 0,0 1-1,0-1 1,0 1 0,-1-1 0,1 1-1,0 0 1,-1-1 0,1 1 0,-1 0-1,1 0 1,-1 0 0,1 0 0,-1 0-1,0 1 1,0-1 0,1 0-1,-1 1 1,0-1 0,0 1 0,0 0-1,0 0 1,0 0 0,1-1 0,-1 2-1,0-1 1,0 0 0,0 0 0,0 1-1,0-1 1,1 1 0,-1-1-1,0 1 1,0 0 0,1 0 0,-1-1-1,1 1 1,-1 0 0,0 1 0,1-1-1,0 0 1,-1 0 0,1 1 0,0-1-1,0 1 1,-1-1 0,1 1-1,1-1 1,-1 1 0,0 0 0,0-1-1,0 1-15,-12 19-49,1-1-1,1 2 1,1 0 0,1 0-1,1 1 1,1 0-1,1 0 1,0 1-1,2-1 1,1 1-1,0 12 50,0-10-358,0-12 152,2-11-2,-1 1 0,1 0 0,0 0 0,0-1 1,0 1-1,0 0 0,1 0 0,-1 0 0,1 0 0,0 0 0,0 0 0,1 0 0,-1 0 0,1 0 0,0-1 1,0 1-1,0 0 0,0 0 0,1-1 0,-1 1 0,1-1 0,0 1 0,0-1 0,0 0 0,1 1 0,-1-1 1,1 0-1,0-1 0,0 1 0,1 1 208,4-3-219,0 1 0,0-1 0,0-1 0,0 1 0,0-2 0,0 1 0,0-1 0,0 0 1,0 0-1,0-1 0,-1 0 0,1-1 0,5-2 219,10-6 11,0-1-1,0-1 1,-2-1 0,1-1 0,-2-1 0,1-2-11,19-14 913,-2-2 1,-1-1 0,-2-2 0,-2-2-1,-1-1 1,14-25-914,-22-8 2103,-25 72-2066,0 0 0,-1 0 0,1 0-1,0 0 1,-1 0 0,1 0 0,-1 1 0,1-1-1,-1 0 1,0 1 0,1 0 0,-1-1-1,0 1 1,1 0 0,-1 0 0,0-1 0,0 1-1,1 1 1,-1-1 0,0 0 0,1 0-1,-1 1 1,0-1 0,1 1 0,-1-1 0,1 1-1,-1 0 1,1-1 0,-1 1 0,1 0-1,-1 0 1,1 0 0,0 0 0,-1 1 0,1-1-1,0 0-36,-3 7 12,0 0 0,0 1 0,1-1 0,0 1 0,0-1 0,1 1 0,0 0 0,1 0 0,0 0 0,0 0 0,1 0 0,0 0 0,1 0 0,0 0 0,1 0 0,0 5-12,67 180-10,-4-17-1933,-64-175 1943,-1 0 0,0-1 1,0 1-1,0 0 0,0 0 1,0-1-1,0 1 0,0 0 1,-1 0-1,1-1 0,-1 1 1,1 0-1,-1-1 0,1 1 1,-1-1-1,0 1 1,0-1-1,0 1 0,0-1 1,0 1-1,0-1 0,0 0 1,-1 0-1,1 1 0,0-1 1,-1 0-1,1 0 0,-1 0 1,1 0-1,-1-1 0,1 1 1,-1 0-1,0-1 0,1 1 1,-1-1-1,0 0 0,1 1 1,-1-1-1,0 0 1,0 0-1,1 0 0,-1 0 1,0 0-1,0 0 0,1-1 1,-1 1-1,0-1 0,-1 0 0,-9 3 10,-50 6 77,-1-3 0,0-3-1,-26-3-86,13 0 2,-71-5-1867,95 3-1817,4 2-4961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17.514"/>
    </inkml:context>
    <inkml:brush xml:id="br0">
      <inkml:brushProperty name="width" value="0.05" units="cm"/>
      <inkml:brushProperty name="height" value="0.05" units="cm"/>
    </inkml:brush>
  </inkml:definitions>
  <inkml:trace contextRef="#ctx0" brushRef="#br0">224 147 3395,'0'0'4655,"0"0"-2066,0 0-234,0 0 143,0 0-90,0 0-385,0 0-512,2-5-374,2-12-434,-11 24 30,-40 95 360,4 3 1,-21 84-1094,15-44-244,45-133-451,-8 21 241,9-18-8417,13-78 1125,-4 25 4559,-1-6-497</inkml:trace>
  <inkml:trace contextRef="#ctx0" brushRef="#br0" timeOffset="294.347">152 90 7015,'0'0'2776,"6"-13"-48,20-40-81,-26 52-2519,1 0-1,-1 0 1,0 0-1,0 0 1,1 0-1,-1 0 0,0 0 1,1 0-1,-1 0 1,1 0-1,-1 0 1,1 0-1,0 0 1,-1 0-1,1 1 0,0-1 1,-1 0-1,1 0 1,0 1-1,0-1 1,0 1-1,0-1 0,0 0 1,0 1-1,0 0 1,0-1-1,0 1 1,0 0-1,0-1 1,0 1-1,0 0 0,0 0 1,0 0-1,0 0 1,0 0-1,0 0 1,0 0-1,0 0 0,0 1 1,0-1-1,0 0 1,0 0-1,0 1 1,0-1-1,0 1 1,0-1-1,0 1 0,0-1 1,0 1-1,0 0 1,0-1-1,-1 1 1,1 0-1,0 0 1,-1 0-128,28 46 798,-27-45-678,92 308 1599,-22-27-2130,-70-283 392,-1 1 1,1-1-1,-1 1 1,1-1-1,-1 1 1,0 0 0,1-1-1,-1 1 1,0 0-1,0-1 1,0 1-1,1 0 1,-1-1-1,0 1 1,0 0-1,0-1 1,0 1 0,0 0-1,0-1 1,0 1-1,0 0 1,0-1-1,-1 1 1,1 0-1,0-1 1,0 1-1,-1 0 1,1-1-1,0 1 1,-1 0 0,1-1-1,0 1 1,-1-1-1,1 1 1,-1-1-1,1 1 1,-1-1-1,1 1 1,-1-1-1,0 0 1,1 1-1,-1-1 1,1 0 0,-1 1-1,0-1 1,1 0-1,-1 0 1,0 0-1,0 1 19,-32-19-152,-215-186 275,130 124-545,144 76-11787,-1 6 3742</inkml:trace>
  <inkml:trace contextRef="#ctx0" brushRef="#br0" timeOffset="656.85">962 305 5189,'1'-13'8691,"-1"5"-7751,1 3-553,0-1 0,-1 0 0,0 1 0,0-1 0,0 1 0,-1-1 0,0 1 0,0-1 0,0 1 0,0-1 0,-1 1 0,0 0 0,0 0 0,-1-1 0,0 2 0,1-1 0,-2 0 0,0-1-387,-5 1 133,0 0 0,0 0 1,0 1-1,-1 0 0,0 1 0,0 0 1,0 0-1,0 1 0,0 1 0,0-1 0,-1 2 1,1-1-1,0 2 0,-1-1 0,1 1 1,0 1-1,0 0 0,0 0 0,0 1 0,0 0 1,0 1-1,1 0 0,-1 1-133,-2 2-24,0 0 0,1 0 0,0 1 0,0 1 0,1 0 0,0 1 0,1 0 0,0 0 0,1 1 0,0 0 0,0 0 0,1 1 0,1 0 0,0 0 0,0 0 0,1 1 0,1 0 0,0 0 0,1 0 0,1 1 0,0-1 0,0 1 0,1 0 0,1-1 0,1 1 0,0-1 0,0 1 0,1 0 24,-1-8-78,0 0 0,0-1 1,1 1-1,-1 0 0,1-1 1,0 1-1,1-1 0,-1 0 1,1 0-1,0 0 0,1 0 1,-1 0-1,1 0 0,0-1 1,0 0-1,0 0 0,1 0 1,-1 0-1,1-1 1,0 0-1,0 0 0,0 0 1,1 0-1,-1-1 0,0 0 1,1 0-1,0 0 0,-1-1 1,1 0-1,0 0 0,0-1 1,0 1-1,0-1 0,-1 0 1,1-1-1,0 1 0,0-1 1,0-1-1,-1 1 1,1-1-1,0 0 0,-1 0 1,0 0-1,1-1 78,136-102 2162,-142 105-2122,0-1 0,1 0-1,-1 1 1,0-1 0,1 0 0,-1 1-1,1-1 1,-1 1 0,0-1 0,1 1-1,0-1 1,-1 1 0,1-1 0,-1 1-1,1-1 1,-1 1 0,1 0 0,0-1 0,-1 1-1,1 0 1,0 0 0,-1-1 0,1 1-1,0 0 1,-1 0 0,1 0 0,0 0-1,0 0 1,-1 0 0,1 0 0,0 0-1,-1 0 1,1 0 0,0 0 0,0 1-1,-1-1 1,1 0 0,0 0 0,-1 1 0,1-1-1,-1 0 1,1 1 0,0-1 0,-1 1-1,1-1 1,-1 1 0,1-1 0,-1 1-1,1-1 1,-1 1 0,0-1 0,1 1-1,-1 0 1,0-1 0,1 1-40,2 44 447,-3-34-487,-29 192 472,0 0-3405,34-167-4388,-1-26 490</inkml:trace>
  <inkml:trace contextRef="#ctx0" brushRef="#br0" timeOffset="1076.989">1420 252 12364,'0'0'3176,"0"0"-710,0 0-693,0 0-866,0 0-490,0 0-236,0 0-106,-13 1-32,-42 8 10,50-7-50,0 0 0,0 1 0,1 0-1,-1 0 1,1 0 0,0 0 0,0 1 0,0-1 0,0 1 0,1 0-1,0 0 1,-1 1 0,1-1 0,1 1 0,-1-1 0,1 1 0,-1 1-3,-3 5 15,1-3-28,-2 2-5,1 0 0,0 0 1,0 1-1,1 0 0,1 0 0,0 0 0,0 0 0,1 1 0,1 0 0,-1 6 18,4-16-15,1 1 1,0-1-1,0 1 1,0-1-1,1 0 0,-1 0 1,0 0-1,1 0 1,0 0-1,-1 0 1,1-1-1,0 1 0,0-1 1,0 0-1,0 1 1,0-2-1,0 1 1,0 0-1,0-1 0,0 1 1,0-1-1,2 0 15,-1 1-5,60 11-64,-47-10 61,-1 0 0,1 0 0,-1 2 0,0 0 1,0 1-1,0 1 0,0 0 0,-1 1 1,0 1-1,-1 0 0,0 1 0,0 1 0,8 7 8,-20-15 30,1 1 0,-2 0 1,1 0-1,0-1 0,-1 1 0,1 0 0,-1 0 0,0 0 0,0 1 0,0-1 0,0 0 0,0 0 0,-1 0 0,0 1 0,1-1 0,-1 0 0,-1 1 0,1-1 0,0 0 1,-1 1-1,1-1 0,-1 0 0,0 0 0,0 0 0,-1 0 0,1 0 0,0 0 0,-1 0 0,0 0 0,0 0 0,0-1 0,0 1 0,0-1 0,0 1 0,-1-1 0,1 0 1,-1 0-1,0 0 0,1 0 0,-1-1 0,0 1 0,0-1 0,0 1 0,0-1 0,0 0 0,-3 0-30,-22 8 274,-1-1 1,0-1-1,-1-2 1,1 0-1,-1-3 1,0 0-1,0-2 1,-7-1-275,29 1-2,-42-7 125,27 3-1736,0 2-4162,14 2-765</inkml:trace>
  <inkml:trace contextRef="#ctx0" brushRef="#br0" timeOffset="1387.078">1863 114 15951,'0'0'2813,"0"0"-309,0 0-347,0 0-721,0 0-577,0 0-346,0 0-49,3 21 59,16 139 300,-26 242-1656,5-349-2237,2-31-4827,0-13 1610,0-6-2484</inkml:trace>
  <inkml:trace contextRef="#ctx0" brushRef="#br0" timeOffset="1675.05">1834 479 9193,'0'0'2781,"0"0"278,0 0 59,0 0-722,0 0-575,0 0-503,18-7-415,0-1-676,-10 4-139,0 1 0,0 0 0,0 0 0,0 0-1,1 1 1,-1 0 0,1 1 0,-1 0-1,1 0 1,-1 1 0,1 0 0,8 1-88,285 25 747,-239-25-1964,-72-3-5290,3-1 3512,-7 0-5376</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30.444"/>
    </inkml:context>
    <inkml:brush xml:id="br0">
      <inkml:brushProperty name="width" value="0.1" units="cm"/>
      <inkml:brushProperty name="height" value="0.6" units="cm"/>
      <inkml:brushProperty name="color" value="#849398"/>
      <inkml:brushProperty name="inkEffects" value="pencil"/>
    </inkml:brush>
  </inkml:definitions>
  <inkml:trace contextRef="#ctx0" brushRef="#br0">108 174 2370,'-12'-11'9769,"1"-3"-9736,9 2 63,17 2-96,19 4 32,23 3-32,22 2-32,21 1-64,18 1-929,15 0-897,11-1-384,9-2-257,5-1 577,-23-1-384</inkml:trace>
  <inkml:trace contextRef="#ctx0" brushRef="#br0" timeOffset="1115.319">783 81 4036,'0'0'1121,"0"0"-737,0 0-384,0 0 64,0 0-32,0 0 321,15 4-1,13 2-96,14 1-64,11-1-63,12-2-1,13-1-64,13-1 64,13-2-64,12 0-32,10-2 32,9-1-32,8-1-32,6-1 32,3-1 0,2 0 64,1 0-96,-2 0 32,-5 0-32,-6 0 32,-10 0-32,-13 2 0,-15 0 0,-19 2 0,-20 0 0,-20 1-192,-21 1-384,-19 1-1186,-19 1 897,-16 0 32,-14 0-640,1 1-481</inkml:trace>
  <inkml:trace contextRef="#ctx0" brushRef="#br0" timeOffset="4262.463">94 78 2947,'0'0'1313,"0"0"-800,0 0 63,0 0 65,0 0 31,0 0 65,-11-1-289,-5 0 65,-1 0 352,2 0 64,3 0-65,3 0 1,3 1-64,2 0-192,2 0-65,1 0-224,1 0-159,0 0-65,1 0-96,-1 0 32,1 0 0,0 0 64,0 1 32,1 0 192,2 1 65,1 0 63,2-1 32,2 0-95,3 0-161,2 0-96,2 0-32,1 0-64,3 0 32,1 0 0,2 0 0,1 1 33,2-1 31,2-1-32,1 1 32,1 0-64,2 0 64,1 1-64,2-2 32,1 1-32,3-1 32,3 1 32,3-2 1,1 0 31,3-1-32,2-1 0,0 0 0,0 0 0,-1 0 96,-1 0-31,-2 1-97,-3 1 0,-1 0-32,-1 1 0,-1-1 0,0 0-32,-1 1 0,0-1 32,-1 0-64,2-1 0,-1 0 32,1 1 0,1-1-32,1 0 0,1 1 32,0 0-32,0 0 32,1 0-32,0-1 32,1 1-32,-1-2 32,1 1 0,0-1 0,1 1 0,0 0 32,2 0-32,0 1 33,1 0-65,-1 0 0,0 0 32,-1 0-32,0 1 0,0 0 0,-1-1 0,1 1 0,-1 0 0,1 0 0,-1-1 64,-1 1-32,0 0-32,0 0 32,-1 0 0,0 0 32,1 0-32,-1 0 0,0 0 0,0 0 0,-1 0 0,0 0 32,0 0-64,0 0 0,0 0 32,1 0-32,-1 0 96,-1 0-96,-1 0 0,-1 0 32,-1 0-32,-1 0 0,-1 0 0,-1 0 0,0 0-32,0 0 32,0 0-32,-1 0 32,0 0 32,0 0-32,0 0 0,0 0 0,-1 0 0,1 0 0,-2 0 0,0 0 32,0 0-32,-1 0 0,-1 0 0,0 0 32,-1 0-32,-1 0 32,0 0 0,0 0 32,0-1 0,-1 0-64,0 1 64,0 0-32,0 0 33,0-1-33,0 1-32,0 0 64,0 0-32,1 0 0,0 1 0,0-1 32,2 0-32,0 0 0,0 0 0,1 0 32,-1 0 32,0 0-96,1 0 32,0 0 0,0 0 0,1 0-32,0 0 0,1 1 32,1-1 0,1 0-32,1 0 32,0 0-32,2 1 32,-1-1-32,1 1 0,1-1 0,0 1 64,0-1-64,0 0 32,1 0 0,0 0-32,0 0 32,1 0-32,-1 0 32,1 0 32,0 0-32,0 0-32,2-1 33,0 1 31,0-1-64,1 1 32,-1-1 0,0-1 0,-1 1 32,-1 0-32,0 1 96,-1 0-64,-1-1 0,1 1-64,-1 0 64,0 0 0,1 0 0,0-1 32,1 1-64,-1-1 32,1 0 0,0 1 0,0-1 1,-1-1-33,0 1-32,0-2 64,-1 1-32,-1-1-32,-1 1 64,-1 0-32,0 0 0,-1 1 0,-1 0 32,0 0-32,-1 1 0,0 0-32,0 0 64,-1 0-64,0 0 32,0 0-32,0 0 32,-1 1 32,0-1-64,0 0 32,0 1 0,0-1 32,-1 0-32,0 1-32,1-1 0,-1 0 0,1 0 0,0-1 0,-1 0 0,1 0 32,0 0-32,0 0 0,0 1 32,-1-1-32,0 1 32,0 0-32,0 0 0,0 1 32,0 0-32,0 0 0,1 1 0,1 0 32,-1 1-32,0 0 0,-1 0 0,1 0 32,0 0-32,0-1 0,0 0 0,2 0 32,0 0-32,1 0 0,0-1 33,1-1-33,-1 1 32,1 0-32,-1 0 32,1 0-32,0-1 32,-1 1-32,1 0 0,-1 0 32,0 0-32,-1 0-32,1 1 32,-1-1 0,0 1 0,0 0 0,0-1 0,1 1 64,0 0-64,1-1 0,-1 0 32,1 0-32,1 0 32,1 0-32,0-1 32,2 0 0,0 0-32,0 0 0,0 0 64,1 0 0,-1 0-64,0 0 0,0-1 32,-1 0 32,1 0-64,1-1 0,0 1 32,-1 0 0,1-1-32,-1 1 0,-1 0 64,0 0-32,-1 0-32,0 1 32,-2 0 32,1 0-64,0 0 0,0 0 0,1 0 0,1 1 0,0-1 0,0 1 0,0 0 32,0 0-32,1 0 0,1-1 0,-1 1 32,2-1-32,-1 1 32,1 0-32,2-1 32,-1 1-32,0-1 32,1 0 0,0 0-32,1 0 64,0 1-64,2-1 65,1 1-33,1-1 0,0 0 0,2 1 0,0 0 32,1 0-64,0 1 32,1-1-32,1 1-96,1-1 96,0 0 0,1 0 0,0 0 0,0-1 32,0 0-32,0 1 32,-1-2 0,1 1 0,-1 0 0,0 0 64,-1 0-64,0 0 32,-1 0-32,0 0 32,0 0 0,-1-1-32,-1 1 0,-1-1 64,0 1 0,-2-1 0,0 1 1,-2 0-1,-1 1-96,0 0 0,-1-1-32,-1 1 64,1-1-32,-1 0 0,-1 1 0,0-1 0,0 1 32,-1-1-32,0 1 0,-1 0 32,-1 0 0,0 0 32,-2-1-64,0 0 64,0 0-64,-1 0 32,1 0-32,-1 0 32,1 0 32,0 0-64,0 0 0,0 0 32,0 0 0,-1-1-32,1 0 32,-1 0 0,1 1-32,0-1 0,0 0 32,0 1 0,-1 0 0,-1-1-32,-1 1 0,-1 0-64,-1 0 64,-1 0 32,1 0-32,0 0 32,1 0-32,0-1 32,2 0 0,0 1 0,1 0 0,-1-1-32,2 1 32,-1 0-32,1-1 32,0-1-32,-1-1 0,0 1 32,1-1 0,-2 1-32,0 0 32,0 0-32,0 0 0,1 0 33,0 0-33,1 1 32,1-1 0,1 1-32,0-1 0,1 0 0,1 0 0,-1 0 0,1 0 64,-1 1-64,0 1 0,0-1 0,0 1-32,0 0 32,0 0-32,1 0 0,0 1 32,1-1 0,0 0-32,0 0 32,0 0 0,0 0 0,0 0 0,-1 1 0,0-1 32,-1 1-32,-1-1 32,1 1-32,-1-2 0,1 0 32,0 0-32,1 0 0,0 0 0,1 0 32,1 1-32,1 0 0,1 0 32,0 0-32,1 0 32,0 0-32,-1 0 0,0 0 32,-1 0-32,-1 1-32,0-1-64,-2 1 64,2 0 0,0 1 32,0-1 32,2 0-32,1 0-32,1 1 32,1-1 32,1 0-32,1 0 0,1 1 32,1 0-32,0-1 0,1 0 0,1 0 64,0 0-64,0-1 0,1 0 0,-1 0 32,0 1-32,-1-1 0,-1 1 0,0 0 32,-1 0 0,1 0-32,-2 1 0,1-1-32,0 1 0,1 0 0,1 0 0,0 0 32,1-1 0,-1 0 0,1 1 0,0 0 0,0 0 32,-1 0-32,1 0 0,1 0 32,-1 0 0,1 0 0,1 1-32,0 0 32,2 0 0,-1 0-32,0 0 32,0 1 0,0-1 0,-1 2 0,0 0-32,0 0 0,0 0-128,1 0 128,1-1 0,1-1 0,1 0 32,2 0-32,1 0 32,1 1 0,-1-1-32,1 1 96,-1 0-96,1 0 32,-1 0 0,1 0 0,0 0 32,2 0-64,0 1 32,2-1-32,-1 1 64,0 0-64,-1 0 0,-2 1-64,-1-1 32,-2-1 32,-1 1 0,-2-2 32,0 0 32,-2 0 0,1 0-32,-1 1 64,-1 1-64,-3-1 33,-1 1-1,-4-1-32,-2 0 96,-5-1-64,-4-1 32,-4 0 32,-5-1-32,-6 0 0,-4-1 0,-6 0-32,-5 0 32,-3 0 33,-3-1-33,-1 1-64,-1 0 0,0 0-32,0 0 0,0 0 0,1 0 0,-1 0-128,1 0-161,0 0-383,0 0-417,-1 0-641,-3 0-1409,-1-2-4420,-1 0-8168</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47.745"/>
    </inkml:context>
    <inkml:brush xml:id="br0">
      <inkml:brushProperty name="width" value="0.05" units="cm"/>
      <inkml:brushProperty name="height" value="0.05" units="cm"/>
      <inkml:brushProperty name="color" value="#5B2D90"/>
    </inkml:brush>
  </inkml:definitions>
  <inkml:trace contextRef="#ctx0" brushRef="#br0">278 3 6502,'0'0'5435,"0"0"-3503,0 0-693,0 0 682,0 0-106,0 0-592,-7-1-486,5 1-713,0-1 1,1 1 0,-1 0 0,0 0-1,1 0 1,-1 0 0,0 0-1,0 0 1,1 0 0,-1 0 0,0 1-1,1-1 1,-1 1 0,0-1 0,1 1-1,-1-1 1,1 1 0,-1 0-1,1 0 1,-1 0 0,1 0 0,0 0-1,0 0 1,-1 0 0,1 1 0,0-1-1,0 0 1,0 1 0,0-1-1,0 1 1,0-1 0,1 1 0,-1-1-1,0 1 1,1-1 0,-1 1 0,1 0-1,0 0-24,-78 319 1511,33-246-1505,44-73 3,0-1-1,-1 1 1,1-1-1,0 0 0,0 1 1,-1-1-1,1 0 1,-1 0-1,1 0 0,-1 0 1,1 0-1,-1 0 1,1-1-1,-1 1 0,0 0 1,0-1-1,1 0 1,-1 1-1,0-1 0,0 0 1,0 0-1,1 0 1,-1 0-1,0 0 0,0 0 1,0 0-1,1-1 1,-1 1-1,0-1 0,1 1 1,-1-1-1,0 0 1,1 1-1,-1-1 0,0 0 1,1 0-1,0 0 1,-1 0-1,1-1 0,-1 1 1,1 0-1,0-1 1,0 1-1,0 0 0,-1-2-8,-1-1 105,0 0 0,0 0 0,1-1-1,-1 1 1,1 0 0,0-1 0,0 0-1,1 1 1,-1-1 0,1 0-1,0 0 1,0 0 0,1 0 0,-1 0-1,1 0 1,0 0 0,1 0 0,-1 1-1,1-1 1,0 0 0,1-3-105,2 5 10,1 0 1,-1 0 0,1 1-1,0 0 1,0 0 0,0 0 0,0 0-1,0 1 1,0 0 0,0 0-1,0 0 1,1 1 0,-1-1-1,0 1 1,0 1 0,1-1-1,-1 1 1,0 0 0,0 0-1,0 0 1,0 1 0,3 1-11,269 118-406,-274-120 400,0 0 0,0 0 0,1 0 0,-1 0 0,0 0 0,0-1 0,0 1 0,1-1 0,-1 0 0,0 0 1,0 0-1,1-1 0,-1 1 0,0-1 0,0 0 0,0 0 0,0 0 0,0 0 0,0 0 0,0-1 0,0 1 0,0-1 0,0 0 0,-1 0 0,1 0 0,-1 0 0,1 0 0,-1-1 0,0 1 0,0-1 1,0 1-1,0-1 0,-1 0 0,1 0 0,1-2 6,7-27 281,-1 1 0,-1-1 0,-2 0-1,-1-1 1,-2 1 0,-1-13-281,0 24 487,3-11 869,-5 31-945,0 3-42,-2 101-229,-5-1 1,-4 0 0,-12 35-141,21-125-29,-20 192-3759,35-163-691,6-22-2616,-3-8-2770</inkml:trace>
  <inkml:trace contextRef="#ctx0" brushRef="#br0" timeOffset="403.238">1062 209 13164,'0'0'3401,"0"0"-422,0 0-438,0 0-587,0 0-492,0 0-383,0 0-391,0-3-298,-6-1-47,-6 25-141,-8 32 22,19-36-258,1 0 1,0 0-1,1 0 0,0 0 1,2 0-1,0 0 0,1-1 1,0 0-1,2 1 0,0-2 1,0 1-1,2-1 0,0 0 1,0 0-1,1-1 0,1 0 1,1-1-1,0 0 0,0 0 1,2-2-1,-1 1 0,1-1 1,14 8 33,-9-7-36,27 33 29,-45-43 15,-1 0-1,0 0 1,0 0-1,0 0 1,0-1-1,0 1 1,-1 0-1,1 0 1,0-1-1,-1 1 1,1-1-1,-1 1 1,0-1-1,1 0 1,-1 0-1,0 1 1,0-1-1,0-1 1,0 1-1,0 0 1,0 0-1,0-1 1,0 1-1,0-1 1,-1 1-8,-7 3 68,-18 7 1,-2 0-1,1-2 0,-1-1 1,0-1-1,-1-2 0,1-1 1,-1-2-1,0 0 0,0-2 1,-1-2-69,-34-18-1967,51 4-2033,10-6-3780,8 4-969</inkml:trace>
  <inkml:trace contextRef="#ctx0" brushRef="#br0" timeOffset="712.214">1114 125 10025,'0'0'4533,"0"0"-1336,0 0-415,0 0-610,0 0-698,0 0-449,18-5-342,124-23 315,175 6-117,-264 10-849,-67 8-656,-48 28-4937,44-14 2095,-15 7-6645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49.785"/>
    </inkml:context>
    <inkml:brush xml:id="br0">
      <inkml:brushProperty name="width" value="0.05" units="cm"/>
      <inkml:brushProperty name="height" value="0.05" units="cm"/>
      <inkml:brushProperty name="color" value="#5B2D90"/>
    </inkml:brush>
  </inkml:definitions>
  <inkml:trace contextRef="#ctx0" brushRef="#br0">274 242 7527,'0'0'2861,"-1"-13"-645,-3-79 2556,6 85-4548,1-1 0,0 1 0,0 0 0,0 0 0,1 0 0,0 0 0,1 1 0,0 0 0,0 0 0,0 0 0,0 0 0,1 1 0,0 0 0,0 0 0,1 0 0,-1 1 0,1 0 0,0 0 0,0 1 0,0 0 0,1 0 0,-1 0 0,1 1 0,0 0-224,-2 0 19,1 0 0,0 1-1,0-1 1,-1 1 0,1 1 0,0-1-1,0 1 1,0 0 0,0 1 0,0 0 0,0 0-1,0 0 1,-1 1 0,1 0 0,0 0-1,-1 1 1,1 0 0,-1 0 0,0 0-1,0 1 1,-1 0 0,1 0 0,-1 0-1,1 1 1,-1 0 0,-1 0 0,1 0-1,-1 0 1,0 1 0,0 0 0,0 0-1,-1 0 1,0 0 0,0 1 0,-1-1-1,0 1 1,1 2-19,-1 3-15,-2-1 0,1 0 0,-1 1 0,-1-1 0,0 0 0,0 1 0,-1-1 0,-1 0 0,0 0-1,0 0 1,-1-1 0,0 1 0,-1-1 0,0 0 0,-1 0 0,0-1 0,-7 9 15,-2 1-32,0-1 0,-1 0 0,-1-2 0,-1 0 0,0-1 0,-1 0 0,-1-2 0,-3 2 32,1-5 10,50-28 129,-22 16-139,1 1 0,-1 0 0,1 0-1,-1 1 1,1 0 0,0 0 0,-1 0 0,1 1-1,-1 0 1,1 0 0,-1 1 0,0 0 0,1 0-1,-1 0 1,0 1 0,0 0 0,0 0-1,-1 0 1,1 1 0,-1 0 0,0 0 0,0 0-1,0 1 1,-1 0 0,1 0 0,1 2 0,1 4 2,1 0 0,-2 0 0,1 0 0,-2 1 0,1 0 0,-2 0 0,0 1 0,0-1 0,-1 1 0,0 0 0,-1 0 0,-1 0 1,0 2-3,0-8 30,0 1 1,0-1-1,-1 1 1,0 0 0,0-1-1,-1 1 1,0 0 0,0-1-1,-1 1 1,0-1 0,0 0-1,-1 1 1,0-1 0,0-1-1,-1 1 1,0 0 0,0-1-1,0 1 1,-1-1 0,0-1-1,0 1 1,0 0 0,-1-1-1,0 0 1,0-1 0,0 1-1,-1-1 1,1-1-1,-1 1 1,0-1 0,-5 2-31,-9-3 195,0 0 0,-1-1 0,0-2 0,1 0 1,-1-1-1,1-1 0,0-1 0,0-1 0,0-1 0,0-1 0,1 0 1,0-2-1,1 0 0,0-1 0,0-1 0,1-1 0,1-1 0,-4-3-195,12 10 2,0 0-1,0 0 1,0-1-1,1 0 0,0-1 1,0 1-1,0-2 1,2 1-1,-1-1 0,1 0 1,0 0-1,0-1 1,1 0-1,1 0 0,0 0 1,0 0-1,1-1 1,0 1-1,0-9-1,3 18-106,-1-1 0,1 1 1,1-1-1,-1 1 0,0-1 0,0 1 0,1-1 0,-1 1 1,0-1-1,1 1 0,0 0 0,-1-1 0,1 1 0,0 0 1,0 0-1,-1-1 0,1 1 0,0 0 0,0 0 0,0 0 1,0 0-1,1 0 0,-1 0 0,0 0 0,0 0 0,1 1 1,-1-1-1,0 0 0,1 1 0,0-1 106,31 4-6615,-11 9-2221</inkml:trace>
  <inkml:trace contextRef="#ctx0" brushRef="#br0" timeOffset="453.644">1186 220 10314,'5'-12'3822,"3"-4"-2785,17-38 1863,-14 12 3135,-37 71-3467,-7 21-2549,1 1 0,2 2 0,3 1 0,2 1 0,3 1 0,2 1 0,3 1 0,2 1 0,-7 57-19,21-111-11,-2 4-34,1 1 0,0 0 0,0-1-1,0 1 1,2 0 0,-1 0 0,1 0-1,0 0 1,1 0 0,0-1 0,1 1-1,0 0 1,1-1 0,0 1 0,0-1-1,1 0 1,0 0 0,0 0 0,2 1 45,1-7-7,-1 0 1,1-1-1,0 1 0,0-2 1,0 1-1,0-1 1,0 0-1,0 0 1,0-1-1,0 0 1,0 0-1,0 0 1,0-1-1,0-1 1,0 1-1,0-1 1,0 0-1,0 0 1,0-1-1,-1 0 1,0 0-1,1-1 0,-1 0 1,0 0-1,-1 0 1,1-1-1,-1 0 7,6-1 140,0-2-1,0 1 1,-1-1-1,0-1 1,0 0-1,-1 0 1,0-1-1,-1 0 1,0-1-1,-1 0 1,0 0-1,0 0 1,-1-1-1,-1 0 1,0 0-1,-1-1 1,0 1-1,-1-1 1,0 0-1,-1 0 1,0 0-1,-1 0 1,-1-3-140,-1 11 42,1 1-1,-1 0 1,0-1 0,-1 1-1,1 0 1,-1-1 0,0 1 0,0 0-1,0 0 1,-1 0 0,1 1-1,-1-1 1,0 0 0,0 1 0,0 0-1,0 0 1,-1 0 0,1 0 0,-1 0-1,0 1 1,0 0 0,0 0-1,0 0 1,0 0 0,-1 0 0,1 1-1,0 0 1,-2-1-42,-7-1-17,0 1 0,-1 0 0,1 1 0,0 0-1,-1 1 1,1 1 0,0 0 0,-1 1 0,-3 1 17,-67 36-2520,39 1-5071,22-14-3128</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1.317"/>
    </inkml:context>
    <inkml:brush xml:id="br0">
      <inkml:brushProperty name="width" value="0.05" units="cm"/>
      <inkml:brushProperty name="height" value="0.05" units="cm"/>
      <inkml:brushProperty name="color" value="#5B2D90"/>
    </inkml:brush>
  </inkml:definitions>
  <inkml:trace contextRef="#ctx0" brushRef="#br0">67 145 10890,'0'0'1901,"-13"-5"186,-40-15 470,53 20-2497,1 0-1,-1 0 1,1 0 0,-1 0-1,1 0 1,-1 0-1,1 0 1,-1 0-1,1 0 1,-1 0 0,1-1-1,-1 1 1,1 0-1,-1 0 1,0 0 0,1-1-1,-1 1 1,1 0-1,-1-1 1,0 1-1,1 0 1,-1-1 0,0 1-1,1-1 1,-1 1-1,0 0 1,0-1 0,1 1-1,-1-1 1,0 1-1,0-1 1,0 1-1,1-1 1,-1 1 0,0-1-1,0 1 1,0-1-1,0 1 1,0-1 0,0 1-1,0-1 1,0 1-1,0-1 1,-1 1-1,1-1 1,0 1 0,0-1-1,0 1 1,-1-1-1,1 1 1,0-1 0,0 1-1,-1 0 1,1-1-1,0 1 1,-1-1-1,1 1 1,0 0 0,-1-1-60,1 1 13,239-19 2218,733 29-1526,-383 0-660,507-2 1415,-827-29 414,-227 8-1254,-41 13-602,-1 0 1,1-1-1,-1 1 0,1 0 0,-1 0 1,1-1-1,-1 1 0,1 0 0,-1-1 0,1 1 1,-1-1-1,1 1 0,-1-1 0,0 1 1,1-1-1,-1 1 0,0-1 0,1 1 0,-1-1 1,0 1-1,0-1 0,1 1 0,-1-1 1,0 1-1,0-1 0,0 0 0,0 1 0,0-1 1,0 1-1,0-1 0,0 0 0,0 1 1,0-1-1,0 1 0,0-1 0,0 0 1,-1 1-1,1-1 0,0 1 0,0-1 0,-1 1 1,1-1-1,0 1 0,-1-1 0,1 1 1,0-1-1,-1 1 0,1 0 0,-1-1 0,1 1 1,-1-1-1,1 1 0,-1 0 0,1 0 1,-1-1-1,1 1 0,-1 0 0,0 0 0,1-1 1,-1 1-19,-12-6 102,-1 0 1,0 0 0,0 1-1,-1 1 1,1 0 0,-1 1-1,0 1 1,-1 0-103,-4-1 38,-54-3-641,57 27-3094,19-1-2493,6-7-3787</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4.744"/>
    </inkml:context>
    <inkml:brush xml:id="br0">
      <inkml:brushProperty name="width" value="0.05" units="cm"/>
      <inkml:brushProperty name="height" value="0.05" units="cm"/>
      <inkml:brushProperty name="color" value="#5B2D90"/>
    </inkml:brush>
  </inkml:definitions>
  <inkml:trace contextRef="#ctx0" brushRef="#br0">47 25 609,'0'0'6454,"0"0"-3876,0 0-741,0 0 453,0 0-5,0 0-444,0 0-442,0-6-315,-1-13-238,2 32 1318,20 204 1536,17 164-2958,-29-272-344,-5 0-1,-9 88-397,-64 475 1415,56-466-1111,9 0 1,15 97-305,56 516 491,-45-305 107,-30 202-598,-12-4 37,-11 347 129,4-513-70,13-243-19,-14 597-122,49-734 93,-21-165-66,0 0 0,0-1 0,0 1 0,1-1 0,-1 1 0,0-1 0,0 1 0,1 0 0,-1-1 0,0 1 0,1-1 0,-1 0 0,1 1 0,-1-1 0,1 1 0,-1-1 0,1 0 0,-1 1 0,1-1 0,-1 0 0,1 1 0,-1-1 0,1 0 0,-1 0 0,1 0 0,0 1 0,-1-1 0,1 0 0,-1 0 0,1 0 0,0 0 0,-1 0 0,1 0 0,0 0 0,-1 0 0,1 0 0,-1-1 0,1 1 0,-1 0 0,1 0 0,0 0 0,-1-1 0,1 1 0,-1 0 0,1-1 0,-1 1 0,1 0 0,-1-1 0,1 1 0,-1-1 0,0 1 0,1-1 0,-1 1 0,1-1 0,-1 1 0,0-1 0,0 1 0,1-1 0,-1 1 0,0-1 0,0 0 18,24-32-2095,-1-15-5031,-12 23-1699</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3.117"/>
    </inkml:context>
    <inkml:brush xml:id="br0">
      <inkml:brushProperty name="width" value="0.05" units="cm"/>
      <inkml:brushProperty name="height" value="0.05" units="cm"/>
      <inkml:brushProperty name="color" value="#5B2D90"/>
    </inkml:brush>
  </inkml:definitions>
  <inkml:trace contextRef="#ctx0" brushRef="#br0">274 366 5413,'0'0'2301,"0"0"-860,0 0 81,0 0 293,0 0-219,0 0-219,2 9 2563,-43-29-22,34 16-3755,-1-1 0,1 1 0,0-2 0,0 1 0,1-1 0,-1 0 0,1 0 0,0-1 0,1 0 0,0 0 0,0 0 0,0 0 0,1-1 0,0 0 0,1 0 0,0 0 0,0 0-1,0 0 1,1-1 0,0 0 0,0-7-163,2 8 21,0 1 0,0-1 0,0 0-1,1 1 1,0-1 0,1 0-1,-1 1 1,1-1 0,1 1 0,0 0-1,0 0 1,0 0 0,1 0 0,0 1-1,0-1 1,1 1 0,-1 0 0,1 0-1,1 0 1,-1 1 0,1 0 0,0 0-1,0 1 1,1-1 0,-1 1-1,7-3-20,-6 4-2,-1 0 0,1 0-1,0 1 1,0 0-1,0 0 1,0 0-1,0 1 1,0 0-1,1 1 1,-1-1-1,0 2 1,1-1 0,-1 1-1,0 0 1,0 0-1,0 1 1,0 0-1,0 0 1,0 0-1,0 1 1,0 0 0,-1 1-1,0-1 1,0 1-1,0 1 1,0-1-1,0 1 1,-1 0-1,0 0 1,0 0-1,0 1 1,-1 0 0,0 0-1,0 0 1,0 0-1,-1 1 1,2 4 2,-4-2-5,0 0 1,0 0 0,-1-1-1,0 1 1,-1 0 0,0 0 0,0 0-1,-1 0 1,0-1 0,-1 1-1,0-1 1,0 1 0,0-1-1,-1 0 1,-1 0 0,1-1-1,-5 6 5,-104 113-81,-148 117 81,257-240 3,0 0-1,0 1 1,0-1 0,1 1-1,-1 0 1,1 0 0,0 0-1,0 0 1,1 0 0,-1 1-1,1 0 1,0-1 0,0 1-1,0 0 1,1 0 0,-1 0-1,1 0 1,1 0 0,-1 0-1,1 0 1,-1 0 0,2 0-1,-1 1 1,0-1 0,1 0-1,0 0 1,0 0 0,1 0-1,-1 0 1,1 0 0,0-1-1,1 1 1,-1-1 0,3 4-3,9 0 21,2 0 0,-1-1 0,1-1 0,0-1 0,0 0 0,0-1-1,1 0 1,0-2 0,-1 0 0,1-1 0,0 0 0,0-1 0,0-1 0,3-2-21,0 2 56,0-1-1,0-1 0,0-1 1,0-1-1,-1-1 0,1 0 1,-1-2-1,-1 0 0,0-1 1,0-1-1,-1-1 0,0 0 1,5-5-56,-13 8 48,1 0-1,-1 0 1,-1-1 0,1-1 0,-2 1 0,1-1 0,-1-1 0,-1 1-1,0-1 1,0 0 0,-1-1 0,-1 1 0,0-1 0,0 0 0,-1 0-1,-1 0 1,0-1 0,-1 1 0,0-1 0,-1 1 0,0 0 0,-1-1-48,0 5-15,-1 0 0,0 0-1,-1 0 1,1 1 0,-2-1 0,1 1 0,-1 0 0,0 0 0,0 0 0,-1 0 0,0 1 0,0 0 0,-1 0 0,0 0 0,0 1 0,0-1 0,-1 1 0,1 1 0,-1-1 0,0 1 0,-1 1 0,1-1 0,0 1 0,-1 1 0,-1-1 15,-62-14-3152,3 16-4333,47 6 128</inkml:trace>
  <inkml:trace contextRef="#ctx0" brushRef="#br0" timeOffset="355.286">1158 121 15086,'0'0'3086,"0"0"-582,0 0-204,0 0-511,0 0-396,0 0-315,0 0-426,-2 6-241,-104 714 2520,84-518-3337,44-249-9385,-11 26 2051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5.588"/>
    </inkml:context>
    <inkml:brush xml:id="br0">
      <inkml:brushProperty name="width" value="0.05" units="cm"/>
      <inkml:brushProperty name="height" value="0.05" units="cm"/>
      <inkml:brushProperty name="color" value="#5B2D90"/>
    </inkml:brush>
  </inkml:definitions>
  <inkml:trace contextRef="#ctx0" brushRef="#br0">0 187 7879,'0'0'1874,"0"0"-843,0 0 389,0 0 539,0 0-801,18-11-576,-4 2-472,-5 3-43,0 0 0,0 1-1,1-1 1,0 2 0,0 0-1,0 0 1,0 0 0,1 2-1,0-1 1,-1 1 0,11 0-67,407-7 4799,-427 9-4730,1 1 0,-1 0 0,1-1 0,-1 1 0,1-1 0,-1 0 0,1 0 0,-1 1 0,1-1 0,-1 0 0,1 0 0,0 0 0,-1-1 0,1 1 0,-1 0 0,1 0 0,-1-1 0,1 1 0,-1-1 0,1 0 0,-1 1 0,0-1 0,1 0 0,-1 0 0,0 0 0,1 0 0,-1 0 0,0 0 0,0 0 0,0 0 0,0 0 1,0 0-1,0-1 0,0 1 0,-1 0 0,1-1 0,0 1 0,-1-1 0,1 1 0,-1-1 0,1 1 0,-1-1 0,0 1 0,0-1 0,0 1 0,0-1 0,0 0 0,0 1 0,0-1 0,0 1 0,0-1 0,-1 1 0,1-1 0,-1 1 0,1-1 0,-1 1 0,0-1-69,-1-3 172,-1 1 0,1 0-1,-1 0 1,0 0 0,0 0-1,-1 1 1,1-1 0,-1 1 0,0-1-1,0 1 1,0 1 0,0-1-1,0 0 1,0 1 0,-1 0 0,0 0-1,1 1 1,-5-2-172,-9 34 737,-16 224 158,19-93-386,-7-31-422,10-75-577,3 2-1,2-1 1,2 1 0,4 54 490,28-54-3974,12-40-3412,-13-15-867</inkml:trace>
  <inkml:trace contextRef="#ctx0" brushRef="#br0" timeOffset="302.941">1009 340 7751,'0'-15'3860,"-3"-50"-951,3 63-2746,0 1 0,1 0-1,-1-1 1,0 1-1,1-1 1,-1 1 0,0-1-1,0 1 1,0 0 0,0-1-1,0 1 1,-1-1-1,1 1 1,0-1 0,-1 1-1,1 0 1,-1-1-1,1 1 1,-1 0 0,0-1-1,0 1 1,1 0 0,-1 0-1,0 0 1,0 0-1,0 0 1,0 0 0,0 0-1,0 0 1,-1 0-1,1 0 1,0 0 0,0 1-1,-1-1 1,1 1 0,0-1-1,-1 1 1,1-1-1,-1 1 1,1 0 0,0-1-1,-1 1 1,1 0 0,-1 0-1,1 0 1,-1 0-1,1 1 1,-1-1 0,1 0-1,0 1 1,-1-1-1,1 0 1,0 1 0,-1 0-1,1-1 1,0 1 0,-1 0-1,1 0 1,0-1-1,0 1 1,0 0 0,0 0-1,0 0 1,0 0-1,0 1-162,-11 19 237,1 0-1,1 1 0,1 1 0,1 0 1,1 0-1,0 0 0,2 1 0,1 0 0,1 0 1,1 0-1,2 0 0,0 10-236,-2-15 13,1 0 0,1 0-1,0 0 1,2 0 0,0-1-1,1 1 1,1 0 0,0-1 0,2 0-1,0 0 1,1 0 0,1-1 0,9 16-13,-14-29-15,0 0 1,1 0-1,0 0 1,0-1-1,0 1 0,0-1 1,0 0-1,1 0 1,-1-1-1,1 1 1,0-1-1,-1 0 1,1 0-1,0 0 1,1-1-1,-1 0 1,0 0-1,0 0 1,0-1-1,1 1 1,-1-1-1,0-1 1,1 1-1,-1-1 1,0 0-1,0 0 1,0 0-1,0-1 1,3-1 14,3-1-1,0 0 1,0-1 0,-1-1 0,1 0 0,-1 0 0,-1-1 0,1 0 0,-1-1 0,-1 0 0,1-1 0,-1 1 0,5-8 0,-2-4 30,0 0 0,-1 0 0,-1-1-1,0 0 1,-2-1 0,-1 0 0,0 0 0,-2 0 0,0-1 0,-2 1 0,-1-1 0,0 0-1,-2 0 1,0 1 0,-2-5-30,2 20 5,0 1-1,0-1 0,0 1 0,-1 0 1,0 0-1,0 0 0,0 0 0,-1 0 1,0 0-1,0 1 0,-1-1 1,1 1-1,-1 0 0,0 0 0,-1 0 1,1 1-1,-1-1 0,0 1 0,0 0 1,0 1-1,-1-1 0,1 1 1,-1 0-1,0 0 0,0 1 0,0 0 1,0 0-1,0 0 0,0 1 0,-6-1-4,2 1-237,1 0 0,-1 1 0,0 1 0,0-1 0,1 1 0,-1 1 0,1 0 0,-1 0 0,1 1 0,0 0 0,0 1 0,-1 0 237,-23 21-4245,9 10-3490,14-6-2579</inkml:trace>
  <inkml:trace contextRef="#ctx0" brushRef="#br0" timeOffset="600.567">1716 241 16400,'7'-83'3967,"-4"23"1424,-5 53-1990,-2 21-2578,-2 26-862,-2 38-181,4 0 0,2 0 1,5-1-1,2 1 0,4 0 0,13 47 220,-19-113-558,15 76-2747,-13-29-7566,-5-58 5213</inkml:trace>
  <inkml:trace contextRef="#ctx0" brushRef="#br0" timeOffset="1356.531">1697 675 7911,'-6'-15'2798,"5"12"-2678,-6-14 975,0 1-1,0 0 1,-2 0 0,0 1 0,0 0-1,-2 1 1,-3-5-1095,-60-52 6182,74 70-6136,0 1 1,0-1-1,-1 1 0,1-1 0,0 1 1,0-1-1,0 1 0,0-1 0,0 0 1,0 1-1,0-1 0,0 1 1,0-1-1,0 0 0,0 1 0,0-1 1,0 1-1,1-1 0,-1 1 1,0-1-1,0 1 0,0-1 0,1 1 1,-1-1-1,0 1 0,1-1 0,-1 1 1,1-1-1,-1 1 0,0-1 1,1 1-1,-1 0 0,1-1 0,-1 1 1,1 0-1,-1 0 0,1-1 0,-1 1 1,1 0-1,-1 0 0,1 0 1,0-1-1,-1 1 0,1 0 0,-1 0 1,1 0-1,-1 0 0,1 0 1,0 0-1,-1 0 0,1 0 0,-1 1 1,1-1-1,0 0-46,43-2 36,-36 2 93,369 33 20,-359-33-141,-1 3-1,-1-1 0,1-1 1,0-1-1,0-1 0,0 0 0,0-1 0,-1 0 1,1-2-1,-1 0 0,1 0 0,-1-2 0,-1 0 1,1-1-1,-1 0 0,0-2 0,7-4-7,-20 10 29,0 0 0,1 1-1,-1-1 1,0 0 0,0-1-1,0 1 1,-1 0 0,1 0-1,-1-1 1,0 1 0,0-1 0,0 1-1,0-1 1,0 1 0,-1-1-1,0 0 1,0 1 0,0-1 0,0 0-1,0 1 1,-1-1 0,1 0-1,-1 1 1,0-1 0,0 1-1,-1-1 1,1 1 0,-1 0 0,1 0-1,-1-1 1,0 1 0,-1 0-1,1 1 1,0-1 0,-1 0 0,1 1-1,-1-1 1,0 1 0,0 0-1,0 0 1,0 0 0,0 0-1,0 0 1,-1 1 0,1-1 0,-1 1-1,1 0 1,-1 0 0,1 1-1,-1-1 1,0 1 0,1-1 0,-1 1-29,-4 0 1,1 1 1,-1 0-1,1 0 1,-1 0 0,1 1-1,0 0 1,0 0 0,0 1-1,0 0 1,0 0 0,1 1-1,-1 0 1,1 0 0,0 0-1,0 1 1,0 0-1,1 0 1,0 0 0,0 1-1,0 0 1,0 0 0,1 0-1,0 1 1,1-1 0,-3 6-2,-9 19-78,2-1 0,1 1 1,2 1-1,1 0 1,0 8 77,-1-1-125,5-28 62,1 1 0,0 0 0,1 0 0,0 0 0,1 1 0,0-1 0,1 0 0,1 1-1,-1 0 1,2-1 0,0 1 0,1-1 0,0 0 0,0 1 0,2-1 0,-1 0 0,2-1 0,4 11 63,-5-18-18,-1 0 0,1 0 0,1-1 0,-1 1 0,0-1 0,1 0 0,-1 0 0,1-1 0,0 1 0,0-1 0,0 0 0,0-1 0,1 1 0,-1-1 0,0 0 0,1 0 0,-1 0 0,0-1 0,1 0 0,-1 0 0,1-1 0,-1 1 0,0-1 0,5-1 18,6-2 17,0 0 0,0-1-1,-1-1 1,1 0 0,-1-1-1,0 0 1,8-7-17,-7 0 62,0 0 0,-1-1 0,-1-1 1,0 0-1,-2-1 0,1 0 0,-2-1 0,0-1 1,-2 1-1,0-2 0,-1 1 0,0-1 0,-2 0 1,-1-1-1,1-7-62,20-50 134,-17 104-43,-3 44-104,-5-40 9,1 0-1,1 0 1,2-1-1,1 1 1,1-1-1,1 0 1,2 0-1,1-1 1,3 4 4,-9-24 2,0-1 1,0 1-1,1-2 0,0 1 1,0 0-1,0-1 0,1 0 1,0-1-1,0 1 1,1-2-1,0 1 0,-1-1 1,1 0-1,1 0 0,-1-1 1,0 0-1,1-1 1,0 0-1,-1 0 0,1 0 1,0-2-1,0 1 0,0-1 1,0 0-1,0-1 0,0 0 1,6-1-3,0-1 6,-1-1 0,0 0 0,0 0 0,0-2 0,-1 1 0,1-2 0,-1 0 0,-1 0 0,1-2 0,-2 1 0,1-1 0,-1-1 0,0 0 0,-1-1 0,0 0 0,5-9-6,9-22 130,-2-1 1,-2-1 0,-2-2-1,-2 1 1,-1-2-1,-3 0 1,-2 0-1,-2-1 1,-3 0-1,-1-1 1,-2-27-131,-2 65 11,1 2 8,0-1-1,0 1 1,-1-1 0,-1 1-1,0-1 1,0 1 0,-1 0-1,0-1 1,0 1 0,-1 0-1,0 0 1,-1-1-19,2 9 6,1-1 1,-1 1 0,1 0-1,-1 0 1,0 0-1,1 0 1,-1 0-1,0 0 1,0 0-1,0 0 1,0 1 0,1-1-1,-1 1 1,0-1-1,0 1 1,0 0-1,0 0 1,0 0 0,0 0-1,0 0 1,0 0-1,0 1 1,0-1-1,0 1 1,0-1-1,0 1 1,0 0 0,0-1-1,1 1 1,-1 0-1,0 0 1,1 1-1,-1-1 1,0 0 0,1 0-1,0 1 1,-1-1-1,1 1 1,0-1-1,0 1 1,-1 0-1,1-1 1,1 1 0,-1 0-1,0 0 1,0 0-1,1-1 1,-1 2-7,-11 23-4,1 1 0,1 0 1,1 0-1,1 1 0,2 0 0,1 0 1,1 1-1,2-1 0,0 1 0,3 24 4,-3-20-32,1 1 0,2 0 0,2 0 0,0-1 0,3 0 0,1 1 0,1-2 0,1 1 0,2-1 0,2-1 0,1 0 0,1-1 0,1 0 0,2-1 32,-11-20-28,1-1 1,0 1-1,1-1 1,0-1-1,0 0 0,1 0 1,-1-1-1,1 0 0,1-1 1,-1 0-1,1 0 1,0-1-1,0-1 0,0 0 1,1 0-1,-1-1 0,1-1 1,-1 0-1,1 0 1,-1-1-1,1 0 0,0-1 1,3-2 27,-4 0 38,1-1 0,-1-1-1,0 0 1,0 0 0,0-1 0,-1-1 0,0 0 0,0 0 0,-1-1 0,1 0-1,-2-1 1,1 0 0,-1 0 0,-1-1 0,0 0 0,0 0 0,-1 0 0,0-1-1,-1 0 1,0-1 0,2-8-38,27-118 358,-34 137-440,0 0-1,-1-1 1,0 1 0,1 0 0,-1 0 0,0 0 0,0 0-1,1 0 1,-1 0 0,0 0 0,0 0 0,0 0-1,0 0 1,0 0 0,0 1 0,-1-1 0,1 0-1,0 1 1,0-1 0,0 1 0,-1-1 0,1 1-1,0 0 1,-1-1 0,1 1 0,0 0 0,-1 0 0,1 0-1,0 0 1,-1 0 0,1 0 0,0 0 0,-1 1-1,1-1 1,0 0 0,0 1 0,-1-1 0,1 1-1,0 0 1,0-1 0,0 1 0,-1 0 0,1-1-1,0 1 1,0 0 0,0 0 0,1 0 0,-1 0-1,0 0 1,0 0 0,0 0 0,1 1 0,-2 0 82,-18 17-4954,1 0-4378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00.597"/>
    </inkml:context>
    <inkml:brush xml:id="br0">
      <inkml:brushProperty name="width" value="0.05" units="cm"/>
      <inkml:brushProperty name="height" value="0.05" units="cm"/>
    </inkml:brush>
  </inkml:definitions>
  <inkml:trace contextRef="#ctx0" brushRef="#br0">218 39 6822,'0'0'4869,"-16"-1"-2242,7 1-2304,5-1-162,0 0 0,-1 1 0,1-1 0,0 1 1,-1 0-1,1 1 0,-1-1 0,1 1 0,0 0 1,-1 0-1,1 0 0,0 1 0,0-1 0,0 1 0,0 0 1,0 0-1,0 1 0,0-1 0,1 1 0,0 0 1,-1 0-1,1 0 0,-3 3-161,-6 12 320,0 1-1,1 0 1,2 1-1,-1 0 1,2 1-1,1 0 1,1 0-1,0 0 1,2 1-1,0 0 1,2 0 0,0 0-1,1 0 1,3 15-320,-1-28 18,0 0 0,1 0 0,0 0 0,1 0 1,0 0-1,0 0 0,1-1 0,0 0 1,1 1-1,-1-2 0,2 1 0,-1 0 1,1-1-1,0 0 0,0-1 0,1 1 0,0-1 1,0 0-1,1-1 0,0 0 0,0 0 1,0 0-1,0-1 0,1-1 0,-1 1 0,1-1 1,0-1-1,0 0 0,5 1-18,0-1 27,0 0-1,0-1 1,-1-1 0,1 0 0,0-1-1,0 0 1,0-1 0,0-1-1,-1 0 1,0-1 0,1 0-1,-1-1 1,-1-1 0,1 0-1,-1-1 1,0 0 0,0 0 0,-1-2-1,0 1 1,0-1 0,-1-1-1,-1 0 1,1 0 0,-2-1-1,1 0 1,-2-1 0,1 0-1,-1 0 1,-1 0 0,-1-1 0,1 0-1,-2 0 1,1-2-27,-2 4 27,1 0 0,-1-1 0,-1 1-1,0-1 1,-1 1 0,0-1 0,-1 0 0,0 1 0,-1-1 0,0 0 0,-1 1-1,0-1 1,-1 1 0,0 0 0,-1 0 0,0 0 0,-1 0 0,0 1 0,0-1-1,-1 1 1,-1 1 0,0-1 0,0 1 0,-1 0 0,0 1 0,0 0 0,-1 0-1,0 1 1,-2-2-27,-4 2-243,0 0 0,-1 0 0,0 2 0,0 0-1,0 1 1,0 0 0,-1 2 0,0 0-1,1 0 1,-1 2 0,0 0 0,-10 2 243,11-1-1380,0 1 1,0 1-1,0 1 1,0 0-1,0 1 1,1 1-1,0 1 1,-1 0 1379,-23 17-8077</inkml:trace>
  <inkml:trace contextRef="#ctx0" brushRef="#br0" timeOffset="368.867">655 68 10250,'0'0'4073,"0"0"-1062,0 0-86,0 0-442,0 0-935,0 0-582,0 0-304,7 13-150,-6-11-490,5 8 66,-1 0 0,-1 1 0,0-1 0,0 1 0,-1 0 0,-1 0 0,0 0 0,0 0 0,-1 0 1,0 4-89,-3 334 1238,2-349-1237,-1 2 1,1-1 0,0 1 0,0 0 0,0 0 0,0 0 0,0-1 0,0 1 0,1 0 0,-1 0 0,1-1 1,-1 1-1,1 0 0,-1-1 0,1 1 0,0 0 0,0-1 0,0 1 0,0-1 0,0 0 0,0 1 0,0-1 0,0 0 0,1 1 0,-1-1 1,0 0-1,1 0 0,-1 0 0,1 0-2,6-47 74,-10 7-11,3 0 0,1-1 0,1 1 0,3 1 0,1-1 0,2 1 0,1 0 0,2 1 0,2 0 0,17-33-63,-27 64-89,0 0 0,1 0-1,0 0 1,0 1 0,0-1 0,1 1-1,0 1 1,0-1 0,0 1-1,0 0 1,1 0 0,-1 1-1,1 0 1,0 0 0,0 0-1,0 1 1,0 0 0,1 1 0,-1-1-1,1 1 1,-1 1 0,0 0-1,1 0 1,-1 0 0,1 1-1,-1 0 1,1 0 0,-1 1-1,0 0 1,0 0 0,0 1 0,0 0-1,0 0 1,0 0 0,-1 1-1,0 0 1,4 3 89,80 71-6684,-54-37-1035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8.330"/>
    </inkml:context>
    <inkml:brush xml:id="br0">
      <inkml:brushProperty name="width" value="0.05" units="cm"/>
      <inkml:brushProperty name="height" value="0.05" units="cm"/>
      <inkml:brushProperty name="color" value="#5B2D90"/>
    </inkml:brush>
  </inkml:definitions>
  <inkml:trace contextRef="#ctx0" brushRef="#br0">241 84 11627,'0'-12'2781,"-4"-40"-725,3 51-1948,1 0 0,-1 0 1,1 0-1,-1-1 0,1 1 1,-1 0-1,0 0 0,0 1 1,1-1-1,-1 0 0,0 0 1,0 0-1,0 0 0,0 1 1,0-1-1,0 0 0,0 1 1,0-1-1,0 1 0,0-1 1,0 1-1,0 0 0,0-1 1,-1 1-1,1 0 0,0 0 1,0 0-1,0 0 0,0 0 0,-1 0 1,1 0-1,0 0 0,0 0 1,0 0-1,-1 1 0,1-1 1,0 1-1,0-1 0,0 1 1,0-1-1,0 1 0,0-1 1,0 1-1,0 0 0,0 0 1,0-1-1,0 1 0,1 0 1,-2 1-109,2-2 9,-14 12 191,1 0 0,1 1 1,0 1-1,0 0 1,1 0-1,1 1 0,1 1 1,0-1-1,1 2 1,1-1-1,0 1 0,1 0 1,-2 14-201,-5 7 43,3 1 1,1-1-1,2 2 1,2-1-1,1 1 1,2 0-1,3 33-43,1-57 2,0-1 0,1 1 0,0-1-1,2 0 1,-1 0 0,2-1 0,0 1 0,1-1-1,0-1 1,1 1 0,3 2-2,-8-11 0,0 0 0,1 0-1,0-1 1,0 0 0,0 0-1,0 0 1,0 0 0,1 0-1,0-1 1,0 0 0,0 0-1,0-1 1,0 1 0,1-1 0,-1 0-1,1 0 1,-1-1 0,1 0-1,0 0 1,-1 0 0,1 0-1,0-1 1,0 0 0,0-1 0,-1 1-1,1-1 1,0 0 0,-1 0-1,1-1 1,0 0 0,0 0 0,1-1 27,0-1 0,-1 1 1,0-1-1,0 0 0,0-1 0,0 0 1,0 0-1,-1 0 0,0-1 0,0 1 1,-1-1-1,1 0 0,-1 0 1,0-1-1,-1 0 0,0 1 0,0-1 1,0 0-1,-1 0 0,1-6-27,2-6 259,-2 0-1,0-1 0,-1 0 1,-1 1-1,0-1 1,-2 0-1,-1-5-258,1 14 67,-1 0 0,0 0 0,-1 0 0,0 1 0,0-1 0,-1 1 0,-1 0 0,0 0 0,0 1 0,-6-8-67,10 14 4,-1 1 0,0-1 0,0 1 0,0 0 0,-1-1 0,1 1 0,0 0 0,-1 0 0,0 1 0,1-1 0,-1 0 0,0 1 0,0 0 0,0 0 0,0-1 0,0 2 0,0-1 0,0 0 0,0 1 0,0-1 0,0 1 0,0 0 0,-1 0 0,1 0 0,0 0 0,0 1 0,0-1 0,0 1 0,0 0 0,0 0 0,0 0 0,0 0 0,0 1 0,0-1 0,1 1 0,-1 0 0,0-1 0,0 2-4,-6 3-187,1 0-1,0 1 1,0-1 0,1 2-1,-1-1 1,2 1 0,-1 0-1,1 0 1,0 1 0,1-1-1,0 1 1,0 1 0,1-1 0,0 1 187,2-2-871,0 0 1,0 1 0,1-1 0,0 1 0,0-1 0,1 1 0,0-1 0,0 1 0,1 0 0,0-1 0,1 3 870,10 33-9630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8.672"/>
    </inkml:context>
    <inkml:brush xml:id="br0">
      <inkml:brushProperty name="width" value="0.05" units="cm"/>
      <inkml:brushProperty name="height" value="0.05" units="cm"/>
      <inkml:brushProperty name="color" value="#5B2D90"/>
    </inkml:brush>
  </inkml:definitions>
  <inkml:trace contextRef="#ctx0" brushRef="#br0">132 197 15951,'3'-25'796,"-1"13"-334,0 0 0,-1-1-1,0 1 1,-1 0 0,-1-1-1,0 1 1,0 0 0,-1-1 0,0 1-1,-2 0-461,5 11 59,-1 0 0,0 0 0,0 1 0,0-1 0,0 0 0,0 0 1,0 0-1,0 0 0,0 1 0,0-1 0,-1 0 0,1 0 0,0 0 0,0 1 0,-1-1 0,1 0 0,0 0 0,-1 1 0,1-1 0,-1 0 0,1 1 0,-1-1 0,1 0 0,-1 1 0,0-1 0,1 1 0,-1-1 0,0 1 0,1-1 0,-1 1 0,0 0 1,0-1-1,1 1 0,-1 0 0,0-1 0,0 1 0,0 0 0,1 0 0,-1 0 0,0 0 0,0 0 0,0 0 0,0 0 0,1 0 0,-1 0 0,0 0 0,0 0 0,0 1 0,1-1 0,-1 0 0,0 0 0,0 1 0,0-1 0,1 1 0,-1-1 1,0 1-1,1-1 0,-1 1 0,1-1 0,-1 1 0,0-1 0,1 1 0,-1 0 0,1-1 0,-1 1 0,1 0 0,0 0-59,-11 23 56,2 0 0,1 1-1,1 0 1,1 1 0,1-1 0,-1 19-56,-6 29 28,1-16-39,3 1 1,2 1-1,2 33 11,3-90-3,1-1 1,0 1-1,0 0 1,0 0-1,0 0 1,0-1-1,0 1 1,0 0-1,0 0 1,1-1-1,-1 1 1,1 0-1,0-1 1,-1 1-1,1 0 1,0-1-1,0 1 1,0-1-1,0 1 1,0-1-1,0 1 1,0-1-1,1 0 1,-1 0-1,0 0 1,1 0-1,-1 1 1,1-2-1,-1 1 1,1 0-1,0 0 1,-1 0-1,1-1 1,0 1-1,-1-1 1,1 0-1,0 1 1,0-1-1,-1 0 1,1 0-1,0 0 1,0 0-1,0 0 1,-1 0-1,1-1 1,0 1-1,0-1 1,-1 1-1,1-1 3,10-5 10,1-1 1,-2 0-1,1 0 0,-1-2 1,0 1-1,-1-1 0,0-1 1,0 0-1,-1 0 0,0-1 1,-1 0-1,0-1 0,-1 0 1,0 0-1,3-9-10,1 3 26,0-1 1,-1-1-1,-1 0 0,0 0 1,-2-1-1,-1 0 0,0 0 1,-2 0-1,0-1 0,-1 0 1,-2 1-1,0-1 0,-1 0 1,-1 0-1,-1-2-26,1 19 1,0 0 0,0 0 0,-1 0 0,1 0 0,-1 0-1,0 0 1,-1 1 0,1-1 0,-1 1 0,1-1 0,-1 1 0,-1 0 0,1 0 0,-1 0 0,1 1 0,-1-1-1,0 1 1,0 0 0,-1 0 0,1 0 0,-1 1 0,1-1 0,-1 1 0,0 0 0,0 1 0,0-1 0,0 1-1,0 0 1,0 0 0,0 0 0,0 1 0,0 0 0,0 0 0,-1 0 0,1 1 0,0-1 0,0 1 0,0 0-1,0 1 1,0-1 0,0 1 0,0 0 0,1 1 0,-1-1 0,1 1 0,-1 0 0,-1 1-1,-29 49-3433,23-23-2439</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00.292"/>
    </inkml:context>
    <inkml:brush xml:id="br0">
      <inkml:brushProperty name="width" value="0.05" units="cm"/>
      <inkml:brushProperty name="height" value="0.05" units="cm"/>
      <inkml:brushProperty name="color" value="#5B2D90"/>
    </inkml:brush>
  </inkml:definitions>
  <inkml:trace contextRef="#ctx0" brushRef="#br0">1 71 12107,'0'0'2291,"0"0"-1170,14-4 171,54-7-350,0 3 0,0 3 1,1 3-1,21 4-942,14-2 293,1880 22 4821,-1920-20-4806,305 8 1546,350-35-1854,-579 3 187,-140 23-186,1-1 0,-1 0 1,1 0-1,-1 0 0,1 1 0,-1-1 0,1 0 0,-1 0 0,1 0 0,-1 0 0,1 0 1,-1 0-1,1 0 0,-1 0 0,1 0 0,-1 0 0,0 0 0,1 0 0,-1 0 1,1-1-1,-1 1 0,1 0 0,-1 0 0,1 0 0,-1-1 0,1 1 0,-1 0 1,0 0-1,1-1 0,-1 1 0,0-1 0,1 1 0,-1 0 0,0-1 0,1 1 1,-1 0-1,0-1 0,0 1 0,1-1 0,-1 1 0,0-1 0,0 1 0,0-1 1,0 1-1,0-1 0,0 1 0,0-1 0,0 1 0,0-1 0,0 1 0,0-1 1,0 1-1,0-1 0,0 1 0,0-1 0,0 1 0,0 0 0,-1-1 0,1 1 1,0-1-1,0 1 0,-1-1 0,1 1 0,0 0-1,-29-10-83,-135 7-3115,55 12-4088,22-2-4533</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47.196"/>
    </inkml:context>
    <inkml:brush xml:id="br0">
      <inkml:brushProperty name="width" value="0.05" units="cm"/>
      <inkml:brushProperty name="height" value="0.05" units="cm"/>
    </inkml:brush>
  </inkml:definitions>
  <inkml:trace contextRef="#ctx0" brushRef="#br0">114 83 8456,'0'0'4356,"-1"-13"-1644,-1-3-1779,-2-37 3595,13 59-1512,17 29-2525,-1 1-1,-2 1 0,-2 1 0,-1 0 1,-2 2-1,0 6-490,-9-29 14,-2 1 1,0 0 0,0 1-1,-2 0 1,0 0-1,-1 0 1,-1 0-1,-1 0 1,-1 1 0,0 0-1,-2-1 1,0 1-1,-1-1 1,-1 0-1,-1 1 1,-1-1 0,0-1-1,-2 1 1,0-1-1,0 0 1,-2 0 0,-1-1-1,0-1 1,-1 1-1,0-2 1,-3 3-15,-1-4-84,-1 0-1,0-1 1,-1 0 0,-1-2-1,0 0 1,-14 7 84,-33 6-6381,51-21-473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45.850"/>
    </inkml:context>
    <inkml:brush xml:id="br0">
      <inkml:brushProperty name="width" value="0.05" units="cm"/>
      <inkml:brushProperty name="height" value="0.05" units="cm"/>
    </inkml:brush>
  </inkml:definitions>
  <inkml:trace contextRef="#ctx0" brushRef="#br0">71 198 7463,'0'0'2893,"0"0"-923,0 0 70,5-13 298,12-37-331,-17 50-1948,0 0 0,0 1-1,0-1 1,0 0 0,0 1 0,0-1 0,0 0 0,0 1-1,0-1 1,0 0 0,0 1 0,1-1 0,-1 0-1,0 1 1,0-1 0,0 0 0,0 1 0,1-1 0,-1 0-1,0 0 1,0 1 0,0-1 0,1 0 0,-1 0-1,0 1 1,0-1 0,1 0 0,-1 0 0,0 0 0,1 0-1,-1 0 1,0 1 0,1-1 0,-1 0 0,0 0 0,1 0-1,-1 0 1,0 0 0,1 0 0,-1 0 0,0 0-1,1 0 1,-1 0 0,0 0 0,1 0 0,-1 0 0,0 0-1,1-1 1,-1 1 0,0 0 0,0 0 0,1 0-1,-1 0 1,0-1 0,1 1 0,-1 0-59,14 327 2397,12 19-4591,-21-241-411,-5-105 2570,-1 1 1,1-1 0,-1 1 0,1 0 0,-1-1 0,0 1 0,1-1-1,-1 0 1,0 1 0,1-1 0,-1 0 0,0 1 0,0-1-1,1 0 1,-1 0 0,0 1 0,0-1 0,0 0 0,1 0 0,-1 0-1,0 0 1,0 0 0,0 0 0,0 0 0,1-1 0,-1 1 0,0 0-1,0 0 1,1 0 0,-1-1 0,0 1 0,0-1 0,1 1 0,-1 0-1,0-1 1,1 1 0,-1-1 0,1 1 0,-1-1 0,0 0 0,1 1-1,-1-1 1,1 0 0,0 1 0,-1-1 0,1 0 0,0 1-1,-1-1 1,1 0 0,0 0 0,0 0 0,-1 1 0,1-1 0,0 0-1,0 0 1,0 0 0,0 1 0,0-2 34,-20-42 524,2-1 0,2-2 0,2 1 0,2-2 0,2 1 0,2-2-1,1-10-523,2 27 282,1 0-1,2 1 0,1-1 0,1 0 0,1 0 0,2 0 1,2 1-1,0 0 0,3-1 0,0 2 0,2-1 0,12-24-281,-19 49 52,1-1 0,1 1 0,-1 1 0,1-1 0,0 0 0,0 1 0,1 0 0,0 0-1,0 1 1,0 0 0,0 0 0,0 0 0,1 1 0,0 0 0,0 0 0,0 0 0,0 1 0,0 0-1,0 1 1,0 0 0,1 0 0,-1 0 0,1 1 0,-1 0 0,0 0 0,1 1 0,6 1-52,2 1 5,0 0 1,0 1-1,0 1 1,0 0-1,-1 2 1,0-1 0,0 2-1,-1 0 1,0 1-1,0 0 1,-1 1-1,2 2-5,-9-8-7,1 1 0,-1 0 0,0 0 0,0 0 0,-1 1 0,0-1 0,0 1-1,0 1 1,-1-1 0,0 1 0,0 0 0,0-1 0,-1 2 0,0-1 0,-1 0 0,1 1-1,-1-1 1,-1 1 0,0-1 0,0 1 0,0 0 0,-1 0 0,0 0 0,0-1-1,-1 1 1,0 0 0,-1-1 0,1 1 0,-2 0 0,1-1 0,-1 0 0,0 0 0,-4 7 7,-10 2-266,-1-1 0,-1-1 1,0-1-1,-1-1 1,0 0-1,-1-2 0,0 0 1,-1-2-1,0 0 1,0-1-1,-1-1 0,-20 2 266,38-7-365,-29 7-1938,12-5-3730,15-3-96</inkml:trace>
  <inkml:trace contextRef="#ctx0" brushRef="#br0" timeOffset="599.344">1114 187 8808,'0'0'2984,"5"-15"-608,15-45 357,-19 59-2586,0 0-1,0-1 1,0 1-1,0-1 1,-1 1-1,1-1 1,0 1-1,-1-1 0,1 1 1,-1-1-1,0 1 1,1-1-1,-1 0 1,0 1-1,0-1 1,0 0-1,0 1 1,0-1-1,0 0 0,-1 1 1,1-1-1,-1 1 1,1-1-1,-1 1 1,1-1-1,-1 1 1,0-1-1,0 1 1,0-1-1,0 1 0,0 0 1,0-1-1,0 1 1,0 0-1,0 0 1,-1 0-1,1 0 1,0 0-1,-1 0 1,1 0-1,-1 1 0,1-1 1,-1 0-1,1 1 1,-1-1-1,1 1 1,-1 0-1,0-1 1,1 1-1,-1 0 1,1 0-1,-1 0 1,-1 0-148,-74 28 1662,56-10-1552,1 0 1,0 2 0,2 1 0,0 0 0,2 1 0,0 1 0,1 0 0,2 1 0,0 1-1,2 0 1,0 0 0,2 2-110,2-14-20,1 1-1,1 0 0,1 0 1,0 0-1,0 0 0,1 1 1,1 0-1,1-1 1,0 1-1,1 0 0,0 0 1,2 0-1,-1-1 0,2 1 1,0-1-1,0 1 1,2-1-1,0 0 0,0 0 1,1-1-1,1 0 0,4 6 21,2-4-311,1 0-1,0-2 1,1 0 0,1 0-1,0-1 1,0-1-1,1-1 1,1 0-1,0-1 1,0-1-1,1-1 1,0-1-1,0 0 1,5 0 311,0-1-1631,2 0 0,-1-2 0,0-1 0,1-1 0,-1-1 0,24-3 1631,3-8-5195,-7-4-2075</inkml:trace>
  <inkml:trace contextRef="#ctx0" brushRef="#br0" timeOffset="1047.693">1580 292 545,'0'0'4991,"0"0"-2258,0 0-720,0 0 122,0 0-256,0 0-160,0 0-75,0-5-240,1-11-272,3 26 998,-10 199 1731,0-130-3723,-1-2-421,1-16-3470,-3-53-5309,-1-29 4191,-9-82 213,11-56 8802,6 95-1650,2-53 5642,1 115-8054,0 0 0,-1 1 0,1-1 0,0 1 0,0-1 0,0 1 0,0-1 0,0 1 0,0 0 0,1-1 0,-1 1 1,0 0-1,1 0 0,-1 0 0,1 0 0,-1 0 0,1 0 0,-1 1 0,1-1 0,0 0 0,-1 1 0,1-1 0,0 1 0,-1 0 0,1-1 0,0 1 0,0 0 0,0 0 0,-1 0 1,1 0-1,0 1 0,0-1 0,-1 0 0,1 1 0,0-1 0,0 1-82,62 25 340,158 150-453,-215-172 104,-1-1 0,0 0 0,1 0 0,-1 0 0,1-1 0,0 1 0,0-2 0,0 1 0,0-1 0,0 0 0,0-1 0,0 1 0,0-1 0,1-1 0,-1 1 0,0-1 0,0-1 0,0 1 0,0-1 0,0 0 0,-1-1 0,1 0 0,-1 0 0,1 0 0,-1-1 0,0 0 0,0 0 0,-1 0 0,1-1 0,-1 0 0,0 0 0,0 0 0,-1-1 0,1 1 0,-1-2 10,52-101 415,-54 129-566,-75 117-762,1-48 1937,78-112 1297,-2 16-2230,1 0 1,0 0-1,0 0 1,0 0-1,0 1 0,1 0 1,0 0-1,0 0 1,1 1-1,-1 0 1,1 0-1,0 0 1,0 1-1,0 0 0,0 1 1,1 0-1,-1 0 1,1 0-1,-1 1 1,1 0-1,-1 1 1,4-1-93,-8 2 11,0 0 0,-1 0 0,1 0 1,0 0-1,-1 0 0,0 0 0,1 1 1,-1-1-1,0 1 0,0 0 0,1 0 0,-1 0 1,-1 0-1,1 0 0,0 0 0,0 0 1,-1 0-1,1 1 0,-1-1 0,0 1 1,0-1-1,0 1 0,0-1 0,0 1 1,0 0-1,-1 0 0,1-1 0,-1 4-11,4 80 262,-4-84-262,-8 68-1496,3 56-4119,12-107 1297,3-3-1293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47.812"/>
    </inkml:context>
    <inkml:brush xml:id="br0">
      <inkml:brushProperty name="width" value="0.05" units="cm"/>
      <inkml:brushProperty name="height" value="0.05" units="cm"/>
    </inkml:brush>
  </inkml:definitions>
  <inkml:trace contextRef="#ctx0" brushRef="#br0">104 48 6150,'0'0'5023,"0"0"-1862,0 0-199,0 0-218,0 0-774,0 0-459,0 0-331,2-7-364,-1 4-787,1 0-1,-1 1 0,1-1 1,-1 1-1,1 0 0,0-1 0,0 1 1,0 0-1,0 0 0,1 0 0,-1 1 1,0-1-1,1 0 0,-1 1 0,1-1 1,0 1-1,0 0 0,-1 0 0,1 0 1,0 0-1,0 1 0,0-1 1,0 1-1,0 0 0,0 0 0,0 0 1,0 0-1,0 0 0,-1 0 0,1 1 1,0 0-1,0-1 0,0 1 0,0 0-28,11 0 74,0-1-1,0 2 1,0 0-1,0 0 0,-1 1 1,1 1-1,-1 0 1,0 1-1,0 1 0,0 0 1,-1 0-1,12 9-73,-23-14 14,0 0 0,1 0 1,-1 1-1,0-1 0,0 0 0,0 1 0,0-1 0,0 1 0,-1-1 0,1 1 0,0 0 0,-1-1 1,1 1-1,-1-1 0,0 1 0,1 0 0,-1 0 0,0-1 0,0 1 0,0 0 0,0-1 0,0 1 0,0 0 1,-1 0-1,1-1 0,-1 1 0,1 0 0,-1-1 0,1 1 0,-1-1 0,0 1 0,0-1 0,0 1 1,0-1-1,0 0 0,0 1 0,0-1 0,-1 1-14,-54 44 332,55-45-319,-293 149 831,293-150-843,0 1 1,-1-1 0,1 0 0,0 0 0,0 1-1,-1-1 1,1 1 0,0-1 0,0 1 0,0 0-1,0-1 1,0 1 0,0 0 0,0 0 0,0 0 0,0 0-1,0-1 1,0 1 0,0 1 0,0-1 0,1 0-1,-1 0 1,1 0 0,-1 0 0,1 0 0,-1 1-1,1-1 1,-1 0 0,1 0 0,0 1 0,0-1 0,0 0-1,0 1 1,0-1 0,0 0 0,0 1 0,0-1-1,0 0 1,0 0 0,1 1 0,-1-1 0,1 0-1,-1 0 1,1 1 0,-1-1 0,1 0 0,0 0 0,-1 0-1,1 0 1,0 0 0,0 0 0,0 0 0,0 0-2,22 7-112,0-2 0,0 0 0,0-1 0,1-2 0,0 0 0,0-1 0,19-2 112,-5 1-407,46 1-1045,-11 0-1229,-2 3-3350,-31-1-1576</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49.781"/>
    </inkml:context>
    <inkml:brush xml:id="br0">
      <inkml:brushProperty name="width" value="0.05" units="cm"/>
      <inkml:brushProperty name="height" value="0.05" units="cm"/>
    </inkml:brush>
  </inkml:definitions>
  <inkml:trace contextRef="#ctx0" brushRef="#br0">157 82 10698,'0'0'2755,"0"0"-657,0 0 598,0 0-465,0 0-795,-15 3-454,5-1-806,6-2-134,0 0-1,0 0 1,0 1 0,1 0-1,-1 0 1,0 0-1,1 0 1,-1 0-1,1 1 1,-1-1-1,1 1 1,0 0 0,-1 0-1,1 0 1,0 1-1,0-1 1,1 1-1,-1-1 1,0 1-1,1 0 1,0 0 0,0 0-1,-2 4-41,-5 11 78,1 0 1,0 1-1,2 0 1,0 1-1,1-1 0,1 1 1,1 0-1,1 0 0,0 0 1,2 0-1,0 1 1,1-1-1,1 0 0,1 0 1,1 0-1,1-1 0,1 1 1,0-1-1,1 0 1,1-1-1,1 0 0,10 16-78,-12-27 5,0 1 0,1-1 0,-1-1-1,1 1 1,1-1 0,-1-1 0,1 1 0,0-2-1,1 1 1,-1-1 0,1 0 0,-1-1-1,1 0 1,0-1 0,0 0 0,0-1 0,1 0-1,-1 0 1,0-1 0,0 0 0,1-1-1,-1 0 1,0-1 0,0 0 0,0 0-1,0-1 1,0-1 0,3-1-5,2-1 122,0 0 1,0-1-1,-1-1 1,0 0-1,0-1 1,-1 0-1,0-1 1,-1-1-1,0 0 1,0-1-1,-1 0 1,-1 0-1,0-1 0,-1-1 1,0 0-1,-1 0 1,4-11-123,-6 7 78,-1 1-1,-1-1 1,-1 0 0,0-1 0,-1 1-1,-1 0 1,-1-1 0,-1 1-1,0-1 1,-2 1 0,0 0 0,-1 0-1,0 0 1,-2 0 0,0 1 0,-5-9-78,5 16-13,0 0 0,-1 0 0,0 1 1,0 0-1,-1 0 0,-1 1 0,1 0 1,-1 1-1,-1 0 0,1 0 0,-1 1 1,0 0-1,-1 1 0,1 0 1,-1 0-1,0 1 0,0 1 0,-1 0 1,1 0-1,-1 1 0,1 1 0,-3 0 13,1 0-350,1 0-1,0 1 1,-1 1-1,1 0 1,0 1-1,0 0 1,0 1-1,0 0 1,0 1 0,0 0-1,1 1 1,0 0-1,-7 5 351,-32 46-10223,38-27 1036</inkml:trace>
  <inkml:trace contextRef="#ctx0" brushRef="#br0" timeOffset="541.43">942 417 13004,'0'0'2968,"0"0"-192,0 0-283,0 0-731,0 0-561,0 0-304,0 0-251,-4 7-203,-14 20-96,18-25-324,0 0 0,1-1 0,-1 1 0,0-1 0,1 1 0,-1 0 0,1-1-1,-1 1 1,1-1 0,0 1 0,-1-1 0,1 1 0,0-1 0,0 0 0,0 1 0,0-1 0,0 0 0,1 0 0,-1 0 0,0 0-1,1 0 1,-1 0 0,0 0 0,1 0 0,-1 0 0,1-1 0,-1 1 0,1-1 0,0 1 0,0-1-23,2 2 54,38 13-11,-32-37-4116,-3 7 377,3 0-3483,4-2-5195</inkml:trace>
  <inkml:trace contextRef="#ctx0" brushRef="#br0" timeOffset="906.818">1654 57 12107,'0'0'6209,"0"0"-3449,0 0-796,0 0-298,0 0-598,-12 1-449,5-1-544,3 0-47,0 0 1,0 1 0,0-1-1,1 1 1,-1 0 0,0-1-1,0 2 1,1-1-1,-1 0 1,1 1 0,-1 0-1,1-1 1,-1 1 0,1 1-1,0-1 1,0 0-1,0 1 1,0 0 0,1-1-1,-1 1 1,1 0 0,-1 0-29,-25 46 112,2 0 1,2 2 0,3 1 0,1 0 0,3 1-1,3 1 1,1 1 0,0 24-113,10-70-4,1 0 0,0 1 1,1-1-1,0 1 0,0-1 0,1 1 1,0-1-1,1 1 0,0-1 0,0 1 1,1-1-1,1 0 0,-1 0 0,1 0 0,1 0 1,0 0-1,0 0 0,1-1 0,0 0 1,0 0-1,1 0 0,0-1 0,0 0 1,1 0-1,0 0 0,0-1 0,7 5 4,-3-5 41,0-1 1,0 0-1,0 0 0,0-1 0,1-1 0,-1 0 0,1-1 0,0 0 0,0 0 0,0-1 0,0-1 0,0 0 0,0-1 0,0 0 0,0-1 0,0 0 1,-1-1-1,1 0 0,-1-1 0,1 0 0,-1-1 0,0 0 0,-1-1 0,1 0 0,-1-1 0,0 0-41,-6 1 90,0 1-1,-1-1 1,1 0 0,-1 0-1,0 0 1,-1 0 0,0 0-1,0-1 1,0 1 0,0-1-1,-1 1 1,0-1 0,-1 0-1,0 1 1,0-1 0,0 0-1,-1 0 1,0 1-1,0-1 1,0 1 0,-1-1-1,0 1 1,0-1 0,-1 1-1,0 0 1,0 0 0,0 0-1,-1 1 1,0-1 0,0 1-1,0 0 1,-1 0 0,0 0-1,-1-1-89,-7-5-16,1 1 0,-1 0 0,-1 1 0,0 0 0,0 1 0,-1 0 0,0 1 0,0 1 0,-1 1 0,1 0 0,-4 0 16,-112-4-3881,97 18 125,16 3-3165,8 2-7508</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55.636"/>
    </inkml:context>
    <inkml:brush xml:id="br0">
      <inkml:brushProperty name="width" value="0.05" units="cm"/>
      <inkml:brushProperty name="height" value="0.05" units="cm"/>
    </inkml:brush>
  </inkml:definitions>
  <inkml:trace contextRef="#ctx0" brushRef="#br0">383 117 7687,'0'0'4282,"0"0"-1154,0-14-197,0-47-390,-1 59-2397,0-1 0,0 1 1,0-1-1,-1 1 1,1 0-1,-1 0 0,1 0 1,-1 0-1,1 0 0,-1 0 1,0 0-1,0 0 0,0 1 1,0-1-1,-1 1 0,1-1 1,0 1-1,0 0 0,-1 0 1,1 0-1,-1 0 0,1 0 1,-1 1-1,1-1 0,-1 1 1,0 0-1,1-1 1,-1 1-1,0 0 0,1 1 1,-1-1-1,1 0 0,-1 1 1,0 0-145,-1-1 201,-9 3-43,0 0 1,0 2-1,0-1 1,0 2-1,1 0 1,0 0-1,0 1 1,1 1 0,0 0-1,0 0 1,1 1-1,0 0 1,0 1-1,1 0 1,1 1-1,0 0 1,0 0 0,1 1-1,0 0 1,-3 8-159,-1-3 3,1-1 0,0 1 0,1 1 0,1 0 0,1 0 0,0 1 0,2 0 0,0 0 0,1 0 0,1 0 0,1 1 0,0-1 0,2 1 0,0 0 0,1-1 0,1 1 0,1-1 1,0 0-1,2 0 0,0 0 0,1 0 0,1-1 0,1 0 0,1 0 0,0-1 0,1 0 0,1 0 0,2 1-3,2-2-230,0-1 0,1-1 0,1 0 1,0-1-1,1-1 0,0 0 0,1-2 0,0 0 0,0-1 0,1-1 1,0-1-1,7 1 230,-8-3-879,-1-1 0,1-1 0,0 0 0,0-2 0,0 0 0,0-1-1,0-1 1,17-3 879,11-11-4799,-6-3-1441</inkml:trace>
  <inkml:trace contextRef="#ctx0" brushRef="#br0" timeOffset="354.32">721 276 7847,'-6'-15'3166,"-19"-45"-59,24 57-2754,0 1 1,1 0-1,-1-1 0,0 1 1,0 0-1,0 0 0,0 0 1,0 0-1,0 0 0,-1 0 1,1 0-1,-1 0 0,0 1 1,1-1-1,-1 0 0,0 1 0,0-1 1,0 1-1,0 0 0,0 0 1,0 0-1,0 0 0,0 0 1,-1 0-1,1 0 0,0 1 1,-2-1-354,-10 49 2818,15 14-2239,3 0-1,2 0 1,4-1-1,11 40-578,19 146-632,-39-225 313,1 5-2084,-2-42 929,-10-291 1474,8 266 88,3 0 1,1 1-1,2-1 1,1 0-1,2 1 0,2 0 1,2 1-1,1 0 0,4-3-88,-13 34 8,0 0 0,1 0 0,0 0 0,0 1 0,1-1-1,0 1 1,0 0 0,1 1 0,-1-1 0,1 1-1,0 0 1,1 0 0,-1 1 0,1 0 0,0 0-1,0 1 1,0 0 0,0 0 0,1 0 0,-1 1 0,1 0-1,-1 0 1,1 1 0,0 0 0,0 1 0,0 0-1,0 0 1,5 1-8,-3-1-37,0 1 0,0 0 0,-1 0 0,1 1 1,0 1-1,-1-1 0,0 2 0,1-1 0,-1 1 0,0 1 0,-1-1 0,1 2 0,-1-1 0,0 1 0,7 6 37,15 33-3636,-18 11-5135,-13-20-1484</inkml:trace>
  <inkml:trace contextRef="#ctx0" brushRef="#br0" timeOffset="696.398">648 552 9513,'0'0'4030,"0"0"-1152,0 0-385,0 0-854,18-8-908,127-50-101,-44 35-464,146-47-1581,-205 45-2024,9-27-7493,-32 29 4638</inkml:trace>
  <inkml:trace contextRef="#ctx0" brushRef="#br0" timeOffset="1014.606">1301 108 2434,'0'0'4175,"-4"-13"-1741,-7-17-1504,-2-2 1166,3 2 3889,33 98-167,16 39-3881,5 15-1204,-33-94-587,-1 2-1,-1-1 0,-2 1 1,-1 0-1,-1 1 0,-2 0 1,-1-1-1,-1 1 0,-4 28-145,0-44 2,-1 0-1,-1 0 1,0-1-1,-1 0 1,-1 0-1,0 0 1,-1 0-1,0-1 1,-1-1-1,0 1 1,-1-1-1,-1-1 0,-10 10-1,-96 78-3003,82-74-888,3-4-3631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54.932"/>
    </inkml:context>
    <inkml:brush xml:id="br0">
      <inkml:brushProperty name="width" value="0.05" units="cm"/>
      <inkml:brushProperty name="height" value="0.05" units="cm"/>
    </inkml:brush>
  </inkml:definitions>
  <inkml:trace contextRef="#ctx0" brushRef="#br0">64 207 2723,'0'0'4964,"0"0"-2124,0 0-203,3-13 524,10-41-204,-10 31 2334,-3 23-4128,0 0-282,0 8-11,-6 293 812,19 44-2526,-12-223-3245,-12-105 983,-17-14-7924,14-12 4870</inkml:trace>
  <inkml:trace contextRef="#ctx0" brushRef="#br0" timeOffset="316.252">1 250 6919,'0'-23'919,"10"-90"6762,-9 108-7217,1 0 0,-1 0 0,1 0 0,0 0 0,0 0 0,0 0 0,1 1 0,0-1 0,-1 1 0,2 0 0,-1-1 0,0 1 0,1 1 0,0-1 0,0 0-464,72-30 2268,-56 31-2163,0 1 0,1 0-1,0 2 1,-1 0 0,1 2-1,-1 0 1,10 3-105,-17-4 23,0 0 0,0 2-1,0 0 1,0 0 0,0 1 0,0 1-1,-1 0 1,0 0 0,0 2 0,-1-1-1,0 1 1,0 1 0,0 0 0,-1 1-1,0 0 1,-1 0 0,0 1 0,0 0-1,-1 1 1,0 0 0,-1 0 0,-1 0-1,2 4-22,-7-10-3,-1 0-1,0-1 1,1 1 0,-2 0-1,1 0 1,-1 0-1,1-1 1,-1 1-1,0 0 1,-1-1-1,1 1 1,-1 0 0,0-1-1,0 0 1,-1 0-1,1 1 1,-1-1-1,0-1 1,0 1-1,0 0 1,0-1 0,-1 1-1,0-1 1,1 0-1,-1 0 1,-1 0 3,-114 59-98,-159 24-1706,271-83-99,14-2-6524,8-1-418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59.055"/>
    </inkml:context>
    <inkml:brush xml:id="br0">
      <inkml:brushProperty name="width" value="0.05" units="cm"/>
      <inkml:brushProperty name="height" value="0.05" units="cm"/>
    </inkml:brush>
  </inkml:definitions>
  <inkml:trace contextRef="#ctx0" brushRef="#br0">149 46 192,'0'0'8301,"0"0"-4649,0 0-1293,0 0 188,0 0-487,0 0-586,0 0-332,2-8-288,-2 4-706,0 2-119,0 1 1,0 0-1,1-1 0,-1 1 0,0 0 1,0-1-1,1 1 0,-1 0 0,1-1 1,-1 1-1,1 0 0,-1-1 0,1 1 1,0 0-1,0 0 0,-1 0 0,1 0 1,0 0-1,0 0 0,0 0 0,0 0 1,0 0-1,0 0 0,1 1 0,-1-1 1,0 0-1,0 1 0,1-1 0,-1 1 1,0-1-1,1 1 0,0-1-29,-1 1 17,62 4 995,-62-4-995,0 0 1,1 1 0,-1-1 0,0 0 0,0 0 0,1 1 0,-1-1 0,0 1 0,0-1 0,0 1 0,0-1 0,1 1-1,-1 0 1,0-1 0,0 1 0,0 0 0,0 0 0,-1 0 0,1 0 0,0 0 0,0 0 0,0 0 0,-1 0-1,1 0 1,0 0 0,-1 1 0,0-1 0,1 0 0,-1 0 0,1 1 0,-1-1 0,0 0 0,0 0 0,0 1-1,0-1 1,0 0 0,0 1 0,0-1 0,0 0 0,0 0 0,-1 1 0,1-1 0,-1 0 0,1 0 0,0 0-1,-1 1-17,-5 6 75,0 0 0,0 0 0,-1-1-1,0 0 1,-1 0 0,1-1-1,-1 0 1,-1 0 0,1 0 0,-1-1-1,-5 2-74,-3 3 107,-121 83 347,137-93-454,0 1 0,0-1 0,0 1 0,0-1 0,0 1 0,0-1-1,0 1 1,1-1 0,-1 1 0,0 0 0,0 0 0,1-1 0,-1 1 0,0 0 0,1 0 0,-1 0-1,1-1 1,-1 1 0,1 0 0,0 0 0,-1 0 0,1 0 0,0 0 0,-1 0 0,1 0 0,0 0-1,0 0 1,0 0 0,0 0 0,0 0 0,0 0 0,0 0 0,0 0 0,1 0 0,-1 0 0,0 0 0,1 0-1,-1 0 1,0 0 0,1 0 0,-1 0 0,1 0 0,0 0 0,-1-1 0,1 1 0,0 0 0,47 16-204,212-9-3971,-116-19-5284,-87 2 117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1:58.581"/>
    </inkml:context>
    <inkml:brush xml:id="br0">
      <inkml:brushProperty name="width" value="0.05" units="cm"/>
      <inkml:brushProperty name="height" value="0.05" units="cm"/>
    </inkml:brush>
  </inkml:definitions>
  <inkml:trace contextRef="#ctx0" brushRef="#br0">55 195 13293,'27'-59'10858,"-27"75"-8723,-19 144-1265,14-76-1087,4 0 0,4-1 0,5 25 217,-8-107-24,17 70-2730,13-39-6527,-22-31 4049,1-3-1067</inkml:trace>
  <inkml:trace contextRef="#ctx0" brushRef="#br0" timeOffset="451.296">74 389 4837,'-44'-236'7669,"15"84"266,32 152-5108,16 29-2078,-1-4-718,1-1-1,2-1 1,0-1-1,1-1 1,1-1-1,1-1 1,1-1-1,1-1 1,0-1-1,1-2 1,0 0-1,1-2 1,1-1-1,0-1 1,0-2-1,1-1 1,0-1-1,0-1 1,1-2-1,-1-1 1,5-2-31,-29 2-3,1-1 1,-1 0-1,0-1 0,0 1 1,1-1-1,-1-1 0,0 1 1,1-1-1,-1 0 0,0 0 1,0-1-1,0 0 0,0 0 1,0 0-1,0-1 0,-1 0 1,1 0-1,-1 0 0,0-1 1,0 0-1,0 0 0,0 0 1,-1 0-1,1-1 0,-1 0 1,0 0-1,-1 0 0,1 0 1,-1-1-1,0 1 0,0-1 1,-1 0-1,0 0 0,2-5 3,-3 4 2,1 1 0,-1-1-1,-1 0 1,1 1-1,-1-1 1,0 0 0,-1 1-1,1-1 1,-1 0 0,-1 1-1,1-1 1,-1 1 0,0 0-1,-1-1 1,1 1 0,-1 0-1,-1 0 1,1 1-1,-1-1 1,0 1 0,0 0-1,0 0 1,-1 0 0,0 0-1,0 1 1,0 0 0,0 0-1,-1 0 1,0 0 0,1 1-1,-1 0 1,0 1-1,-1-1 1,1 1 0,0 0-1,-1 0 1,1 1 0,-1 0-1,-3 0-1,-2 5-1,0 1-1,0 0 0,0 1 1,1 0-1,0 1 1,0 0-1,1 1 0,0 0 1,0 0-1,1 1 1,0 0-1,0 1 0,1 0 1,0 0-1,1 1 1,1 0-1,-1 1 0,2-1 1,0 1-1,-1 1 2,-2 4-12,1 1 0,0 0-1,1 0 1,1 0 0,1 1 0,1 0-1,0-1 1,2 1 0,0 0 0,1 18 11,0-36 1,0 0 0,-1 0-1,1 0 1,0 0-1,0 0 1,0 0-1,0 0 1,0 0-1,0 0 1,0 0-1,0 0 1,0 0 0,1 0-1,-1 0 1,0 0-1,1 0 1,-1-1-1,1 1 1,-1 0-1,1 0 1,-1 0-1,1 0 1,-1-1-1,1 1 1,0 0 0,-1-1-1,1 1 1,0 0-1,0-1 1,-1 1-1,1-1 1,0 1-1,0-1 1,0 1-1,0-1 1,0 0-1,0 0 1,0 1 0,0-1-1,0 0 1,0 0-1,0 0 1,0 0-1,-1 0 1,1 0-1,0 0 1,0 0-1,0 0 1,0-1 0,39-29 44,109-251 89,-147 275-112,1 0 0,0 0 0,1 0 0,-1 0 0,1 0 0,1 1 0,-1 0 0,1 0-1,0 0 1,0 1 0,0-1 0,0 1 0,1 0 0,0 1 0,0-1 0,0 1 0,0 0 0,0 1 0,1-1-1,-1 1 1,1 1 0,0-1 0,-1 1 0,6 0-21,-8 4 34,0 0 0,0 1 0,-1-1 0,1 1 0,-1 0 1,0 0-1,0 0 0,0 0 0,-1 1 0,1-1 0,-1 1 0,0 0 0,-1 0 0,1-1 0,-1 1 0,0 0 0,0 0 0,0 0 0,-1 0 0,1 0 0,-1 1 1,-1-1-1,1 0 0,-1 0 0,0 0 0,-1 4-34,2 8 43,-30 363 240,28-343-350,0-18-297,1 0 0,0 0 0,1 1 0,2-1 0,0 0 0,1 0 0,0 0 0,6 13 364,32 21-6700,-16-40 188</inkml:trace>
  <inkml:trace contextRef="#ctx0" brushRef="#br0" timeOffset="1510.158">1134 312 10282,'0'0'2765,"0"0"-587,0 0 272,0 0-416,0 0-752,0 0-396,0 0-192,-8 6-70,4-3-532,1-1-57,1-1 0,0 0 1,0 0-1,1 1 1,-1-1-1,0 1 1,0 0-1,1 0 1,-1-1-1,1 1 0,-1 0 1,1 0-1,0 0 1,0 0-1,0 1 1,0-1-1,0 0 1,1 0-1,-1 1 0,1-1 1,-1 0-1,1 1 1,0-1-1,0 0 1,0 1-1,0-1 1,0 1-1,1 1-35,1 6 46,1 1 0,1-1-1,0 1 1,0-1 0,1 0 0,1 0-1,-1-1 1,2 0 0,-1 0 0,1 0 0,1-1-1,-1 0 1,1 0 0,1-1 0,-1 0 0,1 0-1,0-1 1,1 0 0,0-1 0,0 0 0,0-1-1,0 0 1,1 0 0,-1-1 0,1 0-1,4-1-45,-9-2 2,0 0 0,0-1 0,0 0 0,0 0 0,0-1 1,0 0-1,-1 0 0,1 0 0,-1 0 0,1-1 0,-1 0 0,0 0 0,0-1 0,0 1 0,-1-1 0,1 0 0,-1 0 0,0-1 0,0 1 0,0-1 0,-1 0 0,1 0-2,5-9 8,-1 1 0,0-1 0,-1-1 0,0 1 1,-2-1-1,1 0 0,2-15-8,-6 19 27,0 0 0,-1 0 0,0 0 1,-1-1-1,0 1 0,0 0 0,-1-1 0,-1 1 1,0 0-1,-1 0 0,-1-3-27,3 10 7,0 0-1,-1 0 1,0 0 0,1 0 0,-2 0-1,1 1 1,0-1 0,-1 1 0,1-1-1,-1 1 1,0 0 0,0 0 0,-1 0 0,1 0-1,0 1 1,-1 0 0,0-1 0,1 1-1,-1 0 1,0 1 0,0-1 0,0 1-1,-1-1 1,1 1 0,0 1 0,0-1-1,0 0 1,-1 1 0,1 0 0,-3 0-7,-6 3 1,0 1 0,1 0 0,-1 0 0,1 1 0,0 1 1,0 0-1,1 1 0,0 0 0,0 0 0,0 1 0,1 1 1,0 0-1,1 0 0,0 1 0,0 0 0,1 1 0,1-1 1,0 2-1,0-1 0,1 1 0,0 0 0,1 0 0,0 3-1,-1-3 2,1-1-1,0 1 0,1 0 0,0 1 0,1-1 0,1 0 1,0 1-1,0 0 0,1-1 0,1 1 0,0 0 0,1 0 1,0-1-1,1 1 0,0 0 0,1-1 0,1 0 0,0 0 1,0 0-1,1 0 0,1-1 0,0 1 0,1-1 0,0-1 1,0 1-1,1-1 0,0-1 0,1 1 0,0-2 0,1 1 1,0-1-1,2 1-1,18 6 2,0-2 0,1-1-1,0-2 1,1-1 0,0-1 0,0-2 0,1-1 0,0-2 0,0-1 0,0-1 0,0-2 0,0-1 0,-1-2-1,4-2-1,-2 2 27,-1-2-1,1-2 1,-1-1-1,0-1 0,-1-2 1,-1-2-1,1 0 0,-2-2 1,0-2-1,-2 0 1,0-2-1,0-1 0,-2-1 1,-1-1-1,-1-2 0,-1 0 1,7-11-27,-20 22 57,-1 0 0,-1-1 0,0 0 0,-1 0 0,0-1 0,-2 0 0,1 0 0,-2 0 0,0-1 0,-1 1 0,-1-1 0,-1 0 1,0 0-1,-1 0 0,-1 0 0,-1-6-57,1 18 5,0 1 1,-1 0-1,0-1 0,0 1 1,0 0-1,0 0 1,-1 0-1,0 0 0,0 1 1,0-1-1,0 1 1,0 0-1,-1-1 1,1 2-1,-1-1 0,0 0 1,0 1-1,0-1 1,0 1-1,0 0 0,0 1 1,-1-1-1,1 1 1,-1 0-1,1 0 1,-1 0-1,0 0 0,1 1 1,-4 0-6,-7-1 10,0 2-1,0-1 1,1 2 0,-1 0 0,0 1 0,1 0 0,0 1-1,0 1 1,-1 1-10,0-2-23,1 2-1,-1 0 1,1 1-1,0 0 0,0 2 1,1-1-1,0 1 1,0 1-1,1 0 1,1 1-1,0 1 1,0-1-1,1 2 0,0-1 1,1 1-1,1 1 1,0 0-1,1 0 1,0 0-1,1 1 0,1 0 1,0 0-1,1 0 1,1 1-1,1-1 1,0 1-1,0 0 1,2 0-1,0 6 24,2-10-91,1 1 0,1-1 1,-1 1-1,2-1 0,0 0 0,0 0 1,1-1-1,1 1 0,0-2 0,0 1 1,1-1-1,0 0 0,1 0 0,0-1 1,1 0-1,0-1 0,0 0 0,1 0 1,0-1-1,0-1 0,0 0 0,1 0 1,0-1-1,0-1 0,0 0 0,1-1 1,0 0-1,-1-1 0,1 0 0,0-1 1,0 0-1,0-1 0,0-1 0,8-1 91,-13 0-14,1 0-1,-1-1 1,1 0-1,-1 0 0,0-1 1,0 0-1,0 0 0,0-1 1,-1 0-1,0 0 1,0-1-1,0 0 0,-1-1 1,0 1-1,0-1 0,-1 0 1,0 0-1,0-1 1,0-1 14,65-158 10,-58 126 13,-2 0-1,-1-1 1,-2 0-1,-3 0 1,0-14-23,-4 56 7,-1 0 0,1 0 0,0 0 0,0 0 0,-1 0 0,1 0 0,0 0 0,-1 0 0,1 0 0,0 0 0,-1 0 0,1-1 1,0 1-1,-1 0 0,1 0 0,0 0 0,0 0 0,-1 0 0,1-1 0,0 1 0,0 0 0,-1 0 0,1 0 0,0-1 0,0 1 1,0 0-1,-1 0 0,1-1 0,0 1 0,0 0 0,0-1 0,0 1 0,0 0 0,-1-1 0,1 1 0,0 0 0,0 0 0,0-1 1,0 1-1,0 0 0,0-1 0,0 1 0,0 0-7,-11 29 101,8-13-81,1-1-1,0 1 1,1 0 0,0 0-1,2 0 1,-1 0-1,2-1 1,0 1-1,1 0 1,1-1 0,1 1-1,0-1 1,0 0-1,2-1 1,0 0-1,0 0 1,1 0 0,1-1-1,0 0 1,1 0-1,1-1 1,0-1-1,0 0 1,2 1-20,-8-9 0,0 0 0,0 0 1,1-1-1,-1 0 0,0 0 0,1 0 0,-1-1 0,1 1 0,0-1 1,0-1-1,-1 1 0,1-1 0,0 0 0,0 0 0,-1-1 0,1 0 1,0 0-1,0 0 0,-1 0 0,1-1 0,-1 0 0,0 0 1,1-1-1,-1 0 0,0 0 0,0 0 0,-1 0 0,1-1 0,-1 1 1,1-1-1,-1 0 0,0-1 0,-1 1 0,1-1 0,1-2 0,15-23 9,-1 0 0,-1-2 0,-2 0 0,-1-1-1,-1 0 1,-1-4-9,3-5 11,9-74 150,-25 117-157,0-1 0,0 0 0,0 1 1,0-1-1,0 0 0,-1 1 0,1-1 0,0 0 1,0 1-1,-1-1 0,1 0 0,0 0 1,0 1-1,-1-1 0,1 0 0,0 0 1,-1 0-1,1 1 0,0-1 0,-1 0 0,1 0 1,0 0-1,-1 0 0,1 0 0,-1 0 1,1 0-1,0 0 0,-1 0 0,1 0 1,0 0-1,-1 0 0,1 0 0,-1 0 0,1 0 1,0 0-1,-1 0 0,1 0 0,0 0 1,-1 0-1,1-1 0,0 1 0,-1 0 1,1 0-1,0 0 0,-1-1 0,1 1 0,0 0 1,0 0-1,-1-1 0,1 1 0,0 0 1,0-1-1,0 1 0,-1 0 0,1-1 1,0 1-1,0 0 0,0-1 0,0 1 0,0 0 1,0-1-1,0 1 0,0-1 0,0 1 1,0 0-1,0-1 0,0 1 0,0 0-4,-22 25 60,2 9-53,2 1 1,1 0 0,2 2-1,1 0 1,2 0 0,2 1 0,1 0-1,2 1 1,0 17-8,11-85-9,2 0 1,0 0-1,2 0 0,1 1 0,1 0 1,1 0-1,2 1 0,1 1 0,1 0 1,1 1-1,4-4 9,-18 26 2,0 1 1,1-1 0,-1 0-1,0 1 1,1-1-1,0 1 1,-1 0-1,1 0 1,0 0-1,0 0 1,0 1-1,0-1 1,1 1 0,-1 0-1,0 0 1,0 0-1,1 0 1,-1 0-1,1 1 1,-1 0-1,1-1 1,-1 1-1,1 0 1,-1 1 0,1-1-1,-1 1 1,0-1-1,1 1 1,-1 0-1,0 1 1,1-1-1,-1 0 1,0 1 0,0 0-1,0-1 1,0 1-1,-1 1 1,1-1-1,0 0 1,-1 1-1,1-1 1,-1 1-1,0-1 1,1 3-3,12 17 124,-2 0 1,0 1-1,-2 0 1,0 1-1,-2 0 1,0 2-125,29 68 550,-34-84-507,1 0 0,0 0 1,0 0-1,1 0 0,0-1 0,1 0 0,-1 0 0,2-1 0,-1 0 0,1 0 1,1-1-1,-1 0 0,1 0 0,1-1 0,-1 0 0,1-1 0,0 0 0,0 0 0,0-1 1,1-1-1,0 1 0,-1-2 0,1 0 0,0 0 0,0-1 0,6 0-43,-14-1-1,1-1 0,-1 1-1,0-1 1,1 0 0,-1 0-1,0-1 1,0 1 0,0-1-1,0 1 1,0-1-1,0 0 1,0 0 0,0-1-1,-1 1 1,1 0 0,-1-1-1,0 0 1,0 1 0,0-1-1,0 0 1,0 0 0,0 0-1,-1 0 1,0 0 0,1-1-1,-1-2 2,17-93-1765,-17 85 1046,2-34-3416,-1 14-2124,2-3-6932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59.625"/>
    </inkml:context>
    <inkml:brush xml:id="br0">
      <inkml:brushProperty name="width" value="0.05" units="cm"/>
      <inkml:brushProperty name="height" value="0.05" units="cm"/>
    </inkml:brush>
  </inkml:definitions>
  <inkml:trace contextRef="#ctx0" brushRef="#br0">126 169 10762,'0'0'2493,"0"0"-293,0 0 218,0 0-507,0 0-587,0 0-310,-7 3-378,4-2-617,1 0 0,0 0 1,-1 1-1,1-1 0,0 0 1,0 1-1,0 0 1,0-1-1,0 1 0,0 0 1,0 0-1,0 0 0,1 0 1,-1 0-1,1 1 1,0-1-1,-1 0 0,1 1 1,0-1-1,0 1 0,1-1 1,-1 1-1,0-1 1,1 1-1,0-1 0,-1 1 1,1 2-20,-3 27 16,0 0 0,2 0 1,2 1-1,1-1 1,1 0-1,1 0 0,2 0 1,2-1-1,1 0 1,1 0-1,1-1 0,2 0 1,1-1-1,14 20-16,-22-40-7,0 0 0,1 0 0,0-1 0,1 0 0,0-1 0,0 1 0,1-2 0,0 1 0,0-1-1,0 0 1,1-1 0,4 1 7,-10-3 76,1-2-1,0 1 1,0-1-1,0 1 1,0-1-1,0-1 1,0 1-1,0-1 1,0 0-1,0 0 1,0 0-1,0-1 1,0 0-1,0 0 1,0 0-1,0 0 1,-1-1 0,1 0-1,0 0 1,-1 0-1,1 0 1,-1-1-1,0 0 1,0 0-1,0 0 1,0 0-1,2-4-75,7-9 233,-2-2 0,0 0 0,-1 0 0,0-1 0,-2 0-1,0 0 1,-1-1 0,-1 0 0,-1-1 0,-1 1 0,-1-1 0,-1 0 0,0 0-1,-2 0 1,0 0 0,-3-16-233,4 13 28,-1-1 1,-1 1-1,-1 0 0,-1-1 0,-1 1 1,-1 0-1,-1 1 0,-2 0 0,0 0 0,-1 0 1,-2 1-1,0 0 0,-1 1 0,-2-2-28,6 15-65,0 0 0,-1 0 0,0 1-1,0 0 1,0 1 0,-1 0 0,0 0-1,0 1 1,-1 0 0,1 1 0,-1 0 0,0 1-1,0 0 1,0 1 0,-1 0 0,1 1-1,0 0 1,-1 0 0,1 2 0,-1-1-1,1 1 1,0 1 0,-5 1 65,6-1-473,0 0 0,1 1-1,-1 0 1,1 1 0,0 0 0,0 0-1,0 1 1,1 0 0,-1 1 0,1 0 0,1 0-1,-1 1 1,1-1 0,0 2 0,0-1 0,1 1-1,-2 4 474,-15 32-6523</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59.938"/>
    </inkml:context>
    <inkml:brush xml:id="br0">
      <inkml:brushProperty name="width" value="0.05" units="cm"/>
      <inkml:brushProperty name="height" value="0.05" units="cm"/>
    </inkml:brush>
  </inkml:definitions>
  <inkml:trace contextRef="#ctx0" brushRef="#br0">1 1 12300,'0'0'3491,"0"0"-1164,0 0 33,0 0-513,0 0-822,0 0-470,0 0-288,0 0-69,-1 10 368,26 68 5,-25-78-726,0 0-272,2-7-5563,3-3-1030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00.557"/>
    </inkml:context>
    <inkml:brush xml:id="br0">
      <inkml:brushProperty name="width" value="0.05" units="cm"/>
      <inkml:brushProperty name="height" value="0.05" units="cm"/>
    </inkml:brush>
  </inkml:definitions>
  <inkml:trace contextRef="#ctx0" brushRef="#br0">136 101 4933,'0'0'8696,"3"-13"-5301,9-44-1244,2 26 2382,-12 60-3316,-6 2-1144,0-1 0,-2 1 0,-1-1 1,-1 0-1,-2-1 0,0 0 0,-7 8-73,7-11-5,-80 153-150,117-185 251,-19 6-90,0-1 0,0 1-1,0 0 1,0 1 0,0 0-1,0 0 1,0 1 0,-1-1-1,1 2 1,0-1 0,-1 1-1,0 1 1,1-1 0,-1 1-1,2 2-5,16 5 6,26 14-10,-34-16 10,0-1-1,1 0 0,0-1 0,0-1 0,0-1 0,1-1 0,9 2-5,-23-6 29,1 1 0,-1-1 0,0 0 0,0 0-1,0 0 1,0-1 0,0 0 0,0 0 0,0 0 0,0-1 0,0 1 0,-1-1-1,1 0 1,0-1 0,-1 1 0,0-1 0,1 0 0,-1 0 0,0 0-1,-1 0 1,1-1 0,0 0 0,-1 0 0,0 0 0,0 0 0,0 0 0,2-5-29,3-5 324,-1 0 0,-1-1 0,0 1 0,-1-2 0,-1 1 1,0 0-1,-1-1 0,0 0 0,-1 1 0,-1-1 1,-1-11-325,-23 99 240,-21 169-48,39-213-179,-28 246-197,33-274 125,0 0-5,22-30-699,-21 30 685,12-18-2218,-8 6-4437,-5 10-437</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3.754"/>
    </inkml:context>
    <inkml:brush xml:id="br0">
      <inkml:brushProperty name="width" value="0.05" units="cm"/>
      <inkml:brushProperty name="height" value="0.05" units="cm"/>
    </inkml:brush>
  </inkml:definitions>
  <inkml:trace contextRef="#ctx0" brushRef="#br0">87 87 13549,'0'0'3769,"0"0"-1153,0 0-257,-2-13-597,-5-41-695,7 53-1042,0 0-1,1 0 1,-1 0-1,0 0 1,1 0-1,-1 1 1,1-1-1,-1 0 1,1 0-1,0 0 1,-1 0-1,1 0 1,0 1-1,-1-1 1,1 0-1,0 1 1,0-1-1,0 0 1,0 1-1,-1-1 1,1 1-1,0-1 1,0 1-1,0 0 1,0-1-1,0 1 1,0 0-1,0 0 1,0 0-1,0 0 1,1-1-1,-1 1 1,0 1-1,0-1 1,0 0-1,0 0 1,0 0-1,0 1 1,0-1-1,0 0 1,0 1-1,0-1 1,0 1-1,0-1-24,2 1 33,1 1-22,1 0 0,-1 1 0,0-1 0,0 1 0,1 0 0,-2 0 1,1 1-1,0-1 0,-1 1 0,1 0 0,-1 0 0,0 0 0,-1 0 0,1 0 0,-1 1 0,0-1 0,0 1 1,0 0-1,0 0 0,-1-1 0,0 1 0,0 0 0,0 0 0,-1 0 0,1 0 0,-1 0 0,0 0 1,-1 1-1,1-1 0,-1 0 0,0-1 0,0 1 0,-1 0 0,0 0 0,1 0 0,-1-1 0,-1 1 1,1-1-12,-8 16 51,-1-1 0,-1 0 0,-1-1 1,0-1-1,-1 0 0,-7 6-51,-35 45 349,55-67-346,-1 0 0,1 0 0,-1 0 0,1 0 0,-1 0 0,1 1 0,0-1 0,0 0 0,-1 1 0,1-1 0,0 1 0,1 0 0,-1-1 0,0 1 0,0 0 0,1-1 0,-1 1 0,1 0 0,-1 0 0,1-1 0,0 1 0,-1 0 0,1 0 0,0 0 0,0 0 0,1-1 0,-1 1 0,0 0-1,1 0 1,-1 0 0,1-1 0,-1 1 0,1 0 0,0 0 0,0-1 0,0 1 0,-1-1 0,2 1 0,-1-1 0,0 1 0,0-1 0,0 0 0,1 1 0,-1-1 0,1 0 0,-1 0 0,1 0 0,-1 0 0,1 0 0,0 0 0,-1-1 0,2 1-3,15 2-338,1-1 0,-1 0-1,1-1 1,0-2 0,-1 0 0,1 0 0,0-2-1,6-2 339,88-24-6919,-59 13-128</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4.209"/>
    </inkml:context>
    <inkml:brush xml:id="br0">
      <inkml:brushProperty name="width" value="0.05" units="cm"/>
      <inkml:brushProperty name="height" value="0.05" units="cm"/>
    </inkml:brush>
  </inkml:definitions>
  <inkml:trace contextRef="#ctx0" brushRef="#br0">156 83 10250,'0'0'3491,"0"0"-790,-2-13 59,-7-41-592,9 53-2109,-1 0 1,1 0 0,-1 0 0,1 0 0,-1 0 0,0 0 0,1 1 0,-1-1 0,0 0 0,0 0 0,0 1 0,0-1 0,1 0 0,-1 1 0,0-1-1,0 1 1,0-1 0,0 1 0,-1-1 0,1 1 0,0 0 0,0 0 0,0-1 0,0 1 0,0 0 0,0 0 0,0 0 0,0 0 0,0 0 0,-1 1-1,1-1 1,0 0 0,0 0 0,0 1 0,0-1 0,0 1 0,0-1 0,0 1 0,0-1 0,0 1 0,0-1 0,0 1 0,1 0 0,-1 0-1,0-1 1,0 1 0,1 0 0,-1 0 0,0 0 0,1 0 0,-1 0 0,1 0 0,-1 0-60,-12 18 151,1 1 0,1 0 0,1 1 0,0 0 1,2 0-1,0 1 0,2 0 0,0 0 0,1 1 0,2-1 0,0 1 1,1 0-1,2 0 0,0 0 0,2 0 0,2 17-151,-2-20-6,0 0-1,2-1 1,0 1-1,1-1 1,1 0 0,0 0-1,2-1 1,0 1-1,1-2 1,9 13 6,-13-22-8,0-1 0,0 0 1,1 0-1,0 0 0,1-1 0,-1 0 0,1 0 1,0-1-1,1 1 0,-1-2 0,1 1 1,0-1-1,0 0 0,1-1 0,-1 0 0,1 0 1,0-1-1,-1 0 0,1-1 0,0 1 1,0-2-1,0 1 0,0-1 0,5-1 8,-5 0 59,-1-1-1,1 0 0,-1 0 1,0 0-1,0-1 1,0-1-1,0 1 0,0-1 1,-1 0-1,0-1 1,0 0-1,0 0 0,0-1 1,-1 1-1,0-1 1,0-1-1,0 1 0,-1-1 1,0 0-1,2-5-58,3-5 286,0-1 0,-2-1-1,0 1 1,-1-1 0,-1-1 0,-1 1-1,-1-1 1,0-5-286,1 1 88,0 1 1,-2-2-1,-1 1 0,-1 0 1,-1 0-1,-1 0 0,-1-1 1,-1 1-1,-1 0 0,-1 1 0,-2-1 1,0 1-1,-7-15-88,8 31-13,1 0 0,-1 0 1,0 0-1,-1 1 0,0 0 0,0 0 1,0 1-1,0 0 0,-1 0 0,0 1 1,0 0-1,0 0 0,-1 1 0,1 0 1,-1 0-1,0 1 0,1 0 0,-1 1 0,0 0 1,0 0-1,0 1 0,0 0 0,-5 1 13,3-1-281,1 1 0,-1 1 0,0 0 0,1 0 0,-1 1-1,1 0 1,0 1 0,0 0 0,0 0 0,1 1 0,-1 0-1,-4 5 282,-18 22-3930,16-6-2272,2 4-6444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4.488"/>
    </inkml:context>
    <inkml:brush xml:id="br0">
      <inkml:brushProperty name="width" value="0.05" units="cm"/>
      <inkml:brushProperty name="height" value="0.05" units="cm"/>
    </inkml:brush>
  </inkml:definitions>
  <inkml:trace contextRef="#ctx0" brushRef="#br0">0 528 7751,'0'0'8494,"0"0"-5163,0 0-1479,0 0-74,0 0-625,0 0-496,0 0-246,0 0-187,7 7 96,9 9-295,17 15 54,-8-14-2799,-18-15-658,-2-1-1956,-3-1-3479</inkml:trace>
  <inkml:trace contextRef="#ctx0" brushRef="#br0" timeOffset="280.642">410 1 6822,'0'0'9529,"0"0"-5333,0 0-1452,0 0-437,0 0-914,0 0-646,0 0-234,2 17-33,2 128 385,-8-105-801,-30 409-939,43-377-3905,21-35-6701,-8-29-274</inkml:trace>
  <inkml:trace contextRef="#ctx0" brushRef="#br0" timeOffset="596.185">1176 299 9321,'8'-39'2777,"-5"29"-1941,0 0-1,0 0 1,-1 0-1,0 0 1,-1 0-1,0 0 1,-1 0 0,0 0-1,-1-1 1,0 1-1,0 0 1,-1 0-1,0 0 1,-1 0-1,-3-6-835,2 10 105,0 1-1,0-1 0,-1 1 0,0 0 1,0 0-1,0 1 0,-1-1 1,0 1-1,1 1 0,-1-1 0,-1 1 1,1 0-1,0 0 0,-1 1 0,0-1 1,1 2-1,-1-1 0,0 1 1,0 0-1,0 0 0,0 1 0,0 0 1,0 0-1,0 1 0,0-1 0,0 2 1,0-1-1,0 1 0,1 0 1,-4 1-105,-2 2-32,-1 0 0,1 1 0,0 0-1,0 1 1,1 0 0,0 0 0,0 2 0,0-1 0,1 1 0,1 1 0,0 0 0,0 0 0,1 1 0,0 0 0,0 0 0,2 1 0,-1 0 0,2 0 0,-1 1 0,2-1 0,-1 1 0,2 0 0,0 0 0,1 1 0,0-1 0,0 0 0,2 7 32,2-16-34,0 0-1,1 0 1,-1 0 0,1 0 0,0-1 0,0 1 0,1-1-1,-1 0 1,1 1 0,-1-2 0,1 1 0,0 0 0,0-1-1,0 0 1,1 0 0,-1 0 0,0 0 0,1-1 0,-1 1-1,1-1 1,0 0 0,-1-1 0,1 1 0,0-1 0,0 0-1,-1 0 1,1 0 0,0-1 0,-1 0 0,1 0-1,0 0 1,1-1 34,14 2 5,183-10 614,-199 11-585,-1-1 1,0 0-1,0 1 0,1 0 1,-1 0-1,0 0 1,0 0-1,0 0 0,0 0 1,0 1-1,0 0 0,-1-1 1,1 1-1,-1 0 1,1 1-1,-1-1 0,1 0 1,-1 1-1,0-1 0,0 1 1,0-1-1,-1 1 1,1 0-1,-1 0 0,1 0 1,-1 0-1,0 0 0,0 0 1,0 0-1,0 1 0,-1-1 1,1 1-35,-6 109 373,-59 192 257,54-127-870,21-153-2359,10-20-3941,-7-5-1110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2.268"/>
    </inkml:context>
    <inkml:brush xml:id="br0">
      <inkml:brushProperty name="width" value="0.05" units="cm"/>
      <inkml:brushProperty name="height" value="0.05" units="cm"/>
    </inkml:brush>
  </inkml:definitions>
  <inkml:trace contextRef="#ctx0" brushRef="#br0">49 338 4228,'0'0'2562,"0"0"-400,0 0 1015,4-13-673,-1 2-1669,13-45 1415,-10 18 6329,-7 105-8471,1 68 334,5 1 1,12 53-443,15 0-96,-43-271 256,7 65-154,-15-67 202,4-1 0,4 0 0,1-43-208,8 98 55,1 1-1,1 0 1,2-1 0,1 1-1,1 0 1,2 0 0,1 0 0,1 1-1,1 0 1,1 1 0,2 0-1,6-9-54,-15 30 1,2 1 0,-1-1-1,1 1 1,-1 0 0,1 0-1,1 0 1,-1 1-1,1 0 1,0 0 0,0 0-1,0 1 1,0 0 0,0 0-1,1 1 1,-1-1-1,1 1 1,0 1 0,0-1-1,0 1 1,0 1 0,0-1-1,0 1 1,0 0 0,0 0-1,0 1 1,-1 0-1,1 1 1,0-1 0,0 1-1,-1 1 1,1-1 0,-1 1-1,1 0 1,2 2-1,0 1-27,0 0-1,-1 1 1,0 0 0,0 0 0,-1 1 0,0-1-1,0 2 1,-1-1 0,0 1 0,0 0 0,-1 0-1,0 1 1,-1-1 0,0 1 0,1 4 27,-3-8-20,0 0-1,0 0 1,-1 0 0,0 1 0,0-1-1,-1 0 1,0 0 0,0 1 0,0-1-1,-1 0 1,0 1 0,0-1 0,0 0-1,-1 0 1,0 0 0,0 0 0,-1 0 0,0 0-1,0-1 1,0 1 0,0-1 0,-1 0-1,0 0 1,0 0 0,0-1 0,-2 2 20,-13 5-35,-1 0 0,0-1 0,0-2 1,-1 0-1,0-1 0,-1 0 1,0-2-1,0-1 0,0-1 1,0 0-1,0-2 0,-1-1 0,1 0 1,-22-5 34,-34-5-2274,78 9 1942,-1 0 1,2-1 0,-1 1 0,0 0 0,0 0 0,0-1 0,0 1-1,1 0 1,-1 0 0,1 0 0,-1 0 0,1 0 0,-1-1 0,1 1-1,-1 0 1,1 0 0,0 0 0,0 1 0,0-1 0,0 0 0,-1 0-1,1 0 1,0 1 0,0-1 0,0 0 0,0 1 0,1-1 0,-1 1-1,0-1 1,0 1 0,0-1 0,0 1 0,1 0 0,-1 0 0,0 0-1,1-1 332,-1 1-752,26-13-11094</inkml:trace>
  <inkml:trace contextRef="#ctx0" brushRef="#br0" timeOffset="520.309">1054 69 5349,'0'0'8264,"0"0"-4794,0 0-1367,0 0-48,0 0-522,-16-5-423,7 2-964,6 2-96,-1-1 0,0 1 0,0 0 0,1-1 0,-1 2 0,0-1 0,0 0 0,0 1 0,0 0 0,0 0 0,0 0-1,0 0 1,0 1 0,0-1 0,0 1 0,0 0 0,0 0 0,0 1 0,1-1 0,-1 1 0,0 0 0,1 0 0,-1 0 0,1 0 0,0 1 0,0-1 0,-1 2-50,-24 27 237,1 2 1,2 0-1,1 2 1,2 0-1,1 2 1,2 0 0,2 1-1,-8 28-237,18-45 5,1 1-1,2-1 1,0 1 0,1 0-1,1-1 1,1 1 0,1 0-1,1 0 1,1 0 0,1 0-1,1 0 1,5 14-5,-6-24-224,1-1-1,0 1 1,1 0 0,1-1-1,-1 0 1,2 0 0,0-1-1,0 0 1,1 0 0,0 0-1,0-1 1,1 0 0,0-1-1,1 0 1,0-1 0,0 0-1,1 0 1,0-1 0,0 0 0,0-1-1,1 0 1,9 2 224,-9-4-743,0 0 0,0-1 1,0 0-1,0-1 0,0 0 1,1-1-1,-1 0 0,0-1 1,0-1-1,0 0 0,0 0 1,0-1-1,0-1 0,-1 0 0,1 0 1,-1-1-1,0-1 0,0 0 1,-1 0-1,5-5 743,62-74-766,-61 60 1985,-1-1-1,-2-1 1,0 0 0,-2 0 0,-1-1 0,-1 0-1,-2-1 1,0 0 0,-2 0 0,-2-1 0,0 1 0,-2-1-1,-1 0 1,-2 1 0,0-1 0,-6-18-1219,4 23 1146,4 25-1005,0 0 0,0 0-1,0 0 1,0 0 0,1 0-1,-1 0 1,0 0 0,0 0-1,0 0 1,1 0 0,-1 0-1,0 0 1,0 0-1,0 0 1,0 0 0,1 0-1,-1 0 1,0 0-141,11 40 219,-1 2 0,-2-1-1,-2 1 1,-2 0 0,-1 13-219,2 12 75,14 199-1078,8-468 992,-22 148 34,2-1-1,2 1 1,3 0 0,2 1-1,3 0 1,2 2 0,2 0-1,7-11-22,-25 57-59,-1 0-1,1 0 0,0 0 0,0 0 0,0 0 1,1 0-1,-1 1 0,1 0 0,0 0 0,1 0 1,-1 0-1,1 0 0,0 1 0,-1 0 0,1 0 1,1 0-1,-1 1 0,0 0 0,1 0 1,-1 0-1,1 1 0,-1-1 0,1 1 0,0 1 1,0-1-1,-1 1 0,1 0 0,0 0 0,0 1 1,0-1-1,-1 1 0,1 1 0,-1-1 0,1 1 1,-1 0-1,1 0 0,-1 1 0,0-1 1,0 1-1,3 3 60,47 61-4872,-37-12-3768,-14-25-147</inkml:trace>
  <inkml:trace contextRef="#ctx0" brushRef="#br0" timeOffset="835.88">1338 594 13901,'0'0'2915,"0"0"-1121,0 0 127,90-60-703,-41 47-578,4 0-191,1 3-321,-2 1-128,-3 1 0,-3 1-128,-4 1-929,-7 2-1186,-8-1-2369,-10 1-1506</inkml:trace>
  <inkml:trace contextRef="#ctx0" brushRef="#br0" timeOffset="1180.377">1974 82 9993,'0'0'3027,"0"0"-507,0 0 507,0 0-331,0 0-636,0 0-688,0 0-491,11 12-43,79 111 566,-74-89-1160,-1 0-1,-2 1 0,-1 1 0,-2 0 1,-2 0-1,2 20-243,-7-38 10,-2 0 0,0 0 0,-1 0 0,0 0 1,-2-1-1,0 1 0,-1 0 0,-1-1 0,0 1 0,-1-1 0,-1 0 1,-1-1-1,-1 1 0,-6 9-10,-1-4-230,0 0 1,-2-2-1,0 0 1,-1-1 0,-2-1-1,-11 9 230,-78 47-6914,80-59-26</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8.130"/>
    </inkml:context>
    <inkml:brush xml:id="br0">
      <inkml:brushProperty name="width" value="0.05" units="cm"/>
      <inkml:brushProperty name="height" value="0.05" units="cm"/>
    </inkml:brush>
  </inkml:definitions>
  <inkml:trace contextRef="#ctx0" brushRef="#br0">85 104 6342,'0'0'5322,"0"0"-2087,0 0-282,-5-13-172,-16-43-747,21 55-1980,0-1 1,0 1 0,0 0 0,-1 0-1,1 0 1,0-1 0,1 1-1,-1 0 1,0 0 0,0 0 0,0 0-1,1-1 1,-1 1 0,1 0-1,-1 0 1,1 0 0,-1 0-1,1 0 1,0 0 0,-1 0 0,1 0-1,0 0 1,0 0 0,0 1-1,-1-1 1,1 0 0,0 0 0,0 1-1,0-1 1,0 1 0,1-1-1,-1 1 1,0-1 0,0 1-1,0-1 1,0 1 0,0 0 0,1 0-1,-1 0 1,0 0 0,0 0-1,0 0 1,1 0 0,-1 0 0,0 0-1,0 0 1,0 1 0,0-1-1,1 0 1,-1 1 0,0-1-1,0 1 1,0-1 0,0 1-55,5 0 179,0-1-157,-1 0 0,1 0 0,0 1 0,-1 0 1,1 0-1,-1 0 0,1 1 0,-1-1 0,1 2 0,-1-1 0,0 0 0,0 1 0,0 0 0,0 0 0,-1 0 0,1 1 0,-1 0 0,0 0 0,0 0 0,0 0 0,-1 0 0,1 1 0,-1 0 0,0 0 0,0 0 0,-1 0 0,1 0 0,-1 0 0,0 1 0,-1-1 0,1 1 0,-1-1 0,0 1 0,-1-1 0,1 1 0,-1 0 0,0 0 0,-1-1 0,1 1 0,-2 4-22,-4 2 21,0 0-1,-1 0 1,-1 0 0,0-1-1,0-1 1,-1 1-1,0-2 1,-1 1 0,0-1-1,-1 0 1,0-1-1,0 0 1,-1-1 0,-7 3-21,-71 43 192,89-53-193,1 1 1,0-1 0,-1 0-1,1 0 1,0 1 0,-1-1-1,1 0 1,0 0 0,0 1-1,-1-1 1,1 0 0,0 1-1,0-1 1,0 0 0,-1 1-1,1-1 1,0 1 0,0-1-1,0 0 1,0 1 0,0-1-1,0 1 1,0-1 0,0 0-1,0 1 1,0-1 0,0 1-1,0-1 1,0 0 0,0 1-1,0-1 1,0 1 0,0-1-1,1 0 1,-1 1 0,0-1-1,0 0 1,0 1 0,1-1-1,-1 0 1,0 1 0,0-1-1,1 0 1,-1 1 0,0-1-1,1 0 1,-1 0 0,0 0-1,1 1 1,-1-1 0,0 0-1,1 0 1,-1 0 0,1 0-1,-1 0 1,0 1 0,1-1-1,-1 0 1,1 0 0,-1 0-1,0 0 1,1 0 0,-1 0-1,1 0 1,-1-1 0,0 1-1,1 0 1,-1 0 0,1 0 0,41 1-90,-31-2 96,200-16-2800,-72-8-5831,-82 13 836</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6.182"/>
    </inkml:context>
    <inkml:brush xml:id="br0">
      <inkml:brushProperty name="width" value="0.05" units="cm"/>
      <inkml:brushProperty name="height" value="0.05" units="cm"/>
    </inkml:brush>
  </inkml:definitions>
  <inkml:trace contextRef="#ctx0" brushRef="#br0">144 275 2210,'0'0'2210,"0"0"16,3-15 64,18-71 2264,-15 39 5717,-6 58-9139,-7 103 1500,-4-57-2510,3 1 1,2-1 0,3 1 0,3 0 0,2 0-1,3-1 1,3 10-123,7 38-1442,-13-35-6842,-3-58 1381</inkml:trace>
  <inkml:trace contextRef="#ctx0" brushRef="#br0" timeOffset="264.689">150 170 10890,'-3'-13'3492,"-9"-41"-946,12 51-2297,-1 0 0,1 1 0,0-1 0,-1 0 0,1 1 0,1-1 0,-1 0 0,0 1 0,1-1 0,-1 1 0,1-1 0,0 0-1,0 1 1,0-1 0,0 1 0,0 0 0,0-1 0,1 1 0,-1 0 0,1 0 0,0 0 0,-1 0 0,1 0 0,2-1-249,82-29 1995,-63 29-1879,-1 0 0,1 1-1,0 1 1,0 1 0,-1 1-1,1 2 1,0 0 0,-1 1-1,0 1 1,0 1 0,0 1-1,15 7-115,-32-12-6,-1 0 1,0-1-1,0 1 0,1 1 0,-1-1 0,0 1 0,-1-1 1,1 1-1,-1 0 0,1 0 0,-1 1 0,0-1 0,0 1 1,0 0-1,0-1 0,-1 1 0,0 0 0,0 1 0,0-1 0,0 0 1,0 1-1,-1-1 0,0 1 0,0-1 0,0 1 0,-1-1 1,1 1-1,-1 0 0,0-1 0,0 1 0,-1 0 0,1-1 1,-1 1-1,0-1 0,-1 1 0,1-1 0,-1 1 0,0-1 1,0 0-1,0 0 0,0 0 0,-1 0 0,0 0 6,-18 16-111,-2-1 0,0-2 0,-1 0-1,-1-2 1,0 0 0,-1-2 0,-1 0 0,0-2-1,0-1 1,-1-2 0,0 0 0,-2-2 111,-239 51-1201,285-55-4917,17-5-246</inkml:trace>
  <inkml:trace contextRef="#ctx0" brushRef="#br0" timeOffset="1171.228">1345 124 2018,'0'0'8531,"0"0"-4586,0 0-753,0 0-197,0 0-988,0 0-859,-17-5-374,7 2-648,5 1-62,0 0-1,0 0 1,-1 0-1,1 1 0,0 0 1,-1 0-1,1 0 1,-1 1-1,1 0 0,-1 0 1,1 0-1,-1 1 1,1-1-1,0 1 1,-1 1-1,1-1 0,0 1 1,-1 0-1,1 0 1,0 1-1,1-1 0,-3 2-63,-17 14 162,2 1 1,-1 2-1,2 0 0,1 1 0,1 1 0,1 0 0,1 2 0,0 0 0,3 1 0,0 1 0,1 0 0,2 0 0,0 1 0,1 5-162,6-21-95,1 0 1,0 1-1,1-1 0,1 1 0,-1-1 0,2 1 1,0 0-1,0-1 0,2 1 0,-1-1 0,1 1 1,1-1-1,0 0 0,1 1 0,1-2 0,-1 1 1,2 0-1,0-1 0,0 0 0,1 0 0,0-1 1,1 0-1,0 0 0,1-1 0,0 0 1,0 0-1,1-1 0,0-1 0,0 1 0,1-1 1,0-1-1,0 0 0,3 0 95,92 9-3285,-91-16 2171,0-1 0,1 0 0,-1-2 0,0 1 1,-1-2-1,1 0 0,-1-1 0,0 0 0,0-1 0,-1-1 1,0 0-1,0-1 0,-1 0 0,5-6 1114,83-97-3115,-8-34 7723,-22-11 3510,-68 149-7501,0 1-1,0-1 1,-1 0-1,0 0 0,0 0 1,-1 1-1,0-1 0,-1 0 1,1 0-1,-1 0 0,-2-4-616,2 11 85,0 0-1,0 0 1,0 0-1,-1 0 1,1 0-1,0 1 1,-1-1 0,1 0-1,0 1 1,-1-1-1,1 1 1,-1-1-1,1 1 1,-1 0-1,1-1 1,-1 1-1,1 0 1,-1 0 0,0 0-1,1 0 1,-1 0-1,1 1 1,-1-1-1,1 0 1,-1 1-1,1-1 1,0 1-1,-1 0 1,1-1-1,-1 1 1,1 0 0,0 0-1,0 0 1,-1 0-1,1 0 1,0 0-1,0 0 1,0 0-1,0 0 1,0 1-1,0-1 1,1 0 0,-1 1-1,0-1 1,1 0-1,-1 1 1,1-1-1,-1 1 1,1 1-85,-21 43 271,3 1 0,1 0 0,3 2 1,2 0-1,-6 44-271,-7 143-337,88-433-346,-49 164 804,-4 3-60,1 1-1,1 0 1,2 1-1,1 0 1,1 2-1,2 0 1,0 0-1,1 2 1,2 0-1,19-16-60,-38 37-2,0 1-1,1 0 1,-1 0 0,1 0-1,-1 1 1,1-1-1,-1 1 1,1-1 0,0 1-1,0 0 1,0 0-1,0 0 1,0 1 0,0-1-1,0 0 1,0 1 0,0 0-1,0 0 1,0 0-1,0 0 1,0 1 0,0-1-1,0 1 1,0-1-1,0 1 1,0 0 0,0 0-1,0 1 1,0-1-1,-1 1 1,1-1 0,0 1-1,-1 0 1,0 0 0,1 0-1,-1 0 1,0 0-1,1 2 3,11 22-40,-1 1 0,-2 1 0,0 0 0,-2 1 0,-1 0 0,-2 0 0,-1 1 0,2 26 40,5 163-2584,-56-263 2611,31 28 52,0-2 23,0 1 0,-1 0 0,0 1 0,-2 0 0,0 1 0,0 1 0,-2 1 0,1 0 0,-2 1 0,0 1 0,0 1 0,-1 1-102,-42 10-801,62 0 561,-1 0 0,0-1 0,0 1 0,0 0 0,0 0-1,1 0 1,-1 0 0,1 0 0,-1 0 0,0 0 0,1 0 0,0 0 0,-1 0 0,1 0 0,0 0 0,-1 1 0,1-1 0,0 0 0,0 0-1,0 0 1,0 0 0,0 1 0,0-1 0,0 0 0,1 0 0,-1 0 0,0 0 0,0 0 0,1 1 0,-1-1 0,1 0 0,-1 0 0,1 0-1,0 0 241,9 14-7719</inkml:trace>
  <inkml:trace contextRef="#ctx0" brushRef="#br0" timeOffset="1441.543">2483 149 15855,'2'-13'3667,"4"-41"-1254,2 36 1917,4 39-2925,-12-19-1401,15 42 284,-1 1-1,-3 0 1,-2 1-1,-2 0 1,-2 0-1,-2 1 1,-1 4-288,-2-25-17,-1 0 0,-1 0 0,-2 0-1,0 0 1,-2-1 0,0 1 0,-2-1 0,-1-1 0,-1 0 0,0 0 0,-2-1 0,-1 0 0,-1-1 0,-1 0 0,-1-2-1,0 1 1,-2-2 0,0-1 0,-2 0 0,-11 8 17,-61 36-1759,59-45-1320,0-2-3683,28-14-2207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8.663"/>
    </inkml:context>
    <inkml:brush xml:id="br0">
      <inkml:brushProperty name="width" value="0.05" units="cm"/>
      <inkml:brushProperty name="height" value="0.05" units="cm"/>
    </inkml:brush>
  </inkml:definitions>
  <inkml:trace contextRef="#ctx0" brushRef="#br0">180 109 8808,'0'0'4276,"-1"-13"-1879,-8-44-69,8 56-2222,0-1 0,0 1 0,0 0 0,1-1 0,-1 1 0,-1 0 0,1 0 0,0 0 0,0 0 0,0 0 0,0 0 0,-1 0 0,1 0 0,-1 0 0,1 1 0,0-1 0,-1 1 0,1-1 1,-1 1-1,1-1 0,-1 1 0,0 0 0,1 0 0,-1-1 0,1 1 0,-1 1 0,1-1 0,-1 0 0,1 0 0,-1 0 0,0 1 0,1-1 0,-1 1 0,1-1 0,0 1 0,-1 0 0,1-1 0,-1 1 0,1 0 0,0 0 0,0 0 0,-1 0 0,1 0 0,0 0 0,0 1 0,0-1 1,0 0-1,1 0 0,-1 1 0,0-1 0,0 2-106,-13 18 91,1 1 0,1 0 1,0 1-1,2 1 1,1-1-1,1 1 1,1 1-1,1 0 0,2 0 1,0 0-1,1 0 1,2 0-1,0 1 1,2-1-1,1 1 0,2 7-91,-4-24-21,0-1 0,0 0 0,1 0 0,0 0-1,1 0 1,-1 0 0,2 0 0,-1 0 0,1-1 0,0 1-1,1-1 1,0 0 0,0 0 0,0 0 0,1 0-1,0-1 1,0 0 0,1 0 0,0 0 0,0-1 0,0 0-1,0 0 1,1 0 0,0-1 0,0 0 0,0 0-1,1-1 1,-1 0 0,1 0 0,0-1 0,4 1 21,1-2 154,-1-1 0,0 0 0,1-1 0,-1-1 0,0 0 0,0-1 0,0 0 0,0-1 0,0 0 0,-1-1 0,1 0 0,-1-1 0,-1 0 0,1 0 0,-1-1 1,0-1-1,0 0 0,-1 0 0,0-1 0,-1 0 0,0-1 0,0 1 0,-1-2 0,-1 1 0,1-1 0,-2 0 0,1 0 0,3-11-154,-1-1 199,-1-1 1,0 0-1,-2 0 0,-1 0 1,-1 0-1,0-1 0,-2 1 1,-1-1-1,-1 1 0,-2-1 0,0 1 1,-2-5-200,3 21-32,0 0 0,-1 1 0,0-1 0,-1 1 0,1 0 0,-2 0 0,1 0-1,-1 0 1,1 0 0,-2 1 0,1 0 0,-1 0 0,0 1 0,0 0 0,-1 0 0,1 0 0,-1 0 0,0 1 0,0 1 0,-1-1 0,1 1 0,-1 0 0,0 1 0,1-1 0,-1 2 0,0-1 0,-1 1 0,1 0 0,0 1 0,0 0 0,0 0 0,0 1 0,0 0 0,0 0 0,0 1 0,-2 1 32,6-1-211,1 0 0,-1 0 1,1 0-1,-1 0 0,1 1 1,0 0-1,0 0 0,0 0 1,1 0-1,-1 0 0,1 0 0,-1 1 1,1-1-1,0 1 0,0 0 1,1-1-1,-1 1 0,1 0 1,0 1 210,-4 50-8062,9-23-1504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20.31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618 396 7623,'0'0'3929,"0"0"-2567,0 0-999,0 0-182,0 0-117,3 12 22,-1-6-54,0 0 0,-1 0 0,0 0 0,-1 0 0,1 0 0,-1 0 0,0 0 0,-1 0 0,0 0 0,0 0 0,0 0 0,0 0 0,-1 0 0,0-1 0,0 1 0,-1 0 0,1-1 0,-3 4-32,-60 88 769,-4-3 0,-4-3 0,-8 2-769,5-7 78,4 4 0,4 3 0,-2 11-78,38-31 27,32-71-27,-1-1 1,1 1-1,0-1 0,0 1 1,1-1-1,-1 1 1,0-1-1,0 1 0,1-1 1,-1 0-1,1 1 1,-1-1-1,1 0 0,0 1 1,-1-1-1,1 0 1,0 1-1,0-1 0,0 0 1,0 0-1,0 0 1,0 0-1,0 0 0,0 0 1,0 0-1,1-1 1,-1 1-1,0 0 0,1 0 1,-1-1-1,0 1 1,1-1-1,-1 0 0,1 1 1,-1-1-1,1 0 1,-1 0-1,1 0 0,-1 0 1,1 0-1,-1 0 1,0 0-1,2-1 0,71-5 20,-21-8-29,-1-2 0,0-3 0,-2-2 0,0-2 0,27-18 9,-56 30-19,221-114-15,221-115 1851,331-114-1817,-772 346 129,16-8 15,0 3 0,0 1 0,1 2 0,24-2-144,-30 11 37,-32 1-36,0 1 0,0-1-1,0 1 1,-1-1 0,1 1-1,0 0 1,-1-1 0,1 1 0,0 0-1,-1-1 1,1 1 0,-1 0-1,1-1 1,-1 1 0,1 0 0,-1 0-1,0 0 1,1 0 0,-1-1-1,0 1 1,0 0 0,0 0 0,0 0-1,0 0 1,1 0 0,-2 0-1,1 0 1,0 0 0,0-1 0,0 1-1,0 0 1,0 0 0,-1 0-1,1 0 1,0 0 0,-1-1 0,1 1-1,-1 0 1,1 0 0,-1 0-1,1-1 1,-1 1 0,0 0-1,1-1 1,-2 1-1,-80 90 32,-149 112 180,-186 121-212,203-163-73,-324 244-28,519-390 116,6-6-4,1 0 1,0 1-1,0 0 0,1 1 1,0 1-1,1 0 0,0 0 1,1 1-1,-3 4-11,12-15 0,0-1-1,1 1 1,-1-1-1,0 1 1,1-1 0,-1 1-1,1-1 1,-1 1-1,1-1 1,-1 0-1,1 1 1,0-1 0,0 0-1,0 0 1,0 1-1,0-1 1,0 0-1,0 0 1,0 0 0,0 0-1,1 0 1,-1-1-1,0 1 1,0 0-1,1-1 1,-1 1 0,1 0-1,-1-1 1,1 0-1,-1 1 1,0-1-1,1 0 1,-1 0 0,1 0-1,-1 0 1,1 0-1,0 0 1,-1 0-1,0 0 1,1-1 0,-1 1-1,1 0 1,-1-1-1,1 1 1,-1-1-1,0 0 1,1 0 0,-1 1-1,0-1 1,1 0 0,43-11 2,0-1-1,-1-2 1,0-3 0,-1-1 0,-1-2-1,16-12-1,-20 13-10,1167-665 666,-159 150 2473,-795 424-3204,-211 104 80,-40 7-4,1 0-1,0 0 0,-1 1 0,1-1 1,0 0-1,-1 0 0,1 1 0,0-1 1,-1 0-1,1 1 0,0-1 0,-1 1 1,1-1-1,-1 0 0,1 1 0,-1-1 1,1 1-1,-1 0 0,1-1 0,-1 1 1,0-1-1,1 1 0,-1 0 1,0-1-1,1 1 0,-1 0 0,0-1 1,0 1-1,0 0 0,0 0 0,0-1 1,0 1-1,0 0 0,0-1 0,0 1 1,0 0-1,0 0 0,0-1 0,0 1 1,0 0-1,-1-1 0,1 1 1,0 0-1,-1-1 0,1 1 0,0 0 1,-1-1-1,1 1 0,-1-1 0,1 1 1,-1-1-1,1 1 0,-1-1 0,1 1 1,-1-1-1,1 0 0,-1 1 0,0-1 1,1 0-1,-1 1 0,0-1 0,-105 99-64,-114 72-77,-83 42 141,208-148-8,-921 624-270,906-614 334,3 5 0,0 8-56,96-81-8,2 2 0,-1-1-1,2 1 1,-1 1 0,1 0-1,0 0 1,1 0 0,0 1-1,0 3 10,6-13-2,0 0 0,1 0 0,0 0 0,-1 0 0,1 0 1,0 0-1,-1 0 0,1 0 0,0 1 0,0-1 0,0 0 1,0 0-1,0 0 0,0 0 0,0 0 0,0 0 1,1 0-1,-1 1 0,0-1 0,1 0 0,-1 0 0,1 0 1,-1 0-1,1 0 0,-1 0 0,1 0 0,0-1 0,0 1 1,-1 0-1,1 0 0,0 0 0,0-1 0,0 1 1,0 0-1,0-1 0,0 1 0,0-1 0,0 1 0,0-1 1,0 1-1,0-1 0,0 0 0,0 0 0,0 1 0,0-1 1,0 0-1,1 0 0,-1 0 0,0 0 0,0 0 1,0 0-1,0-1 1,15 2 0,-1-2 0,0 0 0,0 0 0,1-2 0,-1 0 0,-1 0 0,1-2 0,11-4 0,154-60 0,-3-8 0,-4-7 1,41-34-1,-189 105-12,1218-652 455,-45 47 198,-1099 564-633,85-47-6,119-44-2,-278 140 52,-52 29-39,-279 188-41,207-149 24,-916 628 121,906-612-193,4 5 0,3 4 0,5 5 0,3 4 76,82-84 4,0 0 0,1 1 0,1 0 0,1 0 0,0 1 0,0 0 0,2 1 0,-4 10-4,10-22-1,1-1 0,0 1 1,0-1-1,0 1 0,0-1 0,0 1 1,1-1-1,0 1 0,-1-1 0,1 0 1,1 1-1,-1-1 0,0 0 1,1 0-1,-1 0 0,1 0 0,0 0 1,0 0-1,0 0 0,1-1 0,-1 1 1,1-1-1,-1 1 0,1-1 0,0 0 1,0 0-1,0 0 0,0-1 1,0 1-1,0-1 0,0 1 0,1-1 1,-1 0-1,1 0 0,-1-1 0,0 1 1,1-1-1,-1 0 0,1 0 1,-1 0-1,1 0 0,-1 0 0,1-1 1,1 0 0,54 1-8,1-3 0,-1-3 0,0-2 0,0-3 0,-1-2 0,-1-3 0,0-3 0,1-2 8,340-129 134,241-134-134,-281 120 52,976-405 525,-1138 487-305,176-46-272,-280 114-37,-93 29 21,-103 71 0,-278 162 91,-142 55-75,291-172-91,172-96 80,-757 456 1,635-357-124,176-128 134,4-4 0,0 0 0,0 0 0,0 0 0,1 0 0,-1 1 0,1-1 0,-1 1 0,1-1 0,0 1 0,0 0 0,0 0 0,0 0 0,0 0 0,1 1 0,-1-1 0,1 0 0,0 1 0,0-1 0,0 0 0,0 1 0,1 0 0,-1 2 0,4-4-1,-1 0 0,0 0 0,1 0 0,-1 0 0,1 0 0,0-1 0,0 0 0,-1 1 0,1-1 1,0 0-1,0 0 0,0-1 0,0 1 0,0 0 0,1-1 0,-1 0 0,0 0 0,0 0 0,0 0 0,0 0 0,0-1 0,0 1 0,0-1 0,1 0 1,6 0-4,57-9 15,-1-3 0,1-3-1,-2-2 1,-1-4 0,0-2-1,23-15-10,-87 39 0,964-437 43,58 1 1158,-1003 431-1165,-51 24-14,21-13-16,-1215 627-144,197-162-450,991-453 558,-33 14-36,1 3-1,1 4 1,-32 25 66,58-24-6,42-40 6,0 1 0,1 0 0,-1 0 0,0 0-1,1-1 1,-1 1 0,1 0 0,-1 0 0,1 0 0,0 0-1,-1 0 1,1 0 0,0 0 0,-1 0 0,1 0-1,0 0 1,0 0 0,0 0 0,0 0 0,0 0 0,0 0-1,0 0 1,0 0 0,1 0 0,-1 0 0,0 0-1,1 0 1,-1 0 0,0 0 0,1-1 0,-1 1 0,1 0-1,-1 0 1,1 0 0,0 0 0,-1-1 0,1 1-1,0 0 1,0-1 0,-1 1 0,1 0 0,0-1 0,0 1-1,0-1 1,0 1 0,0-1 0,0 0 0,0 1-1,0-1 1,0 0 0,0 0 0,0 0 0,0 0 0,0 0-1,0 0 1,0 0 0,0 0 0,0 0 0,1 0 0,32 2-12,1-2-1,0-1 1,0-1 0,0-3 0,-1 0-1,1-2 1,3-3 12,-37 9 0,336-85 136,63-38-136,-12 3 78,102-11 1700,400-51-1778,-639 159 325,-250 23-314,0 0 0,1 1 0,-1-1 0,1 0-1,0 1 1,-1 0 0,1-1 0,-1 1 0,1 0 0,0 0 0,-1-1 0,1 1-1,-1 0 1,1 1 0,0-1 0,-1 0 0,1 0 0,0 1 0,-1-1-1,1 1 1,-1 0 0,1-1 0,-1 1 0,1 0 0,-1 0 0,0 0 0,1 0-1,-1 0 1,0 0 0,0 0 0,0 0 0,0 0 0,0 1 0,0-1-1,0 0 1,0 1 0,0-1 0,0 1 0,-1-1 0,1 1 0,-1-1-1,1 1 1,-1-1 0,0 1 0,1 0 0,-1-1 0,0 1 0,0 0 0,0-1-1,0 1 1,-1 0 0,1-1 0,0 1 0,-1-1 0,1 1 0,-1-1-1,0 2-10,-89 79 165,72-70-137,-365 206-50,379-216-27,-3 2-159,0 0 0,0 0 0,0 1-1,1 0 1,-1 0 0,1 0 0,1 1 0,-1 0 0,1 0 0,0 0 0,0 1 0,1-1 0,-3 6 208,23-18-8232,6-12-2466</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9.710"/>
    </inkml:context>
    <inkml:brush xml:id="br0">
      <inkml:brushProperty name="width" value="0.05" units="cm"/>
      <inkml:brushProperty name="height" value="0.05" units="cm"/>
    </inkml:brush>
  </inkml:definitions>
  <inkml:trace contextRef="#ctx0" brushRef="#br0">94 77 9929,'0'0'5643,"2"-14"-2419,6-39-608,-5 43 2167,0 17-3573,0 15-1010,5 353 2117,-12-321-2317,-2 0 1,-3 0-1,-2-1 1,-2 0-1,-5 8 0,-31 75-4919,41-111 982,6-9-2664,1-2-4535</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8.925"/>
    </inkml:context>
    <inkml:brush xml:id="br0">
      <inkml:brushProperty name="width" value="0.05" units="cm"/>
      <inkml:brushProperty name="height" value="0.05" units="cm"/>
    </inkml:brush>
  </inkml:definitions>
  <inkml:trace contextRef="#ctx0" brushRef="#br0">0 406 8904,'0'0'8424,"0"0"-5039,0 0-1410,0 0-117,0 0-524,0 0-410,0 0-251,0 0-198,9 4-107,25 11-128,-17 10 51,-19-18-5002,2-7-647,3 1 349,4-1-5593</inkml:trace>
  <inkml:trace contextRef="#ctx0" brushRef="#br0" timeOffset="445.815">552 439 9929,'0'0'6124,"0"0"-2953,0 0-881,0 0-342,0 0-656,0 0-326,-2-13-192,-5-42-149,-37-21 912,38 71-1514,1-1 0,0 0-1,1 0 1,-1-1-1,1 1 1,0-1 0,1 0-1,0 0 1,0 0-1,0-1 1,1 1 0,0-1-1,1 1 1,-1-1-1,2 1 1,-1-1 0,1 0-1,0 0 1,0 1-1,1-1 1,0 0 0,1 1-1,0-1 1,0 1-1,0-1 1,1 1 0,0 0-1,0 0 1,1 0-1,1-1-22,1 1-6,0 1 0,1-1 0,-1 2 0,1-1 0,0 1-1,1 0 1,-1 0 0,1 1 0,0 0 0,0 1 0,0-1 0,1 2-1,-1-1 1,1 1 0,-1 0 0,1 1 0,0 0 0,0 0-1,-1 1 1,1 0 0,0 1 0,0 0 0,0 0 0,-1 1-1,1 0 1,-1 1 0,1-1 0,-1 2 0,0-1 0,0 1-1,0 0 1,-1 1 0,1 0 0,-1 0 0,0 1 0,-1-1 0,1 2-1,-1-1 1,5 7 6,-8-7-45,-1 0-1,1 1 0,-1-1 1,0 0-1,-1 1 1,0 0-1,0-1 1,0 1-1,-1-1 0,0 1 1,0 0-1,-1-1 1,0 1-1,0 0 1,0-1-1,-1 1 0,0-1 1,0 0-1,-1 0 1,-1 4 45,-77 113-690,-230 189 263,308-309 426,-1 0-1,1 0 1,1 0 0,-1 0 0,0 0 0,1 1 0,-1 0 0,1-1 0,0 1 0,1 0 0,-1 0 0,1 0 0,-1 0 0,1 0 0,0 0 0,1 1-1,-1-1 1,1 0 0,-1 0 0,1 1 0,1-1 0,-1 0 0,1 0 0,-1 1 0,1-1 0,0 0 0,1 0 0,-1 0 0,1 0 0,0 0-1,0-1 1,0 1 0,0 0 0,1-1 0,0 2 1,11 2 27,0 0 0,0 0-1,0-2 1,0 0 0,1 0-1,0-1 1,0-1 0,0-1-1,1 0 1,-1-1 0,1-1 0,-1 0-1,12-2-26,-13 3 104,0-1-1,0-1 0,1-1 0,-1 0 1,0 0-1,0-2 0,0 1 0,-1-2 1,1 0-1,-1 0 0,0-2 0,-1 1 1,0-2-1,0 1 0,0-2 1,-1 0-1,0 0 0,0-1 0,-1 0 1,-1-1-1,0 0 0,0 0 0,-1-1 1,-1 0-1,0 0 0,0-1 1,-1 0-1,-1 0 0,1-4-103,-5 11-24,-1-1 1,0 0-1,0 1 1,0-1-1,-1 1 1,0-1-1,0 1 0,-1-1 1,0 1-1,0 0 1,0 0-1,-1 0 1,0 0-1,0 0 0,0 0 1,-1 1-1,0 0 1,0-1-1,0 2 1,-1-1-1,0 0 0,0 1 1,0 0-1,0 0 1,-1 0-1,1 1 0,-1 0 1,0 0-1,0 0 1,0 1-1,0 0 1,-1 0-1,1 0 0,-1 1 1,1 0-1,-3 0 24,-84-13-3656,31 15-3994,35 4-1308</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8:28.661"/>
    </inkml:context>
    <inkml:brush xml:id="br0">
      <inkml:brushProperty name="width" value="0.05" units="cm"/>
      <inkml:brushProperty name="height" value="0.05" units="cm"/>
      <inkml:brushProperty name="color" value="#5B2D90"/>
    </inkml:brush>
  </inkml:definitions>
  <inkml:trace contextRef="#ctx0" brushRef="#br0">74 305 12107,'0'0'5323,"0"0"-2350,0 0-592,0 0 486,0 0-1308,0 0-385,0 0-314,-3 4-476,1 0-368,1 1 1,0-1-1,0 0 1,1 1-1,-1-1 1,1 1-1,0-1 0,0 1 1,0-1-1,1 1 1,-1-1-1,1 0 0,0 1 1,1-1-1,-1 0 1,1 0-1,0 0 0,0 0 1,0 0-1,0 0 1,1 0-1,-1-1 0,4 4-15,7 16 69,221 482-726,-228-491 235,41 110-1416,-34-39-5712,-20-84-298,-9-12 4409,-38-60 1392,-14-46 4591,52 88-2137,-27-50 1336,4-1 0,3-2 0,3-1 0,5-2 0,3-1 0,3-5-1744,18 79 164,0 1 0,1-1 0,1 0 0,0 0 0,1 0 0,0 0 0,1 0 0,0 0 1,1-1-1,0 1 0,1 0 0,0 0 0,1 1 0,0-1 0,1 1 0,0-1 0,1 1 1,1 0-1,-1 1 0,2-1 0,-1 1 0,2 0 0,-1 1 0,1 0 0,1 0 0,-1 1 1,10-7-166,-11 10 13,0 1 0,0 0-1,1 0 1,-1 1-1,1 0 1,0 0-1,0 1 1,0 0-1,1 0 1,-1 1-1,0 0 1,1 0-1,-1 1 1,1 0-1,-1 1 1,0 0-1,1 0 1,-1 1-1,0 0 1,0 0-1,0 1 1,0 0-1,0 0 1,-1 1-1,1 0 1,-1 0-1,0 1 1,0 0-1,-1 0 1,1 1-1,-1-1 1,-1 1-1,1 1 1,-1-1-1,0 1 1,0 0-1,-1 0 1,0 1-1,0-1 1,0 1-1,-1 0 1,-1 0-1,1 0 1,-1 0-1,0 2-11,-2 9 26,0 0 0,0 0 0,-2 0 0,-1 0-1,0-1 1,-1 1 0,-1-1 0,-1 0 0,0 0-1,-2 0 1,0-1 0,0 0 0,-2-1 0,-1 1-26,-14 20 188,-2 0 0,-1-2 0,-2-2 1,-2 0-1,-13 8-188,37-33 4,4-4-16,-1 1-1,0-1 1,0 1 0,0-2-1,0 1 1,0 0 0,-1-1-1,0 0 1,0 0-1,0-1 1,0 0 0,-4 1 12,6-21-3460,15-14-3602,10-6-6877</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8:30.959"/>
    </inkml:context>
    <inkml:brush xml:id="br0">
      <inkml:brushProperty name="width" value="0.05" units="cm"/>
      <inkml:brushProperty name="height" value="0.05" units="cm"/>
      <inkml:brushProperty name="color" value="#5B2D90"/>
    </inkml:brush>
  </inkml:definitions>
  <inkml:trace contextRef="#ctx0" brushRef="#br0">68 1143 6150,'0'0'7789,"0"0"-3935,0 0-1431,0 0-319,0 0-535,0 0-560,-1 15-357,7 121-103,69 175-179,-47-203-2377,-2-2-3600,-16-66-1141,0-10-2925</inkml:trace>
  <inkml:trace contextRef="#ctx0" brushRef="#br0" timeOffset="359.24">47 1230 9609,'-21'-101'4575,"0"42"1431,16 52-2557,14 27-2505,0 2-924,1 0 1,1-1-1,1-1 0,1 0 0,1 0 0,1-1 0,0-1 0,1-1 1,1 0-1,1-1 0,0-1 0,1 0 0,1-2 0,0 0 0,0-1 0,2-1 1,-1-1-1,1-1 0,1-1 0,-1-1 0,1-1 0,23 3-20,-36-9-123,-1 0 0,1-1 0,-1 0 0,0-1 0,0 1 0,1-2 0,-1 1 0,-1-1 0,1-1-1,0 0 1,-1 0 0,0 0 0,0-1 0,0-1 0,0 1 0,-1-1 0,0 0 0,0-1 0,-1 0 0,1 0 0,-2 0-1,1-1 1,-1 0 0,0 0 0,3-8 123,10-22-76,-2 0-1,-1-1 0,-3-1 1,-1 0-1,1-12 77,-7 29 65,10-36 6,-3 17 624,-2 0 0,-2-1 0,-2 0 0,0-28-695,-24 96 1548,-101 460-1148,113-471-345,6-33 33,0 7-55,-1-26 95,3 0-1,0 1 1,3-1-1,1 1 0,2 0 1,1 0-1,10-22-127,-19 57 6,0 0 0,1-1 0,-1 1 0,0 0-1,1 0 1,0 0 0,-1 0 0,1 0 0,0 0 0,0 0 0,0 0-1,1 0 1,-1 0 0,0 0 0,1 1 0,-1-1 0,1 0 0,-1 1 0,1-1-1,0 1 1,0 0 0,0-1 0,-1 1 0,1 0 0,0 0 0,1 1 0,-1-1-1,0 0 1,0 1 0,0-1 0,0 1 0,1-1 0,-1 1 0,0 0 0,0 0-1,0 0 1,1 0 0,-1 1 0,0-1 0,0 0-6,47 86-47,-42-70 41,53 148-62,37 171 68,-66-221-237,-28-98-355,1 0 1,0 0-1,2-1 0,0 1 1,0-1-1,1 0 0,1-1 0,0 0 1,1 0-1,1-1 0,0 0 0,1 0 1,5 3 591,-13-14-411,0 0 1,-1-1-1,1 1 1,0-1-1,0 0 0,1 0 1,-1 0-1,0 0 1,0-1-1,0 1 1,1-1-1,-1 0 1,0 0-1,1 0 1,-1 0-1,0 0 1,0-1-1,1 1 1,-1-1-1,1 0 411,27-15-9038</inkml:trace>
  <inkml:trace contextRef="#ctx0" brushRef="#br0" timeOffset="902.826">1507 910 7911,'-8'-122'4511,"7"116"-3967,0 0-1,0-1 0,-1 1 0,0 0 0,0 0 0,0 0 0,-1 1 0,0-1 0,0 1 1,0-1-1,-1 1 0,1 0 0,-1 0 0,-1 0 0,1 1 0,-1 0 0,1-1 0,-1 2 1,-4-4-544,3 3 188,1 0 1,0 1 0,-1-1 0,0 1 0,0 0 0,0 0 0,0 1-1,0 0 1,0 0 0,-1 0 0,1 1 0,-1 0 0,1 0 0,-1 1-1,0 0 1,1 0 0,-1 0 0,1 1 0,-1 0 0,1 0 0,-1 1 0,1 0-1,0 0 1,0 0 0,0 1 0,0 0 0,0 0 0,0 1 0,1-1-1,-1 1 1,1 0 0,0 1 0,1-1 0,-1 1 0,1 0 0,-1 0-1,-1 5-188,-8 15 54,1 2-1,2 0 1,0 0-1,2 1 0,1 0 1,2 0-1,0 1 1,2 0-1,1 0 0,1 0 1,2 0-1,2 19-53,-2-27 0,1 0-1,1 0 1,1 0-1,0-1 1,2 1 0,0-1-1,2 0 1,0 0-1,1-1 1,1 0 0,1 0-1,0-1 1,12 16 0,-20-30-24,1-1 0,-1 1 0,0-1 0,1 1 1,0-1-1,0 0 0,0 0 0,0 0 0,0 0 0,1-1 1,-1 1-1,1-1 0,0 0 0,-1 0 0,1 0 0,0-1 1,0 1-1,0-1 0,0 0 0,1 0 0,-1 0 1,0-1-1,0 1 0,1-1 0,-1 0 0,0 0 0,0-1 1,1 1-1,-1-1 0,0 0 0,0 0 0,0-1 0,0 1 1,0-1-1,0 0 0,0 0 0,0 0 0,-1 0 0,1-1 1,-1 1-1,3-3 24,9-20-18,-2 1-1,0-2 1,-2 0 0,-1 0 0,-1-1-1,-1 0 1,-1-1 0,-2 1 0,0-1 0,-2-7 18,1 10 6,13-147 479,-4 196-298,7 32-452,2-1-1,3-1 1,2-2-1,13 16 266,-39-65-168,0-1 0,1 1 1,-1-1-1,1 1 0,-1-1 1,1 0-1,0 1 0,0-1 0,0 0 1,0 0-1,1-1 0,-1 1 0,0 0 1,1-1-1,-1 1 0,1-1 1,0 0-1,-1 0 0,1 0 0,0 0 1,0 0-1,0-1 0,-1 1 0,1-1 1,0 0-1,0 0 0,0 0 0,0 0 1,0 0-1,0-1 0,-1 1 1,1-1-1,0 0 0,0 0 0,-1 0 1,1 0-1,0 0 0,-1-1 0,1 1 1,-1-1-1,1 1 0,-1-1 0,0 0 1,0 0-1,0 0 0,0 0 1,0-1-1,0 1 0,-1 0 0,1-1 168,12-25-140,-2-1-1,0-1 0,-2 0 0,-2 0 1,0-1-1,-2 0 0,-2 0 0,0 0 1,-2-1-1,-2 1 0,-1-14 141,2-160 1292,-19 1 3368,1 153-939,10 76-1132,5 319-1457,3-277-1548,4 0-1,2 0 1,14 52 416,-20-113-365,1-1 0,0 1 0,0-1 0,0 0 0,0 0-1,1 0 1,0 0 0,0 0 0,0-1 0,1 1 0,-1-1 0,1 0 0,0 0 0,4 3 365,49 5-10514,-34-18 3499</inkml:trace>
  <inkml:trace contextRef="#ctx0" brushRef="#br0" timeOffset="1266.304">2070 696 12524,'0'0'3016,"0"0"-341,0 0-625,0 0-652,0 0-159,0 0-348,0 0-506,4-6-257,-3 5-124,-1 0-2,1 0 0,-1 0 0,0 0-1,0 0 1,1 1 0,-1-1 0,0 0 0,1 0-1,-1 0 1,1 1 0,-1-1 0,1 0 0,0 1 0,-1-1-1,1 0 1,0 1 0,-1-1 0,1 1 0,0-1-1,0 1 1,-1-1 0,1 1 0,0 0 0,0-1 0,0 1-1,0 0 1,0 0 0,-1-1 0,1 1 0,0 0-1,0 0 1,0 0 0,0 0 0,0 0 0,0 0 0,0 1-1,-1-1 1,1 0 0,0 0 0,0 1 0,0-1-1,0 0 1,-1 1 0,1-1 0,0 1 0,0-1 0,-1 1-1,1-1 1,0 1 0,-1 0 0,1-1 0,0 1-1,-1 0 1,1-1 0,-1 1 0,1 0 0,-1 0 0,0 0-1,1-1 1,-1 1 0,0 0 0,1 0 0,-1 0-1,0 0 1,0 0 0,0-1 0,0 1 0,0 1-2,4 5-8,37 52-34,-40-57 43,0-1 0,0 0-1,1 1 1,-1-1 0,0 0-1,1 0 1,-1 0 0,1 0-1,0 0 1,-1 0 0,1 0-1,0 0 1,0-1 0,-1 1-1,1-1 1,0 1 0,0-1-1,0 0 1,0 0 0,-1 0-1,1 0 1,0 0 0,0 0-1,0 0 1,0 0 0,0-1-1,-1 1 1,1-1 0,0 0-1,0 1 1,-1-1 0,1 0-1,0 0 1,1-1-1,6-8 169,1 0-1,-1 0 1,0-1 0,-1 0 0,0-1-1,-1 0 1,-1 0 0,0-1-1,0 1 1,-1-1 0,-1-1-1,0 1 1,-1 0 0,0-1-1,-1 0 1,-1 0 0,0 1 0,-1-1-1,0 0 1,-1-1-169,1 13 82,1-1 1,-1 0-1,0 1 0,0-1 0,-1 0 1,1 1-1,0-1 0,-1 0 0,0 1 1,1-1-1,-1 1 0,0-1 1,0 1-1,0-1 0,-1 1 0,1 0 1,-1-1-1,1 1 0,-1 0 1,0 0-1,0 0 0,0 1 0,0-1 1,0 0-1,0 1 0,0-1 1,0 1-1,-1-1 0,1 1 0,-1 0 1,1 0-1,-1 0 0,1 1 0,-1-1 1,0 1-1,1-1 0,-1 1 1,1 0-1,-1 0 0,0 0 0,1 0 1,-1 0-1,0 1 0,1-1 1,-1 1-1,-1 0-82,-5 4 29,0 1 1,1-1-1,0 1 1,0 1-1,1 0 1,0 0-1,0 0 1,0 1-1,1 0 1,0 0-1,1 0 1,0 1-1,0 0 1,1 0-1,0 0 1,0 0-1,1 1 1,0 0-1,1 1-29,-5 13 5,2 1-1,1 0 0,1 0 0,0 0 0,2 0 1,1 0-1,2 0 0,2 14-4,-3-28-189,1 0 0,0-1 0,1 1 0,0-1 0,0 1 0,2-1 0,-1 0 0,1 0-1,0-1 1,1 1 0,0-1 0,1-1 0,0 1 0,0-1 0,1 0 0,0-1 0,0 0 0,1 0 0,-1-1 0,8 4 189,-7-5-223,0-2-1,1 1 1,-1-1 0,1 0 0,-1-1 0,1-1-1,0 1 1,0-1 0,0-1 0,0 0-1,0 0 1,0-1 0,-1 0 0,1-1 0,0 0-1,-1-1 1,1 0 0,-1 0 0,0-1-1,0 0 1,6-4 223,4-2-981,-2-1 0,0-1 0,0 0 0,-1-2 0,0 0 0,-2 0 0,1-1 0,-2-1 0,12-17 981,27-77-8381,-36 46 4142</inkml:trace>
  <inkml:trace contextRef="#ctx0" brushRef="#br0" timeOffset="1629.929">2659 92 8712,'-12'-69'4639,"0"47"1141,6 36-1315,8-2-3992,1 0-1,1-1 1,0 1 0,0-1 0,1 0 0,1 0 0,0 0 0,0-1 0,1 0-1,0 0 1,6 4-473,-6-3 281,66 84 1055,-31-42-1016,-2 2 1,-3 1-1,11 26-320,-38-63 4,-1 0-1,-1 1 1,-1 0-1,-1 0 0,0 1 1,-2-1-1,0 1 1,-2 0-1,0 1 1,-1-1-1,-1 0 0,-3 21-3,-7-3-220,-2-1-1,-1 0 0,-2-1 0,-1 0 0,-2-1 0,-2-1 1,-1-1-1,-2-1 0,-1-1 0,-1-1 0,-14 11 221,-109 124-4313,41-63-2040,-42 25-9566</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8:28.991"/>
    </inkml:context>
    <inkml:brush xml:id="br0">
      <inkml:brushProperty name="width" value="0.05" units="cm"/>
      <inkml:brushProperty name="height" value="0.05" units="cm"/>
      <inkml:brushProperty name="color" value="#5B2D90"/>
    </inkml:brush>
  </inkml:definitions>
  <inkml:trace contextRef="#ctx0" brushRef="#br0">136 917 7495,'0'0'6257,"-2"-15"-1971,-6-44-1333,8 57-2824,-1 1 1,1 0-1,-1 0 1,1-1-1,-1 1 1,1 0 0,-1 0-1,0 0 1,0 0-1,1 0 1,-1 0-1,0 0 1,0 0-1,0 0 1,0 0 0,0 0-1,0 0 1,0 1-1,0-1 1,-1 1-1,1-1 1,0 0 0,0 1-1,-1 0 1,1-1-1,0 1 1,0 0-1,-1 0 1,1-1 0,0 1-1,-1 0 1,1 0-1,0 1 1,-1-1-1,1 0 1,0 0 0,-1 1-1,1-1 1,0 1-1,0-1 1,0 1-1,-1-1 1,1 1 0,0 0-1,0-1 1,0 1-1,0 0 1,0 0-1,0 0 1,0 0 0,0 0-1,1 0 1,-1 0-1,0 0 1,0 0-1,1 0 1,-1 1-1,1-1 1,-1 1-130,-7 14 334,0 1 0,1 0 1,1 0-1,0 0 0,1 1 0,1 0 0,1 0 1,1 0-1,0 0 0,1 6-334,-7 59 132,3 1-1,4 0 1,3 0 0,4 0-1,4-1 1,20 79-132,-23-136-12,0-1 1,2 0-1,1 0 0,1-1 0,0-1 1,2 0-1,1 0 0,1-2 0,1 1 1,1-2-1,0 0 0,2-1 0,0-1 1,1-1-1,15 10 12,-26-22-199,-1-1 1,1 0-1,-1 0 1,1-1-1,0 0 1,1-1-1,-1 0 1,0 0-1,1-1 1,-1 0-1,1-1 1,-1 0-1,1 0 1,-1-1-1,0 0 1,7-2 198,-9 1-702,1 0-1,-1-1 1,0 0 0,0 0 0,0 0-1,-1-1 1,1 0 0,-1 0 0,0-1 0,0 1-1,0-2 1,0 1 0,1-3 702,17-26-8819</inkml:trace>
  <inkml:trace contextRef="#ctx0" brushRef="#br0" timeOffset="354.99">445 1159 5765,'-7'-15'8627,"7"14"-8462,-43-88 5586,18 43 515,55 106-4468,-2 1 0,-2 1-1,4 22-1797,5 13 800,139 309-816,-164-380-302,-7-19-259,-8-18 57,-46-104 487,-14-29-20,6-3 1,0-26 52,46 134-2,2 0 1,1-1 0,3 0 0,1-1 0,2 0-1,2 1 1,1-1 0,3 0 0,4-28 1,-4 60-94,0 0 1,1 0-1,0 0 1,1 0-1,0 1 0,0 0 1,1 0-1,0 0 1,0 0-1,0 1 1,1-1-1,1 1 0,-1 1 1,1-1-1,0 1 1,1 1-1,-1-1 0,1 1 1,0 0-1,1 1 1,6-3 93,-8 5-591,0 0 0,0 0 1,0 1-1,0-1 0,0 2 0,0-1 1,0 1-1,1 0 0,-1 0 0,0 1 0,0 0 1,0 1-1,0-1 0,0 1 0,0 1 1,0-1-1,-1 1 0,5 3 591,25 15-8787</inkml:trace>
  <inkml:trace contextRef="#ctx0" brushRef="#br0" timeOffset="669.667">572 1396 14382,'0'0'5285,"0"0"-2627,0 0-352,0 0-608,0 0-705,0 0-449,67-83-351,-30 55-97,2-4-96,5 1-96,-1 2-769,-3 6-1730,-1 5-2113,-6 5-5029</inkml:trace>
  <inkml:trace contextRef="#ctx0" brushRef="#br0" timeOffset="1026.82">1131 877 15791,'0'0'4655,"0"0"-1457,0 0-801,-14-8-550,-45-24-433,58 31-1360,-1 1 0,1-1 0,-1 1 0,1-1 0,-1 1 0,0 0 0,1-1 0,-1 1 0,0 0-1,1 0 1,-1 0 0,0 0 0,1 1 0,-1-1 0,0 0 0,1 1 0,-1-1 0,1 1 0,-1 0-1,1-1 1,-1 1 0,1 0 0,-1 0 0,1 0 0,0 0 0,-1 0 0,1 0 0,0 0 0,0 0-1,0 1 1,0-1 0,0 0 0,0 1 0,0-1 0,0 1 0,1-1 0,-1 1 0,1-1 0,-1 1-1,1-1 1,-1 2-54,-1 2 65,-7 19-24,1 0 0,1 1 0,2 1 0,0-1 0,2 1 0,1-1 0,0 1 0,2 0 0,2 0 1,1 10-42,-2-18-174,0 0 1,2 1 0,0-1-1,1 0 1,0-1 0,2 1-1,0-1 1,1 0 0,1 0-1,0-1 1,1 0 0,1 0-1,0-1 1,2 0 0,7 7 173,-17-19-92,0-1 0,0 1 1,1-1-1,-1 0 0,1 0 1,-1 0-1,1 0 1,0 0-1,0 0 0,-1-1 1,1 1-1,0-1 0,1 0 1,-1 0-1,0 0 0,0-1 1,0 1-1,0-1 0,1 1 1,-1-1-1,0 0 0,0 0 1,1-1-1,-1 1 0,0-1 1,0 0-1,0 1 0,1-1 1,-1 0-1,0-1 0,0 1 1,-1-1-1,1 1 0,0-1 1,0 0-1,-1 0 0,1 0 1,-1 0-1,0-1 0,1 1 1,-1 0-1,0-1 0,-1 0 1,1 0-1,0 1 0,-1-1 1,1-1 91,9-23-98,-2-1 0,0 1-1,-2-1 1,-2-1 0,0 1 0,-2-1 0,-1 0 0,-1 0 0,-1 1 0,-2-1 0,-4-21 98,4 16-32,-5-119 1570,5 138-77,0 22 261,2 27-704,-1 9-917,3-1-1,2 0 1,1 0 0,2-1-1,2 1 1,2-1 0,11 27-101,-17-58-243,-1-1 1,1 1 0,1-1-1,0 0 1,0 0 0,1 0-1,0-1 1,0 0 0,1 0-1,0-1 1,0 0 0,3 1 242,-5-4-681,0-1 1,0 1 0,1-1-1,-1-1 1,1 1 0,-1-1-1,1 0 1,0-1 0,0 1 0,0-1-1,0-1 1,4 1 680,16-2-8259</inkml:trace>
  <inkml:trace contextRef="#ctx0" brushRef="#br0" timeOffset="1367.533">1459 830 8328,'-3'-13'6459,"-8"-38"-2359,13 38 4468,10 18-6697,13 17-2069,-25-22 292,16 20 48,-1 0 0,0 1 0,-2 1 1,-1 0-1,0 1 0,2 10-142,64 105-105,-77-136 56,0 0 0,0 0 0,1 1 0,-1-1 0,0 0 0,1 0 0,-1 0 0,1-1 0,0 1 0,0 0 0,0-1 0,0 1 0,0-1 0,0 1 0,0-1 0,0 0 0,0 0 1,1 0-1,-1 0 0,0 0 0,1-1 0,-1 1 0,1-1 0,-1 1 0,1-1 0,-1 0 0,1 0 0,-1 0 0,1 0 0,-1-1 0,0 1 0,1-1 0,-1 1 0,1-1 0,-1 0 0,0 0 0,1 0 0,-1 0 1,0 0-1,0-1 0,0 1 0,0-1 0,0 1 0,0-1 0,-1 0 0,1 0 0,1-1 49,7-18-37,0 0 0,-1-1 1,-2 0-1,0 0 0,-1-1 1,-2 1-1,0-1 0,-1 0 0,-1-22 37,0 23-11,17-348 705,-24 314-630,4 55-186,0 1 0,1 0 0,-1 0 0,0 0 0,0 1 0,1-1 0,-1 0 0,0 0 0,1 0 0,-1 0 0,0 1 0,1-1 0,-1 0 0,0 1 0,1-1 0,-1 0 0,1 1 0,-1-1 0,1 1 0,-1-1 0,1 1 0,-1-1 0,1 1 0,-1-1 0,1 1 0,-1 0 0,1-1 0,0 1 0,-1 0 0,1-1 0,0 1 0,0 0 0,0-1 0,-1 1 0,1 0 0,0-1 0,0 1 0,0 0 0,0 0 0,0-1 0,0 2 122,-4 21-6972</inkml:trace>
  <inkml:trace contextRef="#ctx0" brushRef="#br0" timeOffset="1653.761">2057 64 15663,'-1'-13'5925,"1"2"-4479,-2-22-719,4 27 1220,2 15 2870,24 91-3696,-5 0 0,5 57-1121,-6 70 0,-10 0 0,-13 130 0,1-74-3865,0-277 3260,4 25-2386,4-15-4143,2-12-6682</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8:37.65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65 278 1249,'0'0'753,"0"0"170,0 0-47,-13-5-86,-38-13-117,51 18-651,0-1 1,1 1 0,-1 0-1,0 0 1,0 0 0,1 0 0,-1 0-1,0 0 1,0-1 0,0 1-1,1 0 1,-1 0 0,0 0-1,0-1 1,0 1 0,0 0-1,1 0 1,-1-1 0,0 1 0,0 0-1,0 0 1,0-1 0,0 1-1,0 0 1,0 0 0,0-1-1,0 1 1,0 0 0,0 0 0,0-1-1,0 1 1,0 0 0,0 0-1,0-1 1,0 1 0,0 0-1,0 0 1,0-1 0,0 1-1,-1 0 1,1 0 0,0-1 0,0 1-1,0 0-22,1 0 101,254-15 999,1672-144 219,-1198 89-978,-723 71-450,-20 3-29,-27 4-250,-32 2-760,-9 0-1452</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8:38.24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0 292 1922,'0'0'795,"16"2"342,133-7 0,816-136 2495,490-3-2641,-1210 140-953,-245 5-47,-1-1 1,1 0-1,-1 1 1,1-1-1,0 0 1,-1 1 0,1-1-1,0 1 1,0-1-1,-1 1 1,1-1-1,0 0 1,0 1-1,0-1 1,0 1-1,-1-1 1,1 1-1,0-1 1,0 1-1,0-1 1,0 1 0,0-1-1,0 1 1,0-1-1,0 1 1,1-1-1,-1 1 1,0-1-1,0 1 1,0-1-1,0 1 1,1-1-1,-1 1 1,0-1-1,0 0 1,1 1 0,-1-1-1,0 1 1,1-1-1,-1 0 1,0 1-1,1-1 1,-1 0-1,1 0 1,-1 1-1,1-1 1,-1 0-1,0 0 1,1 1-1,-1-1 1,1 0-1,-1 0 1,1 0 0,-1 0-1,1 0 1,-1 0-1,1 0 1,-1 0 8,-33 14-506,-1-1 1,-1-2 0,0-1-1,-1-2 1,0-1 0,-8-1 505,9 0-796,-65 10-3448</inkml:trace>
  <inkml:trace contextRef="#ctx0" brushRef="#br0" timeOffset="1">500 378 1345,'-180'24'2013,"135"-14"-812,45-10-1168,1 1 1,-1-1-1,0 0 1,0 1-1,0-1 1,1 0-1,-1 1 1,0-1-1,0 0 0,0 1 1,0-1-1,0 1 1,0-1-1,0 0 1,0 1-1,1-1 1,-1 1-1,-1-1 0,1 0 1,0 1-1,0-1 1,0 1-1,0-1 1,0 0-1,0 1 1,0-1-1,0 0 1,-1 1-1,1-1 0,0 1 1,0-1-1,-1 0 1,1 0-1,0 1 1,0-1-1,-1 0 1,1 1-1,0-1 0,-1 0 1,1 0-1,0 0 1,-1 1-1,1-1 1,0 0-1,-1 0 1,1 0-1,-1 0 0,1 0 1,0 0-1,-1 0 1,1 1-1,-1-1 1,1 0-1,0-1-33,38 8 538,280-2 935,938-86 1463,-387 1-640,-632 52-1789,-219 16-388,-43 4-30,-34 0-60,0 2 0,-1 4-1,1 2 1,-1 2 0,-23 6-29,-96 22-2093,139-25-1280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8:56.96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1800 513 545,'0'0'154,"0"0"252,0 0 133,-1-15 38,-18-116 1788,10 115-2177,0-1 0,0 2 0,-2-1 0,0 1 0,0 1 0,-1 0 1,-1 1-1,-1 0 0,0 1 0,0 1 0,-1 0 0,0 1 0,-1 0 1,0 1-1,-1 1 0,0 1 0,0 0 0,-8-1-188,23 7 4,-68-26 65,-1 4 0,-1 2 0,0 4 0,-65-7-69,109 19 17,-38-5 35,-2 3 0,1 3 0,0 3 0,-34 4-52,68 1 63,1 1 0,0 2 0,1 1 0,-1 1 0,1 2 0,1 1-1,0 1 1,1 2 0,0 1 0,2 1 0,0 1 0,0 2 0,2 1 0,1 0-1,0 2 1,2 1 0,1 1 0,-9 12-63,12-14 64,1 0 0,0 1-1,2 1 1,1 1 0,1 0-1,1 0 1,2 2 0,0-1-1,2 1 1,1 0 0,1 1 0,2 0-1,0 0 1,2 0 0,2 21-64,7-29 40,0 1 1,1-1 0,2 0 0,0-1-1,1 0 1,1-1 0,1 0 0,1-1 0,0 0-1,1-2 1,17 15-41,-5-1 17,2-3 1,1 0-1,1-2 0,1-1 0,1-1 1,1-2-1,1-2 0,1-1 1,0-1-1,1-3 0,1 0 0,0-3 1,1-1-1,0-2 0,1-2 0,0-1 1,2-2-18,18-1 22,-1-3-1,1-2 1,-1-3 0,0-2 0,0-3 0,-1-3 0,-1-2-1,0-3 1,-1-2 0,-1-2 0,51-31-22,-86 44 5,1-1 0,-2-1 0,1 0 0,-2-2 0,0 0 1,0-1-1,-1-1 0,-1 0 0,-1-2 0,0 0 0,-2 0 0,0-1 0,0-1 0,-2 0 1,-1-1-1,0 0 0,-2 0 0,0-1 0,-2 0 0,0 0 0,-1-1 0,-2 0 0,1-9-5,-5 13 4,-1 1 0,-1 0 0,0-1-1,-1 1 1,-1 0 0,-1 1 0,0-1 0,-2 1-1,0 1 1,0-1 0,-2 1 0,0 1-1,-1 0 1,-8-10-4,-4-1-8,-1 1 0,0 2-1,-2 0 1,-1 1 0,-1 2-1,0 0 1,-16-6 8,-11-2-49,-1 3 0,0 2 0,-2 2 0,0 3-1,-2 3 1,0 2 0,0 3 0,-1 2 0,0 3 0,-53 3 49,93 2-10,-1 0 1,0 2-1,1 0 0,-1 2 1,1 0-1,0 1 1,0 1-1,1 2 0,-1 0 1,1 0-1,1 2 1,0 1-1,1 0 0,0 1 1,0 1-1,1 1 1,1 0-1,0 1 0,1 1 1,1 1-1,1 0 1,0 0-1,1 1 0,1 1 1,-8 18 9,6-8-6,1 0 0,1 1 0,2 0 0,1 0 0,1 1 0,2 0 0,1 1 0,1 25 6,3-50-2,1-1 0,1 1 0,-1-1 0,1 0-1,0 1 1,0-1 0,1 0 0,0 0 0,0-1 0,0 1 0,1-1 0,0 1 0,0-1 0,0 0 0,1-1 0,0 1 0,-1-1 0,2 0 0,-1 0 0,0 0 0,1-1 0,0 0 0,-1 0 0,1 0 0,6 1 2,165 40-35,-76-32 43,0-3 0,1-5 0,0-5 0,17-5-8,-71 1 14,0-1 0,0-3 0,-1-2 0,0-1 0,45-20-14,-82 29 4,0-1 0,0 0 0,0-1 0,-1 0 0,1 0 0,-1-1 1,0 0-1,-1-1 0,0 0 0,0 0 0,0-1 0,-1 0 0,0 0 0,0 0 1,-1-1-1,0 0 0,-1-1 0,0 1 0,-1-1 0,1 0 0,-2 0 0,3-8-4,-5 7 2,0 0 0,0 0 0,-1 0 0,0 0 0,-1 0 0,-1 0 0,1 0 0,-2 1-1,1-1 1,-2 1 0,1-1 0,-1 1 0,-1 0 0,0 0 0,0 1 0,-1-1 0,0 1-1,-1 1 1,0-1 0,0 1 0,-1 0 0,0 1 0,0 0 0,-1 0 0,0 0 0,0 1 0,0 1-1,-1 0 1,0 0 0,0 1 0,-5-2-2,-23-5-3,-1 2-1,-1 2 0,1 1 1,-1 2-1,0 2 1,0 2-1,0 1 1,0 2-1,0 2 1,1 1-1,0 3 0,0 1 1,0 1-1,2 2 1,-25 13 3,38-18 2,2 0 0,-1 2 1,1 0-1,1 2 0,0 0 0,0 1 1,1 2-1,1 0 0,1 0 1,0 2-1,1 0 0,0 2 0,2-1 1,-13 21-3,25-34-3,0 0 1,1 0 0,-1 1-1,1-1 1,0 1 0,0 0-1,1-1 1,0 1 0,0 0-1,0 0 1,1 0 0,0 0-1,0 0 1,0 0 0,1 0-1,0 0 1,0 0 0,0-1-1,1 1 1,0 0 0,0-1-1,0 1 1,1-1 0,0 0-1,0 1 1,0-1 0,1-1-1,-1 1 1,1 0 0,1-1-1,-1 0 1,2 1 2,20 11-2,0-1 0,1-2 0,1-1 0,0-1 0,0-1 0,1-1 0,1-2 0,-1-1 0,1-2-1,0 0 1,0-2 0,0-1 0,2-2 2,10 4 27,0-2 1,1-2-1,-1-1 0,0-3 0,0-1 0,0-2 0,-1-2 0,-1-1 0,1-3 0,-2-1 0,0-2 1,-1-1-1,10-9-27,-38 22 16,-1-1 0,0 0 0,0 0 0,-1-1 0,0 0 0,0-1 0,0 0 0,-1 0 0,-1-1 0,1 1 0,-1-2 0,-1 1 0,1-1 0,-2 1 0,1-1 0,-1 0 0,-1-1 0,0 1 0,0-1 0,-1 0 0,-1 1 0,0-1 0,0 0 0,-1 0 0,0 0 0,-2-8-16,0 14 2,0 0-1,0 0 1,-1 0-1,0 0 1,0 0 0,0 1-1,-1-1 1,1 1-1,-1 0 1,0 0-1,0 1 1,-1-1 0,1 1-1,-1 0 1,0 0-1,1 0 1,-1 0-1,0 1 1,-1 0 0,1 0-1,0 1 1,-4-1-2,-124-16-3,92 18 5,-1 3 1,1 1-1,0 1 0,0 3 1,1 1-1,0 3 0,1 0 0,0 3 1,1 1-1,0 2 0,2 2 1,0 1-1,1 1 0,2 3-2,25-21 0,0 1 1,1 0-1,-1 0 0,2 1 0,-1 0 1,0 1-1,1-1 0,0 1 0,1 0 1,0 0-1,0 1 0,0 0 0,1 0 1,0 0-1,1 0 0,0 1 0,0-1 0,0 1 1,1 0-1,1 0 0,0-1 0,-1 5 0,6-8-3,-1 0 0,0 0 0,1 0 0,0 0 0,0-1 0,0 0 0,1 0 0,-1 0 0,1 0 0,0-1 0,0 0 0,1 0 0,-1 0 0,0-1 0,1 1 0,0-1 0,-1-1 0,1 1 0,0-1 0,0 0 0,0 0 0,0-1 0,5 1 3,38 5 10,0-2 0,0-3 0,0-1 0,0-2 0,0-3 0,0-2-1,47-12-9,-77 15 8,-1 0 0,1-1 0,-1-1 0,0-1 0,0-1-1,-1 0 1,0-1 0,0-1 0,-1 0 0,-1-1 0,0-1-1,0 0 1,-1-1 0,0-1 0,3-6-8,-14 15 2,0 0 1,0 0 0,-1 0-1,0 0 1,0 0-1,0 0 1,-1-1-1,1 1 1,-1 0-1,0-1 1,-1 0-1,0 1 1,0-1-1,0 1 1,0-1-1,-1 1 1,0-1 0,0 1-1,0-1 1,-1 1-1,0 0 1,0 0-1,0 0 1,-1 0-1,0 0 1,0 0-1,0 0 1,0 1-1,-1 0 1,1 0 0,-1 0-1,0 0 1,-1 0-1,1 1 1,-1-1-1,1 1 1,-1 1-1,0-1 1,0 1-1,-2-1-2,-15-5-3,0 2 1,0 0-1,-1 1 0,0 1 0,0 2 0,0 0 0,0 1 0,0 2 0,-1 0 0,1 1 0,-16 5 3,7-3 7,1 2-1,0 1 0,1 1 1,0 2-1,0 1 0,1 1 0,0 2 1,2 1-1,-1 1 0,2 1 1,-23 19-7,-20 61 42,68-94-41,-1 0 1,1 1-1,0-1 0,-1 1 0,1-1 1,1 1-1,-1 0 0,1-1 0,-1 1 1,1 0-1,0-1 0,0 1 0,1 0 1,-1-1-1,1 1 0,0 0 0,0-1 1,0 1-1,0-1 0,1 0 0,-1 1 1,1-1-1,0 0 0,0 0 1,0 0-1,0 0 0,1 0 0,-1 0 1,1-1-1,1 2-1,13 5 5,1 0 0,-1-2 0,1 0 0,0-2 1,1 1-1,0-2 0,-1-1 0,1 0 0,0-1 0,0-1 1,1-1-1,-1-1 0,14-2-5,1 2 8,-11 1 3,1-1 1,0-2-1,-1 0 1,0-1 0,0-2-1,17-6-11,-33 10 7,0 0-1,0-1 1,0 0-1,0-1 1,-1 0-1,0 0 1,1 0-1,-2 0 1,1-1-1,0 0 1,-1-1-1,0 1 1,0-1-1,-1 0 1,0 0-1,0 0 1,0-1-1,0 1 0,-1-1 1,0 0-1,-1 0 1,0 0-1,1-3-6,-1 4 2,-1-1 0,0 1 0,0-1 0,0 1-1,-1-1 1,0 1 0,0-1 0,-1 1-1,0-1 1,0 1 0,0 0 0,-1-1 0,0 1-1,0 0 1,-1 0 0,0 0 0,0 0-1,0 0 1,0 1 0,-1 0 0,0-1 0,0 1-1,-1 1 1,1-1 0,-1 1 0,0-1-1,0 1 1,-1 1 0,1-1 0,-1 1 0,0 0-1,0 0 1,0 1 0,0-1 0,0 1-1,0 1 1,-1-1 0,1 1 0,-6 0-2,10 1-3,1 1 1,-1-1-1,1 1 0,-1-1 1,1 1-1,-1 0 0,1-1 1,-1 1-1,1 0 1,0 0-1,-1 0 0,1 0 1,0 0-1,0 1 0,0-1 1,0 0-1,0 1 1,0-1-1,0 0 0,0 1 1,0-1-1,1 1 0,-1-1 1,0 1-1,1-1 1,0 1-1,-1 0 0,1-1 1,0 1-1,0 0 0,0-1 1,0 1-1,0 0 1,0-1-1,0 1 0,1-1 1,-1 1-1,0 0 0,1-1 1,0 1-1,-1-1 1,1 1-1,0-1 0,0 1 1,0-1-1,0 0 0,0 1 1,0-1-1,0 0 1,0 0-1,0 0 0,1 0 1,-1 0-1,0 0 0,1 0 1,-1 0-1,1 0 1,-1-1-1,1 1 3,101 82-892,-102-82 756,-1-1 0,1 1-1,-1 0 1,1 0 0,-1 0-1,1 0 1,-1 0 0,0 0-1,1 0 1,-1 1 0,0-1-1,0 0 1,0 0 0,0 0-1,0 0 1,0 0 0,0 0-1,0 0 1,0 0 0,-1 0-1,1 0 1,0 1 0,-1-1-1,1 0 1,0 0-1,-1-1 1,0 1 0,1 0-1,-1 0 1,0 0 0,1 0-1,-1 0 1,0-1 0,0 1-1,1 0 1,-1 0 0,-1-1 136,-9 1-2814</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9:13.9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283 184 192,'0'0'518,"0"0"-219,0 0 16,-14-11 80,-96-61 1052,-48 6 3213,189 63-3299,917 7-777,1344-17-260,-999 0 1010,-1189 11-1296,-173-3 5,-45 6-168,-181-2-3808,157-1-2430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9:14.26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251 80 3812,'-19'-1'411,"-161"-12"790,128-2 75,69 8-294,633 6 102,451 41 135,213 2-864,-504-55 2651,56-39-3006,-778 37 240,-88 7-165,-84-9-6,-110 2-1123,-162 11 1054,243 4-948,-74 0-1251,-8 0-1084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26.21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456 96 7527,'0'0'1084,"12"-7"-326,86-37 240,5 26-717,1 5 0,0 4 0,0 5 0,35 5-281,-103 0 45,35-2 27,-1 4-1,1 3 1,-1 3-1,0 3 1,45 15-72,-108-25 7,1-1-5,0 1 1,-1 0 0,1 1 0,-1-1-1,0 1 1,0 1 0,0-1 0,0 1-1,0 1 1,-1-1 0,0 1 0,0 0-1,0 1 1,0-1 0,3 6-3,-9-10-2,1 1-1,-1-1 1,0 1 0,0 0 0,0-1-1,0 1 1,0-1 0,0 1-1,0 0 1,-1-1 0,1 1 0,0-1-1,-1 1 1,0-1 0,1 1-1,-1-1 1,0 1 0,0-1-1,1 0 1,-1 1 0,0-1 0,0 0-1,-1 0 1,1 0 0,0 1-1,0-1 1,0 0 0,-1-1 0,1 1-1,-1 0 1,1 0 0,0-1-1,-1 1 1,0 0 0,-1-1 2,-22 12-28,0-2 0,-1-1 0,-1-1 0,0-2 0,0 0 0,0-2 0,-1-1 28,-9 3-7,-491 50 195,349-41-77,-451 35 1421,580-44-1153,48 1 365,30-1-490,386 2 981,-258-9-1199,1676-16 215,-1602 20 627,1 9 0,63 19-878,-234-19 43,-55-4-38,-151 1-298,-1433 29 1590,313 26-1025,1033-36-240,194-16 128,43-1 102,136 2 117,408-16 33,33-25-412,-69 1-17,457 13 652,-901 17-763,-43 1 102,-39 5 73,-302 38-89,-1036 121 122,1116-139-112,-547 82-192,604-68 165,149-26 59,34-7-6,117-1-26,183-18 101,98-25-69,-115 9 38,177-9 1115,229 22-1153,-556 26 353,-128-5-339,-29-2-28,-335 50 343,297-50-269,-902 102-626,878-100-2978,81-14-1528,20-10-2572</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9:14.63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106 10 7015,'-16'-2'106,"-50"-6"305,42 11 154,45 5-478,222 14 105,1036 48 1559,-477-22 368,1-34 1,421-62-2120,-988 16 838,-230 30-785,-3 2-19,-1 0 0,0 0 0,1 0 0,-1-1-1,0 0 1,0 1 0,1-1 0,-1 0 0,0 0-1,0 0 1,0 0 0,0 0 0,0 0 0,0-1-1,0 1 1,0-1 0,-1 0 0,1 1 0,-1-1-1,1 0 1,0-1-34,-3 1 31,-1 0 1,1 1-1,-1-1 0,0 1 0,1-1 0,-1 1 1,0 0-1,0 0 0,0 0 0,0 0 1,0 0-1,0 0 0,0 1 0,0-1 1,-1 1-1,1-1 0,0 1 0,0 0 1,0 0-1,-1 0 0,1 0 0,0 0 0,-1 1-31,1-2 19,-88-1-546,1 3 1,-1 5 0,1 3-1,0 4 1,-41 14 526,61-14-3288,11-6-3108</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9:15.87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1094 246 2370,'1'-12'950,"-1"3"-679,1 2-16,0 1 1,0-1-1,-1 0 1,0 1 0,0-1-1,-1 0 1,0 1 0,0-1-1,-1 1 1,1-1 0,-2 1-1,1 0 1,0-1-1,-2 0-255,-7-2 133,0-1-1,-1 2 1,0 0-1,-1 0 0,0 1 1,0 0-1,0 1 1,-1 1-1,0 0 0,0 1 1,0 1-1,0 0 1,-1 1-1,1 0 0,-1 1 1,0 1-1,1 0 0,-1 1 1,1 0-1,-9 3-132,-17-1 28,1 2 0,0 2 0,0 2-1,0 1 1,1 2 0,1 1 0,0 2-1,0 2 1,2 1 0,-6 6-28,29-17 29,0 0-1,1 1 1,0 0 0,0 1 0,1 1 0,0 0-1,0 0 1,1 1 0,1 0 0,0 0-1,0 1 1,1 0 0,1 0 0,0 1 0,0 0-1,1 0 1,1 0 0,0 1 0,1-1 0,1 1-1,0 0 1,1 0 0,0 12-29,2-20 3,0 1 0,1-1 0,-1 1-1,1-1 1,1 0 0,-1 0 0,1 0 0,0 0 0,0 0 0,1-1 0,0 1 0,0-1-1,0 0 1,1 0 0,-1-1 0,1 1 0,0-1 0,1 0 0,-1 0 0,1-1 0,2 2-3,131 53 71,-137-58-70,61 19 76,0-2-1,2-4 0,-1-2 0,2-3 0,-1-3 1,1-3-1,38-4-76,-71 0 176,0-1 0,-1-2-1,1-1 1,-1-2 0,0-1 0,-1-1 0,0-2 0,0-1-1,-2-1 1,0-2 0,0-1 0,-1-1 0,-2-1-1,0-2 1,23-23-176,-40 36 56,0-1 0,0 1-1,-1-2 1,-1 1-1,0-1 1,0 0 0,-1-1-1,0 0 1,0 0 0,-2 0-1,1 0 1,-1-1-1,-1 0 1,0 0 0,-1 0-1,0 0 1,-1 0 0,0 0-1,-1 0 1,0-1-1,-1 1 1,-1 0 0,0 0-1,0 0 1,-1 0-1,-1 0 1,0 1 0,0 0-1,-1-1 1,-1 1 0,-2-4-56,-9 1 12,1 0 1,-2 1-1,1 1 0,-2 1 1,0 0-1,0 1 1,-1 2-1,0 0 1,0 1-1,-1 0 1,0 2-1,0 1 1,0 0-1,0 2 0,-1 0 1,1 2-1,-1 0 1,-15 3-13,-47-2-1,0 5 0,1 3 1,-1 3-1,2 4 0,0 4 1,1 4-1,1 2 0,-4 7 1,52-22 7,1 2-1,0 1 0,0 2 0,2 1 1,0 1-1,1 1 0,0 1 0,2 2 1,1 1-1,0 1 0,2 1 0,-10 14-6,29-33-1,0 0-1,0 1 1,1-1-1,0 1 1,0 0-1,0 0 1,1 0-1,0 0 1,1 1-1,-1-1 1,1 0-1,1 1 1,-1-1-1,1 1 1,1-1-1,0 0 1,-1 1 0,2-1-1,-1 0 1,1 1-1,1-1 1,-1 0-1,1-1 1,0 1-1,1 0 1,-1-1-1,1 1 1,1-1-1,-1-1 1,1 1-1,0 0 1,0-1-1,1 0 1,-1 0-1,1-1 1,4 2 1,17 9-23,0-2 1,1-2 0,1 0-1,0-2 1,0-1-1,1-1 1,0-2-1,0-1 1,0-1 0,12-2 22,25 4 12,0-3 0,0-3 0,0-3 0,-1-3 0,1-2 0,-1-4 0,-1-3 0,-1-2 0,0-3 0,-2-3 0,0-2 0,14-12-12,-52 24 15,-1-1 0,0 0 1,-1-2-1,-1-1 0,-1 0 0,-1-2 1,4-5-16,-16 18 11,-1-1 1,0 0 0,-1 0-1,1-1 1,-2 1 0,1-1 0,-1 0-1,-1 0 1,1-1 0,-1 1-1,-1-1 1,0 1 0,-1-1-1,1 0 1,-2 0 0,1 0-1,-2 1 1,1-1 0,-1 0-1,-1 0 1,-1-5-12,-4 1 9,0 1-1,-1 0 1,-1 0-1,0 1 1,-1 0 0,0 1-1,-1 0 1,0 1-1,-1 0 1,0 0 0,0 1-1,-1 1 1,0 0-1,-1 1 1,1 0-1,-2 1 1,1 1 0,0 0-1,-1 1 1,0 1-1,0 0 1,0 1 0,-10 0-9,-32-6-3,-1 2 1,-1 4 0,1 1-1,0 4 1,0 2 0,0 2 0,1 3-1,0 2 1,1 3 0,1 2-1,0 3 1,1 2 0,1 3 0,-34 21 2,55-27 9,1 2 1,2 1 0,0 1-1,1 1 1,0 3-10,19-19 3,1 1 0,0 0-1,0 1 1,1 0 0,1 0 0,-1 0 0,2 1-1,0 0 1,0 0 0,1 0 0,0 1 0,0-1-1,2 1 1,-1 0 0,2 0 0,0 0 0,0 3-3,1-8 0,1 0 0,1 0 0,-1 0 0,1 0 0,0-1 0,0 1 0,1-1 0,0 1 0,0-1 0,1 0 0,0 0 0,0 0 0,0-1 0,0 1 0,1-1 0,0 0 0,0-1 0,1 1 0,-1-1 0,1 0 0,0 0 0,4 2 0,148 54-6,-86-45 13,1-3 1,0-3-1,1-4 0,-1-3 0,1-3 0,42-7-7,-68 5 14,-1-2 0,0-2 0,-1-3 0,0-1 0,0-2 0,-1-2 1,-1-3-1,-1-1 0,0-2 0,-1-1 0,5-8-14,35-64-1,-79 91 6,-1 0 0,-1-1 0,1 1 0,0-1 0,-1 0 0,0 1 0,0-1 0,0 0 0,0 0 0,-1 0 0,1 1 0,-1-1 0,0 0 0,0 0 0,0 0 0,-1 0 0,0 0 0,1 0 0,-1 1 0,0-1 0,-1 0 0,1 1 0,-1-1 0,0 1 0,1-1 0,-2 1 0,1 0 0,0-1 0,-1 1 0,0-1-5,-12-5 18,0 1-1,0 1 1,-1 0-1,0 1 1,0 0-1,-1 2 1,0 0-1,1 0 1,-1 2-1,0 0 1,-1 1-1,1 1 1,0 0-1,0 1 1,-5 2-18,7-3-1,-56 5-9,0 3 0,0 2 0,1 4 0,0 3 0,1 3 0,1 4 0,2 1 0,-59 33 10,87-39 18,1 1 0,0 2 0,2 2 0,1 1 1,-1 2-19,33-26 1,-1 0 0,0 1 0,0-1 1,1 1-1,-1 0 0,1-1 0,-1 1 1,1 1-1,0-1 0,0 0 0,0 0 1,0 1-1,0-1 0,1 1 0,-1 0 1,1-1-1,-1 1 0,1 0 0,0 0 1,0 0-1,0 0 0,1 0 0,-1 0 1,1 0-1,0 0 0,-1 0 0,1 0 1,1 0-1,-1 0 0,0 0 0,1 0 1,-1 0-1,1 0 0,0 0 0,0 0 1,0 0-1,1 0 0,-1-1 0,1 1 1,-1 0-1,1-1 0,0 1 0,0-1 1,0 0-1,0 1 0,0-1 0,2 0-1,23 9 1,1-2 1,1-1-1,-1-1 0,1-2 0,0 0 0,0-2 1,1-2-1,-1 0 0,2-2-1,70 3 48,0-4 0,-1-5 0,1-4 0,-2-4 0,76-23-48,-30-21 206,-138 55-180,-1 1 1,0-1 0,0-1 0,-1 1 0,1-1 0,-1 0-1,0 0 1,0 0 0,0-1 0,-1 0 0,0 0 0,0 0-1,-1 0 1,1-1 0,-1 1 0,-1-1 0,1 0 0,-1 0-1,0 0 1,-1-1-27,0 3 19,-1 1 1,0-1-1,-1 1 0,1-1 0,-1 1 0,0-1 0,0 1 1,0 0-1,-1-1 0,1 1 0,-1 0 0,0 0 0,0 0 1,-1 0-1,1 1 0,-1-1 0,0 0 0,1 1 0,-2 0 1,1 0-1,0 0 0,-1 0 0,1 0 0,-1 1 0,0-1 0,0 1 1,0 0-1,-2 0-19,-123-36 136,74 32-128,1 1 0,-1 3 0,1 3 0,-1 2 0,1 2 0,0 3 0,0 2 0,-6 4-8,41-10 8,1 1-1,1 1 1,-1 0-1,1 1 1,0 1 0,0 1-1,-1 1-7,16-8-20,0-1 0,0 1 0,0-1 0,0 1 0,0 0 0,0 0 0,1 0 0,-1 0-1,0 0 1,1 0 0,0 0 0,-1 0 0,1 1 0,0-1 0,0 1 0,0-1 0,1 1 0,-1-1-1,0 1 1,1-1 0,0 1 0,0-1 0,0 1 0,0 0 0,0-1 0,0 1 0,1 0 0,-1-1-1,1 1 1,-1-1 0,1 1 0,0-1 0,0 0 0,0 1 0,1-1 0,-1 0 0,1 1 20,69 70-4398,-32-52 576,-2-7-1393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9:21.91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97 1024 6150,'-14'5'656,"-45"14"-127,35-17 950,38-14-353,286-142 155,730-345-971,-755 359-1474,290-104 1164,-562 244-2568,-19 9-2188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9:22.36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97 854 7751,'-23'80'144,"34"-58"134,93-43-80,-4-23-39,-1-4 0,-3-5 0,10-12-159,-46 29 62,-8 6 24,781-439 3485,-757 431-3382,1 3 0,2 4-1,1 2 1,1 5 0,21-2-189,-49 20-21,-52 6 10,0-1 0,0 1 0,-1 0 0,1 0 0,0 0 0,0 0 0,0 0 0,-1 0 0,1 1 0,0-1 0,0 0 0,-1 0 0,1 0 0,0 1 0,0-1 0,-1 0 0,1 1 0,0-1 0,-1 1 0,1-1 0,0 1 0,-1-1 1,1 1-1,-1-1 0,1 1 0,-1 0 0,1-1 0,-1 1 0,0 0 0,1-1 0,-1 1 0,0 0 0,1-1 0,-1 1 0,0 0 0,0 0 0,1-1 0,-1 1 0,0 0 0,0 0 0,0 0 0,0-1 0,0 1 0,0 0 0,-1 0 0,1 0 0,0-1 0,0 1 0,0 0 0,-1 0 0,1-1 0,0 1 0,-1 0 0,1-1 0,-1 1 0,1 0 0,-1-1 0,1 1 0,-1-1 0,1 1 0,-1-1 0,0 1 0,1-1 0,-1 1 0,0-1 0,1 0 0,-1 1 0,0-1 0,0 0 0,0 1 11,-131 103-1911,-599 328 1241,371-230 1111,-395 253 1166,642-371-599,112-83-994,1 0-1,0-1 1,0 1-1,0 0 1,0 0-1,0 0 0,0 0 1,1 0-1,-1 0 1,0 0-1,0 0 0,1 0 1,-1 0-1,1-1 1,-1 1-1,0 0 1,1 0-1,0 0 0,-1-1 1,1 1-1,-1 0 1,1-1-1,0 1 0,0 0 1,-1-1-1,1 1 1,0-1-1,0 1 1,0-1-1,-1 1 0,1-1 1,0 0-1,0 0 1,0 1-1,0-1 0,0 0 1,0 0-1,0 0 1,0 0-1,0 0 0,0 0 1,-1 0-1,1 0 1,0 0-1,0 0 1,0-1-1,0 1 0,0 0 1,0-1-1,0 1 1,0-1-1,-1 1 0,1-1 1,0 1-1,0-1 1,-1 1-1,1-1 1,0 0-1,0 0-13,-1 1 4,40-7 34,-1-2 1,-1-1-1,1-2 1,-2-2-1,0-1 1,21-13-39,-31 15 47,725-381 209,-523 267-187,-38 21-71,124-70 4125,290-113-4123,-539 262 24,2 2 0,0 4 0,1 2 0,33-3-24,-124 38-432,-413 199 21,379-185 320,-64 33-763,2 6 0,-91 71 854,198-132-463,-38 33-1497,23-8-3262,22-24-1189</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5:19.977"/>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79 3833 11947,'0'0'9097,"0"0"-6310,0 0-385,0 0-256,0 0-865,0 0-608,0 0-289,0 0-256,0 0-32,0 0-96,0-5-480,1 3-1090,1-6-1441,-2 1-3395,0 0-13068</inkml:trace>
  <inkml:trace contextRef="#ctx0" brushRef="#br1" timeOffset="376323.288">1 7 6790,'0'0'2776,"0"0"-1185,0 0-187,0 0 262,0 0-38,0 0-112,0 0-400,2-4-347,-1 3-731,-1 1-9,0 0 1,0 1-1,0-1 0,1 0 1,-1 1-1,0-1 1,0 1-1,0-1 1,1 0-1,-1 1 1,0-1-1,0 0 0,1 0 1,-1 1-1,0-1 1,1 0-1,-1 0 1,0 1-1,1-1 0,-1 0 1,0 0-1,1 0 1,-1 0-1,0 1 1,1-1-1,-1 0 0,1 0 1,-1 0-1,0 0 1,1 0-1,-1 0 1,1 0-1,-1 0 0,0 0 1,1 0-1,-1 0 1,1 0-1,-1-1 1,0 1-1,1 0 0,-1 0 1,0 0-1,1 0 1,-1-1-1,0 1 1,1 0-1,-1 0 1,0-1-1,1 1 0,-1 0 1,0-1-1,0 1 1,1 0-1,-1-1 1,0 1-1,0 0 0,0-1 1,1 1-1,-1 0 1,0-1-1,0 1 1,0-1-1,0 1 0,0 0-29,27 175 4162,-19-97-3759,1 56-301,-5 1-1,-7-1 1,-14 93-102,12-171 31,-4 50 5,0-20 14,4 1 0,4-1 1,5 36-51,24 122 347,-29 515 1137,26-394-913,0 369-64,-16-8-96,31-207-85,-11-340-257,-9-116-79,-4-74-540,17-74-3194,-24 24-7102,-9 31-2062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1:40.277"/>
    </inkml:context>
    <inkml:brush xml:id="br0">
      <inkml:brushProperty name="width" value="0.05" units="cm"/>
      <inkml:brushProperty name="height" value="0.05" units="cm"/>
      <inkml:brushProperty name="color" value="#E71224"/>
    </inkml:brush>
  </inkml:definitions>
  <inkml:trace contextRef="#ctx0" brushRef="#br0">59 203 10250,'4'-37'1712,"-1"19"-14,-1 1 1,-1-1-1,0 0 1,-1 1-1,-1-1 1,-1 0-1,0 0 1,-2-5-1699,2 23 93,1 0 1,-1 1-1,1-1 1,0 1-1,0-1 1,-1 1-1,1-1 1,0 1-1,0 0 1,0 0-1,-1-1 1,1 1-1,0 0 1,0 0-1,0 0 1,0 0-1,1 0 1,-1 0-1,0 1 1,0-1-1,1 0 1,-1 0-1,1 1 1,-1-1-1,1 0 1,-1 1-1,1-1 1,0 0-1,0 1 1,-1-1-1,1 0 1,0 1-1,0 0-93,-10 39 278,2 0 1,2 1-1,1 0 0,2 0 0,2 0 1,3 17-279,-2-20 108,8 558 121,-8-577-472,2 1-1,0-1 1,1 0-1,2 0 1,0 0-1,0-1 0,2 0 1,8 16 243,4-12-2714,-3-26-5142,-6-12-1748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1:40.842"/>
    </inkml:context>
    <inkml:brush xml:id="br0">
      <inkml:brushProperty name="width" value="0.05" units="cm"/>
      <inkml:brushProperty name="height" value="0.05" units="cm"/>
      <inkml:brushProperty name="color" value="#E71224"/>
    </inkml:brush>
  </inkml:definitions>
  <inkml:trace contextRef="#ctx0" brushRef="#br0">76 340 10346,'0'0'4068,"-2"-15"-1068,-6-49-496,-18 9 3133,13 88-3027,7 207-1537,10 98-2156,-3-334 761,4 30-1412,5-18-2584,-4-29-2996,-3-2 1623</inkml:trace>
  <inkml:trace contextRef="#ctx0" brushRef="#br0" timeOffset="333.433">1 210 10314,'0'0'4335,"0"0"-1282,0 0-528,0 0-416,0 0-887,0 0-699,0 0-394,6 0-87,-1 1-38,0 0-1,0 1 1,0-1-1,0 1 1,0 0-1,0 0 0,-1 1 1,1-1-1,-1 1 1,0 0-1,1 0 1,-1 1-1,0-1 1,-1 1-1,1 0 1,-1 0-1,1 1-3,26 28-298,87 87-2399,-30-50-8209,-64-54 3699</inkml:trace>
  <inkml:trace contextRef="#ctx0" brushRef="#br0" timeOffset="676.925">564 369 2402,'3'-13'6300,"0"-1"-5130,11-49 3232,-11 15 2154,-3 47-6451,-1 0 0,1-1 0,0 1 0,0 0-1,0 0 1,-1 0 0,1 0 0,0 0 0,-1 0 0,1 0-1,-1-1 1,1 1 0,-1 0 0,0 1 0,1-1 0,-1 0-1,0 0 1,0 0 0,1 0 0,-1 0 0,0 1-1,0-1 1,0 0 0,0 1 0,0-1 0,0 1 0,0-1-1,-1 1 1,1 0 0,0-1 0,0 1 0,0 0-105,-54 18 436,39-3-445,-1 2 1,2 0 0,1 1 0,0 0 0,1 1-1,1 1 1,1 0 0,0 0 0,2 1-1,0 1 1,2-1 0,0 1 0,1 3 8,1 37-1340,30-78 528,18-70 887,-38 72 15,0 1 0,1 0-1,1 0 1,0 1-1,0 0 1,1 0-1,1 0 1,0 1-1,9-8-89,-16 17 17,0 0 0,0 1 0,0 0 0,0-1 0,0 1 0,0 0 0,1 0 0,-1 0 0,0 0 0,1 1-1,-1-1 1,0 0 0,1 1 0,-1 0 0,1 0 0,-1 0 0,1 0 0,-1 0 0,1 0 0,-1 0 0,0 1 0,1-1 0,-1 1-1,1 0 1,-1 0 0,0 0 0,0 0 0,1 0 0,-1 0 0,0 1 0,0-1 0,0 1 0,0-1 0,-1 1 0,1 0 0,0-1-1,-1 1 1,1 0 0,-1 0 0,0 0 0,1 1 0,-1-1 0,0 0 0,0 0 0,-1 1 0,1-1 0,0 2-17,11 28 26,-1 1 0,-2-1 0,-1 2 0,-2-1 0,2 24-26,17 84-1881,-21-127 1269,24 61-8231,-12-55 3954</inkml:trace>
  <inkml:trace contextRef="#ctx0" brushRef="#br0" timeOffset="1206.965">1084 693 8296,'14'-17'4484,"96"-104"1778,-104 114-5863,0 0 0,0 0 0,0 0 0,-1-1 0,0 0 0,-1 0 0,0 0 0,0-1 0,-1 0 0,0 1 1,0-1-1,-1 0 0,0 0 0,-1-1 0,1 1 0,-2 0 0,0-1 0,0 1 0,0 0 0,-2-6-399,-2 11 79,-1 0 0,1-1 1,-1 1-1,0 1 0,0-1 0,0 1 0,0 0 1,-1 0-1,1 0 0,-1 1 0,0 0 1,1 0-1,-1 0 0,0 1 0,0 0 0,0 0 1,-1 1-1,1-1 0,0 1 0,0 1 1,0-1-1,0 1 0,0 0 0,0 0 0,-2 1-79,-7 2-16,0 0-1,0 0 0,0 2 0,0 0 1,1 0-1,0 2 0,0 0 0,1 0 1,0 1-1,0 1 0,1 0 0,1 0 1,-1 2-1,2-1 0,0 1 0,0 1 1,1 0-1,0 0 0,2 1 0,-1 0 1,2 0-1,0 0 0,0 1 0,1 0 1,1 1-1,1-1 0,0 0 0,1 1 1,0 4 16,11 71-1313,-8-89 1226,-1 0 0,1 0 0,0 0 1,0 1-1,0-1 0,0 0 1,1 0-1,-1-1 0,1 1 0,-1 0 1,1 0-1,-1-1 0,1 1 1,0-1-1,0 1 0,0-1 0,0 0 1,0 0-1,0 0 0,0 0 1,0 0-1,0 0 0,1 0 0,-1-1 1,0 1-1,1-1 0,-1 0 0,0 1 1,1-1-1,-1 0 0,0-1 1,1 1-1,-1 0 0,0-1 0,1 1 1,-1-1-1,1 0 87,9-4 5,0-2-1,0 1 1,0-1-1,-1-1 1,0 0 0,-1 0-1,0-1 1,0-1 0,-1 1-1,8-12-4,0 3 189,74-81 1450,-90 98-1623,0 0 0,0 0 1,-1 1-1,1-1 0,0 0 0,0 1 1,0-1-1,0 0 0,0 1 1,1-1-1,-1 1 0,0 0 0,0-1 1,0 1-1,0 0 0,0-1 1,1 1-1,-1 0 0,0 0 0,0 0 1,0 0-1,1 0 0,-1 1 0,0-1 1,0 0-1,0 0 0,0 1 1,0-1-1,1 1 0,-1-1 0,0 1 1,0-1-1,0 1 0,0 0 1,0-1-1,-1 1 0,1 0 0,0 0 1,0 0-1,0 0 0,-1 0 0,1 0 1,0 0-1,-1 0 0,1 1-16,25 55-16,-24-51 47,2 5 40,44 92-498,-47-101 370,1 1 0,0-1 0,0 1 0,0-1 1,1 0-1,-1 0 0,0 0 0,1 0 0,-1 0 0,1-1 0,0 1 0,0-1 1,0 1-1,0-1 0,-1 0 0,1 0 0,1-1 0,-1 1 0,0-1 0,0 1 0,0-1 1,0 0-1,0 0 0,0 0 0,0-1 0,1 1 0,-1-1 0,0 1 0,0-1 1,0 0-1,0 0 0,-1-1 0,1 1 0,1-1 57,9-8-5,-1 0 1,-1-1-1,0 0 1,0 0-1,-1-1 1,-1-1-1,0 0 0,0 0 1,-2-1-1,1 0 1,-2 0-1,0 0 1,0-1-1,1-9 5,8-15 445,-1 0-1,-1-1 1,-3-1-1,-1 0 1,-2-1 0,-2 1-1,0-38-444,-5 78 49,1-1 0,-1 0 0,0 0-1,0 0 1,0 0 0,0 0 0,0 0-1,-1 1 1,1-1 0,-1 0 0,1 0 0,-1 0-1,1 1 1,-1-1 0,0 0 0,0 1-1,0-1 1,0 1 0,0-1 0,0 1 0,0-1-1,-1 1 1,1 0 0,0-1 0,-1 1-1,1 0 1,-1 0 0,0 0 0,1 0 0,-1 0-1,0 1 1,1-1 0,-1 0 0,0 1-1,0-1 1,0 1 0,1 0 0,-1 0 0,0-1-1,0 1 1,0 0 0,0 1 0,0-1-1,1 0 1,-1 0 0,0 1 0,0-1 0,0 1-1,1 0 1,-1-1 0,-1 2-49,-4 5 44,0 1 0,1 0 0,0 1 0,0-1 0,0 1 0,1 0 0,1 0-1,0 1 1,0 0 0,1-1 0,0 1 0,0 0 0,0 8-44,-2 14 22,1 0 0,2 0 0,1 1 0,1-1 0,2 0 0,1 1 0,2-1 0,1-1 0,1 1 0,2-1 1,5 10-23,51 117-3579,-48-127-91,-3-13-2350,-1-4-5366</inkml:trace>
  <inkml:trace contextRef="#ctx0" brushRef="#br0" timeOffset="1834.593">1816 551 8808,'0'0'3412,"0"0"-967,0 0-331,0 0-417,0 0-645,0 0-305,0 0-31,7 3 42,71 41 1126,-75-43-1842,1 1-1,0-1 1,0 0-1,0 0 1,0 0-1,0 0 1,0-1-1,0 1 1,0-1-1,0 0 1,0 0-1,0-1 1,0 1-1,0-1 1,0 0-1,0 0 1,0 0-1,0-1 1,-1 0-1,1 1 1,0-1-1,-1 0 1,1-1-1,-1 1 1,0 0 0,0-1-1,3-2-41,1-3 278,1 0-1,-1 0 1,0-1-1,-1 1 1,0-1 0,-1-1-1,0 1 1,0-1-1,-1 0 1,0 0-278,-3 8 37,0 1 0,0-1 1,0 1-1,-1-1 0,1 1 0,0-1 0,-1 1 0,1-1 0,-1 0 1,0 1-1,0-1 0,1 0 0,-1 1 0,0-1 0,0 0 1,-1 1-1,1-1 0,0 0 0,-1 1 0,1-1 0,-1 1 0,1-1 1,-1 0-1,1 1 0,-1 0 0,0-1 0,0 1 0,0-1 1,0 1-1,0 0 0,0-1 0,0 1 0,-1 0 0,1 0 0,0 0 1,-1 0-1,1 0 0,0 0 0,-1 1 0,1-1 0,-1 0 1,0 1-1,1-1 0,-1 1 0,1 0 0,-1-1 0,0 1 0,1 0 1,-1 0-1,-1 0-37,-5 0 6,0 1 1,-1 0-1,1 0 0,0 1 1,0 0-1,0 0 1,0 1-1,0 0 0,1 0 1,-1 1-1,1 0 1,0 0-1,0 1 0,0 0 1,1 0-1,-1 0 1,1 1-1,1 0 0,-1 0 1,1 1-1,0 0 1,0 0-1,1 0 0,0 0 1,0 1-1,1-1 1,0 1-1,0 0 0,1 0-6,-3 5 0,1 0-1,1 1 1,0-1-1,1 0 1,0 1-1,1 0 1,1-1-1,0 1 0,0 0 1,2-1-1,0 1 1,0-1-1,1 0 1,1 1-1,0-1 1,1-1-1,4 10 1,-5-17-99,-1 1 0,1-1 0,0 0 0,1 0-1,-1 0 1,1 0 0,0-1 0,0 0 0,0 0 0,1 0 0,0-1 0,-1 0 0,1 0 0,0 0 0,0-1-1,1 1 1,-1-2 0,0 1 0,1-1 0,-1 0 0,1 0 0,-1 0 0,1-1 0,0 0 0,1-1 99,5 0-183,-1-1 0,0 0 0,0 0 1,0-1-1,0-1 0,-1 0 1,1-1-1,-1 0 0,0-1 1,0 0-1,-1-1 0,0 0 0,1-1 183,43-42-31,-3-2 0,-3-2 0,-1-2 1,-3-2-1,0-7 31,-42 63-3,51-89-113,-51 87 129,-1 1 0,0-1 1,1 1-1,-1-1 0,0 1 0,-1-1 0,1 0 1,-1 1-1,1-1 0,-1 0 0,0 0 0,0 1 0,-1-1 1,1 0-1,-1 1 0,0-1 0,0 0 0,0 1 1,0-1-1,-1 1 0,0 0 0,1-1 0,-1 1 0,0 0 1,0 0-1,-1-1-13,-101-63 1238,103 66-1222,1 1-1,0-1 1,-1 1-1,1-1 1,-1 1 0,0-1-1,1 1 1,-1-1-1,1 1 1,-1 0-1,0-1 1,1 1-1,-1 0 1,0-1 0,1 1-1,-1 0 1,0 0-1,1 0 1,-1 0-1,0 0 1,0 0-1,1 0 1,-1 0 0,0 0-1,1 0 1,-1 0-1,0 0 1,0 0-1,1 0 1,-1 1-1,0-1 1,1 0 0,-1 1-1,0-1 1,1 0-1,-1 1 1,1-1-1,-1 1 1,1-1-1,-1 1 1,1-1-1,-1 1 1,1-1 0,-1 1-1,1-1 1,0 1-1,-1 0 1,1-1-1,0 1 1,-1 0-1,1-1 1,0 1 0,0 0-1,0 0 1,0-1-1,0 1 1,-1 0-1,1-1 1,1 1-1,-1 0 1,0 0 0,0-1-16,14 47 284,2-24-210,0-1 0,2 0-1,1-1 1,0-1-1,19 14-73,-21-21 49,-2 1-1,0 0 1,0 2 0,-1-1-1,-1 2 1,-1 0 0,0 0-1,-2 1 1,0 0 0,8 19-49,-16-28-18,0-1 0,-1 0 1,1 1-1,-2-1 1,1 1-1,-1-1 0,0 1 1,-1-1-1,0 1 1,-1-1-1,1 0 0,-1 1 1,-1-1-1,0 0 1,0 0-1,-1 0 0,0-1 1,0 1-1,0-1 1,-1 0-1,0 0 0,-1-1 1,0 1 17,-18 19-202,-2-2 1,0 0 0,-2-2 0,-29 18 201,36-24-109,7-7-352,-58 41-1939,23-25-5192,34-18 145</inkml:trace>
  <inkml:trace contextRef="#ctx0" brushRef="#br0" timeOffset="2346.732">2993 6 11082,'0'0'5830,"0"0"-2857,0 0-826,0 0-44,0 0-528,15-2-572,-10 2-936,-1-1-17,0 0-1,1 0 1,-1 1 0,0 0-1,0 0 1,0 0 0,0 0-1,1 1 1,-1 0 0,0-1-1,0 1 1,0 1 0,0-1-1,0 1 1,0-1 0,-1 1-1,1 0 1,-1 1 0,1-1-1,-1 1 1,0-1 0,1 1-1,-1 0 1,-1 0 0,1 0-1,0 1 1,-1-1 0,1 2-50,17 22 170,-2 1 0,0 0 0,-2 2 0,-2 0 1,0 0-1,-2 1 0,-2 1 0,0 0 0,-3 0 1,0 1-1,-2 0 0,-2 0 0,0 0 0,-3 0 1,-1 1-1,-1-1 0,-5 24-170,-2-23 22,-2-1 1,-1 0-1,-2-1 1,-1-1-1,-1 0 1,-1-1-1,-2 0 0,-2-2 1,0-1-1,-2 0-22,-65 45-553,45-57-3890,33-16 49,5-8-2706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1:37.960"/>
    </inkml:context>
    <inkml:brush xml:id="br0">
      <inkml:brushProperty name="width" value="0.05" units="cm"/>
      <inkml:brushProperty name="height" value="0.05" units="cm"/>
      <inkml:brushProperty name="color" value="#E71224"/>
    </inkml:brush>
  </inkml:definitions>
  <inkml:trace contextRef="#ctx0" brushRef="#br0">63 158 8264,'0'0'2877,"0"0"-608,0 0 96,0 0 85,0 0-683,0 0-603,6-2-27,-4 74 497,-31 257-652,18-134-1035,1-223 117,2-18 4,2-1 0,2 1 1,1-1-1,4 0 1,1 0-1,2 0 1,2 0-1,2 1 0,2 0 1,2 1-1,10-21-68,-20 59 9,0 1-1,1-1 1,0 1-1,0 0 1,0 0-1,1 0 0,0 0 1,0 1-1,0 0 1,1-1-1,0 2 1,0-1-1,0 0 1,1 1-1,-1 0 1,1 0-1,0 1 0,0 0 1,0 0-1,1 0 1,-1 1-1,1-1 1,-1 2-1,1-1 1,0 1-1,0 0 1,-1 0-1,1 1 0,0 0 1,0 0-1,0 1 1,0-1-1,0 2 1,-1-1-1,1 1 1,4 1-9,-4 1-21,0-1 1,1 2 0,-1-1 0,-1 1 0,1 0 0,-1 0 0,0 1 0,0-1 0,0 1 0,-1 1-1,0-1 1,0 1 0,-1 0 0,1 0 0,-1 2 20,-2-5-12,0-1 1,-1 1-1,0-1 1,0 1-1,0 0 1,0 0-1,0-1 0,-1 1 1,0 0-1,1 0 1,-2 0-1,1 0 1,0-1-1,-1 1 0,1 0 1,-1 0-1,0 0 1,-1-1-1,1 1 1,0-1-1,-1 1 1,0-1-1,0 1 0,0-1 1,0 0-1,-1 0 1,1 0-1,-1 0 1,0-1-1,1 1 0,-1-1 1,-1 1-1,0-1 12,-11 7-131,0-2 1,0 0-1,-1 0 0,0-2 0,-1 0 1,1-1-1,-1 0 0,0-2 0,0 0 0,0-1 1,0 0-1,0-1 0,0-1 0,-4-2 131,-33-13-2378,53 15 2103,0 0 0,0 1-1,1-1 1,-1 0 0,0 0-1,1 1 1,-1-1 0,1 0-1,-1 0 1,1 0 0,-1 0-1,1 0 1,0 0 0,-1 0-1,1 0 1,0 0 0,0 0-1,0 0 1,0 0 0,0 0-1,0 0 1,0 0 0,0 0-1,0 0 1,0 0 0,0 0-1,1 0 1,-1 0 0,0 0-1,1 0 1,-1 0 0,1 0-1,-1 0 1,1 0 275,9-13-6918</inkml:trace>
  <inkml:trace contextRef="#ctx0" brushRef="#br0" timeOffset="449.552">867 40 7079,'0'0'6310,"0"0"-2541,0 0-1122,0 0-554,-13-8-588,-42-22-448,52 29-1001,0 1-1,0-1 0,-1 1 0,1 0 0,0 0 0,0 0 0,0 1 0,0-1 0,-1 1 0,1 0 0,0-1 0,0 1 0,0 1 0,0-1 0,1 0 0,-1 1 0,0 0 0,0-1 0,1 1 0,-1 0 0,1 0 0,-2 2-55,-3 2 119,-13 10-15,0 0 1,2 2 0,0 0-1,1 2 1,1-1 0,0 2 0,2 0-1,0 1 1,2 0 0,1 1-1,0 1 1,2 0 0,0 0-1,2 0 1,1 1 0,1 0-1,1 1 1,-1 15-105,6-24-12,1 0-1,0-1 1,1 1-1,0 0 1,2-1-1,0 1 1,1-1-1,0-1 1,2 1-1,-1-1 1,2 0-1,0-1 0,1 0 1,0-1-1,1 0 1,1 0-1,0-1 1,0 0-1,2-1 1,-1-1-1,1 0 1,0-1-1,2 0 13,112 41-2671,7-47-3488,-92-17 1232,-9-7-1367</inkml:trace>
  <inkml:trace contextRef="#ctx0" brushRef="#br0" timeOffset="781.594">1208 243 8360,'0'0'3593,"-3"-13"-1015,-7-40 171,-4 38 3070,7 33-4155,7-18-1684,-5 37 592,0 0 0,3 0 0,1 0 0,2 0 0,1 0 0,2 0 1,8 36-574,9 130 113,-21-195-188,0 12-264,-4-23-851,-13-65 1175,3 0 0,3-1 0,2-1 0,4 1 0,3-1 0,6-54 16,-5 119 6,1-1-1,0 1 0,0 0 0,1-1 0,0 1 0,0-1 1,0 1-1,0 0 0,1 0 0,0-1 0,0 1 0,1 0 1,-1 1-1,1-1 0,0 0 0,0 1 0,1 0 1,-1-1-1,1 1 0,0 1 0,0-1 0,0 1 0,0-1 1,1 1-1,0 0 0,-1 1 0,1-1 0,0 1 0,0 0 1,0 0-1,1 1 0,-1-1 0,1 1-5,5 0-90,-1 0 0,1 0 0,-1 2-1,1-1 1,-1 1 0,0 1 0,1 0 0,-1 0-1,0 1 1,0 0 0,0 1 0,-1 0 0,1 0-1,-1 1 1,0 1 0,4 3 90,30 33-3917,-15 12-4181,-23-31 1051</inkml:trace>
  <inkml:trace contextRef="#ctx0" brushRef="#br0" timeOffset="1065.703">1102 478 10890,'0'0'5189,"0"0"-2370,0 0-577,0 0-512,0 0-834,0 0-223,77 7-192,-34-7-193,5-3-96,0 1-128,-2 0-64,-1 2 0,-6 0-737,-5 0-1729,-2 0-3203,-10 3-6311</inkml:trace>
  <inkml:trace contextRef="#ctx0" brushRef="#br0" timeOffset="1575.079">1963 474 9769,'0'0'3609,"-3"-14"-1105,-10-46-27,11 56-2261,0 0 0,-1 0 1,0 0-1,0 0 0,0 0 0,0 1 1,0-1-1,-1 1 0,1 0 1,-1 0-1,0 0 0,0 1 1,0-1-1,0 1 0,-1 0 0,1 0 1,-1 0-1,1 1 0,-1 0 1,0-1-1,1 2 0,-1-1 1,0 1-1,0-1 0,1 1 0,-1 0 1,0 1-1,0-1 0,-3 2-216,-4 0 39,1 0-1,-1 1 1,0 1-1,1 0 0,0 0 1,0 1-1,0 1 1,1-1-1,0 2 0,0-1 1,0 2-1,1-1 1,0 1-1,0 1 0,1-1 1,0 1-1,1 1 1,0 0-1,0 0 0,1 0 1,1 1-1,-1-1 1,2 1-1,-1 1 0,2-1 1,0 0-1,0 1 1,1 0-1,0 0 1,1 0-1,0 0 0,1 0 1,0 0-1,1 0 1,1 0-1,2 11-38,-3-16-12,0 0-1,0 1 1,1-1 0,0 0 0,1 0-1,-1 0 1,1 0 0,1 0 0,-1-1-1,1 1 1,0-1 0,1 0 0,0 0-1,0-1 1,0 0 0,0 1 0,1-2-1,0 1 1,0 0 0,0-1 0,0-1-1,1 1 1,0-1 0,-1 0 0,1 0-1,0-1 1,1 0 0,-1 0 0,0 0-1,1-1 1,-1-1 0,0 1 0,1-1-1,-1 0 1,1-1 0,-1 0 0,1 0-1,-1 0 1,0-1 0,0 0 0,0-1-1,0 1 1,0-1 0,3-2 12,6-10 13,0 0 1,-1-1 0,0 0-1,-1-2 1,-1 1-1,-1-2 1,-1 1-1,0-2 1,-2 1 0,0-1-1,4-15-13,-4 3 110,-12 48-17,0 127 264,26-76-2140,27-20-5786,-8-40-1416,-21-7 2772</inkml:trace>
  <inkml:trace contextRef="#ctx0" brushRef="#br0" timeOffset="1867.757">2328 570 1569,'4'-17'5478,"0"2"-4244,13-57 1336,-9 15 5242,-1 151-561,1-60-6982,2 0 1,1-1-1,1 0 0,2-1 1,1 0-1,5 5-269,-14-28 0,1 1 1,0-1-1,0 0 1,1-1-1,0 0 0,0 0 1,1-1-1,0 0 1,0 0-1,7 3 0,-13-8-2,1 0 1,0 0-1,-1 0 0,1 0 0,0-1 1,0 0-1,0 1 0,0-2 0,0 1 1,1 0-1,-1-1 0,0 0 0,0 0 1,0 0-1,0 0 0,1-1 1,-1 1-1,0-1 0,0 0 0,0 0 1,0-1-1,0 1 0,-1-1 0,1 0 1,0 0-1,-1 0 0,1-1 0,-1 1 1,0-1-1,1 0 2,7-12 8,1-1 1,-2 0-1,0-1 1,-1-1-1,-1 1 0,-1-1 1,0-1-1,-1 1 0,-1-1 1,-1 0-1,-1 0 1,0 0-1,-2-1 0,0-9-8,-1 26-1,2-10-8,-1 0-1,0 1 1,-1-1-1,-1 0 1,0 0-1,-1 0 1,0 0-1,-1 1 1,-1-1-1,0-2 10,-24-10-1775,5 30-6198,15 7-1486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1:54.859"/>
    </inkml:context>
    <inkml:brush xml:id="br0">
      <inkml:brushProperty name="width" value="0.05" units="cm"/>
      <inkml:brushProperty name="height" value="0.05" units="cm"/>
      <inkml:brushProperty name="color" value="#E71224"/>
    </inkml:brush>
  </inkml:definitions>
  <inkml:trace contextRef="#ctx0" brushRef="#br0">0 297 9257,'0'0'2877,"0"0"-1350,0 0 112,0 0 491,0 0-678,0 0-566,0 0-347,0 0-186,19-7-12,-7 2-265,1 0 6,0 0 1,1 0 0,-1 2-1,1 0 1,0 0 0,0 1-1,0 1 1,14 0-83,-22 1 61,181-8 809,-177 7-773,-1-1 1,1 0 0,-1-1 0,1 1 0,-1-2 0,0 1 0,0-2-1,0 1 1,-1-1 0,0 0 0,0-1 0,0 0 0,0 0 0,-1 0 0,0-1-1,0-1 1,3-3-98,-8 7 49,1 0 0,-1 0-1,0 0 1,0 0-1,0 0 1,-1 0 0,1 0-1,-1-1 1,0 1 0,-1 0-1,1-1 1,-1 1-1,1-1 1,-1 1 0,0-1-1,-1 1 1,1 0 0,-1-1-1,0 1 1,0-1-1,0 1 1,-1 0 0,0 0-1,0 0 1,0 0 0,0 0-1,0 0 1,-1 1-1,1-1 1,-1 1 0,0-1-1,0 1 1,-1 0 0,1 0-1,-1 0 1,1 1-1,-1-1 1,0 1 0,0 0-1,0 0 1,0 0 0,0 1-1,0-1 1,-1 1-1,1 0 1,-2 0-49,1 4 47,1 1 0,-1-1 0,1 1 1,-1 0-1,1 0 0,0 0 0,0 0 0,1 1 0,0 0 0,-1 0 0,1 0 0,1 0 1,-1 0-1,1 0 0,0 1 0,0-1 0,1 1 0,-1-1 0,1 1 0,1 0 0,-1 3-47,1-8 4,-42 356 1000,27-16-3855,15-339 2673,8 48-3617,14-29-4953,-6-18 2512</inkml:trace>
  <inkml:trace contextRef="#ctx0" brushRef="#br0" timeOffset="316.092">754 349 9225,'5'-34'1704,"0"-7"401,-4 4 2483,-12 37-1647,5 6-2810,0 0 0,1 1 0,0 0 0,0 0 0,1 0 0,0 1 0,0-1 0,1 1 0,0 0 0,0 0 0,1 0 0,0 0 0,0 4-131,-4 18 111,0-1 0,3 1-1,0 0 1,2 0-1,1 0 1,1-1-1,6 29-110,-4-40 86,0-1 0,2 0 0,0 0-1,1 0 1,0-1 0,1 0-1,6 9-85,-10-20-1,0 0-1,0 0 1,0-1 0,1 1-1,-1-1 1,1 1-1,0-1 1,0-1 0,1 1-1,-1 0 1,1-1-1,-1 0 1,1 0 0,0 0-1,1-1 1,-1 0-1,0 0 1,1 0-1,-1-1 1,1 1 0,-1-1-1,1 0 1,0-1-1,5 0 2,-6-1 9,0 0 0,1 0 0,-1-1 0,0 0 0,0 0-1,0 0 1,0-1 0,0 1 0,0-1 0,-1 0 0,1-1 0,-1 1-1,0-1 1,0 0 0,0 0 0,-1 0 0,1 0 0,-1-1-1,0 1 1,0-1 0,-1 0 0,1 0 0,-1-2-9,35-126 1430,-35 109-1255,-1 0 0,-1 0 1,-1 0-1,-1 0 0,-1 0 0,-2 1 1,0-1-1,-6-15-175,8 30-41,-1-1 1,0 1-1,0 0 0,-1 0 1,0 1-1,-1-1 0,1 1 0,-2 0 1,1 1-1,-1-1 0,0 1 1,-1 1-1,0-1 0,0 1 1,0 1-1,0-1 0,-1 2 1,0-1-1,0 1 0,-1 0 1,1 1-1,-3 0 41,-52 0-3797,35 31-6371,25-5 372</inkml:trace>
  <inkml:trace contextRef="#ctx0" brushRef="#br0" timeOffset="600.353">1606 114 16432,'1'-14'3101,"3"-43"-1286,-10 35 1991,-12 39-2724,18-16-1037,-16 30 217,1 1 0,2 0 0,1 1 0,1 0 0,2 1-1,2 0 1,1 0 0,2 1 0,1 0 0,1 18-262,0-25 13,-6 279-2255,16-229-2922,5-29-5250,-10-38 1659</inkml:trace>
  <inkml:trace contextRef="#ctx0" brushRef="#br0" timeOffset="1215.407">1279 529 12780,'-10'-15'4127,"-36"-47"-1613,-17 16 1666,122 72-4171,2-3 1,0-2-1,1-3 1,1-2-1,1-4 1,0-2-1,0-3 1,1-2-1,19-4-9,-78-1-40,-2 1 23,0 0 1,0 0-1,0-1 1,0 1-1,1-1 1,-1 0 0,0 0-1,0 0 1,0-1-1,1 0 1,-1 0 0,0 0-1,0 0 1,0 0-1,0-1 1,0 0-1,-1 1 1,1-2 0,0 1-1,-1 0 1,1-1-1,-1 1 1,0-1 0,0 0-1,0 0 1,0 0-1,-1-1 1,1 1-1,-1-1 1,0 1 0,2-5 16,-4 6 2,1-1 1,-1 0 0,0 0 0,0 1-1,-1-1 1,1 0 0,0 1 0,-1-1 0,0 0-1,1 1 1,-1-1 0,0 0 0,0 1 0,-1-1-1,1 1 1,0 0 0,-1-1 0,0 1-1,1 0 1,-1 0 0,0 0 0,0 0 0,0 0-1,0 1 1,0-1 0,-1 0 0,1 1 0,-1 0-1,1-1 1,-1 1 0,1 0 0,-1 1-1,1-1 1,-1 0 0,0 1 0,1-1 0,-1 1-1,0 0 1,0 0 0,1 0 0,-1 0 0,0 0-1,0 1 1,1-1 0,-1 1 0,0 0-3,-4 2-8,0 1 1,1 1 0,-1-1-1,1 1 1,0 0 0,0 0 0,1 1-1,0-1 1,0 1 0,0 1-1,0-1 1,1 1 0,0-1-1,0 1 1,1 0 0,0 1 0,0-1-1,1 1 1,-1 5 7,-58 151-246,38-56-464,23-107 672,1 1-1,-1 0 0,1-1 1,-1 1-1,1-1 0,0 1 1,0-1-1,0 1 0,0-1 1,0 1-1,0-1 0,0 0 1,0 0-1,0 1 1,1-1-1,-1 0 0,0 0 1,1 0-1,-1 0 0,1-1 1,-1 1-1,1 0 0,0 0 1,-1-1-1,1 1 0,0-1 1,-1 0-1,1 0 0,0 1 1,0-1-1,-1 0 0,1 0 1,0 0-1,-1-1 1,1 1-1,0 0 0,-1-1 1,1 1-1,0-1 39,69-19 29,-36 4 225,-1-2 0,0-1 0,-1-1 1,-2-2-1,0-2 0,-1 0 0,-1-2 1,17-21-255,-46 47 7,0 1 1,0-1 0,0 0-1,0 1 1,0-1 0,0 1 0,0-1-1,1 0 1,-1 1 0,0-1-1,0 1 1,0-1 0,1 0 0,-1 1-1,0-1 1,0 0 0,1 0-1,-1 1 1,0-1 0,1 0 0,-1 1-1,0-1 1,1 0 0,-1 0-1,1 0 1,-1 0 0,0 1 0,1-1-1,-1 0 1,1 0 0,-1 0-1,0 0 1,1 0 0,-1 0 0,1 0-1,-1 0 1,0 0 0,1 0 0,-1 0-1,1 0 1,-1 0 0,1 0-1,-1-1 1,0 1 0,1 0 0,-1 0-1,0 0 1,1-1 0,-1 1-1,0 0 1,1 0 0,-1-1 0,0 1-1,1 0 1,-1-1 0,0 1-1,0 0 1,1-1 0,-1 1 0,0 0-1,0-1 1,0 1 0,1-1-1,-1 1 1,0 0 0,0-1 0,0 1-1,0-1-7,-3 40 469,1-29-422,1 2-47,1 106-62,0-114 60,1 0 0,0-1 0,0 1 0,0 0-1,0-1 1,1 1 0,0-1 0,-1 1 0,1-1 0,0 0-1,1 1 1,-1-1 0,1 0 0,-1-1 0,1 1 0,0 0-1,0-1 1,0 1 0,0-1 0,0 0 0,1 0 0,-1 0 0,1-1-1,-1 1 1,1-1 0,0 0 0,-1 0 0,4 0 2,2 0 3,0 0 1,-1-1 0,1 0-1,-1-1 1,1 0 0,0 0-1,-1-1 1,0 0-1,1-1 1,-1 1 0,0-2-1,0 1 1,0-1 0,-1 0-1,1-1 1,-1 1 0,0-2-1,-1 1 1,1-1 0,-1 0-1,1-1-3,11-12 221,-1-1 1,-1 0-1,-1-1 0,-1-1 0,0 0 1,4-13-222,-3 7 292,-2-2 0,0 1 0,-2-1 0,-2-1 0,0 0 1,-2 0-1,-2-1 0,-1 0 0,-1 0 0,-1 0 0,-3-8-292,2 38 21,-1 0-1,0 1 1,0-1-1,0 0 1,0 1-1,0-1 1,-1 0-1,1 1 1,0-1-1,-1 0 1,0 1-1,1-1 1,-1 1-1,0-1 1,1 1-1,-1-1 1,0 1-1,0 0 1,0-1-1,-1 1 1,1 0-1,0 0 1,0-1-1,-1 1 1,1 0-1,0 1 1,-1-1-1,1 0 1,-1 0-1,1 0 1,-1 1-1,0-1 1,1 1-1,-1 0 1,0-1-1,1 1 1,-1 0-1,0 0 1,1 0-1,-1 0 1,0 0-1,1 0 1,-1 0-1,0 1 1,1-1-1,-1 1 1,0-1-1,1 1 1,-1 0-1,0 0-20,-7 6 7,1 0 0,-1 0 0,2 1 0,-1 0 0,1 0 0,0 0 0,1 1 0,0 1 0,0-1-1,1 1 1,0 0 0,1 0 0,0 0 0,1 0 0,0 1 0,1 0 0,-1 2-7,-4 23 4,1 1 1,2-1-1,2 1 1,1 0-1,2 0 1,3 22-5,-3-48-14,0 0 1,1 1 0,0-1 0,1 0 0,0 0 0,0-1 0,2 1 0,-1-1 0,1 0 0,0 0 0,1 0 0,0 0 0,1-1 0,0 0-1,1-1 1,-1 0 0,2 0 0,-1 0 0,1-1 0,0 0 0,0-1 0,1 0 0,0-1 0,0 0 0,0 0 0,1-1 0,0 0 0,-1-1-1,6 1 14,-7-2-111,0 0 0,-1-1 0,1 0 0,0 0 0,0-1 0,0 0 0,-1-1 0,1 0 0,0 0 0,0-1 0,-1 0 0,1-1-1,-1 1 1,0-2 0,1 1 0,-1-1 0,-1 0 0,1-1 0,-1 0 0,0 0 0,0-1 0,0 1 0,-1-2 0,1 1 0,-2-1-1,4-4 112,31-62-3428,-23 19-2123,-6 14-2376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1:46.359"/>
    </inkml:context>
    <inkml:brush xml:id="br0">
      <inkml:brushProperty name="width" value="0.05" units="cm"/>
      <inkml:brushProperty name="height" value="0.05" units="cm"/>
      <inkml:brushProperty name="color" value="#E71224"/>
    </inkml:brush>
  </inkml:definitions>
  <inkml:trace contextRef="#ctx0" brushRef="#br0">633 294 10474,'0'-9'789,"1"7"-485,-1 0 1,1-1 0,-1 1 0,0 0 0,1-1 0,-1 1 0,0 0 0,-1-1 0,1 1-1,0 0 1,-1-1 0,1 1 0,-1 0 0,1 0 0,-1-1 0,0 1 0,0 0 0,0 0-1,-1 0 1,1 0 0,0 0 0,-1 0 0,1 1 0,-1-1 0,1 0 0,-1 1 0,0-1-1,0 1 1,0-1 0,0 1 0,0 0 0,0 0 0,0 0 0,0 0 0,-1 0 0,1 1-1,0-1 1,-1 1-305,-2-1 77,-1 1-1,0 0 1,0 0-1,0 1 1,1 0-1,-1 0 1,0 0-1,1 1 1,-1 0-1,1 0 1,-1 0-1,1 1 1,0-1-1,0 1 1,0 0-1,1 1 1,-1-1-1,1 1 1,-1 0-1,1 0 1,1 1-1,-1-1 1,-2 5-77,-63 122 141,63-110-136,1 1 0,0 0 0,2 0 0,1 0 0,0 0 1,2 0-1,0 0 0,2 0 0,0 0 0,2 0 0,0 0 0,1-1 1,3 5-6,-4-13-60,1-1 1,0 1 0,0-1 0,2 0 0,-1-1 0,2 1 0,0-1 0,0-1 0,0 1 0,2-2 0,-1 1-1,1-1 1,0-1 0,1 1 0,0-2 0,1 0 0,-1 0 0,1-1 0,0 0 0,1-1 0,-1 0 0,5 0 59,-8-3-76,0 1 1,0-2 0,0 1 0,-1-1 0,1 0 0,0-1 0,1 0-1,-1-1 1,0 0 0,-1 0 0,1 0 0,0-2 0,0 1 0,-1-1-1,1 0 1,-1 0 0,0-1 0,0-1 0,0 1 0,0-1-1,-1 0 1,0-1 0,0 0 0,-1 0 0,1 0 0,3-6 75,4-5 181,-1 0 1,-1-1-1,-1-1 1,0 0-1,-1 0 1,-1-1-1,-1 0 1,-1 0-1,-1-1 1,-1 0-1,0 0 1,-2 0-1,0-1 1,-1-19-182,-2 41 15,-1 1 0,0 0-1,1 0 1,-1 0 0,1 0 0,-1-1 0,0 1 0,0 0 0,1-1 0,-1 1 0,0-1 0,0 1-1,0-1 1,0 1 0,0-1 0,0 1 0,0-1 0,0 0 0,0 0 0,1 1 0,-1-1 0,-1 0-1,1 0 1,0 0 0,0 0 0,0 0 0,0 0 0,0 0 0,0-1 0,0 1 0,1 0-1,-1 0 1,0-1 0,0 1 0,0-1 0,0 1 0,0-1 0,0 1 0,0-1 0,1 1 0,-1-1-1,0 0 1,0 0 0,1 1 0,-1-1 0,1 0 0,-1 0 0,0 0 0,1 1 0,0-1 0,-1 0-1,1 0 1,-1 0 0,1 0 0,0 0 0,0 0 0,0 0 0,-1 0 0,1 0 0,0 0-1,0 0 1,0 0-15,-5 30 46,1 1-1,1 0 0,1 0 1,2 1-1,1-1 1,1 4-46,-2-26 4,1 0 0,-1 0 1,1 0-1,1 0 0,-1 0 1,1-1-1,1 1 1,-1-1-1,1 1 0,1-1 1,-1 0-1,1 0 0,1-1 1,-1 1-1,1-1 0,0 0 1,0 0-1,1 0 1,0-1-1,0 0 0,0 0 1,0 0-1,1-1 0,0 0 1,0 0-1,0-1 1,0 0-1,1 0 0,-1-1 1,1 0-1,0 0 0,0-1 1,3 1-5,0-3 19,-1 0-1,0-1 1,0 0 0,-1-1 0,1 0 0,0-1 0,-1 0 0,0 0 0,0-1-1,0 0 1,0 0 0,-1-1 0,0-1 0,0 1 0,-1-1 0,0 0-1,0-1 1,0 0 0,-1 0 0,0 0 0,-1-1 0,0 1 0,0-2-1,-1 1 1,0 0 0,-1-1 0,0 1 0,0-1 0,-1 0 0,1-10-19,-1 10 33,0 0 0,0 0 0,-1 0 0,0 0 0,-1 0 0,0 0 0,-1 0 0,0 0 0,-1 0 1,0 0-1,0 0 0,-1 1 0,0-1 0,-1 1 0,0-1 0,0 1 0,-1 0 0,-1 1 0,1-1 1,-1 1-1,0 0 0,-1 1 0,0-1 0,0 1 0,-1 1 0,0-1 0,0 2 0,0-1 0,-1 1 1,-2-1-34,1 2-229,0 0 1,-1 0 0,1 1-1,-1 1 1,0 0 0,0 0 0,0 1-1,0 0 1,-7 1 228,-18 10-4075,9 14-4428,17-4-1015</inkml:trace>
  <inkml:trace contextRef="#ctx0" brushRef="#br0" timeOffset="431.515">1515 415 11211,'0'0'4761,"0"0"-2011,0 0-663,0 0-144,0 0-795,0 0-598,0 0-321,-10 12-106,3-6-98,2-1-1,0 0-1,0 0 1,1 1-1,0-1 1,0 1 0,0 0-1,0 0 1,1 0 0,0 1-1,1-1 1,-1 1-1,1 0 1,0-1 0,1 1-1,-1 2-23,1 12 51,0 1 1,2 0-1,0 0 0,1 0 0,2 0 0,0-1 0,1 1 1,1-1-1,7 15-51,-10-28-22,0 0 0,1 0 0,0 0-1,0-1 1,1 0 0,0 0 0,0 0 0,0 0 0,1-1 0,0 0 0,1 0 0,-1 0 0,1-1 0,0 0 0,0 0 0,1-1 0,-1 0 0,1 0 0,0-1 0,0 0 0,1-1 0,-1 1 0,0-1-1,1-1 1,8 1 22,-11-2-19,0 0 0,0 0-1,0-1 1,0 0-1,0 0 1,-1-1-1,1 1 1,0-1 0,-1-1-1,1 1 1,-1-1-1,1 0 1,-1 0-1,0 0 1,0-1 0,-1 0-1,1 0 1,-1 0-1,0 0 1,0-1-1,0 1 1,-1-1-1,1 0 1,-1 0 0,0-2 19,10-11 34,-1-2 1,0 1 0,-2-1-1,0-1 1,-2 0 0,0 0 0,-1-1-1,-1 0 1,-1 0 0,-1 0-1,-1-1 1,-1-1-35,-2 23 80,-4 18 118,0 5-214,0 1 1,2-1-1,0 1 0,1 0 1,2-1-1,0 1 1,1 0-1,4 11 16,31 48-2982,-16-63-958,20-12-6417,-21-10 5249</inkml:trace>
  <inkml:trace contextRef="#ctx0" brushRef="#br0" timeOffset="767.775">2122 716 705,'3'-16'6411,"29"-122"2269,-27 82-1692,-16 171-3720,2-41-3157,-29 139-554,35-287-1153,3 53 1736,2-1 0,1 1 0,0 0 0,2 1 0,0-1 0,1 1 0,1 0 0,1 0 0,1 1 0,1 0 0,0 1-1,1 0 1,1 0 0,5-3-140,-14 17 44,1 1 0,0 0 0,-1 1 0,1-1 0,0 1 0,0-1 0,1 1 0,-1 0 1,0 1-1,1-1 0,-1 1 0,1 0 0,0 0 0,-1 0 0,1 1 0,0 0 0,-1-1 0,1 2 0,0-1 0,-1 0 0,1 1 0,0 0 0,-1 0 0,1 1 0,-1-1 0,0 1 0,1 0 0,-1 0 0,0 0 0,0 1 0,0-1 0,2 3-44,8 5 37,-1 0 1,-1 1-1,0 0 1,-1 1-1,0 1 1,-1 0-1,0 0 1,6 12-38,-6-6-73,-1 1 1,-1 1-1,-1 0 1,0 0-1,-2 0 1,-1 0 0,0 1-1,-1 11 73,7 29-2250,-9-56 1625,5 20-2324,2-9-3476,-1-10 238</inkml:trace>
  <inkml:trace contextRef="#ctx0" brushRef="#br0" timeOffset="1076.903">2676 401 11499,'6'-68'4527,"8"30"2189,-9 47-4021,6 26-2004,63 237 1887,-65-229-2885,-2 0 0,-2 1 1,-2 0-1,-2 0 0,-2 18 307,-6-11-3070,0-18-3458,4-16-348</inkml:trace>
  <inkml:trace contextRef="#ctx0" brushRef="#br0" timeOffset="1385.612">2685 764 9449,'0'0'3171,"0"0"-577,0 0 97,-7-74-929,12 64-513,14 0 32,4 3-224,9 1-288,7 0-257,3 3-256,1 1-256,1-1 0,-1 0-128,-8 0-224,-5 0-513,-6 0-1089,-5 0-1569,-9-1-3428</inkml:trace>
  <inkml:trace contextRef="#ctx0" brushRef="#br0" timeOffset="1683.508">3824 502 11050,'0'0'4106,"0"0"-1378,-16-10-796,-55-29-288,67 37-1585,0 1 0,1 0 1,-1 0-1,0 0 0,0 0 0,0 1 0,0 0 0,0 0 0,0 0 0,1 0 0,-1 0 0,0 1 0,0 0 1,0 0-1,0 0 0,1 0 0,-1 0 0,0 1 0,1 0 0,-1-1 0,1 1 0,0 1 0,-1-1 0,1 0 1,0 1-1,0 0 0,1-1 0,-1 1 0,0 1-59,-6 7 7,1 0 0,1 1 1,0-1-1,0 1 0,1 1 1,0-1-1,1 1 0,1 0 0,0 0 1,1 1-1,0-1 0,1 1 1,1-1-1,0 1 0,0 0 0,2 0 1,0-1-1,0 1 0,1 0 1,1-1-1,0 0 0,1 1 0,1-1 1,0-1-1,0 1 0,1-1 0,1 0 1,0 0-1,1 0 0,0-1 1,0-1-1,1 1 0,8 5-7,-15-13 4,0 0-1,1-1 1,0 1-1,0-1 1,0 1-1,0-1 1,0 0-1,0 0 1,0 0-1,1-1 1,-1 1-1,1-1 1,-1 1-1,1-1 1,-1-1-1,1 1 1,0 0-1,0-1 1,-1 0-1,1 0 1,0 0-1,0 0 1,-1 0-1,1-1 1,0 0-1,-1 0 1,1 0-1,-1 0 1,1 0-1,-1-1 1,1 0 0,-1 1-1,0-1 1,0 0-1,0-1 1,0 1-1,0-1 1,0 0-4,12-21 209,-1 0 0,-1-1 1,-1-1-1,-2 0 0,0-1 1,-2 1-1,-1-2 0,-1 1 1,-1-1-1,-2 0 0,-1 0 1,-1 0-1,-1 0 0,-2-10-209,3 36-25,-1-1-1,1 1 1,-1-1-1,1 1 1,-1-1-1,0 1 1,0-1-1,0 1 1,0-1-1,-1 0 1,1 1-1,-1-1 1,1 1 0,-1-1-1,0 1 1,0 0-1,0-1 1,0 1-1,-1 0 1,1 0-1,-1 0 1,1 0-1,-1 0 1,0 0-1,1 0 1,-1 0-1,0 1 1,0-1-1,0 0 1,-1 1-1,1 0 1,0 0-1,0 0 1,-1 0-1,1 0 1,-1 0-1,1 0 1,-1 1-1,1-1 1,-2 1 25,1 1-457,1 1 1,-1 0-1,1-1 1,-1 1-1,1 0 1,0 0-1,-1 1 1,1-1-1,1 0 0,-1 1 1,0-1-1,0 1 1,1-1-1,-1 1 1,1 0-1,0 0 1,0 0-1,0 0 1,0 0-1,1 0 1,-1 0-1,1 0 1,0 0-1,0 0 0,0 0 1,0 0-1,0 2 457,0 23-7078</inkml:trace>
  <inkml:trace contextRef="#ctx0" brushRef="#br0" timeOffset="2012.197">4275 381 16624,'3'-17'2936,"11"-52"-1244,-15 70-1623,0 0 0,0 0-1,0-1 1,0 1 0,-1 0 0,1 0-1,0-1 1,0 1 0,0-1-1,-1 1 1,1-1 0,0 0 0,0 1-1,-1-1 1,1 0 0,0 0 0,-1 0-1,1 0 1,0 0 0,-1 0-1,1 0 1,0 0 0,-1 0 0,1-1-1,0 1 1,0-1 0,-1 1 0,1-1-1,0 1 1,0-1 0,0 0 0,0 1-1,0-1 1,0 0 0,0 0-1,0 0 1,0 0 0,0 0 0,0 0-1,0 0 1,1 0 0,-1 0 0,0-1-1,1 1 1,-1 0 0,1 0 0,0 0-1,-1-1 1,1 1 0,0 0-1,-1-1 1,1 1 0,0 0 0,0-1-1,0 1 1,0 0 0,1-1 0,-1 1-1,0 0 1,0 0 0,1-1 0,-1 1-1,1 0 1,0-1-69,-11 21 196,1 0 0,1 0 0,0 1 0,2 0 0,1 0 0,0 1 0,1-1 0,2 1 0,0 0 0,1 0 0,1 10-196,-1-21 65,-2 65 215,3 0 0,3 1 0,3-1 1,15 64-281,-3-53 77,-4-30-48,-3 1-1,-3 1 1,-2 0 0,-2 11-29,-3-64-34,-1 1 0,1-1 0,-1 1 1,0-1-1,-1 1 0,1-1 0,-1 0 0,-1 1 0,1-1 0,0 0 1,-1 0-1,0 0 0,-1 0 0,1 0 0,-1 0 0,0 0 0,0-1 1,0 0-1,-1 1 0,1-1 0,-1 0 0,0-1 0,0 1 0,0-1 1,-1 0-1,1 0 0,-1 0 0,0 0 0,0-1 0,0 0 1,0 0-1,0 0 0,0-1 0,-1 0 0,1 0 0,-1 0 0,1 0 1,0-1-1,-1 0 0,1 0 0,-4-1 34,-2-1-388,1 0 0,0-1 0,0 0 0,0-1-1,0 0 1,1-1 0,0 0 0,0 0 0,0-1 0,0 0 0,1 0 0,0-1 0,0 0-1,1-1 389,-47-79-10934,47 62 5527</inkml:trace>
  <inkml:trace contextRef="#ctx0" brushRef="#br0" timeOffset="2199.84">4048 714 11787,'0'0'3107,"0"0"-961,0 0 224,0 0-1056,0 0-674,0 0-255,82-58-193,-40 66-96,10 4 0,6-1-96,7 1 0,-3-1-64,3-4-513,-1-4-960,-5-3-2051,-7-1-2209</inkml:trace>
  <inkml:trace contextRef="#ctx0" brushRef="#br0" timeOffset="2586.484">5160 434 13293,'0'0'2599,"0"0"-746,-3-13 223,-10-39-277,13 51-1759,-1 0 0,1 0-1,0 1 1,0-1 0,-1 0-1,1 0 1,-1 0 0,1 1-1,-1-1 1,1 0 0,-1 1-1,1-1 1,-1 0 0,1 1-1,-1-1 1,0 1 0,1-1-1,-1 1 1,0-1 0,0 1-1,1-1 1,-1 1 0,0 0-1,0-1 1,0 1 0,0 0-1,1 0 1,-1 0 0,0-1-1,0 1 1,0 0-1,0 0 1,0 1 0,0-1-1,1 0 1,-1 0 0,0 0-1,0 0 1,0 1 0,0-1-1,1 0 1,-1 1 0,0-1-1,0 1 1,1-1 0,-1 1-1,0-1 1,1 1 0,-1-1-1,0 1 1,1 0 0,-1-1-1,1 1 1,-1 0 0,1-1-1,-1 1-39,-5 11 42,1-1 1,0 0-1,0 1 0,1 0 0,1 0 1,0 1-1,0-1 0,2 1 0,-1-1 0,2 1 1,-1 4-43,1 32-221,1-1 0,2 1 0,3-1 1,5 19 220,6 18-3912,3 0-4885,-13-56 806</inkml:trace>
  <inkml:trace contextRef="#ctx0" brushRef="#br0" timeOffset="3601.703">4978 445 10698,'-33'-129'6598,"32"129"-6547,1-1-1,0 1 1,0 0-1,-1 0 0,1-1 1,0 1-1,0 0 1,0-1-1,-1 1 0,1 0 1,0-1-1,0 1 1,0 0-1,0-1 0,0 1 1,0 0-1,0-1 1,0 1-1,0 0 0,0-1 1,0 1-1,0 0 0,0-1 1,0 1-1,0-1 1,0 1-1,0 0 0,0-1 1,0 1-1,0 0 1,1-1-1,-1 1 0,0 0 1,0-1-1,0 1 1,1 0-1,-1 0 0,0-1 1,0 1-1,1 0 1,-1 0-1,0-1 0,1 1 1,-1 0-1,0 0 1,0 0-1,1 0 0,-1-1 1,1 1-1,-1 0 1,0 0-1,1 0 0,-1 0 1,0 0-1,1 0 1,-1 0-1,0 0 0,1 0 1,-1 0-1,1 0 1,-1 0-1,0 0 0,1 0 1,-1 0-1,0 1 1,1-1-1,-1 0 0,0 0-50,28 14 120,-23-11 49,84 49 383,188 95 76,-153-116-575,-118-30-44,-1 0 1,1-1 0,-1 0-1,1 0 1,-1-1 0,1 1-1,-1-1 1,0 0 0,1-1-1,-1 1 1,0-1 0,0 0 0,0 0-1,0-1 1,0 0 0,0 0-1,-1 0 1,1 0 0,-1 0-1,0-1 1,2-2-10,-4 3 18,1 0-1,-1 1 1,0-1 0,0 0-1,0 0 1,-1-1 0,1 1 0,-1 0-1,1-1 1,-1 1 0,0 0-1,-1-1 1,1 0 0,-1 1-1,1-1 1,-1 1 0,0-1 0,0 1-1,-1-1 1,1 0 0,-1 1-1,1-1 1,-1 1 0,0-1-1,-1 1 1,1 0 0,0 0 0,-1-1-1,0 1 1,0 0 0,0 0-1,0 0 1,0 1 0,-1-1-1,1 0 1,-1 1 0,0 0 0,-1-2-18,-1 4-3,0 0-1,1 0 1,-1 0 0,1 1 0,-1-1 0,1 1 0,-1 0 0,1 0 0,-1 1 0,1-1 0,0 1 0,-1 0 0,1 0 0,0 1 0,0-1 0,1 1 0,-1 0 0,1 0 0,-1 0 0,1 0 0,0 1 0,0-1 0,0 1 0,0 1 3,-57 100-50,51-85 33,0 1-1,1-1 1,1 1 0,1 1 0,1-1 0,0 1-1,2 0 1,1 0 0,0 4 17,3-25 3,0-1 1,0 1-1,0 0 1,1-1 0,-1 0-1,0 1 1,0-1-1,0 0 1,0 1-1,0-1 1,1 0-1,-1 0 1,0 0-1,0 0 1,0 0-1,0 0 1,1-1-1,-1 1 1,0 0-1,0-1 1,0 1-1,0 0 1,0-1-1,0 1 1,0-1-1,0 0 1,0 1-1,0-1 1,0 0-1,0 0 1,0 1-1,0-1 1,-1 0-1,1 0 1,0 0-1,-1 0 1,1 0-1,0-1-3,17-18 264,-1-1-1,-1-1 0,-1 0 1,0-1-1,-2-1 0,-1 0 0,1-7-263,0 3 337,1 0 1,1 1-1,1 1 0,2 1 0,6-7-337,-24 33 11,0 0 0,-1 0-1,1 0 1,0 0 0,0 0 0,0 0-1,0 0 1,0 0 0,0 0 0,1 0-1,-1 0 1,0 0 0,0 0 0,1 0-1,-1 0 1,1 0 0,-1 0 0,1 0-1,-1 0 1,1 0 0,0-1 0,-1 1-1,1 0 1,0 0 0,0 0 0,-1-1-1,1 1 1,0-1 0,0 1 0,0 0-1,0-1 1,0 0 0,0 1 0,0-1-1,0 1 1,0-1 0,0 0 0,0 0-1,0 0 1,0 0 0,0 0 0,0 0-1,0 0 1,0 0 0,0 0 0,0 0 0,0 0-1,0-1 1,0 1 0,0 0 0,0-1-1,0 1 1,0-1 0,0 1 0,0-1-1,0 1 1,0-1 0,0 0 0,-1 1-1,1-1 1,0 0 0,-1 0 0,1 0-1,0 0 1,-1 1 0,1-1 0,-1 0-1,1 0 1,-1 0 0,1-1-11,18 387-198,-16-369-50,-1 0-1,2-1 0,0 1 1,1-1-1,0 0 0,1 0 1,1-1-1,2 3 249,-6-11-423,1-1 0,-1 0 0,1 0 0,0-1 0,1 1 0,-1-1 0,1 0 0,0 0 0,0-1 0,0 1 0,0-1 0,0 0 0,1-1 0,0 1 0,-1-1 0,1 0-1,0 0 1,0-1 0,0 0 0,0 0 0,0 0 0,4-1 423,2 0-847,0-1 0,1 0-1,-1-1 1,0 0 0,0-1-1,-1 0 1,1-1 0,-1 0-1,9-5 848,9-6-236,-1-2-1,0 0 1,-2-2-1,0-1 1,3-5 236,61-64 3717,-82 80-2928,-1 0 0,1-1 0,-1 0-1,-1 0 1,0-1 0,0 1 0,-1-1 0,-1-1-1,0 1 1,0-1 0,-1 0 0,-1 1 0,0-1 0,0-9-789,-2 17 156,0-1 0,-1 1 0,0-1 0,0 1 0,0-1 0,0 1 0,-1 0 0,0 0 0,0-1 0,0 1 0,0 0 0,-1 1 0,1-1 0,-1 0 1,0 1-1,0-1 0,0 1 0,-1 0 0,1 0 0,-1 0 0,0 1 0,1-1 0,-1 1 0,-1 0 0,1 0 0,0 0 0,-1 1-156,-125-24 682,120 25-676,-1 0 0,1 1-1,0 0 1,0 0 0,0 1 0,0 1 0,0-1-1,0 2 1,1-1 0,-1 2 0,1-1 0,0 1 0,0 0-1,1 1 1,0 0 0,0 0 0,0 1 0,1 0 0,-1 0-1,2 1 1,-1 0 0,1 0 0,1 1 0,-1 0-1,1 0 1,1 0 0,0 0 0,0 1 0,1-1 0,0 1-1,0 0 1,1 0 0,0 6-6,1-2-6,1 0 0,0-1-1,1 1 1,0 0 0,1 0 0,1-1 0,0 1-1,1-1 1,1 0 0,4 11 6,-7-19-4,1 0 0,-1-1 0,1 1-1,0-1 1,0 1 0,0-1 0,1 0 0,-1 0 0,1-1 0,0 1 0,0-1 0,1 1-1,-1-1 1,0-1 0,1 1 0,0-1 0,0 0 0,0 0 0,0 0 0,0 0-1,0-1 1,0 0 0,0 0 0,1 0 0,-1-1 0,0 0 0,1 0 0,-1 0 0,3-1 4,3-3 7,0-1 1,0-1-1,0 0 1,0 0 0,-1-1-1,0 0 1,0 0-1,-1-1 1,0-1 0,0 0-1,-1 0 1,0 0-1,-1-1 1,0 0 0,0-1-1,3-9-7,-4 11 1,60-112 127,-61 173-186,-6 10 53,9 110-28,-8-169-4,1 1 0,0-1 0,0 0 0,0 0 0,1 1-1,-1-1 1,1 0 0,-1 0 0,1 0 0,0 0 0,0-1 0,0 1-1,1 0 1,-1-1 0,1 0 0,-1 1 0,1-1 0,0 0 0,0 0-1,0-1 1,0 1 0,0 0 0,0-1 0,0 0 0,0 0 0,1 0-1,-1 0 1,1 0 0,-1-1 0,0 0 0,1 1 0,-1-1 0,1-1-1,-1 1 1,1 0 0,-1-1 0,0 0 0,1 1 0,-1-1 0,0-1-1,1 1 1,-1 0 0,0-1 0,0 0 0,0 1 0,0-1-1,-1 0 1,3-3 37,10-7 10,-1-1-1,0-1 0,-1 0 0,-1-1 1,0 0-1,-1-1 0,0 0 0,-2-1 0,0 0 1,-1 0-1,0-1 0,-2 0 0,0-1 1,1-7-10,2-14 381,-2 0 1,-2 0-1,-1 0 1,-2-1-1,-2 1 1,-2-15-382,2 49 109,0 0 1,-1 0 0,1 0-1,-1 1 1,0-1 0,0 0 0,-1 1-1,0-1 1,0 1 0,0-1-1,-1 1 1,1 0 0,-1 0-1,0 0 1,-1 0 0,1 1 0,-1-1-1,0 1 1,0 0 0,-3-2-110,4 6 22,1 1 1,-1-1 0,0 1-1,1 0 1,-1-1 0,1 1-1,-1 0 1,1 1 0,0-1 0,-1 0-1,1 1 1,0-1 0,0 1-1,0 0 1,0-1 0,0 1-1,0 0 1,0 0 0,1 0-1,-1 1 1,1-1 0,0 0 0,-1 1-1,1-1 1,0 1 0,0-1-1,1 1 1,-1-1 0,0 1-1,1-1 1,0 1 0,-1 0-23,-4 25 28,1 0 0,2 0 1,0 0-1,2 0 1,1 1-1,2-1 0,0 0 1,2 0-1,1-1 0,1 1 1,1-1-1,2-1 0,0 0 1,2 0-1,1-1 0,5 6-28,-10-13-87,44 81-1459,-5-48-3034,-26-41 241,-7-7-1722,-4-2-4172</inkml:trace>
  <inkml:trace contextRef="#ctx0" brushRef="#br0" timeOffset="4201.194">6823 699 4773,'0'0'5525,"0"0"-3011,0 0-565,0 0 581,0 0-603,0 0-747,5-7-438,-3 4-698,-2 2-18,0 0 1,0 0-1,1 0 1,-1 1-1,0-1 1,1 0-1,-1 0 1,0 1-1,1-1 1,-1 0-1,1 0 1,-1 1-1,1-1 1,-1 1-1,1-1 1,-1 0-1,1 1 1,0-1-1,-1 1 1,1 0-1,0-1 1,0 1-1,-1-1 1,1 1-1,0 0 1,0 0-1,-1-1 1,1 1-1,0 0 1,0 0 0,0 0-1,0 0 1,-1 0-1,1 0 1,0 0-1,0 0 1,0 0-1,0 0 1,-1 1-1,1-1 1,0 0-1,0 1 1,-1-1-1,1 0 1,0 1-1,0-1 1,-1 1-1,1-1 1,-1 1-1,1-1 1,0 1-1,-1 0 1,1-1-1,-1 1 1,1-1-1,-1 1 1,1 0-1,-1 0 1,0-1-1,1 1 1,-1 0-1,0 0 1,0 0-1,0 0-26,4 3 113,60 73 464,-62-75-576,0 0 1,0-1 0,0 1 0,0 0 0,0-1 0,0 0 0,0 1 0,1-1 0,-1 0 0,0 0 0,1 0 0,-1-1 0,1 1 0,-1 0 0,1-1 0,0 0 0,-1 1 0,1-1 0,-1 0 0,1-1 0,-1 1 0,1 0 0,0-1 0,-1 1 0,1-1 0,-1 0 0,0 0 0,1 0 0,-1 0 0,1 0-1,-1 0 1,0-1 0,0 1 0,0-1 0,2-1-2,1-3 201,-1 0-1,1 0 1,-1 0-1,0-1 1,0 0-1,-1 0 1,1 0-1,-2 0 0,1 0 1,-1-1-1,0 1 1,-1-1-1,0 1 1,0-1-1,0 0 1,-1 1-1,0-1 1,-1 0-1,0 1 1,-1-6-202,1 11 14,-1-1 0,1 1 0,-1-1 0,0 1 0,0 0 0,0-1 0,-1 1 0,1 0-1,0 0 1,-1 1 0,1-1 0,-1 0 0,0 1 0,1 0 0,-1 0 0,0-1-1,0 1 1,0 1 0,0-1 0,0 0 0,0 1 0,0 0 0,0 0 0,0-1 0,0 2-1,0-1 1,0 0 0,0 1 0,0-1 0,0 1 0,0 0 0,0 0 0,0 0-1,1 0 1,-1 1 0,0-1 0,1 1 0,-1-1 0,1 1 0,-1 0 0,1 0 0,0 0-1,0 1 1,0-1 0,0 0 0,0 1-13,-6 8-18,1 0 1,0 0-1,1 1 0,0 0 1,1 0-1,0 0 1,1 1-1,1-1 0,0 1 1,0 0-1,1 0 0,1 0 1,0 1-1,1-1 0,1 0 1,-1 0-1,2 0 1,0 0-1,1 0 0,0 0 1,1 0-1,0-1 0,2 2 18,-2-5-35,1 0 0,1 0-1,-1-1 1,1 0-1,1 0 1,0 0 0,0-1-1,0 0 1,1 0-1,0-1 1,0 0 0,0 0-1,1-1 1,0 0-1,0-1 1,0 0 0,1 0-1,0-1 1,-1 0-1,1-1 1,0 0 0,0 0-1,0-1 1,0-1-1,1 0 1,-1 0-1,0-1 1,0 0 0,0 0-1,0-1 1,0-1-1,-1 0 1,1 0 0,-1-1-1,1 0 1,-1 0-1,0-1 1,2-2 35,12-11 33,0-1 0,-2-1 0,0-1 0,-1 0 0,-1-2 0,-1 0 0,-2-1 0,0-1 0,6-14-33,32-45 232,-41 66-172,1 1 1,1 0-1,1 1 1,0 1-1,1 1 1,16-12-61,6-11 106,-39 36-98,-1 0 0,0 0-1,0 0 1,0 0 0,0 1-1,0-1 1,0 0 0,0 0-1,0 1 1,0-1 0,0 0-1,-1 1 1,1 0-1,0-1 1,0 1 0,-1 0-1,1-1 1,0 1 0,0 0-1,-1 0 1,1 0 0,0 0-1,0 0 1,-1 0 0,1 0-1,0 1 1,-1-1 0,1 0-1,0 1 1,-1 0-8,-5 3-4,0 0-1,0 1 1,1 0-1,-1 1 1,1-1 0,0 1-1,1 1 1,0-1 0,0 1-1,0 0 1,0 0 0,1 0-1,1 0 1,-1 1 0,1 0-1,0 0 1,1 0 0,0 0-1,0 0 1,1 0 0,0 0-1,0 1 1,1-1 0,0 0-1,0 1 1,1-1-1,1 3 5,-1 18-249,2 0 0,2 0 0,0-1-1,2 0 1,1 0 0,1 0-1,2-1 1,0 0 0,2-1-1,3 3 250,-16-29-42,1 1-1,0-1 1,-1 1-1,1-1 0,-1 1 1,1-1-1,0 1 0,-1 0 1,0-1-1,1 1 1,-1 0-1,1-1 0,-1 1 1,0 0-1,1 0 1,-1 0-1,0-1 0,0 1 1,1 0-1,-1 0 0,0 0 1,0 0-1,0-1 1,0 1-1,0 0 0,0 0 1,-1 0-1,1-1 0,0 1 1,0 0-1,-1 0 1,1 0-1,0-1 0,-1 1 1,1 0-1,0 0 0,-1-1 1,1 1-1,-1 0 1,1-1-1,-1 1 0,0-1 1,1 1-1,-1-1 1,0 1-1,1-1 0,-1 1 1,0-1-1,0 0 0,1 1 1,-1-1-1,0 0 1,0 1-1,0-1 0,1 0 1,-1 0-1,0 0 0,0 0 1,0 0-1,1 0 1,-2 0 42,-12-3-256,0 0 1,0 0 0,0-2 0,0 0 0,0 0 0,1-1 0,0-1 0,0 0-1,-10-9 256,4 5-917,-55-34-7464,43 26-129</inkml:trace>
  <inkml:trace contextRef="#ctx0" brushRef="#br0" timeOffset="4619.707">8179 638 13196,'0'0'4234,"0"0"-1522,0 0-438,0 0-294,0 0-666,0 0-508,-8-3-59,3 94 481,6 143-2749,1-207-1182,4-12-3275,-2-11-812</inkml:trace>
  <inkml:trace contextRef="#ctx0" brushRef="#br0" timeOffset="4905.67">8205 278 9897,'0'0'6406,"-56"-82"-4035,34 75-1314,8 6-64,5 1-577,6 7-416,3 9-160,8 6-865,13 6-1217,10 6-1890,0-4-1377</inkml:trace>
  <inkml:trace contextRef="#ctx0" brushRef="#br0" timeOffset="5187.672">8608 611 14638,'0'0'4052,"0"0"-1458,0 0-485,0 0-844,0 0-758,-5 14-315,-3 8-154,-3 2-10,1 1-1,2 1 1,1-1-1,1 1 1,0 1-1,1 15-27,5 32-753,14-128-880,-10 35 1673,-2 2 141,1 1-1,0 0 1,1 0-1,1 0 1,1 0-1,0 1 1,1 0-1,1 0 1,0 1 0,1 0-1,0 0 1,1 1-1,1 0 1,4-4-181,-8 13 29,-1 0-1,0 1 1,1 0 0,-1 0 0,1 1 0,0 0 0,0 0 0,0 1-1,0-1 1,0 1 0,0 1 0,0 0 0,0 0 0,0 0 0,0 1-1,1 0 1,-1 0 0,0 0 0,-1 1 0,1 0 0,0 1 0,0 0-1,-1 0 1,0 0 0,1 1 0,-1-1 0,-1 2 0,1-1 0,0 1-1,-1-1 1,0 2 0,0-1 0,-1 0 0,1 1 0,-1 0 0,-1 0-1,2 2-28,4 7 12,-1 0 0,0 1 0,-1 0 1,-1 1-1,0-1 0,-2 1 0,1 0 0,-2 1 0,-1-1 0,0 1 0,-1-1 0,-1 1 0,0 3-12,-37 228-1182,33-235 532,-4 26-1598,12-16-2717,5-15-1265</inkml:trace>
  <inkml:trace contextRef="#ctx0" brushRef="#br0" timeOffset="5656.5">10059 185 8904,'0'-14'3438,"-5"-43"-1051,3 51-2054,0 0 1,0 0-1,-1 1 1,0-1-1,1 0 1,-2 1-1,1 0 1,-1 0-1,0 0 1,0 0-1,0 0 1,-1 1 0,1 0-1,-1 0 1,0 0-1,-1 1 1,1-1-1,0 1 1,-1 1-1,0-1 1,0 1-1,0 0 1,-2-1-334,2 1 164,0 0 0,-1 0 1,1 1-1,-1 0 0,0 0 0,1 0 1,-1 1-1,0 0 0,1 0 1,-1 1-1,0 0 0,1 0 0,-1 0 1,1 1-1,-1 0 0,1 0 0,0 1 1,0 0-1,0 0 0,0 0 0,0 1 1,1 0-1,0 0 0,-1 0 0,2 1 1,-1-1-1,-1 2-164,-5 8 205,0 0 0,1 1-1,0 0 1,1 0 0,1 1 0,0 0-1,2 1 1,-1-1 0,-1 13-205,-6 35 265,3 2 1,3-1-1,3 1 1,3 0-1,5 44-265,-2-20 23,-1 71-147,-7 0-1,-6 0 1,-15 40 124,8-143-3070,18-59 2677,0 1-1,1-1 1,-1 0-1,0 0 1,1 0 0,-1 0-1,1-1 1,-1 1-1,1 0 1,-1-1-1,1 1 1,0-1-1,0 1 1,0-1 0,0 1-1,0-1 1,0 0-1,0 0 1,0 1-1,1-1 1,-1 0-1,0 0 1,1 0 0,0 0-1,0 0 1,-1-1 393,1 3-133,-5-23-5488,2 0-1650</inkml:trace>
  <inkml:trace contextRef="#ctx0" brushRef="#br0" timeOffset="5968.787">9475 906 12139,'0'0'3332,"-29"-86"-1987,17 63 288,9-1 1,3 4-865,12 4-65,11 3-640,10 9-64,5 3 0,8 1 0,6 1-64,6 5-544,2 1-1186,2-1-2306,2-1-1089,-8 0-2914</inkml:trace>
  <inkml:trace contextRef="#ctx0" brushRef="#br0" timeOffset="6394.434">10302 617 7944,'0'0'4922,"0"0"-2253,-15-8-219,-49-26-165,59 32-2110,-1 0-1,1 0 1,-1 1 0,0 0 0,0 0-1,0 0 1,1 1 0,-1-1 0,0 2-1,0-1 1,0 0 0,0 1 0,0 0 0,1 1-1,-1-1 1,0 1 0,1 0 0,0 1-1,-2 0-174,-4 2-2,0 0-1,0 1 0,1 0 1,0 1-1,0 0 0,1 0 1,0 1-1,0 1 0,0-1 1,1 1-1,1 1 0,0 0 1,0 0-1,1 0 0,0 1 1,0-1-1,1 1 0,1 1 1,0-1-1,1 1 0,0 0 1,0-1-1,2 1 0,-1 0 1,1 0-1,1 1 0,0-1 1,1 0-1,0 0 0,1 0 1,0 0-1,1-1 0,1 1 1,0-1-1,0 1 0,1-1 1,0 0-1,2 0 3,-4-4-108,1-1 0,0-1-1,0 1 1,1-1 0,0 1 0,0-1 0,0-1 0,0 1 0,1-1-1,0 0 1,0 0 0,0 0 0,0-1 0,0 0 0,1-1 0,-1 1-1,1-1 1,0 0 0,0-1 0,0 1 0,0-2 0,0 1 0,0-1 0,0 0-1,0 0 1,0-1 0,0 1 0,0-2 0,0 1 0,0-1 0,-1 0-1,1-1 1,0 1 0,-1-1 0,2-2 108,8-11 170,-1 0 0,-1-1-1,-1-1 1,0 0 0,-1-1 0,-1-1 0,-1 1 0,-1-2-1,-1 1 1,0-1 0,-2-1 0,0 1 0,-1-1 0,-2 0-1,0 0 1,-1-8-170,-1 23 117,-1 4-96,1-1 1,0 1-1,-1-1 1,0 1-1,0 0 0,0-1 1,0 1-1,0-1 0,-1 1 1,1-1-1,-1 1 1,0 0-1,0-1 0,-1 1 1,1 0-1,0 0 1,-1 0-1,0 0-21,-13 22-75,10 0 23,1 1-1,2 0 0,-1 1 0,2-1 1,1 0-1,1 1 0,0-1 1,3 11 52,10 37-52,17 4-3576,-29-68 3322,0-1-1,0 1 0,0-1 0,0 1 0,1-1 0,-1 0 0,1 0 1,0 0-1,0-1 0,0 1 0,0-1 0,0 1 0,1-1 0,-1 0 1,1 0-1,0-1 0,-1 1 0,1-1 0,0 1 0,0-1 1,0 0-1,0-1 0,0 1 0,0-1 0,0 0 0,0 0 0,0 0 1,0 0-1,0-1 0,0 1 0,0-1 0,-1 0 0,1-1 0,0 1 1,1-1 306,5-5 370,0-1 0,0 0 0,-1-1-1,0 0 1,0 0 0,-1-1 0,0 0 0,-1 0 0,0-1 0,-1 0 0,0 0 0,-1-1 0,0 1 0,3-12-370,2 0 1157,57-156 7273,-62 246-5895,-5-55-2520,-1 6-10,0-1 1,1 0-1,0 0 1,2 0-1,0 1 0,1-1 1,0-1-1,2 1 1,0 0-1,1-1 1,0 0-1,1-1 1,1 1-1,1-1-5,-7-12 2,0-1 0,-1 1-1,1-1 1,1 0 0,-1 0 0,0 0-1,0 0 1,1 0 0,0 0 0,-1-1-1,1 1 1,0-1 0,-1 0 0,1 0-1,0 0 1,0 0 0,0 0 0,0-1-1,0 1 1,0-1 0,0 0 0,0 0-1,0 0 1,0 0 0,0 0 0,0-1-1,0 0 1,0 1 0,0-1 0,0 0 0,0 0-1,0-1 1,1 0-2,3-2-2,1-1 0,-1 0 0,-1 0 1,1 0-1,-1-1 0,0 0 0,0-1 0,-1 1 0,1-1 0,-1 0 0,1-4 2,103-283-1452,-100 278-660,6 14-5107,-7 9 509</inkml:trace>
  <inkml:trace contextRef="#ctx0" brushRef="#br0" timeOffset="6767.87">11293 679 5061,'0'0'8493,"0"0"-3918,0 0-1799,0 0-320,0 0-791,0 0-586,-4 5-380,-8 18-554,1 1-1,2-1 1,0 2-1,2-1 1,0 1 0,2 1-1,1-1 1,0 1-1,2 0 1,2-1-1,0 1 1,3 20-145,-3-45-1,0 2-38,0 1-1,-1-1 1,2 1 0,-1 0 0,0-1 0,1 1 0,0-1-1,-1 1 1,1-1 0,1 1 0,-1-1 0,0 0-1,1 1 1,0-1 0,0 0 0,0 0 0,1 2 39,8-29-262,12-49 254,42-97 146,-60 162-158,0 1 1,0-1 0,0 1 0,1 1 0,0-1-1,1 1 1,-1 0 0,1 0 0,0 1 0,0 0 0,1 0-1,0 1 1,0 0 0,0 0 0,0 1 0,0 0 0,1 0-1,-1 1 1,4 0 19,65-1-4623,-28 16-4062,-8 7-5254</inkml:trace>
  <inkml:trace contextRef="#ctx0" brushRef="#br0" timeOffset="7099.039">11928 1237 20275,'0'0'6438,"0"0"-3971,0 0-994,0 0-928,0 0-449,9-75-96,-6 67-96,-2 5-353,-1 3-672,-7 6-993,-6 8-3299,-6 2-13997</inkml:trace>
  <inkml:trace contextRef="#ctx0" brushRef="#br0" timeOffset="7704.551">256 1636 14253,'-255'7'6823,"272"-13"-5542,149 0-395,1654 4-37,-1332 3-1175,3878 128 1222,-3763-104-473,1-2-92,-41-2-192,-49-3-75,-55-4-32,-60-5-27,-68-6-21,-69-4-58,49-16-444,-255 5-230,-52-2-346,-90-1-2476,63 15 2597,-81-3-4622,-20 2-4142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45.950"/>
    </inkml:context>
    <inkml:brush xml:id="br0">
      <inkml:brushProperty name="width" value="0.05" units="cm"/>
      <inkml:brushProperty name="height" value="0.05" units="cm"/>
    </inkml:brush>
  </inkml:definitions>
  <inkml:trace contextRef="#ctx0" brushRef="#br0">377 395 11499,'0'0'2787,"10"-15"-780,32-48 107,-38 58-1824,0 0 1,-1 0-1,1-1 1,-1 0-1,-1 1 1,1-1-1,-1 0 1,0-1-1,0 1 0,-1 0 1,0 0-1,0-1 1,-1 1-1,1-1 1,-1 1-1,-1 0 1,0-5-291,1 9 25,-1 1 0,1 0 0,-1-1 0,1 1 1,-1 0-1,0 0 0,0-1 0,1 1 0,-1 0 0,0 0 1,0 0-1,0 0 0,0 0 0,0 0 0,-1 0 0,1 1 1,0-1-1,0 0 0,0 0 0,-1 1 0,1-1 0,0 1 1,-1 0-1,1-1 0,-1 1 0,1 0 0,0 0 0,-1-1 1,1 1-1,-1 0 0,1 1 0,0-1 0,-1 0 0,1 0 1,-1 0-1,1 1 0,0-1 0,-1 1-25,-53 17 69,42-10-88,0-1 0,1 1 1,0 1-1,0 1 0,1-1 1,0 2-1,0-1 0,1 1 1,1 1-1,0 0 0,1 0 1,0 1-1,1 0 0,0 1 0,1-1 1,0 1-1,1 0 0,1 1 1,1-1-1,-1 7 19,4-17-16,1 0 0,-1 1 0,1-1 0,1 1 0,-1-1 0,0 0 0,1 0 0,0 0 0,0 0 0,0 0 0,1 0 0,-1 0 0,1-1 0,0 1 0,0-1 0,0 0 0,1 0 0,-1 0 0,1 0 0,-1-1 0,1 1 0,0-1 0,0 0 0,0 0 0,0 0 0,1-1 0,-1 1 0,0-1 0,1 0 0,-1 0 0,1-1 0,-1 0 0,5 1 16,47 17 10,-46-14 13,0 0 1,0 1-1,0 0 0,0 0 1,-1 1-1,0 1 0,0 0 0,-1 0 1,0 0-1,0 1 0,0 0 0,-1 1 1,0 0-1,-1 0 0,0 0 0,-1 1 1,0-1-1,0 1 0,-1 1 0,0-1 1,-1 1-1,0-1 0,0 1 0,-1 0 1,-1 0-1,0 0 0,-1 0 0,0 9-23,-1-17 57,1 0-1,-1 0 0,0 0 0,0 0 1,0 0-1,-1 0 0,1-1 0,-1 1 1,1 0-1,-1-1 0,0 1 0,0-1 1,0 0-1,0 0 0,-1 0 1,1 0-1,-1 0 0,1 0 0,-1-1 1,1 1-1,-1-1 0,0 1 0,0-1 1,0 0-1,0 0 0,0-1 0,0 1 1,0 0-58,-92 3 925,74-7-912,1-1 1,0-1-1,-1-1 1,2-1 0,-1-1-1,1 0 1,0-2-1,1 0 1,0-1-1,0-1 1,2 0-1,-12-11-12,-52-67-2803,61 45-5189,18 33 689</inkml:trace>
  <inkml:trace contextRef="#ctx0" brushRef="#br0" timeOffset="297.942">819 198 12972,'2'-16'3636,"1"-6"-2385,2-16 112,-3-6 3149,-4 49-1370,-11 34-2125,-15 250 195,27 6-3588,12-232-1530,2-24-2229,-2-20-399</inkml:trace>
  <inkml:trace contextRef="#ctx0" brushRef="#br0" timeOffset="746.938">730 513 416,'0'0'9903,"-13"-10"-5787,0 0-3301,-71-43 4653,111 53-3791,99 13-1560,1-7 0,52-6-117,-176 0 3,8 0-317,0 1-1,0-2 0,0 0 0,0 0 0,0-1 1,0 0-1,0-1 0,-1 0 0,1 0 0,-1-2 1,0 1-1,0-1 0,0 0 0,3-3 315,-12 7 28,0 0 0,0 0 0,0 0 0,1 0 0,-1 0-1,0-1 1,0 1 0,0 0 0,-1 0 0,1-1 0,0 1-1,0-1 1,-1 1 0,1 0 0,-1-1 0,1 1 0,-1-1 0,0 0-1,0 1 1,1-1 0,-1 1 0,0-1 0,0 1 0,0-1 0,-1 1-1,1-1 1,0 1 0,-1-1 0,1 1 0,-1-1 0,1 1 0,-1-1-1,0 1 1,1-1 0,-1 1 0,0 0 0,0 0 0,0-1 0,0 1-1,0 0 1,0 0 0,0 0 0,-1 0 0,1 0 0,0 0-1,-1 1 1,1-1 0,0 0 0,-1 1 0,1-1 0,-1 1 0,1-1-1,-1 1 1,1-1 0,-1 1 0,1 0 0,-1 0 0,0 0 0,1 0-1,-1 0 1,1 0 0,-1 1 0,1-1 0,-1 0 0,1 1 0,-1-1-1,1 1 1,-1 0 0,0 0-28,-8 8 124,1 1 0,1 0 0,-1 1 0,1 0 0,1 0 0,0 0 0,1 1 0,0 0 0,1 1 0,0-1 0,1 1 0,0 0 0,1 0 0,1 0 0,0 0 0,0 10-124,0-13 66,-5 24 19,1-1-1,2 1 1,1 0-1,2 1 1,1-1-1,2 8-84,-1-37 2,1 0 0,-1 0 0,1 0 0,0 0-1,0 0 1,1 0 0,0-1 0,-1 1 0,2-1 0,-1 0 0,0 0 0,1 0-1,0 0 1,0-1 0,0 1 0,0-1 0,0 0 0,1 0 0,-1-1 0,1 1-1,0-1 1,0 0 0,0 0 0,0-1 0,0 1 0,0-1 0,0 0-1,1-1 1,-1 1 0,0-1 0,0 0 0,1 0 0,-1-1 0,0 0 0,0 0-1,1 0 1,-1 0 0,0-1 0,0 0 0,0 0-2,11-3 22,-1 0-1,1-1 1,-1 0 0,-1-2-1,1 1 1,-1-2 0,-1 0-1,0-1 1,0 0 0,-1-1 0,0 0-1,-1-1 1,0 0 0,-1-1-1,0 0 1,7-14-22,6-12 26,-2-1-1,-2 0 1,-2-1-1,-2-1 1,6-28-26,-12 27 43,-28 82 1217,12-7-890,1-1 1,2 1-1,1 0 1,1-1 0,2 1-1,1 0 1,1 0-371,-2-24-35,0 0 0,1 0 1,0 0-1,0 0 0,1-1 0,0 1 0,0 0 1,1-1-1,-1 0 0,2 0 0,-1 1 1,1-2-1,0 1 0,1 0 0,-1-1 0,1 0 1,0 0-1,1 0 0,0-1 0,0 0 0,0 0 1,0 0-1,1-1 0,0 0 0,-1 0 0,2-1 1,-1 0-1,0 0 0,3 0 35,-4-2-413,1-1 0,-1 0 0,1-1 0,-1 1 0,1-1 0,-1 0 0,0-1 0,1 0 0,-1 0 0,0 0 0,0-1 0,0 0 0,-1 0 0,5-3 413,63-68-11392,-51 40 4634</inkml:trace>
  <inkml:trace contextRef="#ctx0" brushRef="#br0" timeOffset="949.92">2032 75 10730,'0'-74'3935,"-2"91"5906,-3 83-7954,39 130-860,-1-9-3736,-32-178 193,-1 9-6103,1-35 1833</inkml:trace>
  <inkml:trace contextRef="#ctx0" brushRef="#br0" timeOffset="1280.273">1957 659 8520,'0'0'3128,"-12"-16"-368,-37-53-69,42 57-2243,0 1 0,1-1 0,0 0 0,1-1 0,0 0 0,1 0 0,1 0 0,0 0 0,0 0 0,2-1 0,-1 1 0,2-1 0,0 1 0,1-5-448,-1 12 75,0 1 0,0-1-1,1 0 1,0 1 0,1-1-1,-1 1 1,1 0-1,0-1 1,0 1 0,1 0-1,-1 0 1,1 0 0,0 1-1,0-1 1,1 1 0,0 0-1,-1-1 1,1 2-1,1-1 1,-1 0 0,1 1-1,-1 0 1,1 0 0,0 0-1,0 0 1,0 1-1,0 0 1,1 0 0,-1 1-1,3-1-74,19-4 55,0 1 0,0 1 0,1 2 0,-1 0 0,20 3-55,-32-1 22,1 1-16,0-1-1,-1-1 0,1-1 1,0 0-1,0-1 0,-1 0 1,11-4-6,-8-20 61,-17 29-47,0 9-52,6 33 50,1 0 0,3-1-1,1 0 1,10 20-12,-11-31 12,140 292 148,-128-248 121,-23-74-267,0 1 0,0-1-1,0 0 1,-1 0 0,1 0-1,-1 1 1,0-1-1,0 0 1,0 0 0,0 0-1,0 0 1,0 0 0,0-1-1,0 1 1,-1 0-1,1 0 1,-1-1 0,0 1-1,1-1 1,-1 1 0,0-1-1,0 0 1,0 0-1,0 0 1,0 0 0,0 0-1,0 0 1,0 0 0,0-1-1,0 1 1,0-1 0,-1 0-1,0 1-13,-19 1 55,0-1 0,1-1-1,-1 0 1,0-2 0,1-1-1,-1 0 1,1-2 0,0 0 0,0-1-1,1-2 1,-1 0 0,2-1-1,-1 0 1,1-2 0,1-1 0,-16-12-55,-10-30-2715,44 34-1068,15 1-3284,6 7-5542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38.35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1074 737,'0'0'6502,"16"-16"-4917,141-126-1067,78-15 889,248-120-1407,-466 267 29,148-80 2211,4 6-1,177-59-2239,-325 135 244,1 1 0,0 1-1,0 1 1,1 1 0,-1 1 0,9 1-244,-29 2 8,0 0-1,0 0 1,0 0 0,1 1 0,-1-1-1,0 0 1,0 1 0,0 0 0,0 0-1,0-1 1,-1 1 0,1 0 0,0 0 0,0 1-1,-1-1 1,1 0 0,0 1 0,-1-1-1,1 1 1,-1-1 0,0 1 0,1-1-1,-1 1 1,0 0 0,0 0 0,0 0-1,0 0 1,-1 0 0,1 0 0,0 0 0,-1 0-1,1 0 1,-1 0 0,0 0 0,0 0-1,0 0 1,0 0 0,0 0 0,0 0-1,0 0 1,-1 1 0,1-1 0,-1 0-1,0 0 1,1 0 0,-1-1 0,0 1 0,0 0-1,0 0 1,-1 0 0,1-1 0,0 1-1,0 0 1,-1-1 0,0 2-8,-111 119 133,-24-11 371,-5-5 0,-5-7-1,-99 48-503,-245 118 449,455-244-433,30-13 18,22-11-15,245-111-26,-186 77-13,220-111-79,94-45-207,34 6 306,-245 116 189,2 8 1,132-25-190,-290 82 121,0 2 0,1 0 0,0 1 0,-1 2 0,1 0 0,16 2-121,-37-1 10,0 0 1,0 0 0,0 1-1,0-1 1,0 0 0,0 1-1,0-1 1,0 1 0,-1 0-1,1 0 1,0 0 0,0 0-1,0 0 1,-1 0 0,1 0-1,-1 0 1,1 1 0,-1-1-1,1 0 1,-1 1 0,0 0-1,0-1 1,0 1 0,0 0 0,0-1-1,0 1 1,0 0 0,0 0-1,-1 0 1,1 0 0,-1 0-1,1 0 1,-1 0 0,0 0-1,0 0 1,0 0 0,0 0-1,0 0 1,0 0 0,0 0-1,-1 0 1,1 0 0,-1 0-1,0 0 1,1-1 0,-1 1-1,0 0 1,0 0 0,0-1-1,0 1 1,-1 0 0,1-1-1,0 1 1,-1-1 0,1 1 0,-1-1-1,1 0 1,-1 0 0,0 1-11,-20 22 51,-1-1 1,-1-1 0,-1-1 0,-1-1 0,0-1-1,-2-2 1,0 0-52,2-1 54,-529 299 544,437-251-539,-287 155 63,371-192-159,34-26 36,0 0-1,0-1 1,0 1-1,0 0 1,0 0 0,0-1-1,0 1 1,0 0-1,0 0 1,1 0 0,-1-1-1,0 1 1,0 0-1,1-1 1,-1 1 0,0 0-1,1-1 1,-1 1-1,1 0 1,-1-1 0,1 1-1,-1-1 1,1 1-1,-1 0 1,1-1 0,0 0-1,-1 1 1,1-1-1,0 1 1,-1-1 0,1 0-1,0 1 1,0-1-1,-1 0 1,1 0 0,0 0-1,0 0 1,-1 1-1,1-1 1,0 0 0,0 0-1,0-1 1,-1 1-1,1 0 1,0 0 0,0 0-1,-1 0 1,1-1-1,0 1 1,-1 0 0,1-1-1,0 1 1,0 0-1,-1-1 1,1 1 0,-1-1-1,1 1 1,0-1-1,-1 1 1,1-1 0,-1 0 1,44-8 4,-1-2 0,0-2 0,-1-2 1,21-11-5,-12 6 9,1343-543-441,-440 245 709,-949 317-272,72-23 393,1 3 0,2 4 0,-1 4 0,42-1-398,-53 15 400,-67-1-396,0 0 0,0 0 0,1 0 0,-1 0 0,0 0 0,0 0 0,1 0 0,-1 1 0,0-1 0,0 0 0,0 1 0,0-1 0,0 1 0,0-1 0,1 1 0,-1 0 0,0-1 0,0 1 0,-1 0 0,1 0 0,0 0 0,0 0 0,0 0-1,0 0 1,-1 0 0,1 0 0,-1 0 0,1 0 0,-1 0 0,1 0 0,-1 0 0,1 0 0,-1 1 0,0-1 0,0 0 0,1 0 0,-1 0 0,0 1 0,0-1 0,0 0 0,-1 0 0,1 1 0,0-1 0,0 0 0,-1 0 0,1 0 0,0 0 0,-1 1 0,1-1 0,-1 0 0,0 0 0,1 0 0,-1 0 0,0 0 0,0 0 0,1 0 0,-1-1 0,0 1 0,-1 0-4,-12 16 12,-2-1 0,0 0 0,-1-2 1,0 0-1,-1-1 0,-1 0 0,-3 0-12,-166 97 131,-4-9 0,-20-2-131,196-91-6,-820 357 65,685-289 91,152-76-152,0 1 1,-1-1-1,1 0 1,-1 0 0,1 0-1,-1 1 1,1-1-1,-1 0 1,1 1-1,-1-1 1,1 0-1,-1 1 1,1-1 0,-1 0-1,0 1 1,1-1-1,-1 1 1,0-1-1,1 1 1,-1-1 0,0 1-1,0-1 1,1 1-1,-1 0 1,0-1-1,0 1 1,0-1-1,0 1 1,0-1 0,0 1-1,0 0 1,0-1-1,0 1 1,0-1-1,0 1 1,0-1 0,0 1-1,0 0 1,-1-1-1,1 1 1,0-1-1,0 1 1,-1-1-1,1 1 1,0-1 0,-1 1-1,1-1 1,0 1-1,-1-1 1,1 0-1,-1 1 1,1-1 1,31-2-8,1-1 0,-1-1 1,0-2-1,-1-1 0,1-1 0,16-9 8,-1 3 4,1178-409-228,-755 270 486,296-50-262,-701 189 132,0 2 0,1 3 0,0 3 0,59 2-132,-123 4-1,1-1 0,0 1 1,0 0-1,-1 0 0,1 0 0,0 0 0,0 0 0,-1 0 1,1 0-1,0 0 0,-1 1 0,1-1 0,0 1 1,-1-1-1,1 1 0,0 0 0,-1 0 0,1 0 0,-1 0 1,0 0-1,1 0 0,-1 0 0,0 0 0,1 0 0,-1 0 1,0 1-1,0-1 0,0 1 0,0-1 0,0 2 1,-37 43 4,-154 57 60,-166 44 18,-248 64-82,95-37 41,303-91 76,159-57-133,47-26 13,1 0 1,-1 0-1,1 0 1,0 1-1,-1-1 0,1 0 1,-1 0-1,1 0 0,-1 0 1,1 0-1,-1 1 1,1-1-1,-1 0 0,1 0 1,-1 1-1,0-1 0,1 0 1,-1 1-1,1-1 1,-1 1-1,0-1 0,1 0 1,-1 1-1,0-1 0,1 1 1,-1-1-1,0 1 1,0-1-1,1 1 0,-1-1 1,0 1-1,0-1 0,0 1 1,0-1-1,0 1 1,0 0-1,0-1 0,0 1 1,0-1-1,0 1 0,0-1 1,0 1-1,0-1 1,0 1-1,-1-1 0,1 1 1,0-1-1,0 1 0,-1-1 1,1 1-1,0-1 1,0 1-1,-1-1 0,1 1 1,-1-1-1,1 0 0,0 1 1,-1-1-1,1 0 1,-1 1-1,1-1 3,132-17-37,584-181-118,-234 71 555,82 7-400,-325 85 171,-426 96 550,-172 48-230,305-78-1858,54-32-5413,7-14-2973</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1:56.708"/>
    </inkml:context>
    <inkml:brush xml:id="br0">
      <inkml:brushProperty name="width" value="0.05" units="cm"/>
      <inkml:brushProperty name="height" value="0.05" units="cm"/>
      <inkml:brushProperty name="color" value="#E71224"/>
    </inkml:brush>
  </inkml:definitions>
  <inkml:trace contextRef="#ctx0" brushRef="#br0">129 159 2723,'0'0'8418,"2"-13"-4302,2-3-2995,1-13 134,-4-2 3597,-9 40-2711,-2 11-1965,1 1-1,1 0 1,0 1 0,2-1-1,0 2 1,2-1 0,0 0-1,2 1 1,0 0 0,2 11-176,-1-20 31,-8 235-1114,12-143-9359,-1-81 2311</inkml:trace>
  <inkml:trace contextRef="#ctx0" brushRef="#br0" timeOffset="1030.056">23 179 12780,'-21'-149'6166,"19"120"-1447,35 73-4699,1-1 0,3-2 0,1-1-1,2-2 1,1-2 0,2-2 0,10 5-20,-40-30-16,0-1 1,0 0-1,1 0 0,-1-1 1,2-1-1,-1 0 0,1-1 1,0-1-1,0 0 1,0-1-1,1-1 0,-1 0 1,0-1-1,5-1 16,-14-1-5,0 0-1,0-1 1,0 0 0,0 0-1,0 0 1,-1-1-1,1 1 1,-1-1 0,0-1-1,0 1 1,0-1 0,0 0-1,0 0 1,-1 0 0,0-1-1,0 1 1,0-1-1,-1 0 1,1 0 0,-1 0-1,0-1 1,-1 1 0,1-1-1,0-1 6,3-9 3,-1 1 0,-1-1 0,0 0-1,0 1 1,-2-2 0,0 1-1,-1 0 1,-1-10-3,1 25-7,-1-1 0,0 1-1,1-1 1,-1 1 0,0-1 0,0 1-1,0-1 1,0 1 0,0-1-1,0 1 1,0-1 0,-1 1 0,1-1-1,-1 1 1,1-1 0,-1 1-1,1 0 1,-1-1 0,0 1 0,1 0-1,-1 0 1,0-1 0,0 1 0,0 0-1,0 0 1,0 0 0,0 0-1,-1 0 1,1 0 0,0 0 0,0 1-1,-1-1 1,1 0 0,0 1-1,-1-1 1,1 1 0,-1-1 0,1 1-1,-1 0 1,1 0 0,-1-1-1,1 1 1,-1 0 0,1 0 0,-1 0-1,1 1 1,-1-1 0,1 0 0,0 1-1,-1-1 1,1 1 0,-1-1-1,1 1 1,0-1 0,-1 1 7,-8 7-75,1 1 1,-1 0-1,2 1 0,-1-1 1,1 2-1,1-1 1,0 1-1,0 0 0,1 1 1,1-1-1,-3 7 75,-21 38 4,-56 92 477,92-151 15,78-86 2168,44-30-1922,-128 118-727,-1 0-1,1 0 1,0 0 0,0 1-1,0-1 1,0 0 0,0 1 0,0-1-1,0 1 1,0-1 0,0 1 0,0-1-1,0 1 1,0 0 0,1 0-1,-1-1 1,0 1 0,0 0 0,0 0-1,0 0 1,1 0 0,-1 1 0,0-1-1,0 0 1,0 0 0,0 1-1,0-1 1,0 0 0,1 1 0,-1-1-1,0 1 1,0 0 0,-1-1-1,1 1 1,0 0 0,0 0 0,0-1-1,0 1 1,0 0 0,-1 0 0,1 0-1,0 0 1,-1 0 0,1 0-1,-1 0 1,1 0 0,-1 0 0,0 0-1,1 1-14,6 59 53,-19 246-272,12-299-56,1 0 0,0 0 0,0 0 0,1-1 0,-1 1 1,2 0-1,-1-1 0,1 1 0,0-1 0,1 0 0,0 0 0,0 0 0,0-1 0,1 1 0,0-1 0,0 0 0,1 0 0,-1-1 0,1 0 1,0 0-1,1 0 0,-1-1 0,1 0 0,0 0 0,0 0 0,1-1 0,-1 0 0,1-1 0,-1 1 0,7 0 275,136 7-8661,-5-42 5841,13-51 5252,-136 66-1094,0-1 0,-2-1 0,0 0 0,-1-2 0,-1 0 0,-1-1 0,-1-1 0,9-15-1338,-22 34 202,0-1 1,1 1-1,-2 0 0,1-1 1,0 0-1,-1 0 0,0 0 1,0 0-1,0 0 0,-1 0 1,0 0-1,0-1 0,0 1 0,-1 0 1,1-1-1,-1 1 0,-1-1 1,1 1-1,-1 0 0,0-1 1,0 1-1,0 0 0,-1 0 1,0 0-1,0 0 0,0 0 0,0 0 1,-1 0-1,-1-1-202,-8-2 88,-1 0 0,0 1 0,0 1 0,0 0 0,-1 0 1,0 2-1,0-1 0,0 2 0,0 0 0,-1 1 0,0 0 0,1 1 0,-1 1 0,1 0 0,-1 1 0,0 0 0,1 2 1,-6 1-89,7-1-8,1 1 0,0 1 1,0 0-1,0 1 1,1 0-1,-1 1 0,1 0 1,1 0-1,0 2 1,0-1-1,0 1 1,1 0-1,0 1 0,1 0 1,0 1-1,1 0 1,0 0-1,1 0 1,0 1-1,0 0 0,2 0 1,-1 0-1,2 1 1,-1-1-1,2 1 0,0 0 1,0 0-1,1 0 1,1 0-1,0 0 1,1 0-1,0 0 0,1 0 1,0 0-1,1 0 1,1-1-1,0 1 1,1-1-1,0 0 0,0 0 1,2-1-1,-1 0 1,1 0-1,1 0 0,0-1 1,1 0-1,0 0 1,0-1-1,1-1 1,7 6 7,-10-8-41,1 0 1,1-1-1,-1 0 1,1 0-1,0 0 1,0-1-1,0-1 1,1 1 0,-1-2-1,1 1 1,0-1-1,0-1 1,0 0-1,0 0 1,0-1-1,-1 0 1,1-1 0,0 0-1,0 0 1,0-1-1,0-1 1,-1 1-1,1-2 1,-1 1-1,0-1 1,0-1 0,0 0-1,-1 0 1,1 0-1,-1-1 1,0 0-1,-1-1 1,2-1 40,7-19 145,-1 0 0,-1 0-1,-1-1 1,-2-1 0,-1 0 0,-1-1 0,-1 0-1,3-29-144,-9 46 51,0 5 3,0-1 0,0 1 0,-1-1 0,0 0 0,-1 1 0,0-1 0,0 0 0,-1 1 0,0-1 0,0 0 0,-1 1 0,0-1 0,-4-7-54,5 16 10,0 0-1,0-1 1,0 1 0,0 0-1,0 0 1,0 0-1,-1 0 1,1 1 0,0-1-1,0 0 1,0 0 0,0 1-1,0-1 1,0 0 0,0 1-1,0-1 1,0 1-1,0-1 1,0 1 0,0 0-1,1-1 1,-1 1 0,0 0-1,0 0 1,1-1 0,-1 1-1,0 0 1,1 0-1,-1 0 1,1 0 0,-1 0-1,1 0 1,-1 0 0,1 0-1,0 0 1,-1 0-1,1 0 1,0 0 0,0 0-1,0 1 1,0-1 0,0 0-1,0 0 1,0 0 0,0 0-1,1 1-9,-5 15-1,2 0 0,0 0 0,1 1 0,1-1 0,0 1 0,1-1 0,1 0 0,1 0 0,0 1-1,2-2 1,0 1 0,0 0 0,2-1 0,0 0 0,0-1 0,2 0 0,0 0 0,1 0 0,0-1 0,3 1 1,-9-9-92,0-1 0,1 0 0,0 0 0,0 0 0,0 0 0,1-1 0,0 0-1,-1 0 1,1-1 0,1 1 0,-1-1 0,0-1 0,1 1 0,0-1 0,-1 0 0,1-1 0,0 1 0,0-2 0,0 1 0,0 0 0,0-1 0,0-1 0,0 1 0,0-1 0,0 0 0,-1-1 0,1 0 0,0 0 0,6-3 92,3-9 38,0-1 0,-1 0 1,0-1-1,-1-1 0,-1-1 1,-1 0-1,0 0 0,-1-1 1,-2-1-1,0 0 0,0 0 1,-2 0-1,-1-1 1,0 0-1,-1-4-38,-4 22 23,13-43 474,-1-1 1,-3 0-1,-2-1 1,-1 0-1,-1-42-497,-5 87 67,-1-1-1,1 1 0,-1-1 1,1 0-1,-1 1 0,0-1 1,-1 1-1,1-1 0,-1 0 1,1 1-1,-1-1 0,0 1 1,-1 0-1,1-1 0,0 1 1,-1 0-1,0-1 0,0 1 1,0 0-1,0 1 0,0-1 1,0 0-1,-1 0 1,0 1-1,1 0 0,-1-1 1,0 1-1,-2-1-66,2 4 18,0 0-1,0 1 1,0-1 0,0 0 0,1 1-1,-1 0 1,0 0 0,1 0-1,-1 0 1,1 0 0,0 0 0,-1 1-1,1-1 1,0 1 0,0-1-1,1 1 1,-1 0 0,1 0 0,-1 0-1,1 0 1,0 0 0,0 0-1,0 0 1,0 0 0,1 2-18,0-5 0,-8 29 22,1 0 0,2 0 0,1 1 1,1-1-1,2 1 0,1 0 0,3 25-22,0-12-291,2 0 1,2-1-1,1 0 0,2 0 1,2-1-1,2 0 0,2-1 1,1-1-1,4 2 291,38 36-4983,-4-47-6038,-26-23 77</inkml:trace>
  <inkml:trace contextRef="#ctx0" brushRef="#br0" timeOffset="1652.336">2337 486 9161,'-5'-70'2904,"5"67"-2595,0 0 0,0 1 0,0-1 0,0 0 0,-1 1 0,1-1 0,-1 0 0,0 1 0,0-1 0,0 1 0,0-1 0,0 1 0,0-1 0,-1 1 0,1 0 0,-1 0 0,0 0 0,0-1 0,1 2 0,-1-1 0,-1 0 0,1 0 1,0 1-1,0-1 0,-1 1 0,1 0 0,-1-1-309,2 3 87,-1 1 1,1-1-1,-1 0 1,1 1-1,0-1 1,0 1-1,0-1 1,0 1-1,0-1 0,0 1 1,0 0-1,0-1 1,0 1-1,1 0 1,-1 0-1,1 0 1,-1 0-1,1-1 1,0 1-1,0 0 1,0 0-1,0 0 1,0 0-1,0 0 1,0 0-1,1 0 1,-1 0-1,1-1 1,0 2-88,-1 1 159,4 16 112,1 0 1,1-1 0,1 1 0,1-1 0,1 0-1,0-1 1,1 0 0,1 0 0,1-1 0,0-1-1,1 0 1,2 1-272,-12-12 4,1 0 1,-1-1-1,1 1 0,0-1 0,0 0 0,1 0 1,-1 0-1,1 0 0,0-1 0,0 0 0,0 0 0,0 0 1,1 0-1,-1-1 0,1 0 0,-1 0 0,1-1 0,0 0 1,0 0-1,-1 0 0,1 0 0,0-1 0,1 0-4,-2-4 11,0 0 0,-1 0 0,0 0 0,0 0 0,0-1 0,0 1 0,-1-1 0,0 0 0,0 0 0,0-1 0,-1 1 0,1 0-1,-1-1 1,0 0 0,-1 1 0,0-1 0,0 0 0,0 0 0,0 0 0,-1 0 0,0-2-11,2-6 133,-1 0 0,0 0 0,-1-1 0,0 1 0,-1 0 0,-1-1 0,0 1 0,-1 0 0,0 0 0,-2-2-133,3 11 20,0-1 1,-1 1 0,1 0-1,-1 0 1,0 0 0,-1 0 0,1 0-1,-1 1 1,0-1 0,0 1-1,-1 0 1,1 0 0,-1 1-1,0-1 1,0 1 0,0 0-1,0 1 1,0-1 0,-1 1 0,1 0-1,-1 0 1,1 0 0,-1 1-1,0 0 1,-5 0-21,6-1-9,-1 1 0,0-1 0,0 1 0,-1 1 0,1-1 0,0 1 0,0 0 0,0 1 0,0-1 0,0 1 0,0 0 0,0 1 0,0 0 0,0 0 0,1 0 0,-1 0 0,0 1 0,1 0 0,0 0 0,0 0 0,0 1 0,0 0 0,0 0 0,1 0 0,0 0-1,0 1 1,0 0 0,0 0 0,-2 4 9,3 0-16,1 1 0,0 0 0,0 0-1,0 0 1,2 1 0,-1-1 0,1 0 0,1 0-1,0 0 1,0 1 0,1-1 0,0 0-1,1 0 1,0-1 0,0 1 0,1-1-1,0 1 1,1-1 0,0 0 0,6 6 16,0 2-9,2 0 1,0-1-1,1 0 1,1-1 0,0-1-1,1 0 1,1-1-1,0-1 1,14 8 8,-22-14-11,1-1 0,0 1 0,0-1 0,0-1 0,0 0-1,1 0 1,-1-1 0,1-1 0,0 1 0,0-2 0,0 1 0,0-2 0,0 0 0,0 0-1,0 0 1,0-2 0,0 1 0,0-2 0,0 1 0,0-1 0,-1-1 0,1 0 0,-1 0 0,0-1-1,3-3 12,7-10 55,-1-1-1,-1-2 0,-1 1 1,-1-2-1,-1 0 0,-1-1 0,0-1 1,-2 0-1,-1 0 0,-1-1 0,-1-1 1,1-6-55,-4 15 102,-1 0 0,0 0 0,-2 0 0,0-1 0,0 0 0,-2 1 0,0-1 1,-1-3-103,0 20 3,0-1 1,0 1-1,0-1 1,0 1 0,0-1-1,0 1 1,-1-1 0,1 1-1,0-1 1,-1 1 0,1 0-1,-1-1 1,1 1 0,-1-1-1,0 1 1,0 0-1,0 0 1,1-1 0,-1 1-1,0 0 1,-1 0 0,1 0-1,0 0 1,0 0 0,0 0-1,-1 0 1,1 1 0,0-1-1,-1 0 1,1 1-1,0-1 1,-1 1 0,1-1-1,-1 1 1,1 0 0,-1 0-1,1-1 1,-1 1 0,1 0-1,-1 0 1,1 1 0,-1-1-1,1 0 1,-1 0-1,1 1 1,-1-1 0,1 1-1,0-1 1,-1 1 0,1 0-1,0-1 1,-1 1 0,1 0-1,0 0 1,0 0 0,0 0-1,-1 0 1,1 0 0,0 0-1,1 0 1,-1 1-1,0-1 1,0 1-4,-7 11 5,1 1 1,1 0-1,0 0 1,1 1-1,0-1 0,1 1 1,1 0-1,0 1 1,1-1-1,1 0 0,0 1 1,1-1-1,1 0 1,2 13-6,58 209 1,-39-172-19,-20-59 5,0-2 5,0-1 1,0 1 0,0-1 0,-1 1-1,1 0 1,-1-1 0,0 1 0,0 0-1,0 0 1,-1 0 0,1 0 0,-1 0-1,0 0 1,0 0 0,0 0-1,-1 0 1,1 0 0,-1 0 0,0-1-1,0 1 1,-1 0 0,1 0 0,-1-1-1,1 1 1,-1-1 0,0 1 0,-1-1-1,1 0 1,0 0 0,-1 0 0,0 0-1,-2 2 8,-6-3-31,0-1 0,0 0-1,0-1 1,0 0 0,1-1 0,-1 0-1,0-1 1,0 0 0,0-1 0,1 0-1,-1 0 1,1-1 0,0-1-1,0 1 1,1-2 0,-1 1 0,1-2-1,0 1 1,1-1 0,0 0 0,-1-2 31,-39-50-1537,47 57 1371,0 0 1,0 1-1,1-1 0,-1 0 1,1 0-1,-1 1 0,1-1 1,0 0-1,0 0 1,0 0-1,0 1 0,0-1 1,0 0-1,0 0 0,1 0 1,-1 1-1,0-1 0,1 0 1,0 0-1,-1 1 0,1-1 1,0 0-1,0 1 1,0-1-1,0 1 0,0-1 1,0 1-1,1 0 0,-1-1 1,0 1-1,1 0 0,-1 0 1,1 0-1,-1 0 0,1 0 1,-1 0-1,1 1 0,0-1 1,-1 0-1,2 0 166,40-11-6320,8 5-3423</inkml:trace>
  <inkml:trace contextRef="#ctx0" brushRef="#br0" timeOffset="1951.437">3381 884 11627,'0'0'9705,"0"0"-5669,0 0-1281,0 0-609,0 0-769,0 0-961,0 0-416,0 0-64,-18 30-384,13-25-673,4 2-1121,1-2-2211,0-1-9384</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4:00.692"/>
    </inkml:context>
    <inkml:brush xml:id="br0">
      <inkml:brushProperty name="width" value="0.05" units="cm"/>
      <inkml:brushProperty name="height" value="0.05" units="cm"/>
      <inkml:brushProperty name="color" value="#5B2D90"/>
    </inkml:brush>
    <inkml:brush xml:id="br1">
      <inkml:brushProperty name="width" value="0.05" units="cm"/>
      <inkml:brushProperty name="height" value="0.05" units="cm"/>
    </inkml:brush>
  </inkml:definitions>
  <inkml:trace contextRef="#ctx0" brushRef="#br0">60 1 8296,'0'0'2765,"0"0"64,0 0 487,0 0-380,0 0-838,0 0-609,0 0-507,-2 10-133,-55 331 2274,60-57-3792,4-224-3440,2 1-3808,-5-43-1505</inkml:trace>
  <inkml:trace contextRef="#ctx0" brushRef="#br0" timeOffset="356.69">440 271 7399,'5'-123'9129,"-5"122"-9002,0 0-1,0 0 1,0 1 0,0-1 0,0 0 0,0 1 0,0-1 0,0 0 0,0 1 0,-1-1 0,1 0-1,0 1 1,0-1 0,-1 0 0,1 1 0,0-1 0,-1 1 0,1-1 0,0 0 0,-1 1 0,1-1-1,-1 1 1,1-1 0,-1 1 0,1 0 0,-1-1 0,0 1 0,1-1 0,-1 1 0,1 0 0,-1 0-1,0-1 1,1 1 0,-1 0 0,0 0 0,1 0 0,-1 0 0,0 0 0,1-1 0,-1 1 0,0 1-1,0-1 1,1 0 0,-2 0-127,-33 31 1511,24-14-1466,2 0-1,0 0 0,1 1 1,1-1-1,1 2 0,0-1 0,2 1 1,0 0-1,0 0 0,2 0 1,1 0-1,0 1 0,1-1 0,2 0 1,-1 0-1,2 1 0,1-1 1,0-1-1,1 1 0,2-1 0,-1 0 1,2 0-1,0-1 0,2 0 1,-1 0-1,2-1 0,4 5-44,-4-12-1,-1 0 0,2-1 0,-1 0 0,1-1 0,1 0-1,-1-1 1,1 0 0,0-1 0,1 0 0,-1-1 0,1-1 0,-1 0 0,1-1 0,0-1-1,0 0 1,0 0 0,0-2 0,0 0 0,0 0 0,0-1 0,0-1 0,0 0 0,-1-1-1,10-4 2,-11 3 129,0 0-1,0 0 0,0-1 0,-1-1 0,0 0 0,0 0 0,-1-1 0,0 0 1,0-1-1,-1 0 0,0-1 0,-1 0 0,0 0 0,0-1 0,-1 0 0,0 0 1,-1-1-1,-1 0 0,0 0 0,0 0 0,-1 0 0,-1-1 0,0 0 0,-1 0 0,0 1 1,0-8-129,0-2 143,0-1 0,-1 1 0,-2-1 1,0 1-1,-1 0 0,-1-1 1,-1 1-1,-2 0 0,0 1 0,-5-13-143,7 25 1,0-1-1,-1 1 0,0 0 0,-1 0 0,1 0 0,-2 1 0,1 0 1,-1 0-1,0 1 0,-1 0 0,0 0 0,0 1 0,0-1 0,-1 2 1,0-1-1,0 2 0,-1-1 0,1 1 0,-1 0 0,0 1 0,0 0 0,0 1 1,-8-1-1,5 1-269,0 0 1,0 1 0,0 1-1,0 0 1,0 1 0,0 1 0,0 0-1,0 0 1,-6 3 268,14-3-589,0 0-1,0 0 1,1 0-1,-1 1 1,1-1-1,0 1 1,0 0-1,0 0 1,0 1-1,0-1 1,1 1 0,0 0-1,-1 0 1,1 0-1,1 0 1,-3 4 589,-7 25-9802</inkml:trace>
  <inkml:trace contextRef="#ctx0" brushRef="#br0" timeOffset="675.854">1466 238 17841,'0'-8'301,"2"4"-149,-1-1 1,-1 1 0,1-1-1,-1 0 1,1 0-1,-1 1 1,-1-1-1,1 0 1,-1 1 0,0-1-1,0 0 1,0 1-1,0-1 1,-1 1 0,0 0-1,0-1 1,0 1-1,0 0 1,-1 0-1,1 0 1,-1 1 0,0-1-1,-1 0 1,1 1-1,0 0 1,-1 0 0,0 0-1,0 0 1,0 1-1,0-1 1,0 1-1,-4-1-152,3 2 71,0 0 0,0 1-1,0 0 1,0 0-1,0 0 1,0 1 0,0 0-1,0 0 1,0 0-1,0 0 1,0 1 0,0 0-1,1 0 1,-1 0-1,1 0 1,0 1 0,-1 0-1,1 0 1,0 0-1,1 0 1,-1 1 0,1-1-1,-1 1 1,1 0-1,0 0 1,0 0-1,-2 5-69,-3 4 108,1 1 0,0 0 1,1 0-1,0 1 1,1 0-1,1 0 0,0 0 1,0 11-110,1-8 28,0 1 1,2 0-1,0 0 1,2 0-1,0 0 1,0 0 0,2 0-1,1-1 1,0 1-1,1-1 1,1 0-1,1 0 1,0 0-1,1-1 1,1-1 0,1 1-1,0-1 1,1-1-1,1 0 1,0-1-1,1 0 1,1 0-1,7 4-28,-12-13 2,-1 0 1,2 0-1,-1-1 0,0-1 0,1 0 0,-1 0 0,1 0 0,0-1 0,0-1 1,0 0-1,0 0 0,0-1 0,0 0 0,1-1 0,-1 0 0,0-1 0,-1 0 0,1 0 1,0-1-1,-1 0 0,1-1 0,7-4-2,1-1 164,-1 0-1,1-1 1,-2-1 0,0 0-1,0-2 1,-1 0 0,-1 0-1,0-1 1,0-1 0,-2-1-1,3-4-163,-6 5 199,0-1-1,-1 0 0,-1 0 0,0-1 1,-1 0-1,-1 0 0,-1-1 0,0 1 1,-1-1-1,-1 0 0,-1 0 1,-1 0-1,0-5-198,0 13 18,-1 0 1,0 1 0,0-1-1,-1 0 1,0 1 0,-1-1-1,0 1 1,0 0-1,-1 0 1,0 0 0,-1 1-1,0-1 1,0 1-1,-1 0 1,0 0 0,0 1-1,-1 0 1,0 0 0,0 0-1,0 1 1,-1 0-1,0 1 1,0 0 0,-1 0-1,0 0-18,-1 1-53,-1 0 0,0 1 0,0 0 0,0 1 0,0 0 0,0 1 0,-1 0 0,1 1 0,0 0 0,0 1 0,-1 0 0,1 1 0,-3 1 53,-82 40-5834,64-16-1090</inkml:trace>
  <inkml:trace contextRef="#ctx0" brushRef="#br1" timeOffset="57273.555">2545 268 12556,'0'0'3096,"0"0"-1110,0 0 48,0 0 5,0 0-475,0 0-464,-2-10-353,-8-29-175,-13 74 383,-41 125-256,39-92-589,-3 0-1,-2-2 1,-4-1-1,-32 47-109,57-100 6,-2 5 24,0 0 0,-1-1-1,-1 0 1,0-1 0,-1 0 0,-1-1 0,0-1 0,-1-1 0,0 0 0,-9 5-30,24-17-6,0 1 0,1-1 1,-1 1-1,0-1 0,1 0 1,-1 1-1,0-1 0,0 0 1,1 0-1,-1 1 0,0-1 1,0 0-1,1 0 0,-1 0 1,0 0-1,0 0 0,0 0 1,1 0-1,-1 0 1,0 0-1,0-1 0,1 1 1,-1 0-1,0 0 0,0-1 1,1 1-1,-1-1 0,0 1 1,1 0-1,-1-1 0,0 1 1,1-1-1,-1 1 0,1-1 1,-1 0-1,1 1 0,-1-1 1,1 1-1,-1-1 0,1 0 1,0 0-1,-1 1 1,1-1-1,0 0 0,0 0 1,-1 1-1,1-1 0,0 0 1,0 0-1,0 1 0,0-1 1,0 0-1,0 0 0,0 0 1,0 1-1,0-1 0,1 0 1,-1 0-1,0 1 0,0-1 1,1 0-1,-1 0 0,1 0 7,15-50-3633,2 18-2454,2-2-6614</inkml:trace>
  <inkml:trace contextRef="#ctx0" brushRef="#br1" timeOffset="-2.14748E6">470 1068 11723,'-14'2'1804,"-91"12"1026,166-11 416,1461 31-2360,-1093-25-876,-409-12 22,-42 0-48,16 3 7,-72 0-1407,26 2-2433,-5 0-3545</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59.519"/>
    </inkml:context>
    <inkml:brush xml:id="br0">
      <inkml:brushProperty name="width" value="0.05" units="cm"/>
      <inkml:brushProperty name="height" value="0.05" units="cm"/>
      <inkml:brushProperty name="color" value="#5B2D90"/>
    </inkml:brush>
    <inkml:brush xml:id="br1">
      <inkml:brushProperty name="width" value="0.05" units="cm"/>
      <inkml:brushProperty name="height" value="0.05" units="cm"/>
    </inkml:brush>
    <inkml:brush xml:id="br2">
      <inkml:brushProperty name="width" value="0.05" units="cm"/>
      <inkml:brushProperty name="height" value="0.05" units="cm"/>
      <inkml:brushProperty name="color" value="#E71224"/>
    </inkml:brush>
  </inkml:definitions>
  <inkml:trace contextRef="#ctx0" brushRef="#br0">182 82 14830,'0'-14'3011,"-3"-41"-1191,3 56-1721,-1-1 0,0 0 0,1 1 0,-1-1 0,1 1 0,-1-1 0,0 0 0,1 0 0,-1 1 0,0-1 0,1 0 0,-1 0 0,0 0 0,1 0 0,-1 1 0,0-1 0,1 0 0,-1 0 1,0-1-1,0 1 0,1 0 0,-1 0 0,0 0 0,1 0 0,-1-1 0,0 1 0,1 0 0,-1 0 0,1-1 0,-1 1 0,0-1 0,1 1 0,-1 0 0,1-1 0,-1 1 0,1-1 0,-1 0 0,1 1 0,0-1 0,-1 1 0,1-1 0,-1 1 0,1-1 0,0 0 0,0 1 0,-1-1 0,1 0 0,0 1 0,0-1 0,0 0 0,0 0 0,0 1 0,0-2-99,-8 29 133,2 0 1,0 1 0,2-1-1,1 1 1,1 27-134,-5 48 26,-18 137-218,31-334 464,17 5 1676,-22 89-1937,1-1 0,0 1 0,-1-1 0,1 1 0,-1 0 0,1 0 0,0 0 0,-1 0 0,1 0 0,-1 0 0,1 0-1,0 1 1,-1-1 0,1 0 0,-1 1 0,1-1 0,-1 1 0,1 0 0,-1 0 0,1-1 0,-1 1 0,0 0 0,1 0 0,-1 0-1,0 0 1,0 1 0,0-1 0,0 0 0,0 0 0,0 1 0,0-1 0,0 1 0,0-1-11,3 3 29,14 13-29,1-1 1,1-1-1,0-1 0,1-1 1,1-1-1,0-1 0,0-1 1,1 0-1,0-2 0,1-1 1,0-1-1,0 0 0,1-2 1,-1-1-1,1-1 0,-1-1 1,13-2-1,-30 0 21,-1 0 1,1 0-1,-1 0 1,0-1-1,1 0 1,-1 0-1,0-1 1,-1 0-1,1 0 1,0 0-1,-1 0 1,1-1-1,-1 0 1,0 0-1,-1-1 1,1 1 0,-1-1-1,0 0 1,0 0-1,0-1 1,0 1-1,-1-1 1,0 0-1,-1 0 1,1 0-1,-1 0 1,0 0-1,1-5-21,0-3 265,-1 0 0,0 0 0,0 0-1,-2-1 1,1 1 0,-2 0-1,0 0 1,-1 0 0,0 0 0,-1 0-1,-1 0 1,-3-10-265,7 25 15,0-1 0,0 0 0,0 1-1,0-1 1,0 1 0,0-1 0,0 0 0,0 1 0,0-1 0,0 1-1,0-1 1,0 0 0,0 1 0,0-1 0,0 0 0,0 1-1,0-1 1,0 1 0,0-1 0,-1 0 0,1 1 0,0-1 0,0 0-1,0 1 1,-1-1 0,1 0 0,0 1 0,0-1 0,-1 0-1,1 0 1,0 1 0,-1-1 0,1 0 0,0 0 0,-1 0 0,1 1-1,-1-1 1,1 0 0,0 0 0,-1 0 0,1 0 0,0 0 0,-1 0-1,1 0 1,-1 0 0,1 0 0,0 0 0,-1 0 0,1 0-1,-1 0 1,1 0 0,0 0 0,-1 0 0,1 0 0,0-1 0,-1 1-1,1 0 1,0 0 0,-1 0 0,1-1 0,0 1 0,-1 0-15,-7 41-65,7-40 69,-9 91-430,4 1 1,6 87 425,1-87-2940,-1-86 2435,1 44-4309,5-19-2689,1-11-1023</inkml:trace>
  <inkml:trace contextRef="#ctx0" brushRef="#br0" timeOffset="318.394">1109 411 10922,'1'-15'4453,"2"-48"-2169,-4 63-2198,1 1-1,-1-1 1,1 1-1,-1-1 0,1 0 1,-1 1-1,0-1 1,1 0-1,-1 1 0,1-1 1,-1 0-1,0 0 0,1 0 1,-1 0-1,0 1 1,1-1-1,-1 0 0,0 0 1,1 0-1,-1-1 1,0 1-1,1 0 0,-1 0 1,0 0-1,1 0 1,-1-1-1,0 1 0,1 0 1,-1 0-1,1-1 1,-1 1-1,0-1 0,1 1 1,-1 0-1,1-1 0,-1 1 1,1-1-1,0 1 1,-1-1-1,1 0 0,-1 1 1,1-1-1,0 1 1,-1-1-1,1 0 0,0 1 1,0-1-1,0 1 1,0-1-1,-1 0 0,1 1 1,0-1-1,0 0 1,0 0-1,0 1 0,0-1 1,0 0-1,1 1 0,-1-1 1,0 0-1,0 1 1,0-1-1,1 1 0,-1-1 1,0 0-1,1 1 1,-1-1-1,1 0-85,-31 34 1048,19-16-846,1 1 1,0-1-1,2 2 1,0-1-1,1 1 1,1 0-1,0 1 1,2 0-1,0 0 1,1 0-1,2 0 1,0 0-1,0 0 1,3 11-203,-1-22-47,0-1 1,0 0 0,1 0 0,0 0-1,1 0 1,0 0 0,0-1 0,1 1 0,0-1-1,0 0 1,0 0 0,1 0 0,0 0 0,1-1-1,-1 0 1,1 0 0,0-1 0,1 1 0,-1-1-1,1-1 1,0 1 0,1-1 0,-1-1 0,0 1-1,1-1 1,0 0 0,0-1 0,0 0-1,0 0 1,0-1 0,0 0 0,7 0 46,1 1 66,0-2-1,0 0 1,0-1 0,0-1 0,0 0 0,0-1 0,-1-1 0,1 0-1,-1-1 1,0-1 0,0 0 0,-1-1 0,1 0 0,-2-2-1,1 1 1,-1-2 0,0 0 0,-1 0 0,-1-1 0,1-1-1,-2 0 1,1 0 0,-2-1 0,0 0 0,0-1 0,-1 0-1,-1 0 1,-1-1 0,0 0 0,0 0 0,-2 0 0,0-1 0,2-12-66,-4 20 28,-1 0 1,0-1 0,0 1 0,0 0 0,-1-1 0,-1 1 0,1-1-1,-1 1 1,-1-1 0,0 1 0,0 0 0,0 0 0,-1 0 0,0 0-1,-1 1 1,0-1 0,0 1 0,0-1 0,-1 2 0,0-1 0,-1 0-1,1 1 1,-1 0 0,-1 0 0,1 1 0,-1 0 0,0 0 0,0 0-1,0 1 1,0 0 0,-1 0 0,-8-2-29,7 4-206,0 0 1,-1 0-1,1 1 1,-1 0-1,0 1 1,1 0-1,-1 1 0,1 0 1,-1 0-1,1 1 1,-5 1 205,-60 24-7615,27-4-4556</inkml:trace>
  <inkml:trace contextRef="#ctx0" brushRef="#br1" timeOffset="57816.83">2191 331 6438,'0'0'1997,"0"0"-455,9-13 514,9-11-987,1-2 647,1-1 2807,-23 21 1312,-5 10-5291,-114 125 1225,81-77-1301,-445 478 130,479-523-918,-24 34-3657,33-36 181,8-5-2605</inkml:trace>
  <inkml:trace contextRef="#ctx0" brushRef="#br2" timeOffset="-2.14748E6">0 949 5765,'0'0'1751,"0"0"-816,0 0-87,0 0 503,0 0-102,0 0-288,0-2-310,32-9 74,-23 11-601,413 16 1003,50 24-1127,-229-17 1153,355 26 3155,-473-47-2894,-124-2-773,-11 0 90,-13 0-1143,-100 12 1249,119-10-1229,0-1 0,0 1 0,1 0 0,-1 0-1,0 1 1,0-1 0,1 1 0,0-1 0,-1 1 0,1 0 0,0 0 0,0 1 0,1-1 0,-1 1 0,1-1 0,0 1 0,-1 1 392,-2 10-6251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3:11.774"/>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5B2D90"/>
    </inkml:brush>
    <inkml:brush xml:id="br2">
      <inkml:brushProperty name="width" value="0.05" units="cm"/>
      <inkml:brushProperty name="height" value="0.05" units="cm"/>
      <inkml:brushProperty name="color" value="#E71224"/>
    </inkml:brush>
  </inkml:definitions>
  <inkml:trace contextRef="#ctx0" brushRef="#br0">1594 436 12043,'0'0'2739,"0"0"-374,0 0 26,0 0-575,0 0-306,0 0-511,0 0-508,0 0-160,5 10 58,16 84 316,-48 224 26,-5-154-2316,59-269-2387,-17 29 84,-3 0-1,-4 0 1,-4-15 3888,1 63-1264,-10-65-1755,-26 7 5066,35 85-1875,1 0 1,-1 0-1,0 0 1,0 0-1,0 0 1,0 0-1,1-1 1,-1 1-1,1 0 1,-1-1-1,1 1 1,-1 0-1,1-1 1,0 1-1,0 0 0,0-1 1,-1 1-1,1-1 1,1 1-1,-1 0 1,0-1-1,0 1 1,0-1-1,1 1 1,-1 0-1,1-1 1,-1 1-1,1 0 0,-1-1 1,1 1-1,0 0 1,0 0-1,0 0 1,0 0-1,-1 0 1,1 0-1,0 0 1,1 0-1,-1 0 1,0 0-1,0 0 1,0 1-1,1-1 0,-1 0 1,0 1-173,71-15 3290,-55 13-3504,223-22 433,-239 24-257,0 0 0,0 0 0,1 0 0,-1 0-1,0 0 1,0 0 0,0 0 0,0 0 0,0 1 0,0-1 0,0 1 0,0-1 0,0 0 0,0 1 0,0 0 0,0-1 0,0 1 0,0-1-1,0 1 1,0 0 0,-1 0 0,1 0 0,0-1 0,-1 1 0,1 0 0,0 0 0,-1 0 0,1 0 0,-1 0 0,1 0 0,-1 0 0,0 0 0,1 0-1,-1 1 39,-8 24-5875,0-16 1631</inkml:trace>
  <inkml:trace contextRef="#ctx0" brushRef="#br0" timeOffset="320.432">1570 600 5221,'0'0'2360,"0"0"-182,0 0-182,0 0-384,0 0-58,0 0-43,14 12-134,47 36-101,-56-46-1183,-1 1 0,1-1 0,0-1 0,0 1 1,0-1-1,0 0 0,0 0 0,0 0 0,0-1 0,0 1 1,0-1-1,0-1 0,0 1 0,3-1-93,11 0 190,153-13 629,-78 4-6004,-88 10-1643</inkml:trace>
  <inkml:trace contextRef="#ctx0" brushRef="#br0" timeOffset="1173.944">2533 619 8584,'0'0'2968,"0"0"-416,-13-12-171,-43-36-486,51 44-1665,-1 1-1,1 0 1,-1 0-1,1 0 1,-1 0-1,0 1 1,0 0-1,0 1 1,0-1 0,-1 1-1,1 0 1,0 1-1,-1-1 1,1 1-1,0 0 1,0 1-1,-1 0 1,1 0 0,0 0-1,-6 3-229,-1-1 80,1 1 1,0 0-1,0 1 0,0 0 0,1 1 0,0 1 1,0 0-1,0 0 0,1 1 0,0 0 1,1 1-1,0 0 0,0 0 0,1 1 1,0 0-1,0 1 0,1 0 0,1 0 1,0 0-1,0 1 0,1 0 0,1 0 1,0 0-1,1 1 0,0-1 0,1 1 0,0 0 1,1-1-1,0 1 0,1 0 0,1 0 1,0 0-1,2 9-80,0-15 5,0 1-1,1-1 1,0 1 0,0-1-1,1 0 1,0-1 0,0 1-1,0-1 1,1 0 0,0 0-1,0-1 1,1 0 0,-1 0 0,1 0-1,0-1 1,1 0 0,-1 0-1,1-1 1,-1 0 0,1 0-1,0-1 1,0 0 0,6 1-5,-2-1 8,0 0 0,0-1 0,0 0-1,0-1 1,1-1 0,-1 0 0,0 0 0,0-1 0,-1 0 0,1-1 0,0-1 0,-1 0 0,0 0 0,0-1 0,0-1 0,2-1-8,5-6 10,-1-1 0,0-1 0,-1-1 1,-1 0-1,0-1 0,-2-1 0,0 0 1,0-1-1,-2 0 0,0-1 0,-2 0 1,7-19-11,-2-54 69,-29 102 150,11 3-240,1 0 0,-1 0-1,2 0 1,0 1 0,0-1 0,1 1 0,1-1 0,0 1 0,1-1 0,0 1-1,1-1 1,0 0 0,1 1 0,0-1 0,1 0 0,1-1 0,0 1 0,0-1-1,1 0 1,0 0 0,1 0 0,0-1 0,1 0 0,5 5 21,33 24-3466,-10-21-3991,-18-12 694</inkml:trace>
  <inkml:trace contextRef="#ctx0" brushRef="#br0" timeOffset="1496.586">2969 718 10890,'1'-16'2942,"1"-5"-1777,1-22 526,3-1 2601,1 39-892,15 33-2679,-9 0-634,-1 0 1,-2 1-1,0 0 0,-2 0 0,2 18-87,47 129-78,-55-172 52,-1-1 0,1 0 1,0 1-1,-1-1 0,2 0 1,-1 0-1,0 0 0,0 0 1,1-1-1,0 1 0,-1-1 1,1 1-1,0-1 0,0 0 1,0 0-1,1 0 0,-1-1 0,0 1 1,1-1-1,-1 1 0,1-1 1,0 0-1,-1-1 0,1 1 1,0-1-1,-1 1 0,1-1 1,0 0-1,-1-1 0,1 1 1,0 0-1,-1-1 0,1 0 1,0 0-1,-1 0 0,1-1 0,1 0 27,15-10 8,-2-1 1,0 0 0,0-1 0,-1-1 0,-1-1 0,0 0 0,-1-1 0,-1-1 0,-1 0 0,-1-1 0,0 0 0,-1-1 0,-1 0 0,-1-1 0,4-14-10,-4 12 65,-1 0-1,0-1 1,-2 1 0,-1-1 0,-1 0-1,-1-1 1,-1 1 0,0-3-65,-2 26-27,0 1 0,1-1 0,-1 1 1,0-1-1,0 0 0,1 1 0,-1-1 1,0 1-1,0-1 0,0 0 0,0 1 0,0-1 1,1 0-1,-1 1 0,0-1 0,-1 0 0,1 1 1,0-1-1,0 1 0,0-1 0,0 0 1,0 1-1,-1-1 0,1 0 0,0 1 0,0-1 1,-1 1-1,1-1 0,-1 1 0,1-1 1,0 1-1,-1-1 0,1 1 0,-1-1 0,1 1 1,-1 0-1,1-1 0,-1 1 0,0 0 0,1-1 1,-1 1-1,1 0 0,-1 0 0,0-1 1,1 1-1,-1 0 0,1 0 0,-1 0 0,0 0 1,1 0-1,-1 0 0,0 0 0,1 0 0,-1 0 1,0 0-1,1 1 0,-1-1 0,0 0 27,-24 30-4148,16-8-3016,1 0-3641</inkml:trace>
  <inkml:trace contextRef="#ctx0" brushRef="#br0" timeOffset="1859.334">3863 575 4805,'0'0'2818,"0"0"-688,0 0 86,-11 16-134,-83 127 2311,87-133-4137,0 0 0,1 1 0,1 0-1,-1 0 1,2 0 0,0 1 0,0-1 0,1 1 0,0 0-1,1 0 1,1 0 0,0 0 0,0 8-256,2-16 25,-1 0 0,1 0-1,0 0 1,0-1 0,0 1 0,1 0 0,-1-1-1,1 1 1,0-1 0,0 1 0,0-1 0,0 0-1,0 0 1,1 0 0,0 0 0,-1 0 0,1-1-1,0 1 1,0-1 0,1 0 0,-1 1 0,0-2 0,1 1-1,-1 0 1,1-1 0,0 1 0,-1-1 0,1 0-1,0 0 1,0-1 0,0 1-25,125-1 299,-115-3-213,-1 0 0,1-1 1,-1-1-1,1-1 0,-1 0 1,-1 0-1,1-1 0,-1-1 1,-1 0-1,1 0 0,-1-1 1,-1-1-1,0 0 0,0 0 1,-1-1-1,0-1 0,-1 1 1,0-1-1,-1 0 0,0-1 1,-1 0-1,-1 0 0,0 0 1,0-1-1,-1 0 0,-1 1 1,-1-1-1,0-1 0,0-8-86,-3 17 26,0 0-1,0 1 1,-1-1 0,0 0-1,0 1 1,-1-1-1,1 1 1,-1 0-1,0-1 1,0 2 0,-1-1-1,0 0 1,0 1-1,0-1 1,0 1-1,-1 0 1,1 0-1,-1 1 1,0 0 0,0 0-1,0 0 1,-1 0-1,1 1 1,-1-1-1,1 2 1,-1-1 0,-3 0-26,-6-2-269,-1 1 1,1 0 0,0 1 0,-1 1 0,1 0 0,-1 2 0,1-1-1,-1 2 1,1 0 0,-5 2 268,-16 7-4500,10 1-4260</inkml:trace>
  <inkml:trace contextRef="#ctx0" brushRef="#br0" timeOffset="-930.155">0 228 7815,'0'0'1853,"0"0"-700,14-3 107,338-58 4116,-90 21-3561,-206 23-1586,-77 15-240,-42 7-1507,-31 16-5226,-1-1 3571,31-14 8138,64-6-3294,0 0 1832,-2 9-2655,1 193 3796,-1 459-3640,2-658-1015,0-1 0,0 0 1,0 0-1,0 1 0,0-1 0,-1 0 0,1 0 1,-1 0-1,0 0 0,1 1 0,-1-1 0,0 0 1,0 0-1,-1 0 0,1-1 0,0 1 0,-1 0 1,1 0-1,-1-1 0,1 1 0,-1-1 0,0 1 1,0-1-1,1 0 0,-1 0 0,0 0 0,0 0 1,0 0-1,0 0 0,-1 0 0,1 0 0,0-1 1,0 0-1,0 1 0,-1-1 0,1 0 0,0 0 1,0 0-1,0 0 0,-1 0 0,1-1 0,0 1 1,0-1-1,-1 1 11,-41 0 32,0-2 0,0-2 0,1-2 0,0-2 0,-14-5-32,121 7 37,52 8-590,156-6 120,-183-9-3775,-4-9-4056,-52 9 417</inkml:trace>
  <inkml:trace contextRef="#ctx0" brushRef="#br0" timeOffset="-518.524">748 679 6854,'0'0'4543,"0"0"-1889,0 0 122,0 0-299,0 0-689,0 0-416,0 0-475,-2-6-107,7 116 443,1 108-758,-6-222-470,-2-30 18,2 0-1,1-1 1,1 1-1,2 0 1,2 1 0,1-1-1,1 1 1,2 0-1,7-15-22,-15 44 5,0 0 0,1 0 0,-1 0 0,1 0 0,0 0 0,0 1-1,0-1 1,0 1 0,1 0 0,-1 0 0,1 0 0,0 0 0,0 1-1,0-1 1,0 1 0,0 0 0,1 1 0,-1-1 0,0 1 0,1-1 0,-1 2-1,1-1 1,0 0 0,-1 1 0,1 0 0,0 0 0,-1 0 0,1 0-1,0 1 1,-1 0 0,1 0 0,-1 0 0,1 0 0,0 1-5,9 3 12,-1 1 1,0 0-1,0 1 1,0 0-1,-1 1 1,0 1-1,-1 0 0,1 0 1,-2 1-1,1 0 1,-2 1-1,1 0 1,-1 1-1,-1 0 1,0 0-1,-1 1 1,-1 0-1,2 3-12,-3 4-184,-1 0-1,0 1 1,-2 0-1,0-1 1,-2 1-1,0 0 1,-2 13 184,1-21-220,-4 18-7013,3-18-839</inkml:trace>
  <inkml:trace contextRef="#ctx0" brushRef="#br0" timeOffset="3031.405">4495 605 5830,'0'0'3128,"0"0"-694,0 0-288,0 0-363,0 0-363,0 0-384,-6 13-171,-5 11-350,2-1 1,0 1 0,2 1-1,0 0 1,-2 24-516,7-34 99,1 0 1,0 0-1,1 1 0,1-1 0,1 0 0,0 0 1,1 0-1,1 0 0,1 4-99,-3-13 5,0-1 1,1 0-1,0 0 0,-1 0 0,1 0 1,1 0-1,-1-1 0,1 1 1,0-1-1,0 0 0,0 0 0,0-1 1,1 1-1,0-1 0,-1 0 1,1 0-1,1-1 0,-1 1 0,0-1 1,0 0-1,1 0 0,-1-1 1,1 0-1,-1 0 0,1 0 0,3 0-5,3-1 128,1 0-1,-1-1 0,0 0 0,0-1 1,0 0-1,0-1 0,0-1 1,0 1-1,-1-2 0,1 0 0,-1 0 1,0-1-1,-1 0 0,1-1 0,-1 0 1,-1-1-1,1 0 0,-2-1 0,1 1 1,-1-2-1,0 1 0,-1-1 1,0 0-1,0-1 0,1-4-127,9-13 184,-2-2-1,0 0 1,-2-1-1,-2-1 1,0 0-1,-2 0 1,-2-1-1,0-6-183,-9 74-92,1 1 0,2 0 1,2 0-1,1-1 0,7 27 92,-8-53-336,0 0 0,0 0 0,1 0 0,0 0 0,1-1 0,-1 1 0,2-1 0,-1 0 0,1-1 0,6 6 336,-10-10-253,0-1 0,1 1 1,-1-1-1,1 0 0,-1 0 1,1 0-1,0 0 0,0 0 0,0 0 1,0-1-1,0 0 0,0 1 0,1-1 1,-1-1-1,0 1 0,1 0 1,-1-1-1,0 1 0,1-1 0,-1 0 1,0 0-1,1-1 0,-1 1 0,1-1 1,-1 1-1,0-1 0,0 0 1,1 0-1,-1-1 0,0 1 0,2-2 253,9-6 2,-1-1-1,0 0 1,0-1-1,-1 0 1,-1-1-1,0-1 1,6-9-2,59-100 5056,-52 56 650,-66 289-5012,42-221-697,0 6-28,-1 1 0,0-1 1,0 0-1,-1 0 0,0 0 1,-1 0-1,1 0 1,-1 0-1,-1-1 0,0 1 1,0-1-1,0 0 0,-1 0 1,0 0 30,3-7-1,0 0-1,0 0 1,1 0 0,-1-1 0,0 1-1,0 0 1,1-1 0,-1 0 0,0 1 0,0-1-1,1 0 1,-1 0 0,1 1 0,-1-1-1,1-1 1,-1 1 0,1 0 0,-1 0-1,1 0 1,0-1 0,0 1 0,0-1 0,0 1-1,0-1 1,0 1 0,0-1 0,0 0-1,0 1 1,1-1 0,-1 0 0,1 1-1,0-1 1,-1 0 0,1 0 0,0 0 0,0 1-1,0-2 2,-2-1-2,-4-14 13,0-1 1,1 1 0,1-1-1,1 0 1,0 0-1,2 0 1,0-1 0,1 1-1,1 0 1,1 0-1,2-6-11,-3 16 5,1 0 1,0 0-1,1 0 0,0 0 0,0 1 0,1-1 0,0 1 0,0 0 1,1 0-1,0 1 0,1-1 0,0 1 0,0 0 0,0 0 0,1 1 1,0 0-1,0 0 0,0 1 0,1 0 0,0 0 0,0 1 0,0 0 1,1 0-1,3-1-5,3 1-126,0 1 0,1 1 1,-1 0-1,0 1 0,1 0 1,-1 1-1,1 1 0,-1 0 1,1 2-1,-1-1 1,0 2-1,11 3 126,104 45-9783,-77-28-894</inkml:trace>
  <inkml:trace contextRef="#ctx0" brushRef="#br0" timeOffset="4819.733">6334 1 6566,'0'0'2370,"0"0"-165,0 0-299,0 0-545,0 0-234,6 7 1067,-5 70 2039,12 320-928,-6 130-2974,-5-439-309,-4 1 1,-4-1 0,-3 0-1,-19 73-22,10-59 5,5 2 0,4-1 0,5 1 0,6 40-5,-6 102-20,-60 281 58,11-76 357,5 436 261,-31-166-587,6-75-42,43-168 32,17-213-118,-12 314 161,-6-225 58,-7 91-146,11-199 36,12 177 68,10-337-113,16-148-1248,7 1-4829,-16 57 5310,11-34-8554</inkml:trace>
  <inkml:trace contextRef="#ctx0" brushRef="#br1" timeOffset="28946.433">1912 1994 8744,'0'0'2253,"0"0"-571,4-14 458,1-5-1104,6-26 499,5 7 4601,-21 54-2652,0 14-3101,2-6-134,-14 82 164,6 0 0,3 0 0,7 57-413,1-47-3081,0-116 3059,-2 15-2736,-5-10-3265,1-5-404</inkml:trace>
  <inkml:trace contextRef="#ctx0" brushRef="#br1" timeOffset="29699.942">2257 2044 7335,'0'0'1607,"0"0"336,0 0 240,0 0-181,0 0-53,-3-12-278,-11-39-406,14 50-1210,0 0 0,0 0 0,0 0-1,-1 0 1,1 0 0,0 0 0,1-1 0,-1 1 0,0 0 0,0 0 0,0 0-1,1 0 1,-1 0 0,0 0 0,1 0 0,-1 0 0,1 0 0,-1 0 0,1 0-1,0 0 1,-1 0 0,1 0 0,0 0 0,0 0 0,0 0 0,-1 1 0,1-1-1,0 0 1,0 1 0,0-1 0,0 1 0,0-1 0,0 1 0,1-1 0,-1 1 0,0 0-1,0 0 1,0-1 0,0 1 0,0 0 0,0 0 0,1 0 0,-1 0 0,0 0-1,0 1 1,0-1 0,0 0 0,0 0 0,0 1 0,0-1 0,0 1 0,1-1-1,-1 1 1,0-1 0,0 1-55,9 0 153,246 0-78,-256-1-76,-1 0 1,1-1 0,-1 1-1,1-1 1,-1 0 0,1 1 0,-1-1-1,1 1 1,-1-1 0,1 0-1,0 1 1,-1-1 0,1 0 0,0 1-1,0-1 1,-1 0 0,1 1-1,0-1 1,0 0 0,0 0 0,0 1-1,0-1 1,0 0 0,0 0-1,0 1 1,0-1 0,1 0-1,-1 1 1,0-1 0,0 0 0,0 0-1,1 1 1,-1-1 0,0 0-1,1 1 1,-1-1 0,1 1 0,-1-1-1,1 1 1,-1-1 0,1 1-1,-1-1 1,1 1 0,0-1 0,-1 1-1,1-1 1,0 1 0,-1 0-1,1-1 1,0 1 0,-1 0-1,1 0 1,0 0 0,-1 0 0,1-1 0,-16-3-20,0 0 0,0 1 0,-1 1 0,0 0 0,1 1 0,-1 1 0,0 0 0,1 2 1,-1-1-1,1 2 0,-9 2 20,1-1 6,16-4 2,0 0 0,0 0 0,-1 1 0,1 0-1,1 1 1,-1-1 0,0 1 0,0 0 0,0 1 0,1 0 0,0 0 0,-1 0-1,1 1 1,0 0 0,1 0 0,-1 0 0,1 1 0,0 0 0,0 0-1,0 0 1,0 0 0,1 1 0,0 0 0,1 0 0,-1 0 0,1 1 0,-2 4-8,3-2 5,0 1 0,1 0-1,0 0 1,0 0 0,1 0 0,0 0 0,1 0 0,0 0 0,1-1 0,0 1 0,1 0 0,-1-1 0,2 1 0,1 2-5,-1-8 30,0-1-1,1 0 1,0 0 0,-1 0 0,1 0-1,0 0 1,1-1 0,-1 0 0,0 0-1,1-1 1,-1 0 0,1 1 0,-1-2-1,1 1 1,-1-1 0,1 0 0,0 0-1,-1 0 1,1-1 0,-1 0 0,1 0-1,-1 0 1,1-1 0,-1 1 0,3-3-30,2 2 121,137-8 1016,-143 11-1120,0-1 0,0 1 0,0-1-1,-1 1 1,1 0 0,0 1 0,0-1 0,0 1 0,-1-1 0,1 1 0,-1 0-1,1 0 1,-1 1 0,0-1 0,0 1 0,0 0 0,0-1 0,-1 1 0,1 1-1,-1-1 1,1 0 0,-1 1 0,0-1 0,0 1 0,-1-1 0,1 1 0,-1 0 0,0 0-1,0 0 1,0-1 0,0 4-17,5 129 0,-5-130 0,-1 0 0,0 1 1,-1-1-1,1 1 0,-1-1 0,-1 0 0,1 0 0,-1 1 1,0-1-1,-1 0 0,1-1 0,-1 1 0,0 0 0,-1-1 0,1 0 1,-1 1-1,0-1 0,0-1 0,-1 1 0,1-1 0,-1 1 1,0-2-1,0 1 0,-1 0 0,1-1 0,-1 0 0,0 0 1,1-1-1,-1 1 0,-1-1 0,1 0 0,0-1 0,-1 0 0,-9-2 12,0 0 0,0-2-1,0 0 1,0-1 0,1 0-1,-1-1 1,1-1 0,1 0-1,-1-1 1,1-1 0,0-1 0,1 1-1,0-2 1,0 0 0,1-1-1,-11-11-11,5 12-1238,10 26-8190,8 0-3026</inkml:trace>
  <inkml:trace contextRef="#ctx0" brushRef="#br1" timeOffset="30834.82">2031 4947 8872,'0'0'2872,"0"0"-1249,2-13 459,10-37 166,-34 132 4246,-59 164-6118,75-231-371,4-6-1,-1 0 1,0-1-1,-1 0 1,1 0-1,-1 0 1,-1 0-1,0-1 1,0 1-1,0-1 1,-1-1-1,0 1 1,-2 1-5,6-8 9,1-1-1,0 0 1,0 0 0,0 0-1,0 0 1,0 0-1,1 0 1,-1 0 0,0 0-1,0 0 1,1 0 0,-1 0-1,0-1 1,1 1 0,-1 0-1,1 0 1,0-1-1,-1 1 1,1 0 0,0 0-1,0-1 1,0 1 0,0 0-1,0-1 1,0 1 0,0 0-1,0-1 1,1 1-1,-1 0 1,0-1 0,1 1-1,-1 0 1,1 0 0,-1-1-9,1 0 2,0 0 0,0 0 0,0 0 0,0 0 0,0 0 0,0 0 1,0 0-1,1 0 0,-1 1 0,1-1 0,-1 0 0,1 1 0,0-1 1,-1 1-1,1 0 0,0-1 0,0 1 0,0 0 0,0 0 1,0 0-1,0 1 0,0-1 0,1 0 0,-1 1 0,0-1 0,0 1 1,1 0-1,-1 0 0,0 0 0,0 0 0,1 0 0,-1 0 0,0 1 1,0-1-1,0 1 0,2 0-2,80 28 75,-83-29-73,13 8 9,0-1 0,1 0-1,0-1 1,0-1 0,1 0-1,0-1 1,0-1 0,0 0-1,0-1 1,0-1 0,0 0 0,0-1-1,0-1 1,1-1 0,-1 0-1,0-1 1,-1-1 0,1 0-1,-1-1 1,1-1 0,-2 0-1,8-5-10,-17 6 127,-1 0 0,0 0 0,0-1-1,0 0 1,-1 1 0,0-1 0,0-1 0,0 1-1,-1 0 1,0-1 0,0 1 0,0-1 0,-1 1-1,0-1 1,-1 0 0,1 0 0,-1 1-1,-1-1 1,1 0 0,-1 0 0,0 1 0,-1-1-1,1 1 1,-1-1 0,-1 1 0,1-1 0,-1 1-1,-2-3-126,3 8 37,1 1 0,0 0 0,-1 0 0,1 0 0,-1 1 0,1-1 0,0 0 0,-1 1 0,1-1-1,0 0 1,-1 1 0,1-1 0,0 1 0,0 0 0,0 0 0,-1-1 0,1 1 0,0 0 0,0 0 0,0 0-1,0 0 1,0 0 0,0 0 0,1 0 0,-1 0 0,0 1 0,1-1 0,-1 0 0,0 0 0,1 1 0,-1-1 0,1 0-1,0 1 1,0-1 0,-1 1 0,1 0-37,-1 0 38,-9 24 88,0 0 0,2 1-1,0 0 1,2 0 0,-1 23-126,-8 27 300,-44 211 68,57-234-379,16-64-522,12-37-1602,-12 14-4608,-12 21-2065</inkml:trace>
  <inkml:trace contextRef="#ctx0" brushRef="#br1" timeOffset="32703.014">728 6676 5862,'-15'-3'2658,"-74"-12"-115,-19 3 3893,98 5-3287,38 2-1963,472-7 71,-362 13-1153,2527-9 494,-1900-18 2546,-876 14-2855,-45 8-3111,54 11-4889,44 1-1935</inkml:trace>
  <inkml:trace contextRef="#ctx0" brushRef="#br1" timeOffset="33151.006">2088 7354 9545,'0'0'2925,"0"0"-432,0 0 390,0 0-400,4-13-460,9-40-299,-12 63 3390,0 59-4596,-7 51 124,1-48-980,3 1 0,3 0 0,3 0 0,4 9 338,2-9-3649,-9-49-415,0 0-3710,-1-7-5321</inkml:trace>
  <inkml:trace contextRef="#ctx0" brushRef="#br1" timeOffset="33775.215">2932 7563 9769,'0'0'2653,"8"-13"-288,51-100 3897,-56 108-6112,-1 0 0,0 0 1,0 0-1,-1 0 0,1-1 0,-1 1 0,0 0 0,-1-1 0,1 1 0,-1-1 0,0 1 0,-1-1 1,1 1-1,-1-1 0,0 1 0,0 0 0,-1-1 0,0 1 0,0 0 0,0 0 0,0 0 1,-1 0-1,0 1 0,0-1 0,0 1 0,0-1 0,-1 1 0,0 0 0,0 0 0,0 1 0,0-1 1,0 1-1,-1 0 0,-1-1-150,-7 1 12,-1 0 0,1 0 1,-1 2-1,0-1 1,0 2-1,0 0 0,0 0 1,0 2-1,1-1 0,-1 2 1,0 0-1,1 0 1,0 2-1,0-1 0,0 2 1,0 0-1,1 0 0,0 1 1,0 0-1,1 1 1,0 1-1,-9 8-12,-58 74-2,77-88-2,-1 0 0,0 1-1,1-1 1,0 0 0,0 1 0,0-1 0,0 1-1,0 0 1,1-1 0,-1 1 0,1 0 0,0-1-1,0 1 1,1 0 0,-1-1 0,1 1 0,-1-1-1,1 1 1,0 0 0,1-1 0,-1 0 0,1 1-1,-1-1 1,1 0 0,0 0 0,0 0 0,0 0-1,1 0 1,-1 0 0,3 1 4,6 4 0,1-2 1,0 1 0,0-1-1,1-1 1,-1-1 0,1 1-1,0-2 1,0 0-1,1-1 1,-1 0 0,1 0-1,-1-2 1,1 0-1,-1 0 1,1-1 0,-1-1-1,0 0 1,1-1-1,-1-1 1,12-4-1,50-5 175,-73 12-142,-1 1 1,1 0-1,-1-1 1,1 1 0,-1 0-1,1 0 1,-1 0-1,1 0 1,-1 0 0,1 0-1,-1 0 1,0 1-1,1-1 1,-1 0 0,1 1-1,-1-1 1,1 1-1,-1 0 1,0-1-1,1 1 1,-1 0 0,0 0-1,0 0 1,0 0-1,0 0 1,0 0 0,0 0-1,0 0 1,0 0-1,0 1 1,0-1 0,0 0-1,-1 1 1,1-1-1,-1 0 1,1 1-1,-1-1 1,1 1 0,-1-1-1,0 1 1,0-1-1,0 1 1,1-1 0,-2 1-1,1-1 1,0 1-1,0-1 1,0 1-34,-1 30 211,-1 0 0,-1-1 0,-2 0 0,-1 1 0,-1-2 0,-6 14-211,-15 71 271,4 94-84,37-234-69,13-48-1314,-41 64-10986,-1 9-3321</inkml:trace>
  <inkml:trace contextRef="#ctx0" brushRef="#br0" timeOffset="-2.14748E6">3693 7152 4324,'0'0'3422,"-6"-15"-1666,-49-100 865,38 94-2129,0 1-1,-2 0 1,-1 1-1,0 2 1,-1 0-1,-1 1 1,-1 1-1,0 1 1,-1 0-1,0 3 1,-1 0-1,0 1 1,-1 1-1,0 1-491,-36-7 370,-1 2-1,0 2 1,-1 4-1,0 2 1,-25 3-370,7 6 72,1 4 1,0 3 0,0 4-1,2 4 1,0 2-1,1 5 1,2 2 0,0 4-1,3 3 1,0 4-1,3 2 1,1 4 0,3 2-1,1 4 1,-28 30-73,44-36 25,2 3 0,2 1 1,2 2-1,2 2 0,3 1 0,-11 24-25,29-42-3,1 1-1,2 1 1,1 0 0,2 1-1,2 1 1,1 0-1,2 1 1,2 0 0,2 0-1,0 31 4,5-55-11,1-1-1,0 1 1,1-1-1,1 1 1,1-1 0,0 0-1,1 0 1,1 0-1,0-1 1,1 0-1,0 0 1,2 0 0,-1-1-1,2 0 1,0-1-1,1 0 1,0-1-1,1 0 1,0-1-1,1 0 1,3 1 11,26 15-57,1-2 0,2-3 0,0-1 0,1-2 0,1-2-1,1-2 1,0-3 0,1-1 0,0-3 0,1-2 0,0-1 0,0-4 0,36-2 57,-2-3-133,1-4 0,-1-3 1,-1-3-1,0-5 0,-1-3 0,-1-3 0,-1-4 1,71-38 132,-117 52 15,0-2 1,-1-2 0,-1 0-1,0-3 1,-2 0 0,-1-2-1,0-1 1,-2-2 0,-1 0-1,-2-2 1,0-1 0,-2 0-1,-1-2 1,-2 0-1,3-10-15,-6 6 13,-3-1-1,-1 0 0,-1-2 1,-3 1-1,-1-1 0,-1 0 1,-3 0-1,-1 0 0,-2-1 1,-1 1-1,-2-1 0,-2 1 1,-9-30-13,8 47 4,-2 0 0,0 0 0,-2 1 0,0 1 0,-1-1 0,-2 2 0,0 0 0,0 0 0,-2 1 0,0 1 0,-1 0 0,-1 2 1,-1-1-1,0 2 0,0 1 0,-2 0 0,0 1 0,0 1 0,-1 1 0,0 1 0,-19-6-4,-31-4-237,0 3 0,0 2 0,-2 4 0,1 3 0,-1 3 0,0 4 0,0 2 0,0 4 0,1 3 0,-58 15 237,-68 18-5856</inkml:trace>
  <inkml:trace contextRef="#ctx0" brushRef="#br2" timeOffset="-2.14748E6">2933 4924 7047,'1'-21'521,"-1"0"0,-1 0 0,-1 0 1,-1 0-1,-1 0 0,-1 1 0,0-1 0,-2 1 1,0 0-1,-2 1 0,-8-16-521,5 17 276,-2 0 0,0 1-1,-1 0 1,0 1 0,-2 1 0,0 1 0,0 0-1,-1 1 1,-1 1 0,0 0 0,-1 2-1,0 0 1,0 1 0,-1 1 0,-1 1 0,-4 0-276,-13-2 178,-1 1 1,0 2-1,0 1 0,0 3 1,-1 1-1,1 2 1,-1 2-1,-25 5-178,14 4 132,1 2 0,0 2 0,1 3 1,1 2-1,1 1 0,1 3 0,1 2 0,1 2 0,1 2 0,2 2 0,2 1 0,1 3 0,1 1 0,2 1 0,3 2 0,0 2 0,3 0 0,2 3 0,-11 24-132,13-19 19,2 0 0,3 1 1,2 2-1,2 0 0,3 0 0,2 2 0,2 2-19,6-29 5,1 0 0,1 0 0,2 0 0,1 0 0,2 0 0,0 0-1,2 0 1,1-1 0,1 0 0,2 0 0,1 0 0,1-1 0,1-1 0,8 12-5,-3-11-7,2-1 0,0-1-1,2-1 1,1-1 0,1 0-1,0-2 1,2-1 0,0-1 0,2-1-1,0-1 1,1-1 0,0-2-1,1-1 1,1-1 0,28 7 7,1-3-14,1-2 1,0-4 0,1-2-1,0-2 1,0-4 0,0-2-1,52-7 14,-66 5 36,-1-3 0,0-1 0,-1-2 0,1-3 0,-2-1 0,0-2 0,0-3 0,-1-1 0,-2-2 0,0-1 0,-1-3 0,-1-1 0,-1-2 0,-1-1 0,16-19-36,-36 27 27,-2-1 1,0-1-1,-2 0 1,0 0-1,-1-2 1,-2 1-1,0-2 1,-1 1-1,-2-1 1,0-1-1,-2 1 1,-1-1-1,-1 0 1,-1 0 0,-1 0-1,-2 0 1,0 0-1,-2 0 1,-1 1-1,-1-1 1,-1 1-1,-3-7-27,0 1-3,-1 1-1,-2-1 0,-1 2 1,-1 0-1,-2 0 1,-1 2-1,-1 0 0,-1 1 1,-2 0-1,0 2 1,-2 1-1,0 0 0,-1 2 1,-2 1-1,0 0 1,-1 3-1,-23-12 4,12 11-194,-2 3 1,0 1-1,0 2 0,-1 2 0,-1 1 1,-42-2 193,-144-3-4144,-2 12-3570</inkml:trace>
  <inkml:trace contextRef="#ctx0" brushRef="#br2" timeOffset="-2.14748E6">3584 1097 5541,'0'0'1874,"0"0"-1132,0 0 96,0-3 251,15 137 5050,-1-67-5077,-13-66-1014,0 1 1,0-1 0,1 1 0,-1-1 0,1 1 0,-1-1 0,1 0 0,-1 0 0,1 0-1,0 0 1,0 0 0,-1 0 0,1-1 0,0 1 0,0 0 0,0-1 0,0 0 0,0 1-1,0-1 1,0 0 0,0 0 0,0 0 0,0 0 0,0 0 0,0 0 0,0-1 0,-1 1-1,1-1 1,0 0 0,0 1 0,0-1 0,0 0 0,0 0-49,69-26 604,-1-4-1,-1-2 1,7-9-604,-14 9 95,275-145 268,238-174-363,-553 337 106,-6 6 33,-1-2 0,0 0 0,-1 0-1,0-1 1,-1-1 0,0 0 0,6-10-139,-19 14 1248,-18 27-1209,11-7-123,2 0 0,-1 1 0,2 0 0,-1 0 1,2 0-1,0 0 0,0 1 0,1-1 1,1 2 83,-16 60-7446,3-40-2505</inkml:trace>
  <inkml:trace contextRef="#ctx0" brushRef="#br2" timeOffset="-2.14748E6">3099 5501 7591,'1'-18'3209,"17"-149"1510,7 67-219,-25 99-4474,0 1 1,1-1 0,-1 1-1,1-1 1,-1 1-1,1 0 1,-1-1-1,1 1 1,-1 0-1,1-1 1,0 1-1,-1 0 1,1 0 0,-1 0-1,1-1 1,0 1-1,-1 0 1,1 0-1,-1 0 1,1 0-1,0 0 1,-1 0-1,1 0 1,0 0-1,-1 0 1,1 1 0,-1-1-1,1 0 1,0 0-1,-1 0 1,1 1-1,-1-1 1,1 0-1,-1 1 1,1-1-1,-1 0 1,1 1-1,-1-1 1,1 1 0,-1-1-1,0 1 1,1-1-1,-1 1 1,1-1-1,-1 1 1,0-1-1,0 1 1,1 0-1,-1-1 1,0 1-1,0-1 1,0 1 0,0 0-1,0-1 1,0 1-1,0-1 1,0 1-1,0 0 1,0-1-1,0 1 1,0 0-1,0-1 1,0 1 0,0-1-1,-1 1 1,1-1-1,0 1 1,0 0-1,-1-1 1,1 1-27,9 39 7,46 123 125,-52-157-127,1 1 1,0-1-1,1 0 1,-1-1 0,1 1-1,0-1 1,1 0-1,-1 0 1,1-1-1,0 1 1,0-1 0,0 0-1,1-1 1,-1 0-1,1 0 1,0 0-1,0-1 1,0 0 0,0 0-1,0-1 1,0 0-1,4 0-5,19-2 23,-1-2-1,1-2 1,-1 0-1,0-2 1,-1-1-1,0-1 1,0-2-1,0 0 1,-2-2-1,0-1 1,0-1-1,-1-2 1,-1 0-1,3-5-22,31-22 8,-3-3 0,-2-3 0,-2-1 0,42-57-8,-93 108-2,0 0 0,0 0 0,-1 0 0,1 0 0,0 0 0,0 1 0,-1-1 0,1 0 0,0 0 0,0 0 0,0 0 0,-1 0 0,1-1 0,0 1 0,0 0 0,-1 0 0,1 0-1,0 0 1,0 0 0,0 0 0,-1 0 0,1 0 0,0 0 0,0 0 0,0-1 0,0 1 0,-1 0 0,1 0 0,0 0 0,0 0 0,0-1 0,0 1 0,0 0 0,-1 0 0,1 0 0,0-1 0,0 1 0,0 0 0,0 0-1,0 0 1,0-1 0,0 1 0,0 0 0,0 0 0,0-1 0,0 1 0,0 0 2,-26 34-1398,10 7-3768,13-35 3685,-6 18-5624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21.629"/>
    </inkml:context>
    <inkml:brush xml:id="br0">
      <inkml:brushProperty name="width" value="0.05" units="cm"/>
      <inkml:brushProperty name="height" value="0.05" units="cm"/>
    </inkml:brush>
  </inkml:definitions>
  <inkml:trace contextRef="#ctx0" brushRef="#br0">197 187 11147,'0'-13'5866,"1"7"-6138,-1-35 5338,-10 73-213,0 37-4584,2 0 0,4 1 0,2-1 0,4 1 0,9 63-269,11-37-2078,2-37-5976,-15-42 46</inkml:trace>
  <inkml:trace contextRef="#ctx0" brushRef="#br0" timeOffset="406.015">104 270 8616,'-6'-38'1534,"-29"-95"4534,33 126-5507,-1 0-1,0 0 1,0 1-1,-1-1 1,0 1-1,0 0 1,0 0-1,-1 1 1,1-1-1,-2 1 1,1 0-1,0 0 1,-5-3-561,9 30 806,11-7-799,0 0-1,1-1 1,1 0-1,0-1 1,0-1-1,2 0 1,0 0-1,0-2 1,6 4-7,5 8-96,1-2 0,1 0 1,0-2-1,2-1 0,0-1 1,0-2-1,2-1 0,0-1 1,0-1-1,1-2 0,0-2 1,1 0-1,1-2 96,-20-6 105,1-1 1,-1-1 0,0 0-1,0 0 1,-1-2-1,1 0 1,-1 0 0,0-1-1,0-1 1,-1 0-1,0 0 1,0-2 0,-1 1-1,0-1 1,0-1-1,-1 0 1,0-1 0,-1 0-1,0 0 1,-1-1-1,0 0 1,-1 0 0,0-1-1,-1 0 1,-1 0-1,0 0 1,-1-1 0,0 0-1,-1 0 1,0 0-1,-1 0 1,-1-8-106,0 21 20,-1-1-1,0 1 1,1-1 0,-1 1-1,0-1 1,0 1-1,0-1 1,-1 1 0,1-1-1,0 1 1,0-1-1,-1 1 1,1 0 0,-1-1-1,1 1 1,-1-1-1,0 1 1,0 0 0,1 0-1,-1-1 1,0 1 0,0 0-1,0 0 1,0 0-1,0 0 1,-1 0 0,1 0-1,0 0 1,0 0-1,-1 1 1,1-1 0,0 0-1,-1 1 1,1-1-1,-1 1 1,1 0 0,0-1-1,-1 1 1,1 0 0,-1 0-1,1 0 1,-1 0-1,1 0 1,-1 0 0,1 0-1,-1 1 1,1-1-1,-1 0 1,-1 1-20,-7 6 3,1-1 0,-1 1 0,1 1 1,0 0-1,1 0 0,0 1 0,0 0 0,1 0 0,0 1 1,1 0-1,0 0 0,0 1 0,1 0 0,-1 3-3,-5 7 4,-15 23-203,3 1 0,2 1 0,1 1 1,-4 21 198,66-123-289,-24 24 292,-6 8 134,1 0 0,1 1-1,1 1 1,1 0 0,0 1 0,2 1 0,17-14-137,-31 30 24,-1 0-1,1 1 0,0 0 1,0 0-1,0 0 1,1 0-1,-1 1 0,0 0 1,0-1-1,1 2 0,-1-1 1,1 0-1,-1 1 1,1 0-1,-1 0 0,1 0 1,-1 1-1,1-1 1,-1 1-1,0 0 0,1 1 1,-1-1-1,0 1 1,0-1-1,0 1 0,0 1 1,0-1-1,0 0 0,0 1 1,-1 0-1,1 0 1,-1 0-1,0 0 0,0 0 1,0 1-1,-1 0 1,1-1-1,-1 1 0,1 0 1,-1 0-1,-1 0 1,1 1-24,12 33-9,-3-1 1,-1 2-1,-2-1 1,-1 1-1,-3 1 1,0 22 8,-3-58-3,4 69-222,19 127-4696,5-141-4411,-9-43 1063</inkml:trace>
  <inkml:trace contextRef="#ctx0" brushRef="#br0" timeOffset="922.339">1602 582 10602,'78'-121'7746,"-74"117"-7491,-2-1-1,1 1 1,0-1 0,-1 0-1,0 0 1,0 0 0,0 0-1,0 0 1,-1 0 0,0 0-1,0 0 1,-1-1 0,1 1-1,-1 0 1,0-1 0,-1 1-1,1 0 1,-1-1 0,0 1-1,0 0 1,-1 0 0,1 0-1,-1 0 1,-1 0 0,1 0-1,0 0 1,-1 1 0,0-1 0,0 1-1,-1 0 1,1 0 0,-1 0-1,0 0 1,-1 0-255,-4-5 91,0 0-1,0 1 1,-1 0 0,0 1 0,-1 0-1,1 1 1,-1 0 0,-1 1 0,1 0-1,-1 0 1,0 1 0,0 1 0,0 0-1,0 1 1,-1 0 0,1 1 0,0 0-1,-1 1 1,1 0 0,-1 1 0,1 1-1,-1 0 1,1 0 0,0 1 0,0 1-1,0 0 1,1 1 0,-1 0 0,1 0-1,-1 2-90,-2 8-27,1 0 0,0 0-1,1 1 1,1 1-1,0 0 1,2 0-1,0 1 1,1 0-1,0 1 1,2 0-1,0 0 1,1 1 0,1-1-1,1 1 1,1 0-1,0 0 1,2 0-1,0 0 1,1 0-1,1 0 1,2 3 27,-4-17-142,1 0 0,-1 0 0,1 0-1,0 0 1,1 0 0,0-1 0,0 1 0,0 0 0,0-1 0,1 0-1,0 1 1,0-1 0,0 0 0,1 0 0,0-1 0,0 1 0,0-1-1,0 0 1,1 0 0,-1 0 0,1-1 0,0 1 0,0-1 0,1 0 0,-1-1-1,1 1 1,-1-1 0,1 0 0,0-1 0,0 1 0,-1-1 0,1 0-1,0-1 1,0 1 0,0-1 0,0 0 0,0-1 0,0 0 0,0 0 0,5-1 142,6-4 9,0-2 0,0 0 0,0-1 0,-1 0 1,-1-1-1,1-1 0,-2-1 0,0 0 1,0-1-1,-1 0 0,2-3-9,91-104 1991,-105 120-1966,1 0 1,-1-1-1,0 1 0,1 0 0,-1 0 0,1 0 0,-1 0 1,1 0-1,-1 0 0,0 0 0,1 1 0,-1-1 0,0 0 1,1 1-1,-1-1 0,0 1 0,1-1 0,-1 1 0,0 0 1,0 0-1,0-1 0,1 1 0,-1 0 0,0 0 0,0 0 1,0 0-1,-1 0 0,1 1 0,0-1 0,0 0 0,0 0 1,-1 0-1,1 1 0,-1-1 0,1 0 0,-1 1 0,0-1 1,1 1-1,-1-1 0,0 0 0,0 1 0,0-1 0,0 1 1,0-1-1,0 0 0,0 1 0,-1-1 0,1 1 0,0-1 1,-1 0-1,1 1 0,-1-1 0,1 0-25,0 6 65,6 59-35,-7-56-36,1 0 0,0 0 0,1 0 1,-1 1-1,2-1 0,0 0 0,0 0 1,1-1-1,0 1 0,0 0 0,1-1 1,0 0-1,1 0 0,0 0 0,1 0 0,0-1 1,0 0-1,1 0 0,-1-1 0,2 1 6,8 0-87,0 0-1,1-1 1,0-1-1,0 0 0,0-1 1,1-1-1,-1-1 0,1-1 1,0 0-1,0-1 0,0-1 1,10-1 87,-6 0 9,1-1-1,-1-1 1,0-1 0,0 0 0,0-2-1,0-1 1,-1 0 0,0-2 0,-1 0-1,0-2 1,0 0 0,-1-1 0,0-1-1,-1-1 1,-1 0 0,0-1 0,-1-1-1,-1-1 1,-1 0 0,0-1 0,-1 0-1,-1-1 1,0 0 0,-2-1 0,0-2-9,7-17 302,-1-1 0,-2 0 0,-3-2 0,0 1 0,-3-1 0,-2 0 0,1-39-302,-6 76 78,0 1 0,0-1 1,0 1-1,-1-1 0,0 0 0,0 1 1,0-1-1,0 0 0,-1 1 1,0-1-1,0 1 0,0-1 0,-1 1 1,1-1-1,-1 1 0,0 0 1,0 0-1,0 0 0,-1 0 1,0 0-1,0 0 0,0 1 0,0-1 1,0 1-1,-1 0 0,1 0 1,-1 0-1,0 1 0,0-1 1,0 1-1,0 0 0,0 0 0,0 0 1,-1 1-1,1-1 0,-1 1-78,2 1 35,-1 1-1,1-1 1,0 1 0,-1 0-1,1 0 1,0 0-1,0 1 1,0-1-1,0 1 1,0-1 0,0 1-1,1 0 1,-1 0-1,1 1 1,-1-1 0,1 0-1,0 1 1,-1-1-1,1 1 1,1 0-1,-1 0 1,0 0 0,1 0-1,-1 0 1,1 0-1,0 1-34,-28 90 47,29-90-32,-9 61-68,3 0 0,3 1 0,3-1 0,3 0 0,2 1 0,3-2-1,5 9 54,-10-56-103,-3-11-187,24 90-3831,-5-70-511,7-10-3466,-3-10-3882</inkml:trace>
  <inkml:trace contextRef="#ctx0" brushRef="#br0" timeOffset="1308.329">2811 598 10826,'0'0'3230,"0"0"74,1-13-714,4-37-711,1 39 1583,2 27-3239,-8-16-102,45 158-260,-42-155 76,-1-1 0,1 1-1,0-1 1,0 0 0,0 0 0,0 0 0,0 0-1,0 0 1,0 0 0,1-1 0,-1 0 0,1 0-1,-1 0 1,1 0 0,-1 0 0,1-1-1,0 0 1,-1 1 0,1-1 0,0-1 0,-1 1-1,1 0 1,-1-1 0,1 0 0,-1 0-1,1 0 1,-1 0 0,1 0 0,-1-1 0,0 0-1,0 1 1,0-1 0,0 0 0,0-1 0,0 1-1,0 0 1,-1-1 0,2-1 63,8-5 323,-1 0 0,0-1 0,0-1 0,-1 1 0,-1-1 1,0-1-1,0 0 0,-1 0 0,-1-1 0,0 0 0,0 0 0,-2-1 0,0 0 0,0 0 1,-1 0-1,-1 0 0,0-1 0,-1 1 0,0-5-323,-2 16 54,-1 0-1,1 0 1,-1 1-1,1-1 1,-1 0 0,0 1-1,0-1 1,0 1 0,0-1-1,0 1 1,-1-1-1,1 1 1,-1 0 0,0 0-1,1 0 1,-1 0-1,0 0 1,0 0 0,0 0-1,-1 1 1,1-1 0,0 1-1,-1-1 1,1 1-1,-1 0 1,1 0 0,-1 0-1,1 0 1,-1 1-1,0-1 1,1 1 0,-1-1-1,0 1 1,0 0 0,1 0-1,-1 0 1,0 0-1,1 1 1,-1-1 0,0 1-1,1 0 1,-1 0-1,0 0 1,1 0 0,-1 0-1,0 1-53,-10 4 10,-1 1 0,1 1 0,0 0 0,1 1 0,0 0 0,0 1 0,1 1 0,1 0 0,-1 0-1,2 1 1,0 0 0,0 0 0,1 1 0,0 0 0,1 1 0,1 0 0,0 0 0,1 0 0,1 1 0,0-1 0,-1 15-10,0-13-42,0 0 0,2 1 0,0-1 0,1 1 0,1 0 1,0 0-1,1 0 0,1 0 0,1 0 0,0-1 1,1 1-1,1 0 0,1-1 0,0 0 0,1 0 0,0-1 1,2 1-1,4 7 42,-7-18-252,0 0 0,1-1 0,-1 1 1,1-1-1,0 0 0,0 0 0,0-1 1,0 0-1,1 0 0,-1-1 0,1 1 1,0-1-1,0-1 0,-1 1 0,1-1 0,0-1 1,0 1-1,1-1 0,-1 0 0,0-1 1,3 0 251,5-1-368,1 0 1,-1-2-1,0 1 1,0-2-1,-1 0 1,1-1-1,-1 0 1,0-2-1,4-2 368,3-3-216,0-1 0,-2-1 0,1-1 0,-2 0 0,0-1 1,-1-2-1,-1 1 0,0-2 0,8-15 216,-15 15-3935,-6 8-3362</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20.661"/>
    </inkml:context>
    <inkml:brush xml:id="br0">
      <inkml:brushProperty name="width" value="0.05" units="cm"/>
      <inkml:brushProperty name="height" value="0.05" units="cm"/>
    </inkml:brush>
  </inkml:definitions>
  <inkml:trace contextRef="#ctx0" brushRef="#br0">35 421 8808,'0'0'8798,"0"0"-5099,0 0-1131,0 0-555,0 0-823,0 0-512,0 0-187,0 16-170,-4 116 164,-26 147-1974,29-272 757,1 32-2966,15-24-7754,-4-15 1662</inkml:trace>
  <inkml:trace contextRef="#ctx0" brushRef="#br0" timeOffset="340.562">191 100 8808,'-18'-91'3107,"1"84"-1569,-2 5 159,1 2-800,6 13-769,2 9-128,10 3-32,0 7-352,17 1-1314,3 0-2754</inkml:trace>
  <inkml:trace contextRef="#ctx0" brushRef="#br0" timeOffset="644.474">816 382 15150,'0'0'4970,"7"-12"-2124,19-39-593,-26 50-2200,1 0 0,-1 1 0,1-1 0,-1 0 0,1 0 1,-1 0-1,1 1 0,-1-1 0,0 0 0,1 0 1,-1 0-1,0 0 0,0 0 0,0 0 0,1 1 1,-1-1-1,0 0 0,0 0 0,0 0 0,-1 0 1,1 0-1,0 0 0,0 0 0,0 0 0,-1 0 1,1 1-1,0-1 0,-1 0 0,1 0 0,-1 0 1,1 1-1,-1-1 0,1 0 0,-1 0 0,0 1 1,1-1-1,-1 1 0,0-1 0,1 0 0,-1 1 0,0-1 1,0 1-1,0 0 0,0-1 0,1 1 0,-1 0 1,0-1-1,0 1 0,0 0 0,0 0 0,0 0 1,0 0-1,0 0 0,0 0 0,1 0 0,-1 0 1,0 0-1,0 0 0,0 0-53,-49 11-10,34-3-6,0 1 0,1 1 1,-1 0-1,2 1 0,-1 1 1,2 1-1,0-1 0,0 2 1,1 0-1,1 1 0,0 0 0,1 0 1,1 1-1,0 0 0,1 1 1,1 0-1,-2 7 16,8-18-21,-1-1 0,1 0 1,0 0-1,1 1 0,-1-1 0,1 1 1,0-1-1,0 0 0,1 1 0,-1-1 1,1 0-1,0 1 0,1-1 0,-1 0 0,1 0 1,0 0-1,1 0 0,-1 0 0,1 0 1,0-1-1,0 1 0,0-1 0,1 0 1,-1 0-1,1 0 0,0 0 0,3 1 21,188 143-1329,-193-147 1305,0 0 0,-1 0 0,1 0 0,0 0 1,-1 1-1,1-1 0,-1 1 0,0-1 0,1 1 0,-1 0 0,0-1 0,0 1 0,0 0 0,0 0 0,0 0 1,-1 0-1,1 0 0,-1 0 0,1 0 0,-1 0 0,1 0 0,-1 0 0,0 0 0,0 0 0,0 0 1,0 0-1,-1 0 0,1 0 0,0 0 0,-1 0 0,0 0 0,1 0 0,-1 0 0,0 0 0,0-1 0,0 1 1,0 0-1,0 0 0,0-1 0,-1 1 0,1-1 0,-1 1 0,1-1 0,-1 1 0,1-1 0,-1 0 24,-26 12 140,-1-2 0,-1-1 0,1-1 0,-1-1 0,-1-2 0,1-1 0,-1-2 0,0 0 0,-28-3-140,36 1-416,0-1-1,1-1 1,-1-1 0,0-1-1,1-2 1,0 0 0,-7-3 416,4-6-3564,15-1-2316,8-1-4941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18.329"/>
    </inkml:context>
    <inkml:brush xml:id="br0">
      <inkml:brushProperty name="width" value="0.05" units="cm"/>
      <inkml:brushProperty name="height" value="0.05" units="cm"/>
    </inkml:brush>
  </inkml:definitions>
  <inkml:trace contextRef="#ctx0" brushRef="#br0">99 110 15631,'0'0'3107,"0"0"-401,0 0-378,0 0-951,0 0-496,-5 18-251,-29 129 304,16-75-1060,3 2-1,4-1 1,2 2 0,4-1-1,4 1 1,2 5 126,11-19-2381,0-96-16,-12-292 1978,-3 61 3182,2 258-2605,0 1 0,1 0 0,0 0 0,0-1 0,1 1 1,0 0-1,0 0 0,1 0 0,0 0 0,0 0 0,1 0 1,0 1-1,0-1 0,0 1 0,1 0 0,0-1 0,0 2 0,0-1 1,1 0-1,0 1 0,0 0 0,1 0 0,-1 1 0,1-1-158,10 0 27,0 1-1,0 0 1,0 2-1,1 0 0,-1 0 1,0 2-1,1 0 1,-1 0-1,1 2 1,-1 0-1,0 1 0,0 1 1,0 0-1,-1 1 1,1 1-1,-1 0 1,0 1-1,-1 1 0,1 0 1,0 2-27,-11-8-16,1 0 0,-1 0 0,0 0 0,-1 1 1,1-1-1,0 1 0,-1 0 0,1 0 0,-1 0 0,0 0 0,0 1 1,0-1-1,-1 1 0,1 0 0,-1 0 0,0 0 0,0 0 0,0 0 1,-1 0-1,1 1 0,-1-1 0,0 0 0,0 1 0,-1-1 1,1 1-1,-1-1 0,0 1 0,0-1 0,0 1 0,-1-1 0,0 1 1,0-1-1,0 3 16,-8 5-189,0-1 0,-1 0 0,0-1 1,0 0-1,-1 0 0,-1-1 0,0-1 0,0 0 1,0 0-1,-1-1 0,-8 3 189,-66 29-2897,26-20-3153,34-12-79</inkml:trace>
  <inkml:trace contextRef="#ctx0" brushRef="#br0" timeOffset="640.413">698 134 11883,'0'0'2947,"14"-4"-555,42-13-465,-54 17-1872,-1 0 1,1-1 0,-1 1-1,1 0 1,0 0-1,-1 0 1,1 1 0,-1-1-1,1 0 1,-1 0-1,1 1 1,-1-1 0,1 1-1,-1 0 1,1-1-1,-1 1 1,0 0 0,1 0-1,-1 0 1,0-1-1,0 2 1,0-1-1,0 0 1,0 0 0,0 0-1,0 0 1,0 1-1,0-1 1,0 0 0,-1 1-1,1-1 1,0 1-1,-1-1 1,1 0 0,-1 1-1,0 0 1,1-1-1,-1 1 1,0-1 0,0 1-1,0-1 1,0 1-1,0-1 1,-1 1 0,1 1-56,1 4 140,0 9-53,1 0 1,1 0-1,0 0 0,2-1 0,-1 1 0,2-1 1,0 0-1,1-1 0,0 1 0,1-1 0,1-1 1,3 4-88,-10-15-4,0 0 0,0 0 1,0 0-1,0 0 0,1-1 0,-1 1 1,0-1-1,1 0 0,-1 0 1,1 0-1,0 0 0,-1 0 1,1 0-1,0-1 0,-1 1 1,1-1-1,0 0 0,0 1 0,0-1 1,-1-1-1,1 1 0,0 0 1,0-1-1,-1 1 0,1-1 1,0 0-1,-1 0 0,1 0 1,-1 0-1,1-1 0,-1 1 0,0 0 1,1-1-1,0-1 4,64-70 126,-62 66 95,-1 0 0,0 0 0,-1 0 0,1 0 0,-1-1 0,-1 0 0,0 0 0,0 1 0,0-1 0,-1 0 0,0-1 0,-1 1 0,1 0 0,-2 0 0,1 0 0,-1 0 0,0 0 0,-1 0 0,0 0 0,0 0 0,-1 0 0,0 1 0,0-1 0,-1 1 0,0 0-221,-3 3 87,0 1 1,-1 0 0,1 1-1,-1 0 1,0 0 0,1 0-1,-1 1 1,0 0 0,0 1-1,0 0 1,0 0 0,0 0-1,0 1 1,1 0 0,-1 1-1,0 0 1,0 0 0,1 1-1,-5 2-87,-1-1 2,1 0 0,-1 1 0,1 1-1,1 0 1,-1 0 0,1 1-1,0 1 1,0 0 0,1 0-1,0 1 1,1 0 0,0 1 0,0 0-1,1 0 1,0 1 0,1 0-1,0 1 1,1-1 0,1 1-1,-1 0 1,2 1 0,-1 2-2,3-4-108,1 1 0,0-1 1,1 1-1,1 0 0,-1-1 1,2 1-1,0-1 0,0 0 1,1 1-1,0-1 0,1 0 1,0 0-1,1-1 0,0 0 0,1 1 1,0-2-1,1 1 0,0-1 1,0 0-1,1 0 0,0-1 1,0 0-1,1 0 0,0-1 1,1 0-1,-1-1 0,1 0 1,0 0-1,11 3 108,-9-3-111,0-1 1,0-1-1,0 0 0,0 0 1,1-1-1,0-1 0,-1 0 1,1-1-1,0 0 0,0-1 1,0-1-1,0 0 1,-1 0-1,1-1 0,0-1 1,-1 0-1,0-1 0,1 0 1,-2-1-1,1 0 1,0-1-1,-1-1 0,0 1 1,-1-2-1,1 1 0,-1-2 1,-1 1-1,0-1 0,5-7 111,9-21 492,-1-1-1,-2 0 0,-2-2 0,-2 0 0,-2-1 0,-1-1 0,-2 0 1,-2-4-492,-14 133 1350,-27 198-1489,19-183-1115,16-376 2508,-3 259-1229,1 0 0,0 0 0,1 0 0,1 0-1,1 0 1,0 1 0,0-1 0,2 1 0,0 0 0,0 1-1,1-1 1,1 1 0,1 1 0,-1-1 0,2 2-1,0-1 1,0 1 0,1 0 0,0 1 0,10-6-25,-15 13-54,0 1 1,1 0-1,-1 1 0,1 0 1,-1 0-1,1 0 0,-1 0 1,1 1-1,0 0 1,-1 1-1,1-1 0,-1 1 1,1 1-1,-1-1 1,1 1-1,-1 0 0,0 1 1,0-1-1,0 1 0,0 0 1,0 1 53,58 39-3726,-10 3-5003,-23-19-1104</inkml:trace>
  <inkml:trace contextRef="#ctx0" brushRef="#br0" timeOffset="989.533">2211 148 11243,'0'0'5925,"3"-14"-1862,14-76 1083,-17 88-5051,0 0 0,-1 0 1,1 0-1,-1 0 0,0 0 1,0 0-1,1 0 0,-1 0 0,0 0 1,-1 0-1,1 1 0,0-1 0,-1 0 1,1 1-1,-1-1 0,1 1 0,-1-1 1,1 1-1,-1 0 0,0 0 1,0 0-1,0 0 0,0 0 0,0 0 1,0 0-1,0 0 0,0 1 0,0-1 1,0 1-1,0 0 0,0-1 0,-1 1 1,1 0-1,0 0 0,-2 1-95,-78 7 387,63-2-373,1 0-1,0 1 1,1 1 0,0 1 0,0 0 0,1 1-1,0 1 1,0 0 0,2 1 0,-1 1 0,1 0-1,-4 7-13,16-16-23,-1-1-1,1 1 1,0 0-1,0 0 0,0 0 1,1 1-1,0-1 1,-1 0-1,2 0 1,-1 1-1,0-1 0,1 1 1,0-1-1,0 1 1,0-1-1,0 0 0,1 1 1,0-1-1,0 0 1,0 1-1,0-1 1,1 0-1,0 0 0,0 0 1,0 0-1,0 0 1,0 0-1,1-1 1,0 1-1,-1-1 0,1 0 1,3 3 23,116 87-1392,48 11-1277,-167-102 2663,-1 0 0,0-1 1,0 1-1,0 0 0,-1 0 0,1 0 0,0 0 0,-1 0 1,1 0-1,-1 0 0,0 1 0,0-1 0,1 1 1,-2-1-1,1 1 0,0-1 0,0 1 0,-1-1 0,0 1 1,1 0-1,-1-1 0,0 1 0,0 0 0,0-1 0,-1 1 1,1-1-1,-1 1 0,1 0 0,-1-1 0,0 1 1,0-1-1,0 0 0,0 1 0,-1-1 0,1 0 0,0 1 1,-1-1-1,0 0 0,0 0 0,1 0 0,-1-1 0,0 1 1,0 0-1,-2 0 6,-7 5 236,0 0-1,-1-1 1,0-1 0,0 0 0,-1 0-1,0-1 1,1-1 0,-1 0-1,0-1 1,-1 0 0,1-1 0,0-1-1,0 0 1,0-1 0,-1 0 0,-8-2-236,-94-28-1461,13-20-7779,81 37 74</inkml:trace>
  <inkml:trace contextRef="#ctx0" brushRef="#br0" timeOffset="1567.791">2717 116 11531,'-13'-3'4180,"12"3"-4058,-8-2 246,1 1 0,0 0 1,-1 0-1,1 1 1,-1 0-1,1 1 1,0 0-1,-1 0 1,1 0-1,0 1 0,-4 2-368,-4 2 269,0 1 0,1 1 0,0 1 0,0 0 0,0 1 0,2 0 0,-1 1 0,1 1 0,1 0 0,0 1 0,1 0 0,-1 2-269,7-9 8,0 1 0,1 0 1,0 0-1,0 0 0,0 1 0,1-1 1,0 1-1,1-1 0,-1 1 1,2 0-1,-1 0 0,1 0 1,0 1-1,1-1 0,0 0 1,0 0-1,0 0 0,1 0 1,1 0-1,-1 0 0,2 0 0,-1 0 1,1 0-1,0-1 0,0 1 1,3 4-9,4 1 6,1 0 1,1 0 0,-1-1-1,2 0 1,0-1 0,0 0-1,1-1 1,0-1 0,1 0-1,0-1 1,0-1 0,1 0-1,0-1 1,0-1 0,1 0 0,-1-1-1,1-1 1,0 0 0,0-2-1,0 0 1,0 0 0,0-2-1,0 0 1,14-4-7,-19 3 124,-1-1 1,1-1-1,-1 0 0,0-1 1,-1 0-1,1-1 0,-1 0 1,0 0-1,0-1 0,-1 0 1,0-1-1,0 0 0,-1-1 1,0 1-1,0-2 1,-1 1-1,0-1 0,-1 0 1,0 0-1,-1-1 0,0 0 1,-1 0-1,0 0 0,0 0 1,-1-1-1,-1 1 0,0-1 1,0 0-1,-1 0-124,1 1 91,-1-1-1,0 1 1,0-1-1,-1 1 0,-1-1 1,0 1-1,0-1 1,-1 1-1,-1 0 1,0 0-1,0 0 1,-1 0-1,-1 0 1,0 1-1,0-1 1,-1 1-1,0 1 1,-1-1-1,0 1 1,0 0-1,-1 1 0,0 0 1,-1 0-1,1 0 1,-2 1-1,1 1 1,-1 0-1,0 0 1,-8-3-91,8 6-48,0 0 1,0 0-1,0 1 1,0 1-1,0 0 1,0 0-1,0 1 1,0 0-1,-1 1 1,1 0-1,0 0 1,0 1-1,0 1 1,-7 2 47,-47 37-2885,34 31-4343,29-37-631</inkml:trace>
  <inkml:trace contextRef="#ctx0" brushRef="#br0" timeOffset="1956.125">3322 156 17232,'0'0'2467,"0"0"-668,0 0-395,0 0-604,0 0-410,0 0-192,0 0-113,7 17-21,-2-7-52,-2-2-5,1-1 0,-1 1 0,0-1 0,-1 1 0,1 0 0,-2 0 0,1 0 0,-1 0 0,0 0 0,-1 1 0,0-1 0,0 0 0,-1 0 1,0 0-1,0 0-7,-110 298-2584,110-299 855,6-18 1203,21-52 1489,-11 18-112,2 1 0,2 0 0,2 1 0,1 1 0,3 1 0,1 2 1,9-9-852,-32 43 46,1-1 0,-1 1 0,1 1 0,1-1 0,-1 1 0,1-1 0,-1 1 0,1 1 0,0-1 0,1 1 0,-1-1 0,1 1 0,-1 1 0,1-1 0,0 1 0,0 0 0,0 1 0,0-1 0,0 1 0,0 0 0,1 1 0,-1-1 0,0 1 0,0 1 0,1-1 0,-1 1 0,0 0 0,0 0 0,0 1 0,0 0 0,0 0 0,0 0 0,-1 1 0,1 0 0,-1 0 0,1 0 0,2 3-46,4 11 22,-1 0-1,-1 0 1,-1 1-1,0 1 0,-1 0 1,-1 0-1,-1 0 0,-1 0 1,0 1-1,-2 0 0,0 0 1,-1 1-1,-1-1 0,-1 0 1,-1 3-22,-2 96-299,1-23-5483,3-72-1275,5-9-6097</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16.634"/>
    </inkml:context>
    <inkml:brush xml:id="br0">
      <inkml:brushProperty name="width" value="0.05" units="cm"/>
      <inkml:brushProperty name="height" value="0.05" units="cm"/>
    </inkml:brush>
  </inkml:definitions>
  <inkml:trace contextRef="#ctx0" brushRef="#br0">524 81 13837,'-2'-13'3123,"-8"-40"-416,4 39 1684,2 30-2815,4-15-1463,-6 67 205,4 0-1,3-1 1,2 1-1,4 0 1,7 30-318,-10-68 40,26 112-1537,11-5-3785,-32-112 3755,-1 11-3203,-3-11-1858</inkml:trace>
  <inkml:trace contextRef="#ctx0" brushRef="#br0" timeOffset="926.562">278 552 448,'-9'-15'1819,"0"0"1,-1 0-1,-1 1 0,-1 1 0,0 0 0,0 0 0,-1 1 0,-2 1-1819,-149-105 8878,163 116-8854,1 0 1,-1 0-1,0 0 1,1-1 0,-1 1-1,1 0 1,-1 0-1,1-1 1,-1 1-1,1 0 1,0-1 0,-1 1-1,1 0 1,-1-1-1,1 1 1,0-1 0,-1 1-1,1-1 1,0 1-1,-1-1 1,1 1 0,0-1-1,0 1 1,0-1-1,-1 1 1,1-1-1,0 1 1,0-1 0,0 1-1,0-1 1,0 0-1,0 1 1,0-1 0,0 1-1,0-1 1,0 1-1,1-1 1,-1 1 0,0-1-1,0 1 1,0-1-1,1 0 1,-1 1 0,0 0-1,0-1 1,1 1-1,-1-1 1,1 1-1,-1-1 1,0 1 0,1 0-1,-1-1 1,1 1-1,-1 0 1,1-1 0,-1 1-1,1 0 1,-1 0-1,1-1 1,-1 1 0,1 0-1,-1 0 1,1 0-1,-1 0 1,1 0-1,0 0-24,45-3 559,-37 3-562,206 12 318,-147-5-278,-1-3 0,1-3 1,0-3-1,27-6-37,-53 1 31,-1-2 0,-1-2 0,0-2 0,0-1 0,6-5-31,-46 18 4,1 0 0,0 1 0,0-1 0,-1 1 0,1-1 0,0 1 0,0-1 0,0 1 0,-1-1 0,1 1 0,0 0 0,0 0 0,0-1 1,0 1-1,0 0 0,0 0 0,0 0 0,0 0 0,0 0 0,0 0 0,-1 0 0,1 0 0,0 0 0,0 1 0,0-1 0,0 0 0,0 1 0,0-1 0,0 0 0,-1 1 0,1-1 0,0 1 0,0-1 0,-1 1 0,1 0 1,0-1-1,0 1 0,-1 0 0,1-1 0,-1 1 0,1 0 0,-1 0 0,1 0 0,-1-1 0,0 1 0,1 0 0,-1 0 0,0 0 0,1 0 0,-1 0 0,0 0 0,0 0 0,0 0 0,0-1 0,0 1 0,0 0 0,0 0 1,0 0-1,0 0 0,-1 0 0,1 0 0,0 0 0,-1 0 0,1 0 0,0-1 0,-1 1-4,-7 167 8,4-126-91,1 0 0,2 0 1,2 0-1,2 0 0,6 31 83,30 16-1039,-37-87 984,0 0-1,-1 0 1,1 0-1,1 0 1,-1 0-1,0 0 1,0-1-1,1 1 1,-1-1 0,1 1-1,-1-1 1,1 0-1,0 0 1,-1 0-1,1-1 1,0 1-1,0-1 1,0 1 0,-1-1-1,1 0 1,0 0-1,0 0 1,0 0-1,0-1 1,-1 1-1,1-1 1,0 0 0,0 0-1,-1 0 1,1 0-1,-1 0 1,3-2 55,9-6-43,0-2 1,0 0 0,-1 0-1,-1-2 1,0 1 0,-1-1-1,0-1 1,-1 0 0,5-11 42,3 0 34,-6 8-3,7-11 150,1 1 0,1 1-1,1 0 1,1 2 0,1 1 0,22-16-181,-44 37 56,0 1 0,0-1 0,0 1 0,0 0 0,0 0 0,0 0 0,0 0 1,0 0-1,0 0 0,1 1 0,-1-1 0,0 1 0,0-1 0,1 1 1,-1 0-1,0 0 0,1 0 0,-1 0 0,0 1 0,1-1 0,-1 1 0,0-1 1,1 1-1,-1 0 0,0-1 0,0 1 0,0 1 0,0-1 0,0 0 1,0 0-1,0 1 0,0-1 0,0 1-56,45 67 567,-34-45-579,-3-6 11,2 0-1,0-1 1,0 0 0,2-1-1,0 0 1,10 7 1,-21-20-10,1 0 1,0 0 0,-1 0-1,1 0 1,0-1-1,0 1 1,0-1-1,1 0 1,-1-1 0,1 1-1,-1-1 1,1 0-1,-1 0 1,1 0 0,-1 0-1,1-1 1,0 0-1,-1 0 1,1 0-1,0-1 1,-1 1 0,1-1-1,0 0 1,-1-1-1,1 1 1,-1-1 0,0 0-1,0 0 1,1 0-1,-1 0 1,0-1-1,0 0 10,13-13 45,-1-1 0,-1 0 0,0-2 0,-2 1 0,0-2 0,-1 1-1,-1-2 1,-1 1 0,0-2 0,-2 1 0,0-1 0,-2-1-1,0 1 1,-2-1 0,2-17-45,-6 38 5,5-93 561,-5 92-536,0 0 1,0 1-1,-1-1 1,1 0-1,-1 1 1,0-1-1,0 0 1,0 1 0,0-1-1,0 1 1,0 0-1,-1-1 1,1 1-1,-1 0 1,1 0-1,-1 0 1,0 0 0,0 0-1,0 0 1,0 0-1,0 1 1,-1-1-1,1 1 1,0 0-1,-1-1 1,1 1 0,-1 0-1,1 1 1,-1-1-1,0 0 1,1 1-1,-3-1-30,-6 2 4,-1 1-1,1 1 1,0 0-1,0 0 1,0 1-1,1 0 1,-1 1-1,1 0 1,0 1-1,1 0 1,-1 0-1,1 1 1,0 1-1,1-1 1,0 1-1,0 1 1,1-1-1,0 1 1,0 1-1,1-1 1,0 1-1,1 0 1,0 1-1,0-1 1,1 1-1,-1 8-3,-4 6-205,2 1 0,1-1 0,2 1-1,0 0 1,1 0 0,2 1 0,1 11 205,-1-35-46,1 0 1,-1 0-1,1-1 1,-1 1-1,1 0 1,0 0-1,0 0 1,0-1-1,0 1 1,1 0-1,-1 0 1,1-1-1,0 1 1,0 0-1,0-1 1,0 1-1,0-1 0,0 1 1,1-1-1,-1 1 1,1-1-1,0 0 1,-1 0-1,1 0 1,0 0-1,0 0 1,1 0-1,-1 0 1,0-1-1,1 1 1,-1-1-1,0 0 1,1 1-1,0-1 1,-1 0-1,1-1 0,0 1 1,-1 0-1,1-1 1,0 0-1,0 1 1,0-1-1,-1 0 1,1 0-1,0-1 1,0 1-1,0-1 1,-1 1-1,1-1 1,0 0-1,-1 0 1,1 0-1,1-1 46,11-12 26,-1 0 1,0-1-1,-1 0 0,0-1 1,-1 0-1,-1-1 0,6-13-26,-5 10 72,25-49 214,41-52 549,-77 120-820,1 1 0,0-1 0,-1 1 0,1-1 0,0 1 1,0 0-1,-1 0 0,1 0 0,0 0 0,-1 0 0,1 0 0,0 0 0,-1 1 0,1-1 0,0 1 0,-1-1 0,1 1 0,0-1 0,-1 1 0,1 0 0,-1 0 0,1 0 0,-1 0 0,0 0 0,1 0 0,-1 0 0,0 1 0,0-1 0,0 0 0,0 1 0,0-1 0,0 0 0,0 1 0,0-1 0,-1 1 0,1 0 0,0-1 0,-1 1 0,1 0 0,-1-1 1,0 1-1,0 0 0,0-1 0,0 1 0,0 0 0,0 0-15,1 1 13,36 117 337,-31-94-296,1 0 0,1-1-1,1 0 1,1 0 0,1-1 0,3 2-54,-13-23 3,0-1 0,0 0 0,1 1 0,-1-1 0,1 0 0,-1 0-1,1 0 1,0 0 0,0 0 0,0 0 0,0-1 0,0 1 0,0 0 0,0-1 0,1 0 0,-1 0 0,1 1 0,-1-1 0,1-1 0,-1 1 0,1 0 0,-1-1 0,1 1 0,0-1 0,-1 0 0,1 1 0,-1-2 0,1 1 0,0 0 0,-1 0 0,1-1 0,0 1 0,-1-1 0,1 0 0,-1 0 0,1 0 0,-1 0 0,0 0 0,1-1 0,-1 1 0,0-1 0,0 1 0,1-2-3,10-13 29,0-1 0,0-1 0,-2 0 0,0-1 0,-2 0 0,0-1 0,4-13-29,-6 18 32,23-69 250,-3-1 0,-4-2 0,0-21-282,-22 101 2,14-112 458,-32 136 303,5 15-742,2 0-1,2 1 1,0 0 0,3 0 0,0 0 0,2 1-1,2 0 1,1 0 0,4 25-21,-2-33-316,1-1 1,1 1-1,1-1 0,1 0 1,1 0-1,2-1 0,0 0 1,4 4 315,29 11-5640,-4-37-5579,-27-7 3345</inkml:trace>
  <inkml:trace contextRef="#ctx0" brushRef="#br0" timeOffset="1242.406">2264 213 8072,'0'0'2946,"0"0"193,0 0-32,0 0-1025,0 0-1025,76-32-448,-41 32-97,7-1-95,3-2-289,-1 0-96,8-4-32,8 0-705,0-3-1409,2-1-4548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14.558"/>
    </inkml:context>
    <inkml:brush xml:id="br0">
      <inkml:brushProperty name="width" value="0.05" units="cm"/>
      <inkml:brushProperty name="height" value="0.05" units="cm"/>
    </inkml:brush>
  </inkml:definitions>
  <inkml:trace contextRef="#ctx0" brushRef="#br0">318 148 7239,'0'0'2018,"0"0"-241,0 0 471,0 0 79,5-13-186,17-43-459,-21 54-1500,1 0 0,-1 0 1,0 0-1,-1 0 1,1 0-1,0 0 0,-1 0 1,1-1-1,-1 1 1,0 0-1,1 0 0,-1 0 1,0-1-1,0 1 0,-1 0 1,1 0-1,0-1 1,-1 1-1,1 0 0,-1 0 1,0 0-1,0 0 1,0 0-1,0 0 0,0 0 1,0 0-1,-1 0 1,1 0-1,0 0 0,-1 1 1,0-1-1,1 1 0,-1-1 1,0 1-1,0 0 1,0-1-183,-2 1 97,0 0 1,0 0 0,0 0-1,0 0 1,0 1 0,0-1-1,0 1 1,0 0 0,0 0-1,0 1 1,0-1 0,0 1-1,0 0 1,0 0 0,0 0-1,0 1 1,0 0-98,-12 9 101,0 1-1,0 1 0,1 0 1,1 1-1,0 1 1,1 0-1,0 1 1,2 1-1,0 0 0,0 0 1,2 1-1,0 0 1,1 0-1,1 1 1,1 0-1,-3 14-100,-4 6 57,1 0-1,2 1 1,2 0 0,2 1 0,1 0-1,2 0 1,2 0 0,3 24-57,0-54-44,0 0 1,1 0-1,0 0 1,1 0-1,0-1 0,0 0 1,1 1-1,1-1 1,-1-1-1,2 1 1,-1-1-1,1 0 1,1-1-1,0 0 1,0 0-1,0 0 0,1-1 1,0-1-1,1 1 1,-1-1-1,1-1 1,0 0-1,1 0 1,6 1 43,-8-3-204,-1-1 0,1 0 0,0 0 0,-1-1 0,1 0 0,0-1 0,0 0 0,0 0 0,-1-1 0,1 0 0,0-1 0,-1 0 0,1 0 0,-1-1 0,1 0 0,-1 0 0,0-1 0,0 0 0,-1 0 0,8-6 204,52-57-3819,-55 50 2287,-2-1 1,0 0-1,-1 0 1,-1-1-1,0 0 1,-2-1-1,0 0 1,-1 0-1,-2 0 1,1-2 1531,1-115-1216,-15 107 4090,-8 21 7102,16 15-4948,7 20-1152,20 31-368,-13 34-2975,-16 50-354,0-72-1080,4 1-1,2-1 1,5 17 901,1-58-2720,-8-29 2533,0 1 0,0 0 0,0-1 0,0 1 1,1 0-1,-1 0 0,0-1 0,0 1 1,0 0-1,0-1 0,0 1 0,0 0 0,1 0 1,-1-1-1,0 1 0,0 0 0,0 0 0,1 0 1,-1-1-1,0 1 0,0 0 0,1 0 1,-1 0-1,0 0 0,0-1 0,1 1 0,-1 0 1,0 0-1,1 0 0,-1 0 0,0 0 0,1 0 1,-1 0-1,0 0 0,1 0 0,-1 0 1,0 0-1,0 0 0,1 0 0,-1 0 0,0 0 1,1 0-1,-1 0 0,0 1 0,0-1 0,1 0 1,-1 0-1,0 0 0,0 0 0,1 1 1,-1-1-1,0 0 0,0 0 0,1 0 0,-1 1 187,4-18-6000</inkml:trace>
  <inkml:trace contextRef="#ctx0" brushRef="#br0" timeOffset="250.159">510 440 10602,'0'0'3011,"0"0"-449,-78-46 65,49 45-1314,0 1-768,-1 1-353,2 6-192,7 8-417,2-4-1825,6 1-5285</inkml:trace>
  <inkml:trace contextRef="#ctx0" brushRef="#br0" timeOffset="563.173">783 439 16175,'0'0'3326,"0"0"-1148,0 0-283,0 0-448,0 0-486,-2 14-256,-15 257 597,16-219-1344,1 47-475,11-39-2970,3-42-4537,-5-17 145</inkml:trace>
  <inkml:trace contextRef="#ctx0" brushRef="#br0" timeOffset="564.173">822 107 15310,'0'0'2339,"0"0"-738,0 0-127,0 0-802,0 0-640,0 0-32,0 0-608,0 0-1795,0 0-5124</inkml:trace>
  <inkml:trace contextRef="#ctx0" brushRef="#br0" timeOffset="863.613">1034 357 9673,'0'0'6700,"0"0"-4058,0 0-1435,0 0-278,9 17-390,-3-5-462,-1-3-36,0 0-1,0 1 1,-1-1-1,0 1 1,-1 0-1,0 0 1,0 1-1,-1-1 1,-1 0 0,0 1-1,0 3-40,-1 15 87,-2 2-3,1 0 1,1 0 0,2 0 0,1 0 0,2 0 0,1-1-1,1 1 1,1-1 0,2-1 0,1 0 0,4 5-85,-14-31-25,0 0 0,1-1 1,0 1-1,-1 0 0,1-1 1,0 1-1,0-1 1,0 0-1,0 0 0,1 0 1,-1 0-1,1 0 0,-1 0 1,1 0-1,0-1 0,-1 1 1,1-1-1,0 0 1,0 0-1,0 0 0,0 0 1,0-1-1,0 1 0,0-1 1,0 0-1,1 0 0,-1 0 1,0 0-1,0 0 1,0-1-1,0 1 0,0-1 1,0 0-1,0 0 0,0 0 1,0 0-1,0 0 0,-1-1 1,1 0 24,11-12 11,-1-1 1,0-1 0,-2 0 0,0-1-1,0 0 1,-2-1 0,0 0 0,-1 0-1,-1-1 1,3-12-12,13-31 41,-2-2 0,-4 0 0,3-28-41,-17 42-251,-7 41-1399,-5 13-3618,3 5-1331</inkml:trace>
  <inkml:trace contextRef="#ctx0" brushRef="#br0" timeOffset="1629.59">1674 484 3780,'0'0'4569,"0"0"-2439,0 0-459,0 0 27,4 17-230,13 54-219,-1 89 1671,-14-158-2914,1 0 0,-1 1 0,0-1 0,1-1-1,-1 1 1,1 0 0,-1-1 0,1 1 0,0-1 0,0 0 0,0 0-1,0 0 1,0 0 0,0 0 0,0-1 0,0 1 0,0-1 0,0 0-1,0 0 1,0 0 0,0 0 0,0-1 0,0 1 0,0-1 0,0 0-1,0 0 1,0 0 0,0 0 0,0 0 0,-1-1 0,1 1 0,0-1-1,-1 0 1,1 0 0,-1 0 0,0 0 0,1 0 0,-1 0 0,0 0-1,-1-1 1,1 0-6,8-9 327,0-1 0,-1 0-1,-1-1 1,0 0 0,-1 0 0,-1-1-1,0 0 1,-1 0 0,-1 0-1,0 0 1,-1-1 0,0 0 0,-1 0-1,-1 1 1,-1-16-327,0 28 32,-1 0 0,1 0 1,0 0-1,-1 0 0,0 1 0,1-1 1,-1 0-1,0 1 0,-1-1 0,1 0 1,0 1-1,-1 0 0,1-1 0,-1 1 1,0 0-1,0-1 0,0 1 0,0 0 1,0 1-1,0-1 0,-1 0 0,1 1 1,0-1-1,-1 1 0,1-1 0,-1 1 1,0 0-1,1 0 0,-1 1 0,0-1 1,0 0-1,0 1 0,1 0 0,-1-1 0,0 1 1,0 0-1,0 1 0,0-1 0,0 0 1,1 1-1,-1 0 0,0 0 0,0-1 1,1 2-1,-1-1 0,1 0 0,-1 0 1,1 1-1,-1-1 0,1 1-32,-8 5 5,1-1-1,0 2 0,1-1 1,-1 1-1,2 1 1,-1-1-1,1 1 0,0 1 1,1-1-1,0 1 1,0 0-1,1 1 1,1-1-1,0 1 0,0 0 1,-1 10-5,-3 11-138,2 1 0,1 0 0,2 1 0,1-1 0,2 7 138,0-28-283,1 0 0,0 0 0,1 0 0,0 0 0,1-1 0,0 1 0,1-1 0,1 1 0,-1-1 1,2-1-1,-1 1 0,2-1 0,-1 0 0,1 0 0,1-1 0,0 0 0,0 0 0,1-1 0,0 0 0,0 0 0,1-1 0,0 0 0,0-1 0,0 0 1,1-1-1,0 0 0,0-1 0,1 0 0,-1-1 0,1 0 0,0 0 0,0-1 0,0-1 0,0 0 0,0-1 0,7-1 283,-6-1 44,-1 0 0,1-2 1,-1 1-1,0-1 0,0-1 0,-1-1 0,1 1 0,-1-2 0,0 1 0,-1-2 0,1 1 0,-2-1 0,1-1 0,1-2-44,7-7 729,-1-1-1,-1 0 0,0-2 0,-2 0 0,0 0 0,7-18-728,-11 18 520,-1 0-1,-1-1 0,-1-1 0,0 1 1,-2-1-1,-1 0 0,0 0 1,-2-1-1,-1 1 0,-1-1 0,-1-7-519,1 30 25,1 0-1,-1 0 1,0 0-1,0-1 0,1 1 1,-1 0-1,0 0 1,0 0-1,0 0 0,0-1 1,-1 1-1,1 0 0,0 0 1,0 0-1,-1 0 1,1 0-1,-1 0 0,1 0 1,-1 0-1,1 0 1,-1 0-1,0 0 0,1 0 1,-1 0-1,0 0 1,0 0-1,1 0 0,-1 1 1,0-1-1,0 0 0,0 1 1,0-1-1,0 0 1,0 1-1,0 0 0,-1-1 1,1 1-1,0-1 1,0 1-1,0 0 0,0 0 1,0 0-1,-1 0 1,1 0-1,0 0 0,0 0 1,0 0-1,0 0 0,-1 1 1,1-1-1,-1 1-24,-3 5 19,0 0 0,1 0-1,-1 1 1,1 0 0,1 0 0,-1 0-1,1 0 1,0 0 0,1 1 0,0 0-1,0-1 1,1 1 0,-1 8-19,-2-1 18,-55 285-200,42-196-3298,22-105 1044,13-29 2363,94-315 3719,-51 253-2615,-58 90-1013,-1 0 0,0 0 0,0 0-1,1 0 1,-1 1 0,1-1-1,-1 1 1,1 0 0,0-1 0,-1 1-1,1 0 1,0 1 0,0-1-1,0 0 1,0 1 0,0 0-1,0-1 1,0 1 0,0 0 0,0 1-1,0-1 1,0 0 0,0 1-1,-1 0 1,1 0 0,0 0-1,0 0 1,0 0 0,-1 0 0,1 1-1,-1-1 1,1 1 0,-1 0-1,2 1-17,8 12 25,0 0-1,-2 1 1,1 1 0,-2-1-1,0 2 1,-1-1-1,-1 1 1,-1 1-1,0-1 1,-2 1 0,0 0-1,-1 0 1,0 0-1,-2 0 1,0 1-1,-2-1 1,-1 11-25,3-5 31,-1-16-28,0 0 0,0 0 0,1-1 1,0 1-1,1-1 0,-1 1 0,2-1 0,-1 1 1,1-1-1,0 0 0,1 0 0,0 0 0,0-1 1,1 0-1,0 1 0,0-1 0,1-1 0,0 1 1,0-1-1,1 0-3,-4-4 2,0-1-1,0 1 1,1-1 0,-1 0 0,1 0-1,-1-1 1,0 1 0,1-1 0,0 1-1,-1-1 1,1 0 0,-1 0 0,1-1 0,-1 1-1,1-1 1,-1 1 0,1-1 0,-1 0-1,0-1 1,1 1 0,-1-1 0,0 1-1,0-1 1,0 0 0,0 0 0,0 0 0,-1 0-1,1-1 1,0 0-2,66-83 45,4-82-367,-57 93-3888,-16 68-40,-8 5-3400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28.787"/>
    </inkml:context>
    <inkml:brush xml:id="br0">
      <inkml:brushProperty name="width" value="0.05" units="cm"/>
      <inkml:brushProperty name="height" value="0.05" units="cm"/>
    </inkml:brush>
  </inkml:definitions>
  <inkml:trace contextRef="#ctx0" brushRef="#br0">133 85 6758,'0'0'6011,"-4"-14"-3918,-11-41-865,14 54-1130,1 0 1,-1 0-1,1 0 0,-1 0 1,1 0-1,-1 1 0,0-1 1,1 0-1,-1 0 1,0 0-1,0 1 0,1-1 1,-1 0-1,0 1 0,0-1 1,0 1-1,0-1 0,0 1 1,0 0-1,0-1 1,0 1-1,0 0 0,0-1 1,0 1-1,0 0 0,0 0 1,0 0-1,0 0 0,0 0 1,0 0-1,0 0 1,0 1-1,0-1 0,0 0 1,0 0-1,0 1 0,0-1 1,0 1-1,0-1 0,0 1 1,0-1-1,0 1 1,0 0-1,0-1 0,1 1 1,-1 0-1,0 0 0,1-1 1,-1 1-1,0 0 0,1 0 1,-1 0-1,1 0 1,-1 0-99,-7 13 171,1 0 0,0 0 1,1 1-1,0 0 0,1 0 1,1 0-1,1 0 0,0 1 1,0-1-1,2 2-171,-4 10-16,1 0-1,1 0 0,1 0 0,2 0 1,0 1-1,2-1 0,1 0 1,1 0-1,2 0 0,0-1 1,2 0-1,1 0 0,1 0 1,1-1-1,1-1 0,4 4 17,-12-23-68,0 0 1,0 0-1,0-1 0,1 0 0,-1 0 0,1 0 0,0 0 0,0-1 0,1 0 0,-1 0 1,1 0-1,0-1 0,-1 0 0,1 0 0,0 0 0,0-1 0,0 1 0,0-2 1,0 1-1,1-1 0,-1 0 0,0 0 0,0 0 0,0-1 0,0 0 0,0 0 0,0-1 1,0 0-1,0 0 0,0 0 0,3-2 68,10-5-62,-1 0 0,0-1 0,0-1 0,-1-1 0,0-1 0,-1 0 0,0-1 0,11-13 62,-9 6 301,0-1 0,-2 0 0,-1-1-1,0 0 1,-2-1 0,-1-1 0,-1 0-1,-1-1 1,-1 0 0,-1-1 0,-1 1-1,2-27-300,-9 20 880,-10 46-94,-54 357-2169,64-368 1344,-1 1-92,1 0 0,-1 0 0,0 0 0,1 0 0,-2 1 0,1-1 0,0 0 0,0-1 0,-1 1 0,0 0 0,1 0 0,-1-1 0,0 1 0,-1-1 1,1 1-1,0-1 0,-1 0 0,1 0 0,-1 0 0,-1 0 131,2-3-3,0 0 1,0 0 0,1 0-1,-1 0 1,0-1 0,1 1-1,-1-1 1,1 1 0,-1-1-1,1 0 1,-1 1 0,1-1 0,0 0-1,0 0 1,0 0 0,0 0-1,0 0 1,1 0 0,-1 0-1,1 0 1,-1-1 0,1 1-1,0 0 1,0 0 0,0 0-1,0 0 1,0-1 0,0 1-1,0 0 1,1-2 2,-1 4 0,-3-22 231,2 1 0,0-1 0,1 0 0,1 1 0,0-1 0,2 1 0,1-1 0,1 1 0,0 0 0,2 1 0,0-1 0,2 2 0,0-1 0,1 1 0,1-1-231,-9 17 11,1 0-1,-1 0 1,0 0 0,1 0-1,-1 1 1,1-1 0,0 1-1,0 0 1,0 0 0,0 0-1,0 0 1,0 1 0,0-1-1,1 1 1,-1 0 0,1-1-1,-1 2 1,1-1 0,-1 0-1,1 1 1,0 0 0,-1-1-1,1 2 1,0-1 0,-1 0-1,1 1 1,-1-1 0,1 1 0,-1 0-1,1 0 1,-1 1 0,0-1-1,1 1 1,-1-1 0,0 1-1,0 0 1,1 1-11,11 12-6,-1 1 1,0 0-1,-1 1 1,-1 0-1,-1 1 0,0 0 1,-1 1-1,-1 0 1,-1 0-1,-1 1 0,5 19 6,36 83-45,-46-118 34,0 1-1,0-1 1,1 1 0,-1-1-1,1 0 1,0 0 0,0 0-1,1-1 1,-1 1 0,1-1-1,0 1 1,0-1 0,0 0-1,0-1 1,0 1 0,0-1-1,1 1 1,0-1 0,-1-1-1,1 1 1,0-1 0,0 0-1,-1 0 1,1 0 0,0 0-1,0-1 1,0 0 0,0 0-1,0-1 1,0 1-1,0-1 1,0 0 0,0 0-1,0-1 1,-1 1 0,1-1-1,0 0 1,-1 0 0,0-1-1,2-1 12,5-8 177,-2-1 0,1 0 0,-2-1 0,0 0 0,0-1-1,-2 1 1,0-1 0,0-1 0,-1 1 0,-1-1 0,-1 0-1,0 0 1,-1 0 0,-1 0 0,0 0 0,-2-9-177,5-201 512,-4 221-533,0-1 0,0 0 0,-1 0 0,0 0 0,0 1 1,0-1-1,0 0 0,-1 1 0,0-1 0,0 1 0,-1 0 0,0 0 0,-2-4 21,5 9-131,-1-1 1,0 1-1,0 0 0,1 0 1,-1-1-1,0 1 1,0 0-1,0 0 0,1 0 1,-1 0-1,0 0 1,0 0-1,0 0 0,1 0 1,-1 0-1,0 0 0,0 1 1,0-1-1,1 0 1,-1 0-1,0 1 0,0-1 1,1 1-1,-1-1 0,0 1 1,1-1-1,-1 1 1,0-1-1,1 1 0,-1-1 1,1 1-1,-1 0 1,1-1-1,-1 1 0,1 0 1,0-1-1,-1 1 0,1 0 1,0 0-1,0-1 1,-1 1-1,1 0 0,0 0 1,0 0-1,0-1 0,0 1 1,0 0-1,0 0 1,0 0-1,0 0 0,0-1 1,0 1-1,1 0 1,-1 0-1,0-1 0,0 1 1,1 0-1,-1 0 0,1-1 1,-1 1-1,1 0 1,0 0 130,-2 24-7159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40.24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0 709 8072,'0'0'2391,"0"0"-880,0 0-497,0 0-122,16-17 79,122-121 1357,-6 37-1409,5 6 1,3 6 0,5 7-1,10 2-919,-116 60 82,0 2 0,1 1 1,1 2-1,0 2 0,11-1-82,-51 13 4,0 0-1,0 1 1,0-1 0,0 0-1,1 0 1,-1 0 0,0 1-1,0-1 1,1 1-1,-1-1 1,0 1 0,0-1-1,1 1 1,-1 0 0,1 0-1,-1-1 1,0 1-1,1 0 1,-1 0 0,0 1-1,1-1 1,-1 0 0,0 0-1,1 1 1,-1-1-1,0 0 1,1 1 0,-1-1-1,0 1 1,0 0 0,1 0-1,-1-1 1,0 1-1,0 0 1,0 0 0,0 0-1,0 0 1,0 0 0,0 0-1,-1 0 1,1 0-1,0 0 1,-1 1 0,1-1-1,0 0 1,-1 0 0,1 1-1,-1-1 1,0 0-1,0 1 1,1-1 0,-1 1-1,0 0-3,-79 88 38,-73 43 144,-7-6 0,-34 13-182,-110 85 271,191-128-175,88-71-96,23-25 0,1-1 0,0 1 0,0-1 0,-1 1 0,1-1 0,0 1 0,0-1 0,0 1 0,0-1 0,0 1 0,0 0 0,0-1 0,0 1 0,0-1 0,0 1 0,0-1 0,0 1 0,0-1 0,1 1 0,-1-1 0,0 1 0,0-1 0,1 1 0,-1-1 0,0 1 0,0-1 0,1 1 0,-1-1 0,1 0 0,-1 1 0,0-1 0,1 1 0,-1-1 0,1 0 0,-1 0 0,1 1 0,-1-1 0,1 0 0,-1 0 0,1 1 0,-1-1 0,1 0 0,-1 0 0,1 0 0,-1 0 0,1 0 0,-1 0 0,1 0 0,0 0 0,-1 0 0,1 0 0,-1 0 0,1 0 0,-1 0 0,1-1 0,-1 1 0,1 0 0,-1 0 0,1-1 0,-1 1 0,1 0 0,-1-1 0,1 1 0,-1 0 0,0-1 0,1 1 0,-1 0 0,0-1 0,1 1 0,-1-1 0,34-7 9,-1-2 1,0-1-1,0-2 0,28-16-9,-22 11 22,1020-485-38,-885 430 419,4 8 0,84-14-403,-97 50 977,-164 28-961,0 1 0,1 0 0,-1-1 0,0 1 0,1 0 0,-1 0 0,0 0 0,0 0 0,1 0 0,-1 0 0,0 0 0,1 0 0,-1 0 0,0 1 0,1-1 0,-1 0 0,0 1 0,0-1 0,0 1 0,1 0 0,-1-1 0,0 1 0,0 0 0,0 0 0,0-1-1,0 1 1,0 0 0,0 0 0,0 0 0,-1 0 0,1 0 0,0 1 0,-1-1 0,1 0 0,0 0 0,-1 0-16,-26 47 348,-7-16-149,-1-1 1,-2-1-1,-1-2 0,-12 5-199,6-2 175,-577 382 524,240-157-731,349-226 32,30-29 0,1-1 0,0 1 0,0 0 0,1 0 0,-1 0 0,0-1 0,0 1-1,0 0 1,0 0 0,1 0 0,-1-1 0,0 1 0,1 0 0,-1-1 0,1 1 0,-1 0 0,1-1 0,-1 1-1,1 0 1,-1-1 0,1 1 0,-1-1 0,1 1 0,0-1 0,-1 1 0,1-1 0,0 0 0,-1 1 0,1-1-1,0 0 1,0 1 0,0-1 0,-1 0 0,1 0 0,0 0 0,0 0 0,0 0 0,-1 0 0,1 0 0,0 0-1,0 0 1,0 0 0,-1 0 0,1 0 0,0-1 0,0 1 0,-1 0 0,1-1 0,0 1 0,0 0 0,-1-1-1,1 1 1,0-1 0,-1 1 0,1-1 0,-1 1 0,1-1 0,0 0 0,36-8-17,0-1 1,0-3-1,-1 0 1,0-3-1,25-14 17,-32 15-8,597-294-24,-268 159-29,7 16-1,174-32 62,-470 145 58,1 4 0,1 2-1,0 3 1,0 4 0,9 2-58,-74 6 4,-1-1 2,1 0 0,-1 1-1,0 0 1,0 0 0,0 0 0,1 0 0,-1 1 0,0 0 0,0 0 0,0 1 0,0-1 0,0 1 0,0 0 0,0 0 0,-1 1 0,1-1 0,-1 1 0,1 0 0,0 2-6,-4-2 3,0 0 0,-1 0 0,0 0 0,0 0-1,0 0 1,0 0 0,0 0 0,-1 0 0,1 1 0,-1-1 0,0 0 0,0 0-1,0-1 1,0 1 0,-1 0 0,1 0 0,-1 0 0,1-1 0,-1 1 0,0-1-1,0 1 1,0-1 0,0 0 0,-1 0 0,1 0 0,-3 1-3,-40 39 60,-2-3 0,-2-2 0,-1-2 0,-48 24-60,34-19 43,-463 288 154,434-253-357,94-76 160,-1 1 0,1 0 0,-1 0-1,1-1 1,-1 1 0,1 0 0,-1 0 0,1 0 0,-1 0-1,1 0 1,0 0 0,-1 0 0,1 0 0,-1 0-1,1 0 1,-1 0 0,1 0 0,0 0 0,-1 0 0,1 0-1,-1 1 1,1-1 0,-1 0 0,1 0 0,-1 1 0,1-1-1,-1 0 1,1 1 0,-1-1 0,0 1 0,1-1 0,-1 0-1,1 1 1,-1-1 0,0 1 0,1-1 0,-1 1 0,0-1-1,0 1 1,1-1 0,-1 1 0,0 0 0,0-1 0,0 1-1,0-1 1,0 1 0,0-1 0,0 1 0,0 0 0,0-1-1,0 1 1,0-1 0,0 1 0,0-1 0,0 1 0,0-1-1,-1 1 1,1 0 0,0-1 0,0 1 0,-1-1 0,1 1-1,-1-1 1,28-4-3,0-1-1,0-1 0,0-1 1,-1-2-1,-1 0 0,1-2 1,2-3 3,3 0-1,588-234 1,-301 139 33,5 15 1,3 13 0,105-3-34,-201 67 43,-218 17-33,-9 0-1,1-1-1,0 1 1,-1-1 0,1 1 0,0 1-1,0-1 1,-1 0 0,1 1 0,-1 0 0,1 0-1,0 0 1,-1 0 0,1 0 0,-1 1-1,0 0 1,0-1 0,1 1 0,-1 0-1,0 1 1,-1-1 0,1 1 0,2 1-9,-5-1 4,0 0 0,0 0 0,0 0 0,0 0 0,0 0 1,-1 0-1,1 0 0,-1 0 0,0 0 0,0-1 0,0 1 0,0 0 1,-1-1-1,1 1 0,-1-1 0,1 1 0,-1-1 0,0 0 1,0 1-1,0-1 0,0 0 0,0 0 0,-1-1 0,1 1 0,-1 0 1,1-1-1,-1 1-4,-54 39 84,-1-2-1,-1-2 1,-2-3 0,-41 14-84,97-45 1,-374 175 165,305-125-81,74-52-86,-1-1 0,1 0 0,0 1 0,0-1 0,-1 1 0,1-1 0,0 1 0,0-1 0,0 0 0,0 1 0,0-1 1,0 1-1,-1-1 0,1 1 0,0-1 0,0 1 0,0-1 0,1 1 0,-1-1 0,0 1 0,0-1 0,0 1 0,0-1 0,0 1 0,1-1 0,-1 1 0,0-1 0,0 0 0,1 1 0,-1-1 0,0 1 0,0-1 0,1 0 0,-1 1 0,1-1 1,-1 0-1,0 1 0,1-1 0,-1 0 0,1 0 0,-1 0 0,0 1 0,1-1 0,-1 0 0,1 0 0,-1 0 0,1 0 0,-1 0 0,1 0 0,-1 0 0,1 0 0,-1 0 0,1 0 0,-1 0 0,1 0 0,-1 0 0,1 0 0,-1 0 1,1 0-1,-1 0 0,1-1 0,-1 1 0,0 0 0,1 0 0,-1-1 0,1 1 0,-1 0 1,161-35-212,-114 20 178,391-104 237,350-45-203,-493 130 459,-355 55-379,32-11-204,-149 50 436,58-32-3281,107-30-832,6-11-3267</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1.436"/>
    </inkml:context>
    <inkml:brush xml:id="br0">
      <inkml:brushProperty name="width" value="0.05" units="cm"/>
      <inkml:brushProperty name="height" value="0.05" units="cm"/>
    </inkml:brush>
  </inkml:definitions>
  <inkml:trace contextRef="#ctx0" brushRef="#br0">378 115 15951,'1'-43'1619,"0"0"1188,1 15 4314,-26 209-5658,20 204-1081,14-219-2665,-3-57-5965,-4-69-923</inkml:trace>
  <inkml:trace contextRef="#ctx0" brushRef="#br0" timeOffset="716.097">194 518 15919,'-9'-18'500,"3"4"127,0-1 1,-2 1-1,0 0 0,0 1 0,-2 0 0,1 0 0,-10-8-627,-86-88 5808,104 108-5777,1 0 0,-1 0 0,1 0 0,-1 0 0,1-1 0,-1 1 0,1 0 0,0 0-1,-1-1 1,1 1 0,0 0 0,0-1 0,0 1 0,0 0 0,0-1 0,0 1 0,0 0 0,1 0 0,-1-1 0,0 1 0,1 0-1,-1 0 1,1-1 0,-1 1 0,1 0 0,0 0 0,0 0 0,-1 0 0,1 0 0,0 0 0,0 0 0,0 0 0,0 0-1,0 0 1,0 1 0,0-1 0,0 0 0,0 1 0,1-1 0,-1 1 0,0-1 0,0 1 0,0-1 0,1 1 0,0 0-31,66-16 161,-63 15-123,367-9 165,-78 9-96,-289 2-126,0 0 1,1 0 0,-1 0 0,0 1 0,-1-1-1,1 1 1,0 0 0,0 1 0,-1-1 0,1 1-1,-1 0 1,0 0 0,0 0 0,0 0 0,0 1-1,-1 0 1,1 0 0,-1 0 0,0 0 0,0 0-1,0 1 1,-1-1 0,0 1 0,0 0 0,0 0-1,0-1 1,-1 1 0,0 0 0,0 1 0,0-1-1,0 0 1,-1 0 0,0 0 0,0 0-1,0 1 1,-1-1 0,0 0 0,0 0 0,-1 2 18,-68 287-737,47-125-1548,23-168 2252,-1 0-1,1 1 0,0-1 1,0 0-1,0 1 1,0-1-1,0 0 0,0 1 1,1-1-1,-1 0 1,0 1-1,1-1 0,-1 0 1,1 1-1,-1-1 1,1 0-1,0 0 0,-1 0 1,1 0-1,0 0 1,0 1-1,0-1 0,0-1 1,0 1-1,0 0 0,0 0 1,0 0-1,0 0 1,0-1-1,1 1 0,-1-1 1,0 1-1,0-1 1,1 1-1,-1-1 0,0 0 1,1 1-1,-1-1 1,0 0-1,1 0 0,-1 0 1,1 0-1,-1 0 1,0-1-1,1 1 0,-1 0 1,0 0-1,1-1 1,-1 1-1,0-1 0,1 0 34,9-5 55,0-1-1,-1 0 1,0 0-1,0-1 1,-1-1-1,0 0 1,0 0-1,-1 0 1,0-1-1,0-2-54,7-7 336,58-72 1222,-46 53-1128,2 2 0,1 1 0,2 1 0,1 2 0,2 2 0,17-12-430,-48 38 17,1 0 0,0 1 0,-1-1 0,1 1 0,0 0 1,0 1-1,1-1 0,-1 1 0,1 0 0,-1 0 0,1 1 0,-1-1 1,1 1-1,0 1 0,0-1 0,-1 1 0,1 0 0,0 0 1,0 1-1,0-1 0,-1 1 0,1 1 0,0-1 0,-1 1 1,1 0-1,-1 0 0,0 0 0,1 1-17,3 10 0,-1 0 0,-1 1 0,0-1 0,0 1 0,-1 1 0,-1-1 0,-1 1 0,0 0 0,-1 0 0,0 0 0,0 16 0,3 26-21,-6-40 1,1 0 0,1 0 1,0 0-1,2 0 0,0-1 0,0 1 0,2-1 1,0 0-1,1-1 0,3 5 20,-6-15-7,0 0 0,1 0 1,0-1-1,0 0 0,0 0 0,1 0 0,-1 0 0,1-1 1,0 0-1,0 0 0,0-1 0,0 1 0,1-2 0,-1 1 1,1 0-1,-1-1 0,1-1 0,-1 1 0,1-1 0,0 0 1,0 0 6,139-28 100,-116 15 57,0-1-1,-1-2 0,0-1 0,-1-1 1,-1-1-1,-1-2 0,-1 0 0,-1-2 1,-1 0-1,0-2 0,-2-1 0,-1 0 1,-2-1-1,0-2 0,12-26-156,-7-23 218,-23 76-212,0 0-1,0 0 0,0 0 0,0 0 1,0 0-1,-1 0 0,1 0 0,0 0 0,-1 0 1,0 0-1,1 0 0,-1 0 0,0 1 0,0-1 1,0 0-1,0 1 0,0-1 0,-1 0 0,1 1 1,0-1-1,-1 1 0,1 0 0,-1 0 1,1-1-1,-1 1 0,0 0 0,1 0 0,-1 0 1,0 1-1,0-1 0,0 0 0,0 1 0,0-1 1,1 1-1,-1-1 0,0 1 0,0 0 0,-1 0-5,-3 0-1,-1 0-1,1 0 1,-1 1-1,1 0 1,-1 0-1,1 0 1,0 1-1,-1 0 1,1 1-1,0-1 1,0 1-1,1 0 1,-1 0-1,1 1 1,-1 0-1,1 0 1,0 0-1,0 0 1,1 1-1,-5 5 2,-69 113-76,71-110 30,0 0 0,2 0 1,-1 0-1,2 1 0,0 0 0,0 0 1,1 0-1,1 0 0,1 0 1,0 1-1,0-1 0,1 0 0,1 1 1,1-1-1,0 0 0,1 1 1,0-2-1,1 1 0,1 0 0,0-1 1,1 1-1,0-2 0,1 1 1,0-1-1,1 0 0,1 0 0,0-1 1,0 0-1,1 0 0,0-1 1,1-1-1,10 7 46,-3-7 21,0-1 1,1-1-1,-1 0 0,2-2 1,-1 0-1,1-1 0,-1-1 1,1-1-1,0 0 0,0-2 1,0 0-1,0-1 0,-1-2 1,1 0-1,0 0 1,-1-2-1,0-1 0,0 0 1,0-1-1,-1-1 0,0-1 1,-1-1-1,0 0 0,0-1 1,-1-1-1,0 0 0,-1-1 1,-1-1-1,0 0 0,-1-1 1,2-5-22,-5 9 44,-1-1 0,-1-1 0,0 0-1,-1 0 1,0 0 0,-1-1 0,-1 0 0,0 0 0,0-2-44,-5 15-17,0 1 0,0-1 0,0 1 0,0-1-1,0 0 1,0 1 0,0-1 0,0 1 0,0-1 0,0 1 0,-1-1 0,1 1 0,0-1 0,0 1 0,0-1 0,-1 1-1,1-1 1,0 1 0,0 0 0,-1-1 0,1 1 0,-1-1 0,1 1 0,0 0 0,-1-1 0,1 1 0,-1 0 0,1-1-1,-1 1 1,1 0 0,0 0 0,-1-1 0,1 1 0,-1 0 0,0 0 0,1 0 0,-1 0 0,1 0 0,-1 0 0,1 0-1,-1 0 1,1 0 0,-1 0 0,1 0 0,-1 0 0,1 0 0,-1 0 0,1 0 0,-1 1 0,1-1 0,-1 0 0,1 0-1,-1 1 1,1-1 0,-1 0 0,1 0 0,0 1 0,-1-1 0,1 1 0,-1-1 17,-33 20-2595,0 5-2348,3 2-4751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0.386"/>
    </inkml:context>
    <inkml:brush xml:id="br0">
      <inkml:brushProperty name="width" value="0.05" units="cm"/>
      <inkml:brushProperty name="height" value="0.05" units="cm"/>
    </inkml:brush>
  </inkml:definitions>
  <inkml:trace contextRef="#ctx0" brushRef="#br0">2 420 11627,'9'-13'2162,"27"-45"288,-3 21 4432,-30 61-4528,-5 14-1800,-1 0 1,-1-1 0,-3 1-1,-1-1 1,-7 19-555,-25 156 275,39-191-347,0-10-266,0-1 1,0 1-1,1 0 1,1-1-1,-1 1 1,2 0-1,-1-1 1,2 1-1,-1-1 1,2 0-1,-1 1 338,15 5-3668,5-19-5423,-7-10 635</inkml:trace>
  <inkml:trace contextRef="#ctx0" brushRef="#br0" timeOffset="335.21">100 1 14830,'0'0'1025,"0"0"-320,0 0 1216,0 0-415,0 0-1026,0 0-352,0 0-31,0 0-97,38 80 0,-6-48-545,0 2-1537,-1 0-2626,1-4-2403</inkml:trace>
  <inkml:trace contextRef="#ctx0" brushRef="#br0" timeOffset="657.148">645 324 10314,'0'0'5733,"0"0"-2674,13-11-651,41-38-257,-36 17 1906,-48 30-2700,24 3-1518,-16 3 157,0 0 0,0 2 0,1 1 0,-1 1 0,1 0 0,1 2 0,0 0 0,0 1 0,1 1 0,1 1 0,0 1 0,0 1 4,14-13-86,0 1 1,0 0-1,0 0 0,0 1 1,0-1-1,1 1 1,-1 0-1,1 0 0,0 0 1,0 0-1,1 0 0,-1 1 1,1-1-1,0 1 1,0 0-1,1 0 0,-1-1 1,1 1-1,0 0 0,0 0 1,1 0-1,-1 0 1,1 0-1,0 1 0,1 1 86,3-4-41,0 0-1,0 0 0,0 0 1,0-1-1,0 1 0,0-1 1,1 0-1,-1-1 0,1 1 1,0-1-1,-1 0 0,1 0 1,0 0-1,0 0 0,0-1 1,-1 0-1,1 0 1,2-1 41,-1 2-30,19 0-32,-11-2 33,1 1 1,-1 0-1,0 1 1,0 1-1,0 0 1,0 1-1,0 0 1,-1 2-1,1-1 1,-1 1-1,0 1 1,0 1-1,-1 0 1,0 0 0,0 1-1,0 1 29,-8-2-2,-1 0 0,0 0 0,0 0 0,-1 0 0,0 0 0,0 1 0,-1-1 0,0 1 0,0-1 0,-1 1-1,0-1 1,0 1 0,-1-1 0,0 1 0,0-1 0,-1 1 0,1-1 0,-2 0 0,1 0 0,-1 0 0,0 0 0,-1 0 0,1 0 0,-1-1 0,-1 0 0,-3 4 2,-3 8 90,0-1 0,-2 0 0,0-1 0,0 0 0,-2-1 1,0-1-1,0 0 0,-2-1 0,-4 2-90,14-10 69,-1 0 0,-1 0 0,1-1 1,-1 0-1,1 0 0,-1-1 0,0 0 0,0-1 0,0 0 0,-1 0 1,1-1-1,0 0 0,-1-1 0,1 0 0,-1 0 0,1-1 1,0 0-1,-1-1 0,1 0 0,0-1 0,-3-1-69,5 2 15,1-1 0,0 0 0,-1-1 0,1 1 0,1-1 0,-1 0 0,0-1-1,1 1 1,0-1 0,0 0 0,1-1 0,-1 1 0,1-1 0,0 0 0,0 0 0,1 0 0,0 0 0,0-1-1,-1-3-14,3 5-322,0 1 0,0-1-1,1 0 1,-1 0-1,1 0 1,0 0 0,0 1-1,1-1 1,-1 0-1,1 0 1,0 0 0,0 1-1,1-1 1,-1 0-1,1 1 1,0 0 0,1-1-1,0-1 323,19-28-6395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29.748"/>
    </inkml:context>
    <inkml:brush xml:id="br0">
      <inkml:brushProperty name="width" value="0.05" units="cm"/>
      <inkml:brushProperty name="height" value="0.05" units="cm"/>
    </inkml:brush>
  </inkml:definitions>
  <inkml:trace contextRef="#ctx0" brushRef="#br0">19 82 14606,'2'-14'2221,"9"-41"-502,-11 55-1642,0 1 0,1-1 1,-1 0-1,1 0 1,-1 1-1,0-1 1,1 0-1,-1 0 1,1 0-1,-1 1 1,1-1-1,-1 0 0,1 0 1,-1 0-1,1 0 1,-1 0-1,1 0 1,-1 0-1,1 0 1,-1 0-1,1 0 1,-1 0-1,1-1 0,-1 1 1,1 0-1,-1 0 1,1 0-1,-1-1 1,1 1-1,-1 0 1,0 0-1,1-1 0,-1 1 1,1 0-1,-1-1 1,0 1-1,1-1 1,-1 1-1,0 0 1,0-1-1,1 1 1,-1-1-1,0 1 0,0-1 1,0 1-1,1-1 1,-1 1-1,0-1 1,0 1-1,0-1 1,0 1-1,0-1 1,0 1-1,0-1 0,0 1 1,0-1-1,0 1 1,0-1-1,-1 1-77,6 13 171,-1 1 0,0 0 0,-1 0 0,-1 0 0,-1 0 0,1 0 0,-2 1 0,-1 10-171,1-11 106,0 65 56,-3-1-1,-4 1 1,-6 15-162,-34 119-1126,139-402 1254,-91 188-123,5-17 80,2 0 0,0 1 0,1 0 0,1 1 0,0 0 1,1 0-1,1 1 0,0 0 0,1 1 0,1 1 0,0 0 0,1 1 0,0 1 0,13-8-85,-24 18 4,0-1 1,0 1-1,1 0 0,-1 0 1,0 0-1,1 0 0,-1 1 1,1 0-1,-1 0 1,0 0-1,1 0 0,-1 1 1,0 0-1,1-1 0,-1 2 1,0-1-1,0 0 1,1 1-1,-1 0 0,-1 0 1,1 0-1,0 1 0,0-1 1,-1 1-1,1 0 0,-1 0 1,0 0-1,0 0 1,0 0-1,-1 1 0,1-1 1,0 2-5,63 131-17,19 97-816,-82-229 809,-1 1 0,1-1 0,0 0 0,0 0 0,0-1 0,0 1 1,1 0-1,0-1 0,0 0 0,0 0 0,0 0 0,0 0 0,0-1 0,1 0 0,-1 0 0,1 0 0,0 0 0,-1-1 1,1 1-1,0-1 0,0-1 0,0 1 0,0-1 0,0 0 0,0 0 0,0 0 0,0 0 0,0-1 0,0 0 1,0 0-1,1-1 24,12-3 50,0 0 0,-1-2 0,1 0 1,-1-1-1,-1-1 0,1 0 0,11-10-50,-5 4 250,-2-1 0,1-2 0,-2 0-1,0-1 1,-1-1 0,-1 0 0,-1-2-1,-1 0 1,-1-1 0,-1 0 0,-1-1 0,-1-1-1,-1 0 1,-2-1 0,0 0 0,-1 0-1,-2-1 1,-1 1 0,1-18-250,-5 40 9,-1 0-1,1 1 1,-1-1 0,0 0-1,0 1 1,-1-1 0,1 0-1,-1 1 1,1-1 0,-1 1-1,0-1 1,-1 1 0,1-1-1,0 1 1,-1 0 0,0-1-1,0 1 1,0 0 0,0 0-1,-1 0 1,1 1-1,-1-1 1,1 1 0,-1-1-1,0 1 1,0 0 0,0 0-1,0 0 1,0 0 0,-1 1-1,1-1 1,-1 1 0,1 0-1,-1 0 1,1 0 0,-1 0-1,-2 0-8,-2 1-9,0 0 1,0 0-1,0 1 0,0 0 0,0 0 0,1 1 0,-1 0 0,0 1 0,1-1 1,-1 1-1,1 1 0,0 0 0,0 0 0,0 0 0,1 0 0,-1 1 0,1 0 1,0 1-1,1 0 0,-6 5 9,-4 8-109,0 0-1,0 1 1,2 1 0,1 0 0,0 0 0,-1 8 109,-6 12-669,2 1 1,2 1 0,1 0 0,3 1 0,1 0-1,-2 35 669,12-77-18,-1 0 0,1 0 0,0 0-1,1 0 1,-1 0 0,0 1 0,1-1-1,-1 0 1,1 0 0,0 0-1,-1-1 1,1 1 0,0 0 0,0 0-1,0 0 1,0-1 0,1 1 0,-1 0-1,0-1 1,1 1 0,-1-1-1,1 1 1,0-1 0,-1 0 0,1 0-1,0 0 1,0 0 0,0 0 0,-1 0-1,1 0 1,0-1 0,0 1-1,0-1 1,0 1 0,1-1 0,-1 0-1,0 0 1,0 0 0,0 0 0,0 0-1,0 0 1,0-1 0,0 1-1,0-1 1,0 1 0,0-1 0,0 0-1,0 0 1,0 1 0,0-2-1,-1 1 1,2-1 18,17-8 176,0-1 0,-1 0 0,-1-2 0,0 0 0,0-1 0,-1-1 0,-1-1 1,13-16-177,-9 11 396,123-145 1408,-143 165-1802,0 1 0,0-1 0,0 0 0,0 1 0,0-1 0,0 0 0,0 1 0,0-1 0,0 0 0,1 1 0,-1-1-1,0 1 1,0-1 0,1 0 0,-1 1 0,0-1 0,1 1 0,-1-1 0,1 1 0,-1-1 0,1 1 0,-1-1 0,1 1 0,-1-1 0,1 1 0,-1 0 0,1-1 0,-1 1 0,1 0 0,0 0 0,-1-1 0,1 1 0,0 0 0,-1 0 0,1 0 0,0 0 0,-1 0 0,1 0-1,0 0 1,-1 0 0,1 0 0,0 0 0,-1 0 0,1 0 0,-1 0 0,1 1 0,0-1 0,-1 0 0,1 0 0,-1 1 0,1-1 0,0 0 0,-1 1 0,1-1 0,-1 1 0,1-1 0,-1 1 0,1-1 0,-1 1 0,0-1 0,1 1 0,-1-1 0,0 1 0,1-1 0,-1 1-1,0 0 1,0-1 0,1 1-2,1 28-30,0-1 0,-2 1 0,-1-1 0,-1 1 0,-2-1 0,-2 5 30,-3 39-119,9-72 119,-2 4-34,1-1 0,0 0 0,0 0 0,1 1 0,-1-1 0,1 0 0,-1 1 0,1-1 0,0 1 0,0-1 0,1 0 0,-1 1-1,1-1 1,0 1 0,-1-1 0,1 0 0,1 0 0,-1 0 0,0 1 0,1-1 0,0 0 0,0-1 0,0 1 0,0 0 0,0-1 0,0 1-1,1-1 1,-1 1 0,1-1 0,-1 0 0,1 0 0,0 0 0,0-1 0,2 2 34,9-3 8,0 0 0,1-1 0,-1-1 1,0 0-1,0-1 0,0 0 0,0-1 0,0-1 0,-1 0 0,0-1 1,0 0-1,0-1 0,-1 0 0,0-1 0,0-1 0,-1 0 1,0 0-1,-1-1 0,4-4-8,6-8 209,0 0 1,-1-2-1,-2 0 1,0-1-1,-2 0 1,0-1-1,-2-1 0,-1 0 1,-1-1-1,-2-1 1,0 1-1,-2-1 1,-1 0-1,-2-1 1,0 0-1,-2 1 1,-2-14-210,1 42 26,-1 0 1,1 0 0,-1 0 0,1 0-1,-1-1 1,0 1 0,1 0 0,-1 0 0,0-1-1,0 1 1,0 0 0,0 0 0,0 0-1,0-1 1,0 1 0,0 0 0,-1 0 0,1-1-1,0 1 1,-1 0 0,1 0 0,-1 0-1,1 0 1,-1 0 0,0 0 0,1 0 0,-1 0-1,0 0 1,0 0 0,0 0 0,0 0-1,0 0 1,0 0 0,0 1 0,0-1 0,0 0-1,0 1 1,0-1 0,0 1 0,0-1-1,-1 1 1,1 0 0,0 0 0,0-1 0,0 1-1,-1 0 1,1 0 0,0 0 0,0 0-1,-1 0 1,1 0 0,0 1 0,0-1 0,0 0-1,-1 1 1,1-1 0,0 0 0,0 1-1,0 0 1,0-1 0,-1 1-27,-7 12 21,1 0 0,1 1 0,0-1-1,0 1 1,2 1 0,-1-1 0,2 1 0,0 0-1,1 0 1,0 7-21,-3 14-125,1 0 0,2 0 0,2 1 0,1 0 0,2-1 0,1 0 0,3 1 0,0-1 0,2-1 0,2 0 0,1 0 0,9 17 125,-16-43-399,0-1 0,0 0 0,0 0-1,1 0 1,0-1 0,1 1 0,-1-1 0,2-1-1,-1 1 1,1-1 0,0 0 0,6 4 399,-9-7-719,1-1 0,0 1 0,0-1 1,-1-1-1,1 1 0,0-1 0,1 1 1,-1-1-1,0-1 0,0 1 0,0-1 0,0 0 1,1 0-1,-1 0 0,1-1 719,19-5-6689</inkml:trace>
  <inkml:trace contextRef="#ctx0" brushRef="#br0" timeOffset="345.186">1645 413 8392,'0'0'2755,"0"0"-161,0 0-160,0 0-448,0 0-801,0 0-448,0 0-289,27-2-159,16 7-97,2-3-64,0-2-128,-5 0 0,-2-5-224,-2-7-833,0-2-1954,-9-5-3683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27.344"/>
    </inkml:context>
    <inkml:brush xml:id="br0">
      <inkml:brushProperty name="width" value="0.05" units="cm"/>
      <inkml:brushProperty name="height" value="0.05" units="cm"/>
    </inkml:brush>
  </inkml:definitions>
  <inkml:trace contextRef="#ctx0" brushRef="#br0">29 79 545,'0'0'4889,"0"0"-2598,0 0-599,0 0 107,0 0-133,0 0-316,0 0-352,1-3-410,-1 2-570,0 0 1,0 1 0,0-1 0,1 0-1,-1 1 1,0-1 0,1 0-1,-1 1 1,0-1 0,1 1 0,-1-1-1,1 0 1,-1 1 0,1-1 0,-1 1-1,1-1 1,-1 1 0,1 0 0,-1-1-1,1 1 1,0 0 0,-1-1-1,1 1 1,0 0 0,-1-1 0,1 1-1,0 0 1,0 0 0,-1 0 0,1 0-1,0 0 1,-1 0 0,1 0-1,0 0 1,0 0 0,-1 0 0,1 0-1,0 1 1,-1-1 0,1 0 0,0 0-1,-1 1 1,1-1 0,0 0-1,-1 1 1,1-1 0,-1 1 0,1-1-1,-1 1 1,1-1 0,-1 1 0,1-1-1,-1 1 1,1-1 0,-1 1 0,1 0-1,-1-1 1,0 1 0,1 0-19,8-9 4063,-7-26-2786,-2 32-1156,-15 19-319,14-13 83,0 0 1,0 1-1,0-1 0,1 0 0,0 0 0,0 0 0,0 0 0,0 0 0,0 0 0,1 1 0,0-1 0,0 0 1,0 0-1,0 0 0,1-1 0,-1 1 0,1 0 0,0 0 0,0-1 0,1 1 0,0 0 115,-2-5 5,1 1-1,-1-1 0,0 1 0,0-1 0,0 0 1,1 0-1,-1 1 0,0-1 0,0 0 0,0 0 0,0 0 1,0 0-1,-1-1 0,1 1 0,0 0 0,0 0 1,-1 0-1,1-1 0,-1 1 0,1 0 0,-1-1 0,1 1 1,-1 0-1,0-1 0,0 1 0,0 0 0,1-1 1,-2 1-1,1-1 0,0 1 0,0 0 0,0-1 1,0 1-1,-1-2-4,1 2 12,1-50 341,2 88-679,-22 3 11,18-79 480,-5-4 908,-7 87-1099,13-42 28,-1-1 0,1 1 0,0-1 0,0 1-1,0 0 1,0-1 0,0 1 0,0-1 0,1 1 0,-1-1 0,1 1 0,-1-1 0,1 1 0,-1-1 0,1 1 0,0-1 0,-1 0 0,1 1 0,0-1 0,0 0 0,0 1 0,0-1 0,0 0 0,0 0 0,1 0-1,-1 0 1,0 0 0,0-1 0,1 1 0,-1 0 0,1 0 0,-1-1 0,1 1 0,-1-1 0,1 1 0,-1-1 0,1 0 0,-1 0 0,1 1 0,-1-1 0,1 0 0,-1 0 0,1-1 0,0 1 0,-1 0-1,1 0 1,-1-1 0,1 1 0,-1-1 0,1 1 0,-1-1 0,1 0-2,1-1 40,-1 0 0,1 0 0,-1 0 1,1 0-1,-1 0 0,0-1 0,0 1 0,0-1 0,0 1 0,0-1 0,-1 0 0,1 1 0,-1-1 1,0 0-1,0 0 0,0 0 0,0 0 0,0 0 0,-1-1 0,0 1 0,1 0 0,-1 0 0,0 0 1,0 0-1,-1 0 0,1-1 0,-1 1 0,1 0 0,-1 0 0,0 0 0,0 0 0,0 0 0,-1 0 1,1 1-1,-1-1 0,0 0 0,1 1 0,-1-1 0,0 1 0,0-1 0,-1 1 0,1 0 0,-1 0-40,0 3-17,0 0-1,-1 0 0,1 0 0,0 1 0,-1-1 0,1 1 0,0 0 1,0 0-1,0 0 0,1 0 0,-1 1 0,0-1 0,1 1 1,0-1-1,-1 1 0,1 0 0,0 0 0,1 0 0,-1 0 0,0 0 1,1 1-1,0-1 0,0 0 0,0 1 0,0-1 0,0 1 0,0-1 1,1 1-1,0-1 0,0 1 0,0-1 0,0 3 18,1-4-124,-1 1 0,1 0 0,-1-1 0,1 1 0,0-1 0,0 1 0,0-1 0,1 1 0,-1-1 0,1 1 0,-1-1 0,1 0 0,0 0 0,-1 0 0,1 0 0,0 0-1,0 0 1,1-1 0,-1 1 0,0-1 0,0 1 0,1-1 0,-1 0 0,1 0 0,-1 0 0,2 0 124,45 9-7681,-30-10 2663</inkml:trace>
  <inkml:trace contextRef="#ctx0" brushRef="#br0" timeOffset="339.976">172 143 3299,'0'0'1901,"0"0"-102,0 0-91,0 0 6,0 0 143,0 0-79,-1-9-139,1-30 237,-1 5 3503,1 33-4712,0 3-133,1 51-305,-3-1 1,-3 1 0,-1-1-1,-3-1 1,-3 4-230,3-18 13,-3 1 1,0-2 0,-3 0 0,-1-1 0,-20 32-14,0-31 0,36-61-635,37-37-6981,-31 56 5398,6-11-6243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6.551"/>
    </inkml:context>
    <inkml:brush xml:id="br0">
      <inkml:brushProperty name="width" value="0.05" units="cm"/>
      <inkml:brushProperty name="height" value="0.05" units="cm"/>
    </inkml:brush>
  </inkml:definitions>
  <inkml:trace contextRef="#ctx0" brushRef="#br0">66 102 11915,'1'-31'2059,"0"-3"216,-1-3 3337,-5 39-1988,-29 168-2065,20-63-1498,5 1-1,4 0 1,6 28-61,11-41-2157,-12-94 2124,1-1 1,-1 1-1,0-1 0,0 1 0,0 0 1,0-1-1,1 1 0,-1-1 0,0 1 1,1 0-1,-1-1 0,0 1 0,1-1 1,-1 1-1,1-1 0,-1 0 1,1 1-1,-1-1 0,1 1 0,-1-1 1,1 0-1,-1 1 0,1-1 0,0 0 1,-1 0-1,1 1 0,-1-1 0,1 0 1,0 0-1,-1 0 0,1 0 1,0 0-1,-1 0 0,1 0 0,0 0 1,-1 0-1,1 0 0,-1 0 0,1 0 1,0-1-1,-1 1 0,1 0 0,0 0 1,-1-1-1,1 1 0,-1 0 0,1-1 1,-1 1-1,1 0 0,-1-1 1,1 1-1,-1-1 0,1 1 0,-1-1 1,0 1-1,1-1 0,-1 1 0,0-1 1,1 0 32,22-34-36,-23 34 33,45-88 260,-34 61 16,2 1 0,1 1 0,1 0 0,1 1-1,1 1 1,1 1 0,1 0 0,5-3-273,-20 23 30,-1-1 0,1 1 0,0 0 0,0 0-1,0 0 1,1 1 0,-1-1 0,0 1 0,1 0 0,0 0 0,0 1 0,-1-1 0,1 1 0,0 0 0,0 1 0,0-1 0,0 1-1,0 0 1,0 0 0,0 0 0,0 1 0,0 0 0,0 0 0,0 0 0,0 0 0,-1 1 0,1 0 0,-1 0 0,1 0 0,-1 1-1,1-1 1,-1 1 0,0 0 0,0 0 0,-1 1 0,1-1 0,-1 1 0,3 3-30,108 155 182,-37-44-172,-73-111-14,1 0 0,0 0-1,1 0 1,-1-1 0,2 0-1,-1 0 1,0 0 0,1-1 0,0 0-1,0 0 1,1 0 0,-1-1 0,1-1-1,0 1 1,0-1 0,0 0-1,1-1 1,-1 0 0,1 0 0,-1-1-1,1 0 1,-1-1 0,1 0 0,0 0-1,-1 0 1,1-1 0,-1-1-1,1 0 1,-1 0 0,9-3 4,5-10 113,0-1 1,0 0-1,-2-2 0,0-1 0,-1 0 1,-1-1-1,0-1 0,-2-1 1,-1 0-1,-1-1 0,0-1 0,-2 0 1,-1-1-1,-1 0 0,-1 0 1,-1-1-1,-1-1 0,-1-1-113,2-44 326,-8 70-313,0 0 0,0 0 0,-1 0 0,1 1 0,0-1 0,-1 0 0,0 0 0,1 1 0,-1-1 0,0 0 0,0 1 0,0-1 0,0 1 0,0-1 0,0 1 0,0-1 0,0 1 0,-1 0 0,1 0 0,0-1 0,-1 1 0,1 0 0,-1 0-1,0 0 1,1 1 0,-1-1 0,0 0 0,1 1 0,-1-1 0,0 1 0,0-1 0,1 1 0,-1 0 0,0 0 0,0 0 0,0 0 0,0 0-13,-9 3 11,0 0 0,0 1-1,1 0 1,-1 0 0,1 2-1,0-1 1,0 1 0,1 1-1,-1-1 1,2 2 0,-1-1-1,1 1 1,0 0 0,0 1-1,1 0 1,0 0 0,1 1 0,0 0-1,-3 8-10,2-6-2,0 0-1,1 1 1,1 0 0,0 0-1,1 0 1,0 0-1,1 1 1,1 0-1,0-1 1,1 1 0,0 0-1,1 0 1,1 0-1,0 0 1,1-1 0,0 1-1,1 0 1,1-1-1,0 0 1,1 0 0,0 0-1,1 0 1,0-1-1,1 0 1,1 0 0,0-1-1,0 0 1,1 0-1,0-1 1,1 0-1,11 8 3,-6-8-56,0 0 0,1-1 0,0-1 0,1 0 0,0-1 0,0-1 0,0-1 0,1 0-1,0-2 1,0 0 0,0 0 0,0-2 0,0 0 0,0-1 0,1-1 0,-1-1-1,3-1 57,-8 1-155,-1 0-1,0-1 1,0-1-1,0 0 1,0 0-1,-1-1 1,1 0-1,-1-1 1,-1-1-1,1 1 1,-1-2-1,0 1 1,-1-2-1,0 1 1,0-1-1,-1 0 1,0-1-1,0 0 1,-1 0-1,-1-1 1,1 0-1,-2 0 1,0 0-1,0-1 1,1-4 155,2-49-5638,-8 40-880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8.200"/>
    </inkml:context>
    <inkml:brush xml:id="br0">
      <inkml:brushProperty name="width" value="0.05" units="cm"/>
      <inkml:brushProperty name="height" value="0.05" units="cm"/>
    </inkml:brush>
  </inkml:definitions>
  <inkml:trace contextRef="#ctx0" brushRef="#br0">15 175 9801,'0'-129'2467,"0"103"511,-8 12-351,3 8-1346,3 6-672,2 0-385,3 10-224,13 9-96,1 5-353,6 6-1793,-1 0-3331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01.09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309 309 3171,'-273'-47'4874,"237"37"-3267,54 3 683,390-10 16,756 0-1868,208-40 1350,-1046 37 2040,221-45-3828,-394 31 352,-121 20-293,-32 14-59,0 0 0,1-1-1,-1 1 1,0-1 0,1 1 0,-1-1 0,0 1 0,0-1 0,0 1-1,0-1 1,0 1 0,1-1 0,-1 1 0,0-1 0,0 1-1,0-1 1,0 1 0,0-1 0,0 1 0,-1-1 0,1 1 0,0-1-1,0 1 1,0-1 0,0 1 0,-1-1 0,1 1 0,0-1-1,0 1 1,-1 0 0,1-1 0,0 1 0,-1-1 0,1 1 0,0 0-1,-1-1 1,1 1 0,-1 0 0,1 0 0,-1-1 0,1 1-1,-1 0 1,1 0 0,-1-1 0,1 1 0,-1 0 0,1 0 0,-1 0-1,1 0 1,-1 0 0,1 0 0,-1 0 0,1 0 0,-1 0-1,1 0 1,-1 0 0,1 0 0,-1 0 0,1 1 0,-1-1 0,1 0-1,-1 0 1,1 0 0,0 1 0,-1-1 0,1 0 0,-1 1-1,1-1 1,-1 1 0,-75-6-313,0 5 1,-1 2-1,1 4 0,1 3 0,-1 4 313,-118 20-3389,-20 4-3824,71-18 118</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01.6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280 1 6182,'-26'1'123,"-16"-1"982,0 1 0,0 3 0,1 2 0,-1 1 0,-2 3-1105,44-10 38,0 0-1,1 0 1,-1 0 0,0 1 0,1-1 0,-1 0-1,0 0 1,1 1 0,-1-1 0,0 0 0,0 0-1,1 1 1,-1-1 0,0 0 0,0 1 0,0-1-1,1 0 1,-1 1 0,0-1 0,0 0 0,0 1-1,0-1 1,0 0 0,0 1 0,0-1 0,0 1-1,0-1 1,0 0 0,0 1 0,0-1 0,0 0-1,0 1 1,0-1 0,0 1 0,0-1 0,0 0-1,0 1 1,-1-1 0,1 0 0,0 1-1,0-1 1,0 0 0,-1 1 0,1-1 0,0 0-1,-1 0 1,1 1 0,0-1 0,0 0 0,-1 0-38,132 14 1409,871 6 1410,1415-17 1120,-1705-19-3143,-700 15-696,-33 0-56,-400 10 123,-125 30-167,436-30-50,-2161 161 24,2260-169-1,-7 1-23,28-2-12,697-37 174,1426-22 475,-1852 60-324,1070-16 2757,-1190 6-2475,-129 6-454,-27-4 174,-23 0-68,16 7-179,-98-25 208,-1 6 0,-52-3-226,69 11-14,104 12 12,-16-1-12,1-1 0,-1 1-1,1 1 1,-1-1 0,1 1 0,-1-1 0,1 1 0,-1 1 0,0-1 0,1 0 0,-1 1 0,0 0-1,0 0 1,0 0 0,1 2 14,-5-2-63,0-1 0,0 1 0,0-1 0,0 1 0,0-1-1,0 1 1,-1-1 0,1 1 0,-1-1 0,1 1 0,-1-1-1,0 1 1,1-1 0,-1 0 0,0 1 0,0-1 0,0 0 0,0 0-1,0 0 1,0 0 0,0 0 0,-1 0 0,1 0 0,0 0 0,0 0-1,-1 0 1,1-1 0,-1 1 0,1 0 0,0-1 0,-1 1 0,1-1-1,-1 0 1,0 0 63,1 1-90,-102 37-5579,43-27-1714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04.833"/>
    </inkml:context>
    <inkml:brush xml:id="br0">
      <inkml:brushProperty name="width" value="0.05" units="cm"/>
      <inkml:brushProperty name="height" value="0.05" units="cm"/>
      <inkml:brushProperty name="color" value="#E71224"/>
    </inkml:brush>
  </inkml:definitions>
  <inkml:trace contextRef="#ctx0" brushRef="#br0">811 263 352,'0'0'620,"0"0"106,-16-2 235,-106-14 2589,147 16 1393,113-6-4404,2223-100 2381,221 41 1591,-1110 53-4089,-1152 3-401,81-23-21,-356 26 6,-38-1-112,-35 6-184,-188 10-4866,158-6 1312,-22 2-5114</inkml:trace>
  <inkml:trace contextRef="#ctx0" brushRef="#br0" timeOffset="634.411">1 361 2402,'0'0'902,"0"0"-202,0 0 79,0 0 166,0 0 278,13-4-348,203-32 673,875-7 1282,-727 35-2499,3321-46 5937,-2662 45-4908,816 6 1646,-1579-7-2040,-238-4-539,-52 2-80,-204 2-86,195 23-828,38-13 480,1 1 1,-1 0 0,1-1-1,-1 1 1,1 0 0,0 0 0,-1-1-1,1 1 1,0 0 0,-1 0-1,1 0 1,0-1 0,0 1-1,0 0 1,0 0 0,0 0 0,0 0-1,0 0 1,0-1 0,0 1-1,1 0 1,-1 0 0,0 0-1,0-1 1,1 1 0,-1 0 0,0 0-1,1 0 1,-1-1 0,1 1-1,-1 0 1,1-1 0,0 1-1,-1-1 1,1 1 0,-1 0 0,1-1-1,0 1 1,0-1 0,-1 0-1,1 1 1,0-1 0,0 0-1,-1 1 1,1-1 0,0 0 86,18 11-3694,3-4-2451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8.855"/>
    </inkml:context>
    <inkml:brush xml:id="br0">
      <inkml:brushProperty name="width" value="0.05" units="cm"/>
      <inkml:brushProperty name="height" value="0.05" units="cm"/>
    </inkml:brush>
  </inkml:definitions>
  <inkml:trace contextRef="#ctx0" brushRef="#br0">32 239 17136,'8'-84'5269,"-6"83"-1002,3 19-3484,0 265 1465,-4-207-2494,3 0 1,3-1-1,4 1 1,7 13 245,-87-273-3994,62 152 4011,1 0 0,1 0 0,2-1 0,1 1 0,2-1 0,1 0 0,2 1 0,1-1 0,1 1 0,2 0 0,1 0 0,2 1 0,1 0 0,1 1 0,1 0 0,2 1 0,12-17-17,-21 39 21,-1 1 0,1-1 0,0 1 1,1 1-1,0-1 0,0 1 0,0 0 1,0 1-1,1 0 0,0 0 1,0 1-1,0-1 0,0 2 0,0-1 1,1 1-1,-1 1 0,1-1 0,-1 1 1,1 1-1,0 0 0,-1 0 0,1 0 1,0 1-22,7 1-83,1 1 1,-1 0 0,0 1-1,0 1 1,0 0 0,-1 1-1,0 1 1,0 0 0,0 1 0,-1 1-1,8 6 83,20 28-4095,-24-8-3266,-13-14-753</inkml:trace>
  <inkml:trace contextRef="#ctx0" brushRef="#br0" timeOffset="284.752">76 451 9161,'0'0'5157,"0"0"-3011,0 0 448,0 0-1441,0 0-576,78 37-97,-29-35-320,9 0-96,3 0-64,2-1-192,4-1-480,-4 0-610,4 0-1088,-8 0-1025,0 0-1378,-13 0-3651</inkml:trace>
  <inkml:trace contextRef="#ctx0" brushRef="#br0" timeOffset="764.737">970 448 705,'0'0'10479,"0"0"-5408,0 0-1691,0 0-839,-13-11-796,-45-35-346,54 44-1291,1 0 0,-1 0 0,1 0 0,-1 1 0,0 0 0,1-1 0,-1 1 0,0 1 0,0-1 0,0 0 0,0 1 0,1 0 0,-1 0 0,0 0 0,0 1 0,-3 0-108,-4 0 226,-3 1-197,1 0 0,-1 2-1,1-1 1,0 1 0,0 1 0,0 1 0,1 0 0,0 0 0,0 1 0,1 0 0,0 1-1,0 1 1,0 0 0,1 0 0,1 1 0,0 0 0,0 1 0,1 0 0,0 0-1,1 1 1,0 0 0,1 0 0,0 0 0,1 1 0,0 0 0,1 0 0,1 0-1,0 1 1,1-1 0,0 1 0,1 0 0,1-1 0,0 1 0,1 0 0,0-1 0,1 1-1,1-1 1,0 1 0,3 6-29,-2-9-65,1-1 0,0-1 0,0 1 0,1-1 0,0 0 0,1 0 0,0 0-1,1-1 1,-1 0 0,1-1 0,1 0 0,0 0 0,0-1 0,0 0 0,1 0 0,-1-1 0,1-1 0,0 1-1,1-2 1,-1 1 0,1-1 0,0-1 0,0 0 0,0-1 0,0 0 0,0 0 0,0-1 0,0-1-1,0 1 1,0-2 0,8-2 65,-8 0 6,0 0 0,0-1-1,-1 0 1,0-1 0,0 0-1,0 0 1,-1-1 0,0-1-1,0 0 1,-1 0 0,0 0-1,0-1 1,-1 0 0,0-1-1,0 1 1,-1-3-6,77-174 555,-80 177-527,7-19 91,-2 0 1,0-1-1,-2 0 0,-1 0 1,0-21-120,-14 216 53,10 95-2936,-1-258 2708,0 0 0,1 0 0,-1 0-1,0-1 1,1 1 0,0 0-1,-1 0 1,1 0 0,0 0-1,1-1 1,-1 1 0,0-1-1,1 1 1,0-1 0,-1 1-1,1-1 1,0 0 0,0 0 0,0 0-1,0 0 1,1 0 0,-1 0-1,1-1 1,-1 1 0,1-1-1,-1 1 1,1-1 0,0 0-1,0 0 1,-1 0 0,1-1-1,0 1 1,0-1 0,0 1 0,0-1-1,0 0 1,0 0 0,0 0-1,0-1 1,-1 1 0,1-1-1,0 0 1,0 1 0,0-1-1,-1 0 1,1-1 0,0 1-1,-1 0 1,1-1 0,-1 0 175,22-15 499,0 0 1,-2-2-1,0-1 1,-2-1-1,0-1 1,-1 0-1,-1-2 1,-1 0-1,-2 0 1,0-2-1,1-5-499,-2 9 330,0-2 230,-10 14-322,0 1-1,1 0 0,1 0 1,0 0-1,0 1 1,0 0-1,1 0 0,0 0 1,1 1-1,0 0 0,0 1 1,0 0-1,8-4-237,-13 10 31,-1 1 0,1-1 0,0 1 1,-1 0-1,1 0 0,0 0 0,-1 0 0,1 0 0,-1 1 0,0-1 0,1 1 0,-1 0 0,0 0 0,0 0 1,0 0-1,0 0 0,0 0 0,-1 0 0,1 0 0,-1 1 0,1-1 0,-1 1 0,0-1 0,0 1 1,0 0-1,0-1 0,0 1 0,-1 0 0,1 0 0,-1-1 0,0 1 0,0 0 0,0 0 0,0 2-31,3 7 64,15 66 81,31 84-124,-44-154-16,0-1 0,0 0 0,1-1 0,0 0 0,0 1 0,0-2 0,1 1 0,0-1 0,0 0 0,1 0 0,-1-1 0,1 0 1,0-1-1,0 1 0,0-2 0,1 1 0,-1-1 0,1 0 0,-1-1 0,1 0 0,-1 0 0,1-1 0,0 0 0,0 0 0,-1-1 0,1 0 0,-1-1 1,1 0-1,-1 0 0,0-1 0,1 0 0,-1-1 0,-1 1 0,1-1 0,0-1 0,-1 0 0,0 0 0,0 0 0,4-5-5,4-5 93,-1-1 0,0 0 1,-1 0-1,-1-1 0,-1-1 0,0 0 0,-2-1 0,0 0 0,-1 0 0,-1-1 0,0 1 0,-2-2 1,0 1-1,-2-1 0,0 1 0,-1-1 0,-1 0 0,-1 0 0,-1 0 0,-1 0 0,0 0 0,-2 1 1,0-1-1,-2 1 0,-1-3-93,-34-43-1772,-7 46-4362,22 20-1399</inkml:trace>
  <inkml:trace contextRef="#ctx0" brushRef="#br0" timeOffset="1432.783">2661 448 7239,'0'0'4815,"-4"-13"-2354,-14-39 32,-4 35 1608,3 50-2543,12-8-1363,2 0 0,0 1 0,2 0 0,1 0 0,1 0 0,1 0 1,2 0-1,0 0 0,1 0 0,2 0 0,3 8-195,-5-21 9,1-1 0,0 0 0,1-1 0,0 1 0,1-1 1,0 0-1,1 0 0,0-1 0,0 0 0,1 0 0,1-1 0,-1 0 0,2 0 1,-1-1-1,1 0 0,0-1 0,1 0 0,0 0 0,0-1 0,0-1 0,1 0 0,-1-1 1,1 0-1,6 1-9,-6-3 100,1 0 0,0 0 1,0-2-1,0 0 1,0 0-1,0-1 0,0-1 1,0 0-1,0 0 1,-1-2-1,1 1 0,-1-2 1,0 0-1,0 0 1,-1-1-1,1 0 0,-1-1 1,-1 0-1,1-1 1,-1 0-1,-1-1 0,1 0 1,-2-1-1,1 0 1,-1 0-1,-1 0 0,1-1 1,-2 0-1,0-1 1,0 0-1,2-7-100,-1 3 54,-1 0 1,-1 0-1,0 0 1,-1 0-1,-1-1 1,0 0-1,-1 1 1,-1-1-1,-1 0 0,0 0 1,-2 0-1,1 0 1,-2 1-1,0-1 1,-1 1-1,-1 0 1,-1 0-1,0 0 1,-1 0-1,0 1 0,-1 0 1,-1 1-1,0 0 1,-1 0-1,-4-2-54,9 11-113,-1 0 0,0 1 0,0 0 0,0 0 0,0 0 0,-1 0 0,1 1 0,-1 0 0,0 1 0,0 0 0,0 0 0,-1 0 0,1 1-1,0 0 1,0 0 0,-1 1 0,1 0 0,-1 0 0,1 1 0,0-1 0,-1 2 0,1-1 0,0 1 0,0 0 0,-3 2 113,4-1-625,0 0 0,0 0 1,0 1-1,0-1 0,0 1 0,1 1 0,0-1 1,0 1-1,0 0 0,1 0 0,-1 0 1,1 0-1,0 1 0,1 0 0,-1 0 1,1 0-1,-2 6 625,-7 29-8114</inkml:trace>
  <inkml:trace contextRef="#ctx0" brushRef="#br0" timeOffset="2124.65">3587 377 17200,'-1'-93'2744,"1"93"-2674,0 0-1,0 1 0,0-1 1,0 0-1,0 1 1,0-1-1,0 0 0,0 1 1,0-1-1,0 0 1,0 1-1,0-1 0,0 0 1,-1 0-1,1 1 1,0-1-1,0 0 0,0 1 1,-1-1-1,1 0 1,0 0-1,0 0 0,-1 1 1,1-1-1,0 0 1,0 0-1,-1 0 0,1 1 1,0-1-1,-1 0 1,1 0-1,0 0 0,-1 0 1,1 0-1,0 0 1,0 0-1,-1 0 0,1 0 1,0 0-1,-1 0 1,1 0-1,0 0 0,-1 0 1,1 0-1,0 0 1,-1 0-1,1 0 0,0 0 1,-1-1-1,1 1-69,-6 53 721,2 0 1,3 1-1,5 52-721,0-17 372,-4-25-170,-1-34-156,1 0-1,1 0 1,2 0-1,1 0 1,1-1-1,8 27-45,-11-51 1,1 0 0,-1-1 0,1 1 0,0 0 0,0-1 0,0 1 0,0-1 1,1 0-1,0 0 0,0 0 0,0-1 0,0 0 0,1 1 0,-1-1 0,1-1 0,0 1 0,-1-1 0,1 1 0,0-2 0,1 1 0,-1 0 0,0-1 1,1 0-1,-1 0 0,0-1 0,1 1 0,-1-1 0,1-1 0,-1 1 0,0-1 0,1 1 0,-1-2 0,0 1 0,1 0 0,2-2-1,11-3 69,0 0 0,-1-1 0,1-1 0,-1-1 0,-1 0 0,0-1-1,0-1 1,-1-1 0,-1 0 0,0-1 0,0-1 0,-2 0 0,1-1-1,-2 0 1,0-1 0,3-7-69,10-18 131,-2 0-1,-2-2 0,-1 0 1,-3-2-1,-1 0 1,1-13-131,-10 31-7,0 1 1,-2-1 0,0 0-1,-2-1 1,-1-22 6,-2 50-2,0 1 0,0-1 0,-1 0 0,1 1 0,0-1 0,0 1 0,-1-1-1,1 0 1,0 0 0,-1 1 0,1-1 0,-1 0 0,1 0 0,0 1 0,-1-1 0,1 0 0,-1 0 0,1 0 0,0 0 0,-1 0 0,1 1 0,-1-1 0,1 0 0,-1 0 0,1 0 0,0 0 0,-1 0 0,1 0 0,-1-1 0,1 1 0,-1 0 0,1 0 0,0 0-1,-1 0 1,1 0 0,-1-1 0,1 1 0,0 0 0,-1 0 0,1-1 0,-1 1 0,1 0 0,0 0 0,0-1 0,-1 1 0,1 0 0,0-1 0,-1 1 0,1-1 0,0 1 0,0 0 0,0-1 0,0 1 0,-1-1 0,1 1 2,-8 19-107,0 0 1,2 1-1,0 0 1,1 0 0,1 0-1,1 0 1,1 1-1,0 2 108,-2 14-314,-1-8-229,3-1 1,0 1-1,1 0 0,2 0 1,4 24 541,-4-45-193,0-1 0,1 1 0,0-1 0,0 0 0,1 0 0,0 0 0,0 0 0,0 0 0,1 0 0,0-1 0,1 1 0,-1-1 0,1 0 0,0-1 0,1 1 0,-1-1 0,1 0 0,0-1 0,1 1 0,-1-1 0,1 0 0,-1-1 0,1 1 0,4 0 193,-3-2-152,0 0 0,1 0 0,-1-1 0,0 0 0,0-1 0,1 0 0,-1 0 0,0 0 0,1-1 0,-1-1 0,0 1 0,0-1 0,0-1 1,0 0-1,0 0 0,-1 0 0,1-1 0,-1 0 0,0 0 0,0-1 0,-1 0 0,6-5 152,4-3 349,-1-1 0,-1-1 0,0 0 0,-1-2 1,0 1-1,-2-1 0,0-1 0,7-14-349,-9 9 1006,0-1 0,-2-1 1,-1 1-1,-1-1 0,0-1 0,-2 1 1,-2 0-1,0-22-1006,0 86 91,-1-1 1,-2 1-1,-1 0 1,-3-1-1,-1 0 1,-2 0-1,-1-1 0,-4 6-91,14-40-1,-1 0-1,0 0 1,0 0-1,0 1 0,0-1 1,0 0-1,-1 0 1,1 0-1,-1-1 0,0 1 1,0 0-1,0-1 0,0 1 1,0-1-1,-1 1 1,1-1-1,-1 0 0,0 0 1,1 0-1,-1-1 1,0 1-1,0-1 0,0 1 1,0-1-1,0 0 1,0 0-1,-1 0 0,1-1 1,0 1-1,0-1 0,-1 0 1,1 0-1,0 0 1,-1 0-1,1 0 0,0-1 1,0 1-1,-1-1 1,1 0-1,0 0 0,0 0 1,0-1-1,0 1 1,0-1-1,0 1 0,0-1 1,1 0-1,-1 0 0,1-1 1,-1 1-1,1 0 1,0-1-1,-2-1 2,-1-8 29,1 0-1,0 0 1,0 0 0,1-1-1,1 1 1,0-1-1,0 0 1,2 1 0,-1-1-1,2 0 1,0-6-29,0 9 77,0 1 0,1-1 0,0 1 0,0 0 0,1 0 0,1 0 0,-1 0 0,1 0-1,1 1 1,-1-1 0,1 1 0,1 1 0,0-1 0,0 1 0,0 0 0,1 0 0,0 0 0,0 1 0,1 0 0,0 1 0,6-4-77,4-2 12,0 2 1,1 0 0,0 1-1,0 1 1,1 0 0,0 2-1,0 0 1,0 1 0,16 0-13,0 2-339,0 1 0,0 1 1,0 2-1,0 2 1,22 6 338,91 39-6843,-95-20-1763</inkml:trace>
  <inkml:trace contextRef="#ctx0" brushRef="#br0" timeOffset="2441.765">5474 1003 20980,'0'0'6182,"0"0"-4132,106-97-32,-73 66-769,-3 9-961,-4 5-288,-7 7 0,-12 7 0,-7 3 0,-13 20 0,-16 3-2434,-17 9-2755,-9-1-10026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44.21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4201 20 1762,'0'0'2845,"0"0"-1292,0 0-287,0 0-33,0 0-75,0 0 33,0 0-54,0 0-144,-1-3-155,1 1-927,0 1 153,0 1 0,0-1 0,0 0 0,0 1 0,0-1 0,0 1 0,0-1 0,-1 1 0,1-1 0,0 1 0,0-1 0,0 1-1,-1-1 1,1 1 0,0-1 0,-1 1 0,1-1 0,0 1 0,-1-1 0,1 1 0,0 0 0,-1-1 0,1 1 0,-1-1 0,1 1 0,-1 0 0,1 0-1,-1-1 1,1 1 0,-1 0 0,1 0 0,-1 0 0,1-1 0,-1 1 0,1 0 0,-1 0 0,0 0 0,1 0 0,-1 0 0,1 0 0,-1 0 0,1 0-1,-1 0 1,1 1 0,-1-1 0,1 0 0,-1 0 0,0 0 0,1 1 0,-1-1 0,1 0 0,0 1 0,-1-1 0,1 0 0,-1 1 0,1-1-1,-1 0 1,1 1 0,-1 0-64,-109 23 2285,-117-1-1940,-1-10-1,-31-11-344,-24 2 85,-1434 69-15,1305-64-76,-77-21 6,215-22 641,224 71-81,34-17-531,2 1-1,0 0 0,1 1 0,1 0 0,2 1 0,0 0 0,1 1 1,1 0-1,2 1 0,0-1 0,0 7-28,4-9 7,1 0-1,1 0 0,1 0 1,1 0-1,1 0 1,1 0-1,0-1 0,2 1 1,1-1-1,5 11-6,-10-24 3,1 1 0,1-1 0,0 0 0,0 0 0,0 0 0,1 0 0,0-1-1,1 0 1,-1 0 0,1 0 0,1-1 0,-1 0 0,1 0 0,0 0 0,1-1 0,-1 0 0,1 0 0,0-1-1,0 0 1,1-1 0,-1 0 0,7 2-3,78 4 12,0-4-1,1-4 0,0-4 0,-1-4 1,39-11-12,104-5 34,228 2 196,228 26-230,760 18 613,-1429-23-583,26 2 60,0-3 0,1-2 1,-1-2-1,0-2 0,41-12-90,-88 19 7,1-1 0,-1 1 0,1-1 0,-1 0 0,1 0 0,-1 0 0,1 0 0,-1-1 1,0 1-1,0 0 0,0-1 0,0 0 0,0 0 0,0 1 0,0-1 0,0 0 0,-1 0 0,1-1 0,-1 1 0,1 0 0,-1 0 1,0-1-1,0 1 0,0-1 0,0 1 0,0-1 0,-1 1 0,1-1 0,-1 0 0,0 1 0,0-1 0,0 1 0,0-1 0,0 0 0,0 1 1,-1-1-1,1 0 0,-1 1 0,0-1 0,0 1-7,-34-168 96,33 137-91,1-1 1,2 1-1,1 0 0,1 0 1,2 0-1,7-23-5,13-87 224,-17 149-356,10-6-4033,-5-12-2748</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7.920"/>
    </inkml:context>
    <inkml:brush xml:id="br0">
      <inkml:brushProperty name="width" value="0.05" units="cm"/>
      <inkml:brushProperty name="height" value="0.05" units="cm"/>
    </inkml:brush>
  </inkml:definitions>
  <inkml:trace contextRef="#ctx0" brushRef="#br0">37 75 17841,'-1'-14'2530,"-3"-42"102,4 56-2526,-1 0 0,1 1 0,0-1 0,-1 0 1,1 0-1,-1 1 0,1-1 0,0 0 0,-1 0 0,1 1 0,-1-1 0,1 0 0,-1 0 1,1 0-1,-1 0 0,1 0 0,-1 0 0,1 0 0,0 0 0,-1 0 0,1 0 0,-1 0 0,1 0 1,-1 0-1,1 0 0,-1 0 0,1 0 0,-1-1 0,1 1 0,0 0 0,-1 0 0,1-1 0,-1 1 1,1 0-1,0 0 0,-1-1 0,1 1 0,0 0 0,-1-1 0,1 1 0,0-1 0,0 1 0,-1 0 1,1-1-1,0 1 0,0-1 0,0 1 0,-1-1-106,-11 147 1485,12-109-1294,6 241 630,-1-159-5573,-2-63-760,-2-41-1097,0-9-2691</inkml:trace>
  <inkml:trace contextRef="#ctx0" brushRef="#br0" timeOffset="546.078">329 149 7047,'0'0'8936,"0"0"-5519,0 0-1079,6 17-608,16 58-866,-18-59-756,0 1-1,-2-1 1,0 1-1,-1-1 1,-1 1-1,0 0 1,-2-1-1,0 1-107,1 5 11,-13 86-679,13-108 654,1 0 1,0 0-1,0-1 0,-1 1 0,1 0 1,0 0-1,-1 0 0,1 0 1,0 0-1,-1 0 0,1 0 0,0 0 1,-1 0-1,1 0 0,0 0 0,0 0 1,-1 0-1,1 0 0,0 0 0,-1 0 1,1 0-1,0 0 0,-1 0 0,1 0 1,0 1-1,-1-1 0,1 0 0,0 0 1,0 0-1,-1 0 0,1 1 0,0-1 1,0 0-1,0 0 0,-1 1 0,1-1 1,0 0-1,0 1 0,0-1 0,-1 0 1,1 0-1,0 1 0,0-1 0,0 0 1,0 1-1,0-1 0,0 0 0,0 1 1,0-1-1,0 0 0,0 1 0,0-1 1,0 0-1,0 1 0,0-1 14,-7-27 73,6 4 255,1 1 0,1-1-1,1 1 1,1 0 0,1 0 0,1 0 0,0 0 0,2 1-1,1 0 1,0 0 0,3-3-328,-5 13 54,0 0-1,0 1 1,1 0-1,1 0 1,-1 0-1,2 1 1,-1 0-1,1 1 1,1 0-1,-1 0 1,1 1-1,1 0 1,-1 1-1,1 0 1,0 1-1,0 0 1,1 1-1,0 0 1,-1 1-1,12-2-53,-11 3 0,1 1-1,0 1 1,0 0-1,-1 1 1,1 0-1,0 1 1,-1 1-1,1 0 1,-1 0-1,0 1 0,0 1 1,0 0-1,-1 1 1,0 0-1,0 0 1,0 1-1,-1 1 1,0 0-1,0 0 1,-1 1-1,0 0 1,-1 1-1,0 0 1,0 0-1,-1 1 0,0 0 1,-1 0-1,-1 0 1,1 1-1,1 7 1,-1 0-98,0 0 0,-1 1 0,-1-1 0,-1 1-1,0 0 1,-2 0 0,0 15 98,-16 80-3487,9-84-332,4-19-343,0-2-4251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6.968"/>
    </inkml:context>
    <inkml:brush xml:id="br0">
      <inkml:brushProperty name="width" value="0.05" units="cm"/>
      <inkml:brushProperty name="height" value="0.05" units="cm"/>
    </inkml:brush>
  </inkml:definitions>
  <inkml:trace contextRef="#ctx0" brushRef="#br0">6 443 14990,'1'-13'2669,"-1"5"-2896,2-36 4800,-1 68-415,-2 78-3235,11 211-671,10-230-3365,7-35-7467,-18-36 651</inkml:trace>
  <inkml:trace contextRef="#ctx0" brushRef="#br0" timeOffset="344.23">23 102 6022,'-14'-87'8680,"5"77"-6758,9 6 224,0 4-993,13 1-865,6 13-256,13 6-32,4 6 0,6 7-256,4-1-1346,2 3-3042,-8-6-3684</inkml:trace>
  <inkml:trace contextRef="#ctx0" brushRef="#br0" timeOffset="667.953">854 253 17649,'0'0'2343,"0"0"284,6-14-535,18-43-762,-24 56-1308,1 1 1,-1-1 0,0 1-1,1-1 1,-1 0 0,0 1 0,1-1-1,-1 0 1,0 1 0,0-1-1,0 0 1,1 1 0,-1-1 0,0 0-1,0 1 1,0-1 0,0 0-1,0 1 1,0-1 0,-1 0 0,1 1-1,0-1 1,0 0 0,0 1-1,-1-1 1,1 0 0,0 1 0,-1-1-1,1 1 1,0-1 0,-1 0-1,1 1 1,-1-1 0,1 1-1,-1-1 1,1 1 0,-1 0 0,1-1-1,-1 1 1,1-1 0,-1 1-1,0 0 1,1 0 0,-1-1 0,0 1-1,1 0 1,-1 0 0,0 0-1,1 0 1,-1 0 0,0 0 0,1 0-1,-1 0 1,0 0 0,1 0-1,-1 0 1,0 0-23,-3 0 88,-5-2-67,0 1-1,0 1 1,0 0 0,0 0-1,0 1 1,0 0-1,0 0 1,0 1-1,0 0 1,0 1 0,1 0-1,-1 0 1,1 1-1,0 0 1,0 0-1,0 1 1,0 0 0,1 0-1,0 1 1,0 0-1,1 0 1,-1 1-1,1 0 1,1 0-1,-1 0 1,1 1 0,1 0-1,-1 0 1,1 0-1,1 0 1,-1 1-1,2-1 1,-1 1 0,-1 8-21,3-9-26,0 1 1,1 0 0,0 0-1,0 0 1,1 0 0,0-1-1,0 1 1,1 0-1,0-1 1,1 1 0,0-1-1,0 0 1,1 0 0,0 0-1,0 0 1,1 0 0,5 6 25,114 109-763,-39-47 462,-81-73 277,0 1 0,0-1 0,0 0 0,-1 1 0,1 0 0,-1 0 0,0 0 0,0 0 0,0 0 0,-1 1 0,0-1 0,1 1 0,-2 0 0,1 0 0,0 0 0,-1 0-1,0 0 1,0 0 0,0 0 0,-1 0 0,0 0 0,0 0 0,0 0 0,-1 0 0,1 0 0,-1 0 0,-1 0 0,1 0 0,0 0 0,-1 0 0,0 0 0,0-1 0,-1 1 0,1-1 0,-1 1 0,0-1 0,0 0 0,-1 0 0,1 0 0,-1-1 0,0 1 0,-1 0 24,-15 3 8,1-1 1,0-1 0,-1 0-1,0-2 1,0 0-1,0-2 1,-1 0-1,1-1 1,0-1-1,0-1 1,0-1-1,0 0 1,0-2-1,0 0 1,-2-2-9,5 3-327,-51-15-2074,38-8-4752,26 10-33</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4.612"/>
    </inkml:context>
    <inkml:brush xml:id="br0">
      <inkml:brushProperty name="width" value="0.05" units="cm"/>
      <inkml:brushProperty name="height" value="0.05" units="cm"/>
    </inkml:brush>
  </inkml:definitions>
  <inkml:trace contextRef="#ctx0" brushRef="#br0">339 0 15054,'0'0'2979,"0"0"-609,0 0-96,0 0-1217,0 0-192,-22 99-256,15-29-161,2 7-31,5 5-161,0-2-160,8 0-96,3-1 0,-5-3 0,3-3-993,2-9-1601,2-12-1154,3-12-3619</inkml:trace>
  <inkml:trace contextRef="#ctx0" brushRef="#br0" timeOffset="970.915">200 464 12364,'-8'-16'646,"5"7"-228,-1 0 0,0 1 1,-1-1-1,0 1 0,0 1 0,-1-1 0,0 1 0,0 0 0,-1 0 0,0 0 1,0 1-1,-6-4-418,-100-45 5125,154 49-3615,28 9-1247,0-4 0,0-2 0,-1-4 0,42-10-263,188-72 5,-290 87 5,-6 0-9,0 1 0,0 0-1,0 0 1,0 0 0,1 0-1,-1 0 1,0 0 0,0 1-1,0-1 1,1 1 0,-1-1-1,0 1 1,1 0 0,-1 0-1,0 0 1,1 0 0,-1 1-1,0-1 1,1 0 0,-1 1-1,0 0 1,0-1 0,0 1-1,1 0 1,-1 0 0,0 0-1,0 1 1,0-1 0,-1 0-1,1 1 1,0-1 0,0 1-1,0 1 0,2 11-3,0 1-1,-1 0 1,-1 0 0,-1 0-1,0 0 1,-1 0-1,0 0 1,-2 5 3,1 22-5,0 43-134,-2-51-41,1 0 0,2 0 0,1 0 0,2 0 1,2 0-1,1 0 0,1-1 0,2 0 0,1-1 1,6 11 179,-16-40-72,1-1 0,0 1 0,0 0 1,0-1-1,0 1 0,1-1 1,-1 0-1,1 1 0,-1-1 1,1 0-1,0 0 0,0 0 1,0 0-1,0 0 0,0 0 1,0-1-1,1 1 0,-1-1 0,1 1 1,-1-1-1,1 0 0,-1 0 1,1 0-1,0 0 0,-1-1 1,1 1-1,0-1 0,-1 1 1,1-1-1,0 0 0,0 0 1,0-1-1,-1 1 0,1 0 0,2-1 72,6-7-9,-1 0-1,0 0 1,-1-1-1,0-1 0,0 1 1,-1-1-1,0-1 1,0 1-1,-1-1 0,-1-1 1,0 1-1,-1-1 0,3-9 10,-4 13 40,28-61 398,-24 45-320,1 1-1,2 0 1,0 1-1,2 0 0,0 0 1,1 1-1,2 1 1,0 1-1,1 0 0,0 1 1,20-15-118,-33 30 21,0 0 1,-1 1 0,1 0-1,0-1 1,0 1 0,0 1-1,1-1 1,-1 0 0,0 1-1,1 0 1,-1 0 0,1 1-1,-1-1 1,1 1 0,-1 0-1,1 0 1,-1 0 0,1 1-1,-1-1 1,1 1 0,-1 0-1,0 1 1,1-1 0,-1 1-1,0 0 1,0 0 0,0 0-1,0 0 1,0 1 0,-1-1-1,1 1 1,-1 0 0,1 0-1,0 2-21,84 158 179,-72-125-181,-1-5 21,-13-22-23,1-1 0,0 0 0,1-1 0,0 1 0,1-1 0,0 1 0,0-2 0,1 1 0,0 0 0,0-1 0,1 0 0,1-1 0,-1 1 0,1-2 0,0 1 0,0-1-1,1 0 1,0 0 0,0-1 0,0-1 0,1 1 0,2-1 4,-2-2 10,0-1-1,0-1 1,0 0-1,1 0 1,-1-1-1,0-1 1,0 1-1,-1-1 1,1-1 0,0 0-1,-1-1 1,1 1-1,-1-2 1,0 1-1,-1-1 1,1-1-1,-1 1 1,0-2-1,0 1 1,-1-1-1,4-4-8,7-8 254,-1-1 1,0-1 0,-2 0 0,-1-1 0,0-1 0,-2 0-1,8-21-255,-7 15 121,-1 0-1,-1 0 1,-2-1-1,-1 0 0,-1-1 1,-2 0-1,-1 0 1,-1 0-1,-2-9-120,-1 36 7,0 1 0,0 0 0,0 0 0,0 0 0,-1-1-1,1 1 1,-1 0 0,0 0 0,0 0 0,0 0 0,-1 0 0,1 0 0,-1 1 0,0-1 0,1 0-1,-1 1 1,0-1 0,0 1 0,-1 0 0,1-1 0,0 1 0,-1 0 0,0 1 0,1-1 0,-1 0-1,0 1 1,0-1 0,0 1 0,0 0 0,0 0 0,0 0 0,0 0 0,0 1 0,0-1 0,0 1-1,-1 0 1,1 0 0,0 0 0,0 0 0,0 1 0,-1-1-7,-10 4-1,0 1 0,0 0-1,1 1 1,-1 1 0,1 0 0,1 1 0,-1 0-1,2 1 1,-1 0 0,1 1 0,0 0-1,1 1 1,0 0 0,1 1 0,0 0 0,1 0-1,0 1 1,1 0 0,1 0 0,0 1 0,0 0-1,0 6 2,-6 15-261,2 0-1,1 1 1,2 1-1,2-1 0,1 1 1,2 0-1,1 0 1,3 26 261,-2-60-57,0 1 0,1-1 0,-1 1 0,1-1 0,-1 1 0,1-1 0,0 1 0,0-1-1,1 0 1,-1 1 0,1-1 0,-1 0 0,1 0 0,0 0 0,0 0 0,0 0 0,1-1 0,-1 1 0,1-1 0,-1 1 0,1-1 0,0 0 0,0 0 0,0 0 0,0-1 0,0 1 0,1-1 0,-1 1 0,0-1 0,1 0 0,-1 0 0,1-1 0,-1 1 0,1-1 0,-1 1 0,1-1 0,-1 0 0,1-1 0,-1 1 0,1-1 0,-1 1 0,1-1 0,-1 0 0,1 0 0,-1-1 0,0 1 0,3-2 57,17-12 144,-1-1 0,0-1 0,-2-1-1,0-1 1,-1-1 0,0-1 0,-2 0 0,-1-1 0,-1-1 0,1-3-144,-8 15 125,116-185 1167,-124 196-1287,1 1 0,-1-1 1,0 0-1,0 1 0,1-1 1,-1 0-1,0 1 0,1-1 1,-1 0-1,0 0 0,1 1 0,-1-1 1,0 0-1,1 0 0,-1 0 1,1 0-1,-1 0 0,0 1 0,1-1 1,-1 0-1,1 0 0,-1 0 1,1 0-1,-1 0 0,0 0 1,1 0-1,-1 0 0,1-1 0,-1 1 1,0 0-1,1 0 0,-1 0 1,1 0-1,-1 0 0,0-1 1,1 1-1,-1 0 0,0 0 0,1-1 1,-1 1-1,0 0 0,1-1 1,-1 1-1,0 0 0,0-1 1,1 1-1,-1 0 0,0-1 0,0 1 1,0-1-1,1 1 0,-1 0 1,0-1-1,0 1 0,0-1 1,0 1-1,0 0 0,0-1 0,0 1 1,0-1-1,0 1 0,0-1 1,0 1-1,0 0 0,0-1-5,1 39 146,-1-28-150,-2 87 110,0-31-100,3 0-1,2 0 0,6 19-5,-8-81-22,0-1 0,0 0 0,1 1 0,-1-1 0,1 0 0,-1 0 0,1 0 0,0 0 0,0 0 0,1-1 0,-1 1 0,0 0-1,1-1 1,0 0 0,-1 1 0,1-1 0,0 0 0,0-1 0,0 1 0,1 0 0,-1-1 0,0 0 0,0 0 0,1 0 0,-1 0 0,1 0-1,-1-1 1,1 1 0,-1-1 0,1 0 0,-1 0 0,1-1 0,-1 1 0,1-1 0,-1 1 0,1-1 0,-1 0 0,0 0 0,1-1 0,-1 1-1,0-1 1,0 1 0,0-1 0,0 0 0,0 0 0,0-1 0,-1 1 0,1 0 0,-1-1 0,1 0 0,-1 1 0,1-3 22,25-25 172,-2-2 1,-1 0-1,-1-1 1,-2-1 0,-2-2-1,-1 0 1,-2-1 0,-1 0-1,-2-2 1,-1 0-1,-3 0 1,-1-1 0,-1 0-1,-3 0 1,0-27-173,-3 51 88,-7-77 875,5 92-934,-1 1-1,1-1 0,-1 0 0,1 0 0,-1 1 0,1-1 0,-1 0 0,0 1 0,1-1 1,-1 1-1,0-1 0,1 1 0,-1-1 0,0 1 0,0-1 0,1 1 0,-1 0 0,0-1 1,0 1-1,0 0 0,0 0 0,1 0 0,-1-1 0,0 1 0,0 0 0,0 0 0,0 0 1,0 0-1,0 1 0,1-1 0,-1 0 0,0 0 0,0 0 0,0 1 0,0-1 0,1 0 0,-1 1 1,0-1-1,0 1 0,1-1 0,-1 1 0,0-1 0,1 1 0,-1 0 0,0-1 0,1 1 1,-1 0-29,-27 34 424,17-11-400,2 0-1,1 0 1,0 1-1,2 0 1,1 0-1,1 0 0,1 1 1,1 0-1,2 0 1,1 9-24,-1-1-334,1 0 1,2-1-1,2 1 0,1-1 1,1 0-1,6 12 334,-9-31-193,2 1 0,-1-1-1,2 0 1,0 0 0,0-1 0,1 0-1,1-1 1,0 1 0,1-2 0,0 1-1,1-1 1,0-1 0,1 0 0,0-1-1,3 2 194,58 15-4840,3-33-4968,-47-7 2558</inkml:trace>
  <inkml:trace contextRef="#ctx0" brushRef="#br0" timeOffset="1269.038">2643 305 9609,'0'0'3267,"0"0"-1025,0 0 865,0 0-1249,0 0-192,116-19-321,-66 12-801,4-1-223,-1-1-97,2 1-96,-6-2-128,-5-1-160,-4 0-481,-7 1-1825,-8-1-2883,-9 3-5894</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6:33.178"/>
    </inkml:context>
    <inkml:brush xml:id="br0">
      <inkml:brushProperty name="width" value="0.05" units="cm"/>
      <inkml:brushProperty name="height" value="0.05" units="cm"/>
    </inkml:brush>
  </inkml:definitions>
  <inkml:trace contextRef="#ctx0" brushRef="#br0">195 190 13581,'0'0'2450,"0"0"-555,0 0-80,-3 16-117,-27 176 1393,-2 333-1792,28-300-10627,-1-255 4041,-14-19 4433,4 15 754,-6-34 1109,2-1-1,4 0 0,2-1 1,4-1-1,2 0 0,4 0 0,3 0 1,4-9-1009,-5 57 248,2 0 0,1-1 0,0 1 0,2 0 0,1 1 0,1-1 0,0 1 0,2 0 0,1 0 0,0 1 0,2 0 0,0 1 0,1 0 0,1 1 1,9-9-249,-14 23 71,-1 0 1,1 1 0,0 0 0,0 0 0,0 1 0,1 0 0,-1 0 0,1 1-1,0 0 1,0 1 0,0 0 0,-1 0 0,1 1 0,0 0 0,0 1 0,0 0-1,2 0-71,10 0 17,-6-1-14,-1 1 1,1 0-1,-1 1 1,1 0-1,-1 2 1,0-1-1,0 2 1,-1 0-1,1 1 1,-1 0-1,0 0 0,-1 2 1,1 0-1,-1 0 1,-1 1-1,0 0 1,0 1-4,-8-6-7,0 0 1,0 0 0,-1 1 0,1-1-1,-1 1 1,0-1 0,0 1-1,0 0 1,-1 0 0,0-1-1,0 1 1,0 0 0,0 0-1,-1 0 1,0 0 0,0 0 0,0 1-1,-1-1 1,0 0 0,0-1-1,0 1 1,0 0 0,-1 0-1,0 0 1,0-1 0,0 1-1,0-1 1,-1 1 0,-2 3 6,-7 8-93,1-1 0,-2 0 0,0-1 0,-1 0 1,0-1-1,-1 0 0,-4 0 93,-238 144-2418,220-130-1111,42-23-1057,49-18-1297,-17 2 1036</inkml:trace>
  <inkml:trace contextRef="#ctx0" brushRef="#br0" timeOffset="244.381">597 412 5958,'0'0'3069,"0"0"-373,15 1-37,48 5-311,-59-4-2168,0-1-1,-1 1 0,1 0 0,0 0 0,-1 0 0,0 1 0,1-1 0,-1 1 0,0 0 0,0 0 0,0 0 0,-1 0 0,1 1 0,-1-1 0,0 1 0,0-1 0,0 1 0,0 0 0,0 0 0,-1-1 0,0 1 0,0 1 0,1 3-179,-1-4 121,6 28 245,-1 1-1,-1 0 0,-2 0 1,-1 0-1,-2 0 0,-2 16-365,1 14 24,1-27-28,1-23-74,0 1 0,-1-1 0,-1 1 1,0-1-1,-1 0 0,0 1 0,-1-1 0,-1 0 0,-1 4 78,5-17-1,0 1-1,-1-1 1,1 1-1,0-1 1,0 1 0,0-1-1,0 1 1,-1-1-1,1 1 1,0-1 0,0 0-1,-1 1 1,1-1-1,0 1 1,-1-1 0,1 0-1,0 1 1,-1-1-1,1 0 1,-1 1 0,1-1-1,0 0 1,-1 0-1,1 0 1,-1 1 0,1-1-1,-1 0 1,1 0-1,-1 0 1,1 0 0,-1 0-1,1 0 1,-1 0-1,1 0 1,-1 0 0,1 0-1,-1 0 1,1 0-1,-1 0 1,1 0 0,-1 0-1,1-1 1,0 1-1,-1 0 1,1 0 0,-1 0-1,1-1 1,-1 1 0,1 0-1,0-1 1,-1 1-1,1 0 1,0-1 0,-1 1-1,1-1 1,0 1-1,-1 0 1,1-1 0,0 1-1,0-1 1,0 1-1,-1-1 1,1 1 0,0-1-1,0 1 1,0-1-1,0 1 1,0-1 0,0 1-1,0-1 2,-13-36 205,7 11-26,2 0 1,2 0-1,0 0 1,1-1-1,2 1 1,1 0-1,0-1 1,2 1-1,2 0 1,0 1-1,1-1 1,2 1-1,0 1 1,2-1-1,1 2 1,8-13-180,-14 26-76,2-1 0,-1 1-1,1 0 1,1 1 0,0 0 0,0 0 0,1 1 0,0 0 0,0 1 0,1 0 0,0 1-1,0 0 1,0 1 0,1 0 0,0 0 0,4 0 76,-7 3-665,1 0 0,0 1-1,0 0 1,0 0 0,-1 1 0,1 1 0,0 0-1,0 0 1,0 0 0,-1 1 0,1 1 0,-1 0-1,8 3 666,22 11-6400</inkml:trace>
  <inkml:trace contextRef="#ctx0" brushRef="#br0" timeOffset="575.529">1408 379 9801,'0'0'6716,"0"0"-3235,0 0-1357,0 0-682,0 0-732,-14-3-438,5 1-243,6 1-23,0 0 0,0 0 0,0 0 0,0 0-1,-1 0 1,1 1 0,0-1 0,0 1 0,0 0-1,0 0 1,-1 0 0,1 0 0,0 1 0,0 0-1,0-1 1,0 1 0,0 0 0,0 0-1,0 1 1,0-1 0,0 0 0,1 1 0,-1 0-1,0 0 1,1 0 0,-1 0 0,1 0 0,0 0-1,-2 3-5,-6 12 11,1 1 0,1 0 0,0 1 0,1 0 0,2 0 0,0 0 0,0 1 0,2 0 0,1-1 0,0 1 0,1 0-1,1 1 1,2-1 0,-1 0 0,2-1 0,1 1 0,0 0 0,2-1 0,0 0 0,1 0 0,1-1 0,3 6-11,-7-17-107,0-1 0,1 0 0,-1 0 1,1 0-1,0-1 0,1 1 0,-1-1 0,1-1 1,0 1-1,0-1 0,0 0 0,1 0 1,0-1-1,-1 0 0,1 0 0,0 0 1,0-1-1,1 0 0,-1-1 0,0 0 1,1 0-1,-1 0 0,1-1 0,-1 0 0,1 0 1,-1-1-1,1 0 0,-1 0 0,0-1 1,0 0-1,1 0 0,-1-1 0,0 0 1,-1 0-1,1-1 0,-1 1 0,1-1 0,-1-1 1,0 1-1,-1-1 0,3-3 107,3-5 222,-1-1 0,0 0 1,-1-1-1,-1 0 0,0 0 0,-1-1 0,-1 0 0,-1 0 0,0-1 1,-1 1-1,0-1 0,-2 0 0,0 0 0,-1 0 0,0 0 0,-2 0 0,0 0 1,-2-11-223,1 18-36,1 1 0,-1-1 0,-1 1 0,0 0 0,0 0 0,-1 0 0,0 0 0,-1 0 1,0 1-1,0 0 0,-1 0 0,0 0 0,0 1 0,0 0 0,-1 0 0,-1 0 0,1 1 0,-1 0 1,0 1-1,0 0 0,0 0 0,-1 1 0,0-1 0,0 2 0,0 0 0,0 0 0,-1 0 1,1 1-1,-8 0 36,-42 9-3693,27 16-4268,15-1-2732</inkml:trace>
  <inkml:trace contextRef="#ctx0" brushRef="#br0" timeOffset="975.728">2016 159 16367,'10'-63'3898,"-4"44"-1060,-3 27 222,-39 408-1047,4-144-2566,18-165-2428,49-292 3045,53-4 1129,-81 179-1141,-1 0 0,1 1 1,0 0-1,1 0 0,0 1 0,1 0 1,0 0-1,0 1 0,0 0 0,1 1 0,0 0 1,0 0-1,1 1 0,-1 0 0,1 1 1,8-2-53,-15 5 2,0 0 0,0 0 1,0 1-1,0-1 0,0 1 0,0 0 1,0 0-1,0 1 0,0-1 1,0 1-1,0-1 0,0 1 1,0 1-1,0-1 0,0 1 1,-1-1-1,1 1 0,0 0 0,-1 0 1,0 0-1,1 1 0,-1-1 1,0 1-1,0 0 0,0 0 1,-1 0-1,1 0 0,-1 1 0,0-1 1,1 0-1,-1 1 0,-1 0 1,1 0-1,-1-1 0,1 1 1,-1 1-3,3 9-4,-1 1 0,0-1 0,-1 1 0,0 0 0,-1 0 0,-1-1 0,0 1 1,-2 0-1,0 8 4,-4 5-10,-2 0 0,0 0 0,-1-1 1,-2 0-1,-1-1 0,-1 0 0,-1-1 0,-2 0 1,0-1-1,-1-1 0,-1-1 0,-17 15 10,32-32-6,0-1 0,-1 0-1,1 0 1,-1 0 0,0-1-1,0 1 1,0-1 0,0 0-1,-1 0 1,1 0 0,-1-1 0,0 0-1,0 0 1,0 0 0,0 0-1,0-1 1,0 0 0,0 0-1,-1 0 1,1-1 0,0 1-1,-1-1 1,1-1 0,0 1 0,0-1-1,-1 0 1,1 0 0,0 0-1,0-1 1,0 1 0,0-1-1,0-1 1,-4-2 6,1-6-291,0 0 0,1-1 0,0 0 0,0-1 0,2 1 0,-1-1 0,2 0 0,0-1 1,0 1-1,1-1 0,1 0 0,0 0 0,1 0 0,1 1 0,0-1 0,1 0 0,0 0 0,1 0 0,0 0 0,2 1 0,-1-1 0,2 1 0,-1 0 0,2 0 0,0 0 1,7-11 290,24-34-7138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11.863"/>
    </inkml:context>
    <inkml:brush xml:id="br0">
      <inkml:brushProperty name="width" value="0.05" units="cm"/>
      <inkml:brushProperty name="height" value="0.05" units="cm"/>
      <inkml:brushProperty name="color" value="#E71224"/>
    </inkml:brush>
  </inkml:definitions>
  <inkml:trace contextRef="#ctx0" brushRef="#br0">556 44 12876,'0'0'3977,"0"0"-1083,0 0-214,-17-10-545,6 3-1764,8 4-284,-1 1 0,0-1 0,0 0 0,1 1 0,-1 0 0,-1 0 0,1 0-1,0 0 1,0 1 0,-1 0 0,1 0 0,-1 0 0,1 0 0,-1 1 0,1-1-1,-1 1 1,1 0 0,-1 1 0,1-1 0,-1 1 0,1 0 0,-1 0 0,1 0 0,0 1-1,-1-1 1,1 1 0,-4 2-87,-21 22 357,0 2-1,2 0 1,1 2 0,2 1-1,1 1 1,1 1-1,2 1 1,1 0 0,1 2-1,-9 30-356,1-8 180,2 2 1,3 1-1,3 0 0,2 1 1,3 1-1,3 0 0,3 1 1,2 0-1,4 58-180,2-103-34,0 1-1,2 0 1,0-1 0,1 0 0,0 1-1,2-1 1,1-1 0,0 1-1,1-1 1,1-1 0,0 0 0,2 0-1,0 0 1,1-2 0,0 1-1,1-2 1,1 1 0,0-2 0,1 0-1,1-1 1,0 0 0,0-1-1,1-1 1,0-1 0,1 0 0,10 3 34,-2-5-436,-1-1 0,1-2 0,0 0 0,0-1 0,0-2 0,0-1 0,1-1 0,-1-1 0,5-2 436,-7 0-1498,-1-1 0,0-1-1,0-1 1,0-1-1,-1-1 1,7-4 1498,39-25-10367</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14.792"/>
    </inkml:context>
    <inkml:brush xml:id="br0">
      <inkml:brushProperty name="width" value="0.05" units="cm"/>
      <inkml:brushProperty name="height" value="0.05" units="cm"/>
      <inkml:brushProperty name="color" value="#E71224"/>
    </inkml:brush>
  </inkml:definitions>
  <inkml:trace contextRef="#ctx0" brushRef="#br0">64 79 18738,'-3'-13'2156,"-10"-40"-239,13 54-1879,0-1 0,0 0-1,-1 1 1,1-1 0,0 1 0,-1-1 0,1 0 0,0 1-1,0-1 1,-1 0 0,1 0 0,-1 1 0,1-1 0,0 0 0,-1 0-1,1 1 1,-1-1 0,1 0 0,0 0 0,-1 0 0,1 0-1,-1 1 1,1-1 0,-1 0 0,1 0 0,-1 0 0,1 0-1,0 0 1,-1 0 0,1 0 0,-1-1 0,1 1 0,-1 0 0,1 0-1,-1 0 1,1 0 0,0 0 0,-1-1 0,1 1 0,-1 0-1,1 0 1,0-1 0,-1 1 0,1 0 0,0-1 0,-1 1-1,1 0 1,0-1 0,0 1 0,-1 0 0,1-1 0,0 1-1,0-1 1,0 1 0,-1-1 0,1 1 0,0 0 0,0-1 0,0 1-1,0-1 1,0 1 0,0-1 0,0 1 0,0-1 0,0 1-1,0-1 1,0 1 0,0 0 0,1-1-38,-2 1 37,-23 101 1495,22-71-1435,1-1 1,1 0-1,1 1 0,2-1 1,1 0-1,2 0 0,0-1 1,2 0-1,1 0 0,1 0 1,2-1-1,0-1 0,2 0 1,1-1-1,1 0 0,1-1 1,15 16-98,-28-35-69,0-1 0,1 0 0,-1 0 0,1 0 0,0 0 0,0-1 0,0 1 1,1-1-1,-1-1 0,1 1 0,-1-1 0,1 0 0,0 0 0,0 0 0,0-1 0,0 0 1,0 0-1,0-1 0,0 0 0,0 0 0,0 0 0,1-1 0,-1 0 0,0 0 0,0 0 0,-1-1 1,1 0-1,0 0 0,0 0 0,-1-1 0,1 0 0,1-1 69,8-13 6,0 0 0,-1-1 0,-1-1 1,0 0-1,-2-1 0,0 0 0,-1-1 0,-1 0 0,-1-1 1,-1 1-1,-1-2 0,-1 1 0,-1-1-6,5-15 11,-2-1-1,-1 1 1,-2-2 0,-2 1-1,-1 0 1,-3-4-11,-12-4 70,12 49-70,0 0 0,0 0 0,0 0 1,1 0-1,-1 1 0,1-1 1,0 0-1,-1 1 0,1-1 1,0 1-1,0-1 0,1 1 0,-1 0 1,0-1-1,1 1 0,0 0 1,-1 0-1,1-1 0,0 1 0,1 2 0,-1-4 0,-2 20-24,2 1 0,1-1 0,0 1 0,2-1 0,0 0 0,2 0 0,0 0 0,1-1 0,1 0 0,1 0 0,11 19 24,49 58-2731,-64-91 2316,0 0-1,1-1 1,0 1-1,0-1 1,1 0 0,0-1-1,-1 1 1,2-1-1,-1 0 1,0-1-1,1 1 1,-1-1 0,1-1-1,0 1 1,0-1-1,0 0 1,0-1-1,1 0 1,-1 0 0,0 0-1,1-1 1,-1 0-1,0-1 1,0 1-1,1-1 1,-1-1 0,0 1-1,0-1 1,0-1-1,0 1 1,0-1 0,-1 0-1,6-4 416,1-10 766,-2-1-1,0 0 1,-1 0-1,-1-1 1,0 0 0,-2-1-1,0 0 1,-2 0-1,0-1 1,-1 1 0,-1-1-1,-1 0 1,0 0-1,-2 0 1,-1 0-1,0 0 1,-2 0-766,-16-131 4917,13 165-3540,13 344-1105,-6-306-311,3 0 0,2-1 0,2 1 0,2-1 0,3-1-1,6 13 40,-16-50 3,3 4-163,-4-26 83,-51-170 327,37 138-165,1 1 0,2-1-1,2-1 1,2 0 0,1 0-1,3 0 1,2-12-85,-1 48-3,0 0 0,1 0-1,0 0 1,1 0 0,-1 0 0,2 0 0,-1 1-1,0-1 1,1 1 0,0-1 0,1 1 0,0 0-1,0 0 1,0 1 0,0-1 0,1 1 0,0 0-1,0 0 1,0 1 0,1-1 0,-1 1 0,1 0-1,0 1 1,0 0 0,1-1 0,-1 2-1,1-1 1,-1 1 0,1 0 0,1 0 3,6 1-242,1 0 0,0 1 0,-1 0-1,1 1 1,-1 1 0,1 0 0,-1 1 0,0 1 0,13 4 242,69 34-4894,-39-10-1993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15.253"/>
    </inkml:context>
    <inkml:brush xml:id="br0">
      <inkml:brushProperty name="width" value="0.05" units="cm"/>
      <inkml:brushProperty name="height" value="0.05" units="cm"/>
      <inkml:brushProperty name="color" value="#E71224"/>
    </inkml:brush>
  </inkml:definitions>
  <inkml:trace contextRef="#ctx0" brushRef="#br0">132 121 7111,'1'-44'4444,"2"-32"4330,-6 128-1976,1 34-4266,-2 37-1655,-20 269-189,-22 721 855,46-1090-1542,1 36-33,-3 0-1,-2 0 1,-10 42 32,6-98-1547,2-25 504,5 21 1012,-12-89-5703,3 35-1254</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12.456"/>
    </inkml:context>
    <inkml:brush xml:id="br0">
      <inkml:brushProperty name="width" value="0.05" units="cm"/>
      <inkml:brushProperty name="height" value="0.05" units="cm"/>
      <inkml:brushProperty name="color" value="#E71224"/>
    </inkml:brush>
  </inkml:definitions>
  <inkml:trace contextRef="#ctx0" brushRef="#br0">57 158 10378,'0'0'3374,"0"0"0,0 0-278,0 0-582,0 0-453,0 0-385,0 0-421,-1-3-289,-1 5-909,-1-1 1,2 0 0,-1 1-1,0-1 1,0 1 0,0-1-1,1 1 1,-1 0 0,1 0-1,-1 0 1,1 0 0,0 0-1,0 0 1,0 0-1,0 0 1,0 1 0,0-1-1,0 0 1,1 0 0,-1 1-1,1-1 1,0 0 0,0 1-1,0-1 1,0 1-1,0-1 1,0 0 0,1 2-58,-3 3 110,-8 61 187,2 0 0,3 1 0,3-1-1,3 1 1,5 29-297,18 49-448,3-53-3209,-18-75 1603,-1-26-6713,-7-12 2772,1-5-1431</inkml:trace>
  <inkml:trace contextRef="#ctx0" brushRef="#br0" timeOffset="343.58">10 206 11627,'-5'-80'4452,"5"60"-1761,0 3-321,8-2-416,9 4-609,7 2-352,10-2-384,10 4-225,8 1-96,10 6-288,2 2 0,2 2 0,-5 3-64,0 10-576,-9 1-1122,-12 3-1793,-15 1-3076,-17-4-3266</inkml:trace>
  <inkml:trace contextRef="#ctx0" brushRef="#br0" timeOffset="344.577">31 437 5285,'0'0'9065,"0"0"-5766,0 0-1121,0 0-929,0 0-480,0 0-225,85 38-224,-40-38-255,7 0-65,-1 2-97,5-1-479,-1 2-962,-5 1-2113,-3 1-3812</inkml:trace>
  <inkml:trace contextRef="#ctx0" brushRef="#br0" timeOffset="703.192">896 367 13869,'0'0'4185,"-11"-14"-1094,-40-40-534,45 50-2351,1 0-1,-1 0 1,0 1-1,0 0 1,0 0-1,0 0 1,0 1-1,-1 0 0,1 0 1,-1 0-1,1 1 1,-1 0-1,0 1 1,0-1-1,1 1 1,-1 0-1,-2 1-205,-7-1 250,4 0-187,0 0 0,0 1 0,1 0 0,-1 1 1,0 0-1,1 1 0,-1 0 0,1 1 0,0 0 1,0 1-1,1 0 0,-1 1 0,1 0 1,0 0-1,1 1 0,-1 0 0,1 1 0,1 0 1,-1 1-1,2 0 0,-1 0 0,1 0 0,1 1 1,-1 0-1,-2 9-63,3-6-25,0 0 1,1 0-1,1 0 1,0 1-1,1 0 1,1 0-1,0 0 1,1 0-1,0 0 1,1 1-1,1-1 1,0 0-1,1 0 1,0 0-1,1 0 1,1-1-1,0 1 1,1-1-1,1 0 1,0 0-1,5 8 25,-4-10-234,0 1-1,1-2 1,0 1 0,1-1-1,0 0 1,1-1-1,0 0 1,0 0 0,1-2-1,0 1 1,1-1-1,0 0 1,0-1 0,0-1-1,1 0 235,-4-1-122,0 0-1,0-1 0,1 0 0,0 0 0,-1-1 1,1 0-1,0-1 0,0 0 0,0 0 0,0-2 1,0 1-1,0-1 0,0 0 0,0-1 1,0 0-1,-1-1 0,1 0 0,-1 0 0,0-1 1,0 0-1,0-1 0,0 0 0,-1 0 1,1-1-1,-1 0 0,7-7 123,-2-10 195,-1 1 0,-1-2 1,0 0-1,-2 0 0,-1 0 0,-1-1 1,-1-1-1,-1 1 0,-2-1 0,0 0 1,-1 0-1,-2 1 0,-1-1 0,-1-1-195,-1 5 791,-6 31 116,6 16-904,0-1 0,2 0 0,0 1-1,2-1 1,1 1 0,0-1 0,2 0 0,1 1 0,1-2 0,1 1 0,9 19-3,32 56-3572,-44-93 2668,1-1 0,-1 1 0,1-1-1,-1-1 1,2 1 0,-1-1 0,0 0 0,1 0 0,0 0 0,0-1 0,0 0 0,0 0 0,0 0 0,6 1 904,12 0-6449</inkml:trace>
  <inkml:trace contextRef="#ctx0" brushRef="#br0" timeOffset="1009.964">1318 643 7463,'13'-158'7101,"-9"52"5571,26 234-10899,-23-92-1737,2 0 1,2-1 0,1-1 0,1 0-1,2 0 1,2-2 0,1 0-1,17 23-36,-33-51-28,0 0 0,1-1-1,0 1 1,0-1 0,0 1-1,0-1 1,0 0-1,1 0 1,-1 0 0,1-1-1,0 1 1,0-1 0,0 0-1,0 0 1,0-1-1,1 1 1,-1-1 0,0 0-1,1 0 1,-1 0 0,1 0-1,-1-1 1,1 0 0,-1 0-1,1 0 1,0 0-1,-1-1 1,1 0 0,-1 0-1,0 0 1,1-1 0,-1 1-1,0-1 1,0 0-1,4-2 29,7-19 8,-1 0 0,-1-1 0,-1 0 0,-2-1 0,0 0 0,-1-1 0,-2 0 0,-1 0 0,0-1 0,-1-10-8,0 13-10,29-204-748,-38 208-1694,-8 17-5736,3 6-3412</inkml:trace>
  <inkml:trace contextRef="#ctx0" brushRef="#br0" timeOffset="1669.182">2236 315 10890,'0'0'2653,"0"0"-731,-14 0 406,5-1-1837,5 0-373,0 1 0,0-1 1,1 1-1,-1 0 1,0 0-1,0 0 0,1 1 1,-1-1-1,0 1 0,1 0 1,-1 0-1,0 0 1,1 1-1,-1-1 0,1 1 1,0 0-1,-1 0 1,1 0-1,0 0 0,0 0 1,1 1-1,-1-1 1,0 2-119,-6 9 77,2 1 0,0 1 0,0-1 0,2 1 0,-1 0 1,2 1-1,0-1 0,1 1 0,1 0 0,0-1 0,1 1 1,1 0-1,0 0 0,1 0 0,1 0 0,0 0 1,1-1-1,1 1 0,1-1 0,0 0 0,1 0 0,0 0 1,1-1-1,1 0 0,0 0 0,1-1 0,0 0 1,1-1-1,1 0 0,0 0 0,1-1 0,0-1 0,0 0 1,1 0-1,3 1-77,-11-8 10,0 0 0,0-1 1,0 1-1,1-1 0,-1 0 0,1-1 1,-1 1-1,1-1 0,-1 0 0,1 0 1,0-1-1,-1 0 0,1 0 0,0 0 1,-1 0-1,1-1 0,0 0 0,-1 0 1,1-1-1,-1 0 0,1 0 0,-1 0 1,0 0-1,0-1 0,0 0 0,0 0 1,0 0-1,-1-1 0,0 1 0,1-1 1,-1 0-1,-1 0 0,3-3-10,6-8 293,-1-1 1,0 0-1,-2 0 1,0-1-1,0 0 0,-2-1 1,0 0-1,-1 0 1,2-11-294,-2 9 137,0-1 1,-2 0 0,0 0 0,-2 0 0,0 0 0,-1 0 0,-1 0 0,-1 0 0,-1-1 0,-1 1 0,-1 1-1,-2-6-137,4 21 3,0 0-1,0 0 0,-1 1 0,0-1 0,0 1 0,0 0 1,0-1-1,-1 1 0,1 0 0,-1 1 0,0-1 0,0 1 1,-1 0-1,1 0 0,-1 0 0,1 0 0,-1 1 0,0 0 0,0 0 1,0 0-1,0 1 0,0-1 0,0 1 0,-1 1 0,1-1 1,0 1-1,-1 0 0,1 0 0,0 0 0,-1 1 0,1-1 0,0 1 1,0 1-1,-1-1-2,-1 1-272,0 1 1,0-1-1,0 1 1,0 1-1,1-1 1,-1 1-1,1 0 1,0 0-1,0 1 1,1 0-1,-1 0 1,1 0-1,0 1 1,0 0-1,1 0 1,0 0 271,-16 34-4303,10 3-2589</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11.052"/>
    </inkml:context>
    <inkml:brush xml:id="br0">
      <inkml:brushProperty name="width" value="0.05" units="cm"/>
      <inkml:brushProperty name="height" value="0.05" units="cm"/>
      <inkml:brushProperty name="color" value="#E71224"/>
    </inkml:brush>
  </inkml:definitions>
  <inkml:trace contextRef="#ctx0" brushRef="#br0">170 325 17424,'2'-16'3284,"14"-80"1312,-16 96-4384,-1 0 0,1 0 0,0 0 0,0 0 0,0 0 0,-1 0 0,1 0 0,0 0 0,0 0 0,-1 0 0,1 0 0,0 0 0,0 0 0,0 0 0,-1 0 0,1-1 0,0 1 0,0 0 0,0 0 0,-1 0 0,1 0 0,0 0 0,0-1 0,0 1 1,0 0-1,-1 0-212,-8 29 172,-5 56 282,4 0-1,4 0 0,4 60-453,0-19 60,1 225-3679,23-237-906,11-48-4104,-25-55 1961</inkml:trace>
  <inkml:trace contextRef="#ctx0" brushRef="#br0" timeOffset="277.634">168 715 8552,'-9'-118'4127,"-3"-25"1916,6 0 0,7-8-6043,-1 144 150,1 0-1,0 0 1,0 0 0,1 0 0,0 0 0,0 0-1,1 0 1,-1 0 0,2 1 0,-1 0 0,1-1-1,0 1 1,0 0 0,0 1 0,1-1 0,0 1 0,0 0-1,0 0 1,1 1 0,0-1 0,0 1 0,0 0-1,0 1 1,0 0 0,1 0 0,0 0 0,0 0-1,-1 1 1,1 1 0,0-1 0,1 1 0,1 0-150,9 0 17,0 1 1,0 1-1,0 1 1,0 0-1,0 1 0,0 1 1,-1 1-1,0 0 1,0 1-1,0 1 1,0 1-1,-1 0 1,-1 2-1,0-1 1,0 2-1,0 0 1,-2 0-1,1 2 1,-1 0-1,-1 0 1,-1 1-1,6 8-17,-10-15-10,-1 1 1,0-1-1,0 1 0,-1 0 1,0 1-1,0-1 0,-1 1 1,0 0-1,-1 0 0,0 1 1,0-1-1,-1 0 1,0 1-1,-1 0 0,0-1 1,0 1-1,-1 0 0,0 0 1,-1-1-1,0 1 0,-1 0 1,0-1-1,0 1 0,-1-1 1,0 0-1,-4 7 10,-8 3-34,-2-1 1,0 0-1,0-2 0,-2 0 1,0 0-1,-1-2 0,0-1 0,-1 0 1,0-2-1,-1 0 0,-1-1 1,1-2-1,-2 0 0,1-1 0,-1-1 1,0-2-1,0 0 0,0-2 0,-4 0 34,11 1-260,0 0-1,0-2 0,0 1 0,-1-2 1,1-1-1,0 0 0,0-1 0,0 0 1,0-2-1,0 0 0,1-1 0,0-1 1,-10-4 260,23 8-315,1 1 1,0-1 0,-1 0 0,1 0 0,0 0-1,0 0 1,0 0 0,1 0 0,-1-1 0,0 1-1,1 0 1,0-1 0,-1 1 0,1-1 0,0 0-1,0 0 1,1 1 0,-1-1 0,0 0 0,1 0-1,0-2 315,0-25-7404</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5.086"/>
    </inkml:context>
    <inkml:brush xml:id="br0">
      <inkml:brushProperty name="width" value="0.05" units="cm"/>
      <inkml:brushProperty name="height" value="0.05" units="cm"/>
    </inkml:brush>
  </inkml:definitions>
  <inkml:trace contextRef="#ctx0" brushRef="#br0">127 157 12011,'0'0'3780,"0"0"-1041,0 0-316,0 0-149,0 0-683,-7 13-443,1-3-924,0 1-1,1 0 1,0 0-1,1 0 1,0 1 0,1-1-1,0 1 1,1 0-1,-1 10-223,0 99 600,4 0 0,6 0 0,12 51-600,-13-104-2280,-5-46-2123,-1 0-5330,0-16-1323</inkml:trace>
  <inkml:trace contextRef="#ctx0" brushRef="#br0" timeOffset="326.573">0 166 12684,'0'0'3651,"0"0"-1825,9-78 96,15 61-449,17 1-768,11-1-353,10 6-127,7-1-193,6 4 0,-1 2-32,-5 6-32,-11 0-513,-12 7-2306,-18 7-3875</inkml:trace>
  <inkml:trace contextRef="#ctx0" brushRef="#br0" timeOffset="623.153">42 506 14157,'0'0'2355,"0"0"-327,0 0-223,0 0-594,0 0-549,15-1-288,229-14 539,-223 15-855,-16-1-52,0-1 1,0 1-1,1 1 0,-1-1 1,0 1-1,0 0 1,0 0-1,1 0 0,-1 1 1,0 0-1,0 0 1,0 0-1,0 0 0,0 1 1,0 0-1,0 0 1,-1 0-1,1 1 0,-1 0 1,1 0-1,-1 0 1,0 0-1,0 0 0,0 1 1,-1 0-1,1 0 1,-1 0-1,0 0 0,0 0 1,-1 1-1,3 3-6,-4 114 96,-4-114-101,1 0 0,0 1 1,1-1-1,0 0 0,1 1 1,-1-1-1,1 1 0,1-1 1,0 0-1,0 1 0,1-1 0,0 0 1,0 0-1,1 0 0,0 0 1,0 0-1,1 0 0,0-1 0,0 0 1,1 0-1,-1 0 0,2 0 1,-1-1-1,1 0 0,0 0 0,2 2 5,-6-7-4,-1 0 0,1 0 0,0-1 0,-1 1 0,1 0 0,0 0 0,0-1 0,-1 1 0,1-1 0,0 0 0,0 1 0,0-1 0,0 0 0,0 0 0,-1 0 0,1 0 0,0-1 0,0 1 0,0 0 0,0-1 0,-1 1 0,1-1 0,0 0 0,0 0 0,-1 1 0,1-1 0,0 0 0,-1 0 0,1-1 0,-1 1 0,0 0 0,1 0 0,-1-1 0,0 1 0,0-1 0,0 1 0,0-1 0,0 1 0,0-1 0,0 0 0,0 1 0,-1-1 0,1 0 0,-1 0 0,1 0 0,-1 1 0,0-1 0,1 0 0,-1 0 0,0 0 0,0 0 0,-1 0 0,1 1 0,0-1 0,-1 0 0,1-1 4,-22-248-7143,22 212 385</inkml:trace>
  <inkml:trace contextRef="#ctx0" brushRef="#br0" timeOffset="916.26">793 154 14318,'0'0'3363,"0"0"-1441,0 0-737,0 0-705,0 0-384,0 0-96,0 0 0,0 0-32,0 0 0,-12 14-737,8 4-5412</inkml:trace>
  <inkml:trace contextRef="#ctx0" brushRef="#br0" timeOffset="1402.626">940 462 14510,'0'0'3971,"0"0"-1755,0 0-316,0 0-117,0 0-443,0 0-432,0 0-449,-5 10-224,-34 140 715,26 79-811,15-265-96,2 0 1,2 0 0,1 0-1,2 1 1,2 0-1,10-24-43,-19 51 5,0-1-1,1 0 1,0 1-1,1 0 1,0 0-1,0 0 0,1 0 1,0 1-1,0-1 1,0 1-1,1 1 1,0-1-1,1 1 0,-1 0 1,1 0-1,0 1 1,1 0-1,-1 0 1,1 1-1,0 0 0,0 0 1,1 1-1,-1 0 1,1 0-1,-1 1 0,1 0 1,0 1-1,0 0 1,0 0-1,0 1 1,0 0-1,0 1 0,-1-1 1,1 2-1,1 0-4,-3 0-5,0 2 0,0-1 1,0 1-1,0 0 0,0 0 0,-1 1 0,0 0 0,0 0 0,0 0 0,-1 1 0,1 0 0,-1 0 0,-1 0 1,1 1-1,-1 0 0,0-1 0,-1 2 0,0-1 0,0 0 0,0 1 5,25 160-1289,-20-89-858,26 17-4296,9-45-3305,-13-28 998</inkml:trace>
  <inkml:trace contextRef="#ctx0" brushRef="#br0" timeOffset="1851.157">2123 636 8808,'0'-17'4533,"-1"-56"-1042,0 68-3154,1 0 0,-1 0 0,-1 0 0,1 1 0,-1-1 0,0 0 0,0 1 0,0-1 0,0 1 0,-1 0-1,0 0 1,0 0 0,0 0 0,0 0 0,-1 1 0,1-1 0,-1 1 0,0 0 0,0 0 0,0 1 0,-3-2-337,-1-2 328,-7-4 16,-1 0 0,0 2 0,-1 0-1,1 1 1,-1 0 0,-1 1 0,1 1 0,-1 1-1,0 1 1,0 0 0,0 1 0,0 1 0,-1 1-1,1 0 1,-3 2-344,11 0 8,0 1-1,1 0 0,-1 0 1,1 1-1,-1 0 0,1 1 1,1 0-1,-1 0 1,1 1-1,0 0 0,0 0 1,0 1-1,1 0 0,0 1 1,0-1-1,1 1 0,0 0 1,1 1-1,0 0 1,0 0-1,1 0 0,0 0 1,0 1-1,1-1 0,0 1 1,1 0-1,0 0 1,1 0-1,0 0 0,0 0 1,1 0-1,0 0 0,1 0 1,0 1-1,1-1 1,0-1-1,1 1 0,0 0 1,0-1-1,1 1 0,0-1 1,5 7-8,-2-2-206,1-1 0,1 0 0,0 0 0,1-1 0,1-1 0,0 1-1,0-2 1,1 0 0,0 0 0,1-1 0,0 0 0,10 5 206,-15-10-221,-1-1 0,1 1 1,0-1-1,0 0 0,0-1 0,1 0 0,-1 0 0,0-1 0,1 0 0,-1 0 0,1-1 0,-1 0 0,1-1 0,-1 0 0,1 0 0,-1-1 1,0 0-1,0 0 0,1-1 0,-2 0 0,1-1 0,0 1 0,5-5 221,0-2 124,0 0 0,-1-1 0,0 0 0,-1-1 0,-1 0 0,1-1 0,-2 0 0,0-1 0,-1 0 0,0 0 0,-1-1 0,0 0 0,-2 0 0,1-1 0,0-8-124,7-29 1126,-3 0-1,-3-1 1,2-53-1126,-4-101 1863,-4 208-1831,-1-1 1,1 0-1,-1 1 0,1-1 1,-1 0-1,0 1 0,1-1 1,-1 0-1,0 1 0,0-1 1,0 0-1,1 0 0,-1 1 1,0-1-1,0 0 1,0 0-1,0 0 0,0 1 1,0-1-1,0 0 0,-1 0 1,1 1-1,0-1 0,0 0 1,-1 0-1,1 1 0,0-1 1,-1 0-1,1 1 0,0-1 1,-1 0-1,1 1 0,-1-1 1,1 1-1,-1-1 0,0 1 1,1-1-1,-1 1 0,0-1 1,1 1-1,-1 0 0,0-1 1,1 1-1,-1 0 1,0-1-1,1 1 0,-1 0 1,0 0-1,0 0 0,0 0 1,1 0-1,-1 0 0,0 0 1,0 0-1,1 0 0,-1 0 1,0 0-1,0 0 0,1 1 1,-1-1-1,0 0 0,0 0 1,1 1-1,-1-1 0,0 1 1,1-1-1,-1 1 0,1-1-32,-11 19 36,2 0 0,0 1 0,1 0 0,2 0 0,0 1 0,1 0 0,0 0 0,2 1 0,1-1 0,1 0-1,0 7-35,-3 7 15,1 1 0,2-1-1,2 1 1,0-1-1,3 1 1,1-1-1,1 0 1,3 0-1,0-1 1,2 0 0,3 1-15,-10-27-52,1 0 0,0-1 0,0 1 1,1-1-1,0 0 0,0-1 0,0 0 1,1 0-1,0 0 0,0-1 0,1 0 1,0 0-1,-1-1 0,2 0 0,-1 0 1,0-1-1,1 0 0,-1 0 0,1-1 1,0 0-1,0-1 0,0 0 0,0 0 1,0-1-1,0 0 0,0-1 0,0 0 1,0 0-1,0-1 0,0 0 0,-1-1 1,1 0-1,-1 0 0,0-1 0,0 1 1,4-4 51,1-1-162,0 0 0,-1-2 0,0 1 0,-1-1 1,0-1-1,0 0 0,-1-1 0,-1 0 0,0 0 1,0-1-1,3-7 162,13-39-3839,-15-3-4620,-9 33-4017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23.238"/>
    </inkml:context>
    <inkml:brush xml:id="br0">
      <inkml:brushProperty name="width" value="0.05" units="cm"/>
      <inkml:brushProperty name="height" value="0.05" units="cm"/>
      <inkml:brushProperty name="color" value="#E71224"/>
    </inkml:brush>
  </inkml:definitions>
  <inkml:trace contextRef="#ctx0" brushRef="#br0">118 335 2434,'0'0'8440,"0"0"-5210,0 0-828,-14-9 283,-44-27-352,13 18 2066,175 12-2146,266 2-1997,-392 3-257,7 1-22,0 0 0,0-1 1,-1-1-1,1 0 1,0 0-1,-1-1 1,1 0-1,-1-1 1,0 0-1,0-1 1,-1 0-1,6-4 23,-14 8 2,1-1 0,-1 0 0,1 1 0,-1-1 0,0 0 0,0 0 0,0 0 0,0 0 0,0 0 0,-1 0 0,1 0 0,0 0 0,-1-1 0,0 1 0,0 0 0,1 0 0,-1 0 0,0-1 0,-1 1 0,1 0 0,0 0 0,-1 0 0,1-1 0,-1 1 0,1 0 0,-1 0 0,0 0 0,0 0 0,0 0 0,0 0 0,-1 1 0,1-2-2,-51-58 88,45 54-85,-94-79 216,112 113 80,7 0-288,-9-17-4,0 1 0,0 1 0,-2-1 0,1 1 1,-1 1-1,-1-1 0,0 1 0,-1 0 0,0 1 1,-1-1-1,-1 1 0,0 0 0,-1 0 0,0 0 1,-1 0-1,-1 0 0,0 0 0,-1 0 0,-1 0 0,0 5-7,-6 1-106,-1 1 0,-1-2 0,-1 1 0,0-1 0,-1-1-1,-1 0 1,-1 0 0,0-2 0,-2 0 0,-3 2 106,-103 90-6572,55-55-2675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4.142"/>
    </inkml:context>
    <inkml:brush xml:id="br0">
      <inkml:brushProperty name="width" value="0.05" units="cm"/>
      <inkml:brushProperty name="height" value="0.05" units="cm"/>
    </inkml:brush>
  </inkml:definitions>
  <inkml:trace contextRef="#ctx0" brushRef="#br0">3585 1 14382,'0'0'2397,"0"0"-134,0 0-58,0 0-401,0 0-469,0 0-508,0 0-469,0 0-150,1 19 75,24 214 208,104 395-2834,-122-584 1242,1-9-109,-2 0 1,-1 0 0,-2 0-1,-1 1 1,-2-1 0,-2 1-1,-5 30 1210,4-57-26,0 1 0,-1 0 0,0-1-1,-1 0 1,0 0 0,0 0 0,-1-1 0,0 0-1,-1 0 1,1 0 0,-2-1 0,1 0 0,-1 0-1,0-1 1,0 0 0,-1 0 0,0-1-1,0 0 1,-2 0 26,-22 10 118,0-1 0,-1-2 0,-1-2-1,-29 5-117,-152 22 3387,-1-9 0,-187-2-3387,398-26 33,-1786 95 6079,1416-58-5060,294-14-956,81-23-98,1 1-1,0-1 1,0 0-1,0 1 1,0-1 0,-1 1-1,1-1 1,0 1-1,0-1 1,0 1-1,0-1 1,0 1 0,0-1-1,0 1 1,0-1-1,1 1 1,-1-1-1,0 1 1,0-1 0,0 1-1,0-1 1,1 1-1,-1-1 1,0 0-1,0 1 1,1-1 0,-1 1-1,0-1 1,1 0-1,-1 1 1,0-1 0,1 0-1,-1 1 1,1-1-1,-1 0 1,0 0-1,1 1 1,-1-1 0,1 0-1,-1 0 1,1 0-1,-1 0 1,1 0-1,-1 0 1,1 0 0,-1 1-1,1-1 1,-1 0-1,1-1 1,-1 1-1,1 0 1,-1 0 0,1 0-1,-1 0 1,1 0 2,182 23-459,-59-24-2798,-82-4-266,-7-2-2478</inkml:trace>
  <inkml:trace contextRef="#ctx0" brushRef="#br0" timeOffset="406.642">398 1307 11243,'0'0'3715,"0"0"-1403,0 0-417,0 0-459,-15 7-614,13-5-791,-12 4 97,1 1-1,0 1 1,0 0 0,1 0-1,0 1 1,0 1-1,1 0 1,-1 3-128,-33 38 363,2 2 0,3 2 0,2 2 0,2 2 0,0 7-363,32-60 2,0 0 0,1 0 0,-1 0 0,2 1 0,-1-1 0,1 1 0,0 0 0,0 0 0,0-1 0,1 1 0,0 0 0,1 0 0,0 1 0,0-1 0,0 0 0,1 0 0,0 0 0,0 0 0,1-1 0,-1 1 0,2 0 0,-1 0 0,1-1 0,0 0 0,0 1 0,1-1 0,0 0 0,0-1 0,2 3-2,12 3 8,2-1 0,-1-1 0,1-1 0,1 0 0,0-2 0,0 0-1,0-1 1,0-2 0,1 0 0,2-1-8,13 4 17,674 103-27,-695-100-86,-45-6-91,-90-1-5354,77-2-1314</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2.876"/>
    </inkml:context>
    <inkml:brush xml:id="br0">
      <inkml:brushProperty name="width" value="0.05" units="cm"/>
      <inkml:brushProperty name="height" value="0.05" units="cm"/>
    </inkml:brush>
  </inkml:definitions>
  <inkml:trace contextRef="#ctx0" brushRef="#br0">3 102 14093,'0'0'2872,"0"0"-1046,0 0-240,0 0-380,0 0-768,0 0-358,0 15-43,0 45 15,-2-24-28,2 0 0,1 0 0,1 0 0,3 0-1,1 0 1,1-1 0,10 27-24,-16-59 2,1 1-1,-1 0 1,1-1-1,0 1 0,0-1 1,0 0-1,1 0 1,-1 0-1,1 0 1,0 0-1,0 0 1,0-1-1,0 1 1,0-1-1,0 0 1,1 0-1,-1 0 1,1 0-1,-1-1 1,1 0-1,0 1 0,-1-1 1,1 0-1,0-1 1,0 1-1,0-1 1,0 0-1,0 0 1,0 0-1,0 0 1,0-1-1,-1 1 1,1-1-1,0 0 1,0 0-1,0-1 0,-1 1 1,1-1-1,-1 0 1,2-1-2,18-15 540,-2-1-1,0-1 1,-1-1 0,-2-1-1,0-1 1,-1 0 0,-1-1-1,-1-1 1,-2-1-1,0 0 1,-1-2-540,32-113 1084,-47 159-1115,1 2 1,1-1-1,1 0 0,1 0 1,0 0-1,2 0 1,0 0-1,1 0 0,0-1 1,2 0-1,0 0 1,1 0-1,1 0 0,1-1 1,3 3 30,-9-11-85,1 0 1,0-1-1,0 1 1,1-1-1,0-1 1,1 1-1,-1-1 1,1 1-1,1-2 1,0 1-1,-1-1 1,2 0-1,-1 0 1,1-1-1,0 0 1,0 0-1,0-1 1,1 0-1,0-1 1,-1 0-1,1 0 1,0 0-1,1-2 1,-1 1-1,0-1 1,0 0-1,1-1 1,-1 0-1,2 0 85,-4-3 14,-1 1-1,1-1 0,-1 0 0,1 0 1,-1 0-1,0-1 0,-1 0 0,1 0 0,0-1 1,-1 0-1,0 1 0,0-2 0,-1 1 0,1-1 1,-1 1-1,-1-1 0,1 0 0,-1-1 1,0 1-1,0-1 0,0 1 0,-1-1 0,1-4-13,2-9 115,-1 0-1,0 1 1,-1-1-1,-1 0 1,-1-1-1,-1 1 0,-2-16-114,1 21 4,0 1 0,-1 0 0,-1 0-1,0 1 1,0-1 0,-2 1 0,1-1-1,-2 1 1,0 0 0,0 1 0,-1 0-1,-1 0 1,0 0 0,-1 1 0,0 0-1,0 1 1,-1 0 0,-1 0-1,1 1 1,-4-1-4,11 8-164,0 1 0,0 0-1,0 0 1,0 0 0,0 0-1,0 0 1,0 1 0,0-1-1,0 1 1,0 0 0,-1 0-1,1 0 1,0 0 0,0 1 0,0-1-1,0 1 1,0 0 0,0 0-1,0 0 1,0 0 0,0 0-1,0 1 1,0-1 164,-46 53-11328,33-22 1035</inkml:trace>
  <inkml:trace contextRef="#ctx0" brushRef="#br0" timeOffset="445.53">1190 165 15439,'5'-13'3977,"18"-40"-1436,-6 32 982,-16 37-2012,-1 0-1467,0-1 0,-1 0 0,-1 0 0,-1 0 0,0 0 0,-1 0 0,0 0 0,-2 0-44,-27 62 19,18-46-40,2 1 0,1 0 1,1 0-1,-5 32 21,23-46-396,16-33 322,54-54 148,-61 52 30,1 0 1,0 1-1,1 1 0,0 1 0,1 0 0,1 2 0,0 0 1,1 1-1,0 1 0,1 1 0,0 0 0,0 2 0,1 1 0,5 0-104,-23 5 24,1 1 0,-1 0 0,0 0 0,1 0 0,-1 1 0,0-1 0,0 1 0,1 1 0,-1-1 0,0 1 0,0 0 0,0 0 0,-1 0 0,1 1 0,0-1 0,-1 1 0,1 0-1,-1 1 1,0-1 0,0 1 0,-1 0 0,1 0 0,-1 0 0,0 0 0,0 1 0,0-1 0,0 1 0,-1 0 0,0-1 0,0 1 0,0 0 0,0 1 0,0 2-24,40 235 528,-41-237-525,-1 0-1,1 0 0,0 0 1,0 0-1,1 0 1,0 0-1,0 0 1,0 0-1,1-1 1,0 1-1,0-1 0,0 1 1,1-1-1,-1 0 1,1-1-1,0 1 1,1-1-1,-1 0 1,1 0-1,0 0 1,0 0-1,0-1 0,1 0 1,-1 0-1,1 0 1,-1-1-1,1 0 1,0 0-1,0 0 1,0-1-1,0 0 1,0 0-1,1 0 0,-1-1 1,0 0-1,0 0 1,5-1-3,1-3-10,-1-1 1,0 0 0,0 0-1,-1-1 1,0-1-1,0 0 1,0 0 0,-1-1-1,0 0 1,0 0-1,-1-1 1,0 0 0,-1-1-1,0 1 1,0-2-1,-1 1 1,0-1 0,-1 0-1,0 0 1,-1 0-1,2-9 10,13-67-1545,-19 84 1356,0 1 1,0 0-1,0-1 0,-1 1 1,1-1-1,-1 1 0,1 0 1,-1-1-1,0 1 0,0 0 1,0 0-1,0 0 0,-1-1 1,1 1-1,0 0 0,-1 1 1,1-1-1,-1 0 0,0 0 1,0 1-1,1-1 0,-2 0 189,-34-12-5669,-10 8-5665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1.608"/>
    </inkml:context>
    <inkml:brush xml:id="br0">
      <inkml:brushProperty name="width" value="0.05" units="cm"/>
      <inkml:brushProperty name="height" value="0.05" units="cm"/>
    </inkml:brush>
  </inkml:definitions>
  <inkml:trace contextRef="#ctx0" brushRef="#br0">1 105 14798,'8'-67'2664,"4"30"1441,-6 42-688,22 80-2985,-4 1 0,-4 1 1,-4 1-1,-2 14-432,-11-70-62,2 0 0,1-1 0,1 1 1,2-2-1,1 1 0,1-1 0,2-1 0,1 0 0,1-1 0,3 2 62,-17-27-4,0 0-1,1-1 1,-1 1-1,1-1 1,0 1 0,-1-1-1,1 0 1,0 1-1,0-1 1,1 0 0,-1 0-1,0 0 1,1-1-1,-1 1 1,1-1 0,-1 1-1,1-1 1,0 0-1,0 0 1,-1 0 0,1 0-1,0-1 1,0 1-1,0-1 1,0 1 0,0-1-1,0 0 1,0 0-1,0-1 1,0 1-1,0-1 1,0 1 0,0-1-1,0 0 1,-1 0-1,1 0 1,0 0 0,-1-1-1,1 1 1,1-2 4,11-14 320,-1-2 0,0 1 0,-2-2 0,0 0 0,-1 0 1,-1-1-1,-1 0 0,6-23-320,3-2 396,-17 43-364,7-22 87,1 1 0,1 1 0,1 0-1,1 0 1,2 1 0,-1 1 0,2 0-1,1 1 1,1 0 0,0 1 0,2 1 0,2 0-119,16 3 155,-42 37-145,-6-14 10,1 0 0,-1 0 0,0-1 0,0-1 0,-1 0 0,0-1 0,0 0 0,0 0 0,-1-2 0,-2 1-20,-28 11 56,28-10-11,8-4-38,1 1 0,-1-1-1,1 1 1,-1 1 0,1-1 0,0 1 0,0 0-1,0 0 1,0 1 0,1 0 0,-1 0 0,1 0 0,0 0-1,0 1 1,1 0 0,-1 0 0,1 0 0,0 1 0,1-1-1,-1 1 1,1 0 0,0 0 0,0 0 0,0 3-7,5 6-6,1 0 0,0 0 0,1 0 0,1-1 0,0 1 1,1-1-1,0-1 0,1 1 0,1-1 0,0 0 0,1-1 1,0 0-1,1 0 0,0-1 0,1 0 0,0-1 0,1 0 1,0-1-1,4 2 6,-8-3-7,13 12-158,1-1 0,1-1 0,1-1 0,0-1 0,1-1 0,1-1 0,0-1 0,1-2-1,5 1 166,-20-8-1173,0-1-1,1-1 1,0 0-1,-1-1 1,1 0-1,0-1 0,0-1 1,11-1 1173,-2-4-5931,-1-2-2055</inkml:trace>
  <inkml:trace contextRef="#ctx0" brushRef="#br0" timeOffset="622.759">1136 524 7079,'-4'-16'6464,"-15"-53"-2364,18 64-3646,0 1 0,0 0 0,-1 0-1,1 0 1,-1 0 0,0 0 0,0 0-1,0 0 1,0 0 0,-1 1 0,1-1 0,-1 1-1,0 0 1,0 0 0,0 0 0,-1 0-1,1 0 1,-1 1 0,1 0 0,-4-2-454,5 5 104,0 0 0,0 0 0,0 0 0,0 0 0,0 0 0,1 1 0,-1-1 0,0 1 0,1-1 0,-1 1 0,1 0 1,-1-1-1,1 1 0,0 0 0,0 0 0,0 0 0,0 0 0,0 0 0,0 0 0,1 0 0,-1 0 0,1 1 0,-1-1 0,1 0 1,0 0-1,0 0 0,0 2-104,-2 3 163,-10 42-15,2-1 0,3 2 0,2-1 1,1 12-149,1 112-2760,3-170 2533,0-2 90,-1-1-1,1 1 1,-1-1-1,1 1 1,0 0-1,-1-1 0,1 1 1,0 0-1,0-1 1,0 1-1,-1 0 1,1-1-1,0 1 0,0 0 1,0-1-1,0 1 1,0 0-1,0-1 0,0 1 1,0 0-1,1 0 1,-1-1-1,0 1 1,0-1-1,0 1 0,1 0 1,-1-1-1,0 1 1,1 0-1,-1-1 1,1 1-1,-1-1 0,1 1 1,-1-1-1,1 1 1,-1-1-1,1 1 1,-1-1-1,1 0 0,-1 1 1,1-1-1,0 0 1,-1 1-1,1-1 1,0 0-1,-1 0 0,1 0 1,0 0-1,-1 0 1,1 1-1,0-1 1,-1 0-1,1 0 0,0-1 138,51-99-987,-27 45 1896,2 2 0,2 1-1,3 1 1,25-29-909,39-1 1534,-93 79-1510,0 0 0,-1 0 0,1 1 0,0-1 0,0 1 0,0 0 0,0 0 1,0 0-1,0 0 0,0 1 0,0-1 0,0 1 0,1-1 0,-1 1 0,0 0 0,0 1 0,0-1 0,0 0 0,1 1 0,-1 0 0,0 0 0,0 0 0,0 0 0,0 0 0,-1 0 0,1 1 0,0 0 0,0-1 1,-1 1-1,1 0 0,-1 0 0,0 0 0,1 1 0,-1-1 0,0 1 0,0-1 0,0 2-24,3 8 16,-1 1 0,0-1 1,-1 1-1,0 0 0,-1-1 0,0 1 0,-1 0 1,-1 0-1,0 0 0,-1 0 0,-1 5-16,1 19-7,1 193-1114,0-229 1026,0 1 1,0 0-1,0-1 1,0 1 0,1 0-1,-1 0 1,1-1-1,-1 1 1,1-1 0,0 1-1,0-1 1,-1 1-1,1-1 1,0 1-1,0-1 1,1 1 0,-1-1-1,0 0 1,0 0-1,1 0 1,-1 0 0,0 0-1,1 0 1,-1 0-1,1 0 1,0 0-1,-1-1 1,1 1 0,-1-1-1,1 1 1,0-1-1,-1 0 1,1 1 0,0-1-1,0 0 1,-1 0-1,1 0 1,0 0 0,0-1-1,-1 1 1,1 0-1,0-1 1,-1 1-1,2-1 95,69-36-84,-43 9 1285,-2-2-1,-1 0 1,-2-1 0,18-30-1201,96-109 4155,-138 169-4147,1 0 1,-1 0 0,0 0-1,1 0 1,-1 1-1,1-1 1,-1 0 0,1 0-1,0 1 1,-1-1-1,1 0 1,0 1 0,-1-1-1,1 1 1,0-1-1,0 1 1,-1-1 0,1 1-1,0-1 1,0 1-1,0 0 1,0-1 0,0 1-1,0 0 1,-1 0-1,1 0 1,0 0 0,0 0-1,0 0 1,0 0-1,0 0 1,0 0 0,0 0-1,0 0 1,0 0-1,0 1 1,-1-1 0,1 0-1,0 1 1,0-1-1,0 1 1,0-1 0,-1 1-1,1-1 1,0 1-1,-1 0 1,1-1 0,0 1-1,-1 0 1,1-1-1,-1 1 1,1 0 0,-1 0-1,1 0-8,2 29 18,-1-1 0,-1 1-1,-1-1 1,-2 1 0,-5 26-18,2-15 34,4-26-37,-2 117 15,4-127-30,0 0 1,0 0 0,0 0-1,1 0 1,-1 0 0,1 0-1,0 0 1,1 0 0,-1-1-1,1 1 1,0-1 0,0 0-1,0 0 1,0 0 0,1 0 0,0 0-1,0-1 1,0 0 0,0 1-1,0-2 1,1 1 0,-1 0-1,4 0 18,5 0 30,0 0 0,0-1 0,0-1 0,1 0 0,-1 0 0,1-2 0,-1 0 0,0 0 0,1-1 0,-1-1 0,0 0 0,0-1 0,-1 0 0,1-1 0,-1 0 0,0-1 0,0-1 0,-1 0 0,1 0 0,-2-1 0,1 0 0,-1-1 0,0 0 0,-1-1 0,0 0 0,-1-1 0,0 0 0,-1 0 0,0 0 0,0-1 0,-1 0 0,-1 0 0,0-1 0,1-4-30,-3 7 39,0-1 0,0 1 0,-1-1 0,0 0 0,-1 0 0,0 0 1,-1 0-1,0 0 0,-1 0 0,0 0 0,-1 0 0,0 0 0,-1 1 0,0-1 0,0 1 0,-1-1 0,-1 1 0,0 0 0,0 1 1,-1-1-1,0 1 0,0 0 0,-1 1 0,-1-1 0,0 1-39,-3-1-61,-1 0-1,0 0 1,-1 2 0,0-1-1,0 2 1,0-1 0,-1 2-1,0 0 1,0 1 0,-1 0-1,1 1 1,-1 0 0,0 2 61,2-1-945,0 2 0,0 0 0,0 0 1,0 2-1,0-1 0,0 2 1,0-1-1,1 2 0,-8 2 945,-19 11-9945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0.654"/>
    </inkml:context>
    <inkml:brush xml:id="br0">
      <inkml:brushProperty name="width" value="0.05" units="cm"/>
      <inkml:brushProperty name="height" value="0.05" units="cm"/>
    </inkml:brush>
  </inkml:definitions>
  <inkml:trace contextRef="#ctx0" brushRef="#br0">5 507 17553,'1'-16'3213,"2"-6"-2162,2-20-300,-4 1 4718,0 94-5347,3-1 0,2 0 0,3 1 0,1-2 0,3 0 0,16 41-122,-22-76-1146,7 25-2103,-12-17-9028,-5-19 372</inkml:trace>
  <inkml:trace contextRef="#ctx0" brushRef="#br0" timeOffset="1">8 398 10474,'-6'-134'2722,"4"59"-864,2 14 352,5 12-512,8 15-865,1 8-321,5 13-288,4 7-160,3 6-64,3 9-32,1 13 0,-2 6-928,-5 4-4550,-9-1-4835</inkml:trace>
  <inkml:trace contextRef="#ctx0" brushRef="#br0" timeOffset="312.447">629 354 14734,'0'0'4591,"0"0"-1655,6-14-608,19-42-481,-18 11 507,-38 56-1927,-240 206-374,269-217-63,0 1 0,0 0 0,0 1 0,0-1 0,1 0 0,-1 0 0,0 1 0,1-1 0,-1 1 0,1 0 0,-1-1 0,1 1 0,0 0 0,-1 0 0,1 0 0,0 0 0,0 0 0,0 0 0,1 0 0,-1 0 0,1 0 0,-1 1 0,1-1 0,-1 0 0,1 0 0,0 0 0,0 1 0,0-1 0,1 0 0,-1 0 0,0 0 0,1 1 0,-1-1 0,1 0-1,0 0 1,0 0 0,0 0 0,0 0 0,0 0 0,0 0 0,1 1 10,17 6-30,0-1-1,1-1 0,0-1 0,0-1 1,0 0-1,17 1 31,23 5-19,-41-6-6,27 5-30,0 2 0,0 1 0,-1 3 0,38 20 55,-79-35 0,0 1 0,0 0 0,0 0 0,0 0 1,-1 0-1,1 0 0,-1 1 0,0 0 0,0 0 0,0 0 0,0 0 1,0 0-1,0 0 0,-1 1 0,0-1 0,0 1 0,0 0 0,0 0 1,0 0-1,-1 0 0,1 0 0,-1 0 0,0 0 0,-1 0 0,1 0 1,-1 0-1,1 1 0,-1-1 0,-1 0 0,1 0 0,-1 1 0,1-1 1,-1 0-1,0 0 0,-1 0 0,1 0 0,-1 1 0,-7 5 8,0-1-1,0-1 1,-1 1-1,0-1 1,-1-1-1,1 0 1,-1-1-1,-1 0 0,1 0 1,-1-1-1,0-1 1,0 0-1,-1 0 1,1-1-1,-1-1 1,0 0-1,0-1 1,1 0-1,-1-1 1,-10-2-8,-161-8-677,126-5-2847,1-10-4345,37 13-1292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28.650"/>
    </inkml:context>
    <inkml:brush xml:id="br0">
      <inkml:brushProperty name="width" value="0.05" units="cm"/>
      <inkml:brushProperty name="height" value="0.05" units="cm"/>
    </inkml:brush>
  </inkml:definitions>
  <inkml:trace contextRef="#ctx0" brushRef="#br0">46 300 6182,'0'0'3577,"0"0"-1581,0 0-394,0 0-17,0 0-95,0 0-204,0 0-325,-9 13-288,-24 43-59,32-54-591,1-1 0,-1 1 0,1-1 1,-1 1-1,1-1 0,0 1 1,0-1-1,0 1 0,0 0 0,0-1 1,0 1-1,0-1 0,0 1 1,0-1-1,1 1 0,-1 0 1,1-1-1,-1 1 0,1-1 0,0 0 1,0 1-1,-1-1 0,1 0 1,0 1-1,0-1 0,0 0 0,0 0 1,1 0-1,-1 0 0,0 0 1,0 0-1,1 0 0,-1 0 0,0 0 1,1-1-1,-1 1 0,1 0 1,-1-1-1,1 1-23,4 2 42,5 3 2,0-1-1,0 0 1,1 0 0,-1-1 0,1-1 0,0 0-1,0 0 1,0-2 0,0 1 0,1-1 0,-1-1-1,0 0 1,1-1 0,-1-1 0,0 1 0,0-2-1,0 0 1,0 0 0,-1-1 0,1-1 0,5-2-45,-9 3 209,1 0 0,0-1-1,-1 0 1,0-1-1,0 0 1,0 0-1,-1 0 1,0-1-1,0 0 1,0 0-1,-1-1 1,0 0-1,-1 0 1,0-1-1,0 1 1,-1-1-1,0 0 1,0 0-1,-1 0 1,0-1 0,-1 1-1,0-1 1,-1 0-1,0 1 1,0-1-1,-1-10-207,-1 13 42,-1 0-1,0 0 1,-1 0-1,0 0 1,0 0 0,0 1-1,-1-1 1,0 1-1,0 0 1,0 0 0,-1 0-1,0 0 1,0 1-1,-1 0 1,1 0 0,-1 1-1,0-1 1,-1 1-1,1 0 1,-1 1-1,1 0 1,-1 0 0,0 0-1,0 1 1,0 0-1,-1 0 1,1 1 0,0 0-1,-1 0 1,1 1-1,0 0 1,-1 0 0,1 1-1,-1-1 1,1 2-1,0-1 1,0 1-1,-1 0 1,1 1 0,1 0-1,-1 0 1,0 0-1,-2 2-41,-2 4-16,0 1-1,0 0 0,1 1 0,0 0 0,1 0 0,0 1 0,1 0 0,1 1 0,-1 0 0,2 0 0,0 1 1,1-1-1,0 1 0,1 0 0,0 1 0,2-1 0,-1 1 0,2-1 0,0 1 0,0 0 0,2-1 1,0 1-1,0 0 0,2-1 0,-1 1 0,2-1 0,0 0 0,1 0 0,0 0 0,6 9 17,1-2-100,0-1 0,2 0 1,1 0-1,0-2 0,1 0 0,1-1 0,1 0 0,0-2 0,1 0 0,1-1 0,0-1 0,1 0 0,0-2 0,1-1 0,1 0 0,-1-2 0,1 0 0,0-2 1,1-1-1,0 0 0,0-2 0,0-1 0,0 0 0,0-2 0,7-2 100,-14-1 69,0-1 0,-1 0 0,1-1-1,-1-1 1,0-1 0,0-1 0,-1 0 0,0 0 0,-1-2 0,1 0-1,-2 0 1,0-2 0,0 1 0,-1-2 0,0 0 0,-1 0 0,-1-1 0,0 0-1,-1-1 1,0 0 0,-1 0 0,-1-1 0,-1 0 0,0 0 0,-1-1-1,0 1 1,-2-1 0,0 0 0,-1-1 0,0-1-69,-6-92 480,5 112-473,-1-1-1,0 0 1,0 1-1,0-1 1,0 1-1,0-1 1,0 1-1,0-1 0,0 1 1,0-1-1,0 1 1,0-1-1,0 1 1,0-1-1,0 1 1,0-1-1,0 1 1,0-1-1,-1 1 0,1-1 1,0 1-1,0-1 1,-1 0-1,1 1 1,0-1-1,-1 1 1,1-1-1,0 0 1,-1 1-1,1-1 1,0 0-1,-1 1 0,1-1 1,-1 0-1,1 0 1,-1 0-1,1 1 1,-1-1-1,1 0 1,-1 0-1,1 0 1,0 0-1,-1 0 0,1 0 1,-1 0-1,1 0 1,-1 0-1,1 0 1,-1 0-1,1 0 1,-1 0-1,1 0 1,-1 0-1,1-1 0,-1 1 1,1 0-1,-1 0 1,1 0-1,0-1 1,-1 1-1,1 0 1,-1-1-7,0 27 2,0 0 0,1 0 0,2-1 0,1 1 0,1-1 0,1 1 0,1-1 0,1 0 0,1-1 0,2 0 0,0 0 0,1-1 0,10 13-2,-19-31-16,1 1 0,0-1 0,0 0 0,1 0 0,0 0 0,-1-1 0,2 1 0,-1-1 0,0 0 0,1 0 0,0 0 0,0-1 0,0 0 0,0 0 0,1 0 0,-1 0 0,1-1 0,0 0 0,-1 0 0,1-1 0,0 1 0,0-1 0,0-1 0,0 1 0,0-1 0,1 0 0,-1 0 0,4-1 16,5-5 2,-1 0 0,0 0 0,0-1 1,-1-1-1,0 0 0,0-1 0,-1-1 0,0 0 0,-1 0 0,0-1 0,-1-1 1,0 1-1,0-2 0,-1 1 0,-1-2 0,0 1 0,-1-1 0,-1 0 1,0 0-1,2-10-2,4-1 59,-2 0 0,-1-2 0,-1 1 1,-1-1-1,-1 0 0,-2 0 1,-1-1-1,-1 1 0,-1-1 0,-2-22-59,-19-8-53,12 78-6086,10 0-988</inkml:trace>
  <inkml:trace contextRef="#ctx0" brushRef="#br0" timeOffset="1022.105">1671 470 10090,'0'0'1953,"0"0"-303,0 0 128,0 0-374,0 0-411,15 5-278,122 37 43,-118-39-706,-1 0-1,1-1 1,0-1-1,0-1 1,0-1 0,0 0-1,-1-2 1,17-3-52,-28 4 162,0 0 0,-1 0 0,1 0 1,-1-1-1,0 0 0,0 0 0,0 0 0,0-1 1,0 0-1,-1 0 0,0-1 0,0 0 1,0 0-1,0 0 0,-1 0 0,1-1 0,-2 1 1,1-1-1,0 0 0,-1 0 0,0 0 1,-1-1-1,0 1 0,1-1 0,-1-4-162,-1 4 133,0 0 0,0 0-1,-1-1 1,0 1 0,0 0-1,-1 0 1,0-1 0,0 1-1,-1 0 1,1 0 0,-2 0 0,1 1-1,-1-1 1,0 0 0,0 1-1,-1 0 1,0 0 0,0 0-1,0 0 1,-1 0 0,0 1 0,0 0-1,-1 0 1,1 0 0,-1 1-1,0 0 1,0 0 0,0 0-1,-1 1 1,1 0 0,-1 0 0,0 1-1,0 0 1,0 0 0,-3 0-133,-2 0 8,-1 1 0,1 0 1,-1 1-1,1 0 0,-1 1 1,1 1-1,-1 0 0,1 0 1,0 1-1,0 1 1,0 0-1,0 1 0,1 0 1,0 0-1,0 2 0,0-1 1,1 1-1,-1 1 0,2 0 1,-1 0-1,1 1 1,1 0-1,0 0 0,0 1 1,1 1-1,0-1 0,0 1 1,1 0-1,1 0 0,-4 11-8,5-9-70,0 1 0,1-1-1,1 0 1,0 1-1,1-1 1,1 1 0,0 0-1,1-1 1,0 1-1,1-1 1,0 1 0,1-1-1,1 0 1,0 0-1,1 0 1,0-1 0,1 1-1,0-1 1,1-1-1,1 1 1,-1-1 0,2 0-1,0-1 1,0 0-1,1-1 1,0 1 0,0-2-1,1 0 1,0 0-1,1-1 1,-1 0 0,8 2 70,-2 0-192,0 0 1,0-2 0,1 0-1,0-1 1,1-1-1,-1 0 1,1-2 0,0 0-1,0-1 1,0-1 0,0-1-1,0 0 1,0-2-1,0 0 1,0-1 0,-1-1-1,1 0 1,-1-2-1,0 0 1,15-8 191,-12-1 77,-2 0 0,0-2 1,-1 0-1,0-1 0,-1 0 0,-2-2 0,0 0 1,0-1-1,-2 0 0,-1-1 0,-1 0 0,-1-1 1,0-3-78,-4 15 258,-1 0 1,-1 0 0,0-1 0,-1 0-1,0 0 1,-1 0 0,0 0-1,-1 0 1,0-1 0,-1 1-1,0 0 1,-1 0 0,-2-10-259,2 20 24,0 1 0,0 0-1,0 0 1,-1 0 0,1 0 0,0 0 0,0 1 0,-1-1 0,1 0 0,-1 1-1,1-1 1,-1 0 0,1 1 0,-1 0 0,1-1 0,-1 1 0,1 0 0,-1 0-1,0 0 1,1 0 0,-1 0 0,1 0 0,-1 0 0,1 1 0,-1-1 0,1 1-1,-1-1 1,1 1 0,-1-1 0,1 1 0,-1 0 0,1 0 0,0-1 0,0 1-1,-1 0 1,1 0 0,0 1 0,0-1 0,0 0 0,0 0 0,0 0 0,0 1-1,0-1 1,1 0 0,-1 1 0,0-1 0,1 1 0,-1-1 0,1 1-1,-1-1 1,1 1 0,0-1 0,0 1-24,-16 28 10,3 1-1,0 1 1,2 0 0,1 0-1,2 1 1,1 1 0,2-1-1,1 1 1,1 9-10,-2 1-7,2 6-335,17-92 86,0-36 321,-9 42 83,2-1 1,2 1-1,0 0 0,3 1 0,10-22-148,-18 50 30,0 1 0,0-1-1,0 1 1,1-1-1,0 1 1,0 1-1,1-1 1,-1 1 0,1 0-1,0 0 1,1 1-1,-1 0 1,1 0 0,0 0-1,0 1 1,0 0-1,0 0 1,1 1 0,-1 0-1,1 0 1,-1 1-1,1 0 1,0 0-1,0 1 1,-1-1 0,1 2-1,0-1 1,-1 1-1,1 1 1,0-1 0,-1 1-1,1 1 1,-1-1-1,0 1 1,4 3-30,12 6 6,-1 2 1,-1 0-1,-1 2 0,0 0 0,-1 1 1,0 1-1,-2 0 0,0 2 0,-1 0 1,-1 1-1,-1 0 0,-1 1 0,-1 1 1,2 4-7,54 126-4476,-55-122 205,0-5-2909</inkml:trace>
  <inkml:trace contextRef="#ctx0" brushRef="#br0" timeOffset="1396.791">3265 204 15663,'-2'-24'691,"2"7"142,-1 1-1,-1 0 1,0 0-1,-1 0 1,-1 0-1,0 0 1,-1 1-1,-1 0 1,-1-2-833,7 16 59,0 0 1,0 0 0,0 1 0,0-1 0,-1 0 0,1 0-1,0 0 1,0 1 0,-1-1 0,1 0 0,0 0 0,-1 1 0,1-1-1,-1 0 1,1 0 0,-1 1 0,1-1 0,-1 1 0,1-1-1,-1 0 1,0 1 0,1-1 0,-1 1 0,0 0 0,0-1 0,1 1-1,-1-1 1,0 1 0,0 0 0,1 0 0,-1 0 0,0-1-1,0 1 1,0 0 0,0 0 0,1 0 0,-1 0 0,0 0-1,0 0 1,0 0 0,0 1 0,1-1 0,-1 0 0,0 0 0,0 1-1,0-1 1,1 0 0,-1 1 0,0-1 0,1 1 0,-1-1-1,0 1 1,1-1 0,-1 1 0,0-1 0,1 1 0,-1 0 0,1-1-1,-1 1 1,1 0 0,0 0 0,-1-1 0,1 1 0,0 0-1,-1 0 1,1-1 0,0 2-60,-18 58 603,13 9-419,2 0 1,4 0-1,2 0 0,4-1 0,2 1 1,4-2-1,12 36-184,-7-11-100,-11-54-648,9 40-3206,1-32-6419,-9-31 828</inkml:trace>
  <inkml:trace contextRef="#ctx0" brushRef="#br0" timeOffset="1662.831">3139 545 5990,'-23'-76'4573,"2"24"2481,25 37-2193,31 14-4511,-22 2 49,150 7 194,124-2-716,-254-18-4463,-30-1-1649</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26.383"/>
    </inkml:context>
    <inkml:brush xml:id="br0">
      <inkml:brushProperty name="width" value="0.05" units="cm"/>
      <inkml:brushProperty name="height" value="0.05" units="cm"/>
    </inkml:brush>
  </inkml:definitions>
  <inkml:trace contextRef="#ctx0" brushRef="#br0">609 105 16720,'0'-12'2402,"-2"-40"-288,3 51-2036,-1 0-1,0 0 1,0 1 0,0-1-1,0 0 1,0 1 0,0-1-1,0 0 1,0 0-1,0 1 1,0-1 0,0 0-1,-1 1 1,1-1 0,0 0-1,0 1 1,-1-1 0,1 0-1,-1 1 1,1-1-1,0 0 1,-1 1 0,1-1-1,-1 1 1,1-1 0,-1 1-1,0-1 1,1 1 0,-1 0-1,1-1 1,-1 1-1,0 0 1,1-1 0,-1 1-1,0 0 1,1 0 0,-1-1-1,0 1 1,0 0 0,1 0-1,-1 0 1,0 0-1,1 0 1,-1 0 0,0 0-1,0 0 1,1 1 0,-1-1-1,0 0 1,1 0 0,-1 0-1,0 1 1,1-1-1,-1 0 1,0 1 0,1-1-1,-1 1 1,1-1 0,-1 1-1,1-1 1,-1 1 0,1-1-1,-1 1 1,1-1-1,-1 1 1,1 0 0,0-1-1,-1 1 1,1 0 0,0 0-78,-9 13 219,1 1 1,1 0-1,1 0 1,0 1 0,1 0-1,1 0 1,0 0-1,0 8-219,3-20 32,-11 63 93,3 1 1,3 0-1,3 0 1,3 0-1,3 0 1,3 0-1,3-1 1,5 13-126,-6-39-286,16 81-2272,-14-43-4346,-8-46-896</inkml:trace>
  <inkml:trace contextRef="#ctx0" brushRef="#br0" timeOffset="844.416">205 548 16912,'-11'-19'451,"7"10"-117,0 0-1,-1 0 0,0 0 1,-1 1-1,0-1 1,-1 1-1,1 1 1,-1-1-1,-1 1 0,1 1 1,-1-1-1,-4-1-333,-96-35 3369,186 71-2456,-19-14-851,1-3-1,0-2 1,0-4 0,0-1 0,1-4 0,-1-2 0,0-3 0,1-2 0,-2-3 0,28-9-62,-56 9 30,-1-1 0,0-2 0,0-1-1,-2-1 1,11-8-30,-39 23 0,1 0 0,0 0-1,-1 0 1,1 0 0,0 0-1,-1 0 1,1 0 0,-1 0 0,1 0-1,0 0 1,-1 0 0,1 1-1,-1-1 1,1 0 0,0 0-1,-1 1 1,1-1 0,-1 0-1,1 1 1,-1-1 0,1 1 0,-1-1-1,0 0 1,1 1 0,-1-1-1,1 1 1,-1-1 0,0 1-1,1 0 1,-1-1 0,0 1 0,0-1-1,0 1 1,1-1 0,-1 1-1,0 0 1,0-1 0,0 1-1,0 0 1,0-1 0,0 1-1,0-1 1,0 1 0,0 0 0,0-1-1,0 1 1,-1 0 0,1-1-1,0 1 1,0-1 0,-1 1-1,1-1 1,0 1 0,-4 47-37,4-45 37,-34 279 0,33-250-17,0-17-13,0 1 0,0 0-1,2-1 1,0 1 0,0 0-1,2-1 1,0 1 0,0-1-1,2 0 1,0 0 0,0-1-1,2 1 1,1 2 30,-6-14-2,-1-1 0,1 0 0,0 0 0,0 0 0,0 0 0,0 0 0,0 0 1,0 0-1,1-1 0,-1 1 0,0-1 0,1 0 0,0 0 0,-1 0 0,1 0 0,0 0 0,-1 0 0,1-1 0,0 1 0,0-1 1,-1 0-1,1 0 0,0 0 0,0 0 0,0 0 0,-1 0 0,1-1 0,0 0 0,0 1 0,-1-1 0,1 0 0,-1 0 1,1 0-1,-1-1 0,1 1 0,-1-1 0,0 1 0,1-1 2,80-74 41,148-249 450,-228 321-488,-3 3 2,0 1 0,0-1 0,1 0 0,-1 1 0,0-1-1,0 1 1,0-1 0,1 0 0,-1 1 0,0-1 0,1 1 0,-1-1 0,0 1-1,1-1 1,-1 1 0,1-1 0,-1 1 0,1-1 0,-1 1 0,1-1-1,-1 1 1,1 0 0,-1-1 0,1 1 0,-1 0 0,1 0 0,0-1 0,-1 1-1,1 0 1,0 0 0,-1 0 0,1 0 0,-1 0 0,1 0 0,0 0-1,-1 0 1,1 0 0,0 0 0,-1 0 0,1 0 0,0 0 0,-1 1-1,1-1 1,-1 0 0,1 0 0,0 1 0,-1-1 0,1 1 0,-1-1 0,1 0-1,-1 1 1,1-1-5,36 154 166,-34-139-165,1 1 0,0-1 1,1-1-1,1 1 0,0-1 1,1 0-1,1-1 0,0 1 1,0-1-1,2-1 0,-1 0 1,2 0-1,-1-1 0,2 0 1,-1-1-1,2 0 0,-1-1 1,1 0-1,0-1 0,1-1 1,0 0-1,0-1 0,1 0 1,5 1-2,-7-4-10,0-1 0,1 0 0,-1 0 0,0-1 0,1-1 0,-1 0 0,0-1 0,0-1 1,1 0-1,-1-1 0,0 0 0,0 0 0,-1-2 0,1 0 0,-1 0 0,0-1 0,-1 0 0,1-1 0,-1-1 0,0 0 1,3-3 9,1-3 71,0 0 0,0-1 0,-2 0 0,1-1 0,-2-1 0,-1 0 0,0-1 0,-1 0 0,0 0 0,-2-1 0,0 0 1,-2-1-1,0 0 0,-1 0 0,0 0 0,-2 0 0,-1-1 0,0 1 0,-2-10-71,1 28 47,-1-1 1,0 0-1,0 1 0,0-1 0,-1 0 1,1 1-1,-1-1 0,1 1 0,-1-1 0,0 1 1,0-1-1,0 1 0,0-1 0,0 1 1,-1 0-1,1 0 0,-1 0 0,1-1 1,-1 1-1,0 1 0,0-1 0,0 0 1,0 0-1,0 1 0,0-1 0,0 1 0,0 0 1,-1-1-1,1 1 0,-1 0 0,1 1 1,-1-1-1,1 0 0,-1 1 0,1-1 1,-1 1-1,0 0 0,1 0 0,-1 0 0,0 0 1,1 0-1,-1 1 0,1-1 0,-1 1 1,0-1-1,-1 2-47,-2 3 22,0 0 0,0 1 1,0 0-1,1 0 0,0 0 1,0 1-1,1 0 0,-1 0 1,2 0-1,-1 0 0,1 0 0,0 1 1,0 0-1,1 0 0,0-1 1,0 1-1,0 6-22,-1 7 1,0 0 0,1 0 0,1 0 0,1 0 0,1 0 0,1 0 0,1-1 0,1 1 1,0 0-1,2-1 0,0 0 0,1 0 0,1-1 0,1 0 0,7 11-1,-11-23-99,0 0 0,0 0 0,1 0 1,0-1-1,0 0 0,1 0 0,-1 0 0,1-1 0,1 0 1,-1-1-1,1 1 0,0-1 0,-1-1 0,2 1 0,-1-2 1,0 1-1,1-1 0,-1 0 0,1-1 0,-1 0 0,1 0 1,0-1-1,0 0 0,-1 0 0,1-1 0,0 0 0,-1-1 0,1 0 1,-1 0-1,1-1 0,-1 0 0,0 0 0,0-1 0,-1 0 1,1-1 98,8-4-13,-1 0-1,-1-1 1,0-1 0,0 0 0,-1-1 0,-1 0 0,0-1 0,0-1 0,-1 0 0,-1 0 0,-1-1 0,0 0 0,0-1 0,-2 0-1,0 0 1,-1-1 0,-1 1 0,0-1 0,-1-1 0,1-15 13,-3-105 252,-2 133-162,-1-1 1,0 0-1,0 1 1,-1-1-1,1 1 0,-1-1 1,0 1-1,-1 0 1,1 0-1,-1 0 1,0 0-1,0 0 1,-1 1-1,1-1 1,-1 1-1,0 0 1,0 0-1,-1 0 1,1 1-1,-1-1 1,0 1-1,-3-1-90,7 3 21,0 1-1,0-1 1,0 1-1,0 0 0,0-1 1,0 1-1,0 0 1,0 0-1,0-1 1,0 1-1,0 0 0,0 0 1,0 1-1,-1-1 1,1 0-1,0 0 1,0 0-1,0 1 1,0-1-1,0 0 0,0 1 1,0-1-1,0 1 1,0-1-1,0 1 1,0 0-1,1-1 0,-1 1 1,0 0-1,0 0 1,0-1-1,1 1 1,-1 0-1,1 0 1,-1 0-1,0 0 0,1 0 1,-1 0-1,1 0 1,0 0-1,-1 0 1,1 0-1,0 0 0,0 0 1,0 1-1,0-1 1,0 0-1,0 0 1,0 0-1,0 0 1,0 0-21,5 61 100,76 87 54,-58-116-153,-18-27-106,0 0 0,0 0 0,-1 0 1,0 1-1,0-1 0,-1 1 1,0 0-1,0 0 0,0 1 0,-1-1 1,0 1-1,-1-1 0,1 6 105,-3-11-109,-1 0 1,0 0-1,0 0 0,0 0 0,0 0 1,0-1-1,-1 1 0,1-1 0,0 0 0,-1 1 1,1-1-1,-1 0 0,1 0 0,-1-1 1,1 1-1,-1 0 0,0-1 0,1 0 1,-1 1-1,0-1 0,0 0 0,1-1 0,-1 1 1,0 0-1,1-1 0,-1 1 0,0-1 1,1 0-1,-1 0 0,1 0 0,-1 0 0,0-1 110,-10-7-2897,7-1-1890,1-4-4722</inkml:trace>
  <inkml:trace contextRef="#ctx0" brushRef="#br0" timeOffset="1198.96">2454 558 12748,'0'0'2146,"0"0"379,0 0-75,0 0-618,0 0-268,11-11-288,36-33-326,-45 42-907,0 1 1,-1 0 0,1 0-1,0 0 1,0 0 0,0 0-1,0 0 1,0 0 0,0 1-1,0-1 1,0 1-1,0-1 1,0 1 0,0 0-1,0 0 1,0 0 0,0 0-1,0 0 1,0 0 0,1 1-1,-1-1 1,0 1-1,0-1 1,0 1 0,0 0-1,0 0 1,-1 0 0,1 0-1,0 0 1,0 0 0,-1 0-1,1 1 1,0-1-1,0 1-43,0 0 33,13 11-13,-1 1 1,0 0-1,-1 1 1,0 0-1,-1 1 0,-1 1 1,-1 0-1,0 0 1,-1 1-1,-1 0 0,-1 1 1,-1-1-1,0 2 1,-1-1-1,-1 0 0,-1 1 1,-1 4-21,-1-15-1,0 1 0,-1-1 0,0 1 0,-1 0 0,0-1-1,-1 1 1,0-1 0,0 0 0,-1 1 0,0-1 0,0 0 0,-1-1 0,-1 1 0,1-1 0,-1 1 0,-1-2 0,1 1 0,-1 0 0,-1-1 0,0 0-1,0-1 1,0 1 0,0-1 0,-1-1 0,0 1 0,0-2 0,-1 1 0,0-1 0,1 0 0,-6 1 1,-6 2-31,1-1 0,-1-1-1,0-1 1,0 0 0,0-2 0,-1 0 0,1-1 0,0-1 0,-1-1-1,1-1 1,0-1 0,0-1 0,0 0 0,0-2 0,1 0 0,0-1-1,0-1 1,-3-3 31,-20-30-2360,31 3-2289,10 9-2131</inkml:trace>
  <inkml:trace contextRef="#ctx0" brushRef="#br0" timeOffset="1600.993">2168 1 13325,'0'0'1985,"0"0"-1344,0 0-128,0 0-513,0 0-993,0 0-5317</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24.553"/>
    </inkml:context>
    <inkml:brush xml:id="br0">
      <inkml:brushProperty name="width" value="0.05" units="cm"/>
      <inkml:brushProperty name="height" value="0.05" units="cm"/>
    </inkml:brush>
  </inkml:definitions>
  <inkml:trace contextRef="#ctx0" brushRef="#br0">248 181 13196,'-19'-157'7544,"10"134"-3173,8 51-2140,2-9-2636,4 146 747,28 163-342,-10-117-818,-18-141-4034,-4 0-6651,-1-58 3799</inkml:trace>
  <inkml:trace contextRef="#ctx0" brushRef="#br0" timeOffset="925.943">147 646 10602,'-9'-32'1783,"-2"1"0,-2 0 0,0 1 0,-2 0 0,-1 1 0,-2 0 0,-14-17-1783,12 9 2013,54 33-1314,317-37-485,-342 40-207,184-1 44,-187 4-51,1-1-1,-1 1 0,0 0 1,0 0-1,0 1 0,0-1 1,0 1-1,0 1 0,-1-1 0,0 1 1,0 0-1,0 0 0,0 1 1,0-1-1,-1 1 0,0 0 1,0 0-1,0 1 0,-1-1 1,0 1-1,0 0 0,0 0 1,-1 0-1,1 0 0,-1 0 0,0 6 1,4 16-32,-1 2-1,-2-1 1,-1 0-1,-1 1 1,-2 11 32,1-13-49,0-2-60,-1-7-203,0 0 1,2 0-1,0 0 0,2 0 1,0-1-1,1 1 1,3 10 311,-6-27-39,-1-1 0,1 1 0,0-1 0,-1 1 0,1-1 0,0 1 0,0-1 0,0 1 0,0-1 0,0 0 0,0 0 0,0 1 0,0-1 0,1 0 1,-1 0-1,0 0 0,1 0 0,-1-1 0,1 1 0,-1 0 0,1-1 0,-1 1 0,1 0 0,0-1 0,-1 0 0,1 1 0,-1-1 0,1 0 0,0 0 0,-1 0 1,1 0-1,0 0 0,-1 0 0,1-1 0,0 1 0,-1-1 0,1 1 0,-1-1 0,1 1 0,-1-1 0,1 0 0,-1 0 0,1 1 0,-1-1 0,0 0 0,1-1 1,-1 1-1,0 0 0,0 0 0,0 0 0,1-1 39,32-30 179,-2-2 0,0-1 0,-3-1 1,1-5-180,-12 15 271,1-1-1,2 2 1,1 1 0,0 1 0,2 0 0,1 2 0,0 1 0,1 1 0,13-6-271,-36 23 1,-1 0 1,0 0 0,1 0 0,-1 1-1,1-1 1,0 1 0,-1-1 0,1 1-1,0 0 1,0 0 0,0 0 0,0 1-1,-1-1 1,1 1 0,0 0-1,0-1 1,0 1 0,0 1 0,0-1-1,0 0 1,0 1 0,0-1 0,0 1-1,0 0 1,0 0 0,0 0 0,-1 0-1,1 1 1,0-1 0,-1 1-1,1 0 1,-1-1 0,0 1 0,1 0-1,-1 1 1,0-1 0,0 0 0,0 0-1,-1 1 1,1 0-2,7 21-10,-1 0 1,-1 1-1,-1 0 0,-1 0 0,-1 0 1,-2 1-1,0 11 10,10 70-252,-12-104 247,0-1-1,1 0 1,-1 0 0,1 0 0,0 0-1,-1 0 1,1-1 0,0 1 0,0 0-1,0 0 1,0 0 0,1-1 0,-1 1 0,0 0-1,1-1 1,-1 1 0,1-1 0,0 0-1,-1 0 1,1 1 0,0-1 0,0 0-1,0 0 1,-1-1 0,1 1 0,0 0-1,0-1 1,0 1 0,0-1 0,1 1-1,-1-1 1,0 0 0,0 0 0,0 0 0,0 0-1,0-1 1,0 1 0,0 0 0,0-1-1,0 1 1,0-1 0,0 0 0,0 0-1,0 0 1,0 0 0,-1 0 0,1 0-1,0 0 1,-1 0 0,1-1 0,0 1 0,0-2 5,28-26 248,-2-2 1,0 0 0,-3-2 0,0-1 0,-2-1 0,-2-1 0,-2-1 0,-1-1 0,-1 0 0,-2-1-1,-2-1 1,-2 0 0,-1-5-249,-9 41-11,13-48 102,-15 52-91,0-1 0,0 0 0,1 1 0,-1-1 0,0 1 0,0-1 0,0 1 0,1-1 0,-1 1 0,0 0 0,0-1 0,0 1 0,0 0 0,0 0 0,0 0 0,0 0 0,0-1 0,0 1 0,0 0 0,0 1 0,0-1 0,0 0 0,0 0 0,0 0 0,0 1 0,1-1 0,-1 0 0,0 1 0,0-1 0,0 1 0,0-1 0,0 1 0,1-1 0,-1 1 0,0-1 0,1 1 0,-1 0 0,0 0 0,1-1 0,-1 1 0,1 0 0,-1 0 0,1 0 0,-1 0 0,1 0 0,-19 20-49,1 1 1,1 1 0,0 0 0,2 2-1,1 0 1,2 0 0,0 1-1,1 1 1,2 0 0,-6 24 48,2-11-238,1-7-45,4-13-219,1 0 0,0 0 1,2 1-1,0 0 0,2 0 0,0 0 0,1 9 502,2-28-30,1 0-1,0 0 1,0 0-1,0 0 1,0 0-1,0 0 1,0-1-1,0 1 1,0 0-1,1 0 1,-1-1-1,1 1 1,-1-1-1,1 1 1,0-1-1,-1 0 1,1 1-1,0-1 1,0 0-1,0 0 1,0 0-1,0-1 1,0 1-1,0 0 1,0-1-1,0 0 1,1 1-1,-1-1 1,0 0-1,0 0 1,0 0-1,0 0 1,1 0-1,-1-1 1,0 1-1,0-1 1,0 1-1,0-1 1,0 0-1,0 0 1,0 0-1,0 0 1,0 0-1,0 0 1,-1 0-1,1-1 1,0 1-1,-1-1 1,1 0 30,28-18 346,-1-2 0,0-1 0,-2-2 1,-1 0-1,-1-2 0,-1-1 0,17-26-346,56-134 2424,-94 224-1832,-4 32-578,-2-38 1,3 1-1,0-1 0,2 0 0,1 1 1,1-1-1,2-1 0,1 1 1,2 3-15,-8-29-1,0-1 0,1 1 1,-1-1-1,1 0 0,0 1 1,0-1-1,0 0 1,1 0-1,-1 0 0,0 0 1,1 0-1,0-1 1,0 1-1,0-1 0,0 0 1,0 0-1,0 0 0,1 0 1,-1 0-1,1-1 1,-1 0-1,1 0 0,0 0 1,-1 0-1,1 0 0,0 0 1,0-1-1,-1 0 1,1 0-1,0 0 0,0 0 1,0-1-1,-1 0 0,1 1 1,0-1-1,-1 0 1,1-1-1,-1 1 0,1-1 1,-1 1-1,1-1 1,-1 0-1,3-3 1,17-17 156,-1-1 0,0 0 0,-2-2 0,-1-1 0,-1 0 0,-2-1 0,0-1 0,-2-1 0,-1 0 0,-1 0 0,-1-2 0,-2 1 1,3-23-157,2 12 518,-2-2 1,-3 0 0,-1 0 0,-2 0 0,1-37-519,-17 66 661,-7 35-217,3 11-444,2 0 0,0 1 0,3 1 0,0-1 0,3 2 0,0-1 0,2 1 0,2 0 0,1 0 0,2-1 0,3 13 0,13 80-3025,-14-112 2092,0 0 0,1 0 0,1 0 1,0-1-1,1 0 0,1 0 0,0 0 0,1-1 0,0 0 1,1 0-1,0-1 0,1 0 0,0-1 0,1 0 0,1-1 1,0 0-1,0 0 0,10 4 933,9 1-11862</inkml:trace>
  <inkml:trace contextRef="#ctx0" brushRef="#br0" timeOffset="1283.789">2425 379 13549,'0'0'3048,"0"0"-854,0 0-171,-9-13-224,-21-37-405,30 48-1345,1 1 1,0 0 0,-1 0-1,1 0 1,0 0 0,0 0-1,0 0 1,0 0 0,0 0-1,0 0 1,0 1 0,0-1-1,0 0 1,1 1 0,-1-1-1,0 1 1,0-1 0,1 1 0,-1-1-1,0 1 1,1 0 0,-1 0-1,0 0 1,1-1 0,-1 2-1,0-1 1,1 0 0,-1 0-1,0 0 1,1 0 0,-1 1-1,0-1 1,0 1 0,1-1-1,-1 1 1,0 0-50,9-1 128,497 39 310,-491-39-1715,-18 0-7744,-17 0-1180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15.999"/>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definitions>
  <inkml:trace contextRef="#ctx0" brushRef="#br0">63 490 10570,'1'-14'4127,"-1"-4"-2834,2-22 461,-2 0 3665,-5 38-1520,-4 27-2999,0 39-360,4 0 0,2 0 0,5 57-540,0-18 9,3 72-2372,4-62-6565,-6-81 13</inkml:trace>
  <inkml:trace contextRef="#ctx0" brushRef="#br0" timeOffset="502.189">76 424 13453,'-24'-94'1212,"23"88"-803,-1 0 1,-1 1 0,1-1 0,-1 0 0,0 1-1,0-1 1,-1 1 0,0 0 0,0 0 0,0 0 0,0 1-1,-1-1 1,0 0-410,0 8 2008,15 14-1923,9 4-30,1-2-1,0-1 1,2-1 0,0 0-1,0-2 1,2 0 0,0-2 0,1 0-1,0-2 1,0-1 0,1-1 0,27 6-55,-35-10-3,0 0 0,1-1 1,0 0-1,0-2 1,0 0-1,0-1 1,0-1-1,0-1 1,0-1-1,0 0 0,0-2 1,0 0-1,-1-1 1,0-1-1,0 0 1,0-1-1,-1-2 1,0 1-1,0-2 0,-1 0 1,0-1-1,-1-1 1,7-7 2,-15 13 69,-1-1 1,1 0-1,-1 0 0,-1 0 1,0-1-1,0 1 1,0-1-1,-1 0 0,0-1 1,0 1-1,-1-1 1,0 0-1,-1 0 0,0 0 1,0 0-1,-1 0 1,0 0-1,-1-9-69,-1 16 4,0-1 0,0 1 0,-1 0-1,1-1 1,-1 1 0,1 0 0,-1 0 0,0 0 0,0 0 0,0 1-1,0-1 1,0 0 0,0 1 0,0-1 0,-1 1 0,1 0 0,-1 0-1,1 0 1,-1 0 0,1 0 0,-1 1 0,1-1 0,-1 1 0,0-1 0,1 1-1,-1 0 1,0 0 0,1 0 0,-1 0 0,1 1 0,-1-1 0,0 1-1,1 0 1,-1-1 0,1 1 0,-1 0 0,1 1 0,0-1 0,-1 0-1,1 1 1,0-1 0,0 1 0,0 0 0,0-1 0,0 1 0,0 0-1,0 1-3,-21 18-4,1 0-1,1 2 0,1 0 0,1 1 0,1 1 0,2 1 0,0 0 0,1 1 0,2 1 1,1 0-1,1 1 0,0 7 5,5-22-21,2 1 0,0-1 1,1 1-1,0-1 0,1 1 1,1 0-1,0 0 0,1 8 21,0-22-6,0 0-1,0 0 1,1 0 0,-1 0-1,0 0 1,0 0-1,1 0 1,-1 0 0,1-1-1,-1 1 1,1 0-1,-1 0 1,1 0 0,0 0-1,-1-1 1,1 1-1,0 0 1,0-1 0,-1 1-1,1 0 1,0-1-1,0 1 1,0-1 0,0 1-1,0-1 1,0 0-1,0 1 1,0-1 0,0 0-1,0 0 1,0 1-1,0-1 1,0 0 0,0 0-1,0 0 1,0 0-1,0-1 1,0 1 0,0 0-1,0 0 1,0 0-1,0-1 1,0 1 0,-1-1-1,1 1 1,0-1-1,0 1 1,0-1 6,44-27 24,124-212 2304,-127 209-1143,-22 84-662,26 281-811,17-153-2958,8-74-4350,-32-67 661</inkml:trace>
  <inkml:trace contextRef="#ctx0" brushRef="#br0" timeOffset="1009.607">1740 796 15278,'10'-142'5568,"-11"131"-5178,-1-1 0,0 1 0,-1 0 0,0 0 0,-1 0 0,0 1 0,-1-1-1,0 1 1,0 0 0,-1 0 0,0 1 0,-1 0 0,0 0 0,-1 0 0,-6-5-390,4 5 60,1 0 0,-1 1 0,-1 0 0,0 0 0,0 2 0,0-1 0,0 1 1,-1 1-1,0 0 0,-1 1 0,1 0 0,-1 1 0,1 0 0,-1 1 0,0 0 1,0 1-1,0 1 0,0 0 0,0 1 0,0 0 0,-5 2-60,9-1 9,1 1-1,-1 1 1,1-1 0,0 1-1,0 1 1,0-1 0,1 1-1,-1 1 1,1 0 0,0 0-1,1 0 1,0 0 0,0 1-1,0 0 1,1 1 0,0-1-1,0 1 1,1 0 0,0 0 0,0 0-1,1 1 1,-1 1-9,-2 11-9,0 1 0,1-1-1,1 1 1,1 0 0,1 0 0,0 0 0,2 0 0,2 14 9,0-16-194,0-1 1,1 0 0,1 1 0,1-1-1,0-1 1,2 1 0,0-1 0,1 0-1,1-1 1,0 1 0,1-2 0,1 0-1,1 0 1,1-1 0,12 13 193,-23-26-45,0 0 1,0 0-1,-1-1 0,1 1 1,0 0-1,1-1 1,-1 0-1,0 1 0,0-1 1,1 0-1,-1 0 1,0 0-1,1-1 0,-1 1 1,1 0-1,-1-1 1,1 0-1,-1 1 0,1-1 1,-1 0-1,1-1 1,0 1-1,-1 0 0,1-1 1,-1 1-1,0-1 1,1 0-1,-1 0 0,1 0 1,-1 0-1,0 0 1,0 0-1,1-1 0,-1 1 1,0-1-1,0 1 1,-1-1-1,1 0 0,0 0 1,0 0-1,-1 0 1,1 0-1,-1 0 0,0 0 1,0-1-1,0 1 1,0 0-1,1-3 45,18-40 365,-2-1 0,-1 0 1,-3-1-1,-2-1 0,2-25-365,-7-19 2098,-4 121-2163,2-1 1,0 0-1,2 0 0,1 0 1,1-1-1,1 0 0,2-1 1,0 0-1,13 18 65,22 12-1711,-42-53 1318,0 1 0,0-1-1,0 0 1,1 0 0,-1-1 0,1 1 0,0-1 0,-1-1 0,1 1 0,0-1 0,0 0 0,0 0 0,0-1 0,0 1 0,0-1-1,0-1 1,0 1 0,0-1 0,0 0 0,0 0 0,0-1 0,0 0 0,-1 0 0,1 0 0,-1-1 0,4-1 393,4-4-154,-1-1 0,0 0 0,0 0 1,0-1-1,-1-1 0,-1 0 0,10-12 154,83-157 5742,-78 119-4117,-2-2 0,-3 0 0,-3-2 0,-3 0 0,-2-1-1625,-10 53 283,1 0-1,-1 0 0,-1 0 0,0-1 0,-1 1 0,-1 0 0,0 0 0,0 0 0,-1 0 1,-1 0-1,-1 0 0,1 0 0,-5-7-282,8 19 29,-1-1 1,0 1-1,1 0 0,-1-1 1,0 1-1,0 0 0,0-1 1,0 1-1,0 0 0,0 0 1,0 0-1,0 0 0,0 0 0,-1 0 1,1 0-1,0 0 0,-1 0 1,1 1-1,-1-1 0,1 1 1,-1-1-1,1 1 0,-1-1 1,1 1-1,-1 0 0,1 0 1,-1 0-1,0 0 0,1 0 1,-1 0-1,1 0 0,-1 0 1,1 1-1,-1-1 0,1 0 1,-1 1-1,1 0 0,-1-1 1,1 1-30,-40 48 719,30-18-719,1 1 0,2 1 0,1-1 0,1 1 0,2 1 0,1-1 0,2 0 0,1 1 0,2-1 0,1 1 0,3 7 0,81 418-5744,-86-450 4977,10 39-7830,-6-32-606</inkml:trace>
  <inkml:trace contextRef="#ctx0" brushRef="#br0" timeOffset="1387.204">2433 760 512,'4'-13'11254,"0"-1"-9187,10-35 369,3 14 2755,-15 36-5060,0-1 0,0 1 0,-1 0 0,1 0 0,0 0 0,-1 0 0,1 0 0,-1 0 0,1 1 0,-1-1 0,1 0 0,-1 1 0,0-1 0,1 1 0,-1-1 0,0 1 0,0 0 0,0-1 0,-1 1 0,1 0 0,0 0 0,-1 0 0,1 0 0,-1 0 0,1 0-131,-1-1 142,60 133 739,-54-131-876,-1 0 1,1 0 0,0 0 0,0-1-1,1 1 1,-1-1 0,0-1 0,1 0-1,-1 0 1,1 0 0,-1 0 0,1-1-1,-1 0 1,1-1 0,0 1 0,-1-1-1,1-1 1,-1 1 0,0-1 0,1 0-1,-1 0 1,0-1 0,0 0 0,-1 0-1,1 0 1,3-4-6,1 1 206,0-2 0,-1 1 0,0-1 0,-1-1 0,0 0 1,0 0-1,-1 0 0,0-1 0,-1 0 0,0 0 0,0-1 0,-1 0 0,0 0 0,-1 0 0,-1 0 0,0-1 0,0 1 0,-1-1 0,0 0 0,-1-3-206,-1 12 57,-1 1 0,1-1 0,-1 0 0,0 1 0,0-1 0,0 0-1,0 1 1,0-1 0,-1 1 0,1-1 0,-1 1 0,0 0 0,1 0 0,-1 0-1,0 0 1,0 0 0,0 0 0,-1 0 0,1 0 0,0 1 0,-1-1-1,1 1 1,-1 0 0,1 0 0,-1 0 0,0 0 0,1 0 0,-1 1 0,0-1-1,0 1 1,1-1 0,-1 1 0,-2 0-57,-97 7 376,88-3-366,1 0 0,-1 1 0,0 1 0,1 0 1,0 0-1,1 2 0,0-1 0,0 2 0,0-1 0,1 2 0,0 0 0,1 0 0,0 0 0,1 2 0,0-1 0,1 1 0,0 0 0,1 1 0,0 0 0,1 0 0,0 0 1,1 1-1,1 0 0,0 0 0,1 0 0,0 2-10,1-3-29,1-1 1,0 0-1,0 0 0,2 1 1,-1-1-1,2 1 0,-1-1 1,2 0-1,-1 0 1,2 0-1,0 0 0,0-1 1,1 0-1,0 1 1,1-2-1,1 1 0,-1-1 1,2 0-1,-1 0 1,1 0-1,1-1 0,0-1 1,0 0-1,1 0 0,7 5 29,1-4-340,0-1-1,0 0 1,0-1-1,1-1 1,0-1-1,0-1 1,1-1-1,-1 0 1,1-1-1,0-1 1,-1-1-1,1-1 1,0-1-1,12-3 341,-21 3-742,-1-1 0,1 0 0,-1 0 0,0-1 0,0-1 0,0 1 0,-1-2 0,1 1 0,-1-1 0,-1-1 0,1 0 0,6-7 742,12-17-7106</inkml:trace>
  <inkml:trace contextRef="#ctx0" brushRef="#br0" timeOffset="1852.809">3507 85 16367,'3'-14'2841,"11"-41"-514,-14 54-2232,1 0 0,0 0 0,-1 0 0,1 0 0,0 0 0,0 0 0,-1 0 0,1 1 0,0-1 0,0 0 0,0 1 0,0-1 0,0 0 0,0 1 0,0-1 0,0 1-1,0-1 1,0 1 0,0 0 0,0-1 0,1 1 0,-1 0 0,0 0 0,0 0 0,0 0 0,0 0 0,1 0 0,-1 0 0,0 0 0,0 1 0,0-1 0,0 0 0,0 1 0,0-1 0,0 0 0,0 1 0,0 0 0,0-1 0,0 1 0,0-1 0,0 1 0,0 0 0,0 0 0,0 0 0,0 0 0,-1-1 0,1 1-1,0 0 1,-1 0 0,1 0 0,-1 0 0,1 0 0,-1 1 0,0-1 0,1 0 0,-1 0 0,0 0-95,20 32 681,-2 0-1,-2 2 1,-1 0 0,-2 0-1,-1 1 1,7 36-681,13 41 434,-4 1 0,-5 1-1,-6 1 1,3 108-434,-21-195 0,-1 1 0,-1 0 0,-1 0 0,-2-1 0,-1 1 0,-1-2 0,-1 1 0,-2-1 0,-1-1 0,-1 0 0,-2 0 0,0-2 0,-1 0 0,-2 0 0,-14 14 0,11-15-176,-1-1 1,0 0-1,-2-2 1,0-1-1,-2-1 1,0-1-1,-1-1 1,-1-1-1,0-1 1,-1-2-1,-1-1 1,0-2-1,0 0 0,-1-2 1,0-2-1,-1 0 1,-16-1 175,-34-16-2802,45-25-4123,30 5-2817</inkml:trace>
  <inkml:trace contextRef="#ctx0" brushRef="#br1" timeOffset="4691.694">1383 1889 7239,'0'0'4137,"-3"-15"-2381,-6-56 309,6 39 1454,2 2 3779,-29 543-5200,23-424-2102,4 1 1,4-1-1,4 14 4,-4-88-14,0 0-1,0-1 1,1 1-1,1 0 1,1-1 0,0 0-1,0 0 1,2 0-1,-1 0 1,2-1-1,0 0 1,1 0-1,0-1 1,0 0-1,2 0 1,-1-1-1,2 0 1,-1-1 0,1 0-1,1-1 1,0 0-1,0-1 1,1 0-1,2 0 15,29 8-170,1-3 0,0-2 0,1-2-1,0-1 1,1-3 0,-1-2 0,1-2-1,0-2 1,22-4 170,79-8-13,-1-8-1,-1-5 1,-2-7 0,82-32 13,-215 62 3,42-12 234,-1-2 0,0-3-1,-2-1 1,3-5-237,-50 26 28,-1-1 1,1 0-1,-1 0 1,1 0-1,-1 0 1,0 0-1,1-1 1,-1 1-1,0-1 1,0 0-1,0 1 1,0-1-1,0 0 1,0 0-1,-1 0 1,1 0-1,-1-1 0,1 1 1,-1 0-1,0-1 1,0 1-1,0-1 1,0 1-1,0-1 1,0 1-1,-1-1 1,0 1-1,1-1 1,-1 0-1,0 1 1,0-1-1,0 0 1,-1 1-1,1-1 1,-1 0-1,1 1 0,-1-1 1,0 1-1,0-1 1,0 1-1,0-1 1,0 1-1,-1 0 1,1-1-1,-2 0-28,-19-14 62,-1 1 0,0 2-1,-1 0 1,-1 1 0,0 2-1,-1 1 1,0 0 0,0 2-1,-23-4-61,-31-4 32,112 46-122,-12-15 87,-1 2 1,0 0-1,-2 1 1,0 1-1,-1 0 1,0 1-1,-2 1 1,-1 1-1,0 0 1,-2 0-1,-1 1 1,0 1-1,-2-1 1,0 1-1,-1 4 3,-7-17 9,1 0-1,-2 0 0,1-1 0,-2 1 0,1 0 1,-1-1-1,-1 1 0,0-1 0,0 0 1,-1 0-1,-1 0 0,1 0 0,-2-1 0,1 1 1,-1-2-1,-1 1 0,1 0 0,-1-1 1,-3 1-9,-14 15-415,-1-1 0,-1-2 1,-1 0-1,-1-2 1,-14 7 414,11-9-2279,9-11-1976,6-5-3758</inkml:trace>
  <inkml:trace contextRef="#ctx0" brushRef="#br1" timeOffset="6563.27">4599 2396 1986,'0'0'7938,"7"-12"-4308,21-42-800,-26 51-2580,-1 0 0,0 0 1,1-1-1,-1 1 1,0 0-1,-1-1 1,1 1-1,-1 0 1,1-1-1,-1 1 0,0-1 1,0 1-1,-1-1 1,1 1-1,-1 0 1,1-1-1,-1 1 1,0 0-1,0-1 0,-1 1 1,1 0-1,-1 0 1,1 0-1,-1 0 1,0 0-1,0 0 1,0 1-1,-1-1 1,1 1-1,-1-1 0,1 1 1,-1 0-1,0 0 1,-2-1-251,-2-1 134,1 1 0,0 0 0,-1 0 0,1 1 0,-1 0 1,0 0-1,0 0 0,0 1 0,0 0 0,0 0 0,0 1 0,0 0 1,0 0-1,0 1 0,-4 0-134,1 2 18,1 0-1,0 1 1,0 0 0,1 0 0,-1 1 0,1 0-1,0 0 1,0 1 0,0 0 0,1 0-1,0 1 1,0 0 0,1 1 0,0-1 0,0 1-1,0 0 1,1 0 0,0 3-18,-8 13-9,2 0 0,1 0 0,1 1 0,1 0 1,1 1-1,0 5 9,3-12-89,2 0 1,0 0 0,1 1 0,0-1 0,2 0-1,1 1 1,0-1 0,1 0 0,3 8 88,-5-21-46,1 1 1,0 0 0,0-1 0,1 1 0,-1-1 0,1 0 0,1 0 0,-1 0-1,1 0 1,0-1 0,1 1 0,-1-1 0,1 0 0,0-1 0,0 1 0,1-1-1,-1 0 1,1 0 0,0 0 0,0-1 0,0 0 0,1 0 0,-1-1 0,1 0-1,-1 0 1,1 0 0,4 0 45,-6-2-7,1 0 0,-1-1 0,0 1 0,0-1-1,0 0 1,0 0 0,0-1 0,0 1 0,0-1 0,0 0-1,0-1 1,-1 1 0,1-1 0,-1 0 0,0 0 0,0 0 0,0-1-1,0 1 1,0-1 0,-1 0 0,0 0 0,1 0 0,-1-2 7,57-109 89,-48 83 222,-1 0-1,-2 0 0,-1-1 1,-2 0-1,-1-1 0,-1 1 0,-2-1 1,-2-4-311,1 37 21,-1 0 0,0 1 1,1-1-1,-1 0 1,1 0-1,-1 0 0,0 0 1,0 0-1,0 0 0,1-1 1,-1 1-1,0 0 0,0 0 1,-1 0-1,1 0 0,0 0 1,0 0-1,0 0 0,-1 0 1,1 0-1,0 0 1,-1 0-1,1 0 0,-1 0 1,1 1-1,-1-1 0,0 0 1,1 0-1,-1 0 0,0 1 1,1-1-1,-1 0 0,0 0 1,0 1-1,0-1 0,0 1 1,0-1-1,1 1 1,-1-1-1,0 1 0,0 0 1,0-1-1,0 1 0,0 0 1,-1 0-1,1 0 0,0 0 1,0 0-1,0 0 0,0 0 1,0 0-1,0 0 0,0 0 1,0 1-1,0-1 1,0 0-1,0 1 0,0-1 1,0 1-1,0-1 0,1 1 1,-2 0-22,-6 11 2,1 0 1,0 1 0,1 0-1,0 0 1,1 1 0,1-1-1,0 1 1,0 0 0,2 0-1,0 1 1,0-1 0,2 3-3,-10 284-52,11-201-56,8 279-2257,-4-260 2258,-7-116 102,1-1-1,-1 0 1,0 0 0,0 0-1,-1-1 1,1 1 0,0 0-1,-1-1 1,1 0 0,-1 1-1,1-1 1,-1 0-1,1 0 1,-1-1 0,0 1-1,1 0 1,-1-1 0,0 0-1,0 1 1,1-1 0,-1 0-1,0-1 1,0 1 0,0 0-1,1-1 1,-1 0 0,0 1-1,1-1 1,-1 0 0,1 0-1,-1-1 1,1 1 0,-1 0-1,1-1 1,0 1 0,-3-3 5,-61-31 167,2-2 0,1-3 1,-47-41-168,99 73 16,2 2-18,0 1 0,0-1 0,0 0 0,1-1 0,0 0 0,0-1 0,1 1-1,0-1 1,1-1 0,-1 1 0,1-1 0,1 0 0,0-1 0,0 1 0,1-1-1,0 0 1,1 0 0,-1-3 2,5 11-214,0-1 1,-1 1-1,1-1 0,0 1 0,0 0 1,1 0-1,-1-1 0,0 1 1,1 0-1,-1 0 0,1 1 0,0-1 1,0 0-1,0 0 0,0 1 0,0-1 1,0 1-1,0 0 0,0-1 1,0 1-1,1 0 0,-1 0 0,1 1 1,-1-1-1,0 0 0,1 1 0,-1-1 1,1 1-1,-1 0 0,1 0 0,0 0 1,1 0 213,0 0-533,34-5-7053</inkml:trace>
  <inkml:trace contextRef="#ctx0" brushRef="#br1" timeOffset="6885.963">5020 2542 12364,'0'0'5669,"0"0"-3427,0 0 545,0 0-769,0 0-1153,0 0-513,0 0-96,-67 103-160,59-57-32,5 3-32,3-2 0,0-4-32,2 3-32,8-2-288,0-7-801,-1-3-1441,1-6-2147,-6-11-4131</inkml:trace>
  <inkml:trace contextRef="#ctx0" brushRef="#br1" timeOffset="7195.978">5140 2163 10250,'0'0'2434,"-23"-75"-1857,19 74 223,1 1-447,3 9-353,0 9-96,6 8-481,8 7-1441,-1-2-3235</inkml:trace>
  <inkml:trace contextRef="#ctx0" brushRef="#br1" timeOffset="7196.978">5303 2429 11211,'0'0'2018,"0"0"-540,0 0-309,6 16-421,36 101-433,-35-94-305,2 0 0,0-1 0,1 0 0,1 0 0,1-1 1,1 0-1,1-2 0,1 1 0,0-2 0,17 16-10,-28-31 4,-1 0 0,1 0 0,0 0 1,0-1-1,0 0 0,0 1 0,0-2 0,1 1 0,-1 0 0,1-1 0,-1 0 1,1 0-1,-1 0 0,1 0 0,-1-1 0,1 0 0,0 0 0,-1 0 0,1-1 1,0 1-1,-1-1 0,1 0 0,-1 0 0,1-1 0,-1 1 0,0-1 0,1 0 1,-1 0-1,0-1 0,0 1 0,-1-1 0,2-1-4,5-3 414,-1-2 0,-1 1 0,1-1 0,-2 0-1,1-1 1,-1 0 0,-1 0 0,1 0 0,-2-1 0,0 0-1,0 0 1,-1-1-414,3-11 506,-1-1 0,-1 0 0,-2-1 0,0 1-1,-2-1 1,0 1 0,-2-1 0,-2-15-506,-23-28-16,-2 56-6316,19 12-2294</inkml:trace>
  <inkml:trace contextRef="#ctx0" brushRef="#br1" timeOffset="8151.603">5999 2599 705,'0'0'6699,"0"0"-4537,0 0-1372,0 0 118,0 0 144,13 4 53,191 34 3192,-198-37-4122,-1 0-1,1 0 0,-1-1 1,1 1-1,0-1 1,-1 0-1,1-1 1,0 1-1,-1-1 1,1-1-1,-1 1 0,1-1 1,-1 0-1,0 0 1,0 0-1,0-1 1,0 1-1,0-1 1,0-1-1,-1 1 0,1-1 1,-1 1-1,0-1 1,0 0-1,0-1 1,-1 1-1,0-1 1,0 0-1,0 1 0,0-1 1,1-5-175,-3 5 201,0-1 0,0 1 0,-1-1 0,1 0 0,-1 1 0,-1-1 0,1 1 0,-1-1 0,0 0 0,0 1 0,-1-1-1,0 1 1,1 0 0,-2 0 0,1 0 0,-1 0 0,0 0 0,-1-1-201,1 0 48,-1 2-1,0-1 0,0 0 0,0 1 1,-1 0-1,1 0 0,-1 0 0,0 0 1,-1 1-1,1 0 0,0 0 1,-1 0-1,1 1 0,-1 0 0,0 0 1,0 0-1,0 1 0,0 0 0,0 0 1,0 1-1,0-1 0,-1 1 1,1 1-1,0-1 0,-4 1-47,5 1-4,1-1 0,-1 1 0,1 0 0,0 0 0,-1 1-1,1-1 1,0 1 0,0 0 0,1 0 0,-1 0 0,0 1 0,1-1 0,0 1 0,0 0-1,0 0 1,1 0 0,-1 0 0,1 0 0,0 1 0,0-1 0,0 1 0,1-1 0,-1 2 4,-18 112-498,20-102 325,1-1 1,0 1 0,1-1 0,1 1 0,0-1-1,1 0 1,0 0 0,5 7 172,-4-9-417,1 0 0,0-1 0,1 0 0,0-1 0,1 0 0,0 0 0,1 0 0,0-1 0,1 0-1,0-1 1,0 0 0,1-1 0,0 0 0,1 0 0,-1-1 0,1-1 0,1 0 0,-1-1 0,1 0 0,0-1 0,1 0 0,-1-1 0,0-1 0,2 0 417,-4 0-8,1-1 0,0 0-1,0-1 1,0-1 0,0 0 0,0 0 0,0-1 0,-1-1 0,1 1 0,0-2-1,-1 0 1,0 0 0,0-1 0,-1-1 0,1 0 0,-1 0 0,0-1 0,-1 0-1,1-1 1,-1 1 0,-1-2 0,0 0 0,5-6 8,1-7 797,-1 0 0,-2-1 0,0 0 0,-2-1 0,0 0 0,-1 0 0,-2-1 0,-1 0 0,0 0 1,-2 0-1,-1-1 0,-1 1 0,-2-6-797,1 32 34,0-1 0,-1 1 0,1 0 0,-1-1 0,1 1 0,-1-1 0,1 1 1,-1-1-1,0 1 0,1-1 0,-1 1 0,0-1 0,1 1 0,-1-1 0,0 0 0,1 1 1,-1-1-1,0 0 0,0 0 0,1 0 0,-1 0 0,0 1 0,0-1 0,1 0 0,-1 0 0,0 0 1,0-1-1,0 1 0,1 0 0,-1 0 0,0 0 0,0 0 0,1-1 0,-1 1 0,0 0 1,1-1-1,-1 1 0,0-1 0,1 1 0,-1-1 0,0 1 0,1-1 0,-1 1 0,1-1 0,-1 1 1,1-1-1,-1 0 0,1 1 0,0-1 0,-1 0 0,1 1 0,0-1 0,0 0 0,-1 0-34,-5 21 6,0 0-1,1 0 0,1 1 0,1-1 0,1 1 1,1 0-1,1 0 0,1 11-5,-1-17-10,0 30-23,-2-22-165,2 0 0,0 0 0,2 0 0,1 0 0,0 0 0,2-1-1,2 6 199,-7-28-7,-1 1 0,1 0 0,0-1 0,0 1 0,0-1-1,0 1 1,0 0 0,0-1 0,0 1 0,0-1-1,0 1 1,1 0 0,-1-1 0,0 1 0,0-1-1,0 1 1,1-1 0,-1 1 0,0-1 0,0 1-1,1-1 1,-1 1 0,1-1 0,-1 1 0,0-1-1,1 1 1,-1-1 0,1 0 0,-1 1 0,1-1-1,-1 0 1,1 0 0,-1 1 0,1-1 0,0 0-1,-1 0 1,1 0 0,-1 1 0,1-1 0,-1 0-1,1 0 1,0 0 0,-1 0 0,1 0 0,-1 0 0,1 0-1,0 0 1,-1-1 0,1 1 0,-1 0 0,1 0-1,-1 0 1,1-1 0,0 1 0,-1 0 0,1-1-1,-1 1 1,0 0 0,1-1 0,-1 1 0,1-1-1,-1 1 1,1 0 0,-1-1 0,0 1 0,1-1-1,-1 1 1,0-1 0,0 0 7,52-234 705,-50 223-642,0 1 0,1-1 0,0 1 0,1-1 0,0 1 0,1 0 1,0 0-1,1 1 0,0 0 0,0 0 0,1 0 0,1 1 0,-1 0 1,2 0-1,-1 1 0,1 0 0,0 0 0,1 1 0,0 0 0,0 1 0,0 0 1,1 1-1,10-4-63,-10 7 9,0 1 1,0 0-1,1 1 1,-1 1-1,0-1 1,0 2-1,0 0 1,0 0-1,0 1 1,0 0-1,0 0 1,-1 2-1,0-1 1,0 1-1,0 1 1,0 0-1,-1 0 1,0 1-1,0 0 1,-1 0-1,0 1 1,0 0-1,-1 1 1,0-1-1,0 2 1,-1-1-1,0 1 1,-1-1-1,0 2 1,-1-1 0,0 0-1,3 10-9,1 9-65,0 0-1,-2 0 1,-1 0 0,-1 1-1,-1 24 66,-3 31-3458,-3-56-1496,-2-8-3924</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41.896"/>
    </inkml:context>
    <inkml:brush xml:id="br0">
      <inkml:brushProperty name="width" value="0.05" units="cm"/>
      <inkml:brushProperty name="height" value="0.05" units="cm"/>
    </inkml:brush>
  </inkml:definitions>
  <inkml:trace contextRef="#ctx0" brushRef="#br0">0 232 7175,'0'0'3598,"0"0"-1869,0 0-319,0 0 341,0 0-363,0 0-449,0 0-197,9 9-299,29 27-133,-33-33-283,0 1-1,1-1 1,-1 0-1,0 0 1,1-1-1,0 0 1,-1 0-1,1 0 1,0 0-1,0-1 1,0 0-1,0-1 1,2 1-27,4 0 23,5 3-5,-1-1-1,1-1 1,1 0-1,-1-2 1,0 0-1,0-1 1,0 0-1,0-2 1,0 0-1,0-1 1,0 0-1,-1-1 1,0-1-1,0-1 1,-1 0-1,1-1 1,-2-1-1,6-4-17,-16 10 108,0-1-1,0 0 1,0 0-1,-1-1 1,1 1-1,-1-1 1,0 0 0,0 0-1,-1 0 1,1 0-1,-1 0 1,0 0-1,-1-1 1,1 1-1,-1-1 1,0 1-1,-1-1 1,1 1-1,-1-1 1,0 0-1,0 1 1,-1-1-1,0 1 1,0-1-1,0 1 1,0-1-1,-1 1 1,0-1-1,0 1 1,-1 0-1,1 0 1,-1 0-1,0 1 1,-1-1-1,1 1 1,-1-1-1,0 1 1,0 0-1,0 1 1,0-1-1,-1 1 1,1-1-1,-2 1-107,-5-3 21,0 1 0,0 0 0,-1 1-1,1 0 1,-1 1 0,0 0 0,0 1-1,0 0 1,0 1 0,0 1-1,-1 0 1,1 0 0,0 1 0,0 1-1,0 0 1,0 0 0,0 1 0,1 1-1,-1 0 1,1 1 0,0 0-1,0 0 1,1 1 0,-1 1 0,1 0-1,1 0 1,-1 1 0,1 0 0,1 1-1,-1-1 1,1 2 0,1-1-1,0 1 1,-5 10-21,6-10 1,1 0 0,1 1 0,-1-1-1,2 1 1,-1 0 0,2 0 0,-1 1 0,1-1-1,1 0 1,0 1 0,1-1 0,0 1 0,1-1-1,0 1 1,1-1 0,0 0 0,1 1 0,0-1-1,1 0 1,0-1 0,0 1 0,1-1 0,1 0-1,0 0 0,4 7-35,2-1-1,0-1 1,0 0-1,2 0 1,-1-1-1,2-1 0,0-1 1,1 0-1,0-1 1,0 0-1,1-1 1,1-1-1,15 5 36,-9-4-229,1-2 0,-1-1 0,1-1 0,1-1 0,-1-2-1,1 0 1,0-1 0,-1-2 0,20-2 229,-32 1-2,0-1-1,0 0 1,-1-1-1,1 0 1,-1-1-1,1-1 1,-1 0-1,0 0 1,-1-1-1,1-1 1,-1 0 0,0 0-1,-1-1 1,0 0-1,0-1 1,-1 0-1,0-1 1,-1 0-1,7-10 3,0-5 424,-2 0 0,0-1 0,-2 0 0,0-1 0,-2 0 0,-1-1-1,-2 0 1,0 0 0,-2-1 0,0-12-424,-4 26 802,-1 24-264,-2 23-394,4-15-146,1-1 1,1 0-1,0 0 0,1 0 1,1-1-1,0 1 0,1-1 1,0 0-1,2 0 0,0-1 1,0 0-1,1-1 0,1 1 1,0-2-1,1 0 0,0 0 0,1-1 1,1 0-1,11 7 2,-20-13-7,1-1-1,-1 0 0,1-1 1,1 0-1,-1 1 1,0-1-1,1-1 1,-1 1-1,1-1 1,0 0-1,0-1 1,0 1-1,0-1 1,0 0-1,0 0 1,0-1-1,0 0 0,0 0 1,0-1-1,1 1 1,-1-1-1,0-1 1,0 1-1,-1-1 1,1 0-1,0 0 1,-1-1-1,1 1 1,-1-1-1,1-1 0,-1 1 1,0-1-1,-1 0 1,5-4 7,1-13 31,-1 0 0,-2-1 0,0-1 0,-1 1 0,-1-1 0,-1 0 0,-1 0 0,-1 0 0,-1-1 0,-2 1 1,0-9-32,1 19 8,1 0-3,-1 0 0,1 0 0,-2 0 0,0 0 1,-1 0-1,0 0 0,-1 0 0,0 1 0,-1-1 0,0 1 0,-1 0 0,-1 0 0,-1-2-5,7 15-36,0-1 0,0 1 0,0-1 0,0 1-1,0-1 1,0 1 0,-1-1 0,1 1 0,0-1 0,0 1-1,0-1 1,-1 1 0,1-1 0,0 1 0,-1-1 0,1 0-1,0 1 1,-1-1 0,1 0 0,0 1 0,-1-1 0,1 0-1,-1 1 1,1-1 0,-1 0 0,1 0 0,-1 1 0,1-1-1,-1 0 1,1 0 0,-1 0 0,1 0 0,-1 0 0,1 0-1,-1 0 1,1 0 0,-1 0 0,1 0 0,-1 0 0,1 0-1,-1 0 1,1 0 0,-1 0 0,1 0 0,-1-1 0,1 1-1,-1 0 1,1 0 0,-1-1 0,1 1 0,0 0 0,-1-1-1,1 1 1,-1 0 0,1-1 0,0 1 0,-1-1 0,1 1 0,0 0-1,0-1 1,-1 1 0,1-1 0,0 1 0,0-1 0,0 1-1,0-1 1,-1 1 0,1-1 36,-2 42-4992,2-40 4836,2 37-6928,7 0-4426</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42.776"/>
    </inkml:context>
    <inkml:brush xml:id="br0">
      <inkml:brushProperty name="width" value="0.05" units="cm"/>
      <inkml:brushProperty name="height" value="0.05" units="cm"/>
    </inkml:brush>
  </inkml:definitions>
  <inkml:trace contextRef="#ctx0" brushRef="#br0">0 287 15054,'0'0'1602,"1"-13"-497,1-41 331,25 102 1324,-14-19-2485,1 0 0,2-1 0,1-1-1,1-1 1,1 0 0,15 14-275,-31-36 3,0 0-1,0 0 1,1 0-1,0 0 1,-1-1-1,1 0 1,1 0-1,-1 0 1,0 0-1,1-1 1,-1 0-1,1 1 1,0-2-1,-1 1 0,1 0 1,0-1-1,0 0 1,0 0-1,0-1 1,0 1-1,1-1 1,-1 0-1,0-1 1,0 1-1,0-1 1,0 0-1,0 0 1,0-1-1,0 1 1,-1-1-1,1 0 1,0 0-1,-1-1 0,0 1 1,1-1-1,-1 0 1,0 0-1,0-1 1,-1 1-1,1-1 1,0-1-3,1-2 50,-1 0 0,0 0 0,-1 0 0,0 0 0,0-1 1,-1 1-1,1-1 0,-2 0 0,1 0 0,-1 1 0,0-1 0,-1 0 1,0 0-1,0 0 0,-1 0 0,0 0 0,0 0 0,-1 0 0,0 0 1,0 1-1,-1-1 0,0 1 0,0 0 0,-1-1 0,1 2 0,-2-1 1,1 0-1,-1 1 0,0 0 0,0 0 0,-1 0 0,0 1 0,0-1 0,0 2 1,-1-1-1,1 1 0,-1-1 0,0 2 0,-1-1 0,1 1 0,0 0 1,-1 1-1,0 0 0,1 0 0,-1 1 0,0-1 0,0 2 0,0-1 1,0 1-1,0 0 0,0 1-50,1 0-4,1 1 1,1-1-1,-1 1 0,0 1 1,0-1-1,1 1 1,-1 0-1,1 0 0,0 0 1,0 1-1,0 0 1,0 0-1,1 0 0,0 0 1,-1 1-1,2 0 1,-1 0-1,0 0 0,1 0 1,0 0-1,0 1 0,1-1 1,0 1-1,0 0 1,0 0-1,0 0 0,1 1 4,-1 6-10,0 0 0,1 0 0,0 0 0,2 0 0,-1 0 0,1 0 0,1 0-1,1 0 1,0 0 0,0 0 0,1-1 0,3 6 10,-4-6-114,0-1-1,1 1 1,1-1 0,0 0 0,0 0 0,1-1-1,0 0 1,1 0 0,0 0 0,0-1-1,1 0 1,1 0 0,-1-1 0,1 0-1,1-1 1,0 0 0,0 0 0,0-1-1,0 0 1,1-1 0,0 0 0,0-1-1,1 0 1,-1-1 0,9 2 114,-3-5 6,0 0-1,0-2 1,0 0 0,0-1 0,-1 0 0,0-1-1,1-1 1,-1-1 0,-1 0 0,1-1-1,-1-1 1,0 0 0,-1-1 0,0-1-1,12-10-5,0-2 435,-2 0-1,0-1 1,-2-2 0,0 0-1,-2-2 1,-1 0-1,11-22-434,0-23 929,-26 102-769,-3 9-179,1 0-1,2 0 1,2 0-1,1-1 0,2 1 1,11 27 19,-19-62-21,0 0 1,0 0-1,0 0 0,0-1 1,1 1-1,-1 0 0,1-1 1,0 1-1,0-1 0,0 0 1,0 0-1,1 0 0,0 0 1,-1 0-1,1 0 0,0 0 1,0-1-1,0 0 0,1 1 1,-1-1-1,1 0 0,-1-1 1,1 1-1,-1-1 1,1 1-1,0-1 0,0 0 1,0-1-1,0 1 0,-1-1 1,1 1-1,0-1 0,0 0 1,0-1-1,0 1 0,0-1 1,0 0-1,2 0 21,3-5 3,0 0 1,0-1-1,-1 1 0,0-2 0,0 1 0,-1-1 1,0-1-1,0 1 0,-1-1 0,0 0 0,1-4-3,-3 7 13,121-222 1081,-123 224-1049,0-1 0,0 1 0,0 0 0,1 0 0,-1 0 0,1 0-1,0 1 1,0-1 0,1 1 0,-1 0 0,1 0 0,-1 0-1,1 0 1,0 0 0,2 0-45,25 39 155,10 59-93,-35-76-59,1-1 0,1 1 0,0-2 1,1 1-1,1-1 0,1-1 0,0 0 0,1 0 1,6 5-4,-13-17-5,0 0 0,0 0 0,1-1-1,-1 0 1,1 0 0,-1 0 0,1-1 0,0 1 0,0-1 0,0-1 0,0 1 0,1-1 0,-1 0 0,0-1 0,1 1 0,-1-1 0,0-1 0,0 1 0,1-1 0,-1 0 0,0 0 0,0-1 0,0 0 0,0 0-1,0 0 1,0-1 0,0 0 0,-1 0 0,0 0 0,1-1 0,-1 0 0,0 0 0,-1 0 0,1-1 0,-1 1 0,0-1 0,1-1 5,13-20 123,-2 0-1,0-2 1,-2 0 0,-1 0 0,-1-1 0,-1-1-1,-2 0 1,-1 0 0,-1-1 0,-2 0-1,-1 0 1,-2 0 0,0-5-123,0 17 183,-1 0 0,0-1 0,-2 1-1,0-1 1,-1 1 0,-1 0 0,0 0 0,-2-2-183,5 20 16,0 0 0,0 0 1,-1 1-1,1-1 0,0 0 0,0 0 1,-1 0-1,1 0 0,0 0 0,-1 0 1,1 1-1,-1-1 0,1 0 0,-1 0 1,1 1-1,-1-1 0,0 0 1,1 1-1,-1-1 0,0 0 0,1 1 1,-1-1-1,0 1 0,0-1 0,0 1 1,0 0-1,1-1 0,-1 1 0,0 0 1,0 0-1,0-1 0,0 1 0,0 0 1,0 0-1,0 0 0,0 0 1,0 0-1,1 0 0,-1 0 0,0 1 1,0-1-1,0 0 0,0 0 0,0 1 1,0-1-1,0 1 0,1-1 0,-1 1-16,-29 37 549,22-11-550,1 0 0,1 1 0,1-1 0,2 1 1,1 0-1,1 0 0,2 0 0,0 0 0,2 0 0,1-1 0,1 1 0,1-1 0,2 0 1,1 0-1,1-1 0,1-1 0,1 1 0,7 8 1,75 117-2105,-88-144 1357,1 0 0,0 0-1,0-1 1,1 0 0,0 0-1,0-1 1,0 0 0,0 0 0,1-1-1,8 3 749,6-3-5146,-6-3-2781</inkml:trace>
  <inkml:trace contextRef="#ctx0" brushRef="#br0" timeOffset="208.603">1760 201 13132,'0'0'5958,"0"0"-4549,0 0 1218,0 0-737,0 0-769,87-77-192,-36 74-193,3 3-319,11 0-33,2 7-128,-6 3-160,-7 0-96,-12 0-160,-17 2-1025,-11-1-2114,-11 1-5669</inkml:trace>
  <inkml:trace contextRef="#ctx0" brushRef="#br0" timeOffset="447.653">2543 808 26970,'0'0'2530,"0"0"-800,0 0-834,0 0-800,22-77-96,-25 57-704,-3 1-1442,-8 2-1217,-1 9-3236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28.199"/>
    </inkml:context>
    <inkml:brush xml:id="br0">
      <inkml:brushProperty name="width" value="0.05" units="cm"/>
      <inkml:brushProperty name="height" value="0.05" units="cm"/>
      <inkml:brushProperty name="color" value="#E71224"/>
    </inkml:brush>
  </inkml:definitions>
  <inkml:trace contextRef="#ctx0" brushRef="#br0">87 89 10025,'0'0'5067,"0"0"-2179,0 0-673,0 0-309,0 0-481,0 0-341,0 0-321,1-5-320,-1-10-183,-1 33 25,23 67 259,-19-118 492,-25-88-315,22 120-772,0 0 1,-1 0-1,1 0 1,-1 0-1,1 0 1,-1 0-1,1 1 1,-1-1 0,0 0-1,1 0 1,-1 0-1,0 1 1,0-1-1,0 0 1,1 1-1,-1-1 1,0 1-1,0-1 1,0 1-1,0-1 1,0 1-1,0 0 1,0-1-1,0 1 1,0 0-1,0 0 1,0 0-1,0 0 1,0 0 0,0 0-1,0 0 1,0 0-1,0 0 1,0 0-1,0 1 1,0-1-1,0 0 1,0 1-1,0-1 1,0 0-1,0 1 1,0 0-1,0-1 1,0 1-1,1-1 1,-2 1 50,-32 35-8547,19-12-470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40.117"/>
    </inkml:context>
    <inkml:brush xml:id="br0">
      <inkml:brushProperty name="width" value="0.05" units="cm"/>
      <inkml:brushProperty name="height" value="0.05" units="cm"/>
    </inkml:brush>
  </inkml:definitions>
  <inkml:trace contextRef="#ctx0" brushRef="#br0">618 148 12204,'-4'-96'4612,"1"67"-2594,-2 13 224,0 9 192,-3 7-896,3 13-641,-4 20-577,-3 20-256,7 14 32,0 8-64,5 3 0,0 0-32,3-4 0,6-1-64,4-3-769,0-5-2146,3-4-3106,-6-14-3845</inkml:trace>
  <inkml:trace contextRef="#ctx0" brushRef="#br0" timeOffset="758.145">237 610 14574,'-18'-15'2140,"-62"-48"-474,-44 1 1115,123 62-2778,0 0 1,1 0-1,-1 0 0,0-1 0,1 1 0,-1 0 0,1 0 0,-1 0 0,1-1 1,-1 1-1,0 0 0,1-1 0,-1 1 0,1 0 0,-1-1 0,1 1 0,0-1 0,-1 1 1,1-1-1,-1 1 0,1-1 0,0 1 0,-1-1 0,1 1 0,0-1 0,0 0 1,-1 1-1,1-1 0,0 1 0,0-1 0,0 0 0,0 1 0,0-1 0,0 0 0,0 1 1,0-1-1,0 0 0,0 1 0,0-1 0,0 1 0,0-1 0,1 0 0,-1 1 1,0-1-1,0 1 0,1-1 0,-1 1 0,0-1 0,1 1 0,-1-1 0,1 1 0,-1-1 1,0 1-1,1-1 0,-1 1 0,1-1 0,-1 1 0,1 0 0,0-1 0,-1 1 0,1 0 1,-1 0-1,1 0 0,-1-1 0,1 1 0,0 0-3,46-14 86,-46 14-84,647-123 2769,-441 78-2462,-205 45-311,0 1 0,0 0 0,0 0 0,0 0 0,0 0-1,-1 0 1,1 1 0,0-1 0,0 0 0,-1 1 0,1 0 0,-1-1 0,0 1 0,1 0-1,-1-1 1,0 1 0,0 0 0,0 0 0,0 0 0,0 0 0,-1 0 0,1 0-1,0 0 1,-1 1 0,0-1 0,1 0 0,-1 0 0,0 0 0,0 0 0,-1 1-1,1-1 1,0 0 0,-1 0 0,1 0 0,-1 0 0,1 0 0,-1 0 0,0 0-1,0 0 1,0 0 0,0 0 0,0 0 0,-1 0 0,1-1 0,0 1 0,-1 0 2,-1 5-4,-21 70-112,14-52-118,1-1 0,2 1 0,0 0 0,2 1 0,1-1 0,0 1 0,2 0 0,1 0 0,2 0 0,0 2 234,-1-25-94,1 0-1,-1 0 1,1 0 0,0 0-1,-1 0 1,1-1-1,0 1 1,1 0 0,-1-1-1,0 1 1,1-1-1,-1 1 1,1-1 0,0 0-1,0 1 1,0-1-1,0 0 1,0 0 0,0-1-1,1 1 1,-1 0 0,1-1-1,-1 1 1,1-1-1,0 0 1,-1 0 0,1 0-1,0 0 1,0-1-1,0 1 1,-1-1 0,1 1-1,0-1 1,0 0-1,0 0 1,0 0 0,0-1-1,0 1 1,0-1-1,-1 1 1,1-1 0,0 0-1,0 0 1,0-1 94,11-8 38,0 0 0,0-2 0,-1 1 0,-1-2-1,0 0 1,0 0 0,-2-1 0,0-1 0,6-9-38,62-75 428,-75 94-387,1 1 0,0-1 1,-1 1-1,1 0 0,1 0 1,-1 1-1,1-1 1,-1 1-1,1 0 0,0 0 1,0 0-1,0 1 0,0 0 1,1 0-1,-1 0 1,1 1-1,-1-1 0,1 1 1,0 1-1,-1-1 0,1 1 1,0 0-1,-1 0 1,1 1-1,0-1 0,-1 1 1,1 1-1,0-1 0,-1 1 1,0 0-1,1 0 1,0 1-42,4 9 46,0 1 0,-1 0 1,-1 1-1,0-1 1,-1 1-1,0 1 1,-1 0-1,-1 0 1,0 0-1,-1 1-46,0 1 7,2 0 0,0 0 0,1-1 0,1 0-1,0 0 1,1-1 0,9 12-7,-15-24 15,0 1 0,1-1 0,-1 0 0,1 0 0,-1-1 0,1 1 1,0-1-1,0 1 0,0-1 0,1-1 0,-1 1 0,0 0 0,1-1 0,-1 0 0,1 0 0,-1-1 0,1 1 0,0-1 1,-1 0-1,1 0 0,-1 0 0,1-1 0,0 1 0,-1-1 0,1-1 0,-1 1 0,0 0 0,1-1 0,-1 0 0,0 0 1,0 0-1,0-1 0,0 1 0,-1-1 0,1 0 0,-1 0 0,1 0 0,-1-1 0,0 1 0,2-4-15,41-47 1192,-4-2 0,-1-2 0,-3-2 0,4-14-1192,-25 45 266,26-45 786,-86 261-1105,41-167 41,-1-5-2,1 0 1,1-1 0,0 1 0,1 0-1,1 0 1,0 0 0,1-1 0,1 1-1,0-1 1,1 1 0,0-1 0,1 0-1,1-1 1,0 2 13,-3-12-20,-1 0-1,1 0 1,0 0-1,-1 0 1,1-1-1,0 1 1,1-1-1,-1 0 1,0 0 0,1 0-1,-1 0 1,1-1-1,0 1 1,-1-1-1,1 0 1,0 0-1,0 0 1,0-1 0,0 1-1,-1-1 1,1 0-1,0 0 1,0 0-1,0-1 1,0 1-1,0-1 1,0 0-1,0 0 1,-1-1 0,2 1 20,4-3 3,0 0 1,0 0 0,0-1 0,0 0 0,-1-1 0,0 0 0,0 0-1,0 0 1,-1-1 0,0-1 0,2-2-4,10-16 163,-1-1 0,-1-1-1,-1-1 1,-2 0 0,0-1 0,-3 0 0,0-1-1,-2-1 1,-1 1 0,-2-1 0,-1-1 0,0-25-163,35 287 288,9 43-582,-48-271 283,-1 0 0,0 0 0,0 0 0,1 0 0,-1 0 0,0 0 0,0 0 0,0 0 0,0-1 0,-1 1 0,1 0 0,0 0 0,0 0-1,0 0 1,-1 0 0,1 0 0,0 0 0,-1 0 0,1-1 0,-1 1 0,1 0 0,-1 0 0,0 0 0,1-1 0,-1 1 0,0 0 0,1-1 0,-1 1 0,0-1-1,0 1 1,1-1 0,-1 1 0,0-1 0,0 1 0,0-1 0,0 0 0,0 1 0,0-1 0,1 0 0,-1 0 0,0 0 0,0 0 0,0 0 0,0 0 0,0 0-1,0 0 1,0 0 0,0 0 0,0-1 0,0 1 0,0 0 0,0 0 0,1-1 0,-1 1 0,0-1 0,0 1 0,0-1 0,1 1 0,-1-1 0,0 0-1,0 1 1,1-1 0,-1 0 0,1 1 0,-1-1 0,0 0 0,1 0 0,0 0 0,-1 0 11,-30-18-1469,1 0 0,0-2 0,2-1 0,1-1 0,0-2 0,-15-19 1469,19 17-7874</inkml:trace>
  <inkml:trace contextRef="#ctx0" brushRef="#br0" timeOffset="1098.93">1884 120 17264,'0'0'3524,"0"0"-1635,0 0 1,0 0-1089,0 0-737,0 0-64,0 0-32,84 15-609,-35-9-2786,0-4-7111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9.218"/>
    </inkml:context>
    <inkml:brush xml:id="br0">
      <inkml:brushProperty name="width" value="0.05" units="cm"/>
      <inkml:brushProperty name="height" value="0.05" units="cm"/>
    </inkml:brush>
  </inkml:definitions>
  <inkml:trace contextRef="#ctx0" brushRef="#br0">240 43 14670,'0'0'961,"-16"16"-427,-96 113 1441,103-117-1919,1 0 0,1 1 0,0 0 0,1 1 0,0-1 0,1 1 0,1 0 0,0 0 0,1 1 0,0-1 0,1 1 0,1-1 1,0 1-1,1 0 0,1-1 0,0 1 0,1 0 0,1-1 0,0 0 0,1 1 0,0-1 0,1-1 0,1 1 0,0-1 0,1 0 0,3 5-56,-2-7 2,0 0 0,1-1 0,0 0 0,0 0 0,1-1 0,1-1 0,-1 1 0,1-2 1,1 1-1,0-2 0,0 1 0,0-2 0,0 0 0,1 0 0,0-1 0,0 0 0,0-1 0,1-1 0,-1 0 0,0-1 0,10-1-2,-19 0 47,1-1 1,-1 0-1,0 0 0,1 0 1,-1-1-1,0 0 0,0 0 1,0 0-1,0 0 0,0 0 1,0-1-1,-1 0 0,0 0 1,1 0-1,-1 0 1,0 0-1,0-1 0,0 1 1,-1-1-1,1 0 0,-1 0 1,0 0-1,0 0 0,-1 0 1,1 0-1,-1-1 0,0 1 1,0 0-1,0-1 0,0 1 1,-1-1-1,0-4-47,1-9 556,0 0 0,-2 0 0,0 0 0,-1 0 1,-1 0-1,-1 0 0,-3-11-556,0 8 190,0 0 0,-1 1 0,-1 0 1,-1 0-1,-1 1 0,0 0 1,-4-2-191,10 14-89,0 1 0,0 0 0,-1 0 1,1 0-1,-1 0 0,-1 1 0,1 0 1,-1 1-1,0-1 0,0 1 0,0 0 1,-1 1-1,1 0 0,-1 0 0,0 1 1,0 0-1,0 0 0,0 1 0,0 0 1,-5 0 88,12 0-216,1 1 0,-1 0 0,0 0 1,0 0-1,0 0 0,0 0 0,1 0 1,-1 0-1,0 0 0,0 0 0,0 0 1,0 1-1,1-1 0,-1 0 0,0 0 1,0 1-1,1-1 0,-1 1 0,0-1 1,0 0-1,1 1 0,-1 0 0,0-1 1,1 1-1,-1-1 0,1 1 0,-1 0 1,1-1-1,-1 1 0,1 0 0,-1-1 1,1 1-1,0 0 0,-1 0 0,1 0 1,0-1-1,0 1 0,0 0 0,0 0 1,-1 0-1,1 0 216,0 17-9097</inkml:trace>
  <inkml:trace contextRef="#ctx0" brushRef="#br0" timeOffset="325.856">923 215 18514,'0'-34'965,"-12"-74"2239,12 104-3129,-1 1 1,0-1 0,0 1 0,0-1-1,0 1 1,0 0 0,-1 0-1,0-1 1,1 1 0,-1 0-1,0 1 1,-1-1 0,1 0 0,0 0-1,-1 1 1,0 0 0,1-1-1,-1 1 1,0 0 0,0 0-1,0 1 1,0-1 0,0 0-1,-1 1 1,1 0 0,0 0 0,-1 0-1,1 0 1,-1 1 0,1-1-1,-1 1 1,1 0 0,-1 0-1,0 0 1,1 0 0,-1 1 0,1-1-1,-1 1 1,-2 1-76,0 5 36,1 0 1,-1 0 0,1 1-1,0 0 1,1 0-1,0 0 1,0 0-1,1 1 1,0-1-1,0 1 1,1 0-1,0 0 1,1 0-1,0 4-36,-2 1 44,-11 84 175,4 1-1,4-1 0,8 83-218,-2-76 28,2 15 6,-9 174 18,7-278-64,-2 0 0,0 0 1,0-1-1,-1 1 0,-1-1 0,-1 1 1,0-1-1,-1 0 0,-1-1 0,0 1 1,-1-2-1,-1 1 0,0-1 0,0 0 1,-2-1-1,1 0 0,-1 0 0,-1-1 1,0-1-1,-1 0 0,0-1 0,0 0 1,-1-1-1,0-1 0,-4 2 12,-1-4-62,0-1 0,0 0-1,-1-2 1,0 0-1,0-1 1,1-1 0,-1 0-1,0-2 1,0 0 0,1-2-1,0 0 1,-1-1 0,1-1-1,1 0 1,-1-2-1,1 0 1,1-1 0,0-1-1,0-1 1,1 0 0,0-1-1,-3-4 63,-37-65-4797,54 74 3975,0 0 0,1-1-1,-1 1 1,1 0 0,1 0 0,0-1-1,0 1 1,0 0 0,1-1-1,-1 1 1,2 0 0,0-3 822,12-35-7906</inkml:trace>
  <inkml:trace contextRef="#ctx0" brushRef="#br0" timeOffset="678.371">438 621 15791,'0'0'3908,"0"0"-2467,0 0 225,0 0-449,99-59-705,-41 52-288,3-1-160,10 2-31,1-1-1,0 2-32,-3 3-65,-8 0-575,-9 2-1090,-13 0-3170,-15 0-8425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27:37.557"/>
    </inkml:context>
    <inkml:brush xml:id="br0">
      <inkml:brushProperty name="width" value="0.05" units="cm"/>
      <inkml:brushProperty name="height" value="0.05" units="cm"/>
    </inkml:brush>
  </inkml:definitions>
  <inkml:trace contextRef="#ctx0" brushRef="#br0">71 213 8072,'0'0'5813,"0"0"-2306,0 0-891,0 0-502,0 0-678,0 0-325,-5 19-54,-24 128 651,30 219-742,1-341-1049,1-1-1,0 1 0,2-1 1,1 0-1,2 0 0,8 21 84,-16-45-17,0 0 0,1-1 0,-1 1 0,0 0 0,0 0 0,0 0-1,1 0 1,-1 0 0,0 0 0,0 0 0,1 0 0,-1-1 0,0 1 0,0 0-1,1 0 1,-1 0 0,0 0 0,0 0 0,0 0 0,1 0 0,-1 1 0,0-1-1,0 0 1,1 0 0,-1 0 17,-6-31 71,-2 0-55,-14-44 242,5 0 0,2-2 0,-1-38-258,14-164 1548,30 130-894,-26 143-638,1 0 0,0 0 1,0 0-1,0 0 0,1 1 0,-1-1 0,2 1 0,-1 0 0,0 0 0,1 0 1,0 1-1,0 0 0,0 0 0,1 0 0,0 0 0,-1 1 0,1 0 0,0 0 1,1 1-1,-1 0 0,6-2-16,2 2 4,0 0-1,0 1 1,1 1 0,-1 0 0,0 1-1,1 1 1,-1 0 0,0 1 0,0 0-1,0 1 1,-1 1 0,1 0 0,-1 1-1,0 0 1,-1 1 0,1 0 0,-2 1-1,1 1 1,2 2-4,-6-5-64,0 1 0,-1 0 0,0 0 0,0 0 0,0 1-1,-1 0 1,0 0 0,-1 1 0,1 0 0,-2 0 0,1 0 0,-2 1-1,1-1 1,-1 1 0,0 0 0,-1 0 0,0 0 0,-1 0 0,0 0 0,-1 0-1,0 0 1,0 0 0,-1 0 0,0 1 0,-1-1 0,0 0 0,-2 4 64,-1-4-139,1 0 0,-1-1 0,-1 0 0,1 0 0,-1-1 0,-1 0 1,0 0-1,0 0 0,-1-1 0,1 0 0,-2 0 0,1-1 0,-1 0 0,0 0 1,0-1-1,-5 2 139,-162 58-2706,96-46-180,27-11-2289,28-6-766</inkml:trace>
  <inkml:trace contextRef="#ctx0" brushRef="#br0" timeOffset="313.995">564 511 11403,'0'0'3235,"2"15"-646,3 127 2216,-12 40-3546,4-215-627,-1-1-250,1 0 0,2-1 0,1 0 0,2 1 0,3-18-382,-3 42 1,0 1 1,0 0 0,1 0-1,0 0 1,0 0-1,1 1 1,0-1 0,1 1-1,0 0 1,0 0-1,1 1 1,0-1 0,0 1-1,1 1 1,0-1 0,0 1-1,0 0 1,1 1-1,0-1 1,0 2 0,0-1-1,1 1 1,0 0-2,3 0-276,0 0 0,1 1-1,-1 0 1,1 1 0,0 0 0,0 1 0,-1 1 0,1 0-1,0 1 1,7 1 276,75 19-8849,-52-6-125</inkml:trace>
  <inkml:trace contextRef="#ctx0" brushRef="#br0" timeOffset="634.314">1245 352 10730,'0'0'6630,"0"0"-3677,0 0-1315,0 0-436,-15-7-642,-53-20-352,65 27-198,0 1 0,1-1 0,-1 0-1,0 1 1,0-1 0,0 1 0,1 0-1,-1 0 1,0 0 0,1 0 0,-1 1-1,1-1 1,0 1 0,-1-1 0,1 1-1,0 0 1,0 0 0,0 0 0,0 0-1,0 0 1,0 1 0,1-1 0,-1 0-1,1 1 1,0-1 0,-1 1 0,1 2-10,-3 1 41,-8 16 78,2 0 0,0 0 0,2 1 0,0 0 1,2 1-1,0 0 0,2 0 0,1 0 1,0 0-1,2 0 0,1 1 0,2 14-119,-2-32-75,0-1-1,0 1 0,1 0 0,0-1 1,0 1-1,1 0 0,0-1 0,0 0 1,0 1-1,1-1 0,0 0 0,0 0 1,0 0-1,1-1 0,0 1 0,0-1 1,1 0-1,-1 0 0,1 0 1,0-1-1,0 1 0,1-1 0,-1-1 1,1 1-1,0-1 0,0 0 0,0 0 1,0 0-1,1-1 0,-1 0 0,1-1 1,4 2 75,0-4-9,0 1 0,0-1 0,0-1 1,0 0-1,0 0 0,0-1 1,-1 0-1,1-1 0,-1-1 0,0 1 1,0-2-1,-1 1 0,0-1 1,0-1-1,0 1 0,0-1 0,-1-1 1,-1 0-1,1 0 0,-1-1 1,0 1-1,-1-2 0,0 1 0,-1-1 1,0 1-1,0-1 0,-1-1 1,0 1-1,-1-1 0,0-1 9,3-3 75,-1 0 1,-1-1-1,-1 0 0,0 0 0,0 0 0,-2 0 1,0 0-1,-1 0 0,-1-1 0,0 1 1,-1 0-76,0 12-21,1 0 0,-1 0 1,0 0-1,-1 0 0,1 0 1,-1 1-1,1-1 1,-1 1-1,0-1 0,0 1 1,-1 0-1,1 0 1,0 1-1,-1-1 0,0 1 1,0 0-1,0 0 1,0 0-1,0 0 0,0 0 1,0 1-1,0 0 1,-1 0-1,1 0 0,-4 0 21,-32-1-2836,2 7-3566,14 6-2166</inkml:trace>
  <inkml:trace contextRef="#ctx0" brushRef="#br0" timeOffset="1010.43">1801 82 17969,'1'-13'2909,"3"-39"-715,-5 40 162,-2 18-2208,3-6-52,-14 35 37,1 0 0,2 1-1,1 1 1,3-1 0,0 2-1,3-1 1,0 10-133,-4 21 75,-24 122 40,11-69-4394,23-102-424,105-201 10100,10 56-2647,-111 120-2702,0 1 0,1 0 0,0 1 0,0-1 0,0 1 0,1 1 0,-1 0 0,1 0 0,0 0 0,0 1 0,0 0 0,0 0 0,0 1 0,0 0 0,0 1 0,1 0 0,-1 0 0,0 0 0,5 2-48,-5 2 13,-1 0-1,0 0 1,0 1-1,0 0 1,-1 0 0,1 0-1,-1 1 1,-1 0-1,1 0 1,-1 1-1,0-1 1,0 1 0,-1 0-1,0 1 1,0-1-1,-1 1 1,0 0-1,0 0 1,-1 0 0,0 0-1,0 0 1,-1 0-1,0 0 1,0 1-1,-1-1 1,0 0 0,-1 1-1,0-1 1,0 0-1,-1 0 1,-2 8-13,-2-1 1,0-1 1,-1 1 0,-1-1 0,0-1-1,-1 1 1,-1-2 0,0 1-1,-1-1 1,0-1 0,0 0-1,-2 0 1,1-1 0,-1-1-1,0 0 1,-1-1 0,0 0-1,-1-1 1,1-1 0,-10 3-2,18-6-111,-1 0 0,0 0-1,0 0 1,0-1 0,0 0 0,0 0 0,0-1 0,-1 0-1,1 0 1,-1-1 0,1 0 0,0 0 0,-1-1 0,1 1 0,-1-2-1,1 1 1,0-1 0,0 0 0,0-1 0,0 0 0,0 0 0,0 0-1,1-1 1,0 0 0,0 0 0,0 0 0,0-1 0,0 0 0,1 0-1,0-1 1,0 1 0,1-1 0,-1 0 0,1 0 0,0-1 0,1 1-1,0-1 1,0 0 0,0 0 111,8-52-8061,9 32 246</inkml:trace>
  <inkml:trace contextRef="#ctx0" brushRef="#br0" timeOffset="1321.881">2456 726 20019,'0'0'5605,"0"0"-3299,0 0-480,0 0-929,0 0-705,0 0-192,0 0 0,0 0-512,-22-32-513,3 47-1506,-10 5-4099</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5:22.634"/>
    </inkml:context>
    <inkml:brush xml:id="br0">
      <inkml:brushProperty name="width" value="0.05" units="cm"/>
      <inkml:brushProperty name="height" value="0.05" units="cm"/>
    </inkml:brush>
  </inkml:definitions>
  <inkml:trace contextRef="#ctx0" brushRef="#br0">72 225 11627,'0'-13'4522,"-2"-38"-770,3 50-3568,-1 0 0,0 1-1,1-1 1,-1 0-1,0 0 1,1 0-1,-1 0 1,0 1-1,0-1 1,0 0-1,0 0 1,0 0 0,0 0-1,0 0 1,0 0-1,0 0 1,0 1-1,0-1 1,0 0-1,-1 0 1,1 0-1,0 0 1,-1 1-1,1-1 1,-1 0 0,1 0-1,-1 1 1,1-1-1,-1 0 1,1 1-1,-1-1 1,0 0-1,1 1 1,-1-1-1,0 1 1,0-1 0,1 1-1,-1 0 1,0-1-1,0 1 1,0 0-1,0-1 1,1 1-1,-1 0 1,0 0-1,0 0 1,0 0-1,0 0 1,0 0-184,-22 29 2201,15 0-1973,2 0 1,0 1-1,2 0 0,1 0 0,2 0 1,1 0-1,2 17-228,-1-2 73,8 111-1070,6 1 1,7-2 0,12 25 996,-9-70-4135,-6-39-3336,-7-34-2629</inkml:trace>
  <inkml:trace contextRef="#ctx0" brushRef="#br0" timeOffset="315.626">177 600 16015,'0'-31'1347,"13"-113"4299,-6 127-5347,0 0 0,1 0-1,1 0 1,0 1-1,1 0 1,1 1 0,0 0-1,2 1 1,-1 0-1,2 1 1,-1 0 0,2 1-1,0 1 1,0 0-1,1 2 1,0-1 0,1 2-1,0 0 1,0 1-1,1 0 1,0 2 0,0 0-1,0 1 1,0 1-1,1 1 1,0 0-1,-1 1 1,1 1 0,0 1-1,11 3-298,-26-4-31,1 0 0,-1 1 0,0-1 0,0 1 0,0 0 0,0 0 0,0 1 0,0-1 0,0 1 0,-1 0 0,1 0 0,0 0 0,-1 1 0,0-1 0,1 1 0,-1 0 0,0 0 0,0 0 0,-1 0 0,1 0 0,-1 1 0,1-1 0,-1 1 0,0-1 0,0 1 0,-1 0 0,1 0 0,-1 0 0,0 0 0,0 0 0,0 0 0,-1 0 0,1 0 0,-1 1 0,0-1 0,0 0 0,0 0 0,-1 0 0,0 0 0,1 1 0,-2-1 0,1 0 0,0 0 0,-1-1 0,1 1 0,-1 0 0,-1 1 31,-14 22-1008,-2-1 0,0-1 0,-1-1 0,-2-1 0,0-1-1,-16 11 1009,-8 2-4439,14-18-2722,12-9-1311</inkml:trace>
  <inkml:trace contextRef="#ctx0" brushRef="#br0" timeOffset="812.619">424 218 10506,'0'0'4538,"0"0"-1229,0 0-485,0 0-384,0 0-604,0 0-501,0 0-465,-1 1-299,-6 13-112,-8 235 1234,10-170-1664,-3 14-991,5 1 0,8 90 962,-5-178-617,8 43-1933,-2-34-1401,1-3-3852,-2-10-2367</inkml:trace>
  <inkml:trace contextRef="#ctx0" brushRef="#br0" timeOffset="1232.604">439 508 7303,'-23'-156'12225,"20"134"-10984,0 0 0,2 0 0,0 0 0,2 0 0,0-1-1,3-9-1240,-3 26 129,0 0 0,1 0 0,-1 0 0,2 0 0,-1 0 0,1 0-1,0 1 1,0-1 0,0 1 0,1-1 0,0 1 0,0 1-1,0-1 1,0 0 0,1 1 0,0 0 0,0 0 0,0 1 0,0-1-1,1 1 1,-1 0 0,1 0 0,0 1 0,3-2-129,4 0-7,0 1 0,-1 0 0,1 1 1,0 0-1,0 1 0,0 0 0,0 1 0,1 1 1,-1 0-1,0 0 0,-1 2 0,1-1 0,0 2 1,-1 0-1,1 0 0,-1 1 0,0 0 0,-1 1 0,1 1 1,-1 0-1,0 0 0,-1 1 0,0 1 0,0 0 1,-1 0-1,0 0 0,0 1 0,-1 1 0,-1-1 1,0 1-1,0 1 0,-1-1 0,-1 1 0,1 0 1,-2 1-1,0-1 0,0 1 0,-2-1 0,1 1 1,0 12 6,-5-10-102,0 1 0,-2-1 0,1 0 0,-2 0 1,0 0-1,0 0 0,-2-1 0,1 0 1,-2 0-1,0-1 0,-1 0 0,0-1 1,-1 1-1,0-2 0,-6 6 102,-5 3-69,0 0-1,-2-1 1,0-1-1,-2-1 1,1-1-1,-2-2 1,-20 9 69,-12-7-37,72-52 95,7 19-57,2 0 0,-1 2-1,2 0 1,0 2 0,1 0-1,0 2 1,1 0 0,25-5-1,-41 11 2,0 1 0,0 0 0,1 1-1,0 0 1,-1 1 0,1 0 0,0 1 0,0 0 0,0 0 0,1 2 0,-1-1 0,0 1 0,0 1 0,0 0 0,-1 0 0,1 1 0,0 0 0,-1 1 0,0 1 0,0-1 0,0 2 0,-1-1 0,1 1 0,-1 1 0,0-1 0,-1 2-1,0-1 1,0 1 0,-1 0 0,2 3-2,-2 0 4,-1 1-1,0 0 1,-1 0-1,0 1 1,-1-1-1,0 1 1,-1 0-1,-1 1 1,0-1-1,0 0 1,-2 1-1,1-1 1,-2 0-1,0 1 1,0-1-1,-1 0 1,-1 0-1,0 0 1,-1 0-1,-1 0 1,0-1-1,0 0 1,-1 0-1,-1 0 1,0 0-1,0-1 1,-1-1-1,-1 1 1,-6 6-4,1-2 12,0-1 1,-1-1-1,-1 0 0,0-1 1,0 0-1,-1-2 1,-1 0-1,0-1 1,0 0-1,-1-2 0,0 0 1,-16 3-13,24-7 12,-1 0 0,1-1 0,-1-1-1,0 0 1,1 0 0,-1-1 0,0-1 0,1 0 0,-1-1 0,0 0 0,1 0 0,0-1 0,0-1 0,0 0-1,0 0 1,0-1 0,1-1 0,0 0 0,0 0 0,0-1 0,1 0 0,-5-5-12,9 7-113,-1-1 1,1-1 0,0 1-1,1 0 1,-1-1 0,1 0-1,0 0 1,1-1 0,0 1-1,0-1 1,1 1 0,0-1-1,0 0 1,1 0 0,-1 0-1,2-3 113,21-76-6391,7 47-667</inkml:trace>
  <inkml:trace contextRef="#ctx0" brushRef="#br0" timeOffset="1605.52">1493 32 833,'0'0'11915,"0"0"-6523,0 0-2130,0 0-502,0 0-732,0 0-517,0 0-422,17-8-368,-7 3-619,-6 3-69,-1-1 1,1 1-1,0 0 0,0 0 0,0 1 0,1-1 0,-1 1 0,0 0 0,0 0 0,1 0 0,-1 1 0,1-1 0,-1 1 1,0 0-1,1 0 0,-1 1 0,1-1 0,-1 1 0,0 0 0,0 0 0,1 1 0,-1-1 0,0 1 0,0 0 1,0 0-1,0 0 0,-1 1 0,1-1 0,0 2-33,17 20 109,-1 1 0,-2 1 1,0 1-1,-2 1 0,-1 0 0,-1 1 1,-2 0-1,0 1 0,-3 1 0,0 0 0,-2 0 1,-1 0-1,1 31-109,-4-30 6,-1-1-1,-2 1 1,-1-1 0,-1 1 0,-2-1-1,-1 0 1,-2 0 0,-1-1 0,-1 0-1,-1 0 1,-2-1 0,-1 0 0,-10 14-6,0-1-54,-3-1 1,-2-1 0,-1-2-1,-2-1 1,-1-1-1,-2-1 1,-2-2 0,0-2-1,-3-1 1,0-2-1,-22 11 54,53-34-292,0 0 0,0-1-1,-1 0 1,1 0 0,-1-1-1,0 0 1,0 0-1,0-1 1,0 0 0,0-1-1,0 0 1,-1 0 0,-4-1 292,14 0-258,-1 0 1,0 0 0,0-1-1,0 1 1,0 0 0,0-1-1,1 1 1,-1 0 0,0-1-1,0 1 1,0-1 0,1 1-1,-1-1 1,0 1 0,1-1 0,-1 0-1,1 1 1,-1-1 0,0 0-1,1 0 1,-1 1 0,1-1-1,0 0 1,-1 0 0,1 0-1,0 1 1,-1-1 0,1 0 0,0 0-1,0 0 1,0 0 0,0 0-1,0 0 1,0 0 0,0 1-1,0-1 1,0 0 0,0 0-1,1 0 1,-1 0 257,1-25-12198</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5:20.031"/>
    </inkml:context>
    <inkml:brush xml:id="br0">
      <inkml:brushProperty name="width" value="0.05" units="cm"/>
      <inkml:brushProperty name="height" value="0.05" units="cm"/>
    </inkml:brush>
  </inkml:definitions>
  <inkml:trace contextRef="#ctx0" brushRef="#br0">111 151 14029,'0'0'5755,"1"-13"-3235,1-53 1190,-16 113-630,8-14-2786,2 0 0,1 1 0,1 0 0,2 0 0,2 10-294,0 3 190,2 49-173,4 1-1,5-2 0,17 62-16,52 130-3257,-60-223 2118,31 77-6760,-47-133 3015,-5-7-2174</inkml:trace>
  <inkml:trace contextRef="#ctx0" brushRef="#br0" timeOffset="231.418">82 603 11915,'-44'-262'7623,"41"250"-7374,0 0-1,0 0 1,1 0-1,0 0 1,1-1-1,1 1 1,0 0-1,1-1 1,0 1-1,0 0 1,2-1-1,-1 1 0,2 0 1,-1 1-1,2-1 1,0 1-1,0-1 1,1 1-1,0 1 1,1-1-1,0 1 1,0 0-1,1 1 0,4-3-248,0 4 32,1 1-1,0 1 1,1 1-1,-1 0 1,1 0-1,0 1 1,0 1-1,0 0 1,1 1-1,-1 1 1,1 0-1,-1 1 1,1 0-1,-1 2 1,0-1-1,1 2 1,-1 0-1,0 0 1,0 2-1,-1-1 0,1 2 1,-1 0-1,0 1 1,-1 0-1,1 0 1,-1 2-1,-1-1 1,0 1-1,7 7-31,-11-11 3,0 1 0,0-1 1,0 1-1,0 0 0,-1 1 0,0-1 0,0 1 0,-1 0 0,0 1 0,0-1 0,-1 1 0,0 0 0,0 1 0,-1-1 0,0 0 1,0 1-1,-1 0 0,0-1 0,-1 1 0,0 0 0,0 0 0,-1 0 0,0 0 0,0 0 0,-1 0 0,-1 0 0,1 0 0,-1-1 0,-1 1 1,0 0-1,0-1 0,0 0 0,-1 0-3,-11 8-26,-1-1 1,0-1 0,-1-1-1,0 0 1,-1-2 0,0 0-1,-1 0 1,0-2 0,-1-1-1,0 0 1,0-1-1,-18 3 26,-143 37-1516,58-42-5338,102-10 47,9-6-3811</inkml:trace>
  <inkml:trace contextRef="#ctx0" brushRef="#br0" timeOffset="682.549">1492 78 15855,'0'0'2872,"0"0"-705,-19-11 97,8 4-1856,7 3-308,0 1 1,0 0 0,-1 1-1,1-1 1,0 1 0,-1-1 0,0 1-1,1 1 1,-1-1 0,0 1 0,0 0-1,0 0 1,0 0 0,0 1 0,0-1-1,0 1 1,0 0 0,0 1 0,0-1-1,0 1 1,0 0 0,0 1 0,0-1-1,0 1 1,1 0 0,-5 2-101,-19 16 217,1 2 0,1 1 0,1 1 0,1 1 0,2 1 0,0 1 0,2 1 0,0 1 0,2 0 0,2 2 0,1 0 0,1 1 0,1 0 0,2 1 0,2 0 0,1 0 0,1 1 0,2 1 0,1-1 0,2 0 0,1 1 0,2 0 0,3 16-217,2-14 9,1 0 0,2-1 0,1 0 0,2 0 0,2-1 0,1-1-1,1 0 1,2-1 0,2-1 0,1-1 0,1 0 0,7 5-9,-15-19-50,1-1-1,1 0 1,0-1-1,1-1 1,1-1 0,0 0-1,1-1 1,0-1-1,1-1 1,10 3 50,-19-8-259,0-1 1,1 0-1,0-1 0,-1-1 1,1 0-1,0 0 0,0-1 1,0-1-1,0 0 0,1-1 1,-1 0-1,0 0 0,-1-1 1,1-1-1,0 0 0,-1-1 1,1 0-1,-1-1 0,9-5 259,76-70-10457,-56 36-722</inkml:trace>
  <inkml:trace contextRef="#ctx0" brushRef="#br0" timeOffset="2121.442">2305 390 10282,'0'0'4473,"0"0"-1435,0 0-380,0 0-421,0 0-587,3-10-337,10-32 481,-34 98-1308,3 1 1,3 1 0,2 0-1,2 1 1,4 1 0,0 25-487,3-45 7,2 0 0,2 0 0,1 0 0,2 0 0,2 0 0,10 36-7,-15-76-1,0 0-1,0-1 0,0 1 1,1 0-1,-1-1 0,0 1 0,1 0 1,-1-1-1,0 1 0,0 0 0,1 0 1,-1-1-1,1 1 0,-1 0 0,0 0 1,1 0-1,-1 0 0,0-1 1,1 1-1,-1 0 0,1 0 0,-1 0 1,1 0-1,-1 0 0,0 0 0,1 0 1,-1 0-1,1 0 0,-1 0 1,0 0-1,1 0 0,-1 1 0,1-1 1,-1 0-1,0 0 0,1 0 0,-1 1 1,0-1-1,1 0 0,-1 0 0,0 1 1,1-1-1,-1 0 0,0 0 1,1 1-1,-1-1 0,0 0 0,0 1 1,0-1-1,1 1 0,-1-1 0,0 0 1,0 1 1,10-43 1,9-442 212,-15 446-192,2-1-1,1 1 1,1 0-1,3 0 1,1 2-1,6-11-20,-17 44 3,0 0-1,1 0 1,-1 0 0,1 0 0,0 1-1,0-1 1,0 1 0,0-1 0,0 1-1,0 0 1,1 0 0,-1 0-1,1 0 1,-1 0 0,1 1 0,0-1-1,0 1 1,0-1 0,0 1 0,0 0-1,0 0 1,0 1 0,0-1 0,0 1-1,0-1 1,1 1 0,-1 0-1,0 0 1,0 0 0,0 1 0,0-1-1,1 1 1,-1 0 0,0 0 0,0 0-1,0 0 1,0 0 0,-1 1-1,1-1 1,0 1 0,0 0 0,-1 0-1,1 0-2,26 23-19,-2 2-1,0 0 1,-2 1-1,-2 2 1,0 0-1,6 14 20,-9-14-2,1-3-71,-2 0 0,-1 2 0,-1 0 0,-2 1 0,-1 1 1,-1 0-1,0 4 73,-12-31-12,0 0 1,0 0-1,0 0 1,-1 0-1,1 1 1,-1-1-1,0 0 1,0 0-1,0 0 1,-1 0-1,0 0 1,1 0-1,-1 0 1,-1 0-1,1 0 1,-1 0-1,1 0 1,-1-1-1,0 1 1,0 0-1,-1-1 1,1 0-1,-1 0 1,0 1-1,1-1 1,-1-1-1,-1 1 1,1 0-1,0-1 1,-1 0-1,1 0 1,-1 0-1,0 0 1,1 0-1,-1-1 1,0 0-1,0 1 1,0-1-1,-3 0 12,-19 1 20,1-1 0,0 0-1,-1-2 1,1-1 0,0-1 0,0-2-1,0 0 1,0-1 0,1-2 0,-8-3-20,-39-10 221,0-4 1,1-2-1,2-3 1,-19-15-222,30-1 454,58 45-448,0-1 0,-1 0 0,1 0 0,0 1 0,0-1 0,0 0 0,0 1 0,0-1 1,1 1-1,-1 0 0,0-1 0,1 1 0,-1 0 0,1 0 0,-1-1 0,1 1 0,-1 1 1,1-1-1,0 0 0,0 0 0,-1 1 0,1-1 0,0 0 0,0 1 0,0 0 1,0 0-1,-1-1 0,1 1 0,0 0 0,0 0 0,0 1 0,0-1 0,0 0 0,0 1 1,0-1-7,5 0-1,65-5-427,1 2-1,0 5 0,24 4 429,111 20-4768,-167-18 1243,-15-1-1849,-7-2-3397</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5:27.546"/>
    </inkml:context>
    <inkml:brush xml:id="br0">
      <inkml:brushProperty name="width" value="0.05" units="cm"/>
      <inkml:brushProperty name="height" value="0.05" units="cm"/>
    </inkml:brush>
  </inkml:definitions>
  <inkml:trace contextRef="#ctx0" brushRef="#br0">35 84 14670,'0'0'4863,"0"0"-2840,0 0-661,0 0 100,5-13-383,17-40-417,-21 51-644,1 1 1,0-1-1,0 1 1,-1-1-1,1 1 1,0 0-1,0 0 1,0 0-1,0 0 1,0 0-1,1 0 1,-1 0-1,0 1 1,0-1-1,1 1 1,-1 0 0,0 0-1,0 0 1,1 0-1,-1 0 1,0 0-1,0 0 1,1 1-1,-1-1 1,0 1-1,0 0 1,0-1-1,1 1 1,-1 0-1,0 0 1,0 1-1,1 0-18,1 0 4,0 1 0,0-1 0,-1 1-1,1 0 1,-1 0 0,1 0 0,-1 1-1,0-1 1,0 1 0,-1 0 0,1-1-1,-1 1 1,0 0 0,0 1 0,0-1-1,0 0 1,-1 0 0,0 1 0,0-1 0,0 1-1,0-1 1,-1 1 0,0 0 0,1-1-1,-2 1 1,1-1 0,-1 3-4,-1 6 3,0 1 1,-1-1-1,-1 1 0,0-1 0,-1 0 1,0 0-1,-1-1 0,-5 8-3,-9 11 154,-1-2 0,-1 0 0,-1-1-1,-2-1 1,-7 4-154,32-30 15,0-1 0,1 0 1,-1 0-1,1 0 0,-1 0 0,1 1 0,-1-1 0,1 0 0,-1 0 1,0 1-1,1-1 0,-1 0 0,0 1 0,1-1 0,-1 0 1,0 1-1,1-1 0,-1 0 0,0 1 0,0-1 0,1 1 0,-1-1 1,0 1-1,0-1 0,0 0 0,0 1 0,0-1 0,1 1 0,-1-1 1,0 1-1,0-1 0,0 1 0,0-1 0,0 1 0,-1-1 1,1 1-1,0-1 0,0 1 0,0-1 0,0 1 0,0-1 0,-1 0 1,1 1-1,0-1 0,0 1 0,-1-1 0,1 0 0,0 1 0,-1-1 1,1 0-1,0 1 0,-1-1 0,1 1-15,43-13 179,-38 10-214,194-72-684,-66 32-7217,-85 29-1396</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5:35.674"/>
    </inkml:context>
    <inkml:brush xml:id="br0">
      <inkml:brushProperty name="width" value="0.05" units="cm"/>
      <inkml:brushProperty name="height" value="0.05" units="cm"/>
    </inkml:brush>
  </inkml:definitions>
  <inkml:trace contextRef="#ctx0" brushRef="#br0">0 51 11243,'26'1'1783,"446"4"-1036,483 1-981,481-6 6908,-510-2-1610,282-31-777,-1119 22-4047,-90 6-304,-23 0-62,-1 2-1,1 0 0,-1 2 1,1 1-1,-1 1 1,1 1-1,-23 5 127,-168 31-5155,129-21 60,-12 2-5790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5:36.380"/>
    </inkml:context>
    <inkml:brush xml:id="br0">
      <inkml:brushProperty name="width" value="0.05" units="cm"/>
      <inkml:brushProperty name="height" value="0.05" units="cm"/>
    </inkml:brush>
  </inkml:definitions>
  <inkml:trace contextRef="#ctx0" brushRef="#br0">220 447 2851,'0'0'1735,"0"0"-401,-3-15 305,-26-107 4303,-11 6 5834,33 130-9368,-4 60-2037,2 0 0,4 0 1,3 0-1,5 36-371,-1 7 63,-1-51-176,-3 91-1404,-10-54-2864,4-74 1014,8-28 3149,0 0 1,0 0-1,0-1 0,0 1 0,0 0 1,-1 0-1,1-1 0,0 1 1,0 0-1,-1-1 0,1 1 0,0 0 1,-1-1-1,1 1 0,-1 0 0,1-1 1,-1 1-1,1-1 0,-1 1 1,1-1-1,-1 1 0,0-1 0,1 0 1,-1 1-1,0-1 0,1 0 0,-1 1 1,0-1-1,1 0 0,-1 0 1,0 1-1,0-1 0,1 0 0,-1 0 1,0 0-1,0 0 0,1 0 1,-1 0-1,0 0 0,0-1 0,1 1 1,-1 0-1,0 0 0,1 0 0,-1-1 1,0 1-1,1 0 0,-1-1 1,0 1-1,1-1 0,-1 1 0,0-1 1,1 1-1,-1-1 0,1 1 0,-1-1 1,1 1-1,0-1 0,-1 0 218,-27-52-1585,9-44 4830,18 91-3095,-6-59 1508,3-1 0,3 1 0,3 0-1,2-1 1,3 1 0,4 0 0,2 1 0,2 1 0,7-9-1658,-20 60 117,1 0 1,0 1 0,1-1-1,0 1 1,1 0 0,0 0-1,1 1 1,0-1 0,1 1-1,0 1 1,0-1 0,1 1-1,1 0 1,-1 1 0,1 0-1,0 0 1,1 1 0,0 0-1,0 1 1,1 0-1,-1 1 1,1 0 0,1 1-1,-1 0 1,0 0 0,4 1-118,2 2 25,-1 0 0,1 1 0,0 1 0,-1 1 0,1 1 0,-1 0 1,0 1-1,0 0 0,0 2 0,-1 0 0,1 0 0,-2 2 0,1 0 0,-1 0 1,0 1-1,0 1 0,7 8-25,-16-14 0,0 1 1,0 1-1,-1-1 1,1 1 0,-1 0-1,-1 0 1,1 0-1,-1 0 1,0 0-1,0 1 1,-1 0-1,0-1 1,0 1 0,-1 0-1,1 0 1,-1 0-1,-1 0 1,0 0-1,0 0 1,0 1-1,-1-1 1,0 0 0,0 0-1,0-1 1,-1 1-1,-1 0 1,1 0-1,-1-1 1,0 1-1,-4 7-1,-1 0-1,0 0 1,-2-1-1,1 0 1,-1-1 0,-1 0-1,0-1 1,-1 0 0,0-1-1,0 0 1,-1 0 0,-8 3 1,-7 1-64,0 0 1,-1-1-1,0-2 0,-1-1 1,-1-2-1,1 0 0,-1-3 1,0 0-1,-1-2 1,1-1-1,-1-2 0,-11-1 64,-7-7-496,49 7 420,0 1 1,1 0-1,-1 0 0,0 0 0,0 0 1,1-1-1,-1 1 0,0 0 1,0 0-1,1-1 0,-1 1 0,1-1 1,-1 1-1,0-1 0,1 1 1,-1-1-1,1 1 0,-1-1 0,1 1 1,-1-1-1,1 0 0,-1 1 1,1-1-1,0 0 0,-1 1 0,1-1 1,0 0-1,0 0 0,-1 1 0,1-1 1,0 0-1,0 0 0,0 1 1,0-1-1,0 0 0,0 0 0,0 0 1,0 1-1,0-1 0,1 0 1,-1 0-1,0 1 0,0-1 0,1 0 1,-1 1-1,0-1 0,1 0 1,-1 1-1,1-1 0,-1 0 0,1 1 1,-1-1-1,1 1 0,-1-1 1,1 1-1,0-1 0,-1 1 0,1-1 1,0 1-1,-1 0 76,26-18-4143,7 0-2471</inkml:trace>
  <inkml:trace contextRef="#ctx0" brushRef="#br0" timeOffset="786.319">1283 170 5189,'2'-13'9497,"8"-41"-4943,-10 52-4402,1 1 0,-1-1 0,1 0 1,-1 1-1,0-1 0,0 0 0,0 1 1,0-1-1,0 0 0,0 0 1,0 1-1,-1-1 0,1 0 0,-1 1 1,1-1-1,-1 0 0,1 1 1,-1-1-1,0 1 0,0-1 0,0 1 1,0 0-1,0-1 0,0 1 0,0 0 1,0 0-1,-1-1 0,1 1 1,0 0-1,-1 0 0,1 0 0,-1 1 1,1-1-1,-1 0 0,0 1 0,1-1 1,-1 0-1,0 1 0,0 0-152,-61 8 1525,47 1-1390,0 1 0,0 1 0,0 0 0,1 0 0,1 2 0,0 0 0,-3 5-135,4-5 85,-5 2-70,2 0 0,0 2 0,1 0 0,1 0 0,0 1 0,1 1 0,1 0-1,1 1 1,1 0 0,1 1 0,0 0 0,2 1 0,0-1 0,2 1 0,0 1 0,2-1 0,0 0 0,1 1 0,1 0 0,2-1 0,0 1 0,1 0 0,2-1 0,0 0 0,2 4-15,2-7-435,1 0 0,1-1 0,0 0 0,1-1 1,1 0-1,1-1 0,1 0 0,0-1 1,0 0-1,2-2 0,0 1 0,0-2 0,1 0 1,1-1-1,0-1 0,0-1 0,1 0 1,0-1-1,1-1 0,0-1 0,0-1 0,0-1 1,0-1-1,1 0 0,-1-1 0,1-2 0,19-1 435,-30 1-61,0-1 0,0-1 0,-1 0 0,1 0-1,0 0 1,-1-2 0,0 1 0,0-1 0,0 0-1,0-1 1,0 0 0,-1 0 0,0-1 0,0 0-1,-1-1 1,0 1 0,0-2 61,5-6 361,0 0 1,-2-1 0,0 0-1,0-1 1,-2 0 0,0-1-1,0 0 1,3-14-362,8-31 2039,-2-1 0,-3-1 1,3-44-2040,-16 105 73,1-4 161,0 0 1,0 1 0,-1-1 0,0 0-1,0 0 1,-1 0 0,1 0 0,-1 0-1,-1 0 1,0 0 0,0 0 0,0 1-1,0-1 1,-1 0 0,-1 1 0,1-1-1,-1 1 1,0-1 0,0 1 0,-1 0-1,1 0 1,-2 1 0,1-1 0,0 1-1,-1 0 1,-5-4-235,10 9 25,-1 0 0,0 0 0,1 0 0,-1 0 0,0 0 0,0 0 0,1 0 0,-1 0 0,0 0 0,1 0 0,-1 1 0,0-1-1,1 0 1,-1 0 0,0 1 0,1-1 0,-1 0 0,1 1 0,-1-1 0,0 1 0,1-1 0,-1 1 0,1-1 0,-1 1 0,1-1 0,0 1 0,-1-1 0,1 1 0,-1-1 0,1 1-1,0 0 1,0-1 0,-1 1 0,1 0 0,0-1 0,0 1 0,0 0 0,0 0 0,0-1 0,0 1 0,0 0 0,0-1 0,0 1 0,0 0 0,0-1 0,0 1 0,0 0 0,0-1-1,1 2-24,-2 2-10,-10 296 244,9-111-356,-6-133-647,-3-69 364,2-10 432,2 0 1,0 0 0,2-1-1,0 0 1,2 0-1,1 0 1,0 0 0,2 0-1,1 0 1,1 0 0,1-1-1,1 2 1,1-1 0,1 0-1,1 1 1,1 0-1,2-3-27,88-154 249,-92 171-239,1 0-1,0 1 1,1 0 0,0 0 0,0 0 0,1 1 0,0 0 0,0 1 0,0 0 0,1 0 0,0 1-1,0 1 1,0-1 0,0 2 0,1-1 0,0 1 0,3 0-10,-7 2-4,0 1-1,0-1 1,1 1-1,-1 1 1,0-1 0,0 1-1,1 0 1,-1 1 0,0 0-1,0 0 1,0 0 0,-1 1-1,1 0 1,-1 1 0,1-1-1,-1 1 1,0 0 0,0 1-1,-1-1 1,1 1 0,-1 0-1,0 1 1,-1-1 0,1 1-1,-1 0 1,0 0 0,0 0-1,-1 1 1,0-1 0,0 1-1,-1 0 1,1 2 4,-2 2-80,0 1-1,-1-1 1,-1 1 0,1 0-1,-2-1 1,0 1 0,0-1-1,-1 0 1,-1 0 0,0 0-1,0 0 1,-1 0 0,0-1-1,-1 0 1,0 0 0,-1-1-1,-5 7 81,-7 7-319,-1-1-1,-1-1 1,-1-1-1,-1-1 0,0-1 1,-11 5 319,-19 19-507,54-58 624,4 10-103,1 0 1,0 0-1,0 0 0,1 1 0,-1 0 1,1 0-1,0 0 0,1 1 0,-1 0 1,1 1-1,0-1 0,0 2 0,0-1 1,0 1-1,3-1-14,-2 0 2,0 0 1,0 1 0,0 0-1,0 0 1,0 0-1,0 2 1,1-1-1,-1 1 1,0 0 0,1 1-1,-1 0 1,0 0-1,0 1 1,0 1-1,0-1 1,0 1 0,-1 1-1,1 0 1,-1 0-1,0 0 1,0 1-1,0 0 1,-1 1 0,1 0-1,-1 0 1,-1 0-1,1 1 1,-1 0 0,0 2-3,-2-3 21,-1-1 0,1 1 0,-1 0 0,-1 1 0,0-1 0,1 0 0,-2 1 0,1-1 0,-1 1 0,0 0 0,0-1 0,-1 1 0,0 0 0,0 0 0,-1-1 0,0 1 1,0 0-1,0-1 0,-1 1 0,0-1 0,0 0 0,-1 1 0,1-1 0,-1 0 0,-1 0 0,1-1 0,-4 5-21,-4 5 88,0 0 0,-2-1 0,0 0 0,0-1 0,-1 0 1,-1-1-1,0 0 0,0-2 0,-9 5-88,8-6 23,0-1 1,-1 0 0,0-1-1,-1-1 1,1 0-1,-1-2 1,0 0-1,0-1 1,-1 0 0,1-2-1,0 0 1,-14-2-24,27 1-39,1-1 0,-1 1 0,1-1 0,0 0 0,-1 0 0,1 0 0,0-1 0,0 0 0,0 1 0,0-2 0,0 1 0,0 0 0,0-1 0,1 1 0,-1-1 0,1 0 0,0 0 0,0-1 1,0 1-1,0-1 0,0 1 0,1-1 0,0 0 0,0 0 0,0 0 0,0 0 0,0 0 0,1-1 0,0 1 0,0 0 0,0-1 0,1 1 0,-1-1 0,1 1 0,0-1 0,0 1 0,0-1 0,1 1 0,0 0 0,0-1 0,0 1 0,0 0 0,1-1 1,-1 1-1,1 0 0,0 0 0,2-2 39,6-10-1105,2 1 0,0-1 0,1 2-1,0 0 1,1 0 0,1 2 0,0-1 0,7-3 1105,33-26-7340</inkml:trace>
  <inkml:trace contextRef="#ctx0" brushRef="#br0" timeOffset="1056.356">2532 52 14029,'0'0'3171,"0"0"-608,97-51 383,-57 85-799,3 20-738,5 27-288,-5 23-96,-12 23-288,-21 11-193,-16 1-95,-34 0 63,-20-1-160,-29 7-159,-34 7-129,-43 5-64,-45 19-32,-66 4-2179,-68 1-4387</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35:28.504"/>
    </inkml:context>
    <inkml:brush xml:id="br0">
      <inkml:brushProperty name="width" value="0.05" units="cm"/>
      <inkml:brushProperty name="height" value="0.05" units="cm"/>
    </inkml:brush>
  </inkml:definitions>
  <inkml:trace contextRef="#ctx0" brushRef="#br0">97 249 2498,'0'0'11110,"0"0"-6050,0 0-2054,0 0-497,0 0-817,0 0-288,0 0-379,-7 5-363,3-3-600,0 1 0,1 0 0,-1 1-1,1-1 1,0 0 0,0 1 0,0 0 0,1 0-1,-1 0 1,1 0 0,0 0 0,0 0 0,0 0-1,0 1 1,1-1 0,0 1 0,0-1 0,0 1 0,1 0-62,-12 87 435,5 0 1,4 1 0,6 48-436,21 53-1216,16-72-4091,-40-123 5191,0 1-1,1-1 1,-1 1 0,0-1-1,1 1 1,-1 0 0,1-1-1,-1 1 1,0 0 0,1-1-1,-1 1 1,1 0 0,-1-1-1,1 1 1,-1 0-1,1 0 1,-1 0 0,1-1-1,-1 1 1,1 0 0,-1 0-1,1 0 1,0 0 0,-1 0-1,1 0 1,-1 0 0,1 0-1,-1 0 1,1 0 0,-1 0-1,1 1 1,-1-1 0,1 0-1,-1 0 1,1 0 0,-1 1-1,1-1 1,-1 0 0,1 1-1,-1-1 1,1 0 0,-1 1-1,0-1 1,1 1 0,-1-1-1,0 0 1,1 1 0,-1-1-1,0 1 1,1-1 0,-1 1-1,0-1 1,0 1 0,0-1-1,0 1 1,1-1 0,-1 1-1,0 0 1,0-1 0,0 1-1,0-1 1,0 1 0,0-1-1,-1 1 1,1-1 0,0 1-1,0-1 1,0 1 116,7-45-5814,-8-63 4263,-16-55 3878,3 32 981,-19-235 4155,31 346-7110,2-93 2735,1 109-3016,0-1 0,-1 1 0,2 0-1,-1-1 1,0 1 0,0 0 0,1 0 0,0 0-1,0 0 1,0 0 0,0 1 0,0-1-1,0 0 1,1 1 0,-1 0 0,1 0-1,0-1 1,-1 1 0,1 1 0,0-1 0,0 0-1,0 1 1,1 0 0,-1-1 0,0 1-1,0 0 1,1 1 0,-1-1 0,1 1-1,0-1-71,14 2 31,0 1 0,0 0-1,1 2 1,-2 0 0,1 1-1,0 0 1,-1 2-1,0 0 1,0 1 0,-1 0-1,0 1 1,-1 1 0,0 1-1,0 0 1,-1 1-1,-1 1 1,0 0 0,0 0-1,7 12-30,-12-18 2,0 0 0,-1 1 1,0 0-1,0 0 0,-1 0 0,0 1 0,0 0 0,-1 0 0,0 1 0,0-1 0,-1 1 0,-1 0 0,0 0 0,0 0 0,-1 1 0,0-1 0,-1 1 1,0-1-1,0 1 0,-1-1 0,-1 1 0,0-1 0,0 1 0,-1-1 0,-1 1 0,1-1 0,-2 0 0,1 0 0,-1-1 0,-1 1 0,-1 2-2,-11 4-6,-1-1 0,0 0 0,-1-1-1,0-1 1,-1-1 0,0-1-1,-1 0 1,-1-2 0,1-1 0,-2 0-1,1-2 1,-1 0 0,0-1-1,0-2 1,0 0 0,0-2 0,-4 0 6,-68-13-506,93 12 381,0-1 1,0 0-1,0 0 0,0 0 1,0 0-1,1-1 0,-1 1 0,0 0 1,1-1-1,-1 1 0,1-1 0,-1 0 1,1 1-1,0-1 0,0 0 1,-1 0-1,2 0 0,-1 0 0,0 0 1,0 0-1,0 0 0,1 0 0,-1 0 1,1 0-1,0 0 0,0 0 0,0-1 1,0 1-1,0 0 0,0 0 1,0 0-1,1 0 0,-1 0 0,1 0 1,-1 0-1,1-1 0,0 1 0,0 1 1,0-1-1,0 0 0,0 0 1,1-1 124,26-37-5520,9-2-4890</inkml:trace>
  <inkml:trace contextRef="#ctx0" brushRef="#br0" timeOffset="444.917">1503 89 6214,'0'0'7500,"0"-13"-3106,-4-40-1431,3 51-2819,-1 1 0,1-1 0,0 1 0,0-1 0,-1 1 0,1-1 0,-1 1 0,1 0 0,-1 0 0,1-1 0,-1 1 0,0 0 0,1 1 0,-1-1 0,0 0 0,0 0 0,0 1 0,0-1 0,0 1 0,0 0 0,0-1 0,0 1 0,0 0 0,0 0 0,0 0 0,0 0 0,0 1 0,1-1 0,-1 1 0,-1-1-144,-3 1 271,-17 3 72,1 1 0,0 2 0,0 0 0,1 2 1,0 0-1,0 1 0,1 1 0,1 1 0,0 1 0,0 0 1,1 1-1,1 2 0,1-1 0,-12 15-343,6-10 121,1 1 0,1 1 0,1 0 1,1 1-1,1 2 0,1-1 0,1 2 0,1 0 0,2 1 0,0 0 0,2 1 0,1 0 0,1 1 1,2-1-1,0 2 0,2-1 0,2 0 0,0 1 0,2 10-121,5-20-16,0-1 0,1 1-1,1-1 1,1 0 0,1-1 0,0 0 0,1 0-1,1-1 1,1 0 0,0-1 0,1 0 0,1-1-1,1-1 1,0 0 0,0-1 0,1 0 0,1-2-1,0 0 1,1 0 0,0-2 0,1 0 0,0-1-1,0-1 1,0-1 0,1-1 0,0-1 0,0 0-1,0-1 1,16-1 16,-28-1-173,1-1 0,-1 0 0,0 0-1,1-1 1,-1 0 0,0-1 0,1 0 0,-1 0-1,0-1 1,0 0 0,-1 0 0,1 0 0,-1-1-1,1-1 1,4-3 173,46-67-6643,-42 37-46</inkml:trace>
  <inkml:trace contextRef="#ctx0" brushRef="#br0" timeOffset="1159.839">2188 339 14125,'0'0'4074,"0"0"-1117,0 0-379,0 0-682,0 0-439,0 0-304,0 0-374,-8 8-191,-33 36 34,3 2 0,1 2-1,3 2 1,-25 46-622,45-74 16,1 1 0,1 0 0,1 1 0,1 1 0,1-1 0,1 2 0,1-1 0,2 1 0,0 0 1,2 0-1,1 0 0,0 12-16,2-38-2,0 1 0,0 0 0,0 0 0,-1 0 0,1-1 1,0 1-1,0 0 0,0 0 0,0 0 0,0 0 1,1-1-1,-1 1 0,0 0 0,0 0 0,0 0 1,1-1-1,-1 1 0,0 0 0,1 0 0,-1-1 0,1 1 1,-1 0-1,1-1 0,-1 1 0,1 0 0,-1-1 1,1 1-1,0-1 0,-1 1 0,1-1 0,0 1 1,0-1-1,-1 0 0,1 1 0,0-1 0,0 0 0,-1 0 1,1 1-1,0-1 0,0 0 0,0 0 0,0 0 1,-1 0-1,1 0 0,0 0 0,0 0 0,0 0 1,0 0-1,-1-1 0,1 1 0,0 0 0,0 0 0,0-1 2,33-30-96,-21 7 88,-1-2-1,-2 0 0,0 0 0,-2 0 0,-1-1 1,-1-1-1,0-8 9,4-12-19,44-230-61,-54 275 80,-1-1 1,1 1-1,-1 0 1,1 0-1,0 0 1,0 0-1,0 0 1,1-1-1,-1 1 1,0 0-1,1 0 1,0 0-1,0 0 1,0 0-1,0 0 1,1 0-1,-1 1 1,1-1-1,-1 0 1,1 1-1,0-1 1,0 1-1,0-1 1,1 1-1,-1 0 1,0 0-1,1 0 1,-1 0 0,1 1-1,0-1 1,0 0-1,-1 1 1,1 0-1,0 0 1,0 0-1,0 0 1,1 0-1,-1 1 1,0 0-1,0-1 1,0 1-1,0 0 1,1 0-1,6 5-11,0 0 0,-1 1 1,0 0-1,0 0 0,-1 1 1,1 0-1,-2 0 1,1 1-1,-1 0 0,0 0 1,0 1-1,-1 0 1,0 1 10,-2-5-7,29 38 6,-2-4 6,-2 0 1,-2 2 0,-1 1-1,-2 2 1,7 20-6,-16 19-91,-15-80 88,0-1-1,0 0 1,0 0-1,0 0 1,-1 1-1,1-1 1,-1 0-1,0 0 1,1 0-1,-1 0 1,0 0-1,0 0 1,0 0-1,-1 0 1,1 0-1,0-1 1,-1 1-1,1 0 1,-1-1-1,1 1 1,-1-1-1,0 0 1,0 1-1,0-1 1,0 0-1,1 0 1,-2 0-1,1 0 1,0-1-1,0 1 1,0 0-1,0-1 1,0 0-1,0 1 1,-1-1 3,-16-2 3,0-2 1,1 0 0,0 0 0,0-2 0,0 0 0,1-1 0,0-1 0,0-1 0,1 0-1,0-1 1,0-1 0,2 0 0,-1-1 0,1 0 0,1-2 0,0 0-4,-8-3 12,-94-67-2200,118 90-3092,13 1-1767,2-1-5973</inkml:trace>
  <inkml:trace contextRef="#ctx0" brushRef="#br0" timeOffset="1685.102">2839 437 17040,'0'0'4196,"0"0"-1548,0 0-539,0 0-593,0 0-700,0 0-378,0 0-176,-8 19 5,4-12-232,-2 7 43,-1 1 1,2 0-1,0 0 0,1 1 1,1-1-1,0 1 0,1 0 1,0 13-79,8 300 379,2-391-375,2 0 0,3 0 0,3 2 0,2 0 0,3 0 0,2 2 0,3 1 0,16-22-4,32-24 112,-72 100-106,1 0 0,0-1 1,1 2-1,-1-1 0,0 0 1,1 1-1,0 0 0,-1 0 0,1 0 1,0 0-1,0 0 0,0 1 1,0 0-1,1 0 0,-1 0 0,0 0 1,0 0-1,1 1 0,-1 0 1,0 0-1,1 0 0,-1 1 1,0-1-1,0 1 0,1 0 0,-1 0 1,0 1-1,0-1-6,3 4 11,-1 0 1,1 1-1,-1-1 1,-1 1-1,1 0 1,-1 1-1,0-1 1,0 1-1,-1 0 1,0 0-1,0 1 1,-1-1-1,0 1 1,1 3-12,4 7 4,9 19-42,-2 1-1,-2 1 1,-1 0-1,-2 1 1,-2 0-1,-1 0 1,-2 1-1,-3 0 0,0 6 39,-3 51-2209,-1-35-6477,2-45-1089</inkml:trace>
  <inkml:trace contextRef="#ctx0" brushRef="#br0" timeOffset="2384.114">3824 286 10666,'0'0'8024,"0"0"-3786,0 0-1520,0 0-588,0 0-817,-13 2-673,7-1-584,3-1-30,0 0 0,0 0 0,0 0 0,0 1 1,0-1-1,0 1 0,0 0 0,0-1 0,0 1 0,1 1 0,-1-1 0,0 0 0,1 1 0,-1 0 0,1-1 0,-1 1 1,1 0-1,0 0 0,0 0 0,0 0 0,0 1 0,0-1 0,0 1 0,0-1 0,1 1 0,0 0 0,-1-1 0,1 1 1,0 0-1,0 2-26,-11 64 221,3 1 1,4 0-1,2 0 1,7 66-222,10-9-1239,-14-127 1202,0 0 0,0 0-1,0-1 1,1 1 0,-1 0-1,0 0 1,0-1-1,1 1 1,-1 0 0,0 0-1,0 0 1,1 0 0,-1 0-1,0 0 1,1-1 0,-1 1-1,0 0 1,1 0 0,-1 0-1,0 0 1,0 0 0,1 0-1,-1 0 1,0 0 0,1 0-1,-1 0 1,0 0 0,1 1-1,-1-1 1,0 0 0,1 0-1,-1 0 1,0 0 0,0 0-1,1 1 1,-1-1 0,0 0-1,0 0 1,1 0-1,-1 1 1,0-1 0,0 0-1,0 0 1,1 1 0,-1-1-1,0 0 1,0 0 0,0 1-1,0-1 1,0 0 0,0 1-1,0-1 1,1 0 0,-1 1 37,7-31-317,45-283 760,-42 268-181,2 0 0,3 0-1,1 2 1,4-7-262,-18 47 22,1-1 1,-1 1 0,1-1-1,-1 1 1,1-1-1,0 1 1,0 0 0,0 1-1,1-1 1,-1 0-1,1 1 1,-1 0 0,1 0-1,0 0 1,0 0-1,0 1 1,0-1-1,0 1 1,0 0 0,0 0-1,1 0 1,-1 1-1,0 0 1,0 0 0,1 0-1,-1 0 1,0 0-1,0 1 1,1 0 0,-1 0-1,0 0-22,6 2-5,0-1-1,0 2 1,-1-1 0,0 1-1,1 1 1,-1 0-1,-1 0 1,1 1-1,-1 0 1,0 0 0,0 1-1,3 4 6,-6-6-51,0 1 0,0 1 0,-1-1 0,0 1 0,0 0-1,-1 0 1,0 0 0,0 0 0,0 0 0,-1 1 0,0-1 0,-1 1 0,1 0 0,-2-1 0,1 1 0,-1 0-1,0 0 1,-1-1 0,1 1 0,-2 0 0,1-1 0,-1 1 0,0-1 0,0 1 0,-1-1 0,0 0-1,-1 0 1,0 0 0,0 0 0,0-1 0,0 0 0,-1 0 0,0 0 0,-1 0 0,-2 2 51,-2 0-44,0 0 1,0 0 0,0-1-1,-1-1 1,0 0 0,0 0-1,0-1 1,-1-1 0,0 0-1,0 0 1,0-1 0,0-1-1,-1 0 1,1-1 0,0 0-1,-1-1 1,-1 0 43,12 0 8,1 0 0,0 1 0,-1-1 0,1 0 0,0 0 0,-1-1 0,1 1 0,-1 0 0,1 0 0,0-1 1,-1 1-1,1-1 0,0 1 0,-1-1 0,1 1 0,0-1 0,0 0 0,0 0 0,0 1 0,0-1 0,0 0 0,0 0 0,0 0 0,0 0 0,0-1 0,0 1 0,0 0 0,1 0 0,-1 0 0,0-1 0,1 1 0,-1 0 1,1 0-1,0-1 0,-1 1 0,1-1 0,0 1 0,0 0 0,0-1 0,0 1 0,0 0 0,0-1 0,0 1 0,0-1 0,1 1 0,-1 0 0,1-1 0,-1 1 0,1 0 0,-1-1 0,1 1 0,-1 0 0,1 0 1,0 0-1,0 0 0,0 0 0,0 0 0,0 0 0,0 0 0,0 0 0,0 0 0,0 0 0,0 0 0,0 1 0,1-1 0,-1 0 0,1 1-8,9-6 7,0 1 0,0 1 0,0 0 0,1 1 0,0 0 0,0 0-1,0 2 1,0-1 0,0 1 0,0 1 0,0 0 0,0 1 0,0 1 0,0-1 0,0 2 0,0 0-1,0 0 1,-1 1 0,0 0 0,0 1 0,0 0 0,0 1 0,-1 1 0,9 6-7,-14-10-13,1 1 1,-1 0 0,0 1 0,-1-1 0,1 1 0,-1 0-1,0 0 1,0 0 0,-1 1 0,1-1 0,-1 1 0,0 0-1,-1 0 1,0 0 0,1 0 0,-2 0 0,1 1-1,-1-1 1,0 1 0,0-1 0,-1 1 0,0-1 0,0 1-1,-1-1 1,1 1 0,-1-1 0,-2 6 12,-2 7-6,0-1 1,-2 0-1,0-1 1,-1 0-1,0 0 0,-1 0 1,-1-1-1,-1 0 1,-2 1 5,0-1 31,-1 0 0,0-1 0,-1-1-1,0 0 1,-1-1 0,-1-1 0,0 0 0,-1-2 0,0 0 0,-2 1-31,-45-5 55,63-6-80,1-1 0,-1 0 0,1 0 0,0 0 0,-1 0-1,1 0 1,0-1 0,0 1 0,0 0 0,0 0 0,0-1-1,0 1 1,0-1 0,0 1 0,0-1 0,1 1 0,-1-1 0,1 1-1,-1-1 1,1 0 0,0 1 0,-1-1 0,1 0 0,0 1 0,0-1-1,0 0 1,0 1 0,0-1 0,1 0 0,-1 1 0,0-1 0,1 1-1,0-1 1,-1 0 0,1 1 0,0-1 0,0 0 25,77-117-7853,-39 70 443</inkml:trace>
  <inkml:trace contextRef="#ctx0" brushRef="#br0" timeOffset="2717.092">4746 233 8872,'0'0'10859,"18"13"-6316,-10-7-4222,4 2 75,0 1-1,0 1 1,-1 0-1,0 0 0,-1 1 1,0 0-1,-1 1 1,0 0-1,-1 1 1,5 8-396,-1 14 278,-1 1 0,-2 0 0,-1 0-1,-2 0 1,-2 1 0,-1 0 0,-2 0 0,-1 0 0,-2 0 0,-2 0 0,-1-1 0,-2 1 0,-1-1 0,-2 0 0,-14 32-278,15-43-23,-1-1 0,-1 0 0,-1 0 0,-1-2 0,-1 1 0,-1-2 0,-1 0 1,-1 0-1,-1-2 0,0 0 0,-1-1 0,-2-1 0,1-1 0,-2-1 0,0-1 0,-1 0 0,-1-1 23,-142 55-3649,-8-30-4708,58-27-5944</inkml:trace>
  <inkml:trace contextRef="#ctx0" brushRef="#br0" timeOffset="6507.802">3737 593 288,'0'0'198,"0"0"165,0 0 107,0 0 85,0 0 256,0 0 348,0 0 319,2-2 1,1-16 5999,-15 2-6276,5-56 2994,-11 112-3945,7-11-175,1 0 0,1 0 0,2 1-1,1 0 1,0 16-76,1 67 6,13-147 111,-14 15 251,6 67 172,0 93-487,1-139-51,0 1 0,0 0 0,1 0 0,-1-1 0,0 1 0,1-1 0,0 0 0,0 1 0,-1-1 0,1 0 1,1 0-1,-1 0 0,0 0 0,0 0 0,1-1 0,-1 1 0,1-1 0,-1 0 0,1 1 0,0-1 0,-1 0 0,1 0 0,0-1 0,0 1 0,0-1 0,0 1 0,0-1 0,-1 0 1,1 0-1,0 0 0,0-1 0,0 1 0,0 0 0,0-1-2,33 6 26,8 9-16,-34-9-8,0-1 1,0-1-1,0 0 0,0 0 0,1-1 0,-1-1 0,1 1 1,-1-2-1,1 1 0,3-2-2,-10 0 7,0 0 1,0 0-1,-1-1 1,1 0-1,-1 1 0,1-1 1,-1 0-1,1-1 1,-1 1-1,0-1 0,0 1 1,-1-1-1,1 0 1,0 0-1,-1 0 0,0-1 1,1 1-1,-1 0 0,-1-1 1,1 0-1,0 1 1,-1-1-1,0 0 0,0 0 1,0 0-1,0 0-7,8-10 47,-5 14-5032,-4 0-2787</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8:34.16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614 1190 1634,'0'0'4836,"0"0"-3736,0 0-1009,7-15 5,-7 14-93,4-9 15,1 1 1,0-1-1,0 1 1,1 0-1,0 1 0,1-1 1,0 1-1,0 1 1,1-1-1,0 1 0,0 0 1,1 0-19,258-163 1017,8 11 0,135-49-1017,-396 201 59,22-13 222,0 3 0,2 1 0,0 1 0,1 3 0,0 1 0,29-4-281,-66 14 13,0 1-1,0-1 0,1 0 0,-1 1 0,0 0 0,0 0 0,0 0 1,1 0-1,-1 0 0,0 0 0,0 0 0,0 1 0,1-1 0,-1 1 1,0-1-1,0 1 0,0 0 0,0 0 0,0 0 0,0 0 0,0 0 1,0 0-1,-1 1 0,1-1 0,0 1 0,-1-1 0,1 1 0,-1 0 1,1-1-1,-1 1 0,0 0 0,0 0 0,0 0 0,0 0 0,0 0 1,0 0-1,-1 0 0,1 0 0,-1 1 0,1-1 0,-1 0 0,0 0 0,0 0 1,0 1-1,0-1 0,0 0 0,0 0 0,-1 1 0,1-1 0,-1 0 1,1 0-1,-1 0 0,0 0 0,0 0 0,0 0 0,0 0 0,0 0 1,-1 0-1,1 0 0,0-1 0,-1 1 0,0 0-12,-15 27 45,-1-1 1,-1-1-1,-2-1 0,0 0 0,-3 0-45,14-15 14,-272 283 990,-197 153-1004,295-281 69,-626 565 1095,743-669-844,47-36 65,42-33 229,309-243-27,-238 177-570,545-431 25,22 28 0,141-46-42,-460 344 86,-246 141-11,-56 36-34,-55 36-8,-189 148 37,-717 525 2231,-509 435-641,1219-968-1500,57-38-48,61-43-91,62-44-21,33-50 0,-1 1 1,0-1-1,0 1 0,1-1 0,-1 1 0,0-1 0,0 1 0,1-1 0,-1 1 0,1-1 1,-1 1-1,0-1 0,1 1 0,-1-1 0,1 0 0,-1 1 0,1-1 0,-1 0 0,1 0 0,-1 1 1,1-1-1,0 0 0,-1 0 0,1 0 0,-1 0 0,1 0 0,-1 1 0,1-1 0,0 0 0,-1 0 1,1 0-1,-1-1 0,1 1 0,0 0 0,-1 0 0,1 0 0,-1 0 0,1-1 0,-1 1 0,1 0 1,-1 0-1,1-1 0,-1 1 0,1 0 0,-1-1 0,1 1 0,-1-1 0,1 1 0,-1 0 0,0-1 1,1 1-1,-1-1 0,0 1 0,200-115 32,-166 93-27,166-113 38,47-39-43,70-48-52,1953-1287-227,-1909 1300 530,-55 41 96,-59 43-203,-202 102-116,2-1 42,1 2 1,1 1 0,42-10-71,-91 32 2,0-1 0,0 1 0,-1 0-1,1-1 1,0 1 0,0 0 0,0-1 0,0 1 0,0 0-1,0-1 1,0 1 0,0 0 0,0-1 0,1 1 0,-1 0-1,0-1 1,0 1 0,0-1 0,1 1 0,-1 0 0,0-1-1,1 1 1,-1-1 0,1 1 0,-1-1 0,0 1 0,1-1 0,-1 1-1,1-1 1,0 0 0,-1 1 0,1-1 0,-1 1 0,1-1-1,-1 0 1,1 0 0,0 1 0,-1-1 0,1 0 0,0 0-1,-1 0 1,1 0 0,0 0 0,-1 0 0,1 0 0,0 0-1,-1 0 1,1 0 0,0 0 0,-1 0 0,1 0 0,0-1-1,-1 1 1,1 0 0,-1 0 0,1-1 0,0 1 0,-1 0-1,1-1 1,-1 1 0,1-1 0,-1 1 0,1-1 0,-1 1-1,0-1 1,1 1 0,-1-1 0,1 1-2,-39 44 51,-67 49-35,-63 37-10,-1205 876 810,1172-855-665,-998 791-125,1062-818 0,64-43-36,72-81 9,0 1 0,0-1 0,0 1 0,0 0 0,0 0 0,0-1 0,0 1 0,1 0 0,-1 0 0,0 0 0,1 0 0,-1-1 0,0 1 0,1 0 1,-1 0-1,1 0 0,0 0 0,-1 1 0,1-1 0,0 0 0,0 0 0,-1 0 0,1 0 0,0 0 0,0 0 0,0 0 0,0 0 0,1 1 0,-1-1 0,0 0 1,0 0-1,1 0 0,-1 0 0,0 0 0,1 0 0,-1 0 0,2 1 1,44-11-19,67-47 19,56-45 11,53-43 37,48-37-5,43-33 5,1665-1056-139,-1584 1046 166,-44 33 21,-59 44 16,-68 45-32,-76 49 16,-86 43 0,-60 11-93,0-1-1,0 1 0,-1-1 1,1 0-1,0 1 0,0 0 0,-1-1 1,1 1-1,0-1 0,0 1 1,-1 0-1,1-1 0,-1 1 1,1 0-1,-1 0 0,1-1 0,-1 1 1,1 0-1,-1 0 0,0 0 1,1 0-1,-1 0 0,0 0 1,0 0-1,0-1 0,0 1 0,0 0 1,0 0-1,0 0 0,0 0 1,0 0-1,0 0 0,0 0 0,-1 0 1,1 0-1,0-1 0,-1 1 1,1 0-1,0 0 0,-1 0 1,1 0-1,-1-1 0,1 1 0,-1 0 1,0-1-1,1 1 0,-1 0 1,0-1-1,1 1 0,-1-1 1,0 1-1,0-1 0,0 1 0,0-1 1,1 1-1,-1-1 0,0 0 1,-1 0-3,-85 89 21,-69 41-21,-62 36 0,-50 30 16,191-141 9,-2238 1659 276,2070-1522-296,71-46 0,75-52 1,67-52 11,36-33-10,24-16-5,73-45-7,63-49-22,56-45-21,50-41-59,44-32 22,546-367 197,679-333-112,-1212 754 75,-72 50 48,-79 50 117,-87 48-144,-89 17-96,1 0 0,-1 0 0,1 0 1,0 0-1,-1 1 0,1-1 0,-1 0 0,1 0 0,-1 0 1,1 1-1,-1-1 0,1 0 0,-1 1 0,1-1 0,-1 0 1,1 1-1,-1-1 0,1 1 0,-1-1 0,0 1 0,1-1 1,-1 1-1,0-1 0,1 1 0,-1-1 0,0 1 0,0-1 1,0 1-1,1-1 0,-1 1 0,0 0 0,0-1 0,0 1 1,0-1-1,0 1 0,0 0 0,0-1 0,0 1 0,0-1 1,0 1-1,-1-1 0,1 1 0,0 0 0,0-1 0,-1 1 1,1-1-1,0 1 0,0-1 0,-1 1 0,1-1 0,0 1 1,-1-1-1,1 0 0,-1 1 0,1-1 0,-1 1 0,1-1 1,-1 0-1,1 1 0,-1-1 0,1 0 0,-1 0 0,1 0 1,-1 1-1,-75 76 10,-78 45 49,-66 38 37,-57 36 43,-1828 1339 171,1825-1322-214,74-46-64,82-51-11,75-56-53,49-59 30,0-1-1,0 1 1,0-1 0,0 1-1,0-1 1,0 1 0,0-1-1,0 1 1,1-1 0,-1 1-1,0-1 1,0 1 0,1-1-1,-1 1 1,0-1 0,1 1-1,-1-1 1,0 0 0,1 1-1,-1-1 1,1 1 0,-1-1-1,1 0 1,-1 0 0,0 1-1,1-1 1,-1 0 0,1 0-1,-1 1 1,1-1 0,0 0-1,-1 0 1,1 0 0,-1 0-1,1 0 1,-1 0 0,1 0-1,-1 0 1,1 0 0,-1 0-1,1 0 1,0 0 0,-1 0-1,1-1 1,-1 1 0,1 0-1,-1 0 1,1-1 0,-1 1-1,0 0 1,1-1 0,-1 1-1,1 0 1,-1-1 0,1 1-1,-1 0 1,0-1 0,1 1-1,-1-1 1,0 1 0,0-1-1,1 1 1,-1-1 0,0 0 2,97-45-33,67-54 76,61-48 69,55-39-5,17-13-85,467-312-44,383-170 22,-860 540 43,-80 56 170,-81 48-175,-125 37-40,0 0 0,0 0 1,0 1-1,0-1 0,1 1 1,-1-1-1,0 1 0,0-1 1,0 1-1,1 0 0,-1-1 1,0 1-1,0 0 0,1 0 1,-1 0-1,0 0 0,0 0 1,1 0-1,-1 0 0,0 0 1,1 1-1,-1-1 0,0 0 1,0 1-1,0-1 0,0 1 0,1 0 1,-1-1-1,0 1 0,0 0 1,0 0-1,0-1 0,0 1 1,0 0-1,-1 0 0,1 0 1,0 0-1,0 0 0,-1 0 1,1 0 1,-35 45-13,-72 46 13,-56 37 16,-914 752-284,372-276-4285,466-400-385,20-29-3256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28.619"/>
    </inkml:context>
    <inkml:brush xml:id="br0">
      <inkml:brushProperty name="width" value="0.05" units="cm"/>
      <inkml:brushProperty name="height" value="0.05" units="cm"/>
      <inkml:brushProperty name="color" value="#E71224"/>
    </inkml:brush>
  </inkml:definitions>
  <inkml:trace contextRef="#ctx0" brushRef="#br0">36 60 12460,'0'0'1745,"0"0"-271,0 0 15,0 0-389,0 0-326,0 0-187,0 0-298,0 0-65,0 5 101,3 87 823,-2-92-1120,-1 0 0,1 0 0,0 1-1,-1-1 1,1 0 0,0 0 0,-1-1 0,1 1 0,-1 0-1,1 0 1,0 0 0,-1 0 0,1 0 0,-1-1 0,1 1-1,-1 0 1,1 0 0,0-1 0,-1 1 0,1-1-1,-1 1 1,0 0 0,1-1 0,-1 1 0,1-1 0,-1 1-1,0-1 1,1 1 0,-1-1 0,0 1 0,1-1 0,-1 1-1,0-1 1,0 0 0,1 1 0,-1-1 0,0 1 0,0-1-1,0 0 1,0 1 0,0-1 0,0 1 0,0-1 0,0 0-1,0 1 1,0-1 0,-1 0-28,3-5 166,0-1-1,-1 1 0,0-1 1,0 1-1,0-1 1,-1 0-1,0 0 1,0 1-1,-1-1 1,0 1-1,0-1 1,-1 0-1,0 1 1,0 0-1,0-1 1,-1 1-1,0 0 1,0 0-1,0 0 1,-2 0-166,5 5 0,-1 1 1,0 0 0,0-1-1,0 1 1,1 0 0,-1-1-1,0 1 1,0 0-1,0 0 1,0 0 0,0 0-1,0 0 1,1 0-1,-1 0 1,0 0 0,0 0-1,0 1 1,0-1 0,0 0-1,1 0 1,-1 1-1,0-1 1,0 0 0,0 1-1,1-1 1,-1 1-1,0-1 1,1 1 0,-1 0-1,0-1 1,1 1 0,-1 0-1,1-1 1,-1 1-1,1 0 1,-1-1 0,1 1-1,0 0 1,-1 0-1,1 0 1,0 0 0,-1-1-1,1 1 1,0 0 0,0 0-1,0 0 1,0 0-1,0 0 1,0 0 0,0-1-1,0 1 1,0 0-1,-6 52 0,12 7-128,1-81-609,-7-11-1733,1 4-7274,0 15-2257</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8:35.48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1097 1525 18353,'-222'9'278,"220"-8"-275,1-1-1,-1 1 1,1-1 0,0 0 0,-1 1-1,1-1 1,-1 0 0,1 0 0,-1 0-1,1 0 1,-1 0 0,1 0 0,-1-1-1,1 1 1,-1 0 0,1-1 0,0 1-1,-1-1 1,1 1 0,0-1 0,-1 0 0,1 0-1,0 1 1,0-1 0,0 0 0,-1 0-1,1 0 1,0 0 0,0-1 0,1 1-1,-1 0 1,0 0 0,0 0 0,0-1-1,1 1 1,-1 0 0,1-1 0,-1 1-1,1-1 1,0 1 0,-1-1 0,1 1-1,0-1 1,0 1 0,0 0 0,0-1-1,0 1 1,0-1 0,0 1 0,1-1-1,-1 1 1,1-1 0,-1 1 0,1 0-1,-1-1 1,1 1 0,0 0 0,-1-1-1,1 1 1,0 0 0,0 0 0,0 0-1,0 0 1,0 0-3,13-15 2,0 0 1,1 2-1,0 0 0,1 0 1,1 2-1,0 0 0,16-8-2,221-129-404,7 11 0,25 3 404,-250 118-35,664-292-537,292-69 572,-673 272 6,-48 30 85,-62 33-22,-76 35 59,-131 8-123,0-1-1,0 1 0,0 0 1,0 0-1,1 0 1,-1 0-1,0 1 1,0-1-1,0 0 1,0 1-1,0 0 1,-1-1-1,1 1 1,0 0-1,0 0 0,0 0 1,0 0-1,-1 0 1,1 0-1,-1 1 1,1-1-1,-1 0 1,1 1-1,-1 0 1,0-1-1,0 1 1,1 0-1,-1-1 0,0 2-4,-32 52 111,-88 36-68,-82 32 48,-72 28 85,-55 24 171,-575 287 969,-161 84 389,-115 130-1705,967-537 267,80-44-165,85-53-28,45-28-22,32-16 14,87-38-50,79-49-16,74-47 0,73-44 0,67-32 0,55-24 0,674-307 171,377-90-171,-1075 473 107,-79 44 165,-86 41-85,-96 39-150,-96 36-5,-84 0-31,1 1 0,0-1 0,-1 1 0,1 0 0,-1-1 0,1 1 0,-1 0-1,0 0 1,1-1 0,-1 1 0,0 0 0,1 0 0,-1 0 0,0-1 0,0 1 0,0 0 0,0 0 0,0 0 0,0 0 0,0 0-1,0-1 1,0 1 0,0 0 0,0 0 0,0 0 0,-1 0 0,1-1 0,0 1 0,-1 0 0,1 0 0,0-1 0,-1 1 0,1 0 0,-1 0-1,1-1 1,-1 1 0,0-1 0,1 1 0,-1 0 0,0-1 0,1 1 0,-1-1 0,0 0 0,0 1 0,1-1 0,-1 1 0,0-1-1,0 0 1,0 0 0,1 1 0,-1-1 0,-1 0-1,-108 79 11,-96 40-6,-81 37 43,-70 31 139,-57 22 240,-1988 1049 1169,1974-1012-1516,65-30-53,80-38 74,82-42-42,85-46 75,84-46-81,83-43-58,84-48-38,79-49 48,77-45 59,68-36-90,65-34-145,55-25 123,46-12 26,179-66 95,13 32-1,589-144-72,-923 336 58,-97 41-42,-110 40-10,-173 8-6,0 1 0,0-1 1,0 1-1,0 0 0,0 0 0,0 1 1,0-1-1,0 1 0,0-1 0,-1 1 1,1 0-1,0 0 0,0 0 0,-1 0 1,1 1-1,0-1 0,-1 1 1,0-1-1,1 1 0,-1 0 0,0 0 1,0 0-1,0 0 0,0 0 0,1 3 0,-3-1 0,-1-1 0,0 1 0,0 0 0,0 0 0,0-1 0,-1 1 0,0-1 0,1 1 0,-1-1 0,0 1 0,-1-1 0,1 0-1,-1 0 1,1 0 0,-1-1 0,0 1 0,0-1 0,0 1 0,-3 1 0,-149 104 21,-104 37 27,-90 40 81,-78 35 89,-61 33 23,214-112-208,-2670 1441 345,2577-1363-389,97-46 38,94-52 63,95-51 113,81-70-200,1 0-1,-1 0 0,0 0 0,1 0 1,-1 0-1,1 0 0,-1 0 0,1 0 1,-1 0-1,1 0 0,-1 0 0,0 0 1,1 0-1,-1 0 0,1 0 0,-1 1 1,1-1-1,-1 0 0,0 0 0,1 1 1,-1-1-1,0 0 0,1 1 0,-1-1 1,0 0-1,1 1 0,-1-1 0,0 0 1,0 1-1,1-1 0,-1 0 0,0 1 1,0-1-1,0 1 0,0-1 0,1 1 1,-1-1-1,0 1 0,0-1 0,0 0 1,0 1-1,0-1 0,0 1 0,0-1 1,0 1-1,0-1 0,0 1 0,-1-1 0,1 0 1,0 1-1,0-1 0,0 1 0,-1-1 1,1 0-1,0 1 0,0-1 0,-1 1-2,110-37 32,91-57 1,92-56-71,84-49-10,79-39-21,68-26 53,305-133 32,17 36 0,539-138-16,-883 358 16,-106 59 53,-121 49-31,-259 31-36,0 0 1,0 0 0,0 2-1,0 0 1,0 1 0,-1 0-1,1 1 1,10 4-3,-24-7 2,1 1-1,-1 0 1,1 0 0,-1 0 0,1 0 0,-1 0-1,0 0 1,1 0 0,-1 0 0,0 1-1,0-1 1,0 0 0,0 1 0,0-1 0,0 1-1,0-1 1,-1 1 0,1 0 0,-1-1-1,1 1 1,-1 0 0,1-1 0,-1 1 0,0 0-1,0-1 1,0 1 0,0 0 0,0 0-1,0-1 1,0 1 0,-1 0 0,1 0 0,-1-1-1,1 1 1,-1-1 0,1 1 0,-1 0-1,0-1 1,0 1 0,0-1 0,0 0 0,-1 2-2,-9 12 8,0 0 0,-1-1 1,-1 0-1,0-1 1,-1-1-1,0 0 0,-8 5-8,-211 139 0,-105 42-42,-86 37 31,-73 30 48,-55 26 129,-227 114-55,-849 456-105,1120-570 5,94-35 21,108-47-91,113-58-58,106-63 111,87-88 8,-1 1-1,1-1 1,0 1-1,-1 0 1,1-1-1,-1 1 1,1-1-1,0 1 1,-1 0-1,1-1 1,0 1-1,0-1 1,-1 1-1,1 0 1,0 0-1,0-1 0,0 1 1,0 0-1,0-1 1,0 1-1,0 0 1,0-1-1,0 1 1,1 0-1,-1-1 1,0 1-1,0 0 1,0-1-1,1 1 1,-1 0-1,0-1 1,1 1-1,-1-1 0,1 1 1,-1 0-1,1-1 1,-1 1-1,1-1 1,-1 0-1,1 1 1,-1-1-1,1 1 1,-1-1-1,1 0 1,0 1-1,-1-1 1,1 0-1,0 0 1,-1 0-1,1 1 0,0-1 1,-1 0-1,1 0 1,0 0-1,-1 0 1,1 0-1,0 0 1,0 0-1,-1 0 1,1-1-1,0 1 1,-1 0-1,1 0 1,0 0-1,-1-1 1,1 1-1,-1 0 0,1-1 1,0 1-2,127-39 85,102-67-69,92-59-16,88-48 0,76-30 0,66-18 22,1367-527-17,-1288 562-26,-66 47 63,-105 58 183,-119 56-17,-121 49-5,-126 37-15,-93-19-186,0-1 0,1 1 1,-1 0-1,0 0 0,0 0 1,0 0-1,0 0 0,-1 0 1,1 0-1,0 0 1,-1 0-1,0 0 0,1 1 1,-1-1-1,0 0 0,0 0 1,0 0-1,0 1 0,-1-1 1,1 0-1,-1 0 0,1 0 1,-1 0-1,0 0 1,0 0-1,1 0 0,-2 0 1,1 0-1,0 0 0,0 0 1,0-1-1,-1 1 0,1 0 1,-1-1-1,0 1 1,1-1-1,-1 0 0,-1 2-2,-129 114 27,-106 45 5,-92 35 75,-72 27-102,-566 285-59,-539 297 241,1090-567-203,101-51 16,116-57 0,109-58 6,91-73-6,1-1 0,-1 1 1,1 0-1,-1 0 0,1 0 1,-1 0-1,1 0 0,0 0 1,-1 0-1,1 0 0,-1 0 1,1 0-1,-1 1 0,1-1 1,-1 0-1,1 0 0,-1 0 1,1 1-1,-1-1 0,1 0 1,-1 0-1,1 1 0,-1-1 0,1 1 1,-1-1-1,1 0 0,-1 1 1,0-1-1,1 1 0,-1-1 1,0 1-1,0-1 0,1 1 1,-1-1-1,0 1 0,0-1 1,0 1-1,1-1 0,-1 1 1,0 0-1,0-1 0,0 1 1,0-1-1,0 1 0,0-1 0,0 1 1,0-1-1,0 1 0,-1 0 1,1-1-1,0 1 0,0-1 1,0 1-1,-1-1 0,1 1 1,0-1-1,-1 1 0,1-1 1,0 1-1,-1-1 0,1 0 1,0 1-1,-1-1 0,1 1 1,-1-1-1,1 0 0,-1 1 0,110-23 6,89-51-6,88-50 16,79-50 48,69-38-64,64-25-64,267-103 90,13 34 1,366-75-27,-775 282 21,-106 43-26,-111 42-38,-151 12 43,0 1 0,0-1 0,0 1 0,1 0 0,-1-1 0,0 1 0,0 0 0,0 0 0,0 0 0,0 0 0,1 0 0,-1 0 0,0 0 0,0 0 0,0 0 0,0 0 0,0 1 0,0-1 0,0 1 0,1-1 0,-1 1 0,0-1 0,0 1 0,0-1 0,-1 1 0,1 0 0,0-1 0,0 1 0,0 0 0,0 0 0,-1 0 0,1 0 0,0 0 0,-1 0 0,1 0 0,-1 0 0,1 0 0,-1 0 0,1 0 0,-1 0 0,0 0 0,0 0 0,1 0 0,-1 1 0,0-1 0,0 0 0,0 0 0,0 0 0,-74 72 43,-117 47-38,-108 48-42,-111 53-150,-103 52-672,-103 43-1709,-89 16-2584</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21.702"/>
    </inkml:context>
    <inkml:brush xml:id="br0">
      <inkml:brushProperty name="width" value="0.05" units="cm"/>
      <inkml:brushProperty name="height" value="0.05" units="cm"/>
    </inkml:brush>
  </inkml:definitions>
  <inkml:trace contextRef="#ctx0" brushRef="#br0">63 267 10570,'0'0'3054,"0"0"-492,-12-3 118,-38-11-636,75 4 957,181 0-2384,141-17-487,-339 25-130,-2 2 4,0 0 1,0-1-1,0 1 0,0-1 0,0-1 1,0 1-1,0-1 0,-1 0 1,1-1-1,0 1 0,-1-1 0,0 0 1,0 0-1,0-1 0,0 1 0,0-1 1,-1 0-1,1-1 0,-1 1 0,1-3-4,-5 4 69,-1-1-1,0 0 1,0 0 0,0 0-1,0 0 1,0 1-1,-1-1 1,0 0-1,1 1 1,-1-1-1,-1 1 1,1 0-1,0 0 1,-1 0-1,0 0 1,1 0-1,-1 0 1,0 1 0,-1-1-1,1 1 1,0 0-1,-1 0 1,1 0-1,-1 1 1,1-1-1,-2 0-68,-7-5 226,-92-53 1594,108 85-1398,9 15-368,-5-21-42,-1 0-1,-1 0 1,0 1 0,-2 0 0,0 0 0,-1 0-1,-1 0 1,-1 1 0,-1-1 0,-1 1-1,0-1 1,-2 0 0,0 0 0,-5 16-12,-60 88-724,6-55-6224,42-53-435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25.394"/>
    </inkml:context>
    <inkml:brush xml:id="br0">
      <inkml:brushProperty name="width" value="0.05" units="cm"/>
      <inkml:brushProperty name="height" value="0.05" units="cm"/>
    </inkml:brush>
  </inkml:definitions>
  <inkml:trace contextRef="#ctx0" brushRef="#br0">44 36 20147,'0'0'4933,"0"0"-3812,0 0-417,0 0-447,0 0-193,0 0-64,0 0-1410,0 0-2433,-43-36-6087</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22.297"/>
    </inkml:context>
    <inkml:brush xml:id="br0">
      <inkml:brushProperty name="width" value="0.05" units="cm"/>
      <inkml:brushProperty name="height" value="0.05" units="cm"/>
    </inkml:brush>
  </inkml:definitions>
  <inkml:trace contextRef="#ctx0" brushRef="#br0">285 231 9129,'0'0'4452,"0"0"-2135,-16-3-385,5 0-1498,6 2-311,1-1 1,0 1-1,-1 0 1,1 0-1,-1 0 1,0 1-1,1 0 0,-1 0 1,1 0-1,-1 0 1,0 1-1,1 0 1,-1 0-1,1 0 1,0 0-1,-1 1 1,1-1-1,0 1 0,0 0 1,0 1-1,0-1 1,-1 1-124,-10 10 134,1 1 0,1 0-1,1 1 1,0 0 0,0 1 0,2 0 0,0 0 0,1 2 0,1-1-1,0 1 1,1 0 0,1 0 0,1 1 0,0 0 0,2 0 0,0 0-1,1 0 1,1 0 0,1 1 0,1-1 0,0 0 0,1 1 0,2-1-1,0 0 1,0-1 0,2 1 0,4 9-134,-2-12-26,1 0 0,0-1 0,1 0 0,1 0 0,0-1 0,1-1 0,1 0 0,0 0 0,0-2 0,9 6 26,-16-13-12,0 0 1,0 0 0,0 0-1,0-1 1,0 0 0,1 0 0,0-1-1,-1 0 1,1 0 0,0-1-1,0 1 1,0-2 0,0 1-1,0-1 1,0 0 0,0 0-1,0-1 1,0 0 0,0 0-1,0-1 1,0 1 0,0-2-1,-1 1 1,1-1 0,-1 0-1,0 0 1,6-4 11,0-4 84,1-2-1,-1 1 0,-1-1 1,0-1-1,-1 0 1,-1-1-1,0 1 1,-1-2-1,0 1 1,-1-1-1,-1 0 1,-1-1-1,0 0 1,-1 1-1,-1-1 1,0-1-1,-2 1 1,0 0-1,0-1 1,-2 1-1,0 0 0,-2-6-83,3 10 38,0 1-1,-1 0 1,0 0-1,-1-1 0,-1 1 1,1 0-1,-2 0 0,0 1 1,0-1-1,-1 1 1,-1 0-1,0 0 0,0 0 1,-1 1-1,0 0 0,-1 1 1,0-1-1,-1 1 0,1 1 1,-2 0-1,1 0 1,-1 1-1,-1 0 0,1 0 1,-1 1-1,0 1 0,-1 0-37,-2 0-69,1 1-1,-1 1 0,-1 0 0,1 1 0,0 1 1,0 0-1,-1 1 0,1 1 0,0 0 0,-1 0 1,-11 4 69,-36 36-8655,50-20-1589</inkml:trace>
  <inkml:trace contextRef="#ctx0" brushRef="#br0" timeOffset="521.356">737 403 6214,'0'0'4191,"0"0"-994,0 0-197,0 0-640,0 0-556,0 0-250,0 0-369,0 0-374,-8 2-197,2-1-509,4-1-76,0 1 1,0-1 0,-1 0 0,1 1 0,0 0 0,0-1 0,0 1 0,0 0 0,0 0 0,0 0 0,0 0-1,1 1 1,-1-1 0,0 0 0,1 1 0,-1-1 0,1 1 0,-1 0 0,1-1 0,0 1 0,-1 0 0,1 0-1,0 0 1,-1 2-30,0 13 16,-1 0 0,2 0 0,0 0-1,2 0 1,-1 0 0,2 0 0,0 0 0,1-1-1,1 1 1,1-1 0,0 1 0,1-1-1,0-1 1,2 1 0,0-1 0,0-1 0,2 1-1,-1-1 1,2-1 0,0 0 0,1 0-1,5 4-15,-12-12-16,0-1 0,0 1 0,1-1 0,-1 0-1,1 0 1,0 0 0,0-1 0,1 0 0,-1 0 0,0-1-1,1 1 1,0-1 0,-1-1 0,1 1 0,0-1 0,0-1-1,0 1 1,0-1 0,0 0 0,0-1 0,0 0-1,0 0 1,-1 0 0,1-1 0,0 0 0,-1 0 0,1-1-1,-1 1 1,0-2 0,0 1 0,0-1 0,0 1 0,0-2 16,7-11 151,-1-1 1,-1 0 0,0-1 0,-1 0-1,-1 0 1,-1-1 0,-1 0 0,-1-1-1,0 0 1,-1 0 0,-1 0 0,-1 0-1,-1-1 1,-1-19-152,-1 38 27,1-1 23,1 0 0,-2 0 0,1 0 0,0-1 0,-1 1 1,1 0-1,-1 0 0,0 0 0,0-1 0,0 1 0,-1 0 0,1 0 0,-1 0 1,0-1-1,0 1 0,0 0 0,0 0 0,0 0 0,-1 0 0,1 1 0,-1-1 1,0 0-1,0 1 0,0-1 0,0 1 0,0-1 0,0 1 0,-1 0 0,1 0 1,-1 0-1,0 0 0,1 1 0,-1-1 0,0 1 0,0-1 0,-2 1-50,3 2 21,-1 1 1,1 0-1,0-1 0,0 1 0,0 0 0,0 1 0,0-1 0,0 0 1,0 0-1,1 1 0,0-1 0,-1 1 0,1 0 0,0-1 0,0 1 1,0 0-1,0-1 0,1 1 0,-1 0 0,1 0 0,0 0 1,0 0-1,0 0 0,0-1 0,0 1 0,1 1-21,-1 16 0,0 0-1,2 0 1,0 0 0,2 0-1,0-1 1,1 0 0,1 0-1,1 0 1,0-1 0,2 0-1,0 0 1,1-1 0,0 0-1,2 0 1,0-1 0,2 0 0,55 35-2552,13-28-6497,-51-21 1955</inkml:trace>
  <inkml:trace contextRef="#ctx0" brushRef="#br0" timeOffset="854.242">1615 211 11851,'3'-144'6065,"-18"77"1675,-2 102-5364,10 23-2102,3 0 1,2 1-1,2-1 0,4 0 1,2 0-1,2 0 0,5 9-274,18 182-2027,-20-172-4609,2-51-656</inkml:trace>
  <inkml:trace contextRef="#ctx0" brushRef="#br0" timeOffset="1035.974">1431 486 8808,'0'0'2851,"0"0"-321,0 0 193,0 0-545,0 0-480,0 0-289,0 0-608,91-33-193,-36 30-223,0-3-257,0-1-64,-3 3-32,-7-8-32,-4 4-64,-12 1-1185,-10 0-2627,-10 1-4804</inkml:trace>
  <inkml:trace contextRef="#ctx0" brushRef="#br0" timeOffset="1755.724">2324 350 11915,'0'0'3075,"0"0"-336,0 0-529,-13-12-694,-42-35-358,52 46-1100,0-1-1,0 0 0,0 1 0,0 0 1,0 0-1,0 0 0,-1 0 1,1 0-1,0 0 0,-1 1 0,1 0 1,0 0-1,-1 0 0,1 0 0,-1 0 1,1 0-1,0 1 0,-1 0 1,1 0-1,0 0 0,-3 1-57,1 0 47,-4 1-14,1 1 0,0 0 0,-1 0 1,2 1-1,-1 0 0,0 1 0,1-1 1,0 1-1,1 1 0,-1-1 1,1 1-1,0 1 0,1-1 0,0 1 1,0-1-1,0 2 0,1-1 0,1 0 1,-1 1-1,1 0 0,0 1-33,-3 11 2,1-1 0,1 1 1,0 0-1,2 0 0,0 1 0,2-1 0,0 0 0,3 17-2,-1-25-4,0 0 0,1 0 0,1 0 0,0 0 0,0-1 0,2 1 0,-1-1 0,2 0 0,-1-1 0,2 1 0,-1-1 0,2-1 0,-1 1 0,1-2 0,1 1 0,0-1 0,0-1 0,1 1 0,0-2 0,0 0 0,1 0 0,0-1 0,0 0 0,0-1 0,1-1 0,0 0 0,0 0 0,13 1 4,-16-4-12,0 0 1,1-1-1,-1 0 1,0-1-1,1 0 0,-1 0 1,0-1-1,0 0 1,0-1-1,0-1 1,0 1-1,-1-1 0,1-1 1,-1 0-1,0 0 1,-1-1-1,1 0 1,-1 0-1,0-1 0,-1 0 1,1-1-1,-2 1 1,1-1-1,1-3 12,2 0 35,-1-1 0,-1 0-1,0 0 1,0 0 0,-1-1-1,-1 0 1,0-1 0,-1 1 0,0-1-1,-1 0 1,-1-1 0,0 1-1,-1 0 1,-1-1 0,0 1-1,-1-1 1,0 0 0,-2-4-35,2 19 17,0 1 0,0 0 1,0-1-1,0 1 0,-1 0 1,1-1-1,0 1 0,-1-1 1,1 1-1,0-1 0,-1 1 1,1-1-1,0 1 0,-1-1 1,1 1-1,-1-1 0,1 1 1,-1-1-1,1 1 0,-1-1 1,0 0-1,1 1 0,-1-1 1,1 0-1,-1 0 0,0 0 1,1 1-1,-1-1 0,0 0 1,1 0-1,-1 0 0,0 0 1,1 0-1,-1 0 0,0 0 1,1 0-1,-1 0 0,0-1 1,1 1-1,-1 0 0,1 0 1,-1 0-1,0-1 0,1 1 1,-1 0-1,1-1 0,-1 1 1,1-1-1,-1 1 0,1 0 1,-1-1-1,1 1 0,-1-1 1,1 1-1,0-1 0,-1 0 1,1 1-1,0-1 0,-1 1 1,1-1-1,0 0 0,0 1 1,0-1-1,-1 1 0,1-1-17,-2 19 16,0 0-1,0 1 0,2-1 0,0 0 1,2 1-1,0-1 0,1 0 1,0 0-1,2 0 0,0 0 1,1-1-1,1 0 0,0 0 0,1-1 1,10 16-16,-14-27-18,1 0 1,-1 0-1,1 0 1,0 0-1,0-1 1,1 1-1,-1-1 1,1-1 0,0 1-1,0-1 1,0 0-1,0 0 1,1-1-1,-1 0 1,1 0-1,0-1 1,-1 1-1,1-1 1,0-1-1,0 1 1,0-1-1,-1-1 1,1 1-1,0-1 1,0 0-1,-1 0 1,1-1 0,0 0-1,-1 0 1,0-1-1,1 0 1,-1 0-1,0 0 1,0-1-1,-1 0 1,1 0-1,-1 0 1,0-1-1,0 0 1,0 0-1,-1 0 1,0 0-1,0-1 1,2-4 17,2 0 18,0-1 1,-2 1-1,1-2 1,-1 1-1,-1-1 1,0 1-1,-1-1 1,0-1-1,-1 1 0,0-1 1,-1 1-1,0-1 1,-1 0-1,-1 1 1,0-1-1,0 0 1,-1 0-1,-1 1 0,0-1 1,-1 1-1,-1-1 1,1 1-1,-2 0 1,0 0-1,0 1 0,-1-1 1,-1 1-1,1 1 1,-2-1-1,0 1 1,0 0-1,-1 1 1,-7-7-19,6 10 8,1 0 0,-2 0 0,1 1 0,0 0 0,-1 1 0,0 0 0,0 1 1,0 0-1,-1 1 0,1 0 0,-1 1 0,1 0 0,-1 1 0,-4 0-8,10 0-55,1 1 0,-1-1 0,1 1-1,-1 0 1,1 0 0,0 1 0,0 0 0,-1 0-1,1 0 1,0 0 0,1 1 0,-1 0-1,0 0 1,1 0 0,-1 0 0,1 1 0,0 0-1,1 0 1,-1 0 0,0 0 0,1 1 0,0-1-1,0 1 1,1 0 0,-1 0 0,1 0-1,0 0 1,0 0 0,0 0 0,0 5 55,0 79-5990,11-40-475</inkml:trace>
  <inkml:trace contextRef="#ctx0" brushRef="#br0" timeOffset="2333.391">3129 549 16047,'3'-13'2830,"8"-37"-727,-11 50-2024,0 1 1,0-1 0,0 1-1,0 0 1,0-1 0,0 1-1,1-1 1,-1 1-1,0-1 1,0 1 0,1-1-1,-1 0 1,0 1-1,1-1 1,-1 1 0,0-1-1,1 1 1,-1-1-1,1 0 1,-1 1 0,1-1-1,-1 0 1,1 0-1,-1 1 1,1-1 0,-1 0-1,1 0 1,-1 0 0,1 0-1,-1 1 1,1-1-1,-1 0 1,1 0 0,-1 0-1,1 0 1,-1 0-1,1 0 1,0 0 0,-1-1-1,1 1 1,-1 0-1,1 0 1,-1 0 0,1 0-1,-1-1 1,1 1-1,-1 0 1,1-1 0,-1 1-1,0 0 1,1-1 0,-1 1-1,1 0 1,-1-1-1,0 1-79,1 1-49,14 43 209,-2 1-1,-2 0 0,-3 0 1,-1 1-1,-2 0 1,-2 1-1,-2 19-159,-20 26-1564,16-108 961,3 2 603,-2-20 268,1-1-1,2 0 0,1 0 1,2 0-1,1 1 0,2 0 1,1 0-1,1 0 0,3 1 1,0 1-1,2-1-267,-12 29 44,0-1 0,0 0 0,1 1 0,0 0 0,0 0 0,0-1 0,0 2 0,0-1 0,1 0 0,-1 1 0,1-1 0,0 1 0,0 0 0,1 0 0,-1 1 0,1-1 0,-1 1 0,1 0 0,0 0 0,-1 1 0,1-1 0,0 1 0,0 0 0,0 1 0,0-1 0,1 1 0,-1 0 0,0 0 0,0 0 0,0 1 0,0 0 0,0 0 0,0 0 0,0 1 0,-1-1 0,1 1 0,3 2-44,5 8-10,0 0 0,-1 1 1,0 0-1,-2 1 0,1 0 0,-2 1 0,0 0 0,0 1 0,-2 0 0,0 0 0,-1 0 0,0 1 0,-1 0 0,2 14 10,9 123-1895,-8-186 2029,2 0 0,1 1 1,1 1-1,1 0 0,2 0 0,1 1 0,1 1 0,1 1 0,7-5-134,-23 26 39,1 1 1,0 0-1,0 0 1,0 0 0,1 1-1,-1-1 1,1 1-1,1 0 1,-1 0-1,0 0 1,1 1-1,0-1 1,0 1-1,0 0 1,0 0-1,0 1 1,1 0 0,-1 0-1,1 0 1,-1 0-1,1 1 1,0 0-1,0 0 1,0 1-1,-1 0 1,1 0-1,0 0 1,0 0-1,0 1 1,-1 0-1,1 0 1,5 3-40,2 7-1,-1 1 0,0 1 0,-1 0 0,0 1 0,-1 0 0,-1 1 0,0 0 0,-1 0 1,-1 1-1,0 0 0,-1 0 0,-1 0 0,-1 1 0,0 0 0,-1 0 0,0 0 0,-1 10 1,3 33-283,4 24-1774,6-34-3632,-3-31-1342</inkml:trace>
  <inkml:trace contextRef="#ctx0" brushRef="#br0" timeOffset="2769.34">4436 529 13517,'0'0'2947,"0"0"111,0 0-671,0 0-855,0 0-518,0 0-421,0 0-220,-11 3 289,27 71-37,-15-71-629,-1 0 1,1 0-1,-1-1 0,1 1 1,0 0-1,0 0 0,0-1 1,0 1-1,1 0 1,-1-1-1,1 0 0,-1 1 1,1-1-1,0 0 0,0 0 1,0 0-1,0 0 1,0 0-1,1 0 0,-1 0 1,1-1-1,-1 0 0,1 1 1,-1-1-1,1 0 0,0 0 1,-1 0-1,1 0 1,0-1-1,0 1 0,0-1 1,0 0-1,0 0 0,-1 0 1,1 0-1,0 0 0,0-1 1,0 1-1,0-1 1,0 1-1,-1-1 0,1 0 1,0-1-1,-1 1 0,1 0 1,-1-1-1,2 0 4,4-7 89,0-1 0,0 0 0,-1 0 0,0 0 0,-1-1 0,0 0 0,-1 0 0,0-1 0,-1 1 0,0-1 0,-1 0 0,0 0 0,-1 0 0,0-1 0,-1 1 0,-1-1 0,0 1 0,-1-12-89,-1 20 58,0 0 1,0 0-1,0 0 1,-1 0 0,1 0-1,-1 1 1,0-1-1,0 1 1,0 0 0,-1 0-1,1 0 1,-1 0-1,1 1 1,-1-1 0,0 1-1,0 0 1,0 0-1,0 0 1,-1 1 0,1-1-1,0 1 1,-1 0-1,1 1 1,-1-1 0,1 1-1,-1-1 1,1 1-1,-1 1 1,1-1 0,-1 1-1,1-1 1,-1 1-1,1 1 1,0-1 0,-1 1-1,1-1 1,0 1-1,0 0 1,0 1 0,1-1-1,-1 1 1,0-1-1,1 1 1,-2 2-59,-11 9 25,0 1 1,1 1-1,1 0 1,1 1-1,0 1 1,1 0-1,1 1 0,1 0 1,0 0-1,2 1 1,0 0-1,1 1 1,1 0-1,1 0 0,1 0 1,1 0-1,1 1 1,0 0-1,2-1 0,0 1 1,3 13-26,-2-25-30,-1 0 0,1 0-1,1-1 1,0 1 0,0 0 0,1-1 0,0 1 0,0-1 0,1 0-1,1 0 1,-1-1 0,2 1 0,-1-1 0,1 0 0,0 0-1,0-1 1,1 0 0,0 0 0,1 0 0,-1-1 0,1 0-1,1-1 1,-1 0 0,1 0 0,-1-1 0,1 0 0,1 0 0,-1-1-1,0 0 1,1-1 0,0 0 0,-1 0 0,1-1 0,0 0-1,0-1 1,0 0 0,4-1 30,5-5-23,1 0-1,-1-1 1,-1 0-1,1-2 1,-1 0-1,-1-1 1,0-1-1,0-1 1,-1 0-1,-1-1 1,0-1-1,0 0 1,-2-1-1,0 0 1,3-6 23,-11 15-145,0 0-1,0-1 1,-1 0 0,0 0-1,0 0 1,0 0 0,-1 0 0,0-1-1,-1 1 1,1-1 0,-2 0-1,1 0 1,-1 0 0,0-2 145,-18-13-6278,0 19-1420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18.497"/>
    </inkml:context>
    <inkml:brush xml:id="br0">
      <inkml:brushProperty name="width" value="0.05" units="cm"/>
      <inkml:brushProperty name="height" value="0.05" units="cm"/>
    </inkml:brush>
  </inkml:definitions>
  <inkml:trace contextRef="#ctx0" brushRef="#br0">73 92 4580,'0'0'6155,"0"0"-2823,0 0-797,0 0-79,0 0-443,1-8-439,-1 4-1361,2-21 766,-1 39 365,19 505 2212,-13-421-3471,1 62-3961,-8-155 3135,-1 8-1694,-3-6-2685,-4-5-3298</inkml:trace>
  <inkml:trace contextRef="#ctx0" brushRef="#br0" timeOffset="404.034">1 142 11787,'0'0'3096,"0"0"-432,0 0-272,0 0-652,16-14-475,57-43-341,13 23 32,-66 30-764,22-6-50,-1 2 0,2 1 1,-1 3-1,1 1 0,-1 2 1,35 5-143,-49 15-1634,-49 7-7361,0-16 2851</inkml:trace>
  <inkml:trace contextRef="#ctx0" brushRef="#br0" timeOffset="705.497">126 322 4837,'0'0'2140,"0"0"22,0 0 102,0 0-246,0 0-235,0 0-257,0 0-255,0 0-91,11 9-193,-4-3-832,-4-2-92,1-1 0,-1 0 1,1 0-1,0 0 0,0-1 1,0 1-1,0-1 0,0 0 0,0 0 1,1 0-1,-1-1 0,1 0 1,-1 1-1,1-2 0,0 1 0,-1 0 1,1-1-1,0 0 0,-1 0 0,4-1-63,256-58 1244,-263 59-1276,43-1-58,-41 24-4411,-39 11-5909,11-15 2803</inkml:trace>
  <inkml:trace contextRef="#ctx0" brushRef="#br0" timeOffset="1093.454">164 636 2723,'0'0'3977,"-9"14"-1239,-26 47-234,24-7 4354,42-24-4323,61-14-1321,-51-14-1126,1-2 0,-1-2-1,0-2 1,0-1 0,22-7-88,43-31-4699,-91 33 146,-4 0-1944</inkml:trace>
  <inkml:trace contextRef="#ctx0" brushRef="#br0" timeOffset="1372.322">756 354 8520,'0'0'5557,"0"0"-2199,0 0-945,0 0-491,0 0-603,0 0-561,0 0-315,0 0-134,12 18 12,38 60 84,-24 19 41,-21-61-369,-3-22-68,2-1 0,-1 1 0,2-1 0,0 0 0,0 0 0,1 0 0,1-1 0,0 0 0,8 9-9,-12-17 1,0 0 1,0 0 0,0-1-1,1 0 1,-1 1-1,1-1 1,0 0 0,0-1-1,0 1 1,1-1 0,-1 0-1,0 0 1,1 0 0,0-1-1,-1 1 1,1-1 0,0 0-1,-1 0 1,1-1 0,0 0-1,0 0 1,0 0 0,0 0-1,-1-1 1,1 1 0,0-1-1,0 0 1,-1-1 0,5-1-2,4-4 4,-1-1 0,0-1 0,-1 0 1,0 0-1,-1-1 0,0 0 0,0-1 1,-1 0-1,0 0 0,-1-1 1,0-1-1,-1 1 0,-1-1 0,0 0 1,1-3-5,1-4 16,-1 0 0,0-1 0,-1 0 0,-1 0 0,-2 0 0,0-1 0,-1 1 0,-1-1 0,0 0 0,-2 0-16,1 20-123,0 0 1,0 0-1,0 0 1,0 0 0,0 0-1,0 1 1,-1-1-1,1 0 1,-1 0-1,1 0 1,-1 0-1,0 0 1,0 1 0,0-1-1,0 0 1,0 1-1,0-1 1,0 1-1,0-1 1,-1 1 0,1-1-1,0 1 1,-1 0-1,1 0 1,-1 0-1,0-1 1,1 2-1,-1-1 1,0 0 0,0 0-1,1 0 1,-1 1-1,0-1 1,0 1-1,0 0 1,0-1-1,0 1 1,0 0 0,0 0-1,0 0 1,0 1-1,1-1 1,-1 0-1,0 1 1,0-1-1,0 1 1,-1 0 122,-13 8-6929</inkml:trace>
  <inkml:trace contextRef="#ctx0" brushRef="#br0" timeOffset="2185.711">1453 483 3011,'0'0'3566,"0"0"-1361,0 0-321,0 0-48,0 0-250,0 0-251,0 0-305,2 2-336,6 9-427,1 0 1,0-1-1,0-1 0,1 1 1,1-2-1,-1 1 0,1-1 1,1-1-1,0 0 0,0-1 1,0 0-1,0 0 0,11 2-267,-19-7 78,1 1 0,-1-1-1,1 1 1,-1-1 0,1-1 0,0 1-1,-1-1 1,1 1 0,0-1 0,0-1-1,-1 1 1,1-1 0,0 0 0,-1 0-1,1 0 1,-1 0 0,1-1 0,-1 0-1,0 0 1,0 0 0,0 0 0,0-1-1,0 0 1,0 1 0,0-2 0,-1 1-1,0 0 1,0-1 0,1 1 0,-2-1-1,1 0 1,0 0 0,-1 0 0,0 0-1,0 0 1,0-1 0,-1 1 0,1-1-1,0-3-77,0-1 222,0-1-1,0 0 0,-1 0 1,0 0-1,-1 0 0,0 0 1,0 0-1,-1 0 0,0 0 1,-1 1-1,0-1 1,-2-3-222,3 10 23,-1-1 0,1 0 0,-1 1 1,0-1-1,0 1 0,0 0 0,0 0 1,0 0-1,-1 0 0,0 0 0,1 0 1,-1 0-1,0 1 0,0 0 0,-1-1 1,1 1-1,0 0 0,-1 1 1,1-1-1,-1 1 0,0-1 0,1 1 1,-1 0-1,0 0 0,0 1 0,0-1 1,0 1-1,0 0 0,1 0 0,-1 0 1,0 0-1,-2 1-23,0 0 4,0 1 0,1-1 0,-1 1 0,1 0 0,-1 0 0,1 1 0,0-1 0,0 1 0,0 0 0,0 1 0,1-1 0,-1 1 0,1 0 0,0 0 0,0 0 1,0 1-1,0-1 0,1 1 0,0 0 0,0 0 0,0 0 0,1 0 0,0 1 0,0-1 0,0 1 0,0 3-4,-3 7-23,1 0 0,1 1 0,1 0-1,1-1 1,0 1 0,1 0 0,0 0 0,3 12 23,-1-14-274,2 1 0,-1-1 1,2 0-1,0 0 0,0 0 0,2 0 1,0-1-1,0 0 0,4 3 274,-6-10-527,0 1 0,0 0 0,1-1 0,1 0 0,-1-1 0,1 1 0,0-1 0,0 0 0,1-1 0,0 0 0,0 0-1,0-1 1,0 0 0,1 0 0,0-1 0,0 0 0,0 0 0,0-1 0,0 0 0,0-1 0,0 0 0,1-1 0,-1 0 0,6 0 527,52-32-1400,-25-34 3792,-7-89 6572,-31 59-4827,-4 97-4102,0 0 0,0 0 0,1-1 1,-1 1-1,0 0 0,-1 0 0,1-1 0,0 1 0,0 0 0,0 0 0,0-1 0,-1 1 0,1 0 0,0 0 0,0-1 0,-1 1 0,1 0 0,-1-1 1,1 1-1,-1 0 0,1-1 0,-1 1 0,1-1 0,-1 1 0,1-1 0,-1 1 0,0-1 0,1 0 0,-1 1 0,0-1 0,1 1 0,-1-1 1,0 0-1,0 0 0,1 0 0,-1 1 0,0-1 0,0 0 0,1 0 0,-1 0 0,0 0 0,0 0 0,1 0 0,-1 0 0,0-1 0,0 1 0,1 0 1,-1 0-1,0 0 0,0-1 0,1 1 0,-1 0 0,0-1 0,1 1 0,-1-1 0,1 1 0,-1-1 0,0 1 0,1-1 0,-1 1 0,1-1 1,-1 0-1,1 1 0,0-1 0,-1 0-35,-7 201 133,8-198-137,-1 9-67,1-1 0,0 1 0,1 0-1,0 0 1,1 0 0,0 0 0,1 0 0,0-1 0,0 1 0,3 2 71,2-34-166,-4-77 246,-5 82 29,0 0-1,0 0 1,2 0-1,0 0 1,1 0-1,0 1 1,2-1-1,0 0 0,0 1 1,1 0-1,1 0 1,1 0-1,0 1 1,1 0-1,0 0 0,8-8-108,-9 16 15,0 1-1,1 0 1,-1 0 0,1 1-1,0 0 1,0 1-1,1 0 1,-1 0-1,1 0 1,-1 1-1,1 1 1,0-1-1,-1 1 1,1 1 0,0 0-1,0 0 1,0 1-1,0 0 1,0 0-1,-1 1 1,1 0-1,-1 0 1,1 1-1,-1 1 1,0-1-1,0 1 1,0 1 0,-1-1-1,7 6-14,-2 2-59,-1 1-1,-1 0 1,0 1-1,0 0 1,-1 1-1,-1 0 1,-1 0-1,0 1 1,-1 0 0,-1 0-1,0 0 1,-1 1-1,-1 0 1,0-1-1,-2 1 1,0 0-1,0 5 60,2 7-713,10 31-3139,0-23-4340,-8-25 820</inkml:trace>
  <inkml:trace contextRef="#ctx0" brushRef="#br0" timeOffset="2487.793">2613 191 11243,'0'0'3897,"0"0"-646,0 0-609,0 0-677,0 0-812,0 0-363,1 9 117,33 547 1773,-34-541-2922,7 47-1531,6-25-4209,-6-29 1413,2-7-2457</inkml:trace>
  <inkml:trace contextRef="#ctx0" brushRef="#br0" timeOffset="2784.265">2515 497 8104,'0'0'4324,"0"0"-1698,0 0 129,0 0-737,0 0-673,101-9-192,-54-1-576,7-3-321,1 2-128,10-1-96,-2 0-32,5-4-320,-1-4-2179,-7 3-2754,-9 2-4131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35.263"/>
    </inkml:context>
    <inkml:brush xml:id="br0">
      <inkml:brushProperty name="width" value="0.05" units="cm"/>
      <inkml:brushProperty name="height" value="0.05" units="cm"/>
    </inkml:brush>
  </inkml:definitions>
  <inkml:trace contextRef="#ctx0" brushRef="#br0">16 321 10730,'0'0'3513,"0"0"-1426,0 0 123,-4-13-357,-8-38-604,12 50-1217,0-1-1,0 1 1,1 0 0,-1 0 0,0-1-1,0 1 1,1 0 0,-1 0 0,1 0 0,-1-1-1,1 1 1,0 0 0,-1 0 0,1 0-1,0 0 1,0 0 0,-1 0 0,1 0 0,0 0-1,0 0 1,0 1 0,0-1 0,1 0-1,-1 1 1,0-1 0,0 0 0,0 1 0,0-1-1,1 1 1,-1 0 0,0-1 0,0 1-1,1 0 1,0 0-32,4-2 68,259-63 433,-192 50-407,-36 9 96,0-2 0,-1-1 0,0-2 0,-1-2 0,0-1 0,10-7-190,-44 21 30,1 0 0,-1 0 1,0 0-1,0-1 1,0 1-1,1 0 1,-1-1-1,0 1 0,0-1 1,0 0-1,0 1 1,0-1-1,0 0 1,0 0-1,0 1 1,0-1-1,0 0 0,0 0 1,-1 0-1,1 0 1,0 0-1,-1 0 1,1 0-1,-1 0 1,1-1-1,-1 1 0,1 0 1,-1 0-1,0 0 1,1-1-1,-1 1 1,0 0-1,0 0 0,0-1 1,0 1-1,0 0 1,0 0-1,-1 0 1,1-1-1,0 1 1,0 0-1,-1 0 0,1 0 1,-1-1-1,1 1 1,-1 0-1,0 0 1,1 0-1,-1 0 0,0 0 1,0 0-1,0 0 1,0 1-1,0-1 1,0 0-1,0 0 1,0 0-31,-6-1 47,0 0 0,0 0 1,0 1-1,-1 0 1,1 0-1,0 1 1,-1-1-1,1 2 0,0-1 1,-1 1-1,1 0 1,0 1-1,0-1 1,-1 1-1,2 1 0,-1 0 1,0 0-1,0 0 1,1 0-1,0 1 1,-1 0-1,2 1 1,-1-1-1,0 1 0,1 0 1,0 1-1,0-1 1,0 1-1,1 0 1,0 0-1,0 0 0,1 1 1,-1 0-1,2-1 1,-3 6-48,-4 25 8,2 0 0,1 0 0,1 1 0,3 0 0,1-1 0,1 1 0,3 0 0,1 0 0,1-1 0,8 26-8,33 143-80,-27-131-21,-3 0-1,-4 2 0,2 45 102,-13-118-10,0 0-1,0 0 0,-1 1 0,1-1 0,-1 0 0,0 0 1,0 0-1,0 0 0,-1 1 0,1-1 0,-1 0 0,0 0 1,0 0-1,0 0 0,-1 0 0,0 0 0,1-1 0,-1 1 1,-1 0-1,1-1 0,0 1 0,-1-1 0,0 0 0,0 0 0,0 0 1,0 0-1,0-1 0,0 1 0,-1-1 0,1 0 0,-1 0 1,0 0-1,-2 1 11,-10-4 1,1 0 1,0-1 0,0 0-1,0-2 1,0 1-1,0-2 1,1 0 0,-1-1-1,1 0 1,1-2-1,-1 1 1,1-1 0,1-1-1,-1 0 1,1-1-1,1-1 1,0 1 0,1-2-1,0 0 1,-2-3-2,3 6-147,1 0 0,0 0 0,0-1 0,1 0 0,0-1 0,1 1-1,0-1 1,1 0 0,0-1 0,0 0 0,0-3 147,6 13-295,-1-1 1,0 1-1,0 0 0,1 0 0,-1-1 0,1 1 0,0 0 1,-1 0-1,1 0 0,0 0 0,0 0 0,1 0 0,-1 0 0,0 0 1,1 0-1,-1 1 0,1-1 0,-1 0 0,1 1 0,0-1 1,0 1-1,0 0 0,-1-1 0,1 1 0,1 0 0,-1 0 1,0 1-1,0-1 0,0 0 0,0 1 0,1-1 0,-1 1 0,0 0 1,0-1-1,1 1 0,-1 0 0,0 0 0,1 1 0,0-1 295,28-2-5941</inkml:trace>
  <inkml:trace contextRef="#ctx0" brushRef="#br0" timeOffset="326.421">744 700 13132,'0'0'2387,"0"0"303,0 0-138,0 0-721,0 0-598,0 0-571,0 0-427,7 6-85,-3-4-128,-1 0 0,0 1 0,0-1 0,0 1 0,0 0 0,-1 0 0,1 0 0,-1 0 1,0 0-1,0 0 0,0 1 0,0-1 0,0 1 0,-1 0 0,0-1 0,0 1 1,0 0-1,0 0 0,0 0 0,-1 0 0,1 1-22,-12 359-251,10-355-177,2-40 482,43-268 1366,-41 283-1300,1 1-1,1-1 0,0 1 0,1 1 1,1-1-1,0 1 0,1 0 0,0 0 1,11-11-120,-15 19 27,0 1 1,1 1-1,0-1 1,0 1-1,0-1 1,0 2-1,1-1 1,0 0 0,-1 1-1,1 0 1,0 1-1,1-1 1,-1 1-1,0 0 1,1 1-1,-1-1 1,1 1-1,0 1 1,-1-1-1,1 1 1,-1 0-1,1 1 1,0-1 0,-1 2-1,1-1-27,3 4 4,0 0-1,0 0 1,0 1-1,-1 0 1,0 1-1,-1 0 1,0 0 0,0 1-1,0 0 1,-1 1-1,0-1 1,-1 2-1,1-1 1,-2 0-1,0 1 1,0 0 0,0 0-1,1 10-3,29 68-858,15 33-3482,-4-46-5543,-20-42 210</inkml:trace>
  <inkml:trace contextRef="#ctx0" brushRef="#br0" timeOffset="717.889">2078 784 13004,'0'-19'1139,"0"12"-636,1-1 1,-1 0-1,-1 1 1,0-1-1,0 1 1,0-1-1,-1 1 1,0 0-1,0 0 1,-1 0-1,0 0 0,-3-6-503,-2 2 586,0 0-1,0 1 1,-1-1 0,-1 2-1,0-1 1,0 1-1,-1 1 1,-10-7-586,0 3 166,0 0 1,0 2 0,-1 0-1,0 2 1,-1 0 0,1 1-1,-18-2-166,33 7 32,0-1 0,1 1 0,-1 1 0,-1-1 0,1 1-1,0 1 1,0-1 0,0 1 0,0 0 0,-1 1 0,1 0 0,0 0-1,0 0 1,0 1 0,0 0 0,0 1 0,1-1 0,-1 1 0,1 0-1,-1 1 1,1 0 0,0 0 0,0 0 0,1 1 0,-1 0-1,1 0 1,0 0 0,1 0 0,-1 1 0,-2 4-32,2 8-18,0 0 0,1 0 0,1 0 1,1 1-1,0 0 0,1-1 0,2 1 1,-1 0-1,2-1 0,1 1 0,0-1 0,1 1 1,1-1-1,1 0 0,1-1 0,0 0 0,1 0 1,3 3 17,-4-2-322,2-1 0,0 0 0,1 0 1,1-1-1,0-1 0,1 0 0,1 0 1,0-1-1,1-1 0,0 0 1,1-1-1,1-1 0,0 0 0,0-1 1,12 5 321,-26-14-21,1 0 0,-1 0 0,1 0 0,-1 0 0,0 0 0,1-1 0,0 1 0,-1-1 0,1 0 0,-1 1 0,1-1 0,-1 0 0,1-1 0,-1 1 0,1 0 0,-1-1 0,1 0 0,-1 1 0,1-1 0,-1 0 0,1 0 0,-1 0 1,0-1-1,0 1 0,0 0 0,1-1 0,-1 1 0,-1-1 0,1 0 0,0 0 0,0 0 0,-1 0 0,1 0 0,-1 0 0,1 0 0,-1-1 0,0 1 0,0 0 0,0-1 0,0 1 0,-1-1 21,15-38 455,-3-2-1,-2 1 1,-1-2 0,-2 1-1,-2-1 1,-2-3-455,4-28 566,0 14-133,17-263 2748,-24 321-3115,0 1 2,0-1 0,0 1 0,0-1 1,0 0-1,0 1 0,0-1 0,-1 1 1,1-1-1,-1 1 0,0-1 0,1 1 1,-1 0-1,0-1 0,0 1 0,-1 0 1,1 0-1,-1-1 0,1 1 0,-1 0 1,-1-1-69,1 5 26,0-1 1,0 0 0,0 1-1,-1 0 1,1-1 0,1 1 0,-1 0-1,0 0 1,0 0 0,1 0-1,-1 0 1,1 1 0,0-1-1,-1 0 1,1 1 0,0-1-1,1 1 1,-1-1 0,0 1-1,1 0 1,-1-1 0,1 1-27,0-3 0,-8 39 12,1 1-1,2 0 1,2 0-1,2 0 1,1 0-1,5 26-11,1 11-1614,3-2-1,4 1 0,3-2 0,18 49 1615,-18-79-5600,0-11-3417</inkml:trace>
  <inkml:trace contextRef="#ctx0" brushRef="#br0" timeOffset="1489.758">2345 664 13132,'0'0'1089,"0"0"187,0 0 70,0 0-748,0 0-284,0 0-116,0 0-38,-5 12 208,1-3-268,2-5-59,0 0 1,0 1-1,0-1 1,1 1 0,-1-1-1,1 1 1,0 0-1,1-1 1,-1 1-1,1 0 1,0 0 0,0 0-1,0-1 1,1 1-1,-1 0 1,1 0 0,1 1-42,54 105 298,-54-108-316,1 0 0,-1 0 0,1 0 0,0 0 0,0-1 0,0 0 0,0 1 0,0-1 1,0 0-1,0 0 0,1-1 0,-1 1 0,1-1 0,0 1 0,-1-1 0,1 0 0,0-1 0,-1 1 0,1-1 0,0 1 0,0-1 0,0 0 0,0-1 0,-1 1 0,1-1 0,0 1 0,0-1 0,-1 0 0,1-1 0,3 0 18,0-2 96,1 0 1,0-1-1,-1 0 0,0 0 0,0-1 0,-1 1 0,1-1 0,-1-1 1,-1 1-1,1-1 0,-1 0 0,0-1 0,-1 1 0,1-1 0,-2 0 1,1 0-1,-1 0 0,0 0 0,-1-1 0,1-1-96,-2 4 183,0 0 1,0 1-1,0-1 0,-1 0 0,0 1 0,0-1 1,0 0-1,-1 1 0,0-1 0,0 0 0,0 1 0,-1-1 1,1 1-1,-1 0 0,-1-1 0,1 1 0,-1 0 1,0 0-1,0 1 0,0-1 0,-1 1 0,0-1 1,0 1-1,0 0 0,0 0 0,-1 1 0,1-1 1,-1 1-1,0 0 0,0 1 0,-1-1-183,-4-2 26,0 2 0,0 0-1,0 0 1,0 1-1,-1 0 1,1 0 0,-1 2-1,1-1 1,-1 1 0,1 1-1,-1-1 1,1 2 0,-1 0-1,1 0 1,0 1 0,0 0-1,0 1 1,0 0 0,0 0-1,1 1 1,0 0 0,0 1-1,0 0 1,1 0-1,0 1 1,0 0 0,0 1-1,1 0 1,0 0 0,1 0-1,0 1 1,0 0 0,1 0-1,0 0 1,1 1 0,0 0-1,0 0 1,1 0 0,0 0-1,1 0 1,-1 7-26,2-2-50,1-1 0,1 1-1,0 0 1,1-1 0,0 1 0,1-1 0,1 0 0,0 1 0,1-2 0,1 1-1,0-1 1,1 0 0,0 0 0,1 0 0,0-1 0,1-1 0,0 1 0,2-1 50,-1 1-270,2-2 0,-1 1 1,2-1-1,-1-1 1,1 0-1,1-1 1,0 0-1,0-1 0,0-1 1,1 0-1,-1-1 1,2-1-1,-1 0 0,0-1 1,1 0-1,13 0 270,-18-3-61,-1 1 0,1-2 1,-1 1-1,1-1 0,-1-1 0,1 0 0,-1 0 0,0-1 0,0-1 0,0 1 0,0-2 0,-1 1 0,1-1 1,-1-1-1,-1 0 0,1 0 0,-1-1 0,0 1 0,0-2 0,-1 1 0,0-1 0,2-3 61,7-14 277,-2-2 1,0 1-1,-2-2 0,0 0 0,-2 0 0,-2-1 0,0 0 0,-2-1 0,-1 1 0,-2-1 1,0-14-278,0-77 2503,-3 122-2461,0 0-1,0 0 0,0 1 1,0-1-1,-1 0 1,1 0-1,0 0 0,-1 0 1,1 0-1,-1 1 1,1-1-1,-1 0 0,1 0 1,-1 0-1,0 0 1,0-1-1,1 1 0,-1 0 1,0 0-1,0 0 0,0 0 1,0-1-1,0 1 1,0 0-1,0-1 0,0 1 1,0-1-1,0 0 1,0 1-1,-1-1 0,1 0 1,0 1-1,0-1 1,0 0-1,0 0 0,-1 0 1,1 0-1,0 0 1,0 0-1,0 0 0,-1-1 1,1 1-1,0 0 0,0-1 1,0 1-1,0-1 1,0 1-1,0-1 0,0 1 1,0-1-1,0 0 1,0 0-1,0 1 0,0-1 1,0 0-1,0 0 1,1 0-1,-1 0 0,0 0 1,1 0-1,-1 0 1,1 0-1,-1 0 0,1 0 1,-1 0-1,1-1 0,0 1 1,0 0-1,-1-1-41,-8 30 110,1-1 0,1 1 0,1 1 1,1-1-1,2 1 0,1 0 0,1 0 0,2 2-110,-3 16 107,-9 553-433,9-583 78,2 1 0,0-1 0,1 1 0,1-1 0,0 1 0,1-1 0,1 0 0,1 0 0,0 0 0,1-1 0,1 0 0,1 0 0,0 0-1,1-1 1,4 5 248,-12-19-86,0 1-1,0 0 1,0-1 0,0 1-1,1-1 1,-1 0-1,0 1 1,1-1-1,-1 0 1,1 0-1,-1 1 1,1-1-1,-1 0 1,1-1-1,0 1 1,0 0 0,-1 0-1,1-1 1,0 1-1,0-1 1,0 0-1,0 1 1,-1-1-1,1 0 1,0 0-1,0 0 1,0 0-1,0-1 1,0 1 0,0 0-1,0-1 1,-1 1-1,1-1 1,0 0-1,0 1 1,-1-1-1,1 0 1,0 0-1,-1 0 1,1-1-1,-1 1 1,1 0 0,-1 0-1,0-1 1,0 1-1,1-1 1,-1 1-1,0-1 1,0 0-1,0 1 1,-1-1-1,1 0 1,0 0-1,-1 1 1,1-1 0,-1 0 85,7-63-164,-4 0-1,-2-1 0,-3 1 0,-3-2 166,4 48-47,-5-84 439,-5 0-1,-4 0 1,-18-54-392,23 122 590,5 19-66,0-1 1,0 1-1,2-1 0,0-1 0,1 1 0,1 0 0,0 0 0,2-8-524,0 21 45,0 1 0,0-1 0,0 1-1,1-1 1,-1 1 0,1-1 0,0 1 0,0 0 0,0 0 0,0 0-1,1 0 1,-1 0 0,1 0 0,0 1 0,0-1 0,0 1-1,0 0 1,0 0 0,0 0 0,1 0 0,-1 1 0,1-1-1,-1 1 1,1 0 0,-1 0 0,1 0 0,0 0 0,0 1 0,-1 0-1,1-1 1,3 2-45,117 16-34,-112-14 20,-1 1-1,1 0 1,-1 1 0,0 0-1,0 1 1,0 0-1,-1 1 1,0 0 0,0 0-1,-1 1 1,0 0-1,0 1 1,-1 0 0,0 0-1,-1 1 1,0 0-1,0 0 1,-1 1 0,-1 0-1,1 0 1,-2 0-1,0 1 1,3 9 14,-8-15-63,1 0-1,-1 1 1,0-1 0,-1 0-1,0 0 1,0 0 0,0 0-1,0 0 1,-1-1 0,0 1-1,0-1 1,-1 0-1,1 0 1,-1 0 0,0 0-1,-1 0 1,1-1 0,-1 0-1,0 0 1,0 0 0,-2 0 63,-122 59-4035,24-45-3844,60-15 1558</inkml:trace>
  <inkml:trace contextRef="#ctx0" brushRef="#br0" timeOffset="2730.738">3346 866 8904,'0'0'3945,"0"0"-1489,0 0 75,0 0-540,0 0-843,0 0-524,5-4-426,61-16-124,-41 20-70,-4 2 55,-1-1 1,0-1 0,1-1 0,-1-1 0,0 0-1,0-2 1,0 0 0,0-2 0,-1 0-1,0 0 1,0-2 0,17-10-60,-33 16 95,0 0 0,0 0 1,0 0-1,-1 0 0,1-1 0,-1 1 0,1-1 0,-1 1 0,0-1 1,0 0-1,0 0 0,-1 0 0,1 0 0,-1-1 0,1 1 1,-1 0-1,0 0 0,0-1 0,-1 1 0,1-1 0,-1 1 0,0-1 1,1 1-1,-1-1 0,-1 1 0,1-1 0,-1 1 0,1-1 1,-1 1-1,0 0 0,0-1 0,0 1 0,-1 0 0,1 0 1,-1 0-1,0 0 0,0 0 0,0 0 0,0 0 0,-1 0-95,-5-3 32,0 0 0,0 0 0,-1 0 0,0 2 0,0-1 0,0 1 0,-1 0-1,0 1 1,1 0 0,-1 0 0,0 1 0,0 1 0,0 0 0,-1 0 0,1 1-1,0 0 1,0 0 0,0 1 0,0 1 0,0 0 0,0 0 0,0 1 0,0 0 0,1 1-1,-1 0 1,1 1 0,0-1 0,1 2 0,-1-1 0,1 1 0,0 1 0,0-1 0,1 1-1,0 1 1,0-1 0,0 1 0,-4 9-32,4-5-55,2 1 0,-1 0 0,2 0 0,-1 1-1,2-1 1,0 1 0,1 0 0,0 0 0,1 0 0,0 0 0,1 0 0,1 0 0,1 0-1,-1 0 1,2 0 0,0-1 0,1 1 0,0-1 0,1 0 0,1 0 0,0 0-1,0-1 1,1 1 0,1-2 0,0 1 0,1-1 0,0 0 0,1-1 0,0 0 0,0-1-1,1 0 1,0 0 0,1-1 0,0-1 0,0 0 0,0-1 0,1 0 0,0-1-1,0 0 1,5 0 55,-5 0-22,-1-1-1,1 0 0,-1-2 1,1 1-1,0-1 0,0-1 1,0-1-1,0 1 0,0-2 0,0 0 1,0-1-1,0 0 0,0 0 1,-1-2-1,1 0 0,-1 0 1,0-1-1,0 0 0,0-1 1,-1-1-1,0 0 0,0 0 0,-1-1 1,0 0-1,0-1 0,-1 0 1,0-1-1,3-3 23,4-13 56,-1 1 0,-1-2 0,-1 0 0,-1-1 0,-2 0 0,-1-1 0,-1 0 0,-1 0 1,-1 0-1,-2-1 0,-1 0 0,-2-20-56,-3 285 309,4-208-310,1-1-1,1 1 1,1 0-1,2-1 1,1 0-1,0 0 1,2-1 1,-9-23-4,-1 0 1,1 1 0,0-1 0,0 0-1,-1 0 1,1 0 0,1-1 0,-1 1-1,0 0 1,0 0 0,1 0 0,-1-1 0,1 1-1,-1-1 1,1 1 0,0-1 0,-1 0-1,1 1 1,0-1 0,0 0 0,0 0-1,0 0 1,0-1 0,0 1 0,0 0-1,1-1 1,-1 0 0,0 1 0,0-1-1,0 0 1,1 0 0,-1 0 0,0 0-1,0 0 1,0-1 0,0 1 0,1-1-1,-1 1 1,0-1 0,0 0 0,0 0-1,0 0 1,0 0 0,-1 0 0,1 0 0,0-1-1,0 1 1,-1-1 0,1 1 0,-1-1-1,1 1 1,-1-1 0,1 0 0,-1 0-1,0 0 1,0 0 3,24-41 53,-2-1 0,-2-1 0,-2 0 1,-2-3-54,22-50 118,-39 95-100,1 0-1,-1 1 1,0-1-1,1 0 1,0 1-1,-1-1 1,1 1 0,0-1-1,0 1 1,1-1-1,-1 1 1,0 0-1,1 0 1,-1-1-1,1 1 1,0 0 0,0 0-1,0 1 1,0-1-1,0 0 1,0 1-1,0-1 1,1 1 0,-1 0-1,0-1 1,1 1-1,-1 0 1,1 0-1,-1 1 1,1-1-1,0 1 1,-1-1 0,1 1-1,0 0 1,-1 0-1,1 0 1,0 0-1,-1 0 1,1 1-1,0-1 1,-1 1 0,1 0-1,-1 0 1,1 0-1,1 0-17,116 140 191,-111-125-192,1 0-1,0-1 1,1-1-1,1 0 1,0 0-1,1-1 1,0 0-1,1-2 1,0 1-1,1-2 1,0 0-1,1-1 1,0 0-1,1-1 1,0-1-1,0-1 1,5 2 1,-16-7-3,1 1 1,-1-1 0,1 0-1,-1 0 1,1-1 0,-1 0 0,1 0-1,0 0 1,-1-1 0,1 0-1,-1 0 1,0-1 0,1 0-1,-1 0 1,0-1 0,0 1-1,0-1 1,0 0 0,-1-1-1,1 1 1,-1-1 0,0-1 0,0 1-1,0 0 1,-1-1 0,1 0-1,-1 0 1,0-1 0,-1 1-1,2-3 3,5-14 83,0-1 0,-2 0 0,0-1-1,-2 0 1,0 0 0,-2 0 0,-1 0-1,-1-1 1,0 0 0,-3-23-83,0 43 27,1-1-1,-1 0 1,0 1 0,0-1 0,-1 1 0,0-1 0,0 1-1,0 0 1,-1-1 0,1 1 0,-1 0 0,0 1 0,-1-1-1,1 1 1,-1-1 0,0 1 0,0 0 0,0 0 0,-1 1-1,1-1 1,-1 1 0,0 0 0,0 0 0,0 1 0,0-1-1,-1 1 1,1 0 0,0 1 0,-1-1 0,0 1 0,1 0-1,-1 0 1,0 1 0,1 0 0,-1 0 0,0 0 0,0 1-1,-3 0-26,0 0 10,0 1 0,-1 0 0,1 1 0,0-1 0,0 2 0,1-1 0,-1 1 0,1 1 0,-1-1 0,1 1 0,1 1 0,-1 0 0,1 0 0,0 0 0,0 1 0,1 0 0,0 0 0,0 1 0,0-1 0,1 1 0,1 0 0,-1 1 0,1-1 0,1 1-1,-1 0 1,2 0 0,-1 0 0,1 0 0,0 1 0,1 3-10,-1 4-51,0 0 0,2 0 0,0 1 0,1-1-1,0 0 1,2 0 0,0 0 0,1 0 0,0-1-1,2 1 1,0-1 0,0 0 0,2-1 0,0 1-1,1-2 1,0 1 0,1-1 0,1 0 0,0-1-1,1-1 1,0 0 0,1 0 51,-10-9-43,1-1 0,-1 1 0,1-1 1,0 0-1,0 0 0,0 0 0,0-1 0,1 1 0,-1-1 0,0 0 1,0 0-1,1-1 0,-1 1 0,1-1 0,-1 0 0,1 0 1,-1 0-1,0-1 0,1 0 0,-1 0 0,0 0 0,1 0 0,-1 0 1,0-1-1,0 0 0,0 0 0,0 0 0,0 0 0,-1-1 0,1 1 1,-1-1-1,1 0 0,-1 0 0,0-1 0,0 1 0,-1 0 1,1-1-1,1-3 43,11-19 12,-1 0 1,-2-1 0,0 0-1,-2-1 1,-1 0 0,-2-1-1,0 0 1,1-26-13,3-14 178,-4 0-1,-2 0 1,-4-1-1,-5-46-177,3 105 122,1 0 1,-2-1-1,1 1 0,-2 0 0,1 0 1,-1 0-1,-1 0 0,0 1 0,-1-1 1,-4-7-123,8 16 37,0 1 0,0 0 0,1-1 1,-1 1-1,0 0 0,0 0 0,0 0 0,0 0 1,0 0-1,-1 0 0,1 0 0,0 0 0,0 0 1,-1 1-1,1-1 0,0 0 0,-1 1 1,1-1-1,-1 1 0,1 0 0,-1-1 0,1 1 1,-1 0-1,1 0 0,-1 0 0,1 0 0,-1 0 1,1 0-1,-1 0 0,1 1 0,0-1 0,-1 1 1,1-1-1,-1 1 0,1-1 0,0 1 1,-1 0-1,1-1 0,0 1 0,0 0 0,-1 0 1,1 0-1,0 0 0,0 0 0,0 0 0,0 1-36,-40 61 491,31-34-477,2 1 0,0 0 0,2 0 0,1 1 0,2-1 0,0 1 1,3 0-1,0 0 0,2 0 0,1 0 0,2-1 0,1 0 0,1 0 0,1 0 0,2-1 0,1 0 0,5 7-15,-3-7-817,2-1 0,1-1 1,1 0-1,1-2 1,1 0-1,15 14 817,13 4-4738,-13-19-1639,1-7-5388</inkml:trace>
  <inkml:trace contextRef="#ctx0" brushRef="#br0" timeOffset="3775.548">5479 849 12684,'0'0'2408,"0"0"-1586,0 0-144,0 0 133,-2 12-208,-2 41-208,4-48-355,0-1 0,1 0 1,-1 1-1,1-1 0,0 0 0,0 0 0,0 1 0,1-1 0,0 0 0,-1 0 0,1 0 0,1-1 0,-1 1 0,0 0 0,1-1 0,0 0 0,0 1 0,0-1 0,0 0 0,0-1 0,1 1 0,-1-1 0,1 1 0,0-1 0,0 0 0,-1 0 0,1 0 0,1-1 1,-1 0-1,0 0 0,0 0 0,0 0 0,1 0 0,-1-1 0,0 0 0,1 0 0,-1 0 0,0 0 0,1-1 0,2 0-40,-3-1 33,0-1 1,0 0-1,0 0 0,0 0 0,0 0 1,-1 0-1,1-1 0,-1 0 1,0 1-1,0-1 0,0-1 1,-1 1-1,0 0 0,1 0 1,-1-1-1,-1 1 0,1-1 1,-1 0-1,0 0 0,0 1 1,0-1-1,0 0 0,-1 0-33,1 0 72,1-7 148,0-1 0,0 0-1,-2 0 1,1 0 0,-2 0 0,1 1-1,-2-1 1,0 0 0,0 0 0,-2 1 0,1 0-1,-5-10-219,6 17 52,0-1 0,-1 0 0,1 1-1,-2-1 1,1 1 0,0 0 0,-1 0 0,0 0-1,0 1 1,0-1 0,-1 1 0,1 0 0,-1 0-1,0 1 1,-1-1 0,1 1 0,0 0 0,-1 1-1,1-1 1,-1 1 0,0 0 0,0 1 0,0-1-1,0 1 1,0 0 0,0 1 0,-2-1-52,2 1 0,0 1 0,0-1 0,0 1 0,0 0 0,0 0 0,0 1 0,1 0 0,-1 0 0,0 0 0,1 1-1,0-1 1,-1 1 0,1 1 0,0-1 0,1 1 0,-1 0 0,1 0 0,-1 0 0,1 0 0,0 1 0,1 0 0,-1 0 0,1 0 0,0 0 0,0 0 0,1 1 0,-1-1 0,1 1 0,0 0 0,1 0 0,-3 6-65,2 1 1,-1-1 0,2 1-1,0 0 1,0 0-1,1 0 1,1-1 0,0 1-1,0 0 1,2-1 0,-1 1-1,2-1 1,3 11 64,2-3-123,0-1 0,2 0-1,0 0 1,1-1 0,1 0 0,0-1 0,2-1 0,0 0 0,0-1 0,2-1 0,-1 0 0,13 6 123,-17-12-73,-1-1 0,1 0 1,0-1-1,0 0 0,1-1 1,-1-1-1,1 0 0,1 0 1,-1-2-1,0 1 0,1-2 0,-1 0 1,1 0-1,-1-1 0,1-1 1,-1 0-1,1-1 0,-1-1 1,0 0-1,10-3 73,-12 1 20,-1 0 0,0-1 0,0 0 0,-1-1 0,1 1 0,-1-2 0,-1 1 0,1-1 0,-1-1 0,-1 0 0,0 0 0,0 0 0,-1-1 0,0 0 0,0 0 0,-1 0-20,61-177 2605,-59 158-2237,18-120 2056,-25 149-2417,0 0 0,0 1 0,0-1 0,-1 1 0,1-1 0,0 0 0,0 1 1,0-1-1,0 0 0,-1 1 0,1-1 0,0 0 0,0 1 0,-1-1 0,1 0 0,0 1 0,-1-1 0,1 0 0,0 0 0,-1 0 0,1 1 0,0-1 0,-1 0 0,1 0 0,0 0 0,-1 0 0,1 0 0,-1 1 0,1-1 0,0 0 0,-1 0 0,1 0 0,-1 0 0,1 0 0,0 0 0,-1 0 0,1 0 0,-1-1 0,1 1 0,0 0 0,-1 0 0,1 0 0,-1 0 0,1 0 0,0-1 0,-1 1 0,1 0 0,0 0 0,-1-1 0,1 1 0,0 0 0,0-1 0,-1 1 0,1 0 0,0-1 0,0 1 0,-1 0 0,1-1 0,0 1 0,0 0 0,0-1 0,0 1 0,0-1 0,-1 1 0,1 0 0,0-1 0,0 1 0,0-1 0,0 1 0,0 0-6,-5 13 7,0 1 1,1-1 0,0 1 0,1 0-1,1 1 1,0-1 0,1 0 0,0 1-1,1-1 1,1 1 0,2 8-9,-2 6 16,0 5-60,2 0 0,1 0 1,2-1-1,1 0 1,2 0-1,11 28 44,-17-53-97,1-1 1,-1 0-1,1 0 1,1 0-1,-1 0 1,1-1-1,0 0 1,1 0-1,-1 0 0,1 0 1,5 3 96,-8-7-39,-1-1-1,1 1 1,0-1 0,-1 1 0,1-1 0,0 0-1,0 0 1,0 0 0,0-1 0,0 1 0,0-1-1,0 1 1,0-1 0,0 0 0,0 0 0,0 0-1,0-1 1,0 1 0,0-1 0,0 0-1,-1 1 1,1-1 0,0-1 0,0 1 0,0 0-1,-1-1 1,1 1 0,-1-1 0,1 0 0,-1 0-1,0 0 1,1 0 39,15-18 4,-1 0 0,-1-1-1,-1-1 1,-1 0 0,-1-1 0,-1-1 0,-1 0-1,0-3-3,-3 9 13,122-309 1674,-121 407-774,-6-48-894,1 1 0,1-1-1,2 0 1,2 0 0,0-1 0,3 0 0,0-1 0,2 0 0,1-1 0,1 0 0,16 19-19,-28-43-23,0 0 0,1 0-1,-1 0 1,1-1 0,0 1 0,1-1 0,-1 0-1,1-1 1,-1 1 0,1-1 0,0 0 0,1-1 0,-1 0-1,0 0 1,1 0 0,-1 0 0,1-1 0,-1 0 0,1-1-1,0 1 1,-1-1 0,1-1 0,0 1 0,-1-1-1,1 0 1,0-1 0,-1 1 0,0-1 0,1-1 0,-1 1-1,0-1 1,0 0 0,0 0 0,-1-1 0,1 0-1,-1 0 1,0 0 0,0-1 0,0 1 0,-1-1 0,1-1 23,10-18 29,-1 0 1,-1-2-1,-1 0 1,-1 0 0,-2-1-1,-1 0 1,0 0-1,-2-1 1,-2 0 0,0 0-1,-1-18-29,8-203 908,-10 246-825,-1-1-1,1 1 1,-1-1 0,0 1 0,0-1-1,-1 1 1,1-1 0,-1 1 0,0-1-1,0 1 1,0-1 0,0 1-1,0 0 1,-1 0 0,0 0 0,1-1-1,-1 2 1,0-1 0,-1 0 0,1 0-1,0 1 1,-1-1 0,0 1 0,0-1-83,0 4 25,1 1 0,-1-1 0,1 0 1,0 1-1,-1 0 0,1 0 0,0 0 1,0 0-1,0 0 0,0 0 0,1 0 1,-1 1-1,0-1 0,1 0 0,0 1 1,-1 0-1,1-1 0,0 1 0,1 0 1,-1-1-1,0 1 0,1 0 1,-1 0-1,1 1-25,-1-2 8,-5 44-17,1 0 0,3 0 0,1 0 1,3 1-1,1-1 0,3 0 1,1 0-1,3-1 0,1 0 0,3 0 1,11 23 8,-14-30-118,-5-17-229,23 61-1706,2-40-2722,-15-33-718,-1-7-3753</inkml:trace>
  <inkml:trace contextRef="#ctx0" brushRef="#br0" timeOffset="4105.557">7055 750 11851,'0'0'6919,"0"0"-6407,0 0 289,100-61-192,-57 61-417,9 0-64,9 1 0,-3 6-128,7 2 0,-10-2 0,-2 3-224,-11-4-1154,-16-5-2785,-10-1-3301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40.366"/>
    </inkml:context>
    <inkml:brush xml:id="br0">
      <inkml:brushProperty name="width" value="0.05" units="cm"/>
      <inkml:brushProperty name="height" value="0.05" units="cm"/>
    </inkml:brush>
  </inkml:definitions>
  <inkml:trace contextRef="#ctx0" brushRef="#br0">376 108 15855,'0'0'3491,"-23"-79"-2177,-2 76-65,1 6 480,-5 18-672,0 18-288,-3 15-417,1 17-223,2 10-1,8 2-96,8 4-32,8 1 0,5 1-417,7-5-960,7-7-1378,5-8-2241,1-19-3973</inkml:trace>
  <inkml:trace contextRef="#ctx0" brushRef="#br0" timeOffset="254.985">161 208 15503,'-16'-116'2904,"17"115"-2839,-1 0 1,0 0-1,0 1 0,1-1 1,-1 0-1,1 1 1,-1-1-1,0 0 0,1 1 1,-1-1-1,1 0 0,-1 1 1,1-1-1,0 1 1,-1-1-1,1 1 0,0-1 1,-1 1-1,1-1 1,0 1-1,-1 0 0,1 0 1,0-1-1,0 1 1,-1 0-1,1 0 0,0 0 1,0 0-1,0-1 1,-1 1-1,1 0 0,0 1 1,0-1-1,0 0 1,-1 0-1,1 0 0,0 0 1,0 1-1,-1-1 1,1 0-1,0 1 0,0-1 1,-1 0-1,1 1 0,0-1 1,-1 1-1,1-1 1,0 1-66,14 6 47,0 1 0,-1 1 0,0 0 0,0 0 0,-1 2 0,0-1 0,-1 2 0,6 6-47,-14-15 19,25 26 168,-1 1-1,-1 2 1,-1 0 0,-2 2 0,-1 0 0,-2 2 0,-2 0 0,-1 1-1,13 39-186,-27-65 26,-1 0 1,0 1-1,0 0 0,-1-1 0,-1 1 0,0 0 0,0 0 0,-1 0 1,-1 0-1,0 0 0,-1 0 0,0 0 0,-1-1 0,0 1 0,0-1 1,-2 0-1,1 0 0,-1 0 0,-1 0 0,0-1 0,-1 0 0,1 0 1,-2-1-1,1 0 0,-2 0 0,1-1 0,-1 0 0,0 0 0,-2 1-26,-9 4 23,-1 0-1,0-1 1,-1-1-1,0-1 1,0-1-1,-1-2 0,0 0 1,-1-1-1,1-1 1,-1-1-1,0-1 0,0-1 1,-1-1-1,1-2 1,-9-1-23,30 3-42,0-1 0,0 0 0,0 0 0,0 0 0,0 0 0,0-1 0,0 1 0,-1-1 0,1 0 0,1 0 1,-1 0-1,0 0 0,0 0 0,0 0 0,0-1 0,1 0 0,-1 1 0,1-1 0,-1 0 0,1 0 0,0 0 0,0-1 0,0 1 0,0-1 1,0 1-1,1-1 0,-1 1 0,0-1 0,1 0 0,0 0 0,0 0 0,0 0 0,0 0 0,0 0 0,1 0 0,-1 0 0,1 0 1,0 0-1,0 0 0,0 0 0,1-2 42,4-3-432,0 0 0,1 0 0,1 0 1,-1 1-1,1 0 0,1 0 0,-1 1 0,1 0 0,0 0 1,0 1-1,1 0 0,0 0 0,2 0 432,0-1-664,52-28-3356,2 7-1153</inkml:trace>
  <inkml:trace contextRef="#ctx0" brushRef="#br0" timeOffset="782.451">762 451 9417,'0'0'4164,"0"0"-1084,-8-12-614,-23-38-693,31 50-1737,1 1-1,-1 0 1,0-1 0,0 1 0,0 0-1,-1-1 1,1 1 0,0 0 0,0-1 0,0 1-1,0 0 1,0-1 0,-1 1 0,1-1 0,0 1-1,-1 0 1,1-1 0,0 1 0,-1-1 0,1 1-1,-1-1 1,1 1 0,-1-1 0,1 0-1,-1 1 1,1-1 0,-1 1 0,1-1 0,-1 0-1,0 1 1,1-1 0,-1 0 0,1 0 0,-1 0-1,0 0 1,1 1 0,-1-1 0,0 0 0,1 0-1,-1 0 1,0 0 0,1 0 0,-1 0-1,0-1 1,1 1 0,-1 0 0,0 0 0,1 0-1,-1-1 1,1 1 0,-1 0 0,0 0 0,1-1-1,-1 1-35,8 17-20,0-1 1,1 1-1,1-1 0,0-1 0,1 1 0,1-2 0,0 1 1,1-2-1,0 1 0,1-2 0,1 0 0,0 0 1,1-1-1,10 6 20,-22-14-92,-1 0 1,1 0-1,0-1 1,0 1-1,0 0 1,0-1-1,1 0 1,-1 0-1,1 0 1,-1 0-1,1-1 0,0 1 1,-1-1-1,1 0 1,0 0-1,0 0 1,0-1-1,0 1 1,0-1-1,0 0 1,0 0-1,0 0 1,0-1-1,-1 1 1,1-1-1,0 0 1,0 0-1,0 0 1,-1-1-1,1 1 1,0-1-1,-1 0 1,1 0-1,-1 0 1,3-3 91,5-7 29,-1 0 0,0 0 0,0-1 0,-2-1 0,0 0 0,0 0 0,-1 0 0,-1-1 0,0-1-29,11-87 2984,-18 99-2889,1 1 0,-1-1 0,0 0 0,0 1 0,-1-1 0,1 1 0,-1-1 0,1 1 0,-1 0-1,0-1 1,-1 1 0,1 0 0,0 1 0,-1-1 0,1 0 0,-1 1 0,0-1 0,0 1 0,0 0-1,0 0 1,-1 0 0,1 0 0,0 0 0,-1 1 0,1 0 0,-1 0 0,0 0 0,-1-1-95,-3 0 60,-1 0 0,0 1 1,0 0-1,1 0 0,-1 1 0,0 0 1,0 0-1,0 1 0,0 0 1,1 1-1,-8 1-60,7 1 8,0 0 1,0 0-1,1 1 1,-1 0-1,1 0 0,1 1 1,-1 0-1,1 1 1,0-1-1,0 1 1,1 1-1,0-1 0,1 1 1,-1 0-1,1 0 1,1 1-1,-1-1 1,2 1-1,-1 0 0,1 0 1,0 1-1,1-1 1,0 2-9,-1 4-16,0 1-1,2-1 1,0 1 0,0-1 0,1 1 0,1-1 0,1 1 0,0-1 0,1 1-1,1-1 1,0 0 0,1-1 0,0 1 0,3 1 16,0-1-167,2 0 0,0-1 0,1 0 0,0 0 0,1-1 0,1-1 0,0 0 0,0-1 0,1-1 0,1 0 0,0 0 0,0-2 1,0 0-1,1 0 0,1-2 0,-1 0 0,1 0 0,0-2 0,0 0 0,0-1 0,1-1 0,-1-1 0,1 0 0,-1-1 0,1-1 0,-1-1 0,1 0 0,-1-1 0,0-1 0,0-1 0,0 0 1,-1-1-1,6-4 167,-11 3 139,0-1 1,0 0 0,-1-1 0,0 0-1,-1-1 1,0 0 0,0 0-1,-1-1 1,-1 0 0,0-1 0,0 0-1,-1 0 1,-1 0 0,0-1 0,0 1-1,-1-4-139,4-12 565,-1-1 1,-2 0-1,0 0 0,-3 0 0,0-1 0,-2-25-565,0 50 100,1 0 0,-1-1 1,0 1-1,-1 0 0,1 0 0,-1 0 0,0 0 0,0 0 0,0 0 0,-1 0 0,0 0 0,0 0 0,0 1 1,0-1-1,-1 1 0,0-1 0,0 1 0,0 0 0,0 0 0,-1 0 0,0 1 0,0-1 0,0 1 1,0 0-1,0 0 0,0 0 0,-1 1 0,-2-2-100,1 6 22,0 1 0,1 0 0,-1 0 0,1 1 0,0-1 0,0 1 0,0 0 0,1 0 0,-1 1 0,1 0 0,0-1 0,0 1 0,0 1 0,1-1 0,0 0 0,0 1 0,0 0 0,1-1 0,0 1 0,0 0 0,0 0 0,1 1 0,0-1 0,0 4-22,-12 52-16,2 0-1,3 1 1,3 0 0,3 25 16,-2 13-185,-4 40-836,-6 113-3660,-2-87-3764,12-146 3854,2-14-182</inkml:trace>
  <inkml:trace contextRef="#ctx0" brushRef="#br0" timeOffset="1113.38">1221 1278 10314,'-17'-236'7016,"22"-119"-2058,-1 302-4545,1 0 0,3 0 0,2 1 1,2 0-1,13-32-413,-23 76 44,1 0 0,0 0 0,0 1 0,1-1 0,0 1 0,0 0 0,1 0 1,0 0-1,0 0 0,0 1 0,1 0 0,0 0 0,1 1 0,-1 0 0,1 0 0,0 0 1,0 1-1,0-1 0,1 2 0,-1-1 0,1 1 0,0 1 0,0-1 0,0 1 1,1 1-1,-1-1 0,0 1 0,0 1 0,1 0 0,-1 0 0,1 0 0,-1 1 0,0 0 1,0 1-1,1 0 0,-1 0 0,0 1 0,-1 0-44,9 6 2,-1 0 0,-1 2-1,0-1 1,0 2 0,-1 0 0,-1 0-1,0 1 1,-1 1 0,0 0 0,-1 0 0,0 1-1,-2 0 1,1 1 0,-2 0 0,0 0-1,-1 1 1,-1 0 0,0 0 0,-2 0 0,1 0-1,-2 1 1,-1-1 0,0 1 0,-1 0-2,-1-9-45,-1 0 1,0 0 0,0-1 0,-1 1 0,0-1 0,-1 1-1,0-1 1,0 0 0,0 0 0,-1-1 0,0 1 0,-1-1-1,0 0 1,0 0 0,-1-1 0,1 0 0,-1 0 0,0-1-1,-1 0 1,0 0 0,1 0 0,-2-1 0,1 0-1,0-1 1,-1 0 0,1 0 0,-1-1 0,0 0 0,0-1-1,0 1 1,0-2 0,0 1 0,0-1 0,0-1 0,0 0-1,0 0 1,0-1 0,0 0 0,0 0 0,-2-2 44,7 3-173,-1-1 1,1 1-1,-1-1 1,1-1-1,0 1 1,0 0-1,0-1 1,0 0-1,0 0 1,1 0-1,-1 0 1,1-1-1,0 1 1,0-1-1,0 0 1,0-1 172,-10-49-7565,16 20-683</inkml:trace>
  <inkml:trace contextRef="#ctx0" brushRef="#br0" timeOffset="2184.023">2008 490 13549,'0'0'2605,"0"0"-859,0 0-225,0 0-128,0 0-736,0 0-513,2 5-112,1 5-20,0 0 1,1 0-1,1 0 0,0-1 1,0 0-1,0 0 0,1 0 1,1 0-1,-1-1 0,1 0 1,1-1-1,-1 0 0,1 0 1,1 0-1,-1-1 0,1 0 1,0-1-1,0 0 0,1 0 1,0-1-1,0-1 0,0 1 1,0-1-1,0-1 0,0 0 1,1-1-1,-1 1 0,1-2 1,7 0-13,-10-4 66,0 0 1,1-1-1,-2 0 1,1 0-1,-1 0 1,1-1-1,-1-1 1,-1 1-1,0-1 1,1 0-1,-2 0 1,1-1-1,-1 0 1,-1 0-1,1 0 1,-1 0-1,-1-1 1,1 0-1,-2 1 1,1-1-1,-1 0 1,0-1-1,-1 1 1,0-1-67,1 4 62,-1 0 0,0-1 0,0 1 0,0-1-1,-1 1 1,1-1 0,-2 1 0,1-1 0,-1 1 0,0-1 0,0 1 0,-1-1 0,0 1-1,0 0 1,0 0 0,-1 0 0,0 0 0,0 0 0,0 1 0,-1-1 0,0 1 0,0 0 0,0 0-1,-1 0 1,0 1 0,1-1 0,-2 1 0,1 1 0,0-1 0,-1 1 0,0-1 0,-5-1-62,1 3 2,1 1 0,-1 0 0,0 0 0,1 1 0,-1 0 0,0 1 0,0 0 0,1 0 0,-1 1 0,1 1 0,0 0 0,0 0 0,-1 0 0,2 1 0,-1 0 0,0 1 0,1 0 0,0 1 1,0-1-1,1 2 0,0-1 0,0 1 0,0 0 0,0 0 0,1 1 0,1-1 0,-1 2 0,1-1 0,1 0 0,0 1 0,0 0 0,0 0 0,1 0 0,0 1 0,1-1 0,0 1 0,1-1 1,0 1-1,0 4-2,-3 1-20,1 1-1,1 0 1,0-1 0,1 1 0,1 0 0,1 0 0,0 0 0,0 0 0,2 0 0,0-1 0,1 1 0,0-1 0,2 0 0,-1 0 0,2-1 0,0 0-1,1 0 1,0 0 0,1-1 0,0 0 0,1-1 0,1 0 0,0 0 0,1-1 0,0-1 0,0 0 0,1-1 0,0 0 0,6 2 20,-8-6-57,1 0 1,0 0-1,0-2 1,0 1 0,0-2-1,1 1 1,0-2-1,-1 0 1,1 0-1,-1-1 1,1-1 0,0 0-1,-1 0 1,1-1-1,-1-1 1,0 0-1,0-1 1,0-1-1,0 1 1,0-2 0,7-4 56,6-12 72,0 0 1,-2-2 0,-1-1 0,0 0 0,-2-2-1,-2 0 1,0-2 0,-1 0 0,-2 0 0,-2-1-1,5-14-72,-10 23 152,0 1-1,-2-1 1,0 0-1,-2-1 1,0 1-1,-1-1 1,-1 0-1,-1-15-151,-2 37 21,1 0-1,0 0 0,0 1 1,0-1-1,-1 0 1,1 0-1,0 1 1,0-1-1,-1 0 0,1 0 1,0 0-1,-1 1 1,1-1-1,0 0 1,0 0-1,-1 0 0,1 0 1,0 0-1,-1 0 1,1 0-1,0 0 1,-1 0-1,1 0 0,0 0 1,-1 0-1,1 0 1,0 0-1,-1 0 1,1 0-1,0 0 0,0 0 1,-1 0-1,1 0 1,0-1-1,-1 1 1,1 0-1,0 0 0,0 0 1,-1-1-1,1 1 1,0 0-1,0 0 1,-1 0-1,1-1 0,0 1 1,0 0-1,0-1 1,0 1-1,-1 0 1,1 0-1,0-1 0,0 1-19,-6 18 10,0 0 1,2 0-1,0 1 1,1-1-1,0 1 1,2 0-1,0 0 1,2 0-1,0 1-11,-1 8-2,0-25-6,-3 27-109,2 1 0,2-1-1,0 1 1,2-1 0,2 0 0,0 0 0,2 0 0,1-1-1,2 0 1,5 10 117,-14-37-57,0 0 1,0 0-1,0 0 0,0 0 1,0 0-1,0 0 0,1-1 0,-1 1 1,1-1-1,-1 1 0,1-1 1,-1 1-1,1-1 0,0 0 0,0 0 1,0 0-1,0 0 0,0 0 0,0 0 1,0 0-1,0-1 0,0 1 1,0-1-1,0 0 0,0 1 0,0-1 1,0 0-1,1 0 0,-1 0 1,0-1-1,0 1 0,0 0 0,0-1 1,0 1-1,0-1 0,0 0 0,0 0 1,0 0-1,0 0 0,0 0 1,0 0-1,-1 0 0,1-1 0,0 1 1,-1-1-1,1 0 57,66-78-97,112-184 444,-178 260-316,1-1 0,0 1 1,0 0-1,0 0 0,1 0 1,-1 1-1,1-1 0,0 1 1,0 0-1,0 0 1,0 0-1,1 0 0,-1 1 1,1 0-1,-1 0 0,1 0 1,0 0-1,0 1 0,0 0 1,0 0-1,0 0 1,0 1-1,0-1 0,0 1 1,0 0-1,0 1 0,0-1 1,1 1-1,-1 0 0,-1 0 1,1 1-1,1 0-31,9 9 8,0 1 0,-1 0 0,0 1-1,-1 1 1,0 0 0,-1 1 0,-1 0-1,5 8-7,30 39 2,-37-50-8,0-1 1,1 0-1,0 0 0,1-1 0,0 0 0,1-1 0,0 0 0,1-1 0,-1 0 1,1-1-1,1-1 0,-1 0 0,1 0 0,0-2 0,1 1 0,-1-2 0,1 0 1,-1-1-1,1 0 0,12-1 6,-21-3 5,1 1 0,-1-1 1,0 0-1,0-1 0,1 0 0,-1 0 0,-1 0 1,1 0-1,0-1 0,-1 0 0,0 0 1,0-1-1,0 1 0,-1-1 0,1 0 1,-1 0-1,0-1 0,-1 1 0,1-1 1,0-2-6,49-127 989,-32-6 83,-21 136-1053,0 0 0,-1 1 0,1-1 0,-1 1 0,0-1 0,0 1 0,0-1 0,-1 1 0,1 0 0,-1-1 0,0 1 0,0 0 0,-1 0 0,1 1 0,-1-1 0,0 0 0,0 1 0,0-1 0,0 1 0,-1 0 0,1 0 0,-1 1 0,0-1 0,0 1 0,0-1 0,0 1 0,0 0 0,0 1 0,-2-1-19,-2 0 6,1 0 0,-1 0 0,1 1 0,-1 0 0,0 1 0,0 0 0,1 0 0,-1 1 0,0-1 0,1 2 1,-1-1-1,1 1 0,-1 0 0,1 1 0,0 0 0,0 0 0,0 0 0,0 1 0,1 0 0,-1 0 0,1 1 0,0 0 0,0 0 0,1 0 0,0 1 0,-1 0 0,2 0 0,-1 0 0,1 0 0,0 1 0,0 0 0,1 0 0,0 0 0,0 0 0,1 0 1,0 1-1,0-1 0,0 1-6,0 14-64,1 0 1,0 0 0,2 0 0,1 0 0,0 0 0,2-1-1,0 1 1,2-1 0,0 0 0,1 0 0,1-1 0,4 7 63,31 35-1099,-42-60 1062,0-1-1,1 1 1,-1-1 0,1 0 0,0 1-1,-1-1 1,1 0 0,0 0 0,0 0-1,0-1 1,0 1 0,0 0 0,0-1-1,0 1 1,0-1 0,0 1 0,0-1-1,0 0 1,0 0 0,0 0 0,0 0 0,0 0-1,0-1 1,0 1 0,0-1 0,0 1-1,0-1 1,0 0 0,-1 0 0,1 1-1,0-1 1,0-1 0,-1 1 0,1 0-1,0-1 38,7-7 6,0-2 0,-1 1 0,-1-1 0,1 0-1,-2 0 1,0-1 0,0 0 0,-1 0 0,2-8-6,4-6 1,35-99 313,-4-2 0,10-70-314,-52 195 7,14-52 605,-3 0 0,-2-2 0,1-41-612,-10 94 38,1 1 0,-1 0-1,0 0 1,1-1 0,-1 1 0,0-1 0,0 1-1,0 0 1,0-1 0,-1 1 0,1 0 0,-1-1-1,1 1 1,-1 0 0,0-1 0,0 1-1,0 0 1,0 0 0,0 0 0,0 0 0,-1 0-1,1 0 1,-1 0 0,1 1 0,-1-1 0,-1-1-38,-23 30 731,16 2-691,1 1 1,2 0 0,1 1-1,1-1 1,1 1-1,2 0 1,2 0-1,0 0 1,2 2-41,-2-14 19,2 33-57,1 0 0,3-1 0,2 0 0,3 0 0,1-1 0,3 0 0,2-1 0,17 35 38,-29-73-264,1 1 0,0-1 0,1 0-1,0-1 1,0 1 0,1-1 0,0-1 0,1 0 0,0 0 0,1 0-1,6 3 265,-11-9-597,-1 0 1,1-1-1,0 0 0,0 0 0,0 0 0,0-1 0,1 0 0,-1 0 0,0 0 0,1 0 0,-1-1 0,0 0 0,1 0 0,-1-1 1,1 1-1,-1-1 0,0 0 0,4-2 597,21-9-8531</inkml:trace>
  <inkml:trace contextRef="#ctx0" brushRef="#br0" timeOffset="3244.763">4465 566 10378,'-3'-14'3331,"-19"-59"-37,19 73-599,1 16-2598,3-9-87,0 0-1,1 1 1,-1-1 0,1 0 0,1-1-1,-1 1 1,1 0 0,1-1 0,-1 1 0,1-1-1,0 0 1,0 0 0,1 0 0,0-1 0,0 0-1,0 0 1,1 0 0,-1-1 0,1 1-1,0-1 1,0 0 0,1-1 0,-1 0 0,1 0-1,0 0 1,0-1 0,0 0 0,0 0 0,0-1-1,1 0-9,-3-3 36,-1-1-1,1 0 0,-1 0 1,0 0-1,-1 0 1,1-1-1,0 0 0,-1 1 1,0-1-1,0-1 0,0 1 1,0 0-1,-1-1 0,0 1 1,0-1-1,0 0 1,0 0-1,-1 1 0,0-1 1,0 0-1,0 0 0,0-1 1,-1 1-1,0-3-35,3-10 450,-1 0-1,-1 0 0,-1 0 1,0 0-1,-1 0 0,-1 0 1,-2-8-450,3 21 35,0 0 0,0 0 1,-1 1-1,1-1 0,-1 0 1,0 1-1,0-1 0,-1 1 1,1 0-1,-1 0 0,0 0 0,0 0 1,0 0-1,-1 1 0,0 0 1,1-1-1,-1 1 0,0 0 0,0 1 1,0-1-1,-1 1 0,1 0 1,-1 0-1,1 0 0,-1 0 1,0 1-1,0 0 0,1 0 0,-4 0-35,3 1 1,0 0 0,0 0 0,0 0 0,0 1 0,0 0-1,0 0 1,1 0 0,-1 1 0,0 0 0,1-1 0,-1 2-1,1-1 1,0 0 0,0 1 0,0 0 0,0 0 0,0 0 0,0 0-1,1 1 1,0-1 0,0 1 0,0 0 0,0 0 0,0 0-1,-1 4 0,-42 119 43,38-82-48,2 1 0,3-1-1,1 1 1,2 0 0,6 41 5,-6-79-27,1 0 1,-1-1 0,2 1 0,-1-1-1,1 1 1,0-1 0,1 0-1,-1 1 1,1-1 0,1-1-1,0 1 1,0 0 0,0-1-1,0 0 1,1 0 0,0 0 0,0 0-1,1-1 1,0 0 0,0 0-1,0-1 1,0 1 0,1-1-1,0-1 1,0 1 0,0-1-1,0 0 1,3 0 26,8-3-10,1 0-1,-1-1 1,0-2 0,0 1-1,-1-2 1,1 0-1,-1-2 1,1 0 0,-2 0-1,1-2 1,-1 0-1,0-1 1,-1 0 0,0-1-1,0-1 1,-1-1-1,0 0 1,-1 0 0,3-5 10,32-27 375,-2-1 1,-1-3-1,-3-1 0,-2-2 1,-2-2-1,7-17-375,-32 44 231,-13 26-23,-5 13-65,-13 41-87,3 1 0,2 1 0,3 1 0,2 0 1,2 0-1,3 14-56,3-68 0,-1-1 0,1 0 0,-1 1 0,1-1 0,0 0 0,0 1 0,0-1 0,0 1 0,1-1 0,-1 0 0,1 1 0,-1-1 0,1 0 0,0 0 0,0 1 0,0-1 0,0 0 0,0 0 0,0 0 0,1 0 0,-1 0 0,1-1 0,-1 1 0,1 0 0,0-1 0,-1 1 0,1-1 0,0 1 0,0-1 0,0 0 0,1 0 0,-1 0 0,0 0 0,0 0 0,0 0 0,1-1 0,-1 1 0,0-1 0,1 1 0,-1-1 0,0 0 0,1 0 0,11-3 0,0 0 0,-1-1 1,0-1-1,1 0 0,-1 0 1,-1-1-1,1-1 1,-1 0-1,-1-1 0,1-1 1,-1 1-1,-1-2 1,1 1-1,3-7 0,216-217 187,-180 197-178,-49 35-10,0 1 0,0-1 0,1 0-1,-1 1 1,0-1 0,1 0 0,-1 1 0,1 0 0,-1-1 0,0 1 0,1 0 0,-1 0 0,1 0 0,-1 0 0,1 0 0,-1 0 0,1 0 0,-1 0 0,0 1 0,1-1 0,-1 1 0,0-1 0,1 1-1,-1-1 1,0 1 0,1 0 0,-1-1 0,0 1 0,0 0 0,0 0 0,0 0 0,0 0 0,0 0 0,0 0 0,0 0 0,0 1 0,0-1 0,-1 0 0,2 1 1,34 142-123,8-1 123,-42-140 1,-1 0 1,0 0-1,1 0 1,0-1-1,0 1 0,0 0 1,0-1-1,0 1 1,0-1-1,1 0 1,-1 0-1,1 0 0,-1 0 1,1 0-1,0-1 1,0 1-1,0-1 0,0 0 1,0 0-1,0 0 1,0 0-1,0 0 1,0 0-1,0-1 0,1 0 1,-1 0-1,0 0 1,0 0-1,1 0 0,-1 0 1,0-1-1,0 0 1,0 0-1,0 1 0,0-2 1,0 1-1,0 0 1,0-1-1,0 1 1,0-1-1,-1 0 0,1 0 1,-1 0-1,1 0 1,-1 0-1,0-1 0,0 1 1,0-1-1,1-1-1,13-17 11,-1 0 0,-1 0-1,-1-1 1,-1-1 0,-1 0-1,-1-1 1,-2 0 0,0-1-1,-1 1 1,-1-1 0,-2-1-1,1-6-10,2-9 68,-1-1-1,-1 0 0,-3 0 0,-1 0 0,-3 0 0,-1 0 0,-3-9-67,-24-25 1212,29 76-1197,0-1 0,0 1 0,0 0 1,0 0-1,0 0 0,0 0 0,0 0 0,0 0 0,0 0 0,0 0 0,0 0 0,0 0 1,0 0-1,0 0 0,0 1 0,0-1 0,0 1 0,1-1 0,-1 0 0,0 1 0,0-1 1,0 1-1,0 0 0,1-1 0,-1 1 0,0 0 0,1-1 0,-1 1 0,0 0 0,1 0 1,-1 0-1,1-1 0,-1 1 0,1 0 0,0 0 0,-1 0 0,1 0 0,0 0 1,0 0-1,0 0 0,-1 0 0,1 0 0,0 0 0,0 0 0,0 0 0,1 0-15,-2 1 4,-6 31 4,2 0 0,1 0 0,2 1 0,1-1 0,1 1 0,2-1 0,2 1 0,0-1 0,3 0 0,1 0 0,1-1 0,10 23-8,-4-5-78,3 14-677,3-1 0,2-1 0,14 20 755,-14-47-1905,-23-34 1820,1-1 0,-1 1 0,0-1 0,1 1-1,-1-1 1,0 1 0,1-1 0,-1 1 0,1-1 0,-1 0-1,1 1 1,-1-1 0,1 0 0,-1 1 0,1-1 0,-1 0-1,1 0 1,0 1 0,-1-1 0,1 0 0,-1 0 0,1 0-1,-1 0 1,1 0 0,0 0 0,-1 0 0,1 0 0,0 0-1,-1 0 1,1 0 0,-1 0 0,1 0 0,-1-1 0,1 1-1,0 0 1,-1 0 0,1-1 0,-1 1 0,1 0 0,-1-1-1,1 1 1,-1 0 0,1-1 0,-1 1 0,0-1 0,1 1-1,-1-1 1,0 1 0,1-1 0,-1 1 0,0-1 0,1 1-1,-1-1 1,0 1 0,0-1 0,0 0 0,0 1 0,0-1-1,1 1 1,-1-1 85,2-88-11264,-11 44 7015</inkml:trace>
  <inkml:trace contextRef="#ctx0" brushRef="#br0" timeOffset="3594.559">5941 475 3299,'0'0'5445,"-1"-12"-1606,-3-41-225,4 51-3474,1 1 0,-1-1 0,1 1 0,-1 0 0,1 0 0,0-1 0,-1 1 0,1 0 0,0 0 0,0 0 0,0-1 0,0 1 0,0 0 0,0 0 0,0 1 0,0-1 0,1 0 0,-1 0 0,0 1 0,1-1 0,-1 0 0,0 1 0,1-1 0,-1 1 0,0 0 0,1-1 0,-1 1 0,1 0 0,-1 0 0,1 0 0,-1 0 0,1 0 0,-1 0 0,2 1-140,4-2 359,305-2 2791,-273 3-3209,92-4 569,-51-19-3022,-73 19-1251,-4 2-3348</inkml:trace>
  <inkml:trace contextRef="#ctx0" brushRef="#br0" timeOffset="3595.559">6922 697 15246,'0'0'5285,"0"0"-3139,0 0-192,0 0-416,0 0-994,0 0-448,0 0-96,0 0-929,0 0-1569,-84 28-3427</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4:16:31.080"/>
    </inkml:context>
    <inkml:brush xml:id="br0">
      <inkml:brushProperty name="width" value="0.05" units="cm"/>
      <inkml:brushProperty name="height" value="0.05" units="cm"/>
    </inkml:brush>
  </inkml:definitions>
  <inkml:trace contextRef="#ctx0" brushRef="#br0">2302 1231 13773,'0'0'2696,"0"0"-1233,0 0 261,0 0 134,0 0-38,0 0-533,0 0-604,0 0-293,2 20 202,13 136 385,11 185-398,-13-196-3702,-10-117 1952,-3-23-62,2 15-1379,-3-12-7466,-3-8 773</inkml:trace>
  <inkml:trace contextRef="#ctx0" brushRef="#br0" timeOffset="339.662">2212 1267 9449,'0'0'2306,"0"0"-736,0 0 442,3-13 150,12-42-539,21 25-317,-28 27-1229,26-8-4,0 2 0,1 1 0,0 2 1,0 2-1,1 0 0,-1 3 0,28 2-73,11 7-1356,-33 15-5674,-32-8 2278</inkml:trace>
  <inkml:trace contextRef="#ctx0" brushRef="#br0" timeOffset="671.999">2295 1508 6919,'0'0'2001,"0"0"-1077,0 0 202,0 0-69,0 0-69,0 0 53,19-2-416,123-13-166,-96 6-417,0 3 1,0 1 0,1 3-1,37 2-42,-84 0 0,1 0 0,0 0 0,0 0 0,-1 0 0,1-1 0,0 1 0,0 0 0,0 0 0,-1 1 0,1-1 0,0 0 0,0 0 0,-1 0 0,1 0 0,0 1 0,0-1 0,-1 0 0,1 1 0,0-1 0,-1 0 0,1 1 0,0-1 0,-1 1 0,1-1 0,-1 1 0,1-1 0,0 1 0,-1 0 0,1-1 0,-1 1 0,0 0 0,1-1 0,-1 1 0,0 0 0,1-1 0,-1 1 0,0 0 0,0 0 0,0-1 0,1 1 0,-1 0-1,0 0 1,0 0 0,0-1 0,0 1 0,0 0 0,-1 0 0,1-1 0,0 1 0,0 0 0,0 0 0,-1-1 0,1 1 0,0 0 0,-1 0 0,0 0 0,-29 36 7,-348 227 2918,372-260-2886,1 0 0,0 0-1,0 1 1,0 0 0,0 0-1,1 0 1,0 1 0,0-1 0,0 1-1,1 0 1,0 0 0,0 0-1,0 1 1,1-1 0,0 1-1,0-1 1,1 1 0,-1 0 0,2-1-1,-1 3-38,3-5-1,0 0 0,0-1 0,1 1 0,-1 0 0,1-1-1,0 0 1,0 0 0,0 0 0,0 0 0,1 0 0,-1 0 0,1-1-1,0 0 1,0 0 0,-1 0 0,1 0 0,1-1 0,-1 1 0,0-1-1,0 0 1,0 0 0,1 0 0,-1-1 0,0 0 0,1 0 0,-1 0-1,0 0 1,1-1 1,132 4-2642,-1-24-4544,-84 6 3380</inkml:trace>
  <inkml:trace contextRef="#ctx0" brushRef="#br0" timeOffset="952.419">3012 1618 6438,'1'-16'3134,"0"-51"-209,0 64-2529,-1 0 1,0 0-1,1-1 0,-1 1 0,-1 0 1,1 0-1,0 0 0,-1 0 0,1 0 1,-1 0-1,0 0 0,0 1 0,0-1 1,-1 0-1,1 0 0,0 1 0,-1-1 1,0 1-1,0-1 0,0 1 0,0 0 1,0-1-1,0 1 0,0 0 0,-1 1 1,1-1-1,-1 0 0,0 1 0,1-1 1,-1 1-1,-2-1-396,0 42 2690,9-21-2602,2 0 0,0-1 0,0 0 0,2 0-1,0-1 1,1 0 0,1-1 0,2 2-88,5 12 39,-10-14-84,1 0 0,0 0 0,2-1 1,-1-1-1,2 1 0,0-2 0,0 1 0,1-1 0,1-1 0,0-1 0,1 0 0,0 0 0,1-1 0,0-1 0,0-1 0,1 0 0,0-1 0,0 0 0,12 2 45,-23-8-18,-1-1 0,1 0 0,-1 0 0,1-1 0,-1 1 0,1-1 0,-1 0 0,0 0 0,1 0 0,-1-1 0,0 1-1,0-1 1,0 0 0,0 0 0,0-1 0,-1 1 0,1-1 0,-1 0 0,1 0 0,-1 0 0,0 0 0,0-1 0,0 1 0,-1-1 0,1 1 0,-1-1 0,0 0 0,0 0-1,0 0 1,-1-1 0,1-1 18,24-140 69,-24 91-34,-2-1-1,-3 1 1,-2-1 0,-8-30-35,7 80-1435,5 27-1940,4 0-661,6 3-2242</inkml:trace>
  <inkml:trace contextRef="#ctx0" brushRef="#br0" timeOffset="1516.153">3775 1469 5669,'0'0'7853,"0"0"-5072,0 0-763,0 0-304,0 0-438,0 0-246,0 0-389,4 0-209,0 2-299,-1 0 0,1 1 0,0-1 0,-1 1 0,1 0 0,-1 0 0,0 0 0,0 0 0,0 0 0,-1 1 0,1-1-1,-1 1 1,1 0 0,-1 0 0,-1 0 0,1 0 0,0 0 0,-1 0 0,0 1-133,12 20 362,-12-21-348,0 0 0,1-1 0,-1 1 0,1 0-1,0-1 1,0 1 0,1-1 0,-1 0 0,1 0-1,0 0 1,-1 0 0,1 0 0,0 0 0,1-1 0,-1 1-1,0-1 1,1 0 0,-1 0 0,1 0 0,0-1 0,0 1-1,0-1 1,-1 0 0,1 0 0,0 0 0,0-1 0,1 1-1,-1-1 1,0 0 0,0 0 0,0-1 0,0 1-1,0-1 1,0 0 0,0 0 0,0 0 0,-1 0 0,1-1-1,0 1-13,1-3 35,-1 1-1,1-1 0,-1 0 0,0 0 0,0 0 0,0 0 1,-1-1-1,0 1 0,0-1 0,0 0 0,0 0 0,-1 0 1,1 0-1,-1-1 0,-1 1 0,1-1 0,-1 1 0,0-1 1,0 0-1,-1 1 0,1-1 0,-1 0 0,0 1 0,-1-1 1,0 0-1,0 1 0,0-1 0,0 1 0,-1-1 0,0 1 1,0 0-1,0-1 0,-1 1 0,0 0 0,0 1 0,0-1 0,-1 0 1,1 1-1,-1 0 0,0 0 0,0 0 0,-1 0 0,1 1 1,-1-1-1,1 1 0,-1 0 0,0 1 0,-1-1 0,1 1 1,0 0-1,-1 0 0,1 1 0,-1 0 0,1 0 0,-4 0-33,2 1 8,1 1 0,1 0 0,-1 0 0,0 0 1,0 1-1,0 0 0,1 0 0,-1 1 0,1-1 1,-1 1-1,1 0 0,0 1 0,0-1 1,1 1-1,-1 0 0,1 0 0,0 1 0,0-1 1,0 1-1,0 0 0,1 0 0,0 0 1,0 1-1,1-1 0,-1 1 0,1-1 0,0 2-9,-4 10 5,1 0 0,1 0 0,0 0 0,2 0 0,0 0 0,1 1 0,0-1 0,3 18-5,-2-24-141,1-1 0,1 1 0,-1 0 0,2-1 0,-1 1 0,2-1 0,-1 0 0,1 0 0,1 0 0,0-1 0,0 1 0,1-1 0,0 0 0,1-1 0,0 0 0,0 0 0,0 0 0,1-1 0,1 0 0,-1 0 0,1-1 0,0 0 0,0-1 0,1 0 0,0 0 0,-1-1 0,2 0 0,-1-1 0,9 2 141,-11-4-80,0 1 1,1-1 0,-1-1 0,1 1-1,-1-2 1,1 1 0,-1-1 0,1 0 0,-1-1-1,0 0 1,1 0 0,-1-1 0,0 0-1,-1 0 1,1-1 0,0 0 0,-1 0 0,0-1-1,0 0 1,0 0 0,-1-1 0,0 0-1,0 0 1,0 0 0,3-5 79,6-10 240,-1 0-1,0-1 0,-2-1 1,0 0-1,-2 0 1,-1-1-1,0-1 1,-2 1-1,-1-1 1,-1 0-1,-1-1 1,-1 1-1,-1-1 1,-1-1-240,-1 25 62,0 0 1,1-1 0,-1 1 0,0 0 0,0 0 0,-1 0-1,1-1 1,0 1 0,-1 0 0,1 0 0,-1 0-1,0 0 1,1 0 0,-1 0 0,0 0 0,0 0 0,-1 0-1,1 0 1,0 0 0,0 1 0,-1-1 0,0 1 0,1-1-1,-1 1 1,0-1 0,0 1-63,1 1 20,0 0 1,0 1-1,0-1 1,-1 1-1,1-1 0,0 1 1,0 0-1,0-1 1,0 1-1,0 0 0,0 0 1,0 0-1,0 0 0,0 0 1,1 0-1,-1 0 1,0 0-1,0 0 0,1 0 1,-1 0-1,1 0 0,-1 1 1,1-1-1,0 0 1,-1 0-1,1 1 0,0-1 1,0 0-1,0 2-20,-1-1 12,-31 211 63,20-98-262,-17 52-3363,80-361 3096,-45 169 696,1 0 0,2 0 0,1 1 0,0 0 0,2 1 0,0 0 0,2 1 0,1 0 0,4-3-242,-15 21 40,0-1-1,0 1 1,1 0-1,0 0 1,-1 1-1,2-1 1,-1 1-1,0 0 1,1 0-1,-1 1 0,1 0 1,0 0-1,-1 0 1,1 1-1,0 0 1,0 0-1,0 0 1,0 1-1,1-1 1,-1 2-1,0-1 0,0 1 1,0 0-1,0 0 1,0 0-1,-1 1 1,1 0-1,0 0 1,-1 1-1,1-1 1,-1 1-1,0 0 0,1 1 1,-2-1-1,1 1 1,0 0-1,-1 0 1,0 1-1,0-1 1,0 1-1,1 2-39,6 10-70,-2 1 0,0 0 0,0 1 0,-2 0 0,-1 1 0,0-1 0,-1 1 1,-1 0-1,-1 0 0,-1 1 0,-1-1 0,-1 21 70,9 57-5909,-3-70 389,2-7-2829</inkml:trace>
  <inkml:trace contextRef="#ctx0" brushRef="#br0" timeOffset="1828.696">4849 1271 16816,'0'0'2082,"0"0"432,0 0-410,0 0-983,0 0-353,-1 18-143,10 192 998,12 103-1244,-20-287-598,4 63-1184,15-37-3456,4-49-6891,-18-14 5344</inkml:trace>
  <inkml:trace contextRef="#ctx0" brushRef="#br0" timeOffset="2135.044">4835 1692 7015,'0'0'3235,"0"0"-192,-31-78 31,31 63-799,15 2-770,9 0-320,11 2-384,10 2-192,5 2-193,5 2-288,0-1-64,6-1-64,-4 4 0,5-1-96,-7 1-673,-8 1-1185,-19 2-2017,-13 0-2884</inkml:trace>
  <inkml:trace contextRef="#ctx0" brushRef="#br0" timeOffset="2601.027">1396 2748 20435,'23'9'854,"204"55"-555,105-18-646,1-15 0,25-14 347,408-4 1909,0-33-1,402-75-1908,-878 66 236,-2-14 0,-1-11 0,-4-14 0,-2-11 0,196-88-236,-396 133 55,-2-3 0,-1-3-1,-3-4 1,-1-3 0,-2-3-1,-3-4 1,-2-2 0,41-47-55,-87 82 7,-1-2 1,-1-1-1,-1 0 1,-1-1-1,-1-1 0,-2-1 1,0 0-1,-2 0 1,-1-2-1,-1 1 0,-2-1 1,-1-1-1,-1 1 1,-1-1-1,-2 0 1,-1 0-1,-1-1 0,-3-25-7,-4 25 28,0 0 0,-2 1 0,-2-1 0,0 2 0,-2 0 0,-2 0 0,0 1 0,-2 1 0,-1 0 0,-1 1 0,-1 1 0,-1 1 0,-7-5-28,-22-21 110,-3 2 0,-1 3-1,-3 1 1,-1 4 0,-33-17-110,-78-31 142,-3 6-1,-3 9 1,-4 7-1,-2 8 1,-3 7-1,-143-18-141,-133-9 5,-4 20 1,-1 20-1,-181 19-5,278 17 22,0 16 1,1 16-1,2 16 1,3 16-1,-347 107-22,563-126-19,1 6-1,3 6 1,2 7 0,3 5-1,3 6 1,3 6 0,4 6-1,-102 89 20,187-137-18,2 2 0,2 2 1,2 1-1,2 1 0,1 2 0,3 2 0,-7 15 18,23-36-10,1 0 0,1 1 0,2 0-1,0 0 1,2 1 0,1 0 0,2 1 0,0-1 0,2 1 0,1-1 0,1 1 0,2 0 0,1-1-1,4 19 11,5-9-24,1 0 0,3 0 0,0-1 0,3-1-1,1-1 1,1-1 0,2 0 0,1-2 0,2-1-1,1-1 1,2-1 0,0-1 0,2-2 0,1-1-1,4 1 25,72 48-601,4-5-1,2-5 0,3-5 1,3-5-1,2-5 0,2-5 0,101 19 602,31 4-5511,109 7 5511,-112-36-8838,128-2 8838,-79-24-7180</inkml:trace>
  <inkml:trace contextRef="#ctx0" brushRef="#br0" timeOffset="3495.389">3269 2743 6566,'0'0'6017,"0"0"-3722,0 0-448,-15 6-144,-2 1-1341,1 0 1,0 1-1,0 1 0,1 0 0,0 1 1,1 1-1,-5 4-362,-474 478 3358,272-300-3308,-8-9-1,-8-10 1,-67 26-50,179-120-724,-4-6 0,-2-5-1,-43 10 725,170-77-96,-11 5-675,0-1-1,-1-1 1,0 0 0,0-1-1,0-1 1,0 0 0,-1-1-1,-14 0 772,29-2-166,0-1-1,1 1 1,-1 0 0,1 0-1,-1-1 1,0 1 0,1-1-1,-1 0 1,1 1-1,-1-1 1,1 0 0,-1 0-1,1 0 1,0 0 0,-1 0-1,1 0 1,0 0 0,0 0-1,0-1 1,0 1-1,0 0 1,0-1 0,0 1-1,0-1 1,1 1 0,-1-1-1,0 1 1,1-1 0,-1 0-1,1 1 1,0-1-1,0 0 1,-1 1 0,1-1-1,0 0 1,0 1 0,1-1-1,-1 0 1,0 1-1,1-1 1,-1 0 166,20-75-507,-18 71 490,49-120 405,7-21 4146,-55 131-861,-9 24-1050,-12 24-1243,3 3-1091,2 1 1,1 0-1,2 1 0,2 1 1,1-1-1,2 1 1,1 0-1,2 1 0,2-1 1,2 4-290,-1-28 0,0-1 0,1 0 0,1 0 0,0 0 0,0 0 1,2 0-1,-1 0 0,2-1 0,0 0 0,0 0 1,1-1-1,0 1 0,1-2 0,0 1 0,1-1 0,0 0 1,1-1-1,0 0 0,0-1 0,1 1 0,0-2 1,1 0-1,-1 0 0,1-1 0,0-1 0,1 0 0,0-1 1,-1 0-1,13 2 0,-2-3-3,-1-1 1,1-1-1,0 0 0,0-2 1,-1-1-1,1-1 0,-1-1 1,0 0-1,0-2 0,0-1 1,-1 0-1,0-2 0,0 0 1,-1-2-1,0 0 0,-1-1 0,0-1 1,-1-1-1,-1 0 0,0-1 1,-1-1-1,0-1 0,-1 0 1,9-16 2,5-39-54,-30 70-64,0 1-1,1 0 1,-1 0-1,0 0 1,0 0 0,0 0-1,0 0 1,0 0-1,0 0 1,0 0-1,0 1 1,-1-1-1,1 0 1,0 1-1,0-1 1,-1 1-1,1-1 1,0 1-1,-1 0 1,1-1-1,0 1 1,-1 0-1,1 0 1,0 0-1,-1 0 1,1 0-1,0 0 1,-1 1-1,1-1 1,0 0-1,-1 1 1,1-1-1,0 1 1,-1-1-1,1 1 1,0-1-1,0 1 1,0 0-1,0 0 1,0 0-1,0 0 1,0 0-1,0 0 1,0 0-1,0 0 1,0 0 118,-30 19-5712,1 2-3860</inkml:trace>
  <inkml:trace contextRef="#ctx0" brushRef="#br0" timeOffset="8799.906">5753 2575 12684,'-16'-12'2904,"-47"-37"-838,82 57 990,12 6-2834,302 114 1144,69 6-1366,-385-128 22,1188 338 63,306 10-85,-596-182 144,-701-151 881,-164-35-555,-49 12-456,-1 0 1,0 1-1,0-1 1,0 0-1,0 0 1,0 0-1,0 1 1,0-1-1,0 0 1,-1 0-1,1 1 1,-1-1-1,1 0 1,-1 1-1,0-1 1,1 0-1,-1 1 1,0-1-1,0 1 1,0-1-1,0 1 1,-1 0-1,1-1 1,0 1-1,0 0 1,-1 0-1,1 0 1,-2-1-15,-21-20 116,-2 1 0,-1 2 0,-1 0 0,0 2 1,-18-8-117,12 6 43,-98-52 55,60 34-33,1-4 1,2-2-1,-14-15-65,76 47 60,38 31 24,8 15 3,-1 2 1,-2 1-1,-2 2 0,-1 1 0,-2 1 0,-3 2 0,-1 1 1,-2 1-1,8 23-87,-23-48 23,-1 1 0,-1 1 1,0-1-1,-2 1 0,0 0 0,-2 1 0,-1-1 1,0 1-1,-2 0 0,-1-1 0,-1 1 0,0 0 1,-2 0-1,-1-1 0,-1 0 0,-1 0 0,-1 0 1,-1 0-1,-1-1 0,-1-1 0,0 1 1,-2-2-1,-5 7-23,-11 6-237,-1 0 0,-2-2 0,-1-1 0,-26 18 237,-76 53-3447,81-63 955,-24 17-3423</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0.63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56 1890,'0'0'9160,"0"0"-5113,0 0-1666,0 0-27,0 0-480,0-12-353,1-4-1236,-1-11 1217,4 56-363,10 625 1375,-11-542-3716,-1-56-1565,-1 0-4667,-1-36-1150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0.92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1 191 13164,'0'-117'3097,"0"114"-2851,1-1 1,0 1 0,0-1-1,0 1 1,0 0-1,1-1 1,-1 1 0,1 0-1,0 0 1,0 0-1,0 0 1,0 0 0,1 1-1,-1-1 1,1 1-1,-1-1 1,1 1 0,0 0-1,0 0 1,0 0 0,0 0-1,0 1 1,1-1-1,-1 1 1,0 0 0,1 0-1,-1 0 1,1 0-1,2 0-246,4 0 116,0 0-1,0 1 1,0 0-1,0 0 1,0 1-1,0 0 1,-1 1-1,1 0 1,0 1-1,3 1-115,0 0 10,0 1-1,0 1 0,0 0 1,-1 1-1,0 0 0,0 0 1,-1 2-1,0-1 0,0 2 1,-1-1-1,0 1 0,-1 1 1,0 0-1,0 0 0,-2 1 1,1 0-1,-1 0 0,-1 0 1,0 1-1,-1 0 0,0 1 1,-1-1-1,-1 1 0,0 3-9,-2-11-27,-2 1 0,1 0-1,-1-1 1,0 1-1,0 0 1,0-1-1,-1 1 1,0-1 0,-1 0-1,0 1 1,1-1-1,-2-1 1,1 1-1,-1 0 1,0-1 0,0 1-1,0-1 1,-1 0-1,0-1 1,0 1-1,0-1 1,0 0 0,-1 0-1,0-1 1,0 0-1,0 0 1,-5 2 27,-5 2-326,0 0 0,-1-1 0,0-1 1,0-1-1,0-1 0,0 0 0,0-1 1,-1-1-1,1 0 0,-5-1 326,-43-16-3922,31-9-3623,23 12-980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29.386"/>
    </inkml:context>
    <inkml:brush xml:id="br0">
      <inkml:brushProperty name="width" value="0.05" units="cm"/>
      <inkml:brushProperty name="height" value="0.05" units="cm"/>
      <inkml:brushProperty name="color" value="#E71224"/>
    </inkml:brush>
  </inkml:definitions>
  <inkml:trace contextRef="#ctx0" brushRef="#br0">106 384 10954,'0'-13'4116,"0"-55"-125,0 30 1932,2 36-3084,5 24-2219,17 322 400,11-37-2771,-35-289 944,-13-45 858,1-1 0,2 0 0,1-1-1,1 0 1,1 0 0,1-1-1,2 0 1,1 0 0,2 0 0,1-5-51,-3-19 58,2-1 1,2 0 0,3 1-1,3-1 1,3-8-59,-3 28 13,-4 16-9,0 0 1,1 1-1,0-1 0,2 1 0,0 0 1,1 0-1,1 1 0,0 0 0,2 0 1,0 1-1,0 1 0,3-3-4,-9 15-3,0 0 1,0 0-1,0 1 0,0-1 0,0 1 0,1 0 1,-1 0-1,1 0 0,-1 0 0,1 1 0,0 0 1,0 0-1,0 0 0,-1 0 0,1 1 0,0 0 1,0 0-1,0 0 0,0 1 0,0 0 0,0 0 1,-1 0-1,1 0 0,0 1 0,-1 0 0,1 0 1,-1 0-1,2 1 3,2 1-12,-1 0 0,1 1 0,-1 0 0,0 0 0,0 1 1,0 0-1,-1 0 0,0 1 0,0-1 0,-1 1 0,0 1 1,0-1-1,0 1 0,-1 0 0,1 4 12,-2-5-7,-1 1 1,0 0-1,-1 0 0,0 0 1,0 1-1,0-1 0,-1 0 1,-1 0-1,1 0 0,-1 0 1,-1 0-1,1 0 0,-1 0 1,-1 0-1,0 0 0,0-1 1,0 1-1,-1-1 0,0 0 1,0 0-1,-1 0 0,0-1 0,0 1 1,0-1-1,-4 2 7,-8 9-10,0-2-1,-1 0 1,-1-1-1,0-1 1,-1-1-1,0 0 1,0-2-1,-12 4 11,-5 1-151,1-2 1,-2-2-1,1-1 0,-34 3 151,80-15-8200,9-4 951</inkml:trace>
  <inkml:trace contextRef="#ctx0" brushRef="#br0" timeOffset="369.299">474 591 5029,'0'0'7383,"0"0"-3043,0 16-1052,0 123 1544,12 17-3498,-11-140-1263,0-6-48,0-17 54,-5-80 159,9-92-40,-1 162-174,0-1-1,2 1 0,0 0 0,1 0 0,0 1 1,1 0-1,11-15-21,-16 26-39,0 0 0,1 0 0,0 1 0,0-1 0,1 1 0,-1 0 0,1 0 0,0 1 0,0-1 0,0 1-1,0 0 1,0 1 0,1-1 0,-1 1 0,1 0 0,0 0 0,0 1 0,0-1 0,0 1 0,0 1 0,0-1 0,0 1 0,0 0 0,0 0 0,2 1 39,0 2-443,-1-1 0,1 1 0,-1 0 1,0 1-1,0-1 0,-1 1 0,1 1 0,-1-1 1,0 1-1,0 0 0,0 1 0,-1-1 0,2 3 443,15 13-5694,0-3-2239</inkml:trace>
  <inkml:trace contextRef="#ctx0" brushRef="#br0" timeOffset="634.983">1053 460 13261,'0'0'2866,"0"0"-421,0 0-608,0 0-716,0 0-641,0 0-245,0 0-91,-8 16 0,-50 114 187,52-116-356,1-1-1,0 1 1,1 1 0,1-1-1,0 1 1,1-1-1,1 1 1,0 0-1,1-1 1,1 1-1,0 0 1,1-1 0,1 1-1,0-1 1,0 1-1,2-1 1,5 13 25,-7-23-48,0 0 0,1-1 0,-1 1 0,1-1 1,0 0-1,0 0 0,0 0 0,0 0 0,0-1 0,0 0 0,1 0 0,-1 0 1,1 0-1,0-1 0,-1 0 0,1 0 0,0 0 0,0 0 0,0-1 0,0 0 1,-1 0-1,1 0 0,0 0 0,0-1 0,0 0 0,0 0 0,0 0 48,5-2 25,0 0 0,-1 0 0,1-1 0,-1 0 0,0-1 0,0 0 0,0 0 0,-1-1 0,0 0 0,0 0 0,0-1 0,5-6-25,-6 5 160,0-1 1,-1 0-1,0 0 1,0-1-1,-1 1 1,0-1-1,0 0 0,-1 0 1,-1-1-1,0 1 1,0-1-1,-1 0 1,-1 0-1,1 0 0,-2 0 1,1 0-1,-2 0 1,1 0-1,-2 0 1,1 1-1,-2-1 0,1 0 1,-1 1-1,-1-1 1,0 1-1,0 0 1,-1 0-1,0 0 0,-1 1 1,0 0-1,-1 0 1,0 0-1,0 1 1,-1 0-1,0 1 1,0-1-1,0 2 0,-5-3-160,2 3-75,-1 1-1,0 1 1,0 0-1,0 1 1,-1 0-1,1 1 0,0 0 1,-1 1-1,0 0 1,1 1-1,-1 0 1,0 1-1,-11 3 76,-28 23-5792,41-13-1452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5.618"/>
    </inkml:context>
    <inkml:brush xml:id="br0">
      <inkml:brushProperty name="width" value="0.05" units="cm"/>
      <inkml:brushProperty name="height" value="0.05" units="cm"/>
    </inkml:brush>
  </inkml:definitions>
  <inkml:trace contextRef="#ctx0" brushRef="#br0">39 43 12396,'0'0'5424,"0"0"-2499,0 0-688,0 0-662,0 0-609,0 0-294,0 0-239,8-9-262,25-25-102,-31 35-68,0-1 0,-1 1 0,1-1 0,0 1 0,0 0 0,-1-1 0,1 1 0,-1 0 0,1 0 0,-1 0 0,1 1 0,-1-1 0,1 0 0,-1 0 0,0 1 0,0-1 0,0 1 0,0-1 0,0 1 0,0-1 0,0 1 0,0 0 0,-1-1 0,1 1 0,0 0 0,-1 0 0,0 0 0,1-1 0,-1 1 0,0 0 0,0 0 0,0 0 0,0 0 0,0-1 0,-1 1 0,1 0 0,-1 1-1,0 20 13,-2-1 0,0 0 0,-1 0-1,-1 0 1,-2 0 0,0-1 0,-1 0-1,-1-1 1,-1 0 0,0 0-1,-13 16-12,15-22 26,-7 23 358,36-34-154,192-65-1276,-134 50-5136,-46 11-1399</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8.904"/>
    </inkml:context>
    <inkml:brush xml:id="br0">
      <inkml:brushProperty name="width" value="0.05" units="cm"/>
      <inkml:brushProperty name="height" value="0.05" units="cm"/>
    </inkml:brush>
  </inkml:definitions>
  <inkml:trace contextRef="#ctx0" brushRef="#br0">126 76 14125,'-18'-4'4266,"-89"-21"496,107 25-4684,0 0 1,1-1 0,-1 1 0,0 0-1,0 0 1,0 0 0,0 0 0,0-1-1,0 1 1,1 0 0,-1 0 0,0 0-1,0 0 1,0-1 0,0 1 0,0 0 0,0 0-1,0-1 1,0 1 0,0 0 0,0 0-1,0 0 1,0-1 0,0 1 0,0 0-1,0 0 1,0 0 0,0-1 0,0 1-1,-1 0 1,1 0 0,0 0 0,0 0 0,0-1-1,0 1 1,0 0 0,0 0 0,0 0-1,-1 0 1,1-1 0,0 1 0,0 0-79,27-4 402,449-2 361,2094-3-822,-1611-9-256,-933 16 25,-78 5-386,-143 20-3205,68-10-1580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9.495"/>
    </inkml:context>
    <inkml:brush xml:id="br0">
      <inkml:brushProperty name="width" value="0.05" units="cm"/>
      <inkml:brushProperty name="height" value="0.05" units="cm"/>
    </inkml:brush>
  </inkml:definitions>
  <inkml:trace contextRef="#ctx0" brushRef="#br0">1 62 7335,'0'0'6443,"0"0"-3469,0 0-1026,0 0-255,0 0-263,7 19 129,-1-4-1240,-1-1-86,0 1 0,0-1-1,-1 1 1,-1 0 0,0 0 0,-1 0 0,-1 14-233,-20 486 1201,20-506-1310,-1 0 0,1 0 0,1 0 0,0 0 0,0 0 0,0 0 0,1 0 0,1-1 0,-1 1 0,1-1 0,1 0 0,3 5 109,-8-14-16,0 1 0,-1 0 0,1-1 0,0 1 0,0-1 1,0 1-1,0 0 0,0-1 0,0 1 0,0-1 0,0 1 0,0 0 0,0-1 0,1 1 0,-1 0 1,0-1-1,0 1 0,0 0 0,0-1 0,1 1 0,-1 0 0,0-1 0,0 1 0,0 0 1,1-1-1,-1 1 0,0 0 0,1 0 0,-1-1 0,0 1 0,0 0 0,1 0 0,-1 0 1,0-1-1,1 1 0,-1 0 0,1 0 0,-1 0 0,0 0 0,1 0 0,-1 0 0,0 0 1,1 0-1,-1 0 0,1 0 0,-1 0 0,0 0 0,1 0 0,-1 0 0,0 0 0,1 0 0,-1 0 1,1 0-1,-1 1 0,0-1 0,1 0 0,-1 0 0,0 0 0,0 1 0,1-1 0,-1 0 1,0 0-1,1 1 0,-1-1 0,0 0 0,0 1 0,0-1 0,1 0 0,-1 1 0,0-1 16,1-38 53,-1 33-98,-28-340 242,26 308-121,2 0-1,2 1 0,1-1 1,2 0-1,1 1 0,2 0 1,2 0-1,1 1 0,4-6-75,-13 35 41,1 0 0,0 0 0,0 1 0,1 0 0,0-1 0,0 1 0,0 1 0,0-1 1,1 0-1,0 1 0,0 0 0,0 0 0,0 1 0,1-1 0,-1 1 0,1 0 0,0 1 0,0-1 0,0 1 0,0 1 0,0-1 0,1 1 0,-1 0 0,1 0 0,-1 1 0,0-1 0,1 1 0,-1 1 0,1 0 0,-1-1 0,0 2 0,0-1 0,1 1 0,-1 0 0,0 0 0,0 1 0,-1 0 0,3 1-41,-2-1-4,-1 1 1,1 0-1,-1 0 0,0 0 1,0 1-1,0 0 0,-1 0 1,0 0-1,0 0 0,0 1 0,0-1 1,-1 1-1,0 0 0,0 0 1,-1 0-1,1 1 0,-2-1 1,1 1-1,-1-1 0,1 1 1,-2-1-1,1 1 0,-1 0 0,0-1 1,0 1-1,-1 0 0,0-1 1,0 1-1,-1 0 0,1-1 1,-2 0-1,1 1 0,-1-1 0,1 0 1,-2 0-1,1-1 0,-1 1 1,0-1-1,-2 3 4,-6 3-57,0 0 0,-2-1 0,1 0 1,-1-1-1,0-1 0,-1 0 0,0-1 0,0-1 0,0 0 1,-1-1-1,0-1 0,0 0 0,0-1 0,-1-1 0,1 0 1,0-1-1,-5-1 57,-31-8-1635,40-2-1237,12-6-3394,8 6 84</inkml:trace>
  <inkml:trace contextRef="#ctx0" brushRef="#br0" timeOffset="800.947">952 81 7751,'0'0'8745,"0"0"-4960,0 0-1597,0 0-282,0 0-550,-16-9-278,-56-22-346,69 31-710,-1-1-1,1 2 1,-1-1 0,1 0 0,-1 1 0,1-1-1,0 1 1,-1 0 0,1 0 0,0 0 0,0 1 0,-1-1-1,1 1 1,0 0 0,0 0 0,1 0 0,-1 0 0,0 0-1,1 1 1,-1-1 0,1 1 0,0 0 0,0-1-1,0 1-21,-8 8 59,-4 2-50,0 0 1,1 1 0,0 1 0,2 0 0,-1 1 0,2 0-1,0 0 1,1 1 0,1 1 0,1-1 0,0 1-1,1 1 1,1-1 0,0 1 0,2 0 0,0 0-1,2 0 1,0 0 0,0 1 0,2-1 0,1 0 0,0 0-1,1 0 1,1 0 0,1-1 0,1 1 0,0-1-1,1 0 1,1-1 0,1 0 0,7 11-10,-6-16-207,-1 0 0,2 0 0,0-1 1,0-1-1,1 0 0,0 0 0,1-1 0,-1 0 1,2-2-1,-1 1 0,1-2 0,1 1 0,-1-2 1,1 0-1,0-1 0,0-1 0,0 0 0,0 0 1,1-2-1,-1 0 0,1-1 0,-1 0 0,6-2 207,-14 0-82,1 0 0,-1-1 0,0 0 0,0 0 0,0-1-1,0 0 1,0 0 0,-1 0 0,0-1 0,0 0 0,0 0 0,0-1-1,-1 0 1,0 0 0,0 0 0,-1 0 0,0-1 0,3-5 82,52-135 10,-45 97 528,-2-1 1,-3 0-1,-1-1 0,-3 0 0,-1-52-538,-14 47 2749,10 56-2712,-1 1 0,1 0-1,-1 0 1,1 0 0,-1 0-1,1 0 1,0 0 0,-1 0 0,1 0-1,-1 0 1,1 0 0,-1 0-1,1 0 1,-1 0 0,1 0 0,0 0-1,-1 0 1,1 0 0,-1 0-1,1 1 1,0-1 0,-1 0 0,1 0-1,-1 1 1,1-1 0,0 0-1,-1 0 1,1 1 0,0-1 0,0 0-1,-1 1 1,1-1 0,0 0-1,0 1 1,-1-1 0,1 1 0,0-1-1,0 0 1,0 1 0,0-1-1,0 1 1,-1-1 0,1 1 0,0-1-1,0 0 1,0 1 0,0-1-1,0 1 1,0-1 0,1 1 0,-1-1-1,0 1 1,0-1 0,0 0-1,0 1 1,0-1 0,1 1-37,-33 311 626,7-43-1167,25-270 524,0 1-1,-1 0 1,1 0-1,0 0 1,-1 0-1,1 0 1,-1 0-1,1 0 1,0 0 0,-1 0-1,1 0 1,-1 0-1,1 0 1,0 0-1,-1 0 1,1 0-1,0 0 1,-1 0-1,1 1 1,-1-1-1,1 0 1,0 0-1,0 0 1,-1 1 0,1-1-1,0 0 1,-1 0-1,1 1 1,0-1-1,0 0 1,-1 1-1,1-1 1,0 0-1,0 1 1,0-1-1,-1 0 1,1 1-1,0-1 1,0 1 17,-8-40-23,2-6 78,1-1 1,2 0-1,2-1 1,2 1 0,2 0-1,3 0 1,1 1-1,2 0 1,2 0 0,2 1-1,2 0 1,9-16-56,-22 55 9,0-1-1,0 0 1,1 0 0,-1 1 0,1 0-1,1-1 1,-1 1 0,1 0-1,0 0 1,0 1 0,0-1 0,0 1-1,1 0 1,0 0 0,0 1 0,0-1-1,0 1 1,1 0 0,-1 1 0,1-1-1,0 1 1,0 0 0,-1 0 0,1 1-1,0 0 1,1 0 0,-1 0-1,0 1 1,0 0 0,0 0 0,0 0-1,0 1 1,2 0-9,-2 5-70,-1-1 0,1 1 1,-1 1-1,0-1 0,0 1 0,-1 0 0,0 0 1,0 0-1,0 0 0,-1 1 0,0-1 0,-1 1 1,0 0-1,0 0 0,-1 0 0,1 0 0,-2 0 1,1 0-1,-1 0 0,-1 0 0,1 0 0,-1 0 0,-1 0 1,1 0-1,-1 0 0,-2 3 70,0 2-262,0 0 1,-1 0-1,0-1 1,-1 0-1,0 0 1,-1 0-1,-1-1 0,0 0 1,0 0-1,-1-1 1,0 0-1,-1-1 1,0 1-1,-1-2 0,1 0 1,-2 0-1,1-1 1,-1-1-1,0 1 0,-3-1 262,14-5 4,0 0 0,1 0 0,-1 0 0,0-1 0,0 1-1,1 0 1,-1-1 0,0 1 0,0-1 0,0 1-1,0-1 1,0 1 0,0-1 0,0 1 0,0-1-1,0 0 1,0 0 0,0 1 0,0-1 0,0 0 0,0 0-1,0 0 1,0 0 0,-1 0 0,1-1 0,0 1-1,0 0 1,0 0 0,0-1 0,0 1 0,0 0-1,0-1 1,0 1 0,0-1 0,1 0 0,-1 1 0,0-1-1,0 0 1,0 1 0,1-1 0,-1 0 0,0 0-1,0 0 1,1 0 0,-1 1 0,1-1 0,-1 0-1,1 0 1,0 0 0,-1 0 0,1 0 0,0 0 0,-1 0-1,1-1 1,0 1 0,0 0 0,0 0 0,0 0-1,0 0 1,0 0 0,0 0 0,1 0 0,-1 0-1,0 0 1,0 0 0,1 0 0,-1 0 0,1 0 0,-1 0-1,1 0-3,5-6 67,1-1 0,0 1 0,0 1 0,1-1 0,-1 1 0,1 1 0,1-1 0,-1 1 0,1 1-1,0 0 1,0 0 0,0 1 0,1 0 0,-1 0 0,8-1-67,-9 1 14,0 0 1,0 0-1,0 1 0,0 0 1,0 0-1,0 1 0,1 0 1,-1 0-1,0 1 0,1 0 1,-1 0-1,1 1 0,-1 0 1,0 1-1,0 0 0,0 0 1,0 1-1,0 0 0,0 0 1,0 1-1,-1-1 0,0 2 1,0-1-1,0 1 0,0 0 1,-1 1-1,0 0 0,0 0 1,0 0-1,-1 1 0,0-1 1,0 1-1,-1 0 0,0 1 1,3 4-15,-4 1 23,0 0 0,0-1-1,-2 1 1,1 0 0,-2 0 0,1 0 0,-2 0 0,0 0 0,0 0-1,-1 0 1,-1-1 0,0 1 0,-1-1 0,0 1 0,-1-1 0,0 0-1,-1-1 1,0 1 0,-1-1 0,-1-1 0,1 1 0,-1-1 0,-1-1-1,0 1 1,-1-1 0,1-1 0,-2 0 0,1 0 0,-1-1 0,0 0-1,-1-1 1,1-1 0,-1 1 0,0-2 0,-1 0 0,1 0 0,-1-1-1,0-1 1,-3 0-23,5 0-12,1-2 0,-1 1-1,1-1 1,-1-1-1,1 0 1,-1-1 0,1 0-1,-1 0 1,1-1 0,0 0-1,0-1 1,1 0-1,-1-1 1,1 0 0,0 0-1,0-1 1,0 0 0,1-1-1,-5-4 13,9 6-217,0 0-1,0-1 0,1 1 1,-1-1-1,1 1 0,1-1 1,-1 0-1,1 0 1,0 0-1,0-1 0,1 1 1,0 0-1,0-7 218,15-59-7292,5 38 1089</inkml:trace>
  <inkml:trace contextRef="#ctx0" brushRef="#br0" timeOffset="1072.143">1864 58 10922,'0'0'7559,"12"-6"-3907,44-17-1244,-54 23-2287,1 0 0,-1 1 0,1-1 0,-1 0 0,1 1 0,-1 0 0,0-1 0,1 1 0,-1 0 0,0 0 0,1 1 0,-1-1 0,0 0 0,0 1 0,0-1 0,0 1 0,0 0 0,-1-1 0,1 1 0,0 0 0,-1 0 0,0 0 0,1 0 0,-1 1 0,0-1 0,0 0 0,0 0 0,0 2-121,3 3 215,8 22 168,0 1 1,-2 1-1,-2 0 0,-1 0 0,-1 0 1,-1 1-1,-2 0 0,-2 0 1,0 0-1,-5 29-383,4-32-14,-1 1-1,-1-1 1,-2 0 0,-1 0-1,-1-1 1,-2 0 0,-1 0-1,0 0 1,-3-1 0,0-1-1,-1 0 1,-2 0 0,-1-2-1,0 0 1,-2 0 0,-1-2-1,0 0 1,-2-1 0,-18 13 14,-98 55-3649,41-42-1943,16-15-3964</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6.278"/>
    </inkml:context>
    <inkml:brush xml:id="br0">
      <inkml:brushProperty name="width" value="0.05" units="cm"/>
      <inkml:brushProperty name="height" value="0.05" units="cm"/>
    </inkml:brush>
  </inkml:definitions>
  <inkml:trace contextRef="#ctx0" brushRef="#br0">44 292 12972,'0'0'3726,"0"0"-923,0 0-134,0 0-549,0 0-642,0 0-405,0 0-475,-4 15-261,-24 124 458,20-48-619,5 1 0,4-1 1,11 88-177,-11-173-48,0 2-81,0 0 0,0-1 0,0 1 0,1-1 0,0 1 0,1-1 0,-1 1 0,2-1 0,-1 0 0,1 0-1,0-1 1,3 5 129,-7-11-16,1 0 0,0 0 1,0 0-1,0 0 0,0 0 0,-1-1 0,1 1 0,0 0 0,0 0 0,0 0 0,0-1 0,-1 1 0,1 0 0,0-1 0,0 1 0,-1-1 0,1 1 0,0-1 0,-1 1 0,1-1 1,-1 1-1,1-1 0,-1 0 0,1 1 0,-1-1 0,1 0 0,-1 1 0,1-1 0,-1 0 0,0 0 0,1 0 0,-1 1 0,0-1 0,0 0 0,0 0 0,1 0 0,-1 0 1,0 1-1,0-1 0,0 0 0,-1 0 0,1 0 0,0 0 0,0 1 0,0-1 0,-1 0 0,1 0 0,0 0 0,-1 1 0,1-1 0,0 0 0,-1 1 0,1-1 0,-1 0 16,1-4-19,-34-267 109,27 215-59,2 0 0,2 0 0,3 0 0,2 0 0,8-40-31,-10 90 33,1 0 0,-1 0 0,1 0 0,0 1 0,1-1 0,0 1 0,0-1 0,0 1 0,1-1 0,0 1 0,0 0 0,1 0 1,-1 1-1,1-1 0,1 1 0,-1-1 0,1 1 0,0 1 0,0-1 0,0 1 0,0 0 0,1 0 0,0 0 0,0 1 0,0 0 0,0 0 0,1 0 0,-1 1 0,1 0 0,-1 0 0,1 1 0,4-1-33,-4 3-7,1 0 0,-1 0 0,0 0 0,0 1 0,0 0 0,0 0 0,0 1-1,0 0 1,0 0 0,-1 1 0,1-1 0,-1 1 0,0 1 0,-1-1 0,1 1 0,-1 0 0,0 1 0,0-1 0,0 1-1,-1 0 1,1 0 0,-2 0 0,1 1 0,-1-1 0,0 1 0,0 0 0,-1 0 0,0 0 0,0 0 0,0 1 0,-1-1 0,0 0-1,-1 1 1,0-1 0,0 0 0,0 1 0,-1-1 0,0 0 0,-1 1 0,1-1 0,-1 0 0,-1 0 0,1 0 0,-1-1-1,-1 1 1,0 2 7,-4 1-56,1-1-1,-1 0 0,0 0 0,-1-1 1,0 0-1,0 0 0,-1-1 0,0 0 0,0-1 1,-1 0-1,0-1 0,0 0 0,0 0 1,0-1-1,-1-1 0,0 0 0,1-1 0,-1 0 1,0 0-1,0-1 0,0-1 0,-2 0 57,-30-19-1159,36-14-2924,12 22 357,10 1-2574</inkml:trace>
  <inkml:trace contextRef="#ctx0" brushRef="#br0" timeOffset="343.875">1036 234 11211,'1'-14'4665,"3"-44"-1344,-4 56-3098,0-1 0,1 1 0,-1-1-1,-1 0 1,1 1 0,0-1 0,-1 1 0,1-1 0,-1 1 0,0-1 0,1 1 0,-1 0 0,-1-1 0,1 1-1,0 0 1,0 0 0,-1-1 0,1 1 0,-1 0 0,0 1 0,0-1 0,0 0 0,0 0 0,0 1 0,0-1 0,0 1-1,0 0 1,0 0 0,-1-1 0,1 1 0,0 1 0,-1-1 0,1 0 0,-1 1 0,1-1 0,-1 1 0,0 0-223,-3-1 159,0 1-1,-1 0 1,1 0 0,0 1 0,0-1 0,-1 1 0,1 1 0,0-1 0,0 1 0,0 0 0,0 1 0,1-1 0,-3 2-159,-13 14 104,0 1 0,1 1 1,1 0-1,1 1 0,1 1 1,1 1-1,1 0 0,1 1 1,1 1-1,1 0 0,-4 16-104,0-7 51,2 1 0,1 0 0,2 1 0,1 0 0,2 1 0,2 0 0,1 0 0,1 10-51,4-28-6,0 0 1,0-1-1,2 1 1,0-1 0,2 1-1,0-1 1,0 0-1,2 0 1,0 0-1,1-1 1,1 0 0,1 0-1,0-1 1,1 0-1,1-1 1,0 0-1,7 5 6,-9-11-58,0-1 0,1 0 0,0 0 0,0-1-1,1 0 1,0-1 0,0 0 0,0-1 0,1 0-1,0-1 1,0 0 0,0-1 0,0 0 0,1-1-1,-1-1 1,1 0 0,-1 0 0,1-1 0,0-1-1,-1 0 1,5-1 58,-2-1-456,-1 0 0,0-1 0,0 0-1,0-1 1,0-1 0,-1 0 0,0-1-1,0-1 1,0 0 0,-1 0 0,9-9 456,33-37-4713,-22 16-1352,4-10-6288</inkml:trace>
  <inkml:trace contextRef="#ctx0" brushRef="#br0" timeOffset="992.602">1725 349 13613,'0'0'3005,"0"0"-165,0 0-245,0 0-727,0 0-715,0 0-320,-11 14-187,-73 111 726,68-94-1041,-8 14-220,1 1 0,3 0 0,1 2 0,3 0 0,-7 38-111,20-29-283,4-57 281,0 1-1,-1-1 1,1 0-1,0 0 1,0 0-1,-1 0 1,1 0-1,0 0 1,0 0-1,-1 0 1,1 0-1,0 0 1,-1 0-1,1 0 1,0 0-1,0-1 1,-1 1-1,1 0 1,0 0-1,-1-1 1,1 1-1,-1-1 1,1 1 0,0-1-1,-1 1 1,1 0-1,-1-1 1,1 0-1,-1 1 1,1-1-1,-1 1 1,0-1-1,1 0 1,-1 1-1,0-1 1,1 0-1,-1 1 1,0-1-1,0 0 1,0 1-1,1-1 1,-1 0-1,0 0 1,0 1-1,0-1 3,17-43 27,-2 0-1,-1-1 1,-3-1-1,-2 0 1,1-16-27,6-30 17,-10 63-16,49-173 24,-54 199-25,-1 0-1,1 1 0,0-1 1,0 0-1,0 1 0,0-1 1,1 1-1,-1 0 0,1-1 1,-1 1-1,1 0 0,0 0 1,0 0-1,0 0 0,0 0 0,0 0 1,0 1-1,0-1 0,1 1 1,-1-1-1,0 1 0,1 0 1,-1 0-1,1 0 0,0 0 1,-1 1-1,1-1 0,0 1 1,0-1-1,-1 1 0,1 0 1,0 0-1,0 0 0,-1 1 0,1-1 1,0 1-1,-1-1 0,1 1 1,1 0 0,5 8-3,0-1 1,-1 2 0,0-1-1,0 1 1,-1 0 0,0 0 0,-1 1-1,-1 0 1,1 0 0,-2 0-1,3 10 3,-3-13-1,13 34-20,-2 0 1,-1 1-1,-3 1 0,-2 0 1,-1 0-1,-2 1 0,-3-1 1,-1 44 20,-2-86-5,1 0 0,-1 0 0,0 0 0,0 0 0,0 0 0,0 0 0,0 0 1,0 0-1,-1 0 0,1-1 0,-1 1 0,1 0 0,-1 0 0,0 0 0,1 0 1,-1-1-1,0 1 0,0 0 0,-1-1 0,1 1 0,0-1 0,0 1 0,-1-1 1,1 1-1,-1-1 0,1 0 0,-1 0 0,0 0 0,1 0 0,-1 0 1,0 0-1,0 0 0,1-1 0,-1 1 0,0-1 0,0 1 0,0-1 0,0 0 1,0 0-1,0 1 0,0-1 0,0-1 0,0 1 0,0 0 0,0 0 0,0-1 1,0 1-1,1-1 0,-1 0 0,0 1 0,0-1 0,0 0 0,1 0 0,-1 0 1,0 0-1,1-1 0,-1 1 5,-17-17 13,0 0 0,0-2 0,2 0 0,1-1 0,0-1 1,2 0-1,-4-8-13,-26-38 4,26 41-79,15 19-14,-1 1 0,-1-1 0,1 1 0,-1 0 0,0 0 0,-1 1 1,0 0-1,0 0 0,0 0 0,-1 0 0,0 1 0,0 0 0,0 1 0,0 0 0,-6-3 89,13 8-425,-1 0 1,0 0 0,0 0 0,1 0 0,-1 0-1,0 0 1,1 0 0,-1 0 0,1 0-1,-1 0 1,1 1 0,0-1 0,-1 0-1,1 0 1,0 0 0,0 0 0,0 1-1,0-1 1,0 0 0,0 0 0,0 0 0,0 1-1,1-1 1,-1 0 0,0 0 0,1 0-1,-1 0 1,1 0 0,-1 0 0,1 0-1,-1 0 1,1 0 424,9 20-9780</inkml:trace>
  <inkml:trace contextRef="#ctx0" brushRef="#br0" timeOffset="1448.076">2245 427 10058,'0'0'3961,"0"0"-1025,0 0-203,0 0-502,0 0-677,0 0-561,0 0-273,-2 16-122,-15 109 523,9 129-384,10-239-722,1-22 23,2-24 117,-2-45-52,-4 44 35,1 0-1,1 0 1,2 1 0,1-1 0,2 1 0,1 0 0,1 0-1,2 1 1,1 0 0,1 1 0,2 0 0,1 0-138,-11 23 19,0 0 1,1 1-1,-1 0 1,1 0-1,0 0 1,1 0-1,-1 1 1,1 0-1,0 0 1,0 0-1,0 1 1,0 0-1,0 0 1,1 1 0,0-1-1,-1 2 1,1-1-1,0 1 1,0 0-1,0 0 1,0 1-1,0-1 1,0 2-1,0-1 1,0 1-1,0 0 1,0 0-1,0 1 1,-1 0-1,1 1 1,-1-1-1,1 1 1,-1 0-1,0 1 1,4 2-20,3 5-34,-1 1 0,0 1 0,-1 0 0,0 1 1,-1 0-1,-1 0 0,0 1 0,-1 1 0,0-1 0,-1 1 0,-1 1 0,-1-1 1,0 1-1,-1 0 0,-1 0 0,-1 0 0,0 0 0,-1 0 0,-1 1 0,0-1 1,-2 0-1,0 1 0,-1-1 0,0 0 0,-2-1 0,-4 14 34,3-6-479,-21 96-2318,19-40-4267,10-53 236,7-9-2626</inkml:trace>
  <inkml:trace contextRef="#ctx0" brushRef="#br0" timeOffset="2028.493">3039 295 13068,'0'0'3892,"0"0"-678,0 0-219,0 0-695,0 0-741,0 0-619,0 0-476,4 16-111,18 125 447,-25 265-1312,16-474 69,-5-21 456,-3 14 25,2 0 0,4 1 0,3 1 0,3 0 0,24-61-38,-37 125 6,1-1 0,0 1 1,0 0-1,1 0 1,0 0-1,0 1 0,1 0 1,0 0-1,1 0 1,0 1-7,-6 5 1,1 0 1,-1 0 0,1 0-1,0 0 1,0 1 0,0-1-1,0 1 1,0-1 0,0 1-1,0 0 1,0 1 0,1-1-1,-1 0 1,0 1 0,0 0-1,1 0 1,-1 0 0,0 0-1,1 0 1,-1 0 0,0 1-1,0 0 1,1 0 0,-1 0-1,0 0 1,0 0 0,0 1-1,0-1 1,0 1 0,0 0-1,-1 0 1,3 2-2,1 1-12,0 0 0,-1 1 1,0 0-1,0 1 0,0-1 0,-1 1 0,0-1 0,0 1 0,0 1 1,-1-1-1,0 0 0,-1 1 0,0-1 0,0 1 0,-1 0 0,1 0 1,-2 0-1,1 0 0,-1 0 0,0 0 0,-2 7 12,0 1-152,0 1 1,-2-1-1,0-1 0,0 1 0,-2 0 0,0-1 0,0 0 1,-2 0-1,0-1 0,-2 2 152,-4 5-229,-1 0 0,-1-2 1,0 1-1,-2-2 0,0 0 0,-1-2 1,-1 1 228,20-18 0,0 0 1,1 0-1,-1 0 1,0 0 0,0 0-1,0 0 1,0 0-1,0 0 1,0 0 0,0 0-1,0 0 1,0 1-1,-1-1 1,1 0 0,0 0-1,0 0 1,-1 0 0,1 0-1,-1 0 1,1 1-1,-1-1 1,1 0 0,-1 0-1,1 0 1,-1 1-1,0-1 1,1 0 0,-1 1-1,0-1 1,0 1-1,1-1 1,-1 1 0,0-1-1,0 1 1,0 0-1,0-1 1,0 1 0,1 0-1,-1 0 1,0-1 0,0 1-1,0 0 1,0 0-1,0 0 1,0 0 0,0 0-1,0 0 1,0 1-1,0-1 1,0 0 0,0 0-1,1 1 1,-1-1-1,0 0 1,0 1 0,0-1-1,0 1 1,1-1-1,-1 1 1,0 0 0,0-1-1,1 1 1,-1 0 0,0-1-1,1 1 1,-1 0-1,1 0 1,-1 0 0,1-1-1,0 1 0,2-11 20,1 0 1,1 0-1,0 1 0,0-1 0,1 1 1,0 0-1,1 0 0,0 1 0,0-1 0,1 1 1,0 1-1,1-1 0,-1 1 0,2 0-20,-5 2 1,0 0-1,0 1 0,0 0 1,0 0-1,1 0 0,0 0 1,0 1-1,0-1 0,0 1 1,0 0-1,1 1 0,-1 0 1,1 0-1,0 0 1,-1 0-1,1 1 0,0 0 1,0 0-1,0 0 0,0 1 1,0 0-1,0 0 0,0 1 1,0 0-1,0 0 0,0 0 1,0 0-1,-1 1 0,1 0 1,0 1-1,1 4-4,0 0 0,0 0-1,0 0 1,-1 1 0,0 0 0,-1 1 0,0-1 0,0 1 0,-1 0-1,0 0 1,-1 1 0,0-1 0,0 1 0,-1 0 0,0-1 0,-1 1 0,0 0-1,-1 7 5,1 2-6,-1 0 0,-2 0 1,0 0-1,-1-1 0,0 1 0,-2-1 0,0 1 0,-1-1 0,-4 7 6,3-8 59,-1 1 1,-1-2 0,0 1 0,-2-1-1,1 0 1,-2-1 0,0-1 0,-1 0-1,0 0 1,-1-1 0,-1-1-1,0 0 1,0-1 0,-1-1 0,-1-1-1,-9 5-59,23-13-11,1 1 1,0-1-1,-1 0 0,1 0 0,0 0 0,-1 0 1,1-1-1,-1 1 0,1-1 0,-1 1 0,0-1 1,1 0-1,-1 0 0,1 0 0,-1 0 0,1-1 1,-1 1-1,1-1 0,-1 1 0,1-1 0,-1 0 1,1 0-1,-1 0 0,1 0 0,0 0 0,0-1 1,0 1-1,-1-1 0,2 1 0,-1-1 0,0 0 1,0 0-1,0 0 0,1 0 0,-1 0 0,1 0 1,0 0-1,-1-1 0,1 1 0,0-1 0,0 1 1,0-3 10,0-6-705,0 0 0,1 0 1,1 0-1,-1 0 0,2 0 1,0 1-1,0-1 0,1 0 1,0 0-1,1 1 0,0 0 1,0 0-1,6-8 705,16-34-6753</inkml:trace>
  <inkml:trace contextRef="#ctx0" brushRef="#br0" timeOffset="2261.488">3818 0 10218,'0'0'4607,"0"0"-849,15 10-560,-8-6-2818,2 1-47,0 0 1,-1 1-1,1 0 1,-1 1 0,0 0-1,-1 0 1,0 0-1,0 1 1,-1 0-1,0 0 1,0 1-1,1 2-333,15 36 469,-1 0-1,-2 1 1,-2 1-1,-3 1 1,-2 0-1,-2 1 1,-2 0-1,1 46-468,-9-73 31,-1-1-1,-1 1 1,-1-1 0,-1 1 0,-1-1-1,-1 0 1,-1-1 0,0 1 0,-2-1-1,-1-1 1,-1 0 0,-1 0 0,0-1-1,-2-1 1,0 0 0,-1-1-1,-4 3-30,-5 5-184,-1-2 0,-1-1-1,-1-2 1,-1 0 0,-9 3 184,-157 67-4555,129-73 460,5-10-3314</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12.570"/>
    </inkml:context>
    <inkml:brush xml:id="br0">
      <inkml:brushProperty name="width" value="0.05" units="cm"/>
      <inkml:brushProperty name="height" value="0.05" units="cm"/>
    </inkml:brush>
  </inkml:definitions>
  <inkml:trace contextRef="#ctx0" brushRef="#br0">124 196 6022,'0'0'5936,"0"-14"-3048,-4-45-352,-6 9 5450,9 61-4940,0 3-2862,-2 173 195,-8 0 0,-9 1-379,-4 1-2704,9-65-5669,9-94-1402,3-27 4442</inkml:trace>
  <inkml:trace contextRef="#ctx0" brushRef="#br0" timeOffset="266.843">2 800 4612,'-1'-26'3534,"1"-306"4650,1 296-7388,2 1-1,2 0 0,1-1 1,2 2-1,1-1 1,2 1-1,1 1 0,1 0 1,14-21-796,-24 48 87,0 1 0,0 0 0,1 0-1,0 0 1,0 0 0,0 1 0,1 0 0,0-1 0,0 2 0,0-1 0,0 1-1,0-1 1,1 1 0,-1 1 0,1-1 0,0 1 0,-1 0 0,1 0 0,0 1 0,1 0-1,-1 0 1,0 0 0,0 1 0,0 0 0,0 0 0,1 0 0,-1 1 0,0 0-1,0 0 1,0 1 0,0 0 0,0 0 0,0 0 0,-1 0 0,1 1 0,-1 0 0,0 1-1,1-1 1,-1 1 0,1 1-87,4 2 2,-1 1 1,-1 0-1,1 1 0,-1-1 0,-1 2 0,1-1 1,-2 1-1,1 0 0,-1 0 0,-1 1 0,0 0 1,0 0-1,-1 0 0,-1 0 0,0 1 0,0-1 1,-1 1-1,-1 0 0,0 0 0,0 0 0,-1 0 1,-1-1-1,0 1 0,0 0 0,-2 0 1,1-1-1,-1 1 0,-1-1 0,0 0 0,-1 0 1,0 0-1,0 0 0,-1-1 0,-1 0 0,1 0 1,-2-1-1,1 0 0,-2 0 0,1-1 0,-1 0 1,0 0-1,0-1 0,-1 0 0,0-1 0,-1 0 1,-3 2-3,2-4 12,0 0 1,0 0 0,0-1 0,0-1-1,-1 0 1,1 0 0,-1-2-1,0 1 1,1-2 0,-2 1-13,10-1-26,0 1 0,1-1 0,-1 1 0,0-1 0,0 0 0,1-1 0,-1 1 0,1 0 0,-1-1 0,1 0 0,-1 0 0,1 0 0,0 0 0,0-1 0,0 1 0,0-1 0,1 0 0,-1 0 0,1 0 0,-1 0 0,1 0-1,0 0 1,0-1 0,1 1 0,-1-1 0,1 1 0,-1-1 0,1 0 0,0 1 0,1-1 0,-1 0 0,0 0 0,1-3 26,18-81-3858,15 40-4530,-8 27-1280</inkml:trace>
  <inkml:trace contextRef="#ctx0" brushRef="#br0" timeOffset="659.693">924 112 11979,'0'0'2846,"0"0"-22,-5-14-75,-19-39-357,23 52-2263,-1-1 1,0 1 0,0 0 0,0 0 0,0 0 0,0 0-1,0 0 1,0 1 0,-1-1 0,1 1 0,0-1 0,0 1 0,-1 0-1,1 0 1,0 0 0,0 0 0,-1 0 0,1 0 0,0 1-1,0-1 1,0 1 0,-1-1 0,1 1 0,0 0 0,0 0-1,0 0 1,0 0 0,0 0 0,1 1 0,-1-1 0,0 0-1,0 1 1,1 0 0,-1-1 0,1 1 0,-1 0 0,0 1-130,1-2 59,-24 24 294,2 1 0,1 1 0,2 0 0,0 2 0,2 1 0,1 0 0,1 1 0,-10 30-353,12-34 43,1 2 1,2 0 0,1 0-1,1 1 1,1 0-1,2 0 1,1 1 0,2 0-1,0 0 1,3 0-1,0 0 1,2 0 0,1-1-1,2 1 1,1 0-1,1-1 1,1 0 0,7 13-44,-8-27-100,1 1 1,0-1 0,1 0 0,1-1 0,1 0 0,0-1 0,0 0 0,2-1 0,-1 0-1,2-1 1,0 0 0,0-1 0,1-1 0,0 0 0,1-1 0,0-1 0,0 0-1,1-1 1,0-1 0,0-1 0,1 0 0,0-1 0,-1-1 0,1-1 0,0 0 0,1-1-1,-1-2 1,0 1 0,0-2 0,8-2 99,62-38-4196,-40-1-2754,-16 6-3818</inkml:trace>
  <inkml:trace contextRef="#ctx0" brushRef="#br0" timeOffset="1344.249">1418 311 384,'0'0'10693,"0"0"-6422,0 0-1629,0 0-293,0 0-646,0 0-544,0 0-321,-7 18-112,-101 262 1585,-11 38-1649,145-425-256,9-31-317,66-202 94,-47 247 38,-53 91-204,1-1-1,0 1 1,-1 0 0,1 0-1,0 1 1,0-1 0,0 0-1,0 0 1,0 1 0,1 0-1,-1-1 1,0 1 0,1 0-1,-1 0 1,1 0 0,-1 0-1,1 1 1,-1-1 0,1 1-1,0-1 1,-1 1 0,1 0-1,0 0 1,-1 0 0,1 0-1,-1 1 1,1-1 0,0 1-1,-1 0 1,1-1 0,-1 1-1,1 0 1,-1 1 0,0-1-1,1 0 1,-1 1 0,0-1-1,1 1-16,9 12-2,0 0 0,-1 1 0,-1 0-1,0 1 1,-1 0 0,-1 0 0,0 1 0,-1 0-1,-1 1 1,-1-1 0,0 1 0,-1 4 2,69 328-64,-70-270-32,-4-79 97,1 0 0,-1 0 0,0 0 1,0 0-1,0-1 0,0 1 1,0 0-1,0-1 0,0 1 1,0 0-1,0-1 0,0 0 0,0 1 1,0-1-1,0 1 0,-1-1 1,1 0-1,0 0 0,0 0 1,0 0-1,0 0 0,-1 0 1,1 0-1,0 0 0,0 0 0,0 0 1,-1-1-1,1 1 0,0 0 1,0-1-1,0 1 0,0-1 1,0 0-1,0 1 0,0-1 0,0 0 1,0 1-1,0-1 0,0 0 1,1 0-1,-1 0 0,0 0 1,0 0-1,1 0 0,-1 0-1,-265-314 224,262 311-251,0 0 0,0 1-1,0 0 1,0 0-1,-1 0 1,0 0-1,1 1 1,-1 0-1,0 0 1,0 0-1,0 0 1,-1 1 0,1 0-1,-4-1 28,8 3-137,0-1 0,0 1-1,1 0 1,-1-1 0,0 1-1,1 0 1,-1 0 0,1 0 0,-1-1-1,1 1 1,-1 0 0,1 0 0,0 0-1,-1 0 1,1 0 0,0 0-1,0 0 1,0 0 0,-1 0 0,1 0-1,0 0 1,0 0 0,0-1 0,1 1-1,-1 0 1,0 0 0,0 0-1,0 0 1,1 0 0,-1 0 0,0 0-1,1 0 1,-1 0 0,1 0 0,-1-1-1,1 1 1,0 0 0,-1 0-1,1-1 1,0 1 0,-1 0 0,1-1 137,11 19-4671,5 0-3113</inkml:trace>
  <inkml:trace contextRef="#ctx0" brushRef="#br0" timeOffset="1653.235">2087 302 11755,'2'-16'5931,"0"0"-4644,5-41 517,-5 10 4335,-3 131-1474,-15 127-4050,7-148-723,-29 237 326,28-99-3040,24-110-1863,16-39-2930,-16-35-1177</inkml:trace>
  <inkml:trace contextRef="#ctx0" brushRef="#br0" timeOffset="2247.601">2517 458 15407,'0'-14'3213,"1"-6"-1841,-1-14-204,1 1 7364,-26 592-6973,24-414-5712,5-196 1237,0 0 3141,-3 46-228,0-78 631,5 0-1,3 1 0,3 0 0,4 0 1,20-54-628,-35 129 87,0 1-1,0 0 1,1-1 0,0 1 0,1 0 0,-1 0 0,1 0-1,1 1 1,-1-1 0,1 1 0,-1-1 0,2 1-1,-1 1 1,0-1 0,1 0 0,0 1 0,0 0 0,0 0-1,1 1 1,-1-1 0,1 1 0,0 0 0,0 1 0,0-1-1,0 1 1,1 0 0,-1 1 0,0 0 0,1 0 0,-1 0-1,1 0 1,-1 1 0,1 1 0,3-1-87,-4 2-11,-1 0 0,0 0 0,0 1 0,0 0-1,0 0 1,0 0 0,-1 0 0,1 0 0,-1 1 0,0 0 0,0 0 0,0 0 0,-1 1 0,0-1 0,1 1 0,-1 0-1,-1 0 1,1 0 0,-1 0 0,0 0 0,0 1 0,0-1 0,0 5 11,2 6-230,-1 0 0,-1 0 1,0 1-1,-1-1 0,-1 1 1,-1-1-1,-1 12 230,0-16-264,0 0 0,0-1 0,-2 0 0,1 0 1,-1 0-1,-1 0 0,0 0 0,0-1 0,-1 0 0,0 0 1,-1 0-1,0-1 0,-1 0 0,0-1 0,0 1 1,-1-1-1,0-1 0,0 0 0,-1 0 264,9-6-1,0 0-1,1-1 1,-1 1 0,0 0-1,0-1 1,0 1-1,1-1 1,-1 1 0,0-1-1,0 1 1,0-1-1,0 1 1,0-1 0,0 0-1,0 0 1,0 0 0,0 1-1,0-1 1,0 0-1,0 0 1,0 0 0,0 0-1,0 0 1,0-1 0,0 1-1,0 0 1,1 0-1,-1-1 1,0 1 0,0-1-1,0 1 1,0 0 0,0-1-1,0 0 1,1 1-1,-1-1 1,0 1 0,0-1-1,1 0 1,-1 0 0,0 1-1,1-1 1,-1 0-1,1 0 1,-1 0 0,1 0-1,0 0 1,-1 1 0,1-1-1,0 0 1,-1 0-1,1 0 1,0 0 0,0 0-1,0 0 1,0 0 0,0 0-1,0 0 1,0 0-1,0 0 2,15-61 307,-13 57-266,0-1 0,1 1 0,0 1 0,0-1 0,0 0 0,0 1 0,1-1 0,-1 1 0,1 0 0,1 0 0,-1 1 0,0-1 1,1 1-1,0 0 0,-1 0 0,1 1 0,0-1 0,1 1 0,-1 0 0,0 0 0,1 1 0,-1 0 0,1 0 0,-1 0 0,1 0 0,-1 1 0,1 0 0,0 0 0,-1 1 0,1-1 0,-1 1 0,1 0 0,-1 1 0,1-1 0,-1 1 0,0 0 0,0 1 0,4 2-41,-1 0 2,-1 1-1,0 1 1,-1-1-1,0 1 1,0 0 0,0 1-1,-1-1 1,0 1-1,0 0 1,-1 0 0,0 1-1,0 0 1,-1-1-1,-1 1 1,1 0 0,-1 0-1,-1 0 1,1 1-1,-2-1 1,1 0 0,-2 4-2,1 10 35,-1 0 1,-2-1 0,0 1 0,-1-1 0,-2 0 0,0 0-1,-1 0 1,-4 6-36,4-12 54,0 0-1,-1-1 0,0 0 1,-2 0-1,0-1 0,0 0 1,-1 0-1,-6 4-53,13-15 12,0 1-1,0-1 1,0 1-1,0-1 1,-1 0 0,1-1-1,-1 1 1,0-1-1,0 0 1,0 0 0,0 0-1,0-1 1,0 0 0,-1 0-1,1 0 1,0-1-1,-1 1 1,1-1 0,0-1-1,-1 1 1,1-1-1,0 0 1,0 0 0,0 0-1,-1-1 1,1 0 0,0 0-1,1 0 1,-3-1-12,-1-2-84,0 0 0,0 0 1,0-1-1,0 0 0,1 0 0,0-1 1,0 0-1,1-1 0,0 1 1,0-1-1,1 0 0,0 0 0,0-1 1,1 0-1,0 1 0,-2-8 84,-5-40-3368,14-1-3493,8 21-1968</inkml:trace>
  <inkml:trace contextRef="#ctx0" brushRef="#br0" timeOffset="2579.275">3163 219 14510,'0'0'3923,"0"0"-1152,14-10-209,46-32-645,-58 41-1839,0 0 0,0 0 0,1 0 0,-1 0 0,0 0 0,0 1 0,0-1-1,1 1 1,-1 0 0,0-1 0,0 1 0,1 0 0,-1 0 0,0 1 0,1-1 0,-1 0 0,0 1 0,0 0 0,0-1 0,0 1 0,1 0 0,-1 0 0,0 0 0,0 0-1,-1 0 1,1 1 0,0-1 0,0 1 0,0-1 0,-1 1 0,1-1 0,-1 1 0,0 0 0,1 0 0,-1 0 0,0 0 0,0 0 0,0 0 0,0 0 0,0 1-78,4 5 160,9 17 21,-1 2 1,-1-1-1,-2 2 1,0 0-1,-2 0 1,-1 0-1,-2 1 1,0 0-1,-2 0 1,-1 26-182,1 3 50,-3 0 1,-2 0 0,-3-1-1,-3 1 1,-8 29-51,10-59-154,-2 0 0,-1-1 0,-1 0-1,-1 0 1,-1-1 0,-2-1 0,0 0 0,-2-1 0,-1 0 0,0-1 0,-2-1 0,-1 0 154,19-22-11,-36 32-1430,9-18-2553,17-15-1627,3-9-3780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09:52.827"/>
    </inkml:context>
    <inkml:brush xml:id="br0">
      <inkml:brushProperty name="width" value="0.05" units="cm"/>
      <inkml:brushProperty name="height" value="0.05" units="cm"/>
      <inkml:brushProperty name="color" value="#E71224"/>
    </inkml:brush>
  </inkml:definitions>
  <inkml:trace contextRef="#ctx0" brushRef="#br0">122 211 12396,'-1'-16'3432,"-10"-109"2307,3 113-1218,6 41-3234,1 163-901,8 1 1,8-2-1,27 114-386,-2-80-3075,-46-230 1361,-24-55 1721,3-1 1,2-1-1,3-1 0,3-1 1,3 0-1,3-2 0,2 1 0,3-2 1,4 1-1,2-1 0,5-43-7,-3 84 148,2 0 0,0 0 0,2 0 0,1 1 0,1 0 0,1 0 0,3-4-148,-7 19 65,2 0 0,-1 1 0,1 0 0,1-1 0,0 2 0,0-1 0,1 1 0,0 0 0,0 0 0,1 1 0,0 0-1,0 0 1,0 1 0,1 0 0,0 0 0,1 1 0,-1 0 0,9-2-65,-7 3 5,0 0 0,0 1 0,0 0 0,0 1 0,1 0 0,-1 1 0,1 1 0,-1 0-1,1 0 1,-1 1 0,0 0 0,1 1 0,-1 0 0,0 1 0,0 0 0,0 1 0,-1 0 0,1 1 0,-1 0 0,0 1 0,0 0 0,-1 0 0,0 1 0,0 0 0,0 1 0,-1 0 0,0 0-1,-1 1 1,0 0 0,0 0 0,-1 1 0,0 0 0,0 0 0,-1 0 0,-1 1 0,0 0 0,0-1 0,-1 1 0,-1 1 0,1-1 0,-1 10-5,-2-9-7,-1 0 0,0 0 0,0 0 0,-2 0 0,1 0-1,-2-1 1,1 1 0,-2-1 0,1 0 0,-2 0 0,1 0 0,-1-1 0,-1 0 0,0 0 0,0 0 0,-1-1 0,-1 0 7,-14 14-23,0-1 0,-2 0 0,-1-2 0,-1-1 0,-22 12 23,29-18-203,-1-1 0,-1-1 0,0-1 1,-1-1-1,1-1 0,-2-1 0,1-1 0,-1 0 0,0-2 0,0-1 0,-2-1 203,26-2-10,-23-3-3647,14-6-1783,7-5-3197</inkml:trace>
  <inkml:trace contextRef="#ctx0" brushRef="#br0" timeOffset="281.587">1053 136 15278,'0'0'3924,"-3"-13"-1575,-14-39-363,17 51-1912,-1 0-1,1 0 1,-1 0-1,0 0 1,0 0 0,0 0-1,1 0 1,-1 0-1,0 0 1,0 1 0,0-1-1,0 0 1,-1 1-1,1-1 1,0 1 0,0-1-1,0 1 1,0-1 0,-1 1-1,1 0 1,0-1-1,0 1 1,-1 0 0,1 0-1,0 0 1,0 0-1,-1 0 1,1 0 0,0 1-1,0-1 1,-1 0-1,1 1 1,0-1 0,0 0-1,0 1 1,0 0 0,0-1-1,-1 1 1,1 0-74,1-1 12,-11 6 187,1 1 0,0 0 1,0 0-1,0 1 0,1 1 0,0-1 1,1 2-1,0-1 0,-6 10-199,4-6 118,-15 18-14,2 1 0,1 1 1,1 1-1,2 1 0,2 0 1,1 1-1,2 1 0,1 1 1,2 0-1,2 0 0,1 1 0,2 1 1,1 12-105,4-35-157,2 1 1,0-1 0,0 1-1,2-1 1,0 0 0,1 0-1,1 0 1,0-1 0,1 1-1,1-1 1,1 0 0,0-1-1,1 0 1,0 0 0,2-1-1,-1 0 1,7 5 156,-5-7-790,0 0 1,1-1-1,1 0 0,0-1 1,0-1-1,1 0 0,0-1 1,1 0-1,-1-1 0,1-1 1,11 2 789,35 6-7164</inkml:trace>
  <inkml:trace contextRef="#ctx0" brushRef="#br0" timeOffset="674.693">1579 258 12236,'-2'-45'3478,"-1"-17"3619,1 77-2807,-6 11-3637,1-7-290,-93 368 1650,-10 32-3567,101-413 572,5-33 506,4 26 498,-2-54-55,3-1 0,3 0-1,2 0 1,2 1 0,3 0-1,2 1 1,2 0-1,16-33 34,-21 57 5,1 1 0,2 0-1,0 1 1,2 0 0,1 2-1,1-1 1,1 2 0,21-21-5,-37 43 9,1-1-1,-1 2 1,1-1 0,0 0 0,0 0 0,0 1 0,0 0 0,0-1-1,1 1 1,-1 1 0,1-1 0,-1 0 0,1 1 0,0 0-1,0 0 1,0 0 0,-1 0 0,1 0 0,0 1 0,0 0-1,0 0 1,0 0 0,0 0 0,0 0 0,0 1 0,0 0 0,-1 0-1,1 0 1,0 0 0,0 1 0,-1-1 0,2 2-9,8 10 16,0 1 0,-1 1 0,0 1 1,-1 0-1,-1 0 0,0 1 0,-1 0 1,-1 0-1,-1 1 0,0 0 0,0 6-16,-1-8 9,12 38-50,-2 0 1,-2 1-1,-3 1 1,-3 0-1,-1 0 1,-4 1 0,-1 7 40,-2-62-1,1-1 1,-1 1-1,0-1 1,1 1-1,-1 0 1,0-1 0,0 1-1,0-1 1,0 1-1,0-1 1,0 1-1,0 0 1,-1-1-1,1 1 1,-1-1 0,1 1-1,-1-1 1,1 1-1,-1-1 1,0 1-1,0-1 1,0 0-1,0 0 1,0 1 0,0-1-1,0 0 1,0 0-1,0 0 1,0 0-1,-1 0 1,1 0-1,0 0 1,-1-1-1,1 1 1,-1 0 0,1-1-1,-1 1 1,1-1-1,-1 1 1,1-1-1,-1 0 1,0 0-1,1 0 1,-1 0 0,1 0-1,-1 0 1,1 0-1,-2-1 1,-15-4 26,0-2-1,1 0 0,0-1 0,1-1 1,0-1-1,0 0 0,1-1 0,0 0 0,-10-12-25,-14-8 46,1 2-15,2-1 17,-1 2 0,-1 2 0,-1 1 1,-2 2-1,0 2 0,-28-10-48,49 29-1060,45 17-1975,13 3-1524,6 0-2829</inkml:trace>
  <inkml:trace contextRef="#ctx0" brushRef="#br0" timeOffset="917.844">2266 149 18610,'0'0'3502,"0"0"-887,0 0-458,0 0-593,11 22-443,103 285 1228,-106-273-2278,0 1 0,-2 0-1,-2 0 1,-1 0 0,-2 0 0,-1 0-1,-2 1 1,-1-1 0,-2 0 0,-1-1-1,-2 1 1,-12 30-71,-9 3-616,-2-2 1,-4-1-1,-3-1 1,-2-3-1,-2-1 1,-4-2-1,-2-2 1,-2-2-1,-3-2 1,-9 3 615,-92 64-8189,-16-15-7287</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03.018"/>
    </inkml:context>
    <inkml:brush xml:id="br0">
      <inkml:brushProperty name="width" value="0.05" units="cm"/>
      <inkml:brushProperty name="height" value="0.05" units="cm"/>
      <inkml:brushProperty name="color" value="#E71224"/>
    </inkml:brush>
  </inkml:definitions>
  <inkml:trace contextRef="#ctx0" brushRef="#br0">169 99 11371,'0'-14'3737,"1"-43"-1095,-6 30 862,-2 36-468,-4 77-2780,4 0 0,3 0 0,7 66-256,-2-79 22,33 333-751,-10-169 257,-22-161 77,-2-75 363,0 0 1,0 0 0,0 0 0,0-1 0,0 1 0,0 0 0,0 0 0,-1 0 0,1-1 0,0 1-1,0 0 1,-1 0 0,1-1 0,-1 1 0,1 0 0,-1 0 0,1-1 0,-1 1 0,1-1 0,-1 1-1,0 0 1,1-1 0,-1 1 0,0-1 0,1 0 0,-1 1 0,0-1 0,1 1 0,-1-1-1,0 0 1,0 0 0,0 0 0,1 1 0,-1-1 0,0 0 0,0 0 0,0 0 0,0 0 0,1 0-1,-1 0 1,0 0 0,0-1 0,0 1 0,1 0 0,-1 0 0,0-1 0,0 1 0,0 0 0,1-1-1,-1 1 1,0-1 0,1 1 0,-1-1 0,0 1 0,1-1 0,-1 1 0,1-1 0,-1 0 0,1 1-1,-1-1 1,1 0 0,-1 1 0,1-1 0,0 0 0,-1 0 0,1 1 0,0-1 0,0 0-1,-1-1 33,-136-211 2444,113 190-625,24 36-1014,5 0-783,0-1-1,1 0 1,0 0 0,1 0-1,1-1 1,0 0 0,0 0 0,1-1-1,0 0 1,1-1 0,0 0-1,6 4-22,-3-2 5,0-1-1,1 0 1,1-1-1,-1 0 1,1-1 0,1-1-1,-1 0 1,1-1-1,1-1 1,-1 0-1,1-2 1,-1 0-1,8 0-4,-14-1 10,0-2 0,1 0 0,-1 0 0,0-1 0,0 0 0,0-1 0,0 0 0,0 0 0,-1-1 0,1 0 0,-1-1 0,0 0 0,1-1 0,-2 0 0,1 0 0,-1-1 0,0 0 0,0 0 0,0-1 0,-1 0 0,0 0 0,0-1 0,0-2-10,3-5 86,-2-1 0,0 0 0,-1 0 0,-1-1 1,0 0-1,-1 0 0,-1-1 0,-1 1 1,0-1-1,-1 0 0,-1 0 0,-1 0 1,-1-2-87,1 20-51,0-1 1,0 0 0,0 0 0,0 0 0,-1 1 0,1-1 0,0 0 0,-1 1 0,1-1 0,0 0-1,-1 1 1,1-1 0,-1 0 0,1 1 0,-1-1 0,1 1 0,-1-1 0,0 1 0,1-1 0,-1 1-1,0-1 1,1 1 0,-1-1 0,0 1 0,1 0 0,-1 0 0,0-1 0,0 1 0,1 0-1,-1 0 1,0 0 0,0 0 0,0 0 0,1 0 0,-1 0 0,0 0 0,0 0 0,1 0 0,-1 0-1,0 1 1,0-1 0,1 0 0,-1 0 0,0 1 0,0-1 0,1 1 0,-1-1 0,1 0-1,-1 1 1,0-1 0,1 1 0,-1-1 0,1 1 0,-1 0 0,1-1 0,-1 1 0,1 0 0,-1-1-1,1 1 1,0 0 0,0-1 0,-1 1 0,1 0 0,0 0 0,0-1 0,0 1 0,-1 0 0,1 0-1,0 0 1,0 0 50,-23 29-6475,-3 9-7853</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06.108"/>
    </inkml:context>
    <inkml:brush xml:id="br0">
      <inkml:brushProperty name="width" value="0.05" units="cm"/>
      <inkml:brushProperty name="height" value="0.05" units="cm"/>
      <inkml:brushProperty name="color" value="#E71224"/>
    </inkml:brush>
  </inkml:definitions>
  <inkml:trace contextRef="#ctx0" brushRef="#br0">142 29 17617,'0'0'3902,"0"0"-1126,0 0-737,0 0-768,0 0-481,0 0-299,0 0-208,10-7-96,32-14-86,-41 21-98,0 0 0,0 0-1,0 1 1,0-1 0,0 1-1,0-1 1,0 1 0,0-1-1,0 1 1,-1 0 0,1-1-1,0 1 1,0 0 0,-1 0 0,1-1-1,0 1 1,-1 0 0,1 0-1,-1 0 1,1 0 0,-1 0-1,1 0 1,-1 0 0,0 0-1,1 0 1,-1 0 0,0 0-1,0 0 1,0 0 0,0 0 0,0 0-1,0 0 1,0 0 0,0 0-1,0 0 1,-1 0 0,1 0-1,0 0 1,-1 0 0,1 0-1,-1 0-2,1 4 13,-2 9-4,-1 1-1,-1-1 1,-1 1 0,0-1-1,-1-1 1,0 1 0,-1-1-1,0 0 1,-1 0 0,-1-1-1,0 0 1,-1-1 0,0 0-1,0 0 1,-1-1-1,-1-1 1,0 1-9,-45 49 195,56-59-193,0 0 1,0 1 0,0-1 0,0 0-1,0 1 1,1-1 0,-1 1-1,0 0 1,0-1 0,1 1 0,-1 0-1,0-1 1,1 1 0,-1 0-1,1-1 1,-1 1 0,1 0 0,-1 0-1,1 0 1,-1 0 0,1 0-1,0 0 1,-1-1 0,1 1 0,0 0-1,0 0 1,0 0 0,0 0-1,0 0 1,0 0 0,0 0 0,0 0-1,0 0 1,0 0 0,1 0-1,-1 0 1,0 0 0,1-1 0,-1 1-1,0 0 1,1 0 0,-1 0-1,1 0 1,0-1 0,-1 1 0,1 0-1,0-1 1,-1 1 0,1 0-1,0-1 1,0 1 0,-1-1 0,1 1-1,0-1 1,0 1 0,0-1-1,0 0-2,29 0-477,0-2-1,1-2 0,-1 0 0,-1-2 0,1-1 0,-1-2 0,14-6 478,78-20-2596,-79 27-3292,-7 0-5601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06.803"/>
    </inkml:context>
    <inkml:brush xml:id="br0">
      <inkml:brushProperty name="width" value="0.05" units="cm"/>
      <inkml:brushProperty name="height" value="0.05" units="cm"/>
      <inkml:brushProperty name="color" value="#E71224"/>
    </inkml:brush>
  </inkml:definitions>
  <inkml:trace contextRef="#ctx0" brushRef="#br0">162 194 13036,'0'0'6027,"0"0"-2786,0 0-764,0 0-523,0 0-582,0 0-347,-8 17-278,4-9-672,-2 3 17,0 2 1,1-1-1,1 1 1,0-1-1,1 1 1,0 0-1,1 0 1,0 1-1,1 8-92,1 100 139,-2 205 8,-13-111-2974,0-178 1610,-5-76 689,3-24 724,2-1 1,4 0 0,2-1 0,3 0 0,3-1-1,3 1 1,4-23-197,-4 64 146,1-1-1,1 1 1,2 0-1,0 0 1,1 1-1,1-1 1,1 1 0,2 0-1,0 1 1,1 0-1,1 0 1,1 1-1,0 0 1,2 2-1,11-14-145,-16 26 28,1 0-1,-1 1 1,1 0-1,0 1 1,0 0-1,1 1 1,-1 0-1,1 0 1,0 1-1,-1 0 1,1 1-1,0 1 1,0-1-1,0 2 1,0 0-1,0 0 1,-1 0-1,1 2 1,0-1-1,-1 1 1,1 1-1,-1 0 1,0 0-1,-1 1 1,1 1-1,-1-1 1,0 1-1,0 1 1,0 0-1,-1 0 1,0 1-1,-1 0 1,3 3-28,-4-3-75,0 1 0,-1 0 0,0 0 0,0 1 1,-1-1-1,0 1 0,-1 0 0,0 0 0,-1 0 0,0 0 0,0 1 0,-1-1 1,-1 1-1,1-1 0,-2 1 0,1-1 0,-2 0 0,1 1 0,-1-1 0,-1 0 1,0 0-1,0 0 0,-1 0 0,0-1 0,-1 1 0,0-1 0,-1 0 0,1-1 0,-2 1 1,1-1-1,-1 0 0,-1-1 0,1 0 0,-1 0 0,0 0 0,-1-1 0,1 0 1,-9 3 74,4-1-131,0-2 0,0 0 0,-1-1 0,0 0 1,1-1-1,-1-1 0,-1 0 0,1 0 0,0-2 1,-1 0-1,1 0 0,-1-2 0,1 1 1,-10-3 130,20 2-159,-1 0 0,0 0 1,1-1-1,-1 1 0,1-1 0,-1 0 1,1-1-1,0 1 0,0-1 1,0 1-1,0-1 0,0 0 1,0-1-1,1 1 0,-2-3 159,-4-18-3573,15-3-3440,8 8-1379</inkml:trace>
  <inkml:trace contextRef="#ctx0" brushRef="#br0" timeOffset="328.036">1090 206 9897,'0'0'9513,"-2"-13"-5637,-7-41-1911,8 52-1870,0 1 0,0-1 0,0 1 1,-1 0-1,1-1 0,0 1 0,0 0 1,-1 0-1,1 0 0,-1 0 1,1 0-1,-1 0 0,1 0 0,-1 0 1,0 1-1,1-1 0,-1 0 0,0 1 1,0 0-1,1-1 0,-1 1 1,0 0-1,0 0 0,0 0 0,1 0 1,-1 0-1,0 1 0,0-1 0,1 0 1,-1 1-1,0-1 0,0 1 0,1 0 1,-1 0-1,1-1 0,-1 1 1,1 0-1,-1 0 0,0 1-95,-13 9 141,1 1 0,0 0 1,1 1-1,0 0 0,1 1 0,1 1 0,0 0 0,1 0 1,-5 11-142,-2-2 39,2 1 1,1 0 0,1 0-1,2 2 1,0-1 0,2 1-1,0 1 1,2 0 0,1 0-1,2 0 1,0 1-1,2 0 1,1-1 0,3 24-40,-1-45-115,0 0 1,0 0 0,1 0-1,0 0 1,1 0-1,-1 0 1,1-1-1,1 1 1,-1-1 0,1 1-1,0-1 1,0-1-1,1 1 1,0 0-1,0-1 1,0 0 0,1 0-1,-1-1 1,1 0-1,3 2 115,93 23-5810,-23-29-4343,-42-5 784</inkml:trace>
  <inkml:trace contextRef="#ctx0" brushRef="#br0" timeOffset="767.299">1571 197 13293,'0'0'3849,"0"0"-428,0 0-522,0 0-838,0 0-545,0 0-459,0 0-246,-7 19-234,-35 136 240,29-96-833,-3 0 0,-2 0 0,-3-2 0,-2-1 0,-3-1 0,-2 0 0,-3-2 16,31-53-32,0 0 1,0-1-1,0 1 1,-1 0-1,1-1 1,0 1-1,0 0 1,0-1 0,0 1-1,-1 0 1,1-1-1,0 1 1,0 0-1,-1-1 1,1 1 0,0 0-1,0 0 1,-1 0-1,1-1 1,0 1-1,-1 0 1,1 0-1,0 0 1,-1-1 0,1 1-1,0 0 1,-1 0-1,1 0 1,0 0-1,-1 0 1,1 0 0,-1 0-1,1 0 1,0 0-1,-1 0 1,1 0-1,0 0 1,-1 0-1,1 0 1,-1 0 0,1 1-1,0-1 1,-1 0-1,1 0 1,0 0-1,0 0 1,-1 1 31,5-43 58,19-75 187,6 1 1,4 1-1,9-10-245,-34 104 52,1-6 59,0 1 1,2 0-1,1 0 1,1 1 0,2 1-1,0 0 1,9-9-112,-23 31 15,0 0-1,1 1 1,-1-1-1,1 0 1,-1 1 0,1-1-1,-1 1 1,1 0-1,0-1 1,0 1-1,0 0 1,0 0 0,0 0-1,0 0 1,0 1-1,0-1 1,0 0 0,0 1-1,0-1 1,1 1-1,-1 0 1,0 0-1,0 0 1,0 0 0,1 0-1,-1 1 1,0-1-1,0 0 1,0 1 0,0 0-1,0-1 1,0 1-1,0 0 1,0 0-1,0 0 1,0 0 0,0 1-1,0-1 1,-1 1-1,1-1 1,0 2-15,17 26-16,-2 0 0,-1 1 0,-1 1 0,-2 1 0,-1 0 0,-1 1 0,-2 0 0,-2 0 0,-1 1 0,2 34 16,18 314-3903,-26-378 3886,-2 23-31,-14-33 113,-76-122 1243,58 77-1047,-1 3 1,-3 0 0,-2 3 0,-11-8-262,16 32-2034,38 56-10485,8-14 1816</inkml:trace>
  <inkml:trace contextRef="#ctx0" brushRef="#br0" timeOffset="1091.649">2248 1 17232,'0'0'3775,"0"0"-1080,0 0-452,0 0-407,0 0-587,0 0-325,8 22-54,90 263 1009,-93-266-1863,10 23-11,-2 0 0,-2 0 1,-2 2-1,-2-1 1,-1 1-1,-3 0 0,-1 0 1,-2 0-1,-3 7-5,-1-34 2,-1-1 0,0 0 0,-1 0 0,-1 0 0,-1 0 0,0-1 0,-1-1 0,0 1 0,-1-2 0,-1 1 0,0-1 0,-1-1 0,0 0 0,-1-1 0,0 0 0,-1-1 0,0 0 0,-2 0-2,-27 15-36,-1-2 0,0-2 0,-2-2 0,-1-2 0,-32 8 36,-104 19-2924,62-21-4188,41-11-4745</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0:03.333"/>
    </inkml:context>
    <inkml:brush xml:id="br0">
      <inkml:brushProperty name="width" value="0.05" units="cm"/>
      <inkml:brushProperty name="height" value="0.05" units="cm"/>
      <inkml:brushProperty name="color" value="#E71224"/>
    </inkml:brush>
  </inkml:definitions>
  <inkml:trace contextRef="#ctx0" brushRef="#br0">56 139 13741,'0'0'3993,"0"0"-1297,0 0-310,0 0-416,0 0-587,-2 15-508,-4 29-355,-18 133 1635,1 145-2155,38-63-1185,7-177-2609,14-5-4424,-23-62 1855,-1-10-3380</inkml:trace>
  <inkml:trace contextRef="#ctx0" brushRef="#br0" timeOffset="1">112 438 12556,'1'-217'7885,"-1"209"-7631,0 0 0,0 0 0,0 0 0,1 0 0,0 0 0,1 1 0,0-1 0,0 0 0,0 1 0,1-1 0,0 1 0,1 0 0,0 0 0,0 0 0,0 0 0,1 1 0,0 0 0,0 0 0,0 0 0,1 0 0,0 1 0,0 0 0,0 0 0,1 1 0,0 0 0,0 0 0,0 0 0,0 1 0,1 0 0,-1 1 0,3-1-254,5 4-2,0 0-1,0 1 1,0 1 0,-1 0 0,1 1-1,-1 1 1,1 0 0,-1 1 0,-1 0-1,1 1 1,-1 1 0,-1 0 0,1 1-1,-1 0 1,-1 1 0,0 0 0,0 1 0,-1 0-1,0 1 1,-1 0 0,-1 1 0,0-1-1,0 2 1,-1-1 0,-1 1 0,0 0-1,-1 0 1,-1 1 0,0-1 0,-1 1-1,1 8 3,-3-14-185,0 0-1,-1 0 1,0 0-1,-1 0 0,0 0 1,0 0-1,-1-1 1,0 1-1,-1 0 0,1-1 1,-2 1-1,1-1 1,-1 0-1,-1 0 0,1 0 1,-1-1-1,-1 0 1,1 0-1,-1 0 0,0 0 1,-1-1-1,0 0 1,0 0-1,0-1 0,-5 3 186,-6 3-535,-1-1 1,1-1-1,-1 0 0,-1-2 0,0 0 0,0-1 1,0-1-1,0-1 0,-1-1 0,-13 1 535,-57-2-4319,35-11-1462,30-4-1287</inkml:trace>
  <inkml:trace contextRef="#ctx0" brushRef="#br0" timeOffset="292.958">1170 91 14638,'-4'-13'5109,"-18"-41"-2179,20 52-2747,-1 0 0,0 0 0,1 0 0,-1 0 0,0 0-1,0 0 1,0 1 0,0-1 0,0 1 0,0 0 0,0 0 0,-1 0-1,1 0 1,0 1 0,-1-1 0,1 1 0,0 0 0,-1 0-1,1 0 1,0 1 0,-1-1 0,1 1 0,0-1 0,-1 1-1,1 0 1,0 0 0,0 1 0,-3 1-183,-10 6 208,1 0 0,1 1-1,-1 1 1,1 1 0,1 0 0,0 0-1,1 2 1,1-1 0,0 1 0,0 1 0,2 0-1,0 1 1,0 0-208,-8 13 170,1 0 0,2 1 1,0 1-1,3 0 0,0 1 0,2 0 0,1 1 0,2-1 0,1 1 0,2 1 0,1-1 0,3 32-170,0-44 11,1-1-1,0 1 0,2-1 0,1 1 0,0-1 0,2-1 0,0 1 0,1-1 0,1 0 0,1-1 0,0 0 0,1 0 0,1-1 0,1-1 1,0 0-1,2-1 0,-1 0 0,2-1 0,0-1 0,0-1 0,5 3-10,-9-8-89,0 0 1,0-1-1,0 0 1,0-1-1,1 0 0,0-1 1,0 0-1,0-1 1,1-1-1,-1 0 0,1-1 1,-1 0-1,1-1 1,-1-1-1,1 0 0,9-2 89,-14 1-392,0-1 0,0 0 0,-1-1 0,1 1-1,-1-1 1,0-1 0,0 0 0,-1 0 0,1-1 0,-1 1-1,0-2 1,-1 1 0,1-1 0,-1 0 0,-1 0-1,4-5 393,16-33-6288,-7-4-5403</inkml:trace>
  <inkml:trace contextRef="#ctx0" brushRef="#br0" timeOffset="934.852">1595 269 4740,'0'0'9876,"0"0"-5450,0 0-1826,0 0-454,0 0-801,0 0-507,-1 15-235,-21 117 342,-1-57-651,4 2 0,3 0-1,4 0 1,0 37-294,12-81-112,32-294-540,-23 179 672,4-1 0,3 2-1,22-63-19,11 47 102,-48 97-95,1 0 1,0 0 0,-1 0-1,1 0 1,0 0 0,-1 0 0,1 1-1,0-1 1,-1 1 0,1-1-1,-1 1 1,1 0 0,-1-1 0,1 1-1,-1 0 1,0 0 0,1 0-1,-1 0 1,0 0 0,1 0 0,-1 1-1,0-1 1,0 0 0,0 0-1,0 1 1,-1-1 0,1 1 0,0-1-1,0 1 1,-1-1 0,1 1-1,-1 0 1,1-1 0,-1 1 0,0-1-1,0 1 1,0 0 0,0-1-1,0 2-7,2 3 9,29 78-4,-5 2 0,11 63-5,-8-30 6,37 130 58,-71-223 1,-25-43-12,-117-111 588,78 64-406,-4 3-1,-2 3 1,-6 2-235,45 37-702,28 16-1873,23 14-1515,8 4-3784</inkml:trace>
  <inkml:trace contextRef="#ctx0" brushRef="#br0" timeOffset="1357.159">2220 255 13036,'1'-17'4031,"3"-63"-354,-3 9 4358,-4 92-4654,-3 11-3142,-63 784 129,64-755-1144,2 0 0,4 0 0,2-1 1,3 1-1,2-1 0,12 40 776,-18-91-1054,4 9-1523,1-9-3711,3-6-6043</inkml:trace>
  <inkml:trace contextRef="#ctx0" brushRef="#br0" timeOffset="1996.506">2487 540 17360,'3'-15'4922,"8"-49"-2434,3 27 446,6 43 74,-11 16-2863,-1 0 0,-1 0 0,0 1 1,-2 0-1,-1 1 0,0-1 0,-2 1 0,-1-1 1,-1 19-146,2 9 97,-2-44-134,16 187-506,10-69-4413,-26-124 4747,8 18-2638,0-14-4411,-5-15-735,-3-18 4988,0 22 2056,-1-75 1091,-7-41 4664,-11-266 9608,37 260-9630,-17 124-4686,1-1 0,0 0 1,1 1-1,-1 0 0,1 0 1,0-1-1,0 1 0,0 1 0,0-1 1,1 0-1,-1 1 0,1 0 1,0 0-1,0 0 0,0 0 0,1 1 1,-1-1-1,1 1 0,-1 0 1,1 1-1,0-1 0,0 1 1,-1 0-1,3 0-98,0-1-2,0 0-1,0 1 1,0 0 0,0 1 0,0 0 0,0 0 0,1 0-1,-1 1 1,0 0 0,0 0 0,0 1 0,0 0 0,-1 0-1,1 0 1,0 1 0,-1 0 0,0 1 0,1-1 0,-1 1-1,-1 0 1,1 1 0,-1-1 0,1 1 0,-1 0 0,-1 1-1,1-1 1,-1 1 0,0 0 0,0 0 0,-1 0 0,1 0-1,0 5 3,-1-1-189,-1 1-1,0-1 1,0 1-1,-1 0 1,-1-1-1,0 1 1,0 0-1,-1 0 1,0-1-1,-1 1 1,0 0-1,-1-1 1,0 0-1,-1 1 1,0-1-1,0-1 1,-1 1-1,-1-1 1,1 0-1,-1 0 1,-1 0-1,0-1 1,0 0-1,-1 0 1,0-1-1,0 0 1,0 0-1,-1-1 1,0 0-1,-8 3 190,16-8-2,0 1-1,-1-1 1,0 0 0,1 0-1,-1 0 1,0 0 0,1-1-1,-1 1 1,0 0 0,0-1-1,0 1 1,0-1 0,0 0-1,0 1 1,1-1 0,-1 0-1,0 0 1,0 0 0,0-1-1,0 1 1,0 0 0,0-1-1,0 1 1,1-1 0,-1 0-1,0 1 1,0-1-1,1 0 1,-1 0 0,0 0-1,1 0 1,-1-1 0,1 1-1,-1 0 1,1-1 0,0 1-1,0-1 1,-1 1 0,1-1-1,0 1 1,0-1 0,1 0-1,-1 0 1,0 1 0,1-1-1,-1 0 1,1 0 0,-1 0-1,1 0 1,0 0 0,0 1-1,0-1 1,0 0 0,0 0-1,0 0 1,0 0 0,1 0 2,0-2 64,0-1 1,0 1-1,1 0 1,-1 0 0,1 0-1,0 0 1,0 0 0,1 0-1,-1 0 1,1 1-1,0-1 1,0 1 0,0 0-1,0 0 1,1 0-1,-1 0 1,1 1 0,0-1-1,0 1 1,0 0 0,0 0-1,0 0 1,0 1-1,0-1 1,1 1 0,-1 0-1,4 0-64,1-1 71,0 1 0,0 1 1,0-1-1,0 1 0,0 1 0,0 0 0,0 0 0,0 0 0,0 1 0,0 1 1,-1 0-1,1 0 0,2 2-71,3 3 6,0 1 0,0 0 0,-1 1 1,0 1-1,-1 0 0,0 1 0,0 0 0,-2 1 0,0 0 1,0 0-1,-1 1 0,-1 1 0,0-1 0,-1 2 1,0-1-1,-2 0 0,0 1 0,1 6-6,-3-12 0,-1 1-1,0 0 1,0-1 0,-2 1-1,1 0 1,-1 0 0,-1 0-1,0 0 1,0 0 0,-1-1-1,0 1 1,-1-1 0,0 1-1,-1-1 1,0 0-1,-1 0 1,0 0 0,0-1-1,-1 0 1,-1 0 0,1 0-1,-1-1 1,-1 0 0,1 0-1,-1-1 1,-1 0 0,1 0-1,-2 0 1,3-3-15,0 0 0,1 0 0,-1-1 0,-1 0 0,1 0 0,0 0 0,-1-1 0,1 0 0,-1-1 0,0 0 0,1 0 0,-1 0 0,0-1 0,0 0 0,0-1 0,1 0 0,-1 0 0,0-1 0,1 1 0,-2-2 15,4 1-177,0 0 1,0-1-1,0 0 0,1 1 1,-1-2-1,1 1 0,0 0 1,0-1-1,0 0 0,0 0 1,1 0-1,0 0 0,-1-1 1,2 1-1,-1-1 0,0 0 1,1 0-1,0 0 0,-1-3 177,-7-35-4266,11-1-4402,10 17-1070</inkml:trace>
  <inkml:trace contextRef="#ctx0" brushRef="#br0" timeOffset="2307.412">3417 58 12492,'0'0'7239,"0"0"-3502,0 0-1143,0 0-608,0 0-641,15 11-133,-14-10-1191,10 7 138,0 1 0,-1 0 1,0 0-1,-1 1 0,0 1 0,0-1 0,-1 1 0,-1 1 0,1 0 0,1 6-159,17 34 61,-3 2 0,-2 0 0,-3 1 1,-2 1-1,-3 0 0,-2 1 0,-2 1 0,-3-1 0,-2 24-61,-5-68 0,0 0 0,0 0 0,-1 0 0,-1 0 0,0-1 0,-1 1 0,-1-1 0,1 0 0,-2 0 0,0 0 0,0-1 0,-1 0 0,-1 0 0,1-1 0,-2 0 0,0 0 0,0-1 0,0 0 0,-8 5 0,2-1-514,-1 0-1,0-1 1,-1-1-1,0-1 1,-1 0 0,0-1-1,-1-1 1,0-1-1,0 0 1,0-2 0,-1 0-1,0-1 1,0-1 0,-18 0 514,10-6-4570,10-9-2877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2:56.155"/>
    </inkml:context>
    <inkml:brush xml:id="br0">
      <inkml:brushProperty name="width" value="0.05" units="cm"/>
      <inkml:brushProperty name="height" value="0.05" units="cm"/>
      <inkml:brushProperty name="color" value="#E71224"/>
    </inkml:brush>
  </inkml:definitions>
  <inkml:trace contextRef="#ctx0" brushRef="#br0">2578 555 13068,'0'0'705,"0"0"-577,0 0-128,0 0-1441,0 0 288,0 0 928,0 0 225,0 0 0,0 0 0,25-2 65,-22 7-65,4 0 0,0 2 0,2-4-65,4-3-287,-2-5-1762</inkml:trace>
  <inkml:trace contextRef="#ctx0" brushRef="#br0" timeOffset="28952.342">1 212 13261,'2'-14'3427,"20"-101"2520,-21 109-5303,-2 6-568,1-1 0,0 1-1,-1-1 1,1 1 0,0-1 0,0 1 0,-1 0 0,1-1 0,0 1 0,0-1 0,0 1 0,-1-1 0,1 1 0,0-1 0,0 1 0,0-1-1,0 1 1,0-1 0,0 0 0,0 1 0,0-1 0,1 1 0,-1-1 0,0 1 0,0-1 0,0 1 0,0 0 0,1-1 0,-1 1-1,0-1 1,0 1 0,1-1 0,-1 1 0,0 0 0,1-1 0,-1 1 0,1-1 0,-1 1 0,0 0 0,1 0 0,-1-1 0,1 1 0,-1 0-1,1 0 1,-1-1 0,1 1 0,-1 0 0,1 0 0,-1 0 0,1 0 0,-1 0 0,1 0 0,-1 0 0,1 0 0,-1 0 0,1 0 0,-1 0-1,1 0 1,-1 0 0,1 0-76,26 108 812,-8 359-188,25-159-4019,-73-398 1254,4-9 2358,4-1-1,5 0 0,4-1 0,1-84-216,10 139 157,-1 29-39,1 0 0,1 1 0,1-1 0,0 0 0,2 0 0,0 0 0,3-11-118,-4 24 32,0 1 1,0-1 0,0 1 0,0-1 0,0 1 0,1 0 0,0 0-1,-1 0 1,1 0 0,0 0 0,1 1 0,-1 0 0,0-1 0,1 1-1,-1 0 1,1 1 0,0-1 0,-1 0 0,1 1 0,0 0 0,0 0-1,0 0 1,0 1 0,0-1 0,0 1 0,0 0 0,0 0 0,0 0-1,0 1 1,3 0-33,119 31 141,-115-28-140,0 1 0,-1 0 0,0 0 0,0 1 0,0 1 1,-1 0-1,0 0 0,0 1 0,-1 0 0,0 0 0,0 1 0,-1 0 0,0 0 0,0 1 1,-1-1-1,-1 2 0,1-1 0,-2 1 0,1-1 0,-2 1 0,1 0 0,-2 1 0,1-1 0,-1 1 1,-1-1-1,0 1 0,-1-1 0,0 1 0,-1 1-1,-4-1-1,0 0 0,-1-1-1,-1 0 1,0 0 0,0-1 0,-1 0-1,0 0 1,-1-1 0,0 0 0,0 0 0,-1-1-1,0 0 1,-1-1 0,1 0 0,-1-1 0,-1 0-1,1-1 1,-1 0 0,0 0 0,0-2-1,-1 1 1,-4-1 1,1 2-52,-1 0 0,0-2 0,1 0 0,-1-1 0,0-1 0,0 0 0,0-1 0,-9-2 52,25 2-69,1 0 0,-1 0 0,0 0 0,0 0 1,1 0-1,-1 0 0,0 0 0,1 0 0,-1 0 0,0-1 0,1 1 1,-1 0-1,0 0 0,1-1 0,-1 1 0,0 0 0,1-1 0,-1 1 1,1 0-1,-1-1 0,1 1 0,-1-1 0,1 1 0,-1-1 0,1 1 1,-1-1-1,1 0 0,0 1 0,-1-1 0,1 0 0,0 1 0,-1-1 1,1 1-1,0-1 0,0 0 0,0 0 0,0 1 0,0-1 0,0 0 1,0 1-1,0-1 0,0 0 0,0 1 0,0-1 0,0 0 0,0 0 1,0 1-1,1-2 69,24-26-8589,4 11-2002</inkml:trace>
  <inkml:trace contextRef="#ctx0" brushRef="#br0" timeOffset="29238.395">1043 106 7271,'0'0'7175,"2"-15"-3470,6-46-924,-8 61-2679,1-1-1,-1 0 1,1 0 0,-1 1 0,0-1 0,1 0 0,-1 0-1,0 1 1,0-1 0,0 0 0,1 0 0,-1 1 0,0-1-1,0 0 1,0 0 0,0 0 0,-1 0 0,1 1 0,0-1-1,0 0 1,0 0 0,-1 1 0,1-1 0,0 0 0,-1 0-1,1 1 1,0-1 0,-1 0 0,1 1 0,-1-1 0,1 0-1,-1 1 1,0-1 0,1 1 0,-1-1 0,1 1-1,-1-1 1,0 1 0,0 0 0,1-1 0,-1 1 0,0 0-1,0-1 1,1 1 0,-1 0 0,0 0 0,0 0 0,0 0-1,1 0 1,-1 0 0,0 0 0,0 0 0,0 0 0,1 0-1,-1 0 1,0 0 0,0 1 0,0-1 0,1 0 0,-1 0-1,0 1 1,1-1 0,-1 1 0,0-1-102,-38 28 743,21-7-548,0 1-1,1 0 1,2 2 0,0 0-1,2 0 1,-10 24-195,14-30 87,-10 18-35,2 1 0,1 0 0,2 1 0,1 1 0,2 0 0,2 0 0,2 1 0,1 0 0,2 1 0,2-1 0,2 1 0,2 5-52,-2-37-29,0 0 0,1 0 0,0 0 0,1 0 0,0 0 0,0 0 0,1 0 0,0-1 0,1 1 0,-1-1 0,2 0 0,-1 0 0,1 0 0,1-1 0,-1 0 0,1 0 0,0 0 0,1 0 0,-1-1 0,1 0 0,1-1 0,-1 0 0,1 0 0,0 0 0,0-1 0,0 0 0,1-1 0,-1 0 0,1 0 0,3 0 29,-1-1-283,0-1 0,-1-1 0,1 0 0,0-1 1,0 0-1,0 0 0,0-1 0,-1 0 0,1-1 0,-1-1 0,0 1 1,1-2 282,67-49-9173,-47 23-799</inkml:trace>
  <inkml:trace contextRef="#ctx0" brushRef="#br0" timeOffset="29870.086">1256 392 10282,'-1'-14'3459,"-1"-48"-566,1 60-2593,1 0 1,-1 0-1,1 0 0,-1 0 0,1 0 0,0 0 0,0 0 0,0 0 0,0 0 0,0 0 0,0 0 0,1 0 0,-1 0 0,1 0 0,-1 0 0,1 0 0,0 0 0,0 0 0,0 0 0,0 0 1,0 0-1,0 1 0,0-1 0,0 0 0,1 1 0,-1-1 0,1 1 0,-1 0 0,2-1-300,35 30 1852,18 27-1530,-3 2 1,-2 3-1,13 24-322,-63-83-1,28 43-113,1-1 0,3-1 0,1-2 0,3-1-1,11 8 115,-47-46-9,2 2-58,0 0 0,1 0 0,-1 0-1,1 0 1,0-1 0,-1 1-1,1-1 1,0 0 0,0 0-1,0-1 1,1 1 0,-1-1 0,0 0-1,1 0 1,-1 0 0,0 0-1,5-1 68,-7-2-12,-1-1 0,1 0 0,-1 1-1,0-1 1,1 0 0,-1 0 0,0 0-1,-1 1 1,1-1 0,-1 0 0,1 0-1,-1 0 1,0 0 0,0 0 0,0 0-1,0 0 1,-1 0 0,1 0 0,-1 0 0,0-2 12,0 0-12,-47-268 204,44 245-133,2 10 116,-1 1 1,-1-1-1,0 1 1,-1 0-1,-1 0 0,0 0 1,-8-12-176,13 28 49,1-1 0,-1 1 0,0 0-1,0-1 1,1 1 0,-1 0 0,0 0 0,0-1 0,-1 1 0,1 0 0,0 0 0,0 0 0,0 0-1,-1 1 1,1-1 0,-1 0 0,1 0 0,0 1 0,-1-1 0,1 1 0,-1-1 0,1 1 0,-1 0-1,0 0 1,1-1 0,-1 1 0,1 0 0,-1 0 0,1 1 0,-1-1 0,1 0 0,-1 0-1,0 1 1,1-1 0,0 1 0,-1-1 0,1 1 0,-1 0 0,1 0 0,0-1 0,-1 1 0,1 0-1,0 0 1,0 0 0,0 0 0,0 1 0,0-1 0,0 0 0,0 0 0,-1 1-49,-136 240 566,2-28-449,102-133-2295,35-82-2137,3-3 2182,1 0-259,6-9-5840</inkml:trace>
  <inkml:trace contextRef="#ctx0" brushRef="#br0" timeOffset="30347.226">2154 431 7879,'0'0'6049,"0"0"-2286,0 0-981,0 0-572,0 0-630,0 0-384,0 0-379,4-5-305,6-1-469,1 0 0,0 0 0,1 1-1,0 1 1,-1 0 0,1 0 0,1 1 0,-1 0 0,0 2-1,1-1 1,-1 1 0,1 1 0,-1 0 0,1 1 0,3 1-43,-9-2-29,-2 0-36,-4-1-29,0 1-1,0-1 1,1 1 0,-1-1 0,0 1 0,0 0 0,1-1 0,-1 1 0,0 0 0,0 0 0,1 0 0,-1 0 0,0 0 0,0 0-1,1 1 1,-1-1 0,0 0 0,0 0 0,0 1 0,1-1 0,-1 1 0,0-1 0,0 1 0,0 0 0,0-1 0,0 1 0,0 0-1,0 0 1,0 0 0,0 0 0,0 0 0,-1 0 0,1 0 0,0 0 0,-1 0 0,1 0 0,0 0 0,-1 0 0,0 0 0,1 1-1,-1-1 1,0 0 0,1 0 0,-1 1 0,0-1 0,0 0 0,0 0 0,0 1 0,0-1 0,0 0 0,-1 1 94,-32 41-8638,3-18 3129</inkml:trace>
  <inkml:trace contextRef="#ctx0" brushRef="#br0" timeOffset="30642.971">2123 628 4356,'0'0'4196,"0"0"-1730,0 0 289,0 0-417,0 0-448,0 0-385,0 0-383,0 0-194,104 48-287,-60-50-385,-2-2-160,7-3-96,-2-2-96,4-1-224,-2-1-673,-9-1-2306,-6 4-4997</inkml:trace>
  <inkml:trace contextRef="#ctx0" brushRef="#br0" timeOffset="31081.128">2869 325 10025,'2'-13'4159,"-2"7"-3946,1 0 202,-1-1 0,1 1 1,0 0-1,0-1 1,1 1-1,0 0 1,0 0-1,0 0 0,1 0 1,0 0-1,0 1 1,0-1-1,1 1 1,0 0-1,0 0 0,0 0 1,1 0-1,-1 1 1,1 0-1,0 0 1,3-2-416,-3 3 62,0 0 1,1 0 0,-1 0-1,0 1 1,1-1 0,-1 2 0,1-1-1,0 0 1,0 1 0,-1 0 0,1 1-1,0-1 1,0 1 0,0 0-1,0 0 1,0 1 0,0 0 0,0 0-1,-1 0 1,1 1 0,0 0 0,-1 0-1,1 0 1,-1 1 0,0 0-1,0 0 1,0 0 0,0 1 0,0-1-1,-1 1 1,1 0 0,-1 0 0,0 1-1,0-1 1,-1 1 0,0 0-1,1 0 1,-2 0 0,1 1 0,-1-1-1,1 1 1,-1-1 0,-1 1 0,2 5-64,-5 3-178,0 0 0,-1 0 0,-1 0 0,0 0 0,0 0 0,-2-1 0,0 0 0,0 0 0,-1-1-1,-1 1 1,0-2 0,0 1 0,-2-1 0,1 0 0,-1-1 0,-1 0 0,1-1 0,-2 0 0,1-1-1,-12 7 180,28-20-32,-1 1 0,1 0 0,0 1 0,1-1 0,-1 1 0,0 0 0,1 0 0,0 1 0,0 0 0,0 0 0,0 0 0,0 1 0,0 0 0,0 0 0,0 0 0,0 1 0,1 0 0,-1 0 0,0 0 0,0 1 0,0 0 0,0 0 0,0 1 0,0 0 0,0 0 0,0 0 0,0 0 0,-1 1 0,1 0 0,-1 1-1,4 2 33,-4 2 88,0 0 0,-1 0 0,0 0-1,0 1 1,-1-1 0,0 1 0,-1 0-1,0 0 1,0 0 0,-1 0 0,0 0-1,-1 1 1,1-1 0,-2 0 0,0 0-1,0 0 1,0 0 0,-1 0-1,-1 0 1,1 0 0,-1 0 0,-1-1-1,0 1 1,0-1 0,0 0 0,-1 0-1,-1-1 1,1 1 0,-1-1 0,0 0-1,-1-1 1,1 0 0,-1 0-1,-1 0 1,1-1 0,-1 0 0,0 0-1,0-1 1,0 0 0,-1 0 0,1-1-1,-1 0 1,0-1 0,0 0 0,0 0-1,-9 0-87,6-1 64,0-1-1,1 0 1,-1 0-1,0-1 1,1-1-1,-1 0 1,1 0-1,-1-1 1,1-1-1,0 0 0,0-1 1,1 0-1,-1 0 1,1-1-1,0 0 1,1-1-1,-1 0 1,-3-5-64,10 9-21,1-1 0,-1 1 0,1-1 1,0 0-1,0 0 0,1 0 0,-1 0 1,1 0-1,0 0 0,0 0 0,0 0 1,0-1-1,1 1 0,0 0 0,-1-1 1,2 1-1,-1-1 21,0 3-185,1 0 0,-1 0 0,1 0 0,-1 1 0,1-1 0,0 0 1,0 1-1,-1-1 0,1 0 0,0 1 0,1-1 0,-1 1 0,0 0 0,0-1 0,1 1 0,-1 0 1,0 0-1,1-1 0,-1 1 0,1 1 0,0-1 0,-1 0 0,1 0 0,0 0 0,1 0 185,23-3-6390,2 2-5012</inkml:trace>
  <inkml:trace contextRef="#ctx0" brushRef="#br0" timeOffset="31420.137">3515 40 15343,'0'0'3299,"0"0"-652,0 0-378,0 0-769,0 0-416,9 14-187,107 164 1142,-102-152-1995,-1 1 0,-2 1 0,-1 0 0,-1 1 0,-1 0 0,-2 0 0,0 1 0,-3 0 0,0 0 0,-2 0 0,-1 0 0,-1 0 0,-2 0 0,-1-1-1,-1 1 1,-2-1 0,-1 0 0,-1 0 0,-1-1 0,-2 0 0,0-1 0,-2-1 0,-1 0 0,-2 0 0,0-2 0,-1 0 0,-2-1 0,0-1 0,-1-1 0,-11 8-44,26-24-14,-5 6-153,1-1 1,-2 0-1,0-1 1,0 0 0,-1-1-1,1 0 1,-2-1-1,-9 3 167,23-10-133,0-1-1,-1 0 1,1 0-1,-1 0 1,1 1-1,0-1 0,0 0 1,-1 0-1,1 0 1,0 0-1,0 0 0,0 0 1,0 0-1,0 0 1,0 0-1,0 1 0,0-1 1,1 0-1,-1 0 1,0 0-1,1 0 0,-1 0 1,0 0-1,1 1 1,-1-1-1,1 0 0,-1 0 1,1 1-1,-1-1 1,1 0-1,0 1 0,-1-1 1,1 0-1,0 1 1,-1-1-1,1 1 1,0-1-1,0 1 0,0 0 1,0-1 133,28-32-5034,6-4-4319</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1:40.754"/>
    </inkml:context>
    <inkml:brush xml:id="br0">
      <inkml:brushProperty name="width" value="0.05" units="cm"/>
      <inkml:brushProperty name="height" value="0.05" units="cm"/>
      <inkml:brushProperty name="color" value="#5B2D90"/>
    </inkml:brush>
  </inkml:definitions>
  <inkml:trace contextRef="#ctx0" brushRef="#br0">244 12 10890,'0'0'4517,"0"0"-2980,-14-3-688,6 1-611,5 1-146,0 0 0,0 0 0,0 0 0,-1 0 1,1 0-1,0 1 0,0-1 0,-1 1 0,1 0 0,0 0 1,0 0-1,-1 1 0,1-1 0,0 1 0,0 0 0,-1 0 1,1 0-1,0 0 0,0 0 0,0 1 0,0-1 0,1 1 1,-1 0-1,0 0 0,1 0 0,-1 0 0,1 0 0,-1 1-92,-14 21 118,1-1 0,2 2 0,0 0-1,1 1 1,2 0 0,1 1-1,1 0 1,1 0 0,1 1 0,2 0-1,0 0 1,2 1 0,2-1-1,0 1 1,2 3-118,0-13 50,0-1 0,1 0 0,1 0 0,1 0 0,0-1-1,1 1 1,1-1 0,1 0 0,1 0 0,0-1 0,1 0 0,0-1 0,2 0 0,-1 0-1,2-1 1,0 0 0,1-1 0,0-1 0,1 0 0,0-1 0,1 0 0,0-1-1,1-1 1,3 2-50,-15-8 4,0-1 0,1 1-1,-1-1 1,1 0-1,0 0 1,-1 0 0,1 0-1,0-1 1,0 0-1,0 0 1,0 0 0,0-1-1,1 0 1,-1 0-1,0 0 1,0 0 0,0-1-1,0 0 1,0 0-1,0 0 1,0-1-1,0 1 1,-1-1 0,1-1-1,0 1 1,-1 0-1,0-1 1,1 0 0,-1 0-1,0-1 1,-1 1-1,1-1 1,-1 1 0,1-1-1,-1 0 1,0-1-1,0 1 1,-1 0 0,0-1-1,1 1 1,-1-1-1,-1 0 1,2-3-4,-1-13 39,0-1-1,-1 0 1,-1 0-1,-1 0 1,-1 0-1,-1 0 1,-1 1-1,-1-1 1,-1 1-1,-1 0 1,0 0-1,-2 1 1,0 0-1,-2 1 1,0 0-1,-1 0 0,0 2 1,-2-1-1,-12-11-38,16 18-51,0 0 0,-1 1 0,-1 0 0,0 1 0,0 1 0,-1 0 0,0 0 0,0 1 0,-14-5 50,-41 2-4039,45 14-1378,6 7-2750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1:41.133"/>
    </inkml:context>
    <inkml:brush xml:id="br0">
      <inkml:brushProperty name="width" value="0.05" units="cm"/>
      <inkml:brushProperty name="height" value="0.05" units="cm"/>
      <inkml:brushProperty name="color" value="#5B2D90"/>
    </inkml:brush>
  </inkml:definitions>
  <inkml:trace contextRef="#ctx0" brushRef="#br0">22 108 13741,'0'0'4805,"0"0"-2190,0 0-639,0 0-343,0 0-635,0 0-592,0 0-219,-3 20-11,-15 139 379,18-64-476,5-1-1,5 0 0,4 9-78,3-59-304,-9-78-481,-2-179-37,-7 145 823,3 1 1,2 0-1,4 0 0,7-22-1,-15 84 3,0 0-1,0 0 0,1 0 0,0 1 0,0-1 0,0 0 0,1 0 0,0 1 1,0-1-1,0 1 0,0 0 0,1-1 0,-1 1 0,1 0 0,0 0 1,0 1-1,1-1 0,-1 1 0,1-1 0,0 1 0,0 0 0,0 0 0,0 1 1,0-1-1,0 1 0,1 0 0,-1 0 0,1 1 0,0-1 0,4 0-2,6 4-6,0 1 0,-1 0-1,0 1 1,1 1 0,-1 0-1,-1 1 1,1 0 0,-1 1-1,0 0 1,-1 1 0,0 1-1,0 0 1,-1 1 0,10 9 6,12 8-104,30 24-1500,-4 3-4356,-30-23-1039</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1:41.909"/>
    </inkml:context>
    <inkml:brush xml:id="br0">
      <inkml:brushProperty name="width" value="0.05" units="cm"/>
      <inkml:brushProperty name="height" value="0.05" units="cm"/>
      <inkml:brushProperty name="color" value="#5B2D90"/>
    </inkml:brush>
  </inkml:definitions>
  <inkml:trace contextRef="#ctx0" brushRef="#br0">115 263 13261,'0'0'3571,"0"0"-1142,0 0-59,0 0-261,0 0-636,0 0-571,0 0-475,-1 11-234,-8 408 1088,9-389-1256,-3 26-179,3 0-1,3 0 0,1 0 1,4 0-1,1-1 1,14 42 154,-46-177-67,3 0 0,4-1 0,3 0 1,4-1-1,3-1 0,4-40 67,1 86 22,2 0 0,2 0 0,0 0 0,3 1-1,1 0 1,2 0 0,1 0 0,2 1 0,1 1 0,2 0 0,13-20-22,-24 47 0,1 0 0,-1 0 0,2 1 1,-1-1-1,1 1 0,0 1 1,0-1-1,0 1 0,1 0 1,0 1-1,0-1 0,0 1 1,0 1-1,1-1 0,-1 1 1,1 1-1,0-1 0,0 1 0,0 1 1,0-1-1,0 1 0,1 1 1,-1 0-1,0 0 0,0 0 1,0 1-1,1 0 0,-1 1 1,0 0-1,0 0 0,-1 1 1,1 0-1,0 0 0,4 3 0,0 3-52,1 0 0,-1 1-1,0 1 1,-1 0 0,-1 0-1,1 1 1,-2 0 0,0 1-1,0 0 1,-1 0 0,-1 1-1,0 0 1,-1 1 0,-1-1-1,0 1 1,-1 0 0,0 0-1,-1 1 1,-1-1 0,-1 1 0,0-1-1,-1 1 1,0-1 0,-2 1-1,-1 12 53,0-16-67,-1-1 0,0 1-1,-1-1 1,0 1 0,0-1-1,-2-1 1,1 1 0,-1-1-1,0 0 1,-1-1 0,0 0-1,-1 0 1,0 0 0,0-1-1,-1-1 1,0 0 0,-1 0-1,1-1 1,-1 0 0,-2 0 67,-5 3-123,1-2 1,-2 0 0,1-1 0,-1-1 0,0 0-1,0-2 1,0 0 0,0-1 0,-1-1-1,1-1 1,0-1 0,-9-1 122,18 0-385,0 0 0,0 0 0,0-1 0,0 0 0,0-1 0,1 0 0,0-1 0,0 0 0,0 0 0,-3-4 385,-34-50-8316,38 23-215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1:44.626"/>
    </inkml:context>
    <inkml:brush xml:id="br0">
      <inkml:brushProperty name="width" value="0.05" units="cm"/>
      <inkml:brushProperty name="height" value="0.05" units="cm"/>
      <inkml:brushProperty name="color" value="#5B2D90"/>
    </inkml:brush>
  </inkml:definitions>
  <inkml:trace contextRef="#ctx0" brushRef="#br0">17 17 13485,'0'0'3368,"0"0"-634,0 0-348,0 0-646,0 0-656,0 0-428,0 0-357,16-4-58,52-9 47,-65 14-272,0-1 0,0 1 0,0-1 0,0 1 1,0 0-1,0 0 0,0 0 0,0 1 0,0-1 0,0 1 0,-1 0 1,1-1-1,-1 1 0,1 0 0,-1 1 0,0-1 0,0 0 0,0 1 1,0-1-1,0 1 0,0-1 0,-1 1 0,1 0 0,-1 0 0,0 0 1,0 0-1,0 0 0,0 0 0,0 0 0,-1 0 0,1 0 0,-1 0 0,0 0 1,0 1-1,0-1 0,0 0 0,-1 0 0,1 0 0,-1 0 0,0 0 1,0 0-1,0 0 0,-1 2-16,-2 6 77,0 0 1,-1 0-1,0-1 1,-1 1-1,0-1 1,-1 0 0,0-1-1,0 0 1,-1 0-1,0 0 1,-1-1-1,-4 3-77,-47 54 538,59-64-536,1-1-1,-1 1 1,0 0-1,0-1 1,0 1 0,1 0-1,-1 0 1,0-1-1,1 1 1,-1 0 0,0 0-1,1 0 1,-1 0-1,1 0 1,0 0 0,-1 0-1,1 0 1,0 0-1,0 0 1,-1 0 0,1 0-1,0 0 1,0 0 0,0 0-1,0 0 1,0 0-1,0 0 1,1 0 0,-1 1-1,0-1 1,1 0-1,-1 0 1,0 0 0,1-1-1,-1 1 1,1 0-1,-1 0 1,1 0 0,0 0-1,-1 0 1,1-1 0,0 1-1,0 0 1,0 0-1,-1-1 1,1 1 0,0-1-1,0 1 1,0-1-1,0 1 1,0-1 0,0 0-1,0 1 1,0-1-1,0 0 1,0 0 0,0 1-1,0-1 1,0 0-1,0 0 1,0 0 0,0-1-1,1 1-1,114-7-1080,-39-6-2492,-33 5-515,1 1-3611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1:42.360"/>
    </inkml:context>
    <inkml:brush xml:id="br0">
      <inkml:brushProperty name="width" value="0.05" units="cm"/>
      <inkml:brushProperty name="height" value="0.05" units="cm"/>
      <inkml:brushProperty name="color" value="#5B2D90"/>
    </inkml:brush>
  </inkml:definitions>
  <inkml:trace contextRef="#ctx0" brushRef="#br0">390 81 11691,'0'0'3838,"-4"-13"-1275,-17-40-300,20 51-2165,0 1 0,-1 0-1,1 0 1,0 0 0,0 0-1,-1 0 1,1 0 0,0 0-1,-1 0 1,1 1 0,-1-1-1,1 1 1,-1-1 0,0 1-1,1-1 1,-1 1-1,1 0 1,-1 0 0,0 0-1,1 0 1,-1 0 0,0 0-1,1 0 1,-1 0 0,1 1-1,-1-1 1,1 1 0,-1-1-1,0 1 1,1-1 0,0 1-1,-1 0 1,1 0 0,-1 1-98,-10 5 274,1 0-1,1 1 1,-1 1 0,1 0 0,1 0 0,0 1-1,0 0 1,1 1 0,0 0 0,-5 11-274,9-16 75,-24 36 114,2 1-1,2 1 1,2 2 0,2 0-1,2 1 1,3 1-1,1 0 1,2 1 0,-1 26-189,10-57-40,1 0 0,1 0 0,1 1 1,0-1-1,1 0 0,1 0 0,1 0 1,0 0-1,2 0 0,0-1 1,1 1-1,0-1 0,2-1 0,0 1 1,1-1-1,0-1 0,1 1 0,1-2 1,0 0-1,1 0 0,1-1 0,0 0 1,1-1-1,0 0 0,1-2 0,0 0 1,9 4 39,-12-7-225,0-1 0,1-1 1,0 0-1,0-1 0,0 0 1,0-1-1,0-1 1,1 0-1,0-1 0,-1 0 1,1-1-1,0 0 0,-1-1 1,8-2 224,-11 0-531,0 1 0,0-1 1,0 0-1,-1-1 0,0-1 1,0 1-1,0-1 0,0-1 1,-1 1-1,1-2 0,-2 1 1,8-8 530,60-99-9561,-45 40 3283</inkml:trace>
  <inkml:trace contextRef="#ctx0" brushRef="#br0" timeOffset="511.214">711 442 4164,'-1'-15'3491,"0"10"-3238,-13-77 4529,-19 22 3177,14 55-3277,16 35-2895,3-20-1791,-3 243 2678,19 114-2674,-14-313 15,-2-37-98,1 0-1,0 0 0,1 0 0,1-1 0,1 1 1,0 0-1,3 6 84,-6-23-14,-1 0-1,1 0 1,0 0-1,-1 0 1,1 0-1,-1 0 1,1 0 0,-1 0-1,1 0 1,-1 0-1,1 0 1,-1 0-1,1-1 1,-1 1-1,1 0 1,-1 0 0,1-1-1,-1 1 1,1 0-1,-1-1 1,0 1-1,1 0 1,-1-1 0,0 1-1,1 0 1,-1-1-1,0 1 1,1-1-1,-1 1 1,0-1 0,0 1-1,1-1 1,-1 1-1,0-1 1,0 1-1,0-1 1,0 1 0,0-1-1,0 1 1,0-1-1,0 1 1,0-1-1,0 1 1,0-1-1,0 1 1,0-1 0,0 1-1,0-1 1,0 1-1,-1-1 1,1 1-1,0-1 1,0 1 0,-1-1-1,1 1 1,0-1-1,-1 1 1,1 0-1,0-1 1,-1 1 0,1-1-1,-1 1 1,1 0-1,0 0 1,-1-1 14,1-1-18,-2-206 0,-3 152 30,3 0 0,2 0 1,3 0-1,2 0 0,2 1 0,3 0 0,2 0 0,3 1 0,10-24-12,-23 72 3,0 1-1,0-1 1,1 1-1,0-1 1,0 1-1,0 0 1,0 0-1,1 1 1,-1-1-1,1 1 1,1-1-1,-1 1 1,1 0-1,-1 1 1,1-1-1,0 1 1,0 0-1,1 0 1,-1 1-1,0-1 1,1 1-1,0 0 1,-1 1-1,1-1 1,0 1-1,0 1 1,0-1-1,0 1 1,0 0-1,0 0 1,0 0 0,0 1-1,0 0 1,2 1-3,-2 0-6,0 0 0,0 1 0,-1 0 0,1 0 0,-1 0 0,1 1 0,-1 0 0,0 0 0,0 0 0,-1 0 0,1 1 0,-1 0 0,0 0 0,0 0 0,-1 0 0,0 1 0,1-1 0,-2 1 0,1 0 0,-1 0 0,0 0 0,0 0 0,0 0 0,-1 1 0,0 1 6,1 2-139,-1 0 0,0 0-1,-1 1 1,0-1 0,0 0 0,-1 0 0,0 1 0,-1-1 0,0 0-1,-1 0 1,0-1 0,-1 1 0,1-1 0,-2 1 0,-2 4 139,-2 0-136,0-1 0,-1 0-1,-1 0 1,0-1 0,0 0 0,-1-1 0,-1 0 0,0-1 0,0-1 0,-1 0-1,0 0 1,0-2 0,-1 0 0,0 0 0,-1-2 0,1 1 0,-1-2-1,0 0 1,0-1 0,-7 0 136,21-4 3,1 0-1,-1 0 1,1 0-1,-1 0 1,1 0-1,-1 0 0,1 0 1,0 0-1,0 0 1,-1-1-1,1 1 1,0 0-1,0-1 1,0 1-1,0-1 1,1 1-1,-1-1 1,0 0-1,1 1 1,-1-1-1,1 0 0,-1 0 1,1 1-1,0-1 1,0 0-1,0 0 1,0 1-1,0-1 1,0 0-1,0 0 1,1 1-1,-1-1 1,1 0-1,-1 1 0,1-1 1,-1 0-1,1 1 1,0-1-1,0 1 1,0-1-1,0 1 1,0-1-1,0 1 1,0 0-1,1 0 1,-1-1-1,0 1 1,1 0-1,-1 0 0,1 0 1,-1 1-1,2-2-2,8-6 4,1 0 0,1 1-1,-1 0 1,1 1-1,0 0 1,1 1 0,0 1-1,-1 0 1,1 0 0,1 2-1,-1 0 1,0 0-1,0 2 1,1-1 0,-1 2-1,1 0 1,-1 1 0,0 0-1,0 1 1,0 1-1,0 0 1,-1 0 0,1 2-1,-1 0 1,0 0 0,-1 1-1,0 1 1,6 4-4,-7-2-2,1 0 1,-1 1 0,-1 1-1,0-1 1,-1 2-1,0-1 1,-1 1 0,0 1-1,-1-1 1,-1 1 0,0 1-1,-1-1 1,0 1-1,-1 0 1,-1 0 0,0 0-1,-1 0 1,-1 0-1,0 2 2,-1-6 1,0 1 0,-1-1 0,0 1 0,0-1 0,-1 0-1,-1 1 1,0-1 0,0 0 0,-1 0 0,-1-1 0,0 1 0,0-1-1,-1 0 1,0 0 0,-1-1 0,0 0 0,0 0 0,-1 0-1,0-1 1,-1 0 0,0-1 0,0 0 0,-1 0 0,1-1-1,-7 2 0,4-2 27,-1-1-1,1 0 0,-1-1 1,-1 0-1,1-1 1,0-1-1,-1 0 0,1-1 1,-1 0-1,0-1 0,1-1 1,-1 0-1,1-1 0,-1 0-26,7 1-116,1-1 0,0 1 0,-1-1 0,1-1-1,0 1 1,0-1 0,1 0 0,-1 0 0,0-1 0,1 0-1,0 0 1,0 0 0,0-1 0,0 1 0,1-1 0,0 0-1,0-1 1,0 1 0,1-1 0,0 1 0,0-1-1,0 0 1,0 0 0,1 0 0,0-1 0,1 1 0,-1 0-1,1-1 1,0-3 116,1-24-4932,5 3-2766</inkml:trace>
  <inkml:trace contextRef="#ctx0" brushRef="#br0" timeOffset="933.022">1576 256 12396,'-1'-13'5061,"-1"-41"-2093,-6 32 1823,1 36-2194,-2 46-1627,2 0 1,3 0-1,2 34-970,1-12 463,-7 116-517,9 0 1,9 0 0,21 101 53,-31-294-132,17 59-858,11-40-3969,-15-28 64,-1-10-3145</inkml:trace>
  <inkml:trace contextRef="#ctx0" brushRef="#br0" timeOffset="1416.555">2156 449 16560,'0'0'3309,"0"0"-874,0 0-444,0 0-699,0 0-566,-3 17-182,-38 121 252,4-60-640,3 2 0,3 1 0,4 2 0,-16 84-156,40-142-140,5-35-157,53-296 291,-49 268 13,1-1-1,3 1 1,1 1-1,1 0 1,2 0-1,2 1 1,2 1 0,0 1-1,6-5-6,-22 36 2,0-1-1,1 0 1,-1 1-1,1-1 1,0 1 0,-1 0-1,2-1 1,-1 2-1,0-1 1,0 0 0,1 1-1,0-1 1,-1 1-1,1 0 1,0 0 0,0 1-1,0-1 1,1 1-1,-1 0 1,0 0 0,0 0-1,1 0 1,-1 1-1,0 0 1,1 0 0,-1 0-1,0 0 1,1 1-1,-1 0 1,0 0 0,0 0-1,0 0 1,1 0 0,-1 1-1,0 0 1,-1 0-1,1 0 1,0 0 0,-1 1-1,3 1-1,15 17-12,0 1-1,-2 1 1,0 1-1,-2 1 1,-1 0-1,-1 1 1,-1 1-1,-1 0 1,-1 0 0,-2 2-1,-1-1 1,-1 1-1,-1 1 1,-2-1-1,0 8 13,-2-23 0,0 0 0,-1 0 0,0 0 0,-2 0 0,1 0 0,-2 1 0,0-1 0,-1 0 0,0 0 0,-1 0 0,0 0 0,-1-1 0,-1 1 0,0-1 0,-4 6 0,6-16 3,0 0 0,0 0 0,1 0-1,-2 0 1,1 0 0,0-1 0,-1 0-1,1 0 1,-1 0 0,1 0 0,-1 0 0,0-1-1,0 1 1,0-1 0,0 0 0,0 0-1,0-1 1,0 1 0,0-1 0,0 0-1,0 0 1,-1 0 0,1-1 0,0 1 0,0-1-1,-4-1-2,-94-52 88,65 22-48,3-1 1,0-2-1,3-2 0,-22-31-40,52 66-28,0 2-20,0-1 1,-1 0-1,1 0 1,0 0 0,0 0-1,0 0 1,0 0-1,0 0 1,0 0 0,0-1-1,0 1 1,0 0-1,1-1 1,-1 1 0,0 0-1,1-1 1,-1 1-1,1-1 1,0 1-1,-1-1 1,1 1 0,0-1-1,0 1 1,0-1-1,0 1 1,0-1 0,0 1-1,1-1 1,-1 1-1,0-1 1,1 1 0,-1 0-1,1-1 1,-1 1-1,1-1 1,0 1-1,0 0 1,0 0 0,-1-1-1,1 1 1,0 0-1,0 0 1,1 0 0,-1 0 47,82-1-11444,-75 2 9664,28 4-8859</inkml:trace>
  <inkml:trace contextRef="#ctx0" brushRef="#br0" timeOffset="1683.605">2841 140 5958,'0'0'8509,"0"0"-4511,0 0-1585,0 0-448,0 0-812,7 13-261,40 84 872,-5 2 0,28 102-1764,-54-156 79,-2 0-1,-3 0 0,-1 1 0,-2 1 1,-3 0-1,-1 0 0,-2 0 1,-3 0-1,-4 32-78,1-61-16,0 0 1,-1 0-1,0-1 0,-2 0 0,0 0 1,-1-1-1,0 0 0,-2 0 1,0-1-1,0 0 0,-1 0 1,-1-2-1,-1 1 0,0-1 1,0-1-1,-1-1 0,-5 3 16,-108 52-4127,80-54-234,8-11-2841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1:45.229"/>
    </inkml:context>
    <inkml:brush xml:id="br0">
      <inkml:brushProperty name="width" value="0.05" units="cm"/>
      <inkml:brushProperty name="height" value="0.05" units="cm"/>
      <inkml:brushProperty name="color" value="#5B2D90"/>
    </inkml:brush>
  </inkml:definitions>
  <inkml:trace contextRef="#ctx0" brushRef="#br0">44 220 14253,'0'0'3198,"0"0"-635,0 0-215,0 0-709,0 0-662,-5 13-320,-1 1-559,1 0 0,0 1 0,1-1 0,1 1 0,1 0 0,0 0 1,0 0-1,2 0-98,2 84 200,5 0 0,5 0 0,3-1 0,20 62-200,26-5-512,-61-155 502,0 0 1,1 0-1,-1-1 1,0 1-1,1 0 1,-1 0-1,0 0 0,1-1 1,-1 1-1,0 0 1,1 0-1,-1 0 1,1 0-1,-1 0 1,0 0-1,1 0 0,-1 0 1,1 0-1,-1 0 1,0 0-1,1 0 1,-1 0-1,1 0 0,-1 0 1,0 0-1,1 0 1,-1 1-1,0-1 1,1 0-1,-1 0 1,0 0-1,1 1 0,-1-1 1,0 0-1,1 0 1,-1 1-1,0-1 1,0 0-1,1 0 1,-1 1-1,0-1 0,0 0 1,1 1 9,-7-39-59,-52-167 109,34 125 33,2 0 0,4-2 0,-4-59-83,19 113 121,0 0-1,2-1 0,2 1 1,0 0-1,2-1 1,1 1-1,1 0 0,1 1 1,5-11-121,-8 32 26,-1 0 1,1 1-1,0-1 1,0 1-1,1 0 1,0 0-1,0 0 1,0 1-1,0-1 0,1 1 1,0 0-1,-1 0 1,2 1-1,-1 0 1,0-1-1,1 2 1,-1-1-1,1 1 1,0-1-1,0 1 1,0 1-1,0 0 1,0-1-1,0 2 0,0-1 1,0 1-1,1 0 1,5 1-27,1 0 3,0 0 1,1 1-1,-1 1 0,0 1 1,0 0-1,-1 0 0,1 1 1,-1 1-1,0 0 0,0 1 1,-1 0-1,0 0 1,0 2-4,-1-2-26,-1 0 1,-1 1 0,1 0 0,-2 1 0,1 0-1,-1 0 1,0 1 0,-1 0 0,0 0 0,0 0-1,-1 1 1,-1-1 0,0 1 0,0 0 0,-1 1-1,-1-1 1,1 1 0,-2-1 0,0 1 0,0 0-1,-1-1 1,-1 1 0,0 0 0,0-1 0,-2 7 25,-4-7-72,0 0 1,-1 0 0,0-1-1,-1 0 1,0-1-1,0 0 1,-1 0 0,0-1-1,0 0 1,-1-1 0,0 0-1,-1-1 1,1 0 0,-1-1-1,0 0 1,-1-1-1,1 0 1,-1-1 0,-10 1 71,-148 17-1730,147-26-903,32-5-4124,12 2 1130</inkml:trace>
  <inkml:trace contextRef="#ctx0" brushRef="#br0" timeOffset="745.942">1032 100 14157,'0'0'3262,"-1"-13"-390,-8-37-213,7 48-2542,0 0 1,1 1 0,-1-1 0,0 1-1,0-1 1,0 1 0,0 0 0,0 0-1,0 0 1,0 0 0,0 0 0,0 1-1,0-1 1,-1 0 0,1 1 0,0 0-1,0-1 1,-1 1 0,1 0 0,0 0-1,-1 1 1,1-1 0,0 0 0,0 1-1,-1-1 1,1 1 0,0 0 0,0 0-1,0-1 1,0 1 0,0 1 0,0-1-1,0 0 1,0 0 0,0 2-118,-17 10 213,0 2 0,1 0 0,1 1 0,1 1 0,0 0 0,1 1 1,1 1-1,1 0 0,0 1 0,2 1 0,0-1 0,1 3-213,-9 13 88,2 0 1,1 0-1,2 2 0,1 0 1,3 0-1,-4 27-88,11-48-45,1 1 0,1-1 0,0 1 1,1 0-1,1 0 0,1-1 0,1 1 1,0-1-1,1 0 0,1 0 0,1 0 0,0 0 1,1-1-1,1 0 0,0 0 0,3 2 45,-1-4-327,0 0-1,0-1 0,1 0 1,1 0-1,0-2 0,1 1 1,0-2-1,1 0 0,0 0 1,0-1-1,1-1 0,0 0 1,1-1-1,-1-1 1,1-1-1,1 0 0,-1-1 1,1 0-1,0-2 0,-1 0 1,1 0-1,0-2 0,0 0 1,9-2 327,-18-1-193,1 1 1,0-2-1,-1 1 1,1-1-1,-1 0 1,0-1 0,0 0-1,-1 0 1,1-1-1,-1 0 1,-1 0-1,1-1 1,-1 0-1,0 0 1,0 0-1,-1-1 1,0 0-1,-1 0 1,3-6 192,62-170 272,-69 183-266,38-145 4542,17-145-4548,-48 173 4602,-22 137-1992,-1 39-2338,1 0 1,3 1-1,3 1 0,3 0 0,2 0 1,3 18-273,5 265-1629,-22-571 1491,17 214 139,-3-49 18,2 0 0,2 0 1,4 0-1,2 0 1,3 1-1,11-37-19,-20 94-1,1-1 1,0 0-1,0 1 0,0-1 0,1 0 1,0 1-1,0 0 0,0-1 0,1 1 1,-1 0-1,1 0 0,0 0 0,1 0 1,0 1-1,-1 0 0,1-1 0,0 1 1,1 1-1,-1-1 0,1 1 0,0-1 1,0 1-1,0 0 0,0 1 0,0 0 1,1-1-1,-1 2 0,1-1 0,-1 1 1,1-1-1,0 2 0,-1-1 1,1 0-1,0 1 0,0 0 0,4 1 1,-1 3-46,-1 0 0,1 1 1,-1 0-1,0 0 0,-1 1 0,1 0 0,-1 0 0,-1 0 0,1 1 0,-1 0 0,0 1 0,0-1 0,-1 1 1,0 0-1,-1 0 0,0 1 0,0 0 0,0-1 0,-1 1 0,-1 0 0,0 1 0,0-1 0,0 0 0,-1 0 1,-1 9 45,-1-1-157,-2-1 1,0 0 0,0 0-1,-2-1 1,0 1 0,-1-1-1,0 0 1,-1 0 0,-1-1-1,0 0 1,-1 0 0,-1-1 0,0 0-1,0-1 1,-1 0 0,-1 0-1,0-1 1,-1-1 0,0 0-1,0-1 1,-1-1 0,-1 0-1,1 0 1,-1-2 0,-4 2 156,-10-1 2,28-7 0,1 0 0,0 0 0,-1 0-1,1 0 1,0-1 0,-1 1 0,1 0-1,0 0 1,-1 0 0,1-1 0,0 1 0,-1 0-1,1 0 1,0-1 0,-1 1 0,1 0 0,0 0-1,0-1 1,-1 1 0,1 0 0,0-1 0,0 1-1,0 0 1,0-1 0,-1 1 0,1 0 0,0-1-1,0 1 1,0-1 0,0 1 0,0 0 0,0-1-1,0 1 1,0-1 0,0 1 0,0 0 0,0-1-1,0 1 1,0 0 0,0-1 0,1 1 0,-1-1-1,0 1 1,0 0 0,0-1 0,1 1 0,-1 0-1,0-1 1,0 1 0,1 0 0,-1 0 0,0-1-1,0 1 1,1 0 0,-1 0 0,0-1 0,1 1-1,-1 0 1,0 0 0,1 0 0,-1 0 0,0 0-1,1-1 1,-1 1 0,1 0 0,-1 0 0,1 0-2,12-13 76,2 1 0,0 1 0,0 0 0,1 1 0,0 0 0,1 1 0,0 1 0,10-3-76,-22 7 6,1 1-1,-1-1 1,1 1-1,-1 0 1,1 1-1,0-1 1,0 1-1,1 0 1,-1 1-1,0 0 1,0 0-1,1 0 1,-1 0-1,1 1 1,-1 0-1,0 1 1,1-1-1,-1 1 1,1 0-1,-1 1 1,0 0-1,0 0 0,0 0 1,0 0-1,0 1 1,-1 0-1,1 1 1,-1-1-1,1 1 1,-1 0-1,-1 0 1,1 0-1,0 1 1,-1 0-1,2 3-5,-1 5 24,0 1 0,-1 0 0,-1 0 0,-1 1 1,0-1-1,0 0 0,-1 1 0,-1-1 0,-1 1 0,0-1 0,-1 1 0,0-1 0,-1 0 0,-1 0 0,0 0 0,-1 0 0,0-1 0,-1 1 0,-1-2 0,0 1 0,-1-1 0,-4 6-24,-3 2 22,-1 0 0,-1-1 0,0-1 0,-1-1 0,-1-1 0,0 0 0,-1-2 0,-14 8-22,31-19-81,0-1 0,-1 0 0,1 0 0,0 0 1,-1 0-1,1-1 0,-1 1 0,0-1 0,1 0 0,-1 0 0,0 0 0,0 0 0,0-1 0,0 1 1,1-1-1,-1 0 0,0-1 0,0 1 0,0 0 0,0-1 0,0 0 0,1 0 0,-1 0 1,0-1-1,1 1 0,-1-1 0,1 0 0,-1 0 0,1 0 0,0 0 0,0 0 0,0-1 0,0 0 1,0 1-1,1-1 0,-1 0 0,1 0 0,0-1 0,-1 0 81,0-3-1072,0 0 0,1 0 0,0-1 0,0 1 0,1-1 0,-1 1 0,2-1 0,-1 0 0,1 1 0,0-1 0,1-6 1072,8-25-8147</inkml:trace>
  <inkml:trace contextRef="#ctx0" brushRef="#br0" timeOffset="1055.438">2203 1 2434,'0'0'12898,"0"0"-7752,0 0-2146,0 0-699,7 14-796,77 226 1928,-71-184-3268,-2 1-1,-3 0 1,-2 1-1,-3 0 0,-3 0 1,-1-1-1,-4 1 1,-10 50-165,8-73-78,-1 0 0,-2-1 1,-2 0-1,-1-1 0,-1 0 0,-2-1 1,-1-1-1,-2-1 0,0 0 0,-2-1 1,-2-2-1,0 0 0,-2-1 0,-1-2 1,-2 2 77,-108 65-3738,36-43-2315,-51 6-9450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07.613"/>
    </inkml:context>
    <inkml:brush xml:id="br0">
      <inkml:brushProperty name="width" value="0.05" units="cm"/>
      <inkml:brushProperty name="height" value="0.05" units="cm"/>
    </inkml:brush>
  </inkml:definitions>
  <inkml:trace contextRef="#ctx0" brushRef="#br0">0 1 15631,'0'0'2156,"2"17"-805,20 218 2487,35 453-1414,27 621-1504,-73-1057-575,21 529 72,47 822 789,-59-1296-1107,13-1 0,58 225-99,-76-463-837,4 0 0,2-2-1,3-1 1,3 0 0,13 18 837,15-3-5391,-2-27-4582</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14.196"/>
    </inkml:context>
    <inkml:brush xml:id="br0">
      <inkml:brushProperty name="width" value="0.05" units="cm"/>
      <inkml:brushProperty name="height" value="0.05" units="cm"/>
    </inkml:brush>
  </inkml:definitions>
  <inkml:trace contextRef="#ctx0" brushRef="#br0">103 144 17136,'0'0'2360,"0"0"-705,0 0 69,0 0-560,-4 20-369,-27 257 775,5 441-2921,24-663-331,-30-325 3108,27 207-1212,2 0 1,3-1-1,3 1 0,3 0 1,2 1-1,3-1 1,3 2-1,3 0 1,2 1-1,3 0 0,2 2 1,21-35-215,-41 86 2,0-1-1,1 1 1,-1 0 0,2 0 0,-1 1 0,1 0-1,0-1 1,0 2 0,1-1 0,-1 1-1,1 0 1,1 0 0,-1 1 0,1 0 0,-1 1-1,1-1 1,0 1 0,0 1 0,1 0-1,-1 0 1,0 0 0,1 1 0,-1 0 0,1 1-1,-1 0 1,1 0 0,2 1-2,5 4-63,-1 0-1,0 1 1,0 1-1,0 0 1,-1 1 0,-1 1-1,1 0 1,-1 1-1,-1 0 1,1 1 0,-2 0-1,0 1 1,0 0-1,-1 1 1,-1 0 0,0 1-1,0 0 1,-2 0-1,0 0 1,0 1 0,-2 1-1,1-1 1,-2 1 0,0-1-1,-1 1 1,-1 0-1,0 0 1,-1 1 0,-1-1-1,-1 0 1,0 0-1,-2 5 64,1-7-97,-2 0-1,0 0 0,-1 0 1,0-1-1,-1 0 0,0 0 1,-1 0-1,0-1 1,-2 0-1,1 0 0,-1-1 1,-1 0-1,0-1 0,0 0 1,-1 0-1,0-1 0,-1-1 1,0 0-1,-5 2 98,-6 4-27,0-2-1,-1-1 1,-1-1-1,1-1 1,-1-2-1,-1 0 1,0-1-1,0-2 1,0 0-1,-7-2 28,27-2-38,-101-5 157,104 5-151,0 0-1,0-1 1,0 0 0,0 0 0,1 0 0,-1 0 0,0 0 0,0 0 0,1-1 0,-1 1 0,1-1 0,-1 0 0,1 0 0,0 0 0,-1 0 0,1 0 0,0 0 0,0 0 0,1-1 0,-1 1 0,0-1 0,1 0 0,0 1 0,-1-1 0,1 0 0,0 0 0,0 0 0,1 0 0,-1 0 0,1 0-1,-1 0 1,1-2 32,1 0-417,0 0 0,0 0-1,0 0 1,1 0-1,0 0 1,0 0-1,0 0 1,0 1-1,1-1 1,0 1-1,0 0 1,0-1-1,0 1 1,1 1 0,2-3 417,31-32-6796</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17.492"/>
    </inkml:context>
    <inkml:brush xml:id="br0">
      <inkml:brushProperty name="width" value="0.05" units="cm"/>
      <inkml:brushProperty name="height" value="0.05" units="cm"/>
    </inkml:brush>
  </inkml:definitions>
  <inkml:trace contextRef="#ctx0" brushRef="#br0">109 236 17040,'0'0'3283,"0"0"-1270,0 0-102,0 0-331,0 0-736,-3 14-465,-21 121 228,-4 133-607,23-215-15,2 239-2077,12-223-402,-16-101 1390,-34-199 3933,37 190-2615,2-1 0,2 0-1,1 0 1,3 1 0,1-1 0,2 1 0,2 0 0,1 1 0,3 0 0,1 1 0,2 0-1,1 1 1,2 1 0,2 1 0,5-5-214,-20 31 9,1 1-1,0-1 0,0 1 1,1 1-1,1-1 1,-1 1-1,1 0 1,1 1-1,-1 0 1,1 1-1,0 0 0,1 0 1,-1 1-1,1 1 1,0 0-1,1 0 1,-1 1-1,0 0 0,1 1 1,0 1-1,0-1 1,-1 2-1,1 0 1,0 0-1,0 1 1,-1 1-1,1 0 0,0 0 1,-1 1-1,0 1 1,10 4-9,-12-5-3,0 1 1,-1 0 0,1 1 0,-1 0-1,0 0 1,0 1 0,-1 0 0,0 0-1,0 1 1,0 0 0,-1 0 0,0 1-1,0-1 1,-1 1 0,0 1-1,0-1 1,-1 1 0,0 0 0,-1 0-1,0 0 1,0 0 0,-1 0 0,0 1-1,-1-1 1,0 1 0,0-1 0,-1 1-1,0-1 1,-1 1 0,0 0-1,0-1 1,-1 1 0,-1 2 2,-7 4-72,-1 0 0,-1-1 1,0-1-1,-1 0 0,0 0 0,-1-1 0,0-1 1,-1 0-1,-1-1 0,0-1 0,0-1 0,-1 0 1,0-1-1,-1 0 0,1-2 0,-2 0 0,1-1 1,0-1-1,-1 0 0,-9-1 72,5 2-452,-1-1 0,1-1 0,-1-2 0,0 0 0,0-1 0,-12-3 452,21-7-3543,26-5-4493,12 4-890</inkml:trace>
  <inkml:trace contextRef="#ctx0" brushRef="#br0" timeOffset="792.675">1427 48 17905,'0'0'3411,"0"0"-1457,0 0-310,-16-10-106,6 3-1284,6 4-198,1 0 0,-1 0 0,0 0 0,0 1 0,0-1 0,0 1 0,0 0 0,0 0-1,-1 0 1,1 1 0,-1 0 0,1 0 0,-1 0 0,1 0 0,-1 0 0,0 1 0,1 0 0,-1 0 0,0 1 0,1-1-1,-1 1 1,0 0 0,1 0 0,-1 0 0,1 1 0,-3 1-56,-23 16 197,1 2-1,0 1 1,2 1 0,0 2-1,2 0 1,1 2-1,1 1 1,1 0 0,1 2-1,2 0 1,1 2 0,-12 28-197,18-32 78,1 1 0,2 0 0,0 0 0,2 1 0,1 0 1,2 0-1,1 0 0,1 1 0,2 20-78,1-33-141,0 0 1,1 0-1,1-1 0,1 1 0,0-1 1,1 1-1,1-1 0,1-1 0,0 1 1,1-1-1,1-1 0,1 1 1,0-1-1,1-1 0,0 0 0,13 11 141,-15-14-303,0-2-1,1 1 0,0-1 1,1-1-1,0 0 0,0 0 1,1-1-1,0-1 0,0 0 0,1 0 1,0-2-1,0 1 0,0-1 1,0-1-1,0-1 0,1 0 1,-1 0-1,1-1 0,0-1 1,-1-1-1,1 0 0,-1 0 0,1-1 1,-1-1-1,0 0 0,0-1 1,5-2 303,4-12 52,0-1 0,-2 0 1,0-2-1,-1 0 1,-2-1-1,0-1 1,-1 0-1,-1-1 0,-2-1 1,0 0-1,8-25-52,16-27 1133,-4-1 0,-3-2 0,-4 0 0,0-18-1133,-17 0 2841,-9 97-2813,0 1 1,0 0 0,0-1 0,0 1 0,0 0 0,0-1 0,0 1 0,0 0 0,0-1 0,0 1 0,0 0 0,0-1 0,0 1 0,-1 0 0,1-1 0,0 1 0,0 0 0,0-1 0,-1 1 0,1 0 0,0-1 0,0 1 0,-1 0-1,1 0 1,0 0 0,0-1 0,-1 1 0,1 0 0,0 0 0,-1 0 0,1-1 0,0 1 0,-1 0 0,1 0 0,0 0 0,-1 0 0,1 0 0,-1 0 0,1 0 0,0 0 0,-1 0 0,1 0 0,0 0 0,-1 0 0,1 0 0,0 0 0,-1 0-1,1 1 1,0-1 0,-1 0 0,1 0 0,0 0 0,-1 0 0,1 1 0,0-1 0,-1 0 0,1 0 0,0 1 0,0-1 0,-1 0 0,1 0 0,0 1 0,0-1 0,0 0 0,-1 1 0,1-1 0,0 0 0,0 1 0,0-1 0,0 1-29,-16 23 327,-8 35-216,2 1-1,3 2 1,3 0 0,2 0 0,0 23-111,-15 65-4,11-85-365,2-92-250,8-3 625,1-1 0,2 0 1,2 0-1,0 0 0,2-1 0,2 1 1,0 0-1,2 0 0,2-1 0,1 2 0,1-1 1,1 1-1,2 0 0,1 1 0,2 0 1,0 1-1,2 0 0,15-21-6,-26 42-2,1-1 0,-1 1 0,2 0 0,-1 0 0,1 0 0,0 1 0,0 0 0,1 0 0,-1 1 0,1-1 0,1 1 0,-1 1 0,1 0 0,0 0-1,0 0 1,0 1 0,0 0 0,0 1 0,1-1 0,-1 2 0,1-1 0,0 1 0,0 1 0,-1-1 0,1 2 0,0-1 0,-1 1 0,1 0 0,0 1 0,-1 0 0,1 0 0,-1 1 0,0 0 0,4 3 2,0 1-68,0 1 0,-1 1 1,0 0-1,-1 0 1,0 1-1,0 1 0,-1-1 1,-1 2-1,1-1 1,-2 1-1,0 0 0,0 1 1,-1-1-1,-1 1 0,0 1 1,-1-1-1,0 1 1,-1 0-1,0-1 0,-1 1 1,-1 0-1,0 1 0,-1-1 1,-1 0-1,0 0 1,-1 0-1,-2 9 68,-5-6-76,0 0 0,-1-1 0,0 0 0,-1-1 0,-1 0 0,-1-1 0,0 0 1,0-1-1,-2-1 0,1 0 0,-2-1 0,1 0 0,-2-1 0,1-1 0,-1-1 0,-1 0 0,1-1 0,-6 0 76,-73 20-69,96-38 138,70-41 129,-36 33-138,2 2 0,0 1 0,0 2 0,33-8-60,-66 20-4,0 0 0,0 0-1,0 0 1,0 1 0,1-1 0,-1 1-1,0 0 1,1 0 0,-1 0 0,1 1-1,-1-1 1,1 1 0,0 0 0,-1 0-1,1 0 1,-1 0 0,1 1 0,0 0-1,-1-1 1,1 1 0,-1 0 0,0 1-1,1-1 1,-1 1 0,0-1 0,0 1-1,0 0 1,0 0 0,0 0 0,0 1-1,-1-1 1,1 1 0,-1-1 0,1 1-1,-1 0 1,0 0 0,0 0 0,0 0-1,-1 0 1,1 1 0,-1-1 0,0 0 0,0 1-1,1 0 5,-5 14 8,1 0 0,-2-1 0,0 1 0,-2-1 0,0 0 0,0-1-1,-2 1 1,0-1 0,0-1 0,-2 0 0,0 0 0,-1-1 0,0 0 0,-1 0-1,0-2 1,-1 1 0,-1-2 0,0 0 0,-1 0 0,1-1 0,-8 2-8,6-1 8,-1 0 1,0-2-1,0 0 0,-1-1 1,0-1-1,0 0 0,0-2 1,-1 0-1,0-1 1,0-1-1,-1 0 0,1-2 1,0 0-1,-3-2-8,18 1-101,1 0 0,-1-1-1,1 1 1,-1-1 0,1 0-1,-1 0 1,1-1 0,0 1-1,0-1 1,0 1 0,0-1-1,0 0 1,0 0 0,0 0-1,1-1 1,-1 1 0,1-1-1,-3-2 102,3 2-398,1 0 0,-1 0 0,1-1-1,-1 1 1,1 0 0,0-1-1,0 1 1,0-1 0,1 1 0,-1-1-1,1 1 1,0-1 0,0 1 0,0-1-1,1 0 1,-1 1 0,1-1-1,0 1 1,0-1 0,0 1 0,0 0-1,0-1 1,1 1 0,0 0-1,0 0 1,0 0 0,1-2 398,25-31-5611</inkml:trace>
  <inkml:trace contextRef="#ctx0" brushRef="#br0" timeOffset="1117.687">2435 139 11211,'0'0'7548,"0"0"-4382,0 0-1431,14-6 149,-7 3-1637,-5 1-186,0 1-1,0-1 1,0 1 0,0 0-1,0 0 1,1 0 0,-1 0 0,0 0-1,0 1 1,1-1 0,-1 1 0,1-1-1,-1 1 1,1 0 0,-1 0-1,0 0 1,1 0 0,-1 1 0,1-1-1,-1 1 1,1-1 0,-1 1 0,0 0-1,0 0 1,1 0 0,-1 0 0,0 0-1,0 0 1,0 1 0,0-1-1,0 1 1,0-1 0,0 1 0,-1 0-1,1 0 1,-1 0 0,1 0 0,-1 0-1,0 0 1,0 0 0,1 0-1,-1 0-60,13 37 387,0 0-1,-3 0 1,-1 1-1,-2 0 0,-2 1 1,-1-1-1,-2 1 0,-3 39-386,0-30 55,-2 1 0,-2-1 0,-2 0 1,-3 0-1,-1-1 0,-3 0 0,-2-1 0,-2 0 0,-2-1 0,-2-1 0,-2-2 0,-2 0 0,-28 37-55,13-31-103,-2-3 1,-2-1 0,-2-2 0,-1-2-1,-3-2 1,-1-3 0,-31 17 102,-3-4-3833,-2-4 0,-64 23 3833,-67 13-13324</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16.646"/>
    </inkml:context>
    <inkml:brush xml:id="br0">
      <inkml:brushProperty name="width" value="0.05" units="cm"/>
      <inkml:brushProperty name="height" value="0.05" units="cm"/>
    </inkml:brush>
  </inkml:definitions>
  <inkml:trace contextRef="#ctx0" brushRef="#br0">124 535 15727,'0'0'4457,"0"0"-2311,15-10-683,-6 3-1216,-1 1-86,1 1 1,-1-1-1,1 1 1,0 1-1,0-1 1,1 2-1,-1-1 1,1 1-1,0 1 1,0-1-1,9 1-161,-17 1 7,27-2-58,0 0 0,0 2 0,0 1 1,0 2-1,0 0 0,0 2 0,0 1 0,22 8 51,-49-13-115,0 1 1,0-1-1,0 1 0,0-1 1,0 1-1,0 0 0,0 0 1,0 0-1,0 0 0,0 0 1,-1 0-1,1 1 0,0-1 1,-1 0-1,1 1 0,-1-1 1,1 1-1,-1 0 0,0 0 1,0-1-1,0 1 0,0 0 0,0 0 1,0 0-1,0 0 0,-1 0 1,1 0-1,-1 0 0,0 0 1,1 0-1,-1 0 0,0 0 1,0 1-1,0-1 0,0 0 1,-1 0-1,1 0 0,-1 0 1,1 0-1,-1 0 0,1 0 1,-1 0-1,0 0 0,0 0 1,0 0-1,0-1 0,-1 1 1,1 0-1,0-1 0,-1 1 1,1-1-1,-1 1 0,1-1 1,-1 1 114,-128 87-8636,-22-26 3946,67-30 3917,62-23 763,-1-1 489,0 1-1,1 1 1,0 1-1,0 1 1,2 1-1,-8 7-478,28-20 132,0-1-1,-1 1 1,1 0-1,0 0 1,0 0-1,0 0 1,0 0 0,0 0-1,0 0 1,0 0-1,0 0 1,0 1-1,1-1 1,-1 0-1,0 0 1,1 1 0,-1-1-1,1 0 1,0 1-1,-1-1 1,1 1-1,0-1 1,0 0-1,0 1 1,0-1-1,0 1 1,0-1 0,0 1-1,0-1 1,1 0-1,-1 1 1,0-1-1,1 1 1,-1-1-1,1 0 1,0 1-1,-1-1 1,1 0 0,0 0-1,0 0 1,0 0-1,0 0 1,0 1-1,0-2 1,0 1-1,0 0 1,0 0-1,0 0 1,1 0 0,-1-1-1,0 1 1,1-1-1,-1 1-131,19 5 320,0-1-1,0-1 1,0 0 0,0-2-1,0 0 1,1-1-1,-1-2 1,0 0 0,4-1-320,3 1-26,79-12-2065,-6-19-4877,-60 14 1389</inkml:trace>
  <inkml:trace contextRef="#ctx0" brushRef="#br0" timeOffset="299.491">536 73 11723,'-3'-13'4762,"-11"-38"-1319,-3 42 1575,-4 39-3039,20-30-1918,-11 31 732,0 0 1,2 0-1,2 1 1,1 1-1,-1 11-793,-7 29 816,-185 659 169,174-645-972,4-13-479,6-29-1318,2 1 0,2 0 1,3 1-1,1 1 0,-1 46 1784,9-83-8584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0.634"/>
    </inkml:context>
    <inkml:brush xml:id="br0">
      <inkml:brushProperty name="width" value="0.05" units="cm"/>
      <inkml:brushProperty name="height" value="0.05" units="cm"/>
      <inkml:brushProperty name="color" value="#E71224"/>
    </inkml:brush>
  </inkml:definitions>
  <inkml:trace contextRef="#ctx0" brushRef="#br0">0 136 8456,'3'-47'2375,"0"-5"1973,-3 16 4939,31 382-6981,-43-20-2899,42-412 759,-23 64-136,1 1-1,1 0 1,1 1-1,1 0 1,0 0-1,12-14-29,-19 28 2,1 0-1,0 0 0,0 1 0,0-1 0,0 1 0,1 0 1,0 1-1,0-1 0,0 1 0,1 1 0,-1-1 0,1 1 0,0 0 1,0 0-1,0 1 0,1 0 0,-1 0 0,0 1 0,1 0 1,-1 0-1,1 1 0,0 0-1,-4 0-5,0 1 1,-1 0-1,1 0 1,-1 1-1,1-1 1,-1 0-1,1 1 1,-1 0-1,0 0 1,0 0-1,0 0 1,0 1-1,0-1 1,-1 1-1,1 0 1,-1-1-1,1 1 1,-1 0-1,0 1 1,0-1-1,0 0 1,-1 0-1,1 1 1,-1-1-1,0 1 1,0 0-1,0-1 1,0 1-1,-1 1 5,4 111-61,-7-104 50,0 1 1,-1-1-1,0 0 1,-1 0 0,0 0-1,-1 0 1,-1-1-1,0 0 1,0 0 0,-1-1-1,0 0 1,-2 0 10,6-4-10,-1-1 0,0 0 0,-1 0 0,1-1 1,-1 0-1,0 0 0,0 0 0,0 0 0,0-1 0,-1 0 0,1-1 1,-1 1-1,0-1 0,0 0 0,0-1 0,0 0 0,0 0 0,0 0 1,0-1-1,0 0 0,0-1 0,-5 0 10,5-1-31,1-1 0,-1 0 0,1 0 0,0-1-1,0 1 1,0-1 0,1-1 0,-1 1 0,1-1 0,0 0 0,1 0 0,-1 0 0,1-1 0,0 1 0,0-1-1,0 0 1,1 0 0,0-1 0,1 1 0,-1-1 0,1 1 0,0-1 0,1 0 0,-1 0 0,1 0-1,1 0 1,-1 0 0,2-2 31,11-74-5802,2 59-1143</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15.007"/>
    </inkml:context>
    <inkml:brush xml:id="br0">
      <inkml:brushProperty name="width" value="0.05" units="cm"/>
      <inkml:brushProperty name="height" value="0.05" units="cm"/>
    </inkml:brush>
  </inkml:definitions>
  <inkml:trace contextRef="#ctx0" brushRef="#br0">424 78 17745,'0'0'3731,"-4"-13"-1627,-16-39-508,19 51-1531,0 0 0,-1 0 1,1 0-1,0 0 0,0 0 0,-1 0 1,1 0-1,-1 0 0,1 1 0,-1-1 1,1 0-1,-1 1 0,1-1 0,-1 1 1,0 0-1,1 0 0,-1-1 0,0 1 0,1 0 1,-1 0-1,1 0 0,-1 1 0,0-1 1,1 0-1,-1 1 0,0-1 0,1 1 1,-1-1-1,1 1 0,-1 0 0,1 0 1,0-1-1,-1 1 0,0 1-65,1-2 24,-16 12 95,0 0 0,1 1 0,1 1 0,0 0-1,1 1 1,0 1 0,1 0 0,1 1 0,0 0 0,2 1 0,-5 9-119,-12 21 142,3 1 0,1 1 0,2 1 1,3 0-1,2 2 0,3 0 0,1 0 0,3 1 1,3 0-1,1 1 0,4 47-142,1-80-184,1-1-1,1 0 1,1 0-1,0 0 1,2 0-1,1 0 1,0-1-1,1 0 1,2 0-1,0-1 1,1 0-1,0 0 1,2-1-1,0-1 1,1 0-1,1-1 1,0 0 0,2-1-1,-1 0 1,2-2-1,0 0 1,0-1-1,1 0 1,1-2-1,0 0 1,0-1-1,1-1 185,-4-2-567,0 0 0,1-2 0,-1 0 1,1-1-1,0 0 0,0-2 0,0 0 0,0-1 0,0 0 0,0-1 0,0-2 0,0 1 0,-1-2 0,1 0 0,-1-1 0,0-1 0,0 0 0,-1-1 0,1-1 1,-2 0-1,1-1 0,-1-1 0,0 0 0,-1-1 0,6-7 567,-1-2-432,-2-1 0,0-1 0,-1 0-1,-1-1 1,-2 0 0,7-17 432,0-8 64,-1-1-1,-3-1 1,-2 0 0,6-49-64,-10-30 2119,-28 3 4832,-6 34 848,22 104-5738,-2 282-117,-6 63-1860,-9-231-2048,6-181 506,4 5 1590,2 0 1,2-1-1,3 0 0,2 0 0,2 0 1,2 0-1,3 1 0,1-1 0,3 1 1,2 1-1,2-1 0,3 2 0,14-29-132,-28 69 19,0 0 0,1-1 0,0 1 0,0 1 0,1-1 0,0 1 0,0 0 0,1 0 0,0 0 0,0 1 0,1 0 0,-1 0-1,2 1 1,-1-1 0,0 2 0,1-1 0,0 1 0,0 0 0,0 0 0,0 1 0,1 1 0,0-1 0,-1 1 0,1 1 0,0-1 0,0 2 0,0-1 0,0 1 0,-1 0-1,1 1 1,6 1-19,-8 3-69,1 0 0,-1 0 0,0 1 0,0 0 0,0 0 0,-1 0 0,0 1 0,0 0 0,-1 1 0,0-1 0,0 1 0,-1 0-1,0 0 1,0 0 0,-1 1 0,0-1 0,-1 1 0,1 0 0,-2-1 0,1 1 0,-1 0 0,-1 0 0,1 0 0,-2 1 0,1-1-1,-1 0 1,-1-1 0,1 1 0,-1 0 0,-1 0 0,0-1 0,0 1 0,-5 7 69,0 2-169,0-1 0,-2 0 0,0 0 0,-1-1 0,-1 0 0,0-1 0,-1-1 1,-1 0-1,0 0 0,-1-2 0,0 0 0,-1 0 0,0-2 0,-10 6 169,15-12 0,14-14 91,9 0-72,1 0 0,1 1 0,0 1 1,0 0-1,0 1 0,1 0 0,0 1 1,0 1-1,1 0 0,-1 1 0,1 1 0,0 1 1,0 0-1,0 1 0,14 1-19,-20 0-1,-1 1 1,0 1-1,1 0 0,-1 0 0,0 1 1,0 0-1,0 0 0,-1 1 1,1 0-1,-1 1 0,0 0 0,0 0 1,-1 1-1,0 0 0,0 0 1,0 1-1,0 0 0,-1 0 0,0 0 1,-1 1-1,0 0 0,0 0 0,0 0 1,-1 0-1,-1 1 0,3 6 1,-1-2 4,-1 0-1,0 1 0,-1-1 0,-1 1 1,0 0-1,-1 0 0,0 0 1,-1 0-1,0 0 0,-2 0 1,1-1-1,-2 1 0,0 0 1,0-1-1,-1 1 0,-1-1 0,-5 11-3,2-11 54,1-1-1,-2 0 0,0 0 0,0-1 0,-1 0 1,-1 0-1,1-1 0,-2-1 0,1 0 0,-1 0 1,-1-1-1,1-1 0,-1 0 0,-1-1 0,1 0 1,-1-1-1,0-1 0,-1 0 0,1-1 0,0 0 0,-1-1 1,0-1-1,1 0 0,-1-1 0,0 0 0,0-2 1,1 0-1,-6-1-53,11 1-40,0-1 0,0 1 0,0-2 1,1 1-1,-1-1 0,1-1 0,0 1 1,0-1-1,1-1 0,-1 1 0,1-1 0,0-1 1,-5-6 39,-27-70-5510,37 34-1361</inkml:trace>
  <inkml:trace contextRef="#ctx0" brushRef="#br0" timeOffset="403.033">1893 271 16464,'2'-14'3197,"7"-42"-746,-7 38 1511,-8 33-1883,4-10-2344,-49 214 2369,44-173-1811,-33 202 539,12 2 1,4 186-833,24-388-52,15 172-2165,5-176-145,-20-43 2150,0-1 1,1 1 0,-1-1 0,1 1-1,-1-1 1,0 1 0,1-1-1,-1 1 1,1-1 0,0 0 0,-1 1-1,1-1 1,-1 0 0,1 0-1,-1 1 1,1-1 0,0 0 0,-1 0-1,1 0 1,0 0 0,-1 0 0,1 1-1,0-1 1,-1-1 0,1 1-1,-1 0 1,1 0 0,0 0 0,-1 0-1,1 0 1,0 0 0,-1-1-1,1 1 1,-1 0 0,1-1 0,-1 1-1,1 0 1,-1-1 0,1 1 0,-1-1-1,1 1 1,-1-1 0,1 1-1,-1-1 212,11-16-7452</inkml:trace>
  <inkml:trace contextRef="#ctx0" brushRef="#br0" timeOffset="906.71">2359 406 13357,'5'-14'6368,"15"-43"-2972,-9 42 334,-11 32-2261,-19 55-742,-3 0 1,-4-2-1,-20 38-727,20-47 172,-94 269 122,92-227-726,66-280-252,-21 112 688,3 1-1,3 1 1,3 1-1,2 1 1,3 1 0,13-15-4,-36 61 0,0 1 1,1-1-1,0 2 1,1-1 0,0 1-1,1 1 1,1 0-1,0 0 1,0 2 0,1-1-1,0 1 1,1 1-1,0 1 1,0 0 0,0 0-1,1 1 1,0 1-1,15-3 0,-26 8 2,0 0 0,0 1 0,0-1 0,0 1 0,0-1-1,-1 1 1,1 1 0,0-1 0,0 0 0,-1 1 0,1 0-1,-1 0 1,0 0 0,1 0 0,-1 0 0,0 1 0,0-1-1,0 1 1,0 0 0,-1 0 0,1 0 0,-1 0 0,0 0 0,0 1-1,0-1 1,0 1 0,-1 0 0,1-1 0,-1 1-2,30 114 10,-24-44-22,-3-1-1,-3 1 1,-8 68 12,2-97-154,-1 1 1,-3-1 0,-1-1-1,-10 23 154,20-65-20,-1 0-1,1 0 1,-1 0-1,1 0 1,-1 0-1,0 0 1,0 0 0,0 0-1,0-1 1,0 1-1,0 0 1,0 0 0,-1-1-1,1 1 1,-1-1-1,1 1 1,-1-1-1,0 0 1,1 0 0,-1 0-1,0 0 1,0 0-1,0 0 1,0 0-1,0 0 1,0-1 0,0 1-1,0-1 1,0 1-1,0-1 1,0 0-1,0 0 1,0 0 0,0 0-1,0 0 1,0 0-1,0-1 1,0 1-1,0-1 1,0 1 0,0-1-1,0 0 1,0 0-1,0 0 1,0 0-1,-1-1 21,-29-22 31,2-1-1,0-2 0,2-1 0,1-1 0,1-1 0,2-2 0,1 0 0,-11-22-30,-68-100-1362,92 130-1325,10 23 2436,0 0-1,0 0 0,0 1 1,0-1-1,0 0 0,1 1 0,-1-1 1,0 0-1,0 1 0,1-1 1,-1 1-1,0-1 0,1 1 0,-1-1 1,1 0-1,-1 1 0,1-1 1,-1 1-1,1 0 0,-1-1 0,1 1 1,-1-1-1,1 1 0,-1 0 1,1-1-1,0 1 0,-1 0 0,1 0 1,0-1-1,-1 1 0,1 0 1,0 0-1,-1 0 0,1 0 0,0 0 1,-1 0-1,1 0 0,0 0 1,0 0-1,-1 0 0,1 1 0,0-1 1,-1 0-1,1 0 252,25 0-8605</inkml:trace>
  <inkml:trace contextRef="#ctx0" brushRef="#br0" timeOffset="1185.872">3013 273 14734,'0'0'4682,"0"0"-1944,0 0-677,0 0-294,15-1-582,-11 1-1118,-1-1-24,0 1-1,1-1 1,-1 1 0,0 0 0,0 0 0,0 0-1,1 0 1,-1 1 0,0 0 0,0-1-1,0 1 1,0 0 0,0 0 0,0 0 0,0 1-1,0-1 1,0 1 0,0 0 0,-1 0 0,1 0-1,-1 0 1,0 0 0,1 0 0,-1 1-1,0-1 1,0 1 0,0-1 0,-1 1 0,1 0-1,-1 0 1,1 0 0,-1 0 0,0 0-1,0 1-42,16 47 170,-3 0-1,-3 1 1,-1 1-1,-3 0 1,-2 0-1,-2 1 1,-3-1-1,-2 1 1,-3-1-1,-1 0 1,-4 0-1,-10 34-169,12-60-106,-2-1-1,0 0 0,-2-1 0,-1-1 1,-1 0-1,-1 0 0,-1-2 0,0 0 0,-2 0 1,-1-2-1,-1 0 0,0-1 0,-1-2 1,-1 0-1,-1-1 0,-11 5 107,-16-3-5397,40-20-747,5-9-3834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12.410"/>
    </inkml:context>
    <inkml:brush xml:id="br0">
      <inkml:brushProperty name="width" value="0.05" units="cm"/>
      <inkml:brushProperty name="height" value="0.05" units="cm"/>
    </inkml:brush>
  </inkml:definitions>
  <inkml:trace contextRef="#ctx0" brushRef="#br0">88 239 18033,'0'0'3657,"0"0"-1234,0 0-276,0 0-364,0 0-588,0 0-442,-10 19-305,7-13-413,-7 11 16,2-1-1,0 2 1,1-1-1,1 1 0,1 0 1,0 0-1,1 0 0,1 2-50,-8 470 11,7-286-4559,4-352 2290,4-202 2807,-3 276 1,4-1 0,3 2 0,3-1 0,4 1 0,21-62-550,-35 130 80,0-1 0,1 0 0,0 1 1,0-1-1,0 1 0,1-1 0,-1 1 1,1 0-1,1 0 0,-1 1 1,1-1-1,-1 0 0,2 1 0,-1 0 1,0 0-1,1 0 0,-1 1 0,1 0 1,0 0-1,0 0 0,1 0 0,-1 1 1,1 0-1,-1 0 0,1 0 1,-1 1-1,1-1 0,0 1-80,3 0 17,0 1-1,-1-1 1,1 1 0,0 1-1,-1 0 1,1 0 0,0 1-1,-1-1 1,1 2 0,-1 0-1,0 0 1,0 0 0,0 1-1,0 0 1,-1 0 0,1 1-1,-1 0 1,0 1-1,-1-1 1,1 1 0,-1 0-1,0 1 1,-1 0 0,1 0-1,0 2-16,1 0-29,-1 0-1,0 1 0,0 0 0,-1 0 0,-1 0 0,1 1 0,-2-1 0,1 1 0,-2 0 0,1 0 1,-2 0-1,1 0 0,-1 0 0,-1 1 0,0-1 0,-1 0 0,0 0 0,0 1 0,-2-1 1,1 0-1,-1 0 0,-1-1 0,0 1 0,0-1 0,-4 6 30,-5 0-228,-1-1 0,0 0 0,-1-1 0,-1-1 0,0-1 0,0 0 0,-1-1 0,-1 0 1,0-2-1,-1 0 0,1-1 0,-2-1 0,1-1 0,-1 0 0,0-2 0,0 0 0,0-1 0,0-2 0,-1 1 0,-13-3 228,5-3-3549,27-12-5356,14 4-1361</inkml:trace>
  <inkml:trace contextRef="#ctx0" brushRef="#br0" timeOffset="726.064">1210 80 20980,'0'0'2861,"-4"-12"-1195,-18-39-171,20 49-1418,1 1 0,-1-1 0,0 1 0,0-1 0,1 1 0,-1 0 0,0 0 1,0 0-1,0 0 0,-1 0 0,1 1 0,0-1 0,0 1 0,0-1 0,0 1 1,-1 0-1,1 0 0,0 0 0,0 0 0,0 0 0,-1 0 0,1 1 0,0-1 1,0 1-1,0-1 0,0 1 0,0 0 0,-1 0 0,1 0-77,1 0 6,-13 5 125,0 2 1,0 0 0,1 0-1,0 1 1,1 1 0,0 0 0,0 1-1,1 0 1,1 1 0,-2 1-132,9-9 44,-26 27 82,2 1 0,1 1 0,2 1 0,1 1 0,2 2-1,2 0 1,1 1 0,2 0 0,1 2 0,2 0 0,2 0 0,2 1 0,1 0 0,3 1 0,1 0 0,2 0 0,2 29-126,2-59-171,0 0 0,0 0 0,1 0 0,0-1 1,1 1-1,0-1 0,1 0 0,0 0 0,1 0 0,0 0 1,1-1-1,0 0 0,1-1 0,0 0 0,0 0 0,1 0 1,0-1-1,0-1 0,1 1 0,0-2 0,1 1 0,-1-1 1,1-1-1,0 0 0,1 0 0,-1-1 0,1-1 0,0 0 1,-1 0-1,5-1 171,2 0-669,0-1 1,0 0 0,0-2-1,0 0 1,-1 0-1,1-2 1,8-2 668,-7-1-1287,0 0 0,-1-1 1,0 0-1,0-2 0,-1 0 0,0-1 0,0-1 0,-1 0 0,-1-1 1,8-8 1286,76-85-4352,-48 37 4425,-3-1 0,-3-2 1,-3-4-74,17-58 2794,-45 61 2669,-17 0 3918,-4 68-5617,-1 28-2612,-2 31-886,-3-1-1,-2 0 0,-3-1 1,-2-1-1,-2 0 0,-2-2 1,-2-1-1,-3-1 0,-1-1 0,-13 12-265,28-42-76,11-11 11,-1 1 1,0-1-1,-1-1 0,1 1 0,-1-1 0,0 0 1,0 0-1,-1-1 0,1 1 0,-1-2 0,0 1 0,-5 1 65,10-6-25,0 0-1,1 0 1,-1-1-1,0 1 1,1-1-1,-1 0 1,1 1-1,0-1 1,-1 0-1,1 0 1,0 0-1,0 0 1,0 0 0,0 0-1,0 0 1,1 0-1,-1 0 1,1 0-1,-1-1 1,1 1-1,0 0 1,0 0-1,0 0 1,0-1-1,0 1 1,1 0-1,-1 0 1,0 0-1,1-1 1,0 1-1,0-1 26,7-37 5,1 1 0,3 0-1,1 0 1,1 1 0,3 1 0,0 1-1,20-28-4,-15 22 5,-20 39-2,16-34-10,1 1 0,2 1 0,1 1 1,2 1-1,1 1 0,23-23 7,-44 52-2,0-1-1,0 0 0,0 1 1,0 0-1,1 0 0,-1 0 1,1 1-1,-1-1 0,1 1 1,0 0-1,0 0 0,0 1 1,0 0-1,1 0 0,-1 0 1,0 0-1,0 1 0,1 0 1,-1 0-1,0 0 0,1 1 1,-1-1-1,0 1 0,0 1 0,0-1 1,0 1-1,0 0 0,0 0 1,0 0-1,0 1 0,-1-1 1,1 1-1,-1 0 0,0 1 1,0-1-1,0 1 0,-1 0 1,4 4 2,4 8 2,-2 1 0,0 1 1,-1-1-1,-1 2 0,0-1 0,-1 1 0,-2 0 1,1 0-1,-2 0 0,-1 1 0,0-1 1,-2 1-1,0-1 0,-1 1 0,-1-1 0,-1 1-2,2 12 2,-12 273-466,9-285 439,-4-25 44,-12-46 125,-1 2 0,-3 0 0,-25-38-144,41 74 8,0 1-1,-1 0 0,0 1 1,-1 0-1,0 0 1,-1 1-1,0 1 0,-1-1 1,1 2-1,-2 0 0,1 0 1,-1 1-1,-1 1 1,1 0-1,-1 1 0,-8-2-7,-14 7-1510,40 19-4560,11-5 139,4-1-2968</inkml:trace>
  <inkml:trace contextRef="#ctx0" brushRef="#br0" timeOffset="1030.168">2401 146 18065,'0'0'4073,"0"0"-1564,0 0-614,0 0-293,0 0-374,9 24-235,47 185 459,-10 199-502,-44-389-950,0 0 0,-2 0 0,-1 1 0,0-1 0,-1 0 0,-1 0 0,-1 0 0,-1 0 0,-1-1 0,0 1 0,-1-1 0,-1-1 0,-1 1 0,-2 2 0,-4-2-199,-1 0-1,0-1 1,-2 0-1,0-2 1,0 0 0,-2-1-1,0-1 1,0-1 0,-1 0-1,-17 5 200,-226 74-4957,142-61-2442</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11.395"/>
    </inkml:context>
    <inkml:brush xml:id="br0">
      <inkml:brushProperty name="width" value="0.05" units="cm"/>
      <inkml:brushProperty name="height" value="0.05" units="cm"/>
    </inkml:brush>
  </inkml:definitions>
  <inkml:trace contextRef="#ctx0" brushRef="#br0">139 568 18289,'0'0'3492,"0"0"-1763,0 0 33,76-38-513,-14 26-448,20 0-225,10 2-319,5 0-129,3 4-32,-5 2-96,-11 1-96,-22 3-1121,-22 0-1154,-31 7-1761,-15 6-4484</inkml:trace>
  <inkml:trace contextRef="#ctx0" brushRef="#br0" timeOffset="308.407">1 920 13325,'0'0'4292,"0"0"-2659,0 0 129,121 64 0,-56-64-930,15 0-287,18-7-129,10-5-31,13 1 127,4-2 1,-10-3-129,-17 1-384,-15-4-96,-20-4-545,-17-1-1473,-14-6-2082,-13 4-4804</inkml:trace>
  <inkml:trace contextRef="#ctx0" brushRef="#br0" timeOffset="649.11">594 1 19058,'0'0'4420,"0"0"-1740,0 0-731,0 0-193,-1 23-261,-24 177-102,-24 15-1379,8-49-13,7 2-1,8 1 1,-4 154-1,30-235-101,12-103-2371,12-52-7885,-10 25-3330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09.751"/>
    </inkml:context>
    <inkml:brush xml:id="br0">
      <inkml:brushProperty name="width" value="0.05" units="cm"/>
      <inkml:brushProperty name="height" value="0.05" units="cm"/>
    </inkml:brush>
  </inkml:definitions>
  <inkml:trace contextRef="#ctx0" brushRef="#br0">89 102 11755,'-3'-14'5552,"-17"-71"577,10 83-766,1 29-4331,-3 53-140,3 1 0,4 0 0,4 28-892,0-20 260,-15 667-5988,15-723 3983,0-18-2395,1-14 3614,0 2-8315</inkml:trace>
  <inkml:trace contextRef="#ctx0" brushRef="#br0" timeOffset="310.668">346 283 13677,'0'0'4997,"0"0"-2243,0 0-31,0 0-513,0 0-865,0 0-512,0 0-321,0 0-127,13 116-225,-9-72-64,-3 0-96,1-4-64,-2 0-416,0-4-674,0-6-895,-4-4-1090,-7-6-2114,4-8-3332</inkml:trace>
  <inkml:trace contextRef="#ctx0" brushRef="#br0" timeOffset="607.426">263 366 11211,'0'0'2808,"3"-13"-406,10-43-187,-12 53-2132,0 0-1,-1 0 0,1 0 1,1 0-1,-1 0 1,0 0-1,1 1 0,-1-1 1,1 0-1,0 1 1,0-1-1,0 1 0,0 0 1,0-1-1,1 1 1,-1 0-1,1 0 0,-1 1 1,1-1-1,0 0 0,0 1 1,0 0-1,0-1 1,0 1-1,0 0 0,0 1 1,0-1-1,0 1 1,0-1-1,3 1-82,-6 0-151,1 0 0,-1 0 0,1 0 0,0 0 1,-1 1-1,1-1 0,-1 0 0,1 0 0,-1 0 0,1 1 0,-1-1 0,1 0 0,-1 1 0,0-1 1,1 0-1,-1 1 0,1-1 0,-1 1 0,0-1 0,1 1 0,-1-1 0,0 1 0,1-1 1,-1 1-1,0-1 0,0 1 0,0-1 0,0 1 0,1-1 0,-1 1 0,0-1 0,0 1 1,0 0-1,0-1 0,0 1 0,0-1 0,0 1 0,0-1 0,-1 1 0,1 0 0,0-1 1,0 1-1,0-1 0,-1 1 0,1-1 0,0 1 0,0-1 0,-1 1 0,1-1 0,0 0 1,-1 1-1,1-1 0,-1 1 0,1-1 0,-1 0 0,1 1 0,-1-1 0,1 0 0,-1 0 0,1 1 1,-1-1-1,1 0 151,-13 9-249,-9-8 2080,4-10 8424,17 9-9267,0 4 480,-22 258 721,2 122-1896,20-345-896,1-33-778,0-23-302,0-91-9752,-1 63 4031</inkml:trace>
  <inkml:trace contextRef="#ctx0" brushRef="#br0" timeOffset="973.981">310 233 5830,'0'0'5578,"9"-14"-2364,30-40-876,-36 51-2128,0 1 1,0 0-1,1-1 1,-1 1-1,0 0 1,1 1-1,-1-1 0,1 1 1,-1-1-1,1 1 1,0 0-1,-1 1 1,1-1-1,0 0 0,0 1 1,0 0-1,-1 0 1,1 0-1,0 1 1,0-1-1,0 1-210,11 0 524,1-1-241,0 1 0,0 1 0,-1 1-1,1 0 1,-1 1 0,1 1 0,-1 0-1,-1 1 1,4 2-283,-12-5 45,0-1-1,0 2 1,0-1-1,0 1 1,-1 0-1,0 0 0,0 0 1,0 1-1,0 0 1,-1 0-1,0 0 1,0 0-1,0 1 1,0 0-1,-1-1 1,0 1-1,0 0 1,-1 1-1,0-1 1,0 0-1,0 1 1,0 5-45,-2-6 5,-1 0 0,1 0 1,-1 0-1,-1-1 0,1 1 1,-1 0-1,0 0 0,0-1 0,-1 1 1,1-1-1,-1 0 0,0 1 1,-1-1-1,1-1 0,-1 1 0,0 0 1,0-1-1,-1 0 0,1 0 1,-5 3-6,-105 65 86,-25-20-11,179-74-81,-12 11-42,0 2-1,0 1 0,1 2 0,-1 1 1,2 0-1,-1 3 0,0 0 1,29 3 48,-48 1-18,0 1 0,-1 0 1,1 0-1,-1 1 0,1 0 1,-1 0-1,-1 1 1,1 1-1,-1-1 0,0 2 1,0-1-1,0 1 0,-1 0 1,0 0-1,0 1 1,-1 0-1,0 0 0,-1 1 1,0-1-1,0 1 0,0 0 1,-1 1-1,-1-1 1,0 1-1,0-1 0,-1 1 1,0 0-1,0 0 0,-1 0 1,-1 0-1,0 1 0,0-1 1,-1 0-1,0 0 1,-1 0-1,0 0 0,0 0 1,-1-1-1,-1 1 0,1-1 1,-2 0-1,1 0 1,-2 2 17,-5 5 96,-1-1 0,0 0 0,-1-1 1,0-1-1,-1 0 0,-1-1 1,0 0-1,0-1 0,-1-1 1,-1 0-1,1-1 0,-2-1 1,1-1-1,-1-1 0,0 0 1,0-1-1,-1-1 0,0 0 1,0-2-1,0 0 0,0-1 0,0-1 1,0-1-1,-8-1-96,21 1-52,1 0 0,0 0 0,-1-1 0,1 1 0,0-1 1,0 0-1,0-1 0,0 1 0,1-1 0,-1 0 0,1 0 0,0-1 0,-1 1 0,1-1 0,1 0 0,-1 0 0,0 0 1,1 0-1,0-1 0,0 1 0,1-1 0,-1 0 0,1 0 0,0 0 0,0 0 0,0 0 0,1 0 0,0-1 1,0 1-1,0 0 0,1-1 0,0 1 0,0-1 0,0 1 0,0 0 0,1-1 0,0 1 0,0-1 0,1 1 0,0-2 52,54-86-6934,-20 47-1138</inkml:trace>
  <inkml:trace contextRef="#ctx0" brushRef="#br0" timeOffset="1292.89">1251 54 13325,'0'0'5237,"18"-3"-1917,58-3-779,-72 6-2395,0 1 0,0 0 0,0 0 0,-1 0 0,1 1 0,0-1 1,0 1-1,-1 0 0,1 0 0,-1 0 0,0 1 0,0-1 0,1 1 0,-2 0 0,1 0 0,0 0 0,0 0 0,-1 0 0,0 0 0,0 1 0,0-1 0,0 2-146,4 3 236,13 28 85,-3 1 0,-1 1 0,-1 0 0,-2 0 1,-2 1-1,-2 1 0,-1-1 0,-3 2 0,0-1 1,-3 0-1,-1 0 0,-6 33-321,5-29 97,-3-1 0,-1 0-1,-2 0 1,-3 0 0,-1-1 0,-1 0 0,-3-1-1,-2-1 1,-21 38-97,27-57-181,-1-1 0,-1 0 0,-1-1 0,-1 0 0,-1-1 0,0-1 0,-1-1 0,-1 0 0,-1-1 0,0-1 0,-1-1 0,0-1 0,-1-1 0,0 0 0,-1-1 0,0-2 0,0 0 0,-1-2 0,-2 0 181,-32 3-3011,20-10-2012,8-3-3673</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2:08.634"/>
    </inkml:context>
    <inkml:brush xml:id="br0">
      <inkml:brushProperty name="width" value="0.05" units="cm"/>
      <inkml:brushProperty name="height" value="0.05" units="cm"/>
    </inkml:brush>
  </inkml:definitions>
  <inkml:trace contextRef="#ctx0" brushRef="#br0">106 271 11915,'0'0'4522,"0"0"-2216,2-12-720,-1-4-967,4-23 3192,-21 151-2985,5 2 0,6-1 0,6 70-826,-1-89 31,0 7-1189,5 0 0,4 0-1,9 23 1159,-18-123-26,0 1-90,-1-1-1,1 1 1,0 0 0,1-1 0,-1 1-1,0 0 1,0-1 0,1 1 0,-1 0 0,1-1-1,0 1 1,-1-1 0,1 1 0,0-1-1,0 1 1,0-1 0,0 1 0,0-1 0,0 0-1,0 1 1,0-1 0,1 0 0,-1 0-1,0 0 1,1 0 0,1 0 116,0-11-1329,-4-94-939,-20-57 3355,6 54 51,1-20 366,6 1-1,6-1 1,9-75-1504,-5 177 221,1 0 0,1 1 0,2-1 0,0 1 0,1 1-1,2-1 1,5-9-221,-11 25 69,1 0-1,1 1 0,-1-1 0,1 1 1,1 0-1,-1 1 0,1-1 0,0 1 1,0 0-1,1 0 0,0 1 1,0 0-1,0 0 0,1 1 0,0 0 1,-1 0-1,1 1 0,1 0 0,-1 0 1,0 1-1,1 0 0,5-1-68,1 3 15,-1-1 0,1 2 1,0 0-1,-1 0 0,1 2 0,-1 0 0,0 0 0,0 1 1,0 1-1,0 0 0,-1 1 0,0 1 0,0 0 0,0 1 1,-1 0-1,0 1 0,-1 0 0,0 1 0,0 0 0,-1 0 1,-1 1-1,1 1 0,-2 0 0,0 0 0,5 10-15,-7-13-3,-1 0 0,0 1 0,0-1 0,-1 1 0,0 0 1,-1 1-1,0-1 0,-1 1 0,0-1 0,0 1 0,-1-1 0,-1 1 0,0 0 0,0 0 0,-1-1 0,0 1 0,-1 0 0,0-1 0,-1 1 0,0-1 0,-1 0 0,0 0 0,0 0 0,-1-1 1,-1 1-1,1-1 0,-1 0 0,-1-1 0,-5 6 3,-9 5-116,-1-1 0,-1-2 0,0 0 0,-1-1 0,-1-2 1,0 0-1,-1-1 0,0-2 0,0-1 0,-1-1 0,-1-1 0,1-2 0,-1 0 1,0-2-1,0-1 0,0-1 0,-9-2 116,28 1-378,-56-5-2853,28-12-4942,26 3-1714</inkml:trace>
  <inkml:trace contextRef="#ctx0" brushRef="#br0" timeOffset="290.951">1417 240 16976,'0'0'2514,"0"0"-848,0 0 122,-15-8-330,-53-19-567,65 27-862,-1 1 0,1-1 0,0 0 0,-1 1 0,1 0 0,0-1 0,0 1 0,-1 1 0,1-1 0,0 0 0,0 1 0,0 0 0,0-1 0,1 1 0,-1 0 0,0 0 0,1 1 0,0-1 0,-1 1 0,1-1 0,0 1 0,0 0 0,0-1 0,0 3-29,-6 5 73,-12 14 37,2 1 1,1 1-1,0 1 1,3 0-1,0 1 1,1 1-1,2 0 0,1 1 1,1 0-1,2 0 1,1 1-1,1-1 1,2 1-1,1 1 1,1-1-1,3 11-110,-2-28-141,0 1 1,2-1-1,0 0 0,1 0 1,0 0-1,1 0 0,0 0 1,1-1-1,1 1 1,0-1-1,1-1 0,0 1 1,1-1-1,1-1 0,0 1 1,0-2-1,1 1 0,0-1 1,1 0-1,0-1 0,0-1 1,1 0-1,1 0 0,-1-1 1,1-1-1,10 5 141,97-6-4376,-10-49-4156,-62 8 2489</inkml:trace>
  <inkml:trace contextRef="#ctx0" brushRef="#br0" timeOffset="724.437">1884 357 10890,'0'0'3828,"0"0"-849,0 0-315,0 0-326,0 0-694,0 0-534,0 0-149,-1 18-53,-21 259 1895,-71 59-2446,77-271-1375,14-55 9,11-43 500,31-125 442,7 2-1,7 3 1,57-113 67,-109 264-7,45-76 103,-46 77-73,1-1 0,-1 0-1,1 1 1,0 0 0,-1-1-1,1 1 1,0 0-1,0-1 1,0 1 0,0 0-1,0 1 1,0-1 0,0 0-1,0 0 1,0 1 0,0-1-1,0 1 1,0 0 0,0 0-1,1 0 1,-1 0-1,0 0 1,0 0 0,0 0-1,0 1 1,0-1 0,1 1-1,-1 0 1,0-1 0,0 1-1,0 0 1,-1 0 0,1 0-1,0 1 1,0-1 0,0 0-1,-1 1 1,1 0-23,9 8 28,0 1 0,-1 1 0,0 0 0,-1 0 0,0 1 0,-1 0 0,0 1 0,-2-1 0,1 2-1,-2-1 1,0 0 0,0 1 0,-1 0 0,0 6-28,15 217 89,-9 6-121,-10-245 26,-1 0 0,1 0 0,-1 0 0,0 1 0,1-1 0,-1 0 0,0 1 0,1-1 0,-1 0 0,0 1 0,0-1 0,0 1 0,1-1 0,-1 1 0,0 0 0,0-1 0,0 1 0,0 0 0,0-1 0,0 1 0,0 0 0,0 0 0,0 0 0,0 0 0,0 0 0,0 0 0,1 0 0,-1 0 0,0 1 0,0-1 0,0 0 0,0 0 0,0 1 0,0-1 0,0 1 0,0-1 0,1 1 0,-1-1 0,0 1 0,0-1 0,1 1 0,-1 0 0,0-1 0,1 1 0,-1 0 0,0 0 0,1-1 0,-1 1 0,1 0 0,0 0 0,-1 0 0,1 0 0,0 0 0,-1-1 0,1 1 0,0 0 0,0 0 0,0 0 0,0 0 0,0 0 0,0 0 0,0 0 0,0 0 0,0 1 6,-26-26-27,1-2 0,0 0 0,2-2 0,-15-24 27,-73-82-79,45 82-934,16 30-5923,46 21-409,3 1-5740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3:22.151"/>
    </inkml:context>
    <inkml:brush xml:id="br0">
      <inkml:brushProperty name="width" value="0.05" units="cm"/>
      <inkml:brushProperty name="height" value="0.05" units="cm"/>
    </inkml:brush>
  </inkml:definitions>
  <inkml:trace contextRef="#ctx0" brushRef="#br0">173 282 320,'0'0'11360,"0"-14"-6480,-1-5-4137,1-97 6543,1 101-5078,0 22-412,-1 28-868,-1 396 1915,1-213-4711,0 0-9506,0-223 3014</inkml:trace>
  <inkml:trace contextRef="#ctx0" brushRef="#br0" timeOffset="272.351">15 252 3908,'0'0'7735,"0"0"-4420,0 0-1030,0 0 139,0 0-636,0 0-539,16-12-534,-7 4-632,116-70 491,-103 69-489,80-33-122,2 5 0,105-23 37,-204 59-358,31-4-1279,-23 16-6933,-15 3-1941</inkml:trace>
  <inkml:trace contextRef="#ctx0" brushRef="#br0" timeOffset="582.701">1 661 10954,'0'0'2915,"0"0"-545,107-15 513,-62 3-1121,-1-1-769,7 3-545,2-1-352,2-2-96,-1 2 0,0-4-96,3 4-673,-5 2-2273,-3 1-3365,-13 2-4899</inkml:trace>
  <inkml:trace contextRef="#ctx0" brushRef="#br0" timeOffset="583.701">700 490 10378,'0'0'4004,"0"0"-1068,0 0-518,0 0-437,0 0-284,-4 16-336,-12 102 497,16 150-956,24-192-2107,-7-58-2514,7-11-4393,-11-6 532</inkml:trace>
  <inkml:trace contextRef="#ctx0" brushRef="#br0" timeOffset="906.33">896 215 11179,'0'0'1537,"0"0"-960,0 0-321,0 0-224,0 0-32,0 0 0,0 0-1474,54 80-5636</inkml:trace>
  <inkml:trace contextRef="#ctx0" brushRef="#br0" timeOffset="1190.076">1020 593 10058,'-5'16'3720,"-11"34"-1344,-29 96 4951,24-50-5803,20-56-1268,10-47-197,62-147 219,-63 130-270,2 0 1,0 1-1,2 1 1,1 0-1,0 0 1,2 1-1,0 1 1,1 1-1,1 0 1,11-8-9,-26 24-2,1 1-1,0 0 1,0 0 0,0 0-1,1 0 1,-1 0 0,0 1-1,1-1 1,-1 1 0,1 0-1,-1 0 1,1 0 0,0 1-1,-1-1 1,1 1-1,0 0 1,0 0 0,-1 0-1,1 0 1,0 1 0,-1-1-1,1 1 1,0 0 0,-1 0-1,1 1 1,-1-1 0,0 1-1,1-1 1,-1 1 0,0 0-1,0 1 1,0-1 0,0 0-1,0 1 1,-1-1 0,1 1-1,-1 0 1,0 0 0,0 0-1,0 0 1,1 2 2,53 142-492,-21-42-1942,0-31-1854,-7-28-2063,-4-15-290</inkml:trace>
  <inkml:trace contextRef="#ctx0" brushRef="#br0" timeOffset="1546.822">2060 533 10025,'9'-111'8713,"-34"64"-3253,-27 26-3299,42 19-2040,-1 1 0,1 1 1,0 0-1,0 0 1,-1 1-1,1 0 1,0 1-1,0 0 0,0 1 1,-1 1-122,-3 1 39,0 1 0,1 1 0,0 0 0,0 0 0,1 2 0,0 0 0,1 0 0,-1 1 0,2 0 0,-1 1 0,2 0 0,-1 0 0,2 1 0,0 1 0,0-1 0,1 2 0,0-1 0,1 0 0,1 1 0,0 0 0,1 1 0,1-1 0,-1 8-39,1-14-111,1 1 1,0 0 0,1 0 0,0 0 0,0 0 0,1 0 0,0 0 0,0 0 0,1 0 0,1 0-1,-1 0 1,1-1 0,1 1 0,0 0 0,0-1 0,1 0 0,0 0 0,0 0 0,1 0 0,0-1-1,0 1 1,0-1 0,1 0 0,1-1 0,-1 0 0,1 0 0,0 0 0,0-1 0,0 1-1,1-2 1,0 1 0,8 2 110,-11-5-342,1-1 0,0 0 1,0 0-1,0-1 0,0 0 0,0 0 0,0 0 0,0 0 0,0-1 0,0 0 0,0-1 0,0 1 0,5-3 342,-3 0-84,0 0 1,-1-1-1,0 0 0,0-1 0,0 0 0,-1 0 0,0 0 0,0-1 0,0 1 0,-1-1 0,0-1 0,0 1 0,3-8 84,18-38 571,-3 0-1,-1-2 1,-4 0-1,-1-1 1,-3-3-571,19-60 1963,-27 101-1330,-1 0 0,0-1 0,-1 0 0,-2 0-1,0 0 1,-1-1 0,-1-7-633,1 28 35,-1-1-1,0 0 1,0 1-1,0-1 0,0 0 1,0 1-1,0-1 0,0 0 1,0 1-1,0-1 0,0 0 1,0 1-1,0-1 1,0 0-1,-1 1 0,1-1 1,0 0-1,0 1 0,0-1 1,0 0-1,0 1 0,-1-1 1,1 0-1,0 0 1,0 1-1,-1-1 0,1 0 1,0 0-1,0 1 0,-1-1 1,1 0-1,0 0 1,-1 0-1,1 0 0,0 0 1,-1 1-1,1-1 0,0 0 1,-1 0-1,1 0 0,0 0 1,-1 0-1,1 0 1,0 0-1,-1 0 0,1 0 1,0 0-1,-1 0 0,1 0 1,0 0-1,-1-1 0,1 1 1,0 0-1,-1 0 1,1 0-1,0 0 0,0 0 1,-1-1-1,1 1 0,0 0 1,0 0-1,-1-1 1,1 1-1,0 0-34,-10 29 136,2 0 1,1 1-1,1 0 1,2 0-1,0 1 1,3 0-1,0-1 1,2 1-1,1-1 1,2 1-1,1-1 1,1 0-1,2 0 1,7 18-137,-9-30 1,1 1 0,1-1 0,0 0 0,2-1-1,0 0 1,1 0 0,0-1 0,1-1 0,5 4-1,-12-13-2,1-1 1,0 1-1,0-1 0,1 0 0,-1-1 1,1 1-1,0-1 0,0-1 0,0 1 1,1-1-1,0-1 0,-1 1 0,1-1 1,0-1-1,0 1 0,0-1 0,0-1 1,0 0-1,0 0 0,0 0 0,0-1 1,0 0-1,7-2 2,-2-3-102,-2-1-1,1 0 1,-1-1 0,0 0 0,0-1-1,-1 0 1,0-1 0,-1 0 0,0 0-1,0-1 1,-1 0 0,-1 0-1,0-1 1,0 0 0,-1-1 0,-1 1-1,0-1 1,-1 0 0,3-13 102,22-116-2808,-29 141 2604,1-1 0,-1 1 0,0 0 0,0 0 0,0-1 0,-1 1 0,1 0 0,0-1 0,0 1 0,-1 0-1,1 0 1,-1 0 0,1-1 0,-1 1 0,1 0 0,-1 0 0,0 0 0,1 0 0,-1 0 0,0 0 0,0 0 0,0 0 0,0 0 0,0 1 0,0-1 0,0 0 0,0 1 0,0-1 0,0 0 0,-1 1 0,1-1 0,0 1 0,0 0 0,0-1 0,-1 1 0,1 0 0,0 0 0,-1 0 0,1 0 0,0 0 0,-1 0 204,-31-1-10907</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42.957"/>
    </inkml:context>
    <inkml:brush xml:id="br0">
      <inkml:brushProperty name="width" value="0.05" units="cm"/>
      <inkml:brushProperty name="height" value="0.05" units="cm"/>
    </inkml:brush>
  </inkml:definitions>
  <inkml:trace contextRef="#ctx0" brushRef="#br0">1 23 7047,'0'0'2050,"0"0"-1089,0 0 608,0 0-448,0 0-608,0 0-289,0 0-224,0 0-160,0 0 64,27-22-513,-18 34-1121,3 1-1697</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42.646"/>
    </inkml:context>
    <inkml:brush xml:id="br0">
      <inkml:brushProperty name="width" value="0.05" units="cm"/>
      <inkml:brushProperty name="height" value="0.05" units="cm"/>
    </inkml:brush>
  </inkml:definitions>
  <inkml:trace contextRef="#ctx0" brushRef="#br0">114 50 16047,'0'0'3545,"0"0"-855,0 0-501,0 0-694,0 0-748,0 0-405,-14 17-113,1-3-180,5-7-31,1 1-1,0 0 0,0 0 1,1 0-1,0 1 0,1 0 0,0 1 1,0-1-1,1 1 0,0 0 0,1 0 1,-2 8-18,-10 237-892,22-183-2176,16-35-3462,-12-34 967,-1-3-1793</inkml:trace>
  <inkml:trace contextRef="#ctx0" brushRef="#br0" timeOffset="623.264">380 99 8520,'-3'14'1981,"3"-12"-1943,-4 15 662,0 1 0,-1-1 0,-1-1 0,0 1 0,-1-1 0,-1 0 0,-3 3-700,-106 113 3822,117-133-3760,-1 1 0,0 0 0,1 0 0,-1 0 0,1-1 0,-1 1 0,1 0 0,-1 0 0,1-1 0,-1 1-1,1 0 1,-1-1 0,1 1 0,-1-1 0,1 1 0,0-1 0,-1 1 0,1-1 0,0 1 0,-1-1 0,1 1 0,0-1 0,0 1 0,0-1 0,-1 0 0,1 1 0,0-1 0,0 1 0,0-1 0,0 0 0,0 1 0,0-1 0,0 1 0,0-1 0,0 0 0,0 1 0,0-1-1,1 1 1,-1-1 0,0 1 0,0-1 0,1 1 0,-1-1 0,0 0 0,0 1 0,1-1 0,-1 1 0,1 0 0,-1-1 0,0 1 0,1-1 0,-1 1 0,1 0 0,-1-1 0,1 1 0,0 0-62,13-35 476,2 1 0,1 1-1,2 1 1,1 1 0,2 0 0,1 1 0,11-10-476,-29 33 5,1 0 1,-1 0-1,1 1 0,0 0 1,0 0-1,1 0 0,0 1 1,0 0-1,0 0 0,0 0 1,1 1-1,0 0 0,0 1 1,0 0-1,0 0 0,1 1 1,-1 0-1,1 0 0,-1 1 1,1 0-1,0 1 0,-1 0 1,1 0-1,0 1 0,-1 0 1,1 0-1,6 3-5,-2 4-19,0 0 1,-1 2-1,0-1 0,-1 2 1,0-1-1,-1 1 0,0 1 1,-1 0-1,0 0 0,-1 1 1,-1 0-1,1 1 0,-2-1 1,0 1-1,-1 1 0,0-1 0,-1 1 1,-1 0-1,0 0 0,-1 0 1,-1 0-1,0 0 0,-1 0 1,-1 2 18,-2 94-607,0-62-1710,2-1-3819,1-33 40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40.430"/>
    </inkml:context>
    <inkml:brush xml:id="br0">
      <inkml:brushProperty name="width" value="0.05" units="cm"/>
      <inkml:brushProperty name="height" value="0.05" units="cm"/>
    </inkml:brush>
  </inkml:definitions>
  <inkml:trace contextRef="#ctx0" brushRef="#br0">155 311 10666,'-4'-15'7517,"-13"-43"-4208,10 53 1257,5 29-4421,2-12 141,-36 171-35,-32 316-566,48-319-2077,20-180 2345,0 0 1,0 0-1,0 0 0,1 0 0,-1 0 0,0-1 0,0 1 0,1 0 0,-1 0 0,0 0 0,0 0 0,0 0 0,1 0 0,-1 0 0,0 0 0,0 0 0,1 0 0,-1 0 0,0 0 0,0 0 0,1 0 1,-1 0-1,0 0 0,0 0 0,1 0 0,-1 0 0,0 0 0,0 0 0,0 0 0,1 1 0,-1-1 0,0 0 0,0 0 0,0 0 0,1 0 47,9-31-22,1-191 1132,-11 109-213,6 4-456,5 0 1,4 0-1,22-71-441,-33 165 2,-4 8 34,1 0-1,-1 1 1,2-1-1,-1 0 1,1 1-1,0-1 1,0 0 0,1 1-1,0 0 1,0 0-1,0 0 1,1 0 0,0 0-1,0 1 1,1 0-1,-1 0 1,1 0-1,0 0 1,0 1 0,1-1-1,-1 1 1,1 1-1,0-1 1,0 1-1,1 0-35,5 1 17,0 2 0,0-1 0,0 1 0,1 1 0,-1 0 0,0 1 0,0 0 0,0 1 0,-1 0 0,1 1-1,-1 0 1,1 1 0,-1 0 0,-1 1 0,1 0 0,-1 0 0,0 2 0,0-1 0,-1 1 0,0 0-1,-1 1 1,1 0 0,-2 0 0,2 3-17,-6-8-7,0 1 0,0 0 0,0 0 0,0 0 0,-1 0 0,0 0 1,0 0-1,0 1 0,-1-1 0,1 1 0,-1 0 0,-1-1 0,1 1 0,-1 0 0,0-1 0,0 1 0,-1 0 0,0-1 0,0 1 0,0-1 0,0 1 0,-1-1 0,0 1 0,0-1 0,-1 0 0,1 0 0,-1 0 0,-3 4 7,-3 2-77,1-1-1,-1 0 0,-1 0 0,0-1 0,0-1 0,-1 1 0,0-2 0,0 1 0,0-2 0,-1 0 1,-12 5 77,-3 0-670,-1-2 0,0-1 1,0-1-1,0-1 1,-18 1 669,-35-6-11034,66-3 1008</inkml:trace>
  <inkml:trace contextRef="#ctx0" brushRef="#br0" timeOffset="633.56">760 169 13901,'0'0'2824,"0"0"-1174,0 0-572,0 0-549,0 0-300,4 10-143,14 75 271,-19-67-296,-1-3 9,0 0 0,1 0 0,1 0 1,0 1-1,1-1 0,1 0 0,0 0 0,1-1 0,1 1 0,0 0 0,1-1 0,5 9-70,-9-21 2,1 0 1,-1 0-1,1-1 0,-1 1 0,1-1 0,-1 1 0,1-1 0,0 1 0,0-1 0,0 0 0,0 0 0,0 0 0,0 0 0,0 0 0,0-1 0,0 1 0,1-1 0,-1 1 0,0-1 0,0 0 1,0 0-1,1 0 0,-1 0 0,0 0 0,0 0 0,1-1 0,-1 1 0,0-1 0,0 1 0,0-1 0,0 0 0,0 0 0,0 0 0,0 0 0,0 0 0,0-1 0,0 1 0,0 0 0,0-1-2,65-62 177,-54 49 112,0 0 0,-1-1 0,-1 0 1,0 0-1,-2-2 0,0 1 1,-1-1-1,0 0 0,-1-1 0,-2 0 1,0 0-1,-1 0 0,0 0 0,-2-1 1,0 0-1,-2-5-289,0 21 30,-1 0-1,1 0 1,-1 0-1,0 0 1,-1 0 0,1 1-1,-1-1 1,0 0 0,0 1-1,0 0 1,0-1-1,0 1 1,-1 0 0,1 0-1,-1 0 1,0 0 0,0 1-1,0-1 1,-1 1-1,1-1 1,0 1 0,-1 0-1,1 1 1,-1-1-1,0 1 1,0-1 0,0 1-1,1 0 1,-1 1 0,-2-1-30,-2 0 6,-1 0-1,1 1 1,-1 0 0,1 0 0,-1 1 0,1 0 0,0 0 0,-1 1 0,1 0 0,0 1 0,0 0 0,0 0 0,0 1 0,0 0-6,-4 5-10,0 1 0,1 0 0,1 0 0,-1 1 0,2 0 0,0 1 0,0 0 0,1 1 0,0 0 0,1 0 0,1 0-1,0 1 1,1 0 0,0 0 0,1 1 0,1-1 0,0 1 0,1 0 0,1 0 0,0-1 0,1 1 0,0 0 0,1 0 0,4 14 10,-3-14-147,0-1 1,2 0-1,0 0 0,0-1 0,1 1 0,1-1 0,0 0 0,1 0 0,0-1 0,1 0 0,1 0 0,0-1 0,0 0 1,1 0-1,0-1 0,1-1 0,0 0 0,5 3 147,-7-6-147,-1 0 0,1-1 1,0 0-1,0-1 0,1 0 0,-1 0 1,1-1-1,0-1 0,0 1 1,0-2-1,0 1 0,0-1 0,0-1 1,0 0-1,0 0 0,1-1 0,-1 0 1,0-1-1,0 0 0,-1-1 1,1 0-1,0 0 0,-1-1 0,1 0 1,-1-1-1,1-1 147,25-20 366,-2-2 1,0-1 0,-2-2-1,-1-1 1,-1-1-1,-2-2 1,-2-1-1,-1-1 1,4-11-367,-15 28 319,42-91 1428,-64 164-1583,2 1 1,2 0-1,3 0 1,2 1-1,6 44-164,-6-93-47,0-1 1,0 1-1,0-1 0,0 1 1,1-1-1,0 1 0,0-1 0,0 0 1,1 0-1,0 1 0,0-1 1,0 0-1,1 0 0,-1-1 0,1 1 1,0-1-1,1 1 0,-1-1 1,1 0-1,0 0 0,0 0 0,0-1 1,0 1-1,1-1 0,-1 0 1,1 0-1,0-1 0,0 1 0,0-1 1,0 0-1,0-1 0,4 2 47,2-3-26,-1 0 0,1-1-1,0 0 1,-1-1-1,1 0 1,-1 0 0,1-1-1,-1 0 1,0-1-1,-1-1 1,1 1 0,0-1-1,-1-1 1,0 0-1,-1 0 1,1-1 0,-1 0-1,0 0 1,3-5 26,12-14 271,0-1 0,-2-1 0,-1-1 0,-2-1 1,6-12-272,-19 35 56,1-1 0,-1 0 1,-1 0-1,1 0 1,-1-1-1,-1 1 1,0-1-1,0 0 0,0 0 1,-1 0-1,-1-1 1,1 1-1,-2 0 1,1-1-1,-1 1 0,-1 0 1,1-1-1,-2 1 1,1 0-1,-1 0 1,-1 0-1,0 0 0,0 0 1,-1 0-1,1 1 1,-2-1-1,0 1 1,-2-3-57,-9 0-46,0 1 0,-1 0 0,0 2-1,0 0 1,-1 1 0,0 0 0,0 2 0,-1 0 0,1 1 0,-1 1 0,0 0 0,0 2 0,0 0 0,0 1 0,0 1 0,-2 1 46,18-2-32,-107 8-1911,42 15-2776,35 1-1437</inkml:trace>
  <inkml:trace contextRef="#ctx0" brushRef="#br0" timeOffset="1233.465">2356 243 14318,'-4'-12'3987,"-13"-41"-1013,17 52-2901,0 0 0,0 1 0,0-1 0,0 0 0,0 0 0,0 1 0,0-1 0,0 0 0,0 1 0,0-1 0,0 0 0,-1 1 0,1-1 0,0 0 0,0 1 0,-1-1 0,1 1 0,0-1 0,-1 1 1,1-1-1,-1 0 0,1 1 0,-1-1 0,1 1 0,-1 0 0,1-1 0,-1 1 0,0-1 0,1 1 0,-1 0 0,1-1 0,-1 1 0,0 0 0,1 0 0,-1 0 0,0 0 0,1-1 0,-1 1 0,0 0 0,1 0 0,-1 0 0,0 0 0,1 0 0,-1 0 0,0 1 0,0-1 1,1 0-1,-1 0 0,1 0 0,-1 1 0,0-1 0,1 0 0,-1 1 0,0-1 0,1 0 0,-1 1 0,1-1 0,-1 1 0,1-1 0,-1 1 0,1-1 0,0 1 0,-1 0-73,-18 36 687,19-35-631,-37 192 928,30-139-847,-24 259 29,13-111-2617,-29 111 2451,44-291-3022,16-389 5067,-13 328-1662,0-116 651,7 1-1,17-81-1033,-22 219 23,-1 3 21,0 0 0,0 1 0,1-1 0,0 0 0,1 1 1,0 0-1,1 0 0,0 0 0,1 0 0,0 1 0,1-1 0,0 1 0,0 1 0,1-1 1,1 1-1,-1 0 0,1 1 0,3-2-44,-3 7 15,1 1-1,-1-1 1,1 1 0,0 1 0,0 0-1,0 0 1,0 0 0,0 1 0,-1 1-1,1 0 1,0 0 0,0 0 0,0 1-1,-1 0 1,1 1 0,-1 0 0,1 1-1,-1-1 1,0 2 0,-1-1 0,3 2-15,5 4-31,0 1 1,0 1 0,-1 0 0,-1 0-1,0 1 1,-1 1 0,-1 0 0,0 1 0,3 6 30,-9-14-62,-1 1 1,1 0-1,-2 0 1,1 0 0,-1 1-1,0-1 1,-1 1-1,0-1 1,0 1 0,-1 0-1,0 0 1,-1 0-1,0 0 1,0 0-1,-1 0 1,0 0 0,-1-1-1,1 1 1,-2 0-1,0 0 62,0-2-37,0-1 0,-1 0 0,1 0 0,-2 0 0,1 0-1,-1 0 1,1-1 0,-1 0 0,-1 0 0,1-1-1,-1 1 1,0-1 0,0 0 0,0 0 0,-1-1 0,1 0-1,-1 0 1,1-1 0,-1 0 0,0 0 0,0 0-1,0-1 1,-6 1 37,-7 0 12,0 0-1,-1-2 1,1 0 0,0-1-1,0-1 1,-1-1-1,-17-5-11,20 5-94,0-2-1,-1 0 0,2-1 1,-1-1-1,1-1 1,0 0-1,0-1 0,1-1 1,0 0-1,1-1 0,-1-2 95,-1-28-3050,24-2-3952,11 14-98</inkml:trace>
  <inkml:trace contextRef="#ctx0" brushRef="#br0" timeOffset="1529.132">2897 0 14318,'0'0'4377,"0"0"-1393,0 0-763,0 0-769,-1 16-507,-38 238 704,28-202-1747,2 1-1,3 1 0,2-1 0,2 1 1,3 0-1,3 15 99,32 37-5325,18-57-5782,-19-36 185</inkml:trace>
  <inkml:trace contextRef="#ctx0" brushRef="#br0" timeOffset="1825.893">3351 329 12492,'0'0'3096,"0"0"-704,0 0-390,0 0-646,0 0-518,0 0-208,0 0-150,0 0-32,1 10-31,30 85 85,-23-76-471,-8-16-29,1-1 1,-1 1 0,0 0-1,1-1 1,-1 1-1,1 0 1,0-1 0,0 1-1,0-1 1,0 1 0,1-1-1,-1 0 1,1 0-1,-1 1 1,1-1 0,0 0-1,0 0 1,-1 0 0,2-1-1,-1 1 1,0 0 0,0-1-1,0 1 1,1-1-1,-1 0 1,1 0 0,-1 0-1,1 0 1,-1 0 0,1-1-1,0 1 1,-1-1-1,1 1 1,0-1 0,0 0-1,-1 0 1,1 0 0,0-1-1,-1 1 1,1-1-1,2 0-2,9-10 140,0-1 1,-1-1-1,-1 0 0,1-1 0,-2-1 0,0 1 0,-1-2 0,-1 1 0,0-1 0,-1-1 0,0 0 0,-2 0 0,0-1-140,19-85 1580,-25 100-1543,0 1 0,0-1 0,0 0 0,0 1 0,0-1 0,-1 1 0,1-1 0,-1 1 0,0-1 0,0 1 0,0-1 0,0 1 0,0-1 0,0 1-1,-1 0 1,1 0 0,-1 0 0,1 0 0,-1 0 0,0 0 0,0 0 0,0 0 0,0 1 0,0-1 0,0 1 0,0 0 0,-1-1 0,1 1 0,0 0 0,-1 0-1,1 0 1,-1 1 0,1-1 0,-1 1 0,0-1 0,1 1 0,-1 0 0,0 0-37,-12 2 28,0 0-1,1 1 1,-1 0-1,1 2 1,0-1-1,0 2 1,1 0-1,-1 1 1,1 0-1,1 1 1,-1 0-1,1 1 1,-5 5-28,3-5 7,0 1 0,1 1-1,1 0 1,-1 1 0,2 0 0,-1 1 0,2 0 0,0 1 0,0 0 0,2 0 0,-1 1 0,2 0 0,0 1 0,1-1-1,0 1 1,2 1 0,0-1 0,0 1 0,2-1 0,0 1 0,1 0 0,0 0 0,2 0 0,0 0 0,1 0 0,0 0 0,5 15-7,0-16-81,1 0 0,0-1 1,1 0-1,0 0 0,2-1 1,-1-1-1,2 1 0,-1-2 0,2 0 1,0 0-1,0-1 0,1-1 1,1 0-1,-1-1 0,1 0 1,1-1-1,0-1 0,0-1 1,0 0-1,1-1 0,0-1 1,0 0-1,0-1 0,0-1 1,1-1-1,-1 0 0,1-1 81,-8-1-101,-1 0 0,1 0 0,0-1 0,0 0 0,-1-1 0,1 0 0,-1-1 0,0 0 0,0 0 0,0-1 0,0 0-1,-1 0 1,0-1 0,0 0 0,-1 0 0,1-1 0,-1 0 0,-1-1 0,1 0 0,-1 1 0,-1-2 0,1 1 0,-2-1-1,1 0 1,-1 0 0,1-3 101,-1 2-1242,-1-1 1,0 1-1,-1-1 0,0 0 0,-1 0 0,0 0 0,0 0 0,-1 0 0,-1-7 1242,-5-16-10730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39.381"/>
    </inkml:context>
    <inkml:brush xml:id="br0">
      <inkml:brushProperty name="width" value="0.05" units="cm"/>
      <inkml:brushProperty name="height" value="0.05" units="cm"/>
    </inkml:brush>
  </inkml:definitions>
  <inkml:trace contextRef="#ctx0" brushRef="#br0">236 262 15759,'0'0'2578,"0"0"-1046,0 0-133,-16-9-203,-51-24-539,64 32-638,1 1 1,-1 0-1,0 0 1,1 1-1,-1-1 1,0 0 0,1 1-1,-1 0 1,1-1-1,-1 1 1,1 0-1,-1 1 1,1-1 0,0 0-1,-1 1 1,1-1-1,0 1 1,0-1-1,0 1 1,0 0 0,0 0-1,1 0 1,-1 0-1,0 0 1,1 1-1,-2 1-19,-2 3 31,-6 10-4,0 0 1,1 1 0,1 0 0,1 0 0,0 1-1,2 1 1,0-1 0,1 1 0,1 0-1,1 0 1,0 0 0,2 0 0,1 1-1,0-1 1,1 0 0,1 0 0,1 1-1,1-1 1,1-1 0,3 9-28,-7-22-8,0 0 1,1-1-1,0 1 1,0 0 0,0-1-1,0 0 1,1 1-1,0-1 1,0 0-1,1-1 1,-1 1-1,1 0 1,0-1-1,0 0 1,1 0-1,-1 0 1,1-1-1,0 1 1,0-1-1,0 0 1,0 0-1,0-1 1,1 0 0,-1 0-1,1 0 1,0 0-1,-1-1 1,1 0-1,0 0 1,0-1-1,0 0 1,0 0-1,-1 0 1,1 0-1,0-1 1,0 0-1,0 0 1,-1-1-1,1 0 1,1 0 7,7-8 65,-1 0 0,0-1 1,-1-1-1,0 1 0,-1-2 0,0 0 0,-1 0 0,-1-1 1,0 0-1,0 0 0,-2-1 0,0 0 0,0-1 1,-2 0-1,0 0 0,0 0 0,-2 0 0,0-1 0,0-9-65,1 11 41,0 1-1,-1-1 1,-1 1-1,0-1 1,-1 0-1,-1 0 0,0 0 1,-1 1-1,-1-1 1,0 0-1,-1 1 0,0-1 1,-2 1-1,1 0 1,-2 0-1,0 0 1,0 1-1,-1 0 0,-1 0 1,0 1-1,-4-5-40,7 13-113,0 1 0,1 0-1,-1 0 1,0 0 0,-1 0 0,1 1-1,0-1 1,-1 1 0,1 1 0,-1-1-1,0 1 1,1 0 0,-1 0 0,0 1-1,0-1 1,0 2 0,0-1 0,1 0-1,-1 1 1,0 0 0,0 0 0,1 1-1,-1 0 1,1 0 0,-1 0 0,1 1-1,0-1 1,0 1 0,0 0-1,0 1 1,1-1 0,-1 1 0,1 0-1,0 0 1,0 1 0,0-1 0,-2 4 113,1 73-8013,7-41 299</inkml:trace>
  <inkml:trace contextRef="#ctx0" brushRef="#br0" timeOffset="343.401">972 155 15246,'25'-110'5248,"-25"108"-5130,1 0 0,-1 1 0,0-1 0,-1 0 0,1 0 0,0 1 0,0-1 0,-1 0 1,1 1-1,-1-1 0,0 0 0,1 1 0,-1-1 0,0 1 0,0-1 0,0 1 0,0 0 0,0-1 0,0 1 0,0 0 0,-1 0 0,1-1 0,0 1 0,-1 0 0,1 0 0,-1 0 0,1 1 1,-1-1-1,1 0 0,-1 1 0,0-1 0,1 1 0,-1-1 0,0 1 0,1 0 0,-1 0 0,0-1 0,0 1-118,-69 6 815,61-2-776,0-1 0,1 1 0,-1 1 1,1 0-1,-1 0 0,2 1 0,-1 0 0,1 0 0,-1 1 0,2 0 0,-1 1 0,1-1 1,0 2-1,1-1 0,0 1 0,-4 7-39,-63 160 351,51-87-275,5 1 0,3 0 0,5 1 0,2 90-76,3-88-10,1-40-102,-2 1-1,-2-1 1,-2 0 0,-5 5 112,10-41-34,-1 1-1,-1-1 1,-1 0-1,-1-1 1,0 1-1,-1-1 1,0-1-1,-2 0 1,0 0-1,0-1 1,-1-1-1,-1 0 1,-12 10 34,17-18-185,0 1-1,-1-1 1,0-1 0,0 0-1,0 0 1,0-1 0,0 0 0,-1 0-1,0-1 1,1-1 0,-1 1 0,0-1-1,0-1 1,0 0 0,1-1 0,-1 1-1,0-2 1,0 0 0,1 0 0,-1 0-1,1-1 1,0-1 0,-1 0 0,2 0-1,-1 0 1,0-1 0,1-1 0,0 1-1,0-1 1,1-1 0,-1 1 0,1-1-1,1-1 1,0 1 0,0-1 0,0 0-1,1-1 1,0 1 0,0-1 0,1 0-1,0 0 1,1 0 0,0-1 0,1 1-1,0-1 1,0 0 0,0-6 185,4-43-4783,11-1-1490</inkml:trace>
  <inkml:trace contextRef="#ctx0" brushRef="#br0" timeOffset="652.773">399 582 10474,'0'0'4740,"0"0"-2081,0 0 31,0 0-672,0 0-576,0 0-417,0 0-545,0 0-320,125-59-96,-65 53-64,6 2 0,0-2-224,7-1-609,0 0-608,-5-6-1442,0 0-2914,-17 2-5061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2.720"/>
    </inkml:context>
    <inkml:brush xml:id="br0">
      <inkml:brushProperty name="width" value="0.05" units="cm"/>
      <inkml:brushProperty name="height" value="0.05" units="cm"/>
      <inkml:brushProperty name="color" value="#E71224"/>
    </inkml:brush>
  </inkml:definitions>
  <inkml:trace contextRef="#ctx0" brushRef="#br0">604 152 8584,'-2'-86'3929,"2"84"-3705,0-1 0,0 0 0,-1 0 0,1 1 0,-1-1 0,1 0 0,-1 1 0,0-1 0,0 0 0,0 1 0,0-1 0,-1 1 0,1 0 0,-1-1-1,1 1 1,-1 0 0,0 0 0,0 0 0,0 0 0,0 0 0,0 0 0,0 1 0,0-1 0,-1 1 0,1 0 0,-1-1 0,1 1 0,-1 0 0,1 0 0,-1 1 0,0-1 0,1 0 0,-1 1 0,0 0 0,0-1-1,1 1 1,-1 0 0,0 1 0,0-1 0,1 0 0,-1 1 0,0 0 0,-1 0-224,-61 38 3423,54-20-3143,0 1-1,2 0 1,0 0 0,1 1 0,1 1 0,1-1 0,1 1 0,1 0 0,0 2-280,-15 124 543,6 0 1,7 19-544,0-14 109,-25 148-109,-40 5-464,34-230-1981,33-115-4106,12-1 1811,4-11-1757</inkml:trace>
  <inkml:trace contextRef="#ctx0" brushRef="#br0" timeOffset="486.073">92 765 7271,'0'0'5819,"-14"-11"-1837,-43-34-1040,55 44-2847,1 0 0,-1 0 0,1-1 0,-1 1 0,1 0 0,0 0 0,0-1 0,0 1 0,0 0 0,0-1 0,0 1 1,0-1-1,0 0 0,0 1 0,1-1 0,-1 0 0,1 1 0,-1-1 0,1 0 0,0 0 0,-1 1 0,1-1 0,0 0 0,0 0 0,0 0 1,1 1-1,-1-1 0,0 0 0,1 0 0,-1 1 0,1-1 0,-1 0 0,1 1 0,0-1 0,0 0 0,0 1 0,0-1 0,0 1 1,0-1-1,0 1 0,0 0 0,1 0 0,-1-1 0,0 1 0,1 0 0,-1 0 0,1 0 0,-1 0 0,1 1 0,0-1 0,-1 0 1,1 1-1,0-1 0,-1 1 0,1-1 0,0 1 0,1 0-95,3-3 79,28-13 185,1 2 1,0 1-1,2 2 0,-1 2 0,1 1 1,27-2-265,73 3 127,-132 8-128,1 0 1,-1 0 0,1 0 0,-1 0 0,0 1-1,0 0 1,1 0 0,-1 0 0,0 1 0,-1 0 0,1 0-1,0 0 1,-1 0 0,0 1 0,0 0 0,0 0 0,0 0-1,0 0 1,-1 1 0,0-1 0,0 1 0,0 0-1,0 0 1,3 15-29,0 0 0,-2 0 0,0 0 0,-1 1 0,-1 0-1,-1 0 1,-1-1 0,0 1 0,-3 9 29,2 27-181,6 80-716,-5-135 882,1-1 0,-1 0-1,1 0 1,-1 1-1,1-1 1,-1 0-1,1 0 1,0 0-1,0 0 1,0 0-1,-1 0 1,1 0 0,0 0-1,0 0 1,0 0-1,0 0 1,1-1-1,-1 1 1,0 0-1,0-1 1,0 1-1,1-1 1,-1 1 0,0-1-1,0 0 1,1 0-1,-1 1 1,0-1-1,1 0 1,-1 0-1,0 0 1,1 0-1,-1 0 1,0-1 0,0 1-1,1 0 1,-1-1-1,0 1 1,1-1-1,-1 1 1,0-1-1,0 1 1,1-2 15,45-38-489,-30 15 647,-1-2 0,-1 0 0,-1-1-1,-2 0 1,4-15-158,19-41 434,-30 69-258,1 1 1,1 1 0,0-1-1,1 1 1,0 0 0,1 1-1,0 0 1,1 0-1,1 1 1,0 0 0,0 1-1,4-2-176,-12 12 36,-1-1-1,1 1 1,-1 0-1,1 1 1,0-1 0,-1 0-1,1 1 1,-1-1-1,1 1 1,-1 0-1,1 0 1,-1 0-1,0 0 1,1 1-1,-1-1 1,0 0 0,0 1-1,0 0 1,0-1-1,0 1 1,0 0-1,0 0 1,-1 0-1,1 0 1,-1 0 0,0 1-1,1-1 1,-1 0-1,0 1 1,0-1-1,0 1 1,-1-1-1,1 1 1,-1-1 0,1 1-1,-1-1 1,0 1-1,0 2-35,4 6 32,82 284 112,-84-287-140,0-1 1,0 1-1,1-1 0,-1 0 1,2 0-1,-1 0 1,1 0-1,0 0 0,0-1 1,1 0-1,0 0 0,0 0 1,0 0-1,1-1 1,0 0-1,0 0 0,0 0 1,0-1-1,1 0 0,0 0 1,0-1-1,5 2-4,-5-7 16,0 0 0,0-1 0,-1 1 0,1-1 0,0-1 0,-1 1 0,0-1 0,0 0 0,0-1 0,0 0 0,-1 0 0,0 0 0,0 0 0,0-1 0,0 1 0,-1-1 0,0-1 0,-1 1 0,3-6-16,105-215 977,-54 94-998,-57 132-36,0 1-1,0-1 1,0 1 0,0-1 0,0 1-1,0-1 1,0 0 0,0 1 0,0-1-1,0 1 1,0-1 0,0 1-1,1-1 1,-1 1 0,0-1 0,0 1-1,1-1 1,-1 1 0,0 0 0,0-1-1,1 1 1,-1-1 0,1 1-1,-1 0 1,0-1 0,1 1 0,-1 0-1,1-1 1,-1 1 0,1 0 0,-1 0-1,1 0 1,-1-1 0,1 1 0,-1 0-1,1 0 1,-1 0 0,1 0-1,-1 0 1,1 0 0,-1 0 0,1 0-1,-1 0 1,1 0 0,-1 0 0,1 0-1,0 0 1,-1 0 0,1 1-1,-1-1 1,0 0 0,1 0 0,-1 1-1,1-1 1,-1 0 0,1 1 0,-1-1-1,1 0 1,-1 1 0,0-1 57,15 33-7379,-12-27 5542,6 20-10890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35.528"/>
    </inkml:context>
    <inkml:brush xml:id="br0">
      <inkml:brushProperty name="width" value="0.05" units="cm"/>
      <inkml:brushProperty name="height" value="0.05" units="cm"/>
    </inkml:brush>
  </inkml:definitions>
  <inkml:trace contextRef="#ctx0" brushRef="#br0">48 180 14606,'2'-72'2552,"22"13"3870,-24 95-3138,1-11-3200,-32 266 758,25-255-824,-32 298-3451,42-363 3639,1 1 0,1-1 1,1 1-1,2 0 0,11-25-206,-15 41 105,0 1 0,0-1 0,2 1 0,-1 1 0,1-1 0,1 1 0,0 1-1,0-1 1,1 1 0,0 1 0,0 0 0,1 0 0,0 1 0,1 0 0,10-5-105,-13 10 3,0 0 0,0 0-1,0 1 1,0 0 0,0 1-1,0 0 1,1 0 0,-1 1-1,0 0 1,0 0 0,0 1-1,0 0 1,0 0 0,-1 1-1,1 0 1,-1 1 0,1-1-1,-1 1 1,0 1 0,0-1-1,-1 1 1,0 0 0,0 1-1,0 0 1,0 0 0,-1 0-1,0 0 1,0 1 0,-1 0-1,1 0 1,-2 0 0,1 0-1,-1 1 1,0 0 0,0-1-1,-1 1 1,0 0 0,-1 0-1,0 0 1,0 8-3,1-3-126,-1 1 1,0-1-1,-1 1 0,-1 0 1,0-1-1,-1 0 0,0 1 1,-1-1-1,-1 0 0,0 0 1,-1 0-1,0-1 0,-1 1 1,0-1-1,-1-1 0,0 1 1,-1-1-1,0-1 0,-1 1 0,0-1 1,-1-1-1,0 0 0,-1 0 1,-8 5 125,11-12-101,-1 1 0,0-2 0,0 0 0,0 0-1,0 0 1,0-1 0,0 0 0,0-1 0,0 0 0,0-1 0,0 1 0,0-2 0,1 1 0,-1-1 0,1-1 0,-1 1 0,1-2 0,0 1 0,1-1 0,-1 0-1,1 0 1,0-1 0,0 0 0,1 0 0,0-1 0,0 0 0,0 0 0,1 0 0,-5-9 101,-12-43-2085,19 17-3213,2 12-2694</inkml:trace>
  <inkml:trace contextRef="#ctx0" brushRef="#br0" timeOffset="464.097">1041 443 11979,'0'-13'5013,"-5"-45"-2792,3 54-2093,1 1 1,-1-1-1,0 1 1,0-1-1,0 1 1,-1 0-1,1 0 1,-1 0-1,0 0 1,0 0-1,0 1 1,0 0-1,0-1 1,0 1-1,-1 0 1,1 0-1,-1 1 1,0-1-1,1 1 1,-1 0-1,0 0 1,0 0-1,0 0 1,0 1-1,0-1 1,0 1-1,1 0 1,-1 0-1,-4 1-128,-5-1 67,0 0 1,-1 1-1,1 1 1,1 0-1,-1 1 1,0 0-1,0 1 0,1 0 1,0 1-1,0 1 1,0 0-1,1 0 1,0 1-1,0 0 0,0 1 1,1 1-1,0-1 1,1 2-1,0-1 0,1 1 1,-1 1-1,2-1 1,0 1-1,0 1 1,1-1-1,0 1 0,1 1-67,-8 13-4,1 1-1,1 0 0,2 1 0,1 0 1,1 0-1,1 0 0,2 1 0,1 0 1,1 0 4,1-23-41,0-1 0,1 1 0,0 0 0,0 0 1,0-1-1,1 1 0,0 0 0,0-1 0,0 1 0,1-1 0,0 1 1,0-1-1,0 0 0,1 1 0,0-1 0,0-1 0,0 1 1,0 0-1,1-1 0,-1 1 0,1-1 0,1 0 0,-1-1 1,0 1-1,1-1 0,0 1 0,0-1 0,0-1 0,0 1 1,0-1-1,0 0 0,1 0 0,-1 0 0,1-1 0,0 0 1,-1 0-1,1 0 0,0-1 0,-1 0 0,2 0 41,4-5 50,1 0-1,-2-1 0,1 0 1,-1-1-1,0 0 0,0-1 1,-1 0-1,0-1 1,0 1-1,-1-2 0,0 1 1,-1-1-1,0 0 0,0-1 1,-1 0-1,2-6-49,132-254 2547,-140 271-2457,0 0 1,0 0-1,1 0 0,-1 0 1,0 1-1,0-1 1,0 0-1,1 0 1,-1 0-1,0 0 0,1 0-90,-7 23 47,6-8-55,1 0 0,1 0 0,1 0 0,0 0 0,1 0 0,0-1 0,1 1 0,1-1 0,0 0 0,1-1 0,3 5 8,18 43-115,39 57-2982,-63-114 2245,1 1 0,-1-2 0,1 1 0,-1 0 0,1-1 0,0 0 0,0 0 0,1 0 0,-1-1 0,1 1 0,-1-1-1,1-1 1,5 2 852,20 0-7511</inkml:trace>
  <inkml:trace contextRef="#ctx0" brushRef="#br0" timeOffset="855.531">1567 140 7944,'1'-14'3710,"5"-40"-336,-7 39 1908,-6 22-3319,-5 19-512,5 6-1152,1-1 0,1 1 0,2 0 0,1 0 0,1 0 0,4 27-299,-2-5 192,0 24-19,2-21-199,-2 0 0,-3 0 0,-3 0-1,-2 0 1,-2-1 0,-5 8 26,4-111-64,8 32 69,2 0 0,-1 0 0,2 0 0,0 0 0,0 0 1,2 0-1,0 0 0,0 0 0,1 1 0,1 0 0,1 0 1,0 0-1,1 0 0,0 1 0,1 0 0,0 1 0,1 0 0,1 0 1,0 1-1,0 0 0,1 0 0,0 1 0,1 1 0,0 0 1,1 1-1,0 0 0,0 1 0,0 0 0,1 1 0,10-3-5,-16 6-2,0 1 0,0 0 0,1 0-1,-1 1 1,0 0 0,0 0 0,1 1 0,-1 0-1,1 1 1,-1 0 0,0 0 0,0 1-1,0-1 1,0 2 0,0-1 0,0 1-1,0 1 1,-1-1 0,1 1 0,-1 1-1,0-1 1,0 1 0,-1 0 0,0 1-1,1-1 1,-2 1 0,1 1 0,-1-1 0,0 1-1,0 0 1,1 3 2,-2-2-41,0 0-1,-1 0 1,0 1 0,-1-1-1,1 1 1,-2 0 0,1-1-1,-1 1 1,-1 0-1,1 0 1,-1 0 0,-1 0-1,0 0 1,0-1 0,-1 1-1,0 0 1,0-1 0,-1 1-1,0-1 1,-1 0-1,0 0 1,0 0 0,0 0-1,-1-1 1,0 1 0,-5 4 41,0-2-92,0 0 0,0 0 0,0-1 0,-1 0 0,-1-1 0,0 0 0,0-1 0,0 0 0,-1-1 0,1-1 0,-2 0 0,1 0 0,0-1 1,-1-1-1,0 0 0,-11 0 92,20-3-59,0 0 1,0 0-1,0 0 1,0-1-1,0 0 1,0 0-1,0 0 1,0 0-1,1-1 1,-1 0-1,0 0 1,1 0-1,-1-1 1,1 1-1,0-1 1,0 0-1,0 0 1,0-1-1,1 1 1,-1-1-1,1 1 1,0-1-1,0-1 1,0 1-1,0 0 1,1 0-1,0-1 1,0 0 58,-1-1-805,0-1-1,1 0 1,0 0 0,0-1-1,1 1 1,0 0 0,0 0 0,0-1-1,1 1 1,1 0 0,-1-1-1,2-4 806,7-22-6582</inkml:trace>
  <inkml:trace contextRef="#ctx0" brushRef="#br0" timeOffset="1154.958">2215 519 10570,'0'0'7239,"0"0"-4453,0 0-639,0 0-770,0 0-737,0 0-287,0 0 31,0 0-192,18 77-64,-28-35-31,1 1-33,-6 2-64,7-3-32,1 0-225,-1-8-736,3-4-1281,2-6-2402,1-8-4357</inkml:trace>
  <inkml:trace contextRef="#ctx0" brushRef="#br0" timeOffset="1501.628">2192 191 13741,'0'0'4132,"0"0"-1922,0 0-1025,0 0-929,0 0-160,0 0-96,0 0-64,0 0-1217,75 55-6758</inkml:trace>
  <inkml:trace contextRef="#ctx0" brushRef="#br0" timeOffset="2211.764">2534 914 10442,'0'0'2867,"0"0"-1682,0 0-246,14-1-63,125-2-113,111 9 657,-236-7-1278,-1-1-1,1 0 0,-1-1 1,0 0-1,0-1 0,0-1 1,0 0-1,-1-1 0,0 0 1,0-1-1,0 0 1,-1-1-1,0 0 0,-1-1 1,1 0-1,-2-1 0,1 0 1,-2 0-1,1-1 1,-1 0-1,-1 0 0,0-1 1,-1 0-1,0-1 0,-1 1 1,0-1-1,2-8-141,8-37 649,-1-1 0,-3-1 1,-3 1-1,-3-2 0,-1-45-649,-3 97 52,0 1 0,-1-1 0,0 1 0,-1-1 0,1 1 1,-2-1-1,1 1 0,-1 0 0,0-1 0,-1 1 0,0 0 0,0 0 0,-1 1 1,0-1-1,0 1 0,-1 0 0,0 0-52,4 5 8,-1 1 0,1-1 0,-1 1 0,1 0 0,-1-1 0,0 1 0,1 0 0,-1 0 0,0 0 0,0 1 0,0-1 0,0 0 0,0 1 0,0-1 0,0 1 0,0 0 0,0-1 0,0 1 0,0 0 0,0 0 0,0 0 0,0 1 0,0-1 0,0 0 0,0 1 0,0-1 0,0 1 0,0 0 0,0 0 0,1 0 0,-1 0 0,0 0 0,0 0 0,1 0 0,-1 0 0,1 1 0,-1-1 0,1 1 0,-1-1 0,1 1 0,0 0 0,-1 0-9,-40 81-30,32-31 24,2 0 0,3 1 0,2 0-1,2 0 1,3 18 7,-1-13-17,-2-27-164,2 0 0,1 0 0,1 0 1,2-1-1,1 1 0,1-1 0,2 0 0,7 17 181,-14-43-74,0-1 0,0 1 0,0 0 0,0-1 0,1 0 0,0 1 0,-1-1 0,1 0 0,0 0 0,0-1 0,1 1 0,-1-1 0,0 1 0,1-1 0,0 0 0,-1 0 0,1-1 0,0 1 0,0-1 0,0 0 0,0 0 0,0 0 0,0 0 0,0-1 0,1 0 0,-1 0 0,0 0 0,0 0 0,0 0 0,0-1 0,0 0 0,0 0 0,0 0 0,0 0 0,0-1 0,0 0 0,2-1 74,16-11-1,-1-1 1,-1-1 0,0-1 0,-1-1-1,-1-1 1,0-1 0,-2 0 0,0-1 0,0-4 0,-1 6 82,25-32 317,-19 26-31,0-1 0,-2-1-1,-1 0 1,-1-2-1,-2 0 1,10-26-368,-19 28 846,-12 37 256,-4 28-1068,1 1-1,2 0 1,2 0 0,2 0-1,1 1 1,2-1-1,3 18-33,13 6-397,-16-62 270,0 1 0,1-1 0,-1 0 0,0 1 0,1-1 0,0 0 0,-1 0 0,1 0 0,0 1 0,-1-1 0,1 0 0,0 0 0,0 0 0,0 0 0,0 0 0,0 0 1,0 0-1,0-1 0,1 1 0,-1 0 0,0-1 0,0 1 0,1-1 0,-1 1 0,0-1 0,1 1 0,-1-1 0,0 0 0,1 0 0,-1 1 0,0-1 0,1 0 0,-1-1 0,1 1 1,-1 0-1,0 0 0,1 0 0,-1-1 0,0 1 0,1-1 0,-1 1 0,0-1 0,1 0 127,32-55-11339,-24 29 2344</inkml:trace>
  <inkml:trace contextRef="#ctx0" brushRef="#br0" timeOffset="2530.744">3609 1 13581,'0'0'4036,"0"0"-2467,0 0 257,0 0-961,0 0-769,0 0-64,0 0-32,0 0-385,79 53-832,-46-37-2819,-4-2-5573</inkml:trace>
  <inkml:trace contextRef="#ctx0" brushRef="#br0" timeOffset="2888.723">4305 264 13517,'0'0'2279,"3"-15"118,9-45-187,-10 33 2071,-11 42-2834,1 13-1308,0 1-1,2 0 0,2 0 0,0 1 0,2-1 0,1 1 1,3 23-139,-2-3 57,5 228-685,8-95-6564,-12-176 6070,1 9-1989,1-6-3840,-3-10 1586</inkml:trace>
  <inkml:trace contextRef="#ctx0" brushRef="#br0" timeOffset="3358.443">4266 888 1377,'0'0'4068,"-11"-18"-1281,-88-140 4612,-21 25-635,118 132-6675,1 0 0,-1 0 1,1 0-1,-1 0 1,1 0-1,0-1 0,0 1 1,-1 0-1,1-1 1,0 1-1,0-1 1,0 0-1,1 1 0,-1-1 1,0 0-1,1 1 1,-1-1-1,1 0 0,-1 0 1,1 0-1,0 1 1,0-1-1,-1 0 1,2 0-1,-1 0 0,0 0 1,0 0-1,1-1-89,94-18 582,-72 19-561,446-32 166,-465 33-188,0 0 0,0 1 0,0-1 0,0 1 0,1 0 0,-1 0 0,0 1 0,0-1 0,0 1 0,0 0 0,0 0-1,0 0 1,0 1 0,0-1 0,0 1 0,-1 0 0,1 0 0,-1 1 0,1-1 0,-1 1 0,0-1 0,0 1 0,0 0 0,0 0 0,0 0 0,-1 1-1,1-1 1,-1 1 0,0-1 0,1 2 1,4 18-78,-1-1-1,-1 1 0,0 0 0,-2 0 1,-1 1-1,0 9 79,6 50-414,-6-62 325,-1-9 34,1 0-1,-1 0 1,2 0 0,0-1-1,0 1 1,1-1 0,0 0-1,1 0 1,3 4 55,-6-13-4,1-1 0,-1 0 0,1 0 0,-1 0 0,1 0 0,0 0 0,-1 0 0,1-1 0,0 0-1,0 1 1,-1-1 0,1 0 0,0 0 0,0-1 0,0 1 0,-1 0 0,1-1 0,0 0 0,0 1 0,-1-1 0,1 0 0,-1-1 0,1 1 0,-1 0 0,1-1 0,-1 1 0,0-1 0,0 0 0,0 0 0,0 0 0,0 0 0,0 0 0,0 0-1,-1 0 1,1-1 0,-1 1 0,1-1 0,-1 0 4,0 2-1,147-199 753,-56 65 311,4 8 448,-113 181-940,-5 128-467,20-130-112,0 2-106,-3-1 0,-2 1-1,-2-2 1,-3 1 0,-7 16 114,-9 8-1194,-4-1 0,-3-1 0,-24 32 1194,54-94-1,-2-1 1,0 0-1,0-1 1,-1 0-1,0 0 1,-1 0-1,0-1 0,-1-1 1,0 1-1,-1-2 1,1 1-1,-2-2 1,1 1-1,-1-1 0,0-1 1,-1 0-1,1-1 1,-1 0-1,-2-1 1,-18-2 176,0-2 0,-1-2 0,1-1-1,0-1 1,0-2 0,0-1 0,1-2-1,0-1 1,1-1 0,0-2 0,1-1-1,0-1 1,-15-12-176,36 22 105,-20-7 90,1-1-1,1-1 1,0-2 0,1 0 0,1-2 0,1-1-1,0-1 1,1-1 0,2-1 0,0 0 0,-5-10-195,23 27-23,0 0 0,1 0 0,0-1 1,0 1-1,0-1 0,0 1 0,1-1 1,0 0-1,0 1 0,1-1 0,0 0 1,0 0-1,0 0 0,0 1 1,1-1-1,0 0 0,0 0 0,1 1 1,0-1-1,0 1 0,0 0 0,0-1 1,1 1-1,0 0 0,0 0 0,0 0 1,1 1-1,0-1 0,0 1 1,0 0-1,0 0 0,2-1 23,17-15-1118,2 1 1,0 2-1,1 0 1,0 1-1,16-5 1118,-29 14-849,82-41-6411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33.599"/>
    </inkml:context>
    <inkml:brush xml:id="br0">
      <inkml:brushProperty name="width" value="0.05" units="cm"/>
      <inkml:brushProperty name="height" value="0.05" units="cm"/>
    </inkml:brush>
  </inkml:definitions>
  <inkml:trace contextRef="#ctx0" brushRef="#br0">101 183 10602,'0'0'4671,"0"0"-1334,0 0-572,0 0-646,0 0-757,0 0-476,-6 14-358,-32 118 663,31-87-982,1-1 1,2 2-1,3-1 1,1 0-1,2 0 1,3 0-1,1 0 1,6 16-210,62 189-966,-69-271-6,-7-3 966,-1 1 0,-1-1 0,-1 1 0,-1 0 0,-1 1 0,-5-10 6,-11-40 4,1-20-2,4 0 0,4-1 0,4-1 1,5 0-1,3-24-2,2 111-7,-1 2 19,0 0-1,0 0 1,0 0 0,1-1 0,0 1-1,0 0 1,0 0 0,0-1 0,1 1 0,0 0-1,0 0 1,1 0 0,-1 0 0,1 0-1,0 0 1,0 0 0,1 1 0,-1-1-1,1 1 1,0-1 0,1 1 0,-1 0-1,1 0 1,-1 0 0,1 1 0,0 0-1,0-1 1,1 1 0,-1 1 0,1-1-1,3-1-11,10 2 14,1 1 0,0 1 0,0 1-1,0 0 1,0 1 0,-1 1 0,1 1 0,-1 1-1,0 1 1,0 0 0,0 1 0,-1 1-1,0 0 1,-1 1 0,0 1 0,0 1-1,-1 0 1,-1 1 0,12 12-14,-21-21-5,-1 1 0,1 0 0,-1 0 0,0 0 0,0 0 0,0 1 1,-1-1-1,1 1 0,-1 0 0,0 0 0,0 0 0,-1 1 0,0-1 0,0 1 0,0-1 0,0 1 0,-1-1 0,0 1 1,0 0-1,-1 0 0,0 0 0,0 0 0,0-1 0,0 1 0,-1 0 0,0 0 0,0 0 0,-1-1 0,0 1 0,0-1 1,0 1-1,0-1 0,-1 0 0,0 0 0,0 0 0,0 0 0,-1 0 0,0 0 5,-15 8-84,0 0 0,-1-1 0,0-1 0,0-1 0,-1-1 0,-1 0 0,1-2-1,-1 0 1,-1-2 0,1 0 0,-1-2 0,1 0 0,-1-2 0,0 0 0,0-2 0,-11-1 84,-17-6-3479,25-14-4344,18 5-286</inkml:trace>
  <inkml:trace contextRef="#ctx0" brushRef="#br0" timeOffset="934.266">731 535 12236,'0'0'4452,"0"0"-1500,0 0-390,0 0-672,0 0-555,-1-8-337,1 3-866,-2-18 197,-2 32-80,-3 52-139,3 1 0,3 0 0,3-1 0,2 1 0,12 57-110,-34-231 48,11 74-20,3-1-1,1 0 1,1 0 0,3 0 0,1-4-28,-2 37-9,0 0 1,0 0-1,1 0 1,0 0 0,0 1-1,0-1 1,1 0-1,0 1 1,0-1-1,0 1 1,1-1-1,0 1 1,0 0 0,0 0-1,0 0 1,1 1-1,0-1 1,0 1-1,0 0 1,1 0 0,-1 0-1,1 1 1,0-1-1,0 1 1,0 0-1,0 1 1,1-1-1,-1 1 1,1 0 0,-1 0-1,7 0 9,108 7-3275,-43 18-5963,-42-9-894</inkml:trace>
  <inkml:trace contextRef="#ctx0" brushRef="#br0" timeOffset="1304.088">1316 408 10282,'0'0'4964,"0"0"-2455,0 0-779,0 0-454,0 0-502,0 0-342,0 0-223,0 0-108,-13 16 65,-37 55 100,45-62-213,1 0-1,1 0 0,-1 0 0,1 0 0,1 0 0,0 1 0,0-1 0,1 1 1,0 0-1,0-1 0,1 1 0,1 8-52,-1 7 63,-1 21-30,2 1 1,1-1-1,3 1 1,5 17-34,-9-58-19,1 0 0,0 0 1,1 0-1,-1 0 1,1 0-1,0-1 1,1 1-1,-1-1 1,1 0-1,0 0 1,0 0-1,1-1 0,-1 1 1,1-1-1,0 0 1,0 0-1,1-1 1,-1 1-1,1-1 1,0-1-1,0 1 0,-1-1 1,2 0-1,-1 0 1,0-1-1,0 1 1,1-1-1,-1-1 1,0 1-1,1-1 1,-1 0-1,0-1 0,1 0 1,-1 0-1,0 0 1,1 0-1,-1-1 1,0 0-1,0-1 1,0 0 18,10-7 268,0-2 0,0 0 0,-1-1 0,-1 0 0,0-2 0,-1 1 1,0-1-1,-1-1 0,-1-1 0,-1 1 0,0-2 0,-1 1 1,0-3-269,-3 11 94,-1 0 1,0-1 0,0 1 0,-1-1-1,0 0 1,-1 0 0,0-1 0,0 1-1,-1-1 1,-1 1 0,0-1 0,0 0-1,-1 1 1,0-1 0,-1 0 0,0 1-1,-1-1 1,0 1 0,-1-1 0,0 1-1,0 0 1,-1 0 0,-1 0 0,1 1-1,-2-1 1,1 1 0,-1 0 0,-1 1-1,1-1 1,-2 1 0,1 1 0,-4-3-95,1 4-81,0 0 0,-1 1 0,1 1 0,-1 0 0,0 0 0,0 1 1,0 0-1,-1 1 0,1 0 0,-1 1 0,1 1 0,-1 0 0,1 0 0,-7 1 81,-41 10-3233,4 10-3788,30-7-2604</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32.182"/>
    </inkml:context>
    <inkml:brush xml:id="br0">
      <inkml:brushProperty name="width" value="0.05" units="cm"/>
      <inkml:brushProperty name="height" value="0.05" units="cm"/>
    </inkml:brush>
  </inkml:definitions>
  <inkml:trace contextRef="#ctx0" brushRef="#br0">92 643 14638,'0'0'3480,"-3"-14"-805,-8-43-331,11 57-2222,-1 1 0,1-1 0,-1 1 0,1-1 1,-1 1-1,1-1 0,-1 0 0,1 1 1,-1-1-1,1 0 0,-1 1 0,0-1 1,1 0-1,-1 0 0,1 0 0,-1 1 1,0-1-1,1 0 0,-1 0 0,0 0 0,1 0 1,-1 0-1,0 0 0,1 0 0,-1-1 1,1 1-1,-1 0 0,0 0 0,1 0 1,-1-1-1,1 1 0,-1 0 0,1 0 1,-1-1-1,0 1 0,1-1 0,-1 1 0,1 0 1,0-1-1,-1 1 0,1-1 0,-1 1 1,1-1-1,0 1 0,-1-1-122,0 4-114,-11 35 291,1 1 0,2 1-1,2 0 1,1 0 0,2 0 0,2 1 0,2 0 0,5 38-177,16 2-1981,-5-70-1141,4-30-6200,-11 0 824</inkml:trace>
  <inkml:trace contextRef="#ctx0" brushRef="#br0" timeOffset="379.384">37 149 10154,'0'0'4164,"0"0"-3332,0 0-415,0 0-225,80 11-96,-41 4-96,8 3-64,7 1-1057,6-1-2242,-5 0-6727</inkml:trace>
  <inkml:trace contextRef="#ctx0" brushRef="#br0" timeOffset="683.653">1002 129 6694,'-8'-14'8056,"2"3"-6910,3 5-842,0 0 0,0 0 0,0 0 0,-1 0 0,0 1 0,0 0 0,-1 0 0,1 0 0,-1 0 0,0 1 0,0 0 0,-1 0 0,1 0 0,-6-2-304,-1 1 507,0 0-1,0 1 1,0 1-1,0 0 0,-1 0 1,1 2-1,-1-1 0,0 2 1,1 0-1,-1 0 1,-10 2-507,13-1 118,1 1 1,-1-1-1,1 2 1,-1-1-1,1 2 1,0-1-1,0 1 1,1 0-1,-1 1 1,1 0-1,0 0 1,0 1-1,0 0 1,1 1-1,0-1 1,0 1-1,1 1 1,-1-1-1,2 1 1,-1 0-1,1 0 1,0 1-1,-2 7-118,-2 17 138,1 1-1,1 0 1,2 1-1,2 0 0,1-1 1,2 1-1,1 0 1,1 0-138,0 24 69,1 77 35,2-27-84,-5-1 1,-5 1 0,-14 79-21,16-169-22,0 1 1,-2-1 0,0 0-1,-1 0 1,-1 0 0,0-1-1,-2 0 1,0 0 0,-1-1-1,0 0 1,-12 12 21,21-27-83,1-1 0,-1 0 1,0 0-1,0 0 0,1 0 0,-1 0 0,0 0 1,0 0-1,0 0 0,-1 0 0,1 0 0,0 0 1,0-1-1,0 1 0,0 0 0,-1-1 0,1 1 1,0-1-1,-1 1 0,1-1 0,0 0 0,-1 0 1,1 0-1,-1 1 0,1-1 0,0 0 0,-1-1 1,1 1-1,0 0 0,-1 0 0,1-1 0,0 1 1,-1 0-1,1-1 0,0 0 0,-1 1 0,1-1 1,0 0-1,0 1 0,0-1 0,0 0 1,0 0-1,0 0 0,-1 0 83,-19-61-7669,19 24 1081,2 0-2914</inkml:trace>
  <inkml:trace contextRef="#ctx0" brushRef="#br0" timeOffset="684.653">473 683 8040,'0'0'4420,"0"0"-1554,0 0-84,0 0-481,0 0-678,0 0-486,18-8-443,-1-1-547,-9 4-86,0 1 0,1 0 0,0 0 0,-1 1-1,1 0 1,1 0 0,-1 1 0,0 1 0,0 0 0,1 0-1,8 0-60,271 9 363,-233-16-1671,-22-5-3277,-18 0-2649</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43.612"/>
    </inkml:context>
    <inkml:brush xml:id="br0">
      <inkml:brushProperty name="width" value="0.05" units="cm"/>
      <inkml:brushProperty name="height" value="0.05" units="cm"/>
    </inkml:brush>
  </inkml:definitions>
  <inkml:trace contextRef="#ctx0" brushRef="#br0">845 151 8168,'-1'-4'381,"0"-3"159,0 0 0,0 0 0,-1 0 0,1 0 0,-1 1 0,-1-1 0,1 1 0,-1-1 0,0 1 0,-1 0-1,0 0 1,0 0 0,0 1 0,0-1 0,-1 1 0,0 0 0,0 1 0,0-1 0,-1 1 0,0 0 0,1 0 0,-1 0 0,-1 1 0,1 0 0,-3 0-540,0 1 149,0 0 1,-1 1 0,1 0-1,-1 1 1,1 0 0,-1 1-1,1-1 1,-1 2 0,1 0-1,0 0 1,-1 0 0,1 1 0,0 1-1,1-1 1,-1 2 0,1-1-1,-1 1 1,1 0 0,1 1-1,-1 0 1,1 0 0,0 0-1,0 1 1,-2 4-150,-7 8 136,1 1 0,2 0 0,0 1 0,1 1-1,1 0 1,1 0 0,0 1 0,2 0 0,0 4-136,-79 388 1533,48-205-1112,28-153-326,-1 12-64,-4 0 0,-2-1 0,-4-1-1,-4 3-30,23-62-223,0 1-1,0-1 0,-1 0 0,0-1 0,-1 1 0,0-1 1,0 0-1,0 0 0,-1 0 0,0-1 0,-1 1 0,1-2 1,-1 1-1,-6 3 224,11-8-301,1-1 0,0 0 1,-1 1-1,1-1 0,-1 0 0,1 0 1,-1 0-1,1 0 0,-1 0 1,1-1-1,-1 1 0,1 0 0,0-1 1,-1 1-1,1-1 0,-1 1 0,1-1 1,0 0-1,0 0 0,-1 1 1,1-1-1,0 0 0,0 0 0,0 0 1,0 0-1,0-1 0,0 1 0,0 0 1,0 0-1,1 0 0,-1-1 1,0 1-1,1 0 0,-1-1 0,1 1 1,-1-1-1,1 1 0,0 0 0,0-1 1,-1 1-1,1-1 0,0 1 0,0-1 1,1 1-1,-1-1 0,0 1 1,0-1-1,1 1 301,-4-26-6855</inkml:trace>
  <inkml:trace contextRef="#ctx0" brushRef="#br0" timeOffset="447.065">16 632 13293,'0'0'1863,"-3"-14"-966,-6-44-150,8 57-735,1 0 1,0 0 0,-1 0-1,1 0 1,0 0-1,-1 0 1,1 1 0,0-1-1,0 0 1,0 0-1,0 0 1,0 0 0,0 0-1,0 0 1,0 0-1,0 0 1,0 0 0,1 0-1,-1 1 1,0-1-1,1 0 1,-1 0 0,1 0-1,-1 0 1,0 1-1,1-1 1,0 0 0,-1 0-1,1 1 1,0-1-1,-1 0 1,1 1-1,0-1 1,-1 1 0,1-1-1,0 1 1,0-1-1,0 1 1,0 0 0,-1-1-1,1 1 1,0 0-1,0 0 1,0-1 0,0 1-1,0 0 1,0 0-1,0 0 1,0 0 0,0 0-1,0 0 1,0 1-1,-1-1 1,1 0 0,1 1-13,6-1 28,25 2-9,-1 1 1,1 2 0,-1 1 0,0 1 0,21 9-20,19 3-25,232 46-2685,-236-54-102,1-3 0,0-3 0,31-4 2812,-18-11-96,-35-14 4372,-30-9 2940,-31-1-3411,-45-15-818,47 44-2909,-1 1 1,1 0-1,-1 0 1,0 2-1,1-1 1,-1 2-1,0 0 1,0 0-1,0 1 1,0 1-1,0 0 1,0 1-1,0 0 1,0 1-1,0 0 1,1 1-1,0 1 1,0 0-1,0 1 1,0 0 0,1 0-1,0 1 1,1 1-1,-2 1-78,-1 6-36,1 2 0,1 0 0,0 0 0,1 0 0,1 2 0,1-1 0,0 1 0,2 0 0,0 0 0,1 1 0,1 0 1,0 0-1,2 0 0,0 0 0,2 1 0,0-1 0,1 0 0,1 0 0,2 4 36,-3-17-85,0-1 1,0 1-1,1 0 1,0-1 0,1 1-1,-1-1 1,1 0-1,0 0 1,1 0-1,-1 0 1,1-1-1,1 1 1,-1-1 0,1 0-1,-1 0 1,1-1-1,1 1 1,-1-1-1,1 0 1,-1 0-1,1-1 1,0 0 0,1 0-1,-1 0 1,0-1-1,1 0 1,-1 0-1,1-1 1,0 0-1,0 0 1,-1 0 0,1-1-1,0 0 1,0 0-1,0-1 1,-1 0-1,1 0 1,0 0 0,-1-1-1,1 0 1,-1-1-1,1 1 1,-1-1-1,5-3 85,16-14 99,-1-2-1,0 0 0,-2-1 1,-1-2-1,-1 0 0,-1-2 1,-2 0-1,0-1 0,-2-1 1,8-19-99,4-1 207,67-123-74,-88 144-160,-23 45-90,8 2 82,1 1 0,1 0 0,0 1 0,1-1 0,2 1 0,0 0 0,1 8 35,-1-9-22,-1 16-120,-5 88-423,11-44-3639,-3-77 3715,0-1 1,0 1 0,1-1-1,-1 1 1,0-1 0,1 1-1,0-1 1,-1 0 0,1 1-1,0-1 1,0 0 0,1 0-1,-1 0 1,0 1-1,1-1 1,-1-1 0,1 1-1,0 0 1,-1 0 0,1 0-1,0-1 1,0 1 0,0-1-1,0 0 1,1 1 488,14 2-5146</inkml:trace>
  <inkml:trace contextRef="#ctx0" brushRef="#br0" timeOffset="749.931">1326 937 3555,'10'-17'3561,"77"-115"1115,33-95 7416,-128 275-10987,5-6-1037,1 0-1,2 0 1,1 0-1,3-1 1,1 1 0,8 27-68,-12-63-1,0 1 0,0-1 0,1 0 0,-1 0 0,1 1 1,1-1-1,-1-1 0,1 1 0,0 0 0,0-1 0,1 1 0,-1-1 0,1 0 1,1 0-1,-1 0 0,1-1 0,-1 0 0,1 0 0,0 0 0,1 0 1,-1-1-1,1 0 0,-1 0 0,1 0 0,0-1 0,0 1 0,0-2 1,1 1-1,-1-1 0,0 0 0,5 0 1,0 0 41,0-2 1,0 1-1,0-1 0,0-1 0,0 0 1,-1-1-1,1 0 0,-1 0 0,0-1 1,0-1-1,0 0 0,0 0 0,-1-1 1,0 0-1,0 0 0,0-1 0,-1 0 1,0-1-1,0 0 0,-1 0 0,0-1 1,-1 1-1,2-4-41,7-11 124,-1-1-1,-1 0 1,-1-1-1,-1 0 1,-2-1 0,0 0-1,-2-1 1,4-22-124,-7 31-129,-1 1 0,0-1 1,-2 0-1,0 0 0,-1 1 1,0-1-1,-2 0 0,0 0 0,-1-1 129,-23-15-3246,-1 27-4809,14 7 608</inkml:trace>
  <inkml:trace contextRef="#ctx0" brushRef="#br0" timeOffset="1373.482">2520 600 3523,'0'0'7800,"0"0"-4373,0 0-1916,-14 3-380,3-1-863,6-2-153,-1 1 1,1-1 0,-1 2-1,1-1 1,0 0-1,0 1 1,-1 0 0,1 0-1,0 1 1,1-1 0,-1 1-1,0 0 1,1 1 0,0-1-1,-4 4-115,-2 8 146,0 0 0,1 0 0,1 0 0,1 1-1,0 1 1,1-1 0,0 1 0,2 0 0,0 0-1,1 0 1,0 1 0,2-1 0,0 1 0,1 0-1,1-1 1,2 17-146,-3-30-42,0 1 0,0 0 0,1-1 0,0 1 0,0 0 0,0-1 0,0 1 0,1-1 0,-1 1-1,1-1 1,0 0 0,0 0 0,1 0 0,0 0 0,-1 0 0,1 0 0,0-1 0,1 1 0,-1-1 0,1 0 0,-1 0-1,1 0 1,0-1 0,0 1 0,0-1 0,0 0 0,1 0 0,-1 0 0,1-1 0,-1 1 0,1-1 0,-1 0 0,1-1 0,4 1 42,4-1 33,0 0 0,0-1 0,0-1 1,-1 0-1,1 0 0,0-2 0,-1 1 1,1-2-1,-1 1 0,-1-2 0,1 0 0,7-5-33,-4 1 327,0 0-1,-1-2 1,0 0-1,0 0 1,-2-1-1,1-1 1,-2 0-1,0-1 1,-1 0-1,0 0 1,-1-1-1,-1-1 1,0 1-1,-1-1 1,-1-1-1,-1 1 1,-1-1-1,0 0 0,-1 0 1,-1 0-1,0-19-326,-3 31-24,-1-1 0,-1 1 0,1-1-1,-1 1 1,0 0 0,0 0 0,-1 0-1,0 0 1,0 1 0,0-1 0,0 1-1,-1 0 1,0 1 0,0-1 0,-1 1-1,1 0 1,-1 0 0,0 0 0,0 1-1,0 0 1,0 0 0,-1 1 0,1 0-1,-1 0 1,1 0 0,-1 1 0,0 0-1,0 0 1,0 0 0,1 1 0,-1 0-1,0 1 1,0 0 0,0 0 0,0 0 24,-57 21-3169,31 36-5049,26-27 1582</inkml:trace>
  <inkml:trace contextRef="#ctx0" brushRef="#br0" timeOffset="2039.113">3198 600 9097,'0'0'3704,"0"0"-1061,0 0-444,0 0-896,0 0-668,0 0-186,-2 17 20,-19 112 583,2-55-186,9-44-824,2 0 1,2 1-1,0 0 1,2 0 0,2 0-1,0 31-42,2-61-43,0 1-1,1 0 1,-1-1 0,0 1 0,1-1-1,-1 1 1,1-1 0,-1 1-1,1-1 1,0 1 0,0-1-1,-1 1 1,1-1 0,0 0-1,0 1 1,0-1 0,1 0-1,-1 0 1,0 0 0,0 0-1,1 0 1,-1 0 0,0 0-1,1 0 1,-1-1 0,1 1-1,-1-1 1,1 1 0,-1-1 0,1 1-1,0-1 1,-1 0 0,1 0-1,0 1 1,-1-1 0,1-1-1,-1 1 1,1 0 0,0 0-1,-1 0 1,1-1 43,66-23 68,-32-1 438,-2-2 0,0-1 1,-2-2-1,-1-1 0,-1-1 0,-2-2 1,-1-1-1,-2-1 0,-2-1 0,-1-1 1,-2-1-1,2-8-506,-3 8 117,-30 71-340,1 0 0,2 1 0,1 0 0,1 1 0,2 5 223,2-4-460,-1-14-306,2 0 1,0 0 0,1 0-1,1 0 1,1 0 0,1 0 0,1-1-1,4 13 766,-6-28-649,1 1-1,-1-1 0,1 0 0,0 0 0,1 0 0,-1 0 0,1 0 0,0-1 1,0 1-1,0-1 0,1 0 0,0-1 0,-1 1 0,4 1 650,74 13-4997,5-40 4229,-12-27 4357,-61 35-2365,-1 0 0,0-1 0,-1-1 0,-1 0 0,0 0 0,-1-1 0,-1-1 1,0 0-1225,10-31 1514,-2-1 1,-2 0 0,-3-1 0,-1-4-1515,13-51 1903,-51 199-616,-47 169-1789,9-91-3085,66-201 3731,4 6 130,1 1 1,2-1 0,0 1 0,1 0-1,1 1 1,2 0 0,0 1 0,1 0-1,1 1 1,1 0 0,0 1 0,2 1-1,0 1 1,1 0 0,20-14-275,-27 25-9,1 0 0,-1 1 0,1 0-1,0 1 1,1 1 0,-1-1 0,0 2 0,1 0 0,0 0 0,-1 2-1,1-1 1,0 1 0,0 1 0,-1 0 0,1 1 0,-1 1 0,1 0-1,-1 0 1,1 1 9,4 2-570,0 1 0,-1 0 0,0 1 0,0 1-1,0 1 1,-1 0 0,-1 1 0,5 5 570,14 17-5937,-15-1-5668</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46.884"/>
    </inkml:context>
    <inkml:brush xml:id="br0">
      <inkml:brushProperty name="width" value="0.05" units="cm"/>
      <inkml:brushProperty name="height" value="0.05" units="cm"/>
    </inkml:brush>
  </inkml:definitions>
  <inkml:trace contextRef="#ctx0" brushRef="#br0">350 374 13325,'-6'-14'2183,"-24"-42"-715,29 53-1298,-1 0-1,0 1 1,0-1-1,0 1 1,0 0-1,0 0 1,0 0-1,0 0 1,-1 0-1,1 0 1,-1 1 0,0-1-1,1 1 1,-1 0-1,0 0 1,0 0-1,0 0 1,0 0-1,0 0 1,0 1-1,0-1 1,0 1-1,-1 0-169,-3 1 114,0 0-1,0 0 0,0 1 0,1 0 0,-1 0 0,0 0 1,1 1-1,-1 0 0,1 0 0,0 1 0,0 0 0,0 0 0,0 0-113,-9 11 37,0 1-1,1 0 1,0 1 0,1 0-1,1 1 1,1 1-1,1-1 1,0 2-1,1-1 1,1 2-1,1-1 1,1 1-1,1 0 1,1 0-1,0 0 1,2 1-1,1-1 1,0 1-1,1-1 1,2 1-1,0-1 1,1 0-1,1 1 1,1-1-1,1-1 1,1 1-1,1-1 1,1 0-1,0-1 1,1 0-1,2 0-36,-10-14-6,1 0 0,-1 0 0,1 0 0,0-1 0,0 1 0,1-1 0,-1 0 0,1 0-1,0 0 1,0 0 0,0-1 0,0 0 0,1 1 0,0-2 0,-1 1 0,1 0 0,0-1 0,0 0 0,1 0 0,-1-1 0,0 1-1,1-1 1,-1 0 0,0-1 0,1 1 0,-1-1 0,1 0 0,-1 0 0,1-1 0,-1 0 0,1 0 0,-1 0 0,0-1-1,0 1 1,1-1 0,3-2 6,5-10 25,-1-1 0,0 0 0,0-1 1,-2-1-1,0 1 0,-1-2 0,-1 1 0,0-2 0,-1 1 0,-1-1 0,-1 0 0,-1 0 0,0-4-25,4-5 72,0-1 1,-3 0-1,0 0 1,-2 0-1,-1-1 1,-1 0-1,-2-26-72,0 56 10,0 0 0,0 1-1,0-1 1,0 0 0,0 1 0,0-1 0,0 0-1,-1 1 1,1-1 0,0 1 0,0-1-1,0 0 1,0 1 0,0-1 0,0 0-1,-1 1 1,1-1 0,0 0 0,0 0 0,-1 1-1,1-1 1,0 0 0,0 1 0,-1-1-1,1 0 1,0 0 0,-1 0 0,1 1 0,0-1-1,-1 0 1,1 0 0,0 0 0,-1 0-1,1 0 1,0 0 0,-1 0 0,1 0 0,-1 0-1,1 0 1,0 0 0,-1 0 0,1 0-1,0 0 1,-1 0 0,1 0 0,-1 0-1,1 0 1,0 0 0,-1 0 0,1-1 0,0 1-1,-1 0 1,1 0 0,0 0 0,0-1-1,-1 1 1,1 0 0,0 0 0,0-1 0,-1 1-1,1 0 1,0-1 0,0 1 0,0 0-1,-1-1-9,-4 17-8,0-1 0,0 1 0,2 1 0,0-1-1,1 0 1,0 1 0,2-1 0,0 1 0,0-1 0,2 1-1,0-1 1,1 1 0,0-1 0,2 0 0,4 11 8,33 52-3144,-1-37-6455,-16-26-373</inkml:trace>
  <inkml:trace contextRef="#ctx0" brushRef="#br0" timeOffset="748.474">778 448 11179,'1'-13'3363,"4"-41"-774,-1 38 1661,0 31-2719,3 85-799,-5 1-1,-7 62-731,-10-37-2472,13-132-815,-1-47 3249,7-11 664,2 1 0,3 1 1,11-42-627,19-8 1690,-37 109-1655,0 0 1,0 0-1,0 1 1,0-1-1,0 1 1,0-1-1,1 1 1,-1 0-1,1 0 1,0 0-1,-1 0 1,1 0-1,0 0 1,0 1-1,0 0 1,1 0-1,-1-1 1,0 2-1,0-1 1,1 0-1,-1 1 1,0-1-1,1 1 1,-1 0-1,0 0 1,1 1-1,-1-1 1,0 0-1,1 1 1,-1 0-1,0 0 1,0 0-1,1 1-35,11 6 2,-1 1 1,0 1-1,-1 0 0,0 1 1,0 1-1,-1 0 1,-1 0-1,0 1 0,-1 1 1,0 0-1,-1 0 0,-1 1 1,1 2-3,-4-9 1,4 6 214,102 144-2486,-100-146 1328,1-1 0,0 0 0,0 0-1,1-1 1,0-1 0,1 0 0,0-1-1,1 0 1,0-1 0,13 4 943,-7-4-471,1-1 0,1-2 0,-1 0 0,1-1 0,0-1 0,-1-1 0,1-1 0,21-3 471,-25 1 261,1-2 1,-1 1-1,0-2 1,0-1-1,-1 0 1,0-1-1,0-1 1,0-1-1,-1 0 1,8-7-262,-14 5 644,1 0 0,-1-2 0,-1 1 0,0-1 1,-1-1-1,-1 1 0,0-2 0,0 1 0,-2-1 0,1 0 1,-2-1-1,0 1 0,-1-1 0,-1 0 0,0 0 0,-1 0 1,-1 0-1,-1-1 0,0 1 0,-1 0 0,-2-9-644,4 19 92,-1 0-1,0-1 1,-1 1-1,0 0 1,0 0-1,0 0 1,0 0-1,-1 0 0,0 0 1,0 0-1,-1 1 1,0-1-1,0 1 1,0 0-1,0 0 1,-1 0-1,0 0 1,0 0-1,-1 1 1,1-1-1,-1 1 0,0 1 1,0-1-1,0 1 1,0-1-1,-1 1 1,1 1-1,-1-1 1,0 1-1,-5-1-91,-2 2 11,0 1 0,0 1 0,0 0 0,1 1-1,-1 0 1,0 1 0,1 1 0,-1 0 0,1 0 0,0 1-1,1 1 1,-1 0 0,1 1 0,0 0 0,0 0 0,1 1-1,0 1 1,1-1 0,0 2 0,0-1 0,1 1 0,0 1-1,1-1 1,0 1 0,0 1 0,2-1 0,-1 1 0,1 0-1,1 0 1,0 1 0,1-1 0,0 1 0,1 0 0,0 10-11,1-4-181,0-1 0,2 1 0,0-1 0,1 0 0,1 1 0,1-1 1,5 15 180,-6-25-420,0 0 1,1-1 0,-1 1 0,2-1-1,-1 0 1,1 0 0,0 0 0,0-1-1,1 1 1,0-1 0,5 4 419,45 8-8501,-13-48 4482,10-76 6118,-2-92 4690,-18-3-3600,2-109 1333,-44 412-3290,3 1 0,7 67-1232,1-138-15,2 1 0,1-1-1,1 0 1,2 0 0,1-1-1,1 0 1,2 0 0,1-1-1,1-1 1,10 14 15,-21-37-32,0-1-1,0 0 1,0 0 0,1 0-1,-1 0 1,1 0 0,0-1-1,1 1 1,-1-1 0,1 0-1,0-1 1,0 1 0,0-1-1,0 0 1,1 0 0,-1-1-1,1 1 1,0-1 0,0 0-1,-1-1 1,1 0 0,0 0-1,1 0 1,-1 0 0,0-1-1,0 0 1,0 0 0,0-1-1,0 0 1,0 0 0,0 0-1,0-1 1,0 0 0,-1 0-1,6-3 33,-1-4-61,0-1-1,0 0 1,-1-1-1,-1 0 1,0-1-1,0 1 1,-1-2-1,-1 1 1,0-1-1,-1 0 1,0 0-1,-1 0 1,0-1-1,-1 1 1,-1-1-1,0 0 0,-1 0 1,0 0-1,-1 0 1,-1 0-1,0-4 62,-9-20-2693,-7 19-5253,3 12-2208</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53.221"/>
    </inkml:context>
    <inkml:brush xml:id="br0">
      <inkml:brushProperty name="width" value="0.05" units="cm"/>
      <inkml:brushProperty name="height" value="0.05" units="cm"/>
    </inkml:brush>
  </inkml:definitions>
  <inkml:trace contextRef="#ctx0" brushRef="#br0">64 204 961,'0'0'5589,"0"0"-2599,0 0-417,0 0 528,2-13-127,1-8-1946,2-6 180,-4 14 4099,-25 180-3182,2-11-1610,6 1 0,6 38-515,8-81-1600,1-76-1478,1-1-3732,0-26-883</inkml:trace>
  <inkml:trace contextRef="#ctx0" brushRef="#br0" timeOffset="314.011">20 151 10890,'12'-86'2072,"-12"83"-1831,1 0 0,-1-1 1,1 1-1,0 0 0,0 0 1,0 0-1,1 1 0,-1-1 1,1 0-1,-1 0 0,1 1 1,0-1-1,0 1 0,0 0 0,1-1 1,-1 1-1,0 0 0,1 0 1,-1 0-1,1 1 0,0-1 1,0 1-1,-1-1 0,1 1 1,0 0-1,0 0 0,2 0-241,76 0 1658,-64 3-1636,-1 0 0,1 2 1,-1 0-1,0 1 0,-1 0 0,1 1 1,-1 1-1,0 1 0,0 0 1,-1 1-1,-1 0 0,1 1 1,-1 1-1,-1 0 0,0 0 0,-1 2 1,8 9-23,-16-16-94,0 0 0,0 1 1,-1-1-1,0 0 0,-1 1 0,1 0 1,-1-1-1,0 1 0,-1 0 1,0-1-1,0 1 0,0 0 1,-1-1-1,0 1 0,0 0 0,0-1 1,-1 1-1,0-1 0,-1 1 1,1-1-1,-1 0 0,-1 0 1,1-1-1,-1 1 0,0 0 0,0-1 1,0 0-1,-1 0 0,0 0 1,0-1-1,0 0 0,0 0 1,-1 0-1,1 0 0,-1-1 0,0 0 1,0 0-1,-3 0 94,-24 12-1084,-1-1-1,-1-1 1,-1-2-1,1-2 1,-2-1-1,1-2 1,-24 0 1084,28-3-3027</inkml:trace>
  <inkml:trace contextRef="#ctx0" brushRef="#br0" timeOffset="595.595">468 504 11307,'0'0'3149,"5"14"-122,17 92 1570,-25-80-4233,-2 1 0,-1-1 1,-1-1-1,-1 1 0,-1-1 0,-8 15-364,-7 22 260,-8 11 103,25-91 421,7-14-678,0 0 0,2 1 0,2-1 0,0 1 0,2 0 0,2 0-1,1 1 1,1 0 0,1 1 0,2 0 0,1 0 0,2-1-106,-9 18-132,1 0 1,0 1 0,1 0-1,0 0 1,1 1 0,0 0-1,0 1 1,1 0 0,0 0 0,10-4 131,-15 9-632,0 1 0,1 0 0,-1 1 0,1-1 0,0 1 1,-1 1-1,1-1 0,0 1 0,0 1 0,0-1 0,0 1 1,0 0-1,0 0 0,3 2 632,19 6-7559</inkml:trace>
  <inkml:trace contextRef="#ctx0" brushRef="#br0" timeOffset="910.921">1048 381 9193,'0'0'5632,"0"0"-2210,0 0-1127,0 0-528,0 0-801,0 0-394,-12 14-257,1-2-259,2-4-6,0 1 0,1 0 0,1 0 0,0 1 0,0 0 0,1 0 0,0 1 1,0 0-1,-1 7-50,-2 9 86,2 0 0,1 1 0,1 0 0,2 0 0,0 0 0,2 0 0,1 0 0,2 7-86,-2-27-75,1-1-1,0 0 0,0 0 0,1 1 0,0-1 0,0 0 1,1 0-1,0-1 0,0 1 0,0-1 0,1 1 0,0-1 1,0 0-1,2 1 76,-3-3-193,0-1 1,1 0-1,-1-1 1,1 1 0,0-1-1,0 1 1,-1-1-1,1 0 1,1 0-1,-1-1 1,0 0-1,0 1 1,1-1-1,-1 0 1,0-1 0,1 1-1,-1-1 1,1 0-1,-1 0 1,1 0-1,-1-1 1,0 0-1,4 0 193,2-2-179,0-1 0,0 1 0,-1-1 0,1-1 0,-1 0 0,0 0 0,0-1 0,-1 0 0,0-1 0,0 1 0,0-2 0,-1 1 0,0-1 0,5-7 179,-1-1 565,0 0 0,0 0-1,-2-2 1,0 1 0,-1-1-1,-1 0 1,2-9-565,-3 7 656,0-1 1,-2 0-1,-1 0 0,0 0 1,-2 0-1,0 0 0,-1 0 1,-2-7-657,1 22 34,1 0 1,-1 0-1,0 0 1,-1 0-1,0 0 1,0 1-1,0-1 1,0 1-1,-1-1 1,0 1-1,0 0 1,0 0-1,-1 0 1,1 0-1,-1 1 1,0-1-1,-1 1 1,1 0 0,-1 1-1,0-1 1,0 1-1,0 0 1,0 0-1,-1 0 1,1 1-1,-1 0 1,1 0-1,-1 0 1,0 1-1,0-1 1,-1 1-35,-100 8-1252,51 34-6022,42-19-755</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54.695"/>
    </inkml:context>
    <inkml:brush xml:id="br0">
      <inkml:brushProperty name="width" value="0.05" units="cm"/>
      <inkml:brushProperty name="height" value="0.05" units="cm"/>
    </inkml:brush>
  </inkml:definitions>
  <inkml:trace contextRef="#ctx0" brushRef="#br0">26 136 11211,'18'-131'11125,"-17"130"-11052,-1 1 1,0-1 0,1 1-1,-1 0 1,1 0-1,-1-1 1,1 1-1,-1 0 1,1 0 0,-1-1-1,1 1 1,-1 0-1,1 0 1,-1 0-1,1 0 1,-1 0 0,1 0-1,0 0 1,-1 0-1,1 0 1,-1 0-1,1 0 1,-1 0 0,1 0-1,-1 0 1,1 1-1,-1-1 1,1 0-1,-1 0 1,1 1 0,-1-1-1,1 0 1,-1 0-1,1 1 1,-1-1 0,0 1-1,1-1 1,-1 0-1,0 1 1,1-1-1,-1 1 1,0-1 0,0 1-1,1-1 1,-1 1-1,0-1 1,0 1-1,0-1 1,1 1 0,-1-1-1,0 1 1,0-1-1,0 1 1,0-1-1,0 1 1,0 0 0,0-1-1,0 1 1,-1-1-1,1 1 1,0-1 0,0 1-1,0-1 1,0 1-1,-1-1 1,1 1-1,0-1 1,-1 1 0,1-1-74,6 44 181,-2 0 1,-1 0-1,-3 1 1,-2-1 0,-1 0-1,-9 41-181,4-26 26,-35 212-645,50-310 582,-3 21 44,1 0 0,1 0 1,1 0-1,0 0 0,1 1 1,1 0-1,1 1 0,0 0 1,1 1-1,1 0 0,0 0 1,1 1-1,1 1 0,0 0 1,0 1-1,14-8-7,-23 18-3,-1 0 0,1 0 0,0 1 0,0-1 0,1 1 0,-1 0 0,0 0 0,0 1 0,0 0 0,1 0 0,-1 0-1,0 0 1,0 1 0,1 0 0,-1 0 0,0 0 0,0 1 0,0 0 0,0 0 0,-1 0 0,1 0 0,0 1 0,-1 0 0,0 0 0,0 0 0,1 0 0,-2 1 0,1 0 0,0-1-1,-1 1 1,0 1 0,0-1 0,0 0 0,0 1 0,-1 0 0,0-1 0,1 2 3,1 2-16,0 1-1,0-1 1,0 1-1,-1 0 1,-1 0-1,0 0 1,0 0-1,-1 0 1,0 0-1,0 1 1,-1-1-1,0 0 1,-1 1-1,0-1 1,0 0-1,-1 0 1,0 0-1,-1 0 1,0 0-1,-4 8 17,2-9-61,0-1 0,0 0 0,-1 0 1,0-1-1,0 1 0,-1-1 0,0 0 0,0-1 0,0 0 0,-1 0 0,1-1 1,-1 1-1,0-2 0,-1 1 0,1-1 0,0 0 0,-1-1 0,0 0 0,0 0 0,1-1 1,-1 0-1,0-1 0,0 0 0,0 0 0,0-1 0,0 0 0,0-1 0,1 0 1,-1 0-1,1-1 0,-1 0 0,1 0 0,0-1 0,0 0 0,0 0 0,1-1 1,-1 0-1,1-1 0,0 1 0,1-1 0,-1-1 0,1 1 0,1-1 0,-1 0 1,1 0-1,0-1 0,1 0 0,0 0 0,0 0 0,0 0 0,1 0 0,0-2 61,2-67-6091,12 42-1532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55.217"/>
    </inkml:context>
    <inkml:brush xml:id="br0">
      <inkml:brushProperty name="width" value="0.05" units="cm"/>
      <inkml:brushProperty name="height" value="0.05" units="cm"/>
    </inkml:brush>
  </inkml:definitions>
  <inkml:trace contextRef="#ctx0" brushRef="#br0">111 416 12908,'0'0'4063,"0"0"-1960,0 0-576,0 0-193,0 0-346,-13 0-294,6 0-618,4-1-58,0 1 0,0 0-1,0-1 1,0 1-1,0 0 1,0 1 0,0-1-1,0 1 1,0-1 0,0 1-1,0 0 1,0 0-1,1 0 1,-1 0 0,0 1-1,1-1 1,-1 1-1,1 0 1,-1-1 0,1 1-1,0 0 1,0 0 0,-1 1-1,2-1 1,-1 0-1,0 1 1,0-1 0,1 1-1,-1 1-17,-2 11 46,0 0-1,2-1 1,-1 2 0,2-1-1,0 0 1,1 0-1,1 0 1,0 0 0,1 1-1,0-1 1,2-1-1,-1 1 1,2 0 0,0-1-1,1 0 1,0 0-1,1-1 1,1 1 0,0-2-1,0 1 1,1-1-1,1 0 1,0-1 0,11 9-46,-18-17-1,0 1 0,0-1 0,0 0 0,1 0 0,0 0 0,0-1 1,-1 1-1,2-1 0,-1 0 0,0 0 0,0-1 0,0 1 0,1-1 0,-1 0 1,1 0-1,-1 0 0,1 0 0,0-1 0,-1 0 0,1 0 0,-1 0 1,1-1-1,0 1 0,-1-1 0,1 0 0,-1-1 0,0 1 0,1-1 1,-1 1-1,0-1 0,0-1 0,0 1 0,0-1 0,0 1 0,-1-1 0,1 0 1,0-2 0,12-15 142,-2-1-1,0 0 1,-2-1 0,0-1 0,-1 0 0,-2 0 0,0-1 0,-2 0 0,0-1 0,-2 0 0,0 0 0,-2 0 0,-1 0 0,-1-1 0,-1 1 0,-1 0 0,-3-14-142,4 34-12,0 1 1,0 0-1,0-1 1,0 1 0,0 0-1,-1-1 1,0 1-1,0 0 1,0 0 0,0-1-1,-1 1 1,1 0 0,-1 0-1,0 1 1,-1-1-1,1 0 1,-1 1 0,1-1-1,-1 1 1,0 0 0,0 0-1,0 0 1,-1 0-1,1 0 1,-1 1 0,0 0-1,1 0 1,-1 0 0,0 0-1,0 0 1,0 1-1,-1 0 1,1-1 0,0 2-1,0-1 1,-1 0 0,1 1-1,-2 0 12,1 1-190,1 0 0,-1 0-1,0 0 1,1 1 0,-1 0 0,1 0-1,-1 0 1,1 0 0,0 1-1,0 0 1,0 0 0,0 0 0,1 0-1,-1 1 1,-1 1 190,-38 64-6344,27-21 18</inkml:trace>
  <inkml:trace contextRef="#ctx0" brushRef="#br0" timeOffset="313.037">957 258 1826,'42'-163'15193,"-42"93"-10163,0 69-4934,-1 0 1,1-1-1,-1 1 0,0-1 0,0 1 0,0 0 0,1-1 1,-1 1-1,0 0 0,-1 0 0,1 0 0,0 0 1,0 0-1,0 0 0,-1 0 0,1 0 0,0 0 0,-1 1 1,1-1-1,-1 1 0,1-1 0,-1 1 0,1-1 1,-1 1-1,1 0 0,-1-1 0,1 1 0,-1 0 0,1 0 1,-1 0-1,1 1 0,-1-1 0,0 0 0,1 0 0,-1 1 1,1-1-1,0 1 0,-1 0 0,1-1 0,-1 1 1,1 0-1,-1 0-96,-12 7 163,1 1 0,0 1 0,0 0 1,1 0-1,0 2 0,1-1 1,1 1-1,-1 1 0,2 0 0,0 0 1,0 1-1,-5 14-163,-11 26 111,4 2-1,1 0 1,3 1 0,3 0 0,2 1 0,2 1-1,3 0 1,3 0 0,2 0 0,3 1-1,5 24-110,-3-3-781,-4 1-1,-4 0 0,-2-1 0,-5 0 0,-16 58 782,16-99-1147,-1-1 0,-2 0-1,-2 0 1,-2-2-1,-18 28 1148,28-51-961,0-1-1,-1-1 0,-1 1 1,0-2-1,-1 1 1,0-2-1,-1 0 0,0 0 1,-1-1-1,-6 3 962,-21 5-4281,1-9-897</inkml:trace>
  <inkml:trace contextRef="#ctx0" brushRef="#br0" timeOffset="563.016">583 960 5125,'0'0'5125,"0"0"-1949,0 0-656,5-13-412,15-36-533,11 34 603,-24 15-1713,87-8 2558,7 1-2105,0-4-1,95-25-917,-154 18-299,-79 13-4009,5 8-214,-5 5-3486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0.424"/>
    </inkml:context>
    <inkml:brush xml:id="br0">
      <inkml:brushProperty name="width" value="0.05" units="cm"/>
      <inkml:brushProperty name="height" value="0.05" units="cm"/>
    </inkml:brush>
  </inkml:definitions>
  <inkml:trace contextRef="#ctx0" brushRef="#br0">63 1 5797,'0'0'2921,"0"0"-807,0 0 21,0 0-176,0 0-528,0 0-561,-5 9-267,-5 10-292,1 1 1,1 0-1,1 0 0,1 0 0,1 1 0,1 0 0,-2 20-311,4-19 221,1 0 0,1 1 0,1-1 0,1 0-1,1 0 1,1 0 0,1 0 0,2 2-221,-5-17 10,0 1 0,1-1 1,0 0-1,0-1 0,1 1 1,0 0-1,0-1 0,1 0 0,-1 0 1,1 0-1,1-1 0,-1 0 0,1 1 1,0-2-1,0 1 0,0-1 0,1 0 1,-1 0-1,1-1 0,0 0 0,0 0 1,0-1-1,1 0 0,-1 0 1,4 0-11,3 0 77,0-2 0,-1 0 1,1 0-1,-1-1 1,1-1-1,-1 0 1,0-1-1,1-1 1,-1 0-1,-1 0 1,1-1-1,-1-1 1,0 0-1,0-1 1,0 0-1,-1-1 1,0 0-1,-1-1 0,0 0 1,0-1-1,6-7-77,2-5 257,-1 0 0,0 0 0,-2-2 0,0 0 0,-2-1 0,-1 0 0,0-1 0,-2 0 0,-2 0-1,1-5-256,0-28 139,-9 58-137,0 1 0,-1-1 0,1 1 0,0 0 0,-1-1-1,1 1 1,-1 0 0,1-1 0,-1 1 0,1 0 0,-1-1-1,1 1 1,-1 0 0,0 0 0,1 0 0,-1 0 0,1-1 0,-1 1-1,1 0 1,-1 0 0,0 0 0,1 0 0,-1 0 0,1 0 0,-1 1-1,1-1 1,-1 0 0,1 0 0,-1 0 0,0 0 0,1 1 0,-1-1-1,1 0 1,-1 1 0,1-1 0,-1 0 0,1 1 0,0-1-1,-1 0 1,1 1 0,-1-1 0,1 1 0,0-1 0,-1 1 0,1-1-1,0 1 1,0-1 0,-1 1 0,1 0-2,-9 10-22,0 1 0,1 1 0,1 0-1,0 0 1,1 0 0,0 1 0,1 0 0,0 0-1,1 1 1,1-1 0,0 1 0,1 0 0,0 7 22,6 112-3357,12-94-1138,14-6-3834,-12-20 551</inkml:trace>
  <inkml:trace contextRef="#ctx0" brushRef="#br0" timeOffset="337.701">843 293 4452,'7'-18'3075,"3"-6"-2132,41-110 6298,-38 87-2015,-12 37-1899,-8 31-2180,-18 68-1049,5 1-1,3 1 1,-2 73-98,17-118-631,3-67 243,-3-8 614,2 0 0,1 0 0,2 0 0,1 1 0,1-1 0,1 1 1,1 1-1,2-1 0,1 1 0,1 0 0,1 1 0,1 1 0,1 0 0,18-22-226,-26 40-2,0 1 1,0 1-1,1-1 0,0 1 0,0 1 0,1-1 0,-1 1 0,1 0 0,0 1 0,0 0 0,0 0 0,1 1 0,-1 0 1,1 0-1,-1 1 0,1 0 0,-1 0 0,1 1 0,0 0 0,-1 1 0,1 0 0,-1 0 0,1 1 0,-1 0 1,7 3 1,70 49-2654,-60-23-987,-5-1-3261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4:58.534"/>
    </inkml:context>
    <inkml:brush xml:id="br0">
      <inkml:brushProperty name="width" value="0.05" units="cm"/>
      <inkml:brushProperty name="height" value="0.05" units="cm"/>
    </inkml:brush>
  </inkml:definitions>
  <inkml:trace contextRef="#ctx0" brushRef="#br0">523 185 9225,'0'-14'3822,"1"-1"-2962,-7-90 5199,6 103-5858,-1-1 0,1 1 1,-1-1-1,0 1 0,0 0 1,0-1-1,0 1 0,0 0 1,-1-1-1,1 1 0,-1 0 1,1 0-1,-1 0 1,0 0-1,0 1 0,0-1 1,0 0-1,0 1 0,0 0 1,0-1-1,0 1 0,-1 0 1,1 0-1,0 0 0,-1 0 1,1 0-1,-1 1 0,1-1 1,-1 1-1,1 0 1,-1 0-1,0-1 0,1 2 1,-1-1-1,1 0 0,-1 0 1,1 1-1,-1 0 0,-1 0-201,-7 7 118,0 1-1,0 1 1,1-1-1,0 2 1,1-1-1,0 1 0,1 1 1,0 0-1,1 0 1,0 0-1,-3 9-117,-9 26 139,1 0 0,2 1-1,3 1 1,2 0 0,-5 49-139,14-87 16,-76 610 347,73-595-561,-1-1 0,-1 0 0,-2 0-1,0-1 1,-2-1 0,0 1 0,-1-2 0,-7 9 198,-16-2-2401,34-29 2267,0 1-1,1-1 1,-1 0 0,0 1-1,0-1 1,1 0-1,-1 1 1,0-1-1,0 0 1,0 0-1,0 0 1,1 0-1,-1 0 1,0 0 0,0 0-1,0 0 1,0 0-1,1 0 1,-1 0-1,0-1 1,0 1-1,0 0 1,1 0-1,-1-1 1,0 1-1,0-1 1,1 1 0,-1-1-1,0 1 1,1-1-1,-1 1 1,0-1-1,1 0 1,-1 1-1,1-1 1,-1 0-1,1 1 1,-1-1-1,1 0 1,0 0 0,-1 1-1,1-1 1,0 0-1,0 0 1,-1 0-1,1 1 1,0-1-1,0 0 1,0 0-1,0 0 135,-1-20-5050,1-1-2584</inkml:trace>
  <inkml:trace contextRef="#ctx0" brushRef="#br0" timeOffset="321.193">15 619 5958,'0'0'5797,"0"0"-3427,0 0 1,0 0-353,0 0-994,0 0-223,85-7-320,-32 7-161,11-4-192,-1-2-32,2-3-96,-3 4 0,-8-4-32,-5 3-288,-10 3-1282,-2 1-3362,-8-3-2660</inkml:trace>
  <inkml:trace contextRef="#ctx0" brushRef="#br0" timeOffset="790.116">1069 412 14734,'0'0'3240,"0"0"-1030,0 0-448,0 0-454,-13-6-400,4 3-778,5 1-100,1 0-1,-1 0 1,0 1 0,1-1-1,-1 1 1,0 0-1,0 0 1,0 0 0,0 1-1,0-1 1,0 1-1,0 0 1,0 0 0,0 1-1,0-1 1,0 1-1,0 0 1,0 0 0,0 0-1,0 1 1,0-1-1,1 1 1,-3 1-30,-11 8 10,0 0-1,1 1 1,1 1-1,0 0 1,1 1 0,0 1-1,1 0 1,1 1-1,1 1 1,0-1 0,1 2-1,0-1 1,2 1-1,0 1 1,1 0 0,1 0-1,1 0 1,0 1 0,2-1-1,-2 17-9,17 93-221,-11-125 170,1 0 0,-1 0 0,1 1 0,0-1 0,0 0 1,0-1-1,1 1 0,-1 0 0,1-1 0,0 1 0,0-1 0,0 0 0,0 0 0,1 0 0,-1 0 0,1-1 0,0 0 0,0 1 0,0-1 1,0-1-1,0 1 0,0 0 0,0-1 0,1 0 0,-1 0 0,0 0 0,4 0 51,1-1-78,0-1-1,-1 1 1,1-1-1,-1-1 1,1 1 0,-1-2-1,1 1 1,-1-1-1,0 0 1,0-1 0,-1 0-1,1 0 1,-1 0-1,0-1 1,0 0 0,0-1-1,0 0 1,2-3 78,98-125 183,-95 116-112,-1 1 0,0-1-1,-2-1 1,0 0 0,-1 0 0,-1 0-1,0-1 1,-2-1 0,0 1-1,-2 0 1,0-1 0,0-11-71,-15 133 507,11-58-362,-1-17-120,1 1 1,2-1-1,0 0 1,2 0-1,6 25-25,13-9-518,-20-40 289,0 0 0,0 0-1,0 0 1,1 0 0,-1 0-1,1 0 1,-1-1-1,1 1 1,0-1 0,-1 0-1,1 0 1,0 0-1,0 0 1,0 0 0,0-1-1,0 1 1,0-1-1,0 0 1,0 0 0,0 0-1,0 0 1,0 0 0,0-1-1,0 1 1,0-1-1,0 0 1,0 0 0,0 0-1,0 0 1,-1 0-1,1-1 1,0 1 0,0-2 229,12-10 85,-1 0 0,-1-1 0,0-1 0,-1 0 0,0-1-1,-2 0 1,0 0 0,0-1 0,-2-1 0,0 0 0,3-12-85,-8 23 123,53-112 3977,-44 138-1549,-4 102-1775,9 29-484,-16-145-293,1-1 1,0 0-1,-1 0 1,2 0-1,-1-1 1,0 1-1,1 0 0,-1-1 1,1 1-1,0-1 1,1 0-1,-1 0 0,0 0 1,1-1-1,-1 1 1,1-1-1,0 0 1,0 0-1,0 0 0,0 0 1,0-1-1,0 0 1,1 0-1,-1 0 0,0 0 1,1 0-1,-1-1 1,1 0-1,-1 0 1,0 0-1,1-1 0,-1 1 1,1-1 0,6-1 2,0 0 1,0-1-1,0 0 1,0-1-1,-1 0 1,0-1-1,0 0 1,0 0-1,0-1 1,-1 0-1,0-1 1,5-4-3,-3 0 8,-1-1 0,0 0 1,-1 0-1,0-1 0,-1 0 0,0 0 1,-1-1-1,-1 0 0,0 0 1,-1-1-1,-1 0 0,0 0 1,-1 0-1,0 0 0,-1 0 1,-1-1-1,-1 1 0,0-5-8,0 4-189,0-50 443,-8 23-3079,6 40 967,2 3-5263,0 6-2018</inkml:trace>
  <inkml:trace contextRef="#ctx0" brushRef="#br0" timeOffset="1116.988">2264 413 5830,'0'0'4083,"0"0"-2241,0 0-481,-6 16 326,-3 8-1135,-9 20 991,2 0 1,2 1 0,2 1 0,0 11-1544,11-51 43,-1 112 858,3-114-883,-1 0 0,1 0-1,0-1 1,0 1-1,0 0 1,0-1-1,1 1 1,-1-1-1,1 1 1,0-1-1,0 0 1,0 1 0,1-1-1,-1 0 1,1-1-1,-1 1 1,1 0-1,0-1 1,0 1-1,0-1 1,1 0-1,-1 0 1,0 0 0,1-1-1,-1 1 1,1-1-1,0 0 1,1 1-18,4-1 15,0 0 0,0-1 0,0 0 0,0 0 0,0-1 0,-1 0 1,1 0-1,0-1 0,-1 0 0,1-1 0,-1 0 0,1 0 0,-1-1 0,0 0 1,-1-1-1,1 1 0,-1-1 0,0-1 0,0 1 0,0-1 0,-1-1 0,0 1 1,0-1-1,0 0-15,2-3 26,0 0 1,-1-1 0,0 1 0,-1-1-1,0-1 1,-1 1 0,0-1-1,-1 0 1,0 0 0,0 0-1,-2-1 1,0 1 0,0-1-1,-1 0 1,0 1 0,-2-10-27,1 17-17,-1-1 1,-1 0-1,1 1 1,-1-1 0,0 1-1,0-1 1,-1 1-1,1 0 1,-1 0-1,0 0 1,-1 0 0,1 1-1,-1-1 1,0 1-1,0 0 1,0 0-1,-1 0 1,1 1 0,-1-1-1,0 1 1,0 0-1,0 1 1,0-1-1,-4 0 17,-89-13-8349,60 19 608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44.678"/>
    </inkml:context>
    <inkml:brush xml:id="br0">
      <inkml:brushProperty name="width" value="0.05" units="cm"/>
      <inkml:brushProperty name="height" value="0.05" units="cm"/>
    </inkml:brush>
  </inkml:definitions>
  <inkml:trace contextRef="#ctx0" brushRef="#br0">0 441 7303,'5'-13'5370,"-2"6"-4591,18-42 1483,-5 16 1888,-13 34-1348,-2 26-2134,-1 25-79,2 2-428,-3 0 0,-3 0 0,-1 0 0,-7 20-161,8-127-256,3 27 262,2 1 0,1-1 0,1 0 0,1 1 0,2 0 0,2-6-6,-7 25 10,2-1 1,-1 0-1,1 1 1,0 0 0,0-1-1,0 1 1,1 1-1,0-1 1,0 0-1,1 1 1,0 0-1,0 0 1,0 0-1,0 1 1,1 0-1,-1 0 1,1 0-1,0 1 1,0-1-1,1 1 1,-1 1-1,1-1 1,-1 1-1,1 1 1,4-2-11,0 3 49,0-1 1,0 1-1,0 1 1,0 0-1,0 1 0,-1 0 1,1 0-1,0 1 1,-1 1-1,0 0 1,1 0-1,-2 1 0,1 0 1,0 1-1,-1 0 1,0 0-1,-1 1 1,1 0-1,-1 1 0,-1 0 1,1 0-1,-1 0 1,-1 1-1,0 0 1,0 1-1,-1-1 0,0 1 1,0 0-1,-1 0 1,0 1-1,-1 0-49,38 134 253,3 3-3164,-14-102-4067,-12-33 337</inkml:trace>
  <inkml:trace contextRef="#ctx0" brushRef="#br0" timeOffset="295.008">1050 221 7527,'-31'-142'10739,"30"138"-10493,0 0 0,-1 0 1,1 0-1,-1 0 0,0 0 0,0 1 1,0-1-1,0 0 0,0 1 1,-1-1-1,0 1 0,0 0 0,0 0 1,0 0-1,0 0 0,0 1 0,-1-1 1,0 1-1,1 0 0,-1 0 1,0 0-1,0 0 0,0 1 0,0 0 1,0 0-1,0 0 0,0 0 1,-1 0-1,1 1 0,0 0 0,0 0 1,-1 0-1,0 1-246,-1 1 83,1 1 0,-1 1 0,1-1-1,0 1 1,0 0 0,0 0 0,0 0 0,1 1 0,0 0 0,0 0 0,0 0-1,0 0 1,1 1 0,0-1 0,0 1 0,0 0 0,1 0 0,0 0 0,0 0-1,1 0 1,-1 5-83,-9 39 186,3 2-1,2 0 0,3-1 1,1 1-1,3 1 1,4 15-186,-3-21 24,3 76-72,2-14-696,-6 1-1,-12 107 745,9-250-5564,-1 1 3184,3-46-6679,1 39-518</inkml:trace>
  <inkml:trace contextRef="#ctx0" brushRef="#br0" timeOffset="624.947">589 641 7751,'0'0'4613,"0"0"-2051,0 0 481,0 0-1345,0 0-1026,110-47-31,-52 39-97,-1 0-159,10-2-97,-5 3-128,1-3-64,-8 2-96,-6 2-64,-7 2-833,-10 2-3299,-7 2-5605</inkml:trace>
  <inkml:trace contextRef="#ctx0" brushRef="#br0" timeOffset="929.055">1422 742 15214,'0'0'6022,"0"0"-3588,0 0-127,0 0-802,0 0-672,0 0-481,0 0-256,0 0-64,0 0-32,6-75-256,-6 75-705,0 0-1729,0 2-4229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1.060"/>
    </inkml:context>
    <inkml:brush xml:id="br0">
      <inkml:brushProperty name="width" value="0.05" units="cm"/>
      <inkml:brushProperty name="height" value="0.05" units="cm"/>
      <inkml:brushProperty name="color" value="#E71224"/>
    </inkml:brush>
  </inkml:definitions>
  <inkml:trace contextRef="#ctx0" brushRef="#br0">1 262 13036,'0'0'4709,"2"-14"-1693,8-43-571,-10 58-2317,1-1 1,-1 0-1,0 0 0,1 0 1,-1 0-1,1 1 0,-1-1 1,1 0-1,-1 0 1,0 0-1,1 0 0,-1 0 1,1 0-1,-1 0 0,1 0 1,-1 0-1,0 0 0,1 0 1,-1-1-1,1 1 1,-1 0-1,1 0 0,-1 0 1,0 0-1,1-1 0,-1 1 1,0 0-1,1 0 0,-1-1 1,0 1-1,1 0 1,-1-1-1,0 1 0,1 0 1,-1-1-1,0 1 0,0-1 1,0 1-1,1-1-128,-1 3-63,7 29 190,-1 0 0,-2 1 0,-1 0 0,-1-1 0,-2 1 0,-2 9-127,7 114-217,0-109-645,4 35-2305,2-30-8382,-10-45 5320</inkml:trace>
  <inkml:trace contextRef="#ctx0" brushRef="#br0" timeOffset="1212.777">61 299 2819,'0'-184'8402,"-11"81"295,11 102-8628,0 1 0,0-1 0,0 1 0,0-1 0,0 1 0,0-1 0,0 1 0,0-1 0,-1 1 0,1-1 0,0 1 0,0 0 0,-1-1 0,1 1 0,0-1 0,-1 1 0,1 0 0,0-1 0,-1 1 0,1 0 0,0 0 0,-1-1 0,1 1 1,-1 0-1,1 0 0,0-1 0,-1 1 0,1 0 0,-1 0 0,1 0 0,-1 0 0,1 0 0,-1 0 0,1 0 0,-1 0 0,1 0 0,-1 0 0,1 0 0,-1 0 0,1 0 0,0 0 0,-1 0 0,1 0 0,-1 0 0,1 1 0,-1-1 1,1 0-1,-1 0 0,1 1 0,0-1 0,-1 0 0,1 1 0,0-1 0,-1 0 0,1 1 0,0-1 0,-1 0 0,1 1 0,0-1 0,-1 1-69,4 13 29,1-1 0,0 0 1,1 0-1,0 0 0,1 0 0,1-1 0,0 0 1,0 0-1,1 0 0,1-1 0,0-1 0,0 1 0,1-1 1,0-1-1,3 2-29,0 3-66,0 0 1,1-1-1,1-1 1,0 0-1,0-1 0,1-1 1,1 0-1,0-1 1,0-1-1,1 0 0,0-1 1,0-1-1,0-1 1,12 1 65,-24-6-24,0 0 0,1-1 0,-1 0 0,0 0 1,0-1-1,0 0 0,0 0 0,-1 0 0,1-1 0,0 1 1,-1-1-1,0-1 0,0 1 0,0-1 0,0 0 0,0 0 1,-1 0-1,0-1 0,0 1 0,0-1 0,0 0 1,-1 0-1,3-5 24,58-135 249,-28 36-89,-36 109-162,0 0 1,1 0-1,-1 1 1,0-1-1,0 0 0,1 0 1,-1 0-1,0 1 1,0-1-1,1 0 1,-1 0-1,0 0 1,1 0-1,-1 0 0,0 0 1,0 0-1,1 0 1,-1 0-1,0 0 1,1 0-1,-1 0 0,0 0 1,1 0-1,-1 0 1,0 0-1,1 0 1,-1 0-1,0 0 0,0 0 1,1 0-1,-1 0 1,0-1-1,0 1 1,1 0-1,-1 0 1,0 0-1,0-1 0,1 1 1,-1 0-1,0 0 1,0-1-1,0 1 1,1 0-1,-1 0 0,0-1 1,0 1-1,0 0 1,0 0-1,0-1 1,0 1-1,0 0 0,1-1 1,-1 1-1,0 0 2,0 30-65,-9 5 82,-2 0-1,-1 0 1,-2-1-1,-17 29-16,21-42-7,2-3 93,-2 0-1,0 0 0,-1-1 1,-1 0-1,-1-1 1,-12 12-86,26-28 14,-1-1 1,0 1 0,0 0 0,0-1 0,1 1 0,-1 0 0,0-1 0,0 1 0,0-1-1,0 1 1,0 0 0,0-1 0,0 1 0,0-1 0,0 1 0,0 0 0,0-1-1,0 1 1,0-1 0,0 1 0,0 0 0,0-1 0,0 1 0,-1 0 0,1-1 0,0 1-1,0 0 1,0-1 0,-1 1 0,1 0 0,0-1 0,0 1 0,-1 0 0,1 0 0,0-1-1,-1 1 1,1 0 0,0 0 0,-1-1 0,1 1 0,0 0 0,-1 0 0,1 0-1,0 0 1,-1 0 0,1 0 0,-1-1 0,1 1 0,0 0 0,-1 0 0,1 0 0,-1 0-1,1 0 1,0 1 0,-1-1 0,1 0 0,0 0 0,-1 0 0,1 0 0,-1 0 0,1 0-1,0 1 1,-1-1 0,1 0 0,0 0 0,-1 1 0,1-1 0,0 0 0,0 0-1,-1 1-13,4-37 473,-1 24-423,2 0 0,-1 0 0,1 1 1,1-1-1,0 1 0,1 0 0,0 1 1,0-1-1,1 1 0,1 0 1,6-6-52,-11 12 5,0 0 0,1 1 0,-1-1 0,1 1 0,0 0 0,0 0 0,0 0 0,1 1 0,-1 0 0,0-1 0,1 1 0,0 1 0,-1-1 0,1 1 0,0 0 0,0 0 0,0 0 0,0 1 0,0-1 1,0 1-1,0 0 0,-1 1 0,1-1 0,0 1 0,0 0 0,0 0 0,0 1 0,-1-1 0,1 1 0,1 1-5,6 6-10,0 1-1,0 1 1,-1 0 0,0 0 0,-1 1-1,0 1 1,-1 0 0,0 0-1,-1 0 1,-1 1 0,0 0-1,-1 1 1,-1 0 0,2 5 10,119 343-2504,-124-357 2280,1-1-1,-1 1 1,1-1 0,0 0-1,0 0 1,0 0 0,1 0-1,0-1 1,0 1 0,0-1-1,0 0 1,1 0-1,-1-1 1,1 1 0,0-1-1,0 0 1,0 0 0,1-1-1,-1 1 1,1-1 0,-1 0-1,1-1 1,0 0 0,0 1-1,0-2 1,0 1-1,-1-1 1,1 0 0,0 0-1,0-1 1,0 1 0,0-1-1,0-1 1,-1 1 0,1-1-1,1 0 225,5-6 75,0 0-1,0 0 0,-1-1 1,0-1-1,-1 0 1,0 0-1,-1-1 0,0 0 1,0-1-1,-1 0 1,-1-1-1,5-8-74,-3 6 308,22-38 1175,-3-1 0,-2-2 0,-3 0-1,9-34-1482,-30 86 120,1-1 0,-1 1 0,0 0 0,0-1 0,0 1 0,-1-1 0,1 0 1,-1 0-1,0 1 0,-1-1 0,1 0 0,-1 0 0,0 0 0,0 0 0,0 0 0,-1 0 0,0 1 0,0-1 0,0 0 0,0 0 0,-1 1 0,0-1 0,0 1 0,0-1 0,0 1 0,-1 0 0,0 0 0,0 0 0,0 0 0,0 0 0,-4-2-120,-2 3 84,1 0-1,-1 1 0,0 0 1,0 1-1,0 0 0,0 1 1,0-1-1,0 2 0,0-1 1,0 1-1,1 1 0,-1 0 1,0 0-1,0 0 1,1 1-1,-1 1 0,1-1 1,0 1-1,-5 4-83,-9 5 5,1 1-1,1 0 1,1 2 0,0 0 0,1 1-1,-10 12-4,14-9-29,1 0-1,1 1 1,1 1-1,1-1 1,0 2-1,2-1 1,1 2-1,0-1 1,2 1-1,1-1 1,1 1-1,0 0 1,2 1-1,1-1 1,1 0-1,1 0 1,2 4 29,-4-20-210,1 0 0,0 0 0,1-1 0,0 1 0,0-1 0,0 1 0,1-1 0,0 0 0,0 0 0,1 0 0,0 0 0,1 1 210,-3-6-56,0 1 0,0-1 0,0 0-1,0 0 1,0 0 0,0 0 0,0-1 0,1 1-1,-1-1 1,1 1 0,-1-1 0,1 0-1,0 0 1,-1 0 0,1 0 0,0 0 0,0-1-1,0 1 1,-1-1 0,1 0 0,0 0-1,0 0 1,0 0 0,0 0 0,0 0-1,-1-1 1,1 0 0,0 1 0,0-1 0,-1 0-1,1-1 1,0 1 0,-1 0 0,1-1 56,8-6 51,0-1 0,0 0 0,-1-1 0,-1 0 0,0-1 0,0 0 0,-1 0 0,0-1 0,-1 0 0,-1 0 0,5-10-51,5-9 245,176-327 1703,-184 338-1479,-24 49-185,5 0-216,2-1 0,2 2-1,0-1 1,2 1 0,1 0 0,1 0 0,2 0-1,1 0 1,1 0 0,4 17-68,-6-41-8,0-1-1,1 1 1,0-1 0,0 1 0,0-1-1,1 1 1,-1-1 0,1 1 0,1-1-1,-1 0 1,1 1 0,0-1 0,0 0-1,0 0 1,1 0 0,0-1 0,0 1-1,0-1 1,0 1 0,1-1 0,0 0-1,0 0 1,0-1 0,0 1 0,1-1-1,-1 0 1,1 0 0,0 0 0,0-1-1,0 1 1,0-1 0,0 0 0,1-1 8,5-3-13,1-1 0,0 0 0,-1-1 0,0 0 1,0-1-1,0 0 0,-1-1 0,1 0 0,-1-1 0,-1 0 0,1-1 1,-1 0-1,-1 0 0,1-1 0,-1 0 0,-1 0 0,0-1 1,0 0-1,3-6 13,1 1-13,52-70 88,-3-4 0,22-48-75,-19-1-48,-64 138 48,1 0-1,0 0 1,0 1 0,-1-1 0,1 0-1,0 0 1,-1 0 0,1 0-1,0 0 1,-1 1 0,1-1 0,0 0-1,-1 0 1,1 0 0,-1 0-1,1 0 1,0 0 0,-1 0 0,1 0-1,0 0 1,-1 0 0,1-1 0,0 1-1,-1 0 1,1 0 0,0 0-1,-1 0 1,1 0 0,0-1 0,-1 1-1,1 0 1,0 0 0,0-1 0,-1 1-1,1 0 1,0 0 0,0-1-1,0 1 1,-1 0 0,1-1 0,0 1-1,0 0 1,0-1 0,0 1-1,0 0 1,-1-1 0,1 1 0,0 0-1,0-1 1,0 1 0,0 0 0,0-1-1,0 1 1,0 0 0,0-1-1,0 1 1,1-1 0,-1 1 0,0 0 0,-25 21-21,15-11 18,1 2 0,0-1 0,0 1 0,1 0 0,1 1 0,0 0 0,0 0 0,2 0 0,0 1 0,0 0 0,1 0 1,1 0-1,0 1 0,1-1 0,0 1 0,2-1 0,-1 1 0,2 0 0,0-1 0,1 1 0,0-1 0,4 14 3,56 110 5,-60-135-32,1 1 0,0 0 0,0-1 0,0 0 0,0 0 0,0 0 0,1 0 0,-1 0 0,1-1 0,0 0 0,0 1 0,0-1 0,0-1 0,0 1 0,0-1 0,0 1 0,0-1 0,1 0 0,-1-1 0,1 1 0,-1-1 0,0 0 0,1 0 0,-1 0 0,1 0 0,-1-1 0,1 0 0,-1 0 0,0 0 0,0-1 0,0 1 0,1-1 27,10-7-9,0-1 0,-1-1 1,0 0-1,-1-1 0,0 0 0,-1-1 1,-1 0-1,0-1 0,0 0 0,-2 0 1,1-2-1,5-13 9,-7 15 9,37-69 295,-4-3 0,-4-1 1,-2-5-305,-27 69 37,-24 34 91,7 9-107,1-1 0,2 1-1,0 0 1,0 1 0,2 0-1,1-1 1,1 1 0,0 0-1,2 0 1,0 1 0,1-1-1,2 0-20,-3 20 14,8 294 103,-9-330-116,1 1-1,-1-1 1,0 0-1,0 1 1,0-1-1,-1 0 1,0 0-1,0 0 1,0 0-1,0 0 1,-1-1-1,0 1 1,0-1-1,0 1 1,-1-1-1,1 0 1,-1 0-1,0-1 1,0 1-1,-1-1 0,1 0 1,0 0-1,-1 0 1,0-1-1,0 1 1,0-1-1,0 0 1,0-1-1,0 1 1,-1-1-1,1 0 1,0 0-1,-4-1 0,-7 1-284,0 0 0,0-2 0,0 1 0,0-2 0,1-1 0,-1 0 0,0 0 0,1-2 0,0 0-1,0-1 1,0 0 0,1-1 0,0-1 0,-8-5 284,18 10-544,0 0 0,0 0 0,0-1 0,0 1-1,0-1 1,1 0 0,0 0 0,0-1 0,0 1 0,0 0-1,0-1 1,1 0 0,0 0 0,0 0 0,0-1 544,-4-30-7890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2.851"/>
    </inkml:context>
    <inkml:brush xml:id="br0">
      <inkml:brushProperty name="width" value="0.05" units="cm"/>
      <inkml:brushProperty name="height" value="0.05" units="cm"/>
    </inkml:brush>
  </inkml:definitions>
  <inkml:trace contextRef="#ctx0" brushRef="#br0">3 167 9257,'0'0'2824,"0"0"-737,0 0-235,0 0-378,0 0-284,0 0-437,0 0-390,0 12-187,-1-4-147,1-5-24,-1 0 0,1 0 1,0 0-1,-1 0 0,1 0 0,1 0 1,-1 0-1,0 0 0,1 0 0,0 0 1,-1 0-1,1 0 0,0 0 0,0 0 1,1 0-1,-1-1 0,1 1 0,-1-1 1,1 1-1,0-1 0,0 1 0,0-1 1,2 2-6,9 3 11,0 1 1,1-2 0,0 0 0,0 0-1,0-1 1,1-1 0,-1 0 0,1-1-1,0-1 1,0 0 0,0-2 0,0 1-1,0-2 1,1 0 0,5-1-12,-15 0 75,1 0 0,-1-1 0,0 1 0,0-1 0,0-1 0,-1 1 1,1-1-1,-1 0 0,0 0 0,0-1 0,0 1 0,0-1 0,-1 0 0,0-1 0,0 1 0,0-1 0,-1 1 1,0-1-1,0 0 0,0 0 0,-1-1 0,0 1 0,0 0 0,0-1 0,-1 0 0,0 1 0,-1-1 1,1-3-76,0 4 133,0 0 0,-1 1 1,1-1-1,-1 0 0,-1 0 0,1 0 1,-1 0-1,0 1 0,0-1 1,0 0-1,-1 1 0,0-1 1,0 1-1,-1-1 0,1 1 1,-1 0-1,0 0 0,-1 0 0,1 1 1,-1-1-1,0 1 0,0 0 1,0 0-1,-1 0 0,1 0 1,-1 1-1,0 0 0,0 0 1,0 0-1,0 0 0,-1 1 1,-2-1-134,1 2 8,0-1 0,-1 1 0,1 1 0,0-1 0,0 1 0,-1 1 0,1-1 0,0 1 1,0 0-1,0 1 0,0 0 0,0 0 0,0 0 0,0 1 0,1 0 0,-1 1 0,1-1 1,0 1-1,0 0 0,0 1 0,1-1 0,-1 1 0,1 0 0,0 0 0,1 1 0,-1 0-8,-4 6-28,1 0-1,1 0 0,-1 1 1,2 0-1,0 0 0,1 0 1,0 1-1,1 0 0,0 0 0,1 0 1,1 1-1,-1 8 29,2-7-221,1 0 1,0 0-1,1-1 0,0 1 0,2 0 0,0 0 1,0-1-1,1 0 0,1 0 0,1 0 0,0 0 1,1-1-1,3 4 221,-5-10-774,1 0 0,0 0 0,1-1 1,0 0-1,0 0 0,0 0 0,1-1 0,0 0 1,0 0-1,0-1 0,1 0 0,0-1 0,0 0 0,3 1 774,29 6-5381,0-5-1783</inkml:trace>
  <inkml:trace contextRef="#ctx0" brushRef="#br0" timeOffset="322.301">556 428 5765,'12'-16'2889,"78"-115"2187,-19-14 2996,-66 113-4757,-14 37-2279,-1 8-1010,1-1 1,0 2-1,1-1 1,0 1 0,1 0-1,1 1 1,0-1-1,1 1 1,1 0 0,-2 11-27,-5 12 6,8-30-62,-8 24-250,2 1 0,0 0 0,2 0 0,2 1 1,-1 20 305,25-69-1314,83-245 3263,-97 247-1869,0 0 0,1 1 0,0 0 0,1 0 0,1 0 0,0 1 0,0 0 0,1 0 0,1 1 1,0 1-1,0-1 0,1 2 0,0-1 0,0 1 0,1 1 0,0 0 0,0 1 0,1 0 0,-1 1 0,2 1 0,-1-1 0,0 2 1,5-1-81,-13 5 16,1-1 0,0 0 0,0 1 0,-1 0 0,1 1 0,-1-1 0,1 1 1,-1 0-1,0 1 0,1-1 0,-1 1 0,0 0 0,-1 0 0,1 0 1,-1 1-1,1 0 0,-1 0 0,0 0 0,0 0 0,-1 1 0,1-1 1,-1 1-1,0 0 0,0 0 0,-1 0 0,1 0 0,0 6-16,4 7 7,-1 0 1,-1 0-1,-1 1 0,-1 0 0,0-1 0,-2 1 0,0 17-7,-12 93-156,-6-44-5437,12-65-429,2-6-4340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1.509"/>
    </inkml:context>
    <inkml:brush xml:id="br0">
      <inkml:brushProperty name="width" value="0.05" units="cm"/>
      <inkml:brushProperty name="height" value="0.05" units="cm"/>
    </inkml:brush>
  </inkml:definitions>
  <inkml:trace contextRef="#ctx0" brushRef="#br0">660 393 9929,'-1'-14'5259,"0"1"-4234,1 8-734,0-1-1,0 1 0,-1-1 1,0 1-1,0-1 0,0 1 1,-1-1-1,0 1 1,0 0-1,0 0 0,0 0 1,-1 0-1,0 0 0,0 0 1,-3-3-291,0 3 178,1 0 0,-1 1 0,0-1 0,0 1 0,0 0 0,-1 1 0,1 0 0,-1 0 0,0 0 0,0 1 0,0 0 0,0 0 0,0 0 1,0 1-1,-1 0 0,1 1 0,-2 0-178,-3 0 23,-1 0 1,0 1 0,0 1-1,1 0 1,-1 1 0,1 0-1,-1 1 1,1 0-1,0 1 1,1 0 0,-1 1-1,1 1 1,0-1 0,-9 9-24,12-7 1,0 0 0,1 1 0,-1 0 0,2 0 0,-1 1 0,2 0 0,-1 0 1,1 0-1,1 1 0,0 0 0,0-1 0,1 2 0,0-1 0,1 0 0,0 0 0,1 1 1,1-1-1,-1 1 0,2-1 0,0 1 0,0-1 0,1 1 0,0-1 0,3 5-1,-3-6 1,0 0 0,2-1 0,-1 1 0,1-1 0,0 0 0,1 0 0,0 0 0,1 0 0,0-1 0,0 0 0,1 0 0,0-1 0,0 0 0,0 0 0,1 0 0,0-1 0,1 0 0,-1-1 0,1 0 0,0 0 0,0-1 0,1 0 0,-1-1 0,1 0 0,0 0 0,0-1 0,7 0-1,-6-1 28,0-2 0,0 1-1,0-1 1,0-1 0,0 0 0,-1-1-1,1 0 1,-1 0 0,1-1-1,-1 0 1,-1-1 0,1 0 0,0-1-1,-1 0 1,0-1 0,-1 1 0,0-2-1,0 1 1,0-1 0,-1 0 0,0-1-1,0 0 1,-1 0 0,0-1-28,8-12 110,-1 0 1,-2-1-1,0 0 1,-1-1-1,-2 0 1,0-1-1,-2 0 1,-1 0-1,3-24-110,-9-27 1245,1 75-1225,0-1 1,0 1-1,0 0 1,0-1-1,-1 1 1,1 0-1,0-1 1,0 1-1,-1 0 1,1-1 0,-1 1-1,0 0 1,1 0-1,-1-1 1,0 1-1,0 0 1,1 0-1,-1 0 1,0 0-1,0 0 1,0 0-1,0 0 1,-1 0-1,1 1 1,0-1-1,0 0 1,0 1-1,-1-1 1,1 0-1,0 1 1,-1 0-1,1-1 1,0 1-1,-1 0 1,1 0-1,0 0 1,-1 0 0,1 0-1,-1 0 1,1 0-1,0 0 1,-1 0-1,1 1 1,0-1-1,-1 0 1,1 1-1,0-1 1,-1 1-1,1 0 1,0-1-1,0 1 1,0 0-21,-10 8 21,1 0 0,1 1 1,0 0-1,0 0 1,1 1-1,0 0 0,1 1 1,1-1-1,-1 2 0,2-1 1,0 0-1,0 1 0,-1 8-21,-49 139-421,8 2-1,-20 127 422,66-279 7,-43 137-614,42-142 572,0 0-1,-1-1 1,0 1-1,0-1 1,0 1-1,0-1 1,-1 0-1,1-1 1,-1 1-1,0-1 1,0 1-1,0-1 1,-1 0-1,1-1 0,-1 1 1,0-1-1,0 0 1,1 0-1,-1 0 1,-1-1-1,1 0 1,0 0-1,0 0 1,0-1-1,-1 1 1,1-1-1,-2 0 36,-9-4 4,0 0-1,0-1 1,1-1 0,-1 0-1,2-1 1,-1-1 0,1 0-1,0-1 1,0 0 0,1-1-1,1-1 1,-1 0 0,2-1-1,0 0 1,0 0 0,-1-4-4,8 13-68,0-1 1,0 0-1,0 0 0,1 0 1,-1 0-1,1-1 0,0 1 1,0-1-1,1 0 1,-1 0-1,1 0 0,0 0 1,1-1-1,-1 1 1,1 0-1,0-1 0,0 1 1,1-1-1,-1 1 0,1-1 1,1 1-1,-1-1 1,1 1-1,0 0 0,0-1 1,0 1-1,1 0 0,0-1 1,0 1-1,0 0 1,0 0-1,1 1 0,0-1 1,0 0-1,0 1 1,2-1 67,72-33-10074,-35 25 123</inkml:trace>
  <inkml:trace contextRef="#ctx0" brushRef="#br0" timeOffset="286.945">1068 410 15407,'0'0'3133,"0"0"-832,0 0-502,0 0-651,0 0-470,4 15-251,-1-6-370,0-4-24,-1 0 1,0 1-1,-1 0 1,1-1 0,-1 1-1,0 0 1,-1 0 0,1-1-1,-1 1 1,0 0-1,-1 0 1,0 0 0,1-1-1,-2 1 1,1 0 0,-1-1-1,0 1 1,0 0-34,-12 21-128,1 0 1,1 1-1,1 1 1,2 0-1,1 0 1,1 0-1,2 1 1,0 0-1,2 16 128,6-25-4104,16-14-5805,-4-7 220</inkml:trace>
  <inkml:trace contextRef="#ctx0" brushRef="#br0" timeOffset="596.63">1226 1 11627,'0'0'1826,"0"0"-673,0 0-673,0 0-480,0 0-32,0 0 0,0 0-192,0 0-2306,34 93-5766</inkml:trace>
  <inkml:trace contextRef="#ctx0" brushRef="#br0" timeOffset="923.923">1394 440 12011,'0'0'2573,"0"0"-389,0 0-460,0 0-816,6 13-337,27 88 267,-31-82-724,0 1 0,1-1 0,1 0 0,1 0-1,1 0 1,1-1 0,0 0 0,1 0 0,1 0 0,1-1 0,1-1 0,0 1-114,-7-13 31,0-1 1,0 0-1,0 0 1,0 0-1,0 0 1,1-1 0,-1 1-1,1-1 1,-1 0-1,1-1 1,0 1-1,0-1 1,0 0-1,0 0 1,0-1-1,0 1 1,0-1 0,0 0-1,0 0 1,0-1-1,0 1 1,0-1-1,0-1 1,0 1-1,4-2-31,2-1 171,1-1-1,-1 0 1,0-1-1,0 0 1,0 0-1,-1-2 0,0 1 1,-1-1-1,1 0 1,-1-2-171,5-4 199,0-1 0,-2 0 1,1-1-1,-2 0 0,0-1 0,-1 0 1,-1-1-1,-1 0 0,0 0 1,-1-1-1,-1 0 0,-1 0 1,-1-1-1,0 1 0,-2-1 0,0 0 1,-1 0-1,-1-4-199,-18-27-1055,-14 36-6608,15 14-1817</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6.808"/>
    </inkml:context>
    <inkml:brush xml:id="br0">
      <inkml:brushProperty name="width" value="0.05" units="cm"/>
      <inkml:brushProperty name="height" value="0.05" units="cm"/>
    </inkml:brush>
  </inkml:definitions>
  <inkml:trace contextRef="#ctx0" brushRef="#br0">141 82 801,'0'0'9523,"0"0"-5679,0 0-1308,0 0-353,0 0-966,0 0-661,0 0-236,-8 3-21,3-2-248,3 0-32,0-1 0,0 1 0,0-1 0,0 1 0,0 0 0,1 0 0,-1 0 0,0 0 0,0 0 0,1 0 0,-1 0 0,1 1 0,-1-1 1,1 0-1,-1 1 0,1-1 0,0 1 0,0 0 0,0-1 0,0 1 0,0 0 0,0 0 0,0 0 0,0 0 0,1 0 0,-1-1 0,1 1 0,0 0 0,-1 1-19,0 3 5,-1-1 0,1 1 1,0-1-1,1 1 0,-1 0 0,1-1 0,0 1 1,1 0-1,-1-1 0,1 1 0,0-1 0,0 1 0,1-1 1,0 1-1,0-1 0,0 0 0,1 0 0,-1 0 1,1 0-1,0 0 0,1 0 0,-1-1 0,1 0 0,0 0 1,0 0-1,0 0 0,1 0 0,-1-1 0,1 0 1,0 0-1,0 0 0,0-1 0,0 1 0,0-1 1,5 1-6,-3-3-1,-1-1 0,0 1 1,0-1-1,0 0 0,0-1 0,0 1 1,0-1-1,0-1 0,-1 1 1,1-1-1,-1 0 0,1 0 1,-1 0-1,0-1 0,0 0 1,-1 0-1,1 0 0,-1 0 1,0-1-1,0 0 0,2-3 1,64-116 3121,-68 122-3017,0 0-1,-1 0 1,1 0-1,0 0 1,-1 0-1,1-1 1,-1 1-1,0-1 0,0 1 1,0-1-1,0 0 1,0 1-1,-1-1 1,1 0-1,-1 1 1,0-1-1,0 0 1,0 0-1,0 1 0,0-1 1,0 0-1,-1 0 1,1 1-1,-1-1 1,0 0-1,0 1 1,0-1-1,0 1 0,0-1 1,-1 1-1,1-1 1,-1 1-1,0 0 1,1 0-1,-1 0 1,0 0-1,0 0 0,0 0 1,0 1-1,-1-1 1,1 0-1,0 1 1,-1 0-1,1 0 1,-3-1-104,-10 2 15,-1 0 1,1 2-1,0 0 1,0 1 0,0 0-1,0 1 1,0 0 0,1 2-1,0 0 1,0 0 0,0 1-1,1 1 1,0 0 0,1 1-1,0 0 1,0 1 0,1 0-1,-4 6-15,7-9 6,1 0 0,0 1 0,1 0 0,-1 0 0,2 1 0,-1 0 0,1 0 0,1 0 0,-1 0 0,2 1 0,-1 0 0,1 0 0,1 0 0,0 0 0,0 0 0,1 0 0,0 1 0,1-1 0,0 0 0,1 1 0,0-1 0,0 0 0,1 0 0,1 0 0,0 0 0,0 0 0,3 6-6,2-3-123,1-1 0,0-1 1,0 0-1,1 0 1,1-1-1,0 0 1,0 0-1,1-1 0,0-1 1,0 0-1,1-1 1,0 0-1,0-1 1,1-1-1,0 0 0,0 0 1,0-2-1,1 0 1,-1 0-1,1-1 0,-1-1 1,1-1-1,0 0 1,-1 0-1,1-2 1,12-2 122,-14 1-161,0 0 0,0-1 0,-1 0 0,1-1 1,-1-1-1,0 1 0,-1-2 0,1 0 1,-1 0-1,-1-1 0,1-1 0,-1 0 0,-1 0 1,0-1-1,0 0 0,7-10 161,33-68-5446,-41 59-1243,-5 6-4148</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9.116"/>
    </inkml:context>
    <inkml:brush xml:id="br0">
      <inkml:brushProperty name="width" value="0.05" units="cm"/>
      <inkml:brushProperty name="height" value="0.05" units="cm"/>
    </inkml:brush>
  </inkml:definitions>
  <inkml:trace contextRef="#ctx0" brushRef="#br0">119 564 10570,'0'-16'3635,"-1"-51"-1072,-20 8 3282,19 59-5780,1 0 1,0 1-1,0-1 0,-1 0 0,1 1 0,0-1 0,0 1 0,0-1 0,0 1 0,-1 0 0,1 0 1,0-1-1,0 1 0,0 0 0,1 0 0,-1 0 0,0 0 0,0 0 0,0 0 0,1 0 0,-1 0 1,0 0-1,1 0 0,-1 1 0,1-1 0,-1 0 0,1 0 0,0 1 0,0-1 0,-1 0 0,1 0 0,0 1 1,0-1-1,0 0 0,0 0 0,1 2-65,-3 3 187,-15 48 70,3 2 0,2-1 1,-4 51-258,7 11-3772,9-90-3016,0-21 2424,0 4-6468</inkml:trace>
  <inkml:trace contextRef="#ctx0" brushRef="#br0" timeOffset="300.004">254 124 9801,'1'-92'3460,"-1"76"-1250,0 5-289,-1 7-767,-1 4-578,2 0-288,0 11-288,0 12-64,3 3 64,6 7 0,1-1-800,4 4-5991,-5-9-2786</inkml:trace>
  <inkml:trace contextRef="#ctx0" brushRef="#br0" timeOffset="620.602">398 632 12236,'0'0'4959,"0"0"-2092,-16 10-700,-106 72 460,90-43-2531,54-42-102,-16-3 17,1 0 0,-1 0 0,-1 0-1,1-1 1,-1 1 0,0-1 0,-1-1-1,0 1 1,0-1 0,0 1 0,1-7-11,22-37 20,-19 37 3,0 1 1,1-1-1,1 2 1,0-1-1,1 1 1,0 1-1,1 0 0,0 0 1,1 1-1,0 1 1,0 0-1,1 1 1,0 1-1,1 0 1,0 0-1,0 2 0,0 0 1,7-1-24,-18 5 16,1 1 0,-1 0 0,0 0 0,1 0 0,-1 0 0,1 1 0,-1-1 0,0 1 0,1 0 0,-1 1 0,0-1 0,0 1 0,0 0 0,0 0 0,0 0 0,0 0 0,0 1 0,-1-1 0,0 1 0,1 0 0,-1 0 0,0 1 0,0-1 0,0 1 1,-1-1-1,1 1 0,-1 0 0,0 0 0,0 0 0,0 0 0,0 2-16,3 10 37,-1 0 0,0 0 1,-1 1-1,-1-1 0,0 1 1,-2-1-1,0 15-37,-4 56 78,-1 11-447,8-33-2645,4-37-1566,7-4-3849,-4-13 1008</inkml:trace>
  <inkml:trace contextRef="#ctx0" brushRef="#br0" timeOffset="947.012">1384 647 7463,'9'-13'3561,"28"-44"-662,-34 54-2467,-1 0 0,0 0 0,0-1 0,-1 1 0,1-1 1,-1 1-1,1-1 0,-1 0 0,0 0 0,0 1 0,-1-1 1,1 0-1,-1 0 0,0 0 0,0 0 0,0 0 0,-1 1 1,0-2-433,-36-40 2968,25 39-2830,0 1-1,0 0 0,-1 0 0,1 1 1,-1 1-1,0 1 0,0-1 0,-12 1-137,1 1 63,0 1 0,1 1-1,-1 1 1,1 0-1,-1 2 1,1 1-1,0 1 1,1 1 0,-1 1-1,1 1 1,1 1-1,0 1 1,-3 2-63,13-6-2,0 1 1,0-1-1,0 2 1,1-1-1,0 2 1,1-1-1,0 1 1,1 0 0,0 1-1,0 0 1,1 1-1,0-1 1,1 1-1,1 0 1,0 1-1,1-1 1,0 1-1,0 0 1,2 0-1,-1 0 1,2 1-1,0-1 1,1 11 1,0-15-104,2-1 0,0 1 1,0-1-1,0 0 0,1 0 0,0 0 1,0 0-1,1 0 0,0 0 1,1-1-1,0 0 0,0 0 0,0 0 1,1-1-1,0 0 0,0 0 1,0 0-1,1-1 0,0 0 0,0 0 1,1-1-1,-1 0 0,1 0 1,0 0-1,0-1 0,0 0 0,0-1 1,0 0-1,1 0 0,-1-1 1,1 0-1,-1-1 0,1 0 0,0 0 1,-1 0-1,1-1 0,-1-1 1,1 1-1,-1-1 0,0-1 0,0 0 1,6-2 103,13-9 209,-1-1 0,-1-2 0,-1 0 0,0-1-1,-2-1 1,0-2 0,-1 0 0,-1-1 0,0-1 0,-2-1 0,-1 0 0,-2-1 0,0-1 0,0-4-209,35-66 944,-5-2-1,-4-1 1,-5-3-1,9-48-943,-38 118 1516,-78 219-1323,70-184-191,-48 133 117,7 1 0,-13 84-119,51-203-67,0 1 0,2 0 1,0 0-1,1 0 0,1 0 0,1 0 1,1 0-1,1 2 67,-3-19-86,1 0-1,-1 0 1,1 1 0,0-1-1,0 0 1,0 0 0,0 0-1,0 0 1,0 0 0,1 0-1,-1 0 1,1 0 0,-1-1-1,1 1 1,0-1 0,0 1-1,0-1 1,-1 1 0,1-1-1,1 0 1,-1 0 0,0 0-1,0 0 1,0-1 0,0 1-1,1 0 1,-1-1 0,0 1-1,1-1 1,-1 0-1,0 0 1,1 0 0,-1 0-1,0 0 1,1-1 0,-1 1-1,0-1 1,0 1 0,3-2 86,88-40-4739,-85 38 4074,55-31-8341,-33 20 705</inkml:trace>
  <inkml:trace contextRef="#ctx0" brushRef="#br0" timeOffset="1296.426">1887 895 15118,'0'0'3919,"0"0"-2035,0 0-613,0 0-129,0 0-336,0 0-176,0 0-251,-4 10-165,-10 32-54,15-40-144,0 1 1,-1-1-1,1 0 0,0 1 1,0-1-1,0 0 1,0 0-1,1 0 0,-1 0 1,0 0-1,1 0 1,0 0-1,-1-1 0,1 1 1,0 0-1,0-1 1,0 1-1,0-1 0,0 0 1,0 0-1,0 0 0,1 0 1,-1 0-1,0 0 1,0-1-1,1 1 0,-1-1 1,1 1-1,-1-1-16,-1 0 5,3 1 110,0 0-1,0 0 0,1 0 0,-1-1 0,1 1 1,-1-1-1,0 0 0,1-1 0,-1 1 1,0-1-1,1 0 0,-1 0 0,0 0 1,0-1-1,0 1 0,1-1 0,-2 0 1,1 0-1,0 0 0,0-1 0,-1 1 1,1-1-1,-1 0 0,0 0 0,0 0 1,0-1-1,0 1 0,-1-1 0,1 1 1,-1-1-1,0 0 0,0 0 0,0 0 1,-1 0-1,1 0 0,-1 0 0,0-1 0,0 1 1,0 0-1,-1-1 0,0 1 0,0 0 1,0-1-1,0 1 0,-1-4-114,-1 2 21,0 0 0,-1-1 0,0 1 0,0 1 0,0-1 0,-1 0 0,1 1 0,-1 0 0,-1 0 0,1 0 0,-1 0 0,0 1 0,0-1 0,0 1 0,0 1 0,-1-1 0,1 1 0,-1 0 0,0 0 0,0 0 0,-1 1 0,1 0-1,0 0 1,-1 1 0,1 0 0,-1 0 0,1 0 0,-6 1-21,-25 17-3351,27 10-3238,8-2-6201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8.355"/>
    </inkml:context>
    <inkml:brush xml:id="br0">
      <inkml:brushProperty name="width" value="0.05" units="cm"/>
      <inkml:brushProperty name="height" value="0.05" units="cm"/>
    </inkml:brush>
  </inkml:definitions>
  <inkml:trace contextRef="#ctx0" brushRef="#br0">606 124 7303,'-8'-16'6433,"-28"-51"-4282,33 63-2014,0 1 0,0-1 1,-1 1-1,1 0 0,-1 0 0,0 1 1,0-1-1,0 1 0,0 0 0,0 0 0,-1 0 1,1 0-1,-1 1 0,1-1 0,-1 1 1,1 1-1,-1-1 0,0 0 0,1 1 1,-1 0-1,0 0 0,1 1 0,-1-1 0,0 1 1,0 0-138,-7 0 220,-13 4-134,1 0 0,0 2 0,1 0 0,-1 2 0,2 0 0,-1 2-1,1 0 1,1 2 0,0 0 0,1 1 0,0 1 0,-17 18-86,23-21 46,1 0 1,0 2-1,0-1 0,2 1 1,0 1-1,0 0 1,1 1-1,1 0 1,-2 7-47,8-17 15,0 0 0,1 1 0,-1 0 0,1-1 0,1 1 0,-1 0 0,1 0 0,1 0 0,-1 0 1,1 0-1,0 0 0,1 0 0,0 0 0,0 0 0,0 0 0,1 0 0,0-1 0,0 1 1,1 0-1,0-1 0,0 0 0,0 1 0,1-1 0,0-1 0,4 6-15,-2-5 2,1 1 0,0-1 0,1 0 0,-1-1 0,1 0 0,0 0 0,1-1 0,-1 0 0,1 0 0,0-1 0,-1 0-1,2 0 1,-1-1 0,0 0 0,0-1 0,1 0 0,-1-1 0,0 0 0,1 0 0,5-1-2,4-1 42,0-1 1,-1 0 0,1-1-1,-1-2 1,0 1-1,0-2 1,0-1-1,-1 0 1,12-8-43,-13 6 352,0-2 0,-1 0-1,0 0 1,-1-2 0,0 0 0,-1 0 0,-1-1 0,0-1-1,-1 0 1,-1 0 0,0-1 0,-1-1 0,-1 1 0,-1-1-1,-1-1 1,0 1 0,-1-1 0,-1 0 0,-1 0-1,0-1 1,-2-5-352,0 22 24,-1 1 0,0-1 0,0 1 0,0-1 0,-1 1 0,1-1 0,-1 1 0,1-1 0,-1 1 0,0-1 1,0 1-1,0 0 0,0-1 0,0 1 0,-1 0 0,1 0 0,0 0 0,-1 0 0,0 0 0,0 0 0,1 1 0,-1-1 0,0 0 0,0 1 0,0 0 0,-1-1 0,1 1 0,0 0 0,0 0 0,-1 0 0,1 0 0,-1 1 0,1-1 0,-1 1 0,1-1 0,-1 1 0,1 0 0,-1 0 0,1 0 0,-1 0 0,1 0 0,-1 1 0,1-1 0,-1 1 0,1 0 0,0-1 0,-1 1 0,1 0 0,0 1 0,0-1 0,-1 0 0,1 1 0,0-1 0,0 1 1,0-1-1,-1 3-24,-4 3-12,0 1 1,0 0 0,1 0-1,0 0 1,0 1 0,1 0-1,0 0 1,1 0 0,0 1 0,0 0-1,1-1 1,1 1 0,-1 0-1,2 1 1,-1-1 0,1 0 0,1 0-1,0 1 1,0-1 0,1 0-1,1 1 1,0 1 11,33 106-2058,29-19-3814,-40-75 1677,2-5-3440,-3-7-2588</inkml:trace>
  <inkml:trace contextRef="#ctx0" brushRef="#br0" timeOffset="357.411">929 198 3235,'2'-16'8120,"1"-6"-6308,2-15-422,-3-4 3997,-21 56-2114,-15 56-2930,2 1 1,3 2-1,-8 43-343,6 11-352,36-189 191,2 27 357,1 0-1,2 1 1,1 0-1,2 1 1,1 0-1,18-30-195,-27 54 67,1-1-1,-1 1 1,1 0-1,1 0 1,-1 1 0,1-1-1,1 1 1,-1 1-1,1 0 1,1 0 0,-1 0-1,1 1 1,-1 1-1,1-1 1,1 1 0,-1 1-1,1 0 1,-1 0-1,1 1 1,0 0 0,0 0-1,0 1 1,0 1-1,0 0 1,0 0 0,2 1-67,-3 0 3,-1 1 1,-1 0 0,1 0 0,0 1 0,0 0 0,-1 0 0,0 1 0,1 0 0,-2 0 0,1 0 0,0 1 0,-1 0 0,0 1 0,0-1 0,0 1-1,-1 0 1,0 1 0,0-1 0,0 1 0,-1 0 0,0 0 0,-1 1 0,1-1 0,-1 1 0,-1 0 0,0-1 0,1 5-4,2 6-45,-2 0 1,0 1-1,-1 0 0,-1-1 1,0 1-1,-2 0 1,0-1-1,-1 1 0,-1-1 1,-1 1-1,-3 9 45,-10 17-2656,3-17-3245,5-13-1738</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7.232"/>
    </inkml:context>
    <inkml:brush xml:id="br0">
      <inkml:brushProperty name="width" value="0.05" units="cm"/>
      <inkml:brushProperty name="height" value="0.05" units="cm"/>
    </inkml:brush>
  </inkml:definitions>
  <inkml:trace contextRef="#ctx0" brushRef="#br0">113 461 14125,'0'0'3844,"0"0"-1244,0 0-278,0 0-496,0 0-604,0 0-437,0 0-315,-10 4-182,7-2-265,-1-1-3,0 0 0,1 0 1,-1 1-1,1 0 0,-1 0 0,1 0 0,0 0 1,0 0-1,0 1 0,0-1 0,0 1 0,0 0 1,1 0-1,-1 0 0,1 0 0,0 0 0,0 1 1,0-1-1,0 1 0,0 2-20,-35 164-83,35-96-3848,11-39-6266,-1-23 1272</inkml:trace>
  <inkml:trace contextRef="#ctx0" brushRef="#br0" timeOffset="281.297">207 159 7015,'12'-104'4388,"-9"76"-2595,-3 13-543,0 6-225,0 6-705,0 3-320,2 9-64,3 8-609,2 10-544,5 6-2370,2 1-4709</inkml:trace>
  <inkml:trace contextRef="#ctx0" brushRef="#br0" timeOffset="529.267">837 359 14894,'0'0'4127,"0"0"-1533,8-14-394,26-45-524,-35 60-1643,0 0 1,0 0-1,0 0 1,0 0-1,0-1 1,0 1-1,-1 0 1,1-1-1,0 1 1,-1-1-1,1 1 1,0-1-1,-1 1 0,1-1 1,0 0-1,-1 0 1,1 0-1,0 0 1,-1 0-1,1 0 1,-1 0-1,1 0 1,0 0-1,-1-1 1,1 1-1,0-1 1,-1 1-1,1-1 1,0 1-1,0-1 1,-1 0-1,1 1 1,0-1-1,0 0 1,0 0-1,0 0 1,0 0-1,0 0 0,0 0 1,0 0-1,1 0 1,-1-1-1,0 1 1,1 0-1,-1 0 1,1-1-1,-1 1 1,1 0-1,-1-1 1,1 1-1,0 0 1,0-1-1,0 1 1,0-1-1,0 1 1,0 0-1,0-1 1,0 1-1,0-1 1,1 1-1,-1 0 1,1-1-1,-1 1 0,1 0 1,-1 0-1,1-1 1,0 1-1,-1 0 1,1 0-1,0 0-33,-144 96 32,-1 14 27,142-108-70,1 0-1,0 0 1,-1 0 0,1 0 0,0 0-1,0 0 1,0 1 0,0-1-1,0 0 1,0 0 0,0 1-1,0-1 1,0 1 0,1-1 0,-1 1-1,0-1 1,1 1 0,0-1-1,-1 1 1,1-1 0,0 1-1,0 0 1,0-1 0,0 1-1,0 0 1,0-1 0,0 1 0,0-1-1,1 1 1,-1 0 0,1-1-1,-1 1 1,1-1 0,0 1 11,126 30-545,-116-30 537,120 34-112,-125-34 117,0 1 1,-1-1-1,0 1 0,1 0 1,-1 1-1,0-1 0,-1 1 1,1 0-1,-1 0 0,0 1 1,0-1-1,0 1 0,0 0 1,-1 0-1,0 0 0,0 1 1,0-1-1,-1 1 0,0-1 1,2 6 2,-3-1 4,-1 0 0,0 1 1,-1-1-1,0 0 1,0 0-1,-1 1 0,-1-1 1,0 0-1,0-1 1,-1 1-1,0-1 0,0 1 1,-1-1-1,0 0 1,-1-1-1,0 0 0,0 1 1,-1-2-1,0 1 1,-1-1-1,1 0 0,-1-1 1,-1 0-1,1 0 1,-1 0-1,0-1 0,0-1 1,-1 0-1,1 0 1,-1 0-1,0-2 0,0 1 1,0-1-1,-10 1-4,-116-10 350,131 7-471,0-1-1,1-1 0,0 1 1,-1-1-1,1 1 1,0-1-1,0-1 1,0 1-1,0 0 1,0-1-1,1 0 0,-1 0 1,1 0-1,0 0 1,-1-1-1,2 1 1,-1-1-1,0 0 1,1 0-1,-1 0 0,1 0 1,0 0-1,1 0 1,-1-1-1,1 1 1,0-1-1,0 1 1,0-3 121,3-19-3929,11-2-2824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04.567"/>
    </inkml:context>
    <inkml:brush xml:id="br0">
      <inkml:brushProperty name="width" value="0.05" units="cm"/>
      <inkml:brushProperty name="height" value="0.05" units="cm"/>
    </inkml:brush>
  </inkml:definitions>
  <inkml:trace contextRef="#ctx0" brushRef="#br0">578 160 11691,'-1'-17'2162,"-8"-57"-256,8 71-1658,1-1 0,-1 1-1,0 0 1,-1-1 0,1 1 0,0 0 0,-1 0 0,0 0-1,0 0 1,0 0 0,0 0 0,0 0 0,-1 1 0,1-1-1,-1 1 1,0 0 0,1 0 0,-1 0 0,0 0 0,0 0-1,0 0 1,-1 1 0,1 0 0,0-1 0,-1 1 0,-1 0-248,0 0 163,0 0 0,0 1 0,0 0 0,0 0 0,0 0 0,0 0 1,0 1-1,0-1 0,0 1 0,0 1 0,0-1 0,0 1 0,0 0 1,1 0-1,-1 0 0,1 1-163,-12 10 182,0 1 0,2 0 1,0 2-1,1 0 0,0 0 0,1 1 1,1 0-1,1 1 0,0 1 0,2-1 1,0 2-1,1-1 0,0 1 1,-1 12-183,-12 52 244,3 1 0,4 1 1,4 0-1,3 3-244,-8 77 101,12-138-389,-1 0 1,-2-1-1,0 1 0,-2-1 1,-1 0-1,-1 0 1,-2-1-1,-12 24 288,-9-16-3467,19-28-369,-3-4-3712,11-2 517</inkml:trace>
  <inkml:trace contextRef="#ctx0" brushRef="#br0" timeOffset="280.743">41 638 7463,'0'0'5093,"0"0"-2499,0 0 417,-40-75-1057,44 63-673,18 1-384,11 3-352,16 4-353,9 3-96,5 1-32,4 0 0,-4 0-64,-3 0 0,-6 0-96,-7 0-1377,-8 0-3044,-6 0-3298</inkml:trace>
  <inkml:trace contextRef="#ctx0" brushRef="#br0" timeOffset="1044.333">664 480 9929,'0'0'3374,"0"0"-1169,0 0-598,0 0-438,0 0-283,0 0-283,5 15-277,18 51-118,-11 66 403,-13-94-554,1-28-51,-1-9-6,0 1 1,1 0 0,-1-1 0,1 1 0,0 0 0,-1-1 0,1 1 0,0 0 0,0 0 0,0-1 0,0 1 0,0 0 0,1-1 0,-1 1 0,0 0-1,1-1 1,0 1 0,-1 0 0,1-1 0,0 1 0,0-1 0,-1 1 0,1-1 0,0 1 0,1-1 0,-1 0 0,0 0 0,0 1 0,1-1 0,-1 0-1,0 0 1,1 0 0,-1 0 0,1 0 0,-1-1 0,1 1 0,0 0 0,-1-1 0,1 1 0,0-1 0,-1 0 0,1 1 0,0-1 0,-1 0 0,1 0-1,7-3 152,0 0 1,-1 0 0,0 0 0,1-1 0,-1-1 0,-1 1 0,1-1 0,-1-1 0,0 1 0,0-1 0,0-1-1,-1 1 1,0-1 0,2-3-153,-1 3 174,0-1 0,0 0 0,-1-1 0,0 0 0,-1 0 0,0 0 0,0 0 0,-1-1 0,0 0 0,-1 0 0,0 0 0,-1 0 0,0 0 0,0-1 0,-1 1 0,0-1 0,-1-4-174,0 13 9,-1-1 1,1 1 0,-1 0 0,0-1-1,0 1 1,0 0 0,0 0-1,0 0 1,0 0 0,0 0 0,-1 0-1,1 0 1,-1 0 0,1 1-1,-1-1 1,0 1 0,0-1-1,1 1 1,-1-1 0,0 1 0,0 0-1,-1 0 1,1 0 0,0 0-1,0 0 1,0 1 0,-1-1 0,1 1-1,0-1 1,-1 1 0,1 0-1,-2 0-9,-76 12-59,72-9-19,0 1 0,1 0 0,0 1 0,0 0 0,0 0 0,1 0 0,-1 1 0,1 0 1,1 0-1,-1 1 0,1-1 0,0 1 0,0 0 0,1 1 0,0-1 0,1 1 0,-1-1 0,1 1 1,1 0-1,0 1 0,0-1 0,0 0 0,1 1 0,0-1 0,1 0 0,0 1 0,0 1 78,0 12-1112,1 1 0,0-1-1,2 0 1,0 0-1,2 0 1,0 0 0,2-1-1,5 12 1113,-9-27-526,-1 0 0,1-1 1,1 1-1,-1-1 0,1 0 0,0 0 0,0 0 0,1-1 0,-1 1 0,1-1 0,0 0 1,0-1-1,0 1 0,1-1 0,-1 0 0,1 0 0,0 0 0,0-1 0,0 0 0,0 0 1,0-1-1,0 0 0,0 0 0,6 0 526,-5 0-87,1-1-1,-1-1 1,1 1-1,-1-1 1,1-1 0,-1 1-1,1-1 1,-1 0 0,0-1-1,0 0 1,0 0 0,0 0-1,2-3 88,15-10 2107,-2-1 1,0-1-1,-1 0 0,-1-2 1,0-1-1,-2 0 0,6-10-2107,-3 2 1586,-2-1-1,-1-1 0,-1 0 0,-2-1 1,7-22-1586,-10 3 1169,-25 62-320,1 12-819,1 0 1,2 1 0,0 1-1,2-1 1,0 1 0,2 0-1,-1 8-30,-25 96-33,1-51-746,32-110 779,0 8 31,-2-1 43,2-1 1,1 1 0,0 0 0,2 0 0,1 0 0,1 1-1,1-1 1,1 2 0,1-1 0,2 1 0,11-19-75,-19 37 19,1 0 1,-1 0-1,1 0 1,0 0-1,0 1 0,1-1 1,-1 1-1,1 1 1,0-1-1,0 1 1,0 0-1,0 0 0,1 1 1,-1 0-1,1 0 1,-1 0-1,1 1 1,0 0-1,0 0 1,-1 1-1,1 0 0,0 0 1,0 1-1,0-1 1,-1 2-1,1-1 1,0 1-1,-1 0 0,1 0 1,-1 0-1,0 1 1,0 0-1,0 1 1,0-1-1,0 1 1,-1 0-1,0 0 0,0 1 1,4 3-20,0 7-57,0 0-1,-1 0 1,-1 1 0,0 0 0,-1 0 0,-1 1-1,0 0 1,-2 0 0,1 0 0,-2 0 0,-1 0-1,0 1 1,-1-1 0,0 1 0,-2-1 0,0 0-1,-1 0 1,-1 0 0,0 0 0,-2 0 0,-6 15 57,7-16-1113,17-39 1066,1 0 107,57-106 665,-57 100-435,1 0-1,1 1 0,2 0 1,1 1-1,0 1 1,2 1-1,2 1 1,0 1-1,1 0 0,6-2-289,-25 22 9,-1 0 0,1 0 0,0 1 0,0-1 0,0 1 0,0 0 0,1 0 0,-1 0 0,0 1 0,1 0 0,-1 0 0,1 0 0,0 0 0,-1 1 0,1-1 0,0 1 0,-1 0 0,1 1 0,0-1 0,-1 1-1,1 0 1,-1 0 0,1 0 0,-1 1 0,1 0 0,-1 0 0,0 0 0,0 0 0,0 0 0,0 1 0,2 2-9,5 9-74,-1 0 1,0 1-1,-2 0 0,1 1 0,-2 0 1,0 1-1,-1-1 0,-1 1 1,0 0-1,-1 0 0,-1 1 0,-1-1 1,-1 1-1,0 0 0,-1-1 0,0 1 1,-2 0-1,0-1 0,-1 1 1,-1-1-1,-2 4 74,-10 25-3508,4-11-5374,6-17-2927</inkml:trace>
  <inkml:trace contextRef="#ctx0" brushRef="#br0" timeOffset="1852.12">2694 568 13068,'-2'-14'2766,"-9"-48"-1165,8 57-1447,1 1 1,-1-1-1,-1 1 0,1 0 0,0 0 1,-1 0-1,0 1 0,0-1 0,0 1 1,0 0-1,-1 0 0,1 0 0,-1 1 1,0 0-1,0 0 0,0 0 0,0 0 1,0 1-1,0-1 0,0 1 0,0 1 0,0-1 1,-1 1-1,1 0 0,0 0 0,-1 0 1,1 1-1,-3 0-154,-6 0 2,0 1 0,0 0 0,0 1 0,0 1 1,1 0-1,0 0 0,0 2 0,0-1 0,0 2 0,1 0 0,0 0 1,0 1-1,1 0 0,0 1 0,0 1 0,1-1 0,1 2 0,-1-1 0,2 1 1,-1 1-1,2 0 0,0 0 0,0 0 0,1 1 0,0 0 0,1 0 1,1 0-1,0 1 0,1 0 0,-1 4-2,2-10-5,0 0 0,1 1 0,0-1 0,0 1 1,1 0-1,0-1 0,0 1 0,1 0 0,0-1 0,1 1 0,0-1 0,0 1 1,1-1-1,0 0 0,0 0 0,1 0 0,0-1 0,0 1 0,1-1 0,0 0 0,0 0 1,1 0-1,0-1 0,0 0 0,0 0 0,1-1 0,0 1 0,0-1 0,0-1 1,1 0-1,-1 0 0,1 0 0,0-1 0,0 0 0,8 2 5,-7-6 49,0-1-1,0 1 0,0-2 1,0 1-1,0-1 0,0 0 1,-1-1-1,1 0 0,-1-1 1,0 1-1,0-2 0,-1 1 1,1-1-1,-1 0 1,-1 0-1,1-1 0,-1 0 1,0 0-1,-1-1 0,1 1 1,-1-1-1,-1 0 0,0-1 1,0 1-1,0-1 1,1-7-49,16-20 1011,60-114 1813,-80 175-2610,-4 60-317,0-55-75,2-1 0,1 1 1,1 0-1,1-1 0,2 0 0,7 25 178,1-27-1270,-10-25 835,0 0-1,0 0 1,0 1-1,0-1 0,0-1 1,0 1-1,1 0 1,-1 0-1,1-1 1,-1 1-1,1-1 1,0 0-1,-1 0 0,1 0 1,0 0-1,0-1 1,0 1-1,0-1 1,0 1-1,0-1 0,0 0 1,0 0-1,-1-1 1,1 1-1,0 0 1,0-1-1,0 0 1,0 0-1,0 1 0,-1-2 1,1 1-1,0 0 1,-1-1-1,3 0 436,90-70-663,-72 45 1907,-1-2 0,-1 0 0,-2-2 0,0 0 0,-3 0 0,12-30-1244,-5 9 1275,-1-2 1,-3 0-1,-2-2 0,-3 0 0,-2 0 0,-2-1 0,-3-11-1275,-6 59 281,-11-56 2150,8 65-2374,0 0-1,0 0 1,0 0-1,0 0 1,0 1-1,0-1 1,1 0 0,-1 1-1,0-1 1,0 1-1,0 0 1,1 0 0,-1 0-1,0 0 1,1 0-1,-1 0 1,0 0 0,1 0-1,0 0 1,-1 1-1,1-1 1,0 1-1,0-1 1,-1 1 0,1-1-1,0 1 1,1 0-1,-1-1 1,0 1 0,0 2-57,-18 32 55,2 1 0,2 1 0,1 1 0,2 0 0,2 0 1,1 1-1,2 1 0,2-1 0,2 1 0,1 0 0,3 0 1,3 25-56,19 98-1636,17-63-6327,-20-71-2</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14.742"/>
    </inkml:context>
    <inkml:brush xml:id="br0">
      <inkml:brushProperty name="width" value="0.05" units="cm"/>
      <inkml:brushProperty name="height" value="0.05" units="cm"/>
    </inkml:brush>
  </inkml:definitions>
  <inkml:trace contextRef="#ctx0" brushRef="#br0">0 488 2498,'2'-15'13416,"5"-49"-9055,-7 61-4192,0 1-1,1-1 0,0 1 1,0-1-1,0 0 0,0 1 1,0 0-1,0-1 0,0 1 1,1 0-1,-1-1 0,1 1 1,0 0-1,0 0 0,-1 0 1,1 0-1,1 1 0,-1-1 1,0 1-1,0-1 0,1 1 1,-1 0-1,0-1 1,3 1-169,0-1 84,1 1 0,0 0 1,0 1-1,-1-1 1,1 1-1,0 1 0,0-1 1,-1 1-1,1 0 1,0 0-1,-1 0 0,1 1 1,-1 0-1,1 0 1,0 0-85,8 7 4,0 1 1,-1-1-1,0 2 1,-1 0-1,0 1 1,0 0-1,-2 0 1,1 1-1,-2 1 1,1 0-1,-2 0 1,0 1-1,-1 0 1,0 0-1,-1 1 1,-1-1-1,-1 1 1,0 1-1,-1-1 1,0 0-1,-2 1 1,0 0-1,0-1 1,-2 1-1,0-1 1,-3 14-5,2-20-161,0 0 1,0 0-1,-1 0 0,-1 0 1,1-1-1,-2 0 0,1 0 1,-1 0-1,0 0 0,-5 5 161,8-37-11,72-132 1378,-61 136-1182,4-13-31,1 0 1,2 1-1,1 1 0,2 1 1,0 1-1,2 0 0,7-6-154,-25 32 0,-1-1 0,0 1 0,1-1 0,-1 1 0,1 0-1,-1 0 1,1 0 0,0 0 0,0 1 0,0-1 0,0 1 0,0 0-1,0 0 1,1 0 0,-1 0 0,0 0 0,1 1 0,-1-1 0,0 1-1,1 0 1,-1 0 0,0 0 0,1 1 0,-1-1 0,0 1 0,1 0-1,-1-1 1,0 2 0,0-1 0,0 0 0,0 1 0,0-1 0,0 1-1,0 0 1,0 0 0,-1 0 0,1 0 0,1 2 0,12 18-29,-1 0-1,-1 1 1,-1 1 0,-1 0 0,-1 1-1,-1 0 1,2 8 29,37 85-836,-47-114 770,0 1 1,0-1-1,1 0 0,-1 0 0,1 0 1,0-1-1,0 1 0,0-1 1,1 1-1,-1-1 0,1 0 1,0 0-1,0-1 0,0 1 0,0-1 1,0 0-1,0 0 0,1 0 1,-1-1-1,1 1 0,-1-1 0,1 0 1,0 0-1,-1-1 0,1 0 1,0 1-1,0-2 0,-1 1 1,1 0-1,0-1 0,-1 0 0,1 0 1,0 0-1,-1-1 0,0 0 1,1 1-1,-1-1 0,0-1 1,4-1 65,29-24 767,0-1 0,-2-2 1,-1-1-1,-2-2 0,-1-1 0,20-31-767,-45 59 105,71-90 1438,-75 97-1537,0 0-1,0 0 1,0 0 0,0 0 0,0 1 0,0-1 0,0 0-1,0 1 1,0 0 0,0-1 0,0 1 0,0 0-1,0 0 1,0 0 0,-1 0 0,1 1 0,0-1 0,-1 0-1,1 1 1,-1-1 0,1 1 0,-1-1 0,0 1-1,0 0 1,0-1 0,0 1 0,0 0 0,0 0 0,0 0-1,0 0 1,-1 0 0,1 0 0,-1 0 0,0 0-1,1 0 1,-1 0 0,0 0 0,0 0 0,0 0 0,-1 0-1,1 0-5,2 3 2,27 228-248,-29-230 216,0 1 0,0-1 0,1 0 0,-1 1 0,1-1 0,0 0 0,0 0 0,0 1 0,0-1-1,1 0 1,-1 0 0,1 0 0,0-1 0,0 1 0,0 0 0,0-1 0,0 1 0,1-1 0,-1 0-1,1 1 1,-1-1 0,1-1 0,0 1 0,0 0 0,0-1 0,0 1 0,0-1 0,0 0 0,0 0-1,1 0 1,-1 0 0,0-1 0,1 1 0,-1-1 0,0 0 0,1 0 0,-1 0 0,0 0 0,1-1-1,-1 1 1,0-1 0,0 0 0,1 0 0,-1 0 0,0-1 0,0 1 0,0-1 30,18-10 128,-2 0 0,0-2 0,0 0 0,-1-1 0,-1-1 0,-1 0 1,0-2-1,-1 0 0,-1 0 0,0-1 0,-2-1 0,0 0 0,-1-1 0,-1-2-128,-5 14 124,0 0-1,-1 0 1,0 0 0,0 0-1,-1-1 1,0 0-1,-1 0 1,0 1-1,-1-1 1,0 0-1,0 0 1,-1-1-1,0 1 1,-1 0-1,0 0 1,-1 0-1,0 1 1,-1-1-1,0 0 1,0 1-1,-1-1 1,-4-6-124,-5 6-13,-1 0 0,-1 1 0,1 1-1,-1 0 1,-1 1 0,1 1 0,-1 1 0,-1 0 0,1 1 0,-1 0 0,1 2 0,-1 0 0,0 0 0,0 2 0,0 0 0,1 1 0,-1 1 0,-6 1 13,-117 26-2634,65 22-3706,53-21-1299</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13.522"/>
    </inkml:context>
    <inkml:brush xml:id="br0">
      <inkml:brushProperty name="width" value="0.05" units="cm"/>
      <inkml:brushProperty name="height" value="0.05" units="cm"/>
    </inkml:brush>
  </inkml:definitions>
  <inkml:trace contextRef="#ctx0" brushRef="#br0">205 1 11211,'0'0'2204,"0"0"-720,-13 2 38,7-1-1351,1 0-31,-1 0 1,1 0-1,0 0 1,-1 1-1,1 0 1,0 0 0,0 0-1,0 0 1,0 1-1,1 0 1,-1 0 0,1 0-1,-1 1 1,1-1-1,0 1 1,0 0-1,1 0 1,-2 2-141,-8 14 169,1 1-1,1 0 1,0 0-1,2 1 1,1 0-1,0 1 1,2 0-1,1 0 1,0 0-1,2 1 1,0 0 0,2-1-1,1 1 1,1 0-169,1-13 2,1 0 0,1 0-1,0 0 1,0 0 0,1-1 0,0 0 0,1 0 0,0 0 0,1-1 0,0 0 0,0 0 0,1-1 0,0 0 0,0 0 0,1 0-1,0-2 1,1 1 0,-1-1 0,1 0 0,0-1 0,1 0 0,-1-1 0,1 0 0,0 0 0,0-1 0,0-1 0,1 0 0,-1-1 0,0 0-1,1 0 1,-1-1 0,1-1 0,-1 0 0,1 0 0,-1-1 0,9-3-2,-11 3 85,-1-1-1,0 0 1,0-1 0,0 1 0,-1-2-1,1 1 1,-1-1 0,0 0-1,0 0 1,-1-1 0,1 0 0,-1 0-1,-1 0 1,1-1 0,-1 0-1,0 0 1,-1-1 0,1 1 0,-1-1-1,-1 0 1,0 0 0,0 0-1,0 0 1,-1-3-85,4-10 406,-2 1 0,-1-1 0,0 1-1,-2-1 1,0 0 0,-2 0 0,0 0 0,-1 1-1,-3-15-405,3 24 57,0 0-1,0 1 1,-1-1-1,-1 1 1,0 0-1,0 0 1,0 0-1,-2 0 1,1 1-1,-1 0 1,0 0-1,-1 0 1,0 1-1,-1 0 1,1 1-1,-2-1 1,1 1-1,-1 1 1,0 0-1,0 0 1,0 1-1,-1 0 1,0 0-1,-5-1-56,5 4-33,1 0 0,-1 1-1,1 0 1,-1 1 0,1 0-1,-1 0 1,1 1-1,-1 0 1,1 1 0,0 0-1,-1 1 1,1-1 0,0 2-1,1-1 1,-4 3 33,8-4-214,1 1 0,-1-1 0,1 1-1,-1 0 1,1 0 0,0 0 0,0 1 0,0-1 0,1 1 0,-1-1 0,1 1 0,0 0 0,0 0 0,0 0 0,1 0 0,-1 0 0,1 1-1,0-1 1,0 0 0,0 1 0,1-1 0,0 2 214,2 37-4329,13 5-2617</inkml:trace>
  <inkml:trace contextRef="#ctx0" brushRef="#br0" timeOffset="327.884">811 191 12268,'4'-13'6475,"10"-41"-3710,-6 43 1316,-8 31-3645,-34 201 146,29-5-284,10-189-299,-1-20 4,-2-19 17,-3-44 664,-1 17-349,3 0 1,1-1-1,1 1 0,6-21-335,-6 49 7,0 0 1,0 0 0,1 0 0,0 1-1,1-1 1,0 1 0,1 0 0,0 0 0,1 1-1,-1 0 1,2 0 0,-1 0 0,2 1-1,-1 1 1,1-1 0,0 1 0,7-4-8,-6 5-93,0 1 1,0 1 0,1-1 0,-1 2 0,1 0 0,0 0 0,0 1 0,0 0 0,0 0 0,0 2 0,0-1 0,1 2 0,-1-1 0,0 1 0,5 2 92,99 35-7449,-72-15-249</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11.632"/>
    </inkml:context>
    <inkml:brush xml:id="br0">
      <inkml:brushProperty name="width" value="0.05" units="cm"/>
      <inkml:brushProperty name="height" value="0.05" units="cm"/>
    </inkml:brush>
  </inkml:definitions>
  <inkml:trace contextRef="#ctx0" brushRef="#br0">111 462 10378,'0'0'4703,"0"0"-2973,0 0-1207,0 0 112,0 0 358,-11 14-214,-35 46-341,45-58-433,0 0 0,0 0 0,0 0 0,0 0 0,0 0 0,1 0 0,-1 0 0,1 1 0,0-1 0,-1 0 0,1 0-1,0 0 1,0 1 0,0-1 0,1 0 0,-1 0 0,1 0 0,-1 1 0,1-1 0,0 0 0,-1 0 0,1 0 0,0 0 0,0 0 0,1 0 0,-1-1 0,0 1 0,1 0 0,-1 0 0,1-1 0,-1 1-1,1-1 1,0 0 0,-1 1 0,1-1 0,1 1-5,0 0 9,3 3-7,0 0 1,1 0 0,-1-1-1,1 0 1,0 0-1,0-1 1,0 0-1,1 0 1,-1 0-1,1-1 1,0 0-1,-1-1 1,1 0-1,0 0 1,0 0-1,0-1 1,0-1-1,0 1 1,-1-1 0,1 0-1,0-1 1,0 0-1,-1 0 1,1-1-1,-1 0 1,0 0-1,0-1 1,0 1-1,0-2 1,-1 1-1,0-1 1,1 0-1,-2 0 1,1 0-1,0-1 1,-1 0 0,0 0-1,2-5-2,1-6 598,-1-1 0,-1 0 0,-1 0 0,0 0 0,-2-1-1,0 0 1,0 0 0,-2 1 0,-1-1 0,0 0 0,-2-9-598,3 24 67,-1 0-1,0 0 1,0-1 0,0 1-1,-1 0 1,1 0 0,-1 0-1,0 0 1,0 0 0,0 0-1,-1 0 1,0 0 0,1 0-1,-1 0 1,-1 1 0,1-1-1,0 1 1,-1-1 0,0 1-1,1 0 1,-1 0 0,-1 0-1,1 1 1,0-1 0,-1 1-1,1 0 1,-1 0 0,0 0-1,0 0 1,1 0 0,-1 1-1,0 0 1,-1 0 0,1 0-1,0 0 1,0 1 0,0-1-1,0 1 1,-1 0 0,1 1-1,0-1 1,0 1 0,-3 0-67,-8 4 21,1 1 0,-1 1 1,1 0-1,0 1 0,1 1 1,0 0-1,0 0 0,1 2 1,0-1-1,1 1 1,1 1-1,-1 0 0,2 1 1,-1 0-1,2 0 0,0 1 1,-2 5-22,0 3-59,1 0 1,0 1 0,2 0 0,1 0-1,0 1 1,2-1 0,1 1-1,1 0 1,1 0 0,1 1 0,1-1-1,2 15 59,0-27-324,-1 0-1,2 0 1,0 0-1,0-1 1,1 0-1,0 0 1,1 0-1,0 0 1,1-1-1,0 0 1,0-1-1,1 1 0,0-1 1,1-1-1,0 0 1,1 0-1,-1-1 1,2 0-1,-1 0 1,1-1-1,-1-1 1,2 0-1,-1 0 1,0-1-1,1 0 1,0-1-1,0-1 1,0 0-1,1 0 325,79-4-134,-74-4 218,-1-1 0,1-1 0,-2-1 0,1 0 0,-1-1 0,0-1 0,-1 0 0,0-1 0,-1-1 0,-1 0 0,0-1 0,0-1 0,-2 0 0,0 0 0,6-12-84,2 2 848,-2-2 0,-1 0 1,-1-1-1,-1 0 0,-2-1 0,-1 0 0,-1-1 0,3-17-848,-22 114 422,4 0 0,2 1-1,4 25-421,-1-85-119,0 0 0,1 0 1,0 0-1,0 0 0,1-1 0,0 1 0,0 0 0,1-1 0,-1 0 0,2 0 0,-1 0 0,1 0 0,0 0 0,1 0 0,-1-1 0,1 0 0,1 0 0,-1 0 0,1-1 0,0 0 0,0 0 0,0 0 0,1-1 0,0 0 0,-1 0 0,2-1 0,-1 0 0,1 0 119,3 1-32,0-1 0,0-1 0,1 1 0,-1-2 0,1 0 0,-1 0-1,1-1 1,-1 0 0,1-1 0,0-1 0,-1 0 0,0 0 0,0-1 0,1 0 0,-2-1-1,1-1 1,0 1 0,-1-2 0,0 1 0,0-2 0,-1 1 0,1-1 0,0-2 32,6-5 43,-1 0 1,-1-1 0,0 0 0,-1-2-1,-1 1 1,0-1 0,-1-1 0,-1 0-1,-1-1 1,-1 0 0,0 0 0,3-15-44,-5 14 147,0 1 1,-1-1-1,-2 0 0,0 0 1,-1-1-1,0 1 1,-2-1-1,-1 1 1,0 0-1,-2-1 0,0 1 1,-1 0-1,-4-10-147,-25-12-515,1 35-5258,20 15-1488</inkml:trace>
  <inkml:trace contextRef="#ctx0" brushRef="#br0" timeOffset="627.18">1585 566 10986,'0'0'2552,"0"0"-945,0 0-283,0 0-107,0 0-37,0 0-187,3 15-326,8 49-208,-10-59-429,1 1-1,-1-1 0,1 0 1,0 0-1,1 1 0,-1-2 1,1 1-1,0 0 0,0-1 1,1 1-1,-1-1 1,1 0-1,0 0 0,0 0 1,0 0-1,1-1 0,-1 0 1,1 0-1,0 0 0,0-1 1,0 1-1,0-1 0,0 0 1,0-1-1,1 1 1,-1-1-1,1 0 0,-1 0 1,1-1-1,-1 1 0,1-1 1,-1-1-1,1 1 0,-1-1 1,1 0-1,-1 0 1,0 0-1,1-1 0,-1 0 1,0 0-1,0 0 0,0-1 1,0 0-1,0 0 0,-1 0 1,1 0-1,-1-1 0,0 0 1,0 0-1,0 0 1,-1 0-1,1 0 0,-1-1 1,2-3-30,0-4 355,0 0 0,0 0 0,-1-1 0,-1 0 0,0 0 0,0 0 0,-2 0 0,1 0 0,-2 0 0,0 0 0,0-1 0,-1 1 0,-1 0 0,0 0-355,1 7 33,0 1-1,0 0 1,0 0 0,-1 0 0,1 0 0,-1 0-1,0 0 1,-1 1 0,1-1 0,-1 1 0,0-1 0,0 1-1,0 0 1,-1 0 0,0 0 0,1 1 0,-1-1 0,0 1-1,-1 0 1,1 0 0,0 1 0,-1-1 0,0 1 0,0 0-1,1 0 1,-1 0 0,0 1 0,-1 0 0,1 0-1,0 0 1,0 0 0,0 1 0,0 0 0,-1 0 0,1 0-1,0 1 1,0 0 0,0 0 0,0 0 0,0 1 0,0-1-1,0 1 1,0 0 0,0 1 0,1-1 0,-1 1 0,0 0-33,-1 2-12,1 0 0,-1 0 0,1 0 0,0 1 0,0-1 0,0 1 0,1 0 0,0 1 0,0-1 1,1 1-1,0 0 0,0 0 0,0 0 0,1 0 0,0 0 0,1 0 0,-1 1 0,1-1 1,1 0-1,-1 1 0,1-1 0,1 1 0,-1-1 0,1 1 0,1 0 12,1 8-161,1-1 1,0 1-1,1-1 0,1 0 0,0-1 0,1 1 1,1-1-1,0-1 0,1 0 0,0 0 1,6 6 160,107 90-4827,-73-86-514,6-13-3587,-19-9 2640</inkml:trace>
  <inkml:trace contextRef="#ctx0" brushRef="#br0" timeOffset="939.885">2058 831 3459,'0'0'3812,"12"-19"-267,74-122 2807,-6-23 1314,-80 153-5219,-15 27-1717,-20 32-501,16-17-184,2 0 1,2 1-1,0 1 1,2 1-1,2 0 0,1 0 1,2 1-1,0 5-45,8-14-32,16-31 0,4-21 51,-1-2 0,-2-1 0,-1 0 0,-1-1 0,4-15-19,23-43 92,-34 70-75,2 0 1,0 1-1,1 1 1,1 0-1,1 0 1,11-10-18,-21 22 3,1 1-1,-1 0 1,1 0 0,-1 1 0,1-1 0,0 1-1,0 0 1,0 0 0,1 0 0,-1 0 0,0 1 0,1 0-1,-1-1 1,1 2 0,0-1 0,-1 1 0,1-1-1,-1 1 1,1 0 0,0 1 0,-1-1 0,1 1-1,-1 0 1,1 0 0,-1 0 0,0 1 0,1 0 0,-1 0-1,0 0 1,0 0 0,4 3-3,2 2 8,-1 0 0,1 1-1,-1 0 1,-1 1 0,1 0 0,-1 0-1,-1 1 1,0 0 0,0 0 0,-1 0-1,0 1 1,-1 0 0,-1 0 0,1 1-1,0 5-7,29 184-2296,-27-133-1615,-3-42-2468,3-8-4880</inkml:trace>
  <inkml:trace contextRef="#ctx0" brushRef="#br0" timeOffset="1236.31">3086 115 16111,'2'-36'1259,"0"-3"206,-2 0 3237,-9 90-1320,2-24-3086,-4 57 844,3 1 0,4 0 0,7 74-1140,-1-11-3125,-8 0-7425,4-126 669</inkml:trace>
  <inkml:trace contextRef="#ctx0" brushRef="#br0" timeOffset="1472.629">2843 596 7944,'0'0'4836,"0"0"-2049,0 0-1,0 0-800,-33-74-865,50 67-192,18-5-320,10-1-417,12 1-96,11-3-64,5 2 0,-6-1 0,-2 0-32,-7 1-32,-6 3-256,-10 7-2627,-10 2-4740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4.482"/>
    </inkml:context>
    <inkml:brush xml:id="br0">
      <inkml:brushProperty name="width" value="0.05" units="cm"/>
      <inkml:brushProperty name="height" value="0.05" units="cm"/>
      <inkml:brushProperty name="color" value="#E71224"/>
    </inkml:brush>
  </inkml:definitions>
  <inkml:trace contextRef="#ctx0" brushRef="#br0">49 345 14958,'0'0'2680,"0"0"-726,0 0 106,0 0-164,0 0-583,0 0-438,0 0-405,4 12-192,12 120 138,-24-40-250,1 124-156,19-95-907,-55-274 801,34 101 252,2-1 0,3 0 0,2-1 0,2 1 0,4-23-156,1 42 29,1-1 0,1 1 1,2 0-1,2 1 1,1 0-1,1 0 0,2 1 1,10-16-30,-22 41-2,0 1 0,0-1 1,0 1-1,1 0 0,0 0 1,0 0-1,1 1 0,-1-1 1,1 1-1,0 0 0,1 1 1,-1-1-1,1 1 0,0 0 1,0 0-1,0 1 0,0 0 1,1 0-1,-1 0 1,1 1-1,0 0 0,0 0 1,0 1-1,0 0 0,0 0 1,0 0-1,0 1 0,0 0 1,5 1 1,-5 1-26,-1 1 1,-1-1-1,1 1 1,0 0-1,-1 0 1,1 1-1,-1 0 1,0 0-1,0 0 1,0 0-1,-1 1 1,0 0-1,0 0 1,0 0 0,0 0-1,-1 1 1,0-1-1,0 1 1,0 0-1,-1 0 1,0 0-1,0 0 1,0 1-1,-1-1 1,1 4 25,0 4-69,-1 1-1,0-1 1,0 0 0,-2 1 0,0-1-1,0 1 1,-1-1 0,-1 0-1,0 0 1,-1 0 0,-1 0 69,2-3-20,-1 0 1,0 0-1,-1-1 1,0 0-1,-1 0 1,0 0-1,0-1 1,-1 1-1,0-1 1,-1-1-1,0 0 1,0 0-1,-1 0 1,0-1-1,0 0 1,0-1-1,-1 0 1,0-1-1,-1 0 1,1 0-1,-1-1 1,0 0-1,0-1 1,0-1-1,0 0 1,-2 0 19,10-2-16,1 0 1,0-1 0,-1 1-1,1-1 1,0 0 0,0 0-1,-1 1 1,1-2 0,0 1-1,0 0 1,0 0 0,0-1 0,0 1-1,0-1 1,1 1 0,-1-1-1,0 0 1,1 0 0,-1 0-1,1 0 1,0 0 0,0 0-1,0 0 1,0 0 0,0 0-1,0-1 1,0 1 0,1 0-1,-1-1 1,1 1 0,0 0-1,-1-1 16,11-49-3913,11 21-2520,4 1-5183</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17.581"/>
    </inkml:context>
    <inkml:brush xml:id="br0">
      <inkml:brushProperty name="width" value="0.05" units="cm"/>
      <inkml:brushProperty name="height" value="0.05" units="cm"/>
    </inkml:brush>
  </inkml:definitions>
  <inkml:trace contextRef="#ctx0" brushRef="#br0">1160 1269 11915,'0'0'10762,"0"0"-7526,0 0-450,0 0-1152,0 0-737,0 0-385,0 0-320,0 0-160,0 0 32,26-60-64,-10 53-128,0 1-352,-3 3-673,4 2-865,-5 1-1281,3 3-2691,-6 1-7591</inkml:trace>
  <inkml:trace contextRef="#ctx0" brushRef="#br0" timeOffset="5419.528">45 164 11179,'0'0'3971,"0"0"-1718,0 0-208,0 0-188,0 0-223,0 0-353,0-14-469,1-43-294,-2 53-474,1 1 1,0-1 0,0 1 0,0-1 0,0 1 0,1-1 0,-1 1 0,1-1 0,0 1-1,0-1 1,0 1 0,1 0 0,-1 0 0,1-1 0,0 1 0,0 0 0,0 0 0,0 1 0,0-1-1,0 0 1,1 1 0,0-1 0,-1 1 0,1 0 0,0 0 0,0 0 0,0 0 0,0 1 0,1-1-1,-1 1 1,0 0 0,1 0 0,-1 0 0,3-1-45,0 2-2,1 0 0,-1 1-1,0-1 1,0 1 0,0 0 0,0 0 0,0 1 0,0 0-1,0 0 1,0 0 0,-1 1 0,1 0 0,-1 0-1,0 0 1,1 1 0,-2 0 0,4 3 2,-1 0-6,-1 0 0,0 1 0,0 0-1,-1 1 1,0-1 0,0 1 0,-1 0 0,0 0 0,-1 0 0,0 0 0,0 1 0,-1 0-1,-1-1 1,1 1 0,-2 0 0,1 0 0,-1-1 0,-1 1 0,0 6 6,-1 4 10,-1 0 1,-1 0-1,0 0 1,-2-1-1,0 0 1,-1 0-1,-1 0 1,-1-1 0,-1 1-11,-160 215 1900,167-227-1876,0-1 1,1 1-1,0 0 1,1 0-1,0 0 0,0 0 1,0 1-1,1-1 1,0 0-1,0 0 0,0 0 1,1 0-1,1 1 1,-1-1-1,1-1 0,0 1 1,1 0-1,-1 0 1,1-1-1,1 1 0,0 0-23,1 4-34,-1-1 1,0 1-1,-1 0 1,0 0 0,-1 1-1,0-1 1,-1 0 0,0 1-1,-1-1 1,0 1 0,-1-1-1,0 1 1,-1-1 0,0 0-1,-1 0 1,0 0 0,-4 9 32,6-19-78,1 0-1,-1 1 1,0-1 0,1 0 0,-1 0 0,0 0 0,0-1 0,0 1 0,0 0-1,0 0 1,0 0 0,0-1 0,0 1 0,0 0 0,0-1 0,0 1 0,0-1-1,-1 1 1,1-1 0,0 0 0,0 1 0,0-1 0,-1 0 0,1 0 0,0 0-1,0 0 1,-1 0 0,1 0 0,0 0 0,0 0 0,-1-1 0,1 1 0,0 0-1,0-1 1,0 1 0,-1-1 0,1 0 78,-10-1-4543,-1 0-3419,9 2 2388</inkml:trace>
  <inkml:trace contextRef="#ctx0" brushRef="#br0" timeOffset="5763.458">106 1157 11979,'0'0'6962,"0"0"-3786,0 0-945,0 0-298,0 0-406,0 0-278,0 0-459,-7 9-384,-19 25-134,27-33-258,-1 0-1,0-1 1,1 1 0,-1-1-1,0 1 1,1 0 0,-1-1-1,1 1 1,-1-1 0,1 1-1,0-1 1,-1 0 0,1 1-1,-1-1 1,1 1 0,0-1-1,-1 0 1,1 0 0,0 1-1,-1-1 1,1 0 0,0 0-1,-1 0 1,1 0 0,0 0-1,0 0 1,-1 0 0,1 0-1,0 0 1,-1 0 0,1 0-1,0 0 1,-1 0 0,1-1-1,0 1 1,-1 0 0,1 0-1,0-1 1,-1 1 0,1-1-1,0 1-13,22-15-3131,-5-7-6806,-12 11-1097</inkml:trace>
  <inkml:trace contextRef="#ctx0" brushRef="#br0" timeOffset="6181.023">699 264 12268,'0'0'2450,"0"-13"278,1-107 4735,1 117-7397,0 0 0,0 0 0,0 0 0,0 0 0,1 0-1,-1 1 1,1-1 0,0 1 0,0 0 0,0-1 0,0 1 0,0 1 0,0-1 0,0 0 0,1 1 0,-1 0 0,1 0 0,-1 0 0,1 0-1,-1 0 1,1 1 0,0-1 0,-1 1 0,1 0 0,-1 0 0,1 0 0,0 1 0,-1 0 0,1-1 0,-1 1 0,1 0 0,-1 0 0,1 1 0,-1-1-1,0 1 1,0 0 0,0 0 0,0 0 0,0 0 0,1 1-66,4 2 0,-1 1 0,0 0 0,0 0-1,-1 0 1,0 1 0,0 0 0,0 0 0,-1 0 0,0 1-1,0 0 1,-1 0 0,0 0 0,-1 0 0,1 1 0,-2-1-1,1 1 1,-1 0 0,-1 0 0,1 0 0,-1 0 0,-1 0-1,0 0 1,0 0 0,-1 0 0,0 0 0,-1 0 0,1 0 0,-2 0-1,1 0 1,-1-1 0,-1 1 0,0-1 0,0 1 0,-18 26 71,-1-1 1,-2-1 0,-1-1-1,-1-1 1,-2-1 0,-31 24-72,-8 11 1070,64-63-1030,0 1 0,1 0 0,-1 0 1,1 0-1,0 0 0,0 0 0,0 1 0,0-1 1,1 1-1,-1 0 0,1 0 0,0 0 0,0 0 1,1 0-1,-1 0 0,1 0 0,0 1 1,0-1-1,0 1 0,1-1 0,-1 1 0,1-1 1,0 1-1,0-1 0,1 1 0,-1-1 0,1 0 1,0 1-1,0-1 0,1 0 0,-1 1 0,2 1-40,44 42-506,3 5-4548,-33-7-6330,-16-23 980</inkml:trace>
  <inkml:trace contextRef="#ctx0" brushRef="#br0" timeOffset="6517.525">588 1219 3043,'0'0'12652,"0"0"-9161,0 0 65,0 0-898,0 0-704,0 0-192,0 0-385,0 0-448,0 0-353,9-12-384,-2 2-160,-1-1-32,1-2-128,5 2-448,-4-2-737,2 3-1026,-2 0-1728,-6 1-6568</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22.233"/>
    </inkml:context>
    <inkml:brush xml:id="br0">
      <inkml:brushProperty name="width" value="0.05" units="cm"/>
      <inkml:brushProperty name="height" value="0.05" units="cm"/>
    </inkml:brush>
  </inkml:definitions>
  <inkml:trace contextRef="#ctx0" brushRef="#br0">108 179 3331,'0'0'2600,"0"0"-422,0 0 128,0 0-74,-1-14-177,-5-52 211,3 8 2178,-2 18 1183,-18 74-3465,10 6-2016,1 0 1,3 1-1,1 0 0,3 0 0,1 1 1,1-1-1,3 1 0,4 31-146,-4-28 47,0-20-26,1 1 1,2-1-1,0 0 1,1 1-1,2-2 0,0 1 1,2-1-1,10 22-21,-16-42-42,1 0 0,0 0 0,0 0 1,0 0-1,0-1 0,0 1 0,1-1 0,0 0 1,0 0-1,0-1 0,0 1 0,0-1 0,0 1 0,1-1 1,-1-1-1,1 1 0,-1-1 0,1 0 0,0 0 1,-1 0-1,1 0 0,0-1 0,0 0 0,0 0 1,0 0-1,-1-1 0,1 1 0,0-1 0,0 0 0,-1-1 1,1 1-1,-1-1 0,1 0 0,-1 0 0,0 0 1,0-1-1,0 1 0,0-1 0,0 0 0,0 0 0,-1 0 1,3-4 41,91-82-2173,-74 52-1158,-7-4-3561,-13 26 609</inkml:trace>
  <inkml:trace contextRef="#ctx0" brushRef="#br0" timeOffset="282.77">0 335 9257,'0'0'2562,"0"0"-768,0 0 181,0 0-325,0 0-236,14-1-186,112-7 1335,-98 4-2320,1-2 1,-2-1 0,1-1 0,-1-1-1,0-2 1,16-9-244,-13 4-877,3 0-3452,-11 7-4056,-11 7-1929</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1.66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146 22 128,'0'0'379,"0"0"256,-15-3 123,-115-15 2243,228 36-2318,388 12-502,-461-29-181,1052 1 134,1221 18 3475,-1835-17-3689,-495 0-2312,-13-2-993</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2.13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59 2915,'0'0'1019,"0"0"-778,14 6-172,107 33-90,174-24 4,0-13 1,8-13 16,-250 9 49,815-48 1759,359-8 3318,-569 64-4565,-504 14-417,-153-20-147,0 0 1,-1 0-1,1-1 1,0 1-1,0 0 0,0 1 1,-1-1-1,1 0 1,0 0-1,0 0 0,-1 0 1,1 1-1,0-1 1,0 0-1,-1 0 0,1 1 1,0-1-1,-1 1 1,1-1-1,-1 1 1,1-1-1,0 1 0,-1-1 1,1 1-1,-1-1 1,1 1-1,-1 0 0,0-1 1,1 1-1,-1 0 1,1-1-1,-1 1 0,0 0 1,0 0-1,0-1 1,1 1-1,-1 0 1,0 0-1,0-1 0,0 1 1,0 0-1,0 0 1,0 0-1,0-1 0,-1 1 1,1 0-1,0 0 1,0-1-1,0 1 0,-1 0 1,1-1-1,0 1 1,-1 0-1,1-1 1,-1 1-1,1 0 0,-1-1 1,1 1-1,-1-1 1,1 1-1,-1-1 0,0 1 1,1-1-1,-1 1 1,0-1-1,0 1 3,-100 41-1112,29-33-3637,44-8-1097</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2.72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0 114 1730,'0'0'651,"0"0"182,0 0 48,0 0-155,0 0-113,0 0-111,15-12-219,60-35-59,30 30-101,1409-20 1239,-301 87 3415,-230 36-3821,-951-82-1025,-26-1-38,-18 0-69,-23 1-390,-267 7-5066,204-8 3486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3.06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67 18 160,'0'0'2386,"-13"-1"-1681,-40-4-192,85-1 1627,831 1 2937,5 37-5077,297 76 3454,-526-35-3283,-324-33-48,-281-29-150,-64 1-502,-136 13-1502,56-19-2739,56-6 185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4.18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325 199 1505,'-17'-2'945,"-119"-9"1495,-24-5 768,148 12-2002,35 2-538,805-60 149,-599 32-832,98-12 158,19 14-143,-257 27 32,-89 1-33,0 0 0,-1 0 0,1 0 0,0 0 0,-1 0 0,1 1 0,0-1 0,-1 0 0,1 0 0,0 0 0,0 0 0,-1 1 0,1-1 0,0 0 0,-1 0 0,1 1 0,0-1 0,0 0 0,0 1 0,-1-1 0,1 0 0,0 1 0,0-1 0,0 0 0,0 1 0,0-1 0,-1 0 0,1 1 0,0-1 0,0 0 0,0 1 0,0-1 0,0 0 0,0 1 0,0-1 0,0 1 0,0-1 0,1 0 0,-1 1 0,0-1 0,0 0-1,0 1 1,0-1 0,0 0 0,1 1 0,-1-1 0,0 0 0,0 0 0,0 1 0,1-1 0,-1 0 0,0 0 0,1 1 0,-1-1 0,0 0 0,0 0 0,1 0 0,-1 1 1,-273 89-3390,183-65-1996</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4.46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0 187 1569,'20'2'1415,"164"-3"592,372-82 107,144-16-859,-528 93-1154,-155 15-692,-41 5-392,-25 0-704,-10 0-983</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4.78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332 81 512,'-267'73'3059,"202"-51"-1180,84-14-768,152-13 222,0-6 0,59-17-1333,-134 16 185,151-19 81,629-57 1293,-670 80-1399,-239 24-277,-145 31-1597,103-33-998</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5.85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428 203 2402,'-412'-60'5526,"397"53"-4680,37 1-379,206-21 344,142 4-811,-173 13 91,203-17-132,588-16 162,-942 45-126,-47-1 4,1-1 1,0 0 0,0 1 0,-1-1-1,1 0 1,0 1 0,0-1 0,0 0-1,-1 1 1,1-1 0,0 0 0,0 1 0,0-1-1,0 1 1,0-1 0,0 1 0,0-1-1,0 0 1,0 1 0,0-1 0,0 1-1,0-1 1,0 0 0,0 1 0,0-1-1,0 1 1,0-1 0,0 0 0,1 1-1,-1-1 1,0 1 0,0-1 0,1 0-1,-1 1 1,0-1 0,0 0 0,1 0-1,-1 1 1,0-1 0,1 0 0,-1 1-1,0-1 1,1 0 0,-1 0 0,-53 16-137,0-3 0,-2-2-1,1-2 1,-7-3 137,-12 4-220,-1513 193-2364,1489-185 2622,90-12-14,23-5-11,357-26 238,1254-136 1900,-1232 130 1175,318 18-3326,-595 29 59,-119-4-64,-118 21-225,-443 62-1642,-24-22 1872,424-54-333,-999 115-2128,1254-137 2488,-6-4 27,1820-128 1093,-898 117 2355,-685 41-2851,-284-14-618,-36-1-7,-94 14-47,-740 78 84,462-61-478,232-15-696,149-18 476,161-5 466,0-7-1,55-14 170,-127 11-35,332-24 473,-430 33-425,9 0 74,-27 2-27,-1254 116-556,1055-94-70,47-4-3454,125-17 144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4.899"/>
    </inkml:context>
    <inkml:brush xml:id="br0">
      <inkml:brushProperty name="width" value="0.05" units="cm"/>
      <inkml:brushProperty name="height" value="0.05" units="cm"/>
      <inkml:brushProperty name="color" value="#E71224"/>
    </inkml:brush>
  </inkml:definitions>
  <inkml:trace contextRef="#ctx0" brushRef="#br0">378 90 13805,'-1'-13'3096,"-4"-40"-405,4 52-2528,0-1 1,1 1-1,-1-1 1,0 1-1,0 0 0,0-1 1,0 1-1,0 0 1,0 0-1,-1 0 1,1 0-1,0 0 1,0 0-1,-1 0 0,1 0 1,-1 0-1,1 1 1,-1-1-1,1 1 1,-1-1-1,1 1 0,-1-1 1,1 1-1,-1 0 1,0 0-1,1 0 1,-1 0-1,0 0 1,1 0-1,-1 0 0,1 0 1,-1 1-1,0-1 1,1 1-1,-1-1 1,1 1-1,-1 0 0,1-1 1,-1 2-164,-10 5 240,1 0 1,1 1-1,-1 1 1,2-1-1,-1 2 1,1-1-1,0 2 1,1-1-1,0 1 1,1 0-1,0 0 1,1 1-1,0 0 1,0 4-241,-1-4 140,-36 75 407,3 1 1,-25 87-548,59-161 6,0 0 0,1 0 0,1 1 1,1-1-1,0 1 0,0 0 0,2 0 1,0 0-1,0 0 0,2 0 0,0 0 1,0 0-1,2 0 0,0 0 0,0 0 1,2-1-1,-1 1 0,2-1 1,0 0-1,1-1 0,0 0 0,1 0 1,0 0-1,1-1 0,1 0 0,0-1 1,0 0-1,1-1 0,1 1-6,-5-6-86,1 0 1,0 0-1,0 0 0,0-1 0,1 0 1,0-1-1,-1 0 0,1 0 0,0-1 1,1 0-1,-1 0 0,0-1 0,0-1 0,1 1 1,-1-1-1,0-1 0,1 0 0,-1 0 1,0-1-1,0 0 0,0-1 0,0 0 1,0 0-1,-1-1 0,1 0 0,-1 0 1,0-1-1,0 0 0,-1-1 0,1 0 1,3-4 85,43-67-3804,-22 23-2044,-5 4-4680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6.48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202 159 2819,'-20'-5'619,"-118"-30"1127,95 18-412,46 10-618,83-8 485,182-6-495,51 11-706,-158 6 89,274-10-423,693-17 6177,473 71-5843,-1444-24 64,-156-16-63,-1 0-1,1-1 1,-1 1-1,1 0 0,-1-1 1,1 1-1,-1 0 1,1 0-1,0 0 1,-1-1-1,1 1 0,-1 0 1,1 0-1,-1 0 1,1 0-1,0 0 0,-1 0 1,1 0-1,-1 0 1,1 0-1,0 0 1,-1 1-1,1-1 0,-1 0 1,1 0-1,-1 0 1,1 1-1,-1-1 0,1 0 1,-1 1-1,1-1 1,-1 0-1,1 1 1,-1-1-1,1 1 0,-1-1 1,0 1-1,1-1 1,-1 1-1,0-1 0,0 1 1,1-1-1,-1 1 1,0-1-1,0 1 1,0-1-1,1 1 0,-1 0 1,0-1-1,0 1 1,0-1-1,0 1 0,0 0 1,0-1-1,0 1 1,0-1-1,-1 1 1,1-1-1,0 1 0,0 0 1,0-1-1,-1 1 1,1-1-1,0 1 0,-180 15-101,-6-6-134,-127 6-3940,221-13-1724</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6.82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51 2626,'0'0'919,"0"0"309,0 0-81,15-4-239,62-7-396,0 3 1,1 3-1,67 6-512,-73-1 134,1185-20 698,-1214 19-871,1671-1 5887,-1520 16-5619,-204-6-223,-165 21-2788,-166 5 2782,211-26-4714</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7.2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59 132 5189,'0'0'352,"-12"-6"518,-35-18 102,48 24-960,-1 1 0,0-1 0,0 0 0,1 0 0,-1 0 0,0 0-1,1 0 1,-1 0 0,0 0 0,0 0 0,1 0 0,-1 0 0,0-1 0,1 1 0,-1 0 0,0 0 0,0 0 0,1 0 0,-1 0 0,0 0-1,0-1 1,1 1 0,-1 0 0,0 0 0,0 0 0,1-1 0,-1 1 0,0 0 0,0 0 0,0 0 0,0-1 0,1 1 0,-1 0 0,0-1-1,0 1 1,0 0 0,0 0 0,0-1 0,0 1 0,0 0 0,0-1 0,0 1 0,0 0 0,0 0 0,0-1 0,0 1 0,0 0 0,0-1-1,0 1 1,0 0 0,0 0 0,0-1 0,0 1 0,-1 0 0,1-1 0,0 1 0,0 0 0,0 0 0,0-1 0,-1 1 0,1 0 0,0 0-1,0 0 1,-1-1-12,242-21 1410,992-17-145,248 12 1185,-1417 27-2339,-20-1-38,0 1-1,1 3 0,-1 1 1,33 9-73,-77-13 1,-1 1-1,1-1 1,-1 0 0,1 1 0,-1-1 0,1 1 0,0-1 0,-1 1 0,1-1 0,0 1 0,-1 0-1,1-1 1,0 1 0,0-1 0,0 1 0,0-1 0,-1 1 0,1 0 0,0-1 0,0 1 0,0 0 0,0-1-1,0 1 1,0-1 0,1 1 0,-1 0 0,0-1 0,0 1 0,0-1 0,0 1 0,1 0 0,-1-1 0,0 1-1,1-1 1,-1 1 0,0-1 0,1 1 0,-1-1 0,1 1 0,-1-1 0,1 0 0,-1 1 0,1-1-1,-1 1 1,1-1 0,-1 0 0,1 0 0,-1 1 0,1-1 0,0 0 0,-1 0 0,1 0 0,0 1-1,-166 32-758,-139 2-5259,122-21 161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15:37.52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109 73 1794,'-108'22'3304,"108"-22"-3248,0 0 0,1 0 1,-1 0-1,0 0 0,0 0 0,1 1 0,-1-1 0,0 0 0,0 0 0,1 0 0,-1 1 1,0-1-1,0 0 0,0 0 0,0 1 0,1-1 0,-1 0 0,0 0 0,0 1 0,0-1 1,0 0-1,0 1 0,0-1 0,0 0 0,0 1 0,0-1 0,0 0 0,0 0 0,0 1 1,0-1-1,0 0 0,0 1 0,0-1 0,0 0 0,0 0 0,0 1 0,-1-1 1,1 0-1,0 1 0,0-1 0,0 0 0,0 0 0,-1 0-56,83 3 1102,0-4 0,0-4 1,9-4-1103,22-1 393,1843-73 5361,-1653 99-5070,-295-12-650,-29-1-6,16-3-26,-438 44 8,258-28-429,20-1-3459,91-10-1380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2.55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71 1 9545,'0'0'3902,"0"0"-1521,0 0-208,0 0 85,0 0-389,0 0-551,0 0-410,0 2-294,-9 38 138,2 2 1,1-1-1,3 0 1,1 24-753,-4 47 465,-28 345-1228,31-376-1889,2-28-2957,1-42 3705,0 7-4400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2.83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25 289 6822,'-19'-122'7554,"13"3"395,9 116-7836,0-1-1,0 0 1,0 1 0,0 0 0,0-1-1,1 1 1,0 1 0,-1-1-1,1 0 1,0 1 0,0 0-1,1 0 1,-1 0 0,0 1-1,1-1 1,-1 1 0,1 0-1,-1 0 1,1 1 0,-1-1-1,1 1 1,0 0 0,-1 0-1,1 1 1,-1-1 0,1 1-1,-1 0 1,1 0 0,2 2-113,-1-3-6,14 3-3,0 0 0,0 2 0,-1 0 0,0 2 0,0 0-1,0 1 1,-1 0 0,0 2 0,0 0 0,1 3 9,-3 9-1231,-33-15-4542,2-7-1188</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4.991"/>
    </inkml:context>
    <inkml:brush xml:id="br0">
      <inkml:brushProperty name="width" value="0.05" units="cm"/>
      <inkml:brushProperty name="height" value="0.05" units="cm"/>
    </inkml:brush>
  </inkml:definitions>
  <inkml:trace contextRef="#ctx0" brushRef="#br0">530 132 7976,'0'-15'4815,"-2"-47"-1847,1 60-2690,1 0 1,0-1-1,-1 1 1,1 0-1,-1-1 1,0 1-1,0 0 1,0-1-1,0 1 1,0 0-1,-1 0 1,1 0-1,0 0 1,-1 0-1,0 1 1,1-1-1,-1 0 1,0 1-1,0-1 1,0 1-1,0 0 1,0-1-1,-1 1-278,-2-1 271,1 0 1,-1 1-1,0 0 0,1 0 0,-1 0 1,0 1-1,0 0 0,1-1 0,-1 2 1,0-1-1,0 0 0,1 1 0,-1 0 1,0 0-1,-2 2-271,-10 6 268,1 2-1,0 0 1,1 1 0,0 0 0,1 1-1,1 1 1,0 0 0,1 1-1,0 0 1,1 1 0,1 0 0,0 1-1,1 2-267,-28 46 200,2 2-1,4 1 1,3 1 0,3 2-1,3 1 1,3 0-1,3 2 1,1 15-200,11-55 24,2 1 0,1 0 1,2-1-1,1 1 1,2-1-1,1 0 1,2 0-1,5 16-24,-7-33 6,1-1 0,1 1 0,0-1 0,1 0 0,1-1 1,0 0-1,1 0 0,1-1 0,0-1 0,1 0 0,0 0 0,1-1 0,1 0 0,0-2 0,0 1 0,1-2 1,7 4-7,-11-8-84,0 1 0,1-2 0,-1 0 0,1 0 1,0-1-1,1-1 0,-1 0 0,0 0 0,1-1 1,-1-1-1,0 0 0,1-1 0,-1 0 0,1-1 0,-1 0 1,0-1-1,0 0 0,8-4 84,-5 0-526,0 0-1,0 0 1,-1-1 0,0-1-1,0-1 1,-1 0-1,0 0 1,-1-2 0,0 0 526,26-30-4218,-8 2-3186</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6.651"/>
    </inkml:context>
    <inkml:brush xml:id="br0">
      <inkml:brushProperty name="width" value="0.05" units="cm"/>
      <inkml:brushProperty name="height" value="0.05" units="cm"/>
    </inkml:brush>
  </inkml:definitions>
  <inkml:trace contextRef="#ctx0" brushRef="#br0">3 171 6086,'0'-14'6160,"0"-5"-4374,1-13-597,-1 10 9513,0 77-10104,-3-20-456,3 0 0,0 0-1,2-1 1,2 1 0,1 0 0,2-1-1,1 0 1,2 0 0,11 26-142,-18-54-2,-1 0-1,1 0 1,0 0-1,1-1 1,-1 1-1,1-1 1,0 0-1,0 0 1,1-1-1,-1 1 1,1-1 0,0 0-1,0 0 1,1-1-1,-1 1 1,1-1-1,0 0 1,-1-1-1,1 1 1,1-1-1,-1 0 1,0-1 0,0 0-1,1 0 1,-1 0-1,1-1 1,-1 1-1,0-1 1,1-1-1,-1 0 1,1 0-1,-1 0 1,0 0 0,0-1-1,0 0 1,0-1-1,2 0 3,4-11 2,-1-1-1,-1-1 1,0 1-1,-1-1 1,-1-1 0,0 0-1,-2 0 1,0 0-1,0-1 1,-2 0-1,0 0 1,-1 0 0,-1-1-1,-1 1 1,0-1-1,-2 1 1,-1-12-2,0-181 32,-16 150-1991,4 63-5729,9 8-1077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7.065"/>
    </inkml:context>
    <inkml:brush xml:id="br0">
      <inkml:brushProperty name="width" value="0.05" units="cm"/>
      <inkml:brushProperty name="height" value="0.05" units="cm"/>
    </inkml:brush>
  </inkml:definitions>
  <inkml:trace contextRef="#ctx0" brushRef="#br0">182 1 8360,'0'0'2680,"0"0"-854,0 0 165,0 0 155,-14 1-705,7 0-1277,2-1-107,1 0 0,0 0 0,0 1 0,0-1 0,0 1 0,0 0 1,0 0-1,0 1 0,0-1 0,0 1 0,0 0 0,1 0 0,-1 0 0,1 0 0,-1 1 1,1-1-1,0 1 0,0 0 0,0 0 0,0 0 0,1 0 0,-2 3-57,-8 16 163,1-1-1,1 1 0,1 1 1,1 0-1,1 0 1,1 1-1,1 0 1,2 0-1,0 0 1,1 0-1,1 0 0,2 0 1,0 1-1,3 12-162,-1-25 11,0 1 0,1 0 0,1-1-1,0 0 1,0 0 0,1 0 0,1 0 0,0-1-1,0 0 1,1-1 0,1 0 0,-1 0-1,7 5-10,-10-10 1,1 0 0,0 0 0,-1-1 0,1 0-1,1 0 1,-1 0 0,0-1 0,1 0 0,0 0-1,0 0 1,0-1 0,0 0 0,0-1 0,0 0-1,0 0 1,1 0 0,-1-1 0,0 0 0,1 0-1,-1-1 1,0 0 0,0 0 0,1-1 0,-1 0-1,1 0 0,-1-1 7,0-1-1,-1 0 0,1 0 0,-1-1 0,0 0 0,0 0 1,0 0-1,-1 0 0,0-1 0,0 0 0,0 0 0,-1-1 0,0 1 1,0-1-1,0 0 0,-1 0 0,0 0 0,-1-1 0,0 1 1,0 0-1,1-6-6,13-164 89,-15 166-88,0 1 0,-1-1 0,-1 0 0,1 1 0,-2-1 0,1 0 1,-2 1-1,1 0 0,-1-1 0,-1 1 0,0 1 0,0-1 0,-1 0 0,0 1 0,-1 0 0,0 0 0,0 1 0,-1-1 0,0 1 0,-1 1 0,1-1 0,-1 1 0,-1 1 0,1 0 0,-1 0 0,-1 0 0,1 1 0,-1 1 0,1 0 0,-1 0 0,-1 0-1,3 2-132,0 1-1,-1 0 0,1 0 0,0 1 0,-1 0 1,1 0-1,0 1 0,-1 0 0,1 0 0,0 1 1,-3 1 132,-18 12-3493,6 11-3384,7 2-3426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8.874"/>
    </inkml:context>
    <inkml:brush xml:id="br0">
      <inkml:brushProperty name="width" value="0.05" units="cm"/>
      <inkml:brushProperty name="height" value="0.05" units="cm"/>
    </inkml:brush>
  </inkml:definitions>
  <inkml:trace contextRef="#ctx0" brushRef="#br0">151 56 13068,'0'0'3481,"0"0"-657,0 0-155,0 0-491,0 0-768,0 0-433,0 0-262,-6-10-192,4 6-487,3 4-26,0 1-1,0-1 1,0 0 0,0 0-1,0 1 1,1-1 0,-1 0-1,0 0 1,0 0-1,0-1 1,0 1 0,0 0-1,0 0 1,0-1 0,0 1-1,0 0 1,0-1 0,0 1-1,0-1 1,0 1 0,0-1-1,0 0 1,0 1 0,-1-1-1,1 0 1,0 0 0,0 1-1,-1-1 1,1 0-1,0 0 1,-1 0 0,1 0-1,-1 0 1,1 0 0,-1 0-1,0 0 1,1 0 0,-1 0-1,0 0 1,0 0 0,0 0-1,0 0 1,0 0 0,0 0-1,0-1 1,0 1 0,0 0-1,0 0 1,0 0-1,-1 0 1,1 0 0,0 0-1,-1 0 1,1 0 0,-1 0-1,1 0 1,-1 0 0,0 0-1,1 1 1,-1-1 0,0-1-10,6 5-8,0 0 1,0 0-1,0 0 1,-1 0-1,1 1 1,-1 0 0,0 0-1,0 0 1,0 0-1,0 1 1,-1 0-1,0-1 1,0 1-1,0 1 1,0-1-1,-1 0 1,0 0 0,0 1-1,0-1 1,-1 1-1,0 0 1,0-1-1,0 1 1,-1 0-1,0 0 1,0 0 0,-1-1-1,1 1 1,-1 0-1,0-1 1,-1 1-1,1 0 1,-1-1-1,0 1 1,0-1 0,-1 0-1,0 0 1,-3 4 7,-4 5-23,0 0 0,-1-1 0,-1 0 0,0-1 0,-1-1 0,0 0 1,-1 0-1,-14 7 23,-62 55-74,89-72 74,1-1 0,-1 0-1,1 0 1,0 0-1,-1 1 1,1-1-1,-1 0 1,1 0 0,0 1-1,-1-1 1,1 0-1,0 0 1,0 1-1,-1-1 1,1 1 0,0-1-1,0 0 1,-1 1-1,1-1 1,0 0-1,0 1 1,0-1 0,0 1-1,0-1 1,0 1-1,0-1 1,0 0 0,0 1-1,0-1 1,0 1-1,0-1 1,0 1-1,0-1 1,0 0 0,0 1-1,0-1 1,0 1-1,0-1 1,1 1-1,-1-1 1,0 0 0,0 1-1,1-1 1,-1 0-1,0 1 1,0-1-1,1 0 1,-1 1 0,0-1-1,1 0 1,-1 0-1,0 1 1,1-1-1,-1 0 1,1 0 0,-1 0-1,0 0 1,1 1-1,-1-1 1,1 0-1,-1 0 1,1 0 0,-1 0-1,0 0 1,1 0-1,-1 0 1,1 0-1,-1 0 1,37-1-34,-33 1 33,142-42 197,-55 11-3007,-81 30 562,-5 3-5224,-5 5-5109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5.581"/>
    </inkml:context>
    <inkml:brush xml:id="br0">
      <inkml:brushProperty name="width" value="0.05" units="cm"/>
      <inkml:brushProperty name="height" value="0.05" units="cm"/>
      <inkml:brushProperty name="color" value="#E71224"/>
    </inkml:brush>
  </inkml:definitions>
  <inkml:trace contextRef="#ctx0" brushRef="#br0">1 181 12460,'8'-19'2893,"30"-58"-571,-34 71-2050,0 1 0,0-1-1,0 1 1,1 1-1,0-1 1,0 0 0,0 1-1,1 0 1,-1 0 0,1 1-1,0 0 1,0 0-1,0 0 1,0 1 0,1-1-1,-1 2 1,1-1-1,-1 1 1,5-1-272,-5 1 199,1-2-111,0 1 1,-1 0-1,1 0 0,0 1 0,0 0 1,1 0-1,-1 1 0,0-1 0,0 2 1,0-1-1,0 1 0,0 0 0,0 0 0,0 1 1,0 0-1,0 1 0,0-1 0,-1 1 1,1 0-1,-1 1 0,0-1 0,0 1 1,0 1-1,-1-1 0,1 1 0,-1 0 1,0 0-1,-1 1 0,1-1 0,-1 1 1,0 0-1,0 0 0,-1 0 0,2 4-88,-1 11-101,-1-1 1,0 1-1,-1 0 0,-2 0 0,0-1 0,-1 1 0,-1 0 0,-1 0 0,-1-1 0,-1 0 0,0 0 1,-2 0-1,0 0 0,-1-1 0,-1 0 0,-1-1 0,-1 0 0,0-1 0,-1 0 0,-6 5 101,-59 49-475,82-103 1025,123-162 1404,112-144-956,-224 319-955,-12 49-160,-72 150-140,61-160 226,-7 17 9,1 1-1,2 1 1,2 0 0,2 0-1,1 1 1,1 11 22,5-46-1,0 0 0,0-1 1,0 1-1,0-1 0,1 1 0,0 0 1,0-1-1,0 0 0,1 1 0,0-1 1,0 0-1,0 1 0,0-1 0,0 0 1,1-1-1,0 1 0,-1 0 1,1-1-1,1 0 0,-1 1 0,0-1 1,1 0-1,0-1 0,0 1 0,0-1 1,0 0-1,0 1 0,0-2 0,1 1 1,4-1 40,0 0 0,0-1-1,1 0 1,-1-1-1,0 0 1,0-1-1,0 0 1,0 0 0,0 0-1,0-1 1,-1-1-1,1 0 1,-1 0-1,0 0 1,0-1 0,0 0-1,6-7-39,5-3 138,0-2 0,-1-1 0,-1 0 0,-1-1 0,-1-1 0,1-3-138,-16 23-27,0 0 0,-1 0 0,1 0 0,0 0 1,-1 0-1,1 0 0,-1 0 0,1 0 0,0 0 0,-1 0 1,1 0-1,-1 0 0,1 0 0,0 0 0,-1-1 1,1 1-1,0 0 0,-1 0 0,1 0 0,0-1 1,-1 1-1,1 0 0,0 0 0,0-1 0,-1 1 1,1 0-1,0-1 0,0 1 0,0 0 0,-1-1 1,1 1-1,0 0 0,0-1 0,0 1 0,0-1 1,0 1-1,0 0 0,0-1 0,0 1 0,0-1 1,0 1-1,0 0 0,0-1 0,0 1 0,0 0 1,0-1-1,0 1 0,0-1 0,0 1 0,0 0 1,1-1-1,-1 1 0,0 0 0,0-1 0,0 1 1,1-1 26,-35 16-9059,33-15 7949,-14 8-14094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7.764"/>
    </inkml:context>
    <inkml:brush xml:id="br0">
      <inkml:brushProperty name="width" value="0.05" units="cm"/>
      <inkml:brushProperty name="height" value="0.05" units="cm"/>
    </inkml:brush>
  </inkml:definitions>
  <inkml:trace contextRef="#ctx0" brushRef="#br0">17 661 8264,'0'0'3160,"0"0"-1729,0 0 42,0 0 294,0 0-427,0 0-310,-1 19 22,-8 125 1051,9-141-2030,-3 14 103,1 1-1,1-1 1,0 1 0,2-1-1,0 1 1,0-1-1,2 1 1,0-1-1,1 0 1,1 0-1,1 0 1,0-1-1,1 1 1,5 7-176,-10-21 4,0-1 1,0 1-1,0-1 1,0 0-1,0 0 1,0 0-1,1 0 1,-1 0-1,1 0 0,0-1 1,-1 1-1,1-1 1,0 0-1,0 1 1,0-1-1,0-1 1,0 1-1,0 0 1,0-1-1,0 1 1,0-1-1,0 0 0,0 0 1,0-1-1,0 1 1,0 0-1,0-1 1,0 0-1,0 0 1,0 0-1,0 0 1,1-1-5,4-2 13,0 0 1,-1-1-1,0 0 1,0-1-1,0 1 0,0-1 1,-1-1-1,0 1 1,-1-1-1,6-7-13,124-256 70,-132 264-59,5 4-103,-4 11 34,4 9 77,-3-1-83,2 0 0,0 0 0,1 0 0,1-1 1,0-1-1,1 1 0,1-2 0,0 1 0,1-1 0,1-1 0,0 0 0,0-1 0,2-1 0,-1 0 0,1-1 0,3 1 64,-15-9-105,1 0 0,-1 0 0,1 0 0,0 0 0,0-1 0,-1 0 0,1 0 0,0 0 0,0 0-1,1 0 1,-1-1 0,0 0 0,0 0 0,0 0 0,0 0 0,0-1 0,0 1 0,0-1 0,0 0-1,0 0 1,0-1 0,0 1 0,-1-1 0,1 0 0,0 0 0,-1 0 0,1 0 0,-1-1 0,0 1-1,0-1 1,0 0 0,1-1 105,6-13-47,0-1 0,-1 1-1,-2-2 1,1 1 0,-2-1 0,-1 0-1,0 0 1,-1 0 0,-1-1 0,-1 1-1,-1-1 1,-1-8 47,25-135 1293,-25 164-1241,0-1 0,0 0-1,0 0 1,0 1 0,0-1-1,0 0 1,0 1 0,0-1-1,1 0 1,-1 1 0,0-1-1,0 0 1,0 1 0,0-1-1,0 0 1,1 0-1,-1 1 1,0-1 0,0 0-1,0 0 1,1 1 0,-1-1-1,0 0 1,0 0 0,1 0-1,-1 0 1,0 1 0,1-1-1,-1 0 1,0 0 0,1 0-1,-1 0 1,0 0 0,0 0-1,1 0 1,-1 0 0,0 0-1,1 0 1,-1 0 0,0 0-1,1 0 1,-1 0 0,0 0-1,1 0 1,-1 0 0,0 0-1,1 0 1,-1 0 0,0-1-1,0 1 1,1 0 0,-1 0-1,0 0 1,0-1 0,1 1-1,-1 0 1,0 0 0,0-1-1,1 1 1,-1 0 0,0 0-1,0-1 1,0 1 0,0 0-1,0 0 1,1-1-52,10 31 541,-11-30-483,6 29 97,-2 0-1,-1 0 0,-1 0 1,-1 0-1,-2 0 0,-1 0 1,-1 0-1,-2 0 0,-1-1 1,-1 0-1,-2 5-154,-26 77-854,30-146 299,-4-68 574,4 48 8,1-1 1,4 1-1,4-38-27,-4 87 3,0 0 1,0 0-1,1 0 1,0 0-1,1 0 0,0 0 1,0 1-1,0-1 0,1 0 1,0 1-1,0 0 0,0 0 1,1 0-1,0 0 1,0 0-1,1 1 0,0 0 1,-1 0-1,2 0 0,-1 1 1,0-1-1,1 1 0,0 1 1,0-1-1,0 1 0,1 0 1,3-1-4,1 2-20,0 0 0,0 2 0,0-1 0,0 1 0,1 1 0,-1 0 0,0 1 0,0 0 0,0 0 0,-1 2 0,1-1 0,-1 1 0,1 0 0,2 3 20,86 49-7768,-87-48 5593,31 20-11080</inkml:trace>
  <inkml:trace contextRef="#ctx0" brushRef="#br0" timeOffset="496.042">1562 104 14029,'0'-15'2098,"0"-73"2365,4 91 1026,15 30-4251,5 17-1090,-2 2 1,-3 0-1,-2 2 1,-2 0 0,-2 0-1,-3 1 1,-2 1 0,-3-1-1,-2 1 1,-3 0 0,-2 0-1,-2 0 1,-3 2-149,-4-11-71,-1 0 0,-2-1 0,-3-1 0,-1 0 0,-2-1 0,-3-1 0,-1-1 0,-1-1 0,-3-2 0,-1 0 0,-2-2 0,-2-1-1,-3 0 72,-46 28-4313,72-78-4533,10 11 6951,0-20-9774</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5.425"/>
    </inkml:context>
    <inkml:brush xml:id="br0">
      <inkml:brushProperty name="width" value="0.05" units="cm"/>
      <inkml:brushProperty name="height" value="0.05" units="cm"/>
    </inkml:brush>
  </inkml:definitions>
  <inkml:trace contextRef="#ctx0" brushRef="#br0">113 231 10666,'0'0'3080,"0"-15"-496,-1-47 251,-4 39 4883,2 58-6153,-1 190-227,-1-60-3290,16 145 1952,-2-285-2663,8-32-6407,-9-14 2786,0-3-2412</inkml:trace>
  <inkml:trace contextRef="#ctx0" brushRef="#br0" timeOffset="355.021">52 269 8040,'-5'-13'4083,"-31"-71"749,36 81-4655,-1 1 1,0-1 0,1 1-1,0-1 1,-1 1 0,1-1-1,0 1 1,0-1 0,0 0-1,1 1 1,-1-1 0,1 1-1,-1-1 1,1 1 0,0-1-1,0 1 1,0 0-1,0-1 1,1 1 0,-1 0-1,0 0 1,1 0 0,0 0-1,-1 0 1,1 0 0,0 0-1,0 0 1,0 1 0,0-1-1,0 1 1,1 0 0,-1-1-178,80-35 214,-40 23-465,0 1 0,1 3 0,0 1 0,0 2 0,1 2 0,0 3 0,29 1 251,-27 18-7084,-34 0 1879</inkml:trace>
  <inkml:trace contextRef="#ctx0" brushRef="#br0" timeOffset="725.894">0 483 8168,'0'0'3267,"0"0"-737,0 0-160,0 0-159,0 0-642,0 0-544,0 0-160,0 0-128,83 34-385,-37-43-256,3 2-96,3 1 0,-2 2-288,0 4-1314,-6 0-2882,-6 3-5125</inkml:trace>
  <inkml:trace contextRef="#ctx0" brushRef="#br0" timeOffset="986.143">893 404 12940,'0'0'5082,"-10"-15"-2450,-35-49-544,41 59-1898,0 1 0,0 0 1,-1 1-1,1-1 1,-1 1-1,0 0 0,0 0 1,0 0-1,0 1 1,0 0-1,-1 0 0,1 0 1,-1 0-1,1 1 1,-1 0-1,0 0 0,1 1 1,-1 0-1,0 0 1,0 0-1,1 0 0,-1 1 1,0 0-1,-1 1-190,-1-1 62,0 1-1,0 0 1,1 1 0,-1 0-1,1 0 1,-1 1 0,1 0-1,0 0 1,1 1 0,-1 0-1,1 0 1,-1 0 0,2 1-1,-1 0 1,1 0 0,0 0-1,0 1 1,0 0 0,1 0-1,0 0 1,-2 7-62,-2 3 16,0 1 0,2 1 1,0-1-1,1 1 1,1 0-1,1 1 0,0-1 1,1 15-17,1-20-86,0 0 1,1 1 0,1-1 0,0 1-1,1-1 1,0 0 0,2 0 0,-1 0 0,2 0-1,0 0 1,0-1 0,1 0 0,1 0 0,0-1-1,1 1 1,0-1 0,1-1 0,0 0 0,1 0-1,0-1 1,1 0 0,0-1 0,0 0 0,1-1-1,0 0 1,13 6 85,-19-13-89,0 1-1,-1-1 1,1 0-1,0-1 1,0 1-1,0-1 1,0 0-1,0-1 1,0 1-1,-1-1 1,1 0-1,0-1 1,0 1-1,-1-1 1,1 0-1,-1-1 1,0 1-1,0-1 1,1 0-1,-2 0 1,1-1-1,0 0 1,-1 1-1,0-1 1,1-1-1,-2 1 1,1-1-1,0 0 1,-1 1-1,0-1 1,0-1-1,-1 1 1,1 0 0,-1-1-1,0 1 1,0-1-1,-1 0 1,1-5 89,94-266-59,-67 192 347,-27 131 102,-2-9-1191,15 135 2394,3-117-4995,10-5-5119,-9-27-1269</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34.337"/>
    </inkml:context>
    <inkml:brush xml:id="br0">
      <inkml:brushProperty name="width" value="0.05" units="cm"/>
      <inkml:brushProperty name="height" value="0.05" units="cm"/>
    </inkml:brush>
  </inkml:definitions>
  <inkml:trace contextRef="#ctx0" brushRef="#br0">197 85 13196,'0'0'3796,"0"0"-1532,0 0-86,0 0 21,0 0-843,0 0-598,-5 12-197,-3 26 39,0-1 1,3 2-1,1-1 1,1 31-601,0 445 1456,13-173-4663,-8-317 2411,-1-14-1899,0-2-6792,-1-25 3001</inkml:trace>
  <inkml:trace contextRef="#ctx0" brushRef="#br0" timeOffset="340.718">195 298 9673,'12'-130'2621,"-11"116"-1635,0 0 0,0 1 0,1-1 0,1 1-1,0-1 1,1 1 0,1 0 0,0 1 0,7-13-986,-11 23 106,0 0 0,1 1 0,0-1 0,-1 0 0,1 1-1,0-1 1,0 1 0,0 0 0,0-1 0,0 1 0,0 0 0,0 0 0,0 1 0,0-1 0,0 0 0,1 1 0,-1-1 0,0 1 0,0 0 0,1-1 0,-1 1 0,0 0 0,1 1 0,-1-1 0,0 0 0,0 1 0,1-1 0,-1 1 0,0 0 0,0-1 0,0 1 0,0 0-1,0 1 1,1-1-106,67 47 385,-55-33-364,-1 0 0,0 1-1,-1 1 1,-1 0 0,0 1-1,-2 1 1,0-1 0,-1 2-1,-1-1 1,0 1 0,-2 0-1,0 1 1,-2 0-1,0-1 1,0 14-21,-4-26 1,0-1 1,-1 1-1,0-1 0,0 1 0,0-1 1,-1 0-1,0 0 0,-1 0 1,0 0-1,0 0 0,0 0 0,-1-1 1,0 0-1,0 1 0,-1-1 1,1-1-1,-1 1 0,-1-1 0,1 0 1,-1 0-1,0 0 0,0-1 1,0 0-1,0 0 0,-3 0-1,-12 7 15,0 0 1,-1-2-1,0-1 0,0 0 0,-1-2 0,0-1 0,-1 0 1,1-2-1,-1 0 0,1-2 0,-1-1 0,1-1 1,-22-3-16,-30-25-681,51 1-2181,30-9-5244,14 15-2704</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48.654"/>
    </inkml:context>
    <inkml:brush xml:id="br0">
      <inkml:brushProperty name="width" value="0.05" units="cm"/>
      <inkml:brushProperty name="height" value="0.05" units="cm"/>
    </inkml:brush>
  </inkml:definitions>
  <inkml:trace contextRef="#ctx0" brushRef="#br0">8 1 9897,'0'0'2958,"0"0"-1175,0 0 454,0 0 63,0 0-986,0 0-508,0 0 53,3 20 145,13 139 987,-30 55-223,1 62-2287,23-229-1939,6-20-3113,-5-16-2228</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48.969"/>
    </inkml:context>
    <inkml:brush xml:id="br0">
      <inkml:brushProperty name="width" value="0.05" units="cm"/>
      <inkml:brushProperty name="height" value="0.05" units="cm"/>
    </inkml:brush>
  </inkml:definitions>
  <inkml:trace contextRef="#ctx0" brushRef="#br0">75 59 13325,'0'0'1959,"0"0"27,0 0 277,0 0-918,0 0-763,-6 16-133,-37 117 661,34-87-677,2 0-1,2 1 0,2-1 1,3 43-433,-1-81 2,1-1 0,-1 1 0,2 0 0,-1-1 0,1 1 0,0-1 0,1 1 0,0-1 0,0 1 0,0-1 0,1 0 0,0 0 0,1 0 0,-1 0 0,1-1 0,1 1 0,-1-1 0,1 0 0,0 0 0,0-1 0,1 0 0,0 0 0,0 0 0,0 0 0,0-1 0,1 0 0,0 0 0,0-1 0,0 0 0,0 0 0,0-1 0,0 0 0,1 0 0,-1 0 0,1-1 0,0 0 0,6-1-2,-4-1 3,1 0-1,0-1 0,0 0 0,-1 0 0,1-1 0,-1-1 0,0 0 0,0 0 0,0-1 0,-1-1 0,1 1 0,-1-1 0,-1-1 0,1 0 0,-1 0 0,0-1 0,-1 0 0,0 0 0,2-2-2,5-9 15,-1 0 1,0-1-1,-2-1 0,0 0 0,-1 0 0,-1-1 0,-1 0 1,1-11-16,-1 6 15,-2 0 0,-1 0 1,-1-1-1,-2 1 0,0-1 1,-2 0-1,-1 1 0,-3-13-15,4 34 0,-1 0 0,0 0 0,-1 1 0,0-1 0,0 0 0,0 1 0,0-1 0,-1 1 0,0 0 0,0 0 0,0 0 0,-1 0 0,1 0 0,-1 1 0,-1-1 0,1 1 0,0 0 0,-1 1 0,0-1 0,0 1 0,0 0 0,0 0 0,-1 0 0,1 1 0,-1 0 0,1 0 0,-5-1 0,-4 2-67,0 0 0,0 1 0,0 1 0,-1 0 0,1 1 0,0 0 0,0 1 0,1 1 0,-1 0 0,1 1 0,0 0 0,0 1 0,-9 6 67,-47 40-6869,44-21-1913</inkml:trace>
  <inkml:trace contextRef="#ctx0" brushRef="#br0" timeOffset="328.608">878 142 16976,'0'0'1660,"0"0"-560,0 0 555,0 0-545,0 0-651,-14 2-245,7-2-179,4 0-10,0 0-1,0 0 1,-1 0-1,1 1 1,0-1-1,0 1 1,0 0-1,0 0 0,0 0 1,0 0-1,0 0 1,0 0-1,1 1 1,-1 0-1,0-1 1,1 1-1,-1 0 0,1 0 1,0 1-1,0-1 1,-1 0-1,2 1 1,-1-1-1,0 1 0,0 0 1,1-1-1,-1 1 1,1 0-1,0 0 1,0 2-25,-4 13 122,1 0 1,0 0 0,2 1 0,0-1 0,1 1-1,1-1 1,1 1 0,0-1 0,2 0-1,0 1 1,1-1 0,0 0 0,2 0 0,0-1-1,1 0 1,1 0 0,0-1 0,2 1 0,0-2-1,0 0 1,9 9-123,-15-19-1,0-1 0,0-1 1,0 1-1,0 0 0,1-1 0,0 0 0,0 0 0,0-1 0,0 1 0,0-1 1,0 0-1,0 0 0,1-1 0,-1 0 0,1 0 0,-1 0 0,1 0 1,0-1-1,-1 0 0,1 0 0,-1-1 0,1 1 0,-1-1 0,1-1 0,-1 1 1,1-1-1,-1 1 0,0-2 0,0 1 0,0 0 0,0-1 0,0 0 1,0 0-1,-1-1 0,0 1 0,1-1 0,1-3 1,6-9 24,-1-1-1,-1 0 1,0-1 0,-1 0 0,-1-1-1,-1 1 1,-1-1 0,-1-1-1,0 1 1,-1-1 0,-1 0-1,-1 0 1,-1 0 0,-1 0-1,0 0 1,-2-3-24,2 12 4,0 1-1,0-1 1,-1 1 0,-1-1-1,0 1 1,0 0 0,-1 0-1,0 0 1,-1 0 0,0 0-1,0 0 1,-1 1 0,0 0-1,-1 0 1,0 1 0,-1-1-1,1 1 1,-1 1 0,-1-1-1,0 1 1,0 1 0,0-1-1,-1 1 1,0 1 0,0-1 0,0 2-1,-1-1 1,1 1 0,-1 1-1,0 0 1,-1 0 0,-1 0-4,-82 16-1588,67 3-1809,4 8-3518,6 5-8075</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2:47.499"/>
    </inkml:context>
    <inkml:brush xml:id="br0">
      <inkml:brushProperty name="width" value="0.05" units="cm"/>
      <inkml:brushProperty name="height" value="0.05" units="cm"/>
    </inkml:brush>
  </inkml:definitions>
  <inkml:trace contextRef="#ctx0" brushRef="#br0">359 267 5349,'0'0'3817,"3"-15"-1815,4-11-1219,17-74 5918,11-26 2246,-49 197-6122,-3 23-2655,-8 17-120,5 1-1,5 0 0,5 2 1,4 13-50,23-27-2924,18-44-7487,-18-42 481</inkml:trace>
  <inkml:trace contextRef="#ctx0" brushRef="#br0" timeOffset="457.093">1156 320 11787,'7'-17'3438,"51"-134"2365,-57 148-5713,0 0 0,0 0 0,0 0 0,0-1 0,0 1 0,-1 0 0,1 0 0,-1-1 0,0 1 0,0 0 0,0-1 0,-1 1 0,1 0 0,-1 0 0,1 0 0,-1-1 0,0 1 0,-1 0 0,1 0 0,0 0 0,-1 0 0,0 0 0,0 1 0,1-1 0,-2 0 0,1 1 0,0 0 0,0-1 0,-1 1 0,1 0 0,-1 0 0,0 0 0,0 1 0,1-1 0,-1 0 0,0 1 0,-1 0 0,1 0 0,0 0 0,0 0 0,0 0 0,-1 1 0,-1-1-90,-13 2 18,1 0 0,-1 1 1,1 1-1,-1 0 0,1 2 0,0 0 0,0 1 0,1 0 0,0 1 0,0 1 0,0 1 0,1 0 1,1 1-1,-1 0 0,2 2 0,-1-1 0,2 2 0,-1-1 0,2 2 0,0 0 0,0 0 1,1 1-1,-4 10-18,10-21 1,0 0 0,1 0 1,-1 0-1,1 0 1,0 1-1,0 0 0,1-1 1,-1 1-1,1 0 1,0 0-1,1 0 0,-1 1 1,1-1-1,0 0 1,0 0-1,1 1 0,-1-1 1,1 1-1,0-1 1,1 0-1,-1 1 1,1-1-1,0 0 0,1 0 1,-1 1-1,1-1 1,0 0-1,0 0 0,1 0 1,-1-1-1,1 1 1,0-1-1,0 1 0,1-1 1,-1 0-1,1 0 1,0-1-1,3 3-1,4-2 14,0-1 1,0-1-1,1 1 1,-1-2-1,1 0 0,-1 0 1,1-1-1,0 0 1,-1-1-1,1-1 0,-1 0 1,0 0-1,1-1 0,-1 0 1,0-1-1,0 0 1,-1-1-1,1-1 0,-1 1 1,0-1-1,-1-1 1,0 0-1,8-7-14,110-50 123,-125 63-118,-1 0 0,1 1 0,-1-1 1,1 1-1,-1-1 0,1 1 0,-1 0 1,1 0-1,-1-1 0,1 1 0,0 0 0,-1 0 1,1 1-1,-1-1 0,1 0 0,-1 0 1,1 1-1,-1-1 0,1 1 0,-1-1 0,1 1 1,-1 0-1,0 0 0,1-1 0,-1 1 1,0 0-1,0 0 0,1 0 0,-1 0 0,0 1 1,0-1-1,0 0 0,0 0 0,0 1 0,-1-1 1,2 2-6,5 58 483,-7-54-423,-35 230 1515,11-116-1297,-3-11-264,12-54-3205,13-46-4277,2-9-748</inkml:trace>
  <inkml:trace contextRef="#ctx0" brushRef="#br0" timeOffset="865.485">87 1129 11275,'-13'6'5060,"-61"30"-36,75-31-1737,28-1-2378,581-31 2070,490-16-2579,-869 19-133,-286 20-1772,-25 21-2309,2 10-4384,22-6-3162</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02.505"/>
    </inkml:context>
    <inkml:brush xml:id="br0">
      <inkml:brushProperty name="width" value="0.05" units="cm"/>
      <inkml:brushProperty name="height" value="0.05" units="cm"/>
    </inkml:brush>
  </inkml:definitions>
  <inkml:trace contextRef="#ctx0" brushRef="#br0">39 212 15150,'34'-178'3865,"-30"162"-2843,1-1 2867,-3 29-1817,-52 1295 1232,35-1065-2917,4-122-321,5 0-1,5 0 1,5 0 0,6 0 0,6 6-66,-12-105 3,-3-9 3,1-1-1,0 1 1,1 0-1,0-1 1,1 1-1,0-1 1,1 0-1,0 0 1,1-1-1,0 0 1,2 2-6,11-9-1458,-13-25-3554,-5 4-1816</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05.610"/>
    </inkml:context>
    <inkml:brush xml:id="br0">
      <inkml:brushProperty name="width" value="0.05" units="cm"/>
      <inkml:brushProperty name="height" value="0.05" units="cm"/>
    </inkml:brush>
  </inkml:definitions>
  <inkml:trace contextRef="#ctx0" brushRef="#br0">441 331 11915,'0'0'5002,"-13"-8"-2439,5 2-2155,6 4-297,0 0 1,-1 0-1,1 1 1,-1-1-1,1 0 1,-1 1-1,0-1 1,1 1-1,-1 0 1,0 0-1,0 0 1,0 0-1,0 1 1,0-1-1,0 1 1,0 0-1,0 0 1,0 0-1,0 0 1,0 0-1,0 1 1,0-1-1,0 1 1,0 0-1,0 0 1,1 0-1,-1 0 1,0 0-1,0 1 1,-1 0-112,-27 26 549,1 2 0,1 0 0,2 2 0,1 1 1,1 1-1,2 2 0,2 0 0,-2 7-549,9-21 111,2 0 1,0 1-1,1 0 0,1 1 0,2 0 1,0 1-1,2 0 0,1 0 0,0 0 1,2 1-1,1-1 0,1 1 1,1 0-1,2-1 0,0 1 0,2-1 1,0 1-1,2-1 0,4 11-111,1-13 0,0 0-1,2-1 1,0-1 0,1 0 0,1-1-1,1 0 1,1-1 0,1-1-1,0-1 1,1 0 0,1-2-1,1 0 1,0-1 0,8 3 0,-12-8-314,-1-1 0,1 0 0,1-1 0,-1-1 0,1-1 0,0 0 0,1-2 1,-1 0-1,1-1 0,-1-1 0,1 0 0,-1-2 0,1 0 0,0-1 0,-1 0 0,0-2 1,0 0-1,0-2 0,11-4 314,28-20-3907,-10-9-3343,-9-2-3379</inkml:trace>
  <inkml:trace contextRef="#ctx0" brushRef="#br0" timeOffset="320.512">916 648 12204,'-3'-12'3710,"-8"-40"-1020,1 32 2377,5 34-2516,-2 337 529,-8 145-2807,14-478-253,-1 4-2217,-1-41 685,-13-142 1043,-15-271 14,30 385 463,0 22 125,0 1 0,2-1 0,0 1 0,2-1 1,0 1-1,2 0 0,1 0 0,4-10-133,-7 29 37,-1 1 0,1-1 0,0 1 0,0 0-1,0 0 1,1 0 0,-1 0 0,1 1 0,0 0 0,0-1-1,0 1 1,1 1 0,-1-1 0,1 1 0,-1-1 0,1 1-1,0 1 1,0-1 0,0 1 0,0-1 0,0 2 0,0-1 0,0 0-1,0 1 1,1 0 0,1 0-37,9 1-69,0 0 0,0 1 0,0 0 0,0 1 0,0 1 0,-1 0 0,13 7 69,47 31-2583,-35-4-3231,-17-8-2658</inkml:trace>
  <inkml:trace contextRef="#ctx0" brushRef="#br0" timeOffset="645.107">730 1076 13036,'0'0'4196,"0"0"-1441,0 0-193,0 0-1088,0 0-898,88-18-352,-36 6-127,7-2-97,6 2 0,1 4-321,-1 2-1280,-6 5-1698,-5 1-2627,-12 3-4420</inkml:trace>
  <inkml:trace contextRef="#ctx0" brushRef="#br0" timeOffset="1004.964">1641 874 14157,'0'0'3342,"-16"-6"-657,-1-3-1933,-83-19 2191,90 27-2812,0 0 1,1 0-1,-1 1 1,0 1-1,0 0 1,0 0-1,0 1 1,0 0-1,1 0 1,-1 1 0,1 1-1,-1 0 1,1 0-1,0 0 1,1 1-1,-1 1 1,1-1-1,0 2 1,1-1-1,-1 1 1,1 0-1,1 0 1,-1 1-1,1 0 1,-3 4-132,2 1-5,0 0 1,0 1-1,2 0 1,-1 0-1,2 0 1,0 1-1,0-1 0,2 1 1,0 0-1,0 0 1,1 0-1,1 0 1,1 0-1,0-1 0,1 1 1,0 0-1,1 0 1,1-1-1,1 1 1,0-1-1,0 0 0,2-1 1,-1 1-1,2-1 1,0-1-1,0 1 0,1-1 1,3 2 4,-7-10-145,1 0 1,0-1-1,0 1 1,0-1-1,0 0 1,0-1-1,1 1 1,-1-1-1,1 0 0,0-1 1,0 0-1,-1 0 1,1 0-1,0-1 1,0 0-1,0 0 1,0-1-1,0 0 1,-1 0-1,1-1 0,0 1 1,-1-1-1,1-1 1,-1 1-1,0-1 1,0-1-1,0 1 1,0-1-1,0 0 1,-1 0-1,1 0 0,-1-1 1,-1 0-1,1 0 1,0 0-1,-1-1 1,0 1-1,-1-1 1,2-3 144,10-18-33,-2 0 0,-2-1 0,0-1 1,-2 0-1,-1 0 0,-1-1 1,-1 0-1,0-18 33,-4 36 0,12-116 1826,-14 127-940,0 3-80,-11 137 662,10-112-1318,1 0 1,2-1-1,0 1 0,2 0 1,1-1-1,1 2-150,38 50-3425,-39-73 2375,0 0 1,0-1 0,1 1-1,-1-2 1,1 1 0,0 0-1,0-1 1,0 0 0,1-1-1,-1 1 1,1-1 0,-1-1-1,1 1 1050,22 3-8552</inkml:trace>
  <inkml:trace contextRef="#ctx0" brushRef="#br0" timeOffset="1314.296">2026 1030 1409,'7'-130'15338,"-1"105"-9707,7 38-1114,107 285-3615,-120-295-924,1 1 0,0 0 0,0 0-1,0 0 1,1-1 0,-1 1 0,1-1 0,0 1 0,0-1 0,0 0 0,0 1 0,1-1-1,-1 0 1,1 0 0,0-1 0,0 1 0,0-1 0,0 1 0,0-1 0,1 0 0,-1 0-1,1 0 1,-1-1 0,1 1 0,0-1 0,-1 0 0,1 0 0,0 0 0,0-1-1,0 1 1,0-1 0,0 0 0,0 0 0,0 0 0,-1 0 0,1-1 0,0 0 0,0 0-1,0 0 1,0 0 0,-1 0 0,4-3 22,2-5-48,-1-1-1,0-1 1,-1 0 0,0 0-1,-1 0 1,0-1 0,-1 0-1,0 0 1,-1 0 0,-1 0-1,1-1 1,-2 0 0,0 0-1,0 0 1,-2 0 0,1-8 48,-1 16-12,18-299-196,-18 303 137,-6-32-1499,-13 21-4428,5 12-2309</inkml:trace>
  <inkml:trace contextRef="#ctx0" brushRef="#br0" timeOffset="1770.986">2867 781 7911,'0'0'3177,"0"0"-679,0 0 38,0 0-299,0 0-748,-14-4-475,5 1-822,6 1-138,0 1 0,-1-1 0,1 1 0,0 0 0,-1 0 0,1 0 0,-1 0 0,1 1 0,-1-1 0,0 1 0,1 0 0,-1 0 1,1 0-1,-1 1 0,0-1 0,1 1 0,-1 0 0,1 0 0,-1 0 0,1 0 0,0 1 0,0-1 0,-1 1 0,1 0 0,-1 1-54,-12 12 142,0 1 0,1 0 1,1 1-1,0 1 0,1 0 0,1 1 0,1 1 0,1-1 0,1 2 1,0-1-1,1 1 0,2 0 0,0 1 0,1 0 0,1 0 0,1 1-142,2-14 5,0 1-1,1-1 1,0 1-1,1-1 1,0 1-1,0-1 1,1 1-1,0-1 1,0 0-1,1 1 1,1-1-1,-1-1 1,2 1-1,-1-1 1,1 1-1,0-1 1,1-1-1,-1 1 1,2-1-1,-1 0 1,1 0-1,0-1 1,1 1-1,-1-2 1,1 1-1,0-1 1,1 0-1,-1-1 1,1 0-1,0-1 1,0 1-1,8 1-4,-4-4 5,0 0-1,0 0 1,-1-1-1,1-1 1,0 0-1,0 0 1,0-2-1,-1 1 1,0-2-1,1 0 1,-1 0-1,0-1 1,-1 0-1,1-1 1,-1-1-1,0 0 1,-1 0-1,0-1 1,0 0-1,0-1 0,-1 0 1,-1-1-1,1 1 1,-2-2-1,1 1 1,-1-1-1,-1 0 1,0 0-1,-1-1 1,0 0-1,1-3-4,0-5 72,0 0-1,-1 0 0,-1-1 0,-1 0 1,-1 0-1,-1 0 0,0 0 1,-2 0-1,-2-13-71,2 26 34,0-1 0,-1 1 0,1 0 1,-2 0-1,1-1 0,-1 1 0,-1 1 1,0-1-1,0 0 0,0 1 0,-1 0 0,0 0 1,0 0-1,0 1 0,-1 0 0,0 0 0,-1 0 1,1 1-1,-1-1 0,0 2 0,-1-1 1,1 1-1,-1 0 0,-6-2-34,5 3-85,0 0 0,0 1 0,0 0 0,0 1 0,-1 0 0,1 0 0,0 1 0,-1 0 0,1 1 0,0 0-1,-1 0 1,1 1 0,0 0 0,-6 3 85,9-3-589,0 0 0,0 1 0,1 0 0,-1 0 0,1 1 0,0 0 0,0 0-1,0 0 1,0 0 0,1 1 0,0-1 0,0 1 0,0 0 0,0 1 589,-11 24-7762</inkml:trace>
  <inkml:trace contextRef="#ctx0" brushRef="#br0" timeOffset="2221.285">3431 779 13132,'0'0'3091,"0"0"-1393,0 0-161,0 0-480,0 0-576,0 0-182,-11 19 26,3-5-202,1-3 4,1-1 1,0 1 0,0 0-1,1 1 1,1-1 0,0 1 0,1 0-1,0 0 1,1 0 0,0 0-1,0 2-127,2 1 213,-3 27 97,1 0-1,3 0 1,1 0 0,2 0 0,4 10-310,-7-46-14,1-1 0,-1 1 0,1-1 0,0 0 1,0 0-1,1 0 0,0 0 0,0 0 0,0 0 0,0-1 0,1 1 0,-1-1 0,1 0 1,0 0-1,1 0 0,-1-1 0,1 0 0,-1 1 0,1-2 0,0 1 0,0 0 1,0-1-1,1 0 0,-1 0 0,0-1 0,1 1 0,-1-1 0,1 0 0,0-1 0,-1 0 1,1 1-1,-1-2 0,1 1 0,0-1 0,-1 1 0,1-2 0,-1 1 0,1-1 1,-1 1-1,1-2 14,14-8-12,-1 0 1,0-2 0,-1 0-1,0-1 1,-1-1-1,-1-1 1,0 0 0,-2-1-1,0-1 1,0 0-1,-2-1 1,0 0 0,-1-1-1,-1 0 1,1-5 11,61-170 86,-62 114 2775,-13 180-2360,-1-73-540,2 0 1,1 0-1,0 0 0,2 0 1,2 0-1,0-1 0,1 1 1,2-1-1,0 0 0,2 0 1,1 0-1,11 22 39,27-7-4628,-45-39 4128,0-1 1,0 1 0,0-1-1,0 1 1,0-1 0,0 0-1,0 0 1,0 0 0,0 0-1,0 0 1,0-1 0,0 1-1,0-1 1,0 1 0,0-1-1,0 0 1,0 0 0,0 0-1,0 0 1,0 0 0,-1 0-1,1 0 1,0 0 0,-1-1-1,1 1 1,-1-1 0,0 1-1,1-2 500,11-13-6123</inkml:trace>
  <inkml:trace contextRef="#ctx0" brushRef="#br0" timeOffset="2514.528">4062 1056 3940,'0'0'4212,"2"-18"-604,5-59-292,-8 70-2702,2 0 0,-1-1 0,1 1 1,0 0-1,1 0 0,0 0 1,0 0-1,0 0 0,1 1 1,0-1-1,0 1 0,1-1 0,0 1 1,1-1-615,-4 7 72,0 0 1,0 0-1,0-1 1,1 1-1,-1 0 0,0 0 1,1 0-1,-1 1 1,0-1-1,0 0 1,0 0-1,1 1 1,-1-1-1,0 1 0,0-1 1,0 1-1,0-1 1,0 1-1,1 0 1,-1 0-1,0-1 1,-1 1-1,1 0 1,0 0-1,0 0 0,0 0 1,0 0-1,-1 0 1,1 0-1,-1 0 1,1 0-1,0 1 1,-1-1-1,0 0 1,1 0-1,-1 0 0,0 1 1,0-1-1,1 0 1,-1 0-1,0 1 1,0-1-1,-1 0 1,1 0-1,0 1-72,2 3 108,7 26-153,-2 1 0,-1 0 0,-1 0 0,-2 0 0,-1 0 0,-1 0 0,-3 14 45,2-8-795,-21-96-91,20 55 877,-49-213 553,48 202-483,1 0 0,0 1 1,1-1-1,0 0 0,1 0 1,1 1-1,0-1 0,1 1 0,1 0 1,0 0-1,0 0 0,2 0 1,-1 0-1,8-10-61,-9 18 1,-1 0 0,2 0-1,-1 0 1,1 1 0,-1-1 0,1 1-1,0 0 1,1 1 0,-1-1 0,1 1-1,-1 0 1,1 0 0,0 1 0,0 0-1,0 0 1,1 0 0,-1 1 0,0 0-1,0 0 1,1 0 0,-1 1 0,1 0-1,-1 1 1,1-1 0,-1 1 0,4 1-1,10 2-510,-1 1 0,0 1 0,0 0 0,0 2 0,-1 0 0,0 1 0,16 11 510,18 16-3945,-2 0-2605</inkml:trace>
  <inkml:trace contextRef="#ctx0" brushRef="#br0" timeOffset="2861.468">4896 341 8776,'14'-172'12177,"-6"157"-6595,2 44-4074,119 365-174,-116-353-1304,-2 0 0,-2 0 0,-1 1-1,-2 0 1,-2 0 0,-2 1 0,-2-1 0,-2 1-1,-1-1 1,-3 0 0,-1 0 0,-4 10-30,0-23-295,0-2 0,-2 1 1,-1-2-1,-1 0 0,-2 0 1,0-2-1,-13 14 295,17-24-757,-1 0 0,0-1 0,0-1 0,-1 0-1,-1-1 1,0-1 0,0 0 0,-1-1 757,-20 4-5322,6-7-3732</inkml:trace>
  <inkml:trace contextRef="#ctx0" brushRef="#br0" timeOffset="3655.606">5051 145 9513,'-1'-15'3742,"0"4"-3145,-7-57 2314,-9 18 3409,5 72-2412,3 69-2741,3 1-1,6 68-1166,1-52 576,-6 1207 956,5-1241-1943,4 1 0,3-1 0,8 35 411,-7-132-3459,15-202-7976,-14 152 4041</inkml:trace>
  <inkml:trace contextRef="#ctx0" brushRef="#br0" timeOffset="3948.227">5031 359 2306,'-7'-53'3696,"-22"-77"8912,15 87-8103,13 51-1094,-1 4-3202,-21 390 2988,22 427-1633,28-236-1644,-26-581 369,2 29-1510,-2-61-1754,12-118-6501,-5 79 1308</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04.880"/>
    </inkml:context>
    <inkml:brush xml:id="br0">
      <inkml:brushProperty name="width" value="0.05" units="cm"/>
      <inkml:brushProperty name="height" value="0.05" units="cm"/>
    </inkml:brush>
  </inkml:definitions>
  <inkml:trace contextRef="#ctx0" brushRef="#br0">65 19 13997,'0'0'3726,"0"0"-2001,0 0-497,-1 14-59,-22 500 4155,19-355-5022,-1-61-220,1-29-1134,3 0 0,2 0-1,7 30 1053,-4-51-2696,-3-16-6384,-1-22-113</inkml:trace>
  <inkml:trace contextRef="#ctx0" brushRef="#br0" timeOffset="295.182">2 255 4740,'0'-115'7010,"17"14"-811,-15 98-6054,1 0-1,-1 0 0,0 1 0,1-1 1,-1 0-1,1 1 0,0 0 1,0 0-1,0 0 0,0 0 1,0 0-1,1 0 0,-1 1 0,0 0 1,1 0-1,-1 0 0,1 0 1,-1 0-1,1 0 0,-1 1 0,1 0 1,0 0-1,0 0-144,15 1 38,0 1 0,0 1 0,0 1 0,0 0-1,-1 2 1,0 0 0,0 1 0,0 0 0,-1 2 0,0 0 0,0 1-1,-1 1 1,-1 0 0,0 1 0,0 0 0,-1 2 0,-1 0-1,0 0 1,-1 1 0,-1 0 0,0 1 0,3 7-38,-11-18-18,0-1 0,0 1 0,-1 0 0,1 0 1,-1 1-1,0-1 0,-1 0 0,1 1 0,-1-1 0,0 1 0,0-1 1,-1 1-1,0-1 0,0 1 0,0 0 0,0-1 0,-1 1 0,0-1 1,0 1-1,-1-1 0,0 1 0,1-1 0,-2 0 0,1 0 0,-1 0 1,1 0-1,-1 0 0,-1-1 0,-2 4 18,-12 5-105,-1 0 0,0-1 1,-1-1-1,-1-1 0,1-1 0,-1 0 0,-1-2 0,0 0 1,0-2-1,0 0 0,-12 0 105,-122 5-6497,118-9 1372</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14.504"/>
    </inkml:context>
    <inkml:brush xml:id="br0">
      <inkml:brushProperty name="width" value="0.05" units="cm"/>
      <inkml:brushProperty name="height" value="0.05" units="cm"/>
    </inkml:brush>
  </inkml:definitions>
  <inkml:trace contextRef="#ctx0" brushRef="#br0">124 96 12043,'0'0'4319,"0"0"-1377,0 0-252,0 0-517,-5-13-726,-12-39-385,18 51-1035,-1 0 0,0 0-1,0 0 1,0 0 0,0 0 0,1 0 0,-1 0 0,1 0 0,-1 0-1,1 0 1,-1 0 0,1 0 0,-1 0 0,1 0 0,0 0 0,-1 0-1,1 1 1,0-1 0,0 0 0,0 0 0,0 1 0,0-1 0,0 1-1,0-1 1,0 1 0,0-1 0,0 1 0,0 0 0,0-1-1,0 1 1,0 0 0,0 0 0,0 0 0,0 0 0,0 0 0,0 0-1,1 0 1,0 0-27,3-1 80,9-1-29,0 0 0,0 1 0,-1 0 1,1 1-1,0 1 0,0 0 0,0 1 1,-1 1-1,1 0 0,4 2-51,-14-4 2,1 0 0,0 1 0,-1 0 0,0 0 0,1 0-1,-1 1 1,0-1 0,0 1 0,0 0 0,-1 0 0,1 0 0,-1 1 0,1-1 0,-1 1-1,0 0 1,-1 0 0,1 0 0,-1 0 0,1 1 0,-1-1 0,-1 0 0,1 1 0,0 0 0,-1-1-1,0 1 1,0 0 0,-1 0 0,1-1 0,-1 1 0,0 0 0,0 0-2,-5 11 28,0 0 1,0 0-1,-2-1 1,0 1-1,-1-2 0,0 1 1,-1-1-1,-1 0 1,0-1-1,-1 0 1,0-1-1,-1 0 1,0 0-1,-1-2 0,0 1 1,-12 5-29,11-4 84,-161 139 1384,173-150-1462,1 0 0,-1 1 0,1-1 0,0 1-1,0-1 1,-1 1 0,1-1 0,0 1 0,0 0 0,1-1 0,-1 1 0,0 0-1,0 0 1,1 0 0,-1-1 0,1 1 0,0 0 0,0 0 0,0 0 0,-1 0-1,2 0 1,-1 0 0,0 0 0,0 0 0,1 0 0,-1 0 0,1-1-1,-1 1 1,1 0 0,0 0 0,0 0 0,-1-1 0,1 1 0,1 0 0,-1-1-1,0 1 1,0-1 0,1 0 0,-1 1 0,1-1-6,10 5 7,0-2-1,1 1 1,0-2 0,0 1 0,0-2-1,0 0 1,0 0 0,1-2 0,-1 1 0,10-2-7,-10 1-4,42 1-402,-1-2-1,1-2 1,-1-3-1,0-2 1,0-3-1,-1-2 1,44-17 406,-87 27-714,12-9-3895,-23 9-2224,-10 2-5904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7.368"/>
    </inkml:context>
    <inkml:brush xml:id="br0">
      <inkml:brushProperty name="width" value="0.05" units="cm"/>
      <inkml:brushProperty name="height" value="0.05" units="cm"/>
      <inkml:brushProperty name="color" value="#E71224"/>
    </inkml:brush>
  </inkml:definitions>
  <inkml:trace contextRef="#ctx0" brushRef="#br0">51 113 17200,'0'0'3331,"0"0"-1313,-8-88-128,-5 73-737,3 10-640,-2 0-257,6 5-128,5 0-128,1 6-32,0 7-320,6 6-930,1 4-2081,2 1-5605</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10.188"/>
    </inkml:context>
    <inkml:brush xml:id="br0">
      <inkml:brushProperty name="width" value="0.05" units="cm"/>
      <inkml:brushProperty name="height" value="0.05" units="cm"/>
    </inkml:brush>
  </inkml:definitions>
  <inkml:trace contextRef="#ctx0" brushRef="#br0">133 287 15695,'-1'-14'3934,"-3"-43"-1323,0 37 3160,1 36-4154,-7 674 1522,23-475-3294,-9-260-176,-2-124 347,-4 45-201,6-1-1,5 1 1,6 1-1,6-5 186,-17 108-32,0-1 0,2 1 0,0-1 0,1 2 0,1-1 0,1 1 0,0 0 0,2 1 0,0 0 0,1 1 0,1 0 0,3-2 32,-12 15-179,1 1 0,0 0 0,-1 0 0,1 0 0,1 1 0,-1-1 0,0 1 1,0 0-1,1 1 0,-1-1 0,1 1 0,-1 1 0,1-1 0,0 1 0,-1-1 0,1 2 0,0-1 1,-1 1-1,1-1 0,0 2 0,-1-1 0,0 0 0,1 1 0,-1 0 0,0 1 0,0-1 0,0 1 0,0 0 1,0 0-1,-1 0 0,1 1 0,-1 0 0,0 0 0,0 0 0,0 0 0,-1 0 0,1 1 0,-1 0 1,1 1 178,31 89-9364,-24-44 876</inkml:trace>
  <inkml:trace contextRef="#ctx0" brushRef="#br0" timeOffset="322.841">0 669 10890,'0'0'7495,"0"0"-5028,0 0 447,0 0-703,0 0-834,0 0-512,0 0-513,79-33-256,-16 23-32,2 3-32,2 0-32,1 4-640,-6 2-930,-2 1-1088,-6 0-2788,-9 0-7334</inkml:trace>
  <inkml:trace contextRef="#ctx0" brushRef="#br0" timeOffset="1046.881">687 583 10986,'0'0'6145,"0"0"-3428,0 0-715,0 0-326,0 0-651,0 0-261,0 0-273,0 0-246,5 1-111,119 62 394,-119-60-527,0-1 0,1 0 0,-1 0 0,1-1 0,-1 1 0,1-1 0,-1-1 0,1 1 0,0-1 0,0 0 0,-1 0 0,1 0 0,0-1 0,-1 0 0,1 0 0,-1 0 0,1-1 0,-1 0 0,1 0 0,-1-1 0,0 1 0,0-1 0,0 0 0,-1 0 0,1-1 0,-1 1 0,1-2-1,3-4 19,0 0 1,-1-1-1,0 0 0,-1 0 0,0-1 1,-1 0-1,0 0 0,-1 0 0,0-1 1,0 1-1,-1-1 0,-1 0 1,0 0-1,-1 0 0,0 0 0,-1 0 1,0 0-1,-1-2-19,-1 11 38,0 0 0,0 0 0,0 0 0,-1 0 0,1 1 0,-1-1-1,0 1 1,0 0 0,0 0 0,0 0 0,0 0 0,0 0 0,0 1 0,-1-1 0,1 1 0,-1 0 0,1 0 0,-1 0 0,1 0 0,-1 1-1,0 0 1,1-1 0,-1 1 0,1 1 0,-1-1 0,0 0 0,1 1 0,-1 0 0,1 0 0,-1 0 0,1 0 0,-1 0 0,1 1 0,0 0 0,0-1-1,0 1 1,0 0 0,-3 3-38,-13 7 3,1 0 0,0 2 0,0 0 0,2 1 0,0 1 0,0 0 0,2 1 0,0 0 0,1 2 0,1-1 0,0 2 0,2-1 0,0 1 0,1 1 0,1 0 0,2 0 0,0 1 0,0 0 0,2 0 0,1 0 0,1 0 0,1 0 0,1 1 0,0-1 0,3 9-3,-1-22-8,0 0-1,1 0 1,1 0 0,-1-1-1,1 1 1,1-1 0,-1 1-1,1-2 1,1 1 0,0 0-1,0-1 1,0 0-1,1-1 1,0 1 0,0-1-1,1-1 1,-1 1 0,1-1-1,1 0 1,-1-1 0,1 0-1,-1-1 1,6 2 8,7 2-25,0 0 0,0-2 0,1-1 0,-1 0 0,1-2 0,0 0 0,0-1 1,0-2-1,14-1 25,-22-1-3,1 0 0,-1-1 0,1 0 1,-1-1-1,0-1 0,-1 0 0,1-1 0,-1 0 1,-1-1-1,1-1 0,-2 0 0,1 0 0,-1-1 1,0-1-1,-1 0 0,0 0 0,-1-1 1,-1 0-1,0-1 0,0 1 0,-1-2 0,-1 1 1,2-5 2,8-17 8,0-1 0,-3-1 1,-1 0-1,-2-1 0,-1 0 0,-2 0 1,-2-1-1,-1 0 0,-2-5-8,-10 13 221,8 30-213,0 1 1,-1-1-1,1 1 1,0 0-1,-1-1 0,1 1 1,0 0-1,-1-1 1,1 1-1,-1 0 0,1-1 1,-1 1-1,1 0 1,0 0-1,-1 0 1,1-1-1,-1 1 0,1 0 1,-1 0-1,1 0 1,-1 0-1,1 0 0,-1 0 1,1 0-1,-1 0 1,1 0-1,-1 0 0,1 0 1,-1 0-1,1 1 1,-1-1-1,1 0 1,-1 0-1,1 0 0,0 1 1,-1-1-1,1 0 1,-1 0-1,1 1 0,0-1 1,-1 0-1,1 1 1,0-1-1,-1 0 0,1 1 1,0-1-1,-1 1 1,1-1-1,0 1 0,0-1 1,0 1-1,-1-1 1,1 0-1,0 1 1,0-1-1,0 1 0,0-1 1,0 1-1,0-1 1,0 1-1,0-1 0,0 1-8,-6 18 15,0-1 0,1 1-1,1 1 1,0-1-1,2 0 1,0 1 0,1 0-1,1-1 1,2 13-15,-1 3 18,-1 256-264,8-245-896,5-71 608,-10-146 693,-5 136-37,2-1 0,1 0 0,1 1 0,2-1 0,2 1 1,5-15-123,-11 45 15,1 1 1,0-1 0,0 0 0,1 0 0,-1 1 0,1-1 0,0 1-1,0-1 1,1 1 0,-1 0 0,1 0 0,0 0 0,0 0 0,0 0 0,1 1-1,-1-1 1,1 1 0,0 0 0,0 0 0,0 0 0,0 1 0,0-1-1,1 1 1,-1 0 0,1 1 0,0-1 0,-1 1 0,1 0 0,0 0 0,0 0-1,0 0 1,0 1 0,0 0 0,-1 0 0,1 0 0,3 1-16,6 5-21,0 1 0,-1 0-1,0 1 1,-1 0 0,1 0 0,-2 2 0,1-1 0,-1 2 0,-1-1 0,0 2 0,0-1-1,-1 1 1,-1 1 0,0-1 0,-1 1 0,0 1 0,-1-1 0,0 1 0,-1 0 0,-1 1-1,0-1 1,1 14 21,5 63-3336,-4-123 3615,1 0 0,1 0 0,1 1 0,2 1-1,1-1 1,2 2 0,1 0 0,1 1 0,1 0 0,2 1 0,0 1 0,11-10-279,-25 31 51,1 0 1,-1 0-1,0 1 1,1-1-1,0 1 1,0 0-1,1 1 1,-1 0-1,1 0 0,-1 0 1,1 0-1,0 1 1,0 1-1,0-1 1,0 1-1,0 0 0,1 0 1,-1 1-1,0 0 1,0 1-1,1-1 1,-1 1-1,0 1 1,0-1-1,0 1 0,0 0 1,-1 1-1,1 0 1,0 0-1,-1 0 1,0 1-1,0 0 1,5 4-52,4 5-7,-2 1 0,0 1 1,0 0-1,-2 0 0,1 1 1,-2 0-1,0 1 0,-2 1 1,1-1-1,-2 1 0,-1 0 1,0 1-1,-1 0 0,-1 0 0,0 0 1,-2 0-1,0 0 0,-2 1 1,0-1-1,-2 15 7,2-21-259,10 100-3108,27-48-5536,-13-44 404</inkml:trace>
  <inkml:trace contextRef="#ctx0" brushRef="#br0" timeOffset="1613.175">3116 621 11691,'1'-113'6113,"-1"104"-5598,-1 1 0,-1-1 0,1 1 1,-1 0-1,-1 0 0,1 0 1,-1 0-1,-1 0 0,0 0 1,0 1-1,0 0 0,-1 0 1,0 0-1,-3-3-515,3 4 103,0 1-1,0 1 1,0-1 0,0 1 0,-1 0-1,0 0 1,0 0 0,0 1 0,0 0-1,-1 0 1,1 0 0,-1 1-1,0 0 1,1 1 0,-1-1 0,0 1-1,0 0 1,0 1 0,0 0 0,0 0-1,0 1 1,0-1 0,0 1-1,0 1 1,1-1 0,-1 1 0,0 1-103,-13 7-4,1 2 1,0 0-1,1 1 0,0 1 1,1 1-1,0 1 1,2 0-1,0 0 1,0 2-1,2 0 0,0 1 1,1 0-1,1 0 1,1 2-1,-1 4 4,-1-2-64,1 1 0,1 1 0,1-1 0,1 1 0,2 1 0,0-1 0,2 1 0,1 0 0,0 7 64,3-30-67,-1 0 0,1 0 1,0 1-1,1-1 0,-1 0 0,0 0 1,1 1-1,0-1 0,-1 0 0,1 0 1,1 0-1,-1 0 0,0 0 0,1 0 1,-1 0-1,1 0 0,0-1 1,0 1-1,0 0 0,1-1 0,-1 0 1,0 1-1,1-1 0,-1 0 0,1-1 1,0 1-1,0 0 0,0-1 1,0 1-1,0-1 0,0 0 0,0 0 1,0 0-1,0 0 0,1-1 0,-1 1 1,0-1-1,0 0 0,1 0 0,-1 0 68,10-3-13,-1 1 1,1-2 0,-1 0 0,0 0 0,-1-1 0,1 0 0,-1-1 0,0-1 0,0 0 0,-1 0 0,0-1 0,0 0 0,-1-1 0,0 0 0,7-8 11,10-8-16,96-74 117,-119 98-92,0 0 0,0 0 0,0 0 0,1 1 0,-1 0 0,0-1 0,0 1 0,0 0 0,0 1 0,0-1 0,0 0-1,0 1 1,0 0 0,0 0 0,0 0 0,0 0 0,0 0 0,0 0 0,0 1 0,-1-1 0,1 1 0,-1 0 0,1 0-1,-1 0 1,0 0 0,1 0 0,-1 1 0,0-1 0,0 1 0,-1-1 0,1 1 0,-1-1 0,1 1 0,-1 0 0,0 0-1,0 0 1,0 0 0,0 0 0,-1 0 0,1 0 0,-1 0 0,1 3-9,8 15 4,5 9 0,54 85 24,-64-111-33,-1 0 1,1-1-1,0 1 1,0-1 0,1 0-1,-1 0 1,1 0-1,-1-1 1,1 1-1,0-1 1,0 0 0,0-1-1,0 1 1,0-1-1,0 0 1,0 0 0,0-1-1,1 1 1,-1-1-1,0 0 1,0-1 0,1 1-1,-1-1 1,1 0 4,3-3-14,0-1 1,-1 1 0,1-1-1,-1-1 1,0 0 0,0 0-1,-1 0 1,0-1 0,0 0-1,-1-1 1,1 1 0,-2-1-1,1 0 1,-1-1 0,0 1-1,-1-1 1,0 0 0,2-8 12,17-44 377,-3 0 0,-2-2 0,-4 0-1,-2 0 1,-3-1 0,-3-1-1,-2 1 1,-4-33-376,0 84 243,1 8-108,-1 0 1,0 1 0,0-1 0,0 1 0,0-1-1,-1 0 1,1 1 0,-1-1 0,0 1 0,-1-1-1,1 1 1,-1 0 0,0-1 0,0 1-1,-2-2-135,-8 16 1154,0 21-1006,1 0 1,1 0 0,2 1-1,1 0 1,2 0 0,1 1 0,1 18-149,-3 28 161,4-1 1,4 1-1,2-1 1,13 56-162,21-17-1371,-11-88-2142,11-15-3876,-19-14-2562</inkml:trace>
  <inkml:trace contextRef="#ctx0" brushRef="#br0" timeOffset="2139.522">4019 631 12172,'1'-13'2754,"2"-5"-1824,2-10 31,-4-4 4003,-1 31-3662,0 18 54,20 92-1179,-18-105-172,-1-1 0,1 1 0,-1 0 0,1-1 0,1 0 1,-1 0-1,0 1 0,1-1 0,-1 0 0,1-1 0,0 1 0,0 0 0,0-1 1,0 0-1,1 0 0,-1 0 0,0 0 0,1 0 0,0-1 0,-1 1 0,1-1 1,0 0-1,0 0 0,-1-1 0,1 1 0,0-1 0,1 1-5,-2-2 10,0 1 0,1-1 0,-1 0 0,1 0 0,-1 0 0,0 0 0,0 0 0,0-1 1,1 0-1,-1 1 0,-1-1 0,1 0 0,0-1 0,0 1 0,-1 0 0,1-1 0,-1 1 0,0-1 0,0 0 0,0 0 0,0 0 0,0 0 0,-1 0 0,1 0 0,-1 0 0,1-3-10,16-91 1522,-19 93-1478,0 0 1,0 0-1,0 0 0,-1 0 0,1 0 1,-1 0-1,0 0 0,0 0 0,0 0 1,-1 1-1,0-1 0,1 1 0,-1 0 1,0 0-1,0 0 0,-1 0 0,1 0 1,-1 1-1,1-1 0,-1 1 0,0 0 1,0 0-1,0 0 0,0 1 0,0 0 1,0-1-1,0 1 0,0 1 0,-1-1 1,1 1-1,0-1 0,-1 1 0,1 1 1,0-1-1,-1 0 0,1 1 0,0 0 1,0 0-1,0 0 0,0 1 0,0-1 1,0 1-1,0 0 0,0 0 0,0 1-44,-10 3-6,1 2 0,0 0 0,0 1 0,1 0 0,0 1 0,0 0 0,1 1 0,0 0 0,1 1 0,1 0 0,0 1 0,0 0 0,1 0 0,1 1 0,0 0 0,1 0-1,0 0 1,2 1 0,-1 0 0,2 0 0,0 0 0,1 1 0,0-1 0,1 1 0,1-1 0,1 1 0,0-1 0,1 0 0,0 1 0,3 5 6,-2-13-175,0-1 0,1 1 0,1-1 0,-1 0 1,1 0-1,0-1 0,0 1 0,1-1 0,0 0 0,0-1 1,0 1-1,1-1 0,0 0 0,0-1 0,0 0 0,0 0 1,1 0-1,0-1 0,0 0 0,0-1 0,0 0 0,0 0 175,21 4-1697,0-1 0,0-2 0,1-1 0,-1-1 0,18-2 1697,19-3-6470</inkml:trace>
  <inkml:trace contextRef="#ctx0" brushRef="#br0" timeOffset="3880.833">4817 125 18802,'0'0'726,"0"0"203,0 0 848,0-6-330,0 6-1429,-1 0 1,1-1-1,0 1 1,-1 0-1,1-1 0,0 1 1,0-1-1,0 1 0,-1 0 1,1-1-1,0 1 0,0-1 1,0 1-1,0-1 0,0 1 1,0-1-1,0 1 1,0-1-1,0 1 0,0 0 1,0-1-1,0 1 0,0-1 1,0 1-1,0-1 0,0 1 1,0-1-1,0 1 0,1 0 1,-1-1-1,0 1 1,0-1-1,1 1 0,-1 0 1,0-1-1,1 1 0,-1 0 1,0-1-1,1 1 0,-1 0 1,0 0-1,1-1 1,-1 1-1,1 0 0,-1 0 1,0-1-1,1 1 0,-1 0 1,1 0-1,-1 0 0,1 0 1,-1 0-1,0 0 0,1 0 1,-1 0-1,1 0 1,-1 0-1,1 0 0,-1 0 1,1 0-1,-1 0 0,1 0 1,-1 1-1,0-1 0,1 0 1,-1 0-1,1 0 0,-1 1 1,0-1-1,1 0-18,33 38 635,-24-26-553,33 40 381,-3 2-1,-2 1 1,-2 2 0,-3 2-1,-3 1 1,18 49-463,-36-77 120,-2 1 1,-1 0-1,-1 0 1,-2 1-1,-1-1 1,-2 1-1,-1 1 1,-2-1-1,-1 0 1,-2 0-1,-1 0 1,-2-1-1,-1 1 1,-4 7-121,-11 15-5,-3-2-1,-2-1 1,-3-1 0,-1-2-1,-3-1 1,-2-1-1,-2-2 1,-2-2 0,-1-2-1,-3-1 1,-1-2 0,-2-3-1,-37 22 6,26-14-1879,61-44-3778,31-18-1957,6-9-6127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6.786"/>
    </inkml:context>
    <inkml:brush xml:id="br0">
      <inkml:brushProperty name="width" value="0.05" units="cm"/>
      <inkml:brushProperty name="height" value="0.05" units="cm"/>
      <inkml:brushProperty name="color" value="#E71224"/>
    </inkml:brush>
  </inkml:definitions>
  <inkml:trace contextRef="#ctx0" brushRef="#br0">13 130 14029,'0'0'3294,"-3"-14"-860,-6-46-58,9 57-2260,1 1 0,-1-1 0,1 0 1,-1 1-1,1-1 0,0 1 0,0-1 0,0 1 0,1 0 1,-1-1-1,1 1 0,-1 0 0,1 0 0,-1 0 0,1 0 1,0 0-1,0 1 0,0-1 0,0 0 0,1 1 0,-1-1 1,0 1-1,0 0 0,1 0 0,-1 0 0,1 0 0,-1 0 1,1 1-1,0-1 0,-1 1 0,1-1 0,-1 1 0,1 0 1,0 0-1,-1 0 0,1 1 0,0-1 0,-1 0 0,2 1-116,0-1 66,1 0-47,-1-1-1,1 1 1,0 0-1,-1 0 1,1 1-1,-1-1 1,1 1 0,-1 0-1,1 1 1,-1-1-1,0 1 1,1-1-1,-1 1 1,0 1-1,0-1 1,-1 0-1,1 1 1,0 0-1,-1 0 1,1 0-1,-1 0 1,0 1-1,0-1 1,0 1-1,-1 0 1,1 0 0,-1 0-1,0 0 1,0 0-1,0 0 1,-1 0-1,0 1 1,1-1-1,-1 2-18,-1 9 24,0 0-1,0 0 1,-2 0 0,0 0-1,0 0 1,-2-1-1,1 1 1,-2-1 0,0 0-1,-1 0 1,0 0 0,-1-1-1,-1 0 1,0 0-1,-1-1 1,0 0 0,0 0-1,-2-1 1,1 0-1,-1-1 1,-13 9-24,-13 21 257,34-38-238,2-1-16,0-1 0,0 0 0,0 1 0,0-1 0,0 1 0,0-1 0,0 1 0,1-1 0,-1 1 0,0-1 0,0 1 0,0 0 0,1 0 0,-1 0 0,0-1 0,1 1 0,-1 0 0,0 0 0,1 0 0,-1 0 0,1 0 0,0 0 0,-1 0 0,1 0 0,0 0 0,-1 0 0,1 0 0,0 0 0,0 0 0,0 0 0,0 0 1,0 0-1,0 1 0,1-1 0,-1 0 0,0 0 0,0 0 0,1 0 0,-1 0 0,0 0 0,1 0 0,-1 0 0,1 0 0,0-1 0,-1 1 0,1 0 0,0 0 0,-1 0 0,1-1 0,0 1 0,0 0 0,0 0-3,28 1-252,-1-2 0,1 0 0,0-2 0,-1-1-1,0-2 1,26-6 252,4-1-1829,18-3-2288,-27 4-1450,6-1-5179</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7.324"/>
    </inkml:context>
    <inkml:brush xml:id="br0">
      <inkml:brushProperty name="width" value="0.05" units="cm"/>
      <inkml:brushProperty name="height" value="0.05" units="cm"/>
      <inkml:brushProperty name="color" value="#E71224"/>
    </inkml:brush>
  </inkml:definitions>
  <inkml:trace contextRef="#ctx0" brushRef="#br0">205 96 13805,'-1'-91'4623,"1"91"-4507,0 0 1,0 0-1,0 0 0,-1 1 0,1-1 1,0 0-1,0 0 0,-1 0 1,1 0-1,0 0 0,0 0 0,0 0 1,-1 0-1,1 0 0,0 0 1,0 0-1,-1 0 0,1 0 0,0 0 1,0 0-1,-1 0 0,1 0 0,0 0 1,0 0-1,0 0 0,-1-1 1,1 1-1,0 0 0,0 0 0,0 0 1,-1 0-1,1 0 0,0 0 0,0-1 1,0 1-1,0 0 0,-1 0 1,1 0-1,0-1 0,0 1 0,0 0 1,0 0-1,0 0 0,0-1 1,0 1-1,0 0 0,0 0 0,-1-1 1,1 1-1,0 0 0,0 0 0,0-1-116,-10 23 595,-17 49-339,3 1 1,3 2-1,3 0 0,4 0 0,3 2 1,3 0-1,3 0 0,5 40-256,-1-109-13,1 1-1,0 0 1,0-1 0,1 1-1,-1 0 1,2-1 0,-1 1-1,1-1 1,1 1 0,-1-1-1,1 0 1,0 0 0,1 0-1,0 0 1,0-1-1,0 0 1,1 0 0,0 0-1,0 0 1,0 0 0,1-1-1,0 0 1,0 0 0,0-1-1,1 0 1,-1 0 0,1 0-1,0-1 1,0 0 0,0 0-1,1-1 1,1 0 13,6-3 6,1-2 0,-1 0 0,0-1 0,0 0 0,-1-1 1,1-1-1,-1 0 0,0-1 0,-1-1 0,1 0 0,-2-1 0,1 0 0,-1-1 0,-1 0 0,1-1 1,-2 0-1,0-1 0,0 0 0,-1-1 0,0 0 0,1-5-6,7-10 105,-2-1 0,-1 0 0,-1-1 0,-2-1 0,-1 0 0,-1 0 0,-2-1 0,-1 0 0,-1 0 0,-2-1 0,-1 1 0,-3-27-105,2 47 14,0 0 0,-2 0 1,1 0-1,-2 1 0,1-1 0,-2 0 1,1 0-1,-2 1 0,1-1 0,-2 1 0,1 0 1,-2 0-1,1 1 0,-2-1 0,1 1 1,-1 1-1,-1-1 0,0 1 0,0 0 1,0 1-1,-1 0 0,-1 1 0,1-1 1,-3 1-15,-4-1-5,-1 1 1,-1 0 0,1 2 0,-1 0 0,0 1 0,0 1 0,0 0 0,0 1 0,-1 1 0,1 1 0,0 1 0,-1 0-1,1 2 1,0 0 0,0 1 0,0 0 0,-13 6 4,24-6-195,-1-1 0,1 1 0,0 0 0,0 0 0,1 1 1,-1 0-1,1 0 0,0 0 0,0 1 0,1 0 0,-1 0 0,1 1 0,1-1 0,-1 1 0,1 0 0,0 0 0,0 4 195,-10 86-10427,20-45-1397</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7.627"/>
    </inkml:context>
    <inkml:brush xml:id="br0">
      <inkml:brushProperty name="width" value="0.05" units="cm"/>
      <inkml:brushProperty name="height" value="0.05" units="cm"/>
      <inkml:brushProperty name="color" value="#E71224"/>
    </inkml:brush>
  </inkml:definitions>
  <inkml:trace contextRef="#ctx0" brushRef="#br0">0 119 20019,'0'0'4901,"0"0"-3076,3-77-447,-4 60 255,1 6-832,0 3-481,0 3-128,1 5-128,1 0-32,2 11-32,6 5-128,6 1-512,3 5-930,-3 2-768,0 0-1858,-6-2-5413</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8.720"/>
    </inkml:context>
    <inkml:brush xml:id="br0">
      <inkml:brushProperty name="width" value="0.05" units="cm"/>
      <inkml:brushProperty name="height" value="0.05" units="cm"/>
      <inkml:brushProperty name="color" value="#E71224"/>
    </inkml:brush>
  </inkml:definitions>
  <inkml:trace contextRef="#ctx0" brushRef="#br0">37 85 13517,'0'0'4244,"0"0"-1847,0 0-507,12-13-454,40-40-614,-49 51-783,0 0 1,1 0 0,-1 0 0,0 0 0,1 0 0,0 1-1,-1 0 1,1 0 0,0 0 0,0 0 0,0 0-1,0 1 1,-1 0 0,1-1 0,0 2 0,0-1-1,0 0 1,1 1-40,9 0 79,-10-2-74,-1 0 0,1 1 0,0 0 0,0-1 0,0 1 0,0 1 0,0-1 0,0 1 0,0-1 0,-1 1 0,1 0 0,0 0 0,0 1-1,-1-1 1,1 1 0,-1 0 0,1 0 0,-1 0 0,0 0 0,0 1 0,0-1 0,0 1 0,0 0 0,-1 0 0,1 0 0,-1 0 0,0 0 0,0 0 0,0 1 0,0-1 0,0 1 0,-1-1 0,0 1 0,1 0 0,-2 0 0,1 0-1,0-1 1,-1 1 0,1 0 0,-1 0 0,0 0 0,-1 3-5,-5 10 21,-1-1 0,-1 1 0,-1-1 0,0-1 0,-1 0 0,-1 0 0,0-1 0,-1 0 0,-1-1 0,0 0 0,-1-1 0,0 0 0,0-1 0,-1-1 0,-15 7-21,-69 58 1079,99-74-1075,1 0 0,-1 0 0,1-1 0,0 1 1,-1 0-1,1 0 0,-1 0 0,1-1 1,0 1-1,0 0 0,0-1 0,-1 1 1,1 0-1,0-1 0,0 1 0,0-1 0,0 0 1,0 1-1,0-1 0,0 0 0,0 1 1,0-1-1,0 0 0,0 0 0,0 0 0,0 0 1,0 0-1,0 0 0,0 0 0,0 0 1,0 0-1,0-1 0,0 1 0,0 0 0,0-1 1,0 1-1,0-1-4,3 1 14,53-3-782,0-3-1,0-3 0,44-12 769,-7 2-4980,-21 4-3460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9.220"/>
    </inkml:context>
    <inkml:brush xml:id="br0">
      <inkml:brushProperty name="width" value="0.05" units="cm"/>
      <inkml:brushProperty name="height" value="0.05" units="cm"/>
      <inkml:brushProperty name="color" value="#E71224"/>
    </inkml:brush>
  </inkml:definitions>
  <inkml:trace contextRef="#ctx0" brushRef="#br0">182 144 11723,'-2'-92'2589,"-10"48"942,12 44-3440,-1-1-1,1 1 1,0 0-1,-1-1 0,1 1 1,-1 0-1,1-1 1,0 1-1,-1 0 1,1-1-1,-1 1 0,1 0 1,-1 0-1,1-1 1,-1 1-1,1 0 0,-1 0 1,1 0-1,-1 0 1,0 0-1,1 0 1,-1 0-1,1 0 0,-1 0 1,1 0-1,-1 0 1,1 0-1,-1 0 1,1 0-1,-1 1 0,1-1 1,-1 0-1,1 0 1,-1 1-1,1-1 1,-1 0-1,1 1 0,-1-1 1,1 0-1,0 1 1,-1-1-1,1 0 0,0 1 1,-1-1-1,1 1 1,0-1-1,-1 1 1,1-1-1,0 1 0,0-1 1,0 1-1,-1-1 1,1 1-1,0-1 1,0 1-1,0 0-90,-23 43 698,2 2-1,2 0 1,2 1-1,3 1 1,1 0-1,-6 50-697,13-71 25,1 0-1,1 0 0,2 1 1,1-1-1,1 1 0,1-1 1,1 1-1,2-1 1,1 0-1,0 0 0,3 0 1,0-1-1,1 0 0,2 0 1,0-1-1,7 9-24,-13-29 1,0 1 0,1-1 0,-1 0 0,1 0 0,0-1 0,0 1 0,0-1 0,0-1 0,1 1 0,0-1 0,-1 0 0,1-1 0,0 0 0,1 0 0,-1 0 0,0-1 0,1 0 0,-1 0 0,0-1 0,1 0 0,-1 0 0,0-1 0,1 0 0,-1 0 0,0-1 0,1 0 0,-1 0 0,0 0 0,-1-1 0,1 0 0,0-1-1,-1 0 1,0 1 0,0-2 0,0 1 0,0-1 0,-1 0 0,6-6-1,4-4 22,-1-1 0,-1 0 0,0-1 0,-1-1 0,0 0 0,-2-1-1,0 0 1,-2 0 0,0-1 0,-1 0 0,0 0 0,-2-1 0,-1 0-1,0 0 1,0-15-22,-2 0 61,-1-1 0,-1 1 1,-3-1-1,0 1 0,-3 0 0,-1 0 0,-1 1 0,-11-27-61,17 52-15,-1 0-1,0 0 1,0 0-1,-1 1 0,0-1 1,-1 1-1,0 0 1,-1 0-1,0 1 1,0-1-1,0 1 1,-1 1-1,-1-1 1,1 1-1,-1 0 1,0 1-1,-1 0 1,1 0-1,-1 1 1,0 0-1,-1 1 0,1 0 1,-1 0-1,0 1 1,0 0-1,0 1 1,0 0-1,0 0 1,0 1-1,-1 1 1,1 0-1,0 0 1,-8 2 15,8 0-277,1 1 0,0 1-1,0-1 1,0 1 0,1 1 0,-1 0 0,1 0 0,0 1 0,0-1 0,1 2 0,-3 2 277,-37 56-6295,31-20-495</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9.531"/>
    </inkml:context>
    <inkml:brush xml:id="br0">
      <inkml:brushProperty name="width" value="0.05" units="cm"/>
      <inkml:brushProperty name="height" value="0.05" units="cm"/>
      <inkml:brushProperty name="color" value="#E71224"/>
    </inkml:brush>
  </inkml:definitions>
  <inkml:trace contextRef="#ctx0" brushRef="#br0">0 107 21396,'0'0'3299,"0"0"-864,0 0-481,0 0-545,5-83-672,-7 73-353,-1 2-288,3 6-32,0 0 0,0 1-64,8 1-352,3 4-1154,8 7-576,3 5-832,-5 0-2499,-4-2-8361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9.826"/>
    </inkml:context>
    <inkml:brush xml:id="br0">
      <inkml:brushProperty name="width" value="0.05" units="cm"/>
      <inkml:brushProperty name="height" value="0.05" units="cm"/>
      <inkml:brushProperty name="color" value="#E71224"/>
    </inkml:brush>
  </inkml:definitions>
  <inkml:trace contextRef="#ctx0" brushRef="#br0">94 0 21332,'0'0'2637,"0"0"-432,0 0-112,0 0-657,0 0-678,0 0-390,-9 23-128,-11 32-81,2 1 0,3 0 0,2 1 0,3 2-159,6-19-150,1-1 1,2 1-1,2-1 1,1 1-1,2-1 1,2 0-1,2 0 1,1-1-1,13 34 150,-16-56-549,19 45-2543,-4-23-2294,-2-12-3166</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0.177"/>
    </inkml:context>
    <inkml:brush xml:id="br0">
      <inkml:brushProperty name="width" value="0.05" units="cm"/>
      <inkml:brushProperty name="height" value="0.05" units="cm"/>
      <inkml:brushProperty name="color" value="#E71224"/>
    </inkml:brush>
  </inkml:definitions>
  <inkml:trace contextRef="#ctx0" brushRef="#br0">447 424 8296,'63'-208'12646,"-59"199"-12245,0 0 0,-1-1 1,0 1-1,0-1 0,-1 0 0,0 0 0,-1 0 0,0 0 0,-1 0 0,0 0 0,0 0 0,-1 0 0,0 0 0,-1 0 0,0 0 0,-1 1 0,-2-6-401,0 10 22,-1 1 0,0 1 0,0-1 0,-1 1 1,1 0-1,-1 1 0,1-1 0,-1 1 0,0 0 1,0 1-1,0 0 0,0 0 0,0 1 1,0-1-1,0 1 0,0 1 0,0 0 0,0 0 1,0 0-1,0 1 0,0 0 0,0 0 0,1 0 1,-1 1-1,0 1-22,-17 5-6,1 2 0,0 0 0,0 2 0,1 1 0,1 0-1,0 2 1,2 0 0,-1 1 0,2 1 0,0 1 0,2 1 0,0 0 0,1 1 0,1 0 0,-8 17 6,17-28-107,0 1-1,1-1 1,1 1-1,-1 0 1,2 0-1,-1 1 1,2-1-1,-1 0 1,2 1-1,-1-1 1,2 1-1,-1-1 1,3 7 107,-3-12-92,2-1-1,-1 1 1,1 0-1,0-1 1,0 1 0,0-1-1,1 0 1,0 0-1,0 0 1,0 0 0,0 0-1,1 0 1,0-1-1,0 0 1,0 0 0,1 0-1,-1 0 1,1-1-1,0 0 1,0 0 0,0 0-1,0 0 1,1-1 0,-1 0-1,1 0 1,-1 0-1,1-1 93,8 1-8,0-1 0,-1 0 0,1-1 0,0 0 0,0-2 0,-1 1 0,1-2 0,-1 1 0,1-2 0,-1 0 0,0-1 0,-1 0 0,1 0 0,-1-2 0,0 1 0,9-8 8,79-20 1506,-96 35-1441,0 0 0,0 1 0,0-1 0,0 1 0,0 0 0,-1 1 0,1-1 0,-1 1 0,0-1 0,1 1 0,-1 0 0,0 0 0,-1 0 1,1 1-1,-1-1 0,1 1 0,-1-1 0,0 1 0,0 0 0,-1 0 0,1 0 0,-1 0 0,0 0 0,0 0 0,0 0 0,0 0 0,-1 1 0,0-1 0,0 0 0,0 0 1,0 1-1,-1 2-65,2 52 191,-2-1 1,-3 1 0,-2-1-1,-3 0 1,-2 0 0,-7 11-192,-31 235 366,38-85-665,17-165-2262,6-21-3633,-1-12-4675</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0.686"/>
    </inkml:context>
    <inkml:brush xml:id="br0">
      <inkml:brushProperty name="width" value="0.05" units="cm"/>
      <inkml:brushProperty name="height" value="0.05" units="cm"/>
      <inkml:brushProperty name="color" value="#E71224"/>
    </inkml:brush>
  </inkml:definitions>
  <inkml:trace contextRef="#ctx0" brushRef="#br0">96 88 20628,'0'0'2434,"0"0"-1922,-10-75 705,4 67-160,3 3-672,-3 5-257,1 5-128,-7 16-256,-2 13-577,-2 9-1858,4 15-2978,1-1-5189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7.606"/>
    </inkml:context>
    <inkml:brush xml:id="br0">
      <inkml:brushProperty name="width" value="0.05" units="cm"/>
      <inkml:brushProperty name="height" value="0.05" units="cm"/>
      <inkml:brushProperty name="color" value="#E71224"/>
    </inkml:brush>
  </inkml:definitions>
  <inkml:trace contextRef="#ctx0" brushRef="#br0">32 0 19250,'0'0'4164,"0"0"-2018,0 0-192,0 0-320,0 0-577,0 0-321,0 0-447,0 0-161,0 0-128,-31 26 0,39-24-64,7 1-513,-4-2-800,1-1-1602,-11 0-3940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1"/>
    </inkml:context>
    <inkml:brush xml:id="br0">
      <inkml:brushProperty name="width" value="0.05" units="cm"/>
      <inkml:brushProperty name="height" value="0.05" units="cm"/>
      <inkml:brushProperty name="color" value="#E71224"/>
    </inkml:brush>
  </inkml:definitions>
  <inkml:trace contextRef="#ctx0" brushRef="#br0">1 63 17489,'0'0'4932,"0"0"-3554,0 0-289,0 0-129,82-38-607,-37 28-321,7 4-32,10 0-192,1 3-449,11 3-224,5 0-672,-1 0-866,0 8-735,-4 3-578,-6 6-1057,-16 2-3907</inkml:trace>
  <inkml:trace contextRef="#ctx0" brushRef="#br0" timeOffset="1">893 181 9417,'0'0'5733,"0"0"-1953,0 0-609,0 0-929,0 0-737,0 0-544,0 0-704,-36-83-257,46 65 0,7 4-641,7 3-1857,4 1-3524,3 1-11146</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1.589"/>
    </inkml:context>
    <inkml:brush xml:id="br0">
      <inkml:brushProperty name="width" value="0.05" units="cm"/>
      <inkml:brushProperty name="height" value="0.05" units="cm"/>
      <inkml:brushProperty name="color" value="#E71224"/>
    </inkml:brush>
  </inkml:definitions>
  <inkml:trace contextRef="#ctx0" brushRef="#br0">92 265 17360,'-11'-89'2355,"-11"16"3773,18 75-4831,-34 210-21,32-112-1536,3 1 1,5 0-1,5-1 0,4 1 0,4-2 0,9 20 260,55 143-4244,-124-385 3626,25 75 1017,2 0-1,3-1 0,1-1 1,3 0-1,2-1 1,0-26-399,6 24 281,2 1 0,2-1 0,2 0 0,3 1 0,2 0 0,3 0 0,2 1 0,1 1 0,3 0 0,3 1 0,16-30-281,-32 69 11,1 0-1,0 1 1,1-1 0,0 1 0,0 0 0,1 0 0,0 1 0,1 0 0,0 0-1,0 1 1,1 0 0,0 0 0,0 1 0,0 0 0,1 1 0,0 0 0,0 0-1,0 1 1,1 1 0,-1 0 0,1 0 0,0 1 0,0 0 0,0 1 0,0 0-1,0 1 1,6 0-11,-5 3-12,0 1 0,0 0-1,-1 0 1,0 2-1,0-1 1,0 1 0,0 1-1,-1 0 1,0 0 0,-1 1-1,0 0 1,0 1 0,-1 0-1,0 0 1,0 1 0,-1 0-1,0 0 1,-1 1 0,0-1-1,-1 1 1,0 1-1,0-1 1,-2 1 0,1 0-1,-2 0 1,1 0 0,-2 0-1,1 0 1,-2 1 0,1-1-1,-2 0 1,0 1 0,0-1-1,-1 0 1,-3 10 12,1-11-86,0-1 1,0 0-1,-1 0 1,-1-1-1,1 1 1,-1-1-1,-1 0 1,0 0-1,0-1 1,-1 0-1,0-1 1,0 1-1,0-1 1,-1-1-1,-1 0 1,1 0-1,-1-1 1,1 0-1,-2 0 1,1-1 85,-15 5-952,0 0 1,-1-2-1,0 0 1,-1-2-1,1-1 1,-1-1-1,-17-1 952,15-2-4164,8 0-2087</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2.881"/>
    </inkml:context>
    <inkml:brush xml:id="br0">
      <inkml:brushProperty name="width" value="0.05" units="cm"/>
      <inkml:brushProperty name="height" value="0.05" units="cm"/>
      <inkml:brushProperty name="color" value="#E71224"/>
    </inkml:brush>
  </inkml:definitions>
  <inkml:trace contextRef="#ctx0" brushRef="#br0">80 156 8296,'-8'-153'14077,"7"151"-13981,1 2 110,0 1 0,0-1 0,-1 0 0,1 0-1,0 0 1,0 0 0,0 0 0,-1 0 0,1 0 0,0 0 0,0 0 0,-1 0 0,1 0 0,0 0 0,0 0 0,-1 0 0,1 0-1,0 0 1,0 0 0,0-1 0,-1 1 0,1 0 0,0 0 0,0 0 0,0 0 0,-1 0 0,1 0 0,0-1-206,-23 145 1940,7 0 1,5 12-1941,6-38 318,-3 44-221,6-1 0,9 7-97,34 59-2650,19-88-3508,-32-103 1113,0-11-2936</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6.438"/>
    </inkml:context>
    <inkml:brush xml:id="br0">
      <inkml:brushProperty name="width" value="0.05" units="cm"/>
      <inkml:brushProperty name="height" value="0.05" units="cm"/>
      <inkml:brushProperty name="color" value="#E71224"/>
    </inkml:brush>
  </inkml:definitions>
  <inkml:trace contextRef="#ctx0" brushRef="#br0">113 138 18033,'0'0'4901,"0"0"-3012,-40-79-992,18 59 737,2 4-673,8 3-385,1 5-319,7 6-225,2 2-32,1 5 0,1 12-897,1 7-1249,8 9-1089,7 10-3267,2 0-5670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6.765"/>
    </inkml:context>
    <inkml:brush xml:id="br0">
      <inkml:brushProperty name="width" value="0.05" units="cm"/>
      <inkml:brushProperty name="height" value="0.05" units="cm"/>
      <inkml:brushProperty name="color" value="#E71224"/>
    </inkml:brush>
  </inkml:definitions>
  <inkml:trace contextRef="#ctx0" brushRef="#br0">125 122 16400,'0'0'4163,"0"0"-2209,0 0 192,0 0-736,-91-4-898,76-11-288,1-2-160,9 0-64,5-2-352,3-1-2082,19 5-3107,1 0-7528</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7.109"/>
    </inkml:context>
    <inkml:brush xml:id="br0">
      <inkml:brushProperty name="width" value="0.05" units="cm"/>
      <inkml:brushProperty name="height" value="0.05" units="cm"/>
      <inkml:brushProperty name="color" value="#E71224"/>
    </inkml:brush>
  </inkml:definitions>
  <inkml:trace contextRef="#ctx0" brushRef="#br0">402 226 11467,'-19'-100'3753,"18"95"-3375,0 0 0,0 0 0,0 0 0,-1 1 0,0-1 1,0 0-1,0 1 0,0-1 0,-1 1 0,1 0 0,-1-1 0,0 2 0,-1-1 1,1 0-1,-1 0 0,1 1 0,-1 0 0,-1-1-378,3 5 131,-1-1 1,1 1-1,0 0 0,0 0 1,0 0-1,0 0 0,1 1 1,-1-1-1,0 0 0,0 1 1,1-1-1,-1 1 0,1 0 1,-1-1-1,1 1 0,0 0 1,0 0-1,0 0 0,0 0 1,0 0-1,0 0 0,0 0 1,1 0-1,-1 1 0,1-1 1,-1 0-1,1 2-131,-1-1 127,-24 81 5,4 0 1,4 1-1,4 1 1,3 0-1,3 36-132,2 17-2190,5-48-3265,0-63 2445,0 13-3984</inkml:trace>
  <inkml:trace contextRef="#ctx0" brushRef="#br0" timeOffset="250.607">301 358 10986,'6'-208'5568,"-6"201"-5215,-1 1-82,0 1 0,0 0 0,1-1 0,0 1-1,0-1 1,0 0 0,1 1 0,0 0 0,0-1-1,0 1 1,0-1 0,1 1 0,0 0 0,0 0 0,1 0-1,-1 0 1,1 0 0,0 1 0,0-1 0,1 1-1,-1 0 1,1 0 0,0 0 0,0 0 0,1 1-1,-1-1 1,1 1 0,-1 0 0,1 1 0,0-1-271,12 5 54,1 0 0,-2 1 0,1 1 0,0 1 0,-1 1 0,0 0 0,0 0 0,0 2-1,-1 0 1,0 1 0,-1 0 0,0 2 0,0-1 0,-1 1 0,-1 1 0,0 1 0,0 0 0,6 10-54,1-2-3,0 1 1,-1 0-1,-2 2 0,0 0 0,-2 1 0,0 0 1,-2 1-1,-1 1 0,-1-1 0,1 10 3,-6-20 0,-1 0 0,-1 1 0,0 0 0,-1-1 1,-1 1-1,-1 0 0,0 0 0,-1-1 0,-1 1 0,-1 0 0,0-1 0,-1 1 0,-1-1 0,0 0 0,-1-1 0,-1 1 0,-1-1 1,-2 3-1,-12 9 10,-1-1 0,-2-2-1,0 0 1,-1-2 0,-2 0 0,0-2 0,-1-2 0,-1 0 0,-1-2 0,0-1 0,-1-2 0,0 0 0,-1-3 0,-1-1 0,-13 2-10,12-2-376,0-1-1,0-1 1,0-2 0,-1-2-1,0-1 1,-25-3 376,23-12-4295,40-11-3768,18 5-20</inkml:trace>
  <inkml:trace contextRef="#ctx0" brushRef="#br0" timeOffset="828.248">1186 351 15439,'0'0'2322,"0"0"-742,0 0 37,0 0-495,-14-9-605,-41-24-223,54 33-291,1 0 0,-1 0 0,0 0 0,0 0 0,0 0 1,1 0-1,-1 0 0,0 0 0,0 0 0,0 1 0,1-1 0,-1 0 0,0 0 0,0 1 0,1-1 0,-1 0 1,0 1-1,1-1 0,-1 1 0,0-1 0,1 1 0,-1-1 0,1 1 0,-1 0 0,1-1 0,-1 1 0,1-1 1,-1 1-1,1 0 0,0 0 0,-1-1 0,1 1 0,0 0 0,0 0 0,-1-1 0,1 1 0,0 0 0,0 0 1,0-1-1,0 1 0,0 0 0,0 0 0,0 0 0,0-1 0,0 1 0,1 0 0,-1 0 0,0 0-3,6 42 66,2-27-39,0-1 1,2 0-1,0 0 1,0-1-1,1 0 1,1-1 0,1-1-1,-1 0 1,2 0-1,0-1 1,0-1-1,9 4-26,-15-6 4,1-1 0,1 0 1,-1-1-1,1 0 0,0 0 1,1-1-1,-1-1 0,1 1 1,0-2-1,0 1 0,0-2 1,1 1-1,-1-2 0,0 1 1,1-2-1,0 1 0,-1-2 1,1 1-1,-1-2 0,1 1 1,-1-2-1,10-2-5,-10-1 105,0 1 0,0-2 0,-1 1 0,0-1 0,-1-1 0,1 0 0,-2 0 0,1-1 0,-1 0 0,0-1 0,-1 1 0,0-1 0,-1-1 0,0 1 0,0-1 0,-1 0 0,0-1 0,-1 1 0,-1-1 0,0 0 0,0 0 0,-1 0 0,-1 0 0,0 0 0,-1 0 0,0 0 0,-1-8-105,0 14 51,0-1 0,-1 0 0,1 1 0,-2 0 0,1-1 0,-1 1-1,1 0 1,-2 0 0,1 0 0,-1 1 0,0-1 0,0 1 0,0 0 0,-1 0 0,1 0 0,-1 1 0,-1 0 0,1-1 0,0 2 0,-1-1 0,0 1 0,0 0 0,0 0 0,0 0 0,-1 1 0,1 0 0,-5 0-51,-1-1 3,1 1-1,-1 0 1,0 0-1,0 2 1,1 0-1,-1 0 1,0 1-1,0 0 1,0 1 0,1 0-1,-1 1 1,1 0-1,0 1 1,0 0-1,-4 3-2,-1 2-6,0 0-1,0 1 1,2 1 0,-1 1-1,1 0 1,1 0-1,0 2 1,1-1-1,0 2 1,1-1-1,1 2 1,0-1 0,1 1-1,1 1 1,1 0-1,0 0 1,1 0-1,1 1 1,0 0-1,1 0 1,1 0 0,1 0-1,1 0 1,0 1-1,2-1 1,0 0-1,1 1 1,0-1-1,2 1 7,1-5-33,1 0 0,1 0 0,0 0-1,0-1 1,1 0 0,1 0 0,0-1-1,1 0 1,1-1 0,-1 0 0,2-1 0,-1 0-1,2-1 1,-1 0 0,1 0 0,0-2-1,9 4 34,3 1-96,2 0 0,-1-2 0,2-1 0,-1-2-1,1 0 1,0-2 0,0-1 0,1-1 0,0-2 96,-9-1-5,-1-1 1,1-1-1,0 0 1,-1-2-1,0 0 1,0-1-1,0-1 1,0-1-1,-1-1 1,0 0-1,-1-1 0,0-1 1,0-1-1,-1 0 1,-1-1-1,0-1 1,0 0-1,-1-1 1,4-6 4,-1-1 189,0-1 0,-1 0 0,-2-1 0,0-1 0,-1 0-1,-2-1 1,0 0 0,-2-1 0,-1 0 0,-1-1 0,-1 1 0,-1-1 0,0-19-189,-13-29 1379,8 74-1345,-1-1 0,1 1 0,0-1 0,-1 1 0,1 0 0,-1-1 0,0 1 0,1 0 0,-1 0 0,0-1 0,0 1 0,0 0 1,0 0-1,0 0 0,0 0 0,0 0 0,0 0 0,0 0 0,0 0 0,0 0 0,-1 1 0,1-1 0,0 0 0,-1 1 0,1-1 1,0 1-1,-1 0 0,1-1 0,-1 1 0,1 0 0,-1 0 0,1 0 0,0 0 0,-1 0 0,1 0 0,-1 0 0,1 1 0,-1-1 1,1 0-1,0 1 0,-1-1 0,1 1 0,0-1 0,-1 1 0,1 0 0,0 0 0,0-1 0,-1 1 0,1 1-34,-8 6 23,0 1 0,0 1-1,1-1 1,1 1 0,0 1-1,0-1 1,1 1 0,0 0-1,1 1 1,0-1 0,1 1-1,-2 8-22,-13 50 12,2 0 0,4 1 0,3 0-1,3 1 1,2 30-12,-4 29-165,-15 105-1313,2-31-2172,12-70-2860,-2-154 4161,1-24 2859,1-1-1,3 1 0,1-1 1,3 0-1,1-1 1,2 1-1,3 0 0,1 0 1,2 0-1,2 0 1,2 1-1,1 1 0,3-1 1,1 2-1,3 0 0,1 1 1,1 1-1,3 1 1,5-5-510,-12 20 164,0 1 0,2 1 0,1 0 0,1 1 0,0 1 0,2 1 0,0 1 0,1 1-164,-13 9 47,-1 1 1,1 1-1,0-1 0,1 2 1,-1-1-1,1 1 0,0 1 0,0 0 1,0 1-1,1 0 0,-1 0 0,0 1 1,1 1-1,-1 0 0,1 1 1,-1 0-1,0 0 0,1 1 0,-1 1 1,8 2-48,-15-3 6,0-1 0,0 1 0,0 0 0,0 0 0,0 0 0,0 0 0,0 1 0,0-1 0,-1 1 0,0 0-1,1 0 1,-1 0 0,0 1 0,-1-1 0,1 1 0,0 0 0,-1-1 0,0 1 0,0 0 0,0 0 0,-1 1 0,1-1 0,-1 0 0,0 1 0,0-1 0,0 0 0,-1 1 0,1-1 0,-1 1 0,0-1 0,-1 1 0,1-1 0,-1 1 0,0-1 0,0 0 0,0 1 0,-1-1 0,1 0 0,-1 0 0,0 0 0,0 0 0,-3 3-6,-11 8 3,0-1 0,-1-1 0,-1 0 0,0-1 0,-1-1 0,0-1 0,-1-1 0,0-1 0,0 0 0,-1-1 0,0-2 0,-8 2-3,19-4 1,-98 34-1688,108-38 1558,0 1 1,1 0-1,-1 0 0,1 0 0,-1-1 0,1 1 1,-1 0-1,1 0 0,-1 0 0,1 0 0,-1 0 0,1 0 1,-1 0-1,1 0 0,-1 0 0,1 0 0,-1 0 1,1 0-1,-1 1 0,1-1 0,-1 0 0,1 0 1,-1 0-1,1 1 0,-1-1 0,0 0 0,1 1 1,-1-1-1,0 0 0,1 1 0,-1-1 0,0 0 1,1 1-1,-1-1 0,0 1 0,1-1 0,-1 1 1,0-1-1,0 0 0,0 1 0,1-1 0,-1 1 1,0-1-1,0 1 0,0-1 0,0 1 0,0-1 1,0 1-1,0-1 0,0 1 0,0-1 0,0 1 1,0-1-1,-1 1 0,1-1 0,0 1 0,0-1 1,0 1-1,-1-1 0,1 1 129,0-1-50,38 4-6607,9 1-3705</inkml:trace>
  <inkml:trace contextRef="#ctx0" brushRef="#br0" timeOffset="1171.684">2601 1160 19026,'0'0'4036,"-111"-5"-2883,66-2-865,7 0-224,11-2-64,10 1-480,2-4-1122,11 5-768,4 6-1634,0 1-2274</inkml:trace>
  <inkml:trace contextRef="#ctx0" brushRef="#br0" timeOffset="1172.684">1018 1849 14958,'-92'82'10442,"38"-66"-9225,30-5-832,24-5 479,27-6-511,45 0-321,44-9 32,38-1-64,34-4-256,22-2-289,5-4-448,-7-1-961,-5 2-800,-22 9-1090,-24 10-672,-38 0 224,-46 4-3876</inkml:trace>
  <inkml:trace contextRef="#ctx0" brushRef="#br0" timeOffset="1505.77">1635 1925 9865,'-83'2'4161,"-295"17"7736,357-17-11310,-78 22 2318,98-9-2350,87 10-271,-59-22-259,849 89 1174,-336-43-1255,-421-36-94,-1 5 1,110 31 149,-213-44-112,-5-3-112,0 0 0,0 1 0,0 0 1,0 1-1,-1 0 0,1 0 1,-1 1-1,0 0 0,-1 1 0,1 0 1,3 4 223,-11-9-170,0 1 0,-1 0 1,1 0-1,-1 0 0,0 0 1,1 0-1,-1-1 1,0 1-1,0 0 0,0 0 1,0 0-1,-1 0 0,1 0 1,0 0-1,-1-1 0,1 1 1,-1 0-1,0 0 1,0 0-1,1-1 0,-1 1 1,0 0-1,0-1 0,-1 1 1,1-1-1,0 0 0,0 1 1,-1-1-1,1 0 0,-1 1 1,1-1-1,-1 0 1,0 0-1,1-1 0,-1 1 1,0 0-1,0 0 0,1-1 1,-1 1-1,0-1 0,0 0 1,0 1-1,0-1 0,0 0 1,0 0 169,-88 30-9129</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5.111"/>
    </inkml:context>
    <inkml:brush xml:id="br0">
      <inkml:brushProperty name="width" value="0.05" units="cm"/>
      <inkml:brushProperty name="height" value="0.05" units="cm"/>
      <inkml:brushProperty name="color" value="#E71224"/>
    </inkml:brush>
  </inkml:definitions>
  <inkml:trace contextRef="#ctx0" brushRef="#br0">146 421 9417,'-3'-108'11670,"-8"93"-6610,3 37-3239,-14 131-1464,6 2 1,5 94-358,11-55-4868,7-181 2844,-38-186 3834,22 118-1401,3 1 1,1-1-1,4-1 1,1 1-1,3 0 0,3 0 1,2 1-1,2-1 1,2 2-1,3 0 1,3 0-1,1 1 0,5-2-409,-21 45 20,1-1-1,0 2 0,1-1 1,-1 1-1,2-1 0,-1 1 0,1 1 1,1-1-1,0 1 0,-1 0 1,2 0-1,-1 1 0,1 0 0,0 1 1,0 0-1,1 0 0,0 0 1,0 1-1,0 0 0,0 1 0,0 0 1,1 1-1,-1 0 0,1 0 1,0 1-1,-1 0 0,1 1 0,0 0 1,0 0-1,0 1 0,-1 1-19,1 1-28,0 0 0,-1 1-1,0 0 1,0 1-1,0 0 1,0 1 0,-1 0-1,0 0 1,0 0 0,0 1-1,-1 0 1,0 1-1,-1 0 1,1 0 0,-2 0-1,1 1 1,-1 0 0,0 0-1,-1 0 1,0 0-1,-1 1 1,1 0 0,-2 0-1,0 0 1,0 0 0,-1 0-1,0 0 1,0 0 0,-1 0-1,-1 1 1,0-1-1,0 0 1,-1 0 0,0 0-1,-3 7 29,-2-4-85,0 0 1,-1-1-1,0 0 0,-1-1 0,-1 0 0,0 0 0,0-1 0,-1-1 0,0 1 0,-1-2 1,1 1-1,-2-2 0,1 0 0,-1 0 0,-1-1 0,-11 3 85,-14 5-208,0-3 1,-1-1-1,0-2 0,0-1 0,-16-1 208,-38-3-2856,84-8-174,17-3-3746,10 2 65</inkml:trace>
  <inkml:trace contextRef="#ctx0" brushRef="#br0" timeOffset="276.495">1386 117 12364,'0'0'3801,"-4"-13"-913,-15-43-246,17 54-2530,1 1-1,0-1 0,0 1 0,0-1 1,-1 1-1,1 0 0,-1-1 1,1 1-1,-1 0 0,0 0 1,1 0-1,-1 0 0,0 0 1,0 1-1,0-1 0,1 0 1,-1 1-1,0-1 0,0 1 1,0 0-1,0 0 0,0 0 1,0 0-1,0 0 0,0 0 1,0 0-1,0 0 0,0 1 1,0-1-112,-5 1 295,-11 4-65,0 0 1,0 1-1,0 0 1,1 2 0,1 0-1,-1 1 1,1 1-1,0 0 1,1 1 0,1 1-1,0 0 1,0 1 0,1 1-1,1 0 1,-9 12-231,3-6 54,1 0 0,1 1 0,1 0 0,1 1 0,0 1 0,2 0 0,1 1 0,1 1 0,1-1 0,1 1 0,1 1 0,1-1-1,1 1 1,2 0 0,0 1 0,2-1 0,1 0 0,1 6-54,3-14-179,0 0 0,1 1 1,0-1-1,2-1 0,0 1 0,1-1 0,1-1 0,1 1 0,0-2 0,1 1 0,0-1 0,1-1 0,1 0 0,0-1 0,1 0 0,1-1 0,0-1 0,0 0 0,5 1 179,94 44-4874,6-30-3732,-65-23 2734,-6-3-897</inkml:trace>
  <inkml:trace contextRef="#ctx0" brushRef="#br0" timeOffset="701.695">1757 680 2819,'30'-101'4890,"30"-125"2915,-43 77 1232,-36 169-5973,-42 102-2444,5 3-1,6 2 0,0 20-619,-15 116-1532,116-413 1169,-49 143 363,24-79 12,3 1 0,4 2-1,4 1 1,3 1 0,35-49-12,-19 65 103,-54 64-98,-1 0 0,0-1 0,1 1 0,-1 0 0,0 0 0,1 0 0,0 0 0,-1 0 0,1 1 0,-1-1 0,1 0 0,0 1 1,0-1-1,-1 1 0,1 0 0,0-1 0,0 1 0,-1 0 0,1 0 0,0 0 0,0 0 0,0 1 0,-1-1 0,1 0 0,0 1 0,-1-1 0,1 1 0,0 0 1,-1-1-1,1 1 0,0 0 0,-1 0 0,1 0 0,-1 0 0,0 0 0,1 1 0,-1-1 0,0 0 0,0 1 0,0-1 0,0 1 0,0-1 0,0 1 0,0 0-5,9 18 1,-2 1-1,0 1 0,-2-1 0,0 1 0,-1 0 0,-2 0 1,0 1-1,-1-1 0,-2 18 0,3 4-2,3 21-38,2-1-1,3 0 0,19 62 41,-26-112-198,1 0 1,1 0-1,0-1 1,0 0-1,2 0 1,-1 0-1,2-1 1,-1 0-1,2-1 0,0 0 1,0 0-1,1-1 1,0-1-1,11 9 198,-22-27 75,-14-7 238,-1 1 0,-1 1 0,0 0 0,-1 1 0,0 1 0,-14-7-313,19 11 103,-35-25 63,-2 3 1,-2 2 0,0 2 0,-1 2 0,-2 3 0,0 2-1,-1 2 1,-23-2-167,65 20-4647,47 10-2109,10 0-3451</inkml:trace>
  <inkml:trace contextRef="#ctx0" brushRef="#br0" timeOffset="1014.622">2788 193 13196,'8'-73'4522,"3"52"2607,-4 50-4782,0 48-1956,-3 0 0,-3 1 0,-4-1 0,-3 1 0,-4-1 0,-3-1 0,-3 0 0,-17 45-391,23-90-38,-1-2 0,-2 1 1,-1-1-1,-1-1 0,-1-1 0,-2 0 1,-1-1-1,0-1 0,-2-1 0,-1-1 0,-1-1 1,-1-1-1,-7 4 38,-119 62-3770,42-51-6335,62-27-1847</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4.130"/>
    </inkml:context>
    <inkml:brush xml:id="br0">
      <inkml:brushProperty name="width" value="0.05" units="cm"/>
      <inkml:brushProperty name="height" value="0.05" units="cm"/>
      <inkml:brushProperty name="color" value="#E71224"/>
    </inkml:brush>
  </inkml:definitions>
  <inkml:trace contextRef="#ctx0" brushRef="#br0">86 829 19603,'0'0'3235,"0"0"-1634,74-39-224,-11 25-384,19 1-480,17 1-353,12 1-128,6 2-32,-8 5 0,-16 3-288,-27 1-833,-30 8-481,-25 7 97,-29 8-1250,-29 4-4452,-8 1-4420</inkml:trace>
  <inkml:trace contextRef="#ctx0" brushRef="#br0" timeOffset="287.956">1 1208 11979,'0'0'4132,"0"0"-3427,112 87 1121,-42-77-321,11-4-1121,15-4-287,10-2-97,9-6 32,8-7 0,-12-3 0,-8-1-32,-22-3 0,-25 3 0,-14 1-289,-21 0-2657,-13-1-2820,-7-3-2754</inkml:trace>
  <inkml:trace contextRef="#ctx0" brushRef="#br0" timeOffset="607.924">704 133 8488,'2'-41'3700,"0"-4"341,-2-2 3470,-4 61-3380,-1-3-3618,-53 149 816,8 2 1,6 3-1,-1 47-1329,2 16 119,-5 17-509,10 1-1,-2 198 391,39-375-1143,-1 39-1919,-4-39-5572,2-48-3126</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3.486"/>
    </inkml:context>
    <inkml:brush xml:id="br0">
      <inkml:brushProperty name="width" value="0.05" units="cm"/>
      <inkml:brushProperty name="height" value="0.05" units="cm"/>
      <inkml:brushProperty name="color" value="#E71224"/>
    </inkml:brush>
  </inkml:definitions>
  <inkml:trace contextRef="#ctx0" brushRef="#br0">74 446 11243,'0'-120'6750,"0"65"-571,1 118-1343,4 40-3179,2 39-1221,-6-79-561,5 265 862,-8-111-4904,-5-179-248,-11-80 2130,-41-315 2623,54 303 382,3 0 0,2 0 0,2 0 0,3 0-1,2 0 1,2 1 0,3 0 0,18-50-720,-27 91 102,0 0 1,1 0 0,1 0-1,0 1 1,0 0-1,1 0 1,1 0 0,0 1-1,0 0 1,1 0-1,0 1 1,1 0-1,0 0 1,0 1 0,1 0-1,0 0 1,0 2-1,1-1 1,0 1 0,0 1-1,1 0 1,-1 0-1,9-1-102,-10 3 1,-1 1-1,1 1 1,-1 0-1,1 0 0,0 1 1,0 0-1,-1 0 1,1 2-1,-1-1 0,1 1 1,-1 0-1,1 1 1,-1 0-1,0 0 0,0 1 1,0 0-1,-1 1 0,1 0 1,-1 0-1,-1 1 1,1 0-1,-1 1 0,0-1 1,0 1-1,0 1 1,-1-1-1,3 6 0,-3-1-43,0 0 0,-1 1 1,-1 0-1,0 0 0,0 0 0,-2 0 0,1 0 0,-2 1 1,0-1-1,0 1 0,-1-1 0,-1 1 0,0-1 0,-1 1 0,-1-1 1,0 0-1,0 0 0,-2 0 0,1 0 0,-2-1 0,-4 10 43,-2 0-236,-1 0-1,-1 0 1,-1-2-1,-1 0 1,0-1-1,-2 0 0,0-1 1,-1-1-1,0-1 1,-2-1-1,-5 3 237,-29 2-304,59-49 347,7 16-42,0 0 0,1 2 0,1-1 0,0 2 0,1 0 0,0 0 0,0 1 0,1 1 0,0 0 0,12-3-1,-20 6-1,1 1 0,0 0 0,0 0 0,1 1 0,-1 0 0,1 0 0,0 1 0,0 0 0,-1 1-1,1-1 1,0 2 0,0-1 0,0 2 0,0-1 0,0 1 0,0 0 0,0 1 0,0 0 0,0 0 0,-1 1 0,1 0 0,-1 1 0,0 0 0,0 0-1,0 1 1,-1 0 0,1 0 0,-1 1 0,-1-1 0,1 2 0,-1-1 0,0 1 0,0 0 0,-1 0 0,3 5 1,-2 5 5,-2 0 0,0 1 0,0-1 0,-2 1 0,0 0 0,-1 0 0,-1 0 0,-1 0 0,-1 0 0,0 0 0,-1-1 0,-1 1 1,0-1-1,-2 0 0,0 0 0,0 0 0,-2-1 0,0 0 0,-1 0-5,-83 110 38,88-121-75,-1-1 0,-1 1 0,1-1 0,-1 0 0,1 0 0,-1-1 1,0 0-1,0 0 0,-1 0 0,1-1 0,0 0 0,-1 0 0,0 0 0,1-1 1,-1 0-1,0 0 0,0-1 0,0 0 0,1 0 0,-1-1 0,-4 0 37,-47-34-4401,31-2-2472,16 8 984</inkml:trace>
  <inkml:trace contextRef="#ctx0" brushRef="#br0" timeOffset="297.342">1044 13 1313,'0'0'11029,"0"0"-6192,17-3-1869,-6 1-2380,-7 0-437,0 1 0,-1 0 1,1 0-1,0 0 0,0 0 0,0 1 0,0 0 0,0-1 1,0 2-1,0-1 0,0 0 0,0 1 0,0 0 0,0-1 1,0 2-1,0-1 0,-1 0 0,1 1 0,0 0 0,-1-1 0,1 1 1,-1 1-1,0-1 0,1 1 0,-1-1 0,-1 1 0,1 0 1,0 0-152,17 31 512,-1 2 1,-1 0-1,-3 1 1,0 1-1,-3 0 1,-1 1-1,-2 0 0,-2 0 1,-1 1-1,-2 5-512,3-6 57,-2 1-1,-1 0 0,-2-1 0,-2 1 0,-2 0 0,-1 0 0,-2-1 0,-2 0 0,-2 0 0,-1 0 0,-2-1 0,-1-1 0,-2 0 0,-2-1 0,-1 0 0,-2-2 0,-2 0 0,-20 24-56,-54 37-1375,27-41-3330,49-42-996,10-9-4843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31.854"/>
    </inkml:context>
    <inkml:brush xml:id="br0">
      <inkml:brushProperty name="width" value="0.05" units="cm"/>
      <inkml:brushProperty name="height" value="0.05" units="cm"/>
      <inkml:brushProperty name="color" value="#E71224"/>
    </inkml:brush>
  </inkml:definitions>
  <inkml:trace contextRef="#ctx0" brushRef="#br0">437 1 17200,'0'0'3363,"0"0"-795,0 0-443,0 0-737,-15 0-721,8 0-631,1 1 1,-1-1-1,0 1 0,0 0 0,0 1 0,1 0 0,-1 0 1,1 0-1,-1 1 0,1 0 0,0 0 0,0 0 1,0 1-1,1 0 0,-1 0 0,1 1 0,0-1 0,-4 6-36,-27 31 238,3 1-1,1 1 0,3 2 1,1 2-1,2 0 0,3 1 0,1 2 1,3 0-1,-10 43-237,23-72-30,1 1 1,0 0-1,2 0 1,0 0-1,2 0 0,1 1 1,0-1-1,2 0 1,0 1-1,2-1 1,0 0-1,1-1 0,2 1 1,0-1-1,1 0 1,1-1-1,1 0 1,1 0-1,0-1 0,2-1 1,0 0-1,1 0 1,1-1-1,0-1 1,1-1-1,18 13 30,-11-13-484,1-1 1,0-1-1,1-2 0,0 0 1,0-2-1,2-1 0,-1 0 0,1-2 1,23 2 483,146-1-9142,-131-13 2469</inkml:trace>
  <inkml:trace contextRef="#ctx0" brushRef="#br0" timeOffset="616.06">1328 307 10314,'-1'-12'4569,"-6"-39"-1616,7 50-2814,-1-1 0,0 1 0,0 0 0,0 0 0,1 0 0,-1 0 0,0-1 0,0 1 0,-1 1 0,1-1 0,0 0 0,0 0 0,0 0 0,-1 1 0,1-1 0,0 0 0,-1 1 0,1-1 0,0 1 0,-1 0 0,1 0 0,-1-1 0,1 1 0,0 0 0,-1 0 0,1 0 0,-1 0 0,1 0 0,-1 1 0,1-1 0,0 0 0,-1 1 0,1-1 0,-1 1 0,1-1 0,0 1 0,0 0 0,-1-1 1,1 1-1,0 0 0,0 0 0,0 0 0,0 0 0,0 0 0,0 0 0,0 0 0,0 1-139,-19 15 360,2 1 0,0 2 1,1-1-1,1 2 0,0 0 1,-4 11-361,6-11 149,0-4-133,2 1 0,0 0 0,1 1 0,1 0 0,0 1 0,2 0 0,0 0 0,1 1 0,2 0 0,0 0 0,1 0 0,1 1 0,1-1 0,1 1 0,0 0 0,3 12-16,37 36-270,-38-69 265,1 1 0,-1-1 0,0 1 1,0-1-1,1 0 0,-1 0 0,1 0 0,-1 0 0,1 0 0,0 0 1,-1 0-1,1 0 0,0-1 0,-1 1 0,1-1 0,0 1 0,0-1 0,0 1 1,-1-1-1,1 0 0,0 0 0,0 0 0,0 0 0,0 0 0,0-1 1,-1 1-1,1-1 0,0 1 0,0-1 0,-1 1 0,1-1 0,0 0 1,-1 0-1,1 0 0,0 0 0,-1 0 0,0 0 0,1 0 0,-1-1 1,0 1-1,1 0 5,7-13 16,-1 0 0,-1-1 0,0 1 0,-1-1 0,0-1 0,-1 1 1,-1-1-1,-1 0 0,0 0 0,-1 0 0,0 0 0,-2-9-16,3 3 4,55-369 87,-57 380-51,1 1 0,1 0-1,0 0 1,0 1 0,1-1 0,0 1 0,1 0-1,0 0 1,0 0 0,1 0 0,3-3-40,-7 11 20,0 0 0,1 1 0,-1-1 0,1 0 0,-1 1 1,0-1-1,1 1 0,-1 0 0,1-1 0,-1 1 0,1 1 1,-1-1-1,1 0 0,-1 0 0,1 1 0,-1 0 0,1-1 0,-1 1 1,0 0-1,1 0 0,-1 0 0,0 1 0,0-1 0,0 0 1,0 1-1,0 0 0,0-1 0,0 1 0,-1 0 0,1 0 0,-1 0 1,1 0-1,-1 0 0,1 0 0,-1 0 0,0 0 0,0 1 0,0-1 1,-1 0-1,1 3-20,113 229 27,-93-187-50,-2 1 1,-2 1 0,-2 1 0,-2 1 0,-2 0 0,-3 0 0,-2 0 0,-1 44 22,-4-93-5,-1 1 0,1-1-1,-1 1 1,0-1 0,0 1-1,0-1 1,0 1 0,0-1-1,-1 1 1,1-1 0,-1 1-1,1-1 1,-1 0 0,0 1-1,0-1 1,0 0 0,0 1-1,0-1 1,-1 0 0,1 0-1,-1 0 1,0 0 0,1 0-1,-1 0 1,0-1 0,0 1-1,0-1 1,0 1 0,0-1-1,0 0 1,-1 1 0,1-1-1,0 0 1,-1-1 0,1 1-1,-1 0 1,1-1 0,-1 1-1,1-1 1,-1 0 0,1 0-1,-1 0 1,1 0-1,-1 0 1,-1-1 5,-14-6 10,1-1 0,0-1 0,1-1 1,0 0-1,0-1 0,1-1 0,0 0 0,1-1 0,1-1 0,-5-7-10,17 21 1,-204-254-215,200 247-169,-15-21-949,15 9-3290,9 16-1640,10 2-4505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6.108"/>
    </inkml:context>
    <inkml:brush xml:id="br0">
      <inkml:brushProperty name="width" value="0.05" units="cm"/>
      <inkml:brushProperty name="height" value="0.05" units="cm"/>
      <inkml:brushProperty name="color" value="#E71224"/>
    </inkml:brush>
  </inkml:definitions>
  <inkml:trace contextRef="#ctx0" brushRef="#br0">520 105 13549,'0'0'4367,"0"0"-1602,0 0-454,0 0-629,0 0-662,0 0-380,-16 11-191,-103 74 85,22-24-187,66-42-300,0 0 0,1 2 0,1 1-1,1 1 1,-15 18-47,40-39 2,1-1 0,0 2 0,0-1 0,-1 0 0,1 0 0,1 1-1,-1-1 1,0 1 0,1-1 0,-1 1 0,1 0 0,0-1 0,0 1 0,0 0-1,0 0 1,0 0 0,1 0 0,-1 0 0,1 0 0,0 0 0,0 0 0,0 0-1,0 0 1,1 0 0,-1 0 0,1 0 0,0 0 0,-1 0 0,1 0-1,1 0 1,-1-1 0,0 1 0,1 0 0,-1-1 0,1 1 0,0-1 0,0 1-1,0-1 1,0 0 0,0 0-2,23 10 22,0 0-1,1-2 1,0-1-1,0-2 1,0 0-1,1-2 1,0 0-1,2-2-21,-17-1 4,233 20-933,-266-29-10703,0 5 849</inkml:trace>
  <inkml:trace contextRef="#ctx0" brushRef="#br0" timeOffset="296.004">0 952 18802,'0'0'3075,"0"0"-737,0 0-320,0 0-833,77-1-192,-25-3-192,11-1-225,2 4-223,-1 0-33,-2-1-224,-13 1-96,-7-1-32,0 1-417,-3 1-576,-6 0-992,-8 0-1507,-2-2-3490,-10 0-8937</inkml:trace>
  <inkml:trace contextRef="#ctx0" brushRef="#br0" timeOffset="625.058">1055 162 17489,'7'-16'2679,"29"-54"-575,-31 63-1899,0 1 0,1 0 0,-1 1 0,1-1 0,0 1 0,1 0 0,0 1 0,-1-1 0,1 1 0,0 1 0,1-1 0,-1 1 0,1 0 0,-1 1 0,1 0 0,0 0 0,0 1 0,0 0 0,0 0 0,0 1 0,0 0 0,0 0 0,0 1 0,0 0 0,6 2-205,-9-2 10,1 0 0,-1 0 0,0 1 0,0-1 0,0 1 0,0 0 0,0 1 0,0 0 0,-1-1 0,1 1 0,-1 1 0,0-1 0,0 1 0,0-1 0,0 1 0,0 0 0,-1 1 0,0-1 0,0 0 0,0 1 0,-1 0 0,1 0 0,-1 0 0,0 0 0,0 0 0,-1 0 0,1 3-10,0 3-76,0-1-1,-1 1 0,-1 0 1,0 0-1,0 0 0,-1 0 1,0 0-1,-1 0 0,0-1 1,-1 1-1,0-1 0,-1 1 1,-1 1 76,0 2-309,0 0 0,-1-1 0,-1 1 0,0-1 1,-1-1-1,-1 1 0,0-1 0,0-1 1,-1 0-1,-1 0 0,1-1 0,-2 0 0,0-1 1,0 0-1,0-1 0,-1-1 0,0 0 0,-1 0 1,0-1 308,15-6 11,-1-1 0,1 1 0,-1 0 1,1 0-1,-1-1 0,1 1 0,-1 0 0,1-1 1,-1 1-1,1-1 0,-1 1 0,1 0 0,-1-1 1,0 1-1,1-1 0,-1 1 0,0-1 0,1 0 1,-1 1-1,0-1 0,0 1 0,1-1 1,-1 1-1,0-1 0,0 0 0,0 1 0,0-1 1,0 1-1,0-1 0,0 0 0,0 1 0,0-1 1,0 0-1,0 1 0,0-1 0,0 1 0,-1-1 1,1 0-1,0 1 0,0-1 0,-1 1 1,1-1-1,0 1 0,-1-1 0,1 1 0,-1-1 1,1 1-1,-1-1 0,1 1 0,0 0 0,-1-1 1,1 1-1,-1 0 0,0-1 0,1 1 0,-1 0 1,1 0-1,-1-1 0,1 1 0,-1 0-11,11-6 148,0 0 0,1 1 0,0 0 1,0 1-1,1 0 0,-1 1 0,1 0 0,-1 1 0,1 0 0,0 0 0,0 2 0,0-1 0,0 2 0,0-1 0,8 3-148,-13-1 10,0 1 1,0 0-1,0 0 1,-1 1-1,0 0 0,1 0 1,-1 0-1,0 1 1,-1 0-1,1 0 0,-1 0 1,0 1-1,-1 0 1,1-1-1,-1 2 0,0-1 1,-1 1-1,1-1 1,-1 1-1,0 0 0,-1 0 1,0 0-1,0 0 1,-1 1-1,1-1 0,-2 0 1,1 1-1,-1-1 1,0 1-1,-1-1 0,1 1 1,-1-1-1,-1 0 1,0 0-1,0 1 0,0-1 1,-1 0-1,-2 4-10,-2 0 10,-2 0 0,1 0 0,-1 0 1,-1-1-1,0-1 0,0 0 0,-1 0 0,0-1 0,-1 0 0,0-1 0,0 0 0,0-1 0,-1-1 1,0 0-1,0 0 0,0-1 0,-1-1 0,1 0 0,-1-1 0,0-1 0,0 0 0,1 0 0,-1-2 1,0 0-1,0 0 0,1-1 0,-1-1 0,0 0 0,1-1 0,0-1 0,0 0 0,1 0 0,-1-1 1,1-1-1,0 0 0,1-1 0,-1 0-10,-11-36-1879,43-3-5355,9 16 145</inkml:trace>
  <inkml:trace contextRef="#ctx0" brushRef="#br0" timeOffset="937.473">1764 21 14318,'0'0'4142,"0"0"-1248,0 0-460,15-4-550,54-5-602,-65 9-1216,-1 0 0,1 1 0,-1 0 0,0 0 0,1 0 0,-1 0 0,0 1 0,0-1 0,1 1 0,-1 0 0,0-1 0,0 2 0,-1-1 0,1 0 0,0 0 0,-1 1 0,0 0 0,1-1 0,-1 1 0,0 0 0,0 0 0,-1 0 0,1 0-65,1 2 76,5 12 23,0 0 1,-2 1 0,0 0 0,-1 0 0,-1 1-1,-1-1 1,0 1 0,-2 0 0,0-1 0,-1 1-1,0 0 1,-2 0 0,0-1 0,-2 1 0,0-1 0,-1 1-1,-4 9-100,-11 28-36,-3-2 0,-2-1 0,-3-1 0,-1-1 0,-3-1 0,-2-2 0,-2-2 0,-6 4 36,37-43-215,-1 0 0,1 0 0,-1 0 0,0-1 0,0 0 0,-1 0 0,0-1 0,0 1 0,0-2 0,-1 1 0,-7 3 215,25-33-8018,10 0 763,5-3-4858</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7.876"/>
    </inkml:context>
    <inkml:brush xml:id="br0">
      <inkml:brushProperty name="width" value="0.05" units="cm"/>
      <inkml:brushProperty name="height" value="0.05" units="cm"/>
      <inkml:brushProperty name="color" value="#E71224"/>
    </inkml:brush>
  </inkml:definitions>
  <inkml:trace contextRef="#ctx0" brushRef="#br0">40 111 15695,'9'-101'7265,"-6"91"-1362,-1 24-3851,-23 219-585,3-104-1082,3 309-2040,27-344-2294,5-35-1935,0-22-2679</inkml:trace>
  <inkml:trace contextRef="#ctx0" brushRef="#br0" timeOffset="304.247">588 435 14894,'11'-92'4178,"-4"49"2876,-26 70-4180,3-6-2823,1 3 2,2 0-1,1 1 1,1 1-1,1-1 0,2 2 1,0-1-1,1 1 0,2 0 1,0 10-53,3-20 6,1-1 0,1 1 0,0-1 1,1 1-1,1-1 0,0 1 0,1-1 1,1 0-1,1 0 0,0 0 0,1-1 1,0 0-1,2 0 0,0 0 0,0-1 1,4 4-7,-7-12-32,0 0 0,0 0 0,1-1 0,0 0 0,0 0 0,0 0 0,0 0 0,1-1 0,0-1 1,-1 1-1,1-1 0,1 0 0,-1 0 0,0-1 0,1 0 0,-1 0 0,1-1 0,0 0 0,-1-1 0,1 1 0,0-1 0,0-1 1,-1 1-1,1-1 0,0-1 0,-1 0 0,1 0 0,-1 0 0,0-1 0,1 0 32,10-4-7,1-2 0,-1 0 0,-1-1 0,0-1 0,0 0 0,-1-2-1,0 0 1,-1 0 0,-1-1 0,0-1 0,-1-1 7,0-2 73,0-1 0,-2 0-1,0-1 1,-2 0 0,0-1 0,-1 0-1,-1 0 1,-1 0 0,0-1 0,-2 0-1,-1 0 1,-1-1 0,0 1 0,-2 0-1,-1-1 1,0 1 0,-2 0 0,0-1-1,-2 0-72,1 6 21,0 0-1,-1 1 0,0 0 1,-1 0-1,-1 1 0,-1 0 0,0 0 1,-1 0-1,0 1 0,-1 1 1,-1-1-1,0 2 0,-1-1 1,0 2-1,-1 0 0,0 0 0,-1 1 1,0 1-1,-1 0 0,0 1 1,0 0-1,0 2 0,-1 0 1,0 0-1,-7 0-20,-6 0-387,0 2-1,0 1 1,0 2 0,-1 0 0,-25 4 387,-78 14-8661,61-5-4973</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5.993"/>
    </inkml:context>
    <inkml:brush xml:id="br0">
      <inkml:brushProperty name="width" value="0.05" units="cm"/>
      <inkml:brushProperty name="height" value="0.05" units="cm"/>
      <inkml:brushProperty name="color" value="#E71224"/>
    </inkml:brush>
  </inkml:definitions>
  <inkml:trace contextRef="#ctx0" brushRef="#br0">44 138 10058,'2'-56'2320,"1"7"954,-3 16 3239,0 38-6327,-1 165 4055,-20 84-2774,-4-15-2626,24-238 1108,1 0 0,0 0-1,0 0 1,0 0 0,0 0 0,0 0 0,0 1-1,0-1 1,0 0 0,0 0 0,0 0 0,1 0-1,-1 0 1,0 0 0,1 0 0,-1 1-1,1-1 1,-1 0 0,1-1 0,0 1 0,-1 0-1,1 0 1,0 0 0,0 0 0,0 0 0,-1-1-1,1 1 1,0 0 0,0-1 0,0 1 0,0-1-1,0 1 1,0-1 0,0 1 0,1-1-1,-1 0 1,0 1 0,0-1 0,0 0 0,0 0-1,0 0 1,0 0 0,1 0 0,-1 0 0,0 0-1,0 0 1,0-1 0,0 1 0,0 0-1,0-1 1,0 1 0,1 0 0,-1-1 0,0 0-1,0 1 1,-1-1 0,1 0 0,0 1 0,1-2 51,191-136-881,-168 129 897,-1 2 0,2 1 0,-1 1 0,1 1 0,0 1 0,0 1 0,0 1 0,18 3-16,86-7 69,-126 5-6,1 0 0,0 0 0,-1-1 0,1 1 0,-1-1 0,1 0 0,-1-1 0,1 1 0,-1-1 0,0 0 0,0 0 0,0 0 0,0 0 0,0-1 0,0 0 0,-1 0 0,1 0 0,-1 0 0,0 0 0,0-1 0,0 1 0,0-1 0,-1 0 0,1 0 0,-1 0 0,0 0 0,0 0 0,-1-1 0,1 1 0,-1 0 0,0-1 0,0 1 0,0-1 0,-1 1 0,0-6-63,2-4 246,-2 0 0,0 0 0,0-1 0,-2 1 0,0 0 0,0 0 0,-1 0 0,-1 0 0,0 1 0,-1-1 0,0 1 0,-1 0 0,-5-7-246,11 19 28,-1 1 0,1-1 0,0 0 1,-1 1-1,1-1 0,0 1 0,-1-1 1,1 0-1,0 1 0,-1-1 1,1 1-1,-1-1 0,1 1 0,-1 0 1,0-1-1,1 1 0,-1-1 0,1 1 1,-1 0-1,0-1 0,1 1 0,-1 0 1,0 0-1,1 0 0,-1-1 0,0 1 1,1 0-1,-1 0 0,0 0 0,0 0 1,1 0-1,-1 0 0,0 1 0,1-1 1,-1 0-1,0 0 0,1 0 0,-1 1 1,0-1-1,1 0 0,-1 0 0,1 1 1,-1-1-1,0 1 0,1-1 0,-1 1 1,1-1-1,-1 1 0,1-1 0,-1 1 1,1-1-1,0 1 0,-1-1 0,1 1-28,-16 41 311,15-38-279,-13 65 155,3 2 0,3-1 0,3 1 0,3 0 0,7 59-187,-4-106-118,18 106-2657,15-52-2548,-16-58 1532,1-9-2855</inkml:trace>
  <inkml:trace contextRef="#ctx0" brushRef="#br0" timeOffset="325.105">1089 331 12972,'1'-12'2306,"1"-4"-1503,1-11-62,-2 3 5424,-3 56-5442,-3 0-1,0-1 0,-2 1 1,-1-1-1,-4 5-722,-6 29 365,5-7-378,3 0 1,3 1-1,2-1 0,3 1 0,3 26 13,-2-81-36,1 0-1,-1 0 1,1 0-1,0-1 1,1 1-1,-1 0 1,0 0-1,1-1 1,0 1 0,0 0-1,0 0 1,0-1-1,1 1 1,0-1-1,-1 0 1,1 1-1,0-1 1,1 0-1,-1 0 1,0 0 0,1 0-1,0-1 1,-1 1-1,1-1 1,0 1-1,1-1 1,-1 0-1,0 0 1,1 0-1,-1-1 1,1 1 0,-1-1-1,1 0 1,-1 0-1,2 0 37,10 0-7,0-1 0,-1-1 0,1 0 0,0-1 0,-1 0 0,0-2 0,1 1 0,-1-2 0,-1 0 0,1 0 0,-1-1 0,0-1 0,0 0 0,-1-1 0,0 0 0,0-1 0,-1-1 0,0 0 0,6-6 7,3-6 83,-1 0-1,0-1 1,-2 0-1,0-2 0,-2 0 1,-1 0-1,-1-2 0,-1 0 1,3-11-83,-7 13 187,-1 0 0,-1-1-1,-1 1 1,-1-1 0,-2 0 0,0 0 0,-2 0 0,-1-8-187,0 25 18,-1-1-1,0 1 1,-1 0 0,0-1 0,0 1 0,-1 1 0,0-1 0,0 0 0,-1 1 0,-1 0 0,1 0 0,-1 1 0,0-1 0,-1 1 0,0 1 0,0-1 0,0 1 0,-1 0 0,0 1 0,0 0-1,0 0 1,-1 1 0,0 0 0,0 0 0,-6-1-18,-116-29-992,6 25-3557,74 9-2840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23:25.145"/>
    </inkml:context>
    <inkml:brush xml:id="br0">
      <inkml:brushProperty name="width" value="0.05" units="cm"/>
      <inkml:brushProperty name="height" value="0.05" units="cm"/>
      <inkml:brushProperty name="color" value="#E71224"/>
    </inkml:brush>
  </inkml:definitions>
  <inkml:trace contextRef="#ctx0" brushRef="#br0">620 0 13837,'0'0'657,"0"0"-17,0 0 1015,0 0-358,0 0-784,-5 13-123,-42 175 432,34-112-706,7-28-90,-2-1 0,-2 0 0,-2-1 0,-2 0 0,-2-1 0,-13 23-26,3-37 0,22-68 278,4 33-244,0 0 0,1-1 0,-1 1 0,1 0 0,0 0 0,1 0 0,-1 0 0,1 0 0,0 0 1,-1 0-1,2 0 0,-1 1 0,0-1 0,1 1 0,0-1 0,0 1 0,0 0 0,0 0 0,0 1 1,0-1-1,1 0 0,-1 1 0,1 0 0,0 0 0,0 0 0,0 0 0,0 1 0,0 0 0,0 0 0,0 0 1,2 0-35,13 2 166,0 0 1,0 2 0,0 0 0,-1 1 0,1 1 0,-1 1-1,0 1 1,8 4-167,-6-2 67,1-2 0,0 0-1,0-1 1,1-1 0,-1-1 0,15 0-67,-29-2 56,0-1 0,0 0 0,1 0 0,-1-1 0,1 0 0,-1 0 0,0-1 0,1 0 0,-1 0 0,0-1 0,0 0 0,0 0 0,0 0 0,0-1 0,0 0 0,-1-1 0,1 1 1,-1-1-1,0-1 0,0 1 0,0-1 0,-1 0 0,0 0 0,0 0 0,0-1 0,0 0 0,-1 0 0,0 0 0,0-1 0,0-1-56,-1-4 214,0 0-1,0 1 1,-2-1-1,1 0 1,-2 0-1,1 0 1,-2 0-1,1 0 1,-2 1 0,0-1-1,0 0 1,-1 1-1,0-1 1,-1 1-1,0-1-213,3 11 23,1 1 0,0-1 0,0 0-1,0 0 1,-1 1 0,1-1 0,0 0 0,-1 0 0,1 1-1,-1-1 1,1 0 0,-1 1 0,1-1 0,-1 1 0,1-1-1,-1 1 1,0-1 0,1 1 0,-1-1 0,0 1 0,0-1-1,1 1 1,-1 0 0,0-1 0,0 1 0,1 0-1,-1 0 1,0 0 0,0-1 0,0 1 0,1 0 0,-1 0-1,0 0 1,0 0 0,0 1 0,1-1 0,-1 0 0,0 0-1,0 0 1,0 1 0,1-1 0,-1 0 0,0 1 0,1-1-1,-1 0 1,0 1 0,1-1 0,-1 1 0,0 0-1,1-1 1,-1 1 0,1-1 0,-1 1-23,-19 42 178,-34 222-96,40-168-89,-24 107-415,15-81-2778,2 0-6994,14-79-109</inkml:trace>
  <inkml:trace contextRef="#ctx0" brushRef="#br0" timeOffset="313.465">0 1471 14958,'0'0'3860,"0"0"-2301,0 0-305,21-3-15,281-28 245,936-43 646,-1203 72-2113,-19 1-265,-37 1-450,-83 9-2940,0 11-4287,41-4 723</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19.10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127 41 6406,'0'0'1383,"-13"-3"-588,-100-25 2718,177 19-1084,560 8-1874,1001 42 1201,128-15 1543,-1569-32-2444,-270 17-5591,50-6-2134</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20.07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277 370 1345,'0'0'3321,"-18"-3"-2029,-138-13 912,149 15-1863,-89-4 4817,943-29-4241,-608 20-852,2632-135 106,-1217 86 1041,-1532 57-804,1-5 1,113-25-409,-206 24 18,-29 11-61,-1 1-1,0 0 1,0-1 0,0 1-1,1-1 1,-1 1-1,0 0 1,0-1 0,0 1-1,0-1 1,0 1 0,0 0-1,0-1 1,0 1-1,0-1 1,0 1 0,0-1-1,0 1 1,0 0-1,0-1 1,0 1 0,0-1-1,0 1 1,0 0-1,-1-1 1,1 1 0,0 0-1,0-1 1,0 1-1,-1-1 1,1 1 0,0 0-1,-1 0 1,1-1-1,0 1 1,-1 0 0,1-1-1,0 1 1,-1 0-1,1 0 1,0 0 0,-1 0-1,1-1 1,-1 1 0,1 0-1,0 0 1,-1 0-1,1 0 1,-1 0 0,1 0-1,0 0 1,-1 0-1,1 0 1,-1 0 0,1 0-1,-1 0 1,1 0-1,0 0 1,-1 1 0,1-1-1,-1 0 1,1 0-1,0 0 1,-1 1 0,1-1-1,0 0 44,-17-3-3982,1 0-2862</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20.92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155 79 7751,'-16'-2'523,"-123"-17"759,139 19-1255,1 0 1,-1 0 0,1 0-1,-1 0 1,0 0 0,1 0-1,-1-1 1,1 1 0,-1 0-1,0 0 1,1 0 0,-1-1-1,0 1 1,1 0 0,-1-1-1,0 1 1,0 0 0,1 0-1,-1-1 1,0 1 0,0-1-1,0 1 1,1 0 0,-1-1-1,0 1 1,0 0 0,0-1-1,0 1 1,0-1 0,0 1-1,0 0 1,0-1 0,0 1-1,0-1 1,0 1 0,0 0-1,0-1 1,0 1 0,0-1-1,0 1 1,0 0 0,0-1-1,0 1 1,-1-1-28,271-20 1067,169 11-1067,-226 8 81,2868-9 2556,36 105 3294,-2275-69-5568,-876-14-5328,0-5-256</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31.791"/>
    </inkml:context>
    <inkml:brush xml:id="br0">
      <inkml:brushProperty name="width" value="0.05" units="cm"/>
      <inkml:brushProperty name="height" value="0.05" units="cm"/>
    </inkml:brush>
  </inkml:definitions>
  <inkml:trace contextRef="#ctx0" brushRef="#br0">1 246 7175,'0'0'2434,"0"0"-961,0 0 33,0 0-6,0 0-774,19-1-267,283-6 1063,-291 6-1503,45-3 23,-1-3 0,0-1 0,-1-4-1,5-3-41,-58 15 8,1 0 4,-1 0-1,0 0 0,1 0 0,-1 0 1,0 0-1,1 0 0,-1 0 0,0-1 1,1 1-1,-1-1 0,0 1 0,0-1 1,1 1-1,-1-1 0,0 0 0,0 1 1,0-1-1,0 0 0,0 0 0,0 0 1,0 0-1,0 0 0,0 0 0,-1 0 1,1 0-1,0 0 0,0 0 0,-1-1 1,1 1-1,-1 0 0,1 0 0,-1-1 1,0 1-1,0 0 0,1-1 0,-1 1 1,0 0-1,0-1 0,0 1 0,0 0 1,0-1-1,-1 0-11,-78-62 3715,67 54-3223,-56-70 3367,83 99-1654,-7 1-2184,-1 1 0,-1 1 0,-1-1 0,0 1-1,-2 0 1,-1 0 0,-1 0 0,0 0 0,-2 1 0,0-1 0,-2 0 0,-5 21-21,0-8-1273,-1-1 0,-2 0 1,-1-1-1,-2 0 0,-7 10 1273,-5 4-8424</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28.687"/>
    </inkml:context>
    <inkml:brush xml:id="br0">
      <inkml:brushProperty name="width" value="0.05" units="cm"/>
      <inkml:brushProperty name="height" value="0.05" units="cm"/>
    </inkml:brush>
  </inkml:definitions>
  <inkml:trace contextRef="#ctx0" brushRef="#br0">150 108 6630,'0'0'4890,"-3"-7"-1948,-14-35 2129,13 44 50,2 21-5076,2-20 346,-25 410 2722,24-372-3234,0 46-651,-4 1-1,-14 67 773,19-152-459,-5 15-1446,0-11-4811,3-6-1484</inkml:trace>
  <inkml:trace contextRef="#ctx0" brushRef="#br0" timeOffset="253.21">29 184 1153,'0'0'9006,"0"0"-5531,0 0-1425,0 0 304,4-13-464,17-40-555,27 14 149,-20 25-1399,1 2 1,0 1-1,0 1 1,1 2-1,0 0 0,1 3 1,0 0-1,0 2 1,0 1-1,0 2 0,4 1-85,4 10-2035,-24 9-3547,-13 0-237</inkml:trace>
  <inkml:trace contextRef="#ctx0" brushRef="#br0" timeOffset="463.679">17 521 5733,'0'0'4260,"0"0"-3042,0 0-290,0 0 1026,0 0-256,91-13-513,-50-7-544,4 0-449,1 2-128,-3 1-32,2 4-32,-6 8-32,-12 3-32,-7 2-417,-11 7-2561,-6 8-2115,-3 2-1410</inkml:trace>
  <inkml:trace contextRef="#ctx0" brushRef="#br0" timeOffset="735.519">4 801 4708,'0'0'2275,"0"0"-1090,0 0 0,-4 77-192,24-67-449,8-2-63,3-1 95,10-3-255,-2-3-65,6-1-96,2-1-160,2-5-64,1-4-96,-1 2-929,-5-7-1666,0 2-672,-11-1-865</inkml:trace>
  <inkml:trace contextRef="#ctx0" brushRef="#br0" timeOffset="1046.532">644 614 5797,'0'-14'2536,"1"3"-1992,-2-51 2235,-11 19 2829,1 26 311,17 42-2738,-2-12-4006,5 20 813,2-1 0,1-1 0,2 0 0,0 0 1,3-1-1,0-1 0,2-1 0,1-1 0,21 23 12,-38-46-92,0 1-1,1-1 0,0 0 1,0 0-1,0-1 1,0 1-1,0-1 1,1 0-1,0 0 1,-1 0-1,1-1 1,0 0-1,1 0 1,-1 0-1,0 0 1,0-1-1,1 0 0,-1 0 1,1 0-1,-1-1 1,1 0-1,-1 0 1,1 0-1,-1-1 1,1 1-1,-1-1 1,0-1-1,1 1 1,-1-1-1,0 0 1,0 0-1,0 0 0,0-1 1,0 0-1,-1 0 1,1 0-1,-1-1 1,0 1-1,4-5 93,1-9-36,-1-1-1,0-1 0,-2 1 1,0-1-1,-1 0 0,-1-1 1,0 1-1,-2-1 0,0 1 1,-1-1-1,-2-16 37,1 19-18,12-200 135,-7 216-4260,-3 12-2311</inkml:trace>
  <inkml:trace contextRef="#ctx0" brushRef="#br0" timeOffset="1635.968">1294 449 7527,'0'0'1692,"0"0"-763,0 0-155,0 0-299,0 0-277,0 0 160,0 0-49,4 15-47,13 50-22,-16-60-217,1 1-1,0-1 1,0 1-1,0-1 0,1 0 1,-1 0-1,1 0 1,1 0-1,-1 0 1,1-1-1,0 0 1,0 1-1,0-1 1,0-1-1,1 1 1,-1-1-1,1 1 1,0-1-1,2 0-22,-3-1 62,0 0 0,0-1 0,0 1 0,0-1 0,0 0 0,0 0-1,0-1 1,0 1 0,1-1 0,-1 0 0,0 0 0,0 0 0,0-1 0,1 1 0,-1-1 0,0 0-1,0-1 1,0 1 0,0 0 0,0-1 0,-1 0 0,1 0 0,0 0 0,-1-1 0,1 1 0,-1-1-1,0 0 1,0 0 0,0 0 0,0 0 0,2-3-62,1-3 412,0 1 0,-1-1-1,0 1 1,-1-2 0,1 1-1,-2 0 1,1-1 0,-1 0 0,-1 1-1,0-1 1,0 0 0,0-8-412,-1 14 112,0 0 1,0 0-1,0 0 1,0-1-1,-1 1 0,1 0 1,-1 0-1,0 0 1,-1 0-1,1 0 0,-1-1 1,1 1-1,-1 0 1,-1 0-1,1 0 0,0 0 1,-1 1-1,0-1 0,0 0 1,0 1-1,0-1 1,-1 1-1,1 0 0,-1-1 1,0 1-1,0 0 1,0 1-1,0-1 0,0 1 1,-1-1-1,1 1 1,-1 0-1,0 0 0,0 1 1,1-1-1,-1 1 1,-1-1-113,-3 4 10,1 0 1,-1 1-1,1-1 1,-1 1-1,1 1 1,0-1-1,0 1 1,0 1-1,1-1 1,0 1-1,0 0 1,0 1-1,0-1 1,1 1-1,0 0 1,0 0-1,0 1 1,1 0-1,0 0 1,0 0-1,1 0 1,0 0-1,0 1 1,1-1-1,0 1 1,0 0-1,1 0 1,0 0-1,0-1 1,1 1-1,0 2-10,-3 1-83,1 1-1,1 0 0,0 0 1,0-1-1,1 1 1,1 0-1,0 0 1,0 0-1,2-1 0,-1 1 1,1-1-1,1 0 1,0 0-1,1 0 1,0 0-1,0 0 0,1-1 1,1 0-1,-1-1 1,2 1-1,-1-1 1,1-1-1,1 1 0,-1-1 1,2-1-1,-1 0 1,1 0-1,0-1 1,10 5 83,-12-7-11,0-2 1,0 1 0,1-1 0,-1 0 0,1 0 0,0-1 0,-1-1 0,1 1-1,0-1 1,0-1 0,-1 0 0,1 0 0,0-1 0,-1 1 0,1-2 0,-1 1-1,0-2 1,0 1 0,0-1 0,0 0 0,-1 0 0,1-1 0,-1 0 0,0 0-1,-1-1 1,1 0 0,-1 0 0,0-1 0,1-1 10,12-19 35,-1 0 0,-1-2-1,-2 0 1,0 0 0,-3-2 0,10-29-35,20-46 181,-29 79-193,-4 7 1433,-18 41-727,-114 374-534,119-383-82,-5 16-375,14-51 9,73-242 341,-73 252-48,1 0 0,0 0 0,1 0-1,0 1 1,1 0 0,0 1 0,1 0 0,0 0-1,9-8-4,-14 16 11,0-1-1,0 1 1,1-1-1,-1 2 1,1-1-1,0 0 1,-1 1-1,1 0 1,0 0-1,1 0 1,-1 0-1,0 1 0,0 0 1,1 0-1,-1 1 1,1-1-1,-1 1 1,0 0-1,1 1 1,-1-1-1,0 1 1,1 0-1,-1 1 1,0-1-1,0 1 1,0 0-1,1 0-10,6 7 20,0-1 0,0 2 1,0 0-1,-1 0 0,-1 1 0,0 0 0,0 1 0,-1 0 1,-1 0-1,0 1 0,-1 0 0,0 1 0,-1-1 1,0 1-1,-1 0 0,-1 1 0,0-1 0,-1 1 0,-1 0 1,0 0-1,-1 0 0,-1 11-20,4-6-6,26 76-568,-13-67-2745,2-3-4671,-11-17-1545</inkml:trace>
  <inkml:trace contextRef="#ctx0" brushRef="#br0" timeOffset="1973.447">2464 148 12876,'0'0'2109,"0"0"85,0 0 182,0 0-908,0 0-395,4 16 101,27 236 721,-31-190-2262,-3 0 0,-3 0 0,-2 0 0,-7 16 367,9-36-3958,3-15-1694,3-22 4132,-2 9-3936</inkml:trace>
  <inkml:trace contextRef="#ctx0" brushRef="#br0" timeOffset="2270.069">2368 594 7047,'0'0'2349,"1"-13"176,4-39 69,3 33 2438,14 16-2661,-15 4-2092,67 4 680,-64-3-938,-1 1 0,1-2 0,0 1 0,0-1 0,0-1 0,0 0 0,0 0 0,1-1 0,-2-1 0,1 1 0,0-1 0,0-1 0,0 0 0,-1 0 0,0-1 0,0-1 0,0 1 0,0-1-1,0-1 1,-1 1 0,0-1 0,-1-1 0,2-1-21,91-148 102,-99 156-106,0 0 0,0 0-1,0 0 1,0 0 0,0 0 0,1 0 0,-1 0 0,0 0 0,0 0 0,0 0 0,0 1 0,0-1-1,0 0 1,0 1 0,0-1 0,0 1 0,0-1 0,-1 1 0,1 0 0,0-1 0,0 1 0,0 0-1,-1 0 1,1-1 0,0 1 0,-1 0 0,1 0 0,0 0 0,-1 0 0,0 0 0,1 0-1,-1 0 1,1 0 0,-1 0 0,0 0 0,0 0 0,1 0 0,-1 0 0,0 0 0,0 0 0,0 0-1,0 0 1,-1 1 4,4 3-10,80 257 519,-63-186-287,-11-45-135,-3-17 40,-2 1 1,0 1-1,0-1 1,-1 0-1,-1 1 1,-1-1-1,0 1 1,-1 0-1,-1-1 1,0 3-128,-2-13 28,-1-1 1,1 1 0,-1-1 0,0 0 0,0 0-1,0 0 1,0-1 0,-1 0 0,0 1-1,1-1 1,-1-1 0,0 1 0,-1-1 0,1 0-1,0 0 1,-1-1 0,1 1 0,-1-1 0,1 0-1,-1-1 1,1 1 0,-1-1 0,0 0 0,1-1-1,-1 1 1,0-1 0,1 0 0,-4-2-29,-124-24 52,23 2-5630,75 20-1575</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37.235"/>
    </inkml:context>
    <inkml:brush xml:id="br0">
      <inkml:brushProperty name="width" value="0.05" units="cm"/>
      <inkml:brushProperty name="height" value="0.05" units="cm"/>
    </inkml:brush>
  </inkml:definitions>
  <inkml:trace contextRef="#ctx0" brushRef="#br0">93 289 8744,'0'0'2605,"0"0"-597,0 0 389,0 0 192,0 0-710,0 0-625,0 0-544,-3 14-128,-26 184 1105,13-49-2025,6 2 0,7-1 0,7 19 338,-3-143-732,2 8-1938,-2-53 782,-26-392 1802,21 334 514,4 0 0,2 0 0,4 0 0,4 1 0,2-1 0,23-72-428,-33 141 56,0 0 1,0 0-1,0 1 1,1-1-1,0 1 0,1 0 1,-1 0-1,1 0 1,1 1-1,-1-1 1,1 1-1,1 0 0,-1 0 1,1 0-1,0 1 1,0 0-1,0 0 1,1 1-1,-1 0 1,1 0-1,7-3-56,-7 6 8,1 1-1,-1 0 1,0 0 0,1 0 0,-1 1-1,0 0 1,0 0 0,0 1 0,0 0-1,0 0 1,0 1 0,0 0-1,-1 0 1,1 1 0,-1-1 0,0 1-1,0 1 1,0-1 0,-1 1 0,1 0-1,-1 0 1,-1 1 0,1-1 0,3 6-9,3 5 10,-1 0-1,0 1 0,-1 0 0,-1 1 0,0-1 1,-1 2-1,-1-1 0,3 19-8,-6-23-14,0 0 0,-1 0 0,0 0 0,-1 0 0,0 0 0,-2 0 0,1 1 0,-2-1 0,0 0 0,-1 0 0,0 0 0,-1-1 0,0 1 0,-1-1 0,-1 0 0,0 0 0,-1-1 0,0 0 0,-1 0 0,0 0 0,-9 8 14,6-8-254,-1 0 0,-1-1 0,0 0 0,0-2-1,-1 1 1,0-2 0,-1 1 0,1-2 0,-2 0 0,1-1-1,-1-1 1,0 0 0,0-1 0,0 0 0,-1-2 0,1 0-1,-1-1 1,-4 0 254,-16-4-3156,17-6-1818,7-3-4096</inkml:trace>
  <inkml:trace contextRef="#ctx0" brushRef="#br0" timeOffset="585.638">1078 191 7207,'-2'-13'4431,"-5"-41"-1533,5 50-2627,0 1-1,0 0 1,0-1-1,0 1 1,-1 0-1,1 0 0,-1 0 1,0 0-1,1 1 1,-1-1-1,-1 1 0,1 0 1,0-1-1,-1 1 1,1 1-1,-1-1 1,1 1-1,-1-1 0,0 1 1,1 0-1,-1 0 1,0 1-1,0-1 1,0 1-1,0 0 0,0 0 1,0 0-1,0 0 1,0 1-1,1-1 1,-1 1-1,-1 0-270,-12 4 230,1 1 1,-1 0-1,1 1 1,0 0-1,1 2 1,0 0-1,0 0 1,1 2-1,0 0 1,1 0-1,0 1 1,1 1-1,0 0 1,1 0-1,0 1 1,2 1-1,-4 5-230,-8 8 90,0 2-1,2 0 1,1 1-1,2 0 0,1 2 1,1 0-1,2 0 1,1 1-1,2 1 0,1 0 1,2 0-1,1 0 1,2 1-1,2 0 1,1-1-1,3 22-89,0-38-12,0-1 0,2 0 0,0-1 1,1 1-1,1-1 0,0 0 0,2 0 0,-1-1 0,2 0 0,0-1 1,1 0-1,1 0 0,0-1 0,1-1 0,1 0 0,0-1 0,0 0 0,1-2 1,0 1-1,1-2 0,1 0 0,-1-1 0,1 0 0,1-2 0,-1 0 1,1 0-1,16 1 12,-24-5-149,0-1-1,1-1 1,-1 0 0,1 0 0,-1-1 0,1 0 0,-1 0-1,0-1 1,1-1 0,-1 0 0,0 0 0,-1-1 0,1-1-1,-1 1 1,0-1 0,0-1 0,2-1 149,46-45-3713,-25 16-2626,-13 13-1861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47.789"/>
    </inkml:context>
    <inkml:brush xml:id="br0">
      <inkml:brushProperty name="width" value="0.05" units="cm"/>
      <inkml:brushProperty name="height" value="0.05" units="cm"/>
    </inkml:brush>
  </inkml:definitions>
  <inkml:trace contextRef="#ctx0" brushRef="#br0">17 346 10730,'0'0'1922,"0"0"-155,0 0 331,0 0-64,0 0-651,0 0-775,-2 8-384,-3 13-208,1 1-1,1 0 0,1-1 1,1 1-1,1 0 0,1 0 1,1 0-1,1 0 0,1 0 1,0-1-1,2 0 0,1 0 1,0 0-1,2-1 1,0 0-1,6 8-15,-11-21 3,1-1 0,-1 1 0,2-1 0,-1 0 0,1 0 0,-1-1 0,2 0 0,-1 0 0,1 0 0,-1-1 0,1 0 0,0 0 0,1-1 0,-1 0 0,1 0 0,-1-1 0,1 0 0,0 0 0,0 0 0,0-1 0,0-1 1,0 1-1,0-1 0,0-1 0,0 1 0,-1-1 0,1-1 0,0 0 0,0 0 0,0 0 0,-1-1 0,1 0 0,-1 0 0,0-1 0,0 0 0,0 0 0,5-5-3,0-3 69,-1 0-1,-1-1 1,0 0-1,0-1 1,-2 0-1,0 0 1,0-1 0,-1 0-1,-1 0 1,-1-1-1,0 0 1,-1 0-1,2-12-68,-4-42 2168,-3 69-2128,-1 0 0,1 0 0,0 0-1,0 0 1,-1 0 0,1 0 0,-1 1 0,1-1 0,-1 0 0,1 1 0,-1-1 0,1 1 0,-1 0-1,0-1 1,1 1 0,-1 0 0,1 0 0,-1 0 0,0 0 0,1 0 0,-1 0 0,0 1 0,1-1-1,-1 0 1,1 1 0,-1 0 0,1-1 0,-1 1 0,1 0 0,-1-1 0,1 1 0,0 0-1,0 0 1,-1 0 0,1 0 0,0 1 0,0-1 0,0 0-40,-20 21-19,1 1 1,2 1-1,0 0 0,2 1 1,0 1-1,2 1 1,1 0-1,1 1 0,1 0 1,-4 20 18,12-39-65,-9 27-570,8-24-72,8-20-556,103-375 2149,-102 367-823,45-75 445,-47 91-483,-1-1-1,1 1 1,0 0-1,-1 0 1,1 0-1,0 1 1,-1-1 0,1 0-1,-1 1 1,1 0-1,-1-1 1,1 1-1,-1 0 1,1 1-1,-1-1 1,0 0-1,0 1 1,1-1-1,-1 1 1,0-1-1,0 1 1,-1 0-1,1 0 1,0 0-1,-1 0 1,1 0 0,-1 1-1,1-1 1,-1 0-1,0 1 1,0-1-1,0 1 1,0-1-1,-1 1 1,1-1-1,-1 1-24,2 1 9,52 105 453,-41-77-344,2 0 0,1-1-1,2-1 1,1-1 0,1 0 0,11 11-118,-29-38 9,0 1 0,1 0 0,-1-1 1,0 1-1,1-1 0,-1 1 0,1-1 0,0 0 0,0 0 0,0-1 1,0 1-1,0 0 0,0-1 0,0 0 0,0 0 0,1 0 1,-1 0-1,1 0 0,-1-1 0,0 1 0,1-1 0,-1 0 0,1 0 1,-1 0-1,1-1 0,-1 1 0,0-1 0,1 0 0,-1 0 1,0 0-1,1 0 0,-1-1 0,0 1 0,0-1 0,1-1-9,3-9 159,0-1-1,-1-1 1,0 0-1,-1 1 1,-1-2-1,0 1 1,-1 0 0,-1-1-1,0 1 1,-1-10-159,3-1 107,2-191 31,-5 213-239,0 0 0,-1 0 0,1 0 0,-1 0 0,0-1-1,0 1 1,-1 0 0,1 0 0,0 0 0,-1 0 0,0 0 0,0 0-1,0 0 1,0 0 0,0 0 0,-1 0 0,1 0 0,-1 1-1,0-1 1,0 1 0,1-1 0,-2 1 0,1-1 0,0 1 0,0 0-1,-1 0 1,1 0 0,-1 1 0,0-1 0,0 1 0,1-1 0,-1 1-1,0 0 1,0 0 0,0 0 0,0 0 0,0 1 0,-3-1 101,-23 30-6748,17-8-667</inkml:trace>
  <inkml:trace contextRef="#ctx0" brushRef="#br0" timeOffset="416.354">1279 1 10282,'0'0'3144,"0"0"-368,0 0 203,0 0-641,0 0-704,-7 11-636,-47 106 785,36-26-1295,4 1 0,4 1 0,4 0 0,4 0 0,7 41-488,-1-79-721,-1-5-3206,-2-16-7996,-1-30 3739</inkml:trace>
  <inkml:trace contextRef="#ctx0" brushRef="#br0" timeOffset="692.948">1018 616 8968,'0'0'3332,"0"0"-738,0 0 353,11-84-1057,8 71-737,7 0-192,6 3-321,0 1-127,4 2-33,3 0-159,0 3-193,-6 1-64,2 1-64,-4 1 0,-3 1-192,-5 0-1410,-7 6-2530,0 1-4580</inkml:trace>
  <inkml:trace contextRef="#ctx0" brushRef="#br0" timeOffset="1046.861">1587 832 16720,'0'0'5477,"0"0"-2851,0 0-447,0 0-1154,0 0-705,0 0-192,17-89-64,-11 75-64,2 3-352,1 5-705,-3 6-1314,0 0-2593,-5 4-8393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40.456"/>
    </inkml:context>
    <inkml:brush xml:id="br0">
      <inkml:brushProperty name="width" value="0.05" units="cm"/>
      <inkml:brushProperty name="height" value="0.05" units="cm"/>
      <inkml:brushProperty name="color" value="#E71224"/>
    </inkml:brush>
  </inkml:definitions>
  <inkml:trace contextRef="#ctx0" brushRef="#br0">43 37 7944,'0'0'12171,"0"0"-9192,0 0-1698,0 0 385,0 0-417,0 0-480,0 0-289,0 0-416,-42-27-64,42 24-64,7 3-961,6-3-2306,-3 0-5734</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45.272"/>
    </inkml:context>
    <inkml:brush xml:id="br0">
      <inkml:brushProperty name="width" value="0.05" units="cm"/>
      <inkml:brushProperty name="height" value="0.05" units="cm"/>
    </inkml:brush>
  </inkml:definitions>
  <inkml:trace contextRef="#ctx0" brushRef="#br0">347 131 10122,'-4'-15'1409,"-15"-44"-336,18 56-946,-1 1 0,0 0 0,0 0 0,0 0 0,0 0 0,-1 0 0,1 0 0,0 0 0,-1 1 0,1-1 1,-1 1-1,0 0 0,1 0 0,-1 0 0,0 0 0,0 0 0,0 1 0,0-1 0,0 1 0,1 0 0,-1-1 0,0 2 0,0-1 0,0 0 0,0 0 0,0 1 0,0 0 0,0-1 0,0 1 1,1 0-1,-1 0 0,0 1 0,1-1 0,-1 1 0,1-1 0,-1 1 0,1 0 0,0 0 0,0 0 0,-1 0-127,-17 17 91,0 2-1,1-1 0,1 2 1,1 1-1,0 0 1,2 1-1,1 1 1,2 0-1,0 0 1,1 2-1,2-1 1,0 1-1,2 1 0,1-1 1,1 1-1,2 0 1,1 0-1,0 6-90,2-13 37,0-1 0,0 0 0,2 1 0,1-1-1,0 0 1,2 0 0,2 8-37,-5-23 3,0 1-1,0-1 1,0 1-1,1-1 1,-1 1-1,1-1 1,0 0-1,1-1 1,0 1-1,-1 0 1,1-1-1,1 0 1,-1 0-1,0 0 1,1 0-1,0-1 1,0 0-1,0 0 1,0 0-1,1-1 1,-1 1-1,1-1 1,-1-1-1,1 1 1,0-1-1,0 0 1,1 0-3,1-3 8,1 0 1,-1-1-1,0 0 0,-1 0 1,1-1-1,-1 0 1,1 0-1,-1-1 0,0 0 1,-1 0-1,1-1 0,-1 0 1,0 0-1,0 0 1,-1-1-1,0 0 0,0 0 1,-1 0-1,0 0 0,0-1 1,0 0-1,-1 0 1,2-6-9,3-2 47,15-25 248,-1-2 0,-3 0 0,-1-2 0,-1-5-295,2 75 80,47 236 1922,-63-250-1899,0 1 0,1-1-1,0 0 1,1 0 0,0 0 0,1 0 0,0-1-1,0 0 1,1 0 0,1-1 0,0 1 0,0-2-1,0 1 1,1-1 0,1-1 0,-1 1 0,1-2 0,0 1-1,1-2 1,-1 1 0,1-1 0,0-1 0,1 0-1,-1 0 1,1-1 0,0-1 0,7 1-103,-13-3 13,-1 0 0,1 0 0,-1-1 0,1 0 0,-1 0 0,0 0 0,1 0 0,-1-1 0,0 0 0,0 0 0,0-1 0,0 1 0,-1-1-1,1 0 1,-1 0 0,1-1 0,-1 0 0,0 1 0,-1-1 0,1 0 0,0-1 0,-1 1 0,0-1 0,0 1 0,-1-1 0,1 0-13,47-137 634,-45 125-609,-1 1-1,-1-1 0,0 0 1,-1 0-1,-1-1 0,-1 1 0,0 0 1,-2 0-1,0 0 0,0 0 1,-2 0-1,0 0 0,-1 1 0,0 0 1,-2 0-1,1 0 0,-2 1 1,0 0-1,-1 0 0,-6-6-24,9 16-43,-1-1-1,1 1 0,-1 0 1,-1 0-1,1 1 0,-1 0 1,0 0-1,1 1 1,-2 0-1,1 0 0,0 1 1,0 0-1,-1 1 1,1 0-1,-1 0 0,0 1 1,1 0-1,-1 0 0,1 1 1,-1 0-1,1 0 1,-5 2 43,0 0-489,0 1 0,0 0 0,1 1 0,-1 0 0,1 1 0,0 0 0,0 1 0,1 0 0,0 1 0,1 0 0,-1 1 0,1 0 0,1 1 1,0 0 488,-17 28-5472,8 2-2445</inkml:trace>
  <inkml:trace contextRef="#ctx0" brushRef="#br0" timeOffset="342.907">1397 142 11659,'2'-73'3096,"-1"71"-2901,-1 0 1,1-1-1,-1 1 0,1 0 0,-1-1 0,0 1 1,0 0-1,0 0 0,-1-1 0,1 1 0,0 0 1,-1 0-1,0-1 0,1 1 0,-1 0 0,0 0 0,0 0 1,0 0-1,0 0 0,-1 0 0,1 0 0,0 0 1,-1 1-1,0-1 0,1 0 0,-1 1 0,0-1 0,0 1 1,1 0-1,-1 0 0,0 0 0,0 0 0,-1 0 1,1 0-1,0 0 0,0 0 0,0 1 0,-1-1 1,1 1-1,0 0 0,0 0 0,-1 0 0,1 0 0,0 0 1,-1 0-1,1 0 0,0 1 0,-2 0-195,-6 3 198,1 0 0,-1 1 0,1 1 0,0-1 1,0 2-1,0-1 0,1 1 0,0 0 0,1 1 0,-1 0 0,2 0 0,-1 0 0,1 1 0,0 0 0,1 1 0,0-1 1,0 1-1,1 0 0,-2 7-198,-11 34 311,3 0 0,1 1 0,3 0 0,3 1 0,1 0 0,3 0 0,3 0 0,5 50-311,-4 2 111,-1 239-385,0-197-9482,0-141 3307,3-5-3395</inkml:trace>
  <inkml:trace contextRef="#ctx0" brushRef="#br0" timeOffset="652.24">1665 294 9161,'1'-83'4174,"-1"77"-3679,1 0 0,-2 0-1,1 0 1,-1-1 0,0 1-1,0 0 1,-1 1 0,1-1-1,-1 0 1,-1 0 0,1 1 0,-1-1-1,0 1 1,0 0 0,-1 0-1,1 0 1,-1 0 0,0 1-1,-1-1 1,1 1 0,-3-2-495,4 6 120,0 0 1,0 0 0,0 0 0,0 1-1,0-1 1,0 1 0,0 0-1,0 0 1,0 0 0,0 0-1,1 0 1,-1 0 0,0 1 0,1-1-1,-1 1 1,1 0 0,-1 0-1,1 0 1,0 0 0,0 0 0,0 1-1,0-1 1,0 0 0,1 1-1,-1 0 1,1-1 0,-1 1-1,1 0 1,0 0 0,0 0 0,0 0-1,1-1 1,-1 1 0,1 0-1,-1 0 1,1 2-121,-1-1 48,-16 54 106,2 1 0,2 0 1,4 1-1,2 0 0,2 0 0,4 47-154,-9 86 68,8-165-337,-15 117-854,-7-53-6966,17-76 2281,1-5-1735</inkml:trace>
  <inkml:trace contextRef="#ctx0" brushRef="#br0" timeOffset="1015.424">913 603 10282,'0'0'4516,"0"0"-3235,0 0 417,0 0-321,0 0-512,0 0-224,0 0-257,75-42-96,8 38 0,6-2 1,5-2-193,0-2-96,-9-2 0,-10 2-385,-10 3-2113,-12 0-3844</inkml:trace>
  <inkml:trace contextRef="#ctx0" brushRef="#br0" timeOffset="1685.359">1998 412 7463,'0'0'2045,"0"0"-182,0 0 272,0 0-202,0 0-652,0 0-577,0 0-367,-5 3-140,4-2-181,0-1-1,0 1 0,0 0 0,0 0 1,0 0-1,0 0 0,0 0 0,0 0 0,0 0 1,0 0-1,0 0 0,1 0 0,-1 0 1,1 1-1,-1-1 0,1 0 0,-1 0 1,1 1-1,0-1 0,-1 0 0,1 1 1,0-1-1,0 0 0,0 1 0,0-1 0,0 0 1,0 1-1,1-1 0,-1 0 0,0 1 1,1-1-1,-1 0 0,1 0 0,-1 1 1,1-1-1,-1 0 0,1 0 0,0 0 1,0 0-1,0 0 0,-1 0 0,1 0 0,0 0 1,0 0-1,0 0 0,1 0 0,-1-1 1,0 1-16,5 6 79,0 0 0,0-1 0,1 0 0,0 0 1,0-1-1,1 0 0,-1 0 0,1 0 0,0-1 1,1-1-1,-1 1 0,1-1 0,-1 0 0,1-1 1,0 0-1,2 0-79,-6-2 35,-1 1 0,1-1 0,-1 0 0,1 0 0,-1 0 0,1-1 0,-1 0 0,1 1-1,-1-1 1,1-1 0,-1 1 0,0-1 0,0 0 0,0 0 0,0 0 0,0 0 0,0-1 0,0 0 0,-1 1 0,1-1 0,-1-1 0,0 1 0,0 0 0,0-1 0,-1 1 0,1-1 0,-1 0 0,0 0 0,0 0 0,0 0 0,0-1 0,0-2-35,1 2 121,-1 1 0,1-1-1,-1 0 1,-1 0 0,1-1 0,-1 1 0,0 0 0,0 0-1,0-1 1,-1 1 0,0 0 0,0-1 0,0 1 0,0-1-1,-1 1 1,0 0 0,0 0 0,-1-1 0,0 1 0,1 0-1,-2 0 1,1 0 0,0 1 0,-1-1 0,0 1 0,0-1-1,-1 1 1,1 0 0,-1 0 0,0 0 0,0 1 0,0-1-1,0 1 1,-1 0 0,1 0 0,-1 0 0,0 1-1,0 0 1,0 0 0,0 0 0,0 0-121,-3 2 9,0-1 1,0 1-1,0 1 0,0 0 0,0 0 1,1 0-1,-1 1 0,0 0 1,1 0-1,0 1 0,-1 0 0,1 0 1,0 1-1,0 0 0,1 0 1,-1 1-1,1 0 0,0 0 0,0 0 1,1 1-1,0 0 0,0 0 1,-1 1-11,-3 5 11,1 1 0,0-1 0,0 1 0,2 1-1,-1-1 1,2 1 0,0 0 0,1 0 0,0 1-1,1-1 1,0 1 0,2 0-10,-1-5-51,0 1-1,2 0 1,-1 0-1,1-1 1,1 1-1,0 0 1,1 0 0,0-1-1,0 1 1,1-1-1,0 0 1,1 0-1,0 0 1,1 0 0,0 0-1,0-1 1,1 0-1,1 0 1,-1-1-1,1 0 1,1 0 0,-1 0-1,1-1 1,1 0-1,-1-1 1,1 0-1,0 0 1,1-1 0,-1 0-1,4 1 52,-2-2-440,1-1 1,0 0-1,0 0 0,1-1 1,-1 0-1,0-2 0,0 1 1,1-1-1,-1-1 0,0 0 1,1-1-1,-1 0 0,0-1 1,0 0-1,0-1 0,-1 0 1,1-1-1,-1-1 0,0 1 1,-1-2-1,1 1 0,-1-2 1,-1 1-1,1-1 0,4-6 440,9-10 32,-1 0 0,-1-2 0,-1 0 0,-2-2 0,0 0 0,11-28-32,31-106 4560,-55 111-1229,-6 51-3274,0-1 0,1 1 1,-1 0-1,1 0 0,-1-1 1,0 1-1,1 0 0,-1 0 1,0 0-1,1 0 0,-1 0 1,0 0-1,1 0 0,-1 0 1,0 0-1,1 0 0,-1 1 1,0-1-1,1 0 0,-1 0 1,1 1-1,-1-1 0,0 0 1,1 1-1,-1-1 0,1 0 1,-1 1-1,1-1 0,-1 1 1,1-1-1,-1 1 0,1-1 1,0 1-1,-1-1 0,1 1 1,0 0-1,-1-1 0,1 1 1,0-1-1,0 1 0,-1 0 1,1-1-1,0 1 0,0 0 1,0-1-1,0 1-57,-4 8 28,0 0 0,1 1 0,1-1-1,-1 0 1,1 1 0,1 0 0,0-1 0,0 1 0,1 0 0,0 0 0,0 0-1,1-1 1,1 1 0,0 0 0,0-1 0,1 1 0,0-1 0,0 0 0,1 0-1,1 0 1,-1-1 0,1 1 0,1-1 0,0 0 0,0 0 0,0-1 0,6 6-28,-9-12 5,-1 0 1,0 1-1,0-1 1,1 0 0,-1 0-1,1 0 1,-1 0-1,1 0 1,-1-1 0,1 1-1,-1-1 1,1 0-1,0 0 1,-1 0 0,1 0-1,0 0 1,-1 0-1,1-1 1,-1 1 0,1-1-1,-1 0 1,1 0-1,-1 0 1,1 0 0,-1 0-1,0 0 1,1-1-1,-1 1 1,0-1 0,0 1-1,0-1 1,0 0-1,-1 0 1,1 0 0,0 0-1,-1 0 1,1 0-1,-1-1 1,1-1-6,35-101 81,-36 92-16,0-1 1,0 1-1,-2-1 1,0 0 0,0 1-1,-1-1 1,-1 1-1,0 0 1,-4-12-66,5 21 49,1 0 0,-1 0 1,0 0-1,0 1 0,0-1 0,-1 1 1,1-1-1,-1 1 0,0 0 0,0 0 1,0 0-1,0 0 0,0 0 0,-1 1 1,1-1-1,-1 1 0,1 0 0,-1 0 1,0 1-1,0-1 0,0 1 0,0 0 1,0 0-1,-1 0 0,1 0 0,0 1 1,0 0-1,0-1 0,-1 2 0,1-1 1,0 0-1,0 1 0,-2 0-49,-8 4 20,1 0 0,1 0 0,-1 1 0,1 1 0,0 0 0,1 1 0,-1 0 0,2 0 0,-1 1 0,1 1 0,0 0 0,1 0 0,0 1 0,1 0 0,0 1 0,1-1 0,0 2 0,1-1 0,1 1 0,-3 7-20,4-8 11,0 0 0,2 1-1,-1-1 1,2 0 0,-1 1-1,2 0 1,0-1 0,0 1-1,1-1 1,1 1 0,0-1-1,1 0 1,0 0 0,0 0 0,2 0-1,-1 0 1,2-1 0,-1 0-1,2 0 1,-1 0 0,1-1-1,1 0 1,0 0 0,0-1-1,1 0 1,1 0 0,-1-1-1,1-1 1,0 1 0,1-1-1,0-1 1,0 0 0,0-1-1,1 0 1,-1-1 0,5 1-11,0 0-64,-1-1 0,1 0 0,-1-1 1,1-1-1,0-1 0,0 0 1,0-1-1,0-1 0,0 0 0,6-2 64,-16 2-135,1-1-1,-1 1 0,1-1 0,-1-1 1,0 1-1,0-1 0,0 0 1,0 0-1,0-1 0,-1 1 0,1-2 1,-1 1-1,0 0 0,0-1 0,-1 0 1,1 0-1,-1 0 0,0-1 1,-1 1-1,1-1 0,-1 0 0,0 0 1,-1 0-1,1-1 0,0-3 136,1-37-6155,-7 28-630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43.458"/>
    </inkml:context>
    <inkml:brush xml:id="br0">
      <inkml:brushProperty name="width" value="0.05" units="cm"/>
      <inkml:brushProperty name="height" value="0.05" units="cm"/>
    </inkml:brush>
  </inkml:definitions>
  <inkml:trace contextRef="#ctx0" brushRef="#br0">7 128 5830,'0'0'5973,"0"-13"-2514,0-27-1176,0 12 1216,4 47 947,1 7-4435,-11 271 1132,-3-98-1351,9-198 165,0 1 1,0-1-1,0 1 1,0-1-1,0 1 1,0 0-1,1-1 1,-1 1-1,0-1 0,1 1 1,-1-1-1,1 1 1,0-1-1,-1 0 1,1 1-1,0-1 1,0 0-1,0 1 1,0-1-1,0 0 1,0 0-1,0 0 1,1 0-1,-1 0 1,0 0-1,1 0 1,-1 0-1,0-1 1,1 1-1,-1 0 0,1-1 1,-1 0-1,1 1 1,-1-1-1,1 0 1,0 1-1,-1-1 1,1 0-1,-1 0 1,1 0-1,-1 0 1,1-1-1,0 1 1,-1 0-1,1-1 1,-1 1-1,1-1 1,-1 1-1,0-1 1,1 0-1,-1 0 1,0 0-1,1 1 0,-1-1 1,0-1-1,0 1 1,0 0-1,1 0 43,100-109-138,102-89 426,-156 160 69,-70 44-42,-117 79-96,135-81-214,0 1-1,0-1 0,0 1 1,0 0-1,0 1 0,1-1 1,0 0-1,0 1 0,0 0 1,1 0-1,-1 0 0,1 0 1,0 0-1,1 0 0,-1 1 1,1-1-1,0 1 0,1-1 1,-1 1-1,1-1 0,0 1 1,0-1-1,1 1 0,-1-1 1,1 0-1,1 1 0,-1-1 1,1 0-1,0 1 0,0-1 0,0 0 1,1 0-1,-1-1 0,1 1 1,1-1-1,-1 1 0,1-1-4,86 167 49,-90-170-50,0 0 0,0 1 0,0-1 1,0 0-1,1 1 0,-1-1 0,1 0 1,-1 0-1,0 1 0,1-1 0,0 0 1,-1 0-1,1 0 0,0 0 0,0 0 1,-1 0-1,1 0 0,0 0 0,0 0 1,0 0-1,0 0 0,0-1 0,1 1 1,-1 0-1,0-1 0,0 1 0,0-1 1,0 1-1,1-1 0,-1 1 0,0-1 1,1 0-1,-1 0 0,0 0 0,1 0 1,-1 0-1,0 0 0,0 0 0,1 0 1,-1 0-1,0 0 0,1-1 0,-1 1 1,0-1-1,0 1 0,0-1 0,1 1 1,-1-1-1,0 0 0,1 0 1,19-50-853,-18 33-1884,-2-1-3309,-1 9-2580</inkml:trace>
  <inkml:trace contextRef="#ctx0" brushRef="#br0" timeOffset="452.465">635 428 7207,'0'0'5376,"0"0"-2408,0 0-459,0 0-251,0 0-710,0 0-571,-4 1-593,1 2-365,0 1 0,0 1 1,0-1-1,0 0 0,1 0 0,0 1 0,-1 0 0,2-1 0,-1 1 0,0 0 0,1 0 0,0 0 0,0 0 0,1 0 0,-1 0 1,1 0-1,0 0 0,1 0 0,-1 0 0,1 0 0,0 0 0,0 0 0,1 2-19,-1 2 4,39 95-9335,-35-91 3960</inkml:trace>
  <inkml:trace contextRef="#ctx0" brushRef="#br0" timeOffset="731.45">752 0 6246,'0'0'3747,"0"0"-2722,0 0-608,0 0-193,0 0-224,0 0 0,0 0-160,0 0-353,0 0-2177,72 36-4869</inkml:trace>
  <inkml:trace contextRef="#ctx0" brushRef="#br0" timeOffset="1175.9">896 540 4228,'0'0'2536,"0"0"-545,0 0 166,0 0 79,0 0-244,0 0 15,0 0-539,0 0-619,6-7-193,16-22-393,77-82 2294,-95 108-2479,0-1 0,0 1 0,1 0-1,-1 1 1,1-1 0,-1 1 0,1 0 0,0 0 0,0 1 0,0-1-1,0 1 1,0 0 0,0 0 0,0 1 0,1 0 0,-1 0 0,0 0 0,0 0-1,0 1 1,0 0 0,0 0 0,0 0 0,0 1 0,0-1 0,0 1-1,0 0 1,0 1-78,111 80 13,-103-71-86,0 0-1,1-1 0,0 0 0,0-1 1,1-1-1,1 0 0,-1-1 0,1-1 1,1 0-1,-1-1 0,1-1 0,0-1 0,1 0 1,5-1 73,-20-3-5,1 0 0,-1 0-1,1-1 1,-1 1 0,1-1 0,-1 0 0,0 0 0,1 0 0,-1 0 0,0-1 0,0 0 0,0 1 0,0-1-1,0 0 1,0 0 0,0-1 0,-1 1 0,1 0 0,-1-1 0,0 0 0,0 1 0,1-1 0,-2 0-1,1 0 1,0 0 0,-1-1 0,1 1 0,0-3 5,22-105 393,-20 80-109,1-69 2145,-5 100-2406,0 1 1,0-1-1,-1 0 1,1 1 0,0-1-1,0 0 1,-1 1 0,1-1-1,0 0 1,-1 1-1,1-1 1,0 0 0,-1 1-1,1-1 1,0 0 0,-1 0-1,1 0 1,-1 1-1,1-1 1,0 0 0,-1 0-1,1 0 1,-1 0 0,1 0-1,-1 0 1,1 0-1,-1 0 1,1 0 0,0 0-1,-1 0 1,1 0 0,-1 0-1,1 0 1,-1 0-1,1 0 1,-1 0 0,1-1-1,0 1 1,-1 0 0,1 0-1,0 0 1,-1-1-1,1 1 1,-1 0 0,1-1-1,0 1 1,0 0 0,-1-1-1,1 1 1,0 0-1,-1-1 1,1 1 0,0-1-1,0 1 1,0 0 0,0-1-1,-1 1 1,1-1-1,0 1 1,0-1 0,0 1-1,0 0 1,0-1 0,0 1-1,0-1 1,0 1-1,0-1 1,0 1 0,0-1-1,1 1-23,-22 29 162,9 5-127,1 1 0,2 0 1,1 1-1,2 0 1,2 0-1,1 0 1,1 1-1,3-1 0,3 28-35,-3 31 23,-7 153-2836,-17 62 2813,23-308-6,0 20-4,-1-1 0,0 0 0,-2 1 0,-1-1 0,0 0 0,-2 0 0,0-1 0,-1 1 0,-1-2 0,-1 1 0,-1-1 0,-1 0 0,0-1 0,-2 0 0,1-1 0,-11 9 10,16-21 6,-1 0-1,1-1 0,-1 0 0,-1 0 0,1-1 1,-1 0-1,1 0 0,-1-1 0,0 0 0,0 0 1,0-1-1,0-1 0,0 1 0,0-1 0,0-1 0,0 0 1,1 0-1,-1-1 0,-7-1-5,-3-3 39,-1 0 0,1-2 0,1 0 0,-1-1 0,1 0 0,1-2 0,0 0 0,-5-5-39,3 1 105,0 0 0,0-2 0,2-1 0,0 0 0,1-1 0,1 0 0,-7-13-105,17 24 18,0 0 1,1 0 0,0-1-1,0 1 1,1-1 0,0 0-1,0 0 1,1 0 0,1 0-1,-1-1 1,1 1 0,1 0-1,0-1 1,0 1 0,1-1 0,0 1-1,1 0 1,0 0 0,0 0-1,1 0 1,1-4-19,4-3-221,1 0 1,0 1 0,1 1-1,1 0 1,0 0-1,0 1 1,2 0-1,0 1 1,0 0-1,14-9 221,92-53-6854,-46 34-1474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38.406"/>
    </inkml:context>
    <inkml:brush xml:id="br0">
      <inkml:brushProperty name="width" value="0.05" units="cm"/>
      <inkml:brushProperty name="height" value="0.05" units="cm"/>
    </inkml:brush>
  </inkml:definitions>
  <inkml:trace contextRef="#ctx0" brushRef="#br0">229 287 8744,'0'0'2381,"0"0"-11,0 0 204,0 0-359,0 0-678,0 0-432,-9 2-170,7-2-875,-1 1 0,0-1 1,0 1-1,1 0 1,-1 0-1,0 0 0,1 0 1,-1 1-1,1-1 0,-1 0 1,1 1-1,0 0 0,0 0 1,0 0-1,0 0 1,0 0-1,0 0 0,0 0 1,1 0-1,-1 1 0,1-1 1,-1 1-1,1-1 0,0 1 1,0 0-1,0 2-60,-51 279 1274,43-91-3247,8-186 1258,4 24-2907,6-16-3364,-2-11 895</inkml:trace>
  <inkml:trace contextRef="#ctx0" brushRef="#br0" timeOffset="615.583">323 252 6566,'0'0'2477,"0"0"-373,-1-14 292,-7-48 76,7 59-2324,0 0 0,0 0 0,-1 0 1,1 1-1,-1-1 0,1 0 0,-1 1 0,0 0 0,0-1 0,0 1 0,-1 0 1,1 0-1,0 0 0,-1 0 0,1 0 0,-1 1 0,0-1 0,0 1 0,1 0 0,-1 0 1,0 0-1,0 0 0,0 0 0,0 1 0,0-1 0,0 1 0,0 0 0,-1-1 0,1 2 1,0-1-1,0 0 0,0 1 0,0-1 0,0 1 0,0 0 0,0 0 0,0 0 0,1 0 1,-1 1-1,0-1 0,1 1 0,-1-1 0,0 1 0,1 0 0,0 0 0,0 0 0,-2 2-148,-12 13 108,0 0 0,1 0 0,1 2 0,1 0 0,1 0 0,0 1 0,2 1 0,0 0 0,2 0 0,0 1-1,1 0 1,1 0 0,1 0 0,0 7-108,1-13 10,1 1 0,0 0-1,1 0 1,0 0 0,2 0-1,0 0 1,1 0 0,0 0-1,2-1 1,0 1 0,1 0-1,0-1 1,2 0 0,0 0-1,0 0 1,2-1 0,0 0 0,0 0-1,2-1 1,-1 0 0,2 0-1,0-1 1,1-1 0,0 0-1,1-1 1,0 0 0,10 6-10,-19-14-88,1 0-1,0-1 1,0 0 0,0 0 0,0 0 0,1 0 0,-1-1-1,0 0 1,1 0 0,-1 0 0,1-1 0,-1 0 0,1 0-1,-1 0 1,1-1 0,-1 1 0,1-1 0,-1-1 0,0 1-1,1-1 1,-1 0 0,0 0 0,0 0 0,0-1 0,-1 0-1,1 0 1,0 0 0,-1-1 0,0 1 0,0-1 0,0 0 0,0 0-1,0-2 89,61-86-7975,-47 62 2439</inkml:trace>
  <inkml:trace contextRef="#ctx0" brushRef="#br0" timeOffset="2303.565">275 9 10122,'0'0'3357,"0"0"-1259,0 0-491,0 0 347,0 0-561,0 0-725,0 0-401,13 16 5,81 122 817,-81-113-1040,-1 1 0,-2 1-1,-1 0 1,-1 0 0,-1 1 0,-1 0 0,-2 0-1,-1 0 1,-1 0 0,-1 1 0,-2-1 0,-1 1-1,-1-1 1,-1 0 0,-2 0 0,0-1 0,-2 1-1,-1-1 1,-2-1 0,0 0 0,-14 23-49,12-26-9,-2-1 0,0-1 0,-1 0 0,-1-1 0,0-1 0,-2-1 0,0 0-1,-2-1 1,-17 11 9,28-22-433,0-1 0,0 0-1,0 0 1,-1-1-1,1-1 1,-1 0-1,0 0 1,0-1-1,-5 0 434,-5-3-3672,8-10-1955</inkml:trace>
  <inkml:trace contextRef="#ctx0" brushRef="#br0" timeOffset="2880.075">210 76 2819,'0'0'3251,"0"0"-678,0 0-53,0 0 85,0 0-59,0 0-309,-4-8-475,-15-27-342,6 26 2302,5 33-3476,7-21-8,-69 531 1946,52-408-2029,2-21-88,5 2-1,2 40-66,15-109-1538,14-65-3672,-10 6 891,1-5-2551</inkml:trace>
  <inkml:trace contextRef="#ctx0" brushRef="#br0" timeOffset="3397.032">132 42 448,'0'0'7923,"0"0"-4315,0 0-1462,0 0 198,0 0-241,0 0-523,0 0-373,-7-9-257,-2-2-723,-9-11 285,40 38-151,89 71-253,-89-74-75,0 1 1,-1 1 0,-1 1-1,0 1 1,-2 0-1,0 2 1,0 0 0,-2 1-1,-1 1 1,0 0 0,-1 1-1,-2 0 1,0 1 0,-2 1-1,0 0 1,0 5-34,-7-10-4,-1 0 0,-1 0 1,0 0-1,-2 0 0,0 0 0,-1 0 1,-1-1-1,-1 1 0,-1 0 1,0-1-1,-1 0 0,-1-1 0,-1 1 1,0-1-1,-1 0 0,-1-1 0,-1 0 1,0-1-1,-5 4 4,-5 6-32,-1-1 0,-1 0 0,-1-2 0,-1-1 1,-1-1-1,-1-1 0,-1-1 0,-1-2 0,0 0 0,-26 8 32,54-23-46,-50 16-936,17-15-2453,27-6-2005,6-8-2781</inkml:trace>
  <inkml:trace contextRef="#ctx0" brushRef="#br0" timeOffset="3855.077">657 544 2498,'0'0'8446,"0"0"-4416,0 0-1628,0 0-223,0 0-679,0 0-700,0 0-479,0 0-167,-1 19 23,-21 192 698,-4-56-683,26-156-189,0 1-1,0 0 0,0 0 1,0-1-1,0 1 0,0 0 0,0-1 1,0 1-1,0 0 0,0-1 1,0 1-1,0 0 0,0 0 1,0-1-1,-1 1 0,1 0 1,0-1-1,0 1 0,0 0 0,0 0 1,-1-1-1,1 1 0,0 0 1,0 0-1,-1 0 0,1-1 1,0 1-1,0 0 0,-1 0 1,1 0-1,0 0 0,0 0 0,-1 0 1,1-1-1,0 1 0,-1 0 1,1 0-1,0 0 0,0 0 1,-1 0-1,1 0 0,0 0 1,-1 0-1,1 0 0,0 0 0,-1 0 1,1 0-1,0 1-2,-4-37 151,3 13-122,1 0 0,2-1 0,0 1 0,2 0 0,0 0 0,1 1 0,2-1 0,0 1 0,1 0 0,2 1 0,0 0 0,1 0 0,1 1 0,1 1 0,0 0 0,8-7-29,55-19-695,-73 44 435,0 1 0,-1-1 1,1 1-1,0 0 0,-1 0 1,1 0-1,0 0 1,0 1-1,-1-1 0,1 1 1,0-1-1,-1 1 0,1 0 1,-1 0-1,1 0 1,-1 0-1,1 1 0,-1-1 1,0 1-1,1 0 260,18 18-6710,-1 0-4544</inkml:trace>
  <inkml:trace contextRef="#ctx0" brushRef="#br0" timeOffset="4130.848">1019 580 3555,'0'0'9823,"0"0"-5307,0 0-1889,0 0-465,0 0-796,0 0-746,0 0-375,-1 10-85,-16 121 1104,3-29-3837,7-36-8620,7-59 3682</inkml:trace>
  <inkml:trace contextRef="#ctx0" brushRef="#br0" timeOffset="4462.107">1010 239 5894,'0'0'3267,"0"0"-2979,0 0-288,0 0-32,0 0-449,75 10-5668</inkml:trace>
  <inkml:trace contextRef="#ctx0" brushRef="#br0" timeOffset="4788.342">1244 729 10025,'0'0'3844,"0"0"-1105,0 0-305,0 0-918,-5 13-801,-23 75-239,37-127-278,-3 10 219,0 1 0,2-1 1,1 1-1,2 1 0,6-12-417,-14 33 60,0-1 0,1 1-1,-1 1 1,1-1 0,0 1 0,1-1-1,-1 1 1,1 0 0,0 1-1,0-1 1,1 1 0,-1 0 0,1 0-1,0 1 1,0 0 0,0 0-1,1 0 1,-1 1 0,0 0 0,1 0-1,0 0 1,-1 1 0,1 0-1,0 0 1,0 1 0,0 0 0,0 0-60,-1 1 0,-1-1 1,0 1 0,0 1-1,0-1 1,0 0 0,0 1-1,0 0 1,0 0 0,-1 1-1,1-1 1,-1 1 0,1 0-1,-1 0 1,0 1 0,0-1-1,-1 1 1,1 0 0,-1 0-1,0 0 1,0 0 0,0 1-1,0-1 1,-1 1 0,1 0-1,0 3 0,2 6-68,0 1 0,-1 0 0,-1 0 0,0 1 0,-1-1-1,-1 1 1,0-1 0,-1 1 68,-7 60-2630,2-30-1340,4-1-3726,3-21 1103</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54.304"/>
    </inkml:context>
    <inkml:brush xml:id="br0">
      <inkml:brushProperty name="width" value="0.05" units="cm"/>
      <inkml:brushProperty name="height" value="0.05" units="cm"/>
    </inkml:brush>
  </inkml:definitions>
  <inkml:trace contextRef="#ctx0" brushRef="#br0">115 260 11787,'0'0'2429,"-16"-3"-710,-83-12 2477,132 13 347,38-7-3560,13-1-1026,65-1 116,34-3 51,124-27-124,-260 27 11,-63 1 42,-159-18-75,131 26 30,-1-2 0,1-2 1,0-2-1,-14-7-8,55 17 7,0 0-1,1 0 1,-1 0 0,0 0 0,0 0-1,1-1 1,-1 1 0,1-1 0,-1 0-1,1 1 1,0-1 0,-1 0-1,1-1 1,0 1 0,1 0 0,-1 0-1,0-1 1,0 1 0,1-2-7,1 3 9,1 1 0,0-1 0,0 0 0,0 0 0,-1 0 1,1 1-1,0-1 0,0 0 0,0 1 0,0-1 0,0 1 0,0-1 0,1 1 0,-1-1 0,0 1 1,0 0-1,0 0 0,0 0 0,0-1 0,1 1 0,-1 0 0,0 0 0,0 0 0,0 1 0,0-1 1,0 0-1,1 0 0,-1 1 0,0-1 0,0 1 0,1-1-9,-2 0 1,12 4 10,1 1 0,-1 0 0,0 0 1,-1 1-1,1 1 0,-1 0 0,-1 0 0,1 1 1,-1 1-1,0 0 0,-1 0 0,0 0 0,-1 1 0,0 1 1,0 0-1,-1 0 0,-1 0 0,0 1 0,0-1 1,-1 1-1,1 5-11,0 5-68,0 0 0,-2 0 0,-1 0 0,0 1-1,-2-1 1,-1 1 0,0-1 0,-2 1 0,0-1 0,-2 0 0,0 0 0,-2 0 0,0 0 0,-2-1 0,0 0 0,-1 0 0,-1-1 0,-1-1 0,-1 1-1,-4 3 69,-50 76-2825,18-38-2528,14-22-2126</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55.480"/>
    </inkml:context>
    <inkml:brush xml:id="br0">
      <inkml:brushProperty name="width" value="0.05" units="cm"/>
      <inkml:brushProperty name="height" value="0.05" units="cm"/>
    </inkml:brush>
  </inkml:definitions>
  <inkml:trace contextRef="#ctx0" brushRef="#br0">475 45 8584,'0'0'4180,"0"0"-1068,-12-9-240,4 2-2276,6 5-468,0-1-1,0 1 1,-1 0-1,1-1 1,-1 1-1,0 0 0,1 1 1,-1-1-1,0 0 1,0 1-1,0 0 1,0 0-1,-1 0 1,1 0-1,0 0 1,0 0-1,-1 1 0,1 0 1,0-1-1,0 1 1,-1 1-1,1-1 1,0 0-1,-1 1 1,1-1-1,0 1 1,0 0-1,0 0 0,-2 1-127,-24 20 482,0 1-1,2 1 1,0 1-1,2 1 1,1 2-1,1 0 0,2 1 1,0 2-1,2 0 1,2 1-1,-4 12-481,7-18 64,2 0 0,1 1 0,1 0-1,1 1 1,2 0 0,1 1 0,1-1 0,0 7-64,4-22-43,0 0 1,1 0-1,1 0 0,0 0 1,0 0-1,1 0 1,1-1-1,0 1 0,1 0 1,0-1-1,1 0 0,0 0 1,1-1-1,1 1 1,-1-1-1,2 0 0,0-1 1,0 0-1,3 2 43,10 4-349,1-2 0,0 0 0,1-1 0,0-2 0,1 0 0,0-2 0,1 0 0,0-2 0,0-1-1,1 0 1,-1-2 0,1-2 0,0 0 0,0-1 0,0-2 0,0 0 0,0-2 0,8-2 349,116-24-5669,-95 9-166</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58.703"/>
    </inkml:context>
    <inkml:brush xml:id="br0">
      <inkml:brushProperty name="width" value="0.05" units="cm"/>
      <inkml:brushProperty name="height" value="0.05" units="cm"/>
    </inkml:brush>
  </inkml:definitions>
  <inkml:trace contextRef="#ctx0" brushRef="#br0">139 251 7335,'22'-139'3689,"-17"28"5028,-5 111-8618,0 0-1,0 0 0,0 1 0,-1-1 1,1 0-1,0 0 0,0 0 0,0 1 1,0-1-1,0 0 0,0 0 0,-1 0 1,1 1-1,0-1 0,0 0 0,0 0 1,0 0-1,-1 0 0,1 0 0,0 1 1,0-1-1,-1 0 0,1 0 1,0 0-1,0 0 0,0 0 0,-1 0 1,1 0-1,0 0 0,0 0 0,-1 0 1,1 0-1,0 0 0,0 0 0,-1 0 1,1 0-1,0 0 0,0 0 0,-1 0 1,1 0-1,0 0 0,0 0 0,0 0 1,-1-1-1,1 1 0,0 0 0,0 0 1,0 0-99,-10 28 488,-15 110 1713,5 2-1,1 120-2200,12-158 393,-50 804 509,52-857-864,-1 4-79,1 0 0,3 0-1,2-1 1,3 1 0,1 0 0,3-1-1,4 9 42,20 7-944,-27-83-1128,-6-86-3857,0 35-1354,0 17-3677</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56.083"/>
    </inkml:context>
    <inkml:brush xml:id="br0">
      <inkml:brushProperty name="width" value="0.05" units="cm"/>
      <inkml:brushProperty name="height" value="0.05" units="cm"/>
    </inkml:brush>
  </inkml:definitions>
  <inkml:trace contextRef="#ctx0" brushRef="#br0">227 242 8680,'0'0'3641,"0"0"-812,-3-13 193,-11-40-358,14 54-2600,0 0 1,1 0-1,-1 0 1,0-1-1,0 1 1,0 0 0,-1 0-1,1 0 1,0-1-1,0 1 1,0 0-1,0 0 1,-1-1 0,1 1-1,0 0 1,-1 0-1,1-1 1,-1 1-1,1 0 1,-1-1-1,1 1 1,-1-1 0,1 1-1,-1 0 1,1-1-1,-1 1 1,0-1-1,1 0 1,-1 1-1,0-1 1,0 1 0,1-1-1,-1 0 1,0 0-1,0 1 1,1-1-1,-1 0 1,0 0-1,0 0 1,0 0 0,1 0-1,-1 0 1,0 0-1,0 0 1,0 0-1,1-1 1,-1 1-1,0 0 1,0 0 0,1-1-1,-1 1 1,0 0-1,0-1 1,1 1-1,-1-1 1,0 1-1,1-1 1,-1 1 0,1-1-1,-1 1 1,1-1-1,-1 0 1,1 1-1,-1-1 1,1 0-1,0 1 1,-1-1 0,1 0-1,-1 0-64,1 2 67,-12 28 57,2 0 0,1 0 0,2 1-1,1 0 1,1 0 0,1 1 0,2-1-1,1 1 1,1 0 0,2-1 0,4 20-124,18 58-2911,-10-73-1296,5-5-4002,-8-16-813</inkml:trace>
  <inkml:trace contextRef="#ctx0" brushRef="#br0" timeOffset="338.619">3 215 10666,'-3'-125'2733,"4"123"-2555,-1 1 0,0-1 0,0 0 1,0 1-1,1-1 0,-1 0 0,1 1 0,0-1 0,-1 1 0,1-1 0,0 1 0,0-1 0,0 1 0,0-1 0,0 1 0,0 0 0,0 0 0,0-1 0,1 1 0,-1 0 0,0 0 0,1 0 0,-1 0 0,1 1 0,-1-1 0,1 0 0,-1 1 1,2-1-179,79-7 2002,-51 12-1782,-1 2-1,0 0 0,-1 3 0,1 0 1,-2 2-1,0 1 0,0 1 1,-1 1-1,0 2 0,-2 0 0,0 2 1,0 1-1,14 15-219,-26-21 9,1-1 1,-2 2-1,1-1 1,-2 2-1,0 0 0,-1 0 1,0 1-1,-1 0 1,3 10-10,-9-19-3,0 0 0,-1 0 0,0 0 0,0 0 0,-1 0 0,0 0 0,0 1 0,0-1 0,-1 1 0,0-1 0,-1 0 0,0 1 0,0-1 0,0 0 0,-1 0 0,0 0 0,-1 0 0,1 0 0,-1 0 0,0 0 0,-1-1 1,0 0-1,0 1 0,0-2 0,-3 3 3,-13 11-1,-1-1 1,-1-1-1,-1-1 1,0-1-1,-1-1 1,0-2-1,-1 0 1,-1-1-1,0-1 1,0-2-1,-24 5 1,38-9-9,0 0-1,0-1 1,0-1-1,0 1 1,-1-2-1,1 0 1,-1 0-1,1-1 1,-1-1-1,1 0 0,-1-1 1,1 0-1,0 0 1,-4-3 9,15 5-57,0-1 1,0 0-1,-1 0 1,1 0-1,0 1 0,0-1 1,0 0-1,0 0 1,0-1-1,0 1 0,0 0 1,1 0-1,-1 0 1,0-1-1,0 1 1,1 0-1,-1-1 0,1 1 1,0 0-1,-1-1 1,1 1-1,0-1 0,0 1 1,-1-1-1,1 1 1,0 0-1,1-1 1,-1 1-1,0-1 0,0 1 1,1-1-1,-1 1 1,1 0-1,-1-1 0,1 1 1,0-1 56,34-39-5704,2 15-729</inkml:trace>
  <inkml:trace contextRef="#ctx0" brushRef="#br0" timeOffset="642.464">1179 152 10442,'0'0'5936,"0"0"-2583,-2-14-914,1 6-1945,1 6-400,0 0 1,1-1-1,-1 1 1,0 0 0,-1-1-1,1 1 1,0 0-1,-1-1 1,1 1-1,-1 0 1,0 0 0,0 0-1,0-1 1,0 1-1,0 0 1,0 0-1,0 0 1,-1 0-1,1 1 1,-1-1 0,1 0-1,-1 1 1,0-1-1,0 1 1,0-1-1,0 1 1,0 0 0,0 0-1,0 0 1,0 0-1,0 0 1,0 0-1,-2 0-94,-10 3 156,1 1-1,0 0 1,0 1-1,0 0 0,0 1 1,1 1-1,-1 0 1,1 0-1,1 1 0,-1 1 1,1 0-1,1 1 1,0 0-1,0 0 0,0 1 1,1 0-1,1 1 1,-4 6-156,3-9 11,1 1 0,0 1 0,1-1 0,0 1 0,0 1 0,1-1 0,0 1 0,1 0 0,1 0 0,-1 1 0,2-1 0,0 1 0,0 0 0,1 0 0,0 0 0,1 0 0,1 1 0,0-1 0,0 0 0,1 0 0,1 0 0,0 0 0,1 0 0,0 0 0,0-1 0,2 1 0,-1-1 0,1 0 0,1 0 0,0 0 0,1-1 0,5 7-11,5-3-118,1-1 0,0 0 1,1-2-1,1 0 0,0-1 0,0-1 1,1-1-1,0 0 0,0-2 0,0 0 0,1-2 1,0 0-1,0-2 0,0 0 0,0-2 1,5 0 117,-21 0-124,-1 1 1,0-1-1,0-1 1,0 1-1,0-1 1,0 0-1,1 0 1,-1 0 0,-1-1-1,1 0 1,0 0-1,0 0 1,-1 0-1,1-1 1,-1 0-1,1 1 1,-1-2-1,2-1 124,3-15-4231,-10-4-3467,-2 13-3022</inkml:trace>
  <inkml:trace contextRef="#ctx0" brushRef="#br0" timeOffset="1686.955">1576 200 12268,'0'0'1847,"0"0"-961,0 0 267,0 0 454,0 0-374,0 0-774,1 6-352,-5 157 533,6-145-695,1-1 0,1 1 0,0-1 0,1 1 0,1-1 0,0 0 0,1-1 0,1 0 0,1 0 0,0-1 0,1 0 0,1 0 0,0-1-1,1-1 1,1 0 0,0 0 0,0-1 0,1-1 0,8 4 55,-15-11-100,-1-1 1,1-1-1,0 0 0,0 0 0,1 0 1,-1 0-1,0-1 0,0-1 0,1 1 1,-1-1-1,1 0 0,-1-1 0,0 0 1,0 0-1,1 0 0,-1-1 0,0 0 1,0-1-1,0 1 0,-1-1 0,1-1 1,-1 1-1,1-1 0,-1 0 0,0-1 1,-1 1-1,1-1 0,-1-1 0,0 1 1,0 0-1,0-1 0,-1 0 0,0 0 1,0-1-1,0 0 100,89-207 1024,-71 156 301,-14 19 1136,-18 43-2072,-49 97-271,-19 87-150,77-188 35,1-1 1,0 1-1,0 0 1,0-1-1,0 1 1,-1 0-1,1 0 1,0-1-1,0 1 1,-1 0-1,1-1 1,0 1-1,0 0 0,-1 0 1,1 0-1,0-1 1,-1 1-1,1 0 1,0 0-1,-1 0 1,1 0-1,0 0 1,-1 0-1,1 0 1,-1 0-1,1 0 1,0-1-1,-1 1 1,1 1-1,0-1 1,-1 0-1,1 0 1,0 0-1,-1 0 0,1 0 1,-1 0-1,1 0 1,0 0-1,-1 1 1,1-1-1,0 0 1,0 0-1,-1 1-3,2-44 214,1 20-45,1 0 0,1 1 1,1-1-1,0 1 0,2 0 0,1 1 0,0 0 1,2 0-1,0 0 0,2 1-169,-11 18 16,1-1 0,-1 1 0,1 0 0,0 1 0,0-1 0,0 0 0,0 0 0,0 1 0,0-1 0,0 1 0,0 0 0,0-1 0,1 1 0,-1 0 0,1 0 0,-1 1 0,1-1 0,-1 0 0,1 1 0,-1 0 0,1-1 0,-1 1 0,1 0 0,-1 0 0,1 1 0,0-1 1,-1 0-1,1 1 0,-1 0 0,1-1 0,-1 1 0,0 0 0,1 0 0,-1 1 0,0-1 0,1 0 0,-1 1 0,0-1 0,0 1 0,0 0 0,-1 0 0,1-1 0,0 1 0,-1 0 0,1 1 0,-1-1 0,1 0 0,-1 0 0,0 1 0,0-1-16,116 244 309,-114-241-302,0 0-1,0 0 1,0 0 0,0-1-1,1 1 1,0-1-1,0 0 1,0 0-1,0 0 1,0 0-1,1-1 1,0 0-1,0 0 1,0 0-1,0 0 1,0-1-1,1 0 1,-1 0-1,1 0 1,-1-1-1,1 0 1,0 0-1,-1 0 1,1-1-1,0 0 1,0 0-1,-1 0 1,1-1-1,0 0 1,0 0-1,-1 0 1,1-1-1,-1 0 1,1 0-1,-1 0 1,0 0-1,0-1 1,0 0-1,0 0 1,-1-1-1,2 0-6,5-13 84,0 0 0,-1 0 0,-1-1 0,0 0 0,-2-1-1,0 0 1,-1 0 0,-1 0 0,0-1 0,-2 0 0,0 0 0,-1 0-1,-2 0 1,0 0 0,-1 0 0,0 0 0,-5-14-84,5 14-6,-1 1 1,-1 0 0,-1 1-1,0-1 1,-2 1 0,0 0-1,-5-9 6,-9 7-1217,19 20 1017,0 0 0,0 0-1,0 1 1,0-1 0,0 0 0,0 1 0,0-1 0,1 0 0,-1 1 0,0-1 0,0 1 0,0-1 0,1 1 0,-1 0 0,0-1 0,1 1 0,-1 0 0,0-1 0,1 1 0,-1 0 0,1 0 0,-1-1 0,1 1 0,-1 0 0,1 0 0,0 0-1,0 0 1,-1 0 0,1 0 0,0 0 0,0-1 0,0 1 0,0 0 0,0 0 0,0 0 0,0 0 0,0 0 0,0 0 0,0 0 0,1 0 200,-2 24-6491</inkml:trace>
  <inkml:trace contextRef="#ctx0" brushRef="#br0" timeOffset="2042.537">3245 130 15855,'-1'-14'4020,"-4"-46"-1901,5 57-1973,-1 1 0,1-1 0,-1 1-1,1-1 1,-1 1 0,0 0 0,0-1 0,0 1 0,0 0 0,-1 0-1,1-1 1,0 1 0,-1 0 0,0 0 0,1 1 0,-1-1-1,0 0 1,0 1 0,0-1 0,0 1 0,0-1 0,0 1-1,-1 0 1,1 0 0,0 0 0,-2 0-146,-3-1 81,1 1 0,-1 0 0,1 1 1,-1 0-1,1 0 0,-1 0 0,1 1 0,-1 0 1,1 0-1,-1 0 0,1 1 0,0 0 0,-4 2-81,-6 3 11,1 0 0,0 1-1,0 1 1,0 0 0,1 1-1,1 1 1,0 0 0,0 1-1,1 0 1,1 1 0,0 0 0,0 1-1,2 0 1,-4 7-11,12-19-37,-1 1-1,1-1 1,0 1-1,0-1 1,0 1 0,0 0-1,0 0 1,1 0 0,-1-1-1,1 1 1,0 0-1,0 0 1,0 0 0,0 0-1,0 0 1,1 0 0,-1-1-1,1 1 1,0 0 0,0 0-1,0 0 1,0-1-1,0 1 1,0-1 0,1 1-1,0-1 1,-1 1 0,1-1-1,0 0 1,0 0-1,0 0 1,0 0 0,0 0-1,1 0 1,-1-1 0,1 1-1,-1-1 1,1 0 0,-1 1-1,3-1 38,14 7-185,1-1 0,0-1 0,0-1 0,0 0-1,0-2 1,1 0 0,13-1 185,56 10-626,-87-12 612,0 0 0,0 1 0,0-1-1,-1 1 1,1 0 0,0 0 0,-1 0-1,1 0 1,0 0 0,-1 1 0,0-1-1,1 1 1,-1-1 0,0 1 0,0 0 0,0 0-1,0 0 1,0 0 0,0 1 0,0-1-1,-1 0 1,1 1 0,-1-1 0,0 1-1,0-1 1,0 1 0,0 0 0,0 0-1,0-1 1,-1 1 0,0 0 0,1 0 0,-1 0-1,0-1 1,0 1 0,0 0 0,-1 0-1,1 0 1,-1 0 0,0-1 0,1 1-1,-2 0 15,-2 13 121,-2-1 0,0-1 0,0 1 0,-1-1 0,-1 0 0,-1-1 0,0 0 0,0 0 0,-2-1 0,1 0 0,-1-1 0,-13 10-121,14-12 69,-2 0 0,1 0 0,-1-1 0,0-1 0,-1 0 0,1-1 0,-1 0 0,-1-1 0,1 0 0,-1-1 0,0-1 0,0 0 0,0-1 0,0 0-1,0-1 1,-1-1 0,1 0 0,0-1 0,0-1 0,-1 0 0,1-1 0,1 0 0,-6-3-69,-69-27-924,37 1-3656,33 14-1516</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54.757"/>
    </inkml:context>
    <inkml:brush xml:id="br0">
      <inkml:brushProperty name="width" value="0.05" units="cm"/>
      <inkml:brushProperty name="height" value="0.05" units="cm"/>
    </inkml:brush>
  </inkml:definitions>
  <inkml:trace contextRef="#ctx0" brushRef="#br0">208 151 3299,'0'0'9748,"0"0"-5840,0 0-1837,0 0 16,0 0-539,0 0-549,-2 21-60,-41 302 1186,24-20-2217,17-174-2731,13-41-4223,3-62 52</inkml:trace>
  <inkml:trace contextRef="#ctx0" brushRef="#br0" timeOffset="277.232">130 433 9193,'0'-49'781,"13"-136"2255,-12 176-2652,0-1-1,0 1 1,1 0 0,1 0 0,-1 0 0,1 0 0,1 0 0,0 1 0,0 0 0,1-1 0,0 1-1,0 1 1,0-1 0,1 1 0,1 0 0,-1 0 0,1 1 0,0 0 0,0 0 0,1 1 0,0 0-1,0 0 1,2 0-384,4 0 79,0 1 1,0 1-1,1 0 0,-1 1 0,1 1 0,-1 0 0,1 1 0,0 1 0,-1 0 0,1 1 0,-1 0 0,0 2 1,0-1-1,0 2 0,0 0 0,0 0 0,-1 1-79,-3-1 2,-1 0 0,0 0 0,0 0 0,-1 1 0,0 0 0,0 1 0,0 0 0,-1 0 0,0 1 0,0 0 0,-1 0 0,0 1 0,0-1 0,-1 1 0,-1 0 0,1 1 0,-1-1 0,-1 1 0,0 0 1,0 0-1,-1 0 0,0 0 0,0 0 0,-1 5-2,-2-6-5,1 1 0,-2 0 0,1-1 0,-1 1 1,-1-1-1,0 0 0,0 0 0,-1 0 0,0 0 1,0 0-1,-1-1 0,0 0 0,0 0 0,-1 0 0,0-1 1,-1 1-1,0-1 0,0-1 0,0 0 0,-1 0 1,-3 2 4,-19 13 5,-1-2 0,0-2 0,-1 0 1,-1-3-1,-6 2-5,7-3-53,-1-1-1,0-2 1,0-2-1,-1-1 1,0-1 0,0-2-1,-21 0 54,52-4-209,-1 0-1,1 1 0,-1-1 1,0-1-1,1 1 0,-1 0 0,1-1 1,-1 0-1,1 0 0,-1 0 1,1 0-1,0 0 0,-1-1 1,1 1-1,0-1 0,0 0 1,0 0-1,0-1 210,-8-16-6038</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49.156"/>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476 195 11435,'0'0'2183,"2"-13"-63,2-5-1064,1-17 464,-5-3 2758,-1 36-4136,-1 0 0,0 0 0,1 0 0,-1 1 0,0-1 0,0 0 0,0 1-1,0-1 1,0 1 0,-1 0 0,1 0 0,0 0 0,-1 0 0,1 0 0,0 0 0,-1 0 0,1 1 0,-1 0 0,1-1 0,-1 1 0,0 0-1,1 0 1,-1 0 0,1 0 0,-1 1 0,1-1 0,-1 1 0,1 0 0,-3 0-142,-9 3 34,-1 1 0,1 0 0,0 1 1,1 0-1,-1 1 0,1 0 0,0 2 0,1-1 0,0 1 1,0 1-1,1 0 0,1 1 0,-1 0 0,2 1 0,-6 7-34,10-14-4,0 1-1,0 0 0,0 0 0,1 1 1,0-1-1,0 1 0,1 0 0,0 0 1,0 0-1,1 0 0,-1 0 0,1 1 0,1-1 1,0 1-1,0-1 0,0 1 0,1 0 1,0-1-1,1 1 0,-1-1 0,2 1 1,-1 0-1,1-1 0,0 0 0,0 1 1,1-1-1,0 0 0,3 5 5,7 4-42,0-2-1,1 1 1,1-2-1,0 0 1,1 0-1,0-2 1,1 0-1,0-1 1,1 0 0,1-1 42,110 74-233,-126-81 234,0 0 0,0 0 0,0 0 1,0 0-1,0 0 0,0 1 0,-1 0 0,1-1 0,-1 1 0,1 0 0,-1 0 0,0 0 0,0 0 0,-1 0 0,1 1 0,-1-1 0,1 1 0,-1-1 0,0 1 0,-1-1 0,1 1 0,0-1 0,-1 1 0,0 0 0,0-1 1,0 1-1,0 0 0,-1-1 0,1 1 0,-1 0 0,0-1 0,0 1 0,0-1 0,-1 1 0,1-1 0,-1 0 0,0 0 0,0 1 0,0-1 0,0-1 0,-1 1 0,1 0 0,-1 0 0,1-1 0,-1 1 0,-1 0-1,-32 10 140,-1-2-1,-1-1 0,1-2 0,-1-2 0,0-1 0,-11-2-139,32-1 4,-156 4-69,172-6 16,-25-3-558,17-6-2975,14 4-748,13-1-2663</inkml:trace>
  <inkml:trace contextRef="#ctx0" brushRef="#br0" timeOffset="609.02">641 438 10154,'0'0'3731,"0"0"-581,0 0-342,0 0-844,0 0-848,0 0-726,0 0-289,4 15-47,23 108-33,-25-83 29,-3-23-45,1-1 1,1 1-1,0 0 0,1-1 0,1 1 0,1-1 0,0 0 1,1 0-1,1 0 0,0 0 0,1-1 0,1 0 0,1 1-5,-7-13-1,0-1 0,1 1 0,-1-1 0,0 1 0,1-1 0,0 0 0,-1 0 0,1 0 0,0-1 0,0 1 0,0-1 0,0 0 0,0 1 0,1-1 0,-1 0 0,0-1 0,0 1 0,1-1 0,-1 1 0,0-1 0,1 0 0,-1 0 0,0-1 0,1 1 0,-1-1 0,0 1 0,1-1 0,-1 0 0,0 0 0,0-1 0,0 1 0,0-1 0,0 1 0,0-1 0,1-1 1,90-84 136,-92 84-130,71-89 452,-55 66-327,1 0-1,2 2 1,0 0-1,1 1 1,2 1 0,0 2-1,17-12-130,-38 31 3,0-1 1,1 1-1,-1 0 1,0 0-1,1 0 0,-1 0 1,0 1-1,1-1 0,-1 1 1,1 0-1,-1 0 1,1 0-1,-1 0 0,1 0 1,-1 1-1,0 0 0,1 0 1,-1 0-1,0 0 0,1 0 1,-1 1-1,0-1 1,0 1-1,0 0 0,0 0 1,-1 0-1,1 0 0,0 1 1,-1-1-1,0 1 1,1-1-1,-1 1 0,0 0 1,0 0-1,-1 0 0,1 0 1,0 0-1,-1 1-3,45 66 189,-40-57-151,1-1-1,0 0 1,1 0-1,0-1 1,0 0 0,1 0-1,1-1 1,0 0-1,0 0 1,1-1-1,0-1 1,0 0-1,1 0 1,0-1 0,1-1-1,0 0 1,6 2-38,-5-5 41,0-1 0,-1 0 0,1-1 0,0-1 1,0 0-1,0 0 0,-1-2 0,1 0 1,0 0-1,-1-1 0,1-1 0,-1 0 0,0-1 1,0 0-1,-1-1 0,0 0 0,0-1 0,0-1 1,-1 0-1,0 0 0,0-1 0,7-8-41,-4 2 39,0-1-1,0 0 1,-2 0 0,0-2-1,-1 1 1,0-1-1,-2-1 1,0 0-1,-1 0 1,-1-1 0,-1 0-1,0 0 1,-2-1-1,2-16-38,-4 31 1,-1 0 0,1 0 0,-1-1-1,-1 1 1,1 0 0,-1 0-1,0-1 1,0 1 0,0 0 0,-1-1-1,0 1 1,-1 0 0,1 0 0,-1 0-1,0 0 1,-1 0 0,1 1 0,-1-1-1,0 0 1,-1 1 0,1 0 0,-1 0-1,0 0 1,-1 1 0,1-1-1,-1 1 1,1 0 0,-1 0 0,-2 0-1,-5 0-21,-1 2 1,0-1-1,0 2 1,0 0 0,1 0-1,-1 2 1,0-1-1,0 2 1,0-1-1,0 2 1,0 0-1,1 0 1,0 1 0,-1 1-1,2 0 1,-1 0-1,0 1 1,1 1-1,0 0 1,1 1 0,0 0-1,0 0 1,0 1-1,1 0 1,0 1-1,1 0 1,0 0 0,1 1-1,-1 2 21,3-3-13,0 1 0,1 0 0,0 0 0,1 0 0,0 0 0,1 1 0,0 0 0,1-1 0,0 1 0,1 0 0,0-1 0,1 1 0,0 0 0,1-1 0,0 1 0,1-1 0,0 0 0,1 1 0,0-2 0,1 1 0,0 0 0,1-1 0,4 7 13,-1-1 1,1 1 2,0 1 1,-1 0-1,-1 0 1,0 1-1,-2 0 1,0 1-1,-1-1 1,-1 1-1,0 8-3,-5 10-81,-2 1 0,-1-1 0,-2 1 0,-1-2 0,-3 1 0,0-1 0,-10 18 81,-21 85-645,37-119-1681,4-6-4727,0-9-773</inkml:trace>
  <inkml:trace contextRef="#ctx0" brushRef="#br0" timeOffset="1297.372">2313 606 7911,'36'-135'5558,"-32"122"-4742,-1 0 0,0 0 1,-1-1-1,-1 1 1,0-1-1,-1 1 0,0-1 1,-1 0-1,-2-8-816,3 17 119,-1 0 0,0 1 0,0-1 0,-1 1-1,0-1 1,1 1 0,-1 0 0,-1-1 0,1 1 0,-1 0 0,1 0-1,-1 1 1,0-1 0,-1 1 0,1-1 0,-1 1 0,1 0 0,-1 0-1,0 1 1,0-1 0,0 1 0,0 0 0,-1 0 0,1 0 0,-1 0-1,1 1 1,-1 0 0,0 0 0,1 0-119,-12 1 14,0 1 1,0 1-1,0 0 0,1 1 1,-1 1-1,1 0 1,0 2-1,0-1 0,0 2 1,1 0-1,0 0 0,1 1 1,-1 1-1,2 1 1,-1 0-1,1 0 0,1 1 1,0 0-1,0 1 0,1 1 1,1 0-1,0 0 1,1 0-1,0 1 0,1 1 1,-4 10-15,7-18-60,0 0 0,1 0-1,-1 0 1,2 0 0,-1 1 0,1-1 0,0 1 0,1 0 0,-1 0 0,1 0 0,1-1 0,0 1 0,0 0 0,1 0 0,-1 0 0,2 0 0,-1 0 0,1-1 0,0 1 0,1-1-1,0 1 1,0-1 0,0 0 0,1 0 0,0 0 0,1-1 0,-1 1 0,1-1 0,1 0 0,-1-1 0,1 1 0,0-1 0,0 0 0,0 0 0,1-1 0,0 0 0,0 0-1,0-1 1,0 0 0,3 1 60,2-2-47,-1 0 0,1-1 1,0-1-1,0 0 0,-1 0 0,1-1 0,0-1 0,-1 0 0,1-1 0,-1 0 0,0 0 0,0-1 0,0-1 0,0 0 0,-1 0 0,0-1 0,0-1 0,0 0 47,19-13 10,-2-2 0,0 0 0,-1-2 0,-2-1 0,10-14-10,34-50 336,-68 104 59,-16 147-122,16-146-538,9 102 774,18-73-2153,28-29-3971,-48-19 5552,0 1 1,0-2-1,0 1 1,-1-1-1,1 0 0,-1 0 1,0 0-1,0-1 0,-1 0 1,1 0-1,-1-1 1,0 0-1,-1 0 0,1 0 1,-1 0-1,0 0 1,-1-1-1,1 0 0,-1 0 1,-1 0-1,1 0 1,0-7 62,4-3 135,36-103 2961,-25 38 2780,-18 120-3110,0 13-2874,-8 11 133,-3 0 0,-2-1 0,-16 42-25,11-54-950,21-103 523,4 14 640,2 1 0,2 1 0,1 0 0,2 0 0,1 1 0,2 1-1,2 1 1,1 0 0,8-7-213,-27 39 3,0-1 0,0 1-1,1 1 1,0-1-1,-1 0 1,1 0 0,0 1-1,0-1 1,1 1-1,-1-1 1,0 1 0,1 0-1,0 0 1,-1 0-1,1 0 1,0 1 0,0-1-1,0 1 1,0 0 0,0 0-1,0 0 1,0 0-1,1 0 1,-1 1 0,0-1-1,0 1 1,1 0-1,-1 0 1,0 0 0,1 0-1,-1 1 1,0-1-1,0 1 1,0 0 0,1 0-1,-1 0 1,0 0-1,0 1 1,0-1 0,-1 1-1,1 0 1,0-1 0,-1 2-1,1-1 1,1 2-3,38 90-3322,-26-54-2586,-6-15-1993</inkml:trace>
  <inkml:trace contextRef="#ctx0" brushRef="#br0" timeOffset="1621.494">3399 0 14029,'0'0'2734,"0"0"-567,0 0-21,0 0-123,0 0-603,12 17-149,82 144 576,-89-149-1739,21 46 208,-1 2 0,-3 0 0,-3 1 0,-3 1 0,-2 0 1,-3 2-1,-3-1 0,-2 7-316,-7-53 19,0-1 1,0 0-1,-2 0 0,0 0 1,0-1-1,-2 1 0,0-1 1,-1 0-1,0 0 0,-1 0 0,-1-1 1,0 0-1,-1-1 0,0 0 1,-1 0-1,-1-1 0,0 0 1,-1-1-1,0 0 0,0-1 1,-12 7-20,-31 14-458,-1-3 1,-2-2-1,0-3 0,-1-3 1,-2-2-1,0-2 1,-48 4 457,-60 10-4682,-10-5-5109</inkml:trace>
  <inkml:trace contextRef="#ctx0" brushRef="#br1" timeOffset="28531.006">102 1512 8808,'0'0'2579,"0"0"-1004,0 0 106,0 0 177,0 0-289,0 0-485,13-1-358,949-34 3219,-632 15-2621,-353 20-491,17-1-809,-1 0 1,1 1 0,-1 0-1,0 0 1,1 0-1,-1 1 1,0 0 0,1 0-1,-1 1 1,1-1 0,0 2-1,-1-1 1,1 1 0,0-1-1,0 2 1,1-1-1,-1 1 1,0 0-25,5-1-220,0 1 1,0-1-1,0 1 1,0-1-1,1 1 1,-1-1-1,1 1 1,0 0-1,0-1 1,0 1-1,1 0 1,-1-1-1,1 1 1,0-1-1,0 1 1,0-1-1,1 3 220,0 0-1441,1 10-4212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18.590"/>
    </inkml:context>
    <inkml:brush xml:id="br0">
      <inkml:brushProperty name="width" value="0.05" units="cm"/>
      <inkml:brushProperty name="height" value="0.05" units="cm"/>
      <inkml:brushProperty name="color" value="#E71224"/>
    </inkml:brush>
  </inkml:definitions>
  <inkml:trace contextRef="#ctx0" brushRef="#br0">105 83 5733,'0'0'2579,"0"0"-1490,0 0-294,-14-2 567,-27-3-427,-9-1 2486,54 5 143,44-4-2382,648-45-697,-659 43-250,-57 3 774,-55 1-454,77 4-6838,7-1-96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43.306"/>
    </inkml:context>
    <inkml:brush xml:id="br0">
      <inkml:brushProperty name="width" value="0.05" units="cm"/>
      <inkml:brushProperty name="height" value="0.05" units="cm"/>
      <inkml:brushProperty name="color" value="#E71224"/>
    </inkml:brush>
  </inkml:definitions>
  <inkml:trace contextRef="#ctx0" brushRef="#br0">308 252 16496,'0'0'3630,"0"0"-1340,-18-9-224,-58-21-54,73 30-1919,-1 0 0,1 1 0,0-1 0,-1 1-1,1-1 1,-1 1 0,1 0 0,0 0 0,-1 1-1,1-1 1,0 1 0,0 0 0,0-1 0,0 1-1,1 0 1,-1 1 0,0-1 0,1 0-1,0 1 1,-1 0 0,1-1 0,0 1 0,0 0-1,0 0 1,0 2-93,-7 7 275,-6 6-123,1 2 1,0-1-1,2 2 0,0 0 0,1 0 1,2 1-1,0 0 0,1 1 1,1 0-1,1 0 0,1 1 1,2-1-1,0 1 0,1 0 1,2 16-153,1-29-2,1 1 1,1-1 0,0 0-1,1 0 1,0 0 0,0 0-1,1-1 1,1 0 0,0 0-1,0 0 1,1-1 0,0 0-1,0 0 1,1 0 0,1-1-1,-1-1 1,1 1-1,0-1 1,8 4 1,6 3-447,1-1 0,0-1 0,0 0 0,2-2 0,-1-1 0,1-1 0,24 3 447,43 0-4590,-36-22-3467,-35-3 1486</inkml:trace>
  <inkml:trace contextRef="#ctx0" brushRef="#br0" timeOffset="672.21">785 358 12492,'0'0'4618,"0"0"-1549,0 0-603,0 0-528,0 0-603,0 0-406,0 0-353,0 0-303,-2-5-119,0-11-75,4 31 259,-2-15-253,-13-10 284,2-11-727,22 33-875,-7-6 1173,5 7-1162,-10-6-2990,-1-7 4138,8-23 1259,8-21 4409,-37 46-4563,10 6-955,0 1-1,0 1 1,1 0 0,0 1 0,1 0 0,0 1-1,1 0 1,0 1 0,1 0 0,-1 2-76,-8 8 30,1 0 1,2 1 0,0 1-1,1 0 1,2 1-1,0 0 1,2 1-1,1 0 1,1 1 0,1 0-1,2 1-30,5-24 4,0 0-1,0 1 0,1-1 1,0 0-1,0 0 0,0 1 1,1-1-1,0 0 1,0 0-1,0 0 0,0-1 1,1 1-1,0 0 0,0-1 1,0 0-1,0 0 0,1 0 1,0 0-1,0 0 1,0-1-1,0 1 0,0-1 1,1 0-1,-1-1 0,1 1 1,0-1-1,0 0 1,0 0-1,0 0 0,3 0-3,13 4-20,0-1 0,1 0-1,-1-2 1,1 0-1,-1-2 1,21-1 20,-36 1-106,1 0 0,-1-1 1,0 0-1,1-1 0,-1 0 1,1 0-1,-1 0 0,0 0 1,0-1-1,0 0 0,0 0 0,0-1 1,0 0-1,-1 0 0,1 0 1,-1-1-1,0 0 0,0 0 1,0 0-1,0 0 0,-1-1 0,0 0 1,0 0-1,0 0 0,0 0 106,-17-43-8250,12 46 7478,-8-13-8143</inkml:trace>
  <inkml:trace contextRef="#ctx0" brushRef="#br0" timeOffset="1133.41">1245 333 17328,'0'0'3588,"0"0"-1020,0 0-321,0 0-448,0 0-587,0 0-353,-7 9-191,1-3-606,1 1 1,0 0-1,0 0 1,1 0 0,0 0-1,0 1 1,1 0-1,0-1 1,0 1 0,1 0-1,0 1-62,-3 18-81,2 1-1,1-1 0,2 1 1,0-1-1,2 1 0,1-1 1,1 0-1,1 0 0,1 0 1,5 9 81,0-2-1681,2 3-2456,-8-13-3626,-5-12-437</inkml:trace>
  <inkml:trace contextRef="#ctx0" brushRef="#br0" timeOffset="1430.147">1264 538 641,'3'-152'18620,"2"110"-12676,-4 42-5876,-1-1 0,0 0-1,1 1 1,-1-1-1,1 0 1,-1 1 0,1-1-1,0 1 1,-1-1 0,1 1-1,0-1 1,-1 1 0,1-1-1,0 1 1,-1 0-1,1-1 1,0 1 0,0 0-1,-1 0 1,1 0 0,0-1-1,0 1 1,0 0 0,-1 0-1,1 0 1,0 0-1,0 0 1,0 0 0,-1 1-1,1-1 1,0 0 0,0 0-1,0 0 1,-1 1-1,1-1 1,0 1 0,-1-1-1,1 0 1,0 1 0,-1-1-1,1 1 1,0-1 0,-1 1-1,1 0 1,-1-1-1,1 1 1,-1 0 0,1-1-1,-1 1 1,1 0-68,182 190 310,-114-94-557,-68-94 238,1 1 1,0-1-1,-1 1 1,0 0-1,0 0 1,0-1-1,0 1 1,-1 0-1,1 0 0,-1 0 1,0 0-1,0 0 1,0 0-1,-1 0 1,1-1-1,-1 1 1,0 0-1,0 0 1,-1-1-1,1 1 1,-1 0-1,1-1 1,-1 1-1,0-1 1,-1 0-1,1 0 0,0 0 1,-2 1 8,-16 11 24,0 0 1,-1-2 0,0 0-1,-1-2 1,-1 0-1,1-1 1,-2-2-1,1 0 1,-1-1-1,-12 1-24,-83 7-555,122-22-2562,48-8-4277,-11 4 470</inkml:trace>
  <inkml:trace contextRef="#ctx0" brushRef="#br0" timeOffset="1743.785">1826 359 11499,'0'0'5077,"6"-13"-1752,18-40-586,-11 46 2819,-13 27-5242,0-20-179,-38 418 1742,33-242-3646,13-195 1180,-18-276 1847,10 269-1201,0-1-1,2 1 1,0 0 0,2 0-1,1 0 1,1 0 0,2 1 0,0 0-1,1 0 1,2 1 0,0 0 0,2 1-1,7-10-58,-17 29-17,0 1 0,0 0 0,1 0-1,-1 0 1,1 0 0,0 0 0,0 1 0,0-1 0,0 1-1,0 0 1,0 0 0,0 1 0,1 0 0,-1-1-1,1 1 1,-1 0 0,1 1 0,0-1 0,-1 1-1,1 0 1,-1 0 0,1 1 0,0-1 0,-1 1-1,1 0 1,-1 0 0,1 1 0,-1-1 0,0 1-1,0 0 1,4 2 17,4 2-540,-1 0 0,0 1-1,0 1 1,-1-1 0,0 2-1,0-1 1,-1 2 0,0-1-1,0 1 1,6 10 540,8 40-8750,-22-33 860</inkml:trace>
  <inkml:trace contextRef="#ctx0" brushRef="#br0" timeOffset="2088.214">1800 607 11627,'0'0'4708,"0"0"-2017,0 0-385,0 0-352,0 0-929,82-9-480,-37 3-257,2 2-128,4 1-160,-2-1 0,-3 1-32,-8-1-384,-2-1-674,-9 0-1312,-5-1-2050,-9-3-3684</inkml:trace>
  <inkml:trace contextRef="#ctx0" brushRef="#br0" timeOffset="2089.214">2360 97 10442,'0'-14'5173,"-1"-66"357,9 77-1000,8 22-3257,17 37-683,-3 1 0,-2 2 0,-3 0 0,-3 2 0,-2 0 0,-1 8-590,-13-51 26,-1 0 0,0 0 1,-2 0-1,0 1 0,-1 0 1,-1-1-1,0 1 1,-2 0-1,0-1 0,-1 1 1,-1-1-1,-1 1 0,0-1 1,-1 0-1,-1-1 1,-1 1-1,-3 3-26,-5 1-188,-1 0 0,0-1 0,-2-1 0,-1-1 1,0 0-1,-2-2 0,0 0 0,0-1 0,-2-1 0,0-1 0,-20 8 188,-168 64-6821,124-60-749</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37.077"/>
    </inkml:context>
    <inkml:brush xml:id="br0">
      <inkml:brushProperty name="width" value="0.05" units="cm"/>
      <inkml:brushProperty name="height" value="0.05" units="cm"/>
      <inkml:brushProperty name="color" value="#E71224"/>
    </inkml:brush>
  </inkml:definitions>
  <inkml:trace contextRef="#ctx0" brushRef="#br0">109 79 4100,'0'0'2247,"0"0"-608,0 0-96,-13-2 75,-5 0-914,-23-4 253,4-5 3024,39 7-1152,24-4-2460,205 0 79,-146 9-416,291 2 86,480-10 1510,-706-12 353,-150 19-1970,0 0 0,1-1 0,-1 1 0,0 0 0,1 0 0,-1-1 0,0 1 0,0 0 0,0-1 0,1 1 0,-1 0 0,0-1 0,0 1 0,0 0 0,0-1 0,0 1 0,0 0 0,0-1 0,1 1 0,-1 0 0,0-1 0,0 1 0,0 0 0,0-1 0,-1 1 0,1-1 0,0 1 0,0 0 0,0-1 0,0 1 0,0 0 0,0-1 0,0 1 0,-1 0 0,1-1 0,0 1 0,0 0 0,-1 0 0,1-1 0,0 1 0,0 0 0,-1 0 0,1-1 0,0 1 0,-1 0 0,1 0 0,0 0 0,0-1 0,-1 1 0,1 0 0,-1 0 0,1 0 0,0 0 0,-1 0 0,1 0 0,0 0 0,-1 0 0,1 0 0,0 0 0,-1 0 0,1 0 0,-1 0 0,1 0 0,0 0 0,-1 0 0,1 0 0,0 0 0,-1 1-11,-9 14-4320,12-10-1621,5-2-4512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37.803"/>
    </inkml:context>
    <inkml:brush xml:id="br0">
      <inkml:brushProperty name="width" value="0.05" units="cm"/>
      <inkml:brushProperty name="height" value="0.05" units="cm"/>
      <inkml:brushProperty name="color" value="#E71224"/>
    </inkml:brush>
  </inkml:definitions>
  <inkml:trace contextRef="#ctx0" brushRef="#br0">102 42 2370,'0'0'822,"0"0"-80,0 0 411,0 0 486,0 0 182,0 0-118,-13 0-38,-8 0-950,-43-2 3279,61-4 507,23-1-4086,32-1-255,-1 1-1,1 3 0,51 2-159,-68 1 24,1622 9 1556,-1431-20-32,-278 27-2087,15-3-5621,29-9-588</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38.478"/>
    </inkml:context>
    <inkml:brush xml:id="br0">
      <inkml:brushProperty name="width" value="0.05" units="cm"/>
      <inkml:brushProperty name="height" value="0.05" units="cm"/>
      <inkml:brushProperty name="color" value="#E71224"/>
    </inkml:brush>
  </inkml:definitions>
  <inkml:trace contextRef="#ctx0" brushRef="#br0">0 22 4740,'0'0'3871,"0"0"-2376,0 0-695,0 0 289,0 0 91,0 0-246,0 0-245,15 1-86,792 3 561,-524 1-1067,599 7 3826,-875-12-3860,49 1 891,-1-2-1,1-3 1,0-1-1,-1-4 1,5-3-954,-42 3 1304,-33 5-478,14 4-842,-1 1 0,1-1-1,-1 1 1,1-1 0,-1 1 0,1 0 0,-1-1-1,1 1 1,-1 0 0,1 0 0,0 0 0,0 0-1,-1 0 1,1 1 0,0-1 0,0 0-1,0 0 1,0 1 0,0-1 0,1 1 0,-1-1-1,0 1 1,1-1 0,-1 1 0,1-1 0,-1 1-1,1-1 1,0 1 0,0 0 0,0-1-1,0 2 17,-2 17-3126,3-5-4365,2-8-4355</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39.463"/>
    </inkml:context>
    <inkml:brush xml:id="br0">
      <inkml:brushProperty name="width" value="0.05" units="cm"/>
      <inkml:brushProperty name="height" value="0.05" units="cm"/>
      <inkml:brushProperty name="color" value="#E71224"/>
    </inkml:brush>
  </inkml:definitions>
  <inkml:trace contextRef="#ctx0" brushRef="#br0">78 45 5669,'0'0'3396,"0"0"-1101,0 0-37,0 0 139,0 0-310,0 0-496,0 0-411,0 0-278,5-7-218,-4 6-653,0-2 4,0 1 0,1-1 1,0 1-1,-1 0 0,1-1 0,0 1 0,0 0 1,0 0-1,1 1 0,-1-1 0,0 0 1,1 1-1,-1-1 0,1 1 0,-1 0 0,1 0 1,0 0-1,-1 0 0,1 0 0,0 1 0,0-1 1,0 1-36,93 5 534,-95-4-520,0 1 0,0-1 0,-1 1-1,1 0 1,-1 0 0,1-1 0,-1 1 0,0 0 0,1 0 0,-1-1 0,0 1 0,0 0 0,0 0 0,-1 0 0,1-1 0,0 1 0,-1 0 0,1 0 0,-1-1 0,1 1 0,-1 0 0,0-1 0,0 1 0,0-1 0,0 1 0,0-1 0,0 1 0,0-1 0,0 0 0,-1 1 0,1-1 0,0 0 0,-1 0 0,1 0 0,-1 0 0,1 0 0,-2 0-14,-187 135 1778,189-136-1771,0 0 1,-1 1-1,1-1 0,0 0 0,0 1 1,0 0-1,0-1 0,0 1 0,0 0 1,0-1-1,0 1 0,0 0 0,0 0 1,0 0-1,0 0 0,1 0 0,-1 0 1,0 0-1,1 0 0,-1 0 0,0 0 1,1 0-1,0 0 0,-1 1 1,1-1-1,0 0 0,-1 0 0,1 1 1,0-1-1,0 0 0,0 0 0,0 1 1,0-1-1,0 0 0,1 0 0,-1 0 1,0 1-1,1-1 0,-1 0 0,1 0 1,-1 0-1,1 0 0,-1 0 0,1 1 1,0-1-1,-1 0 0,1-1 0,0 1 1,0 0-1,0 1-7,15 2-62,-1-1 0,1 0 0,-1-1 0,1-1 0,0 0 0,0-1 0,0-1 0,13-2 62,-27 3-22,174-32-2847,-64-6-5921,-74 22-109</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39.935"/>
    </inkml:context>
    <inkml:brush xml:id="br0">
      <inkml:brushProperty name="width" value="0.05" units="cm"/>
      <inkml:brushProperty name="height" value="0.05" units="cm"/>
      <inkml:brushProperty name="color" value="#E71224"/>
    </inkml:brush>
  </inkml:definitions>
  <inkml:trace contextRef="#ctx0" brushRef="#br0">0 190 6054,'1'-15'2429,"4"-63"906,-2 12 3900,1 37-2345,-4 28-3775,9 39 1101,-9 454-1287,0-480-1339,0 64-1684,0-27-5956,0-38-246</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44.021"/>
    </inkml:context>
    <inkml:brush xml:id="br0">
      <inkml:brushProperty name="width" value="0.05" units="cm"/>
      <inkml:brushProperty name="height" value="0.05" units="cm"/>
      <inkml:brushProperty name="color" value="#E71224"/>
    </inkml:brush>
  </inkml:definitions>
  <inkml:trace contextRef="#ctx0" brushRef="#br0">144 62 7655,'0'0'4517,"0"0"-1325,0 0-534,0 0-309,0 0-518,0 0-560,0 0-556,12-10-352,-3 3-309,-5 2-33,1 1 0,-1 0 1,1 0-1,0 1 0,1-1 1,-1 1-1,1 0 0,-1 1 1,1-1-1,0 1 0,0 0 1,0 1-1,0-1 1,0 1-1,0 0 0,4 1-21,69 12 103,-77-12-102,0 0-1,-1 1 1,1-1-1,-1 1 1,0-1 0,1 1-1,-1 0 1,1-1 0,-1 1-1,0 0 1,0 0-1,1 0 1,-1 0 0,0 0-1,0 0 1,0 0-1,0 1 1,0-1 0,0 0-1,0 1 1,-1-1 0,1 0-1,0 1 1,-1-1-1,1 1 1,-1-1 0,0 1-1,1-1 1,-1 1-1,0-1 1,0 1 0,0 0-1,0-1 1,0 1-1,0-1 1,0 1 0,-1-1-1,1 1 1,-1-1 0,1 1-1,-1-1 1,1 1-1,-1-1 1,0 0 0,0 1-1,1-1 1,-1 0-1,0 0 1,0 1 0,-1-1-1,-90 67 102,74-58-65,-63 31 275,-77 51 1393,158-92-1700,-1 0 0,0 0 0,1 1 0,-1-1 0,1 0 0,-1 0-1,1 1 1,-1-1 0,1 1 0,-1-1 0,1 0 0,-1 1 0,1-1-1,-1 1 1,1-1 0,0 1 0,-1-1 0,1 1 0,0-1 0,-1 1 0,1-1-1,0 1 1,0 0 0,-1-1 0,1 1 0,0-1 0,0 1 0,0 0-1,0-1 1,0 1 0,0 0 0,0-1 0,0 1 0,0 0 0,0-1-1,0 1 1,1-1 0,-1 1 0,0 0 0,0-1 0,1 1 0,-1-1-1,0 1 1,1-1 0,-1 1 0,0-1 0,1 1 0,-1-1 0,1 1-1,-1-1 1,1 0 0,-1 1 0,1-1 0,-1 0 0,1 1 0,-1-1 0,1 0-1,0 1 1,-1-1-5,42 10-13,-40-9 17,30 2-217,0 0 1,0-3-1,0 0 0,1-2 1,25-5 212,15-7-3255,-3-5-3755,-24 5-5396</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40.377"/>
    </inkml:context>
    <inkml:brush xml:id="br0">
      <inkml:brushProperty name="width" value="0.05" units="cm"/>
      <inkml:brushProperty name="height" value="0.05" units="cm"/>
      <inkml:brushProperty name="color" value="#E71224"/>
    </inkml:brush>
  </inkml:definitions>
  <inkml:trace contextRef="#ctx0" brushRef="#br0">33 391 8584,'0'0'2354,"0"0"-282,0 0 180,0 0 327,0 0-609,0 0-556,0 0-405,0 0-197,-7-11-118,-18-35-166,25 45-517,1 0 1,-1 0-1,1 0 0,0 1 0,-1-1 0,1 0 0,0 0 0,0 0 1,-1 1-1,1-1 0,0 0 0,0 1 0,0-1 0,0 1 0,0-1 0,0 1 1,0-1-1,0 1 0,0 0 0,0 0 0,0-1 0,0 1 0,0 0 1,0 0-1,0 0 0,0 0 0,0 0 0,1 0 0,-1 0 0,0 0 0,0 1 1,0-1-1,0 0 0,0 1 0,0-1 0,0 1 0,0-1 0,0 1 1,0 0-12,1-1 30,199 20 66,-172-19-77,1-2-1,-1-1 1,0-1 0,0-2-1,-1-1 1,9-3-19,-29 5 49,-8 4 2,0 0 1,0-1-1,1 1 1,-1 0-1,0-1 1,0 1-1,1 0 1,-1 0-1,0-1 1,0 1-1,1 0 1,-1 0-1,0 0 0,1-1 1,-1 1-1,0 0 1,1 0-1,-1 0 1,0 0-1,1 0 1,-1-1-1,0 1 1,1 0-1,-1 0 1,1 0-1,-1 0 1,0 0-1,1 0 1,-1 0-1,0 0 1,1 1-1,-1-1 1,1 0-1,-1 0 0,0 0 1,1 0-1,-1 0 1,0 1-1,1-1 1,-1 0-1,0 0 1,0 0-1,1 1 1,-1-1-1,0 0 1,0 1-1,1-1 1,-1 0-1,0 0 1,0 1-1,0-1 1,1 0-1,-1 1 0,0-1 1,0 1-1,0-1 1,0 0-1,0 1 1,0-1-1,0 0 1,0 1-1,0-1-51,-44 132 694,31-98-729,2 0-1,1 0 1,2 1-1,1 0 0,2 0 1,1 1-1,2 0 1,2 0-1,3 33 36,34 41-2966,5-47-6095,-28-51 1662</inkml:trace>
  <inkml:trace contextRef="#ctx0" brushRef="#br0" timeOffset="381.216">908 426 11371,'0'0'3811,"0"0"-853,0 0-615,0 0-474,0 0-422,0 0-364,0 0-282,1-10-342,0 1-399,-2-17 171,-22 44 65,18-12-287,1 0-1,0 0 1,0 1-1,0-1 1,1 1-1,0 0 1,1 0-1,-1 0 1,1 0-1,0 1 1,1-1-1,0 1 1,0-1-1,1 1 1,0-1-1,0 1 1,0-1-1,1 1 1,1-1-1,-1 1 1,1-1-1,0 0 1,1 0-1,-1 0 1,1 0-1,1 0 1,0-1-1,0 1 1,0-1 0,0 0-1,1 0 1,3 3-9,229 185-1047,-234-192 1052,0 0-1,-1 0 1,1 1-1,0-1 0,-1 1 1,0 0-1,0 0 1,0-1-1,0 1 1,0 1-1,0-1 1,-1 0-1,1 0 1,-1 1-1,0-1 0,0 1 1,-1-1-1,1 1 1,0-1-1,-1 1 1,0-1-1,0 1 1,0-1-1,-1 1 0,1 0 1,-1-1-1,0 1 1,0-1-1,0 0 1,0 1-1,0-1 1,-1 0-1,1 0 0,-1 0 1,0 0-1,0 0 1,0 0-1,-1 0 1,1 0-1,-1-1 1,1 0-1,-4 3-4,-14 2 71,-1-1-1,0 0 1,0-1 0,-1-1-1,1-2 1,-1 0 0,0-1-1,0-1 1,-9-2-71,-19 2 26,17 2-55,-85-11-1132,99-6-1484,15-10-5339,6 11 718</inkml:trace>
  <inkml:trace contextRef="#ctx0" brushRef="#br0" timeOffset="748.049">888 383 8264,'0'0'3625,"0"0"-855,0 0-175,0 0-295,0 0-671,0 0-407,13-5-272,96-18 438,234-9-993,-342 32-9390,-8 0 1180</inkml:trace>
  <inkml:trace contextRef="#ctx0" brushRef="#br0" timeOffset="1241.135">1983 1 6438,'0'0'3048,"0"0"-592,0 0-27,0 0-21,0 0-636,0 0-667,0 0-214,0 20 300,-11 153 1302,-146 541 250,130-599-2534,-52 171 117,59-204-1010,32-101-1168,25-55-2849,-12 25-1654,-6 10-868</inkml:trace>
  <inkml:trace contextRef="#ctx0" brushRef="#br0" timeOffset="1564.932">2533 363 11243,'0'0'3390,"0"0"-1026,0 0-271,0 0-406,0 0-272,0 0-123,-6 16-267,-30 98 507,8-11-514,-37 200-1054,66-241-1974,10-24-2509,-4-29 55,0-7-1370,1-2-3593</inkml:trace>
  <inkml:trace contextRef="#ctx0" brushRef="#br0" timeOffset="2247.043">2588 381 7431,'0'0'2285,"0"0"-497,0 0 246,0 0 43,0 0-134,0 0-299,0 0-283,3-9-202,8-29-193,-29 44 198,-1 13-910,1 1 0,1 0 1,1 2-1,0 0 0,2 0 0,1 1 1,0 1-1,-2 10-254,12-28 9,1 0 1,0 0-1,0 1 1,0-1-1,1 0 1,0 1-1,0 0 1,0-1-1,1 1 1,0-1 0,1 1-1,-1 0 1,1-1-1,0 1 1,1-1-1,0 0 1,0 1-1,0-1 1,1 0-1,0 0 1,0 0-1,0-1 1,4 6-10,25 22 25,1-1 1,2-2 0,1-2-1,1-1 1,11 5-26,18 29-6,-64-59 11,-1 0 1,0 0-1,0 0 0,0 0 0,0 0 0,0 0 1,0 0-1,0 1 0,-1-1 0,1 0 0,-1 0 1,0 1-1,1-1 0,-1 0 0,0 1 0,0-1 1,-1 0-1,1 1 0,0-1 0,-1 0 0,0 0 1,1 1-1,-1-1 0,0 0 0,0 0 0,0 0 1,0 0-1,-1 0 0,1 0 0,0 0 0,-1 0 1,1-1-1,-1 1 0,0-1 0,0 1 0,0-1 1,1 1-6,-20 10 113,0 0 1,-1-2-1,0 0 1,0-1-1,-1-1 1,0-2 0,0 0-1,-1-1 1,0-1-1,1-2 1,-18 0-114,40-1-16,-75-3-6,74 2-29,1-1-1,-1 1 0,0 0 0,1-1 1,-1 1-1,1-1 0,-1 1 0,1-1 1,-1 0-1,1 0 0,0 0 0,-1 0 0,1 0 1,0 0-1,0 0 0,0 0 0,-1 0 1,1-1-1,0 1 0,1 0 0,-1-1 1,0 1-1,0-1 0,1 1 0,-1-1 0,0 1 1,1-1-1,0 1 0,-1-1 0,1 0 1,0 1-1,0-1 0,0 1 0,0-1 1,0 0-1,0 1 0,0-1 0,1 0 0,-1 1 1,0-1-1,1 1 0,0-1 0,0-1 52,50-70-7911,-23 40 987</inkml:trace>
  <inkml:trace contextRef="#ctx0" brushRef="#br0" timeOffset="2678.047">2523 357 10058,'0'0'2941,"0"0"-576,0 0 58,0 0-511,0 0-669,17-6-330,118-30 208,5 21-312,0 6 0,53 7-809,-191 1 6,0 1-1,0-1 1,1 1-1,-1-1 1,0 1 0,0 0-1,0 0 1,1 0-1,-1 1 1,0-1 0,0 0-1,0 1 1,1 0-1,-1-1 1,0 1 0,0 0-1,0 0 1,0 0-1,0 0 1,-1 0 0,1 1-1,0-1 1,0 1-1,-1-1 1,1 1 0,-1-1-1,1 1 1,-1 0-1,0 0 1,0 0 0,0 0-1,0 0 1,0 0-1,0 0 1,0 0 0,-1 0-1,1 0 1,-1 0-1,1 0 1,-1 1 0,0 0-7,-2 17 34,0 0 0,-2 0-1,0-1 1,-1 1-1,-1-1 1,-1 0-1,-1 0 1,-1-1-1,-1 2-32,-22 53 151,20-42-131,2 1 1,1-1 0,1 2-1,2-1 1,1 1 0,1 0-1,2 0 1,2 25-21,1-50-4,0 0 0,0 0 1,0 0-1,1 0 0,0 0 0,1 0 1,0 0-1,0-1 0,0 0 0,1 1 0,0-1 1,1-1-1,-1 1 0,1 0 0,1-1 0,-1 0 1,1-1-1,0 1 0,0-1 0,1 0 0,0 0 1,-1-1-1,2 0 0,-1 0 0,0-1 1,1 0-1,-1 0 0,1-1 0,0 0 0,0 0 1,8 0 3,-3-3 48,-1 0 1,1-1 0,0 0 0,-1-2 0,1 1-1,-1-1 1,0-1 0,0 0 0,0-1 0,-1 0-1,0-1 1,0 0 0,-1-1 0,0 0 0,0 0 0,-1-1-1,0 0 1,0-1 0,-1 0 0,-1-1 0,1 1-1,-2-1 1,1-1 0,-2 1 0,0-1 0,0 0-1,-1 0 1,0-1 0,-1 1 0,0-1 0,-1 0-1,-1 1 1,0-1 0,-1 0 0,0-1-49,3-7 38,0 0 0,-1 0 0,-1 0 0,-1 0 0,-1-1 0,-1 1 0,-1 0 0,0 1 0,-2-1 0,-1 1 0,0-1 0,-1 2 0,-1-1 0,-1 1 0,-1 0 0,-11-15-38,16 29-87,-1 0-1,0 0 0,1 1 0,-2 0 0,1 0 0,0 0 0,-1 1 0,0 0 0,1 0 0,-1 1 0,0 0 0,-1 0 0,1 1 0,0 0 0,0 0 0,-1 0 0,1 1 0,0 0 0,-1 1 88,-85 23-9891,66-8 100</inkml:trace>
  <inkml:trace contextRef="#ctx0" brushRef="#br0" timeOffset="3019.495">3892 477 14926,'0'0'3305,"0"0"-1602,0 0-732,0 0-186,0 0-262,-7 18-144,-85 245 726,85-236-965,2 0 0,1 0 0,1 1 1,1-1-1,1 1 0,2-1 0,1 1 0,2 12-140,-2-34 4,-1-1 0,1 0 0,0 0 0,0 0 0,1 0 0,0 0-1,-1 0 1,2 0 0,-1-1 0,0 1 0,1-1 0,0 0 0,0 0 0,0-1 0,0 1 0,1-1 0,0 0-1,-1 0 1,1 0 0,0-1 0,0 0 0,0 0 0,1 0 0,-1 0 0,1-1 0,-1 0 0,0 0 0,1 0-1,0-1 1,-1 0 0,1 0 0,-1 0 0,1-1 0,-1 0 0,1 0 0,-1 0 0,1-1 0,-1 0-1,0 0 1,0 0 0,5-3-4,9-9 154,0-1 0,-1 0 0,0-1-1,-1-1 1,-1-1 0,-1 0 0,-1-1 0,0-1-1,-2 0 1,0-1 0,-1 0 0,-1-1 0,-1 0-1,-1 0 1,-1-1 0,-1 0 0,-1 0 0,-1-1-1,-1 0 1,-1 1 0,-1-18-154,0 31-13,0 0 0,0 0 0,-1-1 0,0 1 0,0 0 0,-1 0 0,-1 0 0,0 0 0,0 1 0,-1-1 0,0 0 0,-1 1 0,0 0 1,0-1-1,-1 2 0,0-1 0,0 0 0,-1 1 0,-1 0 0,1 1 0,-1-1 0,0 1 0,-1 1 0,0-1 0,0 1 0,0 1 0,-1-1 0,-2 0 13,2 2-250,-1 1 0,0 0 0,1 1 0,-1 0 0,0 0 1,0 1-1,0 0 0,0 1 0,0 0 0,-2 1 250,-58 16-7521,38-2-2905</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45.574"/>
    </inkml:context>
    <inkml:brush xml:id="br0">
      <inkml:brushProperty name="width" value="0.05" units="cm"/>
      <inkml:brushProperty name="height" value="0.05" units="cm"/>
      <inkml:brushProperty name="color" value="#E71224"/>
    </inkml:brush>
  </inkml:definitions>
  <inkml:trace contextRef="#ctx0" brushRef="#br0">301 61 8264,'0'0'3731,"0"0"-779,-15-6-501,-52-16-294,63 21-2002,0 0 1,0 1-1,-1 0 1,1 0-1,0 0 1,0 1-1,-1 0 1,1-1-1,0 1 1,0 1-1,0-1 1,0 1-1,0-1 1,0 1-1,0 0 1,0 0-1,1 1 1,-1-1-1,1 1 1,0 0-1,0 0 1,-2 2-156,-5 4 289,-2 2-152,1 2 0,0-1 0,1 1 0,1 1 1,0 0-1,0 0 0,2 1 0,0 0 0,0 0 1,2 0-1,0 1 0,0 0 0,2 0 0,0 0 1,0 1-1,2-1 0,0 1 0,1-1 0,1 1 1,2 14-138,-1-19 9,0 1 1,0 0-1,1-1 1,1 1-1,0-1 1,1 0-1,0 0 1,1-1-1,0 0 1,1 0-1,0 0 0,0-1 1,2 0-1,-1 0 1,1-1-1,0 0 1,1 0-1,0-1 1,1-1-1,-1 1 1,1-2-1,1 0 1,-1 0-1,1-1 1,0 0-1,0-1 1,12 2-10,-10-2 18,0-1 0,0-1 0,0 0 0,0-1 1,1 0-1,-1-1 0,0-1 0,0 0 0,1-1 0,-1-1 0,0 0 1,-1-1-1,1 0 0,0-1 0,-1 0 0,0-2 0,-1 1 1,1-1-1,-1-1 0,-1 0 0,1-1 0,-1 0 0,-1-1 0,0 0 1,0-1-1,-1 0 0,0 0 0,-1-1 0,-1 0 0,7-13-18,-9 9 77,-1-1 0,0 0 0,-2 0 0,0 0 0,0 0 0,-2 0 0,0 0 0,-1-1 0,0 1 0,-2 0 0,0 0 0,-1 0 0,-1 1 0,0-1 0,-1 1 0,-1 0 0,0 1 0,-1 0 0,-1 0 0,-1 0-77,3 3-155,-1 1-1,0 1 1,-1 0-1,0 0 1,-1 0-1,0 1 0,0 1 1,-1 0-1,0 0 1,-1 1-1,1 0 1,-1 1-1,-1 0 1,1 1-1,-1 1 0,0 0 1,0 0-1,0 2 1,0-1-1,0 2 1,-1 0-1,1 0 1,-1 1-1,1 1 0,-11 1 156,-57 31-7559,49-12-181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46.735"/>
    </inkml:context>
    <inkml:brush xml:id="br0">
      <inkml:brushProperty name="width" value="0.05" units="cm"/>
      <inkml:brushProperty name="height" value="0.05" units="cm"/>
      <inkml:brushProperty name="color" value="#E71224"/>
    </inkml:brush>
  </inkml:definitions>
  <inkml:trace contextRef="#ctx0" brushRef="#br0">193 169 15246,'0'0'3081,"0"0"-1234,0 0-246,-2-13-202,-8-37-401,9 49-963,1 0-1,-1 0 0,1 0 1,-1 0-1,0 0 1,1 0-1,-1 0 0,0 0 1,0 1-1,1-1 1,-1 0-1,0 1 0,0-1 1,0 1-1,0-1 1,0 1-1,0-1 0,0 1 1,0-1-1,0 1 1,0 0-1,-1 0 1,1-1-1,0 1 0,0 0 1,0 0-1,0 0 1,0 0-1,0 1 0,0-1 1,0 0-1,-1 0 1,1 1-1,0-1 0,0 0 1,0 1-1,0-1 1,0 1-1,0-1 0,1 1 1,-1 0-1,0-1 1,0 1-1,0 0-34,0 0 56,-7 3-26,0 0 0,1 1 0,0 0 0,0 0 0,0 1 0,1 0 1,0 0-1,0 0 0,0 1 0,1 0 0,0 0 0,0 0 0,1 1 0,0 0 1,0-1-1,1 1 0,0 1 0,1-1 0,-1 0 0,1 1 0,1-1 0,0 1 1,0 0-1,1-1 0,0 1 0,0 0 0,1 0 0,1 4-30,3-4-7,0 0 1,1 0-1,0-1 0,0 0 1,1 0-1,0 0 0,1-1 1,-1-1-1,1 1 0,1-1 1,-1 0-1,1-1 0,0 0 1,0 0-1,1-1 0,-1 0 1,1-1-1,3 1 7,4 3-3,8 4 2,-10-5 4,1 0-1,-1 1 0,0 0 0,0 1 1,-1 1-1,0 1 0,-1 0 0,0 0 0,-1 1 1,11 13-3,-21-22 38,-1 1 1,0-1-1,0 1 1,0 0-1,0-1 1,0 1 0,-1 0-1,1 0 1,-1-1-1,1 1 1,-1 0-1,0 0 1,0 0-1,-1-1 1,1 1 0,0 0-1,-1 0 1,0 0-1,0-1 1,0 1-1,0 0 1,0-1-1,0 1 1,0-1 0,-1 0-1,0 1 1,1-1-1,-1 0 1,0 0-1,0 0 1,0 0-1,0 0 1,0 0 0,-1-1-1,1 1 1,-1-1-1,1 1 1,-1-1-1,1 0 1,-1 0-1,0 0 1,1 0 0,-1-1-1,0 1 1,0-1-39,-21 8 118,0-1 1,0-1-1,-1-1 1,1-2-1,-1 0 1,0-2-1,0 0 1,0-2-1,0-1 1,-16-3-119,-5-13-3094,40 4-1624,7-4-3774,5 1-2974</inkml:trace>
  <inkml:trace contextRef="#ctx0" brushRef="#br0" timeOffset="338.406">320 66 12396,'0'0'4372,"0"0"-1602,0 0-426,13-3-262,145-18 1020,-157 20-3089,70 0 455,-1-4-1,0-3 1,0-3 0,6-5-468,-105 34-3643,-7-1-1693,7-7-3104</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45.908"/>
    </inkml:context>
    <inkml:brush xml:id="br0">
      <inkml:brushProperty name="width" value="0.05" units="cm"/>
      <inkml:brushProperty name="height" value="0.05" units="cm"/>
      <inkml:brushProperty name="color" value="#E71224"/>
    </inkml:brush>
  </inkml:definitions>
  <inkml:trace contextRef="#ctx0" brushRef="#br0">28 435 10218,'0'0'5381,"0"0"-2210,0 0-929,0 0-128,0 0-641,0 0-512,0 0-256,0 0-225,0 0-127,-21-31-161,20 31-128,-1 0-64,0 0-64,0 0-417,2 1-736,0 2-1569,0-2-3172,3 1-6342</inkml:trace>
  <inkml:trace contextRef="#ctx0" brushRef="#br0" timeOffset="360.676">261 122 11915,'10'-13'5125,"-8"10"-4858,3-5 146,0 0-1,1 1 1,0-1-1,0 1 1,1 1-1,0-1 1,0 1 0,0 1-1,1-1 1,0 1-1,0 0 1,0 1 0,1 0-1,6-2-412,-10 4 91,0 0-1,0 0 1,0 0 0,0 1-1,1-1 1,-1 1-1,1 1 1,-1-1 0,1 1-1,-1 0 1,1 0 0,-1 1-1,0-1 1,1 1-1,-1 0 1,1 1 0,-1-1-1,0 1 1,0 0 0,0 1-1,0-1 1,0 1-1,-1 0 1,1 0 0,-1 0-1,0 1 1,1 0-1,-2-1 1,1 2 0,0-1-1,-1 0 1,0 1 0,0-1-1,0 1 1,0 0-1,-1 0 1,0 0 0,0 0-1,0 0 1,-1 1-91,0 5-52,-1 1 1,0 0-1,0 0 0,-2 0 1,1-1-1,-1 1 0,-1 0 0,0-1 1,-1 0-1,0 0 0,-1 0 1,0 0-1,-1-1 0,0 1 1,0-1-1,-1-1 0,0 0 1,-5 5 51,-5 5-314,-1-2 1,0 0-1,-1-1 1,0-1-1,-2 0 1,0-2-1,0 0 1,-10 3 313,-10-5-390,66-36 476,-17 20-86,1 0 0,0 1 0,-1 0 0,1 0 0,1 1 0,-1 0 0,0 0 0,1 1 0,0 1 0,-1-1 0,1 2 0,0-1 0,0 1 0,-1 1 0,1 0 0,0 0 0,-1 1 0,1 0 0,-1 1 0,1 0 0,-1 0 0,0 1 0,0 0 0,-1 0 0,1 1 0,0 1 0,2 3 35,0-1 0,0 2-1,-1-1 1,-1 2 0,1-1 0,-2 1 0,1 0 0,-1 1 0,-1 0 0,0 0 0,-1 1 0,-1 0 0,1 0 0,-2 0 0,0 1-1,-1 0 1,0-1 0,-1 1 0,0 0 0,-1 0 0,-1 0 0,0 0 0,-1 0 0,-2 11-35,0-18 47,0 0 1,-1 0-1,1 0 0,-1-1 1,-1 0-1,1 0 1,-1 0-1,0 0 0,0-1 1,-1 1-1,0-1 1,0-1-1,0 1 0,0-1 1,-1 0-1,1-1 0,-1 1 1,0-1-1,0-1 1,0 1-1,-1-1 0,1 0 1,-2-1-48,-10 3 75,-1-1 0,1-1 1,-1-1-1,0 0 0,1-2 1,-1 0-1,0-1 0,-9-3-75,18 3-52,1 1 1,-1-1-1,1-1 0,-1 0 0,1 0 1,0-1-1,1 0 0,-1-1 0,1 0 1,0-1-1,0 0 0,0 0 0,1 0 1,0-1-1,0-1 0,1 0 1,-1 0-1,2 0 0,-1 0 0,1-1 1,1 0-1,0-1 0,0 1 0,1-1 1,0 0-1,-1-6 52,18-32-6161,6 25-1035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42.636"/>
    </inkml:context>
    <inkml:brush xml:id="br0">
      <inkml:brushProperty name="width" value="0.05" units="cm"/>
      <inkml:brushProperty name="height" value="0.05" units="cm"/>
      <inkml:brushProperty name="color" value="#E71224"/>
    </inkml:brush>
  </inkml:definitions>
  <inkml:trace contextRef="#ctx0" brushRef="#br0">407 167 13901,'-4'-20'847,"3"13"-532,0 1 0,-1-1 1,0 1-1,0-1 0,0 1 0,0 0 0,-1 0 0,0 0 0,-1 0 0,1 1 0,-1-1 0,0 1 0,0 0 0,-3-3-315,2 3 305,0 0 0,0 0-1,-1 1 1,0 0 0,1-1-1,-2 2 1,1-1 0,0 1-1,-1 0 1,1 0 0,-1 1-1,0 0 1,1 0-1,-1 0 1,0 1 0,-1 0-1,1 1 1,0-1 0,0 2-1,0-1 1,0 1 0,0-1-1,0 2 1,0-1 0,0 1-1,0 0 1,1 1 0,-1 0-1,1 0 1,-3 1-305,0 10 136,0-1 0,1 1 1,1 1-1,0-1 0,1 1 1,0 0-1,2 1 0,-1-1 1,2 1-1,0 0 0,1 0 0,1 0 1,0 1-1,1-1 0,2 10-136,16 275 347,-9-230-333,-3-1 0,-3 1 0,-3 0 0,-4 0 0,-7 35-14,5-68-528,-2-1 1,-2 0-1,-1 0 0,-2-1 1,-2 0-1,-7 11 528,7-27-2676,8-31-6862,10-7 2518</inkml:trace>
  <inkml:trace contextRef="#ctx0" brushRef="#br0" timeOffset="310.494">26 766 8744,'0'0'4388,"0"0"-1601,0 0-32,0 0-577,0 0-737,0 0-480,0 0-513,94-71-191,-47 69-129,4 2-128,4 0 0,-6 6-256,-1 3-1282,-7-4-2658,-2 2-3171</inkml:trace>
  <inkml:trace contextRef="#ctx0" brushRef="#br0" timeOffset="311.494">622 723 10314,'0'0'5317,"0"0"-2563,0 0-1280,0 0-738,0 0-736,0 0-64,0 0-1889,0 0-5414</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0"/>
    </inkml:context>
    <inkml:brush xml:id="br0">
      <inkml:brushProperty name="width" value="0.05" units="cm"/>
      <inkml:brushProperty name="height" value="0.05" units="cm"/>
      <inkml:brushProperty name="color" value="#E71224"/>
    </inkml:brush>
  </inkml:definitions>
  <inkml:trace contextRef="#ctx0" brushRef="#br0">117 36 12460,'0'0'4046,"0"0"-1627,0 0-423,0 0-79,0 0-455,0 0-458,0 0-379,0 0-278,15-5-150,53-18-90,-65 22-105,0-1 1,0 1 0,0 0-1,0 0 1,1 1 0,-1-1-1,0 1 1,1-1-1,-1 1 1,0 0 0,1 0-1,-1 0 1,0 1-1,1-1 1,-1 1 0,0 0-1,0 0 1,1 0 0,-1 0-1,0 1 1,0-1-1,0 1 1,-1 0 0,1 0-1,0 0 1,-1 0 0,1 0-1,-1 0 1,1 1-1,-1 0 1,0-1 0,0 1-1,0 0 1,-1 0-1,1 0 1,-1 0 0,1 0-1,-1 0 1,0 0 0,0 0-1,-1 1 1,1-1-1,0 0 1,-1 1 0,0-1-1,0 0 1,0 1 0,0-1-1,-1 0 1,1 1-1,-1-1 1,0 0 0,-1 3-3,-7 9 16,0 0 1,-2-1 0,1 0 0,-2-1 0,0 0-1,0-1 1,-2 0 0,1-1 0,-9 5-17,20-14 3,-177 140 248,179-142-252,1-1-1,-1 1 1,0 0-1,1-1 1,-1 1-1,1 0 0,-1-1 1,1 1-1,-1 0 1,0-1-1,1 1 1,-1 0-1,1 0 0,-1 0 1,1-1-1,0 1 1,-1 0-1,1 0 1,-1 0-1,1 0 0,-1 0 1,1 0-1,-1 0 1,1 0-1,-1 0 1,1 0-1,0 0 1,-1 1-1,1-1 0,-1 0 1,1 0-1,-1 0 1,1 1-1,-1-1 1,1 0-1,-1 1 0,0-1 1,1 0-1,-1 1 1,1-1-1,-1 0 1,0 1-1,1-1 0,-1 1 1,0-1-1,0 1 1,1-1-1,-1 1 1,0-1-1,0 1 1,0-1-1,1 1 0,-1-1 1,0 1-1,0-1 1,0 1-1,0 0 1,0-1-1,0 1 0,0-1 1,0 1-1,0-1 1,-1 1-1,1-1 1,0 1-1,0-1 1,0 1-1,-1-1 0,1 1 1,0 0 1,52-10-238,44-13-886,100-21-7131,-129 30 1811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0.820"/>
    </inkml:context>
    <inkml:brush xml:id="br0">
      <inkml:brushProperty name="width" value="0.05" units="cm"/>
      <inkml:brushProperty name="height" value="0.05" units="cm"/>
      <inkml:brushProperty name="color" value="#E71224"/>
    </inkml:brush>
  </inkml:definitions>
  <inkml:trace contextRef="#ctx0" brushRef="#br0">230 478 288,'0'0'1164,"0"0"470,0 0 287,0 0 39,0 0-204,0 0-91,0 0 151,-13 0 73,-39 0 140,47-1-1613,0 1 1,0-1-1,0-1 1,1 1-1,-1-1 1,0 0-1,0 0 0,1 0 1,0-1-1,-1 0 1,1 1-1,0-2 1,0 1-1,0 0 0,-1-3-416,-3-1 534,0 0-414,0-1 0,1 0 1,0 0-1,1 0 0,0-1 0,0 0 1,0 0-1,1-1 0,1 0 1,0 0-1,0 0 0,1 0 0,0 0 1,1-1-1,0 1 0,0-1 1,2 0-1,-1 1 0,1-1 0,1 0 1,-1 1-1,2-1 0,0 0 1,0 1-1,1-1 0,0 1 1,1 0-1,0 0 0,0 0 0,1 1 1,1 0-1,-1 0 0,2 0 1,-1 0-1,1 1 0,0 0 0,1 1 1,0-1-1,0 1 0,0 1 1,1 0-1,0 0 0,1 1 0,-1 0 1,4-1-121,0 1-22,1 0 1,0 2-1,0-1 1,1 2-1,-1 0 1,0 1-1,1 0 1,-1 1-1,11 1 22,-20 0-8,0-1 0,0 1-1,-1-1 1,1 1 0,0 1-1,-1-1 1,1 1 0,-1-1-1,1 1 1,-1 0 0,0 1-1,0-1 1,0 1 0,0 0-1,0 0 1,0 0 0,-1 1 0,0-1-1,0 1 1,0 0 0,0 0-1,0 0 1,-1 0 0,1 0-1,-1 0 1,0 1 0,-1-1-1,1 1 1,-1 0 0,1 2 8,-3 15-56,0-1 1,-1 1 0,-1-1 0,-1 0-1,-1 0 1,-1 0 0,-1 0-1,0-1 1,-2 0 0,0-1 0,-2 0-1,0 0 1,-1-1 0,-4 4 55,-181 302-1169,193-318 1130,0-1 1,1 1-1,0 0 1,0 0 0,0 1-1,1-1 1,0 0 0,0 1-1,1 0 1,0-1 0,0 1-1,0 0 1,1 0 0,0-1-1,0 1 1,1 0-1,0 0 1,0-1 0,0 1-1,1-1 1,0 1 0,0-1-1,1 0 1,0 1 0,0-1-1,0-1 1,2 2 38,0-3-20,0 0 0,0-1 0,1 0 1,-1 0-1,1 0 0,0-1 0,0 0 0,0 0 0,0-1 0,0 1 1,0-1-1,1 0 0,-1-1 0,0 0 0,0 0 0,1 0 1,-1-1-1,0 0 0,0 0 0,1 0 0,-1-1 0,0 0 0,0 0 1,-1 0-1,6-4 20,4-1 64,-1-1 0,0-1 0,-1 0 0,0-1 0,-1 0 0,0-1 0,0-1 0,-1 1 0,6-9-64,-7 5 114,0 0 0,-1 0 0,-1-1 0,0 0-1,-2 0 1,1-1 0,-2 0 0,0 0 0,-1 0 0,-1-1 0,0 1 0,-2-1-1,0 0 1,-1 1 0,-1-8-114,1 20-42,-1-1-1,0 1 1,0 0-1,-1 0 1,0 0-1,0 0 1,0 0-1,0 1 1,-1-1-1,1 0 1,-1 1-1,0 0 1,-1 0-1,1 0 1,-1 0-1,0 0 1,0 1-1,0-1 1,0 1-1,-4-2 43,-40 1-6768,38 10-188</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1.386"/>
    </inkml:context>
    <inkml:brush xml:id="br0">
      <inkml:brushProperty name="width" value="0.05" units="cm"/>
      <inkml:brushProperty name="height" value="0.05" units="cm"/>
      <inkml:brushProperty name="color" value="#E71224"/>
    </inkml:brush>
  </inkml:definitions>
  <inkml:trace contextRef="#ctx0" brushRef="#br0">210 71 8616,'3'-14'7575,"11"-38"-4174,-11 48 745,0 31-3183,-5-7-874,-1-1 0,-1 0 0,0 0 0,-2 0 0,0-1 0,-1 0 1,-1 0-1,-1 1-89,-9 24 77,-113 244-141,107-266-395,15-62 528,8 36-52,1 0 0,0 0 0,0 0 0,0 0 0,1 0 0,0 0 0,0 0 0,0 0 0,0 0 0,1 1 0,0-1 0,0 0 0,0 1 1,0 0-1,1-1 0,0 1 0,0 0 0,0 0 0,0 1 0,1-1 0,-1 0 0,1 1 0,0 0 0,0 0 0,0 0 0,0 1 0,1-1 0,-1 1 0,1 0 0,0 0 0,-1 1 0,1-1 0,0 1 0,0 0 0,0 1 0,0-1 0,0 1 0,0 0 0,0 0 0,0 0 1,0 1-1,0-1 0,0 1 0,-1 1 0,1-1 0,0 1 0,2 1-17,214 140 171,-218-141-169,1 0 1,-1-1-1,1 1 1,-1-1 0,1 0-1,0 0 1,-1 0-1,1 0 1,0-1 0,0 1-1,0-1 1,0 0-1,-1 0 1,1 0 0,0-1-1,0 1 1,0-1-1,0 0 1,-1 0 0,1-1-1,-1 1 1,1-1-1,-1 1 1,1-1 0,-1 0-1,0 0 1,0-1-1,0 1 1,0-1 0,0 1-1,0-1 1,-1 0-1,1 0 1,-1 0 0,0-1-1,0 1 1,1-3-3,6-23 245,-2-1 0,0-1 0,-2 1 0,-2-1 0,0 0 0,-2 0 1,-3-20-246,2 47 88,-3-17 847,-7 26 495,-37 211-868,32-118-398,-53 276-57,52-241-2974,14-127 864,-1-7-4962,1-6-296</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2.713"/>
    </inkml:context>
    <inkml:brush xml:id="br0">
      <inkml:brushProperty name="width" value="0.05" units="cm"/>
      <inkml:brushProperty name="height" value="0.05" units="cm"/>
      <inkml:brushProperty name="color" value="#E71224"/>
    </inkml:brush>
  </inkml:definitions>
  <inkml:trace contextRef="#ctx0" brushRef="#br0">2849 1924 1441,'0'0'6785,"0"0"-4943,14 6-1447,119 30 305,60-25-404,0-8 0,153-20-296,-51-7 1150,-1-13-1,-1-13 1,2-13-1150,-219 46 474,-1-2 1,-1-4-1,-1-3 1,-1-3 0,-1-3-1,-2-4 1,-2-2-1,-1-3 1,-2-3 0,0-5-475,-47 34 117,0 0 0,-2-2 1,0 1-1,0-2 1,-2 0-1,0-1 1,-1 0-1,-1-1 1,-1 0-1,-1-1 0,0 0 1,-2-1-1,0 1 1,-2-1-1,0 0 1,-1-1-1,-2 1 1,0-1-1,-1 0 0,-2 1 1,0-1-1,-1 1 1,-2-1-1,0 1 1,-3-7-118,-10-10 58,-1 0 1,-2 1 0,-2 1 0,-1 0-1,-2 2 1,-2 1 0,-1 1-1,-1 2 1,-2 1 0,-1 1 0,-1 1-1,-1 2 1,-21-11-59,-43-22 11,-2 5 0,-3 4 1,-1 5-1,-3 4 0,-1 5 0,-1 5 1,-2 4-1,-1 6 0,0 4 0,-88 0-11,-83-2 226,-1 13 0,0 12 0,-241 38-226,289-12 311,2 10 0,2 11 1,3 9-1,-171 73-311,274-84 51,1 6 0,4 4 0,2 6 0,3 5-1,4 6 1,3 3 0,4 6 0,3 4 0,1 9-51,51-47 22,2 3 0,3 2 0,2 2 0,-7 19-22,34-52-1,1 1-1,1 0 0,2 1 1,1 1-1,1 0 0,2 0 0,1 1 1,1 0-1,2 0 0,1 0 0,1 5 2,3-12-6,2 0 0,1 0 0,0-1 0,2 1 0,1-1 0,0 0 0,2-1 0,1 0 0,0 0 0,2-1 0,1 0 0,0-1 0,1 0 0,1-2 0,1 1 0,1-2 0,8 7 6,21 16-44,1-1 1,2-2 0,2-3-1,1-2 1,1-2-1,21 7 44,26 6-225,1-4 0,2-5 0,1-4 0,1-5-1,80 8 226,79-2-1596,202-4 1596,-310-19-18,1-6 0,0-7 0,-1-7 1,0-7-1,-2-6 0,116-37 18,-243 55-30,0-1 0,-1-2-1,0-1 1,-1-1 0,0-1 0,-1-1-1,0-1 1,-1-1 0,20-19 30,-40 34-105,0-1 1,0-1 0,0 1-1,0 0 1,0-1 0,-1 0-1,1 1 1,-1-1-1,0 0 1,0 0 0,0-1-1,0 1 1,0 0 0,-1 0-1,0-1 1,1 1-1,-1-1 1,0 0 0,-1 1-1,1-1 1,-1 0-1,1 1 1,-1-1 0,0 0-1,-1 1 1,1-1 0,-1 0-1,1 1 1,-1-1-1,0 1 1,0-1 0,-1 1-1,1-1 1,-1 1-1,0 0 1,0-1 0,0 1-1,0 0 1,0 0 0,-1 1-1,1-1 1,-1 0-1,0 1 1,1 0 0,-1-1-1,-1 1 1,-1-1 104,-120-18-7479,53 18 576</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4.432"/>
    </inkml:context>
    <inkml:brush xml:id="br0">
      <inkml:brushProperty name="width" value="0.05" units="cm"/>
      <inkml:brushProperty name="height" value="0.05" units="cm"/>
      <inkml:brushProperty name="color" value="#E71224"/>
    </inkml:brush>
  </inkml:definitions>
  <inkml:trace contextRef="#ctx0" brushRef="#br0">375 40 11211,'-114'-22'5794,"-60"13"-2615,92 8-371,77-3-1517,28 1-884,472 12 1061,1576 20-945,-1167 8 187,-841-36-635,-58-1-71,11 0-13,-33-2-141,-192-5-2586,64 10-1868,16 3-2619</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4.957"/>
    </inkml:context>
    <inkml:brush xml:id="br0">
      <inkml:brushProperty name="width" value="0.05" units="cm"/>
      <inkml:brushProperty name="height" value="0.05" units="cm"/>
      <inkml:brushProperty name="color" value="#E71224"/>
    </inkml:brush>
  </inkml:definitions>
  <inkml:trace contextRef="#ctx0" brushRef="#br0">273 134 9449,'0'0'3982,"0"0"-1718,18-8-759,63-22-21,-73 29-1321,-1-1-1,1 1 1,-1 1 0,1-1-1,-1 1 1,1 1-1,-1-1 1,1 1-1,-1 1 1,1-1 0,-1 1-1,0 0 1,0 1-1,0 0 1,0 0-1,0 0 1,-1 1 0,2 1-163,5 2 234,-2-3-137,0 0 0,0 1 0,-1 0 1,1 1-1,-1 1 0,0-1 0,-1 1 1,0 1-1,0 0 0,-1 0 0,0 1 1,0 0-1,-1 0 0,0 1 0,0 0 0,-1 0 1,-1 0-1,0 1 0,0 0 0,-1 0 1,0 0-1,-1 1 0,0-1 0,-1 1 1,-1 0-1,1-1 0,-2 1 0,0 3-97,-2-3 0,-2 0-1,1 1 1,-2-2 0,1 1-1,-2 0 1,0-1-1,0 0 1,-1 0-1,0-1 1,0 0 0,-1 0-1,-1-1 1,0 0-1,0 0 1,-1-1-1,0 0 1,0-1 0,-1 0-1,-3 1 1,-13 7-8,-1-1 0,0-2 0,0-1 0,-2-1 0,1-1 0,-1-2 0,-14 1 8,30-4 18,0 0 0,0-1 0,0-1 0,-1-1 0,1 0-1,0-1 1,-1 0 0,1-1 0,-1-1 0,1 0 0,0-1 0,0 0 0,0-1 0,0-1-1,1 0 1,-1-1 0,1-1 0,1 0 0,-1 0 0,-1-3-18,12 8 23,0 0 0,-1 0 1,1 0-1,0-1 0,0 1 1,1-1-1,-1 0 0,0 1 1,1-1-1,0 0 0,-1 0 1,1 0-1,0 0 0,0 0 0,1 0 1,-1 0-1,1 0 0,0-1 1,-1 1-1,1 0 0,1 0 1,-1 0-1,0 0 0,1-1 1,0 1-1,-1 0 0,1 0 0,0 0 1,1 0-1,-1 1 0,0-1 1,1 0-1,0 0 0,0 1 1,0-1-1,0 1 0,0-1 0,0 1 1,0 0-1,1 0 0,0 0-23,10-3 81,-1 1 0,2 0-1,-1 1 1,0 1 0,1 0-1,-1 1 1,1 0 0,-1 1-1,1 1 1,-1 0-1,1 1 1,-1 0 0,0 1-1,0 0 1,0 1 0,0 1-1,0 0 1,-1 1 0,3 2-81,12 7 46,-1 2 1,-1 1 0,0 1 0,-2 2 0,0 0 0,-1 1 0,-2 1-1,0 1 1,0 3-47,-3-6-249,-11-10-441,1-1 1,0 0-1,1 0 1,0-1-1,1 0 0,0 0 1,0-1-1,0 0 0,1 0 1,1-1-1,-1-1 0,1 0 1,0 0-1,1-1 1,-1 0-1,1-1 0,0-1 1,5 2 689,8-5-7517</inkml:trace>
  <inkml:trace contextRef="#ctx0" brushRef="#br0" timeOffset="486.01">1156 174 8552,'22'-107'3064,"-22"102"-2644,1 1 0,0 0 0,-1 0-1,2 0 1,-1-1 0,0 1-1,1 1 1,0-1 0,-1 0 0,2 0-1,-1 0 1,0 1 0,1 0 0,-1-1-1,1 1 1,2-2-420,2 13 3377,-5 16-2658,-2-24-678,-2 30 187,-1-1 0,-1 0 0,-2-1 0,-1 1-1,-1-1 1,-2-1 0,0 1 0,-7 8-228,15-31 14,-5 17-16,-2-1 1,0-1 0,-2 1-1,0-1 1,-1-1 0,-1 0-1,0-1 1,-16 16 1,28-33-3,1 0 0,0-1 0,-1 1 0,1-1 0,0 1 0,-1 0 0,1-1 0,-1 1 0,1-1 0,-1 1 1,1-1-1,-1 1 0,1-1 0,-1 0 0,0 1 0,1-1 0,-1 0 0,0 1 0,1-1 0,-1 0 0,0 0 0,1 1 0,-1-1 0,0 0 0,0 0 0,1 0 0,-1 0 0,0 0 0,0 0 1,1 0-1,-1 0 0,0 0 0,1-1 0,-1 1 0,0 0 0,1 0 0,-1-1 0,0 1 0,1 0 0,-1-1 0,0 1 0,1-1 0,-1 1 0,1 0 0,-1-1 0,1 0 0,-1 1 0,1-1 0,-1 1 1,1-1-1,0 1 0,-1-1 0,1 0 0,0 1 0,-1-1 0,1 0 0,0 1 0,0-1 0,0 0 0,0 0 0,0 1 0,-1-1 0,1 0 0,0 0 0,1 1 0,-1-1 3,5-52 56,-5 51-44,1 0 0,-1-1 0,1 1 0,0 0 0,0-1 0,0 1 0,0 0 0,0 0 0,0 0-1,0 0 1,1 0 0,-1 0 0,1 0 0,-1 0 0,1 0 0,0 1 0,0-1 0,0 1 0,0-1 0,0 1 0,0 0 0,0 0-1,0 0 1,1 0 0,-1 0 0,0 1 0,1-1 0,-1 0 0,0 1 0,1 0 0,-1 0 0,1 0 0,-1 0 0,1 0 0,-1 0 0,0 0-1,1 1 1,-1-1 0,0 1 0,1 0 0,-1 0 0,0 0 0,0 0 0,1 0 0,-1 0 0,0 0 0,0 1-12,64 43 306,-49-31-300,0 0 0,0-2 0,1 0 0,1-1 0,0-1 0,0 0 0,1-2-1,0 0 1,1-1 0,-1-1 0,1-1 0,0-1 0,1-1 0,-1-1 0,6 0-6,-23-3-1,0 0 0,0 0 0,-1 0 0,1-1 0,0 1 0,-1-1 0,1 0 0,-1 0 0,1 0 0,-1 0 0,0-1 0,0 0 0,0 1 1,0-1-1,0 0 0,-1 0 0,1 0 0,-1-1 0,0 1 0,0-1 0,0 1 0,0-1 0,-1 0 0,1-1 1,23-98 107,-22 88-79,16-193 2865,-11 239-1099,-8 46-1532,-4 0-1,-3 0 1,-3-1-1,-14 49-261,13-60 48,-23 164-5119,46-185-3321,1-37 779</inkml:trace>
  <inkml:trace contextRef="#ctx0" brushRef="#br0" timeOffset="784.843">2004 357 10122,'24'-142'5434,"-24"141"-5350,0 1 0,0 0 0,1 0 1,-1-1-1,0 1 0,0 0 0,0-1 0,1 1 0,-1 0 0,0-1 1,0 1-1,0 0 0,0-1 0,0 1 0,0 0 0,0-1 0,0 1 0,0 0 1,0-1-1,0 1 0,0-1 0,0 1 0,0 0 0,0-1 0,0 1 1,0 0-1,0-1 0,0 1 0,0 0 0,-1-1 0,1 1 0,0 0 0,0-1 1,0 1-1,-1 0 0,1 0 0,0-1 0,0 1 0,-1 0 0,1 0 1,0-1-1,-1 1 0,1 0 0,0 0 0,-1 0 0,1 0 0,0 0 0,-1-1 1,1 1-1,0 0 0,-1 0 0,1 0 0,0 0 0,-1 0 0,1 0 1,-1 0-1,1 0 0,0 0 0,-1 0 0,1 0 0,0 0 0,-1 1 1,1-1-1,0 0 0,-1 0 0,1 0 0,-1 1-84,-18 15 1314,3 5-941,1 0-1,1 1 1,1 1 0,0 0 0,2 0 0,1 1 0,1 1 0,1-1 0,2 2 0,0-1 0,1 0 0,2 1 0,0 0 0,2 21-373,1-38 10,1 0 1,1 0 0,-1-1-1,1 1 1,1 0 0,0-1-1,0 0 1,0 1 0,1-1-1,0-1 1,1 1 0,0 0-1,0-1 1,1 0 0,-1-1-1,1 1 1,1-1 0,0 0-1,-1 0 1,2-1 0,-1 0-1,1 0 1,-1-1 0,1 0 0,0 0-1,1-1 1,-1 0 0,1 0-1,-1-1 1,1 0 0,0-1-1,0 0 1,0 0 0,5-1-11,-4 1 5,0 0 1,0-1 0,-1-1 0,1 1 0,0-1 0,0-1 0,0 0 0,-1 0 0,1-1 0,-1-1 0,0 1 0,0-1-1,0-1 1,0 0 0,-1 0 0,0 0 0,0-1 0,0 0 0,-1-1 0,0 0 0,0 0 0,0-1 0,-1 1-1,-1-1 1,1-1 0,-1 1 0,0-1 0,1-5-6,5-15 115,-2 0 0,-1 0-1,-1-1 1,-2 0 0,-1 0 0,-1-1-1,-1 1 1,-3-27-115,2 45 30,-1-1 0,0 1 0,-1-1 0,0 1 0,-1-1 0,-1 1 0,0 0 0,0 0 0,-1 0 0,-1 0 0,0 1-1,0 0 1,-1 0 0,-1 0 0,0 0 0,0 1 0,-1 1 0,0-1 0,-1 1 0,0 0 0,0 1 0,-1 0 0,0 1 0,-1 0 0,1 0 0,-1 1-1,-1 1 1,-6-3-30,-2 3-71,-1 1-1,0 0 0,-1 2 0,1 0 0,0 2 0,-1 0 0,1 1 1,0 2-1,0 0 0,-4 2 72,-128 33-5613,86-18-1604</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3:59.557"/>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definitions>
  <inkml:trace contextRef="#ctx0" brushRef="#br0">74 194 2498,'0'0'6599,"0"0"-3097,-6-14-823,-18-40 1,24 53-2592,1 0 0,-1 1 0,0-1-1,0 1 1,0-1 0,0 0 0,0 1-1,0-1 1,0 1 0,0-1 0,0 0-1,0 1 1,0-1 0,0 1 0,0-1-1,0 1 1,0-1 0,-1 0 0,1 1-1,0-1 1,-1 1 0,1-1 0,0 1-1,-1-1 1,1 1 0,0-1 0,-1 1-1,1 0 1,-1-1 0,1 1 0,-1-1-1,1 1 1,-1 0 0,1 0 0,-1-1-1,1 1 1,-1 0 0,1 0 0,-1-1-1,0 1 1,1 0 0,-1 0 0,1 0-1,-1 0 1,0 0 0,1 0 0,-1 0-1,1 0 1,-1 0 0,0 0 0,1 1-1,-1-1 1,1 0 0,-1 0 0,1 0 0,-1 1-1,1-1 1,-1 0-88,-5 29 913,6-25-846,-9 73 594,3 0-1,4 0 1,3 0-1,4 4-660,36 177-2578,-21-169-6086,-12-55 219</inkml:trace>
  <inkml:trace contextRef="#ctx0" brushRef="#br0" timeOffset="476.876">13 165 13549,'0'-14'2119,"0"-42"-112,1 56-1936,-1 1-1,0-1 1,1 1-1,-1 0 1,0-1-1,1 1 1,-1-1-1,0 1 1,1-1-1,-1 1 0,1-1 1,-1 1-1,1-1 1,-1 0-1,1 1 1,0-1-1,-1 1 1,1-1-1,-1 0 1,1 0-1,0 1 1,-1-1-1,1 0 0,0 0 1,-1 0-1,1 0 1,0 0-1,-1 0 1,1 0-1,0 0 1,-1 0-1,1 0 1,0 0-1,-1 0 1,1-1-1,0 1 0,-1 0 1,1 0-1,0-1 1,-1 1-1,1 0 1,-1-1-1,1 1 1,-1-1-1,1 1 1,-1-1-1,1 1 1,-1-1-1,1 1 0,-1-1 1,0 1-1,1-1 1,-1 1-1,0-1 1,1 0-1,-1 1 1,0-1-1,0 0 1,0 1-1,1-1 0,-1 0 1,0 1-1,0-1 1,0 0-1,0 1 1,0-1-1,0 0 1,-1 0-71,2 2 24,159 193 1593,-141-179-1691,0 1-1,1-2 1,0-1 0,2 0-1,-1-2 1,1 0-1,1-2 1,0 0 0,0-2-1,1 0 1,0-2-1,0 0 1,0-2-1,0 0 1,1-2 0,1-1 74,-19-1-55,0 0 0,0 0 0,0-1 0,0 0 0,-1 0 0,1-1 0,-1 0 0,1 0 0,-1 0 0,0-1 0,-1 0 0,1 0 0,0 0 0,-1-1 1,0 0-1,0 0 0,-1 0 0,1-1 0,-1 1 0,0-1 0,0-2 55,5-7 7,-1 0-1,-1-1 1,-1 1 0,0-2 0,-1 1-1,0 0 1,-1-1 0,-1-4-7,-2 20 1,-1 0 0,1 0-1,-1 0 1,1 0 0,-1 0 0,1 0 0,-1 0 0,0 0 0,0 0-1,1 0 1,-1 0 0,0 0 0,0-1 0,0 1 0,0 0-1,0 0 1,-1 0 0,1 0 0,0 0 0,0 0 0,-1 0-1,1 0 1,-1-1 0,1 1 0,-1 0 0,1 1 0,-1-1-1,1 0 1,-1 0 0,0 0 0,0 0 0,1 0 0,-1 1 0,0-1-1,0 0 1,0 1 0,0-1 0,0 0 0,0 1 0,0-1-1,0 1 1,0 0 0,0-1 0,0 1 0,0 0 0,-1 0-1,1 0 1,0-1 0,0 1 0,0 0 0,0 0 0,0 1-1,0-1 1,-1 0 0,1 0 0,0 1 0,0-1 0,0 0 0,0 1-1,0-1 1,0 1 0,0-1 0,0 1 0,0 0 0,0-1-1,1 1 1,-1 0 0,0 0 0,0 0 0,0 0-1,-27 20 24,0 2-1,1 2 1,2 0 0,1 2 0,0 0 0,2 2-1,-6 12-23,-13 13 26,-42 38 321,83-92-319,0-1 0,0 1 0,0-1 0,0 1 0,0 0 0,-1-1 0,1 1 0,0 0 0,0-1 0,0 1 0,0 0 0,-1-1 0,1 1 0,0 0 0,0-1 0,-1 1 0,1 0 0,0-1 0,0 1 0,-1 0 0,1 0 0,0 0 0,-1-1 0,1 1 0,0 0 0,-1 0 0,1 0 0,0 0 0,-1 0 0,1-1 1,-1 1-1,1 0 0,0 0 0,-1 0 0,1 0 0,-1 0 0,1 0 0,0 0 0,-1 0 0,1 1 0,0-1 0,-1 0 0,1 0 0,-1 0 0,1 0 0,0 0 0,-1 1-28,17-39 551,-9 25-480,2 1 0,-1-1 0,2 2 0,0 0 0,0 0 0,1 0 0,0 1 0,1 1 0,0 0 0,5-2-71,-12 7 18,0 2 0,0-1 0,0 0 0,0 1-1,1 0 1,-1 0 0,1 1 0,-1-1 0,1 1 0,0 0 0,-1 1 0,1 0 0,0-1 0,0 2 0,-1-1 0,1 1 0,0 0 0,-1 0 0,1 0 0,-1 1 0,1 0-1,-1 0 1,0 0 0,0 1 0,1 0 0,-2 0 0,1 0 0,1 2-18,13 13-74,-2 1 0,0 0 1,-1 1-1,-1 1 0,-1 1 0,-1 0 0,-1 1 0,-1 0 1,0 1-1,-1 3 74,60 114-6207,-44-106 1413,1-6-1468</inkml:trace>
  <inkml:trace contextRef="#ctx0" brushRef="#br0" timeOffset="830.837">1382 646 7239,'28'-79'4248,"-16"49"-2136,-2-1 0,0 0 0,-2 0 0,-2-1 1,2-23-2113,-8 51 133,0-1 0,0 1 0,0 0 0,-1 0 0,1 0 0,-1 0 0,0 0 0,-1 0 0,1 0 0,-1 0 0,1 0 0,-1 0 0,0 0 0,-1 1 0,1-1 0,-1 1 0,1 0 0,-1 0 0,0 0 0,0 0 0,0 0 0,-1 1 0,1-1 0,-1 1 0,1 0 0,-1 0 0,0 0 0,0 0 0,0 1 0,0 0 0,0-1 0,0 2 0,0-1 0,0 0 0,0 1 1,0 0-1,-1 0-133,-8-1 26,-1 1 0,1 0 1,-1 1-1,1 1 0,0 0 1,0 1-1,0 0 1,0 1-1,0 0 0,1 1 1,0 1-1,0 0 1,0 0-1,1 1 0,0 1 1,0 0-1,1 0 1,0 1-1,0 1 0,1 0 1,-8 10-27,6-6-40,0 1 1,1 0-1,0 1 1,1 0 0,1 0-1,1 1 1,0 0-1,1 0 1,1 1-1,1 0 1,0 0-1,1 0 1,2 0 0,-1 0-1,2 18 40,0-31-67,1 1 1,0 0-1,0 0 0,0-1 0,0 1 1,1-1-1,0 1 0,0-1 1,1 0-1,-1 1 0,1-1 0,0 0 1,1-1-1,-1 1 0,1-1 0,0 1 1,0-1-1,0 0 0,0-1 1,1 1-1,0-1 0,0 1 0,0-2 1,0 1-1,0 0 0,0-1 0,1 0 1,-1 0-1,1-1 0,0 0 1,-1 0-1,1 0 0,0 0 0,0-1 1,-1 0-1,1 0 0,0-1 0,0 1 1,-1-1-1,1-1 0,0 1 0,3-2 67,8-8 73,-1-1 0,0 0 0,-1-1-1,0-1 1,-1-1 0,0 0-1,-2 0 1,0-2 0,0 1-1,-1-1 1,-2-1 0,1 0 0,2-10-73,-10 24 42,47-103 946,-45 145-1202,-3-37 195,22 173-812,-20-164 85,0-1 0,1 1 0,0 0-1,1-1 1,0 0 0,0 0 0,1 0 0,0-1 0,1 0-1,0 1 747,41 19-7580,-20-22 3250</inkml:trace>
  <inkml:trace contextRef="#ctx0" brushRef="#br0" timeOffset="1142.962">1739 670 2979,'7'-18'3667,"42"-131"1287,23-68 4944,-65 209-6581,-9 28-2198,-117 321 66,61-177-1185,87-238-182,-10 21 251,-9 20-49,1 0 0,2 1-1,1 1 1,2 0 0,0 1-1,19-23-19,-32 48-1,1 0 1,0 0-1,0 1 0,1-1 0,-1 1 0,1 0 0,0 1 0,0-1 1,0 1-1,0 0 0,1 0 0,-1 0 0,1 1 0,0 0 0,0 0 1,0 0-1,0 1 0,0 0 0,0 0 0,0 1 0,0 0 0,0 0 1,0 0-1,1 0 0,-1 1 0,0 0 0,0 1 0,0-1 0,-1 1 0,1 0 1,1 1 0,9 9-125,0 0 0,-1 2 1,-1-1-1,0 2 0,-1 0 1,-1 0-1,0 1 0,-1 1 1,0 0-1,-2 0 0,0 1 1,-1 0-1,-1 1 1,0 0-1,-2 0 0,0 0 1,-1 1-1,-1 0 0,-1-1 1,0 4 124,11 30-4336,2-21-4482,-1-15-2185</inkml:trace>
  <inkml:trace contextRef="#ctx0" brushRef="#br0" timeOffset="1479.071">2558 112 15695,'25'-74'2407,"-24"71"-2268,0 1 0,1 0 0,-1-1 0,1 1 0,-1 0 0,1 0 0,0 0 0,0 0 0,0 0 0,0 0 0,0 1 0,1-1 0,-1 1 0,0-1 0,1 1 0,-1 0 0,1 0 0,-1 0 0,1 0 0,0 0 0,-1 1 0,1-1 0,0 1 0,0 0 0,-1 0 0,1 0 0,0 0 0,0 0 0,-1 0 0,1 1 0,0-1 0,-1 1 0,1 0 0,0 0 0,-1 0 0,1 0 0,-1 0 0,0 1 0,1-1 0,-1 1 0,0 0 0,0-1 0,0 1 0,0 0 0,0 0 0,0 0 0,-1 0 0,1 1 0,0-1 0,-1 0 0,0 1 0,0-1 0,0 1 0,0 0 0,0-1 0,0 1-139,10 21 243,-1 0 0,-1 0 0,-1 0-1,-1 1 1,-1 0 0,-1 1 0,-2-1 0,0 1 0,-2 0 0,-1 0 0,-1 0 0,-1 3-243,-1 12 36,-1-1 1,-3 1-1,-1-2 1,-1 1-1,-3-1 1,-1 0-1,-2-1 1,-1-1 0,-2-1-1,-2 0 1,-1-1-1,-2-1 1,-25 28-37,8-11-1234,-2-3 0,-3-1 0,-1-3-1,-3-1 1,-1-3 0,-7 2 1234,-86 44-7425</inkml:trace>
  <inkml:trace contextRef="#ctx0" brushRef="#br1" timeOffset="19559.448">597 1274 8360,'0'0'2525,"0"0"-924,0 0 316,0 0 378,0 0-351,0 0-562,0 0-528,13-3-394,161-17 388,427 10-138,-586 13-737,-53 0-17,24-2 51,-57 3-701,42-7-3635,19-1-1693</inkml:trace>
  <inkml:trace contextRef="#ctx0" brushRef="#br1" timeOffset="54281.41">328 1102 11211,'0'0'2717,"0"0"-1804,0 0-310,0 0 481,0 0 288,0 0-321,25-1-533,196 2-48,807 75 2386,-801-69 203,-367-11-2141,139 4-936,1 0 1,-1-1-1,1 1 0,-1 0 1,1 0-1,-1 0 1,1 0-1,-1 0 0,1 0 1,-1-1-1,1 1 0,-1 0 1,1 1-1,-1-1 0,1 0 1,-1 0-1,1 0 1,-1 0-1,1 0 0,-1 0 1,1 1-1,0-1 0,-1 0 1,1 0-1,-1 0 1,1 1-1,-1-1 0,1 0 1,0 1-1,-1-1 0,1 0 1,0 1-1,-1-1 0,1 1 1,0-1-1,0 1 1,-1-1-1,1 0 0,0 1 1,0-1-1,0 1 0,0-1 1,0 1-1,-1-1 0,1 1 1,0-1-1,0 1 1,0-1-1,0 1 0,0-1 1,1 1-1,-1-1 0,0 1 1,0-1-1,0 1 0,0-1 1,0 1-1,1-1 1,-1 0-1,0 1 0,0-1 1,1 1-1,-1-1 0,0 0 1,1 1 17,19 11-7796,-9-12-2123</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6.760"/>
    </inkml:context>
    <inkml:brush xml:id="br0">
      <inkml:brushProperty name="width" value="0.05" units="cm"/>
      <inkml:brushProperty name="height" value="0.05" units="cm"/>
      <inkml:brushProperty name="color" value="#E71224"/>
    </inkml:brush>
  </inkml:definitions>
  <inkml:trace contextRef="#ctx0" brushRef="#br0">1 30 12716,'0'0'1292,"0"0"-401,0 0 161,14 1 48,845 16 1384,-704-16-2379,2065-26 263,-690 2-10,-1211 22-1354,-202 1-4457,-75 0-3820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7.311"/>
    </inkml:context>
    <inkml:brush xml:id="br0">
      <inkml:brushProperty name="width" value="0.05" units="cm"/>
      <inkml:brushProperty name="height" value="0.05" units="cm"/>
      <inkml:brushProperty name="color" value="#E71224"/>
    </inkml:brush>
  </inkml:definitions>
  <inkml:trace contextRef="#ctx0" brushRef="#br0">0 68 6438,'0'0'4137,"0"0"-2055,0 0-566,0 0 155,0 0-149,29-11-716,107-34-507,8 34-150,1108 36 166,1078-15 3497,-1799-25-2782,-677 9-3256,113 5-2013,4-2-4040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59.372"/>
    </inkml:context>
    <inkml:brush xml:id="br0">
      <inkml:brushProperty name="width" value="0.05" units="cm"/>
      <inkml:brushProperty name="height" value="0.05" units="cm"/>
      <inkml:brushProperty name="color" value="#E71224"/>
    </inkml:brush>
  </inkml:definitions>
  <inkml:trace contextRef="#ctx0" brushRef="#br0">39 75 11307,'0'0'3576,"0"0"-677,0 0-219,0 0-406,0 0-683,0 0-534,0 0-443,12-12-240,-4 3-301,-5 5-46,0-1 0,1 1-1,-1 0 1,1 1 0,0-1 0,1 1-1,-1-1 1,0 1 0,1 1 0,0-1-1,0 0 1,0 1 0,0 0 0,0 1-1,0-1 1,0 1 0,1 0 0,-1 0 0,5 0-27,-6 1 9,80 9 199,-82-9-205,0 0 0,0 1 0,-1 0 0,1-1 0,0 1-1,0 0 1,-1 0 0,1-1 0,0 1 0,-1 1-1,1-1 1,-1 0 0,1 0 0,-1 0 0,0 1 0,0-1-1,1 1 1,-1-1 0,0 1 0,0 0 0,0-1-1,-1 1 1,1 0 0,0-1 0,-1 1 0,1 0 0,-1 0-1,1 0 1,-1 0 0,0 0 0,0-1 0,0 1-1,0 0 1,0 0 0,0 0 0,-1 0 0,1 0 0,0-1-1,-1 1 1,0 0 0,1 0 0,-2 1-3,-4 6 2,0 1 1,-1-1 0,-1-1-1,1 1 1,-1-1-1,-1-1 1,1 0 0,-1 0-1,0 0 1,-1-1 0,0-1-1,-1 1-2,0 1 1,-36 20 5,-58 46 212,104-72-218,1 1 1,0-1-1,-1 0 1,1 1-1,0-1 0,0 1 1,0-1-1,0 1 1,0-1-1,0 0 0,0 1 1,0-1-1,1 1 1,-1-1-1,1 1 0,-1-1 1,1 0-1,-1 1 0,1-1 1,0 0-1,-1 0 1,1 0-1,0 1 0,0-1 1,0 0-1,0 0 1,0 0-1,0 0 0,1 0 1,-1-1-1,0 1 1,0 0-1,0 0 0,1-1 1,-1 1-1,1-1 0,-1 1 1,0-1-1,1 0 1,-1 1-1,1-1 0,-1 0 1,0 0-1,1 0 1,-1 0-1,1 0 0,-1-1 1,1 1-1,-1 0 0,1 0 1,-1-1-1,0 1 1,1-1-1,-1 0 0,1 0 0,39 4-370,0-2 0,1-2 0,-1-1 0,18-5 370,88-23-9143,-100 17 143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43.524"/>
    </inkml:context>
    <inkml:brush xml:id="br0">
      <inkml:brushProperty name="width" value="0.05" units="cm"/>
      <inkml:brushProperty name="height" value="0.05" units="cm"/>
    </inkml:brush>
  </inkml:definitions>
  <inkml:trace contextRef="#ctx0" brushRef="#br0">175 118 4516,'0'0'6123,"0"0"-2679,3-14-716,14-44-209,-16 55-2351,2 0-1,-1 0 0,0 0 0,1 0 1,-1 0-1,1 1 0,0-1 0,0 1 1,0-1-1,0 1 0,0 0 0,0 1 0,1-1 1,-1 0-1,1 1 0,-1 0 0,1-1 1,0 2-1,-1-1 0,1 0 0,0 1 1,0-1-1,2 1-167,-2 0 88,7-1-38,0 1 1,0 0-1,0 1 1,0 0-1,0 1 1,0 0-1,0 1 1,-1 0 0,1 1-1,-1 0 1,0 0-1,0 1 1,0 1-1,-1-1 1,0 1-1,0 1 1,0 0-1,-1 0 1,0 1 0,0 0-1,-1 0 1,0 1-1,0 0 1,-1 0-1,-1 1 1,1 0-1,-1 0 1,-1 0-1,0 0 1,-1 1 0,0-1-1,0 1 1,-1 0-1,0 0 1,-1 0-1,0 0 1,-1 0-1,0 0 1,-1 0-1,0 0 1,-1 0-1,0 0 1,-1 0 0,0-1-1,-1 1 1,0-1-1,-5 9-50,-2-1-90,-2 0-1,0 0 1,-1-1 0,-1-1-1,-1 0 1,0-1-1,-1-1 1,0-1-1,-1 0 1,-1-1 0,0-1-1,0-1 1,-1-1-1,0 0 1,-1-1 0,-14 2 90,29-7 4,0 0 1,0-1 0,0 0-1,-1 0 1,1 0-1,0-1 1,-1 0 0,0 0-1,1-1 1,-1 0 0,1 0-1,-1 0 1,1-1 0,-1 0-1,1 0 1,-1-1 0,1 0-1,0 0 1,-1 0 0,1-1-1,0 0 1,1 0 0,-1 0-1,0-1 1,1 0 0,0 0-1,0 0 1,0-1 0,1 0-1,-1 0 1,1 0-1,0 0 1,1-1 0,-1 1-1,1-1 1,0 0 0,0 0-1,1 0 1,-2-6-5,3 7 27,0-1 0,1 0 0,-1 0-1,1 0 1,0 0 0,1 0 0,-1 0 0,1 0-1,0 0 1,1 0 0,-1 0 0,1 1 0,1-1 0,-1 1-1,1-1 1,-1 1 0,2 0 0,-1 0 0,0 0-1,1 0 1,0 1 0,0 0 0,1-1 0,-1 2 0,1-1-1,0 0 1,0 1 0,0 0 0,0 0 0,0 0-1,1 1 1,-1 0 0,1 0 0,0 0 0,0 1 0,-1-1-1,1 2 1,0-1 0,0 0 0,0 1 0,0 0-1,1 1-26,4 4 57,1 0 0,-1 0 0,0 2 0,-1-1 0,0 1 0,0 1 0,0 0 0,-1 0 0,0 1 0,0 0 0,-1 1 0,0-1 0,-1 2 0,1 1-57,10 11 35,4 4-285,1 3 287,3 0-1,0-1 1,1-2 0,2 0 0,5 1-37,-22-20-849,1 1-1,0-2 1,1 0 0,0 0 0,0-2 0,0 1 0,1-2 0,0 0 0,8 1 849,19 0-6156,-2-5-2086</inkml:trace>
  <inkml:trace contextRef="#ctx0" brushRef="#br0" timeOffset="262.803">851 653 9129,'0'0'5157,"0"0"-994,0 0-992,0 0-768,0 0-481,0 0-161,2-74-480,-1 67-448,2 0-480,0 1-257,1 3-96,2 0-64,1 0-545,2 3-1217,7 0-2178,0-3-7366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40.952"/>
    </inkml:context>
    <inkml:brush xml:id="br0">
      <inkml:brushProperty name="width" value="0.05" units="cm"/>
      <inkml:brushProperty name="height" value="0.05" units="cm"/>
      <inkml:brushProperty name="color" value="#E71224"/>
    </inkml:brush>
  </inkml:definitions>
  <inkml:trace contextRef="#ctx0" brushRef="#br0">364 110 18834,'0'0'2931,"0"0"-1164,0 0-91,0 0-48,0 0-480,0 0-470,0 0-374,-6 8-170,-24 77-54,31 65 32,0 1-6017,-4-125 1888,-4-3-3929,-3-8-2261</inkml:trace>
  <inkml:trace contextRef="#ctx0" brushRef="#br0" timeOffset="296.405">280 248 10090,'-9'-158'8098,"7"144"-7013,1 13-942,0-1 1,1 1 0,-1-1-1,0 0 1,0 0-1,1 1 1,-1-1 0,1 0-1,-1 0 1,1 1-1,0-1 1,0 0 0,0 0-1,0 0 1,0 0-1,0 1 1,0-1 0,0 0-1,1 0 1,-1 0-1,1 1 1,0-1 0,-1 0-1,1 1 1,0-1-1,0 0 1,0 1 0,0-1-1,0 1 1,0 0-1,0-1 1,1 1 0,-1 0-1,1 0 1,-1-1-1,1 1 1,-1 0 0,1 1-1,-1-1 1,1 0-1,0 0 1,-1 1 0,1-1-1,0 1 1,0-1-1,0 1 1,-1 0 0,1 0-1,0 0 1,0 0-1,0 0 1,0 0-144,15 4 31,-1 1 0,1 1 0,-1 0 0,-1 1 0,1 1 0,-1 1 0,-1 0 0,12 9-31,-6-5 19,13 7-45,-2 1 1,0 1-1,-2 2 0,0 1 1,19 23 25,-45-45-18,0 1 1,0 0-1,-1 1 0,1-1 1,-1 0-1,0 1 0,0-1 1,0 1-1,-1 0 0,0-1 1,0 1-1,0 0 1,0 0-1,-1 0 0,1 0 1,-2 0-1,1 0 0,0 0 1,-1 0-1,0-1 0,0 1 1,0 0-1,-1 0 1,1-1-1,-1 1 0,0-1 1,-1 1-1,1-1 0,-1 0 1,1 0-1,-1 0 1,-1 0-1,-2 2 18,-23 23 14,-2-1 0,-1-2 0,-1-2-1,-1 0 1,-1-2 0,-1-2 0,-1-2 0,-1-1 0,0-1 0,-1-3 0,-29 7-14,-109 46-158,130-41 72,53-22-1601,114-33-9070,-68 15 2825</inkml:trace>
  <inkml:trace contextRef="#ctx0" brushRef="#br0" timeOffset="1203.162">826 282 6502,'0'0'5995,"0"0"-2215,0 0-892,0 0-678,0 0-795,0 0-508,0 0-277,0 0-251,3 10-149,0-2-203,1 6-9,0 0 0,1 0 0,1-1 1,0 0-1,1 0 0,0 0 0,1-1 0,0 0 1,1-1-1,0 0 0,1 0 0,4 3-18,-11-12-10,0-1 0,0 0 0,0 0 0,1 0 0,-1 0 0,0 0 0,0-1-1,1 1 1,-1-1 0,0 0 0,0 0 0,1 0 0,-1 0 0,0-1 0,1 1 0,-1-1 0,0 0 0,0 0 0,0 0-1,0 0 1,0 0 0,0-1 0,0 0 0,0 1 0,0-1 0,-1 0 0,1 0 0,-1-1 0,1 1 0,-1 0-1,0-1 1,0 0 0,0 1 0,0-1 0,-1 0 0,1-1 10,46-114 294,-46 112-193,0 0-1,-1 0 1,1 0 0,-1-1 0,0 1-1,-1 0 1,1-1 0,-2 1 0,1-1 0,0 1-1,-1 0 1,0-1 0,-1 1 0,1 0-1,-1 0 1,-1 0 0,1 0 0,-1 0 0,0 0-1,0 1 1,-1 0 0,1-1 0,-1 1 0,0 0-1,-1 1 1,1-1 0,-1 1 0,0 0-1,0 0 1,0 0 0,-1 1 0,1 0 0,-6-3-101,0 5 16,0 1 1,1 0 0,-1 0-1,0 1 1,1 1 0,-1 0-1,1 0 1,0 1 0,0 0-1,0 1 1,0 0 0,0 0-1,1 1 1,0 1-1,0-1 1,0 1 0,1 1-1,0 0 1,0 0 0,0 1-1,1-1 1,0 2 0,1-1-1,0 1 1,0 0 0,1 0-1,0 1 1,0-1 0,1 1-1,1 0 1,0 0 0,0 0-1,0 7-16,0-5-49,1 1-1,1-1 1,0 1-1,1-1 0,0 1 1,1 0-1,0-1 0,1 0 1,1 1-1,0-1 1,0 0-1,1 0 0,1 0 1,0-1-1,0 0 0,1 0 1,1 0-1,0 0 1,0-1-1,1 0 0,1-1 1,-1 0-1,1 0 0,1-1 1,0 0-1,0-1 0,7 4 50,-1-1-125,0-2-1,0 0 0,1 0 0,0-2 0,0 0 1,0-1-1,1-1 0,0-1 0,0 0 0,0-1 1,0-1-1,0-1 0,1 0 0,-1-2 0,0 0 1,0-1-1,-1 0 0,1-2 0,0 0 0,-1-1 1,0-1-1,-1 0 0,16-10 126,-10-4 248,-1-1 1,0-1-1,-2-1 0,-1-1 0,-1 0 0,-1-1 1,-1-1-1,-2-1 0,0 0 0,-2 0 1,-1-1-1,-2-1 0,-1 0 0,0-2-248,15-65 1041,-33 116-592,3 6-450,1 0 0,2 0 0,1 0 0,1 1 0,1-1 0,1 1 1,1 0-1,3 17 1,-2 19-20,-3-26-24,1-27-119,0 0 1,0 0-1,1 0 0,0 0 1,0 1-1,1-1 0,1 0 0,-1 0 1,1 0-1,1 0 0,0 0 0,0-1 1,1 1-1,2 4 163,-4-12-34,0 0 0,1-1 1,-1 1-1,0-1 0,0 1 0,0-1 0,1 0 1,-1 0-1,0 0 0,0 0 0,1 0 0,-1 0 1,0-1-1,0 1 0,0-1 0,0 1 1,1-1-1,-1 0 0,0 0 0,0 0 0,0 0 1,-1 0-1,1-1 0,0 1 0,0 0 0,-1-1 1,1 1-1,-1-1 0,1 0 0,-1 0 1,1 1-1,-1-1 0,0 0 0,0 0 0,1-2 34,2-1-18,239-331 1230,-242 333-1186,0 1 0,1-1 0,-1 0 1,1 1-1,0-1 0,0 1 1,0-1-1,0 1 0,0 0 0,0 0 1,1 0-1,-1 0 0,1 0 1,0 0-1,-1 1 0,1-1 1,0 1-1,0 0 0,0 0 0,0 0 1,0 0-1,0 1 0,0-1 1,0 1-1,0 0 0,1-1 0,-1 1 1,0 1-1,0-1 0,0 0 1,0 1-1,0 0 0,0 0 1,0 0-1,0 0 0,0 0 0,0 0 1,0 1-1,-1-1 0,2 2-26,58 105 139,-60-99-149,1 1 0,1-1 0,-1 0 0,2 0 0,-1 0 0,1 0 0,0-1 0,1 1 0,0-2 0,0 1 0,1-1 0,0 1 0,1-2 0,-1 1 0,1-1 0,0 0 0,1-1 0,-1 0 0,1 0 0,0-1 0,0 0 0,1-1 0,-1 0 0,10 2 10,-12-5-15,0 0 0,0 0 0,0-1 0,0 0-1,0-1 1,0 1 0,0-1 0,0-1 0,-1 1 0,1-1 0,-1 0 0,1-1 0,-1 1 0,0-1 0,0-1 0,-1 1 0,1-1 0,-1 0-1,0 0 1,-1 0 0,1-1 0,-1 1 0,0-1 0,0-1 0,-1 1 0,2-4 15,7-15 70,-1-1 0,-1 0-1,-1 0 1,-1-1 0,-2 0 0,1-7-70,12-151 806,-19 183-797,1 1 0,-1-1 0,0 0 1,1 0-1,-1 0 0,0 1 0,0-1 1,0 0-1,0 0 0,-1 0 1,1 1-1,0-1 0,-1 0 0,1 0 1,-1 1-1,0-1 0,1 0 0,-1 1 1,0-1-1,0 1 0,0-1 1,0 1-1,0-1 0,0 1 0,-1 0 1,1 0-1,0-1 0,-1 1 0,1 0 1,-1 0-1,1 0 0,-1 1 1,0-1-1,1 0 0,-1 0 0,0 1 1,1-1-1,-1 1 0,0 0 0,0-1 1,0 1-1,1 0 0,-1 0 1,0 0-1,0 0 0,0 1 0,1-1 1,-1 0-1,0 1 0,0-1 0,1 1 1,-1 0-1,0-1 0,1 1 1,-1 0-1,1 0 0,-1 0-9,-1 7-5,0-1 0,0 1 1,1-1-1,0 1 0,0 0 0,1 0 0,0 0 1,1 0-1,0 0 0,0 0 0,0 0 0,1 0 1,0 0-1,1 0 0,0 0 0,0 0 0,0-1 1,1 1-1,1-1 0,-1 1 5,130 292-683,-131-297 656,0 1 0,-1 0 0,1 0 0,-1 0 1,0 0-1,0 0 0,-1 1 0,1-1 0,-1 0 0,0 0 1,0 0-1,0 1 0,-1-1 0,1 0 0,-1 0 0,0 0 1,0 0-1,-1 0 0,1 0 0,-1 0 0,0 0 0,0-1 1,0 1-1,0-1 0,-1 1 0,1-1 0,-1 0 0,0 0 1,0 0-1,0 0 0,-1 0 0,1-1 0,0 1 0,-1-1 1,0 0-1,1 0 0,-1-1 0,0 1 0,-3 0 27,-92 3-726,57-25-2566,26-24-7680,17 27-975</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01.136"/>
    </inkml:context>
    <inkml:brush xml:id="br0">
      <inkml:brushProperty name="width" value="0.05" units="cm"/>
      <inkml:brushProperty name="height" value="0.05" units="cm"/>
      <inkml:brushProperty name="color" value="#E71224"/>
    </inkml:brush>
  </inkml:definitions>
  <inkml:trace contextRef="#ctx0" brushRef="#br0">288 74 13293,'0'0'2626,"0"0"-1419,-14-5-791,4 1-284,6 3-71,1-1 0,-1 0 1,0 1-1,0-1 0,0 1 0,0 0 0,0 1 0,0-1 0,0 1 0,0-1 0,0 1 0,0 0 0,0 1 1,0-1-1,0 1 0,0 0 0,0 0 0,0 0 0,0 0 0,0 1 0,1-1 0,-1 1 0,-1 1-61,-10 9 133,1 1 0,0 1 0,1 0 0,0 1 0,1 0 0,1 1 0,1 0 0,0 1 0,1 0 0,1 0 0,0 1 0,1 0 0,1 1 0,1-1 0,1 1 0,0 0 0,2 1 0,0-1 0,1 0 0,1 1 0,0-1 0,2 0 0,0 0 0,2 1 0,0-1 0,1-1 0,0 1 0,2-1 0,0 0 0,1 0 0,1-1 0,0 0 0,6 6-133,-7-14 13,0-1 0,1 0 1,-1 0-1,1-1 1,1 0-1,-1 0 1,1-1-1,0-1 1,1 0-1,-1 0 0,1-1 1,0 0-1,0-1 1,1 0-1,-1-1 1,0 0-1,1 0 1,-1-2-1,1 1 1,0-2-1,-1 1 0,1-2 1,-1 1-1,1-2 1,-1 1-1,11-5-13,-8 3 152,1-1 0,-1-1 0,0 0 0,0 0 0,-1-1 0,0-1 0,0 0 0,-1-1 0,0-1 0,-1 0 0,0 0 0,0-1 0,-1 0 0,0-1 0,-1 0 0,-1-1 0,0 0 0,-1 0 0,0-1 0,2-5-152,-3-3 171,-1 0 0,0-1 0,-2 1 0,-1-1 0,-1 1-1,0-1 1,-2 0 0,-1 1 0,0-1 0,-2 1 0,0 0-1,-2 0 1,-1 0 0,0 0 0,-1 1 0,-2 1-1,0-1 1,-3-2-171,8 14-76,-1 1 1,0 0-1,0 0 0,0 0 0,-1 1 0,0 0 0,0 0 0,-1 0 0,0 1 0,0 1 1,-1-1-1,1 1 0,-1 1 0,0 0 0,-1 0 0,1 0 0,-1 1 0,1 1 0,-1 0 0,0 0 1,0 1-1,0 0 0,0 0 0,0 1 0,0 1 0,0 0 0,0 0 0,0 1 0,1 0 1,-1 1-1,0 0 0,1 0 0,0 1 0,0 0 0,0 1 0,0 0 0,-1 2 76,-27 52-3806,35-12-2280,12-11-2882</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4:14.431"/>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definitions>
  <inkml:trace contextRef="#ctx0" brushRef="#br0">5015 1447 8968,'0'0'2131,"0"0"-71,0 0 406,0 0-175,0 0-754,0 0-688,13-6-417,1-2-343,77-17 313,-86 25-372,5 0 0,-1-1-1,1 2 1,0-1-1,-1 1 1,1 1 0,-1-1-1,1 2 1,-1-1-1,0 1 1,5 3-30,-13-5-4,0 1-1,0-1 0,0 1 1,0-1-1,-1 1 1,1-1-1,-1 1 1,1-1-1,-1 1 1,0 0-1,0-1 1,1 1-1,-1 0 1,0-1-1,-1 1 0,1-1 1,0 1-1,0 0 1,-1-1-1,1 1 1,-1-1-1,1 1 1,-1-1-1,1 1 1,-1-1-1,0 1 1,0-1-1,0 1 0,0-1 1,0 0-1,0 0 1,0 0-1,0 1 1,-1-1-1,1 0 1,0-1-1,-1 1 1,1 0-1,-1 0 1,0 0 4,-183 146-70,184-147 71,0 1 0,1-1-1,-1 0 1,0 1 0,1 0-1,-1-1 1,0 1 0,1-1-1,-1 1 1,1 0 0,-1-1-1,1 1 1,-1 0 0,1-1-1,-1 1 1,1 0 0,0 0-1,-1 0 1,1-1 0,0 1 0,0 0-1,0 0 1,0 0 0,0 0-1,0 0 1,0-1 0,0 1-1,0 0 1,0 0 0,0 0-1,0 0 1,1-1 0,-1 1-1,0 0 1,0 0 0,1 0-1,-1-1 1,1 1 0,-1 0-1,1-1 1,-1 1 0,1 0 0,-1-1-1,1 1 1,0-1 0,-1 1-1,1 0 1,0-1 0,-1 0-1,1 1 1,0-1 0,0 1-1,0-1 1,-1 0 0,1 0-1,0 1 0,52 10 51,-50-10-49,222-2-2041,-185-6-2088,-8-1-2001</inkml:trace>
  <inkml:trace contextRef="#ctx0" brushRef="#br0" timeOffset="649.037">6230 1291 9801,'0'0'1794,"-3"-13"-203,-11-39 688,5 34 2506,8 33-3132,1-14-1802,-5 474 2236,0-405-2451,2 79-6276,2-160 4589,-7-47-1720,-8-104 6294,14 107-1377,2 0-1,3 0 1,1 1 0,4-1-1,5-15-1145,-11 61 143,2-12 184,0 0-1,2 0 1,1 0 0,0 1 0,2 0-1,0 0 1,1 1 0,1 0 0,0 1-1,2 0 1,6-6-327,-16 21 18,1 0 0,0 0 0,0 0 1,0 1-1,0-1 0,1 1 0,-1 0 0,1 0 0,-1 0 0,1 1 0,0 0 1,-1 0-1,1 0 0,0 0 0,0 1 0,0 0 0,0 0 0,0 0 0,-1 1 0,1-1 1,0 1-1,0 0 0,-1 1 0,1-1 0,0 1 0,-1 0 0,0 0 0,1 0 1,-1 1-1,0-1 0,0 1 0,3 3-18,3 2-9,0 0 0,-1 1-1,0 0 1,0 0 0,-1 1 0,-1 0 0,0 1 0,0 0-1,-1 0 1,0 0 0,-1 1 0,1 2 9,-3-7-22,0 0 1,0 0-1,-1 0 1,0 1-1,0-1 1,0 1-1,-1 0 1,-1 0-1,1-1 0,-1 1 1,0 0-1,-1 0 1,0-1-1,0 1 1,-1 0-1,0-1 1,0 0-1,-1 1 1,1-1-1,-2 0 0,1 0 1,-1 0-1,0-1 1,-1 1-1,1-1 1,-1 0-1,0 0 1,-4 3 21,-9-1-57,0 1 0,0-2 0,-1-1 0,1 0 1,-1-1-1,-1-1 0,1-1 0,-1-1 0,1 0 0,-1-2 1,1 0-1,-1-1 0,1-1 0,-16-4 57,35 6-40,-20-5-1340,17-3-4754,12 4 518</inkml:trace>
  <inkml:trace contextRef="#ctx0" brushRef="#br0" timeOffset="936.937">7234 1154 8712,'0'0'4703,"0"0"-1857,0 0-615,0 0-111,-15-6-540,-48-15-593,59 21-945,1 1 0,0-1 1,-1 0-1,1 1 0,0 0 0,0 0 0,0 0 0,-1 0 0,1 0 0,0 0 0,0 1 1,1 0-1,-1-1 0,0 1 0,0 0 0,1 1 0,-1-1 0,1 0 0,0 1 0,-2 1-42,-5 5 125,-20 17 22,2 2 1,1 0 0,1 1 0,1 2 0,2 0 0,2 2 0,-9 17-148,19-32-4,2 1-1,0 1 1,0 0 0,2 0 0,1 0 0,0 1 0,1-1-1,2 1 1,0 0 0,1 0 0,1 0 0,1 0 0,1 0-1,2 10 5,-2-22-137,0-1 0,1 1 1,0 0-1,0-1 0,1 0 0,0 1 0,0-2 0,1 1 0,0 0 0,1-1 0,-1 0 0,1 0 0,1-1 0,-1 1 0,1-2 0,0 1 0,1-1 0,-1 0 0,5 2 137,-1-1-655,-1-2 1,1 0-1,-1 0 1,1-1-1,1 0 1,-1-1-1,0 0 1,0-1-1,12 0 655,64-6-6630,-43-7 2396</inkml:trace>
  <inkml:trace contextRef="#ctx0" brushRef="#br0" timeOffset="1439.28">7712 1398 5349,'47'-106'5029,"-75"161"2384,-8 8-3301,-162 269-1635,116-211-2413,93-158-186,57-125 125,-46 106 15,1 1 1,3 1-1,18-26-18,-26 51 14,1 1 0,1 0 0,2 2 0,0 0 0,16-12-14,-38 37 1,1 0 1,0 0-1,-1 0 0,1 0 1,0 0-1,0 0 0,-1 0 1,1 1-1,0-1 1,0 0-1,0 0 0,0 1 1,0-1-1,0 0 0,0 1 1,0-1-1,1 1 1,-1 0-1,0-1 0,0 1 1,0 0-1,0 0 0,1-1 1,-1 1-1,0 0 1,0 0-1,1 0 0,-1 1 1,0-1-1,0 0 0,0 0 1,0 1-1,1-1 1,-1 1-1,0-1 0,0 1 1,0-1-1,0 1 0,0-1 1,0 1-1,0 0 1,0 0-1,0 0 0,0-1 1,-1 1-1,1 0 1,0 0-1,0 0 0,-1 0 1,1 0-1,-1 1 0,1-1 1,-1 0-1,1 0 1,-1 0-1,0 0 0,0 0 1,1 1-1,-1-1 0,0 0 1,0 0-1,0 1-1,19 172 0,-6-107-355,3 0 0,3-1 0,3-1 0,17 31 355,-38-95-8,-1-1 0,0 0-1,1 1 1,-1-1 0,0 0-1,1 1 1,-1-1 0,0 0 0,1 1-1,-1-1 1,0 1 0,0-1-1,0 1 1,1-1 0,-1 0 0,0 1-1,0-1 1,0 1 0,0-1-1,0 1 1,0-1 0,0 1 0,0-1-1,0 1 1,0-1 0,0 1-1,0-1 1,0 1 0,0-1 0,0 1-1,-1-1 1,1 0 0,0 1-1,0-1 1,-1 1 0,1-1 0,0 1-1,0-1 1,-1 0 0,1 1-1,0-1 1,-1 0 0,1 1-1,-1-1 1,1 0 0,0 0 0,-1 1-1,1-1 1,-1 0 0,1 0-1,-1 0 1,1 0 0,-1 1 0,1-1-1,-1 0 1,1 0 0,-1 0-1,1 0 1,-1 0 0,1 0 0,0 0-1,-1 0 1,1-1 0,-1 1-1,1 0 1,-1 0 0,1 0 0,-1 0-1,1-1 1,-1 1 8,-42-19 156,30 12-159,-135-68 194,99 47-39,0 3 1,-1 2-1,-2 2 0,0 2 1,-1 2-1,-17 0-152,53 20-2271,52 12-2953,4-4-787,4-2-2963</inkml:trace>
  <inkml:trace contextRef="#ctx0" brushRef="#br0" timeOffset="1732.943">8321 1144 12460,'0'0'2461,"0"0"59,0 0 191,0 0-549,0 0-806,0 0-704,0 0-321,6 20 53,51 158 508,-51-166-836,7 13 23,-1 1 0,-1 0 1,-1 0-1,-1 1 0,-1 1 0,-2-1 0,-1 1 0,-1 1 0,-1-1 0,-2 0 0,0 1 0,-2-1 0,-2 0 0,-1 4-79,1-21 11,-2 0 0,0-1 0,0 0 0,-1 0-1,0 0 1,0 0 0,-1-1 0,-1 0 0,0-1 0,0 0-1,0 0 1,-1-1 0,0 0 0,-1 0 0,1-1-1,-1 0 1,-3 1-11,-188 71 103,190-75-101,-226 66-715,78-27-2669,55-16-1935</inkml:trace>
  <inkml:trace contextRef="#ctx0" brushRef="#br0" timeOffset="-1269.672">2967 1192 9193,'0'0'2140,"0"0"-42,0-12 385,0-31 500,0 35-62,0 38-1741,-8 118-322,-6-1 0,-7 0 0,-10 17-858,-3 27-455,27-124-1065,9-23-3254,7-26-4451,0-18 2958</inkml:trace>
  <inkml:trace contextRef="#ctx0" brushRef="#br0" timeOffset="-693.865">3332 1345 9033,'3'-96'3058,"-18"69"4582,0 54-3829,0 47-3386,4 1 0,3 1 0,3-1-1,4 67-424,-4 78-4138,5-220 4031,0-1 1,0 1 0,0 0-1,0 0 1,-1-1-1,1 1 1,0 0 0,0-1-1,0 1 1,0 0 0,0 0-1,0-1 1,-1 1 0,1 0-1,0 0 1,0 0 0,0-1-1,-1 1 1,1 0-1,0 0 1,0 0 0,-1 0-1,1-1 1,0 1 0,0 0-1,-1 0 1,1 0 0,0 0-1,-1 0 1,1 0 0,0 0-1,0 0 1,-1 0-1,1 0 1,0 0 0,-1 0-1,1 0 1,0 0 0,-1 0 106,-3-246 336,7 199 263,2 0 0,3 1-1,1-1 1,3 2 0,2 0 0,7-17-599,-18 54 73,-1 0 0,1-1 0,0 1 1,1 1-1,0-1 0,0 0 0,0 1 0,1 0 0,0 0 1,1 0-1,0 1 0,0 0 0,0 0 0,1 0 1,-1 1-1,1 0 0,1 0 0,-1 1 0,1 0 1,-1 0-1,1 1 0,0 0 0,0 0 0,1 0 0,-1 2 1,1-1-1,-1 1 0,1 0 0,-1 0 0,1 1 1,5 1-74,-8 0-9,-1-1 0,1 2 1,0-1-1,-1 0 1,1 1-1,-1 0 0,0 1 1,0-1-1,0 1 1,0 0-1,0 0 0,0 0 1,-1 1-1,0 0 1,0 0-1,0 0 0,0 0 1,0 1-1,-1-1 1,0 1-1,0 0 1,0 0-1,0 0 0,-1 0 1,0 1-1,0-1 1,-1 1-1,1-1 0,-1 1 1,0-1-1,0 3 9,0 2-107,-1 1-1,0 0 1,0 1-1,-1-2 1,0 1-1,-1 0 1,0 0-1,-1 0 1,0-1-1,-1 1 1,0-1-1,0 0 0,-1 0 1,-1-1-1,-5 9 108,2-6-107,-1 0-1,-1-1 0,1 0 0,-2-1 0,1 0 0,-2 0 0,1-1 0,-1-1 0,0 0 1,-1-1-1,0-1 0,0 0 0,0-1 0,-1 0 0,0-1 0,0-1 0,0 0 0,0-1 1,-6 0 107,21-2 2,-1 0-1,1 0 1,-1 1 0,1-1 0,0 0 0,-1 0 0,1 0 0,-1 0 0,1 1 0,-1-1 0,1 0 0,0 0 0,-1 0 0,1 0 0,-1 0 0,1 0 0,-1 0 0,1 0 0,-1-1 0,1 1 0,0 0 0,-1 0 0,1 0 0,-1 0 0,1-1 0,0 1 0,-1 0 0,1 0 0,-1-1 0,1 1 0,0 0 0,-1 0 0,1-1 0,0 1 0,0-1 0,-1 1 0,1 0 0,0-1 0,0 1 0,-1-1 0,1 1 0,0 0 0,0-1 0,0 1 0,0-1 0,0 1 0,0-1 0,0 1 0,0 0 0,0-1 0,0 1 0,0-1 0,0 1 0,0-1 0,0 1 0,0-1 0,0 1-1,0 0 1,0-1 0,1 1 0,-1-1 0,0 1 0,0 0 0,1-1-2,23-21 60,-10 14-60,2 1 0,-1 1 0,1 1 0,-1 0 0,2 0 0,-1 2 0,0 0 0,1 1 0,-1 1 0,1 0 0,-1 1 0,16 2 0,-20 1-4,1 0 0,-1 1 0,0 1 0,-1 0 0,1 0 0,-1 1 0,0 1 0,0 0 0,-1 0 0,0 1 0,0 0 0,-1 1 0,0 0 0,0 1 0,-1 0 0,0 0 0,-1 0 0,0 1 0,-1 0 0,0 1 0,-1-1 0,0 1 0,-1 0 0,1 7 4,-4-14 2,0 0-1,-1 0 0,1 0 0,-1 0 1,-1 0-1,1 1 0,-1-1 0,0 0 1,0 0-1,0 0 0,-1 0 0,1-1 1,-1 1-1,0 0 0,-1-1 0,1 1 1,-1-1-1,0 0 0,0 0 0,0 0 1,-1 0-1,1 0 0,-1-1 0,0 1 1,0-1-1,0 0 0,-1-1 0,1 1 1,-1-1-1,1 0 0,-1 0 0,0 0 1,0 0-1,-2 0-1,-23 7 48,-1 0 0,0-2 0,0-1 0,0-2 0,-1-1 0,1-1 0,-1-2 0,1-1 0,-9-3-48,20 4-109,1-1 0,0-2-1,0 0 1,0 0-1,0-2 1,1 0-1,-1-2 1,1 0-1,1 0 1,-14-9 109,8-17-8013,22 19 1911</inkml:trace>
  <inkml:trace contextRef="#ctx0" brushRef="#br0" timeOffset="-382.407">4126 1055 11499,'0'0'3198,"0"0"-1143,0 0-624,13 13-43,80 98 891,-76-84-2093,-2 1 1,0 0-1,-2 1 1,-1 1-1,-1 0 0,-2 1 1,-1 0-1,-1 0 1,-2 1-1,-1-1 0,-2 1 1,-1 26-187,-2-44 12,-2 1-1,0-1 1,-1 0 0,0 0 0,-1 0 0,0-1-1,-2 0 1,1 0 0,-2 0 0,1-1 0,-2 0-1,1 0 1,-2-1 0,0 0 0,0-1 0,-8 7-12,-6 2-194,0-1 0,-1-1 0,-1-1 0,-1-1 0,0-2 0,0 0 0,-17 4 194,-32 3-3066,25-18-5479,38-4 1754</inkml:trace>
  <inkml:trace contextRef="#ctx0" brushRef="#br0" timeOffset="-2153.113">1868 1129 6182,'0'0'2733,"-1"-12"-950,-7-40 11,8 50-1615,-1 1 0,1-1 0,-1 0 0,0 1 0,1-1 0,-1 0 0,0 1 0,0-1 0,0 1 1,0 0-1,-1-1 0,1 1 0,0 0 0,-1-1 0,1 1 0,0 0 0,-1 0 0,1 0 0,-1 0 0,0 1 0,1-1 0,-1 0 1,0 1-1,1-1 0,-1 1 0,0-1 0,0 1 0,0 0 0,1 0 0,-1 0 0,0 0 0,0 0 0,0 0 0,1 0 0,-2 1-179,-53 20 1927,33 0-1700,1 0 0,0 2 1,2 0-1,0 2 0,2 0 0,1 1 0,1 0 0,1 2 0,1 0 0,2 0 1,0 3-228,-3 2 38,2 0 1,1 1 0,2 0 0,1 1 0,2 0 0,2 1 0,0 8-39,3-31-34,2-1-1,0 0 1,0 0 0,1 0 0,1 0 0,0 0-1,0 0 1,1 0 0,1 0 0,0-1-1,0 1 1,1-1 0,1 0 0,0-1 0,0 1-1,1-1 1,1 0 0,-1-1 0,2 0 0,-1 0-1,1-1 1,10 7 34,-8-7-165,0-1-1,1 0 1,0 0 0,0-2-1,0 1 1,1-2-1,0 1 1,0-2-1,0 0 1,1 0 0,-1-2-1,4 1 166,40-12-3388,-7-22-3501,-35 16 2020</inkml:trace>
  <inkml:trace contextRef="#ctx0" brushRef="#br0" timeOffset="-1609.271">2291 1302 7399,'0'0'2301,"0"0"-278,0 0-5,0 0 267,0 0-54,0 0-763,0 0-736,-13 11-289,12-11-431,-10 8 86,1 1-1,0 0 1,0 0 0,1 0 0,0 2-1,1-1 1,0 1 0,1 0-1,-1 2-97,-27 53 255,3 1-1,3 2 1,-13 51-255,19-44 21,40-193 210,5 2 1,5 0-1,39-103-231,-65 214 6,0-1 12,0 0 0,1 0-1,-1 0 1,1 0 0,0 0 0,0 1 0,0-1-1,1 0 1,-1 1 0,1 0 0,0 0-1,1 0 1,-1 0 0,1 0 0,-1 1-1,1-1 1,0 1 0,0 0 0,1 0-1,-1 1 1,1-1 0,-1 1 0,1 0-1,0 0-17,-1 3 3,0 1 0,-1 0 0,1 0 0,-1 0-1,0 0 1,1 0 0,-1 1 0,0 0-1,0-1 1,-1 1 0,1 0 0,-1 0 0,1 1-1,-1-1 1,0 0 0,0 1 0,0-1 0,-1 1-1,1 0 1,-1 0 0,0-1 0,0 1-1,0 3-2,0-4 0,93 344 33,-90-329-58,0-1 1,2 1 0,0-1 0,1 0-1,0-1 1,1 1 0,1-2 0,1 1-1,0-1 1,1-1 0,0 0 0,2 0 0,5 5 24,-68-65 117,-16 1-126,-3 2 0,-1 3 0,-25-7 9,83 40-346,0 2 0,0-1-1,-1 2 1,0 0 0,0 0-1,0 1 1,0 1 0,-7 0 346,28 5-5828,-3 0 3691,12 5-5097</inkml:trace>
  <inkml:trace contextRef="#ctx0" brushRef="#br1" timeOffset="-6659.096">466 812 0</inkml:trace>
  <inkml:trace contextRef="#ctx0" brushRef="#br1" timeOffset="-6315.984">466 812 0,'-17'130'0,"5"0"0,-1 3 0,3 5 0,1-1 0,8-4 0,1-6 0</inkml:trace>
  <inkml:trace contextRef="#ctx0" brushRef="#br0" timeOffset="-2475.784">745 1403 1986,'0'0'753,"0"0"-337,0 0 0,6-14 620,21-44 352,-11-51 6908,-15 85-5453,-1 12-542,0 21 979,-41 365-1620,35 2-2119,15-328-402,-4-34-195,-4-36 346,-41-198 502,30 164 328,2-1-1,3 0 1,2 0 0,2-1-1,3 1 1,3 0-1,2 0 1,3 0 0,2 1-1,2 0-119,-14 56 3,1-6 36,1 0 1,-1 0-1,1 0 0,0 0 1,0 1-1,0-1 1,1 1-1,0-1 1,0 1-1,0 0 0,1 0 1,0 1-1,0-1 1,0 1-1,0 0 1,1 0-1,-1 0 1,1 0-1,0 1 0,0 0 1,1 0-1,3-1-39,-3 3 6,0 1-1,0 0 1,0 0-1,0 0 0,0 1 1,0 0-1,0 0 1,0 1-1,0 0 1,0 0-1,0 0 1,-1 1-1,1 0 0,-1 0 1,0 0-1,0 0 1,0 1-1,0 0 1,-1 0-1,1 0 1,-1 1-1,3 3-5,72 120-66,-70-109 61,0 1 1,-1 0 0,-1 1-1,-1-1 1,-1 1-1,-1 0 1,0 1 0,-2-1-1,-1 1 1,0-1 0,-2 12 4,0-27-11,0 0 0,-1-1 0,0 0 1,1 1-1,-2-1 0,1 0 0,-1 0 1,1 0-1,-1 0 0,-1-1 1,1 1-1,-1-1 0,0 0 0,0 0 1,0 0-1,0 0 0,-1-1 0,1 0 1,-1 0-1,0 0 0,0 0 1,0-1-1,0 0 0,0 0 0,-2 0 11,-4 2-76,-1-1-1,1-1 1,-1 0-1,1 0 1,-1-1-1,0 0 0,1-1 1,-1-1-1,0 0 1,0 0-1,-9-3 77,16 3-155,0-1 0,1 1 1,-1-1-1,0 0 0,1 0 0,0 0 0,-1-1 0,1 0 0,0 0 1,0 0-1,0 0 0,1 0 0,-1-1 0,1 0 0,0 1 0,0-1 1,0 0-1,0-2 155,-8-57-9197,16 41 2118</inkml:trace>
  <inkml:trace contextRef="#ctx0" brushRef="#br0" timeOffset="48519.266">36 2080 11018,'19'-247'3978,"-10"172"-3244,4-130 7671,-13 205-8375,1 1-1,-1-1 1,0 0 0,0 1 0,0-1 0,0 1-1,0-1 1,1 0 0,-1 1 0,0-1-1,0 1 1,0-1 0,0 0 0,0 1 0,0-1-1,0 1 1,-1-1 0,1 1 0,0-1 0,0 0-1,0 1 1,0-1 0,0 0 0,-1 1-1,1-1 1,0 1 0,0-1 0,0 0 0,-1 1-1,1-1 1,0 0 0,-1 0 0,1 1 0,0-1-1,-1 0 1,1 0 0,0 1 0,-1-1-1,1 0 1,-1 0 0,1 0 0,0 0 0,-1 0-1,1 1 1,-1-1 0,1 0 0,0 0 0,-1 0-1,1 0 1,-1 0 0,1 0 0,0 0-1,-1-1 1,1 1 0,-1 0 0,1 0 0,0 0-1,-1 0 1,1 0 0,-1-1 0,1 1 0,0 0-1,-1 0 1,1-1 0,0 1 0,-1 0 0,1 0-1,0-1 1,0 1-30,-38 217 1143,16 153 122,21-358-1234,1 0 0,0-1 0,1 1 0,1 0 0,0-1 1,0 1-1,1-1 0,0 0 0,1 0 0,1 0 0,-1 0 0,2-1 1,0 0-1,0 0 0,0 0 0,1-1 0,1 0 0,0 0 0,0-1 1,0 0-1,1 0 0,0-1 0,1 0 0,8 4-31,12 1 42,0-2-1,0 0 1,1-2-1,0-1 0,1-2 1,-1-1-1,1-2 1,0 0-1,0-3 1,0 0-1,0-2 1,0-2-1,15-4-41,191-42 358,48-37 42,46-29-31,2464-949 1104,-2211 837-1397,1168-425 131,-1462 560-207,-69 27 0,27-2 0,-204 59 0,-46 10 0,1 0 0,0 0 0,0 0 0,-1 1 0,1-1 0,0 0 0,-1 0 0,1 0 0,0 0 0,0 1 0,-1-1 0,1 0 0,0 0 0,0 0 0,-1 1 0,1-1 0,0 0 0,0 1 0,0-1 0,0 0 0,-1 0 0,1 1 0,0-1 0,0 0 0,0 1 0,0-1 0,0 0 0,0 1 0,0-1 0,0 0 0,0 1 0,0-1 0,0 0 0,0 1 0,0-1 0,0 0 0,0 0 0,0 1 0,0-1 0,0 0 0,1 1 0,-1-1 0,0 0 0,0 1 0,0-1 0,0 0 0,1 0 0,-1 1 0,0-1 0,0 0 0,1 0 0,-1 0 0,0 1 0,0-1 0,1 0 0,-1 0 0,0 0 0,0 0 0,1 0 0,-1 1 0,0-1 0,1 0 0,-25 22 0,-335 238-4592,260-194 2650,60-41-4907,4-5-6065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01.432"/>
    </inkml:context>
    <inkml:brush xml:id="br0">
      <inkml:brushProperty name="width" value="0.05" units="cm"/>
      <inkml:brushProperty name="height" value="0.05" units="cm"/>
      <inkml:brushProperty name="color" value="#E71224"/>
    </inkml:brush>
  </inkml:definitions>
  <inkml:trace contextRef="#ctx0" brushRef="#br0">45 518 19763,'0'0'2690,"0"0"-1441,-20-74-31,9 61-514,2 4-415,6 2-289,2 6 0,1 1-65,2 0-287,9 11-577,6 2-864,6 4-898,2-1-2306,-2-2-3074</inkml:trace>
  <inkml:trace contextRef="#ctx0" brushRef="#br0" timeOffset="335.451">275 246 12940,'-1'-10'469,"0"0"-1,1 0 1,0 0-1,1 0 1,0 0 0,1 0-1,0 0 1,0 0-1,1 1 1,1-1-1,-1 1 1,2 0-1,-1 0 1,1 0-1,0 0 1,1 1 0,0 0-1,0 0 1,1 0-1,0 1 1,0 0-1,1 1 1,0-1-1,0 2 1,0-1-1,6-2-468,-6 5 45,0 1-1,0-1 0,1 2 0,-1-1 0,1 1 1,-1 0-1,1 0 0,-1 1 0,1 1 0,0-1 1,-1 1-1,1 1 0,-1 0 0,1 0 0,-1 0 0,0 1 1,0 1-1,0-1 0,-1 1 0,1 0 0,-1 1 1,0 0-1,0 0 0,0 0 0,-1 1 0,1 0 1,-2 1-1,1-1 0,-1 1 0,0 0 0,0 0 1,-1 1-1,0-1 0,0 1 0,0 0 0,1 8-44,-2-3-105,-2-1 0,1 1 0,-1 0 0,-1 0 0,0 0 0,-1 0-1,-1-1 1,0 1 0,0 0 0,-2-1 0,1 1 0,-1-1 0,-1 0 0,0 0-1,-1-1 1,0 0 0,-1 0 0,0 0 0,-1 0 0,0-1 0,-1-1 0,0 1-1,0-2 1,-1 1 0,0-1 0,-10 6 105,11-8-140,2-1 13,0 0 0,-1 0 0,1-1 0,-1 0 0,0 0 0,0-1 0,-1 0 0,1 0 0,-1-1 0,1 0 0,-6 0 127,45-27 10,-26 22-6,1 2 0,-1-1-1,1 1 1,0 0 0,0 0-1,0 0 1,-1 1 0,1 0-1,0 0 1,0 1 0,0 0-1,0 0 1,-1 0 0,1 0-1,0 1 1,-1 0 0,1 0 0,-1 1-1,0-1 1,0 1 0,0 0-1,0 1 1,0-1 0,-1 1-1,0 0 1,1 0 0,-1 0-1,-1 1 1,3 2-4,4 8 41,-1 1 1,-1-1-1,0 1 0,-1 1 0,-1-1 1,0 1-1,-1 1 0,-1-1 1,-1 1-1,0-1 0,-2 1 0,0 0 1,0 0-1,-2-1 0,-2 16-41,2-27 59,0-1 0,0 1 0,0-1 0,-1 1 0,1-1 0,-2 0 0,1 0 0,0 0 0,-1 0 0,0 0 0,0 0 0,0-1 0,-1 1-1,0-1 1,0 0 0,0 0 0,0 0 0,0-1 0,-1 1 0,0-1 0,1 0 0,-1-1 0,-1 1 0,1-1 0,0 0 0,0 0 0,-1 0 0,1-1 0,-1 0 0,1 0-1,-1-1 1,0 1 0,1-1-59,-12 1 97,0-1-1,0-1 1,0-1-1,0 0 1,0-1-1,1-1 0,-1 0 1,1-1-1,0-1 1,-7-4-97,7 4-42,1 0 0,1-1 0,0-1 0,0 0 0,0-1 0,1 0 0,0-1 0,1-1 0,0 0 0,0 0 0,2-1 0,-1-1 0,2 0 0,-1 0 0,0-4 42,9 15-240,0 0 0,1 0 0,-1 0 1,0 0-1,1 0 0,0 0 0,-1 0 1,1 0-1,0 0 0,0 0 0,0-1 1,0 1-1,1 0 0,-1 0 0,0 0 1,1 0-1,0 0 0,-1 0 0,1 0 1,0 0-1,0 0 0,0 0 0,0 0 1,0 0-1,1 1 0,-1-1 0,1 0 1,-1 1-1,1-1 0,-1 1 0,1 0 1,0-1-1,0 1 0,0 0 240,28-15-6833</inkml:trace>
  <inkml:trace contextRef="#ctx0" brushRef="#br0" timeOffset="838.431">1237 212 15407,'0'0'3454,"0"0"-903,2-13-287,9-40-577,-11 52-1637,-1 0 1,1 0 0,-1 0-1,1 0 1,0 1 0,-1-1-1,1 0 1,-1 0 0,0 0-1,1 1 1,-1-1-1,0 0 1,1 1 0,-1-1-1,0 1 1,0-1 0,0 1-1,1-1 1,-1 1 0,0-1-1,0 1 1,0 0 0,0 0-1,0-1 1,0 1 0,0 0-1,0 0 1,0 0 0,0 0-1,0 0 1,0 0-1,0 0 1,1 0 0,-1 0-1,0 1 1,0-1 0,0 0-1,0 1 1,0-1 0,0 1-1,0-1 1,1 0 0,-1 1-1,0 0 1,0-1 0,1 1-1,-1 0 1,0-1 0,1 1-1,-1 0 1,0 0-51,1-1 27,-7 3-2,1 0 0,-1 1 0,1 0 0,0 0 0,0 0 0,0 0 0,0 1 0,1 0 0,0 1 0,0-1 0,0 1 0,1 0 0,0 0 0,0 0 0,1 1 0,-1-1 0,1 1-1,1 0 1,-1 0 0,1 0 0,0 0 0,1 0 0,0 0 0,0 0 0,0 1 0,1-1 0,0 0 0,1 1 0,-1-1 0,2 0 0,-1 1 0,1-1 0,0 0 0,2 6-25,151 266-11,-139-252-181,-10-19 137,-1 1-1,1 0 1,-2 0-1,1 0 1,-1 1-1,0-1 1,-1 1-1,-1 0 0,1 0 1,-1 1 55,-4-8 4,0 0 1,1 0-1,-1 0 1,0 0-1,-1 0 1,1 0-1,0-1 1,-1 1-1,0-1 1,1 1-1,-1-1 1,0 0-1,0 0 1,0 0-1,-1-1 1,1 1-1,0-1 1,-1 0-1,1 0 1,-1 0-1,1 0 1,-1 0-1,1-1 1,-1 0-1,1 1 1,-1-1-1,0-1 1,1 1-1,-1 0 1,1-1-1,-1 0 1,1 0-1,-4-1-4,-8 2 7,-7 0-101,0 0 0,0-1 1,-1-1-1,1-1 1,0-1-1,1-1 0,-1-1 1,1-1-1,0-1 0,1-1 1,-1 0-1,2-2 1,-4-2 93,19 9-322,0 1 0,0-1 0,0 0 0,1 0 0,-1 0 0,1 0 0,0-1 0,0 1 0,1-1 0,-1 0 0,1 0 0,0 0 0,1 0 1,-1 0-1,1 0 0,0 0 0,0-1 0,1 1 0,-1 0 0,1-1 0,0 1 0,1 0 0,-1-1 0,1 1 0,1-2 322,50-128-7241,52-5 3155,28 25 4099,-101 94 1288,0 1 0,2 2-1,0 2 1,0 0-1,2 3 1,0 0-1,0 3 1,19-3-1301,9 2 2553,1 3 1,-1 3-1,50 3-2553,-100 5-1531,-7 3-4241,-4-2-2988</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49.320"/>
    </inkml:context>
    <inkml:brush xml:id="br0">
      <inkml:brushProperty name="width" value="0.05" units="cm"/>
      <inkml:brushProperty name="height" value="0.05" units="cm"/>
    </inkml:brush>
  </inkml:definitions>
  <inkml:trace contextRef="#ctx0" brushRef="#br0">140 203 8136,'0'0'2909,"0"0"-827,0 0 246,-11-13 373,-34-42-641,43 53-1952,0 0-1,0 0 0,0 0 0,0 0 1,0 0-1,0 0 0,1-1 0,0 1 1,-1-1-1,1 1 0,0-1 0,0 1 1,0-1-1,0 0 0,0 1 0,1-1 1,0 0-1,-1 0 0,1 1 0,0-1 1,0 0-1,0 0 0,1 1 0,-1-1 1,1 0-1,-1 0 0,1 1 0,0-1 1,0 0-1,0 1 0,0-1 0,1 1 1,-1 0-1,1-1 0,-1 1 0,1 0 1,0 0-1,0 0 0,0 0 0,0 0 1,1-1-108,5-1 48,0-1 1,-1 2 0,2-1-1,-1 1 1,0 0 0,1 0-1,-1 1 1,1 1 0,-1-1-1,1 1 1,2 1-49,-2-1 9,0 2 0,0-1 0,0 1 0,-1 0 0,1 1 0,0 0 0,0 1 0,-1 0 1,0 0-1,1 1 0,-1 0 0,0 0 0,-1 1 0,1 0 0,-1 0 0,0 0 0,0 1 0,-1 1 0,0-1 0,0 1 0,0 0 0,-1 0 0,0 1 0,0-1 0,-1 1 0,0 0 0,0 0 0,-1 1 0,0-1 1,0 1-1,-1 0 0,-1-1 0,1 1 0,-1 0 0,-1 0 0,1 0-9,-3 11-16,-1-1 0,0 0 0,-1-1 0,-1 1 0,-1-1 0,0 1 0,-2-2 0,0 1 0,-1-1 0,0 0 0,-2-1 0,0 0 0,0-1 0,-2 0 0,0-1 0,0 0 0,-2-1-1,1-1 1,-2 0 0,1-1 0,-2-1 0,0 0 16,10-5 2,1-1-1,-1 1 1,0-2-1,0 1 1,0-1-1,0 0 1,-1-1-1,1 1 1,-1-1-1,0-1 1,0 0-1,1 0 1,-1 0-1,0-1 1,0 0-1,0-1 1,0 0-1,-3-1-1,8 0 10,0-1-1,1 0 0,0 0 1,-1 0-1,1 0 1,0 0-1,1-1 1,-1 1-1,0-1 0,1 1 1,0-1-1,0 1 1,0-1-1,0 0 1,1 0-1,0 1 0,-1-1 1,1 0-1,1 0 1,-1 1-1,0-1 1,1 0-1,0 0 0,0 1 1,0-1-1,0 0 1,0 1-1,1 0 1,0-1-1,2-2-9,-1 1 43,0 0 0,0 0 0,1 0 0,0 0-1,0 1 1,0 0 0,0 0 0,1 0 0,0 0 0,0 1 0,0 0-1,0 0 1,0 0 0,0 0 0,1 1 0,0 0 0,-1 0 0,1 1 0,0 0-1,0 0 1,0 0 0,0 0 0,0 1 0,0 0 0,-1 0 0,1 1 0,0 0-1,0 0 1,0 0 0,0 0 0,-1 1 0,1 0 0,5 3-43,2 5 54,0 1 1,-1 1-1,-1 0 1,1 0 0,-2 1-1,0 0 1,0 1-1,-2 0 1,1 1-1,-2 0 1,0 0-1,-1 0 1,3 11-55,63 111-613,-65-127 183,17 20-2109,-6-13-1945,-1-6-2450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49.633"/>
    </inkml:context>
    <inkml:brush xml:id="br0">
      <inkml:brushProperty name="width" value="0.05" units="cm"/>
      <inkml:brushProperty name="height" value="0.05" units="cm"/>
    </inkml:brush>
  </inkml:definitions>
  <inkml:trace contextRef="#ctx0" brushRef="#br0">2 55 13677,'0'0'6726,"0"0"-3971,0 0-545,0 0-384,0 0-577,0 0-288,0 0-449,0 0-287,3-46-129,-3 42-64,-2 0-32,2 4-32,0 0-1186,-3 2-2529,3 6-7336</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1.503"/>
    </inkml:context>
    <inkml:brush xml:id="br0">
      <inkml:brushProperty name="width" value="0.05" units="cm"/>
      <inkml:brushProperty name="height" value="0.05" units="cm"/>
    </inkml:brush>
  </inkml:definitions>
  <inkml:trace contextRef="#ctx0" brushRef="#br0">226 150 8456,'0'0'1612,"0"0"-437,0 0 544,0 0 352,0 0-101,0 0-363,1-5-401,1-9-69,-13 52 151,2-3-473,-121 470 1727,107-417-2564,21-128-1243,8-33 510,2 0-1,4 1 1,3 0-1,3 1 1,3 1 0,14-29 755,48-98 21,-82 195 2,-1 1 1,1-1-1,1 0 1,-1 0-1,0 0 0,0 1 1,1-1-1,-1 1 0,1-1 1,-1 1-1,1-1 1,0 1-1,-1 0 0,1 0 1,0 0-1,0 0 0,0 0 1,0 0-1,0 1 0,0-1 1,0 0-1,0 1 1,0 0-1,0-1 0,1 1 1,-1 0-1,0 0 0,0 0 1,0 1-1,0-1 1,0 0-1,0 1 0,0 0 1,0-1-1,0 1 0,0 0 1,0 0-1,0 0 1,0 0-1,0 0 0,-1 0 1,1 1-1,0-1 0,-1 1 1,1 0-24,19 25 178,-1 0 1,-1 2-1,-1 0 1,-2 1 0,-1 0-1,-2 2 1,-1-1-1,-1 2 1,-2 0 0,-1 0-1,-1 0 1,-2 5-179,0-16 3,3 15-16,0-11-21,-2 0 1,-1 1 0,-2 0-1,0 0 1,-2 0-1,-1 22 34,-2-47 2,0 0 0,0 0 0,1 0 1,-2 0-1,1-1 0,0 1 0,0-1 0,0 1 0,-1-1 0,1 0 0,-1 0 0,1 0 0,-1 0 0,1 0 0,-1 0 0,0-1 1,1 1-1,-1-1 0,0 0 0,1 0 0,-1 0 0,0 0 0,1 0 0,-1-1 0,0 1 0,1-1 0,-1 1 0,0-1 0,1 0 1,-1 0-1,1 0 0,0-1 0,-1 1 0,1-1 0,0 1 0,-1-1-2,-300-153 1436,293 151-1444,0 0 0,-1 0 0,1 1 0,-1 1 0,0 0 0,0 0 0,0 1 0,0 1 0,0 0 0,-2 0 8,-15 15-4223,24-2-1868</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4.905"/>
    </inkml:context>
    <inkml:brush xml:id="br0">
      <inkml:brushProperty name="width" value="0.05" units="cm"/>
      <inkml:brushProperty name="height" value="0.05" units="cm"/>
    </inkml:brush>
  </inkml:definitions>
  <inkml:trace contextRef="#ctx0" brushRef="#br0">447 430 13805,'-1'-8'296,"-1"1"-1,0-1 0,0 1 1,0-1-1,-1 1 1,0 0-1,0 0 1,-1 0-1,0 0 1,0 1-1,-1-1 1,1 1-1,-2 0 1,1 1-1,0-1 1,-1 1-1,0 0 0,0 1 1,-1-1-1,1 1 1,-1 0-1,0 1 1,-2-1-296,-3 2 57,-1 1 0,1 0 0,-1 1 0,0 0 0,1 1 0,-1 0 1,1 1-1,-1 1 0,1 0 0,0 0 0,0 1 0,0 1 0,1 0 0,0 0 0,-1 2 0,2-1 1,-1 1-1,1 1 0,0 0 0,1 0 0,0 1 0,0 0 0,1 0 0,0 1 0,0 0 1,1 1-1,1 0 0,0 0 0,0 0 0,1 1 0,1-1 0,0 1 0,-1 3-57,2-1-12,1 0-1,1 0 0,0 0 1,0 1-1,1-1 0,1 0 1,1 0-1,0 0 0,1 0 1,0 0-1,1 0 0,0-1 1,1 0-1,1 0 0,0 0 1,1 0-1,0-1 1,1 0-1,1-1 0,-1 0 1,2 0-1,0-1 0,0 0 1,0 0-1,1-1 0,1-1 1,11 7 12,-18-12-106,1-1 0,0 1 0,0-1 1,0-1-1,0 1 0,0-1 0,0 0 1,1 0-1,-1-1 0,0 1 0,1-2 1,-1 1-1,0-1 0,0 0 0,0 0 0,1 0 1,-1-1-1,0 0 0,-1 0 0,1-1 1,0 1-1,-1-1 0,1-1 0,-1 1 1,0-1-1,0 0 0,0 0 0,-1 0 1,1-1-1,-1 1 0,0-1 0,-1 0 1,1 0-1,-1-1 0,0 1 0,0-1 1,0-1 105,12-29 131,-2-2 0,-2 0 0,-1 0 0,-2 0 0,-2-1 0,-1-7-131,3-9 436,1 3 18,-1 12 186,-2-2 1,-1 1 0,-2 0-1,-2-1 1,-5-40-641,4 80 66,1 1 0,-1-1 1,0 1-1,0 0 0,0-1 1,0 1-1,0-1 0,-1 1 1,1-1-1,0 1 0,-1 0 1,1-1-1,-1 1 0,1 0 0,-1-1 1,0 1-1,1 0 0,-1 0 1,0 0-1,0-1 0,0 1 1,0 0-1,0 0 0,0 0 1,0 1-1,0-1 0,0 0 0,0 0 1,-1 0-1,1 1 0,0-1 1,-1 1-1,1-1 0,0 1 1,-1 0-1,1-1 0,-1 1 1,0 0-67,-3 11 82,0 0 1,1 0-1,1 1 1,0-1-1,0 1 1,1 0-1,1 0 1,0 0-1,0 0 1,1 4-83,0-4 39,-4 29-30,2 0-1,2 1 0,2-1 0,1 0 1,3-1-1,1 1 0,2-1 0,1 0 1,2-1-1,2 0 0,5 6-8,-18-40-61,1 0-1,0 1 1,1-1-1,-1 0 1,1 0-1,0 0 1,0-1-1,0 1 1,1-1 0,0 1-1,-1-1 1,2-1-1,-1 1 1,0 0-1,1-1 1,-1 0-1,1 0 1,0 0-1,0-1 1,0 1 0,1-1-1,-1-1 1,0 1-1,1-1 1,0 0-1,-1 0 1,1 0-1,-1-1 1,1 0-1,0 0 1,-1 0 0,1-1-1,-1 0 1,1 0-1,0 0 1,-1-1-1,0 1 1,1-1-1,-1-1 1,0 1-1,3-3 62,6-10-23,-1-1-1,0 0 1,-1 0-1,-1-1 0,-1-1 1,0 0-1,-2 0 0,0-1 1,-1 0-1,0-1 0,-2 1 1,0-1-1,-2 0 0,1-6 24,-1 6 22,1 7 1,-1-1 0,-1 0 0,0 0-1,-1 0 1,0 0 0,-1 0 0,-1 0-1,0 0 1,-1 0 0,-1 0 0,-1-4-23,4 17 19,0 0 0,0 1 0,0-1-1,-1 0 1,1 0 0,0 1 0,0-1 0,-1 0 0,1 0 0,0 1 0,-1-1 0,1 0 0,0 0 0,-1 1 0,1-1 0,-1 1 0,0-1 0,1 0 0,-1 1 0,1-1 0,-1 1 0,0-1-1,1 1 1,-1 0 0,0-1 0,0 1 0,1 0 0,-1-1 0,0 1 0,0 0 0,0 0 0,1 0 0,-1 0 0,0 0 0,0 0 0,0 0 0,1 0 0,-1 0 0,0 0 0,0 0 0,0 0-1,1 0 1,-1 1 0,0-1 0,0 0 0,1 1 0,-1-1 0,0 0 0,1 1 0,-1-1 0,0 1 0,1-1 0,-1 1 0,1 0 0,-1-1 0,0 1 0,1 0 0,0-1 0,-1 1 0,1 0-1,-1-1 1,1 1 0,0 0 0,-1 0-19,-22 51 304,20-38-321,-1-1 0,2 1 0,0 0 1,0 1-1,1-1 0,1 0 0,1 0 1,0 0-1,0 0 0,2 0 0,0 0 0,0 0 1,1 0-1,1-1 0,0 0 0,1 0 1,0 0-1,1-1 0,1 0 0,0 0 0,0-1 1,1 0-1,1 0 0,0-1 0,0 0 1,1-1-1,0 0 0,2 0 17,43 13-4204,-18-19-5418,-24-5 1214</inkml:trace>
  <inkml:trace contextRef="#ctx0" brushRef="#br0" timeOffset="326.651">933 1 8744,'0'0'5221,"0"0"-4356,0 0-256,0 0 95,0 0-640,0 0-32,0 0-32,0 0-96,70 60-2178,-39-42-4132</inkml:trace>
  <inkml:trace contextRef="#ctx0" brushRef="#br0" timeOffset="629.95">1336 291 9833,'0'0'5835,"0"0"-2749,0 0-1047,-18-1-437,2-1-1279,8 0-231,0 1 0,0 0 0,0 1 0,1 0 1,-1 0-1,0 0 0,0 1 0,0 1 0,0-1 0,1 1 1,-1 0-1,1 1 0,-4 1-92,2-1 16,-1 1 1,1 0-1,0 0 0,1 0 1,-1 1-1,1 1 0,0-1 1,0 1-1,0 1 0,1 0 1,0 0-1,1 0 1,-1 0-1,1 1 0,1 0 1,-1 1-1,2-1 0,-1 1 1,1 0-1,0 0 0,1 1 1,0-1-1,0 0 0,1 1 1,1 0-1,-1 0 0,2-1 1,-1 1-1,1 0 0,1 0 1,0 0-1,1 3-16,5 3-198,1 0-1,1-1 1,0 0 0,2 0-1,-1-1 1,2 0 0,0-1-1,0 0 1,1-1-1,1-1 1,0 0 0,0-1-1,1 0 1,1-1 0,-1-1-1,1 0 1,1-1 0,-1-1-1,12 2 199,58 2-8248,-48-11 3257</inkml:trace>
  <inkml:trace contextRef="#ctx0" brushRef="#br0" timeOffset="1006.427">1713 467 6887,'26'-96'3640,"-19"69"-874,-6-13 7104,-12 74-8151,8-23-1676,0 0 0,1 1 0,1-1 0,-1 0 0,2 1 0,0-1 0,0 1 0,1-1 0,0 1 0,1-1 0,0 0 0,1 0 0,0 1 0,1-2 0,0 1 0,1 0 0,0-1 0,1 0-1,0 0 1,0-1 0,6 7-43,-11-15 1,0 0 1,1 0-1,-1 0 0,0 0 0,0-1 0,0 1 0,1 0 0,-1 0 0,0-1 0,1 1 0,-1-1 0,0 1 0,1-1 0,-1 0 0,1 0 1,-1 0-1,1 1 0,-1-1 0,1 0 0,-1-1 0,0 1 0,1 0 0,-1 0 0,1-1 0,-1 1 0,0 0 0,1-1 0,-1 0 0,0 1 0,1-1 1,-1 0-1,0 0 0,0 1 0,1-1 0,-1 0 0,0 0 0,0 0 0,0 0 0,0-1 0,-1 1 0,1 0 0,0 0 0,0-1-1,30-58 83,-24 35-51,0-1 0,-2 0 0,0 0 0,-2 0 0,-1-1 0,-1-6-32,-1 31 46,1 0 0,-1-1 1,0 1-1,0-1 0,0 1 0,0-1 1,0 1-1,0 0 0,0-1 1,-1 1-1,1 0 0,-1-1 1,0 1-1,0 0 0,0-1 0,0 1 1,0 0-1,0 0 0,-1 0 1,1 0-1,-1 0 0,1 0 1,-1 1-1,0-1 0,0 0 0,1 1 1,-1 0-1,0-1 0,0 1 1,-1 0-1,1 0 0,0 0 1,0 0-1,-1 0 0,1 0 0,0 1 1,-1-1-1,1 1 0,0 0 1,-1 0-1,1 0 0,-1 0 1,1 0-1,0 0 0,-1 1 0,1-1 1,-1 1-1,1-1 0,0 1 1,0 0-1,-1 0 0,0 1-46,-12 5 66,1 1 0,0 1-1,1 0 1,0 1 0,0 0-1,1 1 1,1 0 0,0 1-1,0 0 1,-8 14-66,6-9 1,1 1 1,1 0-1,0 0 1,2 2-1,0-1 1,1 1-1,1 0 1,1 0-1,1 1 1,0 5-2,3-16 0,1 0-1,0 0 1,1 0 0,0 1 0,1-1 0,0 0-1,0 0 1,1 0 0,1 0 0,0 0 0,0 0 0,1 0-1,0-1 1,0 0 0,1 0 0,1 0 0,-1 0-1,1-1 1,1 0 0,-1 0 0,2-1 0,0 1 0,4 1-88,-1-1 1,2 0-1,-1-1 1,1-1-1,0 0 1,0 0-1,0-1 1,1-1-1,0-1 1,0 0-1,0 0 1,0-1 0,0-1-1,1-1 1,-1 0-1,0 0 1,0-2-1,1 0 1,-1 0-1,0-1 1,-1-1-1,1-1 1,-1 0-1,0 0 1,0-1-1,2-2 88,-2 0-109,-1-1-1,0 0 1,-1 0-1,0-2 1,0 1-1,-1-1 1,-1-1-1,0 0 1,0 0-1,-1-1 1,-1 0-1,0 0 1,0-2 109,12-73-7630,-19 65-1286</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3.721"/>
    </inkml:context>
    <inkml:brush xml:id="br0">
      <inkml:brushProperty name="width" value="0.05" units="cm"/>
      <inkml:brushProperty name="height" value="0.05" units="cm"/>
    </inkml:brush>
  </inkml:definitions>
  <inkml:trace contextRef="#ctx0" brushRef="#br0">253 307 11787,'0'0'1698,"0"0"-139,0 0 288,-17-7-433,6 2-1172,8 3-189,-1 0 1,0 0-1,0 0 1,0 0-1,0 0 1,0 1 0,0 0-1,-1 0 1,1 0-1,0 0 1,-1 1-1,1 0 1,0 0-1,-1 0 1,1 0 0,0 1-1,-1-1 1,1 1-1,0 0 1,0 0-1,-1 1 1,1 0-1,0-1 1,0 1-1,-1 1-53,-5 6 162,0 0 0,0 1-1,1 0 1,0 1-1,1-1 1,0 2-1,1-1 1,0 1-1,1 0 1,0 1-1,1-1 1,0 1-1,1 0 1,1 1 0,0-1-1,0 0 1,2 1-1,0 0 1,0-1-1,1 1 1,1 0-1,0-1 1,1 1-1,0-1 1,1 1-1,1-1 1,3 9-162,-2-7 25,1 0 0,0-1 0,1 1 1,1-1-1,0-1 0,0 0 0,2 0 0,-1 0 0,7 4-25,-13-13 22,1-1-1,-1 1 1,1-1-1,0 0 1,0 0-1,0-1 0,0 1 1,0-1-1,1 0 1,-1 0-1,1 0 1,-1 0-1,1-1 1,0 0-1,0 0 1,-1 0-1,1-1 0,0 1 1,0-1-1,0 0 1,0-1-1,0 1 1,-1-1-1,1 0 1,0 0-1,0-1 1,-1 1-1,1-1 0,-1 0 1,1 0-1,-1-1 1,1 0-22,8-8 100,0-1 1,0 0-1,-1-1 0,-1-1 1,0 1-1,-1-2 0,0 0 1,-1 0-1,-1-1 0,0 0 1,-2 0-1,1 0 1,-2-1-1,0 0 0,-1-1-100,3-9 46,0 1-1,-2-2 0,-1 1 1,-1 0-1,-1-1 0,-2 0 1,0 1-1,-3-12-45,2 35-18,0-1 0,0 0 0,0 1 0,0-1 0,-1 0 0,0 1 0,0 0 0,0-1 0,0 1 0,-1 0 0,0 0 0,0 0 0,0 1 0,0-1 0,0 1 0,-1-1 0,1 1 0,-1 0 0,0 1 0,0-1 0,0 1 0,0-1 0,-1 1 0,1 0 0,-1 1 0,1-1 0,-1 1 0,1 0 0,-1 0 0,0 0 0,0 1 1,1 0-1,-1 0 0,0 0 0,0 0 0,0 1 0,1 0 0,-1 0 0,0 0 0,1 0 0,-1 1 0,1 0 0,-1 0 0,1 0 0,0 0 0,0 1 0,0-1 0,0 1 0,0 0 0,1 1 0,0-1 0,-1 0 0,1 1 0,-1 2 18,-32 85-3996,29 7-3779,7-47 2009</inkml:trace>
  <inkml:trace contextRef="#ctx0" brushRef="#br0" timeOffset="323.381">839 204 13773,'11'-143'4383,"-11"140"-4309,-1 0 0,1 1 0,-1-1 1,1 0-1,-1 1 0,0-1 0,0 0 0,0 1 0,0-1 1,-1 1-1,1 0 0,-1-1 0,1 1 0,-1 0 0,0 0 1,0 0-1,0 0 0,0 0 0,0 0 0,0 1 1,0-1-1,-1 1 0,1 0 0,-1-1 0,1 1 0,-1 0 1,1 0-1,-1 1 0,0-1 0,1 0 0,-1 1 0,0 0 1,0-1-1,1 1 0,-1 0 0,0 1 0,0-1 1,1 0-1,-1 1 0,0-1 0,1 1 0,-1 0 0,0 0 1,1 0-1,-1 0 0,1 1 0,0-1 0,-1 1 0,1-1 1,0 1-1,0 0 0,0 0 0,0 0 0,0 0 0,0 0 1,1 0-1,-1 1-74,-9 20 47,2 1 0,1 0 1,0 0-1,2 0 0,1 1 1,1 0-1,1 0 0,1 0 1,1 0-1,1 1 0,2-1 1,1 5-48,-2-11 46,20 288 837,-9-201-780,-5 1 1,-5 1-1,-4-1 1,-12 69-104,9-135 6,-2 0 0,-1-1 1,-2 0-1,-2-1 0,-2 0 0,-1 0 1,-2-2-1,-2 0 0,-1-1 0,-2-1 0,-1-1 1,-4 2-7,21-29-57,0-1 1,0 1 0,-1-1-1,1 0 1,-1-1-1,-1 0 1,1 0 0,-1 0-1,1-1 1,-1 0-1,-1-1 1,1 0 0,0 0-1,-1-1 1,0 0 0,1 0-1,-1-1 1,0 0-1,0 0 1,0-1 0,0 0-1,1-1 1,-1 0-1,0-1 1,0 1 0,1-2-1,-1 1 1,1-1 0,0 0-1,0-1 1,0 0-1,-2-1 57,3-1-351,-1-1 1,1 1-1,0-1 0,1-1 0,0 1 0,0-1 0,1 0 0,0 0 1,0 0-1,1-1 0,0 0 0,0 0 0,1 0 0,0 0 0,1-1 1,-2-7 350,3-98-8549,13 55 178</inkml:trace>
  <inkml:trace contextRef="#ctx0" brushRef="#br0" timeOffset="674.714">434 794 9641,'0'0'4036,"0"0"-2499,0 0 417,0 0-544,0 0-898,88-55-288,-36 50-192,4-1 32,6 0-64,-4 3-544,-2-2-4581,-11 2-3459</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2.191"/>
    </inkml:context>
    <inkml:brush xml:id="br0">
      <inkml:brushProperty name="width" value="0.05" units="cm"/>
      <inkml:brushProperty name="height" value="0.05" units="cm"/>
    </inkml:brush>
  </inkml:definitions>
  <inkml:trace contextRef="#ctx0" brushRef="#br0">69 397 5830,'0'0'4425,"0"0"-1729,0 0-230,0 0 91,0 0-528,0 0-460,1-11-223,3-23-368,-5 71 35,-8 412 2048,10-256-4587,0 10-6826,-41-501 7327,27 199 2174,5 0 1,3-1-1,6-7-1149,17-11 2284,-17 114-2196,0-1 0,1 1 0,0 0 0,0 0-1,0 1 1,0-1 0,0 0 0,1 1 0,-1-1-1,1 1 1,0 0 0,0 0 0,0 0 0,1 0-1,-1 0 1,1 1 0,0-1 0,-1 1 0,1 0-1,0 1 1,0-1 0,0 0 0,1 1 0,-1 0-1,4-1-87,5 2 13,1 0-1,-1 1 1,1 0-1,-1 1 1,0 0-1,0 1 1,0 0-1,0 2 1,0-1-1,-1 1 1,1 1 0,-2 0-1,1 1 1,-1 0-1,0 1 1,6 5-13,-10-7-5,0-1 0,0 1 1,0 0-1,-1 1 1,0 0-1,0 0 0,-1 0 1,0 1-1,0-1 1,-1 1-1,0 0 0,0 1 1,-1-1-1,0 1 1,-1-1-1,0 1 0,0 0 1,0 0-1,-1 0 1,-1 0-1,0 0 1,0 0-1,0 0 0,-1 0 1,-1 1 4,-3 2-31,0 0-1,-1-1 1,-1 0 0,0 0 0,0-1-1,-1 0 1,0 0 0,-1 0 0,0-1-1,0-1 1,-1 0 0,0 0 0,-1 0 0,1-2-1,-2 1 1,1-1 0,0-1 0,-1 0-1,0-1 1,-3 1 31,-56 9-1981,25-15-3698,35-4 522,9-3-2157</inkml:trace>
  <inkml:trace contextRef="#ctx0" brushRef="#br0" timeOffset="593.318">948 407 10314,'0'0'3512,"6"-14"-794,17-47-252,-22 59-2380,-1 1-1,0-1 1,0 1-1,1-1 1,-1 0-1,0 1 1,0-1-1,-1 0 1,1 1 0,0-1-1,-1 1 1,1-1-1,-1 0 1,1 1-1,-1-1 1,0 1-1,1 0 1,-1-1 0,0 1-1,0-1 1,0 1-1,0 0 1,0 0-1,0 0 1,-1 0-1,1-1 1,0 1-1,-1 1 1,1-1 0,0 0-1,-1 0 1,1 1-1,-1-1 1,0 0-1,1 1 1,-1 0-1,1-1 1,-1 1 0,0 0-1,1 0 1,-1 0-1,1 0 1,-1 0-1,0 0 1,1 0-1,-1 1 1,0-1 0,1 0-1,-1 1 1,1-1-1,-1 1 1,0 1-86,-6-2 115,-12 2-91,2 2 1,-1 0-1,0 1 0,1 1 0,0 1 0,0 0 0,1 1 1,0 1-1,0 1 0,1 0 0,1 1 0,-1 1 0,2 1 0,0 0 1,0 0-1,1 2 0,1-1 0,0 2 0,2-1 0,-1 2 0,-3 8-24,8-16 0,0 1-1,1-1 0,0 1 0,0 0 0,1 0 0,1 0 1,-1 1-1,2-1 0,-1 1 0,2 0 0,-1 0 0,1 0 1,1-1-1,0 1 0,1 0 0,0 0 0,0 0 0,1 0 1,1-1-1,0 1 0,0-1 0,1 0 0,0 1 0,1-2 1,0 1-1,1-1 0,0 1 0,0-2 0,1 1 0,0-1 1,0 0-1,3 2 1,0-3-16,-1 0 0,2 0 1,-1-1-1,1 0 0,-1-1 0,2 0 1,-1-1-1,0 0 0,1-1 1,0 0-1,-1-1 0,1 0 0,0-1 1,0 0-1,1-1 0,-1 0 1,0-1-1,0-1 0,0 0 0,-1 0 1,1-1-1,0 0 0,-1-1 1,0-1-1,0 0 0,0 0 0,0-1 1,-1-1-1,0 1 0,-1-2 0,1 1 1,-1-1-1,-1-1 0,1 1 1,-1-2-1,5-7 16,0-5 29,-1 0 0,-1-1 0,0-1 0,-2 0-1,-1 0 1,-1-1 0,-1 0 0,-1 0 0,-1-1 0,-2 1 0,0-1 0,-2-12-29,1 36 6,-1-1 1,0 1 0,0-1-1,0 1 1,0-1-1,0 1 1,0-1-1,0 1 1,-1-1 0,1 1-1,-1-1 1,0 1-1,0 0 1,0-1-1,0 1 1,0 0 0,0 0-1,-1 0 1,1 0-1,-1 0 1,1 0-1,-1 0 1,0 0 0,0 1-1,0-1 1,-1-1-7,-17 38 368,16-9-349,1 0 1,2-1-1,0 1 0,2 0 1,1 0-1,1 0 1,1-1-1,2 4-19,-2-12 10,1-1 0,1 1 0,0-1 1,0 0-1,2 0 0,0-1 0,9 13-10,-14-24-33,0 0 0,0 0 0,1 0 0,-1 0 0,1-1 0,-1 0 0,1 1 0,0-1 0,0-1 0,1 1 0,-1 0 0,1-1 0,-1 0 0,1 0 0,0-1 0,-1 1 0,1-1 0,0 0 0,0 0 0,0-1 0,0 1 0,0-1 0,0 0 0,0 0 0,0-1 0,0 0 0,0 0 0,0 0 0,1 0 33,6-7-40,1 1 0,-2-2 0,1 0 0,-1 0 0,0-1 0,-1 0 0,0-1 1,-1 0-1,0 0 0,-1-1 0,0-1 0,-1 1 0,0-1 0,-1 0 0,-1-1 0,0 1 1,2-10 39,-3 14-27,5-12 143,-1 1 0,-1-1 0,-1-1 0,0 1 1,-2-1-1,-1 0 0,0 0 0,-2 0-116,-19 114 827,14-63-821,1 1 0,2-1 0,1 0 0,1 0 0,2 0 0,0 0 0,2 0 0,8 25-6,-11-48-203,0-1-1,0 0 1,1 0-1,-1 0 0,1-1 1,0 1-1,0 0 1,1-1-1,0 0 0,-1 0 1,1 0-1,0 0 1,1-1-1,-1 0 0,1 1 1,0-2-1,2 3 204,60 6-9831,-45-16 878</inkml:trace>
  <inkml:trace contextRef="#ctx0" brushRef="#br0" timeOffset="890.324">1564 101 12268,'-29'-80'2626,"7"68"-1473,5 4-32,7 8 257,4 0-898,6 0-288,0 11-192,13 6-64,6 8 32,5 5-128,6 3-3908,-4 0-6726</inkml:trace>
  <inkml:trace contextRef="#ctx0" brushRef="#br0" timeOffset="1193.264">1821 598 16496,'0'0'2914,"0"0"-1205,0 0-551,0 13-320,-2 86-160,-30 77-325,32-204-209,-1 6-117,1 1 1,1-1-1,0 0 0,2 1 1,1-1-1,0 1 0,2 0 1,2-6-28,-1 10 16,1 0 1,0 1 0,2 0 0,-1 1 0,2 0 0,0 0-1,1 1 1,0 1 0,1 0 0,4-2-17,-11 9-13,1 1-1,0 0 1,0 1 0,0-1-1,1 1 1,-1 1 0,1-1-1,0 1 1,0 1-1,0-1 1,1 1 0,-1 1-1,0 0 1,1 0 0,-1 0-1,1 1 1,-1 0 0,1 1-1,-1 0 1,0 0-1,1 1 1,-1 0 0,1 1 13,45 29-2362,-24-3-2504,-8-6-2763</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9.434"/>
    </inkml:context>
    <inkml:brush xml:id="br0">
      <inkml:brushProperty name="width" value="0.05" units="cm"/>
      <inkml:brushProperty name="height" value="0.05" units="cm"/>
    </inkml:brush>
  </inkml:definitions>
  <inkml:trace contextRef="#ctx0" brushRef="#br0">45 112 4516,'1'-14'5387,"0"-3"-3573,1-23-702,-2 22 2972,0-4 3875,-43 677-4965,41-623-3268,-2 53-1320,13-33-2383,3-33-401,2-7-2439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9.238"/>
    </inkml:context>
    <inkml:brush xml:id="br0">
      <inkml:brushProperty name="width" value="0.05" units="cm"/>
      <inkml:brushProperty name="height" value="0.05" units="cm"/>
      <inkml:brushProperty name="color" value="#E71224"/>
    </inkml:brush>
  </inkml:definitions>
  <inkml:trace contextRef="#ctx0" brushRef="#br0">343 127 8136,'0'0'3331,"0"0"-747,2-13 373,5-39 38,-7 49-2829,0 1 0,0 0 0,0-1 0,0 1 0,0 0 0,0 0 1,-1-1-1,1 1 0,-1 0 0,1 0 0,-1 0 0,0 0 0,0-1 0,0 1 0,0 0 0,0 1 0,0-1 0,-1 0 1,1 0-1,-1 0 0,1 1 0,-1-1 0,0 1 0,0-1 0,1 1 0,-1 0 0,0 0 0,0-1 0,0 1 1,0 1-1,0-1 0,-1 0 0,1 0 0,0 1 0,0 0 0,-1-1 0,0 1-166,-77 9 1601,64 0-1517,2 1 1,-1 0-1,1 1 1,1 1-1,0 0 0,1 0 1,0 1-1,1 1 1,0 0-1,1 0 0,1 1 1,0 1-1,1-1 1,1 1-1,0 1 1,-2 9-85,3-11-4,0 1 1,1 0 0,1 0-1,0 0 1,1 0 0,1 1 0,0 0-1,1-1 1,1 1 0,1 0 0,0-1-1,1 1 1,1-1 0,0 1 0,2-1-1,0 0 1,0-1 0,7 13 3,-3-14-154,0 0 0,0 0 1,2-1-1,0-1 0,0 1 0,1-2 1,1 0-1,0 0 0,0-1 0,1-1 1,0 0-1,0-1 0,1 0 0,1-1 1,-1-1-1,1-1 0,0 0 0,0-1 1,0 0-1,1-2 0,0 0 0,-1-1 1,1 0-1,0-1 0,0-1 154,-8-1-368,0 0 0,-1-1 0,1 0 0,-1 0 0,0-1 0,0 0-1,0 0 1,0-1 0,-1 0 0,0 0 0,0-1 0,0 0 0,-1 0 0,1-1 0,-2 0 0,1 0 0,-1 0-1,0 0 1,0-1 0,-1 0 0,0 0 0,-1 0 0,1-1 368,9-28-289,0 0 0,-3 0-1,-1-1 1,1-25 289,-9 61 67,12-103 4326,-9 65 2532,-15 123-6543,3 0 1,4 1 0,5 52-383,-1-131-71,-1 0 1,1 0 0,0 0 0,0 0-1,0-1 1,1 1 0,-1 0 0,1 0-1,1 0 1,-1-1 0,0 1 0,1-1-1,0 1 1,0-1 0,1 1 0,-1-1-1,1 0 1,0 0 0,0-1 0,0 1-1,1 0 1,-1-1 0,1 0 0,0 0-1,0 0 1,0 0 0,0-1 0,0 1-1,0-1 1,1 0 0,-1 0 0,1-1-1,0 0 1,-1 1 0,1-1 0,0-1-1,0 1 1,0-1 0,0 0 0,0 0-1,-1 0 1,1-1 0,0 0 0,4-1 70,0-2-13,1-1 1,-1 0 0,0-1 0,0 0 0,-1-1 0,0 0-1,0 0 1,0-1 0,-1 0 0,0 0 0,-1 0-1,1-1 1,-2 0 0,1-1 0,-2 1 0,1-1-1,2-8 13,0-2 161,0-1 0,-1 0 0,-1 0-1,-1 0 1,-1-1 0,-1 1-1,-1-1 1,-1-9-161,0 23 32,0-1 0,0 1 0,-1-1-1,0 1 1,-1-1 0,1 1 0,-2 0 0,1 0 0,-1 0-1,0 0 1,-1 0 0,0 1 0,0-1 0,0 1 0,-1 0-1,-1 0 1,1 1 0,-1-1 0,0 1 0,0 1 0,0-1-1,-1 1 1,0 0 0,0 1 0,-1-1 0,1 1 0,-7-2-32,6 4-158,1 1 1,-1-1-1,0 1 1,0 1-1,0 0 1,0 0 0,0 0-1,0 1 1,1 0-1,-1 1 1,0-1 0,1 2-1,-1-1 1,-3 2 157,-50 51-7096,43-19 621</inkml:trace>
  <inkml:trace contextRef="#ctx0" brushRef="#br0" timeOffset="591.997">1186 357 13549,'5'-16'4420,"5"-15"-3044,13-42 3579,-41 210-2830,18-90-2162,-1 13-490,2 0 0,3-1 0,8 36 527,-12-94-19,0-1-1,0 1 1,0 0-1,-1-1 0,1 1 1,0 0-1,0-1 1,0 1-1,0-1 0,0 1 1,0 0-1,1-1 1,-1 1-1,0 0 0,0-1 1,0 1-1,1 0 1,-1-1-1,0 1 0,1-1 1,-1 1-1,0-1 0,1 1 1,-1-1-1,1 1 1,-1-1-1,0 1 0,1-1 1,-1 1-1,1-1 1,0 0-1,-1 1 0,1-1 1,-1 0-1,1 0 1,0 1-1,-1-1 0,1 0 1,-1 0-1,1 0 1,0 0-1,-1 0 0,1 0 1,0 0-1,-1 0 0,1 0 1,0 0-1,-1 0 1,1 0-1,0 0 0,-1 0 1,1-1-1,-1 1 1,1 0-1,0 0 0,-1-1 1,1 1-1,-1-1 1,1 1-1,0-1 20,27-35-22,-23 29 35,137-266 2075,-134 256-1938,-7 13-115,1-1 1,-1 1 0,1-1 0,0 1-1,0 0 1,1-1 0,-1 1 0,1 0-1,0 1 1,0-1 0,0 0 0,0 1-1,1 0 1,-1 0 0,1 0 0,0 0-1,0 0 1,0 1 0,0 0-1,5-2-35,30 40 44,-35-30-45,37 64 29,-27-43-56,1-1 0,1-1 1,2 0-1,0-1 0,2-1 0,18 17 28,-34-35-39,0-1-1,1 0 1,-1 0 0,1 0-1,0 0 1,0-1-1,0 0 1,1 0-1,-1 0 1,1 0-1,0-1 1,-1 0 0,1 0-1,0-1 1,0 0-1,0 0 1,0 0-1,1-1 1,-1 1-1,0-1 1,0-1 0,0 1-1,0-1 1,0-1-1,0 1 1,0-1-1,0 0 1,-1 0 0,1 0-1,0-1 1,-1 0-1,0 0 1,0 0-1,0-1 1,0 0-1,3-3 40,3-17 181,-1 0 0,-1 0 0,-1-1-1,-2 0 1,0 0 0,-2-1-1,0 0 1,-2 0 0,-1 0 0,-1 0-1,-1 1 1,-2-4-181,3-23 431,-10-112 2073,9 165-2476,-1-1 1,1 0-1,0 1 1,0-1-1,0 1 1,0-1-1,0 1 1,0-1-1,0 1 1,0 0-1,0-1 1,0 1-1,0 0 0,0 0 1,0 0-1,0 0 1,1 0-1,-1 0 1,0 0-1,1 0 1,-1 0-1,1 0 1,-1 0-1,1 0 1,0 0-1,-1 0 1,1 1-1,0-1 1,0 0-1,0 0 0,0 0 1,0 1-1,0-1-28,-8 27 13,1 1 0,2 1 0,1-1 0,2 1 0,0-1 0,2 1 0,2 11-13,-1 12 16,15 137-125,-14-180-238,0 0-1,1-1 1,0 1-1,0-1 1,1 1-1,0-1 1,1 0-1,0 0 1,0-1-1,1 0 1,0 0-1,0 0 1,1-1-1,0 1 1,0-2-1,1 1 1,6 3 347,40 8-7463,-29-17 913</inkml:trace>
  <inkml:trace contextRef="#ctx0" brushRef="#br0" timeOffset="890.048">1937 294 6630,'0'0'4324,"0"0"-1793,0 0 159,0 0 65,0 0-1122,0 0-672,0 0-32,0 0-96,63 0-288,-22-6-257,4 2-192,-2-2-64,-3-1-32,-4 0-320,-8-3-930,-5 3-2081,-12-2-4292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0.746"/>
    </inkml:context>
    <inkml:brush xml:id="br0">
      <inkml:brushProperty name="width" value="0.05" units="cm"/>
      <inkml:brushProperty name="height" value="0.05" units="cm"/>
    </inkml:brush>
  </inkml:definitions>
  <inkml:trace contextRef="#ctx0" brushRef="#br0">14 96 7911,'0'0'5339,"0"0"-1485,0 0-619,0 0-656,0 0-641,0 0-438,-3 0-363,-7 3 336,19-4 1447,-2-5-2832,1 1 0,-1-1 0,0 0 0,-1-1 1,1 0-1,-1 0 0,-1 0 0,1-1 0,-1 1 0,4-9-88,-9 15-102,0 1 0,0 0-1,1 0 1,-1-1 0,0 1 0,0 0-1,1-1 1,-1 1 0,0 0 0,0-1 0,0 1-1,0 0 1,0-1 0,1 1 0,-1-1-1,0 1 1,0 0 0,0-1 0,0 1-1,0 0 1,0-1 0,0 1 0,0-1 0,0 1-1,-1 0 1,1-1 0,0 1 0,0 0-1,0-1 1,0 1 0,0-1 0,-1 1 0,1 0-1,0 0 1,0-1 0,-1 1 0,1 0-1,0-1 1,0 1 0,-1 0 0,1 0 0,0-1-1,-1 1 1,1 0 0,0 0 0,-1 0-1,1 0 1,0-1 0,-1 1 0,1 0 0,-1 0-1,1 0 1,0 0 0,-1 0 0,1 0-1,0 0 1,-1 0 0,1 0 0,-1 0-1,1 0 1,0 0 0,-1 0 0,1 1 0,0-1-1,-1 0 1,1 0 0,-1 0 102,-9 2-6860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9.778"/>
    </inkml:context>
    <inkml:brush xml:id="br0">
      <inkml:brushProperty name="width" value="0.05" units="cm"/>
      <inkml:brushProperty name="height" value="0.05" units="cm"/>
    </inkml:brush>
  </inkml:definitions>
  <inkml:trace contextRef="#ctx0" brushRef="#br0">25 159 7495,'3'-20'945,"10"-54"1561,1 21 3348,-13 66 2308,1 60-7676,-28 111 419,-6 109-769,32-275-264,12 123 147,-11-136-224,0 0 1,1 0-1,0 0 0,0-1 0,1 1 1,-1-1-1,1 0 0,0 0 1,0 1-1,0-2 0,1 1 0,-1 0 1,1-1-1,0 0 0,0 1 1,2 0 204,25 6-4374,1-15-4438,-13-7-18</inkml:trace>
  <inkml:trace contextRef="#ctx0" brushRef="#br0" timeOffset="633.207">376 295 8584,'0'0'1623,"0"0"-160,0 0-38,0 0-69,0 0 230,0 0-81,1 15-485,26 106 512,33 3-1164,-60-124-359,1 1 1,0-1-1,0 0 1,0 1-1,0-1 0,-1 0 1,1 0-1,0 0 1,0 1-1,0-1 0,0 0 1,0 0-1,0 0 1,0-1-1,-1 1 0,1 0 1,0 0-1,0 0 1,0-1-1,0 1 0,0 0 1,-1-1-1,1 1 1,0 0-1,0-1 0,-1 1 1,1-1-1,0 0 1,-1 1-1,1-1 0,0 0 1,-1 1-1,1-1 1,-1 0-1,1 1 0,-1-1 1,1 0-1,-1 0 1,0 0-1,1 0 0,-1 1 1,0-1-1,0 0 1,0 0-1,1 0 0,-1-1-9,11-22 564,0 0-1,-2-1 0,0 0 0,-2-1 0,-1 1 1,-1-2-1,-1 1 0,-1 0 0,-1-1 0,-2-13-563,0 38 23,0-1 0,1 0 0,-1 1 0,0-1 0,-1 0 0,1 1 0,0-1 0,-1 0 0,0 1 0,1-1 0,-1 1 0,0-1 0,0 1 1,-1-1-1,1 1 0,0 0 0,-1-1 0,1 1 0,-1 0 0,0 0 0,0 0 0,0 0 0,0 1 0,0-1 0,0 0 0,0 1 0,-1 0 0,1-1 0,0 1 0,-1 0 0,1 0 0,-1 0 0,1 1 0,-1-1 0,0 1 0,1-1 0,-1 1 0,0 0 0,1 0 0,-1 0 0,0 0 0,0 0-23,-4 1 6,0 0 0,1 1 0,-1-1 0,0 1 1,1 0-1,0 1 0,0-1 0,0 1 0,0 1 1,0-1-1,0 1 0,1 0 0,0 0 0,-1 0 1,2 1-1,-1 0 0,0 0 0,1 0 0,0 1 0,-3 5-5,-2 4-20,0 0 1,1 0-1,1 1 1,0 0-1,1 1 1,1-1-1,-2 13 19,2-6-175,2 1-1,0-1 1,1 1 0,2-1-1,0 1 1,2 0-1,0-1 1,5 16 175,-5-28-240,1 0 0,0 0 0,1-1 0,0 1 0,0-1 0,1 0 0,1 0 0,0-1 0,0 1 0,1-1 0,0-1 0,0 1 0,1-1 0,0-1 0,1 1 0,0-2 0,0 1 0,0-1 0,3 1 240,1-1-176,1 0-1,0-1 0,0 0 0,0-1 0,0-1 0,1 0 1,-1-1-1,1-1 0,0 0 0,-1-1 0,1 0 0,0-1 1,-1-1-1,1-1 0,-1 0 0,0 0 0,0-2 1,0 0-1,0 0 0,-1-1 0,0-1 0,0 0 0,2-2 177,23-16 526,-2-1 0,0-2-1,-2-2 1,-1-1 0,-1-1 0,26-35-527,-39 44 583,-6 9-246,1-1 0,-2-1-1,0 0 1,-1-1 0,-1 0 0,0 0-1,-2-1 1,0 0 0,1-5-336,-8 22 17,0-1-1,-1 0 1,1 1 0,-1-1 0,1 0-1,-1 1 1,1-1 0,-1 0 0,0 1-1,0-1 1,0 0 0,0 0 0,0 1-1,0-1 1,0 0 0,-1 0 0,1 1-1,-1-1 1,1 0 0,-1 1 0,0-1-1,1 1 1,-1-1 0,0 1-1,0-1 1,0 1 0,0-1 0,0 1-1,-1 0 1,1 0 0,0-1 0,-1 1-1,1 0 1,-1 0 0,1 0 0,-1 1-1,1-1 1,-1 0 0,1 0 0,-1 1-1,0-1 1,1 1 0,-1 0 0,-1-1-17,-8 0 38,0 1 1,0 0-1,0 0 1,1 1-1,-1 1 1,0 0-1,0 0 1,1 1-1,-1 1 1,1-1-1,0 2 1,0-1 0,0 1-1,1 1 1,0 0-1,0 0 1,0 1-1,-5 5-38,-2 2 8,1 1 0,1 0-1,0 1 1,2 1 0,-1 0 0,2 0-1,0 1 1,2 1 0,-4 9-8,2-1-9,2 1-1,2 1 1,0 0 0,2-1-1,1 2 1,1-1 0,2 0-1,1 11 10,0-35-28,0 0 0,0 0 0,0 0 0,1 0 1,0 0-1,0 0 0,0 0 0,0 0 0,1 0 0,0 0 0,0 0 0,0-1 0,1 1 0,0-1 0,-1 0 0,2 0 0,-1 0 0,0 0 0,1 0 0,-1-1 0,1 1 0,0-1 0,1 0 0,-1 0 1,0-1-1,1 1 0,-1-1 0,1 0 0,0 0 0,0-1 0,0 1 0,0-1 0,0 0 0,1 0 28,7-3-4,-1 0-1,0-1 1,0 0 0,0-1-1,0 0 1,0-1 0,-1 0-1,0 0 1,0-2 0,0 1-1,-1-2 1,0 1 0,0-1 0,-1-1-1,0 1 1,0-2 0,-1 1-1,0-1 1,-1 0 0,0-1-1,4-9 5,20-27 151,-3-1-1,-2-2 1,-2 0-1,-2-2 1,-2 0 0,-3-1-1,-2-1 1,-2 0-1,-3-1 1,1-29-151,-7-54 416,-5 137-393,1 0 0,0-1-1,0 1 1,-1 0 0,1 0 0,-1 0-1,1 0 1,-1 0 0,0 0 0,1 0 0,-1 0-1,0 0 1,0 0 0,0 0 0,0 0-1,0 0 1,0 1 0,0-1 0,0 0 0,0 1-1,0-1 1,0 1 0,0-1 0,0 1-1,0-1 1,0 1 0,-1 0 0,1 0-1,0-1 1,0 1 0,-1 0 0,1 0 0,0 0-1,0 0 1,0 1 0,-1-1 0,1 0-1,0 0 1,0 1 0,0-1 0,0 1-1,-1-1 1,1 1 0,0-1 0,0 1 0,0 0-1,0 0 1,0-1 0,0 1 0,1 0-1,-1 0 1,0 0 0,0 0 0,1 0-1,-1 0 1,0 0 0,1 0 0,-1 0 0,1 0-1,-1 0 1,1 1 0,0-1 0,-1 0-1,1 1-22,-15 26 63,2 1 0,0 0 0,2 1-1,2 1 1,0 0 0,2 0 0,2 1-1,0-1 1,3 1 0,0 0-1,2 0 1,3 19-63,-3-30-4,1 1 0,1-1-1,1 1 1,1-1-1,1 0 1,1 0 0,1-1-1,0 1 1,2-2 0,0 1-1,1-1 1,1 0 0,1-1-1,1-1 1,0 0 0,8 7 4,-14-18-64,1-1-1,-1 1 1,1-2 0,0 1 0,0-1 0,0-1-1,1 1 1,-1-1 0,1-1 0,0 1-1,0-2 1,0 1 0,0-1 0,0 0 0,0-1-1,0 0 1,0-1 0,0 0 0,0 0 0,0-1-1,0 0 1,0-1 0,-1 1 0,1-2-1,-1 1 1,0-1 0,0-1 0,0 1 0,0-1-1,-1-1 1,0 1 0,0-1 0,-1 0 0,1-1-1,4-6 65,0-2-304,0 0 1,-1-1-1,0 0 0,-2 0 0,0-1 0,0 0 0,-2 0 0,3-12 304,-1-9-5165,-6 2-4311,-2 34 2024</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8.432"/>
    </inkml:context>
    <inkml:brush xml:id="br0">
      <inkml:brushProperty name="width" value="0.05" units="cm"/>
      <inkml:brushProperty name="height" value="0.05" units="cm"/>
    </inkml:brush>
  </inkml:definitions>
  <inkml:trace contextRef="#ctx0" brushRef="#br0">53 204 10346,'0'0'3320,"0"0"-982,0 0 385,0 0-657,0 0-956,0 0-378,-7 16-220,0-1-390,-21 94 573,25 195-60,1-388-439,-1 51-144,1 1 1,2-1-1,1 1 1,1-1 0,2 1-1,1 0 1,1 0-1,2 1 1,2-1 0,0 2-1,15-29-52,-21 53-65,1-1-1,-1 1 0,1 1 1,0-1-1,1 1 1,-1 0-1,1 0 0,0 0 1,0 1-1,1 0 0,-1 0 1,1 1-1,0 0 1,0 0-1,0 0 0,0 1 1,1 0-1,-1 1 0,1-1 1,-1 1-1,1 1 0,-1-1 1,1 2-1,-1-1 1,1 1-1,-1 0 0,1 0 1,-1 1-1,0 0 0,1 0 1,-1 1-1,0 0 1,0 0-1,2 2 66,64 43-8766,-41-22-1158</inkml:trace>
  <inkml:trace contextRef="#ctx0" brushRef="#br0" timeOffset="356.538">609 115 6278,'0'0'6753,"0"0"-3870,0 0-1127,0 0-720,0 0-753,0 0-22,-3 13 150,-24 236 588,20-202-976,-7 135-25,14-179-4,0 0 0,0 0 0,0 1-1,0-1 1,1 0 0,0 0 0,-1 0 0,1 0 0,0 0 0,0 0 0,1 0 0,-1 0 0,1 0-1,0 0 1,-1-1 0,1 1 0,0-1 0,0 1 0,1-1 0,-1 0 0,0 0 0,1 0 0,0 0-1,-1 0 1,1 0 0,0-1 0,0 1 0,0-1 0,0 0 0,0 0 0,0 0 0,0 0 0,0-1-1,0 1 1,1-1 0,-1 0 0,0 0 0,0 0 0,0 0 0,1-1 0,-1 1 0,0-1 0,0 0-1,0 0 1,0 0 0,0 0 0,0 0 0,0-1 0,1 0 6,14-10 420,-1-1 1,0-1-1,-1-1 0,-1 0 0,0-1 1,-1-1-1,-1 0 0,-1 0 1,0-1-1,-1-1 0,-1 0 1,-1-1-1,0 0 0,-2 0 1,0-2-421,3-3 288,-2 0 1,0-1 0,-2 1 0,0-2 0,-2 1 0,-1 0 0,-1-1 0,-2 0-1,0-4-288,-2 24-54,0 0-1,0 0 1,-1 0 0,0 0-1,0 0 1,0 1-1,-1-1 1,0 1-1,0 0 1,-1 0-1,0 1 1,0-1 0,0 1-1,-1 0 1,1 0-1,-1 1 1,0 0-1,-1 0 1,1 0-1,-1 1 1,0 0-1,1 0 1,-1 1 0,-1-1-1,1 2 1,0-1-1,0 1 1,-1 0-1,1 0 1,0 1-1,-1 0 1,1 1-1,-1-1 1,1 1 0,-5 2 54,-53 20-4401,31 8-3786,16-5-4236</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5:57.385"/>
    </inkml:context>
    <inkml:brush xml:id="br0">
      <inkml:brushProperty name="width" value="0.05" units="cm"/>
      <inkml:brushProperty name="height" value="0.05" units="cm"/>
    </inkml:brush>
  </inkml:definitions>
  <inkml:trace contextRef="#ctx0" brushRef="#br0">55 459 10794,'0'0'5120,"0"0"-2745,0 0-789,0 0-70,0 0-432,0 0-337,0 10-331,-31 277 270,11-151-5712,17-114-2325,2-20 1458</inkml:trace>
  <inkml:trace contextRef="#ctx0" brushRef="#br0" timeOffset="234.691">18 0 12556,'0'0'2690,"0"0"-2369,0 0 127,0 0-31,0 0-353,0 0-32,0 0-32,86 52-609,-52-27-1889,0 1-3236</inkml:trace>
  <inkml:trace contextRef="#ctx0" brushRef="#br0" timeOffset="577.755">718 348 1153,'0'0'12092,"0"0"-7432,8-13-2140,24-40-358,-33 53-2114,1 0 1,-1 1-1,1-1 1,-1 0-1,1 1 1,-1-1-1,1 0 1,-1 0 0,1 1-1,-1-1 1,0 0-1,1 0 1,-1 0-1,1 0 1,-1 0-1,0 0 1,1 0-1,-1 0 1,1 0 0,-1 0-1,0 0 1,1 0-1,-1 0 1,1-1-1,-1 1 1,1 0-1,-1 0 1,1-1-1,-1 1 1,0 0-1,1-1 1,0 1 0,-1 0-1,1-1 1,-1 1-1,1-1 1,-1 1-1,1-1 1,0 1-1,-1-1 1,1 1-1,0-1 1,0 1 0,-1-1-1,1 1 1,0-1-1,0 0 1,0 1-1,0-1 1,0 1-1,0-1 1,0 0-1,0 1 1,0-1-1,0 1 1,0-1 0,0 0-1,0 1 1,0-1-1,0 1 1,1-1-1,-1 1 1,0-1-1,0 0 1,1 1-1,-1-1 1,1 1-49,-4 0 175,-11 5-155,-1 1 0,1 0 0,0 1 0,0 1 0,1 0 0,0 1 0,1 0 1,0 1-1,0 1 0,1-1 0,-2 4-20,-3 1 3,3-3-38,5-6 1,0-1-1,1 1 1,0 0 0,0 1 0,1 0-1,-1 0 1,1 0 0,1 1 0,0 0 0,0 0-1,0 0 1,1 1 0,1 0 0,-1-1 0,1 1-1,1 0 1,-1 1 0,0 7 34,6-14-110,-1 1 0,1 0 1,-1 0-1,1-1 0,0 0 0,0 0 0,1 1 1,-1-2-1,1 1 0,-1 0 0,1-1 1,0 1-1,0-1 0,0 0 0,0-1 0,0 1 1,0-1-1,1 0 0,-1 0 0,1 0 1,-1 0-1,0-1 0,1 0 0,-1 1 1,1-2-1,-1 1 0,4-1 110,2 2-250,16 1-334,-15-3 372,1 1-1,-1 0 0,0 1 0,1 1 0,-1-1 0,0 2 1,0-1-1,0 2 0,0-1 0,0 2 0,-1-1 0,0 1 1,0 1-1,0 0 0,0 0 0,-1 1 0,0 0 0,4 6 213,-11-10 27,0 0 1,0 0-1,-1 1 0,1-1 0,-1 0 0,0 1 0,0 0 0,0-1 0,-1 1 0,1-1 0,-1 1 1,0 0-1,0-1 0,0 1 0,0 0 0,-1-1 0,1 1 0,-1-1 0,0 1 0,0-1 0,0 1 1,-1-1-1,1 1 0,-1-1 0,0 0 0,0 0 0,0 0 0,0 0 0,-1 0 0,1-1 0,-1 1 1,1 0-1,-1-1 0,-1 1-27,-112 65 3301,84-59-3090,-1-2 0,0-1 0,0-1 1,0-2-1,-1-1 0,1-2 0,-1-1 0,1-1 0,-30-7-211,61 8-36,-72-12-955,28-3-4313,24 3-3445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9.658"/>
    </inkml:context>
    <inkml:brush xml:id="br0">
      <inkml:brushProperty name="width" value="0.05" units="cm"/>
      <inkml:brushProperty name="height" value="0.05" units="cm"/>
    </inkml:brush>
  </inkml:definitions>
  <inkml:trace contextRef="#ctx0" brushRef="#br0">4 221 5733,'0'0'6759,"-1"-13"-3337,-2-44-1351,4 51-1871,0 0 1,1 0-1,-1 0 1,1 0-1,0 0 0,1 0 1,-1 0-1,1 1 1,0-1-1,1 1 1,-1 0-1,1 0 0,0 0 1,1 1-1,-1-1 1,1 1-1,-1 0 0,1 0 1,1 1-1,-1-1 1,0 1-1,1 0 0,0 1 1,5-3-201,-4 1 69,0 0 0,1 0 0,-1 0 0,1 1-1,0 1 1,0-1 0,0 1 0,0 0 0,1 1 0,-1 0 0,0 0 0,1 1 0,-1 0 0,1 1 0,-1-1 0,0 2-1,1-1 1,-1 1 0,0 0 0,0 1 0,0 0 0,0 0 0,-1 1 0,1 0 0,-1 0 0,0 1 0,0 0-1,-1 0 1,1 0 0,-1 1 0,0 0 0,-1 0 0,2 2-69,1 15 42,-1 0 0,-1 0 0,-1 0-1,-1 1 1,-1 0 0,-1 0 0,-1 0 0,-1-1 0,-3 22-42,2 0 45,-16 223-248,19-198-582,0-69 770,-1-1 0,1 0 0,0 1 0,0-1 0,-1 0-1,1 0 1,0 0 0,-1 0 0,1 0 0,0-1 0,0 1 0,-1-1 0,1 1-1,-1-1 1,1 1 0,0-1 0,-1 0 0,1 0 0,-1 1 0,1-1 0,-1 0-1,0-1 1,1 1 0,-1 0 0,0 0 0,0 0 0,0-1 0,0 1 0,0-1-1,0 1 1,0-1 0,-1 1 0,1-1 0,0 1 0,-1-1 0,1 0 15,24-39 28,-2-2 1,-2-1 0,-2-1-1,0-5-28,14-32 35,-18 45-27,-2 4-6,0 0 1,3 1-1,0 1 0,2 1 0,1 1 1,10-11-3,-29 39 3,1-1 1,0 1-1,-1 0 1,1-1-1,0 1 1,0 0-1,-1 0 1,1-1 0,0 1-1,0 0 1,1 0-1,-1 0 1,0 0-1,0 0 1,0 0-1,1 1 1,-1-1 0,0 0-1,1 1 1,-1-1-1,1 1 1,-1-1-1,0 1 1,1 0-1,-1-1 1,1 1 0,-1 0-1,1 0 1,0 0-1,-1 0 1,1 0-1,-1 1 1,1-1-1,-1 0 1,0 1 0,1-1-1,-1 1 1,1-1-1,-1 1 1,0 0-1,1-1 1,-1 1 0,0 0-1,0 0 1,0 0-1,1 0 1,-1 0-1,0 0 1,0 1-1,-1-1 1,2 1-4,40 164 75,-30-99-49,-5-30-233,1 0 0,2 0 0,2-1-1,1-1 1,2 0 0,12 20 207,-25-52-127,0 0 0,0 1 0,0-1 1,0 0-1,0 0 0,1 0 0,-1-1 1,1 1-1,0 0 0,0-1 0,0 0 1,0 0-1,0 0 0,1 0 0,-1 0 0,1-1 1,-1 1-1,1-1 0,-1 0 0,1 0 1,0 0-1,0-1 0,-1 1 0,1-1 1,0 0-1,0 0 0,0 0 0,-1-1 1,1 1-1,0-1 0,0 0 0,-1 0 1,1 0-1,-1 0 0,1-1 0,-1 0 1,1 1-1,-1-1 0,0 0 0,0-1 1,0 1-1,0-1 0,1-1 127,16-18 321,-2-1 1,-1-1-1,-1-1 0,-1 0 1,-1-1-1,-1-1 0,-1 0 0,-2-2-321,5-5 740,94-201 3152,-102 282-2761,-7-20-1088,-2 11-24,2 0 0,2 0 0,1-1 0,2 1 0,2-1 0,1 0 0,10 26-19,-16-58-28,0 1 0,1 0 0,0-1-1,0 1 1,0-1 0,1 0 0,-1 0-1,1-1 1,1 1 0,-1-1-1,0 0 1,1 0 0,0 0 0,0 0-1,0-1 1,1 0 0,-1 0-1,1 0 1,-1-1 0,1 0 0,0 0-1,0-1 1,0 1 0,0-1 0,0 0-1,1-1 1,-1 0 0,0 0-1,0 0 1,0 0 0,0-1 0,0 0-1,0-1 1,0 1 0,0-1-1,0 0 1,3-2 28,4-6 27,0 0 0,-1 0-1,0-1 1,-1-1 0,0 0-1,-1-1 1,0 0 0,-1 0-1,0-1 1,-1 0 0,-1-1-1,0 0 1,-1 0 0,-1 0 0,0-1-1,0-7-26,0 4 97,-1 1 0,-1-1 0,0 1-1,-2-1 1,0 0 0,-1 0 0,-1 0-1,0 0 1,-2-1-97,1 12 20,1 1 0,-1-1-1,-1 1 1,1 0 0,-1-1-1,0 1 1,-1 1 0,0-1-1,0 0 1,0 1 0,-1 0-1,0 0 1,0 0 0,-1 1 0,1 0-1,-1 0 1,-1 0 0,1 0-1,0 1 1,-1 0 0,0 1-1,0 0 1,-3-1-20,-1 0-103,-1 0 1,0 1-1,0 1 0,0 0 1,0 0-1,-1 1 0,1 1 0,0 0 1,0 1-1,-1 0 0,1 1 1,0 1-1,0-1 0,1 2 0,-3 0 103,5 0-684,0 0-1,0 0 0,0 1 0,1 0 0,-1 0 0,1 1 1,0 0-1,1 1 0,0 0 0,0 0 0,0 0 1,0 1 684,-15 29-7020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6.588"/>
    </inkml:context>
    <inkml:brush xml:id="br0">
      <inkml:brushProperty name="width" value="0.05" units="cm"/>
      <inkml:brushProperty name="height" value="0.05" units="cm"/>
    </inkml:brush>
  </inkml:definitions>
  <inkml:trace contextRef="#ctx0" brushRef="#br0">394 360 11211,'0'0'3448,"0"0"-1238,-16-12-74,-54-33-417,67 43-1666,0 1 0,0-1 0,0 1 0,0 0 0,0 0 0,0 0 0,-1 1 0,1-1 0,0 1 0,0 0 1,-1-1-1,1 1 0,0 1 0,-1-1 0,1 0 0,0 1 0,0 0 0,0 0 0,-1 0 0,1 0 0,0 0 0,0 1 1,-1 0-54,-5 2 65,-5 2-54,0 0 0,1 1-1,0 0 1,1 1 0,-1 0-1,2 1 1,-1 1 0,1 0-1,1 0 1,-1 1 0,2 0-1,0 1 1,0 0 0,1 0-1,0 1 1,2 0 0,-1 1-1,1-1 1,1 1 0,1 0-1,0 1 1,0-1 0,0 10-11,2-12-49,1 0 1,0 0 0,0 0-1,1 0 1,1 0-1,0 0 1,1 0 0,0 0-1,0 0 1,2 0-1,-1 0 1,1-1 0,1 0-1,0 0 1,1 1 48,-4-9-3,1 0 1,-1-1 0,1 1-1,-1 0 1,1-1 0,0 0-1,0 0 1,0 0 0,0 0-1,0 0 1,0 0 0,0-1-1,1 1 1,-1-1 0,1 0-1,-1 0 1,1-1 0,-1 1-1,1-1 1,-1 1 0,1-1-1,0 0 1,-1 0 0,1-1 0,-1 1-1,1-1 1,-1 0 0,1 0-1,-1 0 1,1 0 0,0-1 2,95-60 237,-70 29 141,-1-1 0,-2-1 0,-1-2 0,-2 0 0,-2-2 0,-1 0 0,-2-1 0,-2-1 0,-1-1 0,1-11-378,-5 23 209,-2 1 1,0-1-1,-2-1 1,-2 0-1,0 1 1,-2-2-1,-2 1 1,-1-22-210,-9 46 611,1 31-507,-14 109-69,6 2 0,4 42-35,2-34-171,4 71-2466,7-211 2527,1 0 1,-1 0-1,1 0 1,0 0-1,0-1 1,0 1-1,0-1 1,1 1-1,-1-1 1,1 1-1,-1-1 1,1 0-1,0 0 1,-1-1-1,1 1 1,0 0-1,0-1 1,1 0-1,-1 0 1,0 0-1,0 0 1,1 0-1,-1-1 1,0 1-1,1-1 1,-1 0-1,0 0 1,1 0-1,-1 0 1,0-1-1,1 1 1,-1-1 0,0 0-1,1 0 1,-1 0-1,0-1 1,0 1-1,0-1 1,0 1-1,0-1 1,-1 0-1,1 0 1,-1 0-1,1-1 1,-1 1-1,1-1 1,1-2 109,22-25 185,-1 0 1,-2-2 0,0-1-1,-3-1 1,0-1 0,-3 0-1,-1-2 1,-1 1-1,8-36-185,-22 70 41,9-24 731,-1-1 0,-1 0-1,-1 0 1,-1 0 0,-1-1 0,-1-9-772,-16 62 1201,4 2-1193,1 1 1,2 1 0,0-1-1,2 1 1,1 0-1,2 0 1,1-1 0,1 1-1,1 0 1,1-1 0,2 1-1,1-1 1,3 5-9,-10-28-82,0 0-1,1 0 1,-1 0 0,1-1 0,0 1 0,1 0 0,-1-1-1,1 1 1,0-1 0,0 1 0,0-1 0,1 0-1,0 0 1,0 0 0,0 0 0,0 0 0,0-1 0,1 1-1,-1-1 1,1 0 0,0 0 0,0 0 0,0-1-1,1 1 1,-1-1 0,0 0 0,1 0 0,-1-1 0,1 1-1,0-1 1,0 0 0,-1-1 0,1 1 0,0-1-1,0 0 1,0 0 0,0 0 0,1-1 82,8-5-13,0-1 0,0-1 0,-1 0-1,0-1 1,-1 0 0,0-1 0,0-1 0,-1 0 0,-1 0 0,0-1 0,0 0 0,0-3 13,-1 4 2,12-14 312,-2-2 0,-1 0-1,-2-1 1,0 0 0,-2-2 0,-1 0 0,-2 0-1,0-1 1,3-20-314,-9-4 1014,-27 68-272,10 13-741,0-1 0,2 2 0,2-1 0,0 1 0,1 1 0,2-1 0,1 1 0,1 0-1,1 0 1,2 0 0,1 0 0,1 3-1,-2-16-291,2 0-1,-1 0 1,2 0-1,0-1 1,1 1 0,0-1-1,1 0 1,2 2 291,-5-10-662,1-1 1,0 0 0,0-1-1,0 1 1,1 0 0,0-1 0,0 0-1,0 0 1,0 0 0,0 0-1,1-1 1,0 0 0,0 0-1,2 1 662,20 7-7911</inkml:trace>
  <inkml:trace contextRef="#ctx0" brushRef="#br0" timeOffset="396.12">1837 447 9449,'16'-147'7169,"-15"143"-6818,-1 0 0,0 0 0,-1 0 0,1 1 0,-1-1 0,1 0 0,-1 0 0,0 0 0,0 1 0,-1-1-1,1 1 1,-1-1 0,0 1 0,0-1 0,0 1 0,0 0 0,-1 0 0,1 0 0,-1 0 0,0 0 0,-2-1-351,2 2 142,-1 0 1,1 1-1,-1-1 1,1 1-1,-1 0 1,0 0-1,1 0 1,-1 0-1,0 1 1,0-1-1,0 1 1,0 0-1,0 0 1,1 0-1,-1 1 1,0-1-1,0 1 1,0 0-1,1 0 1,-1 1-1,-3 0-142,-5 6 25,1 1 0,-1 0 0,2 0 1,-1 1-1,1 0 0,1 1 0,0 0 0,0 1 0,1-1 0,1 2 0,0-1 0,0 1 0,2 0 0,-1 0 1,2 1-1,0 0 0,0-1 0,1 1 0,1 1 0,0 3-25,0 1-55,0 0 0,1 1 0,1-1 1,1 1-1,1-1 0,1 0 0,0 0 0,2 0 0,0 0 0,1-1 0,0 1 1,2-1-1,0-1 0,1 0 0,1 0 0,1-1 0,0 0 0,11 11 55,-15-21-175,0 0-1,1-1 1,0 0-1,0 0 1,0-1-1,0 0 0,1-1 1,0 1-1,0-2 1,0 1-1,0-1 1,0-1-1,0 0 1,0 0-1,0-1 0,1 0 1,-1 0-1,0-1 1,0 0-1,1-1 1,-1 0-1,0 0 1,-1-1-1,1 0 0,0-1 1,-1 0-1,0 0 1,0-1-1,0 0 1,0 0-1,-1-1 1,0 0-1,0 0 0,-1-1 1,2-2 175,27-26 592,-1-3 0,-2 0 0,-1-2 0,-3-2 0,-1 0 0,-2-2 0,-2 0 0,-2-2 0,-2-1 0,2-12-592,-16 45 310,0 1-1,-1-2 1,0 1 0,-1 0-1,-1-1 1,0 1 0,-1-1-1,0 0 1,-2-10-310,1 24 33,-1-1 1,1 1-1,-1 0 1,1 0-1,-1 0 1,0-1-1,1 1 1,-1 0-1,0 0 1,0 0-1,0 0 1,0 0-1,0 0 1,0 1-1,0-1 1,0 0-1,0 0 1,0 1-1,0-1 1,0 0-1,-1 1 1,1-1-1,0 1 1,0 0-1,-1-1 1,1 1-1,0 0 1,-1 0-1,1 0 1,0 0-1,-1 0 1,1 0-1,0 0 1,-1 0-1,1 1 1,0-1-1,0 0 1,-1 1-1,1-1 1,0 1-1,0 0 1,0-1-1,0 1 1,-1 0-1,1 0 1,0-1-1,0 1 1,0 0-1,1 0 1,-1 0-1,0 1-33,-11 12 20,1 0 0,0 1 0,2 0 0,0 1 0,0 0 0,2 0 0,0 1 0,0 0 0,2 0 0,0 1 0,1-1 0,-1 16-20,-3 18-212,2 0 0,3-1 0,2 1 0,2 0 0,2 0 0,2 0 0,8 30 212,16 6-3759,-10-65-367,7-9-3774,-9-12-1416</inkml:trace>
  <inkml:trace contextRef="#ctx0" brushRef="#br0" timeOffset="673.017">2232 454 8040,'0'0'3235,"0"0"-1570,0 0 802,0 0 287,0 0-1344,0 0-898,86-21-352,-44 25-96,2-1-64,-2 0-288,-4-2-1089,4-1-1826,-12 0-1666</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5.071"/>
    </inkml:context>
    <inkml:brush xml:id="br0">
      <inkml:brushProperty name="width" value="0.05" units="cm"/>
      <inkml:brushProperty name="height" value="0.05" units="cm"/>
    </inkml:brush>
  </inkml:definitions>
  <inkml:trace contextRef="#ctx0" brushRef="#br0">82 60 11050,'0'0'5510,"0"0"-2441,0 0-736,0 0-582,0 0-715,1 15-187,-8 178 1163,-17 254-1355,10-299-2398,6-164 135,-4-55 1831,3-1 0,3 0 0,3 0 1,4 0-1,6-42-225,-6 91 157,1 0-1,0 0 1,2 1-1,0 0 1,2-1 0,0 2-1,2-1 1,0 1-1,2 0 1,0 1-1,1 0 1,1 0 0,1 1-1,0 1 1,8-6-157,-14 19 10,0 1 0,0 0 0,1 1 0,-1 0 0,1 0 0,0 1 0,0 0 1,0 0-1,0 0 0,0 1 0,1 1 0,-1-1 0,0 1 0,0 1 0,1 0 0,-1 0 0,0 0 0,0 1 0,0 0 1,0 1-1,0 0 0,-1 0 0,1 0 0,-1 1 0,0 0 0,0 1 0,0 0 0,-1 0 0,1 0 0,-1 1 0,0 0 1,-1 0-1,0 0 0,0 1 0,0-1 0,4 8-10,-5-8-44,1-1 0,0 0 0,-1 1 0,0 0 0,-1 0 0,1 0 0,-1 1 0,0-1 1,-1 1-1,1 0 0,-1-1 0,-1 1 0,1 0 0,-1 0 0,0 0 0,-1 0 0,0 1 0,0-1 0,0 0 0,-1 0 0,0 0 0,-1 0 1,1 0-1,-1 0 0,-1-1 0,1 1 0,-1-1 0,0 1 0,0-1 0,-1 0 0,0 0 0,0 0 0,-1-1 0,1 1 0,-3 1 44,-11 3-358,-1 0-1,0-1 1,0-1-1,0-1 1,-1-1-1,0 0 1,-1-1-1,1-2 1,-1 0-1,0-1 1,0-1 0,0-1-1,-15-2 359,7-2-4231,19-10-3581,10 5 50</inkml:trace>
  <inkml:trace contextRef="#ctx0" brushRef="#br0" timeOffset="294.362">749 146 3427,'0'0'7031,"0"0"-3369,0 0-769,13 1-266,37 10-828,-49-10-1729,0 0 0,0 0-1,0 0 1,1 0 0,-1 0 0,-1 0 0,1 0 0,0 0 0,0 1-1,0-1 1,-1 0 0,1 0 0,0 1 0,-1-1 0,1 1-1,-1-1 1,0 0 0,0 1 0,1-1 0,-1 1 0,0-1-1,0 1 1,0-1 0,0 1 0,-1-1 0,1 1 0,0-1-1,-1 1 1,1 0-70,-1 6 228,-35 201 930,19-52-1019,16-215 1025,1 29-1037,1 0-1,1 1 1,2-1 0,1 1 0,2 0-1,0 0 1,2 1 0,1 0 0,2-3-127,-7 20-54,0 0 0,0 0 0,1 1 1,0 0-1,0 0 0,1 1 0,1 0 1,-1 0-1,1 0 0,0 1 0,1 0 1,0 1-1,0 0 0,0 0 0,1 1 1,0 0-1,0 1 0,0 0 0,1 1 1,-1 0-1,1 0 0,-1 1 0,1 0 1,0 1-1,3 0 54,97 23-4304,-44 12-3863,-32-11-1564</inkml:trace>
  <inkml:trace contextRef="#ctx0" brushRef="#br0" timeOffset="623.222">1500 80 13581,'0'0'3037,"0"0"-1195,0 0-529,0 0-656,-15 6-331,4-2-276,4-2-29,0 1 1,1-1 0,-1 1 0,1 1 0,-1-1 0,1 1 0,1 0 0,-1 0 0,0 1 0,1-1 0,0 1 0,0 1 0,0-1 0,1 1 0,-1 0-22,-6 13 140,0 0 0,1 1 0,2 0 1,0 0-1,0 1 0,2 0 0,1 1 0,1-1 1,0 1-1,2 0 0,0 0 0,2 0 1,0 0-1,2-1 0,2 13-140,-3-28 6,0 0-1,1 0 1,-1 0-1,1 0 1,1 0 0,-1 0-1,1-1 1,0 1-1,1-1 1,-1 0 0,1 0-1,0 0 1,0-1-1,0 1 1,1-1 0,0 0-1,-1 0 1,1-1-1,1 1 1,-1-1 0,1 0-1,-1 0 1,1-1 0,0 0-1,0 0 1,0 0-1,0-1 1,0 0 0,0 0-1,0 0 1,0-1-1,0 0 1,1 0 0,-1-1-1,0 1 1,0-1-1,0-1 1,0 1 0,0-1-1,3-1-5,5-5 203,-1 0 0,1-1 0,-1-1 0,-1 0-1,0 0 1,0-1 0,-1-1 0,-1 0 0,0-1 0,0 0 0,-2 0 0,1-1-1,-2 0 1,0 0 0,0-1 0,-1 0 0,-1 0 0,-1 0 0,0-1-1,-1 0 1,-1 1 0,0-1 0,-1 0 0,-1 0 0,0 0 0,-1 0-1,-1 0 1,0 0 0,-5-12-203,5 20-41,0 1-1,-1 0 0,0 0 1,-1 0-1,1 1 1,-1-1-1,-1 1 0,1 0 1,-1 0-1,0 0 1,0 1-1,-1-1 1,0 1-1,0 1 0,0-1 1,0 1-1,-1 0 1,0 1-1,1-1 0,-1 1 1,-1 0 41,1 1-527,-1 0 1,0 0-1,1 1 0,-1 0 1,0 0-1,0 1 1,0 0-1,0 0 0,0 1 1,1 0-1,-1 0 0,0 1 1,-2 0 526,-25 12-6412</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3.803"/>
    </inkml:context>
    <inkml:brush xml:id="br0">
      <inkml:brushProperty name="width" value="0.05" units="cm"/>
      <inkml:brushProperty name="height" value="0.05" units="cm"/>
    </inkml:brush>
  </inkml:definitions>
  <inkml:trace contextRef="#ctx0" brushRef="#br0">578 1 8680,'0'0'6716,"0"0"-2686,0 0-1072,0 0-620,0 0-758,0 0-662,0 0-309,-8 13-182,-51 111 352,45-43-720,4 0 0,3 1 0,4 0 0,3 4-59,0-40-380,-1-5-879,1 46-2391,9-31-7205,-4-42 3525</inkml:trace>
  <inkml:trace contextRef="#ctx0" brushRef="#br0" timeOffset="632.908">198 369 11467,'-19'-14'4345,"-64"-41"-1136,-12 22 2012,142 29-4282,55 7-812,0-5 0,-1-5 0,0-3 0,0-6 0,26-9-127,87-22 75,-212 47-81,-1 0 0,0 0 0,1 0 0,-1 0 0,1 0 0,-1 1 0,0-1 0,1 0 0,-1 1-1,0-1 1,1 1 0,-1-1 0,0 1 0,1 0 0,-1 0 0,0-1 0,0 1 0,0 0 0,0 0 0,0 0 0,0 0 0,0 0 0,0 1-1,0-1 1,-1 0 0,1 0 0,0 1 0,-1-1 0,1 0 0,-1 0 0,1 1 0,-1-1 0,0 1 0,0-1 0,1 0 0,-1 1 0,0-1-1,0 1 1,0-1 0,-1 0 0,1 1 0,0-1 0,0 1 0,-1-1 6,-14 70-85,14-67 79,-10 32-23,-5 11-139,3 0 0,1 0-1,3 1 1,2 1 0,-1 43 168,7-91-7,1 0-1,0-1 1,0 1 0,-1 0-1,1-1 1,0 1-1,0 0 1,0-1-1,0 1 1,0 0-1,0-1 1,0 1 0,0 0-1,0-1 1,1 1-1,-1 0 1,0-1-1,0 1 1,0 0-1,1-1 1,-1 1 0,0-1-1,1 1 1,-1 0-1,1-1 1,-1 1-1,0-1 1,1 1-1,-1-1 1,1 1 0,0-1-1,-1 0 1,1 1-1,-1-1 1,1 0-1,0 1 1,-1-1-1,1 0 1,-1 0 0,1 1-1,0-1 1,0 0-1,-1 0 1,1 0-1,0 0 1,-1 0-1,1 0 1,0 0 0,-1 0-1,1 0 1,0 0-1,-1-1 1,1 1-1,0 0 1,-1 0-1,1-1 1,0 1 0,-1 0-1,1-1 8,34-28 71,27-48 39,-50 59-66,0 0-1,1 1 0,2 0 1,-1 2-1,2-1 0,0 2 1,0 0-1,2 1 1,-1 1-1,2 0 0,18-8-43,-34 18 20,1 1 0,-1-1 0,0 1 0,0 0 0,1 0 0,-1 0 0,1 0 0,-1 1 0,1 0 0,-1-1 0,1 1 0,-1 0 0,1 1 0,-1-1 0,0 1 1,1-1-1,-1 1 0,1 0 0,-1 0 0,0 1 0,0-1 0,1 1 0,-1-1 0,0 1 0,0 0 0,-1 0 0,1 0 0,0 1 0,-1-1 0,1 1 0,-1-1 0,0 1-20,6 10 38,-2 0 1,1 0-1,-2 1 1,0 0-1,0 0 1,-2 0-1,1 0 1,-1 7-39,-1-8 1,1 1 0,0 0 1,1-1-1,1 1 1,0-1-1,0-1 0,1 1 1,1-1-1,0 0-1,-4-8-1,0 0-1,0-1 1,0 0 0,1 0-1,-1 0 1,1 0-1,0 0 1,-1-1-1,1 1 1,0-1 0,1 0-1,-1-1 1,0 1-1,0-1 1,1 1 0,-1-1-1,1-1 1,-1 1-1,1 0 1,-1-1 0,1 0-1,0 0 1,-1-1-1,1 1 1,-1-1 0,1 0-1,-1 0 1,0-1-1,3 0 2,6-3 16,0-1 0,-1 0 0,0 0 0,0-1-1,0-1 1,-1 0 0,0-1 0,-1 0 0,3-3-16,19-21 272,-1 0 0,-2-2 0,-1-2 1,-2 0-1,-2-2 0,10-22-272,-10-29 1009,-25 88-990,-1 0 1,0 0-1,0 0 1,0 1-1,0-1 1,0 1-1,0-1 0,0 1 1,0 0-1,-1 0 1,1 0-1,0 0 0,-1 0 1,1 0-1,-1 1 1,1-1-1,-1 1 0,1 0 1,-1-1-1,1 1 1,-1 0-1,1 1 1,-1-1-1,1 0 0,-1 1 1,1-1-1,-1 1 1,1 0-1,0 0 0,-1 0 1,1 0-1,0 0 1,-1 1-20,-8 3 4,0 0 0,1 1 1,0 1-1,0-1 0,0 1 1,1 1-1,0 0 0,1 0 0,-1 1 1,2 0-1,-1 0 0,1 1 1,1 0-1,0 0 0,0 1 1,1 0-1,0-1 0,1 2 1,0-1-1,1 0 0,0 1 1,1 0-1,0 0 0,1-1 0,1 1 1,0 9-5,-1-11-4,0 0 0,1 0 0,0 0 0,1 0 0,0 0 0,1 0 1,0-1-1,0 1 0,1 0 0,0-1 0,1 0 0,0 0 0,1 0 0,-1 0 1,2 0-1,-1-1 0,1 0 0,1 0 0,-1-1 0,1 0 0,0 0 0,5 3 4,-2-3-190,0-1 0,1 1 0,0-2 0,0 0 0,0 0 0,1-1 0,0 0-1,0-1 1,0 0 0,0-1 0,0-1 0,0 0 0,0 0 0,1-1 0,-1-1-1,0 0 1,0 0 0,0-1 0,0-1 0,0 0 0,0-1 0,-1 0 0,1-1 0,-1 0-1,0-1 1,-1 0 0,1-1 0,-1 0 0,-1 0 0,1-1 0,0-1 190,45-48-7586,-34 31-278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2.770"/>
    </inkml:context>
    <inkml:brush xml:id="br0">
      <inkml:brushProperty name="width" value="0.05" units="cm"/>
      <inkml:brushProperty name="height" value="0.05" units="cm"/>
    </inkml:brush>
  </inkml:definitions>
  <inkml:trace contextRef="#ctx0" brushRef="#br0">1 171 4805,'0'0'6368,"0"0"-3955,0 0-1281,0 0 32,16-11-278,-3 2-735,-5 3-90,1 0 0,-1 1 0,1 0 0,0 0-1,1 0 1,-1 2 0,1-1 0,0 1-1,0 0 1,0 1 0,0 0 0,0 1-61,94-7 178,246-35 2462,-338 39 161,-43 10-1283,20-2-1451,-1 0 0,1 1 0,0 0 0,0 1 1,1 0-1,-1 1 0,1 0 0,1 1 0,-1 0 0,2 0 0,-1 1 0,1 0 0,0 0 0,1 1 0,0 0 0,0 1 0,1-1 1,1 1-1,0 0 0,0 1 0,1-1 0,1 1 0,-2 6-67,-4 33 11,2 1-1,2 0 1,3 1 0,1-1-1,4 6-10,-3 91-53,1-145 48,-1 1 1,0-1-1,0 1 1,0-1-1,0 1 0,-1-1 1,0 1-1,0-1 1,0 1-1,0-1 1,-1 1-1,1-1 0,-1 0 1,0 0-1,0 0 1,-1 0-1,1 0 1,-1-1-1,0 1 0,0-1 1,0 0-1,-1 1 1,1-1-1,-1-1 1,1 1-1,-1-1 0,0 1 1,-3 0 4,-8-2 3,-1 0-1,1-1 1,0-1 0,-1-1 0,1 0 0,0-1 0,0-1-1,0 0 1,1-1 0,-1 0 0,1-1 0,1-1 0,-1 0-1,1-1 1,0-1 0,1 0 0,-9-7-3,21 15-6,-3 0-199,0-1 1,0 0-1,0 0 0,0 0 0,0 0 1,1-1-1,-1 1 0,1-1 1,0 0-1,-1 1 0,1-1 0,1 0 1,-1 0-1,0-1 0,1 1 1,-1 0-1,1-3 205,16-4-6855,1 7 268</inkml:trace>
  <inkml:trace contextRef="#ctx0" brushRef="#br0" timeOffset="568.184">1098 132 12492,'1'-14'4057,"0"-47"-1537,-1 59-2352,0-1 1,0 1-1,0 0 1,0-1 0,-1 1-1,1 0 1,-1-1-1,0 1 1,0 0 0,0 0-1,0 0 1,0 0-1,0 0 1,0 0-1,-1 0 1,1 0 0,-1 0-1,0 0 1,1 1-1,-1-1 1,0 1 0,0-1-1,0 1 1,0 0-1,0 0 1,0 0-1,0 0 1,0 0 0,-1 0-1,1 1 1,0-1-1,-1 1 1,1-1 0,0 1-1,-1 0 1,0 0-169,-76 15 1586,65-8-1463,1 1 0,0 0-1,0 1 1,1 0 0,0 1 0,1 1 0,0-1 0,1 2-1,0-1 1,0 2 0,2-1 0,-1 1 0,2 0 0,-1 1-1,2 0 1,-1 2-123,-5 19 86,1 1 1,2 0-1,1 1 0,2 0 0,1 0 0,2 1-86,-29 353 102,28-354-142,-1 0 1,-2 0-1,-2-1 0,-1 0 1,-1 0-1,-3-1 1,0-1-1,-3 0 0,0-2 1,-2 1-1,-2-2 1,-23 28 39,42-56-155,-1-1 0,1 1 1,-1-1-1,1 1 1,-1-1-1,0 0 1,1 0-1,-1 0 1,0 0-1,0-1 0,-1 1 1,1-1-1,0 0 1,0 0-1,-1 0 1,1 0-1,0-1 1,-1 1-1,1-1 0,-1 0 1,-2 0 154,4-3-449,0 1 0,1-1 0,-1 0 0,1 0 0,0 0 0,0 0-1,0 0 1,0 0 0,1 0 0,-1 0 0,1 0 0,-1 0 0,1 0 0,0 0 0,1 0 0,-1 0 0,0 0 0,1-1 0,0 1 0,-1 0 0,1 0 0,1 1-1,-1-2 450,0 1-647,7-28-5860</inkml:trace>
  <inkml:trace contextRef="#ctx0" brushRef="#br0" timeOffset="569.184">573 576 14510,'0'0'3203,"0"0"-705,0 0-480,0 0-897,0 0-288,101 4-225,-51-12-287,7-1-65,-3-2-192,-2-1 0,-4-4-64,0 2-32,-5 1-320,-5-1-641,-2 4-1345,-6 3-2019,-11 1-4451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0.284"/>
    </inkml:context>
    <inkml:brush xml:id="br0">
      <inkml:brushProperty name="width" value="0.05" units="cm"/>
      <inkml:brushProperty name="height" value="0.05" units="cm"/>
    </inkml:brush>
  </inkml:definitions>
  <inkml:trace contextRef="#ctx0" brushRef="#br0">314 96 14926,'4'-13'3251,"16"-61"342,-20 73-3498,-1 0-1,0 0 1,0 1 0,1-1-1,-1 0 1,0 1 0,0-1-1,0 1 1,0-1 0,0 1-1,0 0 1,0-1 0,0 1 0,0 0-1,0 0 1,0 0 0,0-1-1,0 1 1,0 0 0,0 0-1,0 1 1,0-1 0,0 0-1,0 0 1,0 0 0,0 1-1,0-1 1,0 0 0,0 1 0,0-1-1,0 1 1,1-1 0,-1 1-1,0 0 1,0-1 0,0 1-1,1 0 1,-1 0-95,-16 9 64,1 1-1,1 1 1,0 1-1,0 0 1,1 1-1,1 1 1,0 0 0,1 0-1,1 1 1,1 1-1,-3 5-63,11-19-3,-1 0 0,1 1-1,0-1 1,0 0-1,0 1 1,0 0-1,1-1 1,-1 1 0,1 0-1,0 0 1,0 0-1,1 0 1,-1-1 0,1 1-1,0 0 1,0 0-1,0 0 1,0 0 0,1 0-1,0 0 1,-1 0-1,1 0 1,1 0-1,-1-1 1,1 1 0,-1 0-1,1-1 1,0 1-1,0-1 1,1 0 0,-1 0-1,1 0 1,-1 0-1,1 0 1,0 0 0,1 0 3,122 39-814,-117-42 744,0 1 0,0 0 0,0 0 0,0 1 1,0 0-1,-1 0 0,1 1 0,-1 0 0,0 1 0,0 0 0,0 0 0,0 1 0,0 0 0,-1 0 1,0 1-1,0 0 0,-1 0 0,0 0 0,0 1 0,0 0 0,-1 0 0,0 1 0,0 0 0,-1-1 1,0 2-1,0-1 0,-1 0 0,1 3 70,-2-1 54,-1 0-1,0 0 1,0 1 0,-1-1-1,-1 0 1,0 0 0,0 1-1,-1-1 1,0 0 0,-1 0-1,0-1 1,0 1 0,-1-1-1,0 1 1,-1-1 0,0 0-1,-1-1 1,0 1 0,0-1-1,0 0 1,-1-1 0,0 1-1,-1-1 1,0-1 0,0 0-1,0 0 1,-1 0 0,0-1-1,0 0 1,0-1 0,-1 0-1,1 0 1,-1-1 0,0-1-1,0 1 1,0-2 0,-8 2-54,7-3 99,1 0 0,-1 0 0,1-1 0,-1 0 0,1 0 0,0-2 0,-1 1 0,1-1 1,0-1-1,1 1 0,-1-2 0,1 1 0,0-1 0,0-1 0,0 0 0,0 0 0,1-1 0,0 0 0,1 0 0,0-1 1,0 1-1,0-2 0,1 1 0,0-1 0,-3-7-99,-22-82-723,42 35-5078,1 49-386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3:33.567"/>
    </inkml:context>
    <inkml:brush xml:id="br0">
      <inkml:brushProperty name="width" value="0.05" units="cm"/>
      <inkml:brushProperty name="height" value="0.05" units="cm"/>
      <inkml:brushProperty name="color" value="#E71224"/>
    </inkml:brush>
  </inkml:definitions>
  <inkml:trace contextRef="#ctx0" brushRef="#br0">1 898 17168,'0'0'5061,"0"0"-2467,0 0-896,27-77-961,-25 63-513,-1 1-224,-1 8-192,-4 5-737,-8 0-1666,2 9-4611</inkml:trace>
  <inkml:trace contextRef="#ctx0" brushRef="#br0" timeOffset="12676.172">545 1 15118,'0'0'5798,"0"0"-2809,0 0-1168,-15 13-263,10-9-1435,-111 119 2039,95-91-2037,1 2-1,2 0 0,2 1 0,1 0 1,2 2-1,1-1 0,2 1 0,1 1 0,2 0 1,2 0-1,1 8-124,4-33-33,0 1 0,1 0 0,1-1 0,0 0 0,1 1 0,0-1 0,1 0 0,0 0 0,1-1 0,1 1 0,0-1 0,1 0 0,0-1 0,0 1 0,1-1 0,1-1 0,4 5 33,-4-7-327,0 1-1,1-2 0,0 1 0,0-1 0,0-1 0,1 0 0,0 0 0,0-1 1,1-1-1,-1 1 0,1-2 0,8 2 328,1-1-1016,1-1 1,-1-1-1,0-1 0,1 0 1,-1-2-1,16-2 1016,65-30-8896,-64 8 1673</inkml:trace>
  <inkml:trace contextRef="#ctx0" brushRef="#br0" timeOffset="13047.891">984 161 13068,'0'0'4148,"0"0"-993,0 0-475,0 0-528,0 0-444,0 0-352,0 0-331,0 0-390,-2 11-155,0 20-239,1 0 0,2 1-1,1-1 1,1 0 0,7 30-241,5 51 104,-6 117-249,-6-117-2939,1-90 484,-4-21 1650,0-3 352,-28-185 1078,19 133 207,3-1 0,2 0 0,2 0 0,3-1 0,2 1-1,10-47-686,-10 84 103,1 1 0,1 1 0,0-1-1,1 1 1,1-1 0,0 2-1,1-1 1,3-3-103,-7 14 7,-1 1 1,1-1-1,0 0 0,0 1 1,1 0-1,-1 0 0,1 0 0,0 0 1,0 1-1,0 0 0,0 0 0,0 0 1,1 0-1,0 1 0,-1 0 1,1 0-1,0 1 0,0 0 0,0 0 1,0 0-1,0 1 0,0-1 0,0 1 1,0 1-1,2 0-7,4 2-70,0 1 0,0 1 0,-1 0 0,1 0-1,-1 1 1,0 1 0,0 0 0,-1 0 0,0 1 0,0 1 0,-1-1 0,0 1 0,-1 1-1,0 0 1,0 0 0,-1 1 0,0-1 0,-1 1 0,0 1 0,-1-1 0,0 1 0,-1 0-1,-1 1 1,0-1 0,0 0 0,-1 1 0,0 0 0,-2-1 0,1 1 0,-1 2 70,-3-1-162,0-1 1,0 0 0,-1 1-1,-1-2 1,0 1 0,-1 0 0,-1-1-1,1 0 1,-2-1 0,0 1-1,0-2 1,-1 1 0,0-1 0,-1 0-1,0-1 1,-1 0 0,1-1-1,-2 0 1,1 0 0,-1-1-1,0-1 1,-1 0 0,0-1 0,1 0-1,-2-1 1,1-1 0,0 0-1,-6 0 162,-4-2-2073,17-17-6573,12 5 3153</inkml:trace>
  <inkml:trace contextRef="#ctx0" brushRef="#br0" timeOffset="13669.166">1575 215 14029,'0'0'3999,"0"0"-1533,0 0-336,0 0-272,0 0-470,12-2-427,-4-1-811,-6 2-126,0 0 1,-1 1-1,1-1 0,0 0 1,0 0-1,0 1 0,0-1 0,0 1 1,0 0-1,0 0 0,0-1 1,0 1-1,0 0 0,0 1 0,0-1 1,0 0-1,0 0 0,-1 1 0,1-1 1,0 1-1,0 0 0,0 0 1,0 0-1,-1-1 0,1 1 0,0 1 1,-1-1-1,1 0 0,-1 0 1,1 1-1,-1-1 0,1 1 0,-1-1 1,0 1-1,0-1 0,0 1 0,0 0 1,1 1-25,7 39 70,-1 1 0,-2 0 1,-2 0-1,-1 0 0,-4 24-70,2-47-63,-1 155-4318,0-100-3377,1-64 1606,1-18 1593,1-19 941,-5-71 3878,-13-128 9677,6 141-4324,4 0 0,6-72-5613,-1 155 24,-1 1-1,1-1 1,0 1-1,0-1 1,1 1-1,-1-1 1,0 1-1,0-1 1,0 1-1,0-1 1,0 1-1,0-1 0,1 1 1,-1-1-1,0 1 1,0-1-1,1 1 1,-1-1-1,0 1 1,1 0-1,-1-1 1,0 1-1,1 0 1,-1-1-1,1 1 1,-1 0-1,1-1 1,-1 1-1,0 0 1,1 0-1,-1 0 1,1-1-1,-1 1 1,1 0-1,-1 0 1,1 0-1,-1 0 0,1 0 1,-1 0-1,1 0 1,-1 0-1,1 0 1,0 0-1,-1 0 1,1 0-1,-1 1 1,0-1-1,1 0 1,-1 0-1,1 0 1,-1 1-1,1-1 1,-1 0-1,1 1 1,-1-1-1,0 0 1,1 1-1,-1-1 1,0 0-1,1 1 1,-1 0-24,26 22 147,115 169-462,-138-187 303,1-1-1,0 0 0,0 0 0,0 0 1,1-1-1,-1 1 0,1-1 1,0 0-1,0 0 0,0-1 0,0 1 1,0-1-1,1 0 0,-1-1 0,1 1 1,-1-1-1,1 0 0,0-1 0,-1 1 1,1-1-1,0 0 0,0-1 1,-1 1-1,1-1 0,0 0 0,-1 0 1,1-1-1,-1 0 0,0 0 0,4-2 13,7-4 36,0 0 0,-1-1 0,0-1 0,-1-1 0,0 0 0,-1-1 0,0 0 0,0-1 0,2-5-36,-3 5-6,-1 0 1,-1 0 0,0-1-1,-1 0 1,-1 0 0,0-1-1,5-15 6,-18 29-96,-71 108-130,69-95 223,-110 162-83,116-174 102,1 0 0,-1 0 0,1 0 0,-1 0 0,1 0 0,-1-1 0,1 1 0,-1 0 0,1 0 0,-1-1 0,1 1 0,0 0 0,-1-1 0,1 1 1,0-1-1,-1 1 0,1 0 0,0-1 0,-1 1 0,1-1 0,0 1 0,0-1 0,-1 1 0,1-1 0,0 1 0,0-1 0,0 1 0,0-1 0,0 1 0,0-1 0,0 1 0,0-1 0,0 1 0,0-1 0,0 1 0,0-1 0,0 1 0,0-1 0,0 1 0,1-1 0,-1 1 0,0 0 0,0-1 0,1 1 0,-1-1 0,0 1 0,0-1 0,1 1 0,-1 0 0,1-1 0,-1 1 0,0 0 0,1-1 0,-1 1 0,1 0 0,-1 0 0,0-1 0,1 1 0,-1 0 0,1 0 0,-1 0 0,1-1 0,0 1-16,4-12 91,2 0 0,-1 0 0,2 1-1,-1 0 1,2 0 0,-1 1 0,2 0-1,-1 0 1,1 1 0,0 0 0,1 1-1,0 0 1,1 1 0,-1 0 0,2 1-1,-1 0 1,0 1 0,1 1 0,0 0-1,0 0 1,0 1 0,8 0-91,-18 3-3,0 0-1,1 0 1,-1 0 0,0 0 0,0 1 0,1 0-1,-1-1 1,0 1 0,0 0 0,0 1 0,0-1-1,0 1 1,0-1 0,0 1 0,0 0 0,-1 0-1,1 0 1,-1 0 0,1 0 0,-1 1 0,0-1-1,0 1 1,0 0 0,0-1 0,0 1 0,-1 0-1,1 0 1,-1 0 0,0 0 0,0 1 0,1 2 3,9 106-29,-46 84 86,3-51-2340,30-48-3536,11-63 822,7-9-448</inkml:trace>
  <inkml:trace contextRef="#ctx0" brushRef="#br0" timeOffset="14039.065">2717 306 13805,'0'0'3470,"0"0"-667,0 0-529,0 0-529,0 0-351,0 0-257,0 0-294,-7 3-234,4-2-578,1 0-1,0 0 1,0 1 0,-1-1 0,1 0 0,0 1-1,0-1 1,0 1 0,1 0 0,-1 0 0,0 0-1,1 0 1,-1 0 0,1 0 0,-1 0-1,1 0 1,0 1 0,0-1 0,0 0 0,0 1-1,1-1 1,-1 1 0,1-1 0,-1 1 0,1-1-1,0 1 1,0-1 0,0 1 0,0-1-1,1 2-30,11 174 805,0 10-1205,-20-62-4788,3-116 1703,-1-26 3005,-1-26 1328,3-16 172,2 0 0,3 0 1,2 0-1,3 0 1,3 0-1,2 1 0,9-23-1020,-17 66 162,1 0 0,1 0-1,0 0 1,1 0 0,0 1-1,1 0 1,0 1-1,6-6-161,-10 13 16,0 1 0,1 1-1,0-1 1,0 0-1,0 1 1,0 0-1,0 0 1,1 0-1,0 1 1,-1-1-1,1 1 1,0 0-1,0 0 1,0 1-1,0 0 1,0 0-1,1 0 1,-1 0-1,0 1 1,0 0-1,1 0 1,-1 0-1,0 0 1,5 2-16,0 1-124,-1 0 0,0 0 0,1 1 0,-1 0 0,-1 0 0,1 1 0,-1 0 0,1 1 0,-1 0 0,-1 0 0,1 1 0,-1 0 0,-1 0 0,1 1 0,-1 0 0,0 0 0,-1 0 0,0 1 0,0 0 1,1 4 123,14 55-4769,-24-1-4628,-12-29-1819</inkml:trace>
  <inkml:trace contextRef="#ctx0" brushRef="#br0" timeOffset="14384.512">2603 685 5285,'0'0'9097,"0"0"-5478,0 0-832,0 0-321,0 0-1249,106-12-672,-50 2-129,6 0-256,-1-1-160,1-3 0,-9-1-544,-4 2-705,-4-1-994,-8-3-799,0-3-2532,-11 0-2529</inkml:trace>
  <inkml:trace contextRef="#ctx0" brushRef="#br0" timeOffset="14385.512">3253 84 10730,'0'0'3652,"0"0"-529,0 0-241,0 0-389,0 0-827,0 0-390,13 22-48,-5-10-1046,5 10 136,0 0 1,-1 1-1,-1 0 0,-1 1 1,-2 0-1,5 17-318,-3-8 143,-1 0 0,-1 0 0,-2 1 0,-2 0 0,-1 0 0,-1 0 0,-2 0-1,-1 1 1,-2-1 0,-1 0 0,-2 0 0,-2-1 0,-8 26-143,3-34-73,-1-1 1,-1 0-1,-1-1 0,-1-1 0,0 0 1,-2-2-1,-1 0 0,0-1 0,-2-1 1,0-1-1,-23 14 73,14-13-1276,0 0 0,-1-3 0,-1 0 0,0-2 0,-25 5 1276,-28 4-6812</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0.537"/>
    </inkml:context>
    <inkml:brush xml:id="br0">
      <inkml:brushProperty name="width" value="0.05" units="cm"/>
      <inkml:brushProperty name="height" value="0.05" units="cm"/>
    </inkml:brush>
  </inkml:definitions>
  <inkml:trace contextRef="#ctx0" brushRef="#br0">59 0 17136,'0'0'3139,"0"0"-432,0 0-422,0 0-657,0 0-518,0 0-475,0 0-320,-6 10-64,0-2-213,1 1-1,0-1 0,1 1 1,-1 0-1,2 0 1,-1 0-1,2 1 0,-1-1 1,1 1-1,0 0-37,-4 46-436,2 0-1,2-1 1,3 1-1,7 47 437,9-44-3431,-5-43-684,4-10-3969,-8-6 1101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0.831"/>
    </inkml:context>
    <inkml:brush xml:id="br0">
      <inkml:brushProperty name="width" value="0.05" units="cm"/>
      <inkml:brushProperty name="height" value="0.05" units="cm"/>
    </inkml:brush>
  </inkml:definitions>
  <inkml:trace contextRef="#ctx0" brushRef="#br0">71 141 9417,'-12'-110'2690,"-1"92"-960,-4 7-128,5 10-834,2 1-511,5 10-257,3 8-64,2 7-833,15 2-1922,8-1-2018</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1.142"/>
    </inkml:context>
    <inkml:brush xml:id="br0">
      <inkml:brushProperty name="width" value="0.05" units="cm"/>
      <inkml:brushProperty name="height" value="0.05" units="cm"/>
    </inkml:brush>
  </inkml:definitions>
  <inkml:trace contextRef="#ctx0" brushRef="#br0">286 144 13549,'0'0'4719,"5"-12"-1617,19-41-535,-22 51-2445,-1 0 0,0 1 0,0-1 0,0 0 1,0 0-1,0 0 0,0 0 0,0 0 0,-1 0 0,1 0 0,-1 0 0,1 0 0,-1 0 0,0 0 0,0 0 0,0 0 0,0 0 0,0 0 0,0 0 0,-1 0 0,1-1 0,-1 1 0,1 0 0,-1 0 0,0 0 0,0 1 0,0-1 0,0 0 0,0 0 0,0 0 0,0 1 1,-1-1-1,1 1 0,-1-1 0,1 1 0,-1-1 0,0 1 0,1 0 0,-1 0 0,0 0 0,-1-1-122,-2 1 31,0 0 0,0 1-1,0-1 1,0 1 0,-1 0 0,1 0 0,0 1 0,0 0 0,0 0-1,0 0 1,0 0 0,0 1 0,0 0 0,1 0 0,-2 0-31,-8 5-6,1-1 1,-1 2 0,1 0-1,0 1 1,1 0 0,0 0-1,0 2 1,1-1 0,0 1-1,1 1 1,1 0 0,-3 4 5,11-13-70,-1 0 1,1 0-1,0 0 0,-1 0 1,2 0-1,-1 0 0,0 0 1,0 0-1,1 0 1,0 1-1,0-1 0,0 0 1,0 0-1,0 1 1,1-1-1,-1 0 0,1 0 1,0 0-1,0 0 1,0 0-1,0 0 0,1 0 1,-1 0-1,1 0 0,-1 0 1,1-1-1,0 1 1,0-1-1,1 1 0,-1-1 1,0 0-1,1 0 1,-1 0-1,1 0 0,0 0 1,0-1-1,-1 1 1,4 0 69,118 40-1311,-87-35 939,-18-5 206,-1 0-1,1 2 0,0 0 1,-1 2-1,0 0 0,0 1 1,-1 0-1,0 2 1,0 0-1,-1 1 0,2 2 167,-13-8 8,-1 1-1,0 0 1,0 0-1,-1 0 1,1 0-1,-1 1 1,0 0-1,0-1 1,-1 1-1,0 0 1,0 0-1,0 1 1,-1-1-1,0 0 1,0 1-1,0-1 1,-1 0-1,0 1 1,0-1-1,-1 0 1,0 1-1,0-1 1,0 0-1,-1 0 1,0 1-1,0-1 1,-1-1-1,1 1 1,-1 0-1,-1-1 1,1 1-1,-1-1 1,0 0-1,0 0 1,0 0-1,-1-1 1,-2 3-8,-9 4 251,0-1 1,0 0 0,-1-1-1,-1-1 1,1 0-1,-1-2 1,-1 0-1,1-1 1,-1-1 0,0 0-1,0-2 1,0 0-1,0-1 1,0-1-1,0-1 1,-2 0-252,11 0 53,0-1 0,1 0 0,-1 0 0,0-1 0,1 0 0,0-1 0,0 0 0,0 0 0,0-1 0,0 0 0,-2-3-53,-27-37-913,33-16-3546,17 38-2107,6 4-6198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1.489"/>
    </inkml:context>
    <inkml:brush xml:id="br0">
      <inkml:brushProperty name="width" value="0.05" units="cm"/>
      <inkml:brushProperty name="height" value="0.05" units="cm"/>
    </inkml:brush>
  </inkml:definitions>
  <inkml:trace contextRef="#ctx0" brushRef="#br0">613 43 8488,'0'0'4415,"0"0"-1159,-16-9-378,6 3-2403,6 2-342,0 1 1,0 1-1,0-1 1,-1 1-1,1-1 1,-1 1-1,1 0 0,-1 1 1,0-1-1,0 1 1,1 0-1,-1 0 1,0 1-1,0 0 1,0-1-1,0 1 1,0 1-1,0-1 1,0 1-1,0 0 0,0 0 1,0 0-1,1 1 1,-3 1-134,-34 21 528,1 3 1,0 1-1,3 2 1,0 1-1,2 2 1,2 2-1,0 1 1,-15 25-529,32-41 90,1 1 1,0 1 0,2 0-1,1 1 1,0 0 0,2 1-1,1 0 1,-2 11-91,8-24 3,0-1 0,1 0-1,1 1 1,0 0 0,0-1 0,1 1 0,1-1 0,0 1-1,0 0 1,1-1 0,0 0 0,1 1 0,0-1 0,0 0 0,1 0-1,1-1 1,-1 1 0,2-1 0,-1 0 0,1 0 0,5 4-3,0-1-44,1 0 1,1-1 0,0-1 0,0 0 0,1-1 0,0-1 0,1 0-1,0 0 1,0-2 0,0 0 0,1 0 0,0-2 0,0 0 0,0-1 0,1 0-1,12 0 44,-2-2-24,1 0 0,-1-1 0,1-2 0,-1-1 0,0-1-1,0-1 1,0-2 0,-1 0 0,20-9 24,-32 11 52,-1 0-1,0-1 1,0 0 0,0-1 0,-1 0-1,0-1 1,-1-1 0,1 0-1,-2 0 1,1-1 0,-1 0-1,-1-1 1,0 0 0,0-1 0,-1 0-1,-1 0 1,0 0 0,-1-1-1,5-13-51,-10 23 80,-1 0-1,1-1 0,-1 1 0,0-1 1,0 1-1,0-1 0,-1 1 1,1 0-1,-1-1 0,0 1 0,0-1 1,0 1-1,0 0 0,0 0 1,-1 0-1,1 0 0,-1 0 0,0 0 1,0 0-1,0 0 0,0 1 1,-1-1-1,1 1 0,-1-1 0,0 1 1,1 0-1,-1 0 0,0 0 1,0 1-1,0-1 0,0 1 0,-1-1 1,-1 1-80,-116-20 891,69 20-911,0 1 0,0 3 0,1 3 0,-29 6 20,-104 40-5729,147-35-1525,16-3-7342</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4.318"/>
    </inkml:context>
    <inkml:brush xml:id="br0">
      <inkml:brushProperty name="width" value="0.05" units="cm"/>
      <inkml:brushProperty name="height" value="0.05" units="cm"/>
    </inkml:brush>
  </inkml:definitions>
  <inkml:trace contextRef="#ctx0" brushRef="#br0">217 55 9929,'0'0'3107,"0"0"-704,0 0-81,0 0-651,0 0-742,0 0-337,0 0-159,-10 6-54,-30 21 32,39-26-398,-1 0 1,1 0-1,0 1 0,-1-1 1,1 0-1,0 1 1,0-1-1,0 1 1,0-1-1,0 1 1,0 0-1,1-1 0,-1 1 1,0 0-1,1-1 1,-1 1-1,1 0 1,0 0-1,0 0 1,-1-1-1,1 1 1,0 0-1,0 0 0,1 0 1,-1 0-1,0-1 1,1 1-1,-1 0 1,1 0-1,-1-1 1,1 1-1,0 0 0,0-1 1,0 1-1,0-1 1,0 1-1,0-1 1,0 1-1,1-1 1,-1 0-1,0 0 0,1 0 1,-1 1-1,1-1 1,-1 0-1,1-1 1,-1 1-1,1 0 1,0 0-1,0-1 1,-1 1-1,2-1-13,1-1 14,0 0-1,0 0 1,0 0-1,0-1 1,0 0 0,-1 0-1,1 0 1,0 0-1,-1-1 1,0 1 0,0-1-1,0 0 1,0 0 0,0 0-1,0 0 1,-1-1-1,1 1 1,-1-1 0,0 1-1,0-1 1,0 0-1,-1 0 1,0 0 0,1 0-1,-1 0 1,0 0 0,-1 0-1,1 0 1,-1 0-1,0 0 1,0-1 0,0 1-1,0 0 1,-1 0-1,0 0 1,0 0 0,0 0-1,0 0 1,-1 0-1,0-1-13,1 3 0,0 0-1,0 0 0,0 0 0,0 1 0,0-1 0,-1 1 0,1-1 0,-1 1 0,1-1 0,-1 1 0,1 0 0,-1-1 0,0 1 0,0 0 0,1 0 0,-1 1 1,0-1-1,0 0 0,0 0 0,0 1 0,0-1 0,0 1 0,0 0 0,0 0 0,0 0 0,0 0 0,-1 0 0,1 0 0,0 0 0,0 1 0,0-1 0,0 1 1,0-1-1,0 1 0,1 0 0,-1 0 0,0 0 0,0 0 0,0 0 0,1 0 0,-1 0 0,0 1 0,1-1 0,-1 0 0,1 1 0,0 0 0,0-1 0,-1 1 1,1 0-1,0-1 0,0 1 0,0 0 0,1 0 0,-1 0 0,0 0 0,1 0 0,-1 1 1,0-2-49,0 0 0,1 1 0,-1-1 0,0 1 0,0-1 0,1 1 0,-1-1-1,1 1 1,0 0 0,-1-1 0,1 1 0,0 0 0,0-1 0,0 1 0,0 0 0,0-1 0,0 1 0,1 0 0,-1-1 0,0 1-1,1-1 1,-1 1 0,1 0 0,0-1 0,-1 1 0,1-1 0,0 0 0,0 1 0,0-1 0,0 0 0,1 1 49,8-34 501,-9 30-427,-1 0-1,0 0 0,1 0 1,-1 0-1,1 0 0,0 0 1,-1 1-1,1-1 0,0 0 1,0 1-1,0-1 0,0 0 1,1 1-1,-1-1 0,0 1 1,1 0-1,-1-1 0,1 1 1,-1 0-1,1 0 0,-1 0 1,1 0-1,0 0 0,0 0 1,-1 1-1,1-1 0,0 0 1,0 1-1,0-1 0,0 1 1,0 0-1,0 0 0,0 0 1,0 0-1,-1 0 0,1 0 1,0 0-1,1 1-73,4 5 18,-1 1-1,0 0 1,0 0 0,0 1-1,-1-1 1,0 1 0,0 0-1,-1 1 1,0-1 0,-1 1-1,1 0 1,-2 0-1,1 0 1,-1 0 0,-1 0-1,0 0 1,0 1 0,-1-1-1,0 0 1,0 1 0,-1-1-1,-1 0 1,0 2-18,-3 18 54,-2 0-1,-1 0 1,-1-1 0,-1-1 0,-2 1-1,0-2 1,-2 0 0,-1 0 0,-1-1-1,-1-1 1,-2-1 0,0 0 0,-1-2 0,-12 10-54,23-22-69,6-5-42,0 0 0,-1 0 0,0 0 0,0-1 0,0 0 0,0 1 0,0-1 0,-1-1 0,1 1 0,-1-1 0,0 1 0,1-1 0,-1-1 0,-2 1 111,2-32-8360,12 12 923</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7.140"/>
    </inkml:context>
    <inkml:brush xml:id="br0">
      <inkml:brushProperty name="width" value="0.05" units="cm"/>
      <inkml:brushProperty name="height" value="0.05" units="cm"/>
    </inkml:brush>
  </inkml:definitions>
  <inkml:trace contextRef="#ctx0" brushRef="#br0">274 68 16111,'0'-14'2814,"0"-33"606,0 40 46,0 41-2083,-10 122-525,2 69-67,51 26-907,-16-148-3136,-26-103 3067,-1-1 1,0 1-1,1 0 1,-1 0 0,0 0-1,1 0 1,-1 0-1,1 0 1,-1 0-1,0 0 1,1 0 0,-1 0-1,0 0 1,1 0-1,-1 0 1,1 0-1,-1 0 1,0 0 0,1 0-1,-1 0 1,0 1-1,1-1 1,-1 0 0,0 0-1,1 0 1,-1 1-1,0-1 1,0 0-1,1 0 1,-1 1 0,0-1-1,0 0 1,1 0-1,-1 1 1,0-1-1,0 0 1,0 1 0,0-1-1,1 1 1,-1-1-1,0 0 1,0 1-1,0-1 1,0 0 0,0 1 184,3-37-4166,-18-81-180,-29 6 3592,-38-7 3511,64 99-1490,-1 0-1,0 1 1,-2 1 0,0 1-1,-1 0 1,0 2-1,-1 1-1266,-12-9 3716,44 20-2296,99 13-449,-50-11-587,-1-2-1,-1-2 0,1-3 0,-1-3 1,39-11-384,-51 8 123,-26 7-96,1 1-1,-1 1 1,1 0-1,0 1 1,0 1 0,0 1-1,2 1-26,-18 1-2,-1 0 1,0 0-1,0 1 0,0-1 0,0 1 0,-1-1 0,1 1 0,0 0 0,-1 0 0,1-1 0,-1 1 0,0 0 0,1 0 0,-1 1 1,0-1-1,0 0 0,0 0 0,-1 1 0,1-1 0,0 0 0,-1 1 0,0-1 0,1 0 0,-1 1 0,0-1 0,0 1 0,0-1 1,-1 0-1,1 1 0,-1-1 0,1 0 0,-1 1 0,0-1 0,0 0 2,1 6-25,-49 305-418,47-293 442,0-8-47,1 0 1,0 0 0,0 1 0,1-1 0,1 0 0,0 0 0,1 1 0,0-1 0,1 0 0,0 0 0,1-1 0,2 5 47,-5-15-13,0 1 0,0-1 0,0 0 0,0 1 0,0-1 0,0 0 0,1 0 0,-1 0-1,0 1 1,1-2 0,-1 1 0,1 0 0,-1 0 0,1 0 0,0-1 0,-1 1 0,1-1 0,0 1 0,-1-1 0,1 0 0,0 1 0,0-1 0,-1 0 0,1 0 0,0 0 0,-1-1 0,1 1 0,0 0 0,0-1 0,-1 1 0,1-1 0,0 1 0,-1-1 0,1 0 0,-1 0 0,1 0 0,-1 0 0,1 0 0,-1 0 0,0 0 13,52-50 174,17-40 374,-48 59-500,2 0 1,1 2-1,2 0 0,0 2 0,2 2 1,9-6-49,-36 29-2,0 1 0,1 0 0,-1 0 0,0 0 0,1 0 1,-1 1-1,1-1 0,-1 0 0,1 1 0,0 0 0,0 0 0,-1 0 0,1 0 1,0 0-1,0 0 0,0 1 0,0-1 0,0 1 0,0 0 0,0 0 1,0 0-1,0 1 0,0-1 0,0 0 0,0 1 0,0 0 0,0 0 0,0 0 1,0 0-1,0 0 0,-1 1 0,1-1 0,-1 1 0,1 0 0,-1 0 0,1 0 1,-1 0-1,0 0 0,0 0 0,0 1 2,51 150-55,1 3 19,-52-153 31,0 0-1,0 0 0,0 0 1,0 0-1,1-1 1,-1 1-1,1-1 0,0 0 1,0 0-1,-1 0 0,2 0 1,-1 0-1,0-1 1,0 1-1,0-1 0,1 0 1,-1 0-1,0 0 1,1 0-1,-1-1 0,1 1 1,-1-1-1,1 0 0,-1 0 1,1 0-1,-1-1 1,1 1-1,-1-1 0,1 0 1,-1 0-1,1 0 0,-1 0 1,0 0-1,0-1 1,0 0-1,0 1 0,0-1 1,2-2 5,20-18 101,-1-1 0,-1 0 0,-1-2-1,-1-1 1,-1 0 0,-1-2 0,-2 0 0,-1-1 0,-1-1 0,1-6-101,-14 32 16,3-6 34,3-4 74,0-1 0,-1 0-1,0 0 1,-2-1 0,0 0 0,0 0 0,-2 0 0,1-8-124,-3 23 13,-1-1 0,0 1-1,0-1 1,0 1 0,0-1 0,-1 1 0,1-1 0,0 1 0,-1-1 0,1 1 0,0-1 0,-1 1 0,0 0 0,1-1 0,-1 1-1,0 0 1,0-1 0,0 1 0,0 0 0,0 0 0,0 0 0,0 0 0,0 0 0,0 0 0,0 0 0,-1 0 0,1 0-1,0 1 1,-1-1 0,1 0 0,0 1 0,-1-1 0,1 1 0,-1 0 0,1-1 0,-1 1 0,1 0 0,-1 0 0,1 0 0,-1 0-1,1 0 1,-1 0 0,1 1 0,-1-1 0,1 0 0,-1 1 0,1-1 0,-1 1 0,1-1 0,-1 1-13,-5 2 5,0-1 1,0 1 0,0 0 0,0 1 0,1 0 0,-1 0-1,1 0 1,0 1 0,0-1 0,1 2 0,-1-1 0,1 0-1,0 1 1,1 0 0,0 0 0,-1 1 0,2-1 0,-1 1-1,1 0 1,0 0 0,0 2-6,-4 10-2,1 1 0,1 0-1,1 0 1,1 1 0,0-1 0,2 1-1,0 5 3,0-11-98,1-1-1,0 1 0,1-1 0,0 0 1,1 1-1,1-1 0,0 0 0,1 0 1,1 0-1,0-1 0,1 1 0,0-1 1,1-1-1,0 1 0,1-1 0,1 0 1,0-1-1,0 0 0,1-1 0,0 0 0,1 0 1,0-1-1,1 0 0,0-1 0,0 0 1,1-1-1,0-1 0,0 0 0,0-1 1,3 1 98,-2-3-247,0 0 0,0-1 0,0-1 0,0 0 0,0-1 0,1 0 0,-1-1 0,0-1 0,0 0 0,0-1 0,0-1 0,-1 0 0,1-1 0,-1 0 0,0-1 0,0 0-1,-1-1 1,0 0 0,0-1 0,0-2 247,76-88-5192,-64 55 89</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8.893"/>
    </inkml:context>
    <inkml:brush xml:id="br0">
      <inkml:brushProperty name="width" value="0.05" units="cm"/>
      <inkml:brushProperty name="height" value="0.05" units="cm"/>
    </inkml:brush>
  </inkml:definitions>
  <inkml:trace contextRef="#ctx0" brushRef="#br0">23 110 10698,'8'-100'9113,"2"91"-3644,-2 32-3710,2 61-1249,-4 1 0,-3 0 0,-5 48-510,0-76 7,-9 59 89,10-155 123,7 21-207,0 1-1,0-1 0,2 1 0,0 0 0,1 1 1,1 0-1,0 0 0,1 1 0,1 1 0,0 0 1,1 0-1,0 1 0,1 1 0,1 0 0,0 1 1,0 1-1,1 0 0,1 1 0,-1 1 1,8-2-12,-18 7-25,1 0 1,-1 1 0,0 0 0,1 0 0,0 1 0,-1 0-1,1 0 1,0 0 0,-1 1 0,1 0 0,0 1 0,0-1-1,-1 1 1,1 0 0,0 1 0,-1 0 0,0 0 0,1 0-1,-1 1 1,0 0 0,0 0 0,0 0 0,-1 1 0,1 0-1,-1 0 1,0 1 0,0-1 0,0 1 0,0 0 0,-1 0-1,0 1 1,0-1 0,-1 1 0,1 0 0,-1 0 0,0 0 0,-1 0-1,2 6 25,-3 5-158,0-1 0,-1 0 0,-1 1 0,-1-1 0,0 0 0,-1 0-1,-1 0 1,0 0 0,-1 0 0,-1-1 0,0 0 0,-1 0 0,-1-1 0,0 0-1,-1 0 1,-1-1 0,0 0 0,-1 0 0,0-1 0,-1-1 0,0 0 0,0 0-1,-1-2 1,-1 1 0,0-2 0,0 0 0,-1 0 0,0-1 0,-8 2 158,15-6-23,1 1 1,-1-1 0,0-1-1,0 1 1,0-2 0,0 1-1,-1-1 1,1 0 0,0 0 0,-1-1-1,1 0 1,0-1 0,-1 0-1,1 0 1,0-1 0,0 0-1,0 0 1,0-1 0,0 0-1,0-1 1,1 1 0,0-1 0,0-1-1,0 1 1,0-1 0,0-1-1,1 1 1,0-1 0,0 0-1,1 0 1,0-1 0,0 0-1,0 0 1,1 0 0,0 0-1,0-1 1,1 1 0,0-1 0,-2-8 22,4-49-2792,22 4-3951,4 24-1083</inkml:trace>
  <inkml:trace contextRef="#ctx0" brushRef="#br0" timeOffset="319.044">938 547 16560,'0'0'4302,"0"0"-2193,0 0-870,0 0-556,0 0-459,0 0-80,0 0-37,-14 8 26,-46 29 166,57-34-257,0 0 0,0 0-1,0 1 1,1-1-1,-1 1 1,1 0 0,0 0-1,0 0 1,1 0-1,-1 0 1,1 0 0,0 1-1,0-1 1,0 0-1,0 1 1,1-1 0,0 1-1,0-1 1,0 1-1,0-1 1,1 3-42,-1 5 71,0-8-58,-1 0-1,1 0 1,-1 0-1,1 1 1,0-1-1,1 0 1,-1 0-1,1 0 1,-1 0-1,1 0 1,1 0-1,-1-1 1,0 1-1,1 0 1,0 0-1,0-1 1,0 1-1,0-1 1,1 0-1,-1 1 1,1-1-1,0 0 1,0-1-1,0 1 1,0 0-1,0-1 1,1 0-1,-1 0 1,1 0-1,-1 0 1,1 0-1,0-1 1,0 1-1,0-1 1,0 0-1,0-1 1,0 1-1,0-1 1,0 1-1,0-1 1,1 0-13,2-4 148,-1 1 0,0-1 1,0-1-1,0 1 0,0-1 1,-1 0-1,0 0 0,0 0 0,0-1 1,0 0-1,-1 0 0,0 0 1,-1 0-1,1-1 0,-1 1 0,0-1 1,-1 0-1,0 0 0,0 0 1,0 0-1,-1 0 0,0 0 0,0-1 1,-1 1-1,0 0 0,0-1 1,-2-6-149,2 7 0,-1 1 1,1-1-1,-2 1 1,1 0 0,-1 0-1,0-1 1,0 1-1,0 0 1,-1 1 0,0-1-1,0 0 1,-1 1-1,0 0 1,0-1 0,0 2-1,0-1 1,-1 0-1,1 1 1,-6-3-1,-29-6-2860,-6 24-3911,19 7-3628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7.733"/>
    </inkml:context>
    <inkml:brush xml:id="br0">
      <inkml:brushProperty name="width" value="0.05" units="cm"/>
      <inkml:brushProperty name="height" value="0.05" units="cm"/>
    </inkml:brush>
  </inkml:definitions>
  <inkml:trace contextRef="#ctx0" brushRef="#br0">41 148 14350,'0'0'4121,"0"0"-1564,0 0-459,0 0-609,0 0-571,1 18-138,-10 201 490,-3-159-1341,3 2-1,3-1 0,1 56 72,6-95-652,0 0 1,2 1-1,1-1 0,1 0 0,0-1 0,2 1 1,8 18 651,-15-39-116,0 0 1,0 0-1,0 0 1,0 0-1,0 0 0,0-1 1,0 1-1,0 0 1,0 0-1,0 0 1,0 0-1,1 0 1,-1-1-1,0 1 1,1 0-1,-1 0 1,0 0-1,1-1 1,-1 1-1,1 0 1,0 0-1,-1-1 1,1 1-1,-1 0 1,1-1-1,0 1 1,0-1-1,-1 1 1,1-1-1,0 1 1,0-1-1,-1 0 1,1 1-1,0-1 1,0 0-1,0 0 1,0 1-1,0-1 1,-1 0-1,1 0 1,0 0-1,0 0 1,0 0-1,0 0 1,0 0-1,0-1 1,0 1-1,-1 0 0,1 0 1,0-1-1,0 1 1,0 0-1,-1-1 1,1 1-1,0-1 1,0 1-1,-1-1 1,2 0 115,11-120-232,-13 96 421,-16-209 3880,8 159-2482,3 0 0,3-1 0,5-11-1587,-4 79 136,1-1 0,0 1 0,0 0 0,1 0 0,0-1 0,0 1 0,1 0-1,0 0 1,1 0 0,0 0 0,0 1 0,0-1 0,1 1 0,0 0 0,1 0 0,0 0 0,0 0 0,0 1 0,1 0 0,-1 0 0,2 0 0,-1 1 0,1 0 0,-1 0 0,1 1 0,1 0 0,-1 0 0,0 0-1,1 1 1,5-1-136,-1 2-3,0 1-1,0 1 0,0 0 1,0 0-1,0 1 0,-1 1 1,1 0-1,0 1 0,-1 0 1,1 1-1,-1 0 0,0 1 1,0 0-1,-1 0 0,1 1 1,-1 1-1,-1 0 0,1 0 0,-1 1 1,0 0-1,-1 0 0,0 1 1,0 0-1,-1 1 0,0 0 1,-1 0-1,0 0 0,-1 1 1,5 10 3,-10-16-45,1-1 0,-1 0 0,1 1 0,-1-1 1,0 0-1,-1 1 0,1-1 0,-1 0 1,0 1-1,0-1 0,0 0 0,0 0 0,-1 0 1,0 1-1,0-2 0,0 1 0,0 0 0,0 0 1,-1-1-1,0 1 0,0-1 0,0 0 0,0 0 1,0 0-1,-1 0 0,1-1 0,-1 1 1,-2 0 44,-117 42-1031,-81-26-2658,199-21-1532,26-5-1356,6 0-2690</inkml:trace>
  <inkml:trace contextRef="#ctx0" brushRef="#br0" timeOffset="305.287">708 114 4260,'0'0'9476,"0"0"-4843,0 0-1616,0 0-642,0 0-731,0 0-581,13 5-476,-5-1-519,-5-4-53,0 1-1,0 0 1,0 0-1,0 0 1,0 0 0,-1 1-1,1-1 1,-1 1 0,1 0-1,-1-1 1,1 1 0,-1 0-1,0 0 1,0 1-1,0-1 1,0 0 0,0 1-1,0-1 1,-1 1 0,1 0-1,-1-1 1,0 1 0,0 0-1,0 0 1,0 0-1,0 0 1,-1 0 0,1 0-1,-1 0 1,0 1-15,-17 423-1441,16-468 1606,2 1 0,1 0-1,3 0 1,1 0 0,2 0 0,2 1 0,1 0 0,2 1 0,13-26-165,-21 54-34,1 1 0,0-1 1,0 2-1,1-1 0,0 1 1,0 0-1,1 0 0,0 1 1,0 0-1,1 0 0,0 1 1,0 0-1,0 1 0,1 0 1,0 0-1,0 1 0,8-2 34,-8 4-430,0 0 0,-1 0 0,1 1 0,0 1 0,0-1 0,0 2 0,0-1 0,0 1 0,0 1 0,0 0-1,0 0 1,7 4 430,24 12-4692,-8 3-2462</inkml:trace>
  <inkml:trace contextRef="#ctx0" brushRef="#br0" timeOffset="632.957">1430 114 8776,'0'0'6620,"0"0"-3155,-1-13-1085,-4-37-847,5 49-1520,-1 0 0,0 0 0,0 0 0,1 0 0,-1 1 1,0-1-1,0 0 0,0 1 0,0-1 0,0 1 1,0-1-1,0 1 0,0-1 0,0 1 0,0 0 1,0 0-1,0-1 0,0 1 0,0 0 0,-1 0 1,1 0-1,0 0 0,0 0 0,0 0 0,0 0 0,0 1 1,0-1-1,0 0 0,0 1 0,0-1 0,0 1 1,0-1-1,0 1 0,0-1 0,0 1 0,0-1 1,0 1-1,0 0 0,0 0 0,1 0 0,-1-1 0,0 1 1,1 0-1,-1 0 0,0 0 0,1 0 0,-1 0 1,1 0-1,0 0 0,-1 0 0,1 1-13,-11 12 61,2 1-1,-1 1 1,2 0-1,0 0 1,1 0-1,1 1 1,0 0-1,2 0 1,-1 1-1,2-1 1,1 1-1,0 0 1,1 0-1,1 0 1,0 0-1,2 0 1,0-1-1,2 9-60,-2-18-7,0-1 0,1 1 0,-1-1 0,1 0 0,1 0 0,-1 0-1,1-1 1,1 1 0,-1-1 0,1 0 0,0 0 0,0-1 0,1 1 0,-1-1-1,1 0 1,1-1 0,-1 1 0,0-1 0,1-1 0,0 1 0,0-1 0,0 0 0,1-1-1,-1 1 1,0-2 0,1 1 0,-1-1 0,1 0 0,0 0 0,-1-1 0,1 0-1,0-1 1,-1 1 0,1-2 0,0 1 0,-1-1 0,1 0 0,-1 0 0,2-2 7,2-1 153,-1 0 0,0-1 0,0-1 0,0 1 0,-1-2 0,0 1 1,0-1-1,-1-1 0,0 1 0,-1-1 0,1-1 0,-2 1 1,0-1-1,0-1 0,0 1 0,-1-1 0,-1 0 0,0 0 0,-1 0 1,0 0-1,0-1 0,-1 0 0,-1 1 0,0-1 0,0 0 0,-1 1 1,-1-1-1,0 0 0,-1 0 0,0 1 0,0-1 0,-4-8-153,3 12-10,0 0 0,-1 1 0,0-1 0,0 1-1,0 0 1,-1 0 0,0 1 0,0-1 0,-1 1 0,0 0-1,0 1 1,0-1 0,-1 1 0,0 1 0,0-1 0,0 1-1,0 0 1,-1 1 0,1-1 0,-1 2 0,0-1 0,0 1-1,0 0 1,0 1 0,-8-1 10,4 1-616,0 0 1,-1 1-1,1 0 1,0 1-1,0 1 1,0 0-1,0 0 1,1 1-1,-1 1 1,1 0-1,-4 2 616,-23 14-6790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14.984"/>
    </inkml:context>
    <inkml:brush xml:id="br0">
      <inkml:brushProperty name="width" value="0.05" units="cm"/>
      <inkml:brushProperty name="height" value="0.05" units="cm"/>
    </inkml:brush>
  </inkml:definitions>
  <inkml:trace contextRef="#ctx0" brushRef="#br0">601 212 9033,'3'-113'8322,"-3"109"-8080,0 0-1,1 1 1,-1-1-1,-1 0 1,1 1-1,0-1 1,-1 0-1,0 1 1,0-1-1,0 1 1,0-1-1,0 1 1,-1-1-1,0 1 1,0 0-1,0 0 1,0 0-1,0 0 1,0 0-1,-1 0 1,1 1-1,-1-1 1,0 1-1,0-1 1,0 1-1,0 0 1,0 0-1,0 1 1,-1-1-1,1 1 1,-1-1-1,1 1 1,-1 0-1,1 0 1,-1 1-1,0-1 1,1 1-1,-1 0 1,0 0-1,1 0 1,-1 0-1,-1 1-241,-5 5 112,0 1 0,1 0-1,-1 1 1,2 0 0,-1 0 0,1 1-1,1 0 1,-1 1 0,2-1 0,-1 1-1,1 1 1,1-1 0,0 1 0,0 0-1,-2 11-111,-7 22 65,2 1 0,2 0-1,2 0 1,2 1 0,1 0-1,3 0 1,2 1 0,2-1-1,5 26-64,11 62 65,-10-85-753,-2-1-1,-2 1 0,-2 0 0,-2 0 0,-3 2 689,-26 15-5620,-12-42-6158,26-21 4144</inkml:trace>
  <inkml:trace contextRef="#ctx0" brushRef="#br0" timeOffset="364.375">89 700 3011,'0'0'6667,"-11"-14"-3261,-32-45-646,8 27 2931,63 28-3379,118 11-1550,98-6-462,19-64-273,-255 61-78,-7 1 75,0 0-1,0 0 0,0 0 1,0 0-1,0 0 0,1 1 1,-1-1-1,0 0 0,0 1 1,1-1-1,-1 1 0,0 0 1,1-1-1,-1 1 0,0 0 1,1 0-1,-1 0 0,0 0 1,1 0-1,-1 0 0,1 0 1,-1 0-1,0 1 0,1-1 1,-1 0-1,0 1 0,1-1 1,-1 1-1,0 0 0,0-1 1,0 1-1,1 0 0,-1 0 1,0-1-1,0 1 0,0 0 1,0 0-1,0 0 0,-1 1 1,1-1-1,0 0 0,0 0 1,-1 0-1,1 1 0,-1-1 1,1 0-1,-1 1-23,-38 220 699,37-216-814,0-1 0,1 1-1,-1 0 1,1-1 0,0 1 0,1 0-1,-1-1 1,1 1 0,0-1 0,0 1-1,1-1 1,0 1 0,0-1 0,0 0-1,1 0 1,-1 0 0,1 0 0,0 0-1,1-1 1,-1 1 0,1-1 0,2 2 115,28-14-12951,-27-2 6625</inkml:trace>
  <inkml:trace contextRef="#ctx0" brushRef="#br0" timeOffset="365.375">841 214 12011,'0'0'2787,"0"0"-833,0 0-417,0 0-1184,0 0-321,0 0-32,0 0-96,0 0-1122,92 35-2721,-69-12-3524</inkml:trace>
  <inkml:trace contextRef="#ctx0" brushRef="#br0" timeOffset="679.718">1043 574 2242,'0'0'9252,"0"0"-4875,-4 15-1313,-56 180 2344,32-95-5210,31-135 1264,6 3-1228,1 0 1,2 1-1,1 0 0,1 1 0,2 0 0,1 1 0,9-10-234,-22 34 11,0-1 0,0 0 0,0 1-1,1 0 1,-1 0 0,1 0 0,1 0 0,-1 1 0,1 0-1,-1 0 1,1 0 0,0 1 0,0 0 0,1 0 0,-1 1-1,1 0 1,-1 0 0,1 0 0,0 1 0,0 0 0,0 0-1,0 0 1,-1 1 0,1 0 0,0 1 0,0 0 0,0 0-1,0 0 1,-1 1 0,1-1 0,0 2 0,-1-1 0,0 1-1,1 0 1,1 1-11,7 12-239,0 1 1,-1 0-1,0 1 0,-1 0 0,-2 1 0,0 1 1,0 0-1,-2 0 0,5 15 239,45 84-5421,-54-111 4450,0-1 0,1 1 0,0-1 0,0-1 0,1 1 0,0-1-1,0 0 1,1-1 0,-1 1 0,1-1 0,0-1 0,4 2 971,29 9-5018</inkml:trace>
  <inkml:trace contextRef="#ctx0" brushRef="#br0" timeOffset="1081.316">2063 800 3395,'11'-20'4666,"83"-138"2541,-85 144-6210,-1 3-321,0 0-1,-1-1 1,-1 0 0,0 0-1,0 0 1,-1-1-1,-1 0 1,0 0 0,-1 0-1,0 0 1,-1-3-676,-2 13 101,0 1 1,-1-1-1,1 1 0,-1-1 0,0 1 0,1-1 1,-1 1-1,-1 0 0,1-1 0,0 1 1,0 0-1,-1 0 0,1 0 0,-1 0 0,0 0 1,0 0-1,1 1 0,-1-1 0,0 0 1,-1 1-1,1 0 0,0-1 0,0 1 0,-1 0 1,1 0-1,0 0 0,-1 1 0,1-1 1,-1 0-1,0 1-101,-79-9 561,77 9-518,-9 0-44,0 1 0,0 0 0,0 1 1,0 1-1,1 0 0,-1 0 0,1 2 0,0 0 0,0 0 1,0 1-1,1 1 0,-1 0 0,2 0 0,-1 1 0,1 1 1,0 0-1,1 1 0,0 0 0,1 0 0,0 1 0,0 0 1,1 0-1,1 1 0,0 1 0,0-1 0,2 1 0,-1 0 1,2 0-1,-1 0 0,2 1 0,0 0 0,0 3 1,1-5-141,1 0 1,0 1-1,1-1 0,0 1 1,1-1-1,1 1 0,0-1 1,0 0-1,1 1 0,1-1 0,0-1 1,1 1-1,0-1 0,7 12 141,-7-20-135,0 1-1,0-1 0,0 1 1,1-1-1,-1-1 0,1 1 1,0-1-1,0 0 0,0 0 1,0-1-1,0 0 0,0 0 1,0 0-1,1-1 0,-1 0 1,0 0-1,0-1 0,0 1 1,1-1-1,-1-1 0,0 1 1,0-1-1,-1 0 1,1 0-1,0-1 0,-1 0 1,1 0-1,-1 0 0,0-1 1,0 1-1,0-1 0,0 0 1,-1-1-1,3-3 136,12-12 203,-1-1 0,-2-1 1,0-1-1,-1 0 0,-1-1 0,-2 0 0,0-1 1,-1-1-1,-2 0 0,-1 0 0,-1-1-203,-5 23 44,23-76 805,-4-1 0,-3-1 0,-1-19-849,-12 10 1852,-6 91-1814,1-1-1,-1 1 1,0 0-1,0 0 1,0 0-1,0 0 1,0 0-1,0 0 1,0 0-1,1 0 1,-1 0-1,0 0 1,0 0-1,0 1 1,0-1-1,1 0 1,-1 1-1,0-1 1,0 1-1,0-1 1,1 1-1,-1-1 1,0 1-1,1-1 1,-1 1-1,0-1 1,1 1-1,-1 0 1,1 0-1,-1-1 1,1 1-1,-1 0 1,1 0-1,0-1 1,-1 1-1,1 0 1,0 0-1,0 0 1,0 0-1,-1 0 1,1 0-1,0-1-37,-13 33 94,1 0 0,2 0 1,1 1-1,2 0 0,1 1 0,2-1 0,1 1 0,1 0 0,3 0 1,0 0-1,5 22-94,-4-35 10,0 1 1,1-1 0,1 0-1,1 0 1,1 0 0,1-1-1,0 0 1,2 0 0,1 0 0,0-2-1,2 1 1,0-1 0,1-1-1,10 11-10,-19-25-146,-1-1 1,1 1-1,0-1 0,0 0 0,0 0 0,1-1 1,-1 1-1,1-1 0,-1 0 0,1 0 0,0-1 0,0 1 1,0-1-1,-1 0 0,1 0 0,0-1 0,1 0 1,-1 1-1,0-2 0,0 1 0,0-1 0,0 1 0,0-1 1,-1-1-1,1 1 0,0-1 0,0 1 0,-1-2 1,1 1-1,-1 0 0,1-1 0,-1 0 0,0 0 1,0 0-1,0 0 146,45-70-5200,-24 21-2509,-10 16-2844</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07.640"/>
    </inkml:context>
    <inkml:brush xml:id="br0">
      <inkml:brushProperty name="width" value="0.05" units="cm"/>
      <inkml:brushProperty name="height" value="0.05" units="cm"/>
    </inkml:brush>
  </inkml:definitions>
  <inkml:trace contextRef="#ctx0" brushRef="#br0">250 477 10922,'0'0'3486,"0"0"-977,0 0-37,0 0-337,-16-3-923,7 1-1084,5 1-102,1 0-1,-1 0 0,0 0 0,1 0 0,-1 0 0,0 1 0,0 0 0,1 0 0,-1 0 0,0 0 1,0 0-1,1 1 0,-1 0 0,0 0 0,1 0 0,-1 0 0,0 0 0,1 1 0,0-1 1,-1 1-1,1 0 0,0 0 0,0 0 0,0 1 0,0-1 0,0 1 0,-1 2-25,-6 8 16,0 1-1,2 0 0,-1 1 1,2 0-1,0 0 0,1 0 1,0 1-1,1 0 1,1 0-1,-1 11-15,4-19-6,0-1 0,0 1 0,1-1 0,0 0 0,1 1 0,0-1 0,0 0 0,0 1 1,1-1-1,0 0 0,0 0 0,1 0 0,0 0 0,0-1 0,1 1 0,-1-1 0,1 0 0,1 0 0,-1 0 0,1 0 0,0-1 0,1 0 0,-1 0 1,1 0-1,1 0 6,-3-2-2,1 0 0,-1 0 1,1 0-1,0-1 0,-1 1 1,1-1-1,0 0 0,1-1 1,-1 1-1,0-1 1,0 0-1,1 0 0,-1-1 1,1 1-1,-1-1 0,0-1 1,1 1-1,-1-1 0,0 0 1,1 0-1,-1 0 0,0-1 1,0 0-1,0 0 1,0 0-1,0 0 0,0-1 1,-1 0-1,1 0 0,-1 0 1,0-1-1,0 1 0,0-1 1,0 0-1,-1 0 0,1 0 1,-1-1-1,0 1 1,2-5 1,-2-6 70,0 0 1,-1 0-1,0 0 1,-1 0-1,-1 0 1,0 0-1,-1 0 1,-1 0 0,0 0-1,-1 0 1,-1 0-1,0 1 1,-1-1-1,0 1 1,-1 1-1,-1-1 1,-1 1 0,1 0-1,-2 0 1,0 1-1,0 0 1,-1 1-1,-6-5-70,11 10 1,0 0 0,0 1 0,-1-1 0,0 1 0,-1 0 0,1 1 0,-1-1 0,0 1 0,0 0 0,0 1 0,0 0 0,-1 0-1,1 1 1,-1 0 0,0 0 0,1 0 0,-1 1 0,0 0 0,0 1 0,0 0 0,0 0 0,0 1 0,-6 1-1,12-1-125,-1 0 0,1 1 0,0-1 0,-1 1 0,1 0 0,0 0 0,0 0 0,0 0 0,0 0 0,1 0 0,-1 0 0,0 1 0,1-1 0,0 0 0,-1 1 0,1 0 1,0-1-1,0 1 0,1-1 0,-1 1 0,0 0 0,1 2 125,6 61-8045,11-28 149</inkml:trace>
  <inkml:trace contextRef="#ctx0" brushRef="#br0" timeOffset="340.415">1191 290 17553,'9'-180'5279,"-8"176"-5142,-1 0-1,1 0 0,-1 1 1,0-1-1,0 0 0,0 0 0,0 0 1,-1 1-1,1-1 0,-1 0 1,0 0-1,0 1 0,0-1 1,-1 1-1,1-1 0,-1 1 1,0 0-1,0-1 0,0 1 1,0 0-1,-1 0 0,1 0 0,-1 1 1,0-1-1,0 1 0,0-1 1,0 1-1,0 0 0,0 0 1,-1 0-1,1 1 0,-1-1 1,1 1-1,-1 0 0,1 0 1,-1 0-1,0 0 0,0 0 1,1 1-1,-1 0 0,0 0 0,0 0 1,0 0-137,-3 2 30,0 1 1,0-1-1,1 1 0,-1 0 1,1 1-1,0-1 1,0 1-1,0 0 1,0 1-1,1 0 0,0 0 1,0 0-1,0 0 1,0 1-1,1-1 0,0 1 1,0 0-1,1 1 1,-2 3-31,-48 131 228,34-52-168,5 2 0,4-1 0,3 2 0,5 60-60,-2 14 21,5-116-53,-3 0-1,-1 0 1,-3-1-1,-1 0 1,-3 0-1,-2-1 1,-2 0-1,-2-1 1,-2 0-1,-3-2 1,-11 19 32,24-52-90,0-1 0,-1-1 0,0 1 0,-1-2 0,0 1 0,0-1 0,-1-1 0,0 0 0,-1 0 0,0-1 0,0-1 0,0 0 1,-1 0-1,0-1 0,0-1 0,0 0 0,-1-1 0,1-1 0,-1 0 0,0 0 0,0-2 0,1 1 0,-1-2 0,0 0 0,0-1 0,1 0 0,-1-1 0,1 0 0,0-1 0,0-1 1,0 0-1,0-1 0,-10-6 90,12 4-143,0 1 1,1-2 0,0 1 0,0-1 0,1-1-1,0 0 1,1 0 0,0-1 0,1 0-1,0 0 1,1 0 0,0-1 0,1 0 0,-4-12 142,6 15-393,1-1 0,0 1 1,0-1-1,1 0 1,0 0-1,1 1 0,0-1 1,1 0-1,0 0 1,0 1-1,1-1 1,1 0-1,0-2 393,25-46-4970,8 3-2771</inkml:trace>
  <inkml:trace contextRef="#ctx0" brushRef="#br0" timeOffset="673.363">741 633 9001,'0'0'6342,"0"0"-3081,0 0-810,0 0-231,0 0-677,0 0-609,20-10-389,-5 1-461,-4 3-41,0 0 1,0 0-1,1 1 0,0 1 1,-1-1-1,2 2 0,-1 0 1,0 0-1,0 2 0,1-1 0,8 1-43,374 3-1628,-380 0-405,-16 3-6429,-12-1-539</inkml:trace>
  <inkml:trace contextRef="#ctx0" brushRef="#br0" timeOffset="17289.488">468 2191 7815,'1'-7'549,"0"0"0,1 0 0,0 0 1,0 0-1,1 1 0,-1-1 0,1 1 0,1 0 0,-1 0 0,1 0 0,1 0 0,-1 1 0,1-1 0,-1 1 0,1 0 0,1 1 0,-1-1 0,1 1 0,0 0 0,0 0 0,0 1 0,0 0 0,1 0 0,-1 0 0,1 1 0,6-2-549,-6 4 150,0 0 1,0 0-1,0 1 0,0 0 0,0 0 0,0 1 0,0 0 0,-1 0 1,1 0-1,0 1 0,-1 0 0,0 0 0,0 1 0,0-1 1,0 1-1,-1 1 0,1-1 0,-1 1 0,0 0 0,0 0 1,-1 1-1,3 3-150,1 2 11,0 0 0,-1 1 0,0 0 1,0 1-1,-1-1 0,-1 1 0,-1 0 1,1 1-1,-2-1 0,0 1 0,-1 1-11,-1-2-2,-1 0-1,0 0 0,-1 0 1,-1 0-1,0 0 0,-1 0 1,0-1-1,-1 1 0,0-1 1,-1 0-1,-1 0 0,0 0 1,0-1-1,-1 0 0,-1 0 1,1-1-1,-2 0 0,1 0 1,-2-1-1,-3 3 3,-3 3-58,0-1-1,-1-1 1,0-1 0,-1 0 0,-1-1-1,0-1 1,0-1 0,-1-1 0,0-1-1,-1 0 1,1-2 0,-5 1 58,12-4 6,-1 0 0,1-1 0,-1 0 0,1-2 0,-1 1 0,1-1 0,-1-1 0,-6-2-6,16 3 42,0 0 1,0 0-1,0-1 0,0 1 0,0-1 1,0 0-1,0 0 0,1 0 1,-1-1-1,1 1 0,0-1 1,0 0-1,0 0 0,0 0 1,0 0-1,0 0 0,1-1 1,0 1-1,-1-1 0,1 0 1,1 0-1,-1 1 0,1-1 1,-1 0-1,1 0 0,0-1 1,0 1-1,1-3-42,0 2 56,0 0-1,1-1 1,-1 1 0,1 0 0,1 0-1,-1 0 1,1 0 0,0 0 0,0 0-1,0 0 1,1 0 0,0 1 0,0-1-1,0 1 1,0 0 0,1 0 0,-1 0-1,1 0 1,0 1 0,0-1 0,1 1-1,-1 0 1,1 0 0,-1 1 0,1-1-1,0 1 1,0 0 0,0 0-1,0 1 1,0 0 0,0 0 0,1 0-1,-1 0 1,0 1 0,1 0 0,-1 0-1,0 0 1,1 1 0,-1 0 0,0 0-1,0 0 1,1 0 0,0 2-56,20 4 0,-1 2 1,-1 1-1,1 1 1,-2 1-1,0 1 1,0 1-1,-1 1 1,-1 1-1,0 1 1,-2 1-1,7 7 0,77 86-1580,-51-76-2803,-13-44-7810,-26-3 4287</inkml:trace>
  <inkml:trace contextRef="#ctx0" brushRef="#br0" timeOffset="17613.854">1174 2029 11691,'0'0'2530,"0"0"-373,0 0 272,0 0-603,0 0-668,-13 11-250,-40 40-225,49-46-625,1 1 0,-1-1 0,1 1 0,1 0 0,-1 0 0,1 0 0,0 0 0,1 0 0,-1 0 0,1 1 0,0-1 0,1 0 0,-1 1 0,2 5-58,-2 5 48,-1 73-230,2-90 163,0 0-1,0-1 1,0 1-1,0 0 1,1-1-1,-1 1 1,0 0-1,0-1 1,0 1-1,0 0 1,0-1-1,0 1 1,0 0 0,1 0-1,-1-1 1,0 1-1,0 0 1,0 0-1,1-1 1,-1 1-1,0 0 1,0 0-1,1-1 1,-1 1-1,0 0 1,0 0-1,1 0 1,-1 0-1,0 0 1,1-1 0,-1 1-1,0 0 1,0 0-1,1 0 1,-1 0-1,0 0 1,1 0-1,-1 0 1,0 0-1,1 0 1,-1 0-1,0 0 1,1 0-1,-1 0 1,0 1-1,1-1 1,-1 0 0,0 0-1,0 0 1,1 0-1,-1 0 20,8-89 62,-9 70 78,2 0 1,0 1 0,1-1-1,1 0 1,0 1-1,2 0 1,0 0 0,1 0-1,1 0 1,0 1 0,2 0-1,0 1 1,3-4-141,-7 15 22,0 1 1,0 0-1,0 1 1,1-1-1,-1 1 0,1 1 1,0-1-1,0 1 1,0-1-1,0 2 1,1-1-1,-1 1 0,0 0 1,1 0-1,-1 1 1,0 0-1,1 0 1,-1 0-1,1 1 0,-1 0 1,0 0-1,1 0 1,-1 1-1,0 0 0,0 1 1,0-1-1,-1 1 1,1 0-1,0 0 1,-1 1-1,0 0 0,0 0 1,0 0-1,0 0 1,-1 1-1,0 0 1,0 0-1,0 0 0,0 0 1,1 4-23,12 15-185,-2 2 1,0-1-1,-2 2 1,-1 0-1,-1 1 1,-1 0-1,-2 0 1,-1 1 0,0 4 184,-5-24-357,23 74-3608,6-38-6010,-14-33 4018</inkml:trace>
  <inkml:trace contextRef="#ctx0" brushRef="#br0" timeOffset="18074.592">1952 2224 6662,'13'-18'4250,"80"-104"2887,-54 50-1742,-38 71-5325,-1-1 0,1 0 0,-1 0 0,0 0-1,0 0 1,0 0 0,0 1 0,0-1 0,0 0 0,0 0 0,-1 0-1,1 0 1,0 0 0,-1 1 0,0-1 0,1 0 0,-1 1 0,0-1-1,0 0 1,0 1 0,0-1 0,0 1 0,0-1 0,-1 1-1,1-1 1,0 1 0,-1 0 0,1 0 0,-1 0 0,1 0 0,-1 0-1,0 0 1,1 0 0,-1 0 0,0 1 0,0-1 0,1 1-1,-1-1 1,0 1 0,-2 0-70,-10-1 18,-1 1-1,0 1 0,0 0 1,0 1-1,1 1 0,-1 0 1,1 1-1,0 1 0,0 0 1,0 0-1,0 2 0,1 0 1,0 0-1,1 1 0,0 1 1,0 0-1,1 0 0,0 2 1,0-1-1,-7 11-17,0 0-468,1 1 1,1 0-1,1 1 0,1 1 0,1 0 1,1 1-1,1 0 0,-2 9 468,12-32-82,-1-1-1,1 1 1,0 0 0,0-1-1,0 1 1,0 0 0,0 0-1,0 0 1,0 0 0,0 0-1,1 0 1,-1 0 0,1 0-1,0 0 1,0 0 0,-1 0-1,1 1 1,0-1 0,1 0-1,-1 0 1,0 0 0,1 0 0,-1 0-1,1 0 1,0 0 0,-1 0-1,1 0 1,0 0 0,0 0-1,0 0 1,1-1 0,-1 1-1,0 0 1,1-1 0,-1 1-1,1-1 1,-1 1 0,1-1-1,0 0 1,-1 0 0,1 0-1,0 0 1,0 0 0,0 0-1,0 0 1,0 0 0,0-1-1,0 1 1,0-1 0,0 0-1,0 1 1,1-1 0,-1 0-1,0 0 1,0-1 0,0 1-1,1 0 84,12-6 192,-1 0 1,0-1 0,0-1 0,-1 0 0,0 0 0,0-1-1,-1-1 1,0 0 0,-1-1 0,0 0 0,-1-1 0,0 0 0,-1-1-1,0 0 1,-1 0 0,1-3-194,21-37 895,-3-2 0,-2 0-1,-2-2 1,-3 0 0,5-31-895,26-71 571,-64 198-536,1 1 1,1 0 0,3 1-1,-4 41-35,1-5 18,5-47-18,-1 5-1,1 1 1,1 1-1,2-1 0,2 0 0,1 1 0,2-1 1,2 7 0,-3-36-22,0-1 1,1 0 0,-1 0-1,1 0 1,0 0 0,1 0-1,-1 0 1,1-1 0,0 1-1,1-1 1,-1 0-1,1 0 1,0 0 0,1 0-1,-1-1 1,1 0 0,0 0-1,0 0 1,0 0 0,0-1-1,1 0 1,-1 0 0,1 0-1,0-1 1,0 1 0,0-2-1,0 1 1,0-1-1,0 1 1,0-2 0,1 1-1,-1-1 1,0 0 0,6-1 21,5-2 9,0-1 0,0-1 0,0-1 0,-1-1 0,0 0 0,0-1 0,0 0 0,-1-1 0,-1-1 0,0-1 1,0 0-1,-1 0 0,0-2 0,-1 1 0,-1-2 0,0 0 0,0 0 0,-2 0 0,0-2 0,5-8-9,-21 41-7228,-8 1-1233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5:47.038"/>
    </inkml:context>
    <inkml:brush xml:id="br0">
      <inkml:brushProperty name="width" value="0.05" units="cm"/>
      <inkml:brushProperty name="height" value="0.05" units="cm"/>
    </inkml:brush>
  </inkml:definitions>
  <inkml:trace contextRef="#ctx0" brushRef="#br0">182 327 5125,'0'0'9913,"-4"-13"-5930,-11-39-1875,10 45 1320,2 25-2409,6 305 947,7-214-4323,5-3-4363,-10-84-791</inkml:trace>
  <inkml:trace contextRef="#ctx0" brushRef="#br0" timeOffset="403.92">165 311 8744,'7'-92'3614,"-7"89"-3348,0-1 0,0 1 0,0 0-1,0-1 1,1 1 0,0-1 0,-1 1-1,1 0 1,0 0 0,1-1 0,-1 1-1,0 0 1,1 0 0,0 0 0,0 1-1,0-1 1,0 0 0,0 1 0,0-1-1,1 1 1,-1-1 0,1 1 0,0 0-1,0 0 1,-1 1 0,1-1 0,1 0-1,-1 1 1,0 0 0,0 0 0,0 0-1,1 0 1,-1 0 0,1 1-266,70 16 1673,-50-5-1585,-1 1-1,0 2 1,-1 0-1,0 1 0,-1 1 1,-1 1-1,-1 1 1,0 1-1,-2 1 1,0 0-1,-1 1 1,-1 1-1,6 11-87,-16-23-3,0 0 0,-1 0 0,0 0 0,0 1 0,-1 0 0,-1-1 0,0 1 0,0 0 0,-1 1-1,0-1 1,-1 0 0,0 0 0,-1 0 0,0 0 0,-1 0 0,-1 0 0,1 0 0,-1 0 0,-1-1 0,0 0 0,-1 1-1,0-1 1,0-1 0,-1 1 0,0-1 0,-7 8 3,-6 1-29,-1 0 0,0-1 0,-1-1 0,0-1 0,-2-1 1,0-1-1,0-1 0,-1-1 0,0-1 0,-1-1 0,0-1 0,-1-2 0,1 0 0,-1-2 0,0 0 0,-1-2 0,1-1 0,0-1 0,-10-2 29,32 2 4,0 0-1,0 0 1,0 0-1,0 0 1,0-1-1,0 1 1,0-1-1,0 0 1,0 0-1,0-1 0,1 1 1,-1-1-1,0 0 1,1 0-1,0 0 1,-1 0-1,1-1 1,0 1-1,0-1 1,-2-2-4,22-27 21,26 5-64,1 2 0,1 1 1,1 3-1,48-15 43,-45 17-69,79-30-32,-31 13 85,-2-4-1,36-23 17,-129 62 59,1-1 0,0 1 0,0 0-1,-1-1 1,1 1 0,-1-1-1,1 0 1,-1 0 0,0 0 0,0 0-1,0 0 1,0 0 0,0-1-1,0 1 1,-1-1 0,1 1 0,-1-1-1,1 0 1,-1 1 0,0-1 0,0 0-1,0 0 1,-1 0 0,1-3-59,-1 6 45,0-1 0,0 1 0,0-1 0,-1 1 0,1-1 0,0 1 1,0-1-1,-1 1 0,1-1 0,0 1 0,-1-1 0,1 1 0,0 0 0,-1-1 1,1 1-1,-1 0 0,1-1 0,0 1 0,-1 0 0,1-1 0,-1 1 0,1 0 1,-1 0-1,1 0 0,-1 0 0,1-1 0,-1 1 0,0 0 0,1 0 0,-1 0 1,1 0-1,-1 0 0,1 0 0,-1 0 0,1 0 0,-1 0 0,1 1 0,-1-1 1,1 0-1,-1 0 0,1 0 0,-1 1 0,1-1 0,-1 0 0,1 0 0,-1 1 1,1-1-1,0 0 0,-1 1 0,1-1 0,0 1 0,-1-1 0,1 0 0,0 1 1,-1-1-1,1 1 0,0-1 0,0 1 0,-1-1 0,1 1 0,0-1 0,0 1 1,0-1-1,0 1-45,-4 16 103,1 0 0,0 0 1,2 0-1,0 1 0,1-1 0,0 0 1,2 0-1,0 5-103,0 1 55,5 183 205,-7-118-2589,0-57 565,1-31-5384,3-9 1916,1-4-3053</inkml:trace>
  <inkml:trace contextRef="#ctx0" brushRef="#br0" timeOffset="638.139">861 0 10506,'0'0'1185,"0"0"-1025,0 0 257,0 0-225,79 89-192,-47-50-288,-3-2-4229</inkml:trace>
  <inkml:trace contextRef="#ctx0" brushRef="#br0" timeOffset="901.944">1301 372 14798,'0'0'3924,"5"-12"-1191,13-43-341,-16 52-2194,-1 1 0,0-1 1,-1 0-1,1 0 0,-1 0 1,1 1-1,-1-1 0,0 0 1,0 0-1,0 0 1,0 0-1,0 0 0,-1 0 1,1 1-1,-1-1 0,0 0 1,0 0-1,0 1 0,0-1 1,0 0-1,-1 1 0,1-1 1,-1 1-1,0 0 1,1-1-199,-1 2 32,0 0 1,0 0 0,0 0 0,1 0-1,-1 0 1,0 1 0,0-1 0,0 1 0,0-1-1,0 1 1,-1-1 0,1 1 0,0 0-1,0 0 1,0 0 0,0 0 0,0 1 0,0-1-1,0 0 1,0 1 0,0 0 0,0-1-1,0 1 1,0 0 0,0 0 0,0 0 0,1 0-1,-1 0 1,-1 1-33,-2 2 1,1-1 0,-1 1 0,0 0 0,1 0 0,0 0 1,0 1-1,0 0 0,1-1 0,-1 1 0,1 1 0,0-1 0,1 0 0,-1 1 0,1-1 0,0 1 0,1 0 0,-1-1 0,1 1 0,0 0 0,0 0 0,1 0 1,0 0-1,0 0 0,0 0 0,1 0 0,0 0-1,2 9-50,0-1-1,0 0 1,2-1 0,0 1-1,0-1 1,1 0 0,1 0 0,0 0-1,1-1 1,4 5 50,3 0-135,-1 1-1,-1 0 0,-1 1 1,0 1-1,-2 0 1,0 0-1,-1 1 1,-1 0-1,-1 1 1,-1-1-1,-1 1 1,-1 1-1,0 4 136,-5-26 6,1 1-1,0-1 0,-1 0 1,1 1-1,-1-1 0,1 0 1,-1 1-1,1-1 0,-1 0 1,0 0-1,0 0 0,1 1 0,-1-1 1,0 0-1,0 0 0,0 0 1,0-1-1,-1 1 0,1 0 1,0 0-1,0 0 0,0-1 1,-1 1-1,1-1 0,0 1 1,-1-1-1,1 0 0,0 1 0,-1-1 1,1 0-1,-1 0 0,1 0 1,0 0-1,-1 0 0,1 0 1,-1 0-1,1 0-5,-64-8 253,56 7-233,7 0-19,-37-5-37,0-1 1,0-2 0,0-2-1,2-2 1,-25-12 35,61 25-92,-16-11-1169,17 1-4870,11 3-425</inkml:trace>
  <inkml:trace contextRef="#ctx0" brushRef="#br0" timeOffset="1148.484">1768 144 15599,'2'-14'4842,"10"-39"-1821,-4 37-477,-5 24 213,-15 596-146,29-449-4071,-15-147 1106,0-1 0,1 1 0,0-1 0,1 0-1,-1 1 1,1-2 0,1 1 0,-1 0 0,1-1 0,0 0 0,5 4 354,43 14-7911,-27-24 117</inkml:trace>
  <inkml:trace contextRef="#ctx0" brushRef="#br0" timeOffset="1445.652">2149 222 11018,'0'0'6182,"0"0"-3150,0 0-1030,0 0 43,-4 15-139,-17 170 1430,16 188-4825,-7-325-3228,-3-19-5503,4-15-2042</inkml:trace>
  <inkml:trace contextRef="#ctx0" brushRef="#br0" timeOffset="1446.652">1538 616 11211,'0'0'5301,"0"0"-2611,0 0-1168,19-11-572,-16 9-922,13-7 93,0 0 1,1 0-1,1 2 0,-1 0 0,1 1 1,0 1-1,0 1 0,19-3-121,686-43 342,-588 24-3006,-130 12-6278,-18 7 2755</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23.705"/>
    </inkml:context>
    <inkml:brush xml:id="br0">
      <inkml:brushProperty name="width" value="0.05" units="cm"/>
      <inkml:brushProperty name="height" value="0.05" units="cm"/>
    </inkml:brush>
  </inkml:definitions>
  <inkml:trace contextRef="#ctx0" brushRef="#br0">454 1 9897,'0'0'3257,"0"0"-455,0 0 177,0 0-411,0 0-844,0 0-795,-4 12-240,-19 176 1201,43 222-3075,-18-352-2499,-1-39-408,-1 0-3779,0-13-110</inkml:trace>
  <inkml:trace contextRef="#ctx0" brushRef="#br0" timeOffset="630.434">238 436 7976,'-3'-4'164,"-6"-9"623,0 0 1,-1 0 0,-1 0-1,0 2 1,-1-1-1,0 1 1,0 1-1,-7-4-787,-105-61 8462,124 75-8433,0 0 1,-1-1-1,1 1 1,-1 0-1,1 0 1,0-1-1,-1 1 1,1 0-1,0-1 1,0 1-1,-1 0 1,1-1-1,0 1 1,0-1-1,0 1 1,-1-1-1,1 1 1,0 0-1,0-1 1,0 1-1,0-1 1,0 1 0,0-1-1,0 1 1,0-1-1,0 1 1,0-1-1,0 1 1,0 0-1,0-1 1,0 1-1,0-1 1,1 1-1,-1-1 1,0 1-1,0 0 1,0-1-1,1 1 1,-1-1-1,0 1 1,0 0-1,1-1 1,-1 1-1,0 0 1,1-1-1,-1 1 1,1 0-1,-1 0 1,0-1-1,1 1 1,-1 0-1,1 0 1,-1 0-1,1 0 1,-1 0-1,0-1 1,1 1 0,-1 0-1,1 0 1,-1 0-1,1 0 1,-1 0-1,1 0 1,-1 0-1,1 1 1,-1-1-1,0 0 1,1 0-1,-1 0-29,44-5 215,-39 5-123,151-9 101,-34 5-109,-1-6-1,0-5 0,64-19-83,-79 7-101,-104 66-17,-68 117 76,57-132 27,2 0 1,0 0 0,2 1 0,0 0 0,2 0-1,1 1 1,1-1 0,1 0 0,2 13 14,-1-35-6,-1 0 1,1 0 0,0 0 0,0 0-1,0 0 1,0 0 0,1 0 0,-1 0-1,1-1 1,-1 1 0,1-1 0,0 1 0,0-1-1,0 0 1,1 1 0,-1-1 0,0 0-1,1-1 1,-1 1 0,1 0 0,0-1-1,-1 1 1,1-1 0,0 0 0,0 0-1,0 0 1,0 0 0,0-1 0,0 1-1,0-1 1,0 1 0,0-1 0,1 0 0,-1-1-1,0 1 1,0 0 0,0-1 0,0 0-1,0 0 1,0 1 0,0-2 0,0 1-1,-1 0 1,1-1 0,0 1 0,-1-1-1,1 0 1,-1 0 0,1 0 0,-1 0-1,0 0 1,0 0 0,0-1 5,119-125 295,-62 55-78,-44 56-184,0 1-1,1 0 0,0 1 0,2 1 0,0 0 0,0 1 0,1 1 0,8-3-32,-25 14 0,0 1 0,-1-1 1,1 0-1,0 1 0,-1-1 1,1 1-1,0 0 0,0 0 1,0-1-1,0 1 0,-1 0 1,1 1-1,0-1 0,0 0 1,0 0-1,-1 1 0,1-1 1,0 1-1,0 0 0,-1-1 1,1 1-1,0 0 0,-1 0 1,1 0-1,-1 0 0,1 0 1,-1 0-1,0 1 0,1-1 1,-1 0-1,0 1 0,0-1 1,0 1-1,0-1 0,1 3 0,23 67-25,-19-50 33,1 2 4,-6-13-37,0 0-1,1 0 1,0 0 0,1-1 0,0 1 0,0 0 0,1-1-1,1 0 1,-1 0 0,2 0 0,-1-1 0,1 1 0,0-1-1,1-1 1,0 1 0,0-1 0,0 0 0,1-1 0,0 0-1,1 0 1,-1-1 0,1 0 0,0 0 0,8 2 25,-5-6 0,-1 0-1,1-1 1,-1-1 0,1 0 0,-1-1 0,1 0 0,-1-1-1,0 0 1,0 0 0,0-2 0,-1 1 0,1-1-1,-1-1 1,0 0 0,0 0 0,-1-1 0,7-6 0,4-4 223,0-2 0,-1 0 0,-1-1 0,-1 0 0,-1-2 0,-1 0 1,2-6-224,-11 19 141,-1 0 1,0 0 0,-1-1-1,0 1 1,0-1 0,-1 0-1,0 0 1,-1 0 0,0 0-1,-1-1 1,0 1 0,0 0-1,-1-9-141,-1 17 9,1 0 0,-1-1 0,1 1 0,-1 0-1,0 0 1,0 0 0,0 0 0,0 0-1,0 0 1,0 0 0,0 0 0,-1 1 0,1-1-1,-1 0 1,1 1 0,-1-1 0,0 1-1,0 0 1,0-1 0,1 1 0,-1 0 0,0 0-1,0 0 1,-1 1 0,1-1 0,0 0-1,0 1 1,0-1 0,0 1 0,-1 0 0,1-1-1,0 1 1,0 0 0,0 1 0,-1-1-1,1 0 1,0 1 0,0-1-9,-80 33 222,69-20-221,2 1 1,-1 1 0,2 0 0,0 0-1,1 1 1,0 0 0,1 1 0,1 0 0,1 0-1,0 0 1,2 1 0,0 0 0,0 0-1,2 0 1,0 1 0,1-1 0,1 0 0,2 16-2,-2-25-28,-1 0 1,2 1 0,-1-1 0,1 0-1,1 0 1,-1 0 0,2 0 0,-1 0-1,1-1 1,0 1 0,1-1 0,0 1-1,1-1 1,-1-1 0,2 1 0,-1-1-1,1 1 1,0-2 0,0 1 0,1-1-1,0 0 1,0 0 0,0 0 0,1-1-1,0 0 1,0-1 0,0 0 0,0 0-1,7 1 29,-1-2-43,0 0 0,1-1 0,-1-1 0,0-1 1,1 0-1,-1 0 0,0-2 0,1 0 1,-1 0-1,0-1 0,0-1 0,0-1 1,-1 1-1,0-2 0,1 0 0,-2-1 0,1 0 1,-1-1-1,0 0 0,-1-1 0,0 0 1,0-1-1,-1 0 0,1-2 42,-3 2-543,0-1 0,0 0 0,-1 0 0,0 0 0,-1-1 0,0 0 0,-1 0 0,0 0 0,-1-1 0,2-10 543,-2-2-4767,-3 3-2910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22.778"/>
    </inkml:context>
    <inkml:brush xml:id="br0">
      <inkml:brushProperty name="width" value="0.05" units="cm"/>
      <inkml:brushProperty name="height" value="0.05" units="cm"/>
    </inkml:brush>
  </inkml:definitions>
  <inkml:trace contextRef="#ctx0" brushRef="#br0">186 160 11082,'0'0'2104,"5"-15"-102,24-79 3010,-30 79-804,-7 32-3120,-1 8-1102,1 0 0,1 1 0,1 0-1,2 0 1,0 0 0,2 1 0,1-1 0,1 1 0,1-1 0,1 1-1,2-1 1,1 0 0,0 0 0,2 0 0,1-1 0,1 0-1,2 0 1,0-1 0,1-1 0,2 0 0,0-1 0,1 0-1,8 8 15,-18-24-47,0 0-1,0 0 1,0 0-1,1-1 1,-1 0-1,1 0 1,0 0-1,1-1 1,-1 0-1,1 0 1,0-1-1,0 1 1,0-2-1,0 1 1,1-1-1,-1 0 1,1 0-1,-1-1 1,1 0-1,0 0 1,0-1-1,-1 0 1,1-1-1,0 1 1,-1-2-1,1 1 1,-1-1-1,1 0 1,-1 0-1,6-3 48,6-9 34,-1 0 0,0-1 0,-1-1 0,0-1 0,-1 0 0,-1-2 0,-1 1 0,-1-2 0,0 1 0,-1-2-1,-2 0 1,0 0 0,-1-1 0,4-18-34,7-7 357,-3 0-1,-2-2 1,-2 0 0,-2-1-1,3-41-356,-14 91 12,0 0-1,-1 0 1,1 0-1,-1 0 1,1 0-1,-1 0 1,1 0-1,0 0 1,-1 0-1,1 0 1,-1 0-1,1 0 1,-1 0-1,1 0 1,0-1-1,-1 1 1,1 0-1,0 0 1,-1 0-1,1-1 1,-1 1-1,1 0 1,0-1-1,0 1 1,-1 0-1,1-1 1,0 1-1,-1 0 1,1-1-1,0 1 1,0 0-1,0-1 1,-1 1-1,1-1 1,0 1-1,0-1 1,0 1-1,0 0 1,0-1-1,0 1 1,0-1-1,0 1 1,0-1-1,0 1 1,0 0-1,0-1-11,-22 43 92,20-38-99,-13 39-139,2 1 1,2 1-1,1 0 0,3 0 0,2 1 0,1 0 0,3 0 1,2 0-1,2 8 146,-2 19-1192,-1-70 1161,1 15-804,7-21 335,35-161 1071,-37 136-373,-5 15-142,1-1 1,0 1-1,1 0 1,1 0-1,0 1 0,1-1 1,0 1-1,1 0 1,0 0-1,1 0 0,1 1 1,-1 0-1,2 1 1,4-6-57,-9 14-1,1-1 0,-1 1 1,1 0-1,-1 0 0,1 0 1,-1 1-1,1-1 0,0 1 1,0 0-1,0 1 0,0-1 1,0 1-1,0 0 0,0 0 1,-1 0-1,1 1 0,0 0 1,0 0-1,0 0 0,0 1 1,-1-1-1,1 1 0,-1 0 1,1 0-1,-1 1 1,0 0-1,0-1 0,4 4 1,97 101-291,-57-31-343,-41-61 48,1 0-1,1 0 1,0-1-1,1 0 1,0-1-1,1 0 1,0-1 0,1 0-1,1-1 1,0 0-1,0-1 1,12 7 586,-14-14 5,-1 1 0,1-1 0,-1-1 0,1 0 0,0 0 0,0-1 0,0-1 0,0 0 0,0 0 0,0-1 0,0-1 0,0 1-1,-1-2 1,1 0 0,-1 0 0,1 0 0,-1-2 0,0 1 0,0-1 0,5-5-5,5-1 525,-1-2-1,-1 0 1,-1-1 0,0-1-1,0 0 1,-2-2-1,0 1 1,-1-2-1,8-12-524,-9 10 405,0 0 0,-2 0 0,0-2 0,-2 1 0,0-1 0,-1 0 0,-2-1 0,0 0-1,-1 0 1,-2 0 0,0-1 0,-1 1 0,-1-3-405,-1 22 23,0 1 0,-1 0 0,1 0 1,0 0-1,-1-1 0,0 1 0,0 0 0,0 0 0,0 0 0,0 0 0,-1 0 1,1 0-1,-1 1 0,0-1 0,1 0 0,-1 1 0,-1-1 0,1 1 0,0 0 1,0 0-1,-1 0 0,0 0 0,1 0 0,-1 0 0,0 1 0,0-1 1,0 1-1,0 0 0,0 0 0,0 0 0,0 0 0,0 0 0,0 1 0,0 0 1,-1-1-1,1 1 0,0 0 0,0 0 0,-3 1-23,-5 0 0,1 1 0,-1-1-1,1 2 1,0-1 0,0 2-1,0-1 1,0 1-1,1 1 1,-1 0 0,1 0-1,0 1 1,1 0 0,-1 0-1,1 1 1,0 0 0,1 0-1,0 1 1,0 0 0,1 1-1,0-1 1,-1 3 0,-6 10-45,1-1-1,1 1 1,1 1-1,1 0 1,1 0-1,1 1 1,1-1-1,1 2 1,1 1 45,1-13-172,1 1 0,0 0 0,0 0 0,1 0 0,1 0 0,0-1 1,1 1-1,1 0 0,0 0 0,0 0 0,1-1 0,1 1 0,0-1 0,1 0 0,3 5 172,-6-14-56,1 0 0,-1 0-1,1-1 1,-1 1 0,1-1-1,0 0 1,0 1 0,0-1-1,0-1 1,0 1 0,1 0-1,-1-1 1,0 0-1,1 0 1,-1 0 0,1 0-1,-1 0 1,1-1 0,0 1-1,-1-1 1,1 0 0,0 0-1,-1-1 1,1 1 0,-1-1-1,1 0 1,0 1 0,-1-2-1,0 1 1,1 0 0,2-2 56,93-68 6,-74 43 408,-1-2 0,-1 0 0,-2-2 0,-1 0 1,-2-1-1,-1-1 0,6-18-414,-9-4 427,-9 217-582,0-94 1,-5-51-179,0 0 0,1 1 1,1-1-1,1 0 1,0 0-1,1 0 0,1 0 1,1-1-1,0 1 0,1-1 333,-2-10-106,1 0 0,-1 0 0,1 0 0,1-1 0,-1 0 0,0 0 0,1-1 0,0 0 0,0 0 0,0 0 0,0-1 0,0 0 0,1-1 0,-1 1 0,1-1 0,-1-1 0,1 1 0,-1-1 0,1-1 0,-1 1 0,1-1 0,-1-1 0,0 1 0,1-1 0,-1-1 0,0 1 0,0-1 0,0 0-1,3-3 107,6-3 267,0-1-1,-1 0 0,0-1 0,0-1 1,-1 0-1,-1-1 0,0 0 0,-1-1 0,-1-1 1,0 0-1,-1 0 0,0-1 0,-1-1 1,-1 1-1,3-12-266,2-6 572,-1-2 0,-2 1 0,-2-1 0,-1 0 0,-2-1-1,-1 0 1,-2-14-572,-1 41 91,0-3 73,-1 0-1,1 0 0,-2 0 1,0 0-1,0 0 0,-2 0 1,1 1-1,-1-1 0,-1 1 1,-4-10-164,7 21 16,0 1-1,0-1 1,1 0 0,-1 0 0,0 0 0,0 1 0,0-1-1,0 0 1,0 1 0,0-1 0,0 1 0,0-1 0,-1 1-1,1-1 1,0 1 0,0 0 0,0 0 0,0 0 0,-1-1-1,1 1 1,0 0 0,0 1 0,0-1 0,-1 0 0,1 0 0,0 0-1,0 1 1,0-1 0,0 0 0,0 1 0,0-1 0,0 1-1,0 0 1,0-1 0,0 1 0,0 0 0,0-1 0,0 1-1,0 0 1,0 0 0,0 0 0,1 0 0,-1 0 0,0 0-1,1 0 1,-1 0 0,1 0 0,-1 0 0,1 0 0,0 0 0,-1 1-1,1-1 1,0 0 0,0 0 0,0 0 0,0 0 0,0 1-1,0-1 1,0 0 0,0 0 0,0 0-16,-6 25 6,0 0 0,2 0-1,1 0 1,1 1 0,2-1 0,1 16-6,-1-12 2,0 5-205,2 0 1,1 0-1,2 0 0,1 0 0,1-1 0,2 0 0,2 0 0,1-1 1,15 28 202,36 16-4233,-7-47-4069,-32-25 1779</inkml:trace>
  <inkml:trace contextRef="#ctx0" brushRef="#br0" timeOffset="307.382">2350 226 8872,'0'0'3492,"0"0"-2275,0 0 577,0 0-257,0 0-672,0 0 32,84-19-225,-41 19-351,6 0-225,0 0-64,-2-1-32,-7-4-64,-10-3-641,-9-1-1345,-16 2-1986,-5 1-3235</inkml:trace>
  <inkml:trace contextRef="#ctx0" brushRef="#br0" timeOffset="616.136">1 339 15054,'0'0'2306,"81"-20"-1697,-22 10 576,19 0-224,13-3-416,7 1-257,9 1-224,7-3-64,-6-1-320,-2-2-3556,-24-3-6566</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26.612"/>
    </inkml:context>
    <inkml:brush xml:id="br0">
      <inkml:brushProperty name="width" value="0.05" units="cm"/>
      <inkml:brushProperty name="height" value="0.05" units="cm"/>
    </inkml:brush>
  </inkml:definitions>
  <inkml:trace contextRef="#ctx0" brushRef="#br0">397 318 16079,'0'0'1970,"-14"-7"-1126,4 2-687,4 2-31,1 0 0,-1 0 0,0 0 0,-1 1 0,1 0 0,0 0 0,-1 0 0,1 1 0,-1 0 0,1 0 0,-1 1-1,1 0 1,-1 0 0,1 0 0,-1 1 0,-4 1-126,-6 3 154,1 0 1,0 2-1,0 0 0,1 0 0,0 2 1,0 0-1,0 0 0,2 1 0,-1 1 1,1 1-1,1 0 0,-7 8-154,12-13 7,1 1 0,-1 0 0,2 1 0,-1 0 0,1-1 0,0 2 0,1-1 0,0 1 0,1-1-1,0 1 1,0 0 0,1 0 0,0 0 0,1 0 0,0 1 0,1-1 0,0 0 0,0 1 0,1-1 0,1 0 0,2 9-7,2-6-71,1 0 0,0 0 0,1-1 0,0 0 0,1 0 0,1-1 0,0 0 0,0 0 0,1-1 0,0-1 0,1 0 0,0-1 0,0 0 0,1 0 0,0-1 0,1-1 0,-1 0 0,1-1 0,0-1 0,6 1 71,-11-2-52,0-1 0,-1-1 0,1 1 1,0-2-1,0 1 0,0-1 0,0 0 0,0-1 0,0 0 1,0-1-1,0 1 0,-1-2 0,1 1 0,-1-1 1,1-1-1,-1 1 0,0-1 0,0-1 0,-1 0 1,1 0-1,-1 0 0,0-1 0,-1 0 0,1 0 0,-1-1 1,0 1-1,-1-1 0,0-1 0,0 1 0,0-1 1,-1 0-1,0 0 0,0 0 0,-1-2 52,8-23 436,-2 0 0,-1-1-1,-1 0 1,-2 0 0,-1-1 0,-2 1-1,-2-1 1,-3-24-436,3 36 239,-1-1-1,-1 0 0,-1 1 1,-2 0-1,0-1 1,-1 2-1,-1-1 1,-2 1-1,0 0 1,-1 0-1,-1 2 0,-10-16-238,20 35 24,1-1 0,-1 0-1,1 1 1,-1-1 0,0 0-1,0 1 1,0-1 0,0 1-1,0-1 1,0 1 0,0 0-1,0-1 1,-1 1-1,1 0 1,0 0 0,-1 0-1,1 0 1,-1 0 0,1 0-1,-1 0 1,0 0 0,1 1-1,-1-1 1,0 1 0,1-1-1,-1 1 1,0-1-1,0 1 1,1 0 0,-1 0-1,0 0 1,0 0 0,0 0-1,1 1 1,-1-1 0,0 0-1,0 1 1,1-1 0,-1 1-1,0 0 1,1 0-1,-1-1 1,1 1 0,-1 0-1,1 0 1,-1 1 0,1-1-1,0 0 1,-1 0-24,-3 18 26,0 0 0,1 0 0,2 1 1,-1-1-1,2 1 0,1-1 0,0 1 0,1-1 0,2 1 0,0-1-26,4 22-109,2 0-1,2-1 0,2 0 1,2-1-1,1-1 0,2 0 0,1-1 1,2-1-1,19 23 110,46 45-4976,-10-65-5380,-49-37 5915</inkml:trace>
  <inkml:trace contextRef="#ctx0" brushRef="#br0" timeOffset="315.784">890 504 6822,'4'-19'3417,"27"-127"2888,-5 18 2967,-61 349-6965,30-181-2444,1 1 1,2 0-1,2 0 1,2-1-1,6 36 137,31 33-8553,-27-91 1101</inkml:trace>
  <inkml:trace contextRef="#ctx0" brushRef="#br0" timeOffset="675.529">931 0 12396,'0'0'2018,"0"0"-1410,0 0-159,0 0-289,0 0-160,26 76-256,9-46-2371,0-3-4131</inkml:trace>
  <inkml:trace contextRef="#ctx0" brushRef="#br0" timeOffset="676.529">1622 228 19058,'0'0'2728,"-14"-3"-828,6 2-1683,2-1-101,0 1-1,-1 0 1,1 0-1,-1 1 1,1-1-1,-1 1 0,1 1 1,0-1-1,-1 1 1,1 0-1,-1 1 1,1 0-1,0 0 1,0 0-1,-5 3-115,-23 12 135,1 1 0,0 2 0,2 2 1,0 0-1,-21 21-135,45-36 4,0 0 1,0 0-1,1 0 1,0 1 0,0-1-1,1 2 1,0-1-1,0 0 1,1 1-1,0 0 1,1 0 0,-1 0-1,2 1 1,-1-1-1,2 1 1,-1-1-1,1 1 1,0 0 0,1-1-1,0 1 1,1 0-1,0-1 1,1 1-1,0 0 1,1 2-5,1-1-10,0 0-1,1-1 1,1 1-1,0-1 1,0 0-1,1-1 1,0 1-1,1-1 1,0-1-1,0 0 1,1 0-1,0 0 1,0-1-1,1 0 1,0-1-1,0 0 1,1-1-1,3 2 11,98 28-2792,-1-27-5336,-61-14 2565,-10-5-1019</inkml:trace>
  <inkml:trace contextRef="#ctx0" brushRef="#br0" timeOffset="1032.022">1935 503 7527,'1'-13'3609,"2"-41"-540,-3 53-2832,0 0 0,1 0 0,-1 0 0,0-1-1,0 1 1,0 0 0,1 0 0,-2-1-1,1 1 1,0 0 0,0 0 0,0-1-1,0 1 1,-1 0 0,1 0 0,-1-1 0,1 1-1,-1 0 1,1 0 0,-1 0 0,0 0-1,1 0 1,-1 0 0,0 0 0,0 0 0,0 0-1,0 0 1,0 1 0,0-1 0,0 0-1,0 0 1,0 1 0,0-1 0,0 1-1,0-1 1,-1 1 0,1-1 0,-1 1-237,-16 17 2608,15-7-2511,2-1-1,-1 1 1,1-1-1,1 1 1,-1-1 0,2 1-1,-1 0 1,1-1-1,1 1 1,0-1 0,0 1-1,1-1 1,1 2-97,-3-7-2,0 0-1,1 0 1,0 0 0,-1-1 0,1 1-1,0-1 1,1 1 0,-1-1 0,1 0 0,-1 0-1,1 0 1,0 0 0,0-1 0,0 1 0,1-1-1,-1 1 1,0-1 0,1 0 0,0-1 0,-1 1-1,1-1 1,0 1 0,0-1 0,0 0 0,0 0-1,0-1 1,0 1 0,0-1 0,0 0 0,0 0-1,0-1 1,2 1 2,0-3 6,0-1-1,0 1 1,0-1-1,0 0 1,-1 0 0,0-1-1,0 0 1,0 0-1,0 0 1,-1 0-1,1-1 1,-2 1-1,1-1 1,-1 0 0,1-1-1,-2 1 1,1 0-1,-1-1 1,0 0-1,0 1 1,-1-1 0,1 0-1,-2 0 1,1-5-6,0 8 106,1-1 1,-1 1 0,-1-1 0,1 0 0,-1 1-1,1-1 1,-1 0 0,-1 0 0,1 1-1,-1-1 1,1 0 0,-2 1 0,1-1-1,0 0 1,-1 1 0,0 0 0,0-1-1,0 1 1,0 0 0,-1 0 0,0 0 0,0 0-1,0 1 1,0-1 0,0 1 0,-1 0-1,1 0 1,-1 0 0,0 0 0,0 1-1,0-1 1,0 1 0,-1 0 0,1 0 0,-1 0-107,-8 3 66,0 0 0,0 0 0,0 1 0,1 1 0,-1 0 0,1 1 0,-1 0 0,1 1 0,1 0 0,-1 1 0,1 1 0,0-1 0,0 2 0,1-1 0,0 2 0,0-1 0,1 1 0,0 1 0,1 0 0,0 0 0,0 0 0,-2 5-66,4-5-33,-1 1 0,2-1 0,-1 1 0,1 1 0,1-1 0,0 0 0,1 1 0,0 0 0,1 0 0,0 0 0,0 0 0,2 0 0,-1 1 0,2-1 0,0 0 1,0 0-1,1 0 0,0 0 0,1 0 0,1 0 0,0-1 0,0 1 0,1-1 0,1 0 0,-1-1 0,2 1 0,0-1 0,0 0 0,1-1 0,0 0 0,0 0 0,1 0 0,0-1 1,1-1-1,0 1 0,0-2 0,0 1 0,1-2 0,0 1 0,0-1 0,2 0 33,10-1-388,-1-1 0,1 0 0,-1-2 0,1-1 0,0 0 0,-1-2 1,1 0-1,-1-2 0,1-1 0,-1 0 0,0-2 0,13-5 388,-25 8-374,0-1 0,0 0 1,-1-1-1,0 1 0,1-2 0,-2 1 1,1-2-1,-1 1 0,0-1 0,2-4 374,31-61-10441,-30 41 229</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36.745"/>
    </inkml:context>
    <inkml:brush xml:id="br0">
      <inkml:brushProperty name="width" value="0.05" units="cm"/>
      <inkml:brushProperty name="height" value="0.05" units="cm"/>
    </inkml:brush>
  </inkml:definitions>
  <inkml:trace contextRef="#ctx0" brushRef="#br0">93 130 11947,'0'0'14862,"0"0"-12620,0 0 353,0 0-1474,0 0-1121,0 0 0,0 0 0,0 0 0,42-80 0,-55 60 0,-2 3 0,-5 6 0,-8 9-2114,-3 2-2466,3 0-9450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33.306"/>
    </inkml:context>
    <inkml:brush xml:id="br0">
      <inkml:brushProperty name="width" value="0.05" units="cm"/>
      <inkml:brushProperty name="height" value="0.05" units="cm"/>
    </inkml:brush>
  </inkml:definitions>
  <inkml:trace contextRef="#ctx0" brushRef="#br0">362 188 14189,'-7'-15'2050,"-24"-51"-774,28 62-1138,0 0 1,-1 0-1,0 0 0,0 1 0,0-1 0,0 1 1,0 0-1,-1 0 0,0 0 0,1 1 0,-1 0 0,0 0 1,0 0-1,0 0 0,0 1 0,-1 0 0,1 0 1,0 0-1,-1 1 0,1-1 0,0 1 0,-1 1 0,1-1 1,0 1-1,0 0 0,-2 0-138,-4 2 18,0 1 0,1 0-1,-1 0 1,1 1 0,0 0 0,0 1 0,1 0-1,0 1 1,0 0 0,0 0 0,1 1 0,0 0-1,0 1 1,1-1 0,1 1 0,-1 1-1,1-1 1,1 1 0,0 0 0,0 1 0,1-1-1,0 1 1,1 0 0,0 0 0,0 0 0,2 0-1,-2 11-17,4-9 8,0-1-1,1 1 1,0 0-1,1-1 0,0 1 1,1-1-1,1 0 0,-1 0 1,2 0-1,0-1 1,0 0-1,1 0 0,1 0 1,-1-1-1,2 0 0,-1-1 1,2 0-1,-1 0 1,1-1-1,0 0 0,6 3-7,-11-7 4,1 0 0,-1 0 0,1 0 0,0-1 0,0 0 1,0 0-1,1-1 0,-1 0 0,1 0 0,-1 0 0,1-1 0,-1 0 0,1 0 0,0-1 0,0 0 0,-1 0 0,1 0 0,0-1 0,-1 0 0,1 0 0,0-1 0,-1 0 0,1 0 0,-1 0 0,0-1 0,0 0 0,0 0 0,0-1 1,-1 0-1,1 0 0,-1 0 0,0 0 0,1-2-4,11-20 532,-1 0 0,-2-1 0,0-1 0,-2-1 0,-1 1 0,1-8-532,-5 18 404,-2 0-1,1-1 1,-2 0 0,-1 0 0,0 0-1,-1 0 1,-1 0 0,-1-3-404,0 21 4,-1 1 0,0 0 0,1 0 0,-1-1 1,0 1-1,1 0 0,-1 0 0,1 0 0,-1 0 1,0 0-1,1 0 0,-1 0 0,0 0 0,1 0 0,-1 0 1,1 1-1,-1-1 0,0 0 0,1 0 0,-1 1 0,1-1 1,-1 0-1,1 0 0,-1 1 0,1-1 0,-1 1 0,1-1 1,-1 0-1,1 1 0,-1-1 0,1 1 0,0-1 1,-1 1-1,1 0 0,0-1 0,-1 1 0,1-1 0,0 1 1,0-1-1,0 1 0,-1 0 0,1-1 0,0 1 0,0 0 1,0-1-1,0 1 0,0-1 0,0 1 0,0 0 0,0-1 1,1 1-1,-1 0 0,0-1 0,0 1 0,1 0-4,-6 19-62,2 0-1,1 1 0,0 0 0,2-1 1,0 1-1,1-1 0,2 1 1,0-1-1,4 18 63,47 100-4256,-13-80-4585,-20-38 572</inkml:trace>
  <inkml:trace contextRef="#ctx0" brushRef="#br0" timeOffset="345.589">837 258 9545,'28'-152'5093,"-21"128"-3292,11-57 6578,-38 213-7519,-23 243-1501,47-426 646,3 0 1,2 1-1,2 0 0,2 1 1,11-25-6,-21 66 56,0-1 1,0 1-1,1 0 1,0 0-1,0 0 0,1 0 1,0 1-1,0 0 1,1 0-1,0 1 1,0-1-1,1 1 1,-1 0-1,1 1 1,1 0-1,-1 0 0,1 0 1,0 1-1,0 0 1,0 1-1,0 0 1,1 0-1,-1 0 1,1 1-1,0 1 1,0 0-1,-1 0 1,1 0-1,0 1 0,0 0 1,0 1-1,0 0 1,7 2-57,-6 1 2,0 0 0,0 0 0,-1 1 0,1 0 0,-1 1 1,-1 0-1,1 0 0,-1 1 0,0 0 0,0 1 0,-1 0 0,0 0 0,0 0 1,-1 1-1,0 0 0,-1 0 0,0 0 0,0 1 0,-1 0 0,0 0 0,0 3-2,5 17-73,-1 0 0,-1 1 0,-2-1-1,-1 1 1,-2 0 0,-1 24 73,-6-9-2075,-4-17-2998,1-14-1627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32.297"/>
    </inkml:context>
    <inkml:brush xml:id="br0">
      <inkml:brushProperty name="width" value="0.05" units="cm"/>
      <inkml:brushProperty name="height" value="0.05" units="cm"/>
    </inkml:brush>
  </inkml:definitions>
  <inkml:trace contextRef="#ctx0" brushRef="#br0">1 293 10730,'0'0'2851,"0"0"-1036,0 0 155,0 0-128,0 0-684,0 0-619,3-2-405,-1 4-120,1-1 0,-1 0 1,0 1-1,0 0 0,0-1 1,0 1-1,0 0 1,0 0-1,0 0 0,-1 0 1,1 1-1,-1-1 1,1 0-1,-1 1 0,0-1 1,0 1-1,0-1 0,0 1 1,-1-1-1,1 1 1,-1 0-1,1-1 0,-1 1 1,0 0-1,0-1 1,0 1-1,0 0 0,-1-1 1,1 1-1,-1 0-14,5 22 140,2 3-102,1 0 0,1-1 1,1 0-1,2 0 0,0-1 0,5 4-38,-15-27-5,1 0-1,1 0 1,-1 0 0,0-1-1,1 1 1,-1-1-1,1 0 1,0 0-1,0 0 1,0 0-1,0 0 1,0-1-1,0 1 1,0-1 0,0 0-1,1 0 1,-1 0-1,0 0 1,1 0-1,-1-1 1,1 0-1,-1 0 1,1 0-1,-1 0 1,1 0 0,-1-1-1,1 1 1,-1-1-1,0 0 1,1 0-1,-1 0 1,0-1-1,0 1 1,0-1-1,0 1 1,0-1 0,0 0-1,0 0 1,0-1-1,-1 1 1,1-1-1,-1 1 1,0-1-1,0 0 1,0 1-1,0-1 1,0-1 5,80-155 334,-21 29 896,-61 129-1213,0 0 0,1 0-1,-1 0 1,0 0 0,1 0 0,-1 0-1,1 0 1,-1 0 0,1 0 0,-1 0-1,1 0 1,0 0 0,-1 1 0,1-1-1,0 0 1,0 0 0,0 1 0,-1-1-1,1 0 1,0 1 0,0-1 0,0 1-1,0-1 1,0 1 0,0-1-1,0 1 1,0 0 0,0 0 0,1-1-1,-1 1 1,0 0 0,0 0 0,0 0-1,0 0 1,0 0 0,0 0 0,0 1-1,0-1 1,0 0 0,0 1 0,0-1-1,1 0 1,-1 1 0,-1-1 0,1 1-1,0 0 1,0-1 0,0 1-1,0 0 1,0-1 0,0 1 0,-1 0-1,1 0 1,0 0 0,-1 0 0,1-1-1,-1 1 1,1 0 0,0 1-17,44 82 166,-42-71-163,1-1 0,1-1 0,0 1 0,0-1 0,1 0 0,1 0 1,0 0-1,0-1 0,1 0 0,0-1 0,1 1 0,0-2 0,1 1 0,0-1 0,0-1 0,0 0 0,1 0 1,0-1-1,0 0 0,1-1 0,0-1 0,0 0 0,0 0 0,8 1-3,-12-4 4,-1-1 0,1 1-1,-1-1 1,1-1 0,-1 1 0,1-1-1,-1-1 1,0 1 0,1-1 0,-1-1-1,0 1 1,0-1 0,-1 0 0,1-1-1,0 0 1,-1 0 0,0 0 0,0-1-1,0 1 1,-1-2 0,0 1 0,0 0-1,0-1 1,0 0 0,-1 0 0,0-1-1,0 0-3,6-11 72,-1-1-1,-1 0 0,-1 0 0,-1-1 0,-1 0 0,0 0 0,-1 0 0,-2-1 0,0 1 0,-1-1 0,-1 0 0,0 1 0,-2-1 0,-1 1 1,0-1-1,-3-3-71,4 17-17,-2 0 1,1 0 0,-1 0 0,0 0 0,0 0 0,-1 1 0,0 0 0,0 0 0,0 0 0,-1 0 0,0 1 0,0 0-1,0 0 1,-1 1 0,0 0 0,0 0 0,0 0 0,0 1 0,0 0 0,-1 1 0,-4-2 16,5 2-504,0 1 1,-1 0-1,1 0 0,-1 0 1,1 1-1,-1 0 0,1 1 1,0-1-1,-1 2 1,1-1-1,-1 1 0,1 0 1,0 0-1,-6 3 504,-20 15-6342</inkml:trace>
  <inkml:trace contextRef="#ctx0" brushRef="#br0" timeOffset="430.952">1394 124 16175,'5'-14'1927,"27"-74"1688,-32 88-3558,1-1 0,-1 0 0,0 1 0,0-1 0,0 1 0,1-1 0,-1 0 1,0 1-1,0-1 0,0 0 0,0 1 0,0-1 0,0 1 0,0-1 0,0 0 1,-1 1-1,1-1 0,0 0 0,0 1 0,0-1 0,-1 1 0,1-1 0,0 0 1,-1 1-1,1-1 0,0 1 0,-1-1 0,1 1 0,-1-1 0,1 1 0,-1 0 1,1-1-1,-1 1 0,1-1 0,-1 1 0,1 0 0,-1-1 0,1 1 1,-1 0-1,0 0 0,1 0 0,-1-1 0,0 1 0,1 0 0,-1 0 0,0 0 1,1 0-1,-1 0 0,1 0 0,-1 0 0,0 0 0,1 1 0,-1-1 0,0 0 1,1 0-1,-1 0 0,1 1 0,-1-1 0,0 0 0,1 1 0,-1-1 0,1 0 1,-1 1-1,1 0-57,-51 18 40,48-17 123,-22 10-109,0 0-1,1 2 0,1 1 1,0 1-1,1 1 0,1 1 1,0 1-1,-6 9-53,24-27 0,1 0-1,0 1 1,0-1-1,0 1 1,1-1 0,-1 1-1,0 0 1,0 0-1,1 0 1,-1 0-1,1 0 1,0 0-1,0 0 1,0 1-1,0-1 1,0 0 0,0 1-1,0-1 1,1 0-1,-1 1 1,1-1-1,0 1 1,-1-1-1,1 1 1,1-1-1,-1 1 1,0-1 0,0 1-1,1-1 1,0 1-1,-1-1 1,1 0-1,0 1 1,0-1-1,0 0 1,0 0-1,1 0 1,-1 0 0,1 0-1,-1 0 1,1 0-1,0 0 1,-1 0-1,1-1 1,0 1-1,0-1 1,2 2 0,155 6-124,-16-4-19,-137-3 133,0-1 1,0 1-1,0 0 1,0 1-1,-1-1 0,1 1 1,-1 0-1,1 1 1,-1-1-1,0 1 0,-1 0 1,1 0-1,-1 1 0,1-1 1,-1 1-1,-1 0 1,1 0-1,-1 1 0,0-1 1,0 1-1,0-1 1,-1 1-1,0 0 0,0 0 1,0 0-1,-1 0 1,0 0-1,0 0 0,0 1 1,-1-1-1,0 0 0,0 0 1,-1 1-1,0-1 1,-1 5 9,-1 2 2,0 0 0,-1-1 1,0 1-1,-1-1 0,-1 0 1,1 0-1,-2-1 0,0 1 0,0-1 1,-1-1-1,-1 0 0,1 0 1,-2 0-1,1-1 0,-1-1 1,-1 0-1,1 0 0,-1-1 1,-1 0-1,1-1 0,-1 0 0,0-1 1,-1 0-1,1-1 0,-1-1 1,0 0-1,0 0 0,0-1 1,0-1-1,0 0 0,0-1 1,0 0-1,0-1 0,0-1 0,0 0 1,0-1-1,-2-1-2,-61-45-1327,42 0-6282,26 28 338</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30.944"/>
    </inkml:context>
    <inkml:brush xml:id="br0">
      <inkml:brushProperty name="width" value="0.05" units="cm"/>
      <inkml:brushProperty name="height" value="0.05" units="cm"/>
    </inkml:brush>
  </inkml:definitions>
  <inkml:trace contextRef="#ctx0" brushRef="#br0">455 143 7111,'0'0'1922,"5"-8"-550,-3 5-1469,16-25 2059,-16 25-1495,1-1 0,-1 1 0,0-1 0,0 0 0,0 0 0,-1 0 0,1 0 0,-1 0 0,0 0 0,0 0 0,0 0 0,-1 0 0,0-1 0,1 1 0,-1 0 0,-1 0 0,1 0 0,-1-1 0,1 1 0,-1 0 0,-1 0 0,1 0-467,-3 2 96,0 0 0,0 1 0,0-1 0,0 1 0,-1 0 1,1 0-1,0 0 0,-1 1 0,1 0 0,-1 0 0,1 0 0,0 0 0,-1 0 0,1 1 0,-1 0 0,1 0 1,0 0-1,0 1 0,0-1 0,-4 3-96,-22 7 12,0 0 1,1 3 0,1 0 0,1 2-1,0 0 1,0 2 0,2 2-1,-21 19-12,44-38 1,0 0 0,0 0-1,0 0 1,0 1 0,0-1-1,1 0 1,-1 1 0,0-1-1,1 1 1,0-1 0,-1 1-1,1 0 1,0 0 0,0-1-1,0 1 1,0 0 0,0 0-1,0 0 1,0 0 0,1 0-1,-1 0 1,1 1 0,-1-1-1,1 0 1,0 0 0,0 0-1,0 0 1,0 1 0,0-1-1,0 0 1,1 0 0,-1 0-1,1 0 1,0 0 0,-1 0-1,1 0 1,0 0 0,0 0-1,0 0 1,1 0 0,-1-1-1,0 1 1,1 0 0,-1-1-1,1 1 1,-1-1 0,1 1-1,0-1 0,198 7 32,-187-8-31,0 1 0,-1 0 0,1 1 0,0 0 0,-1 1 0,0 0 0,0 1 0,0 0 0,0 1-1,0 1 1,-1 0 0,0 0 0,0 1 0,-1 0 0,0 1 0,0 1 0,-1-1 0,0 1 0,0 1 0,-1 0 0,0 0-1,-1 0 1,0 1 0,-1 0 0,0 0 0,-1 1 0,0 0 0,-1 0 0,0 0 0,-1 0 0,0 1 0,-1-1 0,0 1-1,-1 0 1,-1 4-1,-1-9 1,0 0-1,-1 0 0,1-1 0,-2 1 0,1-1 0,-1 0 1,0 0-1,-1 0 0,0 0 0,0 0 0,0-1 0,-1 0 1,0 0-1,0 0 0,-1 0 0,1-1 0,-1 0 0,0 0 1,-1 0-1,1-1 0,-1 0 0,0 0 0,0-1 0,0 0 1,0 0-1,-4 0 0,-10 4 4,0-1 0,-1-1 0,0-1 0,1-1 0,-2-1 0,1-1 1,0-1-1,-19-3-4,20 1-171,0-1 0,0-1 0,1-1 0,-1 0 1,1-2-1,0-1 0,1 0 0,-1-1 0,2-1 0,-1-1 1,2-1-1,-4-3 171,8 1-3721,9 4-2867,3 2-4345</inkml:trace>
  <inkml:trace contextRef="#ctx0" brushRef="#br0" timeOffset="667.304">784 90 8104,'3'-12'5183,"6"-40"-2919,-7 45 1656,-1 16-2948,-3 18-937,-32 309 905,33-62-1186,1-274 234,0-1 1,1 1-1,-1 0 0,0 0 0,1-1 1,-1 1-1,1 0 0,-1 0 0,1 0 1,-1 0-1,1 0 0,-1-1 0,1 1 1,-1 0-1,1 0 0,-1 0 0,1 0 1,-1 0-1,0 0 0,1 1 0,-1-1 1,1 0-1,-1 0 0,1 0 0,-1 0 1,1 0-1,-1 1 0,0-1 0,1 0 1,-1 0-1,1 1 0,-1-1 0,0 0 1,1 1-1,-1-1 0,0 0 0,1 1 1,-1-1-1,0 1 0,0-1 0,1 1 1,-1-1-1,0 0 0,0 1 0,0-1 1,0 1-1,1-1 0,-1 1 0,0-1 1,0 1-1,0-1 0,0 1 0,0-1 1,0 1-1,0-1 0,-1 1 12,26-44 66,-23 39-83,41-89 64,-31 63 54,2-1 1,1 2 0,1 0-1,1 1 1,2 1 0,0 0-1,2 2 1,12-11-102,-31 33 6,0 1 1,0-1 0,1 1-1,-1 0 1,1 0-1,-1 0 1,1 1-1,0-1 1,0 1-1,0-1 1,-1 1-1,1 0 1,1 0-1,-1 0 1,0 0 0,0 1-1,0-1 1,0 1-1,0 0 1,1 0-1,-1 0 1,0 0-1,0 1 1,0-1-1,0 1 1,1 0-1,-1 0 1,0 0 0,0 0-1,-1 0 1,1 1-1,0-1 1,0 1-1,-1 0 1,1 0-1,-1 0 1,1 0-1,-1 0 1,0 1-1,1-1-5,167 286-1,-168-285-8,1 1 1,-1 0 0,1-1 0,-1 0-1,1 0 1,0 0 0,0 0 0,1 0 0,-1-1-1,1 1 1,-1-1 0,1 0 0,-1 0 0,1 0-1,0 0 1,0-1 0,0 0 0,0 1 0,0-1-1,1-1 1,-1 1 0,0-1 0,0 0 0,1 0-1,-1 0 1,0 0 0,0-1 0,0 1 0,1-1-1,-1 0 1,0-1 0,0 1 0,0-1-1,-1 1 1,1-1 0,0-1 0,-1 1 0,1 0-1,-1-1 1,1 0 7,16-17 45,-1-1 0,-1-1 0,-1-1 0,-1-1 0,-1 0 0,-1 0 0,8-23-45,42-119 2669,-53 208-2039,-7 42-600,-5-53-40,2 0 0,2 0-1,0 0 1,2-1 0,2 1-1,8 23 11,-10-46-14,0-1 0,1 1-1,0-1 1,0 0-1,1-1 1,0 0 0,0 0-1,1 0 1,-1-1-1,1 0 1,0 0 0,1-1-1,-1 0 1,1-1-1,0 0 1,-1 0 0,1-1-1,1 0 1,-1 0-1,0-1 1,0 0 0,1-1-1,-1 0 1,0-1-1,1 0 1,-1 0 0,0-1-1,0 0 1,0 0-1,0-1 1,0 0 0,-1-1-1,1 0 15,7-6 40,0 0 0,-1-1 0,0 0 0,-1-2 0,-1 1 0,0-2 0,0 0 0,-1 0 1,-1-1-1,-1 0 0,0-1 0,-1-1 0,0 1 0,-1-1 0,-1-1 0,-1 1 0,-1-1 0,0 0 0,-1-1 0,-1 1 0,-1-1 0,-1 1 0,0-1 0,-1-2-40,-1 14 15,0 1 1,0 0-1,0 0 0,-1 0 0,1 1 0,-2-1 1,1 0-1,0 1 0,-1-1 0,0 1 1,-1 0-1,1 0 0,-1 0 0,0 0 1,0 1-1,0-1 0,-1 1 0,1 0 0,-1 0 1,0 1-1,0-1 0,-1 1 0,1 1 1,-1-1-1,1 1 0,-1-1 0,0 2 1,0-1-1,0 1 0,0 0 0,0 0 0,0 0 1,0 1-1,0 0-15,-119 17-2557,49 20-3892,35-10-1398</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2:58.106"/>
    </inkml:context>
    <inkml:brush xml:id="br0">
      <inkml:brushProperty name="width" value="0.05" units="cm"/>
      <inkml:brushProperty name="height" value="0.05" units="cm"/>
    </inkml:brush>
  </inkml:definitions>
  <inkml:trace contextRef="#ctx0" brushRef="#br0">853 55 11915,'0'0'2456,"-18"-10"-64,-60-28 277,72 36-2464,1 1 1,-1 0-1,1 0 1,-1 0-1,0 1 1,1-1-1,-1 1 1,0 1-1,1-1 1,-1 1-1,1 0 1,-1 0-1,1 1 1,-1 0-1,1 0 1,0 0 0,0 0-1,0 1 1,-1 0-206,-5 2 339,-45 24 348,1 1 1,2 3 0,2 2 0,1 3 0,1 1-1,-34 38-687,63-56 65,0 0 0,1 1 0,1 1-1,2 0 1,0 1 0,1 1-1,-7 19-64,18-36-6,0 1 0,0 0-1,1 0 1,1 1-1,-1-1 1,2 1 0,-1-1-1,1 1 1,1-1-1,-1 1 1,2 0-1,-1-1 1,2 1 0,-1 0-1,1-1 1,0 0-1,1 1 1,0-1-1,1 0 1,0 0 0,0-1-1,1 1 1,0-1-1,3 4 7,8 4-82,1 0 0,0-1-1,1-1 1,0-1 0,1-1-1,1 0 1,0-1 0,0-2-1,1 0 1,0-1 0,1 0-1,0-2 1,0-1 0,0-1-1,0-1 1,1 0 0,0-2-1,-1-1 1,19-2 82,-32 3 21,0-1-1,0-1 1,0 0 0,0 0 0,0 0-1,0-1 1,0-1 0,-1 1-1,1-1 1,-1-1 0,0 0-1,0 0 1,0 0 0,0-1-1,-1 0 1,0-1 0,0 0-1,0 0 1,-1 0 0,0-1 0,0 0-1,0 0 1,-1 0 0,0-1-1,-1 0 1,1 0 0,-2 0-1,1 0 1,-1-1 0,0 1-1,-1-1 1,0 0 0,0 0-1,-1 0 1,0 0 0,-1 0 0,0 0-1,0 0 1,-1 0 0,-1-4-21,0 6 39,0 1 0,-1 0 0,0 0 0,0 0 0,0 0 0,-1 0 0,0 1 0,0-1 0,0 1 0,0 0 0,-1 0 0,0 1 0,0 0 0,-1-1 0,1 2 0,-1-1 0,1 1 0,-1 0 0,0 0 0,-1 0 1,1 1-1,0 0 0,-1 0 0,1 1 0,-1-1 0,0 1-39,-15-1-18,0 0 0,0 1 1,-1 1-1,1 1 0,0 1 1,0 1-1,-8 3 18,-192 56-1706,81-4-5135,65-18-3611</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2:57.269"/>
    </inkml:context>
    <inkml:brush xml:id="br0">
      <inkml:brushProperty name="width" value="0.05" units="cm"/>
      <inkml:brushProperty name="height" value="0.05" units="cm"/>
    </inkml:brush>
  </inkml:definitions>
  <inkml:trace contextRef="#ctx0" brushRef="#br0">118 455 13581,'-8'-121'9123,"-1"118"-5673,-4 18-2528,-1 9-844,2 2 0,0 0 0,2 0 0,1 1 0,1 0 0,1 0 0,1 1 0,2 0 0,1 0 1,1 0-1,1 0 0,2 1 0,3 23-78,23 37-1803,-10-65-2719,5-9-5590,-11-14-421</inkml:trace>
  <inkml:trace contextRef="#ctx0" brushRef="#br0" timeOffset="200.58">277 0 2530,'0'0'1314,"95"24"-161,-38-6-1153,0 0-224,4 5-1762</inkml:trace>
  <inkml:trace contextRef="#ctx0" brushRef="#br0" timeOffset="484.132">891 246 7623,'0'0'2125,"0"0"421,0 0 593,0 0 27,0 0-908,0 0-742,0 0-357,-13-10-236,-44-32-127,50 39-706,1 0 1,-1 1-1,1 0 0,-1 0 1,0 0-1,0 1 1,0 0-1,0 0 1,0 1-1,0 0 1,0 0-1,0 1 1,0-1-1,0 2 1,0-1-91,-7 1 79,-7 1-21,0 1 0,1 1-1,0 1 1,0 1 0,0 1 0,1 1 0,-11 6-58,28-14 0,-1-1 1,1 1-1,0 1 0,0-1 0,0 0 0,0 0 0,0 1 0,0-1 0,0 1 1,0 0-1,1 0 0,-1-1 0,0 1 0,1 0 0,0 0 0,-1 1 0,1-1 1,0 0-1,0 0 0,0 0 0,1 1 0,-1-1 0,0 1 0,1-1 0,0 0 1,-1 1-1,1-1 0,0 1 0,0-1 0,0 1 0,1-1 0,-1 0 0,1 1 1,-1-1-1,1 1 0,0-1 0,0 0 0,0 0 0,0 1 0,0-1 1,0 0-1,2 2 0,9 8-15,0 0 1,1-1 0,0 0 0,1-1-1,0 0 1,1-1 0,0-1 0,4 2 14,41 25-14,-44-25 11,-1 2 1,0 0-1,-1 0 1,0 1-1,-1 1 1,0 1-1,-1 0 1,-1 0-1,1 4 3,-7-12 2,-1 0 1,-1 0-1,0 0 0,0 0 0,0 1 0,-1-1 0,0 1 0,0-1 0,-1 1 1,0 0-1,0 0 0,-1 0 0,0 0 0,0 0 0,-1 0 0,0-1 0,0 1 1,-1 0-1,0-1 0,0 1 0,-1-1 0,0 1 0,-2 2-2,-3 2 24,0 0 0,-1 0 0,0-1 0,-1 0 0,0-1 0,-1 0 0,0-1 0,0 0 0,-1-1 0,0 0 0,-1 0 0,0-2 1,0 1-1,0-2 0,-1 0 0,1 0 0,-1-2 0,-1 1 0,1-2 0,0 0 0,-1 0 0,1-2 0,-1 0 0,-5-1-24,16 1-71,0-1 0,0 1 1,0-1-1,0-1 0,0 1 0,0 0 1,0-1-1,0 0 0,0 0 0,1 0 1,-1 0-1,1-1 0,0 1 0,0-1 1,-1 0-1,2 0 0,-1 0 0,0 0 1,1-1-1,-1 1 0,1-1 0,-1-2 71,-14-91-7769,23 50 92</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2:56.060"/>
    </inkml:context>
    <inkml:brush xml:id="br0">
      <inkml:brushProperty name="width" value="0.05" units="cm"/>
      <inkml:brushProperty name="height" value="0.05" units="cm"/>
    </inkml:brush>
  </inkml:definitions>
  <inkml:trace contextRef="#ctx0" brushRef="#br0">328 316 12716,'-1'-12'3625,"-5"-41"-641,6 50-2827,0 1-1,-1 0 1,0 0-1,0 0 1,1 0-1,-1 0 1,0 0-1,-1 0 1,1 1-1,0-1 1,0 0 0,-1 1-1,1-1 1,-1 0-1,0 1 1,1 0-1,-1-1 1,0 1-1,0 0 1,0 0-1,1 0 1,-1 0 0,0 0-1,-1 1 1,1-1-1,0 0-156,-76 7 927,64 1-930,0 1 1,1 0-1,0 1 0,1 0 1,-1 1-1,2 0 1,0 1-1,0 0 0,1 1 1,0 0-1,1 1 1,0 0-1,1 0 1,1 1-1,0 0 0,1 0 1,0 1-1,1 0 1,1 0-1,1 0 1,0 0-1,0 0 0,2 1 1,0-1-1,1 1 1,0 0-1,1-1 0,1 1 1,1 1 2,-3-12-28,1 0 0,-1 1-1,1-1 1,1 0 0,-1 0 0,1 0 0,0 0 0,0 0 0,0 0-1,1 0 1,0-1 0,0 1 0,0-1 0,0 0 0,1 0-1,0 0 1,-1 0 0,1-1 0,1 1 0,-1-1 0,0 0-1,1 0 1,0-1 0,0 1 0,-1-1 0,1 0 0,1 0-1,-1-1 1,0 0 0,0 0 0,0 0 0,1 0 0,-1-1 0,1 0-1,-1 0 1,0 0 0,1-1 0,-1 0 0,0 0 0,5-1 28,2-5-61,0-1 1,-1-1-1,0 0 1,0 0-1,-1-1 1,-1 0-1,1-1 1,-1 0-1,-1 0 1,0-1-1,-1 0 1,0-1-1,-1 1 1,0-1-1,-1-1 1,-1 1-1,0-1 1,1-9 60,28-76 904,-5-2 1,11-78-905,-35 75 1063,-5 103-1028,0 0 0,0 0 0,-1 0 1,1 0-1,0 0 0,-1 0 1,1 0-1,0 0 0,-1 1 1,1-1-1,-1 0 0,1 1 0,-1 0 1,0-1-1,1 1 0,-1 0 1,1 0-1,-1 0 0,0 0 1,1 0-1,-1 0 0,1 0 0,-1 0 1,0 1-1,1-1 0,-1 1 1,1-1-1,-1 1 0,1-1 0,0 1 1,-1 0-1,1 0 0,-1 0 1,1 0-1,0 0 0,0 0 1,0 0-1,0 0 0,0 0 0,0 1 1,0-1-1,0 0 0,0 1 1,0-1-1,1 1 0,-1-1 1,0 1-1,1-1 0,-1 1-35,-10 23 73,0 1 0,2 0-1,0 0 1,2 1 0,1-1-1,1 2 1,2-1 0,0 0-1,2 1 1,1-1 0,3 16-73,-4-22-4,0 6-22,1 0 0,2 0 0,0 0 0,2-1 0,0 1 0,2-1 0,1 0 0,8 17 26,49 49-2750,-23-66-1870,5-17-4469,-22-9 1882</inkml:trace>
  <inkml:trace contextRef="#ctx0" brushRef="#br0" timeOffset="327.834">767 266 13453,'0'0'3576,"0"-12"-725,0-38-486,-4 41 594,-9 33-2678,4 13-231,1 1 0,1 0 0,2 1 0,2-1 0,2 1-1,3 27-49,-3-56-60,1 0 0,0-1 0,0 1-1,2 0 1,-1 0 0,1 0 0,0 0-1,1-1 1,0 0 0,1 1 0,0-1-1,0 0 1,1-1 0,0 1 0,0-1-1,1 0 1,1 0 0,-1 0 0,1-1-1,0 0 1,7 5 60,-10-11-131,0 1-1,-1-1 1,1 0 0,0 0-1,0 0 1,0 0-1,0-1 1,0 1 0,0-1-1,0 0 1,0 0 0,0-1-1,-1 1 1,1-1-1,0 0 1,0 0 0,0 0-1,0-1 1,-1 1-1,1-1 1,-1 0 0,1 0-1,-1 0 1,0 0-1,0-1 1,0 1 0,0-1-1,0 0 1,0 0-1,-1 0 1,2-2 131,65-110 734,-67 111-705,20-46 900,-2 0 0,-2-1 0,-2-1 0,-2-4-929,-8 11 742,-17 59-598,6 1-159,0 1 0,2-1 0,0 1 0,0 0 0,2-1 0,0 1 0,0 0-1,2 0 1,0 0 0,1 0 0,0 0 0,2 0 0,0-1 0,0 0 0,1 1 0,1-2 0,7 14 15,-9-21-335,0 0 0,0 0 0,0 0 0,1-1 1,0 0-1,0 0 0,1 0 0,0-1 0,0 1 0,0-1 0,0-1 0,1 1 1,3 1 334,-2-3-960,-1 0 0,1 0 0,-1 0 0,1-1 0,0 0 0,0 0 0,0-1 0,1 0 1,-1-1-1,0 0 0,0 0 0,0-1 0,1 0 960,33-7-6032</inkml:trace>
  <inkml:trace contextRef="#ctx0" brushRef="#br0" timeOffset="680.652">1541 472 1826,'10'-17'3192,"61"-111"2408,-66 119-5026,2-3 461,-1 0 1,0-1-1,0 1 0,-2-1 1,1 0-1,-2-1 0,0 1 1,0 0-1,0-10-1035,-4 23 74,1-1 1,0 1-1,-1-1 0,1 1 0,-1 0 1,1-1-1,-1 1 0,1-1 1,-1 1-1,1 0 0,-1-1 0,1 1 1,-1 0-1,1 0 0,-1-1 0,0 1 1,1 0-1,-1 0 0,0 0 1,1 0-1,-1 0 0,1 0 0,-1 0 1,0 0-1,1 0 0,-1 0 0,0 0 1,1 0-1,-1 0 0,1 1 1,-1-1-1,0 0 0,1 0 0,-1 1 1,1-1-1,-1 0 0,1 1 0,-1-1 1,1 0-1,-1 1 0,1-1 1,-1 1-1,1-1 0,0 1 0,-1-1 1,1 1-75,-9 8 132,1 0 1,-1 0 0,2 1-1,-1 0 1,2 1-1,-1 0 1,1 0 0,1 0-1,-3 7-132,6-13 34,-9 20 32,1 0-1,1 0 0,1 0 0,1 1 0,1 0 0,2 1 0,0-1 0,2 1 0,1 0 0,1-1 0,2 3-65,-2-21-7,1-1 0,0 1 0,0 0 0,1-1-1,0 1 1,1-1 0,-1 0 0,1 0 0,1 0 0,-1 0 0,1 0 0,1 0 0,-1-1 0,1 0 0,0 0 0,0 0 0,1-1 0,-1 0-1,1 0 1,1 0 0,-1-1 0,1 0 0,-1 0 0,1 0 0,0-1 0,1 0 0,-1-1 0,0 1 0,1-2 0,-1 1 0,1-1 0,0 0-1,0 0 1,-1-1 0,1 0 0,0 0 0,2-1 7,9-5-48,-1 0 0,0-2 0,0 0 0,-1 0 0,0-2 0,0 0 0,-1-1 0,-1-1 0,0 0 0,0-1 0,-1-1 0,-1 0 0,0-1 0,-1 0 0,-1-1 0,0 0-1,0-2 49,10-15 46,0-1 0,-2-1 0,-2-1 0,-1 0 0,-2-1 0,-2-1 0,-1 0 0,-2-1 0,-1 0 0,1-38-46,-8 75 8,0 0 1,-1 0 0,1-1 0,-1 1 0,1 0-1,-1 0 1,0 0 0,0-1 0,0 1 0,0 0-1,-1 0 1,1 0 0,0-1 0,-1 1 0,0 0-1,1 0 1,-1 0 0,0 0 0,0 0 0,0 0 0,0 0-1,-1 0 1,1 1 0,0-1 0,-1 0 0,1 1-1,-1-1 1,0 1 0,1 0 0,-1-1 0,0 1-1,0 0 1,0 0 0,0 0 0,0 0 0,0 0-1,0 1 1,0-1 0,0 1 0,-3-1-9,2 2 34,-1 0-1,0 0 1,0 0-1,1 1 1,-1-1 0,0 1-1,1 0 1,0 0-1,-1 0 1,1 1 0,0-1-1,0 1 1,0 0-1,1 0 1,-1 0 0,1 0-1,-1 0 1,1 0 0,0 1-1,0-1 1,1 1-1,-1 0 1,1-1 0,-1 1-1,1 0 1,1 0-1,-2 3-33,0-1 22,-20 52 0,3 1 0,3 1 0,2 1 0,3 0 0,2 1 0,3-1 1,2 49-23,12-10-1143,16-42-5573,-10-43-485</inkml:trace>
  <inkml:trace contextRef="#ctx0" brushRef="#br0" timeOffset="908.893">1977 381 13805,'0'0'2659,"0"0"-1763,0 0 706,0 0-737,0 0-449,78 23-128,-30-23-191,8 0-33,1-9-32,2 1-32,-3-5-929,-1-7-1890,0 0-1153,0-2-3074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5:45.629"/>
    </inkml:context>
    <inkml:brush xml:id="br0">
      <inkml:brushProperty name="width" value="0.05" units="cm"/>
      <inkml:brushProperty name="height" value="0.05" units="cm"/>
    </inkml:brush>
  </inkml:definitions>
  <inkml:trace contextRef="#ctx0" brushRef="#br0">126 309 10986,'0'0'6935,"0"0"-3476,0 0-1179,0 0-252,0 0-608,0 0-518,-2 15-325,4 117-59,102 306-1255,-144-475-592,16 3 1326,2-2 1,1 0-1,1-1 0,2-1 1,2-1-1,2 0 0,1-1 1,2 0-1,2-1 0,1-1 1,3 1-1,1-7 3,3 40 4,-1-15 15,1 1-1,1 0 0,0-1 0,2 1 1,1 0-1,0-1 0,2 1 0,0 1 0,2-1 1,2-4-19,-2 18 25,0 0 1,1 1-1,-1 0 0,1 0 1,1 1-1,-1 0 1,1 0-1,1 1 0,-1 0 1,0 1-1,1 0 1,0 0-1,0 1 0,0 0 1,0 1-1,1 1 1,-1-1-1,1 1 1,-1 1-1,1 0 0,-1 1 1,1 0-1,-1 0 1,0 1-1,4 1-25,-3-2-2,1 0 1,-1 1-1,0 0 1,0 1-1,0 1 1,0 0-1,0 0 1,0 1-1,-1 0 0,0 0 1,0 2-1,-1-1 1,0 1-1,0 0 1,0 1-1,-1 0 1,0 1-1,0-1 0,-1 1 1,-1 1-1,1-1 1,-1 1-1,-1 1 1,4 8 1,-8-13-59,-1 1 1,0-1-1,0 1 0,0-1 1,-1 1-1,0-1 1,0 1-1,-1-1 1,0 0-1,0 1 1,0-1-1,-1 0 1,0 0-1,0-1 1,0 1-1,-1-1 1,0 1-1,0-1 0,0 0 1,-1-1-1,1 1 1,-3 1 58,-121 80-5054,63-58 301,21-14-2266,20-8-1282</inkml:trace>
  <inkml:trace contextRef="#ctx0" brushRef="#br0" timeOffset="343.749">539 462 10666,'0'0'2717,"0"0"-384,0 0-133,5 16-535,1-2-1317,-3-6-196,0 0 0,-1 0-1,1 0 1,-1 1 0,-1-1 0,0 0 0,0 1 0,-1-1-1,0 1 1,0-1 0,-2 9-152,-11 54 804,-15 154 293,27-195-1035,0-22-53,0 0 1,1-1 0,0 1 0,0 0 0,0 0 0,1 0 0,1-1 0,-1 1 0,1 0 0,0-1-1,2 4-9,3-27 91,-3-21-18,-3-2-46,2 0-1,1 0 1,2 0 0,2 0 0,1 1 0,2 0 0,2 1 0,1 0-1,2 1 1,1 1 0,2 1 0,1 0 0,11-10-27,-24 36-119,0 1 0,1 0 1,0 0-1,0 1 0,1 0 0,0 0 1,0 1-1,0 0 0,1 1 0,-1 0 1,1 0-1,0 1 0,0 1 0,0-1 0,4 1 119,41 5-3428,-3 18-3357,-22-1-2424</inkml:trace>
  <inkml:trace contextRef="#ctx0" brushRef="#br0" timeOffset="621.754">1227 375 13068,'0'0'3662,"1"-13"-907,2-36-539,-4 48-2166,1 0 0,0 1 0,0-1 1,0 1-1,-1-1 0,1 1 1,0-1-1,-1 1 0,1-1 1,0 1-1,-1-1 0,1 1 0,-1-1 1,1 1-1,-1-1 0,1 1 1,-1 0-1,1-1 0,-1 1 0,1 0 1,-1 0-1,1-1 0,-1 1 1,0 0-1,1 0 0,-1 0 1,0 0-1,1 0 0,-1 0 0,1 0 1,-1 0-1,0 0 0,1 0 1,-1 0-1,1 0 0,-1 0 1,0 0-1,1 1 0,-1-1 0,1 0 1,-1 0-1,1 1 0,-1-1 1,1 0-1,-1 1 0,1-1 1,-1 0-1,1 1 0,-1-1 0,1 1 1,-1-1-1,1 1 0,0-1 1,-1 1-1,1-1 0,0 1 0,0-1 1,-1 1-1,1 0 0,0-1 1,0 1-1,0-1 0,0 1 1,0 0-51,-18 25 85,2 2 0,1 0 1,1 1-1,2 0 1,1 1-1,1 0 0,1 1 1,2 0-1,-2 20-85,-12 162 123,21-209-152,0-1 0,-1 1 0,2-1 1,-1 1-1,0-1 0,1 1 0,-1-1 0,1 1 0,0-1 0,0 0 0,1 1 0,-1-1 1,1 0-1,-1 0 0,1 0 0,0 0 0,0 0 0,0 0 0,1-1 0,-1 1 0,1-1 1,-1 1-1,1-1 0,0 0 0,0 0 0,0 0 0,0-1 0,0 1 0,0-1 0,1 1 1,-1-1-1,0 0 0,1 0 0,0-1 29,10-1-51,1-1 1,-1 0 0,1-1-1,-1-1 1,0 0-1,-1-1 1,1-1-1,-1 0 1,0-1 0,0 0-1,-1-1 1,0 0-1,0-1 1,-1 0 0,0-1-1,-1 0 1,0-1-1,7-10 51,0 3 19,-1-2 0,-1-1 0,0 0 0,-2 0 0,0-1-1,-2-1 1,0 0 0,-2-1 0,0 0 0,-2 0 0,-1-1-1,0 0 1,-2 0 0,-1 0 0,-1-1 0,-2 1 0,0-8-19,-1 29 3,1 0 1,-1 0-1,0 0 0,0 0 1,0 0-1,-1 0 1,0 0-1,0 0 1,0 1-1,0-1 1,0 1-1,0-1 1,-1 1-1,0 0 1,0 0-1,0 0 1,0 0-1,0 1 1,0-1-1,-1 1 1,1 0-1,-1 0 0,0 0 1,0 0-1,1 1 1,-1-1-1,0 1 1,0 0-1,-1 0 1,1 1-1,0-1 1,-1 1-4,-2-1-46,-1 0 1,1 1-1,-1 0 1,0 0-1,1 1 1,-1 0-1,1 0 1,0 1-1,-1 0 1,1 0 0,0 1-1,0 0 1,0 0-1,0 0 1,1 1-1,-1 0 1,-2 3 45,-38 48-7752,30-25-805</inkml:trace>
  <inkml:trace contextRef="#ctx0" brushRef="#br0" timeOffset="1014.874">1848 213 16912,'0'0'3267,"0"0"-1025,0 0-368,0 0-534,0 0-518,0 0-374,1 13-191,-11 190 431,-59 296-2524,62-463 309,5-63 1031,5 5 493,0 1 1,2-1-1,0 1 1,1 0 0,1 1-1,5-9 3,-4 8 4,-2 0 96,2 1 0,0 0 0,1 0 0,1 1 0,1 0 1,1 1-1,0 0 0,1 1 0,1 0 0,1 1 0,0 1 0,17-13-100,-26 25 42,1 0 1,-1 1-1,0 0 0,1 0 0,0 1 1,-1 0-1,1 0 0,0 0 0,0 1 1,-1 0-1,1 0 0,0 1 0,0 0 1,-1 0-1,1 1 0,-1-1 0,1 1 1,-1 1-1,1-1 0,-1 1 0,0 0 1,-1 1-1,1 0 0,0-1 0,-1 2 0,0-1 1,0 1-1,0-1 0,0 1 0,-1 1 1,0-1-1,0 1 0,0-1 0,-1 1 1,0 0-1,0 0 0,-1 1 0,1-1 1,-1 0-1,-1 1 0,1 0 0,-1-1 1,0 1-1,-1 0 0,1 0 0,-1 3-42,1 1-2,0 0-1,-1 1 0,0-1 1,-1 0-1,0 1 0,-1-1 1,0 0-1,-1 0 0,0 0 1,-1 0-1,0-1 0,-1 1 1,0-1-1,0 0 0,-1-1 1,0 1-1,-1-1 0,0 0 1,-1-1-1,1 1 0,-2-2 1,1 1-1,-1-1 0,0 0 1,0-1-1,-1 0 0,0-1 1,-3 2 2,3-4-119,0 0 0,1-1 1,-1 0-1,-1 0 0,1-1 1,0 0-1,0-1 0,0 0 1,0-1-1,-1 0 0,1-1 1,0 0-1,0 0 0,1-1 1,-1 0-1,-4-3 119,6 2-722,-1 0-1,1-1 1,0 1 0,1-2-1,-1 1 1,1-1 0,0-1-1,0 1 1,1-1 0,0 0 0,-3-5 722,-13-22-7181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2:54.882"/>
    </inkml:context>
    <inkml:brush xml:id="br0">
      <inkml:brushProperty name="width" value="0.05" units="cm"/>
      <inkml:brushProperty name="height" value="0.05" units="cm"/>
    </inkml:brush>
  </inkml:definitions>
  <inkml:trace contextRef="#ctx0" brushRef="#br0">322 287 2691,'0'0'11797,"0"0"-6901,0 0-2313,0 0-330,0 0-731,0 0-620,-8 14-299,-1 1-489,1 1-1,1-1 1,0 1 0,1 1-1,1-1 1,0 1 0,0 8-114,-5 81 309,4 1 1,8 106-310,15-74-817,-11-135-174,-6-28 421,0 21 620,-8-472-482,15 382 350,4 0 0,3 0 0,13-31 82,-27 120 18,0-1 0,1 1-1,-1-1 1,1 1 0,0 0-1,1 0 1,-1 0 0,1 0-1,0 0 1,0 0 0,0 0-1,0 0 1,1 1 0,-1-1 0,1 1-1,0-1 1,0 1 0,0 0-1,1 1 1,-1-1 0,1 0-1,0 1 1,-1 0 0,1 0-1,0 0 1,0 0 0,0 1-1,1-1 1,-1 1 0,0 0-1,0 0 1,2 1-18,1-2 31,0 1 0,0 1-1,0-1 1,0 1 0,0 1-1,0-1 1,0 1 0,0 0-1,0 1 1,0 0 0,0 0-1,-1 0 1,1 1 0,-1 0 0,1 0-1,-1 0 1,0 1 0,-1 0-1,1 0 1,-1 1 0,1 0-1,-1 0 1,0 0 0,-1 0 0,0 1-1,0-1 1,0 1 0,1 2-31,-1 2 5,1 0 1,-1 0 0,-1 0 0,0 1 0,-1 0 0,1-1 0,-2 1 0,0 0-1,0 0 1,-1 0 0,0 0 0,-1 0 0,0 0 0,-1 0 0,0-1 0,-1 1-1,0 0 1,-1-1 0,0 0 0,0 0 0,-1 0 0,-1-1 0,1 1 0,-2-1-1,1 0 1,-1-1 0,0 0 0,-1 0 0,0 0 0,-3 1-6,-13 11-105,-1-2 1,-1 0-1,-1-1 1,0-2-1,-1-1 1,-1-1-1,0-2 1,0 0-1,-1-2 1,-1-1 0,0-2-1,1-1 1,-2-1-1,-13-1 105,-10-12-2660,35-18-3002,18 3-1497</inkml:trace>
  <inkml:trace contextRef="#ctx0" brushRef="#br0" timeOffset="345.952">703 663 16560,'0'0'4100,"0"0"-1122,-7 16-762,-47 121 864,51-131-3062,1 0 0,1 1 0,-1-1 0,1 1 0,0 0-1,1-1 1,0 1 0,0 0 0,0-1 0,1 1 0,0 0 0,0-1 0,0 1 0,1-1 0,0 1-1,0-1 1,3 4-18,-5-9-7,1-1 0,-1 1 0,0 0 1,1-1-1,-1 1 0,1-1 0,-1 1 0,1-1 0,-1 0 0,1 1 0,0-1 0,-1 0 0,1 1 0,0-1 0,-1 0 0,1 1 0,-1-1 0,1 0 0,0 0 0,-1 0 0,1 0 0,0 0 1,0 0-1,-1 0 0,1 0 0,0 0 0,-1 0 0,1 0 0,0 0 0,-1 0 0,1 0 0,0-1 0,-1 1 0,1 0 0,0-1 0,-1 1 0,1 0 0,-1-1 0,1 1 0,-1-1 0,1 1 0,-1-1 1,1 1-1,-1-1 0,1 1 0,-1-1 0,0 1 0,1-1 0,-1 0 0,0 1 0,1-1 0,-1 1 0,0-1 0,0 0 0,0 1 0,1-1 0,-1 0 0,0 0 0,0 1 0,0-1 7,14-44-213,13-153-171,-24 184 359,0-7-27,1 0 0,0 1 0,2 0 0,0 0 0,2 0 0,0 1 1,1 0-1,0 0 0,2 1 0,2-2 52,-9 16-90,0 1 0,0-1 0,0 1 0,1 0 0,0 0 0,-1 0 1,1 0-1,0 1 0,0 0 0,1 0 0,-1 1 0,0-1 0,1 1 1,-1 0-1,0 1 0,1-1 0,-1 1 0,1 0 0,-1 0 0,1 1 1,-1 0-1,1 0 0,-1 0 0,6 2 90,74 36-7575,-57-21 1286</inkml:trace>
  <inkml:trace contextRef="#ctx0" brushRef="#br0" timeOffset="659.853">1393 435 15310,'0'0'3513,"0"0"-1191,0 0-427,0 0-699,0 0-630,0 0-347,-13 7-166,2-3-49,6-2-4,-1 0 0,1 0 1,-1 1-1,1 0 1,0 0-1,0 0 1,0 0-1,1 1 1,-1 0-1,1 0 1,0 0-1,0 0 1,0 1-1,1 0 1,0 0-1,-3 3 0,-2 13 16,0 1 0,2-1 0,0 1 0,2 1 0,0-1 0,1 0 0,2 1 0,0 18-16,1-37-9,-1 0 0,1 1 0,0-1 1,0 1-1,0-1 0,1 0 0,0 1 0,0-1 0,0 0 0,0 0 0,1 1 0,-1-1 1,1 0-1,0-1 0,0 1 0,1 0 0,-1 0 0,1-1 0,0 0 0,0 1 0,0-1 0,0 0 1,0 0-1,1-1 0,-1 1 0,1-1 0,0 0 0,0 1 0,0-2 0,0 1 0,0 0 0,0-1 1,0 0-1,1 0 0,-1 0 0,0-1 0,1 1 0,-1-1 0,1 0 0,-1 0 0,0 0 0,2-1 9,2-1 15,0 0-1,-1 0 0,1-1 0,0 0 0,-1-1 0,1 0 0,-1 0 0,0 0 1,0-1-1,-1 0 0,0 0 0,1 0 0,-2-1 0,1 0 0,-1-1 0,0 1 0,0-1 1,4-7-15,2-5 449,-1 0 1,0-1 0,-2 0-1,0-1 1,-1 0 0,2-12-450,-7 30 27,-1 0 0,1 0 0,-1-1 1,0 1-1,0 0 0,0-1 0,-1 1 1,1-1-1,-1 1 0,1-1 0,-1 1 0,0-1 1,-1 1-1,1-1 0,-1 1 0,1 0 1,-1-1-1,0 1 0,0 0 0,0-1 1,-1 1-1,1 0 0,-1 0 0,0 0 1,0 0-1,0 0 0,0 0 0,0 1 1,-1-1-1,1 1 0,-1 0 0,0-1 1,1 1-1,-1 0 0,0 1 0,0-1 0,-1 0 1,1 1-1,-1-1-27,-106-4-1111,39 18-5327,46-4-1286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2:53.805"/>
    </inkml:context>
    <inkml:brush xml:id="br0">
      <inkml:brushProperty name="width" value="0.05" units="cm"/>
      <inkml:brushProperty name="height" value="0.05" units="cm"/>
    </inkml:brush>
  </inkml:definitions>
  <inkml:trace contextRef="#ctx0" brushRef="#br0">359 293 9033,'4'-133'8277,"-2"43"235,-13 111-6190,1 21-2121,1 1 1,3 0-1,1 0 1,2 0-1,2 13-201,-3 30 87,-16 396-951,30-399-1384,15-35-2124,21-30-7250,-22-20 2643</inkml:trace>
  <inkml:trace contextRef="#ctx0" brushRef="#br0" timeOffset="588.423">772 64 16848,'-8'-63'2259,"7"63"2091,-37 173-523,15-63-3386,6 1-1,-2 74-440,11 88-2680,10-204-1283,9-27-5734,-6-31 2228</inkml:trace>
  <inkml:trace contextRef="#ctx0" brushRef="#br0" timeOffset="589.423">214 608 11179,'-19'-11'5690,"-113"-56"-2294,131 67-3334,-1 1 1,1-1 0,0-1 0,-1 1-1,1 0 1,-1 0 0,1 0 0,-1-1 0,1 1-1,0-1 1,-1 1 0,1-1 0,0 1-1,0-1 1,-1 0 0,1 0 0,0 0 0,0 0-1,0 0 1,0 0 0,0 0 0,0 0-1,0 0 1,0 0 0,1 0 0,-1 0 0,0-1-1,1 1 1,-1 0 0,1-1 0,-1 1-1,1 0 1,-1-1 0,1 1 0,0-1 0,0 1-1,0-1 1,0 1 0,0 0 0,0-1-1,0 1 1,0-1 0,1 1 0,-1 0 0,1-1-1,-1 1 1,1 0 0,-1-1 0,1 1-1,0-1-62,88-33 139,310-42 276,-204 45-1409,-3-10-3648,-136 26-1502,-19 6-2926</inkml:trace>
  <inkml:trace contextRef="#ctx0" brushRef="#br0" timeOffset="590.423">172 775 6246,'-76'102'7495,"30"-69"-5029,14-8 1,15-6-1,17-10-640,13-7-705,24-2-417,17-11-31,16-10-96,14-7-289,13-6-160,1 0-64,6-5-64,-3 6-160,-3 4-577,-11 5-1217,-11 8-2818,-19 6-6887</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00.161"/>
    </inkml:context>
    <inkml:brush xml:id="br0">
      <inkml:brushProperty name="width" value="0.05" units="cm"/>
      <inkml:brushProperty name="height" value="0.05" units="cm"/>
    </inkml:brush>
  </inkml:definitions>
  <inkml:trace contextRef="#ctx0" brushRef="#br0">359 223 9129,'0'0'3656,"-2"-14"-1590,-19-111 3577,4 65-2763,17 59-2825,0 0 1,-1 0 0,1 0 0,0-1 0,-1 1-1,1 0 1,-1 0 0,0 0 0,1 0-1,-1 0 1,0 0 0,1 0 0,-1 0 0,0 0-1,0 0 1,0 1 0,0-1 0,0 0 0,0 1-1,0-1 1,0 0 0,0 1 0,0-1-1,0 1 1,0 0 0,0-1 0,-1 1 0,1 0-1,0 0 1,0-1 0,0 1 0,-1 0 0,1 0-1,0 0 1,0 1 0,0-1 0,-1 0-1,1 0 1,0 1 0,0-1 0,0 0 0,0 1-1,0 0 1,-1-1 0,1 1 0,0-1 0,0 1-1,0 1-55,-10 11 41,1 1-1,1 1 0,0-1 1,1 2-1,0-1 1,1 1-1,1 0 0,1 0 1,0 1-1,1 0 0,1 0 1,1 0-1,0 0 1,1 0-1,1 0 0,1 12-40,-1-19 11,-3 28-9,3 1-1,1 0 1,2 0 0,2 0 0,1 0 0,8 25-2,-12-56 6,20 108 17,-22-112-21,0 0 0,0 0 0,0 0 0,0 0 0,-1 0 0,1 0 0,-1 0 0,0-1 0,0 1 1,-1 0-1,1 0 0,-1-1 0,0 1 0,1-1 0,-2 0 0,1 1 0,0-1 0,-1 0 0,1 0 0,-1-1 1,0 1-1,0 0 0,0-1 0,0 0 0,-1 0 0,1 0 0,-4 2-2,0-3 6,0 0 0,1-1 0,-1 0 0,0 0 0,0 0 0,0-1 0,0 0 0,0 0 0,0-1 0,1 1 0,-1-2 0,1 1 0,-1-1 0,1 0 0,0 0 0,0-1 0,0 0 0,0 0 0,1 0 0,0 0 0,0-1 0,0 0 0,0 0 0,1-1 0,-1 1 0,2-1 0,-1 0 0,1 0 0,-1 0 0,2-1 0,-1 1 0,1-1-6,2 7 0,0 1 0,0-1 0,0 0 1,0 0-1,0 1 0,0-1 0,1 0 0,-1 1 0,0-1 0,0 0 0,0 0 0,1 0 0,-1 1 0,0-1 1,0 0-1,0 0 0,1 0 0,-1 1 0,0-1 0,1 0 0,-1 0 0,0 0 0,0 0 0,1 0 1,-1 0-1,0 0 0,1 0 0,-1 0 0,0 0 0,1 0 0,-1 0 0,0 0 0,1 0 0,-1 0 0,0 0 1,0 0-1,1 0 0,-1 0 0,0 0 0,1 0 0,-1 0 0,0-1 0,0 1 0,1 0 0,-1 0 0,0 0 1,0-1-1,1 1 0,-1 0 0,0 0 0,0 0 0,0-1 0,1 1 0,-1 0 0,0-1 0,0 1 0,0 0 1,0-1-1,15 23 0,-2-1 0,0 2 0,-2-1 0,0 2 0,-2-1 0,-1 2 0,0-1 0,-2 1 0,-1 0 0,-1 0 0,-1 0 0,0 20 0,-2 26-126,-3 0 0,-3 0 1,-4 8 125,-3 35-638,10-98 460,3 117-795,0-129 956,0 0 0,-1 0 1,2 0-1,-1 0 1,0 0-1,1-1 0,0 1 1,0 0-1,0-1 0,0 1 1,1-1-1,-1 0 1,1 1-1,0-1 0,0-1 1,0 1-1,0 0 1,0-1-1,1 1 0,-1-1 1,1 0-1,0 0 0,-1-1 1,1 1-1,0-1 1,0 0-1,0 0 0,0 0 1,2 0 16,11 0 103,1-1 1,-1-1-1,1-1 1,-1 0 0,0-2-1,0 1 1,-1-2-1,1 0 1,-1-2-1,0 1 1,0-2-1,-1 0 1,0-1 0,0 0-1,8-8-103,-16 13 83,-1-1 0,1 0 0,-1 0 0,0 0 0,0-1 0,0 0 0,-1 0 0,0-1 0,0 1 0,-1-1 0,0 0 0,0 0 0,1-5-83,-5 11-94,-1-1 1,0 1-1,0 0 1,0 0 0,0 0-1,0 0 1,0 0 0,0 0-1,0 0 1,-1 0 0,1 1-1,0-1 1,0 0 0,-1 1-1,1-1 1,0 1-1,-1-1 1,1 1 0,-1 0-1,1-1 1,-1 1 0,1 0-1,0 0 1,-1 0 0,1 0-1,-1 0 1,1 1 0,-1-1-1,1 0 1,-1 1-1,1-1 1,0 1 0,-1-1-1,1 1 1,0 0 0,0-1-1,-1 1 1,1 0 0,0 0-1,0 0 1,-1 1 93,-23 10-5285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12.059"/>
    </inkml:context>
    <inkml:brush xml:id="br0">
      <inkml:brushProperty name="width" value="0.05" units="cm"/>
      <inkml:brushProperty name="height" value="0.05" units="cm"/>
    </inkml:brush>
  </inkml:definitions>
  <inkml:trace contextRef="#ctx0" brushRef="#br0">184 0 10218,'0'0'9481,"0"0"-6855,0 0-512,0 0-608,0 0-642,0 0-159,0 0-160,0 0-257,14 90-192,-28-48 0,-6 5-32,-9 2-64,-7 1-288,-9 1-1794,-8 1-4068</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01.698"/>
    </inkml:context>
    <inkml:brush xml:id="br0">
      <inkml:brushProperty name="width" value="0.05" units="cm"/>
      <inkml:brushProperty name="height" value="0.05" units="cm"/>
    </inkml:brush>
  </inkml:definitions>
  <inkml:trace contextRef="#ctx0" brushRef="#br0">302 160 13485,'0'0'4270,"0"0"-1841,0 0-352,0 0-182,0 0-459,-15 1-421,12-1-988,-2 0 16,0 0 1,-1 0 0,1 1 0,-1-1 0,1 1 0,0 0 0,0 1-1,-1-1 1,1 1 0,0 0 0,0 0 0,1 1 0,-1 0 0,0-1-1,1 1 1,0 1 0,-1-1 0,1 1 0,1 0 0,-1 0-1,0 0 1,1 0 0,-3 4-44,-18 30 88,2 1 0,2 0 0,1 2 0,2 0 1,2 1-1,2 0 0,2 2 0,1-1 0,3 1 0,1 0 0,2 1 0,2 2-88,3-30-1,0-1-1,1 1 1,0 0-1,2 0 1,0-1-1,0 1 1,2-1-1,0-1 1,1 1-1,0-1 1,1 0-1,1 0 1,1-1-1,0-1 1,0 1-1,5 2 2,-7-7-230,1-2 1,0 1-1,1-1 0,-1-1 0,1 0 1,1 0-1,-1-1 0,1 0 1,0-1-1,0 0 0,0-1 0,0 0 1,1-1-1,-1 0 0,11 0 230,90-20-9016,-65-5-1880</inkml:trace>
  <inkml:trace contextRef="#ctx0" brushRef="#br0" timeOffset="9017.163">806 251 14798,'0'0'566,"0"0"-134,4-14 743,10-43 736,-10 35 1393,-4 22-2337,0 5 287,-22 121-26,9 79-600,9 89-628,4-277 2,0-16 1,0 1 0,0-1 0,0 1 0,0-1 0,0 1 0,-1-1 1,1 1-1,0-1 0,-1 0 0,1 1 0,-1-1 0,1 1 0,-1-1 0,0 0 0,1 0 0,-1 1 0,0-1 1,0 0-1,0 0 0,0 0 0,0 0 0,0 0 0,0 0 0,-1 0 0,1 0 0,0-1 0,0 1 1,-1 0-1,1-1 0,0 1 0,-1-1 0,1 1 0,-1-1 0,1 0 0,0 0 0,-1 1 0,1-1 0,-1 0 1,1 0-1,-1 0 0,1-1 0,-1 1 0,1 0 0,-1-1 0,1 1 0,0 0 0,-1-1 0,1 0 1,0 1-1,-1-1-3,-84-31 1041,86 31-1023,1-1 1,-1 1 0,1 0 0,-1 0 0,1-1-1,0 1 1,0 0 0,-1 0 0,1 0-1,0 0 1,0 0 0,0 0 0,0 0-1,0 0 1,0 0 0,0 0 0,0 1 0,1-1-1,-1 0 1,0 1 0,0-1 0,1 1-1,-1-1 1,0 1 0,1 0 0,-1 0-1,0-1 1,1 1 0,-1 0 0,0 0 0,1 0-1,-1 0 1,0 1 0,1-1 0,-1 0-19,0 0 5,343-49-1671,-343 49 1208,0 1-9451,-4 4 1859</inkml:trace>
  <inkml:trace contextRef="#ctx0" brushRef="#br0" timeOffset="9342.512">1309 744 14253,'0'0'3930,"0"0"-1427,0 0-373,0 0-507,0 0-448,0 0-455,0 0-442,0 0-118,-8 17-27,-2 5-133,-10 18-45,3 1 0,1 0 1,1 2-1,3-1 0,1 4 45,8-3-2627,6-17-3554,5-13-1634</inkml:trace>
  <inkml:trace contextRef="#ctx0" brushRef="#br0" timeOffset="9686.796">1823 178 11467,'0'0'6929,"0"0"-3843,0 0-1170,0 0-336,0 0-501,-13 7-353,3-2-658,-1 2 0,1-1 0,0 1 1,1 1-1,-1 0 0,2 0 0,-1 1 0,1 0 1,-2 4-69,-10 15 76,2 1-1,1 0 1,2 1 0,1 1 0,1 1 0,1 0 0,-4 22-76,13-41 3,0 0 0,1 0 0,1 0 0,0 1 0,0-1 0,2 0 0,-1 1 1,2-1-1,0 0 0,0 1 0,1-1 0,1-1 0,0 1 0,1 0 0,0-1 0,1 0 0,0 0 0,1-1 0,0 1 0,7 6-3,-9-12-37,-1-1 0,1 1-1,1-1 1,-1 0 0,1-1 0,0 1-1,0-1 1,0 0 0,1-1 0,-1 1-1,1-1 1,0 0 0,0-1 0,0 0 0,0 0-1,0-1 1,0 1 0,1-2 0,-1 1-1,0-1 1,1 0 0,-1 0 0,0-1-1,1 0 1,-1 0 0,0-1 0,0 0-1,0 0 1,0-1 0,0 0 0,-1 0-1,1-1 1,-1 1 0,0-1 0,0-1-1,0 1 1,0-1 0,-1 0 0,0 0-1,0-1 1,0 0 0,2-4 37,-4 4 4,1-1 0,-1 0 0,-1 0-1,1 0 1,-1 0 0,0 0 0,-1 0 0,0-1 0,0 1 0,0-1 0,-1 1-1,0-1 1,-1 1 0,0 0 0,0-1 0,0 1 0,-1 0 0,0 0 0,-1-1-1,1 2 1,-1-1 0,-1 0 0,1 1 0,-1-1 0,0 1 0,-1 0 0,1 0-1,-1 1 1,-1-1 0,1 1 0,-1 0 0,1 0 0,-1 1 0,-1 0-1,1 0 1,0 0 0,-1 1 0,0 0 0,0 0 0,-4 0-4,-111 4-1651,52 35-8048,59-22 3021</inkml:trace>
  <inkml:trace contextRef="#ctx0" brushRef="#br0" timeOffset="10038.647">2447 0 13517,'0'0'4559,"0"0"-1890,0 0-630,0 0-544,0 0-379,5 21-161,71 323 802,-72-315-1730,-1 0 0,-2 0 0,-1 0 0,-1 0 0,-2 0 1,0 0-1,-2 0 0,-2 0 0,0-1 0,-2 0 1,-1 1-28,-6 5-96,-1-1 0,-2-1 0,-1 0 0,-1-1 0,-2-2 0,-1 0 0,-9 7 96,-46 31-3709,-8-19-4989,58-38-223</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15.649"/>
    </inkml:context>
    <inkml:brush xml:id="br0">
      <inkml:brushProperty name="width" value="0.05" units="cm"/>
      <inkml:brushProperty name="height" value="0.05" units="cm"/>
    </inkml:brush>
  </inkml:definitions>
  <inkml:trace contextRef="#ctx0" brushRef="#br0">132 1 8584,'0'0'9161,"0"0"-6407,0 0-63,0 0-801,0 0-609,0 0-352,0 0-192,0 0-385,-27 106-128,11-65-96,4 2-64,-4-3-32,5 3-32,-4-3-352,4-5-1282,-2 1-1505,7-6-3971,2-8-9482</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14.886"/>
    </inkml:context>
    <inkml:brush xml:id="br0">
      <inkml:brushProperty name="width" value="0.05" units="cm"/>
      <inkml:brushProperty name="height" value="0.05" units="cm"/>
    </inkml:brush>
  </inkml:definitions>
  <inkml:trace contextRef="#ctx0" brushRef="#br0">142 195 8616,'0'0'3796,"0"-12"-1010,-1 4-2361,1-1-1,0 1 0,0 0 0,1 0 1,0-1-1,0 1 0,1 0 0,0 0 1,0 0-1,1 1 0,0-1 1,1 0-1,-1 1 0,2 0 0,-1 0 1,1 0-1,0 1 0,0-1 0,5-3-424,-5 6 31,-1 1-1,1 0 0,0 1 0,0-1 1,0 1-1,1 0 0,-1 0 0,1 1 1,-1-1-1,1 1 0,-1 1 0,1-1 1,-1 1-1,1 0 0,0 0 0,-1 0 1,1 1-1,-1 0 0,1 0 0,-1 0 1,1 1-1,-1 0 0,0 0 0,1 0 1,-1 1-1,0 0 0,-1 0 0,1 0 1,0 0-1,-1 1 0,0-1 0,0 1 1,0 0-1,0 1 0,-1-1 0,0 1 1,1 0-1,-2-1 0,1 1 0,0 0 1,-1 1-1,2 4-30,-2 5-30,-1 0 0,0 1 1,-1-1-1,0 0 0,-2 0 1,1 0-1,-2 0 0,0 0 0,-1 0 1,0-1-1,-1 1 0,-1-1 1,0 0-1,-1-1 0,0 0 0,-1 0 1,-1 0-1,0-1 0,-1 0 1,0-1-1,-1 0 0,0-1 0,0 0 1,-1 0-1,-1-2 0,1 1 0,-1-2 1,-1 1-1,1-2 0,-1 0 30,14-6 0,0-1 1,1 1-1,-1-1 0,0 0 0,1 1 0,-1-1 0,0 0 0,1 1 0,-1-1 0,0 0 1,0 1-1,0-1 0,0 0 0,0 1 0,0-1 0,0 0 0,0 1 0,0-1 0,0 0 0,0 1 1,0-1-1,0 0 0,-1 1 0,1-1 0,0 0 0,0 1 0,-1-1 0,1 1 0,0-1 0,-1 0 1,1 1-1,-1-1 0,1 1 0,-1-1 0,1 1 0,-1-1 0,1 1 0,-1 0 0,1-1 1,-1 1-1,0 0 0,1-1 0,-1 1 0,0 0 0,1 0 0,-1 0 0,0-1 0,1 1 0,-1 0 1,0 0-1,1 0 0,-1 0 0,6-4-3,0 0 0,0 0 0,1 1 1,0 0-1,0 0 0,0 0 1,0 0-1,0 1 0,0 0 0,1 1 1,-1-1-1,1 1 0,-1 0 0,1 1 1,-1 0-1,1 0 0,0 0 0,-1 1 1,1 0-1,-1 0 0,1 0 0,-1 1 1,0 0-1,0 1 0,0-1 0,0 1 1,0 0-1,0 0 0,-1 1 0,1 0 1,-1 0-1,0 0 0,0 1 0,-1-1 1,1 1-1,-1 0 0,3 4 3,-3 2 5,0-1-1,-1 1 0,0 0 1,0 0-1,-1 0 0,0 0 0,-1 0 1,-1 0-1,0 1 0,0-1 1,-1 0-1,0 0 0,-1 0 1,0 0-1,-1 0 0,0 0 1,-1 0-1,0-1 0,-1 0 1,0 0-1,-3 5-4,4-8 13,0-1 0,-1 1 0,0-1 0,0 0 0,0 0 0,0 0 0,-1-1 0,0 0 0,0 0 0,-1 0 0,1-1 0,-1 0 0,0 0 0,0-1 0,0 0 0,0 0 0,-1 0 0,0-1 0,1-1 0,-1 1 0,0-1 0,1 0 0,-1-1 0,0 0 0,0 0 0,0 0 0,0-1 0,1-1 0,-1 1 0,-7-3-13,2-1 61,1 0-1,-1 0 1,1-1 0,1-1 0,-1 0 0,1 0-1,0-1 1,0-1 0,-1-2-61,-28-46-780,33-9-3317,16 45-253,4 7-2121</inkml:trace>
  <inkml:trace contextRef="#ctx0" brushRef="#br0" timeOffset="297.896">855 4 17296,'0'0'2888,"0"0"-726,0 0-229,0 0-561,0 0-433,10 19-186,-7-14-708,6 12 101,0 1-1,-1 0 1,-1 1 0,-1-1 0,0 1 0,-1 1 0,-2-1 0,1 8-146,3 51 268,-3 0 0,-4 0 0,-3-1 0,-3 1 0,-17 73-268,18-124-188,-2 0 0,-1 0 1,-1-1-1,-1 0 0,-1 0 0,-2-1 1,0-1-1,-2 0 0,0-1 1,-2-1-1,0 0 0,-2-1 0,0-1 1,-1-1-1,-1-1 0,-1 0 0,-1-2 1,-8 5 187,-41 12-3752,23-20-2975,19-10-1911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12.690"/>
    </inkml:context>
    <inkml:brush xml:id="br0">
      <inkml:brushProperty name="width" value="0.05" units="cm"/>
      <inkml:brushProperty name="height" value="0.05" units="cm"/>
    </inkml:brush>
  </inkml:definitions>
  <inkml:trace contextRef="#ctx0" brushRef="#br0">434 2 6983,'0'0'8061,"0"0"-4389,0 0-1526,-14 0-165,12 0-1906,-5-1 84,0 1 1,0 0-1,1 0 1,-1 0-1,0 1 1,1 0-1,-1 1 1,1-1-1,-1 1 1,1 1-1,0-1 1,0 1 0,0 0-1,0 0 1,0 1-1,1 0 1,-4 2-160,-21 27 257,1 1 1,2 1 0,1 1-1,2 2 1,2 0 0,1 1-1,2 1 1,2 1 0,2 1 0,1 0-1,-3 26-257,7-38 19,2-1 0,1 1 0,2 0 0,1 1 0,1-1 0,1 1-1,2 0 1,1-1 0,2 1 0,0 0 0,3-1 0,0 0 0,7 18-19,-7-36-131,1 0 0,0-1 0,0 0-1,1 0 1,0 0 0,1-1 0,1 0 0,-1-1 0,2 0 0,-1-1 0,1 0 0,0 0 0,1-1 0,-1-1-1,2 0 1,5 2 131,57 13-3817,2-20-3732,-42-10-490</inkml:trace>
  <inkml:trace contextRef="#ctx0" brushRef="#br0" timeOffset="906.289">948 306 12139,'0'0'1308,"0"0"-96,0 0 593,16-13-135,51-40-367,-64 51-1234,-1 0-1,1 1 1,0-1-1,0 1 1,0 0-1,0-1 1,0 1-1,0 1 1,0-1-1,1 0 1,-1 1 0,0 0-1,0-1 1,0 1-1,1 0 1,-1 1-1,0-1 1,0 1-1,0-1 1,1 1-1,-1 0 1,0 0-1,0 0 1,0 1 0,0-1-1,-1 1 1,1-1-1,0 1 1,-1 0-1,1 0 1,1 2-69,4 5 73,-1 1 0,-1 0 0,0 0 0,0 0 0,-1 0 0,0 1 0,-1 0 0,0 0 0,-1 0 0,0 1 0,-1-1 0,0 1 0,-1-1 0,0 1 0,-1 0 0,0 0 0,-1-1 0,-1 1 0,1-1 1,-2 1-1,1-1 0,-3 4-73,-1 12 29,-1-1 1,-1 0 0,-1 0-1,-2-1 1,0 0 0,-2 0-1,0-2 1,-2 1 0,-1-2 0,0 0-1,-2-1 1,0-1 0,-2 0-1,0-2 1,-1 0 0,-5 2-30,22-16 25,-1-1 0,1 1 0,-1-1 0,1 0 1,-1 0-1,0-1 0,0 0 0,-1 1 0,1-2 1,0 1-1,-1-1 0,1 1 0,-1-1 0,1-1 1,-1 1-1,1-1 0,-1 0 0,0-1 0,1 1 0,-1-1 1,1 0-1,-1 0 0,1-1 0,0 1 0,-1-1 1,1 0-1,0-1 0,0 0 0,0 1 0,1-1 0,-1-1 1,1 1-1,0-1 0,-1 0 0,2 0 0,-1 0 1,0 0-1,1-1 0,-3-3-25,2-2 81,0 1 1,0 0-1,1-1 0,1 0 0,0 0 1,0 0-1,1 0 0,0 0 1,0 0-1,1 0 0,1 0 0,0 0 1,0 0-1,1 0 0,0 0 1,0 0-1,2 0 0,-1 1 0,1 0 1,0-1-1,1 1 0,2-3-81,-6 10 17,1 1-1,-1-1 1,0 1-1,1 0 0,-1-1 1,1 1-1,0 0 1,-1 0-1,1 0 0,0 0 1,-1 0-1,1 1 0,0-1 1,0 0-1,0 1 1,0 0-1,-1-1 0,1 1 1,0 0-1,0 0 1,0 0-1,0 0 0,0 0 1,0 0-1,0 1 1,0-1-1,0 1 0,0-1 1,-1 1-1,1 0 1,0-1-1,0 1 0,-1 0 1,1 0-1,0 0 1,-1 1-1,1-1 0,-1 0 1,0 1-1,1-1 1,-1 1-1,0-1 0,1 1-16,50 74 47,-52-76-46,34 68 14,55 84 51,-84-146-63,1 1-1,-1-1 0,1 0 0,1-1 0,-1 1 1,1-1-1,0 0 0,0-1 0,1 0 0,-1 0 0,1-1 1,0 1-1,0-2 0,0 1 0,0-1 0,1-1 0,-1 1 1,0-1-1,3 0-2,-5-3-62,0 1 1,-1-1-1,1 0 1,0 0-1,-1 0 1,1-1 0,-1 0-1,0 0 1,0-1-1,0 1 1,0-1-1,0 0 1,-1 0-1,0-1 1,0 1-1,0-1 1,0 0-1,-1 0 1,0 0-1,0 0 1,0-1 0,-1 1-1,0-1 1,0 0-1,0 0 1,-1 1-1,1-1 1,-2 0-1,1 0 1,0-1-1,-1 1 1,0 0-1,-1 0 1,0 0-1,0-2 62,-7-3-6032,2 11-678</inkml:trace>
  <inkml:trace contextRef="#ctx0" brushRef="#br0" timeOffset="1271.198">1481 1096 6758,'0'0'8734,"0"0"-4234,0 0-1521,0 0-694,0 0-609,0 0-309,0 0-284,4-9-303,11-20-281,-19 54-96,-44 122-389,13-50-4485,22-63-1055,5-2-4857</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46.886"/>
    </inkml:context>
    <inkml:brush xml:id="br0">
      <inkml:brushProperty name="width" value="0.05" units="cm"/>
      <inkml:brushProperty name="height" value="0.05" units="cm"/>
      <inkml:brushProperty name="color" value="#E71224"/>
    </inkml:brush>
  </inkml:definitions>
  <inkml:trace contextRef="#ctx0" brushRef="#br0">41 50 9673,'0'0'3155,"0"0"-256,0 0 21,0 0-625,0 0-528,0 0-560,2-5-582,3 1-602,0 0 0,0-1 0,0 2 0,0-1 0,1 0 1,-1 1-1,1 0 0,0 1 0,0-1 0,0 1 0,0 0 0,1 1 1,-1-1-1,0 1 0,1 0 0,-1 1 0,1 0 0,-1 0 1,1 0-1,-1 1 0,4 0-23,-1-1 15,-7-1-46,0 1-1,0 0 1,1 0-1,-1-1 1,0 1-1,0 0 1,0 1-1,0-1 1,1 0 0,-1 1-1,0-1 1,0 1-1,0-1 1,0 1-1,0 0 1,0 0-1,0 0 1,0 0-1,0 1 1,-1-1-1,1 0 1,0 1-1,-1-1 1,1 1-1,-1 0 1,1-1-1,-1 1 1,0 0-1,0 0 1,0 0-1,0 0 1,0 0-1,0 0 1,0 0-1,-1 0 1,1 0-1,-1 0 1,1 0-1,-1 1 1,0-1-1,0 0 1,0 0-1,0 0 1,-1 0 0,1 1-1,0-1 1,-1 0-1,1 0 1,-2 2 31,-6 10-159,0 0 0,-1-1 1,-1 0-1,0 0 1,0-1-1,-1 0 1,-1-1-1,0 0 1,-2 0 158,9-7-4,-116 105 511,120-109-487,1 0 0,-1 1-1,0-1 1,0 0 0,1 0-1,-1 1 1,0-1 0,1 1 0,-1-1-1,0 0 1,1 1 0,-1-1 0,1 1-1,-1-1 1,1 1 0,-1 0 0,1-1-1,-1 1 1,1 0 0,-1-1 0,1 1-1,0 0 1,0-1 0,-1 1 0,1 0-1,0-1 1,0 1 0,0 0 0,0 0-1,-1 0 1,1-1 0,0 1 0,1 0-1,-1 0 1,0-1 0,0 1 0,0 0-1,0 0 1,1-1 0,-1 1 0,0 0-1,0-1 1,1 1 0,-1 0-1,1-1 1,-1 1 0,1 0 0,-1-1-1,1 1 1,-1-1 0,1 1 0,-1-1-1,1 1 1,0-1 0,-1 0 0,1 1-1,0-1 1,-1 0 0,1 1 0,0-1-1,-1 0 1,1 0 0,0 1-20,14-2 11,0 1 1,0-2 0,-1 0-1,1-1 1,-1 0-1,1-1 1,-1-1 0,-1 0-1,5-2-11,17-6-147,46-16-4631,-50 19-2530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44.357"/>
    </inkml:context>
    <inkml:brush xml:id="br0">
      <inkml:brushProperty name="width" value="0.05" units="cm"/>
      <inkml:brushProperty name="height" value="0.05" units="cm"/>
      <inkml:brushProperty name="color" value="#E71224"/>
    </inkml:brush>
  </inkml:definitions>
  <inkml:trace contextRef="#ctx0" brushRef="#br0">272 43 9161,'0'0'4041,"0"0"-1868,0 0-273,0 0 209,0 0-470,-17-9-406,-52-24-379,67 33-820,-1 0 0,1 0 0,-1 0 0,1 0 0,-1 0 0,1 0 0,-1 1 0,1-1 0,-1 1 0,1 0 0,-1 0 0,1 0 0,0 0 0,-1 0 0,1 0-1,0 1 1,0-1 0,0 1 0,0-1 0,0 1 0,0 0 0,1 0 0,-1 0 0,0 0 0,1 0 0,0 0 0,-1 0 0,0 2-34,-4 4 122,-9 16-30,0-1-1,1 2 1,2 0 0,0 0-1,2 1 1,1 1 0,1-1-1,1 2 1,2-1 0,0 0 0,2 1-1,1 0 1,1 0 0,2 0-1,0 0 1,2 0 0,1-1-92,-1-11 2,0 0 0,1 0 1,0-1-1,1 0 1,1 0-1,0 0 0,1 0 1,1-1-1,0-1 0,1 1 1,1-1-1,0-1 1,0 0-1,2 0 0,-1-1 1,1 0-1,1-1 0,4 2-2,-12-9-65,1 0-1,0 0 0,0-1 1,0 0-1,0 0 0,0-1 0,0 1 1,0-1-1,1-1 0,-1 1 0,0-1 1,1 0-1,-1-1 0,0 1 1,1-1-1,-1-1 0,0 1 0,0-1 1,0 0-1,0 0 0,0-1 1,-1 0-1,1 0 0,0-1 66,2-1-709,-2 0 0,1-1-1,0 1 1,-1-2 0,0 1-1,-1-1 1,0 0 0,0 0-1,0 0 1,-1-1 0,2-2 709,8-20-5253,-1 3-1126</inkml:trace>
  <inkml:trace contextRef="#ctx0" brushRef="#br0" timeOffset="344.297">521 319 7271,'0'0'3198,"0"0"-1357,0 0-42,0 0 38,0 0-455,0 0-405,0 0-251,-8 13-16,-44 82 673,37-47-1053,2 0 0,2 1 0,2 1 0,2-1 0,1 32-330,6-77-1,0 0 0,-1-1 1,2 1-1,-1-1 0,0 1 1,1-1-1,0 1 0,-1-1 1,1 1-1,1-1 1,-1 1-1,0-1 0,1 0 1,0 0-1,0 0 0,0 0 1,0 0-1,0 0 0,1 0 1,-1-1-1,1 1 1,-1-1-1,1 0 0,0 0 1,0 0-1,0 0 0,0 0 1,1-1-1,-1 1 1,0-1-1,1 0 0,-1 0 1,1 0-1,-1 0 0,1-1 1,-1 1-1,1-1 0,0 0 1,-1 0-1,1-1 1,-1 1-1,3-1 1,2-1 0,1 0 1,-1 0 0,0-1-1,0 0 1,-1 0 0,1-1-1,-1 0 1,1 0 0,-1-1-1,0 0 1,-1 0-1,1-1 1,-1 1 0,0-1-1,-1-1 1,1 1 0,-1-1-1,-1 0 1,1 0-1,2-8 0,2-2 26,-1-1-1,-1-1 0,-1 1 0,-1-1 0,0 0 0,-2 0 0,0-1 0,0-9-25,-1 3 46,1 10-26,-2-1 1,0 0-1,-1 1 1,0-1-1,-1 0 1,-1 0-1,-1 1 1,0 0-1,-6-14-20,9 28-8,-1 0 0,0 1 0,1-1 0,-1 1 0,0-1 0,0 1 0,0-1 0,-1 1 0,1 0 0,0-1 0,0 1 0,-1 0 0,1 0 0,-1 0 0,1 0 0,-1 0 0,1 0 0,-1 0 0,0 1 0,1-1 0,-1 1 0,0-1 0,0 1 1,1-1-1,-1 1 0,0 0 0,0 0 0,0 0 0,1 0 0,-1 0 0,0 0 0,0 1 0,1-1 0,-1 1 0,0-1 0,0 1 0,1-1 0,-1 1 0,1 0 0,-1 0 0,1 0 0,-2 0 8,-31 24-2468,9 3-3879,11-7-1831</inkml:trace>
  <inkml:trace contextRef="#ctx0" brushRef="#br0" timeOffset="764.993">869 364 10922,'0'0'2611,"0"0"-785,0 0-97,0 0-309,0 0-277,0 0-305,-2 18-352,-12 115 346,20 36-449,-5-162-373,0 1-1,1-1 1,0 0-1,0 0 1,1 0-1,0 0 1,0 0-1,1 0 1,0-1-1,0 0 0,0 1 1,1-2-1,0 1 1,0 0-1,0-1 1,1 0-1,0 0 1,0-1-1,0 0 1,0 0-1,3 1-9,-4-3 2,1 0 0,0 0 0,0-1 0,0 1 0,0-2 0,0 1 0,0 0 0,0-1 0,0 0 0,0-1 0,0 1 0,0-1 0,0 0 0,0-1 0,0 1 0,-1-1 0,1 0 0,0-1 0,-1 1 0,0-1 0,1 0 0,-1-1 0,0 1 0,-1-1 0,1 0 0,-1 0 0,1 0 0,1-4-2,7-7 9,0-1 0,-2 0 0,0 0 0,0-2 0,-2 1 0,0-1 0,-1 0 0,0-3-9,3-6 195,-2-1 0,0 0 0,-2 0 0,0 0 0,-3-1-1,2-26-194,-13 73 150,-1 15-338,2 1 1,1 0-1,2-1 0,1 2 1,2-1-1,1 0 1,3 12 187,14 9-4647,20-12-6001,-19-32 4413</inkml:trace>
  <inkml:trace contextRef="#ctx0" brushRef="#br0" timeOffset="1094.771">1567 439 5797,'0'-15'5520,"0"-46"-2455,-3 40 1906,-3 25-2863,-3 22-870,-99 415 64,100-422-1803,8-30 54,8-33 296,11-45 199,-15 60 46,2 0 1,1 0 0,1 1-1,1 0 1,2 1-1,0 0 1,10-13-95,-20 37 42,1 1 0,1-1 1,-1 0-1,0 1 0,1-1 1,-1 1-1,1 0 0,0 0 1,-1 0-1,1 0 0,0 1 1,0-1-1,0 1 0,1-1 1,-1 1-1,0 0 1,0 0-1,1 1 0,-1-1 1,1 1-1,-1-1 0,1 1 1,-1 0-1,0 0 0,1 1 1,-1-1-1,1 1 0,-1 0 1,0 0-1,0 0 0,1 0 1,-1 0-1,0 1 0,0-1 1,0 1-1,0 0 0,0 0 1,-1 0-1,1 0 0,-1 1 1,1-1-1,-1 1 0,0-1 1,2 4-43,8 7-31,0 1 1,-1 0-1,0 1 0,-1 1 1,-1-1-1,-1 1 1,0 1-1,-1 0 1,0 0-1,-2 0 0,1 7 31,20 44-2232,-14-47-1234,3-4-3690,-8-11 157</inkml:trace>
  <inkml:trace contextRef="#ctx0" brushRef="#br0" timeOffset="1406.619">1919 316 11211,'2'-20'743,"-1"-6"1222,2 1 0,0-1 1,2 1-1,0 0 0,2 0 0,8-19-1965,-7 44 3130,5 49-2581,-13-48-502,8 66 119,-3 0 0,-2 0-1,-5 24-165,1-10 26,0-13-266,-1 10-2140,5-27-2585,6-10-6417,-2-28 2547</inkml:trace>
  <inkml:trace contextRef="#ctx0" brushRef="#br0" timeOffset="1734.656">1954 591 3427,'0'0'5349,"0"0"-3171,0 0-416,0 0-32,-32-83-321,39 73-224,11-1-384,5 3-417,6 1-160,4 3-63,1 0-129,4-2-32,0 5-32,3-2-289,-4 3-2882,-4 0-2947</inkml:trace>
  <inkml:trace contextRef="#ctx0" brushRef="#br0" timeOffset="2028.033">2661 99 13261,'0'0'3806,"0"-13"-939,-4-37-433,3 49-2361,1 0 0,0 1-1,0-1 1,0 0 0,-1 0 0,1 0 0,0 1 0,-1-1 0,1 0-1,-1 0 1,1 1 0,-1-1 0,1 0 0,-1 1 0,1-1 0,-1 1-1,0-1 1,1 1 0,-1-1 0,0 1 0,1-1 0,-1 1 0,0 0-1,0-1 1,0 1 0,1 0 0,-1-1 0,0 1 0,0 0 0,0 0-1,0 0 1,1 0 0,-1 0 0,0 0 0,0 0 0,0 0 0,0 0-1,1 1 1,-1-1 0,0 0 0,0 0 0,0 1 0,1-1 0,-1 0-1,0 1 1,1-1 0,-1 1 0,0-1 0,1 1 0,-1-1 0,0 1-1,1 0 1,-1-1 0,1 1 0,-1 0 0,1 0-73,-1-1 121,-19 16 67,1 1 0,1 1 0,1 1-1,0 0 1,2 1 0,0 1 0,1 0 0,1 1-1,1 0 1,1 1 0,-3 12-188,6-15-107,0 1 0,1 1 0,1 0 0,1-1 0,1 2 0,1-1 0,1 0 0,1 1 0,1-1-1,1 0 1,1 1 0,1-1 0,1 0 0,1 0 0,1 0 0,0-1 0,2 0 0,4 9 107,-9-25-185,0 1 0,1 0 0,-1-1 0,1 1 0,0-1 0,1 0-1,-1-1 1,1 1 0,0-1 0,0 0 0,0 0 0,1 0 0,-1-1 0,1 0 0,0 0 0,0 0 0,0-1 0,0 0 0,0 0 0,1 0 0,-1-1 0,1 0-1,-1 0 1,1-1 0,-1 0 0,1 0 0,-1 0 0,1-1 0,-1 0 0,1 0 0,-1-1 0,0 0 0,1 0 0,-1 0 0,0-1 0,-1 0 0,1 0-1,0 0 1,4-5 185,-1 2 32,-2-1 0,1 0-1,-1-1 1,0 0-1,-1 0 1,0 0 0,0-1-1,-1 0 1,0 0-1,0 0 1,-1 0 0,0-3-32,0 1 379,-1-1 1,0 0-1,0 1 1,-2-1-1,1 0 1,-1 0-1,-1 0 1,0-1 0,-1 1-1,-1-3-379,1 11 43,0 1-1,0 0 1,0 0-1,-1-1 1,1 1-1,-1 0 1,0 0 0,0 0-1,0 1 1,0-1-1,0 0 1,-1 1-1,1 0 1,-1-1 0,1 1-1,-1 0 1,0 0-1,0 0 1,0 1-1,0-1 1,0 1-1,-1 0 1,1 0 0,0 0-1,-1 0 1,1 0-1,0 1 1,-3-1-43,-98-2 767,35 14-2486,7 18-4548,44-16-5477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5:43.710"/>
    </inkml:context>
    <inkml:brush xml:id="br0">
      <inkml:brushProperty name="width" value="0.05" units="cm"/>
      <inkml:brushProperty name="height" value="0.05" units="cm"/>
    </inkml:brush>
  </inkml:definitions>
  <inkml:trace contextRef="#ctx0" brushRef="#br0">320 75 15951,'0'0'2125,"0"0"-716,-11-13-64,-42-37 225,52 48-1515,-1 1 1,0 0-1,1 0 0,-1 0 1,0 0-1,0 0 1,0 0-1,0 1 1,0-1-1,0 1 0,0-1 1,0 1-1,0 0 1,0 0-1,0 0 0,0 0 1,-1 0-1,1 0 1,0 0-1,0 1 0,0-1 1,0 1-1,0-1 1,0 1-1,0 0 0,1 0 1,-1 0-1,0 0 1,0 0-1,0 0 0,1 1 1,-1-1-1,1 1 1,-1-1-56,-3 3 80,-12 13-29,-1 1-1,2 0 0,0 1 0,2 1 0,0 1 0,1 0 0,1 1 0,1 0 0,1 0 1,1 1-1,1 1 0,1 0 0,1 0 0,1 0 0,1 0 0,2 1 0,0-1 1,2 25-51,0-24-5,0 0 0,2-1 1,1 1-1,1-1 0,2 1 1,0-1-1,1 0 1,1-1-1,2 0 0,0 0 1,7 9 4,-11-20-18,1 0 1,1-1-1,0 1 1,1-2 0,0 1-1,1-1 1,0-1-1,0 0 1,1 0 0,0-1-1,0 0 1,1-1-1,0 0 1,1-1 0,-1-1-1,1 1 1,0-2-1,0 0 1,1-1 0,-1 0-1,3-1 18,-9-1-4,1 0 1,-1-1-1,0 0 0,0-1 0,0 0 0,1 0 1,-1 0-1,0-1 0,0 0 0,-1 0 0,1 0 1,0-1-1,-1 0 0,1-1 0,-1 0 1,0 0-1,0 0 0,-1 0 0,1-1 0,-1 0 1,0 0-1,0-1 0,-1 1 0,1-1 0,-1 0 1,0 0-1,-1 0 0,0-1 0,0 1 1,0-1-1,0-2 4,10-28 25,-1-1 0,-2 0-1,-2-1 1,-1 0 0,-2 0 0,-2 0 0,-2-1 0,-1 1 0,-4-22-25,5 56 13,-1 1-1,0-1 1,0 1-1,0-1 1,0 1 0,-1-1-1,0 1 1,0 0-1,0-1 1,-1 1 0,1 0-1,-1 0 1,0 0-1,0 0 1,0 0 0,-1 0-1,0 0 1,1 1-1,-1-1 1,0 1 0,-1 0-1,1 0 1,-1 0-1,1 0 1,-1 1-13,-1 4 10,1 0 0,-1 1 0,1 0 0,0 0 0,0 0 0,0 0 0,1 1 0,-1-1 0,1 1 0,0 0 0,0 0 0,0 0 0,0 1 0,1-1 0,0 1 0,-1-1 0,2 1 0,-1 0 0,1 0 0,-1 0-1,1 0 1,1 0 0,-1 0-10,-4 16 19,0 0 0,2 0 0,1 0 0,0 0 0,1 0 0,2 1 0,0-1 0,1 0 0,1 0 0,1 0 0,2 1-19,-3-9-3,0-1 0,1 0 0,1 1 0,0-2 0,1 1 0,0-1 0,0 0 0,1 0 0,1 0 0,0-1 0,0-1 0,1 1 0,1-1 0,-1-1 0,1 0 0,1 0 0,-1-1 0,9 5 3,-14-9-51,0-1-1,1 1 1,-1-1-1,0 0 1,1 0-1,-1 0 1,1-1-1,-1 0 1,1 0-1,0-1 1,0 1-1,-1-1 1,1 0-1,0-1 1,0 1-1,-1-1 1,1 0-1,-1-1 1,1 1-1,-1-1 1,1 0-1,-1-1 1,0 1-1,0-1 1,0 0-1,0 0 1,-1-1-1,1 1 1,-1-1-1,0 0 1,0 0-1,0-1 1,0 1-1,0-3 52,5-13-6,-1 0-1,-1 0 0,-1-1 1,-1 1-1,0-2 0,-2 1 1,-1 0-1,0 0 0,-2-1 1,0 1-1,-3-16 7,3 34-1,0-16 5,0-1 1,-2 1-1,0 0 1,-1 0-1,-1 1 1,-1-1 0,-1 1-1,0 0 1,-1 0-1,-1 1 1,-1 0-1,0 0 1,-2 1 0,-8-11-5,16 24-4,0 0 1,0 0-1,-1 0 1,1 0-1,-1 1 0,0 0 1,0 0-1,0 0 1,0 0-1,0 1 1,0-1-1,0 1 1,-1 0-1,1 0 1,0 1-1,-1-1 1,1 1-1,-1 0 1,1 0-1,0 0 1,-1 1-1,1 0 1,0 0-1,-1 0 1,1 0-1,0 0 1,0 1-1,0 0 1,0 0-1,0 0 1,0 0-1,0 1 4,-52 47-2959,23 13-5580,27-28 387</inkml:trace>
  <inkml:trace contextRef="#ctx0" brushRef="#br0" timeOffset="357.718">996 335 17713,'3'-13'2461,"11"-43"-518,-14 56-1876,0-1-1,0 1 1,-1-1-1,1 1 1,0-1 0,0 1-1,0-1 1,0 1-1,0-1 1,0 1 0,0-1-1,0 1 1,0-1-1,0 1 1,0-1 0,0 1-1,0-1 1,0 0 0,0 1-1,0-1 1,1 1-1,-1-1 1,0 1 0,0 0-1,1-1 1,-1 1-1,0-1 1,0 1 0,1-1-1,-1 1 1,1 0-1,-1-1 1,0 1 0,1 0-1,-1-1 1,1 1 0,-1 0-1,1 0 1,-1-1-1,1 1 1,-1 0 0,1 0-1,-1 0 1,1 0-1,-1 0 1,1 0 0,-1 0-1,1 0 1,-1 0-1,1 0 1,-1 0 0,1 0-1,-1 0 1,1 0 0,0 0-1,-1 0 1,0 1-1,1-1 1,-1 0 0,1 0-1,-1 1 1,1-1-1,-1 0 1,1 1 0,-1-1-1,1 0-66,10 27 813,-11-25-876,5 24 180,-1 1-1,-1 0 0,-2 1 1,0-1-1,-4 26-116,2-16 21,-30 193-79,21-210-749,13-54 557,59-191 276,-57 209-9,0 1-1,1 0 1,0 1-1,2-1 0,0 1 1,0 0-1,1 1 1,1 0-1,0 1 0,0 0 1,2 0-1,-1 1 0,2 1 1,12-10-17,-21 18 9,0 0 0,0 0 1,-1 0-1,1 1 0,1-1 0,-1 1 0,0 0 1,0 0-1,0 1 0,1-1 0,-1 1 0,0 0 1,1 0-1,-1 0 0,0 1 0,0 0 0,1-1 1,-1 2-1,0-1 0,0 0 0,0 1 0,0 0 1,0-1-1,0 2 0,-1-1 0,1 0 0,-1 1 1,1-1-1,-1 1 0,0 0 0,0 0 0,0 1 1,-1-1-1,3 4-9,4 5 49,-2 0 0,1 1-1,-2 0 1,0 0 0,0 1 0,-1 0 0,-1 0 0,0 0 0,1 12-49,13 141 379,-11-77-6593,-5-70-433</inkml:trace>
  <inkml:trace contextRef="#ctx0" brushRef="#br0" timeOffset="761.022">1864 8 15022,'0'0'3080,"0"0"-581,0 0-161,0 0-630,0 0-421,0 0-406,-2 17-331,-10 130 149,45 191-514,-2-196-3493,-16-98 143,-5-17-5463,-8-21 1470</inkml:trace>
  <inkml:trace contextRef="#ctx0" brushRef="#br0" timeOffset="1200.917">1684 322 9769,'0'0'4132,"-14"-9"-1094,-44-28-636,26 26 668,36 17-674,20-1-2174,1-2 0,0 0-1,0-2 1,-1 0 0,1-2-1,0-1 1,3-1-222,-19 2 39,352-63 330,-358 64-370,-1 0 1,1 0-1,0 0 1,-1 0-1,1 1 1,0-1-1,-1 1 1,1 0-1,-1 0 1,1 0 0,-1 0-1,1 0 1,-1 0-1,0 1 1,1-1-1,-1 1 1,0 0-1,0 0 1,0 0-1,0 0 1,-1 0-1,1 0 1,0 0 0,-1 0-1,1 1 1,-1-1-1,0 0 1,0 1-1,0-1 1,0 1-1,0 1 1,12 89 51,-12-88-45,0 282 288,0-287-293,-1-1 0,1 1 0,-1 0-1,1 0 1,-1-1 0,1 1 0,-1 0 0,1 0 0,-1 0-1,1 0 1,-1-1 0,1 1 0,0 0 0,-1 0 0,1 0 0,-1 0-1,1 0 1,-1 1 0,1-1 0,-1 0 0,1 0 0,-1 0 0,1 0-1,-1 0 1,1 1 0,-1-1 0,1 0 0,-1 1 0,1-1 0,-1 0-1,1 1 1,-1-1 0,0 0 0,1 1 0,-1-1 0,0 1-1,1-1 1,-1 1 0,0-1 0,0 1 0,1-1 0,-1 1 0,0-1-1,0 1 1,0-1 0,0 1 0,0-1 0,1 1 0,-1-1 0,0 1-1,0-1 1,0 1 0,0-1 0,-1 1 0,1 0 0,0-1 0,0 1-1,0-1 1,0 1 0,-1-1 0,1 1 0,0-1 0,0 1-1,-1-1 1,1 0 0,0 1 0,-1-1 0,1 1 0,-1-1-1,69-169 115,-59 139-89,0 1 1,3 0-1,0 1 0,2 0 0,1 0 1,1 2-1,1 0 0,3-2-26,-18 25 9,0 0-1,0 0 0,1 0 1,-1 0-1,1 0 0,-1 0 0,1 1 1,0-1-1,0 1 0,1 0 1,-1 0-1,0 0 0,1 0 0,-1 1 1,1-1-1,-1 1 0,1 0 1,0 0-1,-1 0 0,1 1 0,0-1 1,0 1-1,0 0 0,0 0 1,-1 0-1,1 0 0,0 1 0,0 0 1,0-1-1,-1 1 0,1 1 1,-1-1-1,1 1 0,-1-1 0,1 1 1,-1 0-1,0 0 0,3 2-8,3 10 71,-1 0 0,0 0-1,-1 0 1,-1 1 0,0 1 0,-1-1-1,0 1 1,-1 0 0,-1 0 0,-1 0-1,0 0 1,-1 0 0,-1 1-71,2 4 57,1 10 1,0 0-28,0-1 0,2 1 0,1 0 0,2-1 0,9 23-30,-17-51 0,1-1 0,-1 1 0,0-1 0,1 0 0,-1 1 0,1-1 0,0 0 0,-1 1-1,1-1 1,0 0 0,0 0 0,0 1 0,-1-1 0,1 0 0,0 0 0,1 0 0,-1 0-1,0-1 1,0 1 0,0 0 0,1 0 0,-1-1 0,0 1 0,1-1 0,-1 1 0,0-1-1,1 1 1,-1-1 0,1 0 0,-1 0 0,0 1 0,1-1 0,-1 0 0,1-1 0,-1 1-1,1 0 1,-1 0 0,0 0 0,1-1 0,-1 1 0,1-1 0,-1 1 0,0-1 0,1 0 0,-1 1-1,0-1 1,0 0 0,0 0 0,1-1 0,11-10-137,-1 0 0,0-1-1,-1-1 1,0 0 0,-2-1 0,1 1-1,-2-2 1,2-2 137,18-31-1085,-26 46 950,43-65-2998,-12 25-4415,-11 19-4207</inkml:trace>
  <inkml:trace contextRef="#ctx0" brushRef="#br0" timeOffset="1495.186">3136 626 10794,'0'0'8744,"0"0"-6437,0 0-1667,0 0-416,0 0-224,0 0-128,0 0-1986,0 0-6598</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58.490"/>
    </inkml:context>
    <inkml:brush xml:id="br0">
      <inkml:brushProperty name="width" value="0.05" units="cm"/>
      <inkml:brushProperty name="height" value="0.05" units="cm"/>
      <inkml:brushProperty name="color" value="#5B2D90"/>
    </inkml:brush>
  </inkml:definitions>
  <inkml:trace contextRef="#ctx0" brushRef="#br0">424 100 9545,'0'0'3016,"1"-13"-784,1-6-1213,0-12 72,-1-5 5452,-1 35-5432,-1 3-300,-31 160 839,17-55-1675,4 0 0,6 0 0,5 59 25,10-68-3033,11-39-5994,-10-41 1031</inkml:trace>
  <inkml:trace contextRef="#ctx0" brushRef="#br0" timeOffset="294.094">730 116 12556,'0'0'2680,"0"0"-11,0 0 5,0 0-560,0 0-790,0 0-566,0 0-176,-7 19-85,-36 135 42,28-50-763,5 1 0,3 45 224,18-57-2802,12-34-6365,-16-49 3999</inkml:trace>
  <inkml:trace contextRef="#ctx0" brushRef="#br0" timeOffset="609.09">107 402 1794,'-15'-1'10143,"-77"-5"-4720,93 6-5332,-1 0-1,1 0 0,-1 0 0,1 0 1,-1-1-1,1 1 0,-1 0 0,0 0 1,1 0-1,-1 0 0,1-1 0,-1 1 1,0 0-1,1 0 0,-1-1 0,1 1 1,-1 0-1,0 0 0,0-1 0,1 1 1,-1 0-1,0-1 0,1 1 0,-1-1 1,0 1-1,0 0 0,0-1 0,0 1 0,1-1 1,-1 1-1,0-1 0,0 1 0,0 0 1,0-1-1,0 1 0,0-1 0,0 1 1,0-1-1,0 1 0,0-1 0,0 1 1,0-1-1,-1 1 0,1 0 0,0-1 1,0 1-1,0-1 0,0 1 0,-1 0 1,1-1-1,0 1 0,-1 0 0,1-1 1,0 1-1,-1 0 0,1-1 0,0 1 1,-1 0-1,1 0 0,0-1 0,-1 1 1,1 0-1,-1 0-90,180-61 1421,-126 48-1267,109-28-187,2 7 1,33 3 32,-84 20-4036,0 5-4014,-87 6-897</inkml:trace>
  <inkml:trace contextRef="#ctx0" brushRef="#br0" timeOffset="610.09">261 597 1730,'-18'16'9102,"-102"86"-2969,121-102-6040,0 0 0,0 0-1,0 0 1,0 0-1,-1 1 1,1-1 0,0 0-1,0 0 1,0 1 0,0-1-1,0 0 1,-1 1-1,1-1 1,0 1 0,0-1-1,-1 1 1,1 0-1,0-1 1,-1 1 0,1 0-1,-1-1 1,1 1 0,-1 0-1,1-1 1,-1 1-1,1 0 1,-1 0 0,0 0-1,1 0 1,-1-1-1,0 1 1,0 0 0,1 0-1,-1 0 1,0 0 0,0 0-1,0 0 1,0 0-1,0 0 1,-1-1 0,1 1-1,0 0 1,0 0 0,0 0-1,-1 0 1,1 0-1,-1-1 1,1 1 0,0 0-1,-1 0 1,0 0-1,1-1 1,-1 1 0,1 0-1,-1-1 1,0 1 0,1-1-1,-1 1 1,0-1-1,0 1 1,1-1 0,-1 1-1,-1-1-92,43-1 384,-1-2 0,0-2 1,0-1-1,38-12-384,-5 2 65,12-2-562,159-28 879,-82 30-9204,-129 16 147</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36:36.436"/>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5B2D90"/>
    </inkml:brush>
  </inkml:definitions>
  <inkml:trace contextRef="#ctx0" brushRef="#br0">4107 134 12780,'3'-15'2381,"10"-49"427,-12 61-2596,0 0 1,0 0-1,0 0 0,1 1 1,-1-1-1,1 0 0,-1 0 1,1 1-1,0-1 0,0 1 1,0 0-1,1-1 0,-1 1 1,0 0-1,1 0 0,0 1 1,-1-1-1,1 0 0,0 1 1,0-1-1,0 1 0,0 0 1,0 0-1,0 0 0,0 1 1,0-1-1,0 1 0,0 0 1,0-1-1,0 1 0,2 1-212,84 23 1281,-72-13-1243,-2 1 0,1 0 0,-2 1 0,0 0 0,0 2 0,-1-1-1,-1 2 1,-1 0 0,0 0 0,-1 1 0,0 0 0,-2 0 0,0 1-1,-1 1 1,0-1 0,-2 1 0,0 0 0,-2 0 0,0 1 0,-1-1-1,0 1 1,-2 18-38,1-22-219,-1 0-1,0 0 1,-1 0 0,-1 0-1,-1 0 1,0 0-1,-1-1 1,0 1 0,-1-1-1,-1 1 220,11-37-107,38-63 585,5 1 0,2 3 0,5 2 0,16-15-478,-66 88 25,-1-1-13,-1 1-1,1-1 1,1 1 0,-1 0-1,1 1 1,0-1-1,0 1 1,0 0 0,0 0-1,1 1 1,-1-1 0,1 1-1,0 1 1,0-1 0,0 1-1,1 0 1,-1 0-1,5 0-11,-9 3-3,0 1-1,0-1 1,0 1-1,0 0 1,0 0-1,0 0 1,0 0-1,-1 0 1,1 0-1,-1 0 1,1 0-1,-1 0 1,0 1-1,0-1 1,0 1-1,0-1 1,-1 1-1,1-1 1,-1 1-1,1-1 1,-1 1-1,0 0 1,0-1-1,0 3 4,1 4-1,48 362-52,-49-367 39,1-1 0,-1 1 0,0-1 0,1 1 0,0-1 0,0 0 1,0 1-1,0-1 0,0 0 0,1 0 0,0 0 0,-1 0 0,1 0 1,0 0-1,0 0 0,1-1 0,-1 1 0,0-1 0,1 0 0,0 1 1,-1-1-1,1 0 0,0-1 0,0 1 0,0 0 0,0-1 0,1 0 1,-1 1-1,0-1 0,0-1 0,1 1 0,-1 0 0,1-1 0,-1 0 1,1 1-1,-1-1 0,1-1 0,-1 1 0,0 0 0,1-1 0,-1 0 1,0 0-1,1 0 0,-1 0 0,0 0 0,0-1 0,2 0 14,18-14 32,-2 0 0,0-1 0,0-1 0,-2-1-1,0-1 1,3-7-32,16-14 76,188-184 1147,-226 224-1219,0 0 1,1 0 0,-1 0-1,0 1 1,1-1-1,-1 0 1,1 0 0,-1 1-1,1-1 1,0 0 0,-1 0-1,1 1 1,0-1-1,-1 1 1,1-1 0,0 1-1,-1-1 1,1 1 0,0-1-1,0 1 1,0 0-1,0-1 1,0 1 0,-1 0-1,1 0 1,0 0 0,0 0-1,0 0 1,0 0-1,0 0 1,0 0 0,0 0-1,-1 0 1,1 0-1,0 0 1,0 1 0,0-1-1,0 0 1,0 1 0,-1-1-1,1 1 1,0-1-1,0 1 1,-1-1 0,1 1-1,0-1 1,-1 1 0,1 0-1,0-1 1,-1 1-1,1 0 1,-1-1 0,1 1-1,-1 0 1,0 0 0,1 0-1,-1-1 1,0 1-1,1 0 1,-1 0 0,0 0-1,0 0 1,0 0-1,0 0 1,0 0 0,0-1-1,0 2-4,22 289 123,-22-286-136,0 0 0,0-1 0,1 1 0,0 0 0,0-1 0,0 1-1,0 0 1,1-1 0,0 0 0,0 1 0,0-1 0,0 0 0,1 0 0,-1 0 0,1 0 0,0-1-1,0 1 1,1-1 0,-1 0 0,1 0 0,0 0 0,-1 0 0,1 0 0,1-1 0,-1 0-1,0 0 1,0 0 0,1 0 0,-1-1 0,1 0 0,0 0 0,-1 0 0,4 0 13,8-3 8,0-2 0,0 0-1,-1 0 1,1-1 0,-1-1 0,0-1 0,0 0 0,-1-1 0,0 0 0,0-1-1,-1-1 1,0 0 0,-1-1 0,0 0 0,-1-1 0,0 0 0,-1-1 0,0 0-1,-1-1 1,0 0 0,-1-2-8,4-1 152,-1 0 1,-1 0-1,-1-1 0,-1-1 0,0 1 0,-2-1 0,3-9-152,-8 21 78,1 0-1,-1 1 1,0-1-1,0 0 0,-1 0 1,0 1-1,0-1 1,-1 0-1,0 0 0,0 0 1,0 1-1,-1-1 1,0 1-1,0-1 0,-1 1 1,1 0-1,-2 0 1,1 0-1,-1 0 0,1 0 1,-2 1-1,1 0 1,-4-4-78,-8-2 5,-1 1 0,0 0 0,-1 1 0,0 1 0,0 1 0,-1 0 0,0 1 0,0 2 0,-1 0 0,1 0 0,-1 2 0,0 1 0,1 0 0,-1 1 0,0 2 1,0 0-1,1 0 0,-1 2 0,-10 4-5,22-7-233,0 1 0,0 0 1,0 1-1,1-1 0,-1 2 1,1-1-1,-1 1 0,1 0 1,0 0-1,1 1 0,-1 0 1,1 1-1,-1 0 233,5-3-462,0 0 0,-1 0 0,1 0 0,1 1 1,-1-1-1,0 1 0,1-1 0,0 1 0,-1 0 0,2-1 0,-1 1 0,0 0 0,1 0 1,-1 0-1,1 0 0,0-1 0,1 1 0,-1 3 462,9 36-10266</inkml:trace>
  <inkml:trace contextRef="#ctx0" brushRef="#br0" timeOffset="-1864.015">1 297 7303,'0'0'1991,"0"0"-961,0 0-10,0 0 288,0 0-64,0 0-86,10 12-170,51 62 491,-56-71-1379,1 1 0,0-1 0,0-1 0,0 1 0,0-1 0,0 0 0,1 0 0,-1 0 0,1-1 1,-1 0-1,1-1 0,-1 1 0,1-1 0,0-1 0,-1 1 0,1-1 0,-1 0 0,1-1 0,-1 1 0,0-1 1,1 0-1,-1-1 0,0 0 0,0 0 0,-1 0 0,1 0 0,-1-1 0,1 0 0,-1 0 0,0-1 1,-1 0-1,4-3-100,1-1 283,-1 0 0,0-1 0,0 0 0,-1 0 1,0 0-1,-1-1 0,0 0 0,-1-1 1,0 1-1,-1-1 0,-1 0 0,1 0 0,-2 0 1,1 0-1,-2-1 0,0 1 0,0-1 1,-1 1-1,-1-3-283,-1 10 61,0 0 0,0 0 0,0 0 0,-1 0 1,1 1-1,-1-1 0,0 1 0,-1 0 0,1 0 0,-1 0 1,1 0-1,-1 1 0,0-1 0,-1 1 0,1 0 0,-1 1 1,1-1-1,-1 1 0,0-1 0,0 2 0,0-1 0,0 0 1,0 1-1,0 0 0,0 0 0,0 0 0,-1 1 0,1 0 1,0 0-1,-1 0 0,1 1 0,0 0 0,0 0 0,0 0 1,0 0-1,0 1 0,0 0 0,0 0 0,0 0 0,0 1 1,1-1-1,-1 1 0,1 0 0,0 1 0,0-1 0,0 1 1,0-1-1,-1 3-61,-6 7-38,0 0 1,1 1-1,0 0 1,1 0-1,1 1 0,0 1 1,1-1-1,0 1 1,2 0-1,0 0 1,1 1-1,0 0 1,1 0-1,1 0 0,1 0 1,0 0-1,2 0 1,-1 0-1,2 0 1,1 0-1,0 0 1,1-1-1,0 1 0,1-1 1,1 0-1,1 0 1,1-1-1,0 1 38,-3-8-162,0 0 0,0 0 0,1 0 0,0 0 0,0-1 1,1 0-1,0-1 0,0 1 0,1-1 0,0-1 0,0 1 0,0-1 0,0-1 0,1 0 0,0 0 0,0 0 0,0-1 0,0-1 0,1 1 1,-1-2-1,1 1 0,-1-1 0,1-1 0,0 1 0,-1-2 0,1 1 0,-1-2 0,1 1 0,-1-1 0,1 0 0,-1-1 0,0 0 0,7-4 162,4-8 65,-1-1 1,-1-1-1,0-1 0,-1 0 0,-1-1 0,-1-1 0,0 0 0,-2-1 0,-1-1 0,3-5-65,0 0 321,111-186 3459,-116 277-3375,-9-55-405,-1 40 0,3 1 0,2-1 0,3 1 0,1-1 0,8 19 0,-15-61-4,1 0 0,-1 0 0,2-1 0,-1 1 0,1-1 1,0 0-1,0 0 0,1 0 0,0 0 0,0-1 0,0 0 0,1 0 0,-1 0 0,1 0 0,0-1 0,1 0 0,-1-1 0,1 1 0,0-1 0,0-1 0,0 1 0,0-1 0,0 0 0,0-1 0,0 0 0,1 0 0,-1 0 0,1-1 0,-1 0 0,0 0 1,3-1 3,8-3 6,0-1 0,0 0 1,-1-2-1,1 0 1,-1 0-1,-1-2 0,1 0 1,-2-1-1,1 0 1,-1-2-1,-1 1 0,0-2 1,-1 0-1,0-1 1,-1 0-1,0-1 0,-1 0 1,-1 0-1,-1-1 1,0-1-1,-1 0 0,-1 0 1,0 0-1,-1-1 1,1-11-7,-2 13 22,-1-1 0,-1 1 0,0-1 1,-1 0-1,-1 0 0,-1 0 1,0 0-1,-3-17-22,2 29-1,0 0 1,1 1 0,-2-1-1,1 0 1,-1 1-1,1 0 1,-1-1 0,-1 1-1,1 0 1,0 0 0,-1 0-1,0 0 1,0 0-1,0 1 1,-1-1 0,1 1-1,-1 0 1,1 0-1,-1 0 1,0 0 0,0 1-1,-1 0 1,1 0 0,0 0-1,-1 0 1,1 1-1,-1-1 1,0 1 0,1 0-1,-1 1 1,0-1 0,0 1-1,0 0 1,-74 21-1949,37 15-6629,25-15-4576</inkml:trace>
  <inkml:trace contextRef="#ctx0" brushRef="#br0" timeOffset="-884.319">1715 316 4260,'0'0'1201,"0"0"-80,0 0 838,0 0 70,0 0-75,0 0-176,1 7-262,7 24-224,-6-29-1146,-1 1 1,1-1-1,0 0 1,0 0-1,0 0 1,0 0-1,0 0 1,1 0-1,-1-1 1,0 1-1,1-1 1,-1 0-1,1 1 1,0-1-1,0 0 1,-1-1-1,1 1 1,0 0-1,0-1 1,0 0-1,-1 1 1,1-1-1,0 0 1,0 0-1,0-1 1,0 1-1,0-1 1,2 0-147,6 0 291,-2 2-116,0-1 0,-1 0 1,1-1-1,-1 0 0,1 0 0,-1-1 1,1 0-1,-1 0 0,0-1 0,0 0 1,0 0-1,0-1 0,-1 0 0,1-1 1,-1 0-1,0 0 0,-1 0 0,1-1 1,-1 0-1,0 0 0,0-1 0,-1 1 1,4-7-177,-6 8 86,1 0-1,-1-1 0,-1 1 0,1-1 0,-1 0 1,0 0-1,0 0 0,-1 0 0,0 0 0,0 0 1,0 0-1,-1 0 0,0-1 0,0 1 0,0 0 1,-1 0-1,0 0 0,0 0 0,-1 0 1,1 0-1,-2 0 0,1 0 0,0 0 0,-1 1 1,0 0-1,0-1 0,-1 1 0,1 0 0,-1 0 1,-1 1-1,1-1 0,0 1 0,-1 0 0,0 0 1,0 0-1,0 1 0,0 0 0,-1 0 0,1 0 1,-1 1-1,0-1 0,0 2 0,0-1 0,-1 0-84,-2 0 8,-1 0 0,0 1 0,1 0 0,-1 1 0,1 0 0,-1 0 0,0 1 0,1 1 0,-1-1 0,1 1 0,0 1 0,-1 0 0,1 0 0,0 1 0,1 0 0,-1 0 0,1 1 0,0 1 0,0-1 0,0 1 0,1 0 0,0 1 1,0 0-1,0 0 0,1 0 0,0 1 0,1 0 0,0 0 0,0 0 0,0 1 0,1 0 0,0 0-8,-1 3-46,1 1 1,0-1-1,0 1 0,2 0 1,-1 0-1,1 0 1,1 1-1,1-1 1,0 0-1,0 0 1,1 1-1,1-1 1,0 0-1,1 0 1,1 0-1,0-1 1,3 8 45,0-5-281,-1-1 1,2-1-1,0 0 1,1 0-1,0 0 1,0-1-1,2 0 1,-1-1-1,2 0 1,-1-1-1,1 0 0,1-1 1,0 0-1,0-1 1,1-1-1,0 0 1,0-1-1,0 0 1,1-1-1,0-1 1,0 0-1,12 1 281,-15-4-73,1 0 0,0-1-1,0 0 1,-1-1 0,1 0 0,0-2-1,-1 1 1,1-1 0,-1-1 0,0 0-1,0-1 1,0 0 0,-1-1-1,1 0 1,-1-1 0,-1 0 0,0 0-1,0-1 1,0-1 0,-1 0-1,0 0 1,5-8 73,19-26 982,-1-2-1,-3-1 1,-2-1-1,-1-2 1,-3 0-1,-2-2 1,6-26-982,-15 24 1051,-22 56-608,4 5-431,1 0-1,-1 1 0,2-1 1,0 1-1,0 0 0,0 0 0,1 0 1,0 1-1,1-1 0,0 1 1,1-1-1,0 5-11,0-10 3,-9 95-657,4 1 0,5 43 654,2-118-1505,-1-60 1666,1 0-1,2 1 1,2-1 0,1 0 0,2 1-1,10-29-160,-13 50 63,-1 0-1,2 1 1,0 0-1,0 0 1,1 0-1,1 1 1,0 0-1,0 0 1,1 1-1,0 0 0,1 1 1,0 0-1,0 0 1,1 1-1,1 0 1,-1 1-1,1 1 1,0 0-1,2-1-62,-6 5 8,0-1 0,1 1 0,-1 0 1,0 0-1,1 1 0,-1 1 0,1-1 0,-1 1 0,1 1 0,-1-1 0,1 2 0,-1-1 0,0 1 0,0 0 1,1 1-1,-1 0 0,-1 0 0,1 0 0,0 1 0,-1 1 0,0-1 0,0 1 0,0 0 0,-1 1 0,1 0 1,-1 0-1,-1 0 0,1 0 0,-1 1 0,0 0 0,-1 0 0,1 1 0,1 5-8,4 11-37,-2 0 0,-1 0 0,0 1 0,-2 0 0,-1 1 0,-1-1 0,-2 0 0,0 1 0,-1 0 0,-2-1 0,0 0 0,-2 1 0,-1-1 0,-1 0 0,-2 1 37,5-15-675,-4 13-1400,8-11-3829,2-11-2306</inkml:trace>
  <inkml:trace contextRef="#ctx0" brushRef="#br1" timeOffset="447271.045">1003 1048 4612,'0'0'598,"-14"0"326,-72-1 608,71-6 1020,590 9-1712,1051-18-1130,75-60 1549,-1556 68-866,262-16 3127,26-22-3520,-382 36 903,-80 6-135,14 4-777,0 0 1,1 1-1,-1 1 0,0 0 0,1 1 0,-1 1 0,1 0 0,0 1 0,-13 6 9,-25 6-4201,28-14-5125</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07.689"/>
    </inkml:context>
    <inkml:brush xml:id="br0">
      <inkml:brushProperty name="width" value="0.05" units="cm"/>
      <inkml:brushProperty name="height" value="0.05" units="cm"/>
      <inkml:brushProperty name="color" value="#5B2D90"/>
    </inkml:brush>
  </inkml:definitions>
  <inkml:trace contextRef="#ctx0" brushRef="#br0">114 47 12236,'0'0'3630,"0"0"-1015,0 0-436,0 0-423,0 0-678,0 0-523,0 0-352,-5 12-59,-73 220 219,47-98-336,34-222 101,2 67-90,0-1-1,1 1 0,1 1 1,1-1-1,1 1 0,1 1 1,1 0-1,0 0 1,1 1-1,1 1 0,1 0 1,1 0-1,0 2 0,14-12-37,-24 23 35,0-1 0,0 1-1,1 0 1,-1 1-1,1-1 1,0 1 0,0 0-1,0 1 1,1-1 0,-1 1-1,1 0 1,-1 1-1,1 0 1,0 0 0,-1 0-1,1 1 1,0 0 0,-1 0-1,1 1 1,0 0-1,-1 0 1,1 0 0,0 1-1,-1 0 1,0 0-1,1 1 1,-1-1 0,0 2-1,-1-1 1,1 0 0,0 1-1,-1 0 1,2 2-35,4 8-1,-1 0-1,-1 0 1,0 1 0,-1 0-1,-1 1 1,0 0 0,-1 0 0,-1 0-1,0 0 1,-2 1 0,1 0 0,-2 0-1,0 0 1,-1 16 1,26 118-4787,-11-109 484,-5-16-1350,3 1-4917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08.018"/>
    </inkml:context>
    <inkml:brush xml:id="br0">
      <inkml:brushProperty name="width" value="0.05" units="cm"/>
      <inkml:brushProperty name="height" value="0.05" units="cm"/>
      <inkml:brushProperty name="color" value="#5B2D90"/>
    </inkml:brush>
  </inkml:definitions>
  <inkml:trace contextRef="#ctx0" brushRef="#br0">0 287 8936,'59'-137'7650,"-36"106"-1964,-19 50-3556,-5 77-1614,-1-67-484,1 0 1,2 0-1,1-1 0,1 1 0,1-1 1,2 1-1,2 2-32,-6-25-9,1 1 0,1-1 1,-1 0-1,1 0 1,0 0-1,0 0 0,1-1 1,0 1-1,0-1 0,0 0 1,0-1-1,1 0 0,0 1 1,0-2-1,0 1 0,0-1 1,1 0-1,-1 0 0,1 0 1,0-1-1,0 0 0,0-1 1,0 0-1,0 0 0,0 0 1,0-1-1,0 0 0,0 0 1,0-1-1,0 1 0,0-2 1,0 1-1,0-1 0,0 0 1,0-1-1,-1 1 1,6-4 7,1-1 22,-2-1 0,1 0-1,-1 0 1,-1-1 0,1-1 0,-1 0-1,-1 0 1,0-1 0,-1 0-1,0 0 1,0-1 0,-1 0-1,-1-1 1,0 0 0,3-10-21,1-6 422,-1 0 1,-2 0-1,-1-1 1,-1 0-1,-1 0 1,-1-25-423,-2 50 29,0 0 0,0 1 0,-1-1 0,0 0 0,1 0 1,-2 0-1,1 0 0,0 0 0,-1 0 0,0 1 0,0-1 0,-1 0 0,1 0 0,-1 1 1,0-1-1,0 1 0,-1 0 0,1-1 0,-1 1 0,0 0 0,0 1 0,0-1 1,-1 0-1,1 1 0,-1 0 0,0 0 0,0 0 0,0 0 0,0 1 0,0-1 1,-1 1-1,1 0 0,-5-1-29,-5 0-59,0 1 0,-1 1-1,1 0 1,0 1 0,-1 1 0,1 0 0,0 0 0,-1 2 0,1 0 0,0 0-1,-7 4 60,-90 39-5547,54-18-2920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05.612"/>
    </inkml:context>
    <inkml:brush xml:id="br0">
      <inkml:brushProperty name="width" value="0.05" units="cm"/>
      <inkml:brushProperty name="height" value="0.05" units="cm"/>
      <inkml:brushProperty name="color" value="#5B2D90"/>
    </inkml:brush>
  </inkml:definitions>
  <inkml:trace contextRef="#ctx0" brushRef="#br0">104 101 9545,'0'0'2659,"0"0"-844,0 0 491,0 0 123,0 0-636,0 0-554,5-11-513,-3 5-660,-1 3-49,1 0 0,-1-1 0,1 1-1,-1 0 1,1 0 0,0 0 0,0 0 0,0 0 0,0 1 0,1-1-1,-1 0 1,1 1 0,-1 0 0,1 0 0,0 0 0,0 0 0,0 0-1,0 0 1,0 1 0,1-1 0,-1 1 0,0 0 0,3 0-17,78-12 41,1 4 0,0 4 0,40 4-41,-156 13-865,-55 6-2267,-2-5-4096,37-7 836,28-2 1689</inkml:trace>
  <inkml:trace contextRef="#ctx0" brushRef="#br0" timeOffset="262.432">143 61 2755,'0'0'1943,"0"0"-230,0 0 134,0 0-202,0 0-103,-12 1-175,-40 7 96,49-7-1249,0 0 0,1 0 1,-1 0-1,1 0 0,-1 1 1,1-1-1,0 1 0,0 0 0,-1 0 1,1-1-1,0 1 0,1 1 0,-1-1 1,0 0-1,1 0 0,-1 1 1,1-1-1,-1 1 0,1-1 0,0 1 1,0 0-1,1-1 0,-1 1 1,0 0-1,1 0 0,0 0-214,-3 7 451,-6 28 248,1 1 0,3 1 1,1-1-1,2 1 0,1-1-699,0-6 112,1-1 0,1 1-1,2-1 1,1 0 0,2 0 0,4 12-112,-8-35 5,1-1 1,0 1 0,0-1 0,1 0 0,0 0 0,0 0 0,1 0-1,0-1 1,0 0 0,1 0 0,0 0 0,0-1 0,0 0 0,1 0-1,0-1 1,0 1 0,1-2 0,0 1 0,-1-1 0,1 0 0,1 0-1,-1-1 1,0-1 0,1 1 0,4 0-6,-1-1-28,1-1 0,-1 0 0,0 0 0,0-1 0,1-1 0,-1 0-1,0-1 1,0 0 0,0-1 0,0 0 0,0-1 0,-1 0 0,0-1 0,0 0 0,9-6 28,48-46-7661,-61 47 1863,-3 1-3587</inkml:trace>
  <inkml:trace contextRef="#ctx0" brushRef="#br0" timeOffset="621.624">124 479 10890,'0'0'2723,"0"0"-1186,0 0 673,0 0-928,0 0-802,0 0-320,78-19-32,-39 19-128,-1 0 32,2 0-32,6 0-96,-1 0-1249,0-2-3780,-6 1-3907</inkml:trace>
  <inkml:trace contextRef="#ctx0" brushRef="#br0" timeOffset="964.758">760 268 11179,'0'0'3640,"0"0"-800,0 0-245,0 0-454,0 0-695,0 0-650,0 0-369,0 0-144,-3 18-113,-6 61-68,9-64-94,1-1 1,0 0-1,0 1 0,2-1 1,0 0-1,0 0 0,1-1 1,1 1-1,1-1 0,0 0 1,0 0-1,1-1 0,1 0 1,0 0-1,0 0 0,4 2-8,-7-7-27,-1 0-1,2 0 1,-1 0-1,1-1 1,0 0-1,0 0 1,0 0-1,1-1 0,0 0 1,0 0-1,0-1 1,1 0-1,0 0 1,-1 0-1,1-1 1,1-1-1,-1 1 1,0-1-1,0-1 0,1 1 1,-1-1-1,1-1 1,0 0-1,-1 0 1,3-1 27,-1-2-21,-1-1-1,0 0 1,0 0 0,0-1 0,-1 0 0,0-1 0,0 1 0,0-2 0,-1 1 0,1-1-1,-2 0 1,1-1 0,-1 0 0,0 0 0,-1 0 0,1 0 0,-2-1 0,1 0 0,-1 0-1,-1 0 1,0-1 0,0 0 21,9-37 12,-2-1-1,-2-1 1,-2 0 0,-3 1-1,-1-1 1,-4-13-12,-6 85-7111,8-6-357</inkml:trace>
  <inkml:trace contextRef="#ctx0" brushRef="#br0" timeOffset="1295.418">1438 267 8456,'0'0'2733,"0"0"-1073,0 0-640,0 0-230,0 0-69,1 14-11,3 116 587,-5-126-1261,1 0 1,-1 0-1,1 0 0,0 0 0,0 0 0,0 0 1,1 1-1,0-1 0,-1 0 0,1 0 1,1 0-1,-1 0 0,0 0 0,1-1 1,0 1-1,0 0 0,0-1 0,1 1 0,-1-1 1,1 0-1,-1 0 0,1 0 0,0 0 1,0 0-1,1 0 0,-1-1 0,0 0 0,1 1 1,0-1-1,-1-1 0,1 1 0,0-1 1,0 1-1,0-1 0,0 0 0,0 0 0,0-1 1,0 1-1,1-1 0,-1 0 0,0 0 1,2 0-37,4-5 243,1-1 0,-1 0 0,0 0 0,-1-1 1,0 0-1,0 0 0,0-1 0,-1 0 1,0-1-1,-1 0 0,0 0 0,0 0 1,-1-1-1,0 0 0,-1 0 0,2-5-243,1 0 330,0 0 0,0-1 0,-2 1 0,0-2 0,0 1 0,-2-1 0,0 1 0,-1-1-1,-1-1 1,1-16-330,-4 33 7,1 0-1,0 0 0,0 0 0,0 0 0,-1 0 1,1 0-1,-1 0 0,1 0 0,-1 0 0,1 0 1,-1 0-1,1 1 0,-1-1 0,0 0 0,1 0 1,-1 1-1,0-1 0,0 0 0,0 1 0,1-1 1,-1 0-1,0 1 0,0 0 0,0-1 0,0 1 1,0-1-1,0 1 0,0 0 0,0 0 0,0-1 1,0 1-1,0 0 0,0 0 0,0 0 0,0 0 1,-1 1-1,1-1 0,0 0 0,0 0 0,0 0 1,0 1-1,0-1 0,0 1 0,1-1 0,-2 1-6,-43 21 175,37-14-397,1-1 0,-1 1 0,2 0 0,-1 0 0,1 1 0,0-1 0,1 1 0,0 1 0,1-1 0,-3 7 222,1 3-895,1 0 1,1 0 0,1 1-1,1-1 1,0 0-1,1 1 1,2 0-1,0-1 1,0 1 0,2-1-1,1 0 1,0 0-1,7 18 895,2-5-6651</inkml:trace>
  <inkml:trace contextRef="#ctx0" brushRef="#br0" timeOffset="1662.103">1990 577 1890,'9'-15'3849,"57"-105"1863,21-41 4895,-85 163-8164,-4 31-2217,-15 22-186,-2-1 0,-2-1 1,-3-1-1,-6 7-40,-16 12-759,44-103 525,38-106 303,-29 115-3,0 1-1,2 0 1,0 0 0,2 1-1,0 0 1,13-16-66,-21 32 19,1 0 0,-1 0 0,2 0 0,-1 1-1,0-1 1,1 1 0,0 0 0,0 0 0,0 1 0,0-1 0,1 1 0,-1 0 0,1 1 0,0-1 0,0 1 0,0 0-1,0 1 1,0-1 0,0 1 0,0 1 0,0-1 0,1 1 0,-1 0 0,0 0 0,1 1 0,-1 0 0,0 0 0,1 0-19,1 2 12,0 0 1,0 0-1,0 1 1,-1 0-1,1 0 1,-1 0 0,0 1-1,0 1 1,0-1-1,-1 1 1,0 0 0,0 0-1,-1 1 1,1-1-1,-1 1 1,-1 1-1,1-1 1,-1 1 0,-1-1-1,1 1 1,0 6-13,6 16 43,-2 2 0,-1-1 1,-2 1-1,-1 0 0,-1 3-43,20 97-6913,-22-127 854</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10.471"/>
    </inkml:context>
    <inkml:brush xml:id="br0">
      <inkml:brushProperty name="width" value="0.05" units="cm"/>
      <inkml:brushProperty name="height" value="0.05" units="cm"/>
      <inkml:brushProperty name="color" value="#5B2D90"/>
    </inkml:brush>
  </inkml:definitions>
  <inkml:trace contextRef="#ctx0" brushRef="#br0">356 114 10378,'-1'-14'4319,"-5"-42"-1319,5 54-2769,1 0 1,-1 0-1,1 0 0,-1-1 1,0 1-1,0 0 0,0 0 1,0 0-1,0 0 1,0 1-1,-1-1 0,1 0 1,0 0-1,-1 1 0,0-1 1,1 1-1,-1-1 1,0 1-1,0 0 0,0 0 1,0 0-1,0 0 1,0 0-1,0 0 0,0 0 1,0 1-1,0-1 0,0 1 1,0-1-1,-1 1-231,-59 10 2748,48-1-2528,1 1 0,0 0 1,1 1-1,0 0 0,0 1 0,1 1 0,1 0 1,0 0-1,1 1 0,1 0 0,0 0 0,-6 16-220,-3 5 78,2 0 0,2 1-1,1 1 1,2 0 0,1 1-1,3 0 1,0 0 0,3 0-1,1 0 1,2 1 0,3 24-78,0-41-23,1 1 0,1 0 1,1-1-1,1 0 1,0 0-1,2-1 1,1 0-1,1 0 1,7 10 22,-11-20-168,0-1 0,1 1 0,0-1 1,0-1-1,1 0 0,0 0 1,1-1-1,0 0 0,0 0 1,1-1-1,0 0 0,0-1 1,1-1-1,-1 0 0,1 0 1,1-1-1,10 2 168,-17-5-194,0 0 0,0-1 0,1 1 0,-1-1 0,0-1 0,0 1 1,0-1-1,0 0 0,0-1 0,0 1 0,0-1 0,-1 0 0,1-1 0,0 1 0,-1-1 0,0 0 0,3-3 194,16-21-3994,-11-10-3935,-11 13-3431</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0.039"/>
    </inkml:context>
    <inkml:brush xml:id="br0">
      <inkml:brushProperty name="width" value="0.05" units="cm"/>
      <inkml:brushProperty name="height" value="0.05" units="cm"/>
      <inkml:brushProperty name="color" value="#5B2D90"/>
    </inkml:brush>
  </inkml:definitions>
  <inkml:trace contextRef="#ctx0" brushRef="#br0">82 195 9609,'0'0'1634,"8"-14"5,28-45 448,-33 56-1916,0-1 0,0 0 0,0 1 0,1 0 0,-1-1 0,1 1 0,0 1 0,0-1 0,0 1 0,0-1 0,0 1 0,1 0-1,-1 0 1,0 1 0,1 0 0,0-1 0,-1 1 0,1 1 0,0-1 0,-1 1 0,1 0 0,0 0 0,0 0 0,-1 1 0,1-1 0,0 1 0,-1 0 0,1 1 0,-1-1 0,1 1 0,-1 0 0,0 0 0,0 0 0,1 1 0,-2-1 0,1 1 0,3 3-171,-2-1 18,1 0 0,-2 1 0,1 0 1,0 0-1,-1 0 0,0 0 0,-1 1 0,0 0 1,0 0-1,0 0 0,-1 0 0,0 0 1,0 0-1,0 1 0,-1-1 0,-1 0 0,1 1 1,-1-1-1,0 1 0,-1-1 0,0 1 0,0-1 1,0 1-1,-1-1 0,0 0 0,-1 0 0,1 0 1,-1 0-1,-1 0-18,-7 14 11,0 0 1,-1 0-1,-2-1 0,0-1 1,-1 0-1,-1-1 1,0-1-1,-12 9-11,22-20 5,-1 1-1,0-1 1,0 0 0,-1-1-1,1 0 1,-1 0-1,0-1 1,-1 0 0,1 0-1,-1-1 1,1 0 0,-1 0-1,0-1 1,0 0-1,-5 0-4,11-4 53,-1 1 0,1-1-1,0 0 1,0 0 0,0 0-1,0 0 1,0-1 0,1 1-1,-1-1 1,1 1 0,-1-1-1,1 0 1,0 0-1,0 0 1,0 0 0,1-1-1,-1 1 1,1 0 0,-1-1-1,1 1 1,0-1 0,1 1-1,-1-1 1,1 0 0,-1 1-1,1-1 1,0 1-1,0-1 1,1 0 0,-1 1-1,1-1 1,0 0 0,0 1-1,0-1 1,0 1 0,2-3-53,-3 5 45,0 0 1,0 0 0,0 0 0,1 0 0,-1 0-1,0 0 1,1 0 0,-1 0 0,1 0 0,-1 0-1,1 0 1,-1 1 0,1-1 0,0 0-1,-1 0 1,1 0 0,0 1 0,0-1 0,-1 0-1,1 1 1,0-1 0,0 1 0,0-1 0,0 1-1,0-1 1,0 1 0,0 0 0,0 0 0,0-1-1,0 1 1,0 0 0,0 0 0,0 0 0,0 0-1,0 0 1,0 0 0,0 0 0,0 0 0,0 1-1,0-1 1,0 0 0,0 1 0,0-1 0,0 0-1,0 1 1,0-1 0,0 1 0,0 0-1,0-1-45,39 36 629,20 49-358,-50-67-313,2 0 0,0 0 0,1-1 0,1-1 0,0 0 0,2-1 0,6 5 42,-15-16-392,0 1-1,0-1 1,0 0-1,1-1 1,-1 0-1,1 0 1,0 0-1,0-1 1,0 0-1,0-1 1,0 0-1,1 0 1,5-1 392,33-1-8205,-28-2 838</inkml:trace>
  <inkml:trace contextRef="#ctx0" brushRef="#br0" timeOffset="307.08">690 14 11531,'0'0'2792,"0"0"-491,0 0 261,0 0-362,0 0-626,14-4-554,-9 2-941,0 1-25,-1-1-1,0 1 1,0 0 0,0 0 0,1 0 0,-1 1 0,1 0 0,-1-1 0,0 1-1,1 1 1,-1-1 0,0 1 0,1 0 0,-1 0 0,0 0 0,0 0-1,1 1 1,-1 0 0,0-1 0,-1 2 0,1-1 0,0 0 0,-1 1-1,1-1 1,2 4-54,8 6 96,0 1 0,0 1 0,-2 0 0,1 1 0,-2 1 0,0-1 0,-1 2-1,-1-1 1,0 2 0,-1-1 0,-1 1 0,0 0 0,-2 0 0,0 1 0,-1 0-1,-1 0 1,-1 0 0,0 0 0,-2 0 0,0 0 0,-1 0 0,-1 0 0,-1 0-1,0 0 1,-4 9-96,-14 12-187,-2 0 1,-1-2-1,-2 0 0,-2-2 0,-1-1 0,-2-2 0,-1-1 1,-2-1-1,-27 19 187,-42 28-5889,61-49-1147</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29.189"/>
    </inkml:context>
    <inkml:brush xml:id="br0">
      <inkml:brushProperty name="width" value="0.05" units="cm"/>
      <inkml:brushProperty name="height" value="0.05" units="cm"/>
      <inkml:brushProperty name="color" value="#5B2D90"/>
    </inkml:brush>
  </inkml:definitions>
  <inkml:trace contextRef="#ctx0" brushRef="#br0">240 66 6374,'0'0'1271,"0"0"-193,0 0 390,0 0 230,0 0-54,0 0-16,2-13-208,6-40-96,-20 187 5162,11 99-6696,2-118 623,-1 52-381,-1-163-12,-1 0 0,0 0 0,0 0 0,-1 0 0,1-1 1,-1 1-1,1-1 0,-1 0 0,0 0 0,0 0 0,-1 0 0,1 0 0,-1-1 0,1 1 0,-1-1 1,0 0-1,0 0 0,0 0 0,0-1 0,0 1 0,0-1 0,0 0 0,-1 0 0,1-1 0,0 1 1,0-1-1,-1 0 0,1 0 0,0 0 0,-1-1 0,1 0 0,0 0 0,0 0 0,-1 0 1,-2-1-22,-17 1 398,-58 2 900,81-1-1158,14-1 48,198-42-155,-39 2-1207,-194 56-7832,12-5 2431,1 0-2926</inkml:trace>
  <inkml:trace contextRef="#ctx0" brushRef="#br0" timeOffset="289.241">682 657 12748,'0'0'2232,"0"0"-225,0 0 128,0 0-347,0 0-314,0 0-422,0 0-519,-2 7-175,-81 301 1115,82-241-2655,14-52-2531,10-8-4332,-5-7-3502</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3.687"/>
    </inkml:context>
    <inkml:brush xml:id="br0">
      <inkml:brushProperty name="width" value="0.05" units="cm"/>
      <inkml:brushProperty name="height" value="0.05" units="cm"/>
      <inkml:brushProperty name="color" value="#5B2D90"/>
    </inkml:brush>
  </inkml:definitions>
  <inkml:trace contextRef="#ctx0" brushRef="#br0">145 1 4132,'0'0'3657,"0"0"-1741,0 0-336,0 0-133,0 0-369,0 0-213,0 0-176,-5 4-198,4-4-434,-1 1 0,1 0 1,0-1-1,0 1 0,-1 0 0,1 0 0,0 0 1,0 0-1,0 0 0,0 0 0,0 0 0,0 0 1,1 0-1,-1 1 0,0-1 0,0 0 0,1 1 1,-1-1-1,1 0 0,-1 1 0,1-1 0,0 1 1,-1-1-1,1 0 0,0 1 0,0-1 0,0 1 1,0-1-1,0 1 0,1-1 0,-1 1 0,0-1 1,1 0-1,-1 1 0,1-1 0,-1 1 0,1-1 1,0 0-1,-1 0 0,1 1 0,0-1 0,0 0 0,0 0 1,0 0-1,0 0 0,0 0 0,0 0 0,0 0 1,1 0-58,7-14 3980,-12-27-3038,1 40-950,1 0 0,-1 0 1,1 0-1,0 0 1,-1 0-1,1 0 1,-1 0-1,1 1 0,0-1 1,-1 1-1,1-1 1,0 1-1,-1-1 1,1 1-1,0-1 0,0 1 1,0 0-1,0 0 1,-1 0-1,1 0 1,0 0-1,1 0 0,-1 0 1,0 0-1,0 0 1,0 0-1,1 1 1,-1-1-1,0 0 0,1 0 1,-1 1-1,1-1 1,0 0-1,-1 1 1,1-1-1,0 1 0,0-1 1,0 0-1,0 1 1,0-1-1,0 1 1,0-1-1,0 1 8,1-1-3,-1 0 1,0 1-1,1-1 0,-1 0 1,1 0-1,-1 0 0,1 1 1,0-1-1,-1 0 0,1 0 1,0 0-1,0 0 0,0 0 1,0 0-1,0 0 0,0-1 1,0 1-1,0 0 0,0 0 1,0-1-1,0 1 0,1-1 1,-1 1-1,0-1 0,0 0 1,1 1-1,-1-1 0,0 0 1,1 0-1,-1 0 0,0 0 1,0 0-1,1 0 0,-1 0 1,0 0-1,1 0 0,-1-1 1,0 1-1,0 0 0,1-1 1,-1 1-1,0-1 0,0 0 1,0 1-1,0-1 0,0 0 1,0 0-1,0 0 0,0 1 1,0-1-1,0 0 0,0 0 1,0 0-1,-1-1 0,1 1 1,0 0-1,-1 0 0,1 0 3,4-2 38,-4 2 1,0 0 0,0 0 1,0 0-1,1 0 1,-1 1-1,0-1 1,0 0-1,1 1 0,-1-1 1,0 1-1,1-1 1,-1 1-1,1 0 1,-1 0-1,1 0 1,-1-1-1,1 1 0,-1 0 1,0 1-1,1-1 1,-1 0-1,1 0 1,-1 1-1,1-1 1,-1 1-1,0-1 0,1 1 1,-1-1-1,0 1 1,0 0-1,1 0 1,-1 0-1,0 0 0,0 0 1,0 0-1,0 0 1,0 0-1,0 0 1,0 0-1,-1 0 1,1 1-1,0-1 0,0 0 1,-1 1-1,1-1 1,-1 0-1,0 1 1,1-1-1,-1 1-39,0 17 34,-1-1 1,-1 0-1,-1 1 0,-1-1 1,0 0-1,-1-1 0,-1 1 1,-1-1-1,0 0 0,-1 0 1,-1-1-1,-1 0 0,0-1 0,-3 2-33,4-2-185,0-1 0,-1 0 0,-1-1 0,0 0 0,-1-1 0,0 0 0,-1-1 0,0-1 1,-8 5 183,20-14-587,-6 3-521,3-5-4249,3-1-1685</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4.325"/>
    </inkml:context>
    <inkml:brush xml:id="br0">
      <inkml:brushProperty name="width" value="0.05" units="cm"/>
      <inkml:brushProperty name="height" value="0.05" units="cm"/>
      <inkml:brushProperty name="color" value="#5B2D90"/>
    </inkml:brush>
  </inkml:definitions>
  <inkml:trace contextRef="#ctx0" brushRef="#br0">356 0 10570,'0'0'4698,"0"0"-2130,-12 2-732,5-2-1649,1 1 1,0-1-1,0 2 1,0-1-1,0 1 1,0 0 0,0 0-1,0 0 1,0 1-1,1 0 1,0 0-1,-1 1 1,1-1-1,0 1 1,1 0-1,-4 4-187,-21 26 358,2 2 1,1 0-1,2 2 0,2 0 0,1 2 1,2 0-1,2 1 0,2 1 1,-3 16-359,11-31 21,1-1 1,1 1-1,1 0 1,1 0 0,2 0-1,1 0 1,1 0-1,2 11-21,-1-27-19,-1 0-1,2-1 1,0 1-1,0-1 1,1 0-1,0 0 1,1 0-1,0 0 1,0-1-1,1 0 1,1 0-1,-1 0 1,1-1-1,1 0 1,-1 0-1,2-1 1,-1 0-1,1 0 1,0-1-1,0 0 1,0-1-1,2 1 20,73 21-3008,-26-20-2264,-13-7-2095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06.929"/>
    </inkml:context>
    <inkml:brush xml:id="br0">
      <inkml:brushProperty name="width" value="0.05" units="cm"/>
      <inkml:brushProperty name="height" value="0.05" units="cm"/>
    </inkml:brush>
  </inkml:definitions>
  <inkml:trace contextRef="#ctx0" brushRef="#br0">1 45 13773,'0'0'5344,"0"0"-2515,0 0-955,0 0-566,0 0-465,12-8-266,43-24-214,-51 31-342,0 0 0,0 0 0,0 0-1,1 1 1,-1-1 0,0 1 0,0 0 0,1 1 0,-1-1 0,0 1 0,0 0 0,1 0 0,-1 0 0,0 0-1,0 1 1,0-1 0,-1 1 0,1 0 0,0 1 0,-1-1 0,1 1 0,-1-1 0,0 1 0,2 2-21,-3-3 3,0 0 0,0 0 1,0 0-1,0 0 0,-1 1 1,1-1-1,0 0 0,-1 1 0,0 0 1,0-1-1,0 1 0,0 0 1,0 0-1,0-1 0,-1 1 1,0 0-1,1 0 0,-1 0 1,0 0-1,0 0 0,0 0 1,-1-1-1,1 1 0,-1 0 1,0 0-1,1 0 0,-1-1 1,0 1-1,-1 0 0,1-1 1,0 1-1,-2 0-3,-61 78 77,54-70-63,-11 9 7,-43 64 12,65-83-69,0 1 0,-1 0 0,1-1 1,0 1-1,1-1 0,-1 1 0,0-1 1,0 1-1,1-1 0,-1 0 1,0 0-1,1 0 0,0 0 0,-1 0 1,1 0-1,-1 0 0,1 0 0,0-1 1,0 1-1,-1-1 0,1 1 1,0-1-1,0 0 0,0 1 0,0-1 1,-1 0-1,1 0 0,0 0 0,0-1 1,0 1-1,0 0 0,-1-1 1,1 1-1,0-1 0,0 0 0,-1 1 1,1-1-1,0 0 0,0 0 36,133-40-4934,-60 16-1417,-16 9-2132</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4.825"/>
    </inkml:context>
    <inkml:brush xml:id="br0">
      <inkml:brushProperty name="width" value="0.05" units="cm"/>
      <inkml:brushProperty name="height" value="0.05" units="cm"/>
      <inkml:brushProperty name="color" value="#5B2D90"/>
    </inkml:brush>
  </inkml:definitions>
  <inkml:trace contextRef="#ctx0" brushRef="#br0">221 85 11243,'0'0'2322,"0"0"-80,0-13 310,0-39-348,0 51-2141,0 0 0,0 1-1,0-1 1,0 0-1,0 1 1,0-1-1,0 0 1,-1 0-1,1 1 1,0-1-1,0 0 1,0 1 0,-1-1-1,1 1 1,0-1-1,-1 0 1,1 1-1,0-1 1,-1 1-1,1-1 1,-1 1-1,1-1 1,-1 1 0,1-1-1,-1 1 1,0-1-1,1 1 1,-1 0-1,1-1 1,-1 1-1,0 0 1,1 0 0,-1 0-1,0-1 1,1 1-1,-1 0 1,0 0-1,1 0 1,-1 0-1,0 0 1,0 0-1,1 0 1,-1 0 0,0 0-1,1 1 1,-1-1-1,0 0 1,1 0-1,-1 0 1,0 1-1,1-1 1,-1 0-1,1 1 1,-1-1 0,1 1-1,-1-1 1,1 1-1,-1-1 1,1 1-1,-1-1 1,1 1-1,-1-1 1,1 1-1,0 0 1,-1-1 0,1 1-1,0 0-62,-8 11 55,0 2 0,1-1 0,0 1 0,1 0 0,1 0 0,0 1 0,1 0 0,0-1 0,2 1 0,-1 1 0,2-1 0,0 0 0,1 6-55,-6 315 54,-8-247-145,13-88 94,-1 0 0,1 0 0,0-1 0,0 1 0,0 0 0,-1-1 0,1 1 0,0-1 0,-1 0 0,1 1 0,0-1 0,-1 0 0,1 0 0,-1 0 0,1 0-1,0 0 1,-1 0 0,1 0 0,-1 0 0,1-1 0,0 1 0,-1 0 0,1-1 0,0 1 0,-1-1 0,1 0 0,0 1 0,0-1 0,0 0 0,0 0 0,0 0 0,-1 0 0,1 0 0,1 0 0,-2 0-3,-1-1 19,-56-29 878,79 23-219,159-12-380,9-1-3031,-188 21 2029,2 0 148,-2 1-4809,0 2-1943</inkml:trace>
  <inkml:trace contextRef="#ctx0" brushRef="#br0" timeOffset="343.994">744 717 15086,'0'0'4805,"0"0"-2947,0 0 320,0 0-641,0 0-576,0 0-384,0 0-225,0 0-192,-37 69 0,28-35-64,0 3-32,-4-1-64,2 0 0,-2-5-128,1 1-897,3-2-1665,2-4-2083,4-3-3875</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9.033"/>
    </inkml:context>
    <inkml:brush xml:id="br0">
      <inkml:brushProperty name="width" value="0.05" units="cm"/>
      <inkml:brushProperty name="height" value="0.05" units="cm"/>
      <inkml:brushProperty name="color" value="#5B2D90"/>
    </inkml:brush>
  </inkml:definitions>
  <inkml:trace contextRef="#ctx0" brushRef="#br0">243 154 12107,'0'0'3828,"0"0"-1452,0 0-406,0 0-508,-13 8-309,6-4-999,-1 0-25,0 0-1,0 1 0,1 1 0,-1-1 0,1 1 1,1 0-1,-1 1 0,1 0 0,0 0 0,1 0 0,-3 4-128,-9 18 121,1 2 0,1 0-1,2 1 1,1 0-1,1 1 1,2 0-1,1 1 1,2 0 0,1 0-1,2 0 1,1 1-1,3 12-120,-2-43-9,1 1 0,0 0 0,0-1 0,1 1 0,-1 0-1,1-1 1,0 1 0,0-1 0,1 1 0,-1-1 0,1 0 0,0 1-1,0-1 1,0 0 0,1 0 0,0-1 0,-1 1 0,1 0 0,1-1 0,-1 0-1,0 0 1,1 0 0,0 0 0,-1 0 0,1-1 0,0 1 0,0-1 0,1 0-1,-1 0 1,0-1 0,1 1 0,-1-1 0,1 0 0,-1 0 0,1-1-1,0 1 1,-1-1 0,2 0 9,0-1-2,1 0 1,-1 0-1,0 0 0,0-1 1,-1 0-1,1 0 0,0-1 0,-1 1 1,1-1-1,-1 0 0,0-1 0,0 1 1,0-1-1,0 0 0,-1 0 1,1-1-1,-1 1 0,0-1 0,-1 0 1,1 0-1,-1 0 0,0-1 0,0 1 1,0-1-1,-1 0 0,0 0 1,0 1-1,-1-1 0,0 0 0,0-1 1,0 1-1,0 0 0,-1 0 0,0-4 2,-1 5 13,0 1 0,0 0 0,-1 0 0,1 0-1,-1 0 1,0 0 0,0 0 0,0 0 0,0 0-1,-1 1 1,1-1 0,-1 1 0,0 0 0,0 0-1,0 0 1,-1 0 0,1 0 0,-1 1 0,1-1 0,-1 1-1,0 0 1,0 0 0,0 1 0,0-1 0,0 1-1,-1 0 1,1 0 0,0 0 0,0 1 0,-1-1-1,-2 1-12,-1-1-255,1 0 0,-1 1 0,0 0 0,0 0 0,0 1 0,1 0 0,-1 0 0,0 1 0,1 0-1,-1 0 1,1 1 0,0-1 0,0 2 0,0-1 0,0 1 0,0 0 0,-3 4 255,-6 10-5301,6 2-3913</inkml:trace>
  <inkml:trace contextRef="#ctx0" brushRef="#br0" timeOffset="327.036">773 1 16207,'0'0'3545,"0"0"-1554,0 0-368,0 0-331,3 22-187,24 259 1313,-22-245-2373,-2-1 0,-2 1 0,-1 0 0,-1 0 0,-2 0-1,-2-1 1,-1 1 0,-2-1 0,-1 0 0,-1-1 0,-3 0-1,0-1 1,-2-1 0,-2 0 0,-13 19-45,7-23-213,-2-2 0,-1 0-1,0-2 1,-2-1 0,-1-1 0,-1-1 0,-20 10 213,-137 61-5154,114-62-1199</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8.120"/>
    </inkml:context>
    <inkml:brush xml:id="br0">
      <inkml:brushProperty name="width" value="0.05" units="cm"/>
      <inkml:brushProperty name="height" value="0.05" units="cm"/>
      <inkml:brushProperty name="color" value="#5B2D90"/>
    </inkml:brush>
  </inkml:definitions>
  <inkml:trace contextRef="#ctx0" brushRef="#br0">538 141 4132,'-1'-12'5974,"-6"-41"-3343,6 49-2292,0 0 0,0 0 0,-1 0 0,1 0-1,-1 1 1,0-1 0,0 1 0,0-1-1,0 1 1,-1 0 0,1-1 0,-1 1 0,0 1-1,0-1 1,0 0 0,0 1 0,-1-1 0,1 1-1,-1 0 1,1 0 0,-1 1 0,0-1-1,1 1 1,-1-1 0,0 1 0,0 1 0,0-1-1,-4 0-338,4 1 178,0 0 1,0 0-1,0 0 0,-1 0 0,1 1 0,0 0 0,0 0 0,0 0 0,0 0 0,1 1 0,-1-1 0,0 1 0,0 0 0,1 0 0,-1 1 0,1-1 1,-1 2-179,-23 24 504,1 2 1,2 1-1,1 1 0,1 1 1,2 1-1,-4 13-504,1-8 278,-5 6-109,2 1 0,2 1 0,2 1-1,2 1 1,2 1 0,2 0 0,3 1 0,-4 35-169,16-76-46,1-1 1,0 1 0,0 0 0,1 0-1,1 0 1,-1 0 0,2-1-1,-1 1 1,1-1 0,1 0 0,0 0-1,0 0 1,0 0 0,1 0-1,1-1 1,-1 0 0,2 0 0,-1-1-1,1 0 1,0 0 0,0 0-1,8 5 46,-3-4-430,-1-1 0,1 0-1,0 0 1,0-2-1,1 1 1,0-2-1,0 1 1,0-2-1,1 0 1,9 1 430,91 2-9017,-64-7 956</inkml:trace>
  <inkml:trace contextRef="#ctx0" brushRef="#br0" timeOffset="268.316">806 259 12204,'0'0'3678,"0"0"-972,0 0-53,0 0-421,0 0-705,0 0-524,0 0-346,-3 13-22,-42 167 977,32-121-1359,3 0-1,2 0 0,3 1 0,2 28-252,2-17-3009,1-1-3475,0-55 4473,0-2-6952</inkml:trace>
  <inkml:trace contextRef="#ctx0" brushRef="#br0" timeOffset="554.177">1079 885 12428,'0'0'5541,"0"0"-3075,0 0-416,0 0-512,0 0-641,0 0-193,0 0-287,-25 82-257,13-58-96,-2 1-64,4-4 0,-3 1 0,7-5-545,2 3-1761,2-4-2082,2-4-5029</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35.801"/>
    </inkml:context>
    <inkml:brush xml:id="br0">
      <inkml:brushProperty name="width" value="0.05" units="cm"/>
      <inkml:brushProperty name="height" value="0.05" units="cm"/>
      <inkml:brushProperty name="color" value="#5B2D90"/>
    </inkml:brush>
  </inkml:definitions>
  <inkml:trace contextRef="#ctx0" brushRef="#br0">230 131 10154,'0'0'4067,"-1"-14"-1579,-3-41-171,4 54-2251,0 1 1,0-1-1,0 0 1,0 1-1,0-1 1,0 0-1,0 1 1,0-1-1,0 0 0,0 1 1,0-1-1,-1 0 1,1 1-1,0-1 1,-1 1-1,1-1 1,0 0-1,-1 1 0,1-1 1,-1 1-1,1-1 1,0 1-1,-1-1 1,1 1-1,-1 0 1,0-1-1,1 1 0,-1-1 1,1 1-1,-1 0 1,0 0-1,1-1 1,-1 1-1,0 0 1,1 0-1,-1 0 0,0 0 1,1 0-1,-1 0 1,0 0-1,1 0 1,-1 0-1,0 0 1,1 0-1,-1 0 0,0 0 1,1 1-1,-1-1 1,0 0-1,1 0 1,-1 1-1,1-1 0,-1 0 1,1 1-1,-1-1 1,0 1-1,1-1 1,0 1-1,-1-1 1,1 1-1,-1-1 0,1 1 1,-1-1-1,1 1 1,0 0-67,-13 14 151,2 0-1,0 1 1,1 1 0,0-1 0,1 2-1,1-1 1,-1 7-151,-3 2 44,-90 253-236,102-340 155,1 58 36,-1 1 1,1 0-1,0 0 1,1-1-1,-1 1 1,0 0-1,0 0 0,1 0 1,-1 1-1,1-1 1,0 0-1,0 0 1,-1 1-1,1-1 1,0 1-1,0 0 0,1-1 1,-1 1-1,0 0 1,0 0-1,0 0 1,1 1-1,-1-1 1,0 1-1,1-1 0,-1 1 1,1 0-1,-1-1 1,1 1-1,-1 1 1,0-1-1,1 0 1,0 1 0,82 28-21,-62-19 28,-2 0 0,1-1 1,0-1-1,1 0 1,0-2-1,0-1 1,0-1-1,1-1 1,-1-1-1,1-1 1,6-1-8,-27-1 7,1 0 0,-1 0 0,1 0 0,-1 0 0,1-1 1,-1 1-1,0-1 0,0 0 0,1 0 0,-1 0 0,-1-1 0,1 1 1,0-1-1,-1 1 0,1-1 0,-1 0 0,0 0 0,1 0 0,-2 0 1,1 0-1,0-1 0,-1 1 0,1 0 0,-1-1 0,0 1 1,0-1-1,0 0 0,0-2-7,0-3 230,1 0 0,-1 1 1,-1-1-1,0 0 0,0 0 0,0 0 1,-1 0-1,-1 1 0,1-1 1,-1 0-1,-3-5-230,5 13 35,0 1-1,0-1 1,0 1 0,0-1-1,0 0 1,0 1 0,0-1 0,0 1-1,-1-1 1,1 1 0,0-1 0,0 1-1,-1-1 1,1 1 0,0 0-1,-1-1 1,1 1 0,0-1 0,-1 1-1,1 0 1,0-1 0,-1 1 0,1 0-1,-1-1 1,1 1 0,-1 0-1,1 0 1,-1-1 0,1 1 0,-1 0-1,1 0 1,-1 0 0,1 0 0,-1 0-1,1 0 1,-1 0 0,0 0-1,1 0 1,-1 0 0,1 0 0,-1 0-1,1 0 1,-1 0 0,1 0 0,-1 0-1,1 1 1,-1-1 0,1 0-1,-1 0 1,1 1 0,-1-1 0,1 0-1,0 1 1,-1-1 0,1 0-1,-1 1 1,1-1 0,0 1 0,-1-1-1,1 1 1,0-1 0,0 1 0,-1-1-1,1 1 1,0-1 0,0 1-1,0-1 1,0 1 0,0 0-35,-17 37 401,-44 252 16,35-209-842,-1 9-3520,13-31-5437,10-26-3740</inkml:trace>
  <inkml:trace contextRef="#ctx0" brushRef="#br0" timeOffset="344.649">717 1133 16367,'0'0'4517,"0"0"-2595,0 0-385,0 0-512,0 0-609,-29 88-191,9-55-161,1-4-32,-3 4-32,-1-3-257,3 6-1632,-2-2-2916,5-5-2978</inkml:trace>
  <inkml:trace contextRef="#ctx0" brushRef="#br0" timeOffset="1114.074">966 65 10058,'0'0'4126,"0"0"-1510,-5-13-305,-17-37-389,19 48 1885,11 39-3311,-8-37-495,20 46 261,-1 1-1,-3 1 1,-1 1-1,-3 0 1,-2 0-1,-2 1 0,-3 1 1,-1-1-1,-3 1 1,-2 0-1,-2 2-261,-10-6-52,-2 1 0,-2-2 0,-2 0-1,-2-1 1,-2-1 0,-2-1 0,-1-1-1,-3-2 1,-1 0 0,-2-2 0,-1-2-1,-2-1 1,-2-1 0,-15 9 52,40-33-914,-31 25-1149,13-23-8140,23-11-3651</inkml:trace>
  <inkml:trace contextRef="#ctx0" brushRef="#br0" timeOffset="1736.188">1501 1017 9321,'0'0'4591,"0"0"-1789,0 0-186,0 0-331,0 0-555,0 0-417,-4-6-283,4 6-992,-11-19 528,19 23 629,-4 1-1119,-1 0 0,0 0 0,0 1 0,0-1 0,0 1 0,-1-1 0,0 1 0,0 0 0,0 0 0,-1 0 0,0 0 0,0 0 0,0 0 0,-1 0 0,0 0 0,0 1 0,-1-1 0,0 0 0,0 0 0,0 0 0,-1 0 0,1 0 0,-1-1 0,-1 1 0,1 0 0,-1-1 0,0 0 0,-1 1 0,1-1 0,-1-1 0,0 1 0,0 0 0,0-1 0,-4 3-76,-20 18 4,0-1 0,-1-2 1,-1-1-1,-1-1 0,-12 4-4,-6 5-4205,1 1-4898,39-22-4926</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1.152"/>
    </inkml:context>
    <inkml:brush xml:id="br0">
      <inkml:brushProperty name="width" value="0.05" units="cm"/>
      <inkml:brushProperty name="height" value="0.05" units="cm"/>
      <inkml:brushProperty name="color" value="#E71224"/>
    </inkml:brush>
  </inkml:definitions>
  <inkml:trace contextRef="#ctx0" brushRef="#br0">50 1 12620,'0'0'5445,"0"0"-3427,0 0-96,0 0-257,0 0-672,0 0-640,0 0 255,0 0 33,42 78-321,-42-45-192,-6 3-32,-4-3-64,-5 0-32,1-3-96,0 0-961,-5-4-2082,6-9-4836</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6.495"/>
    </inkml:context>
    <inkml:brush xml:id="br0">
      <inkml:brushProperty name="width" value="0.05" units="cm"/>
      <inkml:brushProperty name="height" value="0.05" units="cm"/>
      <inkml:brushProperty name="color" value="#E71224"/>
    </inkml:brush>
  </inkml:definitions>
  <inkml:trace contextRef="#ctx0" brushRef="#br0">182 82 10154,'0'0'7292,"0"0"-3336,0 0-1666,0 0-400,0 0-657,0 0-529,1 13-229,-15 105-5,-94 189-363,109-306-116,-1 0 0,0 1 0,0-1 0,0 0 0,0 0 0,0 1 0,-1-1-1,1 0 1,0 0 0,0 1 0,-1-1 0,1 0 0,-1 0 0,1 0 0,-1 0 0,0 1 0,1-1 0,-1 0 0,0 0 0,0 0-1,0-1 1,1 1 0,-1 0 0,0 0 0,0 0 0,0-1 0,-1 1 0,1 0 0,0-1 0,0 1 0,0-1 0,0 1 0,-1-1-1,1 0 1,0 1 0,0-1 0,-1 0 0,1 0 0,0 0 0,0 0 0,-1 0 0,1 0 0,0 0 0,0-1 0,-1 1 0,1 0-1,0-1 1,0 1 0,0-1 0,-1 1 0,1-1 0,0 1 0,0-1 0,0 0 0,0 0 0,0 1 0,0-1 0,0 0 0,1 0-1,-2-1 11,0-2 3,1-1 0,-1 1 1,1-1-1,0 1 0,0-1 1,1 1-1,-1-1 0,1 0 1,0 1-1,0-1 1,1 0-1,-1 1 0,1-1 1,0 1-1,0-1 0,1 1 1,-1-1-1,1 1 0,0 0 1,0 0-1,1 0 1,0-1-5,0 5 6,0-1 0,0 1 1,0 1-1,0-1 1,0 0-1,-1 1 1,1-1-1,0 1 0,0 0 1,0 0-1,0 0 1,0 0-1,-1 0 1,1 1-1,-1 0 0,1-1 1,-1 1-1,1 0 1,1 2-7,9 4 32,-11-7-30,5 5 1,0-1-1,0 0 1,0 0 0,1 0 0,0-1 0,0 0-1,0-1 1,1 0 0,-1 0 0,1-1 0,0 0 0,-1 0-1,1-1 1,0 0 0,0-1 0,0 0 0,0 0 0,0-1-1,0 0 1,-1-1 0,1 1 0,0-2 0,-1 1 0,1-1-1,-1-1 1,7-3-3,5-11 105,-1-1 0,0-1-1,-2 0 1,0-2 0,-1 0-1,-2-1 1,0 0 0,9-22-105,4-4 1330,-52 100-1032,2 1 1,2 1 0,3 0 0,2 2 0,2 0 0,2 8-299,-4 63-108,22-43-2725,8-44-1719,2-18-3356,-3-10-1509</inkml:trace>
  <inkml:trace contextRef="#ctx0" brushRef="#br0" timeOffset="337.904">838 6 15439,'0'0'3881,"0"0"-1250,0 0-372,12-2-514,-9 1-1687,1 1 0,-1-1 1,0 1-1,0-1 0,0 1 0,0 0 0,0 0 0,1 0 0,-1 1 0,0-1 0,0 1 0,0-1 0,0 1 1,0 0-1,0 1 0,0-1 0,0 0 0,0 1 0,-1-1 0,1 1 0,0 0 0,-1 0 0,0 0 0,1 0 1,-1 1-1,0-1 0,0 0 0,0 1 0,0 0 0,-1-1 0,1 1 0,-1 0 0,1 0 0,0 2-58,14 32 250,-1 1-1,-2 1 0,-1 0 0,-2 0 1,-2 1-1,-2 0 0,0 9-249,-5-29 18,0 0 1,-1 0-1,-1 0 0,-1 0 0,-1 0 0,-1 0 1,0 0-1,-2-1 0,0 1 0,-1-2 0,-1 1 1,-1-1-1,0 0 0,-2-1 0,-5 8-18,-3-2-449,-1-1 0,-1-1-1,-1-1 1,0-1 0,-2-1 0,0-1-1,-1-1 1,0-1 0,-23 9 449,-149 52-13333,116-52 1594</inkml:trace>
  <inkml:trace contextRef="#ctx0" brushRef="#br0" timeOffset="928.171">1318 1108 3940,'0'0'8926,"0"0"-3914,0 0-2070,0 0-577,0 0-759,0 0-442,0 0-198,-5 9-229,-80 126 619,-33-35-1660,74-68-2894,2 2-4617,20-10-4949</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5.131"/>
    </inkml:context>
    <inkml:brush xml:id="br0">
      <inkml:brushProperty name="width" value="0.05" units="cm"/>
      <inkml:brushProperty name="height" value="0.05" units="cm"/>
      <inkml:brushProperty name="color" value="#E71224"/>
    </inkml:brush>
  </inkml:definitions>
  <inkml:trace contextRef="#ctx0" brushRef="#br0">226 1066 14029,'0'0'5990,"0"0"-3300,0 0-704,0 0-256,0 0-673,0 0-320,0 0-289,0 0-192,-1 80-63,-21-52-129,-3 3-32,-3-4-32,-1 0-417,0 2-1088,-3 1-1474,-3-2-3587,11-8-8553</inkml:trace>
  <inkml:trace contextRef="#ctx0" brushRef="#br0" timeOffset="2013.313">654 1 20275,'0'0'2627,"-74"23"-1474,29 41 224,5 16-96,6 9-224,10 4-352,8-1-449,16-4-160,9-5-32,17-7-32,16-7-32,20-7-224,14-9-577,18-6-1024,10-14-2051,-10-10-5573</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5.771"/>
    </inkml:context>
    <inkml:brush xml:id="br0">
      <inkml:brushProperty name="width" value="0.05" units="cm"/>
      <inkml:brushProperty name="height" value="0.05" units="cm"/>
      <inkml:brushProperty name="color" value="#E71224"/>
    </inkml:brush>
  </inkml:definitions>
  <inkml:trace contextRef="#ctx0" brushRef="#br0">171 130 9545,'7'-15'5210,"25"-46"-2199,-30 57-2771,0 1 0,0-1 0,0 1-1,0 0 1,1 0 0,-1 0 0,1 0 0,0 0 0,0 0 0,0 1-1,0 0 1,0-1 0,1 1 0,-1 0 0,1 1 0,-1-1-1,1 1 1,0-1 0,0 1 0,0 0 0,-1 0 0,1 1-1,0-1 1,0 1 0,0 0 0,0 0 0,0 0 0,2 1-240,0 0 91,-1 1 0,0-1 0,0 1 0,0 1 0,0-1 0,0 1 0,-1-1 0,1 1 0,-1 1 0,1-1 0,-1 1 0,0-1 0,0 1 0,-1 0 1,1 0-1,-1 1 0,0-1 0,1 3-91,4 9-46,-2 1-1,1 0 1,-2-1 0,0 2 0,-1-1 0,-1 0-1,-1 1 1,0 0 0,-1-1 0,-1 1 0,-1 0-1,0 0 1,-2-1 0,0 1 0,0-1 0,-2 0-1,0 0 1,-1 0 0,-1 0 0,0-1 0,-1 0-1,-1-1 1,-1 0 0,0 0 0,-1-1 0,-1 1 46,4-5-150,0-1 1,-1 0 0,0-1 0,-1 0-1,0 0 1,0-1 0,0 0 0,-1-1 0,0 0-1,0-1 1,-1 0 0,1 0 0,-1-1-1,0-1 1,0 0 0,0-1 0,-1 0 0,1-1-1,-1 0 1,1-1 0,-4-1 149,11-1 92,-1-1-1,1 0 1,0 0-1,0-1 1,0 1-1,0-1 1,0 0 0,1 0-1,0 0 1,0-1-1,0 0 1,0 0 0,1 0-1,0 0 1,0 0-1,0-1 1,0 1 0,1-1-1,0 0 1,1 0-1,-1 1 1,1-1-1,0 0 1,0 0 0,1-1-1,0 1 1,0 0-1,0 0 1,1 0 0,0 0-1,0 0 1,2-4-92,-3 8 44,0 1 0,0 0 1,0-1-1,1 1 0,-1-1 1,1 1-1,-1 0 0,1-1 1,-1 1-1,1 0 1,0-1-1,0 1 0,-1 0 1,1 0-1,0 0 0,0 0 1,0 0-1,0 0 0,1 0 1,-1 0-1,0 0 0,0 0 1,0 1-1,1-1 0,-1 0 1,0 1-1,1-1 0,-1 1 1,1-1-1,-1 1 1,1 0-1,-1 0 0,0 0 1,1 0-1,-1 0 0,1 0 1,-1 0-1,1 0 0,-1 0 1,1 1-1,-1-1 0,0 1 1,1-1-1,-1 1 0,0-1 1,1 1-1,-1 0 0,0 0 1,0-1-1,1 2-44,55 48 431,11 50-177,-54-76-313,1 0-1,1-1 1,1 0-1,1-2 1,14 12 59,4-11-2526,-23-18-1844,1-2-4621,-10-2-1195</inkml:trace>
  <inkml:trace contextRef="#ctx0" brushRef="#br0" timeOffset="310.89">667 803 14734,'0'0'5573,"0"0"-3138,0 0-642,-23 88-351,7-62-610,-2 3-383,0 2-225,2-2-224,3 1 0,1-4 0,2-3-288,3-3-673,0-5-1281,2-5-2275,4-4-5540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3.849"/>
    </inkml:context>
    <inkml:brush xml:id="br0">
      <inkml:brushProperty name="width" value="0.05" units="cm"/>
      <inkml:brushProperty name="height" value="0.05" units="cm"/>
      <inkml:brushProperty name="color" value="#E71224"/>
    </inkml:brush>
  </inkml:definitions>
  <inkml:trace contextRef="#ctx0" brushRef="#br0">164 234 13517,'6'-14'2717,"22"-41"-512,-26 51-2024,1 2 1,-1-1 0,1 0-1,0 0 1,0 1 0,0-1-1,1 1 1,-1 0 0,1 0-1,-1 1 1,1-1 0,-1 0-1,1 1 1,0 0 0,0 0-1,0 0 1,0 1 0,0-1-1,0 1 1,-1 0 0,1 0-1,0 0 1,0 1 0,0-1-1,0 1 1,0 0 0,0 0-1,-1 0 1,1 1 0,0-1-1,-1 1 1,1 0 0,-1 0-1,0 0 1,3 2-182,3 5 30,-1 0 1,1 0 0,-2 0-1,1 1 1,-1 0 0,-1 1-1,0 0 1,0 0 0,-1 0-1,-1 0 1,0 1 0,0 0-1,-1 0 1,-1 0-1,0 0 1,0 0 0,-2 0-1,1 1 1,-1-1 0,-1 0-1,0 1 1,-1-1 0,0 0-1,-1 0 1,-1 0 0,0-1-1,-5 12-30,0-5-119,0-1-1,-2 0 1,0 0 0,-2-1-1,1 0 1,-2-1-1,0-1 1,-1 0 0,0-1-1,-1-1 1,0 0-1,-1-1 1,0-1-1,-1 0 1,0-2 0,-1 0-1,1-1 1,-2 0-1,-4-1 120,22-5 4,-1 0-1,0 0 0,1-1 0,-1 1 0,0-1 0,1 1 0,-1-1 0,0 0 0,0 0 0,1-1 0,-1 1 0,0 0 1,1-1-1,-1 0 0,0 0 0,1 0 0,-1 0 0,1 0 0,-1 0 0,1 0 0,0-1 0,-1 1 0,1-1 0,0 0 1,0 0-1,0 0 0,0 0 0,1 0 0,-1 0 0,0 0 0,1 0 0,0-1 0,-1 1 0,1-1 0,0 1 0,0-1 1,0 1-1,1-1 0,-1 0 0,0 1 0,1-1 0,0 0 0,0 1 0,0-1 0,0 0-3,-1-1 71,0 1 0,1 0 0,-1-1 0,1 1 0,0 0 0,0-1 0,0 1 0,1 0 0,-1-1-1,1 1 1,-1 0 0,1-1 0,0 1 0,1 0 0,-1 0 0,0 0 0,1 0 0,0 0 0,-1 0 0,1 0 0,0 1 0,1-1-1,-1 1 1,0-1 0,1 1 0,0 0 0,-1 0 0,1 0 0,0 0 0,0 0 0,0 1 0,0-1 0,0 1 0,0 0 0,1 0-71,-1 2 32,0 0 0,0 1 0,0-1 0,0 1 1,0 0-1,0 0 0,-1 0 0,1 0 0,-1 0 1,1 1-1,-1-1 0,0 1 0,0 0 0,0-1 1,-1 1-1,1 0 0,-1 0 0,1 0 0,-1 0 1,0 1-33,5 6 50,36 76-240,40 60 591,4-78-7029,-69-60 889,1 0-3203</inkml:trace>
  <inkml:trace contextRef="#ctx0" brushRef="#br0" timeOffset="310.402">664 926 12492,'0'0'4900,"0"0"-2081,0 0-192,-18 75-770,11-44-672,-3 5-480,1 3-481,-1-1-128,0 2-64,3-3-32,-5-2-288,2-4-769,-6-1-1537,3-4-3140,2-4-7911</inkml:trace>
  <inkml:trace contextRef="#ctx0" brushRef="#br0" timeOffset="890.657">769 0 16752,'0'0'576,"0"0"620,0 0 416,0 0-469,13 16-177,-8-10-844,8 9 164,-1 0-1,0 1 0,-2 1 1,0-1-1,-1 2 0,0-1 0,2 10-285,0 5 235,-1 0-1,-2 1 0,-1 0 0,-1 0 0,-2 1 0,-2-1 1,0 1-1,-3 0 0,-1 0 0,-1-1 0,-2 1 1,-1-1-1,-2 0 0,-1-1 0,-13 32-234,0-20-22,-2 0-1,-2-2 1,-1-1-1,-3-1 1,-1-1 0,-2-2-1,-1-1 1,-2-2-1,-1-2 1,-31 21 22,67-52-25,-106 68-2238,69-52-1245,1-7-3850,22-9-5027</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1.646"/>
    </inkml:context>
    <inkml:brush xml:id="br0">
      <inkml:brushProperty name="width" value="0.05" units="cm"/>
      <inkml:brushProperty name="height" value="0.05" units="cm"/>
      <inkml:brushProperty name="color" value="#E71224"/>
    </inkml:brush>
  </inkml:definitions>
  <inkml:trace contextRef="#ctx0" brushRef="#br0">432 4 9257,'0'0'5562,"0"0"-2204,0 0-1014,-15-1-369,8 1-1759,2-1-93,-1 0-1,1 1 1,0 0 0,0 0-1,0 0 1,0 1 0,0-1-1,0 1 1,0 0 0,0 1-1,0-1 1,0 1 0,0 0-1,1 1 1,-1-1 0,1 1-1,-1-1 1,1 1 0,0 1-1,0-1 1,-2 3-123,-34 41 426,2 2 1,2 2-1,3 1 0,2 2 0,2 0 1,2 3-1,1 5-426,20-50 1,0-1 1,0 2-1,1-1 1,1 1-1,0 0 0,0 0 1,2 0-1,0 0 1,0 0-1,1 1 0,1-1 1,0 1-1,0-1 0,2 0 1,0 1-1,0-1 1,1 0-1,1 0 0,0 0 1,1-1-1,0 1 1,1-1-1,0 0 0,1-1 1,1 0-1,-1 0 0,9 8-1,-4-9-255,1-1-1,0 0 1,0-1-1,1 0 0,0-1 1,0-1-1,1 0 0,0-1 1,0 0-1,0-2 1,0 0-1,1 0 0,10 0 256,52-2-4272,-5-13-3635,-36 1-1152</inkml:trace>
  <inkml:trace contextRef="#ctx0" brushRef="#br0" timeOffset="893.447">1074 255 160,'0'0'5808,"0"0"-2567,0 0-866,0 0-245,0 0-192,0 0-230,0-7-261,0 6-1497,-1-2 230,1 1 1,0-1 0,0 1 0,0-1 0,0 1-1,0-1 1,0 1 0,1 0 0,-1-1 0,1 1 0,0-1-1,-1 1 1,1 0 0,0-1 0,1 1 0,-1 0-1,0 0 1,1 0 0,-1 0 0,1 0 0,-1 0-1,1 0 1,0 1 0,0-1 0,0 1 0,0-1-1,1 0-180,4-2 86,0 1 0,0 0 0,1 0 0,-1 1 0,1 0 0,-1 0 0,1 0-1,0 1 1,-1 0 0,1 1 0,0 0 0,0 0 0,-1 1 0,1 0 0,0 0-1,-1 1 1,1 0 0,-1 0 0,1 0 0,-1 1 0,0 0 0,0 1 0,2 1-86,-8-1 6,-1-1-1,1 1 1,0 0 0,-1-1 0,0 1 0,0 0 0,0-1 0,0 1 0,-1 0 0,1-1 0,-1 1 0,0 0 0,0-1 0,-1 1 0,1-1 0,-1 0 0,1 1 0,-1-1 0,0 0 0,0 0 0,0 0 0,-1 0 0,1 0 0,-1-1 0,0 1 0,0-1 0,1 1 0,-2-1 0,1 0 0,0 0 0,0-1-1,-1 1 1,1-1 0,-4 2-6,-120 61-539,133-95-7628,0 25 2839,1 2-2803</inkml:trace>
  <inkml:trace contextRef="#ctx0" brushRef="#br0" timeOffset="1456.852">1024 233 6983,'0'0'3080,"0"0"-571,0 0 5,0 0-186,-3-13-524,-10-43-421,14 54-1281,-1 0 0,0 0 1,1 0-1,-1 0 0,1-1 1,0 1-1,-1 0 0,1 0 1,0 0-1,0 0 0,1 1 1,-1-1-1,0 0 0,1 0 1,-1 1-1,1-1 0,-1 1 1,1-1-1,0 1 0,-1-1 1,1 1-1,0 0 0,0 0 1,0 0-1,0 0 0,0 0 1,0 1-1,0-1 0,0 1 1,1-1-1,-1 1 0,0 0 1,0 0-1,0 0 0,1 0 1,-1 0-1,0 0 0,0 0 0,0 1 1,2 0-103,0-1 55,4 1-19,1 0 1,-1 0 0,1 1 0,-1 1-1,1-1 1,-1 2 0,0-1 0,0 1-1,-1 0 1,1 0 0,-1 1 0,0 0-1,0 0 1,0 1 0,-1 0 0,0 0-1,0 1 1,0-1 0,-1 1 0,0 1-1,0-1 1,-1 1 0,0-1 0,-1 1-1,1 0 1,-1 1 0,-1-1 0,0 0-1,0 1 1,0 0 0,-1-1 0,-1 1-1,1 0 1,-1-1 0,-1 1 0,0 0-1,0-1 1,-1 1 0,0-1 0,0 1-1,-1-1 1,0 0 0,-3 7-37,-4 3 3,-1 0 1,-1-1 0,0 0-1,-1-1 1,-1 0-1,-1-1 1,0-1-1,0-1 1,-2 0-1,1 0 1,-2-2 0,0 0-1,0-1 1,0-1-1,-2-1 1,1-1-1,-1 0 1,0-1 0,0-2-1,0 0 1,-1-1-1,1 0 1,-1-2-1,-6-1-3,24 0 1,0 1 0,0-1 0,1 0 0,-1 0 0,0 0 0,0 0-1,0-1 1,1 1 0,-1-1 0,0 0 0,1 0 0,-1 0 0,0 0-1,1 0 1,-1 0 0,1-1 0,0 1 0,-1-1 0,1 0 0,0 1 0,0-1-1,0 0 1,0 0 0,0-1 0,1 1 0,-1 0 0,1-1 0,-1 1 0,1 0-1,0-1 1,0 0 0,0 1 0,0-1 0,0 0 0,1 1 0,-1-1-1,1 0 1,0 0 0,0 0 0,0 1 0,0-1 0,0 0 0,1-1-1,1 1 2,0 0 0,1-1 0,0 1 0,-1 0 0,1 0 0,1 1 0,-1-1 0,0 0 0,1 1 0,-1 0 0,1 0-1,-1 0 1,1 0 0,0 1 0,0 0 0,0-1 0,0 1 0,0 1 0,0-1 0,0 0 0,1 1 0,-1 0 0,0 0 0,0 0 0,0 1 0,0 0 0,0-1 0,0 1 0,0 0 0,0 1 0,0-1 0,0 1 0,0 0 0,-1 0 0,1 0-2,8 10 4,-1 0-1,0 0 1,-1 1-1,0 0 1,-1 1 0,-1 0-1,0 1 1,-1 0-1,-1 0 1,1 2-4,44 82-47,-46-91-127,1 0 0,0-1-1,0 0 1,1 0 0,0-1-1,0 1 1,1-2-1,0 1 1,0-1 0,0 0-1,0-1 1,3 1 174,28 1-4422,-1-20-4801,-31 7 2806</inkml:trace>
  <inkml:trace contextRef="#ctx0" brushRef="#br0" timeOffset="1706.794">1424 834 12107,'0'0'4613,"0"0"-1378,0 0-737,0 0-736,0 0-609,-19 82-384,9-56-289,1-1-224,-1 4-159,3-3-97,2-1 0,3-2-161,2-3-415,0 3-1154,0-4-1825,4-3-4421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07.320"/>
    </inkml:context>
    <inkml:brush xml:id="br0">
      <inkml:brushProperty name="width" value="0.05" units="cm"/>
      <inkml:brushProperty name="height" value="0.05" units="cm"/>
    </inkml:brush>
  </inkml:definitions>
  <inkml:trace contextRef="#ctx0" brushRef="#br0">139 285 11947,'-3'-15'3598,"-23"-75"1671,22 91 70,1 45-4887,3-45-264,-1 102 54,-1-17-723,4 0 0,12 82 481,9-44-4491,-13-83-122,1-3-3900,-10-34 2651</inkml:trace>
  <inkml:trace contextRef="#ctx0" brushRef="#br0" timeOffset="716.023">137 787 737,'-6'-18'32,"-34"-156"965,13 43 2506,-37-164 9395,69 278-10685,11 36-1213,-10-11-1219,18 24 393,2-1-1,1-1 0,1-2 1,2 0-1,1-2 1,19 11-174,-35-26 27,1-1 0,1-1 1,0 0-1,0-1 1,1-1-1,0-1 1,0 0-1,0-2 1,1 0-1,-1-1 1,1-1-1,0 0 0,0-2 1,0 0-1,1-1-27,-7-3 4,-1 0 0,0-1-1,0 0 1,0-1-1,0-1 1,-1 0-1,0 0 1,-1-1-1,1 0 1,-2-1 0,1 0-1,-1-1 1,0 0-1,-1 0 1,-1-1-1,1 0 1,-2 0-1,1-1 1,-2 0 0,1 0-1,-2 0 1,0-1-1,0 0 1,-1 0-1,-1 0 1,0 0-1,0-1-3,-2 13-3,1 0-1,-1 0 0,1 0 0,-1 0 0,0 0 0,0 0 0,1 0 1,-1 0-1,0 0 0,0 0 0,0 0 0,0 0 0,0 0 0,0 0 1,0-1-1,-1 1 0,1 0 0,0 0 0,-1 0 0,1 0 0,0 0 1,-1 0-1,1 0 0,-1 1 0,0-1 0,1 0 0,-1 0 0,0 0 1,1 0-1,-1 1 0,0-1 0,0 0 0,0 1 0,0-1 0,1 1 1,-1-1-1,0 1 0,0-1 0,0 1 0,0-1 0,0 1 0,0 0 1,-1 0-1,1 0 0,0-1 0,0 1 0,0 0 0,0 0 0,0 0 1,0 1-1,0-1 0,0 0 0,0 0 0,0 1 0,0-1 0,0 0 1,0 1-1,0-1 0,0 1 0,0-1 0,0 1 0,0 0 0,0-1 0,1 1 1,-2 0 3,-82 99-225,61-66 193,-15 15 27,25-33 3,0 0 0,0 1 0,2 1 1,0 0-1,1 0 0,-6 19 2,15-37-2,1 1 0,-1-1 0,1 1 0,-1-1 0,1 1 0,0-1 0,-1 1 0,1-1 0,0 1 0,-1-1 0,1 1 0,0-1 0,0 1 1,-1-1-1,1 1 0,0 0 0,0-1 0,0 1 0,0-1 0,0 1 0,0 0 0,0-1 0,0 1 0,0-1 0,0 1 0,0 0 0,0-1 0,1 1 0,-1-1 0,0 1 0,0-1 0,1 1 0,-1-1 0,0 1 0,1-1 0,-1 1 0,0-1 0,1 1 0,-1-1 0,1 1 0,-1-1 0,1 0 0,-1 1 0,1-1 0,-1 0 0,1 1 0,-1-1 0,1 0 0,-1 0 0,1 1 0,-1-1 0,1 0 0,0 0 0,-1 0 0,1 0 0,-1 0 0,1 0 0,0 0 0,-1 0 0,1 0 0,-1 0 2,37-18-50,146-177 446,-175 186-371,-4 4-6,1-1 1,-1 1-1,1 0 1,0 0-1,0 0 1,0 1 0,1 0-1,0 0 1,0 0-1,0 1 1,0-1-1,0 1 1,1 1-1,-1 0 1,1-1 0,0 2-1,5-2-19,-9 5 4,0 0 0,0 0 0,0 0-1,0 0 1,0 0 0,-1 1 0,1-1-1,-1 1 1,0 0 0,1-1 0,-1 1-1,0 0 1,-1 1 0,1-1 0,-1 0 0,1 0-1,-1 1 1,0-1 0,0 1 0,0-1-1,-1 1 1,1-1 0,-1 1 0,0 1-4,2 3 11,8 47-167,-3 0 1,-2 0 0,-3 1-1,-3 37 156,1-33-1263,-1-58 1134,1 0-1,-1 0 0,1 0 1,0-1-1,0 1 0,0 0 1,0 0-1,0 0 0,0-1 1,0 1-1,1 0 1,-1 0-1,0 0 0,1-1 1,0 1-1,-1 0 0,1-1 1,0 1-1,0 0 0,0-1 1,0 1-1,0-1 1,0 0-1,1 1 0,-1-1 1,0 0-1,1 0 0,-1 0 1,1 0-1,-1 0 1,1 0-1,0 0 0,-1 0 1,1 0-1,0-1 0,-1 1 1,1-1-1,0 1 0,0-1 1,0 0-1,-1 0 1,1 0-1,0 0 0,0 0 1,0 0-1,0 0 0,-1-1 1,1 1-1,0-1 0,0 1 1,-1-1-1,1 0 1,0 1-1,-1-1 0,1 0 1,-1 0-1,1 0 0,-1 0 1,1-1-1,-1 1 130,17-15 341,-1 0 0,-1-1 0,0-1 0,-1 0 0,-1-1 0,-1 0 0,-1-2 0,9-19-341,143-236 7484,-155 276-5301,-8 22-1593,-7 29-384,-3 0-4,-1-4-148,3 0-1,1 0 1,3 1 0,1 12-54,3-56-13,-1 0 1,0 0-1,1 0 1,0 0-1,0 0 1,0-1 0,0 1-1,1 0 1,0-1-1,-1 1 1,1-1-1,0 1 1,1-1-1,-1 0 1,1 0 0,-1 0-1,1 0 1,0 0-1,0-1 1,0 1-1,0-1 1,1 0 0,-1 0-1,1 0 1,-1-1-1,1 1 1,0-1-1,-1 1 1,1-1-1,0-1 1,0 1 0,0 0-1,0-1 1,4 0 12,2 1-35,1-1 0,-1 0 1,1-1-1,-1 0 1,1-1-1,-1 0 1,0-1-1,1 0 0,-2 0 1,1-1-1,0 0 1,7-5 34,-7 1 8,-1 0 0,-1 0 0,1-1 0,-1 0 1,-1-1-1,0 0 0,0 0 0,-1 0 1,0-1-1,0 0 0,-2 0 0,1-1 1,-1 1-1,-1-1 0,0 0 0,-1 0 0,0 0 1,-1 0-1,0 0 0,-1 0 0,0 0 1,-1-1-1,-1 1 0,0-2-8,1 8-3,0 1 0,0-1-1,0 0 1,-1 1 0,0-1 0,0 1 0,0 0-1,-1 0 1,0 0 0,0 0 0,0 0-1,0 1 1,-1-1 0,0 1 0,0 0 0,0 0-1,-1 0 1,1 1 0,-1-1 0,0 1-1,0 0 1,0 0 0,0 1 0,0 0 0,-5-2 3,-5 0-345,0 0 0,-1 0 0,1 2 0,-1 0 0,0 0 0,1 2 0,-1 0 0,-13 2 345,-37 17-5771,47-3-1030</inkml:trace>
  <inkml:trace contextRef="#ctx0" brushRef="#br0" timeOffset="1150.56">2295 480 16560,'0'0'2349,"-11"-15"-604,-40-46-277,45 56-1375,0 0 0,0 0 1,0 1-1,-1 0 0,1 0 0,-1 1 0,0 0 0,0 0 0,0 0 0,0 1 0,-1 0 1,1 1-1,-1 0 0,1 0 0,-1 0 0,1 1 0,-1 0-93,1-1 19,-2 0-15,0 0 0,0 0 0,0 1 1,-1 0-1,1 1 0,0 0 0,0 0 0,0 1 1,0 0-1,0 1 0,1 0 0,-1 0 0,1 1 1,-1 0-1,1 0 0,0 1 0,1 0 1,-1 0-1,1 1 0,0 0 0,1 0 0,-1 1 1,1 0-1,0 0 0,1 1 0,0-1 0,0 1 1,1 0-1,0 0 0,0 1 0,1-1 0,0 1 1,0 1-5,2 0-58,0 0 0,1 0 0,0 0 0,1 0 0,0 1 1,1-1-1,0-1 0,0 1 0,1 0 0,1 0 0,-1-1 1,2 0-1,-1 0 0,1 0 0,1 0 0,-1-1 0,1 0 1,1 0-1,-1-1 0,2 1 0,-1-1 0,1-1 0,0 1 1,0-2-1,0 1 0,1-1 0,0 0 0,0-1 0,0 0 1,1 0-1,-1-1 0,1 0 0,0-1 0,0 0 0,0-1 1,9 1 57,-15-2-29,0 0 1,0-1-1,-1 1 1,1-1-1,0 0 1,0 0-1,-1 0 1,1-1-1,0 1 1,-1-1-1,0 0 1,1 0-1,-1 0 1,0 0 0,0 0-1,0-1 1,0 0-1,0 1 1,-1-1-1,1 0 1,-1 0-1,0-1 1,0 1-1,0 0 1,0-1-1,0-2 29,29-100 301,-30 102-304,29-168 798,-15 75 516,3 2 1,5 0-1,6-2-1311,-13 50 876,-14 55 21,-29 324 176,26-250-1707,3 0 1,4 0-1,14 65 634,0-87-4115,8-32-2244,-5-19-634</inkml:trace>
  <inkml:trace contextRef="#ctx0" brushRef="#br0" timeOffset="1528.358">2672 410 10954,'0'0'3054,"0"0"-577,0 0-224,0 0-673,0 0-427,0 0-283,0 0-139,-3 16 1047,4-9-1664,0 1-1,1 0 1,0-1 0,0 1-1,1-1 1,0 0 0,1 1-1,-1-2 1,1 1 0,1 0-1,-1-1 1,1 0 0,3 4-114,-6-8 6,0 0 0,0-1 0,0 1 1,0 0-1,0-1 0,1 1 1,-1-1-1,0 0 0,1 1 1,-1-1-1,1 0 0,-1-1 1,1 1-1,0 0 0,-1-1 0,1 1 1,-1-1-1,1 0 0,0 0 1,0 0-1,-1 0 0,1-1 1,0 1-1,-1-1 0,1 1 1,-1-1-1,1 0 0,-1 0 0,1 0 1,-1 0-1,1-1 0,-1 1 1,0-1-1,0 1 0,0-1 1,0 0-1,0 0 0,0 0 0,0 0 1,0-1-7,7-8 31,-1-1 0,0 1-1,-1-1 1,-1-1 0,0 0 0,0 0 0,-1 0 0,-1 0 0,0-1 0,-1 0 0,0 1-1,-1-1 1,-1 0 0,0-6-31,-2 16 38,0 1-1,0-1 1,0 1 0,0-1-1,-1 1 1,1 0-1,-1 0 1,0-1 0,0 1-1,0 0 1,-1 1-1,1-1 1,0 0 0,-1 1-1,0-1 1,0 1-1,0 0 1,0 0 0,0 0-1,0 0 1,0 0-1,-1 1 1,1 0 0,0-1-1,-1 1 1,0 1-1,1-1 1,-1 0 0,1 1-1,-1 0 1,0 0-1,1 0 1,-1 0 0,0 0-1,1 1 1,-1-1-1,1 1 1,-1 0 0,1 1-1,-1-1 1,1 0-1,0 1 1,-1 0 0,1 0-1,0 0 1,-2 1-38,-6 2 7,1 1 0,0-1 0,0 2 0,0-1 0,1 1 1,0 1-1,0-1 0,0 2 0,1-1 0,1 1 0,-1 0 0,2 1 0,-1 0 0,1 0 1,1 0-1,-1 1 0,2 0 0,0 0 0,0 0 0,1 0 0,0 1 0,1-1 1,0 1-1,1 0 0,1-1 0,-1 1 0,2 0 0,0 0 0,0-1 0,3 9-7,-1-11-7,0 0 0,1 1 0,0-1 0,0-1 0,1 1 0,1-1 0,-1 1-1,1-2 1,1 1 0,0-1 0,0 0 0,0 0 0,0-1 0,1 0 0,0 0 0,1-1-1,-1 0 1,1 0 0,0-1 0,0 0 0,1-1 0,-1 0 0,1 0 0,-1-1-1,1 0 1,0-1 0,0 0 0,0-1 0,0 0 0,2 0 7,1 1-199,1-1-1,0-1 1,-1 1 0,1-2-1,-1 0 1,0-1 0,0 0-1,0-1 1,0-1 0,5-2 199,-12 4-758,1-1 1,-1 0-1,1 0 1,-1-1 0,-1 1-1,1-2 1,-1 1-1,1 0 1,-2-1-1,1 0 1,0 0-1,1-5 758,7-12-7601</inkml:trace>
  <inkml:trace contextRef="#ctx0" brushRef="#br0" timeOffset="1872.171">3357 566 16560,'0'0'4196,"0"0"-2243,0 0-1056,0 0-833,0 0-64,0 0-576,0 0-2147,-80 0-3747</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9.209"/>
    </inkml:context>
    <inkml:brush xml:id="br0">
      <inkml:brushProperty name="width" value="0.05" units="cm"/>
      <inkml:brushProperty name="height" value="0.05" units="cm"/>
      <inkml:brushProperty name="color" value="#E71224"/>
    </inkml:brush>
  </inkml:definitions>
  <inkml:trace contextRef="#ctx0" brushRef="#br0">364 28 14990,'0'0'4132,"0"0"-1986,-102-27 449,62 68-610,-4 24-479,5 15-321,-1 17-416,5 9-289,3 4-288,14-1-192,5-7 32,13-11-32,14-8-160,19-7-737,18-6-1889,14-10-2531,-6-15-8296</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8.584"/>
    </inkml:context>
    <inkml:brush xml:id="br0">
      <inkml:brushProperty name="width" value="0.05" units="cm"/>
      <inkml:brushProperty name="height" value="0.05" units="cm"/>
      <inkml:brushProperty name="color" value="#E71224"/>
    </inkml:brush>
  </inkml:definitions>
  <inkml:trace contextRef="#ctx0" brushRef="#br0">317 173 14253,'6'-93'5141,"-13"86"-478,-23 35-3235,-1 6-1254,2 0-1,2 2 0,1 1 0,2 1 0,2 1 0,1 1 1,2 1-1,2 1 0,2 0 0,1 1 0,3 1 0,1 0 1,2 1-1,3-1 0,1 1 0,2 9-173,2-47-24,0 0 0,0-1 0,1 1 0,0 0 0,0-1 0,1 1 0,0-1 0,0 0 0,0 1 0,1-1 0,0 0 0,0 0 0,0 0 0,1-1 0,0 1 0,0-1 0,1 0 0,-1 0 0,1-1 0,0 1 0,0-1 0,1 0 0,-1 0 0,1-1-1,0 0 1,0 0 0,0 0 0,0 0 0,1-1 0,-1 0 0,1-1 0,1 1 24,3-1 5,-1 0-1,1 0 0,-1-1 1,1 0-1,-1-1 1,0 0-1,1-1 0,-1 0 1,0-1-1,0 0 0,0 0 1,0-1-1,-1-1 0,1 1 1,-1-2-1,0 1 1,-1-1-1,1 0 0,-1-1 1,-1 0-1,1 0 0,-1-1 1,0 0-1,-1 0 1,0-1-1,0 1 0,-1-1 1,0-1-1,0 1 0,-1-1 1,0 0-1,-1 0 0,2-9-4,-4 11 20,1 0 0,-2 0 0,1 0 0,-1 0 0,0 0 0,-1 1 0,0-1 0,0 0 0,-1 0 0,0 1 0,0-1 0,0 1 0,-1-1 0,-1 1 0,1 0 0,-1 0-1,0 0 1,-1 1 0,1 0 0,-1 0 0,-1 0 0,1 0 0,-1 1 0,0-1 0,0 2 0,0-1 0,-1 1 0,0 0 0,0 0 0,0 0 0,0 1 0,0 0 0,-1 1-1,0 0-19,-6-1-75,0 0 0,0 1 0,-1 1 0,1 1 0,-1 0 0,1 0 0,0 1 0,-1 1-1,-4 2 76,-68 37-5815,63-18-1045</inkml:trace>
  <inkml:trace contextRef="#ctx0" brushRef="#br0" timeOffset="266.268">916 0 17745,'0'0'2285,"0"0"-817,0 0 325,0 0-287,1 22-460,-10 290 903,7-291-1972,-4 65 296,-4 0 0,-4-1-1,-8 21-272,15-81-199,0-1-1,-2 0 1,0 0-1,-2-1 0,0 0 1,-2-1-1,0-1 1,-2 0-1,0 0 0,-1-2 1,-1 0-1,-1-1 1,-7 5 199,-65 37-5126,-9-16-4621,31-21 68</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48.087"/>
    </inkml:context>
    <inkml:brush xml:id="br0">
      <inkml:brushProperty name="width" value="0.05" units="cm"/>
      <inkml:brushProperty name="height" value="0.05" units="cm"/>
      <inkml:brushProperty name="color" value="#E71224"/>
    </inkml:brush>
  </inkml:definitions>
  <inkml:trace contextRef="#ctx0" brushRef="#br0">184 123 13036,'6'-14'2659,"20"-48"-567,-24 59-1864,-1 0 0,1 1 0,-1-1 0,1 0 0,0 0 0,0 1 0,0-1 0,0 1 0,1-1 0,-1 1 0,1 0 0,-1 0 0,1 0 0,0 1 0,0-1 0,-1 0 0,1 1 0,1 0-1,-1 0 1,0 0 0,0 0 0,0 0 0,0 1 0,1-1-228,3 2 148,-1-1 1,1 1-1,-1 0 0,0 0 0,1 1 0,-1 0 1,0 0-1,0 0 0,0 1 0,0 0 1,-1 0-1,1 1 0,-1-1 0,0 1 0,0 0 1,0 1-149,6 4 10,-2 2 1,1-1 0,-2 1-1,1 1 1,-1-1 0,-1 1-1,0 1 1,-1-1 0,0 1-1,-1 0 1,-1 1 0,0-1-1,0 1 1,-1 0 0,-1 0-1,-1 0 1,0 0 0,0 0-1,-2 0 1,0 0 0,0 0-1,-1 0 1,-1 0 0,0 0 0,-1-1-1,-1 0 1,0 1 0,-1-1-1,0-1 1,-1 1 0,0-1-1,-1-1 1,0 1 0,-1-1-1,0-1 1,-1 1 0,0-2-1,-6 5-10,3-5-78,0-1-1,0 0 1,0-1-1,-1 0 1,0-2-1,0 1 1,-1-2-1,1 0 1,-1 0-1,0-2 1,0 0-1,0 0 1,0-2-1,0 0 1,-1 0-1,1-1 1,-14-4 78,24 4 37,0 0 0,0-1 0,0 0 0,1 0 1,-1 0-1,1-1 0,0 1 0,0-1 0,0 0 1,0 0-1,0 0 0,0-1 0,1 1 0,-1-1 1,1 0-1,0 0 0,1 0 0,-1-1 0,1 1 1,-1-1-1,1 1 0,1-1 0,-1 0 0,1 1 0,-1-1 1,1 0-1,1 0 0,-1 0 0,1 0 0,0 0-37,1 4 51,0 0-1,0 0 1,0 0-1,0 0 1,0 0-1,0 1 1,0-1-1,1 0 1,-1 1-1,0-1 1,1 1-1,-1 0 1,0-1-1,0 1 1,1 0-1,-1 0 1,1 0-1,-1 0 1,0 0-1,1 0 1,-1 0-1,0 0 1,1 0-1,-1 1 1,0-1-1,1 1 1,-1-1-1,0 1 1,0-1-1,1 1 1,-1 0-1,0-1 0,0 1 1,0 0-1,1 0-50,10 9 41,-1-1-1,0 2 0,0-1 0,-1 2 0,0-1 1,-1 1-1,0 1 0,-1 0 0,-1 0 0,2 4-40,16 24 42,80 100-97,-14-71-3942,-44-53-4609,-24-11-613</inkml:trace>
  <inkml:trace contextRef="#ctx0" brushRef="#br0" timeOffset="230.854">686 797 13677,'0'0'5637,"0"0"-3395,0 0-192,0 0-608,0 0-738,-26 95-447,13-72-161,2 2-96,-1 0-128,5-2-417,0 1-1409,1-1-1569,3 0-3428</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3.162"/>
    </inkml:context>
    <inkml:brush xml:id="br0">
      <inkml:brushProperty name="width" value="0.05" units="cm"/>
      <inkml:brushProperty name="height" value="0.05" units="cm"/>
    </inkml:brush>
  </inkml:definitions>
  <inkml:trace contextRef="#ctx0" brushRef="#br0">59 1 10154,'0'0'6758,"0"0"-4548,0 0-352,0 0-417,0 0-736,0 0-417,-34 94-128,28-61-128,-1 1-32,2-1-96,1-1-1121,1-2-1538,3-3-3747</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3.649"/>
    </inkml:context>
    <inkml:brush xml:id="br0">
      <inkml:brushProperty name="width" value="0.05" units="cm"/>
      <inkml:brushProperty name="height" value="0.05" units="cm"/>
    </inkml:brush>
  </inkml:definitions>
  <inkml:trace contextRef="#ctx0" brushRef="#br0">285 93 7495,'0'0'3022,"0"0"-823,0 0 390,8-12 0,25-41-688,-31 50-1821,0 1 1,0 0-1,1 0 0,-1 0 1,1 0-1,0 0 1,0 0-1,-1 0 0,1 1 1,0 0-1,0-1 1,1 1-1,-1 0 0,0 0 1,0 1-1,0-1 1,1 1-1,-1 0 1,0 0-1,0 0 0,1 0 1,-1 0-1,0 1 1,1-1-1,-1 1 0,0 0 1,0 0-1,0 0 1,0 0-1,0 1 0,0-1 1,0 1-1,0 0 1,-1 0-1,1 0 0,-1 0 1,1 0-1,-1 1 1,0-1-1,0 1 1,0-1-1,0 1 0,0 0 1,-1 0-1,1 0 1,-1 0-1,0 0 0,1 1-80,2 10-36,0 1-1,0 0 1,-2 0-1,0 0 1,0 1-1,-2-1 0,1 0 1,-2 1-1,0-1 1,-1 0-1,-1 0 1,0 0-1,-1 0 0,-1 0 1,0-1-1,-1 0 1,0 0-1,-2 0 1,1-1-1,-3 3 37,0 1-51,0 0 0,-1-1 0,-1 0 1,0-1-1,-1 0 0,-1-1 0,0 0 0,-1-1 0,-1-1 1,0 0-1,0-1 0,-1-1 0,0-1 0,-1 0 0,0-1 1,0-1-1,-1-1 0,0 0 0,0-2 0,-1 0 0,-11 0 51,29-3 30,-1-1 0,1 0 0,0 0-1,0 0 1,-1-1 0,1 1 0,0 0-1,0-1 1,0 1 0,0-1 0,0 0-1,0 0 1,0 0 0,0 0 0,0 0-1,0 0 1,0 0 0,0-1 0,1 1-1,-1-1 1,1 1 0,-1-1 0,1 0 0,-1 1-1,1-1 1,0 0 0,0 0 0,0 0-1,0 0 1,0 0 0,0 0 0,1 0-1,-1-1 1,1 1 0,-1 0 0,1 0-1,0 0 1,0-1 0,0 1 0,0 0-1,0 0 1,1 0 0,-1-1 0,0 1-1,1 0 1,0 0 0,0 0 0,-1 0-1,1 0 1,0 0 0,1 0 0,-1 0-1,0 0 1,1 0-30,4-3 67,0 1-1,0 1 0,0-1 1,0 1-1,0 0 0,0 1 0,1 0 1,0 0-1,-1 0 0,1 0 1,0 1-1,0 1 0,0-1 1,0 1-1,-1 0 0,1 0 1,0 1-1,0 0 0,0 0 1,0 1-1,-1 0 0,1 0 1,-1 0-1,1 1 0,-1 0 1,0 0-1,0 1 0,0-1 1,-1 1-1,1 1 0,-1-1 1,0 1-1,0 0-66,12 12 56,-1 1-1,0 0 1,-1 1-1,-1 0 1,-2 2-1,1-1 1,-1 3-56,56 84-4873,-51-88 997,-1-2-2172</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3.985"/>
    </inkml:context>
    <inkml:brush xml:id="br0">
      <inkml:brushProperty name="width" value="0.05" units="cm"/>
      <inkml:brushProperty name="height" value="0.05" units="cm"/>
    </inkml:brush>
  </inkml:definitions>
  <inkml:trace contextRef="#ctx0" brushRef="#br0">162 111 5958,'2'-15'8536,"5"-48"-4885,-7 62-3532,0 0 1,0-1-1,1 1 0,-1-1 0,0 1 1,1 0-1,-1-1 0,1 1 0,-1 0 1,1-1-1,-1 1 0,1 0 0,0 0 1,0 0-1,0 0 0,0-1 0,0 1 1,0 0-1,0 1 0,0-1 0,0 0 1,0 0-1,0 0 0,1 1 0,-1-1 1,0 0-1,1 1 0,-1-1 0,0 1 1,1 0-1,-1-1 0,0 1 0,1 0 1,-1 0-1,1 0 0,-1 0 1,0 0-1,1 0 0,-1 0 0,1 1 1,-1-1-1,0 0 0,1 1 0,-1-1 1,0 1-1,1 0 0,-1-1 0,0 1 1,0 0-1,0 0 0,1-1 0,-1 1 1,0 0-1,0 0 0,0 0 0,-1 1 1,1-1-1,0 0 0,0 0 0,0 0 1,-1 1-1,1-1 0,-1 0 0,1 1 1,-1 0-120,19 25 194,-1 0 1,-2 1 0,-1 0 0,-1 1 0,-1 1 0,-2 0-1,-1 1 1,-1 0 0,-2 1 0,-1 0 0,-1 0 0,-2 0 0,-1 0-1,-3 31-194,0-42-175,-2 0-1,0 0 1,-1-1-1,-1 1 1,-1-1-1,0 0 1,-2 0-1,0-1 0,-2 0 1,0-1-1,-1 0 1,0 0-1,-2-1 1,0-1-1,-11 11 176,-63 51-4984,-13-15-4279,42-34-1136</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4.691"/>
    </inkml:context>
    <inkml:brush xml:id="br0">
      <inkml:brushProperty name="width" value="0.05" units="cm"/>
      <inkml:brushProperty name="height" value="0.05" units="cm"/>
    </inkml:brush>
  </inkml:definitions>
  <inkml:trace contextRef="#ctx0" brushRef="#br0">207 0 14894,'0'0'5221,"0"0"-3363,0 0 0,0 0-609,0 0-384,0 0-385,-51 85-256,32-51-128,-2 5-32,-2-1-64,-3 1-192,3-2-865,4-1-1185,4-5-2434,5-6-6983</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6.756"/>
    </inkml:context>
    <inkml:brush xml:id="br0">
      <inkml:brushProperty name="width" value="0.05" units="cm"/>
      <inkml:brushProperty name="height" value="0.05" units="cm"/>
    </inkml:brush>
  </inkml:definitions>
  <inkml:trace contextRef="#ctx0" brushRef="#br0">338 124 17232,'-50'-103'4453,"5"83"-642,-3 25-2978,1 43 480,2 33-128,6 32-320,1 20-352,18 12-193,14 2-96,12-6-32,20-11-192,14-10-128,18-11-448,23-12-1602,11-14-2211,-1-21-7013</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5.270"/>
    </inkml:context>
    <inkml:brush xml:id="br0">
      <inkml:brushProperty name="width" value="0.05" units="cm"/>
      <inkml:brushProperty name="height" value="0.05" units="cm"/>
    </inkml:brush>
  </inkml:definitions>
  <inkml:trace contextRef="#ctx0" brushRef="#br0">77 230 14830,'-1'-17'3438,"2"-57"-1575,0 68-1639,-1-1-1,1 1 1,1 0-1,-1 0 1,1 1-1,0-1 1,0 0 0,1 0-1,-1 1 1,1 0-1,0-1 1,1 1-1,-1 0 1,1 1 0,0-1-1,1 1 1,-1-1-1,1 1 1,4-3-224,-2 3 63,-1 0 1,1 1-1,0-1 1,0 1-1,0 1 0,0 0 1,1 0-1,-1 0 1,1 1-1,-1 0 0,1 0 1,-1 1-1,1 0 1,-1 0-1,1 1 0,0 0 1,-1 0-1,0 0 1,1 1-1,-1 1 0,0-1 1,2 2-64,0 1-32,0 0 0,0 1 0,-1 0 1,0 1-1,0 0 0,0 0 1,-1 0-1,0 1 0,-1 0 0,1 1 1,-2-1-1,1 1 0,-1 0 0,-1 1 1,1-1-1,-2 1 0,1 0 0,-1 0 1,-1 0-1,0 0 0,0 0 0,-1 0 1,0 1-1,-1-1 0,0 1 0,-1-1 1,0 0-1,0 1 0,-1-1 0,-1 0 1,0 0-1,0 0 0,-1 0 1,0-1-1,-1 0 0,0 1 0,-2 1 32,1 0-129,0 0-1,-1-1 1,0 0-1,-1 0 1,0-1 0,0 0-1,-1 0 1,-1-1-1,1 0 1,-1 0-1,0-2 1,-1 1-1,0-1 1,0 0-1,0-1 1,-1-1 0,1 0-1,-1 0 1,0-1-1,-5 0 130,16-3 3,0 1 0,0-1-1,0 0 1,0 0 0,0 1 0,0-1-1,0 0 1,0 0 0,0 0 0,0 0-1,0-1 1,-1 1 0,1 0 0,0 0-1,0-1 1,0 1 0,0 0 0,0-1-1,0 1 1,0-1 0,0 0 0,1 1-1,-1-1 1,0 0 0,0 1 0,0-1-1,1 0 1,-1 0 0,0 0 0,1 1-1,-1-1 1,1 0 0,-1 0 0,1 0-1,-1 0 1,1 0 0,-1 0 0,1 0-1,0-1 1,0 1 0,0 0-1,0 0 1,0 0 0,0 0 0,0 0-1,0 0 1,0 0 0,0 0 0,0 0-1,1 0 1,-1 0 0,0 0 0,1-1-3,34-49 164,-30 46-164,0 1 0,1 0 0,-1 0 0,1 1 0,0-1 0,0 1 0,0 0 0,0 1 0,1 0 0,-1 0 0,1 0 0,0 0 0,-1 1 0,1 0 0,0 1 0,-1 0 0,1 0 0,0 0 0,0 1 0,0 0 0,-1 0 0,1 0 0,-1 1 0,1 0 0,-1 1 0,0-1 0,1 1 0,-2 0 0,1 1 0,0 0 0,0-1 0,-1 2 0,0-1 0,0 1 0,0 0 0,-1 0 0,1 0 0,-1 0 0,1 2 0,1 7 9,0 0 0,-1 0 0,0 1 0,-2 0 0,1-1 0,-2 1-1,0 1 1,0-1 0,-2 0 0,0 0 0,0 0 0,-2 0 0,0 0 0,0 0 0,-2 0 0,0 0 0,0-1 0,-1 1 0,-1-1 0,-1 0 0,0-1 0,0 0 0,-1 0 0,-1 0 0,0-1 0,-1-1 0,0 0 0,-1 0-1,0-1 1,-1 0 0,-6 4-9,10-10 84,1 0 0,-1 0-1,0 0 1,0-1-1,-1 0 1,1-1-1,-1 0 1,1 0-1,-1-1 1,0 0 0,1 0-1,-1-1 1,0 0-1,0-1 1,1 0-1,-1 0 1,0-1 0,1 0-1,-1-1 1,1 0-1,0 0 1,0 0-1,0-1 1,0 0-1,1-1 1,0 0 0,0 0-1,0-1 1,0 1-1,1-2 1,-3-2-84,-41-70-1721,40-15-3708,17 69-309</inkml:trace>
  <inkml:trace contextRef="#ctx0" brushRef="#br0" timeOffset="276.235">819 910 18289,'0'0'3363,"0"0"-1761,0 0 0,0 0-449,21 75-513,-35-38-223,0 3-225,-7-2-96,-2-3-64,4-4-32,1-2-705,2-3-1088,4-8-1603,6-1-3778,6-8-7144</inkml:trace>
  <inkml:trace contextRef="#ctx0" brushRef="#br0" timeOffset="756.168">1181 167 14093,'6'-14'2445,"21"-44"-139,-27 59-2207,0 0-1,0-1 0,0 1 0,0 0 1,0 0-1,0 0 0,1 0 0,-1 0 0,0 0 1,0-1-1,1 1 0,-1 0 0,1 0 0,-1 0 1,1-1-1,-1 1 0,1 0 0,-1-1 0,1 1 1,-1 0-1,1-1 0,0 1 0,0-1 1,-1 1-1,1-1 0,0 1 0,0-1 0,-1 0 1,1 1-1,0-1 0,0 0 0,0 0 0,0 1 1,0-1-1,-1 0 0,1 0 0,0 0 0,0 0 1,0 0-1,0 0 0,0 0 0,0-1 1,0 1-1,-1 0 0,1 0 0,0-1 0,0 1 1,0 0-1,-1-1 0,1 1 0,0-1 0,0 1 1,-1-1-1,1 1 0,0-1 0,-1 0 0,1 1 1,-1-1-1,1 0 0,-1 1 0,1-1 1,-1 0-1,1 0-98,-3 28 98,-1-1 0,-1 1 1,-1-1-1,-2 0 0,0 0 0,-2 0 1,-1-1-1,0-1 0,-11 16-98,11-19-9,7-14 16,-3 11-128,-2-1-1,0 0 0,-2 0 0,1-1 0,-2 0 1,0 0-1,-1-1 0,-1-1 0,-8 8 122,20-21-3,1-1-1,-1 1 0,1-1 1,-1 1-1,0-1 1,1 1-1,-1-1 1,0 0-1,1 1 1,-1-1-1,0 0 0,1 1 1,-1-1-1,0 0 1,0 0-1,1 0 1,-1 0-1,0 0 0,0 0 1,0 0-1,1 0 1,-1 0-1,0 0 1,0 0-1,1 0 0,-1 0 1,0-1-1,1 1 1,-1 0-1,0-1 1,1 1-1,-1 0 1,0-1-1,1 1 0,-1-1 1,0 1-1,1-1 1,-1 1-1,1-1 1,-1 0-1,1 1 0,0-1 1,-1 0-1,1 1 1,-1-1-1,1 0 1,0 1-1,0-1 1,-1 0-1,1 0 0,0 1 1,0-1-1,0 0 1,0 0-1,0 1 1,0-1-1,0 0 0,0 0 1,0 1-1,0-1 1,1 0-1,-1 0 4,3-52 109,-3 52-96,0-1 1,0 1-1,-1 0 0,1 0 1,0 0-1,1 0 0,-1 0 0,0 0 1,0 0-1,0 0 0,1-1 1,-1 1-1,0 0 0,1 0 0,-1 0 1,1 0-1,0 1 0,-1-1 1,1 0-1,0 0 0,-1 0 1,1 0-1,0 0 0,0 1 0,0-1 1,-1 0-1,1 1 0,0-1 1,0 1-1,0-1 0,0 1 0,0-1 1,0 1-1,0 0 0,1-1 1,-1 1-1,0 0 0,0 0 1,0 0-1,0 0 0,0 0 0,0 0 1,0 0-1,0 0 0,1 1 1,-1-1-1,0 0 0,0 1 0,0-1 1,0 0-1,0 1 0,0-1 1,0 1-14,94 88 117,-88-82-131,2 0 0,-1-1-1,1 0 1,0-1 0,0 0 0,1 0 0,-1-1-1,1 0 1,0-1 0,0 0 0,0 0-1,1-1 1,-1-1 0,0 0 0,1 0-1,-1-1 1,1 0 0,0-1 14,-4-3-3,-2 0 0,1-1 1,0 1-1,-1-1 0,0-1 0,0 1 1,0-1-1,-1 0 0,0 0 0,0 0 1,0 0-1,-1-1 0,0 1 0,0-1 1,-1 0-1,0 0 0,0 0 0,0-2 3,-1 6-3,31-137 536,-25 53 3781,-34 345-3380,16-142-898,-3 51 124,10-55-5652,5-95-396,1-2-4927</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2.717"/>
    </inkml:context>
    <inkml:brush xml:id="br0">
      <inkml:brushProperty name="width" value="0.05" units="cm"/>
      <inkml:brushProperty name="height" value="0.05" units="cm"/>
    </inkml:brush>
  </inkml:definitions>
  <inkml:trace contextRef="#ctx0" brushRef="#br0">482 407 16400,'0'0'2434,"-6"-12"-678,-19-42 97,23 50-1719,1-1 1,0 1 0,0-1-1,0 1 1,0-1 0,0 1-1,1-1 1,0 0 0,0 1-1,1-1 1,-1 0 0,1 1-1,0-1 1,0 1 0,0-1-1,1 1 1,0 0 0,-1-1-1,2 1 1,-1 0 0,0 0-1,1 0 1,0 1 0,0-1-1,0 1 1,0-1 0,0 1-1,1 0 1,-1 0 0,1 0-135,6-4 54,0 0 1,1 1-1,-1 0 1,1 0-1,0 1 1,1 1 0,-1 0-1,1 1 1,0 0-1,3 0-54,-7 0 7,0 1 0,0 1 0,0 0 0,0 0 0,0 0 0,0 1-1,0 0 1,0 1 0,1 0 0,-1 0 0,0 1 0,0 0 0,-1 0 0,1 1 0,0 0-1,-1 0 1,0 1 0,1 0 0,-1 0 0,-1 1 0,1 0 0,-1 0 0,0 0 0,0 1-1,0 0 1,-1 0 0,0 0 0,0 1 0,-1 0 0,1 0 0,2 6-7,-4-2-142,0-1 1,-1 1 0,0 0 0,0 0-1,-1 0 1,-1-1 0,0 1-1,0 0 1,-1 0 0,-1 0 0,0 0-1,0 0 1,-1-1 0,0 1-1,-1-1 1,0 0 0,-1 0-1,0 0 1,0-1 0,-4 5 141,-5 6-469,0-1 0,-1-1 0,-1 0 0,0-1 1,-2-1-1,0 0 0,0-1 0,-21 11 469,-20-3-160,58-24 167,0-1 0,0 1 1,1 0-1,-1-1 0,0 1 0,1 0 1,-1-1-1,1 1 0,-1-1 1,1 1-1,0-1 0,-1 1 1,1-1-1,0 1 0,0-1 0,0 1 1,0-1-1,0 1 0,1-1 1,-1 1-1,0 0 0,1-1 0,-1 1 1,1-1-1,-1 1 0,1 0 1,0-1-1,0 1 0,-1 0 0,1 0 1,0-1-1,0 1 0,0 0 1,0 0-1,1 0 0,-1 0 0,0 0 1,0 0-1,1 1 0,-1-1 1,1 0-8,4-4 26,0 1 0,1 0 0,-1 1 0,1-1 0,-1 1 1,1 1-1,0-1 0,0 1 0,0 0 0,0 1 0,0-1 1,1 1-1,-1 1 0,0 0 0,1 0 0,-1 0 0,0 1 1,1 0-1,-1 0 0,0 1 0,0 0 0,0 0 0,0 0 0,0 1 1,-1 0-1,1 1 0,-1 0 0,0 0 0,0 0 0,3 3-26,-2 3 41,0 1 0,-1 0-1,0 1 1,-1-1-1,0 1 1,0 0-1,-2 0 1,1 1 0,-2-1-1,0 1 1,0 0-1,-1-1 1,0 1-1,-2 0 1,1 0 0,-1-1-1,-1 1 1,0 0-1,-1-1 1,-1 0-1,0 1 1,0-1 0,-1-1-1,-1 1 1,1-1-1,-2 0 1,0 0-1,0 0 1,-1-1 0,-7 6-41,7-10 101,1-2 0,-1 1 1,-1-1-1,1 0 1,-1-1-1,1 0 1,-1-1-1,0 1 0,0-2 1,0 1-1,-1-1 1,1-1-1,0 1 1,0-2-1,0 1 0,-1-1 1,1-1-1,0 1 1,0-2-1,1 1 1,-1-1-1,0-1 0,1 1 1,0-1-1,-1-1 1,2 0-1,-1 0 1,0 0-1,1-1 0,0 0 1,1 0-1,-1-1 1,1 0-1,-4-7-101,-52-88-396,50 24-3906,14 66-214,4 10-4004</inkml:trace>
  <inkml:trace contextRef="#ctx0" brushRef="#br0" timeOffset="1623.912">171 1 16303,'0'0'3556,"0"0"-2275,-78 93 449,52-13-1,3 15-383,2 13-546,7 4-511,5-2-193,9-10-32,9-8-64,15-9 0,14-9-449,11-6-704,9-10-1185,14-13-2370,-6-12-6535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18.719"/>
    </inkml:context>
    <inkml:brush xml:id="br0">
      <inkml:brushProperty name="width" value="0.05" units="cm"/>
      <inkml:brushProperty name="height" value="0.05" units="cm"/>
    </inkml:brush>
  </inkml:definitions>
  <inkml:trace contextRef="#ctx0" brushRef="#br0">79 155 15503,'8'-150'5786,"-8"151"-5745,0 0-1,-1 0 0,1 0 0,0 0 0,-1 0 0,1 0 0,-1 0 0,1 0 1,-1 0-1,0 0 0,1 0 0,-1-1 0,0 1 0,0 0 0,1 0 0,-1-1 0,0 1 1,0 0-1,0-1 0,0 1 0,0-1 0,0 1 0,0-1 0,0 0 0,0 1 1,0-1-1,-1 0 0,1 0 0,0 1 0,0-1 0,0 0 0,0 0 0,0 0 0,0-1 1,0 1-1,0 0 0,-1 0 0,1-1 0,0 1 0,0 0 0,0-1 0,0 1 1,0-1-1,0 1 0,0-1 0,0 0 0,1 1 0,-1-1 0,0 0 0,0 0 0,0 1 1,1-1-1,-1 0 0,0 0 0,1 0 0,-1 0 0,1 0 0,-1 0 0,1 0 1,0 0-1,-1 0 0,1 0 0,0 0 0,0-1 0,0 1 0,-1-1-40,-6 23 52,0 0 0,1 0 0,1 1 1,1 0-1,1-1 0,1 1 0,1 0 0,1 1 0,1-1 0,1 0 0,0-1 0,6 22-52,-5-24-63,1 0 0,1-1 1,0 1-1,2-1 0,0 0 1,0-1-1,2 1 0,0-1 0,1-1 1,1 0-1,1-1 0,5 6 63,-13-17-90,0-1-1,0 1 0,1-1 0,0 0 1,-1-1-1,1 1 0,0-1 1,0 0-1,0 0 0,1 0 1,-1-1-1,0 0 0,1 0 1,-1 0-1,1-1 0,-1 0 0,0 0 1,1 0-1,-1 0 0,1-1 1,-1 0-1,1 0 0,-1-1 1,0 0-1,0 1 0,0-2 1,0 1-1,0 0 0,1-2 91,7-4 60,-1 0 1,0-1-1,-1 0 0,0-1 0,0 0 0,-1 0 0,0-1 0,-1-1 0,0 1 1,2-7-61,-4 8 159,0 0 0,-1 0 0,-1 0 0,1-1 0,-2 0 0,1 0-1,-2 0 1,1-1 0,-2 1 0,1-1 0,-2 0 0,1 0 0,-2 0 0,0 0 0,0 1 0,-1-1 0,0 0 0,-1 0 0,0 0 0,-1 1 0,-1-1 0,0 1 0,0 0 0,-1 0 0,0 1 0,-1-1 0,0 1 0,-1 0 0,0 1 0,-1-1 0,0 2 0,-8-9-159,5 10-66,1 1-1,-1 1 0,0 0 1,-1 0-1,1 1 1,-1 0-1,0 1 1,0 0-1,0 1 1,0 1-1,-1-1 1,1 2 66,-91 17-6409,67 0-1209</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8.842"/>
    </inkml:context>
    <inkml:brush xml:id="br0">
      <inkml:brushProperty name="width" value="0.05" units="cm"/>
      <inkml:brushProperty name="height" value="0.05" units="cm"/>
    </inkml:brush>
  </inkml:definitions>
  <inkml:trace contextRef="#ctx0" brushRef="#br0">879 514 11403,'-3'-18'4564,"-16"-163"2221,19 177-6698,1 0 0,-1 1 0,0-1 0,1 0 0,0 1 0,0-1 0,0 1 0,0-1 0,1 1 0,0-1 0,-1 1 0,1 0 0,0 0 0,0 0 0,1 0-1,-1 0 1,1 0 0,-1 1 0,1-1 0,0 1 0,0 0 0,0 0 0,0 0 0,0 0 0,1 0 0,-1 1 0,1-1 0,-1 1 0,1 0 0,-1 0 0,1 0 0,0 1 0,-1-1 0,1 1 0,0 0 0,-1 0 0,1 0 0,0 0-1,0 1 1,-1 0 0,1-1 0,-1 1 0,1 1 0,-1-1 0,1 1-87,3 0 5,0 2 0,-1-1 0,1 1-1,-1 0 1,0 0 0,0 1 0,0-1 0,-1 1-1,1 1 1,-1-1 0,-1 1 0,1 0 0,-1 0-1,0 0 1,0 1 0,-1-1 0,1 1-1,-2 0 1,1 0 0,-1 0 0,0 0 0,0 0-1,-1 2-4,2 6-30,-1 1-1,0 0 0,-1 0 0,-1 0 1,0 0-1,-2 0 0,0 0 0,0-1 0,-1 1 1,-3 6 30,-2 4-324,0-1 1,-2 0 0,-1 0-1,-1-1 1,0-1 0,-2 0-1,-12 15 324,0-22-470,24-39 567,4 18-86,1-1 0,-1 1 0,1 0 0,0 0 0,0 1 1,0-1-1,0 1 0,1-1 0,0 1 0,0 0 0,0 0 1,0 1-1,1-1 0,0 1 0,-1 0 0,1 0 1,0 1-1,0-1 0,1 1 0,-1 0 0,0 0 0,1 1 1,-1 0-1,1 0 0,0 0 0,-1 1 0,1-1 1,0 1-1,-1 1 0,1-1 0,0 1 0,0 0-11,-2 1 8,0 0 0,-1 0-1,1 0 1,0 0 0,-1 0-1,1 1 1,-1 0 0,0 0-1,1 0 1,-2 0 0,1 0-1,0 1 1,-1-1 0,1 1-1,-1 0 1,0-1 0,0 1-1,0 0 1,-1 0 0,0 1-1,0-1 1,0 0 0,0 2-8,9 101 47,-9-96-39,-1-1 0,0 1 0,0-1 0,-1 1 0,0 0-1,-1-1 1,-1 0 0,1 1 0,-2-1 0,1 0 0,-1 0 0,-1-1-1,0 1 1,0-1 0,-1 0 0,0 0 0,-1-1 0,1 0-1,-2 0 1,1 0 0,-1-1 0,0 0 0,-1-1 0,1 0-1,-1 0 1,-1-1 0,1 0 0,-1 0 0,0-1 0,0-1 0,0 0-1,-8 2-7,1-7 36,0 0 0,0-2 0,0 1 0,1-2 1,-1-1-1,1 0 0,0-1 0,1 0 0,0-1 0,0-1 0,0 0 0,1-2 0,1 1 0,0-1 0,0-1 0,1-1 0,1 0 0,0 0 0,1-1 0,-7-12-36,-21-41-1593,29 20-6578,10 38 943</inkml:trace>
  <inkml:trace contextRef="#ctx0" brushRef="#br0" timeOffset="279.094">1440 1110 17296,'0'0'5061,"0"0"-3203,0 0 0,0 0-449,0 0-672,0 0-97,-28 87-287,7-47-193,-2-1-64,5 1-96,4-4-32,-2-3-961,9-10-128,5-2-1762,2-8-2786,6-5-7464</inkml:trace>
  <inkml:trace contextRef="#ctx0" brushRef="#br0" timeOffset="1250.815">442 51 12876,'0'0'6695,"-108"-50"-4581,48 83-289,4 22 65,1 21-577,3 19-288,7 9-416,8 9-289,17-1-128,11-3-192,9-6 32,19-7-32,17-9 0,16-7-224,10-6-801,16-12-1153,10-13-1762,-10-18-4259</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9.423"/>
    </inkml:context>
    <inkml:brush xml:id="br0">
      <inkml:brushProperty name="width" value="0.05" units="cm"/>
      <inkml:brushProperty name="height" value="0.05" units="cm"/>
    </inkml:brush>
  </inkml:definitions>
  <inkml:trace contextRef="#ctx0" brushRef="#br0">171 233 11018,'1'-36'2659,"-2"-34"4446,-5 65-3387,-8 18-2685,-6 20-861,1 0 0,2 0-1,1 2 1,2 0-1,1 1 1,2 0 0,-1 11-172,5-20-93,0 0 1,2 0-1,1 0 1,1 0-1,1 1 1,2-1 0,0 1-1,2-1 1,1 0-1,2 0 1,0 0-1,2 0 1,1-1-1,0 1 1,2-2 0,2 0-1,0 0 1,1-1-1,2 0 93,-8-16-124,0 0-1,1-1 0,0 0 0,1 0 1,-1-1-1,1 0 0,0 0 1,1-1-1,-1 0 0,1-1 0,0 0 1,1 0-1,-1-1 0,0-1 0,1 1 1,0-2-1,-1 0 0,5 0 125,-8 0 59,0-2 0,0 1 0,0-1 0,0 0 0,0 0 0,0-1 0,0 0 0,0 0 1,0-1-1,-1 0 0,1 0 0,-1 0 0,0-1 0,0 0 0,0 0 0,-1 0 0,1-1 0,-1 0 0,0 0 0,0-1 0,-1 1 0,0-1 0,0 0 0,0 0 0,0 0 0,-1-1 0,2-5-59,-1 4 99,0-1 0,0 1 0,-1-1-1,-1 0 1,1 0 0,-1-1 0,-1 1 0,0 0 0,0-1-1,-1 1 1,0-1 0,-1 1 0,0 0 0,0-1 0,-1 1-1,0 0 1,0 0 0,-1 0 0,-1 0 0,1 0 0,-2 1-1,1 0 1,-1 0 0,0 0 0,-1 0 0,1 1 0,-2 0-1,1 0 1,-1 0 0,0 1 0,0 0 0,-1 0 0,1 1-1,-1 0 1,-2 0-99,-3 0-150,-1 1 0,0 0 0,0 1-1,-1 0 1,1 1 0,-1 1 0,1 0 0,-1 1-1,-5 2 151,-72 27-4856,72-10-408,13-2-3427</inkml:trace>
  <inkml:trace contextRef="#ctx0" brushRef="#br0" timeOffset="341.997">802 101 15343,'13'-77'2866,"-4"53"-149,2 35 679,2 21-2869,-2 2 1,0-1 0,-3 1-1,-1 1 1,-1-1-1,-1 15-527,6 29 534,-5 0-1,-2 1 0,-7 68-533,1-118-136,-2 1-1,0-1 1,-2-1-1,-1 1 1,-2-1-1,0 0 1,-2-1 0,-1 0-1,-1-1 1,-2 0-1,0-1 1,-1-1 136,1-5-1210,-1-2 0,0 0 1,-1-1-1,0-1 0,-2 0 0,0-2 0,0 0 0,-1-1 1210,-41 20-6528</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56.446"/>
    </inkml:context>
    <inkml:brush xml:id="br0">
      <inkml:brushProperty name="width" value="0.05" units="cm"/>
      <inkml:brushProperty name="height" value="0.05" units="cm"/>
    </inkml:brush>
  </inkml:definitions>
  <inkml:trace contextRef="#ctx0" brushRef="#br0">325 96 8872,'4'-14'4981,"14"-41"-2178,-18 54-2687,0-1 1,1 1-1,-1 0 0,0 0 1,0 0-1,1 0 1,-1-1-1,1 1 1,-1 0-1,1 0 0,-1 0 1,1 0-1,0 0 1,-1 0-1,1 0 1,0 0-1,0 1 0,0-1 1,0 0-1,0 0 1,0 1-1,0-1 1,0 0-1,0 1 0,0-1 1,0 1-1,0-1 1,0 1-1,1 0 0,-1 0 1,0-1-1,0 1 1,0 0-1,1 0 1,-1 0-1,0 0 0,0 0 1,0 0-1,0 1 1,1-1-1,-1 0 1,0 1-1,0-1 0,0 1 1,0-1-1,0 1 1,0-1-1,0 1 1,0 0-1,0-1 0,0 1 1,0 0-1,0 0 1,0 0-1,0 0 1,-1 0-1,1 0 0,0 0 1,-1 0-1,1 0 1,-1 0-1,1 0 0,-1 0 1,0 0-1,1 0 1,-1 1-1,0-1 1,0 0-117,13 27 400,-2 0 0,0 0 1,-2 1-1,-2 1 0,0-1 1,-2 1-1,-1 0 1,-1 18-401,3-4-55,-2 1 0,-2 0 1,-1 0-1,-3 0 0,-2 0 1,-1 0-1,-3-1 0,-2 0 1,-1 0-1,-2-1 1,-3-1-1,-1 0 0,-2-1 1,-1-1-1,-2-1 0,-3-1 1,-18 22 54,-72 47-4306,28-50-2412,19-22-2186</inkml:trace>
  <inkml:trace contextRef="#ctx0" brushRef="#br0" timeOffset="1731.134">763 1189 16528,'0'0'2722,"0"0"-2081,0 0 704,0 0 449,0 0-513,0 0-544,0 0-225,23 93-192,-49-53-159,-9 2-65,-4-2-96,-3 1 0,-1-2-1153,8-5-2563,6-10-6309</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3.797"/>
    </inkml:context>
    <inkml:brush xml:id="br0">
      <inkml:brushProperty name="width" value="0.05" units="cm"/>
      <inkml:brushProperty name="height" value="0.05" units="cm"/>
      <inkml:brushProperty name="color" value="#008C3A"/>
    </inkml:brush>
  </inkml:definitions>
  <inkml:trace contextRef="#ctx0" brushRef="#br0">150 86 12364,'0'0'3235,"0"0"-748,4-14-154,10-41-261,-12 39 2462,-7 21-3485,-8 20-947,-61 172 1343,42-103-3546,-4-4-6911,26-67-4659</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4.450"/>
    </inkml:context>
    <inkml:brush xml:id="br0">
      <inkml:brushProperty name="width" value="0.05" units="cm"/>
      <inkml:brushProperty name="height" value="0.05" units="cm"/>
      <inkml:brushProperty name="color" value="#008C3A"/>
    </inkml:brush>
  </inkml:definitions>
  <inkml:trace contextRef="#ctx0" brushRef="#br0">689 321 12139,'3'-15'3705,"0"0"-2828,6-39 793,-6 9 2269,-4 45-3884,1 0 0,0 1 0,0-1 0,-1 0 0,1 1 0,0-1 0,-1 0 0,1 0 0,0 0 0,0 1 0,-1-1 0,1 0 0,0 0 0,-1 0 0,1 0 0,0 0 0,-1 0 0,1 1 0,-1-1 0,1 0 0,0 0 0,-1 0 0,1 0 0,0 0 0,-1 0 0,1-1 0,0 1 0,-1 0 0,1 0 0,-1 0 0,1 0 0,0 0 0,-1 0 0,1-1 0,0 1 0,0 0 0,-1 0 0,1 0 0,0-1 0,-1 1 0,1 0 0,0-1 0,0 1 0,0 0 0,-1 0 0,1-1 0,0 1 0,0 0 0,0-1 0,0 1 0,-1 0 0,1-1 0,0 1 0,0-1 0,0 1 0,0 0 0,0-1 0,0 1 0,0 0 0,0-1 0,0 1 0,0 0 0,0-1-55,-20 27 299,-1 12-168,1 1 0,2 1 1,2 1-1,-3 14-131,-6 13 57,-61 175-271,87-257 166,6 7 54,-1 0-1,2-1 0,-1 2 0,1-1 1,0 1-1,0 1 0,1-1 0,-1 1 0,1 1 1,1 0-1,-1 0 0,0 1 0,1 0 1,0 0-1,-1 1 0,1 1 0,0-1 1,0 2-1,0-1 0,0 1 0,0 1 1,0 0-1,0 0 0,0 1 0,1 1-5,36-2 8,62-14 56,-105 12-60,-1 0-1,1-1 1,-1 1-1,1-1 1,-1 0 0,0 0-1,0 0 1,0 0-1,0 0 1,0-1-1,0 0 1,-1 1-1,1-1 1,-1 0 0,0 0-1,0 0 1,0-1-1,0 1 1,0 0-1,-1-1 1,1 1-1,-1-1 1,0 1 0,0-1-1,0 0 1,-1 1-1,1-4-3,-32-108 1559,30 114-1249,0 13 288,-38 485 245,38-489-1123,-12 97-1289,10-70-2132,1 0-3993,2-20-3704</inkml:trace>
  <inkml:trace contextRef="#ctx0" brushRef="#br0" timeOffset="284.361">1156 1037 8328,'0'0'8744,"0"0"-5893,0 0-673,0 0-32,-8 80-993,-5-50-416,-1 6-385,1-2-224,-3 2-128,6-3 0,-2 1-544,5-1-1090,7-3-2274,0-9-3042</inkml:trace>
  <inkml:trace contextRef="#ctx0" brushRef="#br0" timeOffset="1251.204">256 0 17649,'0'0'2114,"0"0"-620,0 0-42,-18 14 70,5-4-1343,1 0-1,0 1 1,0 0-1,1 0 1,0 2-1,1-1 1,1 1 0,0 1-1,0 0 1,2 0-1,-4 8-178,-11 32 191,2 0 0,3 2 0,2 0 0,3 1 0,2 0 0,2 1-1,3 0 1,3 44-191,4-79-20,1 0 0,1-1 0,1 1 0,1-1 0,1 0 0,0 0 0,2-1 0,1 0-1,0-1 1,2 0 0,0 0 0,1-1 0,1-1 0,1-1 0,1 0 0,7 6 20,136 98-2784,20-34-4425,-63-45-1038</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5.107"/>
    </inkml:context>
    <inkml:brush xml:id="br0">
      <inkml:brushProperty name="width" value="0.05" units="cm"/>
      <inkml:brushProperty name="height" value="0.05" units="cm"/>
      <inkml:brushProperty name="color" value="#008C3A"/>
    </inkml:brush>
  </inkml:definitions>
  <inkml:trace contextRef="#ctx0" brushRef="#br0">105 252 10154,'1'-15'2744,"5"-47"-289,-5 60-2239,-1 0 0,0 0 0,1 0 0,0 0 0,-1-1-1,1 1 1,0 1 0,0-1 0,0 0 0,0 0 0,0 0 0,1 0 0,-1 1-1,1-1 1,-1 1 0,1-1 0,-1 1 0,1-1 0,0 1 0,0 0 0,0 0-1,-1 0 1,1 0 0,0 0 0,0 0 0,1 1-216,72 7 2203,-68-3-2173,0 0 0,0 0 0,-1 1 0,1-1 0,-1 1 0,0 1 0,0-1 0,-1 1 0,0 0 0,0 1 0,0-1 0,-1 1 0,0 0 0,0 0 0,0 0 0,-1 0 0,0 1 0,-1-1 0,0 1 0,0 0 0,0 0 0,0 7-30,0 4 0,-1 0 0,0 0 1,-1 0-1,-1 0 0,-1-1 0,-1 1 0,-1 0 0,0-1 1,-3 6-1,-5 4 7,-2 0 0,0-1-1,-2-1 1,-1 0 0,-1-2 0,-1 0 0,-2-1 0,0 0 0,-1-2 0,-1-1 0,-1-1 0,0 0 0,-5-1-7,1 9-7,28-27 7,-1 0-1,1 1 1,-1-1 0,1 0 0,-1 1-1,1-1 1,-1 1 0,1-1 0,0 1-1,-1-1 1,1 1 0,0-1 0,-1 1-1,1 0 1,0-1 0,0 1 0,-1-1-1,1 1 1,0 0 0,0-1-1,0 1 1,0-1 0,0 1 0,0 0-1,0-1 1,0 1 0,0 0 0,0-1-1,0 1 1,1 0 0,-1-1 0,0 1-1,0-1 1,0 1 0,1-1 0,-1 1-1,0 0 1,1-1 0,-1 1 0,1-1-1,-1 1 1,0-1 0,1 0 0,-1 1-1,1-1 1,-1 1 0,1-1 0,0 0-1,-1 0 1,1 1 0,-1-1 0,1 0-1,0 0 1,-1 1 0,1-1 0,16 2 31,1 0 0,-1-2 1,1 0-1,-1 0 0,0-2 1,1 0-1,15-5-31,-30 7 0,70-13-96,0-4 0,-1-3 0,44-18 96,-34-4-1688,-58 23-1800,-4-5-3727,-8 8-1278</inkml:trace>
  <inkml:trace contextRef="#ctx0" brushRef="#br0" timeOffset="300.069">760 116 9609,'-2'-15'3075,"-2"-9"-1783,0-11 247,-1-7 4716,24 46-1685,-8 8-4337,0 1 1,-1-1 0,0 2 0,-1-1-1,-1 1 1,0 0 0,5 15-234,-2-9 189,3 5-108,-1 0-1,0 0 0,-2 1 1,-1 0-1,-2 1 1,0 0-1,-2 0 0,0 1 1,-2 0-1,-2 0 1,0 0-1,-2 0 0,-1 0 1,-1 1-1,-1-1 1,-2-1-1,-4 14-80,1-19-250,-2 0-1,0-1 1,-2-1-1,0 1 1,-1-2-1,-1 0 1,-1 0 0,-1-2-1,-6 7 251,-106 77-6960,61-59-386</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6.633"/>
    </inkml:context>
    <inkml:brush xml:id="br0">
      <inkml:brushProperty name="width" value="0.05" units="cm"/>
      <inkml:brushProperty name="height" value="0.05" units="cm"/>
      <inkml:brushProperty name="color" value="#008C3A"/>
    </inkml:brush>
  </inkml:definitions>
  <inkml:trace contextRef="#ctx0" brushRef="#br0">88 1 15375,'0'0'3651,"0"0"-1921,0 0 608,0 0-576,0 0-705,0 0-481,0 0-320,12 38-31,-17-3-1,-3 2-32,-1-3-160,-4 2 32,1-4-64,-3 0-256,2-6-545,-2-1-1473,8-7-2146,4-8-5670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7.243"/>
    </inkml:context>
    <inkml:brush xml:id="br0">
      <inkml:brushProperty name="width" value="0.05" units="cm"/>
      <inkml:brushProperty name="height" value="0.05" units="cm"/>
      <inkml:brushProperty name="color" value="#008C3A"/>
    </inkml:brush>
  </inkml:definitions>
  <inkml:trace contextRef="#ctx0" brushRef="#br0">820 158 10250,'2'-13'4687,"0"5"-4091,8-56 2255,-9 13 1918,-1 52-4705,0 0 0,0-1 0,0 1-1,-1 0 1,1 0 0,0-1 0,0 1 0,-1 0 0,1-1 0,0 1 0,-1 0 0,1-1 0,-1 1 0,1 0 0,-1-1 0,1 1 0,-1-1 0,0 1 0,1-1 0,-1 1 0,1-1 0,-1 0 0,0 1 0,1-1 0,-1 0 0,0 1 0,0-1 0,1 0 0,-1 0 0,0 0 0,0 0 0,1 0 0,-1 0 0,0 0 0,0 0 0,1 0 0,-1 0 0,0 0 0,0 0 0,0 0 0,1-1 0,-1 1 0,0 0 0,1-1 0,-1 1 0,0 0 0,1-1 0,-1 1 0,0-1 0,1 1 0,-1-1 0,1 1 0,-1-1 0,1 1-1,-1-1 1,1 0 0,-1 1 0,1-1 0,0 0 0,-1 1 0,1-1 0,0 0 0,0 1 0,-1-1 0,1 0 0,0 0 0,0 0-64,-21 45 106,2 1 0,2 0 0,2 2 0,2 0-1,2 0 1,3 1 0,1 0 0,1 15-106,1-22-126,-12 38-1022,16-115 1100,1 32 59,0 0-1,0 0 0,1 0 1,-1 0-1,1 1 1,-1-1-1,1 0 0,1 0 1,-1 1-1,0-1 1,1 0-1,0 1 0,-1 0 1,1-1-1,1 1 1,-1 0-1,0 0 0,1 0 1,0 0-1,0 1 0,-1-1 1,2 1-1,-1-1 1,0 1-1,0 0 0,1 0 1,-1 1-1,1-1 1,-1 1-1,1 0 0,0 0 1,0 0-1,-1 0 1,1 0-1,0 1 0,0 0 1,0 0-1,3 0-10,143 89 315,-131-78-315,0 0 0,0-1 0,1-1 0,1-1 0,-1-1 0,1-1 0,1 0 0,-1-2 0,1 0 0,-1-2 0,22 1 0,-38-4 1,0 0-1,-1 0 1,1 0 0,-1 0-1,1-1 1,-1 0-1,0 0 1,0 0 0,1 0-1,-1-1 1,-1 1-1,1-1 1,0 0 0,-1 0-1,0-1 1,1 1-1,-1-1 1,0 1 0,-1-1-1,1 0 1,-1 0-1,0 0 1,0-1 0,0 1-1,0 0 1,0-2-1,21-124 123,-21 4 971,-2 126-1071,0 1 0,0-1-1,0 0 1,0 1 0,0-1-1,0 0 1,0 1-1,0-1 1,-1 0 0,1 1-1,0-1 1,0 0 0,0 1-1,-1-1 1,1 0 0,0 1-1,0-1 1,-1 0 0,1 0-1,0 1 1,0-1-1,-1 0 1,1 0 0,0 0-1,-1 0 1,1 1 0,0-1-1,-1 0 1,1 0 0,0 0-1,-1 0 1,1 0 0,0 0-1,-1 0 1,1 0-1,-1 0 1,1 0 0,0 0-1,-1 0 1,1 0 0,0 0-1,-1 0 1,1 0 0,0 0-1,-1-1 1,1 1 0,0 0-1,-1 0 1,1 0-1,0-1 1,-1 1 0,1 0-1,0 0 1,0-1 0,-1 1-1,1 0 1,0 0 0,0-1-23,-38 168 475,16-51-805,-19 124 361,33-160-3477,5 0-3411,3-45-1546</inkml:trace>
  <inkml:trace contextRef="#ctx0" brushRef="#br0" timeOffset="346.613">1517 993 15695,'0'0'4388,"0"0"-1601,0 0-289,0 0-1057,0 0-544,0 0-64,-4 85-192,-9-42-225,3 0-288,1 0-64,2-6-64,4 0-288,0-5-1121,3-4-1923,2-5-4163</inkml:trace>
  <inkml:trace contextRef="#ctx0" brushRef="#br0" timeOffset="1442.267">267 0 9865,'0'0'7309,"0"0"-3989,0 0-1115,0 0-139,0 0-753,-16 16-325,-1 0-777,1 2 0,0 0 0,1 1 1,2 1-1,0 0 0,1 1 0,-6 14-211,-4 8 153,2 1-1,2 1 1,2 0-1,2 1 1,2 1-1,2 0 0,3 1 1,1 0-1,1 48-152,7-78-59,2 1-1,0 0 1,1-1-1,1 0 1,0 0-1,2-1 1,0 1-1,1-2 1,0 1-1,1-1 1,1-1-1,1 0 1,0 0-1,1-1 1,1-1-1,0 0 0,0-1 1,1 0-1,4 0 60,151 85-3685,6-32-4033,-59-30-1817</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8.130"/>
    </inkml:context>
    <inkml:brush xml:id="br0">
      <inkml:brushProperty name="width" value="0.05" units="cm"/>
      <inkml:brushProperty name="height" value="0.05" units="cm"/>
      <inkml:brushProperty name="color" value="#008C3A"/>
    </inkml:brush>
  </inkml:definitions>
  <inkml:trace contextRef="#ctx0" brushRef="#br0">180 197 11915,'2'-13'3006,"6"-62"2081,-12 71-1359,-16 29-3105,-10 29-579,3 2-1,3 1 0,2 2 1,2 0-1,4 0 1,1 2-1,3 4-43,22-129 43,-9 61-39,1 0 0,0 0 0,0 0 0,0 0 0,0 1 0,0-1 0,1 0 0,-1 1 0,1 0 0,-1 0 0,1 0 0,0 0 1,0 0-1,0 0 0,0 1 0,0-1 0,0 1 0,0 0 0,1 0 0,-1 0 0,1 0 0,-1 1 0,0-1 0,1 1 0,-1 0 0,1 0 0,-1 0 0,1 0 0,-1 1 0,0 0 0,1-1 0,-1 1 0,0 0 0,1 1 0,-1-1 0,0 0 0,0 1 0,0 0 0,0 0 1,0 0-1,0 0-4,12 7 46,10 7-7,1 0-1,1-3 1,0 0 0,1-1 0,12 2-39,-33-12 6,1 0 1,-1 0 0,1-1-1,0 0 1,-1-1 0,1 1 0,0-1-1,0-1 1,-1 0 0,1 0 0,0 0-1,-1-1 1,1 0 0,-1-1 0,0 1-1,0-1 1,0-1 0,0 1 0,0-1-1,-1-1 1,0 1 0,0-1 0,3-3-7,2-6 150,0-2 0,-1 1 0,-1-1 0,-1 0 0,0-1 0,-1 0 1,-1 0-1,-1-1 0,0 0 0,-1 0 0,-1 0 0,-1 0 0,0 0 1,-2-1-1,0 1 0,-1-4-150,1-35 1436,-10 69-433,-15 229-533,17 60-881,28-197-2291,6-40-4413,-10-38-711</inkml:trace>
  <inkml:trace contextRef="#ctx0" brushRef="#br0" timeOffset="270.39">915 141 7655,'8'-96'7874,"1"52"-2941,2 53-780,17 30-3590,-1 3-1,-3 0 0,-1 1 1,-2 1-1,-2 1 0,-2 1 0,-1 0 1,-3 1-1,2 24-562,-8-48 26,-1 0 0,-1 0 0,-2 0 0,0 1 0,-1 0 0,-2-1 1,0 1-1,-1 0 0,-2-1 0,0 1 0,-2-1 0,0 0 0,-1 0 0,-2-1 0,0 1 0,-2-2 0,-6 12-26,0-9-345,-1-1 1,-1-1-1,-1-1 0,-1 0 1,0-2-1,-2 0 0,0-1 0,-1-1 1,-1-2-1,-6 3 345,-167 64-7694,108-59 215</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18.087"/>
    </inkml:context>
    <inkml:brush xml:id="br0">
      <inkml:brushProperty name="width" value="0.05" units="cm"/>
      <inkml:brushProperty name="height" value="0.05" units="cm"/>
      <inkml:brushProperty name="color" value="#00A0D7"/>
    </inkml:brush>
  </inkml:definitions>
  <inkml:trace contextRef="#ctx0" brushRef="#br0">341 0 10090,'0'0'4836,"0"0"-2786,-98 22-128,53 26 352,0 18-288,2 20-513,4 18-576,4 14-352,11-2-257,12-8-160,12-15 0,26-14-64,20-9-64,22-11-192,15-15-737,16-9-2242,-2-15-5061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0.625"/>
    </inkml:context>
    <inkml:brush xml:id="br0">
      <inkml:brushProperty name="width" value="0.05" units="cm"/>
      <inkml:brushProperty name="height" value="0.05" units="cm"/>
    </inkml:brush>
  </inkml:definitions>
  <inkml:trace contextRef="#ctx0" brushRef="#br0">388 342 14798,'0'-13'3107,"1"-44"-1020,-2 54-1928,1 0-1,0 1 1,0-1-1,-1 0 1,0 0 0,1 0-1,-1 0 1,0 1-1,0-1 1,-1 0-1,1 1 1,-1-1 0,1 1-1,-1-1 1,0 1-1,0 0 1,0 0-1,0 0 1,0 0-1,0 0 1,0 0 0,-1 1-1,1-1 1,-1 1-1,1-1 1,-3 0-159,-1 1 85,0-1 0,1 1 0,-1 0 0,0 1 0,0 0 0,0 0 0,0 0 0,0 0 0,0 1 0,0 0 0,0 0 0,1 1 0,-1-1 0,0 1 0,1 1 0,-1-1 0,-3 3-85,-10 8 7,0 1-1,1 1 1,0 1-1,1 0 1,1 2 0,0 0-1,2 0 1,0 1-1,1 1 1,1 1-1,1-1 1,1 2 0,-6 16-7,11-23-156,0 1 0,1 0 0,0 0 0,1 1 0,1-1 0,1 1 0,0-1 1,1 1-1,1-1 0,1 1 0,0-1 0,1 0 0,1 0 0,0 0 0,3 6 156,-4-17-281,-1-1-1,1 1 1,-1-1-1,1 0 1,0 0-1,1 0 1,-1 0-1,1-1 1,-1 1-1,1-1 1,0 0-1,1 0 1,-1 0-1,0-1 1,1 1-1,0-1 1,-1 0-1,1 0 1,0-1-1,0 0 1,0 0-1,0 0 1,0 0-1,0-1 1,0 1-1,0-1 1,0-1-1,2 1 282,52-25-478,-43 10 1297,-1-1 0,-1 0 0,0-2 0,-1 1 0,0-1 0,-2-1 0,0 0 0,-2-1 0,7-16-819,13-25 1278,61-131 1802,-76 325-2439,-13-123-660,0 0 0,2 0 0,-1 0 0,1 0 0,0-1 0,1 1 0,0-1 0,1 0 1,0 0-1,0 0 0,1-1 0,0 0 0,0 0 0,1-1 0,0 1 0,1-1 0,-1-1 0,1 0 1,1 0-1,-1 0 0,1-1 0,0 0 0,0-1 0,0 0 0,1 0 0,7 1 19,-3-5-63,-1 0 0,0-1-1,0 0 1,1-2-1,-1 1 1,-1-2-1,1 1 1,0-2 0,-1 0-1,0 0 1,0-1-1,0-1 1,-1 0-1,0 0 1,0-1 0,-1-1-1,3-3 64,8-7 111,0-1 1,-2-2-1,-1 0 0,-1-1 1,0 0-1,-2-2 0,7-15-111,-3 4 228,-2-2 0,-2 0 1,-1-1-1,-1 0 0,-3-1 0,-1 0 0,3-41-228,-12 80 21,1-1 1,0 1-1,-1-1 1,1 0-1,-1 1 1,0-1 0,1 0-1,-1 1 1,0-1-1,0 0 1,0 1-1,0-1 1,-1 0 0,1 1-1,0-1 1,-1 0-1,1 1 1,-1-1-1,1 0 1,-1 1 0,0-1-1,0 1 1,1-1-1,-1 1 1,0 0-1,-1-1 1,1 1 0,0 0-1,0 0 1,0 0-1,-1-1 1,1 1-1,-1 1 1,1-1 0,-1 0-1,1 0 1,-1 0-1,1 1 1,-1-1-1,1 1 1,-1-1 0,0 1-1,0 0 1,1 0-1,-1 0 1,0 0-1,1 0 1,-1 0 0,0 0-22,-6 4 12,0 1 1,0-1 0,1 2 0,-1-1 0,1 1 0,0 0 0,1 0 0,-1 1-1,1 0 1,1 0 0,-1 1 0,1-1 0,0 1 0,1 0 0,0 1 0,0-1-1,0 5-12,-8 13 19,2 1-1,1 1 0,1 0 0,2 0 0,0 1 0,2-1 0,1 1 0,2 0 0,0 0 0,2 0 0,2 0 0,0 0 0,7 26-18,-6-39-41,1 0 0,1-1 0,0 1 0,1-2-1,0 1 1,1-1 0,1 0 0,0 0-1,1-1 1,1-1 0,0 0 0,0 0 0,1-1-1,1 0 1,0-1 0,0-1 0,1 0 0,0 0-1,0-2 1,1 0 0,0 0 0,1-2 0,-1 0-1,1 0 1,11 0 41,-18-3-57,0 0 1,-1-2-1,1 1 1,0-1-1,0 0 1,0 0-1,-1-1 0,1-1 1,0 1-1,-1-1 1,1-1-1,-1 0 0,1 0 1,-1 0-1,0-1 1,-1-1-1,1 1 1,-1-1-1,0 0 0,0-1 1,0 1-1,-1-2 1,1 1-1,-2-1 0,3-2 57,0-4-253,0-1-1,-1-1 1,0 1-1,-1-1 1,0-1-1,-2 1 1,0-1-1,2-12 254,1-77-5381,-9 50-1105</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18.389"/>
    </inkml:context>
    <inkml:brush xml:id="br0">
      <inkml:brushProperty name="width" value="0.05" units="cm"/>
      <inkml:brushProperty name="height" value="0.05" units="cm"/>
      <inkml:brushProperty name="color" value="#00A0D7"/>
    </inkml:brush>
  </inkml:definitions>
  <inkml:trace contextRef="#ctx0" brushRef="#br0">122 1 9929,'0'0'5221,"0"0"-2562,0 0-385,0 0-384,0 0-545,0 0-320,0 0-256,0 0-97,6 99-255,-12-72-161,-3 3-128,-4 3-128,-2-2 0,-3 5-224,-3-5-833,-4-2-2595,5-9-5636</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17.449"/>
    </inkml:context>
    <inkml:brush xml:id="br0">
      <inkml:brushProperty name="width" value="0.05" units="cm"/>
      <inkml:brushProperty name="height" value="0.05" units="cm"/>
      <inkml:brushProperty name="color" value="#00A0D7"/>
    </inkml:brush>
  </inkml:definitions>
  <inkml:trace contextRef="#ctx0" brushRef="#br0">166 232 10954,'6'-15'3054,"23"-48"-881,-27 60-2003,1 0 0,-1 1 0,1-1 0,0 0 0,0 1 0,0-1 0,0 1 0,0 0 0,0 0 0,1 0 0,-1 1 0,1-1 0,-1 1 0,1 0 0,0 0 0,-1 0 0,1 0 0,0 0 0,0 1 0,0 0 0,-1 0 0,1 0 0,0 0 0,0 1 0,0-1 0,-1 1 0,1 0 0,0 0 0,-1 0 0,1 1 1,-1-1-1,1 1 0,-1 0 0,0 0 0,0 0 0,1 1 0,-2-1 0,1 1 0,0-1 0,1 2-170,3 7 29,0 1 1,-1 0 0,0 1 0,0-1-1,-1 1 1,-1 0 0,-1 1 0,1-1-1,-2 0 1,0 1 0,-1 0 0,0-1-1,-1 1 1,0 0 0,-1-1 0,-1 1-1,0 0 1,-1-1 0,-1 0 0,0 0-1,-5 13-29,6-13 0,-1 0 0,0 0 0,-1-1 0,0 1 0,-1-1 0,0 0 0,-1-1 0,0 1 0,-1-1 0,0-1 0,-1 0 0,0 0 0,-1 0 0,0-1 0,0-1 0,-1 0 0,0 0 0,-1-1 0,0 0 0,0-1 0,0 0 0,0-1 0,-1-1 0,0 0 0,0-1 0,0 0 0,-10 1 0,19-5 15,0 1 0,-1 0 0,1-1-1,0 0 1,-1 0 0,1 0 0,0-1-1,0 1 1,0-1 0,0 0 0,0 0-1,1 0 1,-1-1 0,1 1 0,-1-1-1,1 0 1,0 0 0,0 0 0,0 0-1,0-1 1,1 1 0,-1-1 0,1 0-1,0 0 1,0 0 0,0 0 0,1 0-1,-1 0 1,1 0 0,0 0 0,0 0-1,1-1 1,-1 1 0,1 0 0,0-1-1,0 1 1,0 0 0,1-2-15,1 4 36,0 0 0,0 1 0,0 0 0,0-1 0,0 1 0,0 0 0,0 0 0,1 0 0,-1 0 0,0 0 0,1 1 0,-1-1 0,1 1 0,-1 0 0,0-1 0,1 1 0,-1 0 0,1 0 1,-1 1-1,1-1 0,-1 1 0,1-1 0,-1 1 0,0-1 0,1 1 0,-1 0 0,0 0 0,0 1 0,0-1 0,0 0 0,0 1 0,0-1 0,0 1 0,0-1 0,0 1 0,0 1-36,106 89 23,58 41-2,-38-75-4832,-101-53 332,-1-1-2578</inkml:trace>
  <inkml:trace contextRef="#ctx0" brushRef="#br0" timeOffset="358.427">735 109 10122,'10'-68'3400,"-9"66"-3191,-1 0-1,0 0 0,0 0 1,1 1-1,-1-1 0,1 0 1,0 0-1,-1 1 0,1-1 1,0 0-1,0 1 1,0-1-1,0 1 0,0 0 1,1-1-1,-1 1 0,0 0 1,1-1-1,-1 1 1,1 0-1,-1 0 0,1 0 1,-1 0-1,1 1 0,0-1 1,-1 0-1,1 1 1,0-1-1,0 1 0,-1-1 1,1 1-1,0 0 0,0 0 1,0 0-1,0 0 1,-1 0-1,1 0 0,0 0 1,0 1-1,0-1 0,-1 1-208,40 20 2331,-21 1-2052,-2 1-1,-1 0 1,-1 1 0,0 1-1,-2 0 1,-1 1-1,-2 1 1,0 0-1,-1 0 1,-2 1-1,-1 0 1,-1 1-1,-2-1 1,-1 1-1,0 0 1,-3 0 0,-1 13-279,2-23-10,0 0 0,-2 0 0,-1 0 0,0 0 1,-1 0-1,-1 0 0,-1-1 0,0 1 0,-1-1 1,-2 0-1,1-1 0,-2 0 0,-1 0 1,0-1-1,0 0 0,-2-1 0,0 0 0,-7 6 10,-120 85-3409,34-58-2470,41-28-1809</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16.605"/>
    </inkml:context>
    <inkml:brush xml:id="br0">
      <inkml:brushProperty name="width" value="0.05" units="cm"/>
      <inkml:brushProperty name="height" value="0.05" units="cm"/>
      <inkml:brushProperty name="color" value="#00A0D7"/>
    </inkml:brush>
  </inkml:definitions>
  <inkml:trace contextRef="#ctx0" brushRef="#br0">120 116 6758,'0'0'3839,"0"0"-1576,0 0-336,0 0 385,0 0-284,0 0-640,8-11-507,-3 3-752,-2 4-90,-1 0-1,1 0 1,0 0 0,0 0 0,0 1 0,0-1 0,1 1-1,-1 0 1,1 0 0,0 0 0,0 1 0,0-1 0,0 1-1,0 0 1,1 0 0,-1 1 0,1-1 0,2 0-39,285-32 1105,-273 29-1055,-26 3-25,-36 2-31,34 0-10,-70 4-215,0 4-1,1 3 0,-19 7 232,22-4-266,27 3 138,50 31 192,40 105 668,-38-149-691,-1 0 0,1 0 0,0 0 0,0-1 0,1 0 0,-1 1 1,1-2-1,-1 1 0,1 0 0,0-1 0,0 0 0,0 0 1,1 0-1,-1-1 0,0 0 0,1 0 0,-1 0 0,0-1 0,1 0 1,-1 0-1,1 0 0,-1 0 0,1-1 0,-1 0 0,0 0 1,5-2-42,17 1 61,-16 1-45,1 0-1,-1 0 1,0 1-1,1 1 0,-1 0 1,0 0-1,1 1 1,-1 1-1,0 0 0,0 0 1,-1 1-1,1 0 1,-1 1-1,0 1 1,0-1-1,0 1 0,-1 1 1,0 0-1,0 0 1,-1 1-1,0 0 1,0 0-1,-1 1 0,0 0 1,0 1-1,-1-1 1,0 3-16,0-2 10,-2 1 0,0-1 0,0 1 0,-1 0 0,0 0 0,-1 0 0,0 0 0,-1 0 0,0 0 0,-1 1 0,0-1 0,-1 0 0,0 0 0,-1 1 0,0-1 0,0 0 0,-1 0 1,-1-1-1,0 1 0,-1-1 0,0 0 0,0 0 0,-1 0 0,0-1 0,-1 1 0,0-2 0,0 1 0,-1-1 0,0 0 0,0-1 0,-1 1 0,0-2 0,-1 1 0,-7 3-10,9-5-4,0-1-1,-1 1 1,0-2-1,0 1 0,0-1 1,-1 0-1,1-1 1,-1 0-1,1-1 1,-1 0-1,1 0 0,-1-1 1,0 0-1,1-1 1,-1 0-1,0 0 1,1-1-1,-1 0 0,1-1 1,0 0-1,0-1 1,0 0-1,0 0 0,1-1 1,0 0-1,-1 0 1,2-1-1,-1 0 1,1 0-1,0-1 0,0 0 1,1 0-1,0-1 1,0 0-1,1 0 1,0 0-1,0-1 0,1 1 1,0-1-1,0 0 1,1 0-1,-2-9 5,11-62-2531,6 57-1105,5 4-3425,-4 10-4081</inkml:trace>
  <inkml:trace contextRef="#ctx0" brushRef="#br0" timeOffset="279.485">816 707 14093,'0'0'4549,"0"0"-2820,0 0 513,0 0-544,0 0-481,0 0-320,-14 81-352,8-46-193,0-4-160,2 1-96,-5-2-96,0-3 32,2 1-32,-3 0-608,0-3-1282,3-3-2306,-2-8-5477</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1.053"/>
    </inkml:context>
    <inkml:brush xml:id="br0">
      <inkml:brushProperty name="width" value="0.05" units="cm"/>
      <inkml:brushProperty name="height" value="0.05" units="cm"/>
      <inkml:brushProperty name="color" value="#00A0D7"/>
    </inkml:brush>
  </inkml:definitions>
  <inkml:trace contextRef="#ctx0" brushRef="#br0">98 0 12556,'0'0'5861,"0"0"-3907,0 0-224,0 0 64,0 0-577,0 0-288,0 0-225,-16 97-255,11-67-257,-6-4-96,3-2-96,-5 2-64,1-1-352,-1 0-930,2 1-2017,2-10-4484</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2.985"/>
    </inkml:context>
    <inkml:brush xml:id="br0">
      <inkml:brushProperty name="width" value="0.05" units="cm"/>
      <inkml:brushProperty name="height" value="0.05" units="cm"/>
      <inkml:brushProperty name="color" value="#00A0D7"/>
    </inkml:brush>
  </inkml:definitions>
  <inkml:trace contextRef="#ctx0" brushRef="#br0">408 25 9033,'0'0'9513,"-81"-24"-6919,34 60-704,-3 17 448,3 12-672,1 20-545,-2 11-353,9 4-351,7 0-161,15-8-192,17-15 0,17-8-32,21-8-32,14-6-384,13-11-1122,10-7-1601,4-8-1793,-5-9-5030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2.395"/>
    </inkml:context>
    <inkml:brush xml:id="br0">
      <inkml:brushProperty name="width" value="0.05" units="cm"/>
      <inkml:brushProperty name="height" value="0.05" units="cm"/>
      <inkml:brushProperty name="color" value="#00A0D7"/>
    </inkml:brush>
  </inkml:definitions>
  <inkml:trace contextRef="#ctx0" brushRef="#br0">264 160 9545,'0'0'6107,"0"0"-2856,0 0-1153,0 0-203,0 0-704,-7 13-439,-104 246 631,97-228-1353,2 1-1,1 0 1,1 1 0,2 0-1,2 1 1,1-1-1,1 1 1,2 0 0,1 1-1,2-1 1,3 20-30,-3-49-24,0 0 0,0 0 0,1-1 0,-1 1-1,1 0 1,0-1 0,0 1 0,1-1 0,-1 1 0,1-1 0,0 0 0,0 0 0,0 0 0,1-1 0,-1 1 0,1-1 0,0 0 0,0 0 0,0 0 0,0 0 0,1-1 0,-1 0-1,1 0 1,-1 0 0,1 0 0,0-1 0,0 0 0,0 0 0,0 0 0,0 0 0,0-1 0,0 0 0,1 0 24,5 0-31,-1-1 0,1 0 0,-1-1 0,0 0 0,0-1-1,0 0 1,0 0 0,0-1 0,0-1 0,-1 1 0,0-2 0,0 1 0,0-1 0,-1 0 0,5-5 31,-4 1 69,0 1 0,0-1 0,-2 0 0,1-1 0,-1 0 0,-1 0 0,0 0 0,0-1 0,-1 0 0,-1 0 0,0-1 0,0 1 0,-1-1 0,0-11-69,-2 20 19,-1 0 0,0 1 0,0-1 0,0 1 0,-1-1 0,0 1 0,1-1 0,-1 1 0,0-1 0,0 1 0,-1 0 0,1-1 0,-1 1 0,0 0 0,0 0 0,0 0 0,0 0 0,0 0 0,0 1 0,-1-1 0,0 1 0,1 0 0,-1-1 0,0 1 0,0 0 0,0 0 0,0 1 0,-1-1 0,1 1 0,0 0-1,-1 0 1,1 0 0,-1 0 0,1 0 0,-3 0-19,-8-1-11,-1 0 1,1 1-1,-1 0 0,0 1 0,1 1 0,-1 0 0,0 1 0,-4 1 11,-111 42-609,51-2-4270,52-24-2114</inkml:trace>
  <inkml:trace contextRef="#ctx0" brushRef="#br0" timeOffset="328.103">801 82 15919,'19'-70'3577,"-19"71"-3490,0-1 1,1 1 0,-1-1-1,1 1 1,-1-1-1,1 1 1,-1-1 0,1 1-1,-1-1 1,1 0 0,0 1-1,-1-1 1,1 0-1,-1 1 1,1-1 0,0 0-1,-1 0 1,1 0-1,0 0 1,-1 1 0,1-1-1,0 0 1,0 0 0,-1 0-1,1-1 1,0 1-1,-1 0 1,1 0 0,0 0-1,-1 0 1,1-1 0,0 1-1,-1 0 1,1 0-1,-1-1 1,1 1 0,0-1-1,-1 1 1,1-1-1,-1 1 1,1 0 0,-1-1-1,0 0 1,1 1 0,-1-1-1,1 1 1,-1-1-1,0 1 1,1-1 0,-1 0-1,0 1 1,0-1-1,0 0 1,1 1 0,-1-1-1,0 0 1,0 1 0,0-1-1,0 0 1,0 0-1,0 1 1,0-1 0,-1 0-88,16 84 1126,-4 1 0,-3 0 1,-4 0-1,-8 81-1126,4-102 93,-3 1-1,-3 0 1,-2-1-1,-3 0 1,-3-1-1,-19 50-92,23-92-314,0 0 0,-2-1-1,0-1 1,-1 0-1,-1 0 1,0-1 0,-2-1-1,0-1 1,0 0-1,-2-1 1,0-1 0,0 0-1,-1-2 1,0 0-1,-1-1 1,-1-1 0,1-1-1,-2 0 1,-6 0 314,-123 23-7399,69-24-272</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1.795"/>
    </inkml:context>
    <inkml:brush xml:id="br0">
      <inkml:brushProperty name="width" value="0.05" units="cm"/>
      <inkml:brushProperty name="height" value="0.05" units="cm"/>
      <inkml:brushProperty name="color" value="#00A0D7"/>
    </inkml:brush>
  </inkml:definitions>
  <inkml:trace contextRef="#ctx0" brushRef="#br0">296 72 7303,'0'0'2434,"0"0"-507,0 0 326,0 0-123,0 0-368,0 0-353,0 0-224,-1-4-154,0 2-974,1 1 0,0 0 0,0 0 1,0 0-1,0-1 0,0 1 1,0 0-1,0 0 0,0 0 0,1 0 1,-1-1-1,0 1 0,1 0 1,-1 0-1,1 0 0,-1 0 0,1 0 1,0 0-1,-1 0 0,1 0 1,0 0-1,0 0 0,-1 0 0,1 0 1,0 1-1,0-1 0,0 0 1,0 1-1,0-1 0,0 0 0,0 1 1,0-1-1,1 1 0,-1 0 1,0-1-1,0 1 0,0 0 0,0 0 1,1 0-1,-1 0 0,0 0 1,0 0-1,0 0 0,1 0 0,-1 0 1,0 0-1,0 1 0,0-1 1,0 0-1,1 1 0,-1-1 0,1 2-57,194-17 566,-273 6-907,-176-5 36,245 14 299,-1 0-1,1 1 1,0 0-1,-1 0 1,1 1-1,0 0 1,0 0-1,0 1 1,0 0-1,0 1 1,1-1-1,0 1 1,-1 1-1,1-1 0,1 1 1,-1 1-1,1-1 1,0 1 6,4-4-3,1 0 1,-1 0-1,1 1 1,-1-1-1,1 0 1,0 1-1,0-1 1,0 1-1,0-1 0,1 1 1,-1-1-1,1 1 1,-1 0-1,1-1 1,0 1-1,0 0 1,0-1-1,0 1 1,1-1-1,-1 1 0,1 0 1,-1-1-1,1 1 1,0-1-1,0 1 1,0-1-1,0 0 1,1 1-1,-1-1 1,1 0-1,-1 0 0,1 0 1,0 0-1,0 0 1,0 0 2,76 59-102,-76-60 101,54 33-8,-41-28-28,0 1 1,-1 0-1,0 1 0,0 1 1,-1 0-1,0 0 0,0 2 1,-1-1-1,-1 2 0,0 0 0,0 0 1,-1 1-1,-1 0 0,0 0 1,-1 1-1,0 1 0,-1-1 0,-1 1 1,0 0-1,-1 1 0,2 8 37,-6-16 3,-1 0-1,0 0 1,0 0-1,-1 0 1,0-1-1,0 1 1,-1 0-1,0-1 1,0 1-1,-1-1 1,0 1-1,0-1 1,-1 0-1,0 0 1,0-1-1,0 1 1,-1-1-1,0 0 1,-1 0-1,1-1 1,-1 1-1,0-1 1,0-1-1,0 1 1,-1-1-1,0 0 1,0 0-1,0-1 1,0 0-1,-1 0 1,1-1-1,-1 0 1,1 0-1,-1 0 1,0-1-1,0-1 1,1 1-1,-1-1 1,0-1-1,0 1 1,0-1-1,0-1 0,1 1 1,-1-1-1,-2-1-2,0 0-24,-1-1-1,1 1 1,-1-2-1,1 1 0,0-1 1,1-1-1,-1 0 0,1 0 1,1-1-1,-1 0 0,1 0 1,0-1-1,0 0 0,1-1 1,1 1-1,-1-1 1,1-1-1,1 1 0,-1-1 1,2 0-1,-1 0 0,2-1 1,-1 1-1,1-1 0,1 0 1,-1-3 24,16-14-8915,0 20-80</inkml:trace>
  <inkml:trace contextRef="#ctx0" brushRef="#br0" timeOffset="274.047">758 687 12684,'0'0'8072,"0"0"-5958,0 0-769,0 0 256,0 0-576,0 0-480,15 96-257,-28-55-160,1-2-32,2-3-96,4-3-96,4-5-736,-4-6-1250,3-2-2275,3-9-5188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19.172"/>
    </inkml:context>
    <inkml:brush xml:id="br0">
      <inkml:brushProperty name="width" value="0.05" units="cm"/>
      <inkml:brushProperty name="height" value="0.05" units="cm"/>
      <inkml:brushProperty name="color" value="#00A0D7"/>
    </inkml:brush>
  </inkml:definitions>
  <inkml:trace contextRef="#ctx0" brushRef="#br0">868 152 9993,'0'0'2275,"0"0"-273,0 0 277,0 0-298,0 0-583,0 0-410,0 0-353,9-6-240,-8 5-386,4-2 19,-1-1 0,1 1 0,1 0 0,-1 0 0,0 1 0,1-1 0,-1 1 0,1 1 1,-1-1-1,1 1 0,0 0 0,0 0 0,4 0-28,193 0 165,-240-13-277,-19 4 126,-1 4 1,-1 2-1,-48 2-14,98 2-2,0 0 0,0 0 0,0 0 0,1 1 0,-1 0 0,0 1 0,1-1 0,-1 2 0,1-1 0,-1 1 0,1 0 0,0 0 0,0 1 0,1 0 1,-1 0-1,1 1 0,0 0 0,0 0 0,0 0 0,1 1 0,-1 0 0,2 0 0,-1 0 0,0 1 0,1-1 0,1 1 0,-1 0 0,1 0 0,0 0 0,-1 5 2,6-3 4,0 0 0,0 0-1,1-1 1,1 0 0,-1 1-1,1-1 1,1-1 0,-1 1 0,1-1-1,0 1 1,1-1 0,0-1-1,0 1 1,1-1 0,-1 0 0,1 0-1,1-1 1,-1 0 0,1-1 0,0 1-1,0-1 1,3 0-4,7 8 14,5 3-21,-1 2-1,0 0 0,-1 1 1,-1 1-1,-1 1 0,-1 1 0,11 16 8,-22-26-32,0-1 0,0 1 0,-1 0 0,-1 1 0,0-1 0,0 1 0,-1 0 0,-1 0 0,0 1 0,0-1 0,-2 1 0,1-1 0,-2 1 0,1 0 0,-2-1 0,0 1 0,-2 9 32,2-16 0,-1-1-1,0 1 1,0-1 0,0 0-1,-1 0 1,1 0-1,-1 0 1,-1 0-1,1 0 1,-1-1-1,0 0 1,0 0-1,0 0 1,0 0-1,0-1 1,-1 1-1,0-1 1,0 0 0,0-1-1,0 1 1,0-1-1,0 0 1,-1 0-1,1 0 1,-3-1 0,-6 2 17,0 0 0,0-1 1,0-1-1,0 0 0,0-1 1,0-1-1,0 0 0,0-1 0,-10-2-17,11 2-83,1 0 0,-1 0-1,1-2 1,0 1 0,0-1-1,1-1 1,-1 0 0,1-1-1,0 0 1,0-1 0,1 0-1,0-1 1,0 0 0,1 0-1,0-1 1,0 0 0,1-1-1,-3-5 84,5-8-3544,6-4-2585</inkml:trace>
  <inkml:trace contextRef="#ctx0" brushRef="#br0" timeOffset="311.014">1335 812 16912,'0'0'3940,"0"0"-2211,0 0 161,0 0-545,0 0-608,30 86-417,-40-52-191,1-1-33,1 0-96,-1-6-257,2 2-800,4-6-1761,1-6-3941,2-6-9032</inkml:trace>
  <inkml:trace contextRef="#ctx0" brushRef="#br0" timeOffset="1525.559">292 1 13164,'0'0'5734,"0"0"-4101,-76 38-95,37 32 608,-3 19-545,1 21-512,-1 3-320,9-1-416,14-3-129,19-18-96,21-8-64,15-7-64,14-13-64,14-8-673,12-14-1793,18-7-3396,-4-11-10089</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0.099"/>
    </inkml:context>
    <inkml:brush xml:id="br0">
      <inkml:brushProperty name="width" value="0.05" units="cm"/>
      <inkml:brushProperty name="height" value="0.05" units="cm"/>
      <inkml:brushProperty name="color" value="#00A0D7"/>
    </inkml:brush>
  </inkml:definitions>
  <inkml:trace contextRef="#ctx0" brushRef="#br0">343 98 10282,'0'0'4996,"0"0"-2364,0-14-817,-1-39-181,1 53-1607,0 0 1,-1 0-1,1 0 1,0 0-1,-1 1 1,1-1-1,0 0 1,-1 0-1,1 0 1,0 0-1,-1 0 1,1 0-1,0 0 1,-1 0-1,1 0 1,0 0-1,-1 0 1,1 0-1,0 0 1,0 0-1,-1-1 1,1 1-1,0 0 1,-1 0-1,1 0 0,0 0 1,-1-1-1,1 1 1,0 0-1,0 0 1,-1 0-1,1-1 1,0 1-1,0 0 1,0-1-1,-1 1 1,1 0-1,0 0 1,0-1-1,0 1 1,0 0-1,0-1 1,0 1-1,-1 0 1,1-1-1,0 1 1,0 0-1,0-1 1,0 1-1,0 0 1,0-1-1,0 1 1,1 0-1,-1-1 1,0 1-1,0 0 1,0-1-1,0 1 1,0 0-1,0-1-27,-1 2 91,-63 108 320,51-79-373,-161 358-70,171-381 25,2-3-8,0 0 0,0 0 1,-1 0-1,0-1 0,1 1 0,-1 0 0,0-1 0,-1 0 0,1 1 0,-1-1 0,1 0 0,-1 0 0,0 0 0,0-1 0,-1 1 0,1-1 0,0 0 0,-1 1 0,1-2 0,-1 1 0,0 0 15,2-3 2,0-1 0,1 0 0,-1 1 0,1-1 0,-1 0 0,1 0 0,0 0 0,0 0 0,0 0-1,0 0 1,0 0 0,0 0 0,0 0 0,1 0 0,-1-1 0,1 1 0,0 0 0,0 0 0,0-1 0,0 1 0,0 0 0,0-1-1,0 1 1,1 0 0,0-2-2,-1-2 25,0-1 0,1 1 0,0 0 0,0-1 0,1 1 0,-1 0 0,1 0 0,1 0 0,-1 0 0,1 1 0,0-1 0,0 1 0,1-1 0,0 1 0,0 0 0,0 1 0,0-1 0,1 1-1,-1-1 1,1 1 0,0 1 0,1-1 0,-1 1 0,1 0 0,-1 0 0,1 0 0,0 1 0,0 0 0,0 0 0,0 1 0,1-1 0,-1 1 0,0 1 0,1-1 0,-1 1 0,0 0 0,1 1 0,-1-1 0,0 1 0,5 2-25,64 46 428,-66-41-404,0-1-1,1 1 0,0-2 0,0 1 1,0-1-1,1-1 0,0 0 1,0-1-1,0 0 0,1 0 0,-1-1 1,1-1-1,2 0-23,-11-3 56,-1 0-1,1-1 1,0 0 0,-1 0-1,0 1 1,1-2 0,-1 1-1,0 0 1,0 0 0,0-1-1,0 1 1,-1-1 0,1 1-1,0-1 1,-1 0 0,0 0-1,0 0 1,0 1 0,0-1-1,0 0 1,-1 0 0,1 0-1,-1-1 1,0 1 0,0 0-1,0 0 1,0-2-56,1-6 173,11-111 3644,-14 148-3772,-1 0 1,-1 0-1,-2 0 0,0-1 0,-10 23-45,8-27-97,1 1 0,1 0 0,1 0 0,1 0 0,1 0 0,1 1 0,1-1 0,1 16 97,1-34-275,0 1-1,0-1 1,0 0-1,0 0 1,1 1-1,0-1 1,0-1-1,0 1 0,0 0 1,0 0-1,1-1 1,0 1-1,0-1 1,0 0-1,0 0 1,0 0-1,3 2 276,43 19-10285,-26-19 1616</inkml:trace>
  <inkml:trace contextRef="#ctx0" brushRef="#br0" timeOffset="268.539">856 116 11659,'7'-106'6331,"0"96"-242,3 19-3944,7 23-1534,-16-31-455,21 43 149,-1 1 1,-3 1-1,-1 1 0,-3 0 1,-2 1-1,-2 1 0,-2 0 1,-2 0-1,-2 0 0,-3 38-305,-3-70-113,0-1-1,-1 1 1,-1-1-1,-1 1 1,-1-1-1,0-1 1,-1 1-1,0-1 1,-1 0-1,-1-1 0,0 0 1,-1 0-1,-1-1 1,0 0-1,-11 8 114,4-3-1554,-2-2 0,0-1-1,-1 0 1,-1-1 0,0-2-1,-10 5 1555,-27 8-8509</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09.064"/>
    </inkml:context>
    <inkml:brush xml:id="br0">
      <inkml:brushProperty name="width" value="0.05" units="cm"/>
      <inkml:brushProperty name="height" value="0.05" units="cm"/>
      <inkml:brushProperty name="color" value="#008C3A"/>
    </inkml:brush>
    <inkml:brush xml:id="br1">
      <inkml:brushProperty name="width" value="0.05" units="cm"/>
      <inkml:brushProperty name="height" value="0.05" units="cm"/>
      <inkml:brushProperty name="color" value="#F6630D"/>
    </inkml:brush>
  </inkml:definitions>
  <inkml:trace contextRef="#ctx0" brushRef="#br0">307 1290 13229,'0'0'5861,"0"0"-4163,0 0-289,0 0 289,0 0-673,0 0-289,34 77-319,-44-38-129,-4-2-128,-1 3-96,-2-5-64,-2-1-64,2-5-641,4-4-1473,0-6-2658,6-9-8329</inkml:trace>
  <inkml:trace contextRef="#ctx0" brushRef="#br0" timeOffset="744.466">1459 364 13357,'1'-16'3245,"3"-83"1416,-3 99-4589,-1-1 0,0 0 0,0 1 1,0-1-1,0 0 0,0 1 0,0-1 1,0 0-1,-1 1 0,1-1 0,0 1 0,0-1 1,0 0-1,-1 1 0,1-1 0,0 0 1,-1 1-1,1-1 0,0 1 0,-1-1 0,1 1 1,-1-1-1,1 1 0,-1-1 0,1 1 1,-1 0-1,1-1 0,-1 1 0,1 0 0,-1-1 1,0 1-1,1 0 0,-1 0 0,0-1 0,1 1 1,-1 0-1,1 0 0,-1 0 0,0 0 1,1 0-1,-1 0 0,0 0 0,1 0 0,-1 0 1,0 0-1,1 0 0,-1 1 0,0-1 1,1 0-1,-1 0 0,1 1 0,-1-1 0,0 0 1,1 1-1,-1-1 0,1 1 0,-1-1 1,1 0-1,-1 1 0,1-1 0,0 1 0,-1-1 1,1 1-1,-1 0 0,1-1 0,0 1 1,0-1-1,-1 1 0,1 0 0,0-1-72,-25 44 151,2 0 1,2 2-1,2 0 0,-13 46-151,29-82 14,-67 169-110,69-177 95,1 0 0,-1-1 0,0 1 0,0-1 0,0 1 0,0-1 0,0 1 0,0-1 0,0 0-1,-1 0 1,1 1 0,0-1 0,-1 0 0,1 0 0,-1 0 0,1 0 0,-1-1 0,0 1 0,1 0 0,-1-1 0,0 1-1,1-1 1,-1 1 0,0-1 0,0 0 0,1 0 0,-1 0 0,0 0 0,0 0 0,0 0 0,1 0 0,-1-1-1,0 1 1,1-1 0,-1 1 0,0-1 0,1 0 0,-1 1 0,0-1 0,1 0 0,-1 0 0,1 0 0,0 0-1,-1 0 1,1-1 0,0 1 0,-1 0 0,1-1 0,0 1 1,-2-4 15,0 0 0,1 0 0,-1 0 0,1 0 0,0 0 0,0 0 0,1-1 0,0 1 0,0-1 0,0 1 0,0-1 0,1 1 0,0-1 0,0 1 0,1-1 0,-1 1 0,1-1 0,0 1 0,1-1 0,-1 1 0,3-4-15,-2 8 13,0 0-1,1 0 1,0 0 0,-1 0-1,1 1 1,-1-1 0,1 1-1,0-1 1,0 1 0,-1 0 0,1 0-1,0 0 1,-1 1 0,1-1-1,0 0 1,-1 1 0,1 0-1,0 0 1,-1 0 0,1 0-1,-1 0 1,1 0 0,-1 1-1,0-1 1,0 1 0,0-1 0,1 2-13,3 0 31,59 32 75,-42-20-130,1 0 0,0-2 0,1 0 0,1-2 0,0-1 0,0-1 0,1-1 0,0-2 0,1 0 0,-1-2 0,1-1 0,26-1 24,-51-2-1,1-1 0,-1 0 1,1 0-1,-1 0 0,1 0 0,-1 0 0,0-1 0,0 0 1,0 0-1,0 0 0,0 0 0,0 0 0,0 0 0,-1-1 0,1 1 1,-1-1-1,0 0 0,1 1 0,-1-1 0,-1 0 0,1-1 1,0 1-1,-1 0 0,1 0 0,-1-1 0,0 1 0,0-1 0,-1 0 1,10-105 179,-10 99-158,1-10 191,-2 0 0,0 0 0,-1 1 0,-1-1 0,-1 1 0,0 0 0,-5-9-212,-7 68 1342,15-36-1269,-74 505 274,73-499-685,-5 78-1682,14-61-1950,8-6-3608,0-11-1514</inkml:trace>
  <inkml:trace contextRef="#ctx0" brushRef="#br0" timeOffset="1039.155">2004 1037 10890,'0'0'7624,"0"0"-4518,0 0-767,0 0-450,0 0-671,0 0-354,-19 103-223,9-70-289,-3 1-159,5-4-129,1-1-32,3-3-32,1-4-289,0 1-768,2-3-1153,1-2-1633,0-4-3300,3-4-6118</inkml:trace>
  <inkml:trace contextRef="#ctx0" brushRef="#br0" timeOffset="1306.033">2471 556 9769,'0'-13'4538,"0"-51"779,-7 72 279,-9 9-4952,4-2-389,1-1 0,1 1 0,0 1 0,1 0 0,0 0 0,1 1 0,2 0 0,-1 1 0,2-1 0,0 1-1,1 0 1,0 11-255,3-18 20,1 1-1,0-1 0,1 0 0,0 1 0,1-1 1,0 0-1,0 0 0,2 0 0,-1 0 1,1 0-1,1-1 0,0 0 0,0 0 0,1 0 1,1 0-1,-1-1 0,1 0 0,1-1 1,0 1-1,2 0-19,115 66 60,-58-40-62,-65-35 2,0 1-1,0 0 1,0 0-1,0-1 0,0 1 1,-1 0-1,1 1 0,0-1 1,-1 0-1,1 0 1,-1 1-1,1-1 0,-1 1 1,0-1-1,0 1 1,1 0-1,-1-1 0,0 1 1,0 0-1,-1 0 0,1 0 1,0-1-1,-1 1 1,1 0-1,-1 0 0,1 0 1,-1 0-1,0 0 0,0 0 1,0 0-1,0 0 1,0 0-1,-1 0 0,1 0 1,-1 0-1,1 0 0,-1 0 1,1 0-1,-1 0 1,0 0-1,0 0 0,0-1 1,-1 1 0,-116 48 28,86-40-24,-41 7-457,42-15-4918,30-2 705,1-3-3134</inkml:trace>
  <inkml:trace contextRef="#ctx0" brushRef="#br0" timeOffset="1765.747">2551 384 5830,'0'0'5583,"2"-12"-2273,6-39-560,-7 50-2629,-1 1 0,0-1 0,0 0 1,1 1-1,-1-1 0,0 0 1,0 1-1,0-1 0,0 0 1,0 1-1,0-1 0,0 0 0,0 1 1,0-1-1,-1 1 0,1-1 1,0 0-1,0 1 0,0-1 1,-1 0-1,1 1 0,0-1 1,-1 1-1,1-1 0,-1 1 0,1-1 1,0 1-1,-1-1 0,1 1 1,-1-1-1,1 1 0,-1-1 1,0 1-1,1 0 0,-1-1 1,1 1-1,-1 0 0,0 0 0,1 0 1,-1-1-1,0 1 0,1 0 1,-1 0-1,1 0 0,-1 0 1,0 0-122,-40 15 1722,21 4-1381,1 0 0,0 2 1,2 0-1,0 0 0,1 2 0,1 0 0,2 1 0,-3 6-341,9-17 85,-19 30 6,3 2-1,1 0 1,2 2 0,3 0 0,1 1-1,2 0 1,3 2 0,-2 24-91,13-59-88,0 0-1,1 1 1,0-1 0,1 0 0,1-1-1,1 1 1,0 0 0,1-1 0,0 0-1,1 0 1,0 0 0,2-1 0,-1 0-1,2 0 1,0-1 0,0 0 0,1-1-1,0 0 1,1 0 0,0-1 0,1-1-1,0 0 1,1 0 0,-1-1 0,2-1-1,-1 0 1,1-1 0,0 0 0,0-1-1,1-1 1,-1 0 0,6-1 88,-4-1 65,0-1-1,0-1 1,0-1 0,0-1 0,-1 0 0,1 0-1,0-2 1,-1 0 0,1-1 0,-1 0-1,0-2 1,-1 1 0,0-2 0,0 0 0,0 0-1,-1-2 1,0 1 0,-1-2 0,0 0 0,-1 0-1,0-1 1,7-11-65,-3 8 279,-2-1 0,1-1 0,-2 0-1,-1-1 1,0-1 0,-1 1 0,-1-2 0,0 1 0,-2-1-1,0 0 1,-2-1 0,0 0 0,2-18-279,-7 35 41,-1 1 0,1-1 0,-1 0 0,1 0 0,-1 1 0,0-1 0,-1 1 0,1-1 0,-1 1 0,1 0 0,-1-1 0,0 1 0,0 0 0,0 0 0,-1 0 0,1 0 0,-1 1 0,1-1 0,-1 1 0,0-1 0,0 1 0,0 0 0,0 0 0,-1 0 0,1 1 0,0-1 0,-1 1 0,1 0 0,-1 0 0,-3-1-41,-115-7 158,96 12-246,0 0 0,0 2 1,0 0-1,1 2 0,-1 1 1,2 1-1,-1 2 0,1 0 1,1 1-1,0 1 0,1 1 0,0 2 1,2 0-1,-6 6 88,21-17-312,0 0 0,1 0 0,0 0 1,0 1-1,1-1 0,0 1 0,0 0 0,0 0 0,0 0 0,1 0 0,0 1 0,0-1 1,1 1-1,0 0 312,19 53-9791,7-35-2045</inkml:trace>
  <inkml:trace contextRef="#ctx0" brushRef="#br0" timeOffset="2073.848">3305 202 11851,'-4'-13'4853,"-12"-44"-1575,13 40 1722,8 33-2100,-4-12-3428,41 117 2690,-6 2 0,20 127-2162,-50-221 56,-2 1-1,-2-1 1,0 1 0,-2 0 0,-1 0-1,-1-1 1,-2 1 0,-1-1-1,-1 1 1,-2-2 0,-1 1 0,-1-1-1,-1 0 1,-1-1 0,-2-1-1,-6 9-55,-1-6-99,-2-1 0,-1-1 0,-1-1 0,-1-1-1,-1-2 1,-1 0 0,-1-2 0,-1-1-1,-1-1 1,-21 9 99,-144 53-3470,-3-28-4122,99-33-1136</inkml:trace>
  <inkml:trace contextRef="#ctx0" brushRef="#br0" timeOffset="2373.891">945 79 9801,'-4'-74'6791,"-18"70"-3780,-11 11-929,-6 27 96,-12 28-353,-1 25-351,0 25-385,3 15-192,6 7-193,1 2-287,13-10-257,13-10-160,16-10 0,23-11-32,19-9-449,16-15-1857,17-14-2466,2-15-7752</inkml:trace>
  <inkml:trace contextRef="#ctx0" brushRef="#br1" timeOffset="20898.558">136 3214 14446,'0'0'4228,"0"0"-2339,0 0 322,0 0-386,0 0-704,0 0-416,0 0-225,0 0-191,0 0-129,-27 100-32,15-73-128,-1 4-160,-5 2-417,-5-1-1985,-1-3-4100,6-9-4357</inkml:trace>
  <inkml:trace contextRef="#ctx0" brushRef="#br1" timeOffset="21505.228">1452 2259 15663,'0'0'3091,"0"0"-1132,0 0-27,0 0-277,-18-1-566,8 0-954,4-1-90,-1 1 1,1 1 0,0-1 0,0 1 0,0 0 0,0 1 0,0 0 0,0-1-1,0 2 1,0-1 0,0 1 0,0 0 0,0 0 0,1 1 0,-1-1 0,1 1-1,-1 1 1,1-1 0,0 1 0,0 0-46,-21 24 122,1 2 0,1 1 0,2 0 0,1 2 1,1 1-1,2 0 0,2 1 0,-3 12-122,13-35 0,0 1 0,2 1 1,-1-1-1,1 1 0,1-1 0,1 1 1,0 0-1,1 0 0,0 0 0,1 0 0,0 0 1,2 0-1,-1 0 0,2 0 0,0 0 1,0 0-1,1-1 0,1 0 0,0 0 1,1 0-1,1 0 0,0-1 0,1 1 0,1 1-58,1 0-1,1-1 0,0 0 0,0-1 1,1 0-1,1-1 0,0-1 0,0 1 1,1-2-1,0 0 0,1-1 1,0-1-1,0 0 0,1 0 0,0-2 1,0 0-1,0-1 0,8 1 59,-19-5 9,0 0-1,-1-1 1,1 1 0,0-1-1,-1 0 1,1 0-1,0-1 1,-1 1 0,0-1-1,1 0 1,-1 0-1,0-1 1,0 1-1,0-1 1,0 0 0,0 0-1,-1 0 1,1 0-1,-1-1 1,0 1 0,0-1-1,0 0 1,-1 0-1,1 0 1,-1 0 0,0 0-1,0-1 1,-1 1-1,1-1 1,-1 1-1,0-1 1,0 0-9,2-6 91,0-1 0,-2-1 0,1 1 0,-1 0 0,-1 0 0,0 0 0,-1-1 0,0 1 0,-1 0 0,0 0 0,-1 0 0,-1-2-91,0 6 15,1 1 0,-1 0 0,0 0 0,-1 0-1,0 0 1,0 0 0,0 1 0,-1 0 0,0 0 0,0 1 0,0 0 0,-1 0 0,0 0 0,0 1 0,0 0-1,0 0 1,-1 0 0,0 1 0,1 1 0,-1-1 0,0 1 0,0 1 0,-8-2-15,4 2-205,-1-1 0,1 1 1,-1 1-1,1 1 0,-1-1 1,1 2-1,0 0 0,-1 0 0,1 1 1,0 1-1,0 0 0,1 0 0,-1 2 1,1-1-1,-6 5 205,-23 23-4265,19-7-2243,7 2-5802</inkml:trace>
  <inkml:trace contextRef="#ctx0" brushRef="#br1" timeOffset="21804.859">1910 3002 19218,'0'0'2915,"0"0"-1506,0 0 97,0 0-289,-19 76-512,-1-41-289,1 4-288,-7 0-64,3-4-64,3-3-96,2-9-673,8-6-1088,3-4-2115,3-4-4805</inkml:trace>
  <inkml:trace contextRef="#ctx0" brushRef="#br1" timeOffset="22147.1">2323 2323 13549,'0'0'4078,"0"0"-1510,0 0-384,0 0-1,0 0-843,0 0-662,0 0-278,0 0-128,-12 19-63,-73 132-6,71-126-199,2 0 0,0 2 0,2-1 1,1 2-1,1-1 0,2 1 0,0 0 1,2 0-1,1 1 0,1 27-4,5-39-53,0 0-1,1 0 1,1 0 0,0-1-1,2 1 1,0-2 0,0 1-1,2-1 1,-1 0-1,9 9 54,-13-19-23,0 0-1,1-1 1,-1 1-1,1-1 0,0 0 1,1 0-1,-1 0 1,1-1-1,-1 0 1,1 0-1,0 0 0,0-1 1,0 0-1,1 0 1,-1-1-1,0 1 0,1-1 1,-1-1-1,1 1 1,-1-1-1,1 0 0,-1-1 1,1 1-1,-1-1 1,1-1-1,-1 1 1,0-1-1,6-2 24,2-1-31,0-1 0,0 0 0,-1-1 1,1-1-1,-2 0 0,1 0 0,-1-1 0,0-1 1,-1 0-1,0-1 0,-1 0 0,2-2 31,0-4 32,-1 1 0,0-1-1,-1-1 1,-1 0 0,-1-1 0,0 0-1,-2 0 1,0 0 0,-1-1 0,2-14-32,-6 23 59,1 0 1,-2 0 0,1 0 0,-1 0 0,-1 0 0,0-1 0,-1 2 0,0-1 0,-1 0 0,0 0 0,0 1 0,-1-1 0,0 1 0,-1 0-1,-1 0 1,1 1 0,-1 0 0,-1 0 0,0 0 0,-1-1-60,-5-2-27,0 0 1,-1 1-1,0 1 0,-1 0 1,0 1-1,-1 1 0,0 0 1,0 1-1,0 0 0,-6 0 27,-59-5-7799,63 12-1223</inkml:trace>
  <inkml:trace contextRef="#ctx0" brushRef="#br1" timeOffset="22707.862">2575 2039 11243,'0'0'2946,"0"0"-1024,0 0 993,-73-71-481,41 80-608,-13 23-609,-1 22-352,-7 17-224,2 17-225,2 2-288,3 0-32,11-1-96,11-6-32,6 0-512,15-4-1218,3-8-2274,5-12-4067</inkml:trace>
  <inkml:trace contextRef="#ctx0" brushRef="#br1" timeOffset="23126.256">3163 2190 9609,'1'-14'2520,"0"-6"-1471,1-15 78,-2-5 4507,9 43-894,4 144-2663,-11-116-1882,14 164 1142,-8 158-1337,-7-333-1,-2 0 0,0 0 1,-1 0-1,-1-1 0,-1 1 0,-1-1 0,0 0 1,-2 0-1,0 0 0,-1-1 0,0 0 0,-2-1 1,0 0-1,-1 0 0,-1-1 0,0-1 0,-1 0 1,-1 0-1,0-2 0,-6 5 1,-121 55-2854,-12-30-6106,72-26-3</inkml:trace>
  <inkml:trace contextRef="#ctx0" brushRef="#br1" timeOffset="23454.032">848 2067 14798,'0'0'3651,"0"0"-1761,0 0 224,0 0-384,-107 103-449,64-5-320,-4 12-256,-1 11-289,3 0-128,15-11-160,14-10-63,16-14-65,22-9 0,22-7-449,18-10-608,25-11-1569,11-19-2788,2-10-7782</inkml:trace>
  <inkml:trace contextRef="#ctx0" brushRef="#br1" timeOffset="24477.389">3996 1785 4228,'0'0'3774,"0"0"-1371,0 0-87,0 0 129,2-14-347,9-44-421,-10 52-1403,1 0 1,0 0 0,1 0 0,-1 0 0,1 0 0,0 1-1,1 0 1,-1-1 0,1 1 0,0 1 0,0-1 0,1 0 0,-1 1-1,5-3-274,1-2 525,-5 4-357,1 0 1,0 1 0,1 0-1,-1 0 1,1 0 0,-1 1-1,1 0 1,0 0 0,1 0-1,-1 1 1,0 0 0,1 1-1,-1 0-168,-4 0 24,0 1-1,0-1 0,0 1 0,0 0 0,0 1 0,0-1 0,0 0 0,0 1 1,0-1-1,0 1 0,-1 0 0,1 0 0,0 0 0,-1 0 0,1 1 0,0-1 0,-1 1 1,1 0-1,-1-1 0,0 1 0,0 0 0,0 0 0,0 1 0,0-1 0,0 0 1,0 1-1,-1-1 0,1 1 0,-1-1 0,0 1 0,0 0 0,0-1 0,0 1 1,0 2-24,2 10 15,-1 1 0,-1 1 0,-1-1 1,-1 0-1,0 0 0,0 0 1,-2 0-1,0 0 0,-1-1 1,-1 1-1,-5 13-15,1-1 24,-17 59-90,3 0-1,4 2 1,4 0 0,4 1 0,2 33 66,7-96-185,2-1 1,0 1-1,2-1 1,1 0-1,1 1 1,2-2-1,0 1 1,2 0 0,1 1 184,-7-23 5,1 0 0,-1 0 1,1 0-1,0 0 1,0 0-1,0 0 1,1-1-1,-1 1 1,1-1-1,0 0 1,0 0-1,0-1 1,0 1-1,0-1 1,1 0-1,-1 0 1,1 0-1,-1 0 0,1-1 1,0 0-1,0 0 1,-1 0-1,1-1 1,0 0-1,0 1 1,0-2-1,0 1 1,0-1-1,-1 1 1,1-1-1,0 0 1,0-1-1,-1 1 1,1-1-1,-1 0 1,1 0-1,-1-1 0,0 1 1,0-1-1,1-1-5,15-12 289,-1 0-1,0-1 0,-1-2 0,-1 1 1,-1-2-1,-1 0 0,-1-1 1,0-1-1,-2 0 0,0 0 0,4-15-288,-16 37 16,1 0 1,-1 0-1,1-1 0,-1 1 0,1 0 0,-1 0 0,0-1 0,1 1 0,-1 0 0,1-1 0,-1 1 1,0 0-1,1-1 0,-1 1 0,0-1 0,1 1 0,-1 0 0,0-1 0,0 1 0,1-1 0,-1 1 1,0-1-1,0 1 0,0-1 0,0 1 0,0-1 0,0 1 0,0-1 0,0 0 0,0 1 0,0-1 1,0 1-1,0-1 0,0 1 0,0-1 0,0 1 0,0-1 0,-1 1 0,1-1 0,0 1 0,0-1 1,-1 1-1,1 0 0,0-1 0,0 1 0,-1-1 0,1 1 0,-1 0 0,1-1 0,0 1 0,-1 0 1,1-1-1,-1 1 0,1 0 0,-1 0 0,1-1 0,-1 1 0,1 0 0,-1 0 0,1 0 0,-1 0 1,1 0-1,-1 0 0,1 0-16,-10 13 27,1 1 1,1 0 0,0 1 0,2 0 0,-1 0-1,2 1 1,0-1 0,-2 12-28,5-21 7,-120 562-12,115-541-53,-1 0 0,-1-1 0,-1 0 0,-1-1 0,-2 0 0,0 0 0,-2-2 0,-1 0 0,0 0 0,-2-2 0,0 0 0,-2-1 0,0-1 0,-12 8 58,14-16-27,0-1-1,-1-1 0,0 0 0,-1-2 1,0 0-1,0-1 0,-1-1 0,1-1 1,-1-1-1,0 0 0,0-2 0,0-1 1,0 0-1,0-2 0,-14-2 28,18 2-351,1-1 0,0-1 0,0 0-1,0-1 1,0-1 0,1-1 0,0 0 0,-12-7 351,-48-59-6522,56 34-557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0:40.253"/>
    </inkml:context>
    <inkml:brush xml:id="br0">
      <inkml:brushProperty name="width" value="0.05" units="cm"/>
      <inkml:brushProperty name="height" value="0.05" units="cm"/>
    </inkml:brush>
  </inkml:definitions>
  <inkml:trace contextRef="#ctx0" brushRef="#br0">523 82 11915,'0'0'3294,"0"0"-796,0 0-378,0 0-700,-15-12-406,-48-33-245,61 44-743,-1 0 1,1 0 0,-1 0-1,1 0 1,-1 0-1,0 0 1,0 1 0,1 0-1,-1-1 1,0 1-1,0 0 1,0 0 0,1 1-1,-1-1 1,0 0-1,0 1 1,1 0 0,-1-1-1,0 1 1,1 0-1,-1 1 1,1-1 0,-1 0-1,1 1-26,-7 2 56,-2 0-41,0 0 0,0 1 0,0 0 0,0 1 0,1 0 0,0 1 0,0 0 0,1 1 0,0-1 0,0 2 0,1-1 0,0 1 0,1 1 0,-1-1 0,2 1 0,0 0 0,0 1 0,0 0 0,2 0 0,-1 0 0,1 0 0,1 1-1,0-1 1,1 1 0,0 0 0,0 12-15,1-20-28,0 0-1,1 1 1,0-1-1,0 1 1,0-1-1,0 0 1,1 1-1,0-1 1,0 0-1,0 1 1,0-1-1,0 0 1,1 0-1,0 0 0,0 0 1,0 0-1,0-1 1,1 1-1,0 0 1,-1-1-1,1 0 1,1 0-1,-1 0 1,0 0-1,1 0 1,-1-1-1,1 1 1,0-1-1,0 0 29,127 42-272,-113-41 292,0 1 0,0 1 0,-1 1 0,1 1 1,-1 0-1,-1 1 0,1 1 0,-1 0 0,4 5-20,-15-11 48,-1 2 0,0-1 0,1 0-1,-1 1 1,-1 0 0,1 0 0,-1 0-1,0 0 1,0 1 0,0-1 0,-1 1-1,0 0 1,0-1 0,0 1 0,-1 0-1,0 0 1,0 0 0,0 1 0,-1-1-1,0 0 1,0 0 0,-1 0 0,0 0-1,0 0 1,0 0 0,0 0 0,-1 0-1,0 0 1,-1-1 0,1 1 0,-1-1-1,0 1 1,0-1 0,-1 0 0,1 0 0,-1-1-1,-3 4-47,-9 2 76,-1-1 0,0 0-1,0-1 1,-1 0-1,0-2 1,-1 0 0,1-1-1,-1-1 1,0-1 0,0 0-1,0-1 1,0-2-1,-1 0 1,1-1 0,0 0-1,0-2 1,0 0 0,-1-2-76,-111-41-22,82 0-1791,31-18-4141,20 31-1082</inkml:trace>
  <inkml:trace contextRef="#ctx0" brushRef="#br0" timeOffset="311.172">875 152 16079,'0'0'3417,"2"-14"-839,4-38-708,-5 44 2063,-33 308-2769,22-217-1226,-5 83-1212,23-57-4773,-2-84 2224,2-12-1627,-2-6-2515</inkml:trace>
  <inkml:trace contextRef="#ctx0" brushRef="#br0" timeOffset="642.892">768 375 12236,'0'0'2076,"0"0"-432,0 0 134,0 0-507,0 0-412,0 0-357,0 0-326,0 0-32,15 4-16,229 47 70,-229-49-211,0 0 0,1-1 0,-1 0 0,0-1 1,1-1-1,-1-1 0,0 0 0,0-1 0,0-1 0,0 0 0,-1-1 0,1 0 1,-1-1-1,0-1 0,-1 0 0,0-1 0,0 0 13,-22 13 91,-35 124-54,28 2 134,16-127-172,1 1 0,-1-1 1,1 1-1,1-1 1,-1 1-1,1-1 1,-1 0-1,1 0 0,0 0 1,1 0-1,-1 0 1,1 0-1,0 0 0,0-1 1,0 0-1,0 1 1,0-1-1,1 0 1,-1-1-1,1 1 0,0-1 1,0 1-1,0-1 1,0 0-1,0-1 1,1 1-1,2 0 1,5 1 4,-1 0 0,1-1 0,0 0 0,0-1 0,0 0 0,0-1 0,0-1 0,0 0 0,0 0 1,0-1-1,-1-1 0,1 0 0,-1-1 0,1 0 0,-1 0 0,0-1 0,-1-1 0,1 0 0,-1 0 0,0-1 0,1-2-4,6-4 0,-2-1-1,0 0 1,0-1-1,-2-1 1,0-1-1,0 0 1,-2 0-1,0-1 1,-1 0-1,-1-1 1,6-18 0,-6-9-144,-10 46 85,1-1 0,0 1 0,-1 0 1,1-1-1,0 1 0,-1 0 0,1-1 0,0 1 0,-1 0 1,1 0-1,-1-1 0,1 1 0,0 0 0,-1 0 1,1 0-1,-1 0 0,1 0 0,-1-1 0,1 1 0,-1 0 1,1 0-1,-1 0 0,1 0 0,0 0 0,-1 1 1,1-1-1,-1 0 0,1 0 0,-1 0 0,1 0 0,-1 0 1,1 1-1,0-1 0,-1 0 0,1 0 0,0 1 1,-1-1-1,1 0 0,-1 0 0,1 1 0,0-1 0,0 1 1,-1-1-1,1 0 0,0 1 0,0-1 0,-1 0 0,1 1 1,0-1-1,0 1 0,0-1 0,0 1 0,-1-1 1,1 1 58,-3 13-3102,0 4-1574</inkml:trace>
  <inkml:trace contextRef="#ctx0" brushRef="#br0" timeOffset="1213.784">1737 398 5157,'0'0'3326,"0"0"-476,0 0 12,0 0-385,-7-13-513,-24-39-544,25 45-1282,0 0-1,0 0 0,-1 1 0,0-1 1,0 2-1,0-1 0,-1 1 0,0 0 0,0 0 1,0 1-1,-1 0 0,0 1 0,1 0 1,-1 0-1,0 1 0,0 0 0,-1 1 1,1-1-1,0 2 0,0 0 0,-1 0 1,1 0-1,0 1 0,-3 1-137,0-1-45,1 2 1,-1-1-1,1 1 0,-1 1 0,1 0 0,0 1 1,0 0-1,1 0 0,-1 1 0,1 1 1,0 0-1,1 0 0,-4 4 45,6-5-649,1 1 1,0-1-1,1 1 1,0 0-1,0 0 0,0 0 1,1 1-1,0 0 1,0 0-1,1 0 0,0 0 1,0 3 648,-2 24-5888</inkml:trace>
  <inkml:trace contextRef="#ctx0" brushRef="#br0" timeOffset="1698.849">1649 355 9609,'0'0'3235,"0"0"-454,0 0-79,0 0-764,2-12-502,3-31-457,-4 35 1949,-7 21-2971,0 0 0,1 1 1,0 0-1,1 0 0,1 0 0,0 1 0,1-1 0,0 1 0,2-1 0,-1 1 0,2 0 1,0-1-1,1 1 0,0-1 0,1 1 0,1-1 0,0 0 0,1 0 0,0-1 0,1 1 1,1-1-1,0 0 0,1-1 0,0 0 0,1 0 0,0-1 0,1 0 0,0 0 0,8 5 43,-12-11-275,0-1 0,0 0-1,0 0 1,0 0-1,1-1 1,0 0 0,-1-1-1,1 1 1,0-1-1,0-1 1,0 1 0,1-1-1,-1 0 1,0-1-1,0 0 1,1 0 0,-1 0-1,0-1 1,0 0-1,0 0 1,1-1 0,-1 0-1,-1 0 1,1-1-1,0 0 1,-1 0 0,1-1-1,-1 1 1,0-1-1,0-1 1,0 1 0,-1-1-1,0 0 1,2-2 275,111-212 208,15-61 262,-130 275-439,5-10 434,-1 1-1,0-2 1,-1 1-1,-1-1 1,0 0-1,-1 0 1,-1-1-1,1-12-464,-4 27 101,0 1-1,-1 0 0,1 0 0,0-1 0,-1 1 0,0 0 1,1 0-1,-1 0 0,0-1 0,0 1 0,1 0 0,-1 0 1,0 0-1,0 0 0,0 1 0,0-1 0,0 0 0,-1 0 1,1 1-1,0-1 0,0 0 0,0 1 0,-1-1 0,1 1 1,0 0-1,-1-1 0,1 1 0,0 0 0,-1 0 0,1 0 1,0 0-1,-1 0 0,1 0 0,0 0 0,-1 0 0,1 0 1,0 1-1,0-1 0,-1 1 0,1-1 0,0 1 0,0-1 1,-1 1-1,1 0 0,0-1 0,0 1 0,0 0 0,0 0 1,0 0-1,0 0 0,0 0 0,0 0 0,1 0 0,-1 0 1,0 1-101,-6 11 121,1 0 0,0 0 0,1 1 0,0 0 0,1 0 1,1 0-1,0 0 0,1 0 0,0 1 0,2-1 0,-1 1 0,2-1 1,1 11-122,-2 1 69,0-2-87,-1 35-225,3 0 1,2 0 0,3 0-1,2 1 243,-6-50-391,9 42-2298,1-18-3653,-7-21-283</inkml:trace>
  <inkml:trace contextRef="#ctx0" brushRef="#br0" timeOffset="2037.22">2283 278 6342,'0'0'3171,"0"0"-1153,0 0 512,0 0-352,0 0-576,0 0-353,0 0-448,0 0-129,-13-71-63,16 73-161,1 4-255,1 2-65,2 1-64,-1 1-64,-3 1-32,-1 1-224,1 1-2339,2-3-6630</inkml:trace>
  <inkml:trace contextRef="#ctx0" brushRef="#br0" timeOffset="2365.826">2283 278 10282,'-50'-75'3096,"45"59"3077,28 16-4467,96 33 980,-98-32-2676,-1-1 1,0-1 0,1-1-1,-1-1 1,0-1 0,0 0-1,-1-2 1,1 0 0,-1-1-1,7-5-10,-18 7 262,-29 30 71,-76 112 672,93-130-991,1 0-1,0 0 1,1 1-1,-1-1 1,2 0-1,-1 1 0,1-1 1,0 1-1,0 0 1,1-1-1,0 1 0,0 0 1,1-1-1,0 1 1,0 0-1,1-1 1,0 0-1,1 1 0,-1-1 1,3 4-14,11 14 11,0-1-1,1-1 1,2 0 0,0-2 0,1 0-1,1-1 1,1-1 0,17 10-11,-1 3 10,-11-1 17,-47-30-145,-154-52-672,43 8-557,49 3-4619,69 32 285,9 2-2871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2.807"/>
    </inkml:context>
    <inkml:brush xml:id="br0">
      <inkml:brushProperty name="width" value="0.05" units="cm"/>
      <inkml:brushProperty name="height" value="0.05" units="cm"/>
    </inkml:brush>
  </inkml:definitions>
  <inkml:trace contextRef="#ctx0" brushRef="#br0">70 39 13068,'0'0'8488,"0"0"-5733,0 0-321,0 0-1088,0 0-706,0 0-480,0 0-160,0 0-128,0 0-833,-36-38-2370,3 40-7335</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8.717"/>
    </inkml:context>
    <inkml:brush xml:id="br0">
      <inkml:brushProperty name="width" value="0.05" units="cm"/>
      <inkml:brushProperty name="height" value="0.05" units="cm"/>
      <inkml:brushProperty name="color" value="#F6630D"/>
    </inkml:brush>
  </inkml:definitions>
  <inkml:trace contextRef="#ctx0" brushRef="#br0">33 717 12043,'0'0'7175,"0"0"-4516,0 0-705,45-76 31,-45 76-831,0 3-514,0 11-352,-7 10-159,-2 11-1,-2 3-96,1 5 32,-3-1-64,4-5-96,0-3-545,5-4-1025,1-8-1761,2-2-3203,-1-10-6470</inkml:trace>
  <inkml:trace contextRef="#ctx0" brushRef="#br0" timeOffset="420.035">455 171 11979,'14'-105'4869,"7"40"1729,-19 66-3699,1 17-2483,-4 18-305,-2 0 0,-2-1-1,-1 1 1,-1-1 0,-4 5-111,-9 44 7,-29 142-402,49-225 375,0 1 0,0 0 0,0-1 0,-1 1 0,1 0 0,0-1 0,-1 1 0,1 0 0,-1-1 0,0 1 0,0-1 0,1 1 0,-1-1 0,0 1 0,0-1 1,0 0-1,-1 1 0,1-1 0,0 0 0,0 0 0,-1 0 0,1 0 0,-1 0 0,1 0 0,-1 0 0,1-1 0,-1 1 0,1 0 0,-1-1 0,0 1 0,1-1 0,-1 0 0,0 1 0,1-1 0,-1 0 0,0 0 0,1 0 0,-1 0 1,0-1-1,0 1 0,1 0 0,-1-1 0,0 1 0,1-1 0,-1 1 0,1-1 0,-1 0 0,1 0 0,-1 0 0,1 0 0,0 0 0,-1 0 0,1 0 0,0 0 0,0 0 0,-1-1 0,1 1 0,0-1 0,1 1 0,-1 0 0,0-1 1,0 0-1,1 1 0,-1-1 0,0 1 20,-14-88 32,17 88-30,-1-1 1,1 1-1,0 0 1,-1 0-1,1-1 1,0 2-1,0-1 1,0 0-1,0 0 1,0 0-1,0 1 1,0-1-1,0 1 1,0 0-1,0-1 1,1 1-1,-1 0 1,0 0-1,0 1 1,0-1-1,0 0 1,0 1-1,0-1 1,0 1-1,0 0 1,0-1-1,0 1 1,0 0-1,0 0 1,0 0-1,-1 1 1,1-1-1,0 0 1,0 1-3,26 16 29,1-2 1,0-1-1,1-2 0,1-1 1,0-1-1,0-1 1,1-2-1,0-1 0,1-2 1,27 1-30,-54-6 10,-1-1 1,1 0 0,0 0 0,-1 0-1,1-1 1,0 0 0,-1 0-1,0 0 1,0-1 0,1 1 0,-2-1-1,1-1 1,0 1 0,-1-1-1,1 1 1,-1-1 0,0 0 0,0-1-1,0 1 1,-1-1 0,0 0 0,0 0-1,0 0 1,0 0 0,-1 0-1,0-1 1,0 1 0,0-1 0,0-2-11,3-11 248,-1-1 0,-1 0 1,0 0-1,-2 0 1,0 0-1,-1 0 1,-3-18-249,-14-17 1206,16 55-1187,0 0 1,0 0-1,0 0 1,0 0-1,1 0 1,-1 0-1,0 0 0,0 0 1,0 0-1,0 0 1,1 0-1,-1 1 1,0-1-1,0 0 0,0 0 1,1 1-1,-1-1 1,0 1-1,0-1 1,1 1-1,-1-1 0,0 1 1,1-1-1,-1 1 1,1 0-1,-1-1 1,0 1-1,1 0 0,0-1 1,-1 1-1,1 0 1,-1 0-1,1 0 1,0-1-1,0 1 0,-1 0 1,1 1-20,-1-1 23,-13 29 15,1 1 0,1 1 0,2-1 1,1 2-1,1-1 0,2 1 0,0 12-38,-5 158-106,40-74-6173,-17-108 1784,1-4-2631</inkml:trace>
  <inkml:trace contextRef="#ctx0" brushRef="#br0" timeOffset="736.045">1181 28 15567,'0'0'2322,"0"0"-155,0 0 412,0 0-641,0 0-695,16 18-276,1 1-729,-1 1 1,0 1-1,-1 1 0,-2 0 1,0 1-1,7 19-238,-1 0 143,-2 0-1,-2 1 0,-1 1 1,-3 0-1,-2 1 1,-1 0-1,-3 0 0,-1 0 1,-3 6-143,-2-38-58,-1-1 0,0 0 0,-1 0 0,-1 0 0,0-1 0,0 1 0,-1-1 0,-1 0 0,0 0 0,0 0 0,-1-1 0,-1 0 0,1 0 0,-2-1 0,1 0 0,-1-1 0,0 1 0,-1-2 0,0 1 0,0-2 0,-1 1 0,-8 3 58,-122 44-4267,-2-26-4700,59-19-1438</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8.397"/>
    </inkml:context>
    <inkml:brush xml:id="br0">
      <inkml:brushProperty name="width" value="0.05" units="cm"/>
      <inkml:brushProperty name="height" value="0.05" units="cm"/>
      <inkml:brushProperty name="color" value="#F6630D"/>
    </inkml:brush>
  </inkml:definitions>
  <inkml:trace contextRef="#ctx0" brushRef="#br0">983 116 10762,'8'-13'3193,"3"-4"-2192,21-48 3491,-32 64-4394,0 1 0,1 0 0,-1-1 0,0 1 0,1 0 0,-1-1 0,0 1 0,0-1 0,1 1 0,-1 0 0,0-1 0,0 1 0,0-1 0,0 1 0,1-1 0,-1 1 0,0-1 0,0 1 0,0-1 0,0 1 0,0-1 0,0 1 0,0-1 1,0 1-1,0 0 0,-1-1 0,1 1 0,0-1 0,0 1 0,0-1 0,-1 1 0,1-1 0,0 1 0,0 0 0,-1-1 0,1 1 0,0-1 0,-1 1 0,1 0 0,0-1 0,-1 1 0,1 0 0,0 0 0,-1-1 0,1 1 0,-1 0 0,1 0 0,-1 0 0,1-1 0,-1 1 0,1 0 0,-1 0 0,1 0 0,-1 0 1,1 0-1,0 0 0,-1 0 0,0 0-98,-28 16 917,4 10-764,0 2-1,2 0 1,1 2 0,1 1-1,2 0 1,1 2-1,0 3-152,6-14 43,-5 10-4,1 0 0,1 0 0,2 2 0,2-1 0,-7 34-39,15-54 0,0 1 0,2-1-1,0 1 1,0-1 0,1 1 0,1 0 0,0-1 0,1 1-1,0-1 1,1 1 0,1-1 0,0 0 0,1 0-1,0-1 1,1 1 0,0-1 0,1 0 0,1-2-13,-1 1 0,1-2 0,1 1-1,-1-1 1,2 0 0,-1-1 0,1 0 0,1-1 0,-1 0 0,1 0 0,0-1 0,1-1 0,-1 0-1,1 0 1,0-1 0,1-1 0,-1 0 0,0 0 0,1-1 0,0-1 0,-1 0 0,12-2 13,-19 1 3,-1-1 1,1 1-1,-1-2 1,1 1 0,-1 0-1,0-1 1,0 0-1,0 1 1,0-2 0,0 1-1,0 0 1,0-1-1,-1 0 1,1 0 0,-1 0-1,0 0 1,0 0-1,0-1 1,0 0-1,-1 1 1,1-1 0,-1 0-1,0 0 1,0 0-1,1-5-3,24-113 322,-25 115-319,-1 0-1,0 0 1,0 0 0,0 0 0,-1 0 0,0 0 0,-1 0-1,1 0 1,-1 0 0,-1 0 0,1 0 0,-1 1 0,0-1-1,-1 0 1,0 1 0,0 0 0,0-1 0,-1 1 0,1 0-1,-2 1 1,1-1 0,0 1 0,-1 0 0,0 0 0,-1 0-1,1 1 1,-1-1 0,1 1 0,-1 1 0,-1-1 0,1 1-1,-1 0-2,-9-1-85,-1 1-1,1 1 0,-1 0 0,0 2 0,0 0 0,0 0 0,1 2 0,-1 0 1,0 1-1,1 0 0,0 2 0,-1 0 0,-3 2 86,-54 27-2707,11 9-3490,40-21-1965</inkml:trace>
  <inkml:trace contextRef="#ctx0" brushRef="#br0" timeOffset="1333.356">426 140 17969,'0'0'3395,"0"0"-2338,0 0-64,-79-43 545,30 86-321,-8 17-449,-2 21-287,4 17-129,2 10-192,8-4-63,19-5-1,23-15-64,19-8-32,29-10-225,21-10-703,17-15-1475,20-11-2305,-3-11-5574</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6.517"/>
    </inkml:context>
    <inkml:brush xml:id="br0">
      <inkml:brushProperty name="width" value="0.05" units="cm"/>
      <inkml:brushProperty name="height" value="0.05" units="cm"/>
      <inkml:brushProperty name="color" value="#F6630D"/>
    </inkml:brush>
  </inkml:definitions>
  <inkml:trace contextRef="#ctx0" brushRef="#br0">1013 220 2434,'0'0'10448,"1"-14"-6301,4-46-2155,-5 59-1888,0 0-1,0-1 1,0 1 0,-1 0 0,1-1 0,0 1 0,0-1 0,-1 1 0,1 0 0,-1 0 0,1-1 0,-1 1 0,0 0-1,0 0 1,1 0 0,-1 0 0,0-1 0,0 1 0,0 0 0,0 1 0,0-1 0,0 0 0,0 0 0,0 0-1,-1 1 1,1-1 0,0 0 0,0 1 0,-1-1 0,1 1 0,0 0 0,-1-1 0,1 1 0,0 0 0,-1 0-1,1 0 1,-1 0 0,1 0 0,0 0 0,-1 0 0,1 0 0,0 1 0,-1-1 0,1 0 0,-1 1-104,-6 0 379,-8 2-271,0 1-1,0 0 1,0 1-1,1 1 1,-1 1-1,1 0 0,1 1 1,0 0-1,0 2 1,0-1-1,1 2 1,1-1-1,0 2 1,0 0-1,-8 11-107,0 0 23,2 0 0,0 2 0,2 0 0,1 0 0,0 2 0,2 0 0,1 0 0,2 1 0,0 0 0,2 1 0,1 4-23,3-17-9,2 0 0,0 0 0,0 1 0,2-1 0,0 0 0,1 0 0,1 1 0,0-1 0,1 0 0,1-1 0,0 1 0,1 0 0,1-1 0,0 0 0,2-1 0,-1 1 0,2-1 0,-1-1 0,2 0 0,0 0 0,3 2 9,-2-4-7,1-1-1,0 0 0,1-1 1,-1-1-1,2 0 1,0 0-1,-1-1 0,2-1 1,-1 0-1,1-1 0,0-1 1,0-1-1,0 0 1,1 0-1,-1-2 0,1 0 1,-1 0-1,1-2 0,0 0 1,-1 0-1,8-3 8,-15 1 33,1-1 0,0 0 0,-1 0 0,1-1 0,-1 0 0,-1 0 0,1-1 0,-1 0 0,0 0 0,0-1 0,0 0 0,-1 0 0,0 0 0,-1-1 0,0 0 0,0 0 0,0 0 0,-1-1 0,0 0 0,-1 0 0,0 0 0,-1 0 0,1 0 0,-2 0-1,1-1 1,-1 1 0,-1-1 0,0 1 0,0 0 0,-1-1 0,0 1 0,-1-1 0,1 1 0,-2-2-33,2 2 16,0 1 1,0-1-1,-1 1 0,0 0 0,-1 0 0,1 0 1,-2 0-1,1 0 0,-1 1 0,0 0 0,0-1 1,-1 1-1,0 1 0,0-1 0,-1 1 0,0 0 0,0 0 1,0 0-1,-1 1 0,0 0 0,0 1 0,0-1 1,-1 1-1,1 1 0,-1-1 0,0 1 0,0 1 1,0-1-1,0 1 0,0 1 0,-8-1-16,0 1-140,0 2-1,0 0 1,0 0 0,0 2-1,1 0 1,-1 0 0,1 2-1,0 0 1,0 0 0,1 2-1,-1 0 1,1 0-1,1 1 1,-1 1 0,2 0-1,-1 1 1,1 1 0,1 0-1,-1 0 1,2 1 0,0 0-1,0 1 1,2 0 0,-2 3 140,-6 82-8168,17-53-208</inkml:trace>
  <inkml:trace contextRef="#ctx0" brushRef="#br0" timeOffset="266.773">1368 950 13581,'0'0'4484,"0"0"-2466,50-82 256,-39 79-64,-6 5-864,-3 14-514,-2 11-351,-7 11-161,-9 11-96,-3 7-64,-1-2-96,2-1-64,3-7 0,4-9-448,0 0-673,4-7-1794,2-8-2914,5-11-7015</inkml:trace>
  <inkml:trace contextRef="#ctx0" brushRef="#br0" timeOffset="1324.739">364 15 14510,'0'0'2680,"-13"-4"-849,8 3-1655,1-1-28,0 0 1,1 1 0,-1 0-1,0 0 1,0 0 0,0 1-1,0-1 1,0 1 0,0 0-1,0 0 1,0 0 0,0 0-1,0 1 1,0 0 0,0 0-1,0 0 1,0 0 0,0 0-1,1 1 1,-1 0 0,1 0-1,-1 0 1,1 0 0,0 0-1,-1 1 1,-1 2-149,-19 24 533,1 2 0,2 0 0,1 1 1,2 1-1,1 1 0,2 1 0,1 0 0,-8 32-533,5-17 216,2 1 1,2 1-1,-4 42-216,14-75 17,2-1 0,0 1 0,1-1 1,0 1-1,2-1 0,0 1 0,1-1 0,1 0 0,1 0 0,0 0 0,2-1 0,5 12-17,-1-10-173,0-2 0,1 1 0,0-1 0,2-1 1,0-1-1,1 0 0,0 0 0,1-2 0,1 0 0,0-1 0,1 0 0,15 6 173,3 0-1811,1-2 0,0-1 0,1-3 1,1 0-1,0-3 0,8 0 1811,61 8-8226</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27.255"/>
    </inkml:context>
    <inkml:brush xml:id="br0">
      <inkml:brushProperty name="width" value="0.05" units="cm"/>
      <inkml:brushProperty name="height" value="0.05" units="cm"/>
      <inkml:brushProperty name="color" value="#F6630D"/>
    </inkml:brush>
  </inkml:definitions>
  <inkml:trace contextRef="#ctx0" brushRef="#br0">282 217 10506,'3'-15'2925,"13"-48"-1115,-16 61-1630,1 0 1,0 0-1,0 0 0,-1 0 1,1 0-1,1 0 0,-1 0 1,0 0-1,0 1 0,1-1 0,-1 0 1,1 1-1,-1-1 0,1 1 1,0 0-1,0 0 0,0-1 1,-1 1-1,1 0 0,0 0 1,0 1-1,0-1 0,1 0 0,-1 1 1,0-1-1,0 1 0,0 0 1,0-1-1,0 1 0,1 0 1,0 1-181,54 20 2183,-48-15-2144,-1 2 0,0-1 1,0 1-1,0 0 0,-1 1 0,-1 0 1,1 0-1,-1 0 0,-1 1 1,0 0-1,0 0 0,-1 0 0,0 1 1,-1-1-1,0 1 0,-1 0 1,0 0-1,-1 0 0,0 0 0,-1 0 1,0 0-1,0 0 0,-1 0 1,-1 0-1,0 0 0,-2 8-39,0-4-6,0-1 1,-1 1-1,0-1 0,-1 1 1,-1-1-1,0-1 0,-1 0 0,0 0 1,-1 0-1,-1-1 0,0 0 1,0-1-1,-1 0 0,-1-1 0,0 0 1,0-1-1,-1 0 0,0-1 1,-3 1 5,5-4 12,0 0 0,0-1 0,-1 0 1,1 0-1,-1-1 0,0-1 0,0 0 1,0-1-1,0 0 0,0-1 0,0 0 1,0-1-1,-1 0 0,1-1 1,1-1-1,-1 1 0,0-2 0,1 0 1,-1 0-1,1-1 0,0-1 0,1 1 1,-1-2-1,1 1 0,1-2 0,-1 1 1,-5-7-13,16 14 21,-1 1 0,1-1 0,0 0 1,0 0-1,-1 1 0,1-1 0,0 0 1,-1 0-1,1 0 0,0 0 0,0 0 1,-1 0-1,1 0 0,0 0 0,0 0 1,-1-1-1,1 1 0,0 0 0,0 0 1,-1-1-1,1 1 0,0 0 0,-1-1 1,1 1-1,-1-1 0,1 1 0,0-1 0,-1 1 1,1-1-1,-1 1 0,1-1 0,-1 1 1,0-1-1,1 0 0,-1 1 0,0-1 1,1 0-1,-1 1 0,0-1 0,0 0 1,1 0-1,-1 1 0,0-1 0,0 0 1,0 0-1,0 1 0,0-1 0,0 0 1,0 0-1,0 1 0,0-1 0,-1 0 1,1 1-1,0-1 0,0 0 0,-1 0 1,1 1-1,0-1 0,-1 1 0,1-1 1,-1 0-1,1 1 0,-1-1 0,1 1 1,-1-1-1,1 1 0,-1-1 0,1 1 1,-1-1-1,0 1-21,59 12 547,151 96 292,-44-17-2377,-45-54-5429,-90-32 32</inkml:trace>
  <inkml:trace contextRef="#ctx0" brushRef="#br0" timeOffset="358.363">789 92 11915,'4'-69'2504,"-4"69"-2400,0-1 0,-1 1 0,1-1 0,0 1 0,-1-1 0,1 1 0,0-1 0,0 1 0,-1-1-1,1 1 1,0-1 0,0 0 0,0 1 0,0-1 0,0 1 0,0-1 0,0 1 0,0-1 0,0 0 0,0 1 0,0-1 0,0 1 0,0-1 0,1 1 0,-1-1 0,0 0 0,0 1 0,1-1 0,-1 1-1,0-1 1,1 1 0,-1 0 0,0-1 0,1 1 0,-1-1 0,1 1 0,-1 0 0,1-1 0,-1 1 0,0 0 0,1-1 0,0 1 0,-1 0 0,1 0 0,-1-1 0,1 1 0,-1 0 0,1 0 0,-1 0-1,1 0 1,0 0 0,-1 0 0,1 0 0,-1 0 0,1 0 0,-1 0 0,1 0 0,0 0 0,-1 0-104,16 25 3260,-15-24-3386,20 50 815,-1 1 0,-3 1-1,-1 1 1,-4 0 0,-2 1-1,2 30-688,-9-68-1,0 1-1,-1 0 1,0 0-1,-2 0 1,0 0-1,-1 0 1,-1 0-1,0-1 1,-2 1-1,0 0 1,-1-1 0,0 0-1,-2 0 1,0-1-1,0 0 1,-2 0-1,0 0 1,-10 11 1,-105 74-4776,27-58-3992,37-25 414</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4:08.780"/>
    </inkml:context>
    <inkml:brush xml:id="br0">
      <inkml:brushProperty name="width" value="0.05" units="cm"/>
      <inkml:brushProperty name="height" value="0.05" units="cm"/>
      <inkml:brushProperty name="color" value="#5B2D90"/>
    </inkml:brush>
    <inkml:brush xml:id="br1">
      <inkml:brushProperty name="width" value="0.05" units="cm"/>
      <inkml:brushProperty name="height" value="0.05" units="cm"/>
      <inkml:brushProperty name="color" value="#F6630D"/>
    </inkml:brush>
  </inkml:definitions>
  <inkml:trace contextRef="#ctx0" brushRef="#br0">1308 280 6246,'0'0'2221,"0"0"-465,2-14 337,5-72 1937,-7 82-3657,-1-1 0,0 1 0,0-1 0,0 1 0,0-1 0,0 1 0,-1 0 0,0 0 0,0 0 0,0 0 0,0 0 0,-1 0 0,1 0 0,-1 1 0,0-1 0,0 1 0,-1 0 0,1 0-373,-1-1 161,0 1-1,-1 0 1,1 0 0,-1 0-1,1 0 1,-1 1-1,0 0 1,0 0 0,0 0-1,0 1 1,0-1 0,0 1-1,0 0 1,-1 1-1,-1-1-160,0 2 47,-1-1-1,1 1 1,0 0 0,0 0-1,-1 1 1,1 0-1,0 0 1,0 1-1,1 0 1,-1 0-1,1 0 1,-1 1-1,1 0 1,0 0-1,0 1 1,1 0-1,-1 0 1,1 0-1,0 1 1,1-1 0,-1 1-1,1 0 1,0 1-1,1-1 1,-1 1-1,1-1 1,-1 6-47,-2 5 36,0 1 0,2 0 0,0 0 0,0 0 0,2 1 0,1-1 1,0 1-1,1 0 0,1-1 0,2 11-36,35 140 186,-26-130-136,-2 2-1,-2-1 1,-2 1-1,1 24-49,-7-43-14,0 0-1,-2 0 0,-1 0 0,0 0 1,-1-1-1,-2 1 0,0-1 1,-1 0-1,-1-1 0,-8 14 15,10-23-607,-1 0 0,0 0 1,-1 0-1,0-1 0,-1 0 0,0-1 0,0 0 0,-1 0 1,0-1-1,-1 0 0,-11 6 607,-19 0-8477,25-12 2135</inkml:trace>
  <inkml:trace contextRef="#ctx0" brushRef="#br0" timeOffset="374.654">822 1090 1954,'0'0'4329,"0"0"-1494,0 0-337,0 0-165,0 0-144,0 0-230,0 0-352,0 0-304,-9-11-97,-23-32-112,32 43-1040,0 0-1,0 0 0,1 0 1,-1 0-1,0 0 0,1 0 1,-1 0-1,0 0 0,1 0 1,-1 0-1,0 0 1,0 0-1,1 0 0,-1 0 1,0 0-1,0-1 0,1 1 1,-1 0-1,0 0 0,0 0 1,1 0-1,-1-1 0,0 1 1,0 0-1,0 0 0,1-1 1,-1 1-1,0 0 0,0 0 1,0-1-1,0 1 0,0 0 1,0 0-1,1-1 0,-1 1 1,0 0-1,0-1 0,0 1 1,0 0-1,0 0 0,0-1 1,0 1-1,0 0 1,0-1-54,0 1 81,5 6-53,0 0 0,0 1 0,-1-1 0,0 1 0,0 0 0,-1 0 0,1 0-1,-2 0 1,1 1 0,-1-1 0,0 1 0,0-1 0,-1 1 0,0 0 0,-1 0-1,1-1 1,-2 1 0,0 6-28,0 85 36,-5 1 0,-11 46-36,5-53 9,5 1 1,3 77-10,4-160 3,1 0 0,0 1 1,0-1-1,1 0 0,1 0 1,0 0-1,1 0 0,0-1 0,0 1 1,1-1-1,0 0 0,1 0 1,0-1-1,1 1 0,0-1 0,0-1 1,1 0-1,0 0 0,1 0 1,-1-1-1,1 0 0,1-1 0,-1 0 1,1 0-1,0-1 0,10 3-3,-8-2 5,0-2 0,1 1 0,0-2 0,-1 0 0,1 0 0,0-1 0,1-1 0,-1 0 0,0-1 0,0 0 0,0-1 0,0-1 0,0 0 0,0 0 0,7-3-5,-15 1 1,-1 1 1,0 0-1,0-1 1,0 1-1,-1-1 0,1 0 1,-1-1-1,0 1 1,0 0-1,0-1 0,-1 0 1,1 0-1,-1 1 0,0-1 1,-1-1-1,1 1 1,-1 0-1,0 0 0,-1 0 1,1-1-1,-1 1 1,0 0-1,0-1 0,0 1 1,-1 0-1,0 0 0,-1-4-1,-22-26-907,-4 26-2798,5 8-2066</inkml:trace>
  <inkml:trace contextRef="#ctx0" brushRef="#br1" timeOffset="85693.813">1291 77 11371,'0'0'2306,"0"0"-1030,-14-13 251,-44-38 224,54 50-1627,1-1 1,0 0 0,-1 1 0,0-1 0,1 1 0,-1 0 0,0 0 0,0 0 0,0 1-1,0 0 1,1-1 0,-1 1 0,0 1 0,0-1 0,0 0 0,0 1 0,0 0 0,1 0-1,-1 0 1,0 0 0,1 1 0,-1-1 0,1 1 0,-1 0 0,1 0 0,0 0-1,0 1 1,0-1 0,0 1 0,0 0 0,0 0 0,1 0 0,-2 2-125,-14 19 261,0 0 1,2 1 0,1 1-1,1 0 1,2 1-1,0 0 1,2 1-1,1 0 1,1 1 0,1 0-1,2 0 1,1 1-1,1 0 1,1 22-262,-3 32 289,4 0 1,3 1-1,4-1 0,4 0 1,4 4-290,0-22 56,4 14-67,-3 0 0,-4 1-1,-3 0 1,-4 1 0,-4 18 11,-1-82-118,-1-1 0,-1 0-1,0 0 1,-1-1 0,-1 1 0,-1-1 0,0 0 0,-2 0 0,1-1 0,-2 0 0,0 0 0,-10 12 118,-38 26-4006,-15-18-5033,42-28 813</inkml:trace>
  <inkml:trace contextRef="#ctx0" brushRef="#br1" timeOffset="86117.745">735 1482 10986,'0'0'4570,"0"0"-1863,0 0-620,0 0-363,0 0-571,0 0-261,10 14-182,60 103 320,-54-79-942,-1 1-1,-3 1 0,0 0 1,-3 0-1,-1 1 1,-3 0-1,-1 1 0,-1 11-87,-9 63 61,-5 0 0,-6 0 0,-4-2 0,-5 0 1,-5-2-1,-5-1 0,-45 94-61,-408 878 1452,451-989-1352,4 1 1,5 2-1,3 2 1,6 0-1,3 1 1,2 33-101,13-106 21,2 0 0,1 0 0,1 0 0,1 0-1,2 0 1,0-1 0,2 0 0,2 5-21,-5-21-54,0-1 0,0 1 0,1 0 0,0-1 0,1 0 0,0 0 0,0-1 0,1 1 0,0-1 0,0-1 0,1 1 0,0-1 0,1-1 0,-1 0 0,1 0 1,0 0-1,1-1 0,-1-1 0,1 1 0,0-2 0,10 4 54,-7-4-508,0-1 0,0 0 0,0-1 0,0 0 0,0-1 0,0-1 1,0 0-1,0 0 0,5-2 508,66-29-8893,-41 3-1874</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50.824"/>
    </inkml:context>
    <inkml:brush xml:id="br0">
      <inkml:brushProperty name="width" value="0.05" units="cm"/>
      <inkml:brushProperty name="height" value="0.05" units="cm"/>
      <inkml:brushProperty name="color" value="#F6630D"/>
    </inkml:brush>
  </inkml:definitions>
  <inkml:trace contextRef="#ctx0" brushRef="#br0">158 0 11082,'0'0'5243,"0"0"-2638,0 0-833,-10 13-346,-87 151 885,87-141-2164,2 1 0,0 1 0,1-1-1,1 1 1,2 0 0,0 1 0,2-1 0,1 1-1,1-1 1,1 8-147,1-24 15,1-1 0,0 1-1,0-1 1,0 0 0,1 0 0,0-1 0,0 1-1,1-1 1,0 0 0,1 0 0,-1-1-1,1 1 1,1-1 0,-1 0 0,1-1 0,0 0-1,0 0 1,1 0 0,-1-1 0,1 0-1,0-1 1,0 1 0,0-2 0,1 1 0,-1-1-1,0 0 1,1-1 0,0 0 0,-1 0-1,1-1 1,0 0 0,-1-1 0,1 1-1,0-2 1,-1 1 0,1-1 0,-1-1 0,0 0-1,1 0 1,-1 0 0,-1-1 0,1 0-1,2-2-14,3-4 103,1 0 0,-1-1-1,-1-1 1,0 0 0,0 0-1,-2-2 1,1 1 0,-2-1-1,0 0 1,0-1 0,-2 0-1,0-1 1,0 0 0,-1 0-1,-1 0 1,-1 0 0,-1-1-1,0 0 1,-1 1 0,0-1-1,-2 0 1,0 0 0,-1 0-1,0 0 1,-2 0 0,0-1-103,0 9-30,0 0 1,0 1-1,-1-1 1,0 1 0,0 0-1,-1 0 1,0 1-1,0-1 1,-1 1 0,0 0-1,0 1 1,-1-1 0,0 1-1,0 1 1,0-1-1,-1 1 1,0 0 0,0 1-1,0 0 1,0 0-1,-1 1 1,-3-1 29,-129-21-8295,83 24-1693</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54.181"/>
    </inkml:context>
    <inkml:brush xml:id="br0">
      <inkml:brushProperty name="width" value="0.05" units="cm"/>
      <inkml:brushProperty name="height" value="0.05" units="cm"/>
      <inkml:brushProperty name="color" value="#F6630D"/>
    </inkml:brush>
  </inkml:definitions>
  <inkml:trace contextRef="#ctx0" brushRef="#br0">80 26 7495,'0'0'11851,"0"0"-7751,0 0-865,0 0-993,0 0-832,0 0-898,0 0-384,0 0-128,-25-16-704,5 13-1122,0-1-1761,6 1-6471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51.632"/>
    </inkml:context>
    <inkml:brush xml:id="br0">
      <inkml:brushProperty name="width" value="0.05" units="cm"/>
      <inkml:brushProperty name="height" value="0.05" units="cm"/>
      <inkml:brushProperty name="color" value="#F6630D"/>
    </inkml:brush>
  </inkml:definitions>
  <inkml:trace contextRef="#ctx0" brushRef="#br0">52 241 10666,'0'0'2466,"0"0"-688,0 0 26,0 0-330,-8 14-204,1-4-1052,2-3-137,1-1 1,0 1-1,0 0 0,1 0 1,0 0-1,0 0 1,0 1-1,1-1 1,0 1-1,1 0 0,0 0 1,0-1-1,0 4-81,2 9 54,1-1 0,1 0 0,1 0 0,0-1 0,2 1-1,0-1 1,0 0 0,2 0 0,1-1 0,0 0 0,1-1-1,0 1 1,1-2 0,1 0 0,1 0 0,0-1 0,1-1 0,0 0-1,1-1 1,1-1 0,0 0 0,0-1 0,8 4-54,-17-11 9,1 0 0,-1 0 0,0-1 0,1 1 0,0-2 0,-1 1 0,1-1 0,0 0 0,0-1 0,0 0 0,0 0 0,0 0 0,-1-1 0,1 0 0,0-1 1,0 0-1,-1 0 0,1-1 0,-1 0 0,0 0 0,0 0 0,0-1 0,0 0 0,-1-1 0,1 0 0,-1 0 0,0 0 0,-1 0 0,1-1 0,-1 0 0,0 0 0,0-1 0,-1 1 0,0-1 0,0 0 0,1-3-9,5-20 620,-1-1-1,-2 1 0,-1-1 0,-1-1 1,-2 1-1,-1-1 0,-1 0 0,-2-3-619,-7-18 1479,-3 70-491,7 8-943,0 1 0,2-1 0,1 1 0,1 0 1,1 0-1,1-1 0,1 1 0,2-1 0,0 0 0,2 0 1,1 0-1,0-1 0,10 16-45,-14-33-234,0-1 0,1 1-1,-1-1 1,1 0 0,1-1 0,-1 1 0,1-1-1,0 0 1,0-1 0,1 1 0,-1-1 0,1-1 0,4 3 234,25 4-4349,2-9-3547,-17-5 182</inkml:trace>
  <inkml:trace contextRef="#ctx0" brushRef="#br0" timeOffset="294.999">933 199 11979,'9'-176'11152,"-8"155"-8649,-1 19 1502,-10 259-877,14-167-3596,5-1 0,3 1 0,15 52 468,-26-141-162,13 49-3838,5-25-6700,-10-20 2783</inkml:trace>
  <inkml:trace contextRef="#ctx0" brushRef="#br0" timeOffset="572.885">776 403 8712,'0'0'4196,"0"0"-2210,0 0 673,-67-82-449,67 72-1057,3 1-545,19 1-415,10-1-161,12 4-32,11 3-32,7 2-321,3 0-448,3 0-95,2 0-290,0 4-1056,0-1-2242,-14 2-4324</inkml:trace>
  <inkml:trace contextRef="#ctx0" brushRef="#br0" timeOffset="872.826">1628 194 10826,'0'0'3054,"0"0"47,0 0-95,0 0-572,0 0-459,0 0-437,0 0-412,0 0-272,-8-3-293,2 1-496,5 1-55,-1 1 0,1-1 0,0 0 0,-1 1-1,1-1 1,-1 1 0,1-1 0,-1 1 0,1 0 0,-1 0 0,1 0 0,-1-1 0,1 1-1,-1 1 1,1-1 0,-1 0 0,1 0 0,-1 1 0,1-1 0,-1 1 0,1-1-1,-1 1 1,1-1 0,0 1 0,-1 0 0,1 0 0,0 0 0,0 0 0,-1 0 0,1 0-1,0 0 1,0 0 0,0 0 0,0 0 0,0 2-10,-16 22 48,2 1 0,1 1 0,1 1 0,2 0 0,0 0 0,2 1 0,2 0 0,0 0 0,2 1 0,1 0 0,1 0 1,2 1-1,2 25-48,0-50-100,0 0 0,0 0 0,1 0 0,0 0 0,0-1 0,0 1 0,1-1 0,0 1-1,0-1 1,0 0 0,1 0 0,0 0 0,0-1 0,0 1 0,0-1 0,1 0 0,0 0 0,0-1 0,0 1 0,0-1 0,0 0 0,1 0 0,-1-1 0,1 0 0,0 0 0,-1 0 0,1 0 0,0-1 100,13 3-415,-1-1 0,1 0-1,0-2 1,-1 0 0,1-1-1,0-1 1,0 0-1,12-4 416,-17 2-24,0-1-1,-1 0 1,1-1-1,-1 0 1,0-1-1,0-1 1,-1 0-1,1-1 1,-2 0-1,1-1 1,-1 0-1,0-1 1,-1 0-1,0-1 1,-1 0-1,0 0 1,-1-1-1,0 0 1,5-12 24,9-21 492,-1-1 1,-3-1 0,-2 0 0,11-51-493,-20 33 982,-8 65-949,0 0 1,0 0-1,0 0 0,-1 0 0,1 0 0,0 1 1,0-1-1,0 1 0,0-1 0,-1 1 0,1-1 1,0 1-1,0 0 0,0-1 0,0 1 0,0 0 1,0 0-1,1 0 0,-1 0 0,0 0 0,0 0 1,1 0-1,-1 0 0,0 0 0,1 0 0,-1 0 1,1 0-1,-1 0 0,1 0 0,0 1 0,0-1 0,-1 1-33,-8 20 55,1 0-1,1 1 1,1 1-1,1-1 1,1 1-1,1 0 1,1-1-1,2 1 1,0 0-1,2 14-54,-2-29 1,0 1 0,0 0 0,1 0-1,0-1 1,1 1 0,0-1 0,1 1 0,0-1 0,0 0-1,1 0 1,0 0 0,0-1 0,1 1 0,0-1 0,1 0-1,0 0 1,0-1 0,0 0 0,1 0 0,1 0 0,-1-1-1,1 0 1,0 0 0,0-1 0,0 0 0,1-1 0,0 0-1,0 0 1,0-1 0,0 0 0,0 0 0,6 0-1,-4-1-83,-1 0 0,0-1 0,1 0 1,-1-1-1,0 0 0,1-1 0,-1 0 1,0 0-1,1-1 0,-1-1 0,0 0 1,0 0-1,-1 0 0,1-2 1,-1 1-1,1-1 0,-2 0 0,1-1 1,0 0-1,-1-1 0,0 1 0,-1-2 1,1 1-1,-2-1 0,1 0 0,-1 0 1,0-1-1,0 0 0,-1 0 0,-1 0 1,1-1-1,-1-1 83,-1-1 51,-1-1 0,0 1 0,-1 0 0,-1-1 0,0 1 0,-1 0 0,0-1 0,-1 1 0,0 0 0,-1 0 0,0 0 0,-1 0 0,0 0 0,-1 1 0,0-1 0,-1 1 0,0 1 0,-1-1 0,0 1 0,-1 0 0,-1 0-51,-5-7-149,-2 1 0,0 0 0,-1 1-1,0 1 1,-2 0 0,-8-4 149,-69-31-3908,59 36-4921</inkml:trace>
  <inkml:trace contextRef="#ctx0" brushRef="#br0" timeOffset="1570.992">2740 252 13805,'0'0'3369,"0"0"-951,0 0-197,0 0-737,0 0-817,-14 13-405,-41 41-145,52-49-111,0 0 1,0 0-1,0 0 1,1 0-1,0 1 0,0-1 1,0 1-1,1-1 1,0 1-1,0 0 0,0-1 1,1 1-1,0 0 1,0 0-1,0-1 1,1 1-1,0 2-6,0 14 14,1 2-51,0-1 1,2 0-1,1 0 1,0 0-1,2-1 1,7 16 36,3 14-908,-52-196 22,42 2 2380,-6 137-1413,0 0 0,0 1 0,1-1 0,-1 1 0,1-1 0,1 1-1,-1-1 1,0 1 0,1 0 0,0 0 0,0 1 0,0-1 0,1 0-1,-1 1 1,1 0 0,-1 0 0,1 0 0,0 0 0,1 1 0,-1-1-1,0 1 1,1 0 0,-1 0 0,1 1 0,-1-1 0,1 1 0,0 0-1,1 0-80,4 1 39,0 0 0,0 0 0,1 1 0,-1 0 0,0 0 0,0 1 0,0 1 0,0 0 0,0 0 0,-1 1 1,1 0-1,-1 0 0,0 1 0,0 1 0,-1 0 0,1 0 0,-1 0 0,0 1 0,0 1-39,5 4-5,-1 1 0,0 1 0,-1-1 1,0 2-1,-1 0 0,-1 0 1,0 1-1,-2 0 0,1 0 0,2 12 5,-5-11-115,0 0 0,-2 0 0,0 0 0,-1 1 0,-1-1 0,0 1-1,-2 12 116,1-29-10,0-1-1,1 1 0,-1-1 0,0 1 1,0 0-1,0-1 0,0 1 0,0 0 1,0-1-1,0 1 0,0 0 0,0-1 1,0 1-1,-1 0 0,1-1 0,0 1 1,0-1-1,-1 1 0,1 0 0,0-1 0,-1 1 1,1-1-1,0 1 0,-1-1 0,1 1 1,-1-1-1,1 1 0,-1-1 0,1 0 1,-1 1-1,1-1 0,-1 0 0,1 1 1,-1-1-1,0 0 0,1 1 0,-1-1 1,1 0-1,-1 0 0,0 0 0,1 0 1,-1 0-1,0 0 0,1 0 0,-1 0 1,0 0-1,1 0 0,-1 0 0,1 0 1,-1 0-1,0 0 0,1-1 0,-1 1 1,0 0-1,1 0 0,-1-1 0,1 1 1,-1-1-1,1 1 0,-1 0 0,1-1 1,-1 1-1,1-1 0,-1 1 0,1-1 0,0 1 1,-1-1-1,1 0 11,-4-14 103,0-1 1,1 0-1,1 0 1,1 0-1,0-1 1,1 1-1,1 0 1,0 0-1,1 0 1,1 0-1,1 0 1,0 1-1,3-8-103,-4 9 130,1 0 0,0 0 0,1 0 1,0 0-1,1 1 0,0 0 0,1 1 0,1-1 0,0 1 0,1 0 0,0 1 0,1 0 0,0 1 0,0 0 0,1 0 0,1 1 0,0 1 0,0 0 0,0 0 1,1 1-1,0 1 0,5-1-130,-13 6 13,0 0-1,1 1 1,-1 0 0,0 0 0,1 0 0,-1 1 0,0 0 0,0 0 0,0 0 0,0 0 0,0 1 0,0 0 0,0 0 0,0 1-1,0-1 1,-1 1 0,0 0 0,1 0 0,-1 0 0,0 1 0,0-1 0,-1 1 0,1 0 0,-1 0 0,0 1 0,0-1 0,1 2-13,5 9-2,-1 0 0,0 1 0,-1-1 0,-1 1 1,0 1-1,-2-1 0,3 15 2,-3-8-162,-1 0 0,-1 0 0,-1 0 1,-1 0-1,-1 0 0,-2 10 162,-20 81-4843,16-81 658,5-5-2723</inkml:trace>
  <inkml:trace contextRef="#ctx0" brushRef="#br0" timeOffset="2224.106">3726 297 9161,'0'0'3512,"0"0"-981,0 0-81,0 0-678,0 0-768,0 0-326,0 0-166,-1 2-10,1 4-377,1 1-1,0-1 1,0 1 0,1-1-1,-1 0 1,1 0-1,1 1 1,-1-1 0,1 0-1,0-1 1,0 1-1,1-1 1,0 1-1,1 0-124,4 9 173,-8-11-159,0 1 1,0-1-1,1 0 0,0 0 1,0 0-1,0 0 1,0 0-1,0-1 0,1 1 1,0 0-1,-1-1 1,2 0-1,-1 0 1,0 0-1,0 0 0,1 0 1,0-1-1,-1 0 1,1 1-1,0-1 0,0 0 1,0-1-1,0 1 1,1-1-1,-1 0 0,0 0 1,1 0-1,-1-1 1,1 1-1,-1-1 1,0 0-1,1-1 0,-1 1 1,1-1-1,-1 0 1,0 0-1,1 0 0,-1 0 1,0-1-1,4-1-14,-1-4 175,0 0 0,0-1 0,-1 0 0,0 0 0,0 0 0,-1-1 0,0 0-1,0 0 1,-1 0 0,0-1 0,-1 1 0,0-1 0,0 0 0,-1 0 0,-1 0 0,1 0 0,-2 0-1,1 0 1,-1 0 0,-1 0 0,0-4-175,-1 10 16,1 0 0,-1 0-1,0 0 1,0 0 0,0 0 0,-1 0 0,1 1-1,-1-1 1,0 1 0,0 0 0,0-1 0,0 1-1,-1 1 1,1-1 0,-1 0 0,0 1 0,0 0-1,0 0 1,0 0 0,0 0 0,0 1 0,0-1-1,-1 1 1,1 0 0,-1 1 0,1-1-1,0 1 1,-1 0 0,1 0 0,-1 0 0,1 0-1,-1 1 1,1 0 0,0 0 0,-1 0 0,1 0-1,0 1 1,0 0 0,0-1 0,0 2 0,0-1-1,0 0 1,1 1 0,-1 0 0,1-1 0,-1 1-1,1 1 1,-2 2-16,-5 5-2,0 0 0,1 0 0,0 1 0,1 1 0,1-1 0,0 1 0,1 0 0,0 1 1,1-1-1,0 1 0,1 0 0,1 1 0,0-1 0,1 1 0,1-1 0,0 1 0,1-1 0,0 1 0,1 0 0,1-1 0,1 1 0,0-1 0,0 0 0,1 0 0,1 0 0,1 0 0,0-1 0,0 0 0,2 0 0,5 8 2,-7-13-21,1-1-1,-1 0 0,1 0 1,1-1-1,-1 0 0,1-1 1,0 1-1,0-1 0,1-1 1,-1 1-1,1-2 0,0 1 1,0-1-1,0 0 0,1-1 1,-1 0-1,0-1 0,1 0 1,0 0-1,-1-1 0,1 0 1,-1-1-1,1 0 0,-1-1 1,1 0-1,-1 0 0,0-1 1,0 0-1,0 0 0,0-1 1,0 0-1,-1-1 0,0 0 1,7-5 21,18-24-4,-1 0 0,-2-2 1,-2-2-1,-1 0 0,-2-2 0,-2 0 1,17-43 3,-25 55 26,56-130 75,-71 158-100,-1 1 1,1-1-1,-1 0 0,1 0 0,-1 0 0,0 1 1,1-1-1,-1 0 0,1 0 0,-1 0 1,0 0-1,1 0 0,-1 0 0,0 0 0,1 0 1,-1 0-1,1 0 0,-1-1 0,0 1 1,1 0-1,-1 0 0,1-1 0,-1 1 1,1 0-1,-1-1 0,1 1 0,-1 0 0,1-1 1,-1 1-1,1-1 0,-1 1 0,1-1 1,0 1-1,-1-1 0,1 1 0,0-1 0,-1 1 1,1-1-1,0 1 0,0-1 0,0 1 1,-1-1-1,1 0 0,0 1 0,0-1 0,0 0 1,0 1-1,0-1-1,-9 16-2,0 1 1,1-1 0,1 1-1,1 1 1,0 0 0,1-1-1,1 2 1,0-1-1,1 0 1,1 1 0,1-1-1,1 1 1,0-1-1,1 1 1,1 0 0,1-1-1,0 0 1,1 0-1,1 0 1,0 0 0,2 0-1,0-1 1,1 1 1,92 166-32,-97-178 29,0-2 6,0 1-1,-1-1 0,1 1 0,-1 0 0,0-1 0,0 1 0,0 0 1,-1 0-1,1 1 0,-1-1 0,0 0 0,0 0 0,-1 1 1,1-1-1,-1 0 0,0 2-2,-40-1 96,21-6-111,0-2 0,0 0 0,1-1 0,0-1 0,0 0 0,0-1 0,1-2 0,-1 1 0,2-2-1,-1 0 1,-9-8 15,-5-14-2974,30 19-1107,10 1-3619,11 3-5342</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49.846"/>
    </inkml:context>
    <inkml:brush xml:id="br0">
      <inkml:brushProperty name="width" value="0.05" units="cm"/>
      <inkml:brushProperty name="height" value="0.05" units="cm"/>
      <inkml:brushProperty name="color" value="#F6630D"/>
    </inkml:brush>
  </inkml:definitions>
  <inkml:trace contextRef="#ctx0" brushRef="#br0">35 123 14382,'4'-14'4446,"14"-45"-1483,9 10 3529,-24 53-4143,-3 35-1999,-2 0 1,-2 0 0,-1 0-1,-2-1 1,-12 37-351,-8 47 382,19-79-465,1 0-1,3 0 1,1 0 0,2 1 0,3 11 83,23 19-4150,9-35-4849,-14-25-1523</inkml:trace>
  <inkml:trace contextRef="#ctx0" brushRef="#br0" timeOffset="417.58">451 508 11659,'0'0'5798,"0"0"-2862,0 0-518,2-14-496,5-44-529,-26-5 920,9 44-1850,3 4-374,2-1-1,0 1 1,1-1-1,1 0 1,0 0 0,1-1-1,0 1 1,2 0 0,0-1-1,2-8-88,-2 20-2,1 1-1,0-1 0,0 1 1,1-1-1,-1 1 0,1-1 0,0 1 1,0 0-1,1 0 0,-1 0 1,1 0-1,0 1 0,0-1 1,0 0-1,1 1 0,-1 0 1,1 0-1,-1 0 0,1 0 1,0 1-1,0 0 0,1 0 1,-1 0-1,0 0 0,1 0 1,-1 1-1,1 0 0,-1 0 1,1 0-1,0 0 0,-1 1 1,1 0-1,0 0 0,4 0 3,-6 2-24,0-1 0,0 1 0,0 0 0,0-1-1,-1 1 1,1 1 0,0-1 0,-1 0 0,0 0-1,1 1 1,-1 0 0,0-1 0,0 1 0,-1 0-1,1 0 1,0 0 0,-1 0 0,0 0 0,0 0-1,0 1 1,0-1 0,0 0 0,-1 1 0,1-1-1,-1 0 1,0 1 0,0-1 0,0 0 0,-1 1-1,0 2 25,-1 19-12,-2 0-1,0-1 0,-2 1 0,-1-1 0,-1 0 0,0-1 1,-2 0-1,-1 0 0,-1-1 0,-1-1 0,0 0 1,-2 0-1,-2 0 13,-2 8-4,-155 249 100,171-275-96,1-1 1,0 1 0,1 0-1,-1-1 1,0 1-1,1 0 1,-1 0 0,1 0-1,0 0 1,0 0 0,0 0-1,0 0 1,1 0-1,-1 1 1,1-1 0,0 0-1,0 0 1,0 1-1,0-1 1,1 0 0,-1 0-1,1 0 1,0 1 0,0-1-1,0 0 1,0 0-1,1 0 1,-1-1 0,1 1-1,-1 0 1,1 0 0,0-1-1,0 1 1,0-1-1,1 0 1,-1 1 0,1-1-1,-1 0 1,1 0 0,0-1-1,-1 1 1,1-1-1,1 1 0,18-1 5,0 0 0,0-2-1,0-1 1,-1 0 0,1-2 0,0 0-1,-1-2 1,0 0 0,0-1-1,-1-2 1,0 0 0,-1-1 0,1 0-1,-2-2 1,0 0 0,0-1-1,6-7-4,-15 14 32,1 0 0,-1-1 0,0 1 0,-1-2-1,1 0 1,-2 0 0,1 0 0,-1-1-1,0 0 1,-1 0 0,0-1 0,0 1 0,-1-2-1,0 1 1,-1 0 0,0-1 0,-1 0-1,0 0 1,-1 0 0,0 0 0,-1 0-32,-4 4 0,-1 0 0,0 0 1,-1 1-1,0 0 0,0 0 0,0 0 1,0 0-1,-1 1 0,0 0 1,0 0-1,-1 0 0,1 1 0,-1 0 1,0 1-1,0-1 0,0 1 1,-1 0-1,1 1 0,-3-1 0,-100-31-2940,35 24-8042,40 10-4772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5:48.806"/>
    </inkml:context>
    <inkml:brush xml:id="br0">
      <inkml:brushProperty name="width" value="0.05" units="cm"/>
      <inkml:brushProperty name="height" value="0.05" units="cm"/>
      <inkml:brushProperty name="color" value="#F6630D"/>
    </inkml:brush>
  </inkml:definitions>
  <inkml:trace contextRef="#ctx0" brushRef="#br0">221 78 4612,'0'0'7949,"0"0"-3902,0 0-1757,0 0-240,0 0-214,0 0-416,0 0-325,0 0-321,0-12-80,3-53 2188,-3 64-2444,0 1-102,0 0-58,0 8 58,-31 176 275,12-102-512,-16 72-49,12-59-534,5 0 0,-2 53 484,26-51-3811,-5-95 3510,-1-1 0,1 0 0,0 0 0,0 0 0,0 0 0,0 0 0,0 0 0,0 0 0,0 0 0,1 0 0,-1 0 0,0-1 0,0 1 1,1 0-1,-1-1 0,0 1 0,1-1 0,-1 1 0,1-1 0,-1 0 0,0 0 0,1 1 0,-1-1 0,1 0 0,-1 0 0,1-1 0,-1 1 0,1 0 1,-1 0-1,0-1 0,1 1 0,-1-1 0,0 1 0,1-1 0,0 0 301,20-10-6876</inkml:trace>
  <inkml:trace contextRef="#ctx0" brushRef="#br0" timeOffset="312.412">570 100 13869,'0'0'4009,"0"0"-768,0 0-428,0 0-726,0 0-560,0 0-401,0 0-309,3 12-117,2 104 351,-131 336 150,106-295-2759,38-124-3005,5-36-6612,-14-5 1347</inkml:trace>
  <inkml:trace contextRef="#ctx0" brushRef="#br0" timeOffset="646.894">4 463 11851,'0'0'4885,"0"0"-1757,0 0-656,0 0-604,0 0-608,0 0-406,0 0-299,18-13-314,-12 9-227,7-6 0,-1 1-1,2 1 1,-1 0 0,1 1 0,0 1 0,1 0 0,-1 0 0,1 2-1,9-2-13,38-6-304,160-26 501,-75 35-5583,-127 7-203,-13 3-3406</inkml:trace>
  <inkml:trace contextRef="#ctx0" brushRef="#br0" timeOffset="647.894">0 676 12972,'0'0'4324,"0"0"-1537,0 0-257,0 0-768,0 0-513,0 0-288,121 60-352,-57-72-321,4-3-224,5-1 32,4-1-64,-9-3-32,-5 1 0,-11 3-512,-6 2-1154,-12 1-1377,-7 0-3715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5:56.372"/>
    </inkml:context>
    <inkml:brush xml:id="br0">
      <inkml:brushProperty name="width" value="0.05" units="cm"/>
      <inkml:brushProperty name="height" value="0.05" units="cm"/>
    </inkml:brush>
  </inkml:definitions>
  <inkml:trace contextRef="#ctx0" brushRef="#br0">1 3628 7175,'0'0'1810,"0"0"-1058,0 0-597,0 0 53,0 0 241,0 0 181,0 0-145,0 0-271,1 4-54,-1-1-122,1 0-1,1 0 1,-1 0-1,0-1 1,1 1 0,0-1-1,-1 1 1,1-1-1,0 1 1,0-1 0,0 0-1,1 0 1,-1 0-1,0 0 1,1 0 0,-1-1-1,1 1 1,0-1-1,-1 0 1,1 0-1,0 0 1,0 0 0,0 0-1,1 0-37,46 14 109,0-2-1,1-2 1,0-3-1,0-2 1,1-2 0,0-2-1,0-2 1,-1-3-1,1-2 1,-1-2-1,0-3 1,14-5-109,71-21 229,-1-6 1,-2-5-1,99-53-229,-134 54 416,-3-5-1,-1-4 0,-4-3 1,-2-5-1,63-59-415,-38 12 414,-6-5 0,87-120-414,223-295 603,-313 393-397,6 5 1,5 5-1,7 4-206,-77 86 37,1 2 1,2 2-1,1 2 1,1 2-1,2 3 0,0 1 1,2 3-1,23-4-37,-40 18 65,0 1-1,1 2 1,0 2 0,0 1 0,0 3-1,0 0 1,-1 3 0,1 1 0,-1 1-1,0 3 1,0 1 0,-1 1-1,0 2 1,-1 2 0,-1 1 0,9 7-65,271 181-54,-271-175 68,-2 2 0,-1 2-1,-2 1 1,-2 2 0,0 2 0,-3 1-1,16 26-13,128 178 102,177 282-6,-308-465-98,2-2 0,3-3-1,2-1 1,2-3 0,11 4 2,26 14 58,4-3 0,2-5 1,3-4-1,2-5 0,3-4 0,1-5 0,3-4 0,0-6 0,31 3-58,-10-8 31,2-4 0,0-7-1,1-6 1,65-5-31,-147-6 17,0-2 1,-1-2-1,1-3 1,38-10-18,-93 23-1110,-6-2-5644,4-4-1723</inkml:trace>
  <inkml:trace contextRef="#ctx0" brushRef="#br0" timeOffset="1836.145">223 4129 288,'0'0'1527,"0"0"-262,0 0 107,-9-2 139,-3 0-767,-10-1-246,-3 3 5243,67 2-1779,18 1-4043,411-8 166,572-38 86,-380 9 147,553-17-38,363 33-254,-887 23 6,-405-3-86,557-13 119,-262-2-108,-502 11 49,-80-9-5281,-4 9-2134</inkml:trace>
  <inkml:trace contextRef="#ctx0" brushRef="#br0" timeOffset="3709.645">3897 853 5765,'0'0'2600,"0"0"-683,0 0 63,0 0 28,0 0-97,0 0-214,0 0-437,0 0-315,2-2-187,-1 2-689,-1 0-1,1 0 1,0 0 0,0 0 0,0 0-1,0 0 1,-1 0 0,1 1-1,0-1 1,0 0 0,0 0 0,-1 1-1,1-1 1,0 1 0,-1-1-1,1 1 1,0-1 0,0 1-1,-1-1 1,1 1 0,-1-1 0,1 1-1,-1 0 1,1-1 0,-1 1-1,1 0 1,-1-1 0,0 1 0,1 0-1,-1 0 1,0 0 0,1-1-1,-1 1 1,0 0 0,0 0-1,0 0 1,0 0 0,0-1 0,0 1-1,0 0 1,0 0 0,0 0-1,0 0 1,-1-1 0,1 1 0,0 0-1,0 0 1,-1 0 0,1-1-1,-1 1 1,1 0 0,0-1 0,-1 1-1,0 0-68,-1 638 2130,4-581-2147,-2 0 0,-3 0-1,-3-1 1,-5 15 17,-52 436-123,49-360 158,6 147-35,6-149 18,-19 156-71,2-12 58,2 33 22,8-38-27,6 51-32,-11-276 438,21-79-459,2-6-113,-8 6-5915,-4 13-3528</inkml:trace>
  <inkml:trace contextRef="#ctx0" brushRef="#br0" timeOffset="5356.606">2712 4970 9225,'0'0'4297,"0"0"-1500,0 0-405,1-4-422,-1 4-1903,1 0 1,-1 1 0,0-1-1,0 0 1,1 0-1,-1 0 1,0 0-1,1 0 1,-1 0 0,0 0-1,0 0 1,1 0-1,-1 0 1,0 0-1,1 0 1,-1 0 0,0 0-1,0 0 1,1 0-1,-1 0 1,0 0-1,1 0 1,-1-1-1,0 1 1,0 0 0,1 0-1,-1 0 1,0 0-1,0-1 1,0 1-1,1 0 1,-1 0 0,0-1-1,0 1 1,0 0-1,1 0 1,-1-1-1,0 1 1,0 0 0,0 0-1,0-1-67,8 42 1405,8 150 444,0-8-3864,-11-139-2005,0-16-4527,-3-13-1270</inkml:trace>
  <inkml:trace contextRef="#ctx0" brushRef="#br0" timeOffset="5924.931">2780 4957 6438,'0'0'2290,"0"0"32,0 0 300,0 0-247,0 0-426,0 0-545,0 0-417,0 0-165,-3-9-165,2 8-628,-12-29 312,8 25-167,7 25-3,1-13-161,1 0-1,0 1 1,1-1 0,0-1-1,0 1 1,0-1-1,1 1 1,0-2-1,0 1 1,0-1-1,1 0 1,0 0 0,0-1-1,0 1 1,1-2-1,-1 1 1,1-1-1,0 0 1,3 0-10,3 4-258,0-1-1,0-1 1,0-1 0,0 0-1,1 0 1,0-1 0,-1-1-1,1-1 1,0 0 0,0-1-1,0 0 1,0-2 0,0 1-1,0-2 1,-1 0 0,1-1-1,-1 0 1,0-1 0,0-1-1,0 0 1,-1-1 0,0 0-1,5-4 259,-10 4 139,-1 0-1,0 0 1,0 0-1,0-1 1,-1 0-1,0 0 0,-1-1 1,0 0-1,0 0 1,-1 0-1,0 0 1,-1-1-1,0 1 1,0-1-1,-1 0 1,0-5-139,-3 13 79,0 1 1,0 0 0,0 0 0,0 0 0,-1 1 0,1-1-1,0 0 1,-1 0 0,1 1 0,0-1 0,-1 1-1,1-1 1,-1 1 0,1-1 0,-1 1 0,1 0-1,-1 0 1,1 0 0,-1 0 0,1 0 0,-1 0-1,1 0 1,-1 1 0,1-1 0,-1 0 0,1 1-1,-1-1 1,1 1 0,0-1 0,-1 1 0,1 0 0,0 0-1,0 0 1,-1 0 0,1 0 0,0 0 0,0 0-1,0 0 1,0 0 0,0 1-80,-34 27 95,2 2 0,1 2 0,2 1 0,1 1 0,-21 33-95,8 33-288,42-101 253,1 1 0,0 0 0,0-1 0,0 1 0,0 0 1,0-1-1,0 1 0,0-1 0,1 0 0,-1 1 0,0-1 0,0 0 0,0 0 0,0 1 0,0-1 1,1 0-1,-1 0 0,0 0 0,0 0 0,0-1 0,0 1 0,0 0 0,1 0 0,-1-1 0,0 1 1,0-1-1,0 1 0,0-1 0,0 1 0,0-1 0,0 0 0,0 1 0,0-1 0,0 0 1,-1 0-1,1 0 0,0 0 0,0 1 0,-1-1 0,1 0 0,0-1 35,149-171 64,-148 172-28,1-1-1,0 0 1,0 0-1,0 1 1,0 0-1,0 0 1,0 0-1,0 0 1,0 0-1,1 0 1,-1 1-1,0 0 1,1-1-1,-1 1 1,0 0 0,0 1-1,1-1 1,-1 1-1,0-1 1,0 1-1,0 0 1,1 0-1,-1 0 1,0 1-1,0-1 1,-1 1-1,1 0 1,0 0-1,0 0 1,-1 0-1,1 0 1,-1 0-1,0 1 1,0-1-1,0 1 1,0-1-1,0 1 1,0 0-1,-1 0 1,1 0-1,-1 0 1,0 0-1,0 0 1,0 0-1,0 1 1,-1-1 0,1 0-1,-1 0 1,0 3-36,12 198 236,-13-139-248,0-40-219,4 59-1381,12-32-5370,-5-34 1345</inkml:trace>
  <inkml:trace contextRef="#ctx0" brushRef="#br0" timeOffset="6986.651">3531 5063 3395,'1'-14'4468,"4"-67"-111,-3 83 1697,3 32-5596,-5 32-228,-1-40-181,1 0-1,0 0 1,2 1-1,1-1 1,1 0 0,2 0-1,0-1 1,2 0 0,3 6-49,-10-29 2,0 1 1,0-1-1,0 0 0,1 1 1,-1-1-1,1 0 1,-1 0-1,1 0 1,0 0-1,0-1 0,0 1 1,0 0-1,0-1 1,0 1-1,1-1 0,-1 0 1,0 0-1,1 0 1,-1 0-1,1 0 1,-1 0-1,1-1 0,-1 1 1,1-1-1,0 0 1,-1 0-1,1 0 1,-1 0-1,1 0 0,0 0 1,-1-1-1,1 1 1,-1-1-1,1 0 1,-1 0-1,1 0 0,-1 0 1,0 0-1,1 0 1,-1-1-1,0 1 1,0-1-1,0 0 0,1 0-2,8-10 172,0-1 0,0 0-1,-2 0 1,0-1 0,0 0-1,-1 0 1,-1-1 0,-1 0-1,0 0 1,0-1 0,-2 1 0,0-1-1,-1-1 1,0 1 0,-2 0-1,1 0 1,-2-1 0,-1 1-1,-1-13-171,3 25 42,-1 1-1,0 0 1,1-1 0,-1 1-1,0-1 1,-1 1 0,1 0-1,0-1 1,-1 1 0,0 0-1,0 0 1,0-1 0,0 1-1,-1 0 1,1 0-1,-1 0 1,1 0 0,-1 1-1,0-1 1,0 0 0,-1 1-1,1-1 1,0 1 0,-1 0-1,0 0 1,1 0-1,-1 0 1,0 0 0,0 1-1,0-1 1,0 1 0,0 0-1,0 0 1,-1 0 0,1 0-1,0 0 1,-1 1 0,1-1-1,0 1 1,-1 0-1,1 0 1,0 0 0,-1 1-1,1-1 1,-1 1-42,-6 2 14,0 1 1,0 0-1,0 1 0,0 0 1,1 0-1,0 1 1,0 0-1,1 1 0,0 0 1,0 0-1,0 1 0,1 0 1,0 0-1,1 1 1,0-1-1,0 1 0,1 1 1,0-1-1,0 1 0,-2 9-14,0 0-9,1 1-1,0 0 1,2 0-1,0 0 1,1 0-1,1 0 1,1 1-1,1-1 1,1 1-1,2 13 10,-1-22-148,1 1 0,1-1 0,0 1 0,1-1 0,0 0 0,1 0 1,0-1-1,0 0 0,2 0 0,-1 0 0,1-1 0,1 0 0,0-1 0,0 0 0,1 0 0,0-1 0,0 0 0,1-1 0,0 0 0,0-1 0,1 0 0,0-1 0,0 0 0,0-1 0,1 0 0,-1-1 1,1 0-1,12 0 148,-9 0-13,0 0 0,0-1 0,1-1 0,-1-1 0,0 0 0,1-1 0,-1-1 0,0 0 0,0-2 1,0 0-1,0 0 0,0-1 0,-1-1 0,0-1 0,0 0 0,-1-1 0,0 0 0,0-2 0,-1 1 1,0-2-1,-1 1 0,0-2 0,-1 1 0,7-11 13,-1-2 254,-1-1 0,-1 0 0,-1-1 0,-1-1 0,-2 0 0,-1 0 0,0-1 0,-3-1 0,0 0 0,-2 0-1,-1 0 1,-1 0 0,-1-1 0,-3-16-254,2 43 44,-1-1-1,0 0 1,1 0-1,-2 1 1,1-1-1,0 0 1,-1 0-1,0 1 1,0-1-1,0 0 1,0 1-1,0-1 1,-1 1-1,1-1 1,-1 1-1,0 0 1,0 0-1,-1 0 1,1 0-1,0 0 1,-1 0 0,0 1-1,0-1 1,0 1-1,0 0 1,0 0-1,0 0 1,0 0-1,-1 0 1,1 1-1,-1-1 1,1 1-1,-1 0 1,1 0-1,-1 0 1,0 1-1,0-1 1,1 1-1,-1 0 1,-3 0-44,-3 4 55,0 1 0,0-1 0,0 1 1,1 1-1,0 0 0,0 0 1,0 1-1,1 0 0,-1 1 0,2 0 1,-1 0-1,1 0 0,1 1 0,0 0 1,0 1-1,0-1 0,-2 9-55,-2 0 3,2 1 0,0 0 1,1 0-1,1 0 0,1 1 0,0 0 0,2 0 0,0 0 0,2 0 1,0 1-1,1-1 0,1 0 0,1 1 0,0-1 0,2 0 0,0 0 1,5 11-4,-8-28-39,0 1 1,0 0 0,1 0 0,-1-1 0,1 1 0,0-1 0,0 1 0,0-1-1,0 0 1,0 0 0,1 0 0,0 0 0,-1 0 0,1-1 0,0 1-1,1-1 1,-1 1 0,0-1 0,1 0 0,-1-1 0,1 1 0,-1-1 0,1 1-1,0-1 1,-1 0 0,1 0 0,0-1 0,0 1 0,0-1 0,0 0-1,0 0 1,0 0 0,0 0 0,0-1 0,-1 1 0,1-1 0,0 0 0,0-1-1,-1 1 1,1 0 0,0-1 0,0-1 38,9-8-4,-2 0 0,1-1 0,-2-1 0,1 0 0,-2 0 0,0-1 0,0 0 0,-2-1 0,1 0-1,-2 0 1,0-1 0,-1 1 0,-1-1 0,2-7 4,11-30-2,19-35 72,-35 88-70,-1 0 0,1 0 0,-1 0 0,1 0 0,0 1 1,-1-1-1,1 0 0,-1 0 0,1 0 0,-1 1 0,1-1 0,-1 0 0,1 0 1,-1 1-1,1-1 0,-1 0 0,1 1 0,-1-1 0,1 1 0,-1-1 1,0 0-1,1 1 0,-1-1 0,0 1 0,1-1 0,-1 1 0,0 0 1,0-1-1,0 1 0,1-1 0,-1 1 0,0-1 0,0 1 0,0-1 0,0 1 1,0 0-1,0-1 0,0 1 0,0-1 0,0 1 0,0 0 0,0-1 1,-1 1-1,1-1 0,0 1 0,0-1 0,0 1 0,-1-1 0,1 1 0,0-1 1,-1 1-1,1-1 0,-1 1 0,1 2-2,2 40 68,-3-24-62,1-1-1,0 0 1,2 1-1,0-1 0,1 0 1,0 0-1,2 0 1,0-1-1,1 1 0,0-1 1,2-1-1,0 1 1,1-1-1,0-1 1,4 5-4,-9-17-32,-1 0 0,0 0 0,1 0 0,0 0 0,0-1 0,0 1 1,0-1-1,0 0 0,0 0 0,0-1 0,1 1 0,-1-1 0,1 0 1,-1 0-1,1 0 0,0-1 0,-1 0 0,1 0 0,-1 0 1,1 0-1,0-1 0,-1 0 0,1 1 0,-1-2 0,1 1 0,-1 0 1,0-1-1,4-2 32,1-1-11,0 0 0,0-1-1,0 0 1,-1-1 0,0 1 0,-1-2 0,1 1 0,-1-1 0,-1 0 0,1 0 0,-1-1 0,2-4 11,18-40 117,-3 0 0,-1-2 1,-3 0-1,-3-1 1,2-16-118,-14 53 164,-10 19 659,-53 181-337,1 76-529,61-251-490,6-22 426,9-26 144,86-279-10,-104 320-21,0 0-1,0 0 1,0-1 0,1 1 0,-1 0 0,0 0-1,1-1 1,-1 1 0,1 0 0,-1 0 0,1 0-1,-1 0 1,1 0 0,0 0 0,0 0 0,-1 0-1,1 0 1,0 0 0,0 0 0,0 0 0,0 1-1,0-1 1,0 0 0,0 1 0,0-1-1,0 1 1,1-1 0,-1 1 0,0-1 0,0 1-1,0 0 1,1 0 0,-1-1 0,0 1 0,0 0-1,1 0 1,-1 0 0,0 0 0,0 1 0,1-1-1,-1 0 1,0 0 0,0 1 0,1-1-1,-1 1 1,0-1 0,0 1 0,0 0 0,0-1-1,0 1 1,0 0 0,0 0 0,0-1 0,0 1-1,0 0 1,-1 0 0,1 0 0,0 0 0,0 1-6,60 126 844,-52-104-733,0-1 0,2 0 0,1-1 0,0 0 0,2 0 0,16 18-111,-27-36-39,1-1-1,-1 0 0,1 0 1,0 0-1,0 0 0,0-1 0,0 0 1,0 1-1,1-1 0,-1-1 1,1 1-1,-1-1 0,1 0 1,0 0-1,-1 0 0,1-1 1,4 1 39,19-23-4867,-17-4-5858,-6 10-480</inkml:trace>
  <inkml:trace contextRef="#ctx0" brushRef="#br0" timeOffset="7325.854">5183 5052 11915,'0'0'4645,"0"0"-1490,0 0-806,0 0-721,5-14-598,18-40-309,-21 51-684,0 1 1,1 0-1,0 0 1,-1 0 0,1 0-1,0 0 1,0 1-1,0-1 1,0 1-1,0-1 1,0 1 0,0 0-1,0 1 1,1-1-1,-1 0 1,0 1-1,1 0 1,-1 0 0,0 0-1,1 0 1,-1 0-1,0 1 1,0-1-1,1 1 1,-1 0-1,0 0 1,1 1-38,-1-2 2,0 1 0,0 0 0,0 1 0,-1-1 1,1 0-1,0 1 0,-1-1 0,1 1 0,-1 0 0,1 0 0,-1 0 0,0 0 0,0 1 0,0-1 1,0 1-1,0-1 0,-1 1 0,1-1 0,-1 1 0,1 0 0,-1 0 0,0 0 0,0 0 1,0 0-1,-1 0 0,1 0 0,-1 0 0,0 0 0,1 0 0,-1 0 0,-1 0 0,1 0 0,-1 3-2,-38 95-5,-53 34 101,91-133-96,0-1 0,1 0 0,-1 0 1,1 0-1,-1 1 0,1-1 0,-1 0 0,1 1 0,0-1 0,0 0 0,0 1 0,0-1 0,0 0 0,0 1 1,0-1-1,0 0 0,0 0 0,1 1 0,-1-1 0,0 0 0,1 1 0,-1-1 0,1 0 0,0 0 1,-1 0-1,1 0 0,0 1 0,0-1 0,-1 0 0,1 0 0,0-1 0,0 1 0,0 0 0,0 0 0,1 0 1,-1-1-1,0 1 0,0 0 0,0-1 0,0 1 0,1-1 0,-1 1 0,0-1 0,1 0 0,-1 0 0,0 1 1,1-1-1,-1 0 0,0 0 0,1 0 0,-1-1 0,1 1 0,75-9-405,32-27-3780,-38 7-7213,-49 19 1180</inkml:trace>
  <inkml:trace contextRef="#ctx0" brushRef="#br0" timeOffset="7704.475">5980 4770 12460,'0'0'3726,"0"0"-1212,0 0-773,0 0-524,0 0-315,0 0-91,4 19-319,17 127-71,-18-113-453,1-1-1,1 1 1,2-1-1,1 0 0,1 0 1,11 22 32,22 46-4123,-37-90 4357,3 4-6161,-3-25-4129,-11-13 7569</inkml:trace>
  <inkml:trace contextRef="#ctx0" brushRef="#br0" timeOffset="8191.238">6002 4942 2755,'-67'-254'17413,"69"250"-14529,24 32-2778,-13-14 49,13 10-151,0-1-1,2-1 1,1-1 0,0-2 0,2-1 0,0-1 0,0-1 0,2-3 0,0 0 0,0-2-1,29 5-3,-52-13-5,-1-1 0,0 0 0,1-1 0,-1 0 0,1 0 0,-1-1 0,1 0 0,-1-1 0,1 0 0,-1 0 0,0-1 0,1-1-1,-1 1 1,0-2 0,0 1 0,-1-1 0,1 0 0,-1-1 0,0 0 0,5-3 5,3-8 11,0-1-1,-1 0 1,0-1 0,-2 0-1,0-1 1,-1 0 0,-1-1-1,-1-1 1,0 0 0,3-15-11,-12 35 1,0 0 1,0 0-1,0 0 0,0-1 1,0 1-1,0 0 1,-1 0-1,1-1 1,0 1-1,-1 0 0,1-1 1,-1 1-1,1 0 1,-1-1-1,0 1 1,0-1-1,0 1 1,0-1-1,0 1 0,0 0 1,0-1-1,0 1 1,0-1-1,0 1 1,-1-1-1,1 1 0,-1 0 1,1-1-1,-1 1 1,0 0-1,1 0 1,-1-1-1,0 1 0,0 0 1,0 0-1,0 0 1,0 0-1,0 0 1,0 0-1,0 0 0,0 0 1,-1 0-1,1 1 1,0-1-1,0 0 1,-1 1-1,1-1 0,-1 1 1,1 0-1,0-1 1,-1 1-1,1 0 1,-1 0-1,1 0 0,-1 0 1,0 0-2,-5 4-8,-1 1 1,1 0 0,0 0-1,0 1 1,1 0 0,-1 0-1,2 1 1,-1 0-1,0 0 1,1 0 0,1 0-1,-1 1 1,-1 4 7,5-10 0,-19 33-4,1-1 0,3 2 0,0 1 0,3 0 1,1 0-1,1 1 0,1 9 4,7-7-59,14-50 1,141-277 138,-105 242-28,-46 44-50,0 1-1,0-1 1,0 1 0,0-1 0,0 1 0,0-1 0,0 1 0,1 0-1,-1-1 1,0 1 0,0 0 0,0 0 0,1 0 0,-1 0-1,0 0 1,0 0 0,0 0 0,1 0 0,-1 0 0,0 1-1,0-1 1,0 1 0,0-1 0,0 1 0,0-1 0,1 1-1,-1-1 1,0 1 0,0 0 0,-1 0 0,1-1 0,0 1 0,0 0-1,0 0 1,0 0 0,-1 0 0,1 0 0,0 0 0,-1 0-1,1 0 1,-1 0 0,0 0 0,1 1 0,-1-1 0,0 0-1,1 0 1,-1 0 0,0 1 0,0-1 0,0 1-2,5 174 245,0 148-362,-5-317-141,14 65-2200,12-39-5716,-7-26 380</inkml:trace>
  <inkml:trace contextRef="#ctx0" brushRef="#br0" timeOffset="8940.318">6979 4853 7687,'0'0'3326,"0"0"-1143,0 0-218,0 0-257,0 0-400,0 0-326,0 0-304,-11 16-138,-35 56 15,34 6 372,13-66-792,-1-1-100,1 1 0,0-1 1,1 0-1,0 0 0,1-1 0,0 1 0,1 0 0,0-1 0,0 0 0,1 0 0,1 0 1,0-1-1,0 1 0,0-1 0,1-1 0,1 1 0,-1-1 0,1-1 0,5 4-35,-10-9-21,0-1 0,-1 0-1,1 0 1,0 0-1,-1-1 1,1 1-1,0-1 1,0 1-1,0-1 1,0 0-1,0 0 1,-1 0 0,1 0-1,0-1 1,0 1-1,0-1 1,0 0-1,-1 0 1,1 0-1,0 0 1,-1 0-1,1 0 1,-1-1-1,1 1 1,-1-1 0,0 0-1,1 0 1,-1 0-1,0 0 1,0 0-1,-1 0 1,1 0-1,0-1 22,46-87-7,-41 70 154,-1 1 1,0-1-1,-2-1 0,0 1 1,-1-1-1,-1 1 0,-1-1 1,-1 0-1,-1 1 0,-3-18-147,2 34 57,0 1 0,0-1 0,0 0 0,-1 0 0,1 1-1,-1-1 1,0 1 0,0 0 0,0 0 0,-1 0 0,1 1-1,-1-1 1,0 1 0,1-1 0,-1 1 0,0 0 0,0 1-1,0-1 1,-1 1 0,1 0 0,0 0 0,0 0-1,-1 0 1,1 1 0,-1 0 0,1 0 0,0 0 0,-1 0-1,1 1 1,0-1 0,-1 1 0,1 0 0,0 1 0,0-1-1,0 1 1,0 0 0,0 0 0,0 0 0,0 0-1,0 1 1,1-1 0,0 1 0,-1 0 0,1 0 0,-2 2-57,-7 5-5,-1-1 0,1 2 0,0 0 0,1 0 0,1 1 0,0 0 0,0 1 1,1 0-1,1 0 0,0 1 0,1 0 0,0 1 0,2-1 0,-1 1 0,2 0 1,0 1-1,1-1 0,0 1 0,1 0 0,1-1 0,0 1 0,2 0 0,0 7 5,0-14-149,1 0-1,0 0 0,1 0 1,0 0-1,0-1 0,1 1 1,0-1-1,0 0 0,1 0 0,0 0 1,0-1-1,1 0 0,0 0 1,0 0-1,1-1 0,0 0 1,0 0-1,1 0 0,-1-1 0,1 0 1,0-1-1,0 0 0,5 2 150,12 4-847,0-1 0,0-2-1,1 0 1,0-1 0,0-2 0,1-1-1,16 0 848,-19-1-114,0-1 0,0-1 1,-1 0-1,1-2 0,0-1 0,-1-2 0,0 0 0,0-1 0,0-1 0,0-1 1,-1-1-1,-1-1 0,0-1 0,0 0 0,15-13 114,-22 14 408,-1-1-1,-1 0 1,0-1-1,0 0 1,-1 0-1,-1-2 1,0 1 0,-1-1-1,0-1 1,-1 0-1,-1 0 1,0 0 0,-1-1-1,-1 0 1,0 0-1,-2 0 1,1-1 0,-2 1-1,0-1 1,-1-10-408,-1 22 49,-1 1-1,1 0 1,-1-1 0,0 1 0,0 0 0,-1 0 0,1 0 0,-1 0 0,0 0 0,0 0 0,0 0 0,0 1-1,-1-1 1,0 1 0,1-1 0,-1 1 0,-1 0 0,1 0 0,0 0 0,-1 1 0,1-1 0,-1 1-1,0 0 1,0 0 0,0 0 0,0 0 0,0 1 0,0 0 0,0 0 0,0 0 0,-1 0 0,1 0-1,-4 1-48,-3-1 24,1 0-1,-1 1 0,0 1 1,1-1-1,-1 2 0,1-1 0,-1 1 1,1 1-1,0 0 0,0 1 1,0 0-1,0 0 0,-7 5-23,3 1 4,1 0 0,0 1 0,0 0 0,1 1 0,1 0 0,0 1 0,0 1 0,1-1 0,1 2 0,1-1 0,0 1 0,0 1 0,2-1 0,0 1 0,1 0 0,0 1 0,2-1 0,0 1 0,0-1 0,2 1 0,0 0 0,1 0 0,0 0 0,3 10-4,-1-18-39,1-1 0,1 1 0,0-1 0,0 0 0,0 0 0,1 0 0,0-1 1,1 1-1,-1-1 0,1-1 0,1 1 0,-1-1 0,1 0 0,0 0 0,1-1 0,-1 0 0,1-1 0,0 1 0,0-1 0,1-1 0,-1 0 0,1 0 0,0 0 0,0-1 0,-1-1 0,1 1 0,0-1 0,1-1 0,-1 0 0,0 0 0,0-1 0,0 0 0,0 0 0,0-1 0,-1 0 0,1-1 0,0 0 0,-1-1 0,0 1 0,1-1 1,-2-1-1,1 0 0,0 0 0,-1 0 0,0-1 0,0 0 0,-1 0 0,0-1 0,0 0 0,1-1 39,6-16 21,0-2 1,-2 1 0,-1-1-1,-1-1 1,-1 0-1,-1 0 1,-1-1 0,-2 1-1,-1-1 1,-1 0-1,-1-6-21,0 20 14,12-320 1496,-22 314-176,-3 42-559,2 25-678,3 1-1,2-1 1,2 1-1,2 0 1,2 0 0,2 0-1,3 0 1,1-1-1,3 0 1,1 0-1,7 13-96,-14-46-5,1-1 0,0 1-1,1-1 1,1 0 0,0 0-1,0-1 1,1 0 0,1 0-1,0-1 1,1 0 0,0-1-1,0 0 1,5 3 5,-12-11-54,1 0 0,-1-1 0,0 1 0,0-1 0,1 0 0,-1 0 0,1 0 0,-1 0 1,1-1-1,-1 1 0,1-1 0,0 0 0,-1 0 0,1 0 0,-1 0 0,1-1 0,-1 1 0,1-1 0,-1 0 0,1 0 0,-1-1 0,1 1 0,-1-1 0,0 1 0,0-1 0,0 0 0,0 0 1,0 0-1,0-1 0,-1 1 0,1-1 0,0 0 54,66-98-7600,-52 65 2069,-4 3-2060</inkml:trace>
  <inkml:trace contextRef="#ctx0" brushRef="#br0" timeOffset="9235.047">8104 4985 14029,'0'0'3299,"0"0"-645,0 0-797,0 0-640,1 14-42,1 97 576,-3-89-1655,1 0 0,2 0 0,0 1 0,1-1 0,1-1 0,0 1 1,2 0-1,1-1 0,1 0 0,0-1 0,2 0 0,1 0-96,-9-16-417,14 16-1542,-4-13-7714,-9-6-673</inkml:trace>
  <inkml:trace contextRef="#ctx0" brushRef="#br0" timeOffset="9593.45">8093 4617 13485,'0'0'1922,"0"0"-1378,0 0-160,0 0-352,0 0-32,0 0-608,0 0-4933</inkml:trace>
  <inkml:trace contextRef="#ctx0" brushRef="#br0" timeOffset="10111.633">8704 5163 9385,'2'-12'4212,"8"-41"-1468,-10 51-2612,1 0 1,-1 0-1,0 0 1,0 0-1,0 0 1,0 0-1,0 0 1,0 0-1,0 0 1,-1 0 0,1 0-1,-1 0 1,0 0-1,1 0 1,-1 0-1,0 0 1,0 1-1,0-1 1,0 0-1,0 1 1,-1-1-1,1 1 1,0-1-1,-1 1 1,1-1-1,-1 1 1,0 0-1,1 0 1,-1 0-1,0 0 1,0 0-1,1 0 1,-1 0 0,0 1-1,0-1 1,0 1-1,0-1 1,0 1-1,0 0 1,0 0-1,-1 0-132,-80 9 791,65 0-795,1 0 0,-1 1 0,2 0 0,0 2 0,0 0 0,1 0 0,0 2 0,1 0 0,1 0 0,0 2 0,1-1 0,1 2 0,0-1 0,1 2 0,1-1 0,1 1 0,0 0 0,1 1 0,1 0 0,1 0 0,1 0 0,0 1 0,2-1 0,0 1 0,1 0 0,1 0 0,1 0 0,2 6 4,-3-20-68,1 0 0,1 0-1,-1 0 1,1 0 0,0 0-1,0-1 1,0 1 0,1-1-1,0 1 1,0-1 0,1 0-1,-1 0 1,1 0 0,0-1-1,0 1 1,1-1 0,-1 0-1,1 0 1,0-1 0,0 1-1,0-1 1,0 0 0,1 0-1,0-1 1,-1 0 0,1 0-1,0 0 1,0-1 0,0 1-1,0-1 1,0-1 0,0 1-1,0-1 1,0 0 0,0-1-1,0 1 1,0-1 0,0-1-1,0 1 1,0-1 0,0 0-1,0 0 1,-1 0 0,1-1-1,3-2 69,4-3 22,-1 0 1,0-1-1,0-1 0,-1 0 0,0 0 0,-1-1 0,0 0 0,-1-1 0,0 0 0,0-1 0,-2 0 0,1 0 1,-2 0-1,0-1 0,-1 0 0,4-12-22,3-20 184,-1-1 0,-3 0-1,-1-1 1,-1-30-184,-5-23 1431,-5 130-1395,2 1 1,2-1-1,0 1 0,2-1 1,1 1-1,1-1 0,2 0 0,1 0 1,1 0-1,1-1-36,66 98 229,-17-83-1981,12-40-5117,-65-5 6555,-1 0 0,-1 0 0,1 0 0,0 0 0,0-1 0,-1 1 0,1-1-1,-1 0 1,0 0 0,0-1 0,0 1 0,0 0 0,-1-1 0,1 0 0,1-3 314,36-104-120,-25 51 3921,-2-1 0,-2-1 0,-4 0 0,-1-5-3801,-9 97 150,-1 0 1,-1-1-1,-1 1 1,-2-1 0,-5 12-151,-8 34 58,14-49-50,2-12-20,2 0 0,-1 0 1,2 1-1,0-1 0,0 1 1,1-1-1,1 1 1,1 3 11,-1-17-8,0-1 1,0 1 0,1-1-1,-1 1 1,0-1 0,0 1 0,1-1-1,-1 1 1,0-1 0,1 1-1,-1-1 1,0 0 0,1 1-1,-1-1 1,1 0 0,-1 1 0,1-1-1,-1 0 1,1 1 0,-1-1-1,1 0 1,-1 0 0,1 1-1,-1-1 1,1 0 0,-1 0 0,1 0-1,-1 0 1,1 0 0,-1 0-1,1 0 1,-1 0 0,1 0-1,0 0 1,-1 0 0,1 0 0,-1 0-1,1-1 1,-1 1 0,1 0-1,-1 0 1,1-1 0,-1 1-1,1 0 1,-1 0 0,1-1 0,-1 1-1,0-1 1,1 1 0,-1 0-1,0-1 1,1 1 0,-1-1-1,0 1 1,1-1 0,-1 1-1,0-1 1,0 1 0,1-1 0,-1 1-1,0-1 1,0 1 0,0-1-1,0 1 1,0-1 0,0 1-1,0-1 1,0 0 7,85-228 112,-81 217-55,1 0-1,1 0 1,-1 0-1,2 1 0,0 0 1,0 1-1,1-1 1,0 1-1,1 1 1,0-1-1,1 2 0,0-1 1,0 1-1,8-4-56,-15 11 50,0 1-1,1 0 0,-1 0 0,0 0 1,0 1-1,1-1 0,-1 1 1,0-1-1,0 1 0,0 0 0,0 0 1,0 1-1,0-1 0,0 0 1,0 1-1,0 0 0,-1 0 0,1 0 1,-1 0-1,1 0 0,-1 0 0,0 1 1,0-1-1,0 1 0,0 0 1,0-1-1,0 1 0,-1 0 0,0 0 1,1 0-1,-1 0 0,0 0 1,0 0-1,-1 0 0,1 1 0,-1-1 1,1 1-50,0 1 34,87 283 2192,-86-283-2218,0-1 0,0 1 0,0 0 0,0-1 0,1 1-1,0-1 1,0 0 0,0 0 0,0 0 0,1 0 0,-1 0 0,1-1 0,0 1 0,0-1-1,0 0 1,1-1 0,-1 1 0,1-1 0,-1 1 0,1-1 0,0-1 0,0 1-1,0-1 1,0 0 0,0 0 0,0 0 0,0-1 0,0 1 0,0-2 0,1 1 0,-1 0-1,0-1 1,0 0 0,0 0 0,0 0 0,0-1 0,0 0 0,-1 0 0,1 0-1,0 0 1,-1-1 0,1 0-8,3-6-59,0 0 1,-1-1-1,0-1 0,0 1 1,-1-1-1,0 0 0,-1 0 0,0-1 1,-1 1-1,-1-1 0,1 0 1,-2 0-1,0 0 0,0-1 0,-1 1 1,-1-1-1,0-6 59,0 17-135,1-1 1,-1 0-1,1 0 1,-1 0-1,0 0 1,0 0-1,-1 1 0,1-1 1,-1 0-1,1 0 1,-1 0-1,0 1 1,0-1-1,0 0 1,0 1-1,0-1 0,-1 0 1,1 1-1,-1 0 1,0-1-1,0 1 1,1 0-1,-1 0 1,-1 0-1,1 0 0,0 0 1,0 1-1,-1-1 1,1 1-1,-1-1 1,1 1-1,-1 0 0,0 0 1,0 0 134,-43-2-4943,-9 5-5136</inkml:trace>
  <inkml:trace contextRef="#ctx0" brushRef="#br0" timeOffset="13377.156">10224 259 10826,'0'0'5435,"0"0"-2360,-13 0-684,5 1-1647,-29 1-169,30-2 715,19-4 1915,507-94-2912,-401 65-859,-117 34 552,-1-1 0,1 0 0,0 0 0,-1 0 0,1 0 0,0 0 0,0 0 0,-1 0 0,1 0 0,0 0 0,-1 0 0,1 0 0,0-1 0,-1 1 0,1 0 0,0 0 0,-1-1 0,1 1 0,0 0 0,-1-1 0,1 1 0,-1-1 0,1 1 0,0-1-1,-1 1 1,1-1 0,-1 1 0,0-1 0,1 1 0,-1-1 0,1 0 0,-1 1 0,0-1 0,0 0 0,1 1 0,-1-1 0,0 0 0,0 1 0,0-1 0,0 0 0,0 0 0,0 1 0,0-1 0,0 0 0,0 1 0,0-1 0,0 0 0,0 0 0,0 1 0,0-1-1,-1 0 1,1 1 0,0-1 0,-1 0 0,1 1 0,0-1 0,-1 1 0,1-1 0,-1 0 0,1 1 0,-1-1 14,-45-17-307,-346-63-35,376 84 618,34 11 94,-12-10-370,291 180 1244,-194-96-1133,-100-84-114,0 0 0,-1 0 1,1 0-1,-1 0 1,0 0-1,0 0 0,0 1 1,-1-1-1,1 0 0,-1 1 1,0 0-1,-1-1 1,1 1-1,-1 0 0,0-1 1,0 1-1,0 0 0,-1-1 1,1 1-1,-1 0 1,0-1-1,-1 1 0,1-1 1,-1 0-1,0 1 0,0-1 1,0 0-1,-2 2 3,-8 9-63,-1 0-1,0-1 0,-1-1 1,-1 0-1,0-1 1,-1-1-1,0 0 0,-1-1 1,-9 4 63,11-5-84,-148 85-2258,53-33-2956,19-11-4295</inkml:trace>
  <inkml:trace contextRef="#ctx0" brushRef="#br0" timeOffset="27129.042">10660 2909 13421,'0'0'3849,"0"0"-1725,0 0-309,0 0-272,0 0-459,0 0-401,18 3-379,161-1 81,-67-16-284,0-5 1,95-29-102,-198 45-8,-6 3 8,0 0 1,0 0-1,-1 0 1,1 0-1,0 0 1,0-1-1,-1 1 1,1-1 0,0 1-1,-1-1 1,1 0-1,0 0 1,-1-1-1,1 1 1,-1 0 0,0-1-1,0 0 1,1 1-1,-1-1 1,0 0-1,0 0 1,0 0-1,-1 0 1,1 0 0,0-1-1,-1 1 1,0 0-1,1-1 1,-1 1-1,0-1 1,0 0 0,0 1-1,-1-1 1,1 0-1,-1 1 1,1-1-1,-1 0 1,0 0-1,0 0 1,0 1 0,-1-1-1,1 0 1,-1 0-1,-11-14 55,0 2 1,-2 0 0,0 0 0,-1 1 0,0 1-1,-1 1 1,0 0 0,-7-3-56,-8-7 173,-10-6 916,48 35-1088,1 1 0,-2 1 1,1 0-1,-1-1 0,0 2 0,-1-1 0,0 1 0,-1 0 1,0 0-1,0 0 0,-1 2-1,2 0 8,4 10-10,-1 0-1,-1 0 0,-2 1 0,0-1 0,-1 1 0,-1 0 1,-1 1-1,-1-1 0,-1 0 0,-1 1 0,-1-1 0,-2 0 1,0 0-1,-1 0 0,-1-1 0,-1 0 0,-5 10 3,-74 102-1686,16-56-3391,7-18-5403</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08.475"/>
    </inkml:context>
    <inkml:brush xml:id="br0">
      <inkml:brushProperty name="width" value="0.05" units="cm"/>
      <inkml:brushProperty name="height" value="0.05" units="cm"/>
      <inkml:brushProperty name="color" value="#00A0D7"/>
    </inkml:brush>
  </inkml:definitions>
  <inkml:trace contextRef="#ctx0" brushRef="#br0">102 446 9129,'0'0'2749,"2"-13"-566,-1 2-1854,7-44 2733,-3-11 3957,-6 94-2860,-8 72-3481,-39 159 325,6 41-1003,38-259-387,-6 73-745,7-38-5458,3-84-3209,0-19 3605,0 3 1234</inkml:trace>
  <inkml:trace contextRef="#ctx0" brushRef="#br0" timeOffset="278.324">25 742 1185,'12'-182'7084,"-7"-82"6150,-4 258-13083,0 0 0,1 0 0,-1 0-1,2 1 1,-1-1 0,0 0 0,1 1 0,0 0 0,0-1 0,1 1-1,-1 0 1,1 1 0,0-1 0,1 1 0,-1 0 0,1 0-1,0 0 1,0 0 0,0 1 0,0 0 0,0 0 0,1 0 0,-1 1-1,1 0 1,0 0 0,0 0 0,0 1 0,0 0 0,3 0-151,8-2 57,-1 1-1,1 1 1,-1 1 0,1 0 0,0 1 0,-1 1 0,0 0 0,1 1-1,-1 1 1,7 3-57,-1 1 16,-1 1-1,-1 1 0,1 1 0,-2 1 0,1 0 1,-2 1-1,5 6-15,-15-13-1,0 1 0,-1 0 0,1 0 0,-2 1 0,1 0 0,-1 0 0,-1 0 0,1 1 1,-1 0-1,-1 0 0,0 0 0,0 1 0,-1 0 0,0-1 0,0 1 0,-1 0 0,0 4 1,-2-8-5,-1 0-1,1 1 1,-1-1-1,-1 1 0,1-1 1,-1 0-1,0 0 1,0 0-1,-1 0 1,0 0-1,0 0 1,0-1-1,-1 1 1,1-1-1,-1 0 1,-1 0-1,1-1 1,-1 1-1,1-1 0,-1 0 1,-1 0-1,-3 2 6,-130 65 15,103-57-47,0-1 0,-1-2 0,0-2 0,-1-1 0,0-1 0,0-3 0,-1-1 0,-24-2 32,32-11-2080,46-12-6821,8 9-1936</inkml:trace>
  <inkml:trace contextRef="#ctx0" brushRef="#br0" timeOffset="846.152">1373 75 9513,'0'0'2472,"0"0"192,0 0 597,0-12-330,-3-40-737,3 51-2131,-1 0-1,0 0 0,0 0 1,0 1-1,0-1 0,0 0 1,0 0-1,0 1 1,0-1-1,-1 1 0,1-1 1,0 1-1,0-1 1,0 1-1,-1 0 0,1 0 1,0-1-1,0 1 1,-1 0-1,1 0 0,0 0 1,0 0-1,-1 1 1,1-1-1,0 0 0,0 0 1,-1 1-1,1-1 1,0 1-1,0-1 0,0 1 1,0-1-1,0 1 0,-1 0 1,1 0-1,1-1 1,-1 1-1,0 0 0,0 0 1,0 0-1,0 0 1,0 0-63,-1 1 123,-36 26 437,2 1 1,0 2-1,3 2 0,0 1 1,-8 14-561,36-43 33,-47 55 134,3 2 0,2 2 1,3 2-1,3 2 0,3 2 0,0 8-167,28-60 8,1 1 0,1 0 0,1 0 0,1 1 0,0 0 0,2 0-1,0 1 1,1-1 0,1 1 0,1 0 0,1-1 0,0 1 0,2 0-1,0-1 1,2 1 0,0-1 0,1 0 0,1 0 0,2 1-8,2-5-76,0 0 0,2-1 0,-1 0 0,2-1 0,0-1 1,1 0-1,0 0 0,0-2 0,2 0 0,-1 0 0,1-2 0,1 0 1,0 0-1,0-2 0,1 0 0,-1-1 0,3 0 76,6 0-668,-1 0-1,1-2 1,0-1 0,1-1-1,-1-1 1,0-1 0,17-3 668,15-9-4175,-23-1-1932,-1-6-7410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12.575"/>
    </inkml:context>
    <inkml:brush xml:id="br0">
      <inkml:brushProperty name="width" value="0.05" units="cm"/>
      <inkml:brushProperty name="height" value="0.05" units="cm"/>
      <inkml:brushProperty name="color" value="#00A0D7"/>
    </inkml:brush>
  </inkml:definitions>
  <inkml:trace contextRef="#ctx0" brushRef="#br0">265 87 6758,'0'0'6823,"4"-14"-3551,19-59 1148,-50 177 1620,-21 87-4889,-115 842 857,141-862-1907,-5 38-325,24-204-513,2-20 342,3-24-374,29-62-4144,-3 38-5089,-13 36-712</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13.415"/>
    </inkml:context>
    <inkml:brush xml:id="br0">
      <inkml:brushProperty name="width" value="0.05" units="cm"/>
      <inkml:brushProperty name="height" value="0.05" units="cm"/>
      <inkml:brushProperty name="color" value="#00A0D7"/>
    </inkml:brush>
  </inkml:definitions>
  <inkml:trace contextRef="#ctx0" brushRef="#br0">100 383 2947,'0'0'7057,"0"0"-3261,0 0-1090,2-14 209,8-58 1511,-15 74-940,-29 128-1805,-27 231-897,50-119-3826,16-183 422,7-25-3995,-11-53 3453,0 6 3131,-1-399 5167,2 362-4284,2-1 0,2 1 1,3 0-1,1 0 1,3 1-1,18-44-852,-31 89 74,1 0 0,1 0 1,-1 0-1,0 0 0,1 0 1,0 0-1,0 1 0,0-1 0,0 1 1,1-1-1,0 1 0,-1 0 1,1 0-1,0 0 0,0 0 0,1 1 1,-1-1-1,0 1 0,1 0 1,0 0-1,-1 0 0,1 0 0,0 0 1,0 1-1,0 0 0,0 0 0,0 0 1,0 0-1,1 1 0,-1 0 1,0 0-1,0 0 0,0 0 0,0 0 1,3 1-75,3 4 5,-1 1 0,1-1 0,-1 1 0,0 1 0,0 0 0,-1 0 0,0 1 0,0 0 0,-1 0 1,0 1-1,0 0 0,-1 0 0,0 0 0,0 1 0,-2 0 0,1 0 0,-1 0 0,0 1 0,-1 0 0,0-1 0,0 8-5,-1-11-38,-1 1 0,0-1-1,0 1 1,-1 0-1,0-1 1,0 1-1,0 0 1,-1-1 0,-1 1-1,1 0 1,-1-1-1,0 0 1,-1 1-1,0-1 1,0 0 0,0 0-1,-1 0 1,0-1-1,-1 0 1,1 1-1,-1-1 1,0-1-1,-1 1 1,1-1 0,-1 0-1,0 0 1,0-1-1,-1 1 1,0-1-1,-5 2 39,-121 35-1562,103-38-2780,-1-2-4093,33-1 583</inkml:trace>
  <inkml:trace contextRef="#ctx0" brushRef="#br0" timeOffset="329.82">542 603 17392,'0'0'3438,"0"0"-1057,0 0-592,0 0-364,-5 13-501,-26 86-76,29-86-789,-8 44-31,3 0 0,3 1 0,1-1 0,5 26-28,19-232-1137,-17 126 1158,1 1 0,1-1-1,1 1 1,1 0 0,1 0 0,1 1 0,1 0-1,7-9-20,-12 22-103,-1 0 0,2 0 0,-1 0 0,1 1 0,0 0 0,1 0 0,-1 1 0,1 0 0,1 0 0,-1 1 0,1 0 0,0 1 0,0 0 0,0 0 0,1 1 0,-1 0 1,1 1-1,0 0 0,0 0 0,-1 1 0,3 0 103,45 5-4589,-22 9-2743,-12 1-2811</inkml:trace>
  <inkml:trace contextRef="#ctx0" brushRef="#br0" timeOffset="648.77">1144 552 10954,'0'0'4661,"0"0"-2099,0 0-955,0 0-278,0 0-528,0 0-240,0 0-102,-14 11-160,1-1-244,7-6-30,0 0 0,0 1 0,0-1 0,0 1 1,1 1-1,0-1 0,0 1 0,0 0 0,1 0 0,0 1 0,0-1 1,0 1-1,1 0 0,0 0 0,0 2-25,0 1 25,0 1 1,0-1-1,1 1 0,0 0 1,1 0-1,0 0 1,1 0-1,0 0 0,1 0 1,0-1-1,1 1 0,0 0 1,1 0-1,0-1 0,0 1 1,1-1-1,1 0 1,0 0-1,0-1 0,1 1 1,0-1-1,0-1 0,1 1 1,0-1-1,1 0 0,0 0 1,0-1-1,5 3-25,-6-4 86,1-1-1,0 0 1,1 0-1,-1 0 1,1-1-1,0-1 1,0 1 0,0-1-1,1-1 1,-1 0-1,1 0 1,-1-1-1,1 0 1,0 0 0,-1-1-1,1-1 1,0 0-1,-1 0 1,1-1-1,-1 0 1,1 0 0,-1-1-1,0 0 1,0-1-1,0 0 1,-1 0-1,1-1 1,-1-1-1,0 1 1,-1-1 0,1 0-1,-1-1 1,0 1-1,-1-2 1,2 0-86,-1-2 115,0 0 1,-1-1-1,0 0 1,0 0-1,-1 0 1,-1-1-1,1 1 1,-2-1-1,0 0 1,0 0-1,-2-1 1,1 1-1,-1 0 1,-1-1-1,0 1 1,-1 0-1,-1-7-115,1 11-6,0 1 0,-1 0 0,0 0 0,0 1 0,0-1 0,-1 0 0,0 1 0,0-1 0,-1 1 0,0 0 0,0 0 0,0 1 0,-1-1 0,0 1 0,0 0 0,0 0 0,-1 0 0,1 1 0,-1 0 0,0 0 0,-1 0 0,1 1 0,0 0 0,-1 0 0,0 1 0,0 0 0,0 0 0,0 0 0,0 1 0,-4 0 6,2 0-335,0 0-1,-1 1 1,1 0 0,0 0 0,0 1 0,-1 1-1,1-1 1,0 2 0,1-1 0,-1 1-1,0 0 1,0 1 335,-51 49-12083,42-23 445</inkml:trace>
  <inkml:trace contextRef="#ctx0" brushRef="#br0" timeOffset="1101.023">1949 678 13229,'1'-16'4190,"4"-49"-2022,-5 62-2065,-1 0 0,1 0 0,-1 0 0,0 0 1,0 1-1,0-1 0,-1 0 0,1 0 0,0 1 1,-1-1-1,0 1 0,0 0 0,0-1 0,0 1 1,0 0-1,0 0 0,0 0 0,-1 0 0,1 0 1,-1 1-1,0-1 0,1 1 0,-1 0 1,0 0-1,0 0 0,0 0 0,1 0 0,-1 0 1,0 1-1,0 0 0,0-1 0,0 1 0,0 0 1,0 0-1,0 1 0,0-1 0,0 1 0,0-1 1,0 1-1,0 0 0,0 0 0,0 0 0,1 1 1,-1-1-1,0 1-103,-9 2 7,1 1 0,0 0 0,0 1 0,1 0 0,-1 0 1,1 1-1,1 0 0,0 1 0,0 0 0,0 1 0,1 0 0,0 0 0,1 1 1,0 0-1,0 0 0,1 0 0,0 1 0,-3 11-7,1-3-69,1 0 0,1 1 0,1 0 1,1 0-1,1 1 0,0-1 0,2 1 0,0-1 0,2 1 0,1 18 69,-2-35-95,0-1-1,0 1 0,0-1 1,1 1-1,-1 0 0,1-1 1,0 1-1,0-1 0,0 1 0,0-1 1,1 0-1,-1 1 0,1-1 1,0 0-1,0 0 0,0 0 1,0 0-1,1 0 0,-1-1 1,1 1-1,-1-1 0,1 1 1,0-1-1,0 0 0,0 0 0,0 0 1,1-1-1,-1 1 0,0-1 1,1 0-1,-1 0 0,1 0 1,-1 0-1,1-1 0,0 1 1,-1-1-1,1 0 0,0 0 0,-1 0 1,3-1 95,7-5 142,-1 0 0,1-1 0,-2-1 0,1 0 0,-1-1 1,0 0-1,-1-1 0,0 0 0,0 0 0,-1-1 0,0-1 0,-1 1 1,-1-1-1,0 0 0,0-1 0,3-11-142,17-32 1030,-2 0 1,-3-2-1,-2-1 0,-3 0 0,9-58-1030,-18-19 871,-8 136-862,0-1 1,0 1 0,0-1 0,0 1 0,0 0 0,-1-1-1,1 1 1,0-1 0,0 1 0,-1 0 0,1-1 0,0 1-1,0 0 1,-1-1 0,1 1 0,0 0 0,-1-1-1,1 1 1,0 0 0,-1 0 0,1 0 0,-1-1 0,1 1-1,0 0 1,-1 0 0,1 0 0,-1 0 0,1 0 0,-1 0-1,1 0 1,-1-1 0,1 1 0,0 1 0,-1-1 0,1 0-1,-1 0 1,1 0 0,-1 0 0,1 0 0,0 0-1,-1 0 1,1 1 0,-1-1 0,1 0 0,0 0 0,-1 0-1,1 1 1,0-1 0,-1 0 0,1 1 0,0-1 0,-1 0-1,1 1 1,0-1 0,0 0 0,-1 1 0,1-1 0,0 1-1,0-1 1,0 0 0,-1 1 0,1-1 0,0 1-1,0-1 1,0 1 0,0-1 0,0 0 0,0 1 0,0 0-10,-6 15 14,1 2 1,0-1-1,1 0 1,1 1-1,1 0 1,0 0-1,2 17-14,-3 29-396,3 1 1,3-1-1,3 0 0,11 45 396,31 39-10786,-33-121 4359</inkml:trace>
  <inkml:trace contextRef="#ctx0" brushRef="#br0" timeOffset="1672.252">2366 706 609,'17'-145'17921,"-22"158"-11898,-18 86-5881,20-80-128,2 0-1,0 0 1,1 0 0,1 0-1,0 0 1,2 0-1,0 0 1,1 0-1,1-1 1,1 1-1,1-1 1,0-1 0,4 7-14,-9-20-63,0 0 1,1-1-1,-1 1 1,1-1 0,0 0-1,0 0 1,0 0-1,0 0 1,0 0 0,1 0-1,-1-1 1,1 0 0,-1 0-1,1 0 1,0 0-1,0 0 1,0-1 0,0 0-1,0 0 1,0 0-1,1 0 1,-1 0 0,0-1-1,0 0 1,1 0 0,-1 0-1,0-1 1,1 1-1,-1-1 1,0 0 0,0 0-1,0 0 1,0-1 0,0 0-1,1 0 63,14-13 153,-2-1 1,0 0-1,0-1 0,-2-1 1,0 0-1,-1-1 0,-1-1 0,-1 0 1,-1-1-1,0 0 0,-2 0 1,0-1-1,-2-1 0,0 0-153,12-86 1724,-36 124-1409,11-3-300,2 1 0,-1 0-1,2 0 1,0 0-1,0 0 1,1 1-1,1-1 1,0 1-1,1-1 1,1 1 0,0 0-15,0 15-137,1-1 1,2 1 0,0-1 0,2 0 0,2 0 0,7 20 136,-13-44-164,-1 0 1,1 0-1,0-1 0,0 1 1,1-1-1,-1 1 0,1-1 1,-1 0-1,1 0 0,0 0 1,0-1-1,0 1 0,1-1 1,-1 1-1,1-1 0,-1 0 1,1 0-1,0-1 1,-1 1-1,1-1 0,0 0 1,0 0-1,0 0 0,0 0 1,0-1-1,1 1 0,-1-1 1,0 0-1,0-1 0,0 1 1,0-1-1,0 0 1,2 0 162,4-1-179,0-1-1,0 0 0,0-1 0,0 0 0,-1 0 0,0-1 1,0 0-1,0-1 0,-1 0 0,1 0 0,-1-1 0,-1 0 0,1 0 181,9-14 85,0-1-1,-2 0 0,-1-1 0,0-1 0,-2 0 0,2-5-84,51-155 4172,-56 137-2745,-4 21 716,-5 54-1384,-24 334-1346,23-343-238,2 23-2990,6-17-2462,4-7-2771</inkml:trace>
  <inkml:trace contextRef="#ctx0" brushRef="#br0" timeOffset="2222.068">3347 540 10986,'0'0'3636,"0"0"-1042,0 0-122,0 0-251,0 0-668,0 0-635,-16-5-362,8 1-481,4 3-50,1-1 0,-1 0-1,1 1 1,-1-1 0,0 1-1,1 0 1,-1 0 0,0 1-1,0-1 1,0 1 0,0 0-1,0 0 1,0 0 0,1 0-1,-1 1 1,0-1 0,0 1-1,0 0 1,1 0 0,-1 1 0,0-1-1,1 1 1,-1 0 0,1 0-1,0 0 1,-1 0 0,-1 2-25,-8 10 54,-1 0 0,2 2 0,0-1 0,1 1 0,0 1 0,1 0 0,1 0 0,1 1 1,0 0-1,2 1 0,0-1 0,1 2-54,2-11-24,1 1 1,1 0-1,0 0 1,0 0-1,1-1 1,0 1-1,1 0 1,0 0-1,1 0 1,0 0-1,0-1 1,1 1-1,0-1 1,1 0-1,0 0 1,0 0 0,1 0-1,0-1 1,1 1-1,0-1 1,0-1-1,0 1 1,1-1-1,5 3 24,1 1-374,2-1 1,-1 0-1,1-1 0,1-1 1,0-1-1,0 0 0,0-1 1,1 0-1,-1-2 0,2 0 0,-1 0 1,0-2-1,0 0 0,1-1 1,-1-1-1,1-1 0,-1 0 1,2-2 373,-5 0-885,-2-1-1,1 0 1,0-1 0,-1-1 0,0 0 0,-1-1 0,1 0 0,-1 0 0,0-1 0,-1-1 0,0 0-1,0 0 1,-1-1 0,0 0 0,5-10 885,16-16-5215</inkml:trace>
  <inkml:trace contextRef="#ctx0" brushRef="#br0" timeOffset="2559.875">3809 610 1121,'15'-152'6392,"-14"-3"9920,2 231-11081,-5 55-3904,1 4-913,-11 182-371,8-292-759,-3 62-3134,26-40-7033,-4-34 3083</inkml:trace>
  <inkml:trace contextRef="#ctx0" brushRef="#br0" timeOffset="2890.925">3773 722 6566,'0'0'5189,"0"0"-2691,0 0 65,0 0 224,0 0-1090,0 0-640,102-77-544,-54 72-385,9 1-64,6 0-64,7-5-385,1 4-1312,-3-3-2211,-12 1-3171</inkml:trace>
  <inkml:trace contextRef="#ctx0" brushRef="#br0" timeOffset="3161.489">4955 363 12364,'0'0'3705,"0"0"-1410,0 0-176,-15-10-47,-54-26-690,65 35-1324,0 1-1,0 0 0,0 0 0,0 0 0,0 1 0,0 0 1,1-1-1,-1 1 0,0 1 0,0-1 0,1 0 1,-1 1-1,1 0 0,-1 0 0,1 0 0,0 0 1,0 0-1,0 1 0,0 0 0,0-1 0,0 1 0,0 1-57,-8 6 130,-18 15-17,2 1 1,1 2-1,1 1 0,1 0 0,1 2 0,2 1 1,2 0-1,1 2 0,1 0 0,-2 10-113,14-33 1,0-1 0,1 1 1,1 0-1,0-1 0,0 2 0,1-1 0,0 0 1,1 0-1,1 1 0,0-1 0,0 0 0,1 1 1,0-1-1,1 0 0,1 0 0,-1 0 1,2 0-1,-1 0 0,2-1 0,-1 1 0,1-1 1,1 0-1,0-1 0,0 1 0,1-1 0,1-1 1,-1 1-1,1-1 0,0 0 0,1-1 0,6 4-1,-7-5 45,0-1 0,1-1 0,0 0 0,0 0-1,0 0 1,0-1 0,0-1 0,1 1 0,0-2 0,-1 1-1,1-1 1,0-1 0,-1 0 0,1 0 0,0-1-1,0 0 1,-1 0 0,1-1 0,-1-1 0,1 0 0,-1 0-1,0 0 1,0-1 0,-1-1 0,1 0 0,-1 0-1,0 0 1,0-1 0,0 0 0,-1-1 0,0 0-1,0 0 1,-1 0 0,0-1 0,0 0 0,-1 0 0,0 0-1,3-8-44,-4 9 41,1 0 0,-2-1 0,1 0-1,-1 0 1,0 0 0,-1 0-1,0 0 1,0-1 0,-1 1 0,0-1-1,0 1 1,-1-1 0,0 1-1,0-1 1,-1 1 0,0-1 0,-1 1-1,0 0 1,0-1 0,-1 1 0,0 0-1,-1 0 1,1 1 0,-1-1-1,-1 1 1,1 0 0,-1 0 0,-1 0-1,1 1 1,-1-1 0,0 1-1,-1 1 1,1-1 0,-1 1 0,-3-1-41,0 2-150,0 1 1,-1 0-1,1 0 1,-1 1-1,0 0 1,0 1-1,1 1 0,-1-1 1,0 2-1,-4 0 150,-41 19-3258,27 28-5201,28-22 761</inkml:trace>
  <inkml:trace contextRef="#ctx0" brushRef="#br0" timeOffset="3405.853">5377 104 11179,'-1'-75'5722,"-3"46"259,2 48-1979,7 40-2971,4 0 0,2-1 0,13 43-1031,-20-89 105,41 155 709,-22-97-689,-4 1 0,-3 0 0,-3 1 0,-3 1 0,-3 0 0,-3 42-125,-6-87 15,-2-1-1,-1 1 1,-2-1 0,0-1-1,-2 1 1,-1-1 0,-1-1-1,-1 0 1,-1-1 0,-1 0-1,-1-1 1,-1 0 0,-1-1-1,-2-1 1,1-1 0,-18 14-15,-44 33-562,-3-2 1,-2-5-1,-3-3 0,-2-4 1,-6-3 561,-37 18-3668,10-12-2839</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20.797"/>
    </inkml:context>
    <inkml:brush xml:id="br0">
      <inkml:brushProperty name="width" value="0.05" units="cm"/>
      <inkml:brushProperty name="height" value="0.05" units="cm"/>
      <inkml:brushProperty name="color" value="#00A0D7"/>
    </inkml:brush>
  </inkml:definitions>
  <inkml:trace contextRef="#ctx0" brushRef="#br0">9 59 12940,'0'0'2958,"0"0"-876,0 0-411,0 0-550,0 0-443,0 0-139,0 0-80,-1 14-59,-6 165 262,7-176-661,1 0 0,-1 0 1,1 0-1,0-1 0,0 1 0,0 0 0,0-1 0,0 1 0,1 0 0,-1-1 0,1 0 1,-1 1-1,1-1 0,0 0 0,0 0 0,0 0 0,0 0 0,1 0 0,-1-1 0,0 1 0,1-1 1,-1 1-1,1-1 0,0 0 0,-1 0 0,1 0 0,0 0 0,0 0 0,-1-1 0,1 1 1,0-1-1,0 0 0,0 0 0,0 0 0,0 0 0,0-1 0,-1 1 0,1-1 0,0 1 1,0-1-1,-1 0 0,1 0 0,0 0 0,-1-1 0,1 1 0,-1-1 0,1 1 0,-1-1 1,0 0-1,0 0 0,0 0 0,0 0 0,0 0-1,9-7 207,-1 0 1,0-1-1,0 0 0,-1-1 1,-1 0-1,0 0 0,-1-1 1,0 0-1,0 0 0,-1 0 1,-1-1-1,0 0 1,-1 0-1,0-1 0,-1 1 1,-1-1-1,0 1 0,0-1 1,-2-4-208,0 17 29,1-1 0,-1 0 0,0 0 0,-1 1 0,1-1 0,0 0 0,0 1 1,-1-1-1,1 1 0,-1-1 0,0 0 0,1 1 0,-1-1 0,0 1 0,0-1 0,0 1 1,0 0-1,0-1 0,0 1 0,0 0 0,0 0 0,-1 0 0,1 0 0,0 0 1,-1 0-1,1 0 0,-1 0 0,1 0 0,-1 1 0,1-1 0,-1 1 0,0-1 0,1 1 1,-1-1-1,0 1 0,1 0 0,-1 0 0,0 0 0,1 0 0,-2 0-29,-66 22 58,58-11-125,0 0 0,0 0-1,1 1 1,0 1 0,1 0-1,0 0 1,1 1 0,1 0-1,0 0 1,1 0 0,1 1-1,0 0 1,1 0 0,0 1 0,2-1-1,-1 1 1,2-1 0,0 1-1,1 0 1,1 0 0,0-1-1,1 1 1,1 2 67,-2-9-313,1 0 1,0-1-1,0 1 0,1 0 0,0-1 1,0 1-1,1-1 0,0 0 0,1 0 0,0-1 1,0 1-1,0-1 0,1 0 0,0 0 1,1-1-1,-1 0 0,1 0 0,1 0 1,-1-1-1,1 0 0,-1-1 0,1 0 1,1 0-1,-1 0 0,0-1 0,1 0 1,0-1-1,0 0 0,3 0 313,2 0-191,0 0-1,1-1 0,-1-1 1,1 0-1,0-1 1,-1 0-1,0-1 1,1-1-1,-1 0 1,2-2 191,-5 2 165,0-2 0,1 0 1,-2 0-1,1-1 1,-1 0-1,0-1 0,0 0 1,0-1-1,-1 0 1,-1 0-1,1-1 1,2-4-166,25-37 1710,-1-2 0,-3-1 1,-3-1-1,-2-2 1,2-11-1711,-22 30 2274,-86 209-2013,60-124-505,-1-1 0,-3-1 0,-1-1-1,-24 31 245,33-61-587,12-21 144,14-29 310,-3 7 222,2 0-1,2 1 1,0 1 0,1 0 0,2 1 0,1 0 0,0 1-1,2 1 1,1 1 0,0 0 0,2 1 0,1 2 0,0 0 0,21-13-89,-39 29 13,0 1 1,1 0 0,-1 0 0,1 0-1,-1 1 1,1 0 0,-1-1 0,1 2-1,0-1 1,-1 0 0,1 1 0,0 0-1,0 0 1,0 0 0,-1 1 0,1 0-1,0 0 1,-1 0 0,1 0-1,-1 1 1,1-1 0,-1 1 0,1 0-1,-1 1 1,0-1 0,0 1 0,0 0-1,-1 0 1,1 0 0,-1 0 0,1 1-1,-1-1 1,0 1-14,5 11 33,0 0 0,-1 0-1,0 1 1,-1 0 0,-1 0-1,-1 1 1,0-1 0,-1 1-1,-1 0 1,0 6-33,15 74 63,-16-92-51,1 1 0,-1-1 0,1 0 0,0 1 0,1-1-1,-1 0 1,1 0 0,0-1 0,1 1 0,-1 0 0,1-1 0,0 0 0,0 0 0,0 0 0,0 0 0,1-1-1,-1 0 1,1 0 0,0 0 0,0 0 0,0-1 0,0 0 0,1 0 0,-1 0 0,1-1 0,-1 1-1,1-2 1,-1 1 0,1 0 0,0-1 0,-1 0 0,1 0 0,0-1 0,-1 0 0,1 0 0,-1 0 0,1 0-1,-1-1 1,5-2-12,5-5 139,0-1-1,-1-1 1,0 0-1,0-1 0,-1 0 1,-1-2-1,0 1 1,-1-1-1,0-1 0,-1 0 1,-1 0-1,0-1 0,4-12-138,7-36-234,-33 65-2062,-26 30-5509,17-11-1072</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18.731"/>
    </inkml:context>
    <inkml:brush xml:id="br0">
      <inkml:brushProperty name="width" value="0.05" units="cm"/>
      <inkml:brushProperty name="height" value="0.05" units="cm"/>
      <inkml:brushProperty name="color" value="#00A0D7"/>
    </inkml:brush>
  </inkml:definitions>
  <inkml:trace contextRef="#ctx0" brushRef="#br0">256 204 4773,'0'0'1847,"0"0"-876,0 0 86,0 0 304,0 0 1,-1-5-49,0 4-1456,-18-26 6804,3-3-340,21 13-6791,0 4-6411,-5 11-1426</inkml:trace>
  <inkml:trace contextRef="#ctx0" brushRef="#br0" timeOffset="447.879">220 187 9161,'0'0'2786,"0"0"113,0 0 288,0 0-598,0 0-528,0 0-508,-5-13-432,-15-37-261,20 49-839,0 1 0,-1-1 0,1 0 0,0 1 0,-1-1 0,1 1 0,0-1 0,0 1 0,0-1 1,-1 0-1,1 1 0,0-1 0,0 0 0,0 1 0,0-1 0,0 0 0,0 1 0,0-1 0,0 1 0,1-1 0,-1 0 0,0 1 0,0-1 0,0 1 1,1-1-1,-1 0 0,0 1 0,1-1 0,-1 1 0,0-1 0,1 1 0,-1-1 0,1 1 0,-1-1 0,1 1 0,-1 0 0,1-1 0,-1 1 1,1 0-1,-1-1 0,1 1 0,-1 0 0,1 0 0,0-1 0,-1 1 0,1 0 0,0 0 0,-1 0 0,1 0 0,0 0-21,3-1 127,166-35 572,167-26-518,-391 71-2535,-42 22-3196,-1 3-4178,57-20 4624</inkml:trace>
  <inkml:trace contextRef="#ctx0" brushRef="#br0" timeOffset="793.254">232 149 5445,'0'0'3780,"0"0"-577,0 0 69,0 0-224,0 0-795,0 0-470,0 0-528,0 0-198,-1-3-107,1-7 392,-2 35-698,-66 167 201,47-143-713,14-31-91,-19 38 2,3 0 0,2 1 0,3 1 0,3 1 0,2 0 0,-3 41-43,16-96 3,-1-1-1,1 0 1,0 0 0,0 0 0,0 0 0,1 0 0,-1 0-1,1 1 1,0-1 0,-1 0 0,2 0 0,-1-1-1,0 1 1,0 0 0,1 0 0,-1 0 0,1-1 0,0 1-1,0-1 1,0 1 0,0-1 0,1 0 0,-1 0 0,0 0-1,1 0 1,0 0 0,-1-1 0,1 1 0,0-1 0,0 0-1,0 1 1,0-1 0,0-1 0,1 1-3,12 1-58,1-1 1,-1-1-1,0-1 0,1 0 1,-1-1-1,0-1 0,0-1 1,0 0-1,0-1 0,-1 0 1,0-1-1,0-1 0,0-1 1,-1 0-1,0-1 0,-1 0 1,1-1-1,-2-1 0,0 0 1,3-4 57,42-52-3314,-44 41-1294,-4 1-4703,-7 16-1291</inkml:trace>
  <inkml:trace contextRef="#ctx0" brushRef="#br0" timeOffset="1075.234">136 579 3972,'0'0'8712,"0"0"-5797,0 0-417,0 0-352,0 0-1057,0 0-448,0 0-257,83-27-224,-52 27-160,1 5 0,0-2-320,4-1-961,0 0-1410,2-2-2530,-8 0-2178</inkml:trace>
  <inkml:trace contextRef="#ctx0" brushRef="#br0" timeOffset="1420.251">660 403 5990,'0'0'7126,"0"0"-2791,3-14-1388,9-41-561,-3 35 924,-2 25-1693,-1 20-741,0 378 1254,-6-391-2230,1 0 0,0 0 0,1 0-1,0 0 1,1 0 0,0-1 0,1 1 0,1-1 0,-1 0-1,2 0 1,-1 0 0,2-1 0,-1 0 0,1 0-1,1-1 1,0 1 0,2 0 100,-7-8-33,-1 0-1,1 0 0,-1-1 1,1 1-1,0-1 1,0 0-1,0 1 0,0-1 1,0-1-1,0 1 1,0 0-1,0-1 0,0 0 1,0 1-1,0-1 1,1 0-1,-1-1 0,0 1 1,0-1-1,0 1 1,0-1-1,0 0 0,0 0 1,0 0-1,0 0 1,0-1-1,-1 1 0,1-1 1,0 0-1,-1 0 1,0 0-1,1 0 0,-1 0 34,65-85-76,1-38 79,-5-2-1,-1-15-2,-56 128-232,0-1 1,-1 0-1,-1 0 0,0 0 0,0-1 0,-2 0 0,1-15 232,-8 38-8605,3 8 2498</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52.993"/>
    </inkml:context>
    <inkml:brush xml:id="br0">
      <inkml:brushProperty name="width" value="0.05" units="cm"/>
      <inkml:brushProperty name="height" value="0.05" units="cm"/>
      <inkml:brushProperty name="color" value="#AB008B"/>
    </inkml:brush>
  </inkml:definitions>
  <inkml:trace contextRef="#ctx0" brushRef="#br0">122 262 8744,'2'-14'4597,"-2"12"-4373,4-57 2674,-2 8 4801,-14 63-4865,-6 37-2615,2 0-1,1 1 1,4 1 0,1 0-1,3 0 1,1 1 0,4-1-1,1 1 1,6 44-219,-5-24 7,-1 143-2585,-8-200-168,0-42 1531,-1-60 1327,4-1 0,4 1 0,5-37-112,0 64 601,2 1 0,3 0 0,3 0 0,1 1 0,4 1 0,2 0 0,6-7-601,-23 58 23,1 0-1,0 0 1,0 0 0,0 0 0,1 1 0,-1-1 0,1 1-1,1-1 1,-1 1 0,1 0 0,0 1 0,0-1-1,1 1 1,-1-1 0,1 1 0,0 1 0,0-1-1,0 1 1,0 0 0,1 0 0,-1 0 0,1 1-1,0 0 1,0 0 0,0 0 0,0 1 0,0 0 0,0 0-1,0 0 1,1 1 0,-1 0 0,0 0 0,3 1-23,2 3-6,0 1 0,-1 0 0,1 1 0,-1 0 0,-1 1 0,1 0 0,-1 0 0,-1 1 0,1 0 0,-1 0 0,-1 1 0,1 0-1,-1 1 1,-1-1 0,0 1 0,0 1 0,-1-1 0,-1 1 0,1 0 0,-2 0 0,0 0 0,0 0 0,-1 1 0,0 0 6,0-3-15,-1 1-1,0 0 0,0-1 0,-1 1 0,0 0 1,-1 0-1,0-1 0,0 1 0,-1-1 0,-1 1 1,1-1-1,-2 0 0,1 0 0,-1 0 0,-1 0 1,1 0-1,-1-1 0,-1 0 0,0 0 0,0-1 1,0 1-1,-1-1 0,0-1 0,0 1 0,-1-1 16,-7 5-189,0-1 0,0 0 0,-1-1 0,0 0 0,-1-2 0,0 0 0,0-1 0,-1 0 189,-89 6-6789,95-15 2300,11-4-812</inkml:trace>
  <inkml:trace contextRef="#ctx0" brushRef="#br0" timeOffset="720.717">839 163 2146,'0'0'11221,"15"-10"-5797,47-32-2712,-44 31-801,-17 10 283,-8 5-1430,-23 16-281,2 2 1,0 1 0,1 1-1,2 1 1,-4 6-484,20-22 80,-13 14-42,1 0 0,2 1 1,0 1-1,2 0 0,1 2 0,1 0 0,1 0 1,1 2-1,1-1 0,2 2 0,1-1 1,2 1-1,0 1 0,2-1 0,2 1 0,0 0 1,3 0-1,0 0 0,2 2-38,0-24-135,0 1 1,1-1-1,0 0 0,1-1 1,0 1-1,0 0 0,1-1 1,0 0-1,0 0 0,1 0 1,0-1-1,0 0 0,1 0 1,0-1-1,0 0 0,1 0 1,0 0-1,0-1 0,0 0 1,0-1-1,1 0 0,0 0 1,0 0-1,0-2 0,0 1 1,0-1-1,1 0 0,-1-1 1,1 0-1,-1 0 0,9-2 135,101-8-4612,-107 6 3682,1-1 0,0 0 0,-1-1-1,0-1 1,0 0 0,-1-1 0,1 0-1,-1 0 1,-1-1 0,0-1 0,0 0-1,2-3 931,11-13-1498,-1-1 0,-2-1 0,-1 0 0,-1-2-1,3-7 1499,71-155 2604,-90 186-2452,1-1 111,49-126 6794,-39 39 6165,-32 129-11358,-133 337-44,48-119-2354,105-290-640,108-252 1238,26 30 213,-59 173 20,-75 83-291,1 0 0,0 1 0,1-1 0,-1 0 1,0 1-1,0 0 0,1-1 0,-1 1 0,1 0 1,-1 0-1,1 0 0,-1 1 0,1-1 0,0 0 1,-1 1-1,1 0 0,0 0 0,-1 0 0,1 0 1,0 0-1,-1 0 0,1 1 0,0-1 1,-1 1-1,1 0 0,-1-1 0,1 1 0,-1 1 1,1-1-1,-1 0 0,0 0 0,1 1 0,-1 0 1,0-1-1,0 1 0,0 0 0,0 0 0,-1 0 1,1 0-1,0 0-6,6 15 0,0 0 0,-1 0-1,-1 0 1,0 1 0,-2 0 0,0 0 0,-1 1 0,0-1 0,-2 0 0,0 1 0,-1 0 0,-1-1-1,-2 11 1,2 21-4,1 194-834,-25-265 908,-156-185-551,162 195-1946,16 10-6164,9 6 2062</inkml:trace>
  <inkml:trace contextRef="#ctx0" brushRef="#br0" timeOffset="1119.376">1868 372 14638,'0'0'4495,"0"0"-1602,0 0-448,0 0-673,0 0-901,0 0-391,-7 16-112,-35 124 193,14 133-273,10-161-2226,24-203 1058,-5 56 1109,2-1 0,1 1 0,2 0 0,1 1 0,2 0 0,2 0 1,0 0-1,3 2 0,0-1 0,2 2 0,2 0 0,1 1 0,11-13-229,-27 38 16,1 0 0,0 1 0,0-1 0,0 1 0,0 0 1,1 0-1,-1 0 0,1 1 0,0-1 0,0 1 0,1 0 0,-1 1 0,1-1 0,-1 1 0,1 0 0,0 1 0,-1-1 0,1 1 0,0 0 0,0 1 0,0-1 0,0 1 0,0 0 0,0 1 0,0 0 0,0 0 0,0 0 0,-1 0 0,1 1 0,0 0 0,-1 0 0,1 1 0,3 1-16,1 8-78,0 1 0,0 0 0,-1 0 0,-1 1 0,0 0 0,-1 0 0,0 1 0,-2 0 0,1 0 0,-2 0 0,0 1 0,-1 0 0,0 0 0,-2 0 0,0 0 0,0 0 0,-1 0 0,-2 2 78,-4 82-3119,-12-37-5304,10-43 1686,3-5-2343</inkml:trace>
  <inkml:trace contextRef="#ctx0" brushRef="#br0" timeOffset="1792.916">2465 353 12139,'0'0'4159,"2"-14"-806,14-67 1942,-13 84-388,-1 48-4390,-2 11-287,-2 1-1,-2-1 1,-4 0-1,-13 53-229,-29 71-1169,50-184 1026,-1 0 0,1 0 0,-1 0-1,0 1 1,0-1 0,0 0 0,0 0-1,0 0 1,0-1 0,0 1 0,-1 0 0,1 0-1,-1-1 1,1 1 0,-1-1 0,0 1 0,1-1-1,-1 0 1,0 1 0,0-1 0,0 0 0,0 0-1,-1 0 144,-2-40-299,9-4 603,2-1 0,2 0 0,1 1-1,3 1 1,1 0 0,3 0 0,1 2-1,1 0 1,3 1 0,16-23-304,43-44 488,-76 102-474,0 1 0,1 0-1,-1 0 1,1 0-1,-1 0 1,1 1-1,0 0 1,0 0 0,0 0-1,0 0 1,0 1-1,0 0 1,0 0 0,1 0-1,-1 1 1,0 0-1,1 0 1,-1 0-1,0 1 1,0-1 0,1 1-1,-1 0 1,4 2-14,-4-2-43,0 1 0,1 0 1,-1 0-1,0 0 0,0 0 0,0 1 1,0 0-1,0 0 0,-1 0 1,0 1-1,1-1 0,-1 1 1,0 0-1,-1 0 0,1 1 0,-1-1 1,0 1-1,0 0 0,0 0 1,0 0-1,-1 0 0,0 0 0,0 0 1,-1 1-1,1-1 0,-1 1 1,0-1-1,-1 1 0,1-1 0,-1 1 1,0-1-1,-1 1 0,1 0 1,-2 4 42,-8 8-254,-2 0 1,1-1-1,-2 0 1,-1-1-1,0 0 1,0-1-1,-2-1 1,0-1 0,0 0-1,-6 3 254,-52 45-578,70-57 552,-8 9-92,24-11 161,86-53 1340,19 26-663,-114 26-719,-1 0 1,1 0-1,-1-1 0,0 1 0,1 1 0,-1-1 0,0 0 0,0 0 0,0 1 1,0-1-1,0 1 0,0 0 0,-1 0 0,1 0 0,0 0 0,-1 0 0,1 0 1,-1 0-1,0 0 0,0 0 0,0 1 0,0-1 0,0 0 0,0 1 0,-1-1 1,1 1-1,-1-1 0,1 1 0,-1-1 0,0 1 0,0 1-1,-3 82-3,-3-65 3,-1-1 0,-1-1 0,0 1 0,-2-1 0,0-1 0,-1 0 0,-1 0 0,-1-1 0,-9 10 0,16-20 0,-71 82-1025,76-89 925,1 1-1,0-1 1,-1 1-1,1-1 1,-1 0-1,1 1 1,-1-1-1,1 1 1,-1-1-1,1 0 1,-1 0-1,1 1 1,-1-1-1,0 0 1,1 0-1,-1 0 1,1 0-1,-1 1 0,0-1 1,1 0-1,-1 0 1,1 0-1,-1 0 1,0-1-1,1 1 1,-1 0-1,1 0 1,-1 0-1,0 0 1,1-1-1,-1 1 1,1 0-1,-1 0 1,1-1-1,-1 1 1,1 0-1,-1-1 1,1 1-1,-1-1 1,1 1-1,0-1 1,-1 1-1,1-1 0,0 1 1,-1-1-1,1 1 1,0-1-1,-1 1 1,1-1-1,0 1 1,0-1-1,0 0 1,0 1-1,0-1 1,0 1-1,-1-1 1,1 0-1,1 1 1,-1-1-1,0 1 1,0-2 100,2-37-5245,7 17 1583,1-6-838</inkml:trace>
  <inkml:trace contextRef="#ctx0" brushRef="#br0" timeOffset="2084.477">3168 199 6246,'3'-13'5819,"9"-38"-2792,-12 51-2899,0-1 0,0 0 0,0 1 1,0-1-1,-1 0 0,1 1 0,0-1 1,0 0-1,0 0 0,0 1 0,0-1 1,1 0-1,-1 1 0,0-1 0,0 0 1,0 1-1,1-1 0,-1 0 0,0 1 0,0-1 1,1 1-1,-1-1 0,1 0 0,-1 1 1,1-1-1,-1 1 0,0-1 0,1 1 1,0-1-1,-1 1 0,1 0 0,-1-1 1,1 1-1,0 0 0,-1-1 0,1 1 1,-1 0-1,1 0 0,0 0 0,0-1 1,-1 1-1,1 0 0,0 0 0,-1 0 1,1 0-1,0 0 0,-1 0 0,1 0 1,0 1-1,-1-1 0,1 0 0,0 0 1,-1 0-1,1 1 0,0-1 0,-1 0 1,1 1-1,-1-1 0,1 1-128,16 27 1838,-17-27-1836,20 51 553,-3 2 0,-3 0 0,-1 1 1,-3 0-1,-3 1 0,-2 0 0,-2 6-555,-2-40 17,0 0 0,-2 0-1,0 0 1,-2-1 0,0 1-1,-1-1 1,-2 1 0,0-1-1,-1-1 1,-1 1 0,-1-1-1,-1-1 1,0 0 0,-2 0-1,0-1 1,-1 0 0,-1-1-1,0-1 1,-1 0 0,-1-1 0,0-1-1,-2 0 1,1-1 0,-5 1-17,0-2-287,-1-1 1,0-2-1,0 0 1,-1-1 0,-1-1-1,1-1 1,-1-2-1,-6 1 287,-46 2-4448,1-5-4497,41-2-1176</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58.69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532 263 7911,'-13'-9'524,"-40"-29"-60,51 38-414,0 0-1,0-1 1,0 1-1,0-1 0,1 0 1,-1 0-1,0 1 1,0-1-1,1 0 1,-1-1-1,1 1 1,-1 0-1,1 0 1,-1-1-1,1 1 1,0 0-1,0-1 1,-1 1-1,1-1 1,0 0-1,1 1 1,-1-1-1,0 0 1,0 0-1,1 0 1,-1 1-1,1-1 1,-1 0-1,1 0 0,0 0 1,0 0-1,0 0 1,0 0-1,0 0 1,0 1-1,1-1 1,-1 0-1,0 0 1,1 0-1,0 0 1,-1 0-1,1 1 1,0-1-1,0 0 1,0 1-1,0-1 1,0 1-1,0-1 1,1 1-1,-1-1 1,0 1-1,1 0 1,-1 0-1,1-1 0,0 1 1,-1 0-1,1 0 1,0 1-1,-1-1 1,1 0-1,0 1 1,0-1-1,0 1 1,0-1-1,-1 1 1,1 0-1,2 0-49,58-19 229,0 3-1,2 3 0,56-4-228,-92 13 36,247-28 111,1 11 0,225 15-147,-417 17-6,-86 0-15,-111 22 26,-572 90 210,-180 41 227,607-93-314,238-58-147,29-6-3,41-4-21,-48-3 41,230-5 56,115-22-54,-196 14-16,-62 5-26,1089-65 89,-1112 73-122,-66 1 74,0-1-1,-1 1 1,1-1-1,0 1 0,0-1 1,-1 1-1,1-1 0,0 1 1,0 0-1,0-1 0,-1 1 1,1-1-1,0 1 0,0-1 1,0 1-1,0 0 0,0-1 1,0 1-1,0-1 0,0 1 1,1 0-1,-1-1 0,0 1 1,0-1-1,0 1 1,1-1-1,-1 1 0,0-1 1,1 1-1,-1-1 0,0 1 1,1-1-1,-1 1 0,0-1 1,1 1-1,-1-1 0,1 0 1,-1 1-1,1-1 0,-1 0 1,1 0-1,0 1 2,-219 68 2,159-54 7,-1516 335 199,1461-324-208,104-22-23,27-5 3,-14 1 15,521-79-91,-136 39 112,331 11-16,-574 37-22,-145-8 22,1 0 0,0-1 0,0 1 0,-1 0 0,1 0 0,0 0 0,0 0 0,0 0 0,-1 0 0,1 0-1,0 0 1,0 0 0,-1 0 0,1 0 0,0 1 0,0-1 0,-1 0 0,1 0 0,0 1 0,0-1-1,-1 1 1,1-1 0,0 0 0,-1 1 0,1-1 0,-1 1 0,1 0 0,-1-1 0,1 1 0,-1-1 0,1 1-1,-1 0 1,1-1 0,-1 1 0,0 0 0,0-1 0,1 1 0,-1 0 0,0 0 0,0 0 0,0-1 0,0 1-1,1 0 1,-1 0 0,0-1 0,0 1 0,-1 0 0,1 0 0,0-1 0,0 1 0,0 0 0,0 0-1,-1-1 1,1 1 0,0 0 0,-1 0 0,0 0 0,-94 38 48,-99 15 298,-1-8 0,-20-6-346,108-20 24,45-8-22,-342 49 108,388-62-58,37-6-27,-13 5-22,426-87 103,293-14-1664,-633 90-2622</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59.88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373 241 8168,'-14'-13'357,"-42"-43"6,54 55-326,1 0 0,0 0 0,0-1-1,0 1 1,0 0 0,0-1-1,0 1 1,0-1 0,0 1 0,1-1-1,-1 1 1,1-1 0,-1 0-1,1 1 1,-1-1 0,1 0-1,0 1 1,0-1 0,0 0 0,0 1-1,0-1 1,0 0 0,0 1-1,1-1 1,-1 0 0,1 1 0,-1-1-1,1 1 1,-1-1 0,1 0-1,0 1 1,0-1 0,0 1 0,0 0-1,0-1 1,0 1 0,0 0-1,0 0 1,1 0 0,-1-1 0,0 1-1,1 1 1,-1-1 0,1 0-1,-1 0 1,1 0 0,-1 1-1,1-1 1,-1 1 0,1-1 0,0 1-1,-1 0 1,1 0 0,0-1-1,0 1 1,-1 0 0,1 1 0,0-1-1,-1 0 1,2 1-37,-1-2-3,83-16 107,0 4-1,0 3 1,10 4-104,-28 1 36,1063-47 514,-967 61 64,-130 2-401,-33 2-31,-112 17 4,-241 25 143,-115-5-329,223-27 29,-300 44-77,445-41 75,102-16-27,112 1 0,893-25 25,-126-3-13,-801 21-7,-49 3 41,-43 7 69,-163 13-89,-517 48 100,-565 80-43,1060-113-41,157-27-15,39-4-32,112-1-49,961-44 8,-723 15 98,236-9 2142,-1142 67-1004,-114 5-928,890-61-204,-124 9-39,-1 3 0,61 7-19,-143-2-228,-1 0 0,1 1 0,-1 0 1,0 1-1,0 0 0,0 1 0,0 0 1,0 1-1,0 0 0,-1 0 0,0 1 1,9 6 227,-12 2-6236</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02.56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438 39 1954,'0'0'352,"13"-2"257,79-10 236,1 4 0,0 4 0,45 5-845,-48 0 150,1183-15 2605,-1246 16-2091,-60 6-389,-451 35 259,229-25-489,-155 12 364,-161 42-409,482-48 0,98-17 0,243-2 32,850-40 53,-323 18 812,-734 19-749,-82 7 110,-739 82 1541,607-73-1676,-1380 188 346,1492-195-469,44-4 1,34-5-12,195-7-39,115-22 50,-86 6 23,876-47 927,-950 63 476,-427 37-845,52-5-427,-586 91 39,638-82-161,119-22-42,33-14 8,0 1 0,0 0 1,-1 0-1,1-1 0,0 1 1,0 0-1,1 0 0,-1 0 0,0-1 1,0 1-1,0 0 0,0 0 1,1-1-1,-1 1 0,0 0 0,1-1 1,-1 1-1,1 0 0,-1-1 1,0 1-1,1-1 0,-1 1 0,1 0 1,0-1-1,-1 1 0,1-1 1,-1 1-1,1-1 0,0 0 0,-1 1 1,1-1-1,0 0 0,0 1 1,-1-1-1,1 0 0,0 0 0,0 0 1,-1 0-1,1 0 0,0 0 1,0 0-1,-1 0 0,1 0 0,0 0 1,0 0-1,0 0 0,-1 0 1,1-1-1,0 1 0,-1 0 0,1 0 1,0-1-1,0 1 2,374 0-96,774-71 171,-1094 67 52,-46 3 36,-33 0 38,-422 32 489,322-19-686,-46 8 49,160-16-47,17-2-5,20-1-2,639-26-266,-567 20 241,-43 3-2991,-171 17-1468,31-8 524</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06.48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215 146 11755,'-214'-7'1447,"271"14"-1260,226-3-75,1-12 0,197-35-112,-180 7-11,-29 2 251,148 6-240,-387 28 64,-31 6 11,-95 23-27,-775 145 599,640-135-637,-607 121-106,813-154 108,30-2-88,63-5 116,-1-4 0,-1-3 0,57-14-40,-52 9-3,147-24 45,1234-168 648,-1224 194-71,-177 15-411,-55-4-205,0 0 0,0 0 0,0 0-1,1 0 1,-1 0 0,0 0 0,0 0 0,0 0 0,1 0 0,-1 0-1,0 1 1,0-1 0,1 0 0,-1 1 0,0-1 0,1 0 0,-1 1 0,0-1-1,1 1 1,-1-1 0,0 1 0,1-1 0,-1 1 0,1-1 0,-1 1-1,1 0 1,0-1 0,-1 1 0,1 0 0,-1-1 0,1 1 0,0 0-1,0 0 1,-1-1 0,1 1 0,0 0 0,0 0 0,0-1 0,0 1-1,0 0 1,0 0 0,0 0 0,0-1 0,0 1 0,0 0 0,1 0 0,-1-1-1,0 1 1,0 0 0,1 0 0,-1-1 0,0 1 0,1 0 0,-1-1-1,1 1 1,-1 0 0,1-1 0,-1 1 0,1-1 0,-1 1 0,1-1-1,0 1 1,-1-1 0,1 1 0,0-1 0,0 0 0,-1 1 0,1-1-1,0 0-1,-170 63 143,-922 233 218,192-59-447,775-196 107,119-31-58,27-7-5,-21-3 38,219-24-114,-170 15 121,1045-205 7,-438 89 240,-644 123-227,-3 1 13,-24 5-2,-1265 296 574,764-184-615,445-98 70,108-18-64,239-58-25,-197 38 24,191-43 27,70 1-26,-269 56-240,-83 19-1073,-86 22-5403,32-18 1314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1.515"/>
    </inkml:context>
    <inkml:brush xml:id="br0">
      <inkml:brushProperty name="width" value="0.05" units="cm"/>
      <inkml:brushProperty name="height" value="0.05" units="cm"/>
    </inkml:brush>
  </inkml:definitions>
  <inkml:trace contextRef="#ctx0" brushRef="#br0">105 385 15695,'0'0'2568,"0"0"-887,0 0 193,0 0-107,0 0-555,0 0-401,-12 17-266,3-4-449,0-2-35,1 0-1,1 1 1,0 0-1,0 0 1,1 1-1,1 0 0,0 0 1,1 0-1,-2 10-60,-14 179 165,36-69-4408,-4-107-1051,-3-32-5844,-4-44 7998,-12-28 6058,0 17-737,4-34 976,4 1-1,4 0 0,5 0 0,3 1 0,22-76-3156,-35 169 44,0 1 0,1-1 0,-1 0-1,0 1 1,1-1 0,-1 1 0,0-1 0,1 0 0,-1 0 0,1 1 0,-1-1 0,1 0 0,-1 0 0,1 1 0,-1-1 0,1 0-1,-1 0 1,1 0 0,-1 0 0,1 0 0,-1 0 0,1 0 0,-1 0 0,1 0 0,-1 0 0,1 0 0,-1 0 0,1 0 0,-1 0 0,1 0-1,-1 0 1,1-1 0,-1 1 0,0 0 0,1 0 0,-1-1 0,1 1 0,-1 0 0,0-1 0,1 1 0,-1 0 0,1-1 0,-1 1-1,0-1 1,0 1 0,1 0 0,-1-1 0,0 1 0,0-1 0,1 1 0,-1-1 0,0 1 0,0-1 0,0 1 0,0-1 0,0 1 0,0-1-1,0 1-42,5 6-174,17 20 162,-2 0-1,0 2 1,-2 0 0,-2 1-1,0 1 1,-2 0-1,6 20 12,-8-13-233,-1 1 0,-1-1 1,-3 1-1,0 1 0,-3-1 0,-1 1 0,-3 0 0,-1 10 233,1-39-69,0-1-1,-1 0 0,-1 0 1,0 0-1,0 0 0,0 0 1,-1 0-1,0-1 1,-1 1-1,0-1 0,0 0 1,-1 0-1,0 0 1,-1-1-1,1 0 0,-1 0 1,-1 0-1,1-1 0,-1 0 1,0 0-1,-1 0 1,1-1-1,-1 0 0,0-1 1,-5 2 69,8-4 63,1-1 1,-1 1 0,1-1-1,-1-1 1,0 1-1,0-1 1,1 1 0,-1-1-1,0-1 1,0 1-1,1-1 1,-1 1 0,0-1-1,1-1 1,-1 1-1,1-1 1,-1 0 0,1 0-1,0 0 1,0 0-1,0-1 1,0 0 0,0 0-1,0 0 1,1 0-1,-1 0 1,1-1 0,0 1-1,0-1 1,0 0-1,1 0 1,0 0-1,-1-1 1,1 1 0,1 0-1,-1-1 1,0 1-1,1-1 1,0 0 0,0 1-1,1-1 1,-1 0-1,1 0 1,0 1 0,0-1-1,1-2-63,4-2 5,1 0-1,0 0 1,1 0-1,0 1 1,0 0-1,0 0 0,1 1 1,1 0-1,-1 0 1,1 1-1,0 0 1,0 1-1,1 0 1,0 0-1,-1 1 0,2 0 1,-1 1-1,10-3-4,322-84-120,-153 46-75,-189 44 200,1 0 0,0-1 0,0 1 0,-1 0 0,1 0-1,0-1 1,0 1 0,0 0 0,-1 0 0,1 0-1,0 0 1,0 0 0,0 0 0,-1 1 0,1-1 0,0 0-1,0 0 1,-1 0 0,1 1 0,0-1 0,0 0 0,-1 1-1,1-1 1,0 1 0,-1-1 0,1 1 0,0-1 0,-1 1-1,1-1 1,-1 1 0,1 0 0,-1-1 0,1 1 0,-1 0-1,0-1 1,1 1 0,-1 0 0,0 0 0,1-1-1,-1 1 1,0 0 0,0 0 0,0 0 0,0-1 0,0 1-1,0 0 1,0 0 0,0 0 0,0-1 0,0 1 0,0 0-1,0 0 1,-1 0 0,1-1 0,0 1 0,-1 0 0,1 0-1,-1 0-4,1 6-18,-17 346 82,17-352-153,-1 0 1,1 0-1,0 1 1,-1-1-1,1 0 1,0 1-1,0-1 1,0 0-1,0 1 0,0-1 1,0 0-1,0 1 1,0-1-1,0 0 1,1 0-1,-1 1 0,1-1 1,-1 0-1,1 0 1,-1 1-1,1-1 1,0 0-1,-1 0 1,1 0-1,0 0 0,0 0 1,0 0-1,0 0 1,0 0-1,0 0 1,0-1-1,0 1 1,0 0-1,0-1 0,1 1 1,-1-1-1,0 1 1,0-1-1,1 1 1,-1-1-1,0 0 0,1 0 1,-1 1-1,0-1 1,1 0-1,-1 0 1,0-1-1,1 1 1,-1 0-1,0 0 0,0 0 1,1-1-1,-1 1 1,0-1-1,0 1 1,2-2 88,2-6-323,0-1-1,0 0 1,-1 0 0,0 0 0,0-1 0,-1 1 0,-1-1 0,1 0-1,-2 0 1,1 0 0,-1 0 0,-1 0 0,0 0 0,-1-9 323,1 11-558,2-137-7064,-2-1 3514,-1-79 3714,12 3 5919,-9 201-3987,-4 52 709,38 61-3411,-20-59-2669</inkml:trace>
  <inkml:trace contextRef="#ctx0" brushRef="#br0" timeOffset="334.008">1386 373 16143,'8'-13'3940,"48"-98"2680,-56 112-6581,-1 0 0,1 0 0,-1 0 0,0 0 0,1 0 0,-1 0 0,0-1 0,0 1 0,1 0 1,-1-1-1,0 1 0,0 0 0,0-1 0,0 1 0,0-1 0,0 1 0,0-1 0,0 0 0,0 0 1,0 1-1,0-1 0,0 0 0,-1 0 0,1 0 0,0 0 0,0 0 0,0 0 0,0 0 0,0-1 0,0 1 1,0 0-1,0 0 0,0-1 0,0 1 0,0-1 0,0 1 0,0-1 0,0 1 0,0-1 0,0 0 1,0 1-1,1-1 0,-1 0 0,0 0 0,0 0 0,1 0 0,-1 1 0,1-1 0,-1 0 0,1 0 1,-1 0-1,1 0 0,-1 0 0,1 0 0,0 0 0,0 0 0,-1-1 0,1 1 0,0 0 0,0 0 0,0 0 1,0 0-1,0 0 0,1 0 0,-1 0 0,0 0 0,0 0 0,1-1-39,-17 15-171,0 2-1,0 0 1,2 1 0,0 0-1,1 1 1,1 1 0,0 0-1,1 0 1,1 1-1,1 0 1,1 1 0,1 0-1,0 1 1,1-1 0,2 1-1,0 0 1,1 1 0,1-1-1,1 0 1,1 2 171,2-12-116,0 0 0,1 0 0,1-1 0,-1 0-1,2 0 1,-1 0 0,1 0 0,1-1 0,0 1 0,0-1 0,1-1 0,0 1 0,0-1 0,1-1-1,0 1 1,0-1 0,1 0 0,0-1 0,0 0 0,1-1 0,0 0 0,0 0 116,3 4 39,-12-9-8,0 0 0,0 0 0,0 0 0,0 1-1,0-1 1,0 0 0,0 1 0,-1-1-1,1 0 1,0 1 0,0-1 0,0 1-1,0-1 1,-1 1 0,1 0 0,0-1 0,-1 1-1,1 0 1,0-1 0,-1 1 0,1 0-1,-1 0 1,1 0 0,-1 0 0,0-1-1,1 1 1,-1 0 0,0 0 0,1 0 0,-1 0-1,0 0 1,0 0 0,0 0 0,0 0-1,0 0 1,0 0 0,0 0 0,0 0-1,0 0 1,-1-1 0,1 1 0,0 0 0,-1 0-1,1 0 1,0 0 0,-1 0 0,1 0-1,-1-1 1,1 1 0,-1 0 0,0 0-1,1-1 1,-1 1 0,0 0 0,0-1-31,-17 7 193,-2-1-1,1-1 1,0-1 0,-1 0 0,0-2 0,0 0-1,0-1 1,0-1 0,-13-2-193,0 1 90,29 1-98,-2 1-223,-1 0 1,1-1 0,0 0-1,0-1 1,0 1-1,0-1 1,-1 0 0,1-1-1,0 0 1,1 0-1,-1 0 1,0 0 0,1-1-1,-1 0 1,-3-3 230,4-15-9342,9 5 1841</inkml:trace>
  <inkml:trace contextRef="#ctx0" brushRef="#br0" timeOffset="645.874">1663 275 11851,'8'-17'3385,"1"-6"-2166,35-59 3973,-43 81-5070,-1 0-1,0 0 1,0 0-1,1 1 1,-1-1-1,0 0 1,1 0-1,-1 0 1,1 1-1,-1-1 0,1 0 1,-1 0-1,1 1 1,0-1-1,-1 0 1,1 1-1,0-1 1,0 1-1,-1-1 1,1 1-1,0 0 1,0-1-1,0 1 1,-1 0-1,1-1 1,0 1-1,0 0 1,0 0-1,0 0 1,0 0-1,0 0 1,0 0-1,0 0 1,-1 0-1,1 0 1,0 0-1,0 0 1,0 0-1,0 1 1,0-1-1,0 0 1,-1 1-1,1-1 0,0 1 1,0-1-1,-1 1 1,1-1-1,0 1 1,-1 0-1,1-1 1,0 1-1,-1 0 1,1-1-1,-1 1 1,1 0-1,-1 0 1,1 0-122,18 53 1046,-18-50-961,6 44 71,-1 1 0,-3 0 0,-2 0 0,-2 0-1,-2 0 1,-2 0 0,-2 0 0,-4 3-156,-16 179-569,42-73-2038,21-88-1723,28-30-7957,-37-36 2475</inkml:trace>
  <inkml:trace contextRef="#ctx0" brushRef="#br0" timeOffset="972.4">2139 569 8936,'11'-132'5697,"-10"132"-5572,-1-1 0,0 0 0,1 0 1,-1 0-1,0 0 0,1 1 1,-1-1-1,0 0 0,0 0 0,0 0 1,0 0-1,0 0 0,0 0 1,0 0-1,0 0 0,0 1 0,0-1 1,-1 0-1,1 0 0,0 0 1,-1 0-1,1 0 0,0 1 0,-1-1 1,1 0-1,-1 0 0,1 0 1,-1 1-1,0-1 0,1 0 1,-1 1-1,0-1 0,1 1 0,-1-1 1,0 1-1,0-1 0,1 1 1,-1-1-1,0 1 0,0 0 0,0-1 1,0 1-1,0 0 0,0 0 1,1 0-1,-1 0 0,0 0 0,0 0 1,0 0-1,0 0 0,0 0 1,0 0-1,0 0 0,0 0 1,1 1-1,-1-1 0,0 0 0,0 1 1,0-1-1,0 1 0,1-1 1,-1 1-1,0-1 0,0 1 0,1-1 1,-1 2-126,-6 10 196,2 0 0,-1 0 0,2 1 0,0 0 0,0-1 0,1 2 0,1-1 0,0 0 0,1 1 0,0-1 0,1 0 0,1 1 0,1 6-196,-2 6 180,-4 169 1691,2-97-3547,1-49-2541,1 0-3292,0-48 489</inkml:trace>
  <inkml:trace contextRef="#ctx0" brushRef="#br0" timeOffset="973.4">1827 618 18321,'0'0'3075,"0"0"-1025,0 0-544,30-89-481,15 71-545,17 3-192,13 4-224,13 1-64,6 6-32,-2 2-672,-2 2-1250,-8 0-2018,-21 0-4932</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17.303"/>
    </inkml:context>
    <inkml:brush xml:id="br0">
      <inkml:brushProperty name="width" value="0.05" units="cm"/>
      <inkml:brushProperty name="height" value="0.05" units="cm"/>
      <inkml:brushProperty name="color" value="#AB008B"/>
    </inkml:brush>
  </inkml:definitions>
  <inkml:trace contextRef="#ctx0" brushRef="#br0">174 144 8936,'0'0'2782,"0"0"-492,0 0 486,7-12-107,27-41-688,-29 46-1740,1 1 1,0-1 0,1 1 0,0 0 0,0 1 0,0 0 0,0 0-1,1 0 1,0 1 0,0 0 0,0 1 0,0-1 0,1 2 0,-1-1-1,1 1 1,0 1 0,0-1 0,-1 1 0,1 1 0,0 0 0,0 0-1,0 1 1,1 0-242,-3 0 18,-1 1 0,1 0 1,0 0-1,-1 1 0,0 0 0,0 0 0,0 0 0,0 1 0,0 0 0,-1 0 0,1 0 0,-1 1 0,0 0 1,0 0-1,-1 0 0,0 1 0,0-1 0,0 1 0,0 0 0,-1 0 0,0 0 0,-1 1 0,1-1 1,-1 1-1,0-1 0,-1 1 0,1 0 0,-1 0 0,-1 0 0,1 0 0,-1-1 0,-1 1 0,1 0 1,-1 0-1,0 0 0,-1 0 0,1-1 0,-1 1 0,-1-1 0,1 1 0,-3 3-18,-6 11-60,-2-1-1,-1 0 0,0 0 0,-1-1 1,-1-1-1,-1-1 0,0 0 0,-2-2 1,0 0-1,0 0 0,-1-2 1,-1-1-1,0 0 0,-1-1 0,0-2 1,-18 6 60,30-11-4,1 0 1,-1 0-1,0-1 0,0-1 1,0 0-1,0 0 1,0-1-1,-1 0 1,1 0-1,0-1 1,0-1-1,-1 0 0,1 0 1,0-1-1,-7-2 4,14 1 12,1 1 1,-1-1-1,1 0 0,0 0 0,0 0 0,0 0 0,0 0 0,1 0 0,-1 0 1,1-1-1,0 1 0,0 0 0,0-1 0,0 1 0,0-1 0,1 1 0,0-1 0,0 1 1,0-1-1,0 0 0,0 1 0,1-1 0,-1 1 0,1-1 0,0 1 0,0-1 1,1 1-1,-1 0 0,1 0 0,-1-1 0,1 1 0,0 0 0,0 1 0,0-1 1,1 0-1,-1 0 0,1 1 0,-1 0 0,1-1 0,0 1 0,0 0 0,0 0 1,0 1-1,0-1 0,1 0 0,-1 1 0,0 0 0,3-1-12,0 0 39,0 1 0,0-1 1,0 1-1,0 0 0,0 1 0,0-1 0,1 1 0,-1 0 1,0 1-1,0 0 0,0-1 0,0 2 0,0-1 0,0 1 1,0 0-1,0 0 0,0 1 0,-1 0 0,1 0 0,-1 0 1,0 0-1,0 1 0,0 0 0,4 4-39,92 126 206,-73-90-161,-24-36-15,-1 0 0,1 0 0,0-1 1,1 0-1,0 0 0,0 0 0,1-1 1,0 0-1,0 0 0,0 0 0,0 0 1,1-1-1,0 0 0,0-1 0,1 0 1,-1 0-1,1 0 0,0-1 0,0 0 1,0-1-1,0 0 0,1 0 0,-1 0 1,1-1-1,-1-1 0,1 1 0,3-1-30,-3-5 116,1 0 0,-1 0 0,-1 0 0,1-1 1,-1-1-1,0 1 0,-1-1 0,1-1 0,-1 1 0,-1-1 0,0-1 0,0 1 0,0-1 0,-1 0 0,3-8-116,6-63 309,-14 79-378,0 1-235,0 0-369,4 18-4479,-3-10 3084,3 13-7950,0-6-3050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17.611"/>
    </inkml:context>
    <inkml:brush xml:id="br0">
      <inkml:brushProperty name="width" value="0.05" units="cm"/>
      <inkml:brushProperty name="height" value="0.05" units="cm"/>
      <inkml:brushProperty name="color" value="#AB008B"/>
    </inkml:brush>
  </inkml:definitions>
  <inkml:trace contextRef="#ctx0" brushRef="#br0">15 56 18065,'0'0'6310,"0"0"-3844,0 0-480,0 0 160,0 0-576,0 0-1346,0 0-224,0 0 0,13-51 0,-13 48 0,-3 1 0,-5 2 0,3 2 0,0 15-1569,2 3-2788,-1-1-5092</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55.470"/>
    </inkml:context>
    <inkml:brush xml:id="br0">
      <inkml:brushProperty name="width" value="0.05" units="cm"/>
      <inkml:brushProperty name="height" value="0.05" units="cm"/>
      <inkml:brushProperty name="color" value="#AB008B"/>
    </inkml:brush>
  </inkml:definitions>
  <inkml:trace contextRef="#ctx0" brushRef="#br0">1 101 16143,'0'0'3337,"0"0"-1330,16-8-229,-3 1-1552,2 0 0,-1 1 0,1 0 0,0 2 0,0-1 0,0 2 0,0 0 0,1 1 0,3 0-226,883-23 229,-567 13-3154,-262 8-1954,0-2-3919,-69 6 2691</inkml:trace>
  <inkml:trace contextRef="#ctx0" brushRef="#br0" timeOffset="340.068">231 291 14478,'-146'99'6427,"83"-41"-3720,63-56-2663,1 0 0,-1 1 0,1-1 0,-1 0 0,1 0 0,0 0 0,0-1 0,0 1 0,0 0 1,0 0-1,0 0 0,0-1 0,1 1 0,-1-1 0,1 1 0,-1-1 0,1 1 0,-1-1 0,1 0 0,0 0 1,0 0-1,0 0 0,0 0 0,-1 0 0,1 0 0,0-1 0,1 1 0,-1-1 0,0 1 0,0-1 0,0 0 1,0 0-1,0 0 0,0 0 0,0 0 0,0 0 0,0-1 0,1 1 0,-1-1 0,0 1 0,0-1-44,-2 1 2,116 0 447,-1-5-1,0-6 0,10-5-448,36-4 348,-57 10-712,283-44 1371,-339 43-2785,-1-2-1,-1-3 1,-1-1 0,13-8 1778,-30 10-6636,-8 4-4938</inkml:trace>
  <inkml:trace contextRef="#ctx0" brushRef="#br0" timeOffset="21177.238">750 639 8904,'9'-21'2092,"0"0"0,-2-1 0,-1 0 0,-1 0 0,0 0 0,-2-1 0,0-3-2092,2-33 3229,-5 58-2711,1 4-182,1 278-74,-12-41-342,-21-142-1204,29-95 1186,1-1 0,-1 1 0,1-1 0,-1 0 0,0 1 0,0-1 0,0 0 0,0 0 0,-1 0 0,1-1 0,0 1 0,-1 0 0,1-1 0,-1 0 0,0 1 0,1-1 0,-1 0 0,0 0 0,0-1 0,0 1 0,0 0 0,0-1 0,1 0 0,-1 0 0,0 0 0,0 0 0,0 0 0,0 0 0,0-1 0,0 0 0,0 1 0,-2-2 98,-56-26-19,51 23 220,0-1 0,0 2 0,-1-1 0,1 1 0,-1 1 0,0 0 0,0 0 0,0 1 0,-1 1 0,-1 0-201,11 2 44,1-1 0,-1 1 0,1 0 0,0 0 0,-1 0 0,1 0 0,0 1 0,0-1 0,0 0 0,0 0 0,0 1 1,0-1-1,0 1 0,0-1 0,0 1 0,0-1 0,1 1 0,-1 0 0,1-1 0,-1 1 0,1-1 0,0 1 0,0 0 0,0 0 0,0-1 0,0 1 0,0 0 0,0-1 0,0 1 0,0 0 0,1-1 0,-1 1 0,1 0 0,0-1 0,-1 1 1,1-1-1,0 1 0,0-1 0,0 1 0,0-1 0,0 0 0,0 1 0,0-1 0,1 1-44,12 10 25,0-1 1,1 0 0,0-1-1,0-1 1,1 0 0,0-1-1,1-1 1,-1 0-1,2-1 1,-1-1 0,0-1-1,1-1 1,0 0 0,0-1-1,17 0-25,0 1 8,0-1-1,0-1 1,0-2-1,0-2 1,-1-1-1,1-1-7,-24 3-8,0-1-1,-1 1 1,0-2-1,1 1 1,-1-2-1,0 1 1,-1-1-1,1-1 1,-1 1-1,0-2 1,-1 1-1,1-1 1,-1-1-1,-1 1 1,1-1-1,-1-1 1,-1 1-1,1-1 1,-2 0-1,1-1 1,0-1 8,-5 10-67,0 0 0,0 0 0,0 0 0,0 0 1,0 0-1,-1-1 0,1 1 0,0 0 0,0 0 1,-1-1-1,1 1 0,-1-1 0,1 1 0,-1-1 0,0 1 1,1-1-1,-1 1 0,0-1 0,0 1 0,0-1 1,0 1-1,0-1 0,-1 1 0,1-1 0,0 1 0,-1 0 1,1-1-1,-1 1 0,1-1 0,-1 1 0,0 0 1,0-1-1,1 1 0,-1 0 0,0 0 0,0 0 0,0 0 1,0-1-1,-1 2 0,1-1 0,0 0 0,0 0 1,0 0-1,-1 0 0,1 1 0,0-1 0,-1 1 0,1-1 1,-1 1-1,1-1 0,-1 1 0,1 0 0,-1 0 1,1-1-1,-1 1 0,1 0 0,-1 1 0,1-1 0,-1 0 1,0 0 66,-56 27-7282,22 1 1025</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6:33.122"/>
    </inkml:context>
    <inkml:brush xml:id="br0">
      <inkml:brushProperty name="width" value="0.05" units="cm"/>
      <inkml:brushProperty name="height" value="0.05" units="cm"/>
      <inkml:brushProperty name="color" value="#00A0D7"/>
    </inkml:brush>
    <inkml:brush xml:id="br1">
      <inkml:brushProperty name="width" value="0.05" units="cm"/>
      <inkml:brushProperty name="height" value="0.05" units="cm"/>
      <inkml:brushProperty name="color" value="#AB008B"/>
    </inkml:brush>
  </inkml:definitions>
  <inkml:trace contextRef="#ctx0" brushRef="#br0">491 2802 11723,'0'0'4362,"0"0"-2035,0 0-950,0 0 59,12-10-170,-3 1-1016,-5 5-183,0 0 0,0 0-1,0 0 1,0 1 0,1 0 0,-1 0-1,1 0 1,0 1 0,0-1 0,0 1-1,0 0 1,0 0 0,1 1 0,-1 0-1,0 0 1,1 0 0,-1 0 0,1 1-67,-1-1 17,-1 1 0,1-1 0,0 1 0,0 0 0,0 0 0,0 1 1,0-1-1,-1 1 0,1 0 0,0 1 0,-1-1 0,1 1 0,-1 0 1,1 0-1,-1 0 0,0 1 0,0-1 0,0 1 0,0 0 0,0 0 1,0 0-1,-1 1 0,0 0 0,0-1 0,0 1 0,0 0 0,0 0 1,-1 1-1,0-1 0,0 0 0,0 1 0,0-1 0,-1 1 0,0 0 0,0-1 1,0 1-1,0 0 0,-1 3-17,-3 9 39,-1 1 0,-1-1 0,-1-1 1,0 1-1,-1-1 0,-1 0 0,-1 0 0,0-1 0,-1-1 0,0 1 1,-1-1-1,-1-1 0,0 0 0,-1-1 0,-1 0-39,-25 31 513,26-29-279,4-4 51,0 0-1,0 0 0,1 1 0,1 0 1,-1 0-1,2 1 0,0 0 1,-3 8-285,9-18 15,1 0 0,-1 0 1,1-1-1,0 1 1,0 0-1,0 0 0,0-1 1,0 1-1,0-1 0,0 1 1,0-1-1,1 1 0,-1-1 1,1 0-1,-1 1 1,1-1-1,-1 0 0,1 0 1,0 0-1,-1 0 0,1-1 1,0 1-1,0 0 0,0-1 1,0 1-1,-1-1 1,1 0-1,0 1 0,0-1 1,0 0-1,0 0 0,0 0 1,0-1-1,0 1 1,0 0-1,0-1 0,0 1 1,-1-1-1,1 0 0,1 0-15,2 1 32,36-5-191,0-2 0,0-1 1,-1-3-1,0-1 1,-1-1-1,0-3 0,4-3 159,-10 2-2017,-14 3-4150,-12 7-6180</inkml:trace>
  <inkml:trace contextRef="#ctx0" brushRef="#br0" timeOffset="-2510.737">3553 449 8360,'0'0'3806,"0"0"-838,0 0 22,0 0-401,0 0-1009,0 0-731,0 0-203,-12 17-64,-2 2-405,6-10-80,1 1 0,0 0 0,0 0 0,1 1 1,0 0-1,1 0 0,0 1 0,1-1 0,-1 7-97,1-2 84,0 1-1,2-1 0,0 0 0,1 1 0,0 0 1,1-1-1,1 1 0,1-1 0,1 1 1,0-1-1,1 0 0,5 13-83,-6-21 0,0 0 0,1 0 1,0 0-1,0-1 0,1 1 0,-1-1 0,2 0 1,-1-1-1,1 1 0,0-1 0,1 0 0,-1-1 1,1 0-1,0 0 0,1 0 0,-1-1 0,1 0 1,0 0-1,0-1 0,0 0 0,0 0 0,0-1 1,1 0-1,-1-1 0,3 1 0,1-1 2,0 0-1,0-1 1,0 0 0,-1-1-1,1 0 1,0-1-1,-1-1 1,1 1 0,-1-2-1,1 0 1,-1 0 0,-1-1-1,1 0 1,-1-1-1,0 0 1,0 0 0,0-1-1,-1-1 1,0 0 0,-1 0-1,1 0 1,-2-1-1,7-8-1,-1 0 115,0-1-1,-2 0 1,1-1 0,-2 0-1,-1 0 1,0-1-1,-2-1 1,0 1-1,-1-1 1,-1 0-1,1-11-114,-6 31 4,1 0 0,-1-1 0,1 1 0,-1 0 0,0 0 0,1-1 0,-1 1-1,0 0 1,0-1 0,0 1 0,0 0 0,0-1 0,0 1 0,0 0 0,-1-1 0,1 1 0,0 0-1,-1-1 1,1 1 0,-1 0 0,1 0 0,-1 0 0,0-1 0,1 1 0,-1 0 0,0 0-1,0 0 1,0 0 0,0 0 0,0 0 0,0 1 0,0-1 0,0 0 0,0 0 0,0 1 0,0-1-1,-1 0 1,1 1 0,0 0 0,0-1 0,-1 1 0,1 0 0,0-1 0,-1 1 0,1 0 0,0 0-1,-1 0 1,1 0 0,0 0 0,-1 0 0,1 1 0,0-1 0,-1 0 0,1 1 0,0-1 0,0 1-1,0-1 1,-1 1 0,1 0 0,0-1 0,0 1 0,0 0 0,-1 1-4,-5 5-14,0 2 1,1-1-1,-1 1 0,2 0 1,-1 0-1,1 0 0,1 1 1,0 0-1,0 0 1,1 0-1,0 0 0,1 1 1,0-1-1,1 1 1,0-1-1,0 1 0,1 0 1,0-1-1,1 1 1,2 7 13,-2-3-331,0 0 0,1 0 0,0-1-1,2 1 1,0-1 0,0 1 0,1-1 0,1 0 0,1 1 331,-4-10-776,0 1 0,1-1-1,0 0 1,0 0 0,0 0-1,1 0 1,-1 0 0,1-1-1,0 0 1,0 0 0,1-1-1,-1 1 1,1-1 0,1 0 776,22 7-5392</inkml:trace>
  <inkml:trace contextRef="#ctx0" brushRef="#br0" timeOffset="-2170.086">4179 913 5413,'6'-14'3497,"72"-219"7708,-70 202-10025,2 1 0,1 0-1,1 1 1,1 0 0,9-13-1180,-19 78 1890,-16 29-1797,-3-1 0,-3-1 0,-26 57-93,-6 22-146,41-110-804,8-59 448,0 5 618,1-1-1,1 0 1,1 0-1,1 0 1,1 0-1,1 1 0,1-1 1,1 1-1,1 0 1,1 1-1,1-1 1,0 2-1,2-1 1,1 1-1,0 1 1,1 0-1,1 1 1,1 0-1,1 1-115,-8 11 31,0 0 0,1 0-1,0 1 1,0 0 0,0 1-1,0 0 1,1 0-1,0 1 1,-1 1 0,1-1-1,0 1 1,1 1 0,-1 0-1,0 1 1,0-1 0,0 2-1,1 0 1,-1 0 0,0 1-1,0 0 1,0 0 0,-1 1-1,1 1 1,-1 0 0,1 0-1,-1 0 1,0 1 0,-1 1-1,1 0 1,-1 0 0,0 0-1,-1 1 1,1 0 0,-1 1-1,1 2-30,1 1-12,0 1-1,-1 0 1,0 0-1,-1 1 1,-1 0 0,0 0-1,0 0 1,-1 1-1,-1 0 1,-1 0-1,0 0 1,0 1-1,-1 1 13,4 120-4076,-10-86-3751,1-33 386</inkml:trace>
  <inkml:trace contextRef="#ctx0" brushRef="#br0" timeOffset="-1890.088">4954 496 10570,'32'-165'8403,"-8"79"-2008,-14 128-3165,-4 446-2723,-4-412-1747,0 14-5474,0-69 1023,2-7-1473</inkml:trace>
  <inkml:trace contextRef="#ctx0" brushRef="#br0" timeOffset="-1541.644">4969 668 9001,'0'0'2840,"-11"-14"-107,-31-42 101,17 35 797,28 19-176,0 2-3366,222 17 2256,-111-5-4788,-1-7-6667,-67-5-2357</inkml:trace>
  <inkml:trace contextRef="#ctx0" brushRef="#br0" timeOffset="-1216.119">6286 297 7815,'0'0'6396,"0"0"-3092,0 0-1072,0 0 63,-15-7-667,9 4-1509,2 0-68,0 1-1,0 0 1,1 0-1,-1 0 0,-1 0 1,1 1-1,0-1 1,0 1-1,-1 0 1,1 0-1,0 1 1,-1 0-1,1-1 1,0 1-1,-1 1 1,1-1-1,-1 1 1,1-1-1,0 1 1,-1 0-1,1 1 1,0-1-1,0 1 1,0 0-1,0 0 1,0 0-1,0 1 0,0 0-49,-57 41 427,3 3 1,2 2 0,2 3 0,2 2 0,3 3 0,-15 24-429,53-64 71,0 0 0,1 0 0,1 1 0,1 0 0,1 1 0,0-1 0,1 2 0,2-1 0,-3 14-71,6-25 10,0 1 0,0 0 0,1 0 0,0-1 0,0 1 0,1 0 0,0-1 0,1 1 0,0 0 0,0-1 0,1 0 0,0 1 0,1-1 0,-1-1 0,1 1 0,1 0 0,0-1 0,0 0 0,0 0 0,1 0 0,0-1 0,5 5-10,4-1 2,1-1 0,-1-1 1,2 0-1,-1-1 0,1 0 0,0-2 0,0 0 1,1-1-1,0-1 0,-1 0 0,1-1 0,0-1 1,0-1-1,0-1 0,0 0 0,0-1 0,14-4-2,-18 2 12,0-2-1,-1 1 0,1-2 0,-1 0 0,0-1 0,-1 0 0,0 0 0,0-2 0,-1 1 0,0-1 0,-1-1 0,0 0 0,-1-1 0,0 1 0,0-2 0,-1 1 0,-1-1 1,0-1-1,-1 1 0,-1-1 0,0 0 0,-1 0 0,0-1 0,-1 1 0,-1-1 0,0 1 0,-1-1 0,0-12-11,0 20-11,-1 1 1,0 0-1,0 0 0,0-1 1,-1 1-1,1 0 0,-2 0 1,1 0-1,-1 0 0,1 0 1,-2 0-1,1 0 0,-1 1 1,0-1-1,0 1 0,0-1 1,-1 1-1,0 0 0,0 1 1,0-1-1,0 1 0,-1 0 1,0 0-1,0 0 0,0 0 0,0 1 1,0 0-1,-1 0 0,0 0 1,1 1-1,-1 0 0,-2-1 11,-3 1-159,-1 0-1,1 1 0,0 0 0,-1 1 0,1 0 1,-1 1-1,1 0 0,0 1 0,-1 0 1,1 1-1,0 0 0,0 0 0,-9 6 160,-76 49-5204,67-27-604,14-2-2568</inkml:trace>
  <inkml:trace contextRef="#ctx0" brushRef="#br0" timeOffset="-871.505">6647 71 13068,'6'-69'3796,"-6"69"-3670,1 1 0,-1-1-1,0 0 1,0 0 0,1 0 0,-1 1-1,0-1 1,0 0 0,1 0 0,-1 0 0,0 0-1,1 0 1,-1 0 0,0 0 0,1 0-1,-1 1 1,0-1 0,1 0 0,-1 0 0,0 0-1,0 0 1,1-1 0,-1 1 0,0 0 0,1 0-1,-1 0 1,0 0 0,1 0 0,-1 0-1,0 0 1,0 0 0,1-1 0,-1 1 0,0 0-1,0 0 1,1 0 0,-1-1 0,0 1 0,0 0-1,0 0 1,1-1 0,-1 1 0,0 0-1,0-1-125,1 2 450,21 83 3420,-10-28-3394,29 86 693,-18-71-978,-2 0 0,-3 2-1,-4 0 1,-3 0-1,-3 2 1,-3-1-1,-4 18-190,-4-68 10,-1-1-1,-1 1 0,-1-1 1,-1 0-1,-1 0 0,-1 0 1,-1-1-1,-1-1 1,-1 0-1,-1-1 0,-1 0 1,0 0-1,-2-2 0,0 0 1,-1-1-1,0 0 0,-2-2 1,0 0-1,0-1 0,-9 4-9,-54 28-897,-1-4 0,-2-4 0,-2-3-1,-1-4 1,-67 12 897,118-32-575,-168 50-5959</inkml:trace>
  <inkml:trace contextRef="#ctx0" brushRef="#br0" timeOffset="-4885.97">193 346 15118,'0'0'3791,"1"-13"-1539,1-9-1938,0-4 3954,-9 57-1755,-12 92-2022,6 2 0,4-1 0,7 60-491,-5-4-1980,-1-120-1690,-3-1-3662,4-39 648,0-9-2226</inkml:trace>
  <inkml:trace contextRef="#ctx0" brushRef="#br0" timeOffset="-4320.95">7 844 8488,'-1'-50'1406,"-3"-3"375,3 0 0,2 0 1,2 0-1,3 1 0,2-1 0,2 1 0,12-35-1781,-19 77 174,1 0-1,0 1 0,1-1 0,0 1 0,0 0 0,1 0 0,0 1 0,0-1 1,1 2-1,0-1 0,1 1 0,0-1 0,0 2 0,0 0 0,1 0 0,0 0 0,0 1 1,0 0-1,1 1 0,0 0 0,8-2-173,4 4 64,1 1 0,-1 0 0,1 2 0,0 1 0,-1 1 0,0 0 0,0 2 0,0 1 0,0 0 1,-1 2-1,0 0 0,0 2 0,-1 0 0,11 8-64,-21-13 2,-1-1 0,0 1 1,0 1-1,0 0 0,-1 0 1,0 1-1,0 0 0,0 0 1,-1 1-1,0 0 0,-1 0 1,0 0-1,0 1 0,0 0 0,-1 0 1,-1 1-1,0-1 0,0 1 1,-1 0-1,0 0 0,0 0 1,-1 1-1,-1-1 0,0 1 1,0-1-1,-1 0 0,0 1 1,-1-1-1,0 1 0,-1 0-2,-3 0-11,0 0 1,-1 0-1,0-1 0,0 1 1,-1-1-1,-1 0 0,1-1 1,-2 0-1,1 0 0,-1-1 0,0 0 1,-1-1-1,0 1 0,-10 4 11,-160 69-37,47-54-673,132-27 582,0 1 0,0-1 0,1 0-1,-1 0 1,0 0 0,0 0 0,0 0 0,1 0-1,-1 0 1,0 0 0,0 0 0,0 0 0,0 0-1,1-1 1,-1 1 0,0 0 0,0-1 0,1 1-1,-1 0 1,0-1 0,1 1 0,-1-1-1,0 1 1,1-1 0,-1 1 0,1-1 0,-1 0-1,1 1 1,-1-1 0,1 0 0,-1 1 0,1-1-1,0 0 1,-1 0 0,1 1 0,0-1 0,-1 0-1,1 0 1,0 1 0,0-1 0,0 0-1,0 0 1,0 0 0,0 0 0,0 1 0,0-1-1,0 0 1,0 0 0,1 0 0,-1 1 0,0-1-1,0 0 1,1 0 0,-1 1 0,0-1 0,1 0-1,-1 1 1,1-1 0,0 0 128,12-17-6844</inkml:trace>
  <inkml:trace contextRef="#ctx0" brushRef="#br0" timeOffset="-4319.95">1361 190 12492,'0'0'5349,"0"0"-2376,0 0-875,0 0-272,0 0-603,0 0-577,-14 16-182,-221 264 828,232-277-1283,-15 16 21,1 0 0,1 0-1,0 2 1,2 0 0,0 0 0,2 2 0,0-1-1,2 2 1,0-1 0,2 1 0,0 1 0,2-1-1,1 1 1,1 0 0,0 1 0,2 10-30,3-28-54,1 0 0,0 0 1,1 0-1,-1-1 1,1 1-1,1-1 1,-1 0-1,2 0 0,-1 0 1,0 0-1,1-1 1,1 0-1,-1 0 1,1 0-1,0 0 0,0-1 1,0 0-1,1 0 1,0-1-1,2 2 54,13 5-393,1 0-1,0-1 1,0-1-1,1-1 1,0-1-1,2-1 394,204 27-5431,-75-29-5479,-95-6 1835</inkml:trace>
  <inkml:trace contextRef="#ctx0" brushRef="#br0" timeOffset="-3146.98">2346 398 4356,'0'0'10511,"0"0"-5631,0 0-2489,0 0-597,-17-12-475,-58-30-353,71 41-919,0 0 0,0 0 0,0 1 1,-1 0-1,1 0 0,0 0 0,0 0 0,0 1 1,0 0-1,0 0 0,0 0 0,0 0 0,0 0 0,1 1 1,-1 0-1,0 0 0,1 0 0,-1 0 0,1 0 1,0 1-1,-1-1 0,1 2-47,-8 3 94,-17 12-53,1 2 1,0 0 0,2 2-1,0 0 1,2 2 0,1 0 0,1 2-1,1 0 1,1 2 0,2 0 0,-10 23-42,23-42-7,1 0 1,0 0 0,0 0-1,2 1 1,-1-1 0,1 1-1,0-1 1,1 1 0,1-1-1,0 1 1,0-1-1,1 0 1,0 1 0,0-1-1,1 0 1,1 0 0,0-1-1,0 1 1,1-1 0,0 0-1,1 0 1,0 0 0,0-1-1,1 0 1,0 0 0,0 0-1,1-1 1,0 0 0,0-1-1,0 0 1,1 0 0,0-1-1,0 0 1,1 0-1,0-1 1,-1 0 0,2-1 6,3 3-69,1-1 1,-1-1-1,1 0 0,-1-1 1,1 0-1,0-2 1,0 0-1,0 0 1,1-1-1,-1-1 0,0 0 1,0-2-1,-1 1 1,1-2-1,0 0 1,-1-1-1,0 0 0,0-1 1,0 0-1,-1-1 1,0-1-1,0 0 0,-1-1 1,0-1-1,-1 1 1,8-9 68,-4-3 139,-1 1 0,0-2 1,-2 0-1,-1 0 0,0-1 1,-2-1-1,0 0 0,-2 0 1,-1 0-1,-1-1-139,-6-47 1062,0 72-1049,0 0 0,-1 0 0,1 0 0,-1 1 0,1-1 0,0 0 0,-1 0 0,1 1-1,0-1 1,-1 1 0,1 0 0,0-1 0,0 1 0,-1 0 0,1 0 0,0-1 0,0 1-1,0 0 1,0 0 0,0 0 0,0 0 0,0 1 0,0-1 0,1 0 0,-1 0 0,0 0 0,1 1-1,-1-1 1,1 0 0,-1 1 0,1-1 0,0 0 0,-1 1 0,1-1 0,0 1 0,0 0-13,-1 0 16,-4 14-1,1 0 1,0 0 0,2 0-1,0 0 1,0 1 0,2-1-1,0 0 1,1 1 0,0-1-1,1 0 1,1 0-1,1 0 1,0 0 0,7 14-16,-8-22-1,-1-1-1,2 0 1,-1 0 0,1 0 0,1 0 0,-1-1-1,1 1 1,0-1 0,0 0 0,1-1 0,0 1-1,0-1 1,0 0 0,0-1 0,1 1 0,0-1 0,0-1-1,0 1 1,0-1 0,1-1 0,-1 1 0,1-1-1,-1 0 1,1-1 0,0 0 0,0 0 0,1-1 1,5 2-7,0-1 0,1 0 0,-1-2 0,0 0 0,1 0-1,-1-1 1,0-1 0,0 0 0,0-1 0,0-1 0,-1 0 0,0-1 0,0 0 0,0-1 0,-1 0 0,0-1 0,0-1 0,-1 0 0,0 0 0,-1-1 0,0 0 0,8-11 7,-6 5 8,0 0-1,-1-1 1,-1-1 0,-1 1 0,0-2 0,-2 1-1,0-1 1,-1 0 0,-1 0 0,0-1 0,-2 0 0,0 1-1,0-16-7,-3 29-1,0 0 0,0 0 0,0 0 0,0 1 0,-1-1 0,0 0 0,-1 1-1,1-1 1,-1 0 0,0 1 0,0 0 0,-1-1 0,1 1 0,-1 0 0,0 0 0,-1 1-1,1-1 1,-1 1 0,0-1 0,0 1 0,0 0 0,-1 1 0,1-1 0,-4-1 1,-5-2-311,1 0 1,-1 1 0,0 1 0,0 0-1,-1 1 1,1 0 0,-1 1 0,0 1-1,0 0 1,0 1 0,-1 1 310,-96 9-11439,64 2-556</inkml:trace>
  <inkml:trace contextRef="#ctx0" brushRef="#br1" timeOffset="11411.329">2792 2459 3812,'39'-146'18444,"-34"126"-16496,0 7 2416,-5 30-2743,-45 228-20,18-119-1202,-1-8-512,5 2 0,5 0 0,5 1 0,5 46 113,7-160-441,1 0 1,0 1-1,1-1 1,-1 0 0,1 0-1,1 1 1,-1-1-1,1 0 1,1 0 0,-1-1-1,1 1 1,3 4 440,15-6-7784,-11-13-58</inkml:trace>
  <inkml:trace contextRef="#ctx0" brushRef="#br1" timeOffset="12035.161">3281 2629 13549,'4'-16'4004,"-1"6"-3494,-1-1 19,1 1 0,0-1 0,0 1 0,1 0 0,1 0 1,-1 1-1,2-1 0,-1 1 0,1 0 0,1 0 0,0 1 0,2-2-529,-6 6 71,0 0-1,1 1 1,-1-1-1,1 1 0,0 0 1,0 0-1,0 0 0,0 1 1,1 0-1,-1-1 0,1 2 1,-1-1-1,1 0 0,0 1 1,-1 0-1,1 0 1,0 0-1,0 1 0,0-1 1,0 1-1,0 0 0,0 1 1,0-1-1,-1 1 0,1 0 1,0 0-1,0 1 0,-1-1 1,1 1-1,-1 0 1,1 0-1,-1 1 0,0-1 1,0 1-1,0 0 0,0 0 1,0 1-1,-1-1 0,1 1 1,-1-1-1,0 1 1,0 0-1,0 0 0,-1 0 1,0 1-1,1-1 0,-2 1 1,1-1-1,0 1 0,0 2-70,-3 6-37,0 1 0,-1 0-1,0 0 1,-1-1 0,-1 1-1,0-1 1,0 0-1,-1 0 1,-1-1 0,-1 0-1,1 1 1,-2-2 0,0 1-1,0-1 1,-1-1 0,0 1-1,-1-2 1,0 1-1,0-1 1,-1-1 0,-1 0-1,1 0 1,-1-1 0,-7 3 37,13-6 9,23-11 9,18-7-13,-29 13-11,1 0 1,-1 0 0,0 1-1,0-1 1,1 1 0,-1 1-1,0-1 1,0 1 0,1 0-1,-1 1 1,0-1 0,0 1-1,0 0 1,-1 1 0,1-1-1,0 1 1,-1 1 0,0-1-1,1 1 1,-1-1 0,-1 1-1,1 1 1,-1-1 0,1 1-1,-1 0 1,-1 0-1,1 0 1,-1 0 0,0 1-1,0-1 1,0 1 0,-1 0-1,0 0 1,0 0 0,1 3 5,0 1 9,-1 0 1,0 1-1,0-1 1,-1 0-1,0 1 0,-1-1 1,0 1-1,0-1 1,-2 0-1,1 1 1,-1-1-1,0 0 0,-1 0 1,-1 0-1,1 0 1,-2-1-1,-2 7-9,4-10 14,-1-1 0,1 1-1,-1-1 1,-1 0 0,1 0-1,0 0 1,-1 0 0,0-1 0,0 0-1,-1 0 1,1 0 0,-1-1 0,0 0-1,0 0 1,0 0 0,0-1-1,0 0 1,0 0 0,-1 0 0,1-1-1,-1 0 1,1 0 0,-1-1-1,0 0 1,1 0 0,-1 0 0,1-1-1,-3 0-13,2-1-3,0 0-1,0 0 0,0-1 1,1 1-1,0-2 1,-1 1-1,1-1 0,0 0 1,0 0-1,1 0 1,-1-1-1,1 0 0,0 0 1,0 0-1,1-1 1,0 1-1,0-1 0,0 0 1,0-1-1,1 1 1,0-1-1,1 1 0,-1-1 1,0-2 3,1 2-457,1 0 0,-1 0 1,1 0-1,1 0 0,-1 0 1,1 0-1,0 0 0,0 0 1,1 0-1,0 0 0,1 0 0,-1 0 1,1 1-1,0-1 0,1 0 1,1-1 456,17-25-6951,2 2-4591</inkml:trace>
  <inkml:trace contextRef="#ctx0" brushRef="#br1" timeOffset="12397.431">4105 2437 9353,'0'0'7244,"0"0"-3491,4-12-1527,9-38-224,-13 50-1972,0 1 1,0-1-1,-1 1 1,1-1-1,0 0 0,0 1 1,0-1-1,-1 0 1,1 0-1,0 1 0,-1-1 1,1 0-1,0 1 1,-1-1-1,1 0 0,0 0 1,-1 0-1,1 1 1,0-1-1,-1 0 1,1 0-1,0 0 0,-1 0 1,1 0-1,-1 0 1,1 0-1,0 0 0,-1 0 1,1 0-1,-1 0 1,1 0-1,0 0 0,-1 0 1,1 0-1,-1 0 1,1 0-1,0-1 1,-1 1-1,1 0 0,0 0 1,-1 0-1,1-1 1,0 1-1,-1 0 0,1 0 1,0-1-1,-1 1 1,1 0-1,0-1 0,0 1 1,-1 0-1,1-1 1,0 1-1,0 0 1,0-1-1,0 1 0,0 0 1,-1-1-1,1 1 1,0-1-1,0 1 0,0 0 1,0-1-1,0 1 1,0-1-1,0 1 0,0 0 1,0-1-31,0 1 67,-84 109 1145,48-52-1024,3 1-1,3 2 1,2 1 0,3 1-1,3 1 1,2 1-1,-8 52-187,23-93-17,1 1 1,1 0-1,2 0 0,0 0 0,1 0 0,1 0 0,2 7 17,-1-23-23,-1 0-1,1 1 1,1-1-1,-1 0 1,1 0-1,1-1 1,-1 1-1,1 0 1,1-1-1,-1 0 1,1 0-1,1-1 1,-1 1-1,1-1 1,0 0-1,1-1 1,-1 1-1,1-1 1,0-1-1,0 1 1,1-1-1,0 0 24,1 0 27,0-1-1,1 0 1,0 0-1,0-1 1,-1 0-1,1-1 1,0 0 0,0 0-1,0-1 1,1-1-1,-1 0 1,-1 0-1,1-1 1,0 0-1,0 0 1,-1-1 0,1-1-1,-1 0 1,0 0-1,0 0 1,0-1-1,-1-1 1,1 1 0,-1-2-1,-1 1 1,1-1-1,-1 0 1,0 0-1,-1-1 1,0 0-1,0 0 1,0-1 0,-1 1-1,-1-1 1,0 0-1,0-1 1,0 1-1,-1-1 1,-1 1 0,1-1-1,-1-6-26,0 8 28,0-1 1,0 1-1,-1-1 0,-1 1 0,1-1 1,-1 1-1,-1-1 0,0 0 1,0 1-1,0 0 0,-1-1 0,-1 1 1,1 0-1,-1 0 0,-1 0 0,1 0 1,-1 0-1,-1 1 0,1 0 1,-1 0-1,-1 0 0,1 1 0,-1-1 1,0 1-1,-1 1 0,1-1 1,-3 0-30,-2-1-76,0 2-1,-1 0 1,0 0-1,0 1 1,0 1-1,0-1 0,-1 2 1,1 0-1,-1 1 1,1 0-1,-1 1 0,0 0 1,-1 1 77,-101 24-7074,80-11-725</inkml:trace>
  <inkml:trace contextRef="#ctx0" brushRef="#br1" timeOffset="8571.457">1870 3144 8904,'0'0'1922,"0"0"-1281,0 0-577,0 0 32,0 0-64,0 0-32,0 0-448,0 0-2435</inkml:trace>
  <inkml:trace contextRef="#ctx0" brushRef="#br1" timeOffset="11145.041">1825 2273 10698,'5'-16'3326,"40"-110"2685,-42 119-5164,3-9 1407,-2 21 330,-5 41-2292,-1 1-1,-3-1 1,-2 0 0,-8 28-292,2-11 136,12-54-123,-4 21 24,0 1-1,-2 0 0,-2-1 0,-1-1 0,-1 1 1,-1-2-1,-7 11-36,19-39 4,0-1 0,0 1 1,0 0-1,0-1 0,0 1 1,0 0-1,0-1 0,-1 1 1,1 0-1,0-1 0,0 1 1,0 0-1,-1-1 0,1 1 1,0 0-1,0 0 0,-1-1 1,1 1-1,0 0 0,-1 0 0,1-1 1,0 1-1,0 0 0,-1 0 1,1 0-1,-1 0 0,1 0 1,0-1-1,-1 1 0,1 0 1,0 0-1,-1 0 0,1 0 1,0 0-1,-1 0 0,1 0 1,-1 0-1,1 0 0,0 0 0,-1 1 1,1-1-1,0 0 0,-1 0 1,1 0-1,0 0 0,-1 0 1,1 1-1,0-1 0,-1 0 1,1 0-1,0 1 0,0-1 1,-1 0-1,1 0 0,0 1 1,0-1-5,0-33 345,0 30-320,0 1-1,0-1 1,1 0 0,-1 1-1,1-1 1,0 0 0,-1 1 0,1-1-1,1 1 1,-1-1 0,0 1-1,1 0 1,-1-1 0,1 1-1,-1 0 1,1 0 0,0 0-1,0 0 1,0 1 0,0-1 0,0 0-1,1 1 1,-1-1 0,0 1-1,1 0 1,-1 0 0,1 0-1,0 0 1,-1 0 0,1 1-1,-1-1 1,1 1 0,0-1-1,0 1 1,-1 0 0,1 0-25,96 25 56,-46 1-28,-38-16-23,1-2 0,0 1 0,0-2 0,1 0 0,0-1-1,0-1 1,0 0 0,1-2 0,0 0 0,-1 0 0,1-2 0,0 0 0,0-1-1,0-1 1,3-1-5,-14-1-1,0 1 0,0-1 0,0 0-1,0-1 1,0 0 0,-1 0 0,0 0-1,0-1 1,0 0 0,0 0 0,-1 0-1,1-1 1,-2 0 0,1 0 0,-1 0-1,1-1 1,-2 0 0,1 1 0,-1-1-1,0 0 1,0-1 0,-1 1 0,0-1 1,4-12 73,-2 1 1,0-1 0,-1 0-1,-1 0 1,-1 0 0,-1 0-1,-1 0 1,-1-7-74,2 24 67,0 1 0,-1-1 1,1 0-1,0 1 0,-1-1 0,0 1 0,0-1 1,1 1-1,-2-1 0,1 1 0,0 0 0,0-1 1,-1 1-1,1 0 0,-1 0 0,1 0 1,-1 0-1,0 0 0,0 0 0,0 1 0,0-1 1,-1 0-68,-20 41 582,-30 358 437,10-49-1355,41-277-3416,2-53-253,5-10-7398,1-8-320</inkml:trace>
  <inkml:trace contextRef="#ctx0" brushRef="#br1" timeOffset="72099.49">4388 1991 5894,'0'0'2402,"0"0"-1270,0 0-684,0 0 230,3-14 288,14-65 993,-16 77-1827,-1 0 0,0 0 0,0 0-1,1 0 1,-1 0 0,0 0 0,0-1 0,-1 1-1,1 0 1,0 0 0,-1 1 0,1-1-1,-1 0 1,0 0 0,0 0 0,1 0-1,-1 0 1,0 1 0,-1-1 0,1 0-1,0 1 1,0-1 0,-1 1 0,1-1-1,-1 1 1,1 0 0,-1-1 0,0 1-1,1 0 1,-1 0 0,0 0 0,0 1 0,0-1-1,1 0 1,-1 1 0,0-1 0,0 1-1,0-1 1,0 1 0,0 0 0,0 0-1,0 0 1,0 0 0,-1 0-132,-237 0 571,-689 4-571,338-44 57,203 9 1029,197 30-13,187 2-1037,-1 0 1,0 0 0,1 0 0,-1 1 0,1 0 0,-1 0-1,1 0 1,0 0 0,0 1 0,0-1 0,0 1 0,0 0 0,0 0-1,1 1 1,-1-1 0,1 1 0,0 0 0,0 0 0,1 0-1,-1 0 1,1 0 0,0 0 0,0 1 0,-1 3-37,-22 120 291,21-92-239,-12 67 21,-4 0 0,-5-2 0,-20 50-73,10-49 1,4 1 0,5 2 0,4 1 0,5 0 0,4 2 0,3 67-1,10-173-1,-1 48-9,2 0 1,2-1 0,3 1-1,9 38 10,-12-76-1,0 0 0,1 0 0,0 0-1,1 0 1,1-1 0,-1 1 0,2-1-1,-1-1 1,2 1 0,-1-1 0,1 0 0,1-1-1,0 0 1,0-1 0,1 1 0,0-2-1,0 1 1,1-2 0,0 1 0,0-1 0,6 1 1,31 7 14,1-2 1,0-2-1,0-2 1,1-3 0,0-2-1,0-2 1,33-4-15,-20 3-33,624-6-101,4-30 134,-605 32 12,1-3-1,-1-5 0,-1-3 1,0-4-1,-2-3 1,0-4-1,-2-4 0,27-16-11,-90 36 10,0 0-1,-1-2 1,-1 0-1,0-1 1,0-1-1,-1 0 1,-1-1-1,0 0 1,-2-1-1,1-1 1,-2 0-1,0-1 1,-2 0-1,0 0 1,0-1-1,-2-1 1,0 1-1,0-6-9,13-79 116,-4-2 0,-5 0 0,-4 0 0,-7-70-116,1 139 68,-3 1-1,-1-1 1,-1 0-1,-3 1 1,0-1-1,-3 2 1,0-1-1,-3 2 1,-1-1-1,-1 2 1,-4-5-68,10 23 257,11 16-34,31 60-1301,-14-19-3068,-11-22-36,2 4-6687</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3:17.140"/>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AB008B"/>
    </inkml:brush>
  </inkml:definitions>
  <inkml:trace contextRef="#ctx0" brushRef="#br0">1880 2283 14638,'5'-13'2808,"19"-38"-443,-23 49-2250,0 1 1,0-1-1,0 1 1,0 0 0,0-1-1,1 1 1,-1 0-1,0 0 1,1 0-1,-1 0 1,1 0-1,0 0 1,-1 1-1,1-1 1,-1 0 0,1 1-1,0-1 1,0 1-1,-1 0 1,1-1-1,0 1 1,0 0-1,-1 0 1,1 0 0,0 0-1,0 1 1,-1-1-1,1 0 1,0 1-1,0-1 1,-1 1-1,1 0 1,0-1 0,-1 1-1,1 0 1,-1 0-1,1 0 1,-1 0-1,0 0 1,1 0-1,-1 1 1,0-1 0,0 0-1,0 1 1,0-1-1,0 1 1,0-1-1,0 1-115,6 13 37,-1 0 0,0 1 0,-1 0 0,-1 0 0,0 0 0,-2 0 0,1 0 0,-2 1 0,0-1 0,-1 1 0,-1-1 0,-1 0 0,0 1 1,-1-1-1,-1 2-37,1 3-27,-2 0 1,0-1-1,-2 1 1,0-1 0,-1-1-1,-1 1 1,0-1-1,-2-1 1,0 0 0,-1-1-1,-1 0 1,-1 0-1,0-1 1,-1-1 0,-1-1-1,0 0 1,-1-1-1,-3 1 27,15-10-2,0-1 0,0 0 0,-1 0-1,1 0 1,-1-1 0,0 1 0,0-1-1,0-1 1,0 1 0,0-1-1,0 0 1,0-1 0,0 1 0,-1-1-1,1 0 1,0-1 0,0 0 0,0 0-1,0 0 1,0 0 0,0-1 0,0 0-1,0-1 1,1 1 0,-1-1 0,1 0-1,-1 0 1,1-1 0,0 1-1,1-1 1,-1-1 0,1 1 0,-2-2 2,2-2 62,0 0 1,1-1-1,0 1 1,0-1-1,1 0 1,0 0-1,1 0 1,0 0-1,0 0 1,1 0 0,0-1-1,0 1 1,1 0-1,1-4-62,-1 11 25,-1 0 1,1 0-1,0 0 0,0 1 0,0-1 1,0 0-1,0 0 0,0 1 0,0-1 1,0 1-1,1-1 0,-1 1 0,0 0 1,1-1-1,0 1 0,-1 0 0,1 0 1,0 0-1,-1 0 0,1 0 0,0 0 0,0 1 1,0-1-1,0 1 0,-1-1 0,1 1 1,0-1-1,0 1 0,0 0 0,0 0 1,0 0-1,0 0 0,0 1 0,0-1 1,0 0-1,0 1 0,0 0 0,0-1 1,0 1-26,68 38 131,157 229-238,-172-227-3669,-34-37-1230,2-7-4074,-10-3-305</inkml:trace>
  <inkml:trace contextRef="#ctx0" brushRef="#br0" timeOffset="286.285">2449 2146 13837,'0'0'4442,"0"0"-1538,0 0-374,13-3-656,-4 0-1615,-7 2-198,1 0 0,0 0 0,-1 0 0,1 1 0,0-1-1,0 0 1,0 1 0,-1 0 0,1 0 0,0 0 0,0 0 0,0 0 0,0 1 0,-1-1 0,1 1-1,0-1 1,0 1 0,-1 0 0,1 0 0,0 1 0,-1-1 0,1 0 0,-1 1 0,0-1-1,1 1 1,-1 0 0,0 0 0,0 0 0,0 0 0,0 0 0,-1 1 0,1-1 0,0 1-61,16 31 222,-2 1 0,-1 1 0,-2 0 0,-1 1 0,-2 0 0,-2 0 0,-1 1 0,-2 0 0,-2 1 0,-1-1 0,-2 0 0,-3 18-222,-1-30-26,-1 0 1,-1-1 0,-1 0-1,-1 0 1,-1-1 0,-1 0-1,-2 0 1,0-1 0,-1-1 0,-2 0-1,0-1 1,-1-1 0,-1 0-1,-1-1 1,-10 8 25,-87 58-3616,-15-28-4592,72-42-531</inkml:trace>
  <inkml:trace contextRef="#ctx0" brushRef="#br0" timeOffset="1117.258">2801 3256 10378,'0'0'6022,"0"0"-2627,0 0-577,0 0-864,0 0-576,0 0-353,0 0-257,0 0-159,-2 79-257,-6-47-224,-8 5-64,-3 1-32,-5 5-32,-11 6-1057,-7 4-2690,2-4-8072</inkml:trace>
  <inkml:trace contextRef="#ctx0" brushRef="#br0" timeOffset="-773.566">700 2389 14702,'6'-19'2648,"23"-60"-641,-26 72-1800,0 0 0,1 0-1,0 1 1,0 0 0,0 0 0,1 0-1,0 0 1,0 0 0,1 1 0,-1 0-1,1 0 1,0 1 0,0 0 0,1 0 0,-1 0-1,1 1 1,0-1 0,0 2 0,0-1-1,0 1 1,0 0 0,1 1 0,-1-1 0,1 1-1,-1 1 1,1 0 0,-1 0 0,1 0-1,-1 1 1,1 0-207,-3 0 15,0 1 1,-1-1-1,1 1 0,-1 0 0,1 1 0,-1-1 0,0 1 1,0-1-1,0 1 0,0 0 0,0 1 0,-1-1 0,1 1 0,-1 0 1,0-1-1,0 1 0,0 1 0,-1-1 0,1 0 0,-1 1 1,0-1-1,-1 1 0,1 0 0,-1-1 0,0 1 0,1 4-15,0 2-4,-1 0-1,0 0 0,0 0 0,-1 1 1,-1-1-1,1 0 0,-2 0 0,0 0 0,0 0 1,-1 0-1,-2 4 5,-3 5-94,-1 1 1,-1-1-1,-1-1 0,-1 0 1,0 0-1,-2-1 0,0-1 1,-1 0-1,0-1 0,-2-1 1,-15 12 93,28-24-11,1 0 1,-1 0-1,0-1 1,0 0 0,0 1-1,0-1 1,0-1 0,-1 1-1,1 0 1,-1-1 0,1 0-1,-1 0 1,1-1-1,-1 1 1,1-1 0,-1 0-1,0 0 11,4-1 1,0 0 0,0 0 0,0 0-1,0-1 1,0 1 0,0 0-1,0 0 1,1-1 0,-1 1-1,1-1 1,-1 1 0,1 0 0,-1-1-1,1 1 1,0-1 0,-1 1-1,1-1 1,0 1 0,0-1 0,0 1-1,1-1 1,-1 0 0,0 1-1,0-1 1,1 1 0,-1 0 0,1-1-1,-1 1 1,1-1 0,0 1-1,-1 0 1,1-1 0,0 1 0,0 0-1,0 0 1,0 0 0,0 0-1,0 0 1,1 0 0,-1 0 0,0 0-1,0 0 1,1 0 0,-1 1-1,1-1 0,3-4-1,0 0 0,1 0 0,0 0 1,0 1-1,0 0 0,1 0 0,-1 1 0,1 0 0,0 0 0,0 0 0,0 1 0,0 0 0,0 1 0,0-1 0,1 1 0,-1 1 0,1-1 0,-1 1 0,0 1 0,1-1 0,-1 1 0,0 1 0,1-1 0,-1 1 0,0 0 0,0 1 0,0 0 0,-1 0 0,1 0 0,-1 1 0,1 0 0,-1 0 0,4 4 1,-3 1 3,-1 1 0,0-1 0,0 1-1,-1 0 1,0 0 0,-1 1 0,0-1-1,0 1 1,-2 0 0,1 0 0,-1 0-1,-1 0 1,0 1 0,0-1 0,-1 0-1,-1 1 1,0-1 0,0 0 0,-1 0-1,-1 0 1,0 0 0,0 0 0,-1 0-1,0-1 1,-1 0 0,0 0 0,-1 0-1,0 0 1,-1-1 0,0 0 0,0-1-1,0 1 1,-2-1-3,-2-2 8,-1-2-1,1 1 1,-1-2 0,0 1-1,0-2 1,0 1 0,0-2-1,0 1 1,-1-2-1,1 0 1,0 0 0,-1-1-1,1-1 1,0 0 0,0 0-1,0-2 1,0 1-1,1-1 1,-1-1 0,1 0-1,-5-4-7,-114-84-1366,127 92 886,-5-6-711,1 2-2818,7 6-2141,0 4-3550</inkml:trace>
  <inkml:trace contextRef="#ctx0" brushRef="#br0" timeOffset="-475.51">1251 2992 12236,'0'0'8231,"0"0"-5732,0 0-417,0 0-577,0 0-736,0 0-257,0 0-223,-18 87-193,5-48-32,-3 1 0,4 0-64,-1-5 0,5-2-417,0-4-1152,3-2-1218,5-4-2434,0-7-4900</inkml:trace>
  <inkml:trace contextRef="#ctx0" brushRef="#br0" timeOffset="638.59">368 2067 19474,'0'0'1015,"0"0"26,-15-10 646,-49-30-235,61 39-1389,1 0-1,0 1 1,-1-1 0,1 0 0,-1 1 0,1 0 0,-1 0 0,1-1-1,-1 1 1,1 1 0,-1-1 0,0 0 0,1 1 0,0-1 0,-1 1-1,1 0 1,-1 0 0,1 0 0,0 0 0,-1 0 0,1 0 0,0 1 0,0-1-1,0 1 1,0-1 0,0 1 0,1 0 0,-1 0 0,0 0 0,-1 1-63,-3 4 148,-18 22 12,1 0 1,2 2-1,1 0 0,1 1 1,2 1-1,2 1 1,0 0-1,3 1 1,1 1-1,1 0 1,2 0-1,2 1 1,1 0-1,2 0 1,1 0-1,2 0 1,3 9-161,-3-24-72,1-1 1,0 0-1,2 0 1,1 0-1,1 0 1,0 0 0,1-1-1,2 0 1,0 0-1,5 7 72,-6-14-361,1-1-1,0-1 1,1 1-1,0-1 1,1-1-1,0 0 1,1 0-1,0-1 1,0 0-1,5 2 362,55 25-4319,0-10-3267</inkml:trace>
  <inkml:trace contextRef="#ctx0" brushRef="#br0" timeOffset="2061.935">4366 2043 14029,'0'0'3529,"0"0"-780,0 0-443,0 0-619,-14-1-480,9 1-1105,0 0-35,-1 0 1,1 0-1,-1 0 0,1 0 1,-1 1-1,1 0 1,-1 0-1,1 0 0,-1 1 1,1 0-1,0 0 1,0 0-1,0 1 0,0 0 1,1 0-1,-1 0 1,1 0-1,-1 1 0,1 0-67,-43 44 251,3 1 0,2 3 0,2 2 0,2 1 0,-5 16-251,31-50 14,2 0 1,0 0-1,1 1 1,1 1-1,1-1 1,1 1-1,2 0 1,0 0-1,1 1 1,1-1-1,1 1 1,2-1-1,0 1 1,2 9-15,-1-25-4,-1 0-1,1-1 1,0 1 0,0 0 0,1-1 0,0 0-1,0 1 1,1-1 0,0-1 0,0 1-1,0 0 1,1-1 0,0 0 0,1 0 0,-1-1-1,1 1 1,0-1 0,0 0 0,1-1 0,0 0-1,-1 0 1,1 0 0,1-1 0,-1 0-1,0 0 1,1-1 0,0 0 0,-1 0 0,1 0-1,0-1 1,0-1 0,0 1 0,0-1 0,-1-1-1,1 1 1,0-1 0,0-1 0,3 0 4,1-4 6,0 0 0,0 0 1,0-2-1,-1 1 0,0-1 1,0-1-1,-1 0 1,0 0-1,0-1 0,-1 0 1,-1-1-1,0 0 0,0 0 1,-1-1-1,0 0 0,-1 0 1,-1-1-1,0 1 0,-1-1 1,0 0-1,2-14-6,-3 20 15,-1 1-1,0-1 1,0 0-1,-1 0 1,0 1-1,0-1 1,0 0-1,-1 0 1,0 0-1,0 0 1,-1 0 0,0 0-1,0 0 1,-1 0-1,0 0 1,0 0-1,-1 1 1,1-1-1,-1 1 1,-1 0-1,1 0 1,-1 0-1,0 0 1,0 1-1,-1 0 1,0-1 0,0 1-1,0 1 1,0-1-1,-1 1 1,0 0-1,0 0 1,0 1-1,0 0 1,-1 0-1,-6-2-14,3 3-209,-1 1-1,0 0 1,-1 0-1,1 1 1,0 0-1,0 1 1,0 1-1,0-1 1,0 2-1,1 0 1,-1 0-1,1 1 1,-1 0-1,-5 3 210,8-2-529,1-1 0,-1 2 0,1-1-1,0 1 1,0-1 0,1 2 0,0-1 0,0 1-1,0 0 1,1 0 0,0 1 0,0 0 529,-16 36-6694,3-1-4154</inkml:trace>
  <inkml:trace contextRef="#ctx0" brushRef="#br0" timeOffset="2317.976">4480 2920 13997,'0'0'6534,"0"0"-3971,0 0-449,0 0-577,0 0-544,0 0-352,0 0-353,0 0-160,0 0-64,-1 89-64,-15-48 32,3-2-32,1-3-160,1-2-769,2-7-1313,5-1-1794,1-6-4131</inkml:trace>
  <inkml:trace contextRef="#ctx0" brushRef="#br0" timeOffset="3308.946">3536 1945 10154,'-3'-14'6811,"-13"-42"-3640,16 54-3074,-1 1 0,0 0 0,0 0 0,1 0 0,-1 0-1,0 0 1,0 0 0,0 0 0,0 1 0,0-1-1,0 0 1,0 0 0,0 1 0,0-1 0,-1 1 0,1-1-1,0 1 1,0-1 0,0 1 0,-1 0 0,1-1-1,0 1 1,-1 0 0,1 0 0,0 0 0,0 0 0,-1 0-1,1 0 1,0 1 0,-1-1 0,1 0 0,0 1 0,0-1-1,0 1 1,-1-1 0,1 1 0,0-1 0,0 1-1,0 0 1,0 0 0,0-1 0,0 1-97,-1 0 140,-15 12 162,1-1 0,1 2 0,0 0 0,1 1 0,0 1 0,1 0 0,1 0 0,0 1 0,2 1 0,0 0 0,1 1-1,0-1 1,2 2 0,0-1 0,1 1 0,-1 12-302,-10 36 148,3 2-1,3 0 0,4 0 1,2 1-1,3 6-147,2-54-35,1 1 0,1-1-1,1 0 1,1 1 0,1-1 0,1-1 0,1 1-1,1-1 1,1 0 0,1-1 0,2 3 35,-2-8-392,1 0 0,0 0 1,2-2-1,-1 1 0,2-2 0,-1 1 0,2-2 1,0 0-1,2 0 392,82 44-5043,-28-29-1162,14-4-5534</inkml:trace>
  <inkml:trace contextRef="#ctx0" brushRef="#br0" timeOffset="2672.894">5110 2223 10890,'0'0'4463,"0"0"-1046,8-13-604,6-9-1785,20-34 3192,-35 62-1278,-8 26-2719,-21 71-143,5 1 1,4 2-1,-4 67-80,21-142 0,3-10-137,-1-1 1,-2 0-1,0 1 1,-1-1-1,-1-1 1,-1 1-1,-6 11 137,11-28-24,-1 0-1,0 0 1,1 0 0,-1 0-1,-1-1 1,1 1 0,0-1-1,0 0 1,-1 0 0,0 0 0,1 0-1,-1-1 1,0 0 0,0 1-1,1-1 1,-1-1 0,0 1-1,0-1 1,0 1 0,0-1-1,0 0 1,0 0 0,0-1-1,0 1 1,0-1 0,0 0-1,0 0 1,0 0 0,1-1-1,-1 1 1,0-1 0,1 0-1,-1 0 1,1 0 0,0-1 0,-2 0 24,6 1-1,0 1 0,1 0 0,-1 0 1,1 0-1,-1 0 0,1 0 1,-1 0-1,1 0 0,-1 1 1,1-1-1,0 0 0,-1 1 1,1-1-1,0 1 0,0 0 0,-1 0 1,1-1-1,0 1 0,0 0 1,-1 1-1,1-1 0,0 0 1,0 0-1,-1 1 0,1-1 1,0 1-1,1 0 1,4-1-3,172-16-1791,-64-14-8199,-89 20 3646</inkml:trace>
  <inkml:trace contextRef="#ctx0" brushRef="#br0" timeOffset="3000.698">5614 2050 17489,'0'0'2354,"0"0"310,0 0-91,0 0-635,0 0-652,0 0-458,6 17-284,36 145 193,-36-130-717,-1 1 1,-1-1 0,-2 1-1,-2 0 1,0 0-1,-3 0 1,0 0 0,-2-1-1,-2 1 1,-1-1-1,-1-1 1,-2 0-1,-1 0 1,-12 21-21,9-28-449,-2-1 0,0 0 0,-2-1 0,-1-1-1,0 0 1,-2-2 0,0-1 0,-2 1 449,-126 67-8568,73-53-747</inkml:trace>
  <inkml:trace contextRef="#ctx0" brushRef="#br0" timeOffset="4072.411">6281 1872 1121,'0'0'2600,"0"0"-241,0 0-170,0 0-320,0 0 143,0 0 193,0 0-91,3-10-208,11-80 3160,-14 86-5000,0 0 0,1 0 0,-1 1 0,1-1 0,0 0 0,-1 0 0,2 1 0,-1-1 0,0 1 0,1-1 0,0 1 0,-1-1 0,1 1-1,1 0 1,-1 0 0,0 0 0,1 0 0,-1 1 0,1-1 0,0 1 0,0-1 0,0 1 0,0 0 0,1 0 0,-1 0 0,0 1 0,1-1 0,-1 1 0,1-1 0,0 1 0,-1 1 0,1-1 0,0 0 0,0 1 0,0 0 0,-1 0 0,1 0 0,0 0 0,0 1 0,-1-1 0,1 1 0,0 0 0,0 0 0,-1 0 0,1 1 0,-1-1 0,0 1 0,1 0 0,-1 0 0,0 0 0,0 0 0,0 1-1,1 0-65,2 10-3,-2 0-1,1 0 0,-1 0 0,-1 0 0,-1 1 0,0-1 0,0 1 0,-1 0 0,-1-1 0,-1 1 0,1 0 1,-2-1-1,0 1 0,-1-1 0,-3 11 4,-14 57 17,-3 0 1,-3-1 0,-26 48-18,-52 170-379,93-211-96,13-85 477,0 0 0,0 0 0,1 0-1,-1-1 1,0 1 0,1-1 0,0 1 0,-1-1 0,1 0-1,0 0 1,-1 0 0,1-1 0,0 1 0,0-1 0,0 1-1,0-1 1,0 0 0,0 0 0,0 0 0,-1-1 0,1 1 0,0-1-1,0 1 1,0-1 0,-1 0 0,1 0 0,0 0 0,-1-1-1,2 1-1,63-31 1831,-88 72-1345,-6 14-447,3 1-1,2 1 1,2 1-1,3 0 0,-7 45-38,10-21 149,7-34-93,-1-1 0,-3 0 0,-1 0 1,-3-1-1,-1 0 0,-3 0-56,15-38 8,1 0 1,-1 0-1,-1 0 0,1 0 0,-1-1 1,0 0-1,-1 0 0,1 0 0,-1 0 1,-1-1-1,1 0 0,-1-1 0,1 1 1,-1-1-1,-1-1 0,1 1 0,0-1 1,-1 0-1,0-1 0,1 0 0,-1 0 1,0-1-1,0 1 0,0-2 0,0 1 1,0-1-1,-1-1 0,1 1 0,0-1 1,0-1-1,1 0 0,-1 0 0,-4-1-8,3-1 11,-1-1-1,1 0 0,0 0 0,0-1 0,0 0 0,1 0 1,0-1-1,0 0 0,0-1 0,1 0 0,0 0 0,1 0 0,0-1 1,0 0-1,1 0 0,-3-7-10,-1-62-2357,28 48-2192,2 19-2796,-4 7-3128</inkml:trace>
  <inkml:trace contextRef="#ctx0" brushRef="#br0" timeOffset="4337.527">6713 3495 12812,'0'0'11147,"0"0"-8681,0 0-1345,0 0-673,0 0-351,0 0-97,0 0-353,0 0-800,42 0-673,-42 16-1793,-3-4-5606</inkml:trace>
  <inkml:trace contextRef="#ctx0" brushRef="#br1" timeOffset="7664.725">7129 2163 18514,'0'0'1943,"0"0"-609,0 0 49,13-7-289,-1-1-858,79-28 916,-88 36-1125,8-3-32,0 1 0,0 0 1,0 1-1,1 1 1,-1-1-1,0 2 1,1 0-1,-1 0 1,0 1-1,0 0 1,0 1-1,0 0 0,-1 1 1,10 4 4,-18-5-109,0 0 1,-1 1 0,1-1-1,0 1 1,-1-1-1,0 1 1,0 0 0,0 0-1,0-1 1,-1 1-1,0 0 1,1 0 0,-1 0-1,-1-1 1,1 1-1,0 0 1,-1 0 0,0 0-1,0-1 1,0 1-1,0 0 1,-1-1-1,1 1 1,-1-1 0,0 0-1,0 1 1,0-1-1,-1 0 1,1 0 0,-1 0-1,1-1 1,-1 1-1,0-1 1,0 1 0,0-1-1,-1 0 1,1 0-1,0 0 1,-3 0 108,-25 20-208,-1-1 0,-1-2 0,-1-1 0,-1-2-1,-6 1 209,-104 54 2012,112-46-922,76-17-685,189-24-2183,-83-29-6560,-104 21 2957</inkml:trace>
  <inkml:trace contextRef="#ctx0" brushRef="#br1" timeOffset="7947.511">7553 1779 15086,'0'0'3123,"0"0"-667,0 0-171,0 0-588,0 0-394,-3 20-332,2-13-891,-2 12 85,1-1 1,1 0 0,0 1-1,2-1 1,0 0-1,1 1 1,2 7-166,3-1 44,0 0 0,-2 0 0,-1 1 0,0-1 0,-2 1 0,-2 0 0,0 0 0,-1 0 0,-2-1 0,0 1 0,-2 0 0,-1-1 1,-1 0-1,-1-1 0,-1 1 0,-3 4-44,-9 4-760,-2-1 1,0-1 0,-2-1 0,-24 22 759,-61 50-7368,44-45-2956</inkml:trace>
  <inkml:trace contextRef="#ctx0" brushRef="#br1" timeOffset="9377.759">9127 1787 13805,'4'-14'2659,"2"-7"-1675,4-12 78,-4-6 3228,-10 50-1130,-10 14-2575,-3 3-609,-197 445 1140,144-326-1015,69-147-99,1 0 1,0 0-1,0 0 0,-1 0 0,1 0 0,0 0 0,-1 0 1,1 0-1,0 0 0,0 0 0,-1 0 0,1 0 0,0 0 1,0 0-1,-1 0 0,1 0 0,0 0 0,0 0 0,-1 0 1,1 0-1,0 0 0,0 0 0,-1 0 0,1 1 0,0-1 1,0 0-1,-1 0 0,1 0 0,0 0 0,0 1 0,0-1-2,4-28 104,1 13-100,0 0 0,0 1 0,1-1 0,1 1 1,0 1-1,1 0 0,1 0 0,0 0 0,1 1 0,0 0 0,0 1 0,2 0 0,9-7-4,-16 16-2,0 1-1,1-1 1,-1 1-1,1 1 0,0-1 1,-1 1-1,1 0 0,0 0 1,-1 0-1,1 1 1,-1 0-1,1 0 0,-1 0 1,1 1-1,-1 0 0,0 0 1,1 0-1,-1 1 0,0-1 1,-1 1-1,1 0 1,0 1-1,-1-1 0,0 1 1,0 0-1,0 0 0,0 0 1,-1 1-1,1 0 1,-1-1-1,0 1 0,1 3 3,31 26-12,-32-30 17,0 0 0,1-1 0,0 0-1,0 0 1,0 0 0,0-1 0,0 1-1,0-1 1,1 0 0,-1 0 0,1 0 0,0-1-1,-1 1 1,1-1 0,0-1 0,0 1-1,0-1 1,0 1 0,-1-1 0,1-1-1,0 1 1,0-1 0,0 1 0,0-2-1,-1 1 1,1 0 0,0-1 0,-1 0-1,1 0 1,-1 0 0,0-1 0,0 1-1,0-1 1,0 0 0,0 0 0,0 0 0,1-3-5,1-5 164,-1 0 1,0 0-1,-1 0 1,0-1 0,-1 0-1,0 0 1,-1 0-1,0 0 1,-1 0 0,0 0-1,-1-1 1,-1-6-165,1 20 25,0-1 0,-1 0 0,1 0 1,0 0-1,0 1 0,0-1 0,-1 0 1,1 0-1,0 0 0,0 0 0,0 1 1,-1-1-1,1 0 0,0 0 0,-1 0 0,1 0 1,0 0-1,0 0 0,-1 0 0,1 0 1,0 0-1,0 0 0,-1 0 0,1 0 1,0 0-1,-1 0 0,1 0 0,0 0 1,0 0-1,-1 0 0,1 0 0,0 0 0,0 0 1,-1-1-1,1 1 0,0 0 0,0 0 1,0 0-1,-1 0 0,1-1 0,0 1 1,0 0-1,0 0 0,-1 0 0,1-1 0,0 1 1,0 0-1,0 0 0,0-1 0,0 1 1,0 0-1,-1 0 0,1-1 0,0 1 1,0 0-1,0-1-25,-15 26 118,14-24-85,-21 45 158,2 1 1,3 1-1,1 1 1,3 0-1,-2 16-191,-5 17 132,8-36-119,2-1 1,1 1-1,3 1 0,0 36-13,7-82-53,-1-1 1,1 1-1,-1 0 0,0-1 0,1 1 0,-1 0 0,1-1 0,-1 1 0,1-1 1,0 1-1,-1-1 0,1 1 0,0-1 0,-1 1 0,1-1 0,0 1 1,-1-1-1,1 0 0,0 0 0,0 1 0,0-1 0,-1 0 0,1 0 0,0 0 1,0 0-1,0 0 0,-1 0 0,1 0 0,0 0 0,0 0 0,0 0 1,-1 0-1,1-1 0,0 1 0,0 0 0,-1 0 0,1-1 0,0 1 0,-1-1 1,1 1-1,0-1 0,-1 1 0,1-1 0,0 1 0,-1-1 0,1 1 1,-1-1-1,1 0 0,-1 1 0,1-1 0,-1 0 0,0 1 0,1-1 0,-1 0 1,0 0-1,0 1 0,1-1 0,-1 0 0,0 0 0,0 0 0,0 1 1,0-2 52,8-27-3863,-7 9-1590,-1 5-3660</inkml:trace>
  <inkml:trace contextRef="#ctx0" brushRef="#br2" timeOffset="269693.573">9758 1623 7944,'0'0'1969,"-3"-18"-581,0 0-908,2 9-192,0 0-1,-1 0 0,0 0 1,0 0-1,-1 0 0,0 0 1,-1 0-1,0 1 0,0 0 1,-1 0-1,-2-3-287,-6-7 474,-1 2-1,0 0 0,-1 1 1,0 0-1,-2 1 1,1 1-1,-2 1 1,0 0-1,0 1 0,-1 1 1,-18-7-474,5 5 143,-2 1 0,0 2 1,0 2-1,0 1 0,-1 1 1,0 2-1,0 1 0,0 2 1,0 2-1,-30 5-143,30-1 63,1 2-1,-1 1 0,2 2 1,-1 1-1,2 2 1,0 1-1,0 2 1,2 1-1,0 1 1,1 1-1,1 2 1,1 1-1,1 1 1,1 1-1,-15 20-62,-10 18 52,2 2 0,3 2 0,3 1 0,3 3 0,3 1 0,-9 31-52,13-26-22,4 1-1,3 1 1,-4 35 22,22-81-60,2 0 0,1 0-1,1 1 1,2 0 0,1-1 0,2 1 0,1-1 0,2 1 0,7 27 60,-4-38-43,1 0 0,1-1 0,1 0 0,1 0 0,0-1 0,2-1 0,0 0 0,2-1 0,0 0 0,1-2 0,1 0 0,0 0 0,1-2 0,5 3 43,11 5-55,1 0 0,0-3-1,1-1 1,2-1 0,-1-3 0,2-1 0,38 9 55,-36-15 95,0-2-1,1-2 0,-1-1 1,1-2-1,0-2 1,-1-2-1,1-2 1,-1-2-1,0-1 1,-1-3-1,0-1 1,-1-1-1,0-3 1,21-12-95,-5 0 190,-2-3 1,0-2-1,-3-3 1,-1-1-1,-1-3 1,-3-2 0,-1-2-1,-2-1 1,22-34-191,-32 33 180,-2-2 0,-2-2 1,-2 0-1,-3-2 0,-2-1 1,-2 0-1,-2-2 1,-3 0-1,-3-1 0,-1 0 1,-4-1-1,-1 0 0,-3 0 1,-5-52-181,3 89 13,-2 1 0,0-1 1,-1 1-1,0 0 0,-2-1 1,0 1-1,-2 1 0,0-1 1,-1 1-1,0 0 0,-2 0 1,0 1-1,-1 0 1,-1 1-1,0 0 0,-1 1 1,-1 0-1,0 1 0,-1 0 1,-14-10-14,10 14-59,0 0 0,-1 1 0,0 1 0,0 0 0,-1 2 1,0 0-1,-1 1 0,1 1 0,-1 1 0,1 1 0,-1 1 1,0 1-1,0 0 0,0 2 0,0 0 59,-9 2-1159,-1 2 0,1 1 0,1 1 0,-1 1 0,1 2 0,-4 3 1159,-55 29-9171</inkml:trace>
  <inkml:trace contextRef="#ctx0" brushRef="#br2" timeOffset="275018.784">327 347 13997,'0'-11'2830,"-1"-6"-1798,0-11 79,4-1 2954,-1 30-538,3 19-2975,-3 186 1913,-22 191-2465,7-208 22,-6-26-609,20-163 586,-1 1-1,0-1 0,0 1 1,1-1-1,-1 1 1,0-1-1,0 0 1,0 1-1,0-1 1,0 1-1,0-1 1,1 1-1,-1-1 1,0 1-1,0-1 0,-1 1 1,1-1-1,0 0 1,0 1-1,0-1 1,0 1-1,0-1 1,0 1-1,0-1 1,-1 0-1,1 1 1,0-1-1,0 1 0,-1-1 1,1 0-1,0 1 1,-1-1-1,1 0 1,0 1-1,-1-1 1,1 0-1,0 0 1,-1 1-1,1-1 0,-1 0 1,1 0-1,-1 0 1,1 1-1,0-1 1,-1 0-1,1 0 1,-1 0-1,1 0 1,-1 0-1,1 0 1,-1 0-1,1 0 0,-1 0 1,1 0-1,0 0 1,-1 0-1,1 0 1,-1-1-1,1 1 1,-1 0-1,1 0 1,0 0-1,-1-1 0,1 1 1,-1 0-1,1-1 2,-12-30 63,11 30-61,-9-54 74,1-1 1,3 1 0,2-1-1,3 0 1,5-47-77,-3 83 33,-1-44 24,3-1 0,4 1-1,2 0 1,2 1 0,4 0-1,2 1 1,3 1 0,23-49-57,23 24-26,-63 84 23,0 0 1,0 0-1,0 0 1,0 0-1,0 1 1,1-1-1,-1 1 1,0 0-1,1 0 1,-1 0-1,1 1 1,-1-1-1,1 1 1,-1 0-1,1 0 1,0 0-1,-1 0 1,1 0-1,-1 1 1,1 0-1,-1 0 1,1 0-1,-1 0 1,1 0-1,-1 1 1,0-1-1,0 1 1,2 1 2,6 7-21,0-1 1,-1 2-1,0 0 0,-1 0 1,0 0-1,0 1 1,-2 1-1,1-1 0,-2 1 1,0 1-1,0-1 1,-1 1-1,-1 0 1,0 0-1,-1 0 0,0 0 1,-2 1-1,1-1 1,-2 1-1,0-1 0,-2 13 21,-1-12-23,0 0-1,-2 0 0,0 0 0,-1-1 0,0 0 1,-1 0-1,-1-1 0,0 1 0,-1-2 0,0 1 1,-1-1-1,0-1 0,-1 0 0,0 0 0,-1-1 1,0 0-1,-1-1 0,1-1 0,-2 0 0,1 0 1,-1-2-1,-1 0 0,1 0 0,-13 2 24,-68 13-2669,103-41-5814,11 6 1234</inkml:trace>
  <inkml:trace contextRef="#ctx0" brushRef="#br2" timeOffset="275313.406">1234 161 12780,'0'0'5595,"0"0"-2301,0 0-978,0 0-559,0 0-465,-17 3-374,16-3-906,-5 1 44,-1 0 0,1 0 0,-1 0 0,1 1 0,0 0 0,0 1 1,0-1-1,0 1 0,0 0 0,0 1 0,1-1 0,-1 1 0,1 0 0,0 0 1,1 1-1,-1 0 0,1 0 0,-1 0 0,2 0 0,-1 0 0,0 1-56,-30 52 309,2 2 0,3 1-1,3 1 1,2 1 0,3 2 0,-12 62-309,28-110-5,1 1 0,1-1 0,0 1 0,1-1 1,1 1-1,1 0 0,0 0 0,1 0 0,1-1 0,1 1 1,1-1-1,0 1 0,1-1 0,1 0 0,0-1 0,2 0 1,0 0-1,0 0 0,2-1 0,-1 0 0,6 5 5,-4-10-232,0-1 1,0 0-1,1-1 0,0 0 0,1 0 0,-1-1 1,1-1-1,1-1 0,-1 1 0,1-2 0,0 0 0,0-1 1,3 0 231,120 3-7135,-87-13 163</inkml:trace>
  <inkml:trace contextRef="#ctx0" brushRef="#br2" timeOffset="275997.131">1812 397 13485,'0'0'3390,"0"0"-310,0 0-368,0 0-790,-15-8-550,-51-22-428,63 30-897,0-1-1,1 1 0,-1 0 0,0 0 0,0 0 1,1 0-1,-1 1 0,0-1 0,1 1 0,-1 0 1,0-1-1,1 1 0,-1 1 0,1-1 0,-1 0 1,1 0-1,0 1 0,-1-1 0,1 1 0,0 0 1,0 0-1,0 0 0,0 0 0,1 0 0,-2 2-46,-7 5 169,-3 4-129,-1-1-1,1 2 1,1 0 0,0 0-1,2 1 1,-1 0-1,2 1 1,0 1-1,0-1 1,2 1-1,0 0 1,1 1-1,1 0 1,1 0-1,0 0 1,1 0 0,1 1-1,1-1 1,1 1-1,0-1 1,1 1-1,1-1 1,1 0-1,1 1 1,0-1-1,1-1 1,1 1-1,1-1 1,0 0 0,1 0-1,1-1 1,6 8-40,-8-14-49,0-1 1,0 0-1,1 0 1,0-1-1,1 0 1,0-1-1,0 1 1,1-2-1,0 1 1,0-1-1,0-1 1,1 0-1,-1 0 1,1-1-1,1-1 1,-1 1-1,0-2 1,1 0-1,-1 0 1,1-1-1,0 0 1,-1-1-1,1-1 1,0 0-1,-1 0 1,1-1-1,-1-1 1,1 0-1,-1 0 0,0-1 1,0 0-1,0-1 1,-1-1-1,0 1 1,3-4 48,9-11-5,-2-2 0,0 0 0,-2-2 0,0 0 0,-2-1 1,0 0-1,-2-1 0,-1-1 0,-1 0 0,-1-1 0,-2 0 0,4-19 5,-7-8 587,-25 89 519,8 7-962,1-1 1,3 1 0,1 1 0,2-1 0,1 1 0,3 0 0,3 26-145,-1-61-1,-1 1 1,1-1 0,1 0-1,0 0 1,0 0 0,0 0-1,0 0 1,1-1 0,1 0-1,-1 1 1,1-2-1,0 1 1,0 0 0,0-1-1,1 0 1,0 0 0,0-1-1,0 0 1,1 0 0,-1 0-1,1-1 1,0 1-1,0-2 1,0 1 0,0-1-1,1 0 1,-1-1 0,0 0-1,1 0 1,-1 0 0,1-1-1,0 0 1,-1-1-1,1 1 1,-1-1 0,1-1-1,-1 0 1,0 0 0,0 0-1,0-1 1,0 0 0,0 0-1,0-1 1,1-1 0,6-5 2,-1 0 1,0-1 0,0 0-1,-1-1 1,-1-1 0,0 0-1,-1 0 1,0-1 0,-1 0-1,0-1 1,-1 0 0,-1 0-1,-1-1 1,0 0 0,-1 0 0,-1-1-1,0 1 1,-1-1 0,-1 0-1,0 1 1,-2-1 0,0-8-3,1 15-15,0 0 1,-1 0-1,0 0 1,-1 0-1,0 1 1,-1-1-1,0 0 1,0 1-1,-1-1 1,0 1-1,-1 0 1,0 0-1,0 0 1,-1 0 0,0 1-1,-1 0 1,1 0-1,-2 0 1,1 1-1,-1 0 1,0 0-1,-1 0 1,1 1-1,-1 0 1,-1 1-1,1 0 1,-1 0 0,0 1-1,0 0 1,0 0-1,-8-1 15,6 3-313,0 1 0,0 1-1,0 0 1,0 0 0,-1 1-1,1 0 1,0 1 0,0 0 0,0 1-1,1 0 1,-1 1 0,-8 4 313,-26 17-4031,3 5-3319,11-2-6140</inkml:trace>
  <inkml:trace contextRef="#ctx0" brushRef="#br2" timeOffset="276996.114">2893 613 6919,'0'0'3021,"0"0"182,-2-14 5,-8-41-416,0 30 3216,7 46-3653,3-18-2673,-2 35 525,1 1 0,2-1-1,1 0 1,2 0 0,6 21-207,-6-43 9,0-1 0,1 0 1,0 0-1,2 0 0,-1 0 0,2-1 1,0 0-1,1-1 0,0 0 1,1 0-1,0-1 0,1 0 1,0-1-1,10 7-9,-16-13 5,-1 0-1,1-1 0,0 0 1,0 0-1,0-1 1,1 1-1,0-1 0,-1 0 1,1 0-1,0-1 1,0 0-1,0 0 1,0 0-1,1-1 0,-1 0 1,0 0-1,1-1 1,-1 0-1,1 0 1,-1 0-1,1-1 0,-1 0 1,0 0-1,1 0 1,-1-1-1,0 0 0,0 0 1,0-1-1,4-2-4,3-8-4,-2-1-1,1 0 1,-1-1-1,-1-1 0,-1 1 1,0-2-1,-1 1 1,-1-1-1,-1 0 1,0 0-1,-1-1 1,2-17 4,3 2 17,-1 3-18,1-2 32,0 0 0,-3-1 0,0 0 1,-3 0-1,1-16-31,-10 44 37,-1 24-49,1-1 0,0 1 0,1 0 0,1 0 0,1 1 0,1-1-1,0 0 1,2 1 0,1 12 12,0 20-62,-4-31-347,2-1-1,0 1 1,2-1-1,0 0 1,1 1 0,1-1-1,1 0 1,1-1-1,1 1 1,3 5 409,-9-23-72,-1-1 0,1 1 1,0 0-1,0-1 0,1 1 1,-1 0-1,0-1 0,1 0 1,-1 1-1,0-1 0,1 0 1,-1 0-1,1 1 0,0-1 1,0-1-1,-1 1 1,1 0-1,0 0 0,0-1 1,0 1-1,-1-1 0,1 1 1,0-1-1,0 0 0,0 1 1,0-1-1,0 0 0,0-1 1,0 1-1,0 0 0,0 0 1,0-1-1,0 0 0,0 1 1,-1-1-1,1 0 0,0 1 1,0-1-1,-1 0 0,1-1 1,-1 1-1,1 0 0,-1 0 1,1-1-1,0 1 72,56-73-106,37-187 1760,-88 242-1293,35-53 1948,-33 100-841,-12 23-1280,-3-1 0,-2 1 1,-1-1-1,-4-1 1,-1 0-1,-2-1 0,-5 5-188,6-20-21,13-54 85,5-28 26,3 0-1,2 0 1,1 1 0,3 0-1,14-33-89,-26 75 35,1 0-1,0 0 1,1 1-1,0-1 0,0 0 1,0 1-1,0-1 1,1 1-1,0 0 0,0-1 1,0 1-1,1 1 0,0-1 1,0 1-1,0-1 1,0 1-1,1 0 0,-1 0 1,1 1-1,0 0 1,0 0-1,1 0 0,-1 0 1,1 1-1,-1 0 0,1 0 1,0 0-1,-1 1 1,1 0-1,0 0 0,0 0 1,0 1-1,0 0 1,5 0-35,2 5 8,-1 1 0,0 0 0,-1 1 0,1 0 1,-1 1-1,-1 0 0,0 1 0,0 0 0,0 0 1,-1 1-1,-1 1 0,1-1 0,-1 3-8,7 8-123,-2 0-1,-1 2 0,0-1 1,-2 1-1,0 1 1,-2 0-1,4 20 124,12 29-2338,-23-70 2017,19 43-3001,4-24-4955,-12-18 755</inkml:trace>
  <inkml:trace contextRef="#ctx0" brushRef="#br2" timeOffset="277310.295">4197 560 5413,'29'-180'8937,"-5"81"-1031,-20 103-4296,2 40-2474,-5 106-563,-6 0 0,-8 0 0,-11 36-573,22-174-262,0 1-535,-1 0-1,2 0 0,0 0 0,0 0 0,1 0 0,1 0 0,0 0 1,1 0-1,1 6 798,10-3-4330,0-14-2732,-4-5 923</inkml:trace>
  <inkml:trace contextRef="#ctx0" brushRef="#br2" timeOffset="277605.617">4212 898 128,'-7'-20'3491,"-23"-63"-79,-3 13 2223,7 39 1051,21 27-3723,5 4-952,6 0-1882,215 17 437,-53-14-5601,-156-3 4139,47 0-5446</inkml:trace>
  <inkml:trace contextRef="#ctx0" brushRef="#br2" timeOffset="277923.617">5218 285 12107,'0'0'3059,"0"0"102,0 0-428,0 0-678,-13-4-720,7 3-1225,3-1-61,0 1 0,0 0-1,0 0 1,0 0-1,0 0 1,0 1 0,-1-1-1,1 1 1,0 0-1,0 0 1,-1 0 0,1 0-1,0 1 1,0-1 0,-1 1-1,1 0 1,0 0-1,0 0 1,0 0 0,0 1-1,0-1 1,0 1-1,1 0 1,-1-1 0,0 1-1,1 0 1,0 1 0,-1-1-1,1 0 1,0 1-1,-1 1-48,-30 35 170,2 1 0,2 2 0,1 0-1,2 2 1,3 1 0,1 1 0,2 1-1,3 1 1,1 0 0,1 11-170,13-48 0,1 0 1,1-1-1,-1 1 0,2 0 1,0 0-1,0 0 1,1-1-1,0 1 0,1 0 1,0-1-1,1 0 0,0 0 1,0 0-1,1 0 0,0-1 1,1 1-1,0-1 1,1-1-1,0 1 0,0-1 1,1-1-1,0 1 0,0-1 1,0 0-1,1-1 0,0 0 1,1-1-1,-1 0 1,5 2-1,2 1 4,0-1 0,1-1 0,-1-1 0,1 0 0,0-1 0,0-1 1,1 0-1,-1-2 0,1 0 0,-1 0 0,0-2 0,1 0-4,-7 0 5,-1-1 1,0 0-1,0 0 0,0-1 0,0 0 1,-1 0-1,1-1 0,-1-1 1,0 0-1,0 0 0,0-1 0,-1 1 1,0-2-1,0 0 0,-1 0 0,1 0 1,-1-1-1,-1 1 0,0-2 1,0 1-1,0-1-5,0-3 28,-1 0 0,1 0 0,-2 0 0,0-1 0,0 1 1,-1-1-1,-1 0 0,0 0 0,-1 0 0,0-1 0,-1 1 0,-1 0 1,-1-12-29,1 18 2,0 0 1,0 1-1,-1-1 0,0 0 1,0 1-1,-1 0 1,0-1-1,0 1 1,0 0-1,-1 0 1,0 1-1,0-1 1,0 1-1,-1 0 1,1 0-1,-1 0 1,-1 1-1,1-1 0,-1 1 1,1 1-1,-1-1 1,0 1-1,0 0 1,-1 0-1,1 1 1,-1 0-1,-1-1-2,-4 1-238,0 1 0,0 0 1,0 1-1,-1 0 0,1 1 0,0 0 0,0 1 0,0 0 0,0 1 1,0 0-1,0 1 0,1 1 0,0 0 0,0 0 0,0 1 1,0 0-1,1 1 0,-8 6 238,-12 20-3924,18-7-1884,5 2-4031</inkml:trace>
  <inkml:trace contextRef="#ctx0" brushRef="#br2" timeOffset="278261.739">5594 215 6983,'11'-81'6913,"1"46"-356,4 57-2187,157 443 723,-160-431-5055,-1 0-1,-2 2 0,-2-1 1,-1 1-1,-1 0 1,-3 0-1,0 1 0,-3-1 1,-1 1-1,-1-1 0,-3 2-37,2-27 4,-1 1-1,0-1 1,-1 0-1,-1 0 1,0-1-1,0 1 1,-1-1-1,0-1 0,0 1 1,-1-1-1,-1 0 1,0-1-1,0 0 1,0 0-1,-1-1 1,0-1-1,0 1 1,-6 1-4,-97 35-1512,-3-30-3493,78-15 9,10-8-3567</inkml:trace>
  <inkml:trace contextRef="#ctx0" brushRef="#br2" timeOffset="278629.173">6580 521 13549,'0'0'4372,"0"0"-1340,0 0-459,0 0-656,0 0-567,0 0-469,0 0-374,-1-9-229,0 3-241,1 5-33,-1 0 0,1 1 0,-1-1 0,1 0 0,-1 1-1,1-1 1,0 0 0,-1 1 0,1-1 0,0 0 0,0 0 0,-1 0-1,1 1 1,0-1 0,0 0 0,0 0 0,0 0 0,0 1 0,0-1-1,0 0 1,0 0 0,1 0 0,-1 1 0,0-1 0,0 0 0,1 0-1,-1 1 1,0-1 0,1 0 0,-1 1 0,1-1 0,-1 0 0,1 1 0,-1-1-1,1 1 1,-1-1 0,1 1 0,0-1 0,-1 1 0,1-1 0,0 1-1,-1-1 1,1 1 0,0 0 0,0 0 0,-1-1 0,1 1 0,0 0-1,0 0 1,0 0 0,-1 0 0,1 0 0,0 0 0,0 0 0,0 0-1,-1 0 1,1 0 0,0 0 0,0 0 0,-1 1 0,1-1 0,0 0-1,0 1 1,-1-1 0,1 0-4,4 1 4,0 0 0,-1 0 0,1 0 0,-1 1 0,0 0 0,1 0 0,-1 0 1,0 0-1,0 0 0,0 1 0,0 0 0,-1 0 0,1 0 0,-1 0 0,1 0 0,-1 1 0,0-1 0,-1 1 0,1 0 0,-1 0 0,1 0 0,-1 0 0,0 1 0,-1-1 0,1 0 0,-1 1 0,0-1 0,0 1 0,0 0 0,-1-1 0,1 1 0,-1 0 0,0-1 1,0 1-1,-1 0 0,0-1 0,0 2-4,-6 6 6,-2 1 1,0-1-1,0-1 1,-1 1-1,0-2 1,-1 1-1,0-1 1,0-1-1,-1 0 1,-1-1-1,-9 5-6,-25 20 73,46-32-70,-1-1 0,1 0 1,0 0-1,0 1 0,0-1 0,0 1 1,0-1-1,0 1 0,0 0 0,0-1 0,0 1 1,0 0-1,0 0 0,0-1 0,0 1 1,0 0-1,1 0 0,-1 0 0,0 0 1,1 0-1,-1 0 0,0 0 0,1 0 1,0 1-1,-1-1 0,1 0 0,0 0 1,-1 0-1,1 0 0,0 1 0,0-1 1,0 0-1,0 0 0,0 0 0,0 1 1,0-1-1,1 0 0,-1 0 0,0 0 1,1 1-1,-1-1 0,1 0 0,-1 0 1,1 0-1,-1 0 0,1 0 0,0 0 1,0 0-1,-1 0 0,1 0 0,1 0-3,101 5 96,-58-7-415,0-3 0,0-2-1,0-1 1,0-3-1,-1-1 1,-1-2 319,2-7-3102,-17 5-2423,-11 3-2408</inkml:trace>
  <inkml:trace contextRef="#ctx0" brushRef="#br2" timeOffset="279161.805">7530 103 14189,'2'-14'5296,"7"-46"-2066,-9 60-3127,0-1 0,-1 0 0,1 0 1,0 1-1,-1-1 0,1 0 0,0 0 0,0 0 1,0 1-1,0-1 0,0 0 0,0 0 0,0 0 0,0 1 1,0-1-1,0 0 0,0 0 0,0 0 0,1 0 1,-1 1-1,0-1 0,1 0 0,-1 0 0,1 1 1,-1-1-1,0 0 0,1 1 0,0-1 0,-1 1 1,1-1-1,-1 0 0,1 1 0,0-1 0,-1 1 0,1-1 1,0 1-1,-1 0 0,1-1 0,0 1 0,0 0 1,0-1-1,-1 1 0,1 0 0,0 0 0,0 0 1,0 0-1,-1 0 0,1 0 0,0 0 0,0 0 1,0 0-1,0 0 0,-1 0 0,1 1 0,0-1 0,0 0 1,-1 0-1,1 1 0,0-1 0,0 1-103,12 24 823,-11 4-721,-1 1 0,-2-1 0,-1 0 0,-1 0 0,-1 0 0,-1 0 0,-2 0 0,-1-1 0,-1 0 0,-2-1 0,-5 9-102,10-17-69,-2 0 0,0 0 0,-2-1 0,0 0 0,0-1 1,-2 0-1,0-1 0,-1 0 0,-1-1 69,14-13-12,-1-1-1,1 0 0,-1 0 0,1 0 1,-1 0-1,0 0 0,1 0 0,-1 0 1,0 0-1,0 0 0,1 0 1,-1 0-1,0 0 0,0 0 0,0 0 1,0-1-1,0 1 0,-1-1 0,1 1 1,0 0-1,0-1 0,0 0 0,0 1 1,-1-1-1,1 0 0,0 0 1,0 1-1,-1-1 0,1 0 0,0 0 1,0 0-1,-1-1 0,1 1 0,0 0 1,0 0-1,0-1 0,-1 1 1,1 0-1,0-1 0,0 0 0,0 1 1,0-1-1,0 0 0,0 1 0,0-1 1,0 0-1,0 0 0,0 0 0,0 0 1,0 0-1,1 0 0,-1 0 1,0 0-1,1 0 0,-1 0 0,1 0 1,-1 0-1,1 0 0,-1-1 0,1 1 1,0 0-1,0 0 0,0-1 1,-1 1-1,1 0 13,0-1 0,0 0 1,0 0 0,0 0-1,-1 0 1,2 0 0,-1 0-1,0-1 1,0 1 0,1 0-1,-1 0 1,1 0 0,0 1-1,-1-1 1,1 0 0,0 0-1,0 0 1,0 0 0,0 1-1,1-1 1,-1 1 0,0-1-1,1 1 1,-1-1 0,1 1-1,0 0 1,-1-1-1,1 1 1,0 0 0,0 0-1,-1 0 1,1 1 0,0-1-1,0 0 1,0 1 0,0-1-1,0 1 1,0 0 0,0-1-1,0 1 1,0 0 0,0 0-1,0 1 1,0-1 0,0 0-1,0 1 1,0-1 0,0 1-1,0-1 1,0 1-1,134 69-59,-129-66 56,0 0-1,1 0 1,-1-1-1,1 1 1,0-2-1,-1 1 1,1-1-1,0 0 1,1-1-1,-1 1 1,0-2-1,0 1 1,1-1-1,-1-1 1,0 1-1,0-1 1,0-1-1,1 0 1,-1 0-1,-1 0 1,1-1-1,0 0 1,-1-1-1,1 1 1,-1-2-1,0 1 1,0-1-1,-1 0 1,5-4 3,-3-5 74,1-1 0,-2 0 1,0-1-1,0 0 0,-2 0 1,0-1-1,-1 1 0,-1-1 1,0 0-1,-1 0 0,-1 0 1,0 0-1,-2-7-74,-13 113 1351,-8 46-960,7 1 1,6 0-1,6 16-391,29 16-80,-19-170-8985,-3-4 241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58.951"/>
    </inkml:context>
    <inkml:brush xml:id="br0">
      <inkml:brushProperty name="width" value="0.05" units="cm"/>
      <inkml:brushProperty name="height" value="0.05" units="cm"/>
      <inkml:brushProperty name="color" value="#AB008B"/>
    </inkml:brush>
  </inkml:definitions>
  <inkml:trace contextRef="#ctx0" brushRef="#br0">219 0 1153,'-17'5'10255,"-146"36"-1607,125-32-3881,90-14-2476,-15 2-2505,862-36 834,-660 34-551,2893 33 128,125 85 1869,-2188-101 182,-827-34-1645,-232 20-569,-5 2-32,-1 0 0,0-1 0,1 0 0,-1 0 0,1 0-1,-1 0 1,0-1 0,0 1 0,0-1 0,0 0 0,0-1 0,0 1-1,-1-1 1,1 1 0,-1-1 0,1-1-2,-4 3 0,0 0 0,1 0 0,-1 0 0,0 0 0,0 1 0,0-1 0,0 0 0,0 0 0,-1 0 0,1 0 0,0 0 0,0 0 0,-1 0 0,1 0 0,0 0 0,-1 0 0,1 0 0,-1 0 0,1 0 0,-1 1 0,1-1 0,-1 0 0,0 0 0,1 1 0,-1-1 0,0 0 0,0 1 0,0-1 0,1 1 0,-1-1 0,0 1 0,0-1 0,0 1 0,0 0 0,0-1 0,0 1 0,0 0 0,0 0 0,0 0 0,0-1 0,-28-11-4,0 1 0,-1 2 0,-1 1-1,1 1 1,-1 1 0,0 2 0,-1 1 0,1 2 0,-12 1 4,13 4-610,29-3 502,0-1-1,0 1 1,1-1-1,-1 0 1,0 1-1,1 0 1,-1-1 0,0 1-1,1-1 1,-1 1-1,1 0 1,-1-1-1,1 1 1,-1 0-1,1 0 1,-1-1-1,1 1 1,0 0 0,0 0-1,-1 0 1,1 0-1,0-1 1,0 1-1,0 0 1,0 0-1,0 0 1,0 0-1,0 0 1,0-1 0,0 1-1,0 0 1,0 0-1,1 0 1,-1 0-1,0-1 1,1 1-1,-1 0 1,0 0-1,1-1 1,-1 1 0,1 0-1,-1 0 1,1-1-1,0 1 1,-1-1-1,1 1 1,0 0 108,35 38-8760,-14-20-791</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59.676"/>
    </inkml:context>
    <inkml:brush xml:id="br0">
      <inkml:brushProperty name="width" value="0.05" units="cm"/>
      <inkml:brushProperty name="height" value="0.05" units="cm"/>
      <inkml:brushProperty name="color" value="#AB008B"/>
    </inkml:brush>
  </inkml:definitions>
  <inkml:trace contextRef="#ctx0" brushRef="#br0">105 248 12780,'0'0'4746,"0"0"-2007,0 0-449,0 0-198,0 0-554,0 0-519,0 0-469,0 0-261,2 21 36,5 151 337,-11 337-507,3-509-156,1-1 0,-1 1 0,1 0 0,-1 0-1,1 0 1,-1-1 0,1 1 0,-1 0 0,1 0 0,-1 0 0,1 0 0,-1 0 0,1 0-1,-1 0 1,1 0 0,-1 0 0,1 0 0,-1 0 0,1 0 0,-1 1 0,1-1 0,-1 0-1,1 0 1,-1 1 0,1-1 0,-1 0 0,1 0 0,-1 1 0,1-1 0,0 0 0,-1 1 0,1-1-1,0 1 1,-1-1 0,1 0 0,0 1 0,-1-1 0,1 1 0,0-1 0,0 1 0,0-1-1,-1 1 1,1-1 0,0 1 0,0-1 0,0 1 0,0-1 0,0 1 0,0 0 0,0-1-1,0 1 1,0-1 0,0 1 0,0-1 0,1 1 0,-1-1 0,0 1 0,0-1 0,0 1 0,1-1-1,-1 1 1,0-1 0,0 0 0,1 1 0,-1-1 0,1 1 0,-1-1 1,-23-34 95,10 2-19,1 0-1,1-1 0,2 0 1,1-1-1,2 1 0,1-2 1,1 1-1,3 0 0,0-1-75,-1-4 67,3 0 0,0-1-1,3 1 1,1 0 0,2 0 0,1 1-1,3 0 1,0 0 0,3 1 0,1 1-1,2 0 1,10-14-67,-24 44-1,0 0-1,0 0 1,0 1 0,1-1-1,0 1 1,0 0-1,0 0 1,1 0 0,0 1-1,0 0 1,0 0 0,0 0-1,1 0 1,0 1-1,-1 0 1,1 0 0,0 0-1,0 1 1,1 0 0,-1 0-1,0 1 1,1 0-1,-1 0 1,1 0 0,-1 1-1,1 0 1,0 0 0,-1 1-1,1-1 1,-1 2-1,0-1 1,1 1 0,-1-1-1,0 2 1,0-1 1,1 4-91,-1 0 0,0 0-1,0 1 1,0 0 0,-1 0 0,0 0-1,-1 1 1,0 0 0,0 0 0,0 0 0,-1 0-1,0 0 1,-1 1 0,0-1 0,0 1-1,-1 0 1,0-1 0,0 1 0,-1 0 0,0 0-1,-1-1 1,0 1 0,0 0 0,-1 0-1,0-1 1,-1 0 0,0 1 0,0-1-1,0 0 1,-1 0 0,-1 0 0,1-1 0,-1 0-1,-4 5 92,-2 2-125,0-1-1,-2 0 0,1-1 0,-2 0 0,1-1 1,-1-1-1,-1 0 0,0-1 0,-1 0 0,1-1 1,-8 2 125,-65 23-4403,85-32 3767,4-2-4670,12 0-59</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7:59.972"/>
    </inkml:context>
    <inkml:brush xml:id="br0">
      <inkml:brushProperty name="width" value="0.05" units="cm"/>
      <inkml:brushProperty name="height" value="0.05" units="cm"/>
      <inkml:brushProperty name="color" value="#AB008B"/>
    </inkml:brush>
  </inkml:definitions>
  <inkml:trace contextRef="#ctx0" brushRef="#br0">277 0 3780,'0'0'10927,"0"0"-5823,0 0-2312,0 0-593,0 0-512,0 0-529,0 0-378,-9 0-257,5 0-484,0 0-1,0 1 1,1-1-1,-1 1 1,0-1-1,0 1 1,0 0-1,1 1 1,-1-1-1,1 1 1,-1-1-1,1 1 1,-1 0-1,1 0 1,0 1 0,0-1-1,0 1 1,0-1-1,1 1 1,-1 0-1,1 0 1,-1 0-1,0 3-38,-18 18 108,1 2-1,1 0 1,2 1-1,0 1 0,2 1 1,1 0-1,2 1 1,0 0-1,2 1 1,2 0-1,0 1 0,3 0 1,0 0-1,2 0 1,1 0-1,3 29-107,2-49-28,0-1 0,0 1-1,1-1 1,1 0 0,0 0 0,0 0-1,1-1 1,0 0 0,1 0 0,1 0-1,-1-1 1,1 0 0,1-1-1,-1 1 1,2-2 0,-1 1 0,1-1-1,0-1 1,0 0 0,1 0 0,0-1-1,0 0 1,0-1 0,0-1 0,1 1-1,3-1 29,7 2-480,0-1 0,0 0 0,0-2 0,0-1-1,1 0 1,12-3 480,-15 1-1077,1-2 0,-1-1 0,0 0 0,0-1 0,-1-1-1,15-7 1078,17-12-5733,-9-1-3123</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0.411"/>
    </inkml:context>
    <inkml:brush xml:id="br0">
      <inkml:brushProperty name="width" value="0.05" units="cm"/>
      <inkml:brushProperty name="height" value="0.05" units="cm"/>
      <inkml:brushProperty name="color" value="#AB008B"/>
    </inkml:brush>
  </inkml:definitions>
  <inkml:trace contextRef="#ctx0" brushRef="#br0">60 326 10954,'-2'-16'5259,"0"0"-4077,-18-91 6022,11 88-4808,3 22 979,-11 505-2152,13-651-1197,7 101-9,1 0-1,2 1 1,2 0 0,2 0-1,1 1 1,2 0 0,2 1-1,2 1 1,3-3-17,-14 30 11,1 1 0,0 0 0,0 0 0,1 1 0,0 0 0,1 0 0,0 1 0,0 0 0,1 1-1,0 0 1,0 0 0,9-3-11,-14 7-66,1 1 0,-1 0 0,1 0 0,0 0 0,0 1 0,0 0 0,-1 0 0,1 0 0,0 1 0,1 0 0,-1 0 0,0 0 0,0 1 0,-1 0 0,1 0 0,0 1 0,0 0 0,0-1 0,-1 2-1,1-1 1,-1 1 0,0 0 0,1 0 0,-1 0 0,-1 1 0,2 0 66,-1 0-420,-1 1 0,1-1 0,-1 1 0,0-1-1,0 1 1,0 1 0,-1-1 0,0 0 0,0 1 0,0 0-1,-1-1 1,0 1 0,2 5 420,0 52-8935,-9-29 1189</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0.692"/>
    </inkml:context>
    <inkml:brush xml:id="br0">
      <inkml:brushProperty name="width" value="0.05" units="cm"/>
      <inkml:brushProperty name="height" value="0.05" units="cm"/>
      <inkml:brushProperty name="color" value="#AB008B"/>
    </inkml:brush>
  </inkml:definitions>
  <inkml:trace contextRef="#ctx0" brushRef="#br0">1 67 13741,'0'0'3417,"14"-6"-818,92-33 364,-79 32-2709,1 2-1,-1 1 1,1 1-1,-1 1 1,1 2 0,14 2-254,-40-2-2,-1 0 0,1 0 0,0 0 0,0 0 1,-1 1-1,1-1 0,0 1 0,0-1 0,-1 1 0,1 0 1,-1-1-1,1 1 0,-1 0 0,1 0 0,-1 0 1,1 1-1,-1-1 0,0 0 0,0 0 0,1 1 1,-1-1-1,0 1 0,0-1 0,-1 1 0,1-1 1,0 1-1,0-1 0,-1 1 0,1 0 0,-1-1 0,1 1 1,-1 0-1,0 0 0,0-1 0,1 1 0,-1 0 1,-1 0-1,1 0 0,0-1 0,0 1 0,-1 0 1,1-1-1,-1 1 0,1 0 0,-1-1 0,0 1 1,1 0-1,-1-1 0,0 1 0,0-1 0,0 1 0,0-1 1,-1 0-1,1 0 0,0 1 0,-1-1 0,1 0 1,0 0-1,-2 1 2,-259 209-406,261-210 407,-1-1 1,1 1-1,-1 0 0,1-1 0,0 1 1,-1 0-1,1 0 0,0 0 0,0 0 1,0 0-1,0 1 0,0-1 0,0 0 0,0 0 1,0 1-1,0-1 0,1 0 0,-1 1 1,0-1-1,1 1 0,-1-1 0,1 1 1,0-1-1,-1 1 0,1-1 0,0 1 1,0 0-1,0-1 0,0 1 0,0-1 1,0 1-1,1-1 0,-1 1 0,1-1 1,-1 1-1,1-1 0,-1 1 0,1-1 0,0 1 1,-1-1-1,1 0 0,0 1 0,0-1 1,0 0-1,0 0 0,0 0 0,1 0 1,-1 0-1,0 0 0,0 0 0,1 0 1,-1 0-1,0-1 0,1 1 0,-1 0 1,2-1-2,29 2-291,-1-1 1,1-2-1,0-2 1,-1 0-1,1-3 1,-1 0 0,-1-2-1,1-1 1,-1-1-1,27-15 291,87-42-7617,-100 43 3052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19.205"/>
    </inkml:context>
    <inkml:brush xml:id="br0">
      <inkml:brushProperty name="width" value="0.05" units="cm"/>
      <inkml:brushProperty name="height" value="0.05" units="cm"/>
    </inkml:brush>
  </inkml:definitions>
  <inkml:trace contextRef="#ctx0" brushRef="#br0">14 265 7687,'0'-14'8301,"-3"-68"-3464,1 82-1297,-4 27-3098,4-5-379,1-1-1,1 1 0,1-1 1,1 1-1,1-1 0,0 1 0,2-1 1,1 0-1,6 16-62,25 56-219,-34-131 150,-9 4 94,0 9 30,1-1-1,0 0 1,2 0 0,2 1 0,0-2-1,1 1 1,2 0 0,0 1-1,2-1 1,1 0 0,1 1 0,1 0-1,8-16-54,-12 36-53,0 0-1,0 0 1,1 0-1,0 0 1,0 1-1,0 0 1,1 0-1,0 0 1,-1 0-1,1 1 1,1-1-1,-1 1 0,0 1 1,1-1-1,-1 1 1,1 0-1,0 0 1,0 0-1,0 1 1,0 0-1,0 0 1,0 1-1,0 0 1,0 0-1,0 0 0,0 0 1,0 1-1,0 0 1,0 1-1,0-1 1,-1 1-1,1 0 1,0 1-1,-1-1 1,5 4 53,68 47-7485,-40-27 284</inkml:trace>
  <inkml:trace contextRef="#ctx0" brushRef="#br0" timeOffset="518.938">710 163 9897,'0'0'4869,"4"-15"-1799,5-15-1825,11-40 3446,-21 120-2615,-75 194-1942,1-76-1138,129-283 1025,-34 67 37,3 1 0,1 1-1,2 1 1,2 1 0,18-19-58,50-12 52,-93 74-51,1-1 0,0 0 0,0 1 0,0 0 0,0 0 0,0 0 0,0 0 0,0 1 0,0-1 0,0 1 0,0 0 0,0 1 0,0-1 1,0 1-1,0-1 0,0 1 0,0 0 0,0 1 0,0-1 0,0 1 0,-1 0 0,1-1 0,0 2 0,-1-1 0,0 0 0,1 1 0,1 2-1,5 8-48,0 0-1,-2 1 1,0 0 0,0 0-1,-1 1 1,-1-1 0,-1 2 0,0-1-1,-1 1 1,0-1 0,-1 1-1,-1 0 1,-1 0 0,0 1-1,-1 10 49,10 66-252,17 1-1323,-25-93 1559,0 0 0,1 0-1,-1 0 1,0-1 0,0 1-1,0-1 1,0 0 0,1 1-1,-1-1 1,0 0 0,0 0-1,1 0 1,-1-1 0,0 1 0,0-1-1,1 1 1,-1-1 0,0 0-1,0 0 1,0 1 0,0-1-1,0-1 1,0 1 0,0 0-1,0 0 1,-1-1 0,1 1-1,0-1 1,-1 0 0,0 1 0,1-1-1,-1 0 1,0 0 0,1 0-1,-1 0 1,0 0 0,-1 0-1,1 0 1,0 0 0,0-2 16,4-3 22,58-90 524,-53 78-335,1-1 0,1 2 0,1-1 1,0 2-1,1 0 0,1 0 0,1 2 1,0-1-1,1 2 0,0 1 0,2 0 1,1-1-212,-19 14 21,1-1 0,-1 0 1,0 0-1,1 1 1,-1-1-1,1 0 1,-1 1-1,1-1 1,-1 1-1,1 0 1,-1 0-1,1-1 1,-1 1-1,1 0 0,-1 0 1,1 1-1,-1-1 1,1 0-1,-1 0 1,1 1-1,-1-1 1,1 1-1,-1-1 1,1 1-1,-1 0 0,0-1 1,1 1-1,-1 0 1,0 0-1,0 0 1,1 0-1,-1 0 1,0 0-1,0 0 1,0 1-1,0-1 1,-1 0-1,2 2-21,15 62-832,-12-37-219,9 12-2381,-2-15-1656,4 2-5210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1.018"/>
    </inkml:context>
    <inkml:brush xml:id="br0">
      <inkml:brushProperty name="width" value="0.05" units="cm"/>
      <inkml:brushProperty name="height" value="0.05" units="cm"/>
      <inkml:brushProperty name="color" value="#AB008B"/>
    </inkml:brush>
  </inkml:definitions>
  <inkml:trace contextRef="#ctx0" brushRef="#br0">95 71 15022,'-7'-12'3796,"-21"-37"-609,28 48-3092,-1 0 1,0 0 0,1 1-1,-1-1 1,0 1 0,1-1-1,-1 0 1,0 1-1,0 0 1,1-1 0,-1 1-1,0-1 1,0 1-1,0 0 1,0-1 0,0 1-1,1 0 1,-1 0 0,0 0-1,0 0 1,0 0-1,0 0 1,0 0 0,0 0-1,0 0 1,0 0-1,0 1 1,1-1 0,-1 0-1,0 0 1,0 1 0,0-1-1,0 1 1,1-1-1,-1 1 1,0-1 0,0 1-1,1-1 1,-1 1-1,0 0 1,1-1 0,-1 1-1,1 0 1,-1 0 0,1-1-1,-1 1 1,1 0-1,0 0 1,-1 0 0,1 0-1,0 0 1,-1-1-1,1 1 1,0 1-96,0-1 68,-4 8 291,0 1-1,1 0 1,0 0-1,1 0 1,0 0-1,1 1 1,0-1-1,0 0 0,1 1 1,0-1-1,1 1-358,-1 17 494,47 493 600,-42-390-1128,-5 1 0,-6-1 1,-18 99 33,18-197-649,-3 32-1513,12-24-7391,0-33-2261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1.683"/>
    </inkml:context>
    <inkml:brush xml:id="br0">
      <inkml:brushProperty name="width" value="0.05" units="cm"/>
      <inkml:brushProperty name="height" value="0.05" units="cm"/>
      <inkml:brushProperty name="color" value="#AB008B"/>
    </inkml:brush>
  </inkml:definitions>
  <inkml:trace contextRef="#ctx0" brushRef="#br0">415 86 12460,'0'0'4452,"0"0"-1078,-5-14-582,-18-41-609,22 54-2104,0 0 0,0-1 1,0 1-1,-1 0 0,1 0 0,0-1 0,-1 1 0,1 0 0,-1 0 0,1 1 0,-1-1 0,1 0 0,-1 0 1,0 1-1,1-1 0,-1 1 0,0 0 0,0-1 0,1 1 0,-1 0 0,0 0 0,0 0 0,1 0 1,-1 0-1,0 1 0,1-1 0,-1 0 0,0 1 0,0-1 0,1 1 0,-1 0 0,0 0-79,0-1 53,-15 8 135,1 1-1,0 1 1,0 0 0,1 1-1,0 0 1,1 1 0,0 1-1,1 0 1,0 1 0,0 1-188,12-13 7,-16 15 5,1 0 0,0 1-1,2 1 1,0 0-1,1 1 1,1 0-1,1 1 1,1 1 0,1 0-1,1 0 1,1 0-1,0 1 1,2 0-1,1 0 1,1 1 0,0-1-1,2 1 1,1 7-12,2-21-57,0 0 1,1 0 0,0 0-1,0 0 1,1 0 0,0-1 0,1 0-1,0 1 1,0-2 0,1 1-1,1-1 1,-1 0 0,1 0-1,0-1 1,1 1 0,0-2-1,0 1 1,0-1 0,1 0 0,0-1-1,0 0 1,1-1 0,-1 0-1,1 0 1,0-1 0,0 0-1,0-1 1,0 0 0,0 0-1,1-1 1,-1-1 0,0 1 0,1-2-1,-1 0 1,1 0 0,-1 0-1,0-2 1,0 1 0,0-1-1,0-1 1,-1 1 0,2-2 56,19-16 14,-1-2 1,-1-1-1,-1-1 1,-1-1 0,-1-2-1,-1 0 1,-2-1-1,-1-2 1,-1 0-1,-2-1 1,10-22-15,-15 34 151,-6 32 226,-7 199-99,-1-210-278,1 1 0,0 0-1,-1-1 1,1 1 0,0 0 0,0-1-1,0 1 1,0 0 0,0 0 0,0-1 0,0 1-1,1 0 1,-1-1 0,0 1 0,1 0-1,0-1 1,-1 1 0,1-1 0,0 1 0,0-1-1,0 1 1,0-1 0,0 1 0,0-1-1,0 0 1,0 0 0,1 0 0,-1 1 0,0-1-1,1 0 1,-1-1 0,1 1 0,-1 0-1,1 0 1,0-1 0,-1 1 0,1-1 0,0 1-1,-1-1 1,1 0 0,0 1 0,0-1-1,-1 0 1,1 0 0,0 0 0,-1-1 0,1 1-1,0 0 1,14-12-93,-1 0-1,0 0 0,-1-2 0,-1 0 0,0 0 1,-1-1-1,0-1 0,-2 0 0,8-14 94,-10 18-186,9-15-707,25-35-5784,-22 40-503</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2.503"/>
    </inkml:context>
    <inkml:brush xml:id="br0">
      <inkml:brushProperty name="width" value="0.05" units="cm"/>
      <inkml:brushProperty name="height" value="0.05" units="cm"/>
      <inkml:brushProperty name="color" value="#AB008B"/>
    </inkml:brush>
  </inkml:definitions>
  <inkml:trace contextRef="#ctx0" brushRef="#br0">284 87 8744,'0'0'4154,"0"0"-642,2-13-127,7-39-599,-20 30 1172,-26 34-2401,16 7-1360,0 0 1,1 1-1,1 1 1,0 0 0,2 2-1,1 0 1,1 1-1,0 0 1,-7 22-198,13-32 5,1 1 1,0 0 0,1 1 0,1 0-1,1 0 1,0 0 0,1 0 0,0 1-1,2 0 1,0-1 0,1 1 0,0 0 0,2 0-1,0 0 1,1 0 0,0-1 0,1 1-1,1 0 1,1-1 0,0 0 0,2 0-1,-1-1 1,2 0 0,0 0 0,5 7-6,-5-12-34,-1-1 1,1 0-1,0 0 1,1 0-1,0-1 0,0-1 1,1 1-1,0-2 1,0 1-1,1-1 1,0-1-1,0 0 1,0-1-1,0 0 0,1 0 1,-1-1-1,1-1 1,0 0-1,0 0 1,0-2-1,0 1 1,0-1-1,0-1 0,0 0 1,0-1-1,0 0 1,0-1-1,0 0 1,-1-1-1,0-1 1,1 1-1,-2-2 0,1 1 1,-1-1-1,1-1 34,-4 0 102,0 0 0,0 0 1,0 0-1,-1-1 0,-1 0 0,1 0 0,-1-1 0,0 0 0,-1 0 0,0 0 0,-1 0 0,1 0 1,-2-1-1,1 1 0,-2-1 0,1 0 0,-1 0 0,-1 0 0,1 0 0,-2 1 0,1-1 0,-2 0 1,1 0-1,-1-1-102,-1 6 17,1 0 0,-1 0 1,0 0-1,0 0 0,-1 0 1,0 1-1,1-1 1,-1 1-1,-1 0 0,1 0 1,-1 1-1,1-1 0,-1 1 1,0 0-1,0 0 1,-1 1-1,1-1 0,0 1 1,-1 0-1,0 1 0,1-1 1,-1 1-1,-1 0-17,-8-2-52,-1 1 0,0 1 0,0 0 0,0 1 0,0 1 0,1 0 1,-1 1-1,-2 2 52,-62 24-2055,44 13-5654,33-19-1441</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2.801"/>
    </inkml:context>
    <inkml:brush xml:id="br0">
      <inkml:brushProperty name="width" value="0.05" units="cm"/>
      <inkml:brushProperty name="height" value="0.05" units="cm"/>
      <inkml:brushProperty name="color" value="#AB008B"/>
    </inkml:brush>
  </inkml:definitions>
  <inkml:trace contextRef="#ctx0" brushRef="#br0">281 64 19667,'0'-13'3000,"-1"-37"-924,1 50-1984,0 0 0,0 0 0,0 0 0,0 0-1,1 0 1,-1 0 0,0 0 0,0 1 0,0-1-1,1 0 1,-1 0 0,0 0 0,0 0 0,0 0-1,1 0 1,-1 0 0,0 0 0,0 0-1,0 0 1,1 0 0,-1 0 0,0 0 0,0-1-1,0 1 1,1 0 0,-1 0 0,0 0 0,0 0-1,0 0 1,0 0 0,1 0-92,0 2 325,68 228 2131,-54-170-2157,-3 0 0,-2 1-1,-3 0 1,0 61-299,-8-99 0,0 0 0,-1-1-1,-1 0 1,-1 1 0,-1-1-1,-1-1 1,-1 1 0,-1-1-1,-1 0 1,0-1 0,-2 0-1,0-1 1,-2 0 0,0 0 0,-5 4 0,3-7-239,0 0 0,0-1 0,-2-1 0,0-1 0,0 0 0,-1-1 0,-17 8 239,-24 2-3572,-2-14-4375,45-8-1261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3.253"/>
    </inkml:context>
    <inkml:brush xml:id="br0">
      <inkml:brushProperty name="width" value="0.05" units="cm"/>
      <inkml:brushProperty name="height" value="0.05" units="cm"/>
      <inkml:brushProperty name="color" value="#AB008B"/>
    </inkml:brush>
  </inkml:definitions>
  <inkml:trace contextRef="#ctx0" brushRef="#br0">116 32 4516,'0'0'10074,"0"0"-4837,0 0-2376,0 0-731,0 0-603,0 0-609,0 0-389,11-7-236,36-16-74,-45 22-213,0 1 0,0-1 0,0 1 0,-1 0-1,1 0 1,0 0 0,0 0 0,0 1 0,0-1 0,-1 0 0,1 1-1,0-1 1,0 1 0,-1 0 0,1-1 0,0 1 0,-1 0 0,1 0-1,-1 0 1,1 0 0,-1 0 0,1 1 0,-1-1 0,0 0 0,0 1 0,1-1-1,-1 0 1,0 1 0,0 0 0,-1-1 0,1 1 0,0 0 0,0-1-1,-1 1 1,1 0 0,-1 0 0,0-1 0,1 1 0,-1 0 0,0 0-1,0 0 1,0 0 0,0-1 0,0 1 0,-1 0 0,1 0 0,-1 0-1,1-1 1,-1 1 0,1 0 0,-2 1-6,-2 5 10,-1 0 0,0 0 0,-1 0 0,1-1 0,-2 0 0,1 0 0,-1 0 0,0-1 0,0 0 0,-1 0 0,0-1 0,-7 4-10,9-4 8,-105 62 627,111-67-629,-1 0-1,1 0 1,-1 0-1,0 0 1,1 0-1,-1 0 1,1 0-1,-1 1 1,0-1-1,1 0 1,-1 0-1,1 1 1,-1-1-1,1 0 1,-1 1-1,1-1 1,-1 0-1,1 1 1,-1-1-1,1 1 1,0-1-1,-1 1 1,1-1-1,0 1 1,-1-1-1,1 1 1,0-1-1,0 1 1,-1-1-1,1 1 1,0 0-1,0-1 1,0 1-1,0-1 1,0 1-1,0 0 1,0-1-1,0 1 1,0-1-1,0 1 1,0 0-1,0-1 1,0 1-1,1-1 1,-1 1-1,0-1 1,0 1-1,1-1 1,-1 1-1,0-1 1,1 1-1,-1-1 1,0 1-1,1-1 1,-1 1-1,1-1 0,-1 1 1,1-1-1,-1 0 1,1 1-1,-1-1 1,1 0-1,-1 0 1,1 1-6,41 7 70,0-6-131,0 0 0,1-3 0,-1-2 0,25-5 61,87-35-3194,-80 10-3500,-44 18-278</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3.719"/>
    </inkml:context>
    <inkml:brush xml:id="br0">
      <inkml:brushProperty name="width" value="0.05" units="cm"/>
      <inkml:brushProperty name="height" value="0.05" units="cm"/>
      <inkml:brushProperty name="color" value="#AB008B"/>
    </inkml:brush>
  </inkml:definitions>
  <inkml:trace contextRef="#ctx0" brushRef="#br0">199 128 2819,'5'-13'13218,"18"-42"-8051,-20 50-4874,1 1 0,0-1 1,0 1-1,0 0 0,1 0 0,-1 0 0,1 0 0,0 1 0,0 0 1,0 0-1,0 0 0,1 1 0,-1-1 0,1 1 0,0 1 0,-1-1 1,1 1-1,0 0 0,0 0 0,0 1 0,0 0 0,0 0 0,1 0-293,3 1 28,-1 0-1,0 0 0,0 1 1,0 1-1,0-1 0,0 1 1,0 1-1,-1 0 0,1 0 0,-1 0 1,0 1-1,-1 1 0,1-1 1,-1 1-1,0 0 0,0 1 1,-1 0-1,0 0 0,0 0 0,0 1 1,-1-1-1,-1 1 0,1 1 1,-1-1-1,0 1 0,-1-1 0,0 1 1,-1 0-1,1 0 0,-2 0 1,1 1-1,-1-1 0,-1 0 1,0 0-1,0 1 0,-1-1 0,0 0 1,0 1-1,-1-1 0,0 0 1,-1 0-1,0 0 0,-1-1 1,-1 3-28,-4 9-157,-2-1 0,-1 0 0,0-1 0,-2 0 0,0-1 0,0-1 0,-2 0 0,0-1 0,0 0 0,-2-1 0,0-2 0,0 1 0,-1-2 0,-1-1 0,0 0 0,0-1 0,-1-1 1,0-1-1,0-1 0,-20 2 157,-52 1 231,90-9-178,0 0-1,0 0 1,0-1-1,1 1 0,-1-1 1,0 1-1,0-1 1,0 0-1,1 0 1,-1 0-1,0 0 0,1-1 1,-1 1-1,1-1 1,0 0-1,-1 1 1,1-1-1,0 0 0,0 0 1,0-1-1,0 1 1,0 0-1,1-1 0,-1 1 1,1-1-1,0 1 1,-1-1-1,1 0 1,0 1-1,1-1-52,-1 1 45,1 1 0,0-1 0,0 1 0,0-1-1,0 1 1,1-1 0,-1 1 0,0 0 0,1-1 0,-1 1 0,1-1 0,-1 1-1,1 0 1,0-1 0,-1 1 0,1 0 0,0 0 0,0-1 0,0 1 0,0 0 0,0 0-1,0 0 1,0 0 0,0 0 0,1 0 0,-1 1 0,0-1 0,1 0 0,-1 1-1,0-1 1,1 1 0,-1-1 0,1 1 0,-1-1 0,0 1 0,1 0 0,-1 0 0,1 0-1,-1 0 1,1 0 0,-1 0 0,1 0 0,-1 1 0,1-1-45,70 11 566,-53-2-536,-1 1-1,-1 1 1,0 0 0,0 2-1,-1 0 1,-1 1 0,0 0-1,-1 1 1,3 6-30,75 67 37,-85-82-14,0 1 0,0-1 0,0 0 0,1-1 0,-1 0 0,1 0-1,1-1 1,-1 0 0,1 0 0,-1-1 0,1 0 0,0 0 0,0-1 0,1 0 0,-1-1-1,0 0 1,0-1 0,1 0 0,-1 0 0,0-1 0,2 0-23,-7-3-48,0 0 1,0-1-1,0 1 0,-1-1 1,0 0-1,0 0 0,0 0 1,-1 0-1,0 0 0,0-1 1,0 1-1,0-1 0,-1 1 1,0-1-1,0 0 0,-1 1 1,1-1-1,-1 0 1,-1 0-1,1 1 0,-1-1 1,0-2 47,1 0-420,4-20-2060,5 11-2327,-2 10-2138</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4.047"/>
    </inkml:context>
    <inkml:brush xml:id="br0">
      <inkml:brushProperty name="width" value="0.05" units="cm"/>
      <inkml:brushProperty name="height" value="0.05" units="cm"/>
      <inkml:brushProperty name="color" value="#AB008B"/>
    </inkml:brush>
  </inkml:definitions>
  <inkml:trace contextRef="#ctx0" brushRef="#br0">0 13 17008,'0'0'7143,"0"0"-4036,0 0-1698,0 0-864,0 0-481,0 0-64,0 0-737,0 0-832,5-13-1186,-5 23-3075,0-1-12427</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6.149"/>
    </inkml:context>
    <inkml:brush xml:id="br0">
      <inkml:brushProperty name="width" value="0.05" units="cm"/>
      <inkml:brushProperty name="height" value="0.05" units="cm"/>
    </inkml:brush>
  </inkml:definitions>
  <inkml:trace contextRef="#ctx0" brushRef="#br0">116 53 19859,'0'0'2498,"0"0"-1953,0 0-385,0 0 352,0 0-31,-88-53-353,74 78-128,5 9-128,6 8-577,2 5-1057,1 4-2209,0 1-2948,0-5-3267</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6.410"/>
    </inkml:context>
    <inkml:brush xml:id="br0">
      <inkml:brushProperty name="width" value="0.05" units="cm"/>
      <inkml:brushProperty name="height" value="0.05" units="cm"/>
    </inkml:brush>
  </inkml:definitions>
  <inkml:trace contextRef="#ctx0" brushRef="#br0">0 38 8712,'0'0'8841,"0"0"-6984,0 0-1024,0 0 288,0 0-608,85-22-385,-37 18-128,8 2-320,5 0-673,5 2-737,1 0-1665,-7 7-1250,-10 1-2177</inkml:trace>
  <inkml:trace contextRef="#ctx0" brushRef="#br0" timeOffset="1">562 112 12492,'0'0'4804,"0"0"-2978,0 0-449,0 0-416,0 0-801,0 0-160,33-79-896,-8 64-2884,-2-3-4644</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9.660"/>
    </inkml:context>
    <inkml:brush xml:id="br0">
      <inkml:brushProperty name="width" value="0.05" units="cm"/>
      <inkml:brushProperty name="height" value="0.05" units="cm"/>
    </inkml:brush>
  </inkml:definitions>
  <inkml:trace contextRef="#ctx0" brushRef="#br0">15 212 11371,'-7'-94'5129,"0"-23"5239,25 294-9215,4 423-1254,-24-632 118,1-172 347,2 192-341,1 1 0,0-1 1,1 0-1,0 1 0,1 0 0,0 0 1,1 0-1,0 0 0,1 0 0,0 1 0,1 0 1,0 1-1,0-1 0,1 1 0,0 1 0,2-2-23,-5 6-1,0 0 0,1 1 0,0 0 0,0-1 0,0 2 0,0-1 1,0 1-1,1 0 0,-1 0 0,1 1 0,0-1 0,-1 2 0,1-1 0,0 1 0,-1 0 0,1 0 0,0 1 0,-1 0 0,1 0 0,0 0 0,-1 1 0,0 0 0,1 0 0,-1 1 0,0 0 0,0 0 0,0 0 0,-1 1 0,1 0 0,-1 0 0,0 0 0,0 1 0,0-1 0,0 1 0,-1 0 0,0 1 0,0-1 0,-1 1 0,1 0 0,-1 0 0,0 0 0,-1 0 0,2 5 1,1 4-53,-1 0 0,0 0 1,-1 0-1,-1 1 0,0-1 1,-2 1-1,1-1 0,-2 1 0,0-1 1,-1 0-1,0 1 0,-1-1 1,-1 0-1,0 0 0,-2-1 0,1 1 1,-4 4 52,5-10-7,-1 1 1,0 0-1,0-1 1,-1 0 0,0 0-1,-1-1 1,0 0-1,0 0 1,0-1-1,-1 1 1,-1-2-1,1 1 1,-1-1 0,0 0-1,0-1 1,-1 0-1,0-1 1,1 0-1,-2 0 1,1-1 0,0 0-1,-1-1 1,1 0-1,-1-1 1,-4 0 6,11-1-24,0 0 0,1-1 0,-1 1 1,0-1-1,0 0 0,1 0 0,-1 0 1,1 0-1,-1-1 0,1 0 0,-1 1 1,1-1-1,0 0 0,0-1 0,0 1 0,0 0 1,0-1-1,1 0 0,-1 0 0,1 0 1,-1 0-1,1 0 0,0 0 0,1 0 1,-1-1-1,0 1 0,1-1 0,0 1 0,0-1 1,0 0-1,0 1 0,0-2 24,-1-4-350,1 0 0,0 0 0,1-1 0,-1 1 0,2 0 0,-1 0 0,1-1-1,1 1 1,0 0 0,0 0 0,1 0 0,0 0 0,1-1 350,24-39-5803,6 3-4633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18.143"/>
    </inkml:context>
    <inkml:brush xml:id="br0">
      <inkml:brushProperty name="width" value="0.05" units="cm"/>
      <inkml:brushProperty name="height" value="0.05" units="cm"/>
    </inkml:brush>
  </inkml:definitions>
  <inkml:trace contextRef="#ctx0" brushRef="#br0">34 196 18674,'4'-45'1226,"2"-24"635,-4 21 2766,-22 145-3522,-5 256-1867,25-277-3576,0 1-4113,0-40 2533,0-37-1145</inkml:trace>
  <inkml:trace contextRef="#ctx0" brushRef="#br0" timeOffset="298.429">2 548 3427,'2'-19'2766,"44"-345"8957,4 209-6572,-22 186-4291,18 66-707,-21-42-255,1-2 1,3 0-1,3-2 1,8 8 101,-29-45-135,1 0-1,-1-1 1,2 0-1,0-1 1,1-1 0,0 0-1,0-1 1,1 0 0,0-1-1,1-1 1,0 0 0,1-2-1,-1 1 1,1-2 0,0 0-1,7 0 136,-16-3 55,0-1-1,-1 1 0,1-1 1,0 0-1,0-1 1,0 0-1,0-1 0,0 1 1,0-1-1,-1-1 0,1 1 1,0-1-1,-1-1 1,1 0-1,-1 0 0,0 0 1,0-1-1,0 0 0,0 0 1,-1 0-1,0-1 1,1 0-1,-2-1 0,1 1 1,-1-1-1,0 0 0,1-2-54,8-20 426,-2 1-1,-2-2 1,0 0-1,-2 0 1,-1 0-1,-1-1 1,-2 0-1,-1-1 1,-1 1-1,-2-20-425,2-108 150,-2 158-155,0 1 1,-1-1 0,1 0 0,0 1-1,0-1 1,0 1 0,0-1 0,0 1 0,-1-1-1,1 0 1,0 1 0,0-1 0,-1 1-1,1-1 1,0 0 0,-1 1 0,1-1 0,0 0-1,-1 0 1,1 1 0,0-1 0,-1 0-1,1 0 1,-1 1 0,1-1 0,-1 0 0,1 0-1,0 0 1,-1 0 0,1 0 0,-1 0-1,1 0 1,-1 0 0,1 0 0,-1 0 0,1 0-1,-1 0 1,1 0 0,-1 0 0,1 0-1,0 0 1,-1 0 0,1 0 0,-1-1 0,1 1-1,-1 0 1,1 0 0,0-1 0,-1 1-1,1 0 1,0 0 0,-1-1 0,1 1 0,0 0-1,-1-1 1,1 1 0,0-1 0,0 1-1,-1 0 1,1-1 0,0 1 0,0-1 0,0 1-1,0-1 1,0 1 0,0-1 0,-1 1 4,-6 16-516,1 1 1,0-1-1,1 1 1,1 1-1,0-1 1,1 1-1,1 0 1,1-1 0,1 15 515,3 36-3972,7-25-1505,7 4-5099</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0.092"/>
    </inkml:context>
    <inkml:brush xml:id="br0">
      <inkml:brushProperty name="width" value="0.05" units="cm"/>
      <inkml:brushProperty name="height" value="0.05" units="cm"/>
    </inkml:brush>
  </inkml:definitions>
  <inkml:trace contextRef="#ctx0" brushRef="#br0">168 102 15439,'0'0'4265,"0"0"-1105,0 0-789,0-14-743,1-44-593,-1 56-996,1 1 0,-1-1 0,1 1 0,-1-1-1,1 1 1,0 0 0,-1-1 0,1 1 0,0 0 0,0-1-1,0 1 1,0 0 0,0 0 0,0 0 0,0 0-1,1 0 1,-1 0 0,0 0 0,0 0 0,1 1 0,-1-1-1,1 0 1,-1 1 0,1-1 0,-1 1 0,1-1-1,-1 1 1,1 0 0,-1 0 0,1 0 0,-1 0-1,1 0 1,-1 0 0,1 0 0,-1 0 0,1 0 0,-1 1-1,2 0-38,3-1 74,-1 0-66,0 1 1,0-1 0,0 1 0,0 0-1,-1 1 1,1-1 0,0 1 0,-1 0-1,1 0 1,-1 0 0,1 1 0,-1-1 0,0 1-1,0 0 1,-1 0 0,1 1 0,0-1-1,-1 1 1,0 0 0,0 0 0,0 0-1,0 0 1,-1 0 0,0 1 0,0-1 0,0 1-1,0-1 1,0 1 0,-1 0 0,0 0-1,0 0 1,-1-1 0,1 1 0,-1 0-1,0 0 1,0 0 0,-1 0 0,1 0 0,-1 0-1,0 0 1,-1 0 0,0 3-9,-6 8 8,0 0 1,-2 0-1,1-1 0,-2 0 1,0-1-1,0 0 1,-2 0-1,1-2 0,-2 1 1,0-2-1,0 0 1,-1-1-1,0 0 0,-13 6-8,-104 64 299,156-81-656,209-71-3891,-82 15-3078,-63 22-2070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1.446"/>
    </inkml:context>
    <inkml:brush xml:id="br0">
      <inkml:brushProperty name="width" value="0.05" units="cm"/>
      <inkml:brushProperty name="height" value="0.05" units="cm"/>
    </inkml:brush>
  </inkml:definitions>
  <inkml:trace contextRef="#ctx0" brushRef="#br0">206 134 17008,'30'-134'6048,"-25"159"-2941,-76 217-2760,63-217-342,1 3-522,-2 0 1,-1-1-1,-1-1 0,-1 1 1,-14 20 516,25-45 3,1-1 0,-1 1 1,0 0-1,1-1 0,-1 1 0,0-1 0,0 1 0,0-1 1,0 0-1,0 1 0,0-1 0,-1 0 0,1 0 1,0 0-1,-1 1 0,1-2 0,-1 1 0,1 0 0,-1 0 1,1 0-1,-1-1 0,1 1 0,-1-1 0,0 1 1,1-1-1,-1 1 0,0-1 0,0 0 0,1 0 0,-1 0 1,0 0-1,0 0 0,1-1 0,-1 1 0,0 0 1,1-1-1,-1 1 0,0-1 0,1 0 0,-1 1 1,1-1-1,-1 0 0,1 0 0,-1 0 0,1 0 0,0 0 1,-1 0-1,1-1 0,0 1 0,0 0 0,0-1 1,0 1-1,0-1 0,0 1 0,0-1 0,1 1 0,-1-2-3,-2-5 245,1-2 0,0 1-1,1 0 1,0 0-1,0-1 1,1 1 0,0 0-1,1-1 1,0 1-1,0 0 1,1-2-245,1 7 41,-1 1 0,1 0 0,-1 0 0,1 1 0,0-1 0,0 1 1,0-1-1,1 1 0,-1 0 0,1 0 0,-1 0 0,1 1 0,-1-1 0,1 1 0,0 0 0,0 0 0,0 0 0,-1 0 0,1 1 1,0 0-1,0-1 0,0 2 0,0-1 0,0 0 0,0 1 0,0 0 0,0-1 0,0 1 0,-1 1 0,1-1 0,0 1 0,-1-1 1,1 1-1,-1 0 0,0 1 0,1-1-41,41 22 44,-25-11-55,1-1 1,0 0 0,0-2-1,1 0 1,1-2 0,-1 0-1,1-2 1,1 0-1,-1-2 1,1-1 0,0 0-1,0-2 1,6-1 10,-24-1 5,0-1 0,-1 0 0,1 0-1,-1 0 1,0-1 0,1 0 0,-1 0 0,0 0 0,-1-1-1,1 1 1,-1-1 0,1 0 0,-1 0 0,0-1 0,-1 0 0,1 1-1,-1-1 1,0 0 0,0 0 0,-1-1 0,1 1 0,-1-1 0,0 1-1,0-1 1,-1 0 0,0 1 0,0-1 0,0 0 0,-1 0-1,0-2-3,13-41 739,-12 73 515,-29 190-620,0 283-438,28-497-203,4 32-881,11-33-3109,13-36-3313,-11 10-287</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1.917"/>
    </inkml:context>
    <inkml:brush xml:id="br0">
      <inkml:brushProperty name="width" value="0.05" units="cm"/>
      <inkml:brushProperty name="height" value="0.05" units="cm"/>
    </inkml:brush>
  </inkml:definitions>
  <inkml:trace contextRef="#ctx0" brushRef="#br0">0 109 17040,'0'0'3305,"2"-12"-957,0 4-1962,-2 4-292,0 1 0,0 0 0,1 0 0,-1 0 0,1 0 1,0 0-1,0-1 0,0 1 0,0 1 0,1-1 0,-1 0 0,1 0 0,-1 0 1,1 1-1,0-1 0,0 1 0,1-1 0,-1 1 0,0 0 0,1 0 1,-1 0-1,1 0 0,0 1 0,-1-1 0,2 0-94,9-2 117,0 0 0,0 0 1,0 1-1,0 1 0,1 0 0,-1 1 0,1 1 0,-1 0 1,1 1-1,0 0 0,-1 1 0,0 0 0,1 1 0,-1 1 1,0 0-1,-1 1 0,1 0 0,-1 1 0,10 6-117,-19-10 12,0 1 0,1 0 0,-2 0 0,1 1-1,0-1 1,-1 0 0,1 1 0,-1 0 0,0-1 0,0 1 0,0 0-1,-1 0 1,0 0 0,1 0 0,-1 0 0,-1 1 0,1-1 0,-1 0-1,1 0 1,-1 1 0,0-1 0,-1 0 0,1 0 0,-1 1 0,0-1 0,0 0-1,0 0 1,0 0 0,-1 0 0,-1 3-12,-73 107 568,-92 35 916,160-128-1326,41-24-199,135-43-1813,-58 8-3435,-61 20-487,-5-2-3737</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2.458"/>
    </inkml:context>
    <inkml:brush xml:id="br0">
      <inkml:brushProperty name="width" value="0.05" units="cm"/>
      <inkml:brushProperty name="height" value="0.05" units="cm"/>
    </inkml:brush>
  </inkml:definitions>
  <inkml:trace contextRef="#ctx0" brushRef="#br0">114 128 13965,'1'-47'2255,"1"-32"4576,5 78-2309,5 31-3962,0 45-335,-2 0 1,-4 1-1,-3 13-225,5 66 168,-2 78-601,-7-226 415,0 0 1,0-1-1,-1 1 0,1 0 0,-2-1 0,1 0 0,-1 1 0,0-1 1,0 0-1,0 0 0,-1-1 0,0 1 0,-4 3 18,6-7 6,1 0-1,-1 0 0,-1 0 1,1-1-1,0 1 1,0-1-1,-1 1 0,1-1 1,0 0-1,-1 0 1,1 0-1,-1 0 0,0 0 1,1-1-1,-1 1 1,0-1-1,1 0 1,-1 0-1,0 0 0,0 0 1,1 0-1,-1 0 1,0-1-1,1 1 0,-1-1 1,1 0-1,-1 0 1,1 0-1,-1 0 1,1 0-1,-1-1 0,1 1 1,0-1-1,0 1 1,-1-2-6,-51-51 1719,90 42-1089,361-7-1314,-343 15-70,-30 4-1999,-29 4-4144,-8 6-566</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2.863"/>
    </inkml:context>
    <inkml:brush xml:id="br0">
      <inkml:brushProperty name="width" value="0.05" units="cm"/>
      <inkml:brushProperty name="height" value="0.05" units="cm"/>
    </inkml:brush>
  </inkml:definitions>
  <inkml:trace contextRef="#ctx0" brushRef="#br0">42 155 18321,'0'0'2541,"10"-16"-694,33-52-170,-37 62-1525,0-1 1,1 1-1,-1 1 0,1-1 1,0 1-1,1 1 1,-1-1-1,1 1 0,0 0 1,0 1-1,0 0 0,1 0 1,-1 1-1,1 0 1,-1 1-1,1-1 0,0 2 1,0-1-1,-1 1 1,4 1-153,-10-1 16,5-1 10,0 0 0,-1 0-1,1 1 1,0 1 0,0-1 0,-1 1 0,1 0 0,-1 0-1,1 1 1,-1 0 0,1 0 0,-1 0 0,0 1 0,0 0-1,0 1 1,0-1 0,-1 1 0,1 0 0,-1 0 0,0 1-1,0-1 1,-1 1 0,1 0 0,-1 0 0,0 1 0,0 0-1,-1-1 1,0 1 0,0 0 0,0 0 0,1 7-26,-2 2-94,-2 0 1,0 0-1,-1 0 1,0 1-1,-1-1 1,-1 0-1,0-1 1,-1 1-1,-1-1 1,0 1-1,-1-1 0,-1-1 1,0 1-1,0-1 1,-2-1-1,1 1 1,-2-1-1,0-1 1,0 0-1,-1 0 1,0-1-1,-1 0 1,0-1-1,0 0 1,-1-1-1,0-1 1,-5 2 93,8-3 28,-1 0-1,-1 0 1,1-1 0,-1-1 0,0 0 0,0-1 0,0 0-1,0 0 1,0-2 0,-1 1 0,1-2 0,-1 0 0,1 0-1,-11-2-27,21 2 54,-1-1 0,1 0 1,0 1-1,-1-1 0,1 0 0,0 0 0,-1 0 0,1 0 0,0 0 0,0-1 0,0 1 0,0-1 0,0 1 0,1-1 0,-1 0 0,0 1 0,1-1 0,-1 0 0,1 0 0,0 0 0,-1-1 0,1 1 1,0 0-1,0 0 0,1-1 0,-1 1 0,0 0 0,1-1 0,-1 1 0,1-1 0,0 1 0,0-1-54,2 2 50,0-1-1,0 0 1,0 1-1,1 0 1,-1-1 0,0 1-1,1 0 1,-1 0-1,1 0 1,-1 1 0,1-1-1,0 0 1,-1 1-1,1 0 1,-1 0 0,1 0-1,0 0 1,-1 0-1,1 0 1,0 1 0,-1-1-1,1 1 1,-1 0-1,1 0-49,161 67 241,-53-14-231,-3 4 1,-3 5 0,26 25-11,-102-67 21,-16-11-11,0 0 0,1-1 0,0 0 0,0-1 0,1 0 0,0-2-1,13 5-9,-27-11-35,1 1 0,-1-1 0,1 0 1,-1 0-1,1 1 0,-1-1 0,1 0 0,-1 0 0,1-1 0,0 1 0,-1 0 0,1 0 0,-1-1 0,1 1 0,-1-1 0,0 1 0,1-1 0,-1 0 0,1 0 0,-1 1 0,0-1 0,0 0 0,1 0 0,-1 0 0,0 0 0,0-1 0,0 1 0,0 0 0,0 0 0,0-1 0,-1 1 0,1 0 0,0-1 0,-1 1 0,1-1 0,-1 1 0,1-1 0,-1 1 0,0-1 0,0 1 0,1-1 0,-1 1 0,0-1 0,0 0 0,-1 1 0,1-1 0,0 1 0,0-1 0,-1 1 0,1-1 0,-1 1 0,1-1 0,-1 1 0,0-1 35,-25-84-7415,12 58 485</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3.380"/>
    </inkml:context>
    <inkml:brush xml:id="br0">
      <inkml:brushProperty name="width" value="0.05" units="cm"/>
      <inkml:brushProperty name="height" value="0.05" units="cm"/>
    </inkml:brush>
  </inkml:definitions>
  <inkml:trace contextRef="#ctx0" brushRef="#br0">1 85 8616,'0'0'8873,"5"-13"-5153,17-37-1467,-20 48-2100,0 0 0,1 0-1,-1 0 1,0 0 0,1 1-1,-1-1 1,1 1 0,-1-1-1,1 1 1,0 0 0,-1 0-1,1 1 1,0-1 0,0 0 0,0 1-1,-1 0 1,1-1 0,0 1-1,0 0 1,0 1 0,0-1-1,0 0 1,-1 1 0,1 0-1,0-1 1,1 2-153,-3-2 18,7 3 9,1 1 0,-1 0 0,0 0 0,0 1 0,-1 0 0,1 1 0,-1-1 0,0 1 0,-1 1 0,1-1 0,-1 1 0,0 0 0,-1 1 0,0-1 1,0 1-1,-1 0 0,0 0 0,0 1 0,-1-1 0,0 1 0,0 0 0,-1 0 0,0 0 0,-1 0 0,0 0 0,0 0 0,-1 0 0,0 0 0,-1 0 0,0 1 0,-1 5-27,-3-1 52,0 0 0,0-1 0,-2 1 0,1-1 0,-2 0 0,0-1 1,0 0-1,-1 0 0,-1-1 0,1 0 0,-2-1 0,0 0 0,0 0 0,-1-1 0,0-1 0,0 0 0,-1-1 0,-2 1-52,-1 3 206,-4 6 89,33-8-169,18-9-332,0 0-1,0-3 1,0 0 0,-1-2-1,1-1 1,12-5 206,110-39-3693,-55 8-4732,-63 23 609</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36.647"/>
    </inkml:context>
    <inkml:brush xml:id="br0">
      <inkml:brushProperty name="width" value="0.05" units="cm"/>
      <inkml:brushProperty name="height" value="0.05" units="cm"/>
    </inkml:brush>
  </inkml:definitions>
  <inkml:trace contextRef="#ctx0" brushRef="#br0">252 51 3235,'0'0'6785,"0"0"-3737,0 0-1249,0 0 518,0 0 11,0 0-454,0 0-465,0 0-416,1-10-283,1-4-520,1-12 189,-8 49 264,-25 338 534,20-179-1100,8-146-75,2-18-32,0-1-1,-1 1 0,-2-1 1,1 0-1,-2 1 0,0-2 1,-1 1-1,-1 0 1,0-1-1,-8 13 31,10-26 9,-1 0 1,1 0 0,-1 0-1,1 0 1,-1-1-1,0 0 1,0 0-1,0 0 1,-1 0-1,1-1 1,0 0-1,0 0 1,-1 0-1,1-1 1,-1 0 0,1 0-1,0 0 1,-1-1-1,1 0 1,0 0-1,-1 0 1,1-1-1,0 1 1,0-1-1,0 0 1,0-1-1,-1 0-9,-17-3 1045,50 7-1167,234 2 592,-91-43-4757,-125 26-2813,-26 7 427</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36.850"/>
    </inkml:context>
    <inkml:brush xml:id="br0">
      <inkml:brushProperty name="width" value="0.05" units="cm"/>
      <inkml:brushProperty name="height" value="0.05" units="cm"/>
    </inkml:brush>
  </inkml:definitions>
  <inkml:trace contextRef="#ctx0" brushRef="#br0">1 37 11435,'0'0'6822,"0"0"-4451,0 0-129,0 0-577,0 0-704,0 0-416,0 0-353,0 0-160,0-36-32,0 39-160,2 8-1250,3 3-2818,5 1-7206</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38.081"/>
    </inkml:context>
    <inkml:brush xml:id="br0">
      <inkml:brushProperty name="width" value="0.05" units="cm"/>
      <inkml:brushProperty name="height" value="0.05" units="cm"/>
    </inkml:brush>
  </inkml:definitions>
  <inkml:trace contextRef="#ctx0" brushRef="#br0">538 8 11755,'0'0'3134,"0"0"-155,0 0-182,0 0-592,-16-2-550,6 1-1416,6-1-145,-1 1-1,0 1 1,0-1-1,0 1 1,1 0 0,-1 0-1,0 0 1,0 1-1,0-1 1,1 1-1,-1 0 1,0 1-1,1-1 1,-1 1 0,1 0-1,0 0 1,-1 0-1,1 1 1,0 0-1,0-1 1,1 1 0,-1 1-1,-3 2-93,-42 54 559,2 3 0,3 1-1,3 2 1,2 2 0,4 2 0,-4 18-559,17-39 95,3 1 1,1 1-1,4 1 1,1 1 0,-1 19-96,11-51-2,1 1-1,0 0 1,2 0 0,0 0 0,2 0 0,0-1 0,2 1 0,0 0 0,1-1 0,1 0-1,1 0 1,1-1 0,1 0 0,6 10 2,-6-16-93,1-1-1,1 0 1,-1-1 0,2 0-1,0 0 1,0-1 0,1-1-1,0 0 1,1-1-1,0 0 1,1-1 0,0-1-1,0 0 1,0-1 0,1-1-1,12 3 94,4-1-1012,1 0 0,0-3 0,0-1 0,0-1 0,0-1-1,0-3 1,31-4 1012,15-11-6016,-11-7-4469</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37.367"/>
    </inkml:context>
    <inkml:brush xml:id="br0">
      <inkml:brushProperty name="width" value="0.05" units="cm"/>
      <inkml:brushProperty name="height" value="0.05" units="cm"/>
    </inkml:brush>
  </inkml:definitions>
  <inkml:trace contextRef="#ctx0" brushRef="#br0">139 159 10506,'0'0'3555,"0"0"-805,0 0-17,0 0-614,0 0-581,0 0-508,0 0-395,3 17 0,9 196 1447,-36 250-1391,15-337-3614,2 0-3653,7-124 5297,-1 5-305,1-5-5317,-1-2-541</inkml:trace>
  <inkml:trace contextRef="#ctx0" brushRef="#br0" timeOffset="311.805">60 607 5349,'0'-27'381,"-1"-73"3999,4-1 1,5 1-1,8-23-4380,-16 116 218,1 0 1,0 0-1,1 0 0,-1 0 0,1 0 1,1 0-1,-1 0 0,1 0 1,1 1-1,-1-1 0,1 1 0,0 0 1,0 0-1,1 1 0,0-1 0,0 1 1,0 0-1,0 0 0,1 1 0,0-1 1,0 1-1,0 1 0,1-1 0,-1 1 1,1 0-1,2 0-218,3 0 24,1 2 0,0 0-1,0 0 1,0 1 0,0 0 0,0 2 0,-1-1 0,1 1 0,0 1 0,-1 0-1,1 1 1,-1 1 0,0-1 0,-1 2 0,1 0 0,-1 0 0,0 1-1,0 0 1,-1 1 0,0 1 0,-1-1 0,1 1 0,-2 1 0,1 0 0,-1 0-1,-1 0 1,0 1 0,-1 0 0,1 1 0,-2 0 0,0 0 0,-1 0-1,0 0 1,1 4-24,-5-8-11,0 0 0,0-1 0,-1 1-1,0 0 1,0 0 0,-1-1 0,0 1-1,0-1 1,0 1 0,-1-1 0,-1 0 0,1 0-1,-1 0 1,0-1 0,0 1 0,-1-1-1,0 0 1,0 0 0,-1-1 0,0 1 0,1-1-1,-2-1 1,-5 5 11,-12 7-24,-1-1 0,0-1 0,-2-1-1,1-1 1,-24 7 24,18-9-370,-1-1 0,1-2 0,-1-1 0,-1-2 0,1-1 0,-25-1 370,31-8-2930,25-8-4748,13 2-2838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16.979"/>
    </inkml:context>
    <inkml:brush xml:id="br0">
      <inkml:brushProperty name="width" value="0.05" units="cm"/>
      <inkml:brushProperty name="height" value="0.05" units="cm"/>
    </inkml:brush>
  </inkml:definitions>
  <inkml:trace contextRef="#ctx0" brushRef="#br0">410 453 7431,'0'0'3171,"-4"-15"-593,-13-47 44,16 58-2378,0 1 1,-1 0-1,1 0 1,-1 0 0,0 0-1,0 0 1,0 1-1,0-1 1,-1 1-1,1-1 1,-1 1 0,1 0-1,-1 0 1,0 0-1,0 0 1,0 0 0,0 1-1,0-1-244,-84-3 2073,73 10-2034,1 1 0,0 1 1,0 0-1,1 1 0,0 1 0,0 0 0,1 0 0,0 1 0,0 0 1,1 1-1,1 0 0,0 1 0,0 0 0,1 0 0,-4 10-39,1-4-5,1 0-1,0 0 0,1 1 0,1 0 0,1 1 1,1 0-1,1 0 0,0 0 0,2 1 0,0-1 1,2 1-1,0 19 6,1-34-17,1 0 1,0 0-1,0 0 1,0-1-1,1 1 0,0 0 1,0-1-1,1 1 1,-1-1-1,1 0 0,0 1 1,1-2-1,-1 1 1,1 0-1,0-1 0,0 1 1,0-1-1,1 0 1,-1 0-1,1-1 0,0 0 1,0 0-1,1 0 1,-1 0-1,0-1 0,1 0 1,0 0-1,-1 0 1,1-1-1,0 1 0,0-2 1,0 1-1,0 0 1,0-1-1,0-1 0,0 1 1,0-1-1,-1 1 1,1-2-1,0 1 0,0-1 1,0 0-1,-1 0 1,1 0-1,-1-1 1,1 0 16,18-20 266,0-1 1,-1-1 0,-2-1-1,-1-1 1,0 0 0,-2-2-1,-2 0 1,0-1 0,-2 0-1,2-11-266,-16 40 3,9-18 233,-1 6-20,-1-1 0,-1-1 0,-1 1-1,0-1 1,0 0 0,-2-1-1,0 1 1,0 0 0,-1-5-216,-10 22 91,2 8-94,1 0 0,0 1 0,1 0 0,0 0 0,0 0 0,1 0 0,1 0 1,0 1-1,0-1 0,1 1 0,1 0 0,0-1 0,1 8 3,17 161-695,33-72-4658,-29-87 666,0-8-2381</inkml:trace>
  <inkml:trace contextRef="#ctx0" brushRef="#br0" timeOffset="325.953">830 416 12364,'0'0'2509,"0"0"229,0 0-346,0 0-716,0 0-507,0 0-469,0 0-305,-1 12 5,-22 287 315,18-188-2786,6-111 2022,-1 1 0,1 0-1,0-1 1,-1 0 0,1 1 0,-1-1-1,1 1 1,0-1 0,0 0 0,-1 1 0,1-1-1,0 0 1,-1 0 0,1 0 0,0 0-1,0 1 1,0-1 0,-1 0 0,1 0-1,0 0 1,0-1 0,-1 1 0,1 0 0,0 0-1,0 0 1,-1-1 0,1 1 0,0 0-1,-1 0 1,1-1 0,0 1 0,-1-1-1,1 1 1,0-1 0,-1 1 0,1-1 0,-1 1-1,1-1 1,-1 1 0,1-1 0,-1 0-1,1 1 1,-1-1 0,0 0 0,1 1-1,-1-1 1,0 0 0,0 0 0,0 1 0,1-1-1,-1 0 1,0 0 0,0 1 0,0-2 49,71-226-48,-62 194 137,-4 16 50,0 0 1,0 0-1,2 1 1,0-1 0,1 1-1,1 1 1,1 0-1,0 0 1,1 0-140,-8 13 8,-1 0 0,1 1 0,0-1 0,0 1 0,0 0 0,0 0 0,0 0 0,1 0 0,-1 1 0,0-1 0,1 1 0,-1 0 0,1 0 0,0 0 0,-1 0 0,1 0 0,0 1 0,0 0 0,-1 0 0,1 0 0,0 0 0,-1 1 0,1-1 0,0 1 0,-1 0 0,1 0 0,0 0 0,-1 1 0,0-1 0,3 2-8,92 68-699,-22 4-4810,-41-40-316,-1-3-1478</inkml:trace>
  <inkml:trace contextRef="#ctx0" brushRef="#br0" timeOffset="731.342">1704 605 10250,'3'-16'4457,"-1"6"-3899,13-129 7050,-15 132-7413,0 1 1,-1-1-1,1 0 0,-1 0 1,-1 1-1,1-1 0,-1 0 1,0 1-1,-1 0 0,0-1 1,0 1-1,0 0 0,0 1 1,-1-1-1,0 0 0,0 1 1,-1 0-1,1 0 0,-1 0 1,0 1-1,-4-3-195,1 3 4,-1 1 1,1 0-1,-1 1 0,0 0 0,1 0 1,-1 1-1,0 0 0,0 0 1,0 1-1,0 1 0,0-1 1,0 1-1,0 1 0,1-1 1,-1 2-1,0-1 0,1 1 1,-1 0-1,1 1 0,0 0 1,0 0-1,1 1 0,-1 0 1,1 1-1,0-1 0,0 1 1,1 0-1,0 1 0,0 0 1,0 0-1,1 0 0,0 0 1,1 1-1,-1 0 0,1 0 1,1 0-1,0 1-4,-4 8-56,1 1 1,0-1-1,2 1 1,0 0-1,1 1 1,1-1-1,1 0 1,0 1-1,2-1 1,0 0-1,1 1 1,0-1-1,2 0 1,0 0-1,4 7 56,-7-20-126,0 0 1,1 0-1,0 0 0,0 0 1,0 0-1,1 0 0,0-1 0,0 1 1,0-1-1,0 0 0,0 0 1,1 0-1,0 0 0,0-1 0,0 0 1,0 1-1,1-1 0,-1-1 1,1 1-1,0-1 0,0 1 0,0-2 1,0 1-1,0 0 0,0-1 1,0 0-1,0 0 0,1-1 0,-1 1 1,0-1-1,1 0 0,-1 0 0,0-1 1,1 0-1,-1 0 0,0 0 1,0-1-1,0 1 0,0-1 0,1 0 126,5-9 140,0 0-1,-1 0 0,0-1 0,-1 0 0,0-1 0,-1 0 1,0 0-1,-1-1 0,-1 0 0,0 0 0,-1 0 0,1-3-139,-2 6 210,99-327 2498,-62 187-2112,-18 29-3,-23 122-583,0 0 0,-1 0 1,1 1-1,0-1 0,-1 0 0,1 0 1,-1 0-1,1 0 0,0 1 1,-1-1-1,1 0 0,-1 0 1,1 0-1,-1 0 0,1 0 0,0 0 1,-1 0-1,1 0 0,-1 0 1,1-1-1,0 1 0,-1 0 1,1 0-1,-1 0 0,1 0 1,0-1-1,-1 1 0,1 0 0,0 0 1,-1 0-1,1-1 0,0 1 1,-1 0-1,1-1 0,0 1 1,-1 0-1,1-1 0,0 1 1,0 0-1,0-1 0,-1 1 0,1-1 1,0 1-1,0 0 0,0-1 1,0 1-1,0-1 0,0 1 1,0 0-1,0-1 0,0 1 1,0-1-1,0 1 0,0-1 0,0 1 1,0 0-1,0-1 0,0 1 1,0-1-1,1 1 0,-1 0 1,0-1-1,0 1 0,0 0 0,1-1 1,-1 1-1,0-1-10,-19 29 329,3 11-256,3 0 0,1 1 1,2 1-1,2 0 0,2 0 0,1 1 0,3 0 0,1 0 0,2-1 1,2 6-74,-2-26 4,1-1 1,1 1-1,1-1 1,1 0-1,0 0 1,2 0-1,0-1 1,1 0-1,1 0 1,1-1-1,5 7-4,-10-16-25,1-1 0,0 0 0,0-1 0,1 0-1,0 0 1,1 0 0,-1-1 0,1 0 0,0 0-1,1-1 1,-1 0 0,1 0 0,0-1 0,0 0-1,0-1 1,1 0 0,-1-1 0,1 0-1,0 0 1,0-1 0,0 0 0,-1-1 0,1 0-1,8-1 26,-9 0-23,-1-1 0,0-1 0,1 1 0,-1-1 0,0-1 0,-1 1 0,1-2 0,-1 1 0,0-1 0,0 0 0,0 0 0,0-1 0,-1 1 0,0-2 0,0 1 0,-1-1 0,0 1 0,0-2 0,0 1 0,-1 0 0,0-1 0,1-3 23,3-8-68,0 0 1,-1-1-1,-1 0 1,0 0-1,-2 0 1,-1-1 0,0 0-1,-1-15 68,-1 17-461,-1-22-1615,-8 16-2727,-3 13-1795</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3.706"/>
    </inkml:context>
    <inkml:brush xml:id="br0">
      <inkml:brushProperty name="width" value="0.05" units="cm"/>
      <inkml:brushProperty name="height" value="0.05" units="cm"/>
    </inkml:brush>
  </inkml:definitions>
  <inkml:trace contextRef="#ctx0" brushRef="#br0">0 122 15022,'3'-16'4607,"11"-50"-1377,4 26 2578,-14 66-4393,-27 365-753,21-371-732,0 0 0,2 0 0,0 0 0,1 0 0,1 0 0,0 0 0,2 0 0,0 0 0,2-1 0,0 1 0,1-1 1,1-1-1,0 0 0,2 0 0,0 0 0,1-1 0,1-1 0,0 0 0,1-1 0,2 2 70,-7-12-11,-1 0 0,1 0 0,0-1 0,1 0-1,-1 0 1,0-1 0,1 0 0,0-1 0,0 0 0,0 0 0,0-1-1,0 0 1,0-1 0,0 1 0,0-2 0,0 1 0,0-2 0,0 1 0,0-1-1,0 0 1,0-1 0,-1 0 0,1 0 0,-1-1 0,0 0 0,0-1-1,0 1 1,0-2 0,-1 1 0,0-1 0,0 0 0,-1 0 0,0-1 0,0 0-1,1-2 12,2-7 58,0 0 0,-1-1 0,-1-1 0,-1 1-1,0-1 1,-2 0 0,0 0 0,-1-1 0,0 1-1,-2-1 1,0 0 0,-1 1 0,-1-1 0,-1 1-1,0-1 1,-2 1 0,0-1 0,-1 1-1,0 1 1,-2-1 0,0 1 0,-1 0 0,-4-5-58,7 14-69,0 0-1,0 1 1,-1 0 0,0 0 0,0 0 0,-1 1 0,0 0 0,0 0 0,0 1 0,-1 0-1,1 0 1,-1 0 0,-1 1 0,1 1 0,0-1 0,-1 1 0,0 1 0,0 0 0,0 0-1,0 0 1,0 1 0,0 1 0,0 0 0,0 0 0,0 0 0,0 1 0,0 1 0,0-1-1,0 1 1,0 1 0,1 0 0,-1 0 0,1 1 0,-1 0 0,1 0 0,1 1 0,-5 3 69,-13 48-7213,24-28-746</inkml:trace>
  <inkml:trace contextRef="#ctx0" brushRef="#br0" timeOffset="291.568">774 564 23350,'0'0'3235,"0"0"-1345,0 0-769,0 0-865,0 0-224,0 0-32,0 0-640,0 0-513,0 0-705,26-54-1569,-14 61-3332,1 2-7366</inkml:trace>
  <inkml:trace contextRef="#ctx0" brushRef="#br0" timeOffset="555.609">1368 95 19699,'0'0'3368,"3"-13"-1249,8-37-373,-11 49-1720,0 1-1,-1-1 1,1 1-1,0-1 1,0 1 0,0-1-1,0 1 1,-1 0-1,1-1 1,0 1-1,-1-1 1,1 1 0,0 0-1,-1-1 1,1 1-1,0 0 1,-1-1 0,1 1-1,-1 0 1,1-1-1,-1 1 1,1 0-1,0 0 1,-1 0 0,1 0-1,-1-1 1,1 1-1,-1 0 1,1 0-1,-1 0 1,1 0 0,-1 0-1,1 0 1,-1 0-1,1 0 1,-1 0 0,1 0-1,-1 1 1,1-1-1,-1 0 1,1 0-1,-1 0 1,1 0 0,-1 1-1,1-1 1,0 0-1,-1 1 1,1-1-1,-1 0 1,1 1 0,0-1-1,-1 0 1,1 1-1,0-1 1,0 1-1,-1-1 1,1 1 0,0-1-1,0 0 1,-1 1-1,1-1 1,0 1 0,0-1-1,0 1 1,0-1-1,0 1 1,0-1-1,0 1 1,0-1 0,0 1-26,-2 1 94,-23 24-45,2 2 0,0 0 0,2 1 0,1 2 0,2 0 0,1 0 0,1 2 1,2 0-1,1 1 0,-6 24-49,15-49-30,0 1 0,1-1 0,0 1 0,0 0 0,1 0 0,1 0 0,-1 0 1,2 0-1,-1 0 0,1 0 0,1 0 0,0 0 0,0 0 0,1 0 0,0 0 0,1 0 1,0 0-1,1-1 0,0 0 0,0 1 0,1-2 0,0 1 0,0 0 0,1-1 0,1 0 0,-1 0 1,1-1-1,0 0 0,1 0 0,3 2 30,7-1-40,1-2 0,1 0 0,-1-1 0,1 0 0,0-2 0,0-1 0,0 0 0,0-1 0,0-1 0,0-1-1,1-1 1,3-2 40,19-3 98,-1-1 0,0-2-1,-1-3 1,0-1 0,30-15-98,-43 18 371,-28 11-341,0 1 1,0-1-1,0 0 0,0 0 1,0 1-1,0-1 1,0 0-1,0 0 0,0 0 1,0 1-1,0-1 0,0 0 1,0 0-1,0 1 1,0-1-1,1 0 0,-1 0 1,0 0-1,0 1 1,0-1-1,0 0 0,0 0 1,1 0-1,-1 0 0,0 0 1,0 1-1,0-1 1,1 0-1,-1 0 0,0 0 1,0 0-1,1 0 1,-1 0-1,0 0 0,0 0 1,0 0-1,1 0 0,-1 0 1,0 0-1,0 0 1,1 0-1,-1 0 0,0 0 1,0 0-1,1 0-30,-21 21 267,19-20-230,-360 307 2269,320-269-2306,25-21 0,-1-2 0,-1 0 0,0-1 0,-1-1 0,0-1 0,-13 6 0,30-18-46,1 0-1,0-1 1,0 1-1,-1 0 1,1-1-1,0 1 1,-1-1-1,1 0 1,0 1-1,-1-1 1,1 0 0,-1 0-1,1 0 1,-1 0-1,1 0 1,0 0-1,-1 0 1,1 0-1,-1-1 1,1 1-1,0-1 1,-1 1 0,1-1-1,0 1 1,-1-1-1,1 0 1,0 1-1,0-1 1,0 0-1,-1 0 1,1 0-1,0 0 1,0 0 0,1 0-1,-1 0 1,0-1-1,0 1 1,0 0-1,1 0 1,-1-1-1,1 1 1,-1 0-1,1-1 1,-1 1-1,1 0 1,0-1 0,-1-1 46,-2-70-2888,41-66-7079,-20 87 1110</inkml:trace>
  <inkml:trace contextRef="#ctx0" brushRef="#br0" timeOffset="907.649">1584 108 16111,'0'0'4778,"0"0"-2045,13-6-645,99-31 762,-2 26-2068,1 5-1,0 5 0,76 10-781,-114 0-667,-106 0-3935,-50 3-5199,34-7-1997</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10.650"/>
    </inkml:context>
    <inkml:brush xml:id="br0">
      <inkml:brushProperty name="width" value="0.05" units="cm"/>
      <inkml:brushProperty name="height" value="0.05" units="cm"/>
    </inkml:brush>
  </inkml:definitions>
  <inkml:trace contextRef="#ctx0" brushRef="#br0">423 171 8392,'1'-8'534,"0"1"-1,0-1 1,0 0 0,1 0-1,0 1 1,1-1 0,0 1-1,0 0 1,0 0-1,1 0 1,0 0 0,0 1-1,1-1 1,0 1 0,0 0-1,0 0 1,1 1 0,0 0-1,0 0 1,0 0 0,1 1-1,0 0 1,-1 0 0,1 0-1,1 1 1,-1 0 0,0 1-1,1-1 1,7 0-534,-11 3 66,1 0 0,-1 0 0,0 1 0,1 0 0,-1 0 0,0 0 0,0 0 0,1 0 0,-1 1 0,0 0-1,-1 0 1,1 0 0,0 0 0,0 1 0,-1 0 0,0-1 0,1 1 0,-1 0 0,0 1 0,0-1 0,-1 0 0,1 1 0,-1 0 0,0-1 0,0 1 0,0 0 0,0 0 0,-1 0 0,1 0 0,-1 1-66,3 9 4,0 0 0,-1 0 0,-1 1 1,0-1-1,-1 0 0,-1 1 0,0-1 0,-1 11-4,-2-5-17,-1-1-1,-1 0 1,0 0-1,-1 0 1,-2-1-1,1 0 1,-2 0-1,0-1 1,-2 0-1,0-1 1,0 0-1,-1 0 1,-1-2-1,-1 1 1,0-2-1,-1 0 1,0 0-1,-1-2 1,0 0-1,-1 0 1,0-2-1,-1 0 1,0-1-1,0-1 1,-8 2 17,23-8 31,-1 1 1,1-1 0,0 0-1,-1 0 1,1 0-1,-1 0 1,1-1 0,-1 1-1,0-1 1,1 0-1,-1 0 1,1 0 0,-1-1-1,0 1 1,1-1-1,-1 0 1,1 0 0,0 0-1,-1 0 1,1-1-1,0 1 1,0-1 0,-1 0-1,1 0 1,1 0-1,-1 0 1,0-1 0,0 1-1,1-1 1,0 0-1,-1 1 1,1-1 0,0 0-1,0 0 1,1-1-1,-1 1 1,1 0 0,-1-1-1,1 1 1,0 0-1,0-1 1,1 1 0,-1-1-1,1 0 1,0 1-1,-1-1 1,2 1 0,-1-1-1,0 0 1,1-3-32,1 4 20,0 0-1,0 0 1,1-1 0,-1 1-1,1 0 1,-1 1 0,1-1-1,0 0 1,0 1 0,0 0-1,0 0 1,1 0-1,-1 0 1,1 0 0,-1 0-1,1 1 1,-1 0 0,1 0-1,0 0 1,0 0 0,-1 0-1,1 1 1,0 0 0,0 0-1,0 0 1,0 0 0,0 0-1,-1 1 1,1 0 0,0 0-1,0 0 1,-1 0 0,1 0-1,-1 1 1,1 0 0,-1 0-1,1 0 1,-1 0 0,0 0-1,0 0 1,3 3-20,186 208 133,-184-207-130,0 0-1,0 0 0,1-1 0,-1 0 0,1-1 0,0 0 0,0 0 1,1 0-1,-1-2 0,1 1 0,-1-1 0,1 0 0,0-1 0,0 0 0,7-1-2,-14-1-97,0 1 0,1-1 0,-1 0-1,0 0 1,0 0 0,0 0-1,-1-1 1,1 1 0,0-1-1,0 0 1,-1 0 0,1 0-1,-1 0 1,1 0 0,-1 0-1,0-1 1,0 1 0,0-1-1,0 1 1,-1-1 0,1 0-1,-1 0 1,1 0 0,-1-1 97,12-46-7743,-13 35 1006</inkml:trace>
  <inkml:trace contextRef="#ctx0" brushRef="#br0" timeOffset="298.419">0 945 19474,'0'0'3369,"0"0"-1047,0 0-560,0 0-662,0 0-396,20 11-101,73 31-154,10-40-54,838-108 560,-875 96-2903,-82 12-5379,-27 2 128,1 7-2752</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8.500"/>
    </inkml:context>
    <inkml:brush xml:id="br0">
      <inkml:brushProperty name="width" value="0.05" units="cm"/>
      <inkml:brushProperty name="height" value="0.05" units="cm"/>
    </inkml:brush>
  </inkml:definitions>
  <inkml:trace contextRef="#ctx0" brushRef="#br0">171 289 2979,'0'0'9790,"0"-13"-5428,0-40-1410,9 33 3086,1 43-4677,1 29-954,-3 1-1,-3 1 1,-1-1-1,-3 1 1,-3 4-407,2 16 76,-10 337-2078,10-410 1965,0 0 0,1 0 1,-1 0-1,0 0 1,1 0-1,-1 0 0,0 0 1,0 0-1,0 0 0,0 0 1,0 0-1,0 0 0,0 0 1,0 0-1,-1 0 0,1 0 1,0 0-1,0 0 1,-1 0-1,1 0 0,-1 0 1,1 0-1,-1 0 0,1 0 1,-1-1-1,0 1 0,1 0 1,-1 0-1,0-1 0,0 1 1,0 0-1,1-1 0,-1 1 1,0-1-1,0 1 1,0-1-1,0 1 0,0-1 1,0 0-1,0 1 0,0-1 1,0 0-1,0 0 0,0 0 1,0 0-1,0 0 0,0 0 1,0 0-1,0 0 0,0 0 1,0 0-1,0-1 1,0 1-1,0 0 0,0-1 1,0 1-1,0-1 0,0 1 1,-1-1 36,-7-11-7,0 0-1,1-1 1,0 0 0,1-1 0,0 1 0,1-1 0,1 0 0,0-1 0,-1-10 7,-8-33 299,3 0 1,2-1 0,3 1 0,2-2-1,3 1 1,3 0 0,3-14-300,-4 49 39,0-1 0,2 1 1,1 0-1,0 0 0,2 1 1,1-1-1,1 1 1,1 1-1,1-1 0,0 1 1,2 1-1,1 0 0,0 1 1,2 0-1,0 1 1,7-5-40,-13 17 19,0 1 1,0 0 0,1 1 0,0 0 0,0 1 0,0 0-1,1 1 1,-1 0 0,1 0 0,0 1 0,2 0-20,-8 1 1,0 0 1,0 1 0,0 0-1,0-1 1,0 2-1,0-1 1,0 1-1,0-1 1,0 1 0,0 1-1,0-1 1,0 1-1,0 0 1,-1 0 0,1 0-1,-1 0 1,1 1-1,-1 0 1,0 0-1,0 0 1,0 0 0,0 1-1,-1 0 1,2 1-2,-2 3-2,-1-1 1,0 1-1,0 0 1,0 0-1,-1 0 0,0 0 1,-1 0-1,1 1 1,-2-1-1,1 0 1,-1 0-1,0 0 1,-1 0-1,0 0 0,0 0 1,-1-1-1,0 1 1,0-1-1,-1 1 1,0-1-1,0 0 1,-1-1-1,1 1 0,-6 4 2,-26 33-35,-3-3-1,-1-1 0,-2-2 0,-1-1 0,-2-3 0,-14 7 36,-16 14-591,34-18-2558,57-29-7720,8-9 619</inkml:trace>
  <inkml:trace contextRef="#ctx0" brushRef="#br0" timeOffset="282.512">623 506 8776,'0'0'8323,"0"0"-4282,-2 16-1340,-16 101 225,11-88-2865,1 1-1,1 0 1,2 0 0,1 0 0,2 0 0,1 0 0,1 0 0,1 0-1,2 0 1,1 0-61,1 4-171,-4-16-1578,-3-42 664,-4-187 2040,5 197-920,1 0-1,0 0 0,1 1 0,1-1 0,0 1 1,1 0-1,0 0 0,1 0 0,1 1 0,0-1 1,0 2-1,1-1 0,1 1 0,0 0 0,0 1 1,1 0-1,0 0 0,1 1 0,0 1 0,1 0 1,-1 0-1,1 1 0,1 1 0,0 0 0,-1 0 1,2 2-1,0-1-34,115-1-1354,-49 30-5716,-51-7-185</inkml:trace>
  <inkml:trace contextRef="#ctx0" brushRef="#br0" timeOffset="611.563">1373 504 11659,'0'0'3961,"0"0"-2242,0 0-699,0 0-316,0 0-277,-10 15-42,-58 108-108,44-60-278,2 1-1,3 0 0,-8 56 2,24-26-347,5-92 342,0 0 1,0-1-1,0 1 0,0-1 1,1 1-1,-1-1 0,1 0 0,-1 0 1,1 0-1,-1 0 0,1-1 1,-1 1-1,1 0 0,0-1 0,0 0 1,-1 0-1,1 0 0,0 0 1,-1 0-1,1 0 0,0-1 0,-1 1 1,1-1-1,0 0 0,-1 0 1,1 0-1,-1 0 0,1 0 0,-1-1 1,0 1-1,0-1 0,1 1 1,-1-1-1,0-1 5,21-15 409,-1-2 1,0-1-1,-2-1 1,-1-1-1,0 0 0,-2-1 1,-1-1-1,-1-1 1,-1 0-1,-1-1 0,-1-1 1,-2 0-1,0-3-409,52-146 1426,-62 175-1423,1 0 1,-1 0 0,0 0 0,1 1-1,-1-1 1,0 0 0,0 0 0,-1 0-1,1 0 1,0 0 0,0 1 0,-1-1-1,1 0 1,-1 0 0,0 0 0,0 1-1,1-1 1,-1 0 0,0 1 0,0-1-1,-1 1 1,1-1 0,0 1 0,0 0 0,-1-1-1,1 1 1,-1 0 0,1 0 0,-1 0-1,1 0 1,-1 0 0,0 0 0,1 1-1,-1-1 1,0 0 0,0 1 0,0-1-1,1 1 1,-1 0 0,0 0 0,0-1-1,0 1 1,0 1 0,0-1 0,1 0-1,-1 0-3,-89 19-71,-21 36-1657,47-5-6746,39-24-3585</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07.084"/>
    </inkml:context>
    <inkml:brush xml:id="br0">
      <inkml:brushProperty name="width" value="0.05" units="cm"/>
      <inkml:brushProperty name="height" value="0.05" units="cm"/>
    </inkml:brush>
  </inkml:definitions>
  <inkml:trace contextRef="#ctx0" brushRef="#br0">64 250 14350,'-1'-13'5098,"-4"-42"-2632,12 310 2447,-8-158-5227,4-1 0,5 0 1,4 3 313,-3-16-107,-17-85 91,-1-13 50,0 0-1,1-1 1,1 0-1,0-1 0,2 1 1,0-1-1,-2-9-33,6 22 12,-8-32 55,2-1 0,1 0 1,2 0-1,1 0 1,2 0-1,2-1 0,1 1 1,2 0-1,2 0 1,1 0-1,2 1 0,1 0 1,2 1-1,1 0 1,2 1-1,18-30-67,-30 57 3,-1 1 0,1-1 0,1 0 1,-1 1-1,1 0 0,0 0 0,1 0 0,-1 0 0,1 0 1,0 1-1,1 0 0,-1 0 0,1 1 0,0-1 1,0 1-1,0 1 0,1-1 0,-1 1 0,1 0 0,0 0 1,0 1-1,0 0 0,0 0 0,1 1 0,-1 0 0,0 0 1,1 1-1,-1 0 0,0 0 0,1 1 0,-1-1 0,1 2-3,-1 3-109,-1 1 0,0-1-1,-1 2 1,1-1 0,-1 0-1,0 1 1,-1 0 0,0 0-1,0 1 1,0-1 0,-1 1-1,0-1 1,-1 1 0,0 0-1,0 0 1,0 1 0,-1-1-1,0 0 1,-1 0 0,0 1-1,0-1 1,-1 0-1,0 0 1,0 0 0,-1 1-1,0-1 1,-1-1 0,1 1-1,-2 1 110,-8 18 24,-1-1-1,0 0 0,-3-1 1,0-1-1,-1 0 1,-1-1-1,-1-1 0,-1-1 1,-1-1-1,-1-1 0,-1 0 1,-1-2-1,0-1 0,-1 0 1,0-2-1,-5 1-23,104 2 2888,-30-1-2586,-1 1 0,-1 2 0,0 2 0,10 9-302,88 58-3782,-137-86 3612,24 18-4567,-10-7-2228,-6-5-2633</inkml:trace>
  <inkml:trace contextRef="#ctx0" brushRef="#br0" timeOffset="718.311">763 402 12748,'0'0'3785,"0"0"-1110,0 0-284,0 0-485,0 0-822,0 0-519,0 0-308,1 7-135,6 39-48,3-1 0,1 0 0,3 0-1,1-1 1,4 5-74,-18-47-10,0 1 0,0-1 0,0 0 0,0 0 1,0 0-1,0 1 0,1-1 0,-1 0 0,1-1 0,-1 1 1,1 0-1,0 0 0,0-1 0,-1 1 0,1-1 0,0 1 0,1-1 1,-1 0-1,0 0 0,0 0 0,0 0 0,1 0 0,-1 0 1,0-1-1,1 1 0,-1-1 0,1 0 0,-1 0 0,1 1 0,-1-2 1,0 1-1,1 0 0,-1 0 0,1-1 0,-1 1 0,0-1 0,1 0 1,-1 0-1,0 0 0,1 0 0,-1 0 0,0 0 0,0-1 1,0 1-1,0-1 10,3-8 2,-1-1 0,0 1 0,0-1 0,-1 0 0,-1 0 0,0 0 0,0 0 0,-1 0 0,0-1-1,-1 1 1,-1 0 0,0-7-2,0-7 30,3 14 98,-2-1 0,1 1 1,-2-1-1,0 1 0,0-1 0,-1 1 0,0 0 0,-1-1 0,0 1 0,-1 0 0,0 1 1,-1-1-1,0 1 0,0 0 0,-1 0 0,-1-1-128,4 9 24,1 0 1,-1 0-1,1 0 0,-1 1 0,0-1 0,0 1 1,0-1-1,0 1 0,0 0 0,0 0 1,0 0-1,0 1 0,0-1 0,0 1 0,0-1 1,-1 1-1,1 0 0,0 0 0,0 1 1,0-1-1,0 1 0,-1-1 0,1 1 0,0 0 1,0 0-1,0 1 0,0-1 0,1 0 1,-1 1-1,0 0 0,0 0 0,1 0 0,-1 0 1,-1 2-25,-67 89 52,64-74-55,0 0 0,2 0 1,0 1-1,1-1 0,1 1 1,1 0-1,1 0 0,1 0 1,0 0-1,2 0 0,0 0 1,1 0-1,1 0 0,6 17 3,-6-27-51,1 1 0,0-1 0,0 0 0,1-1 0,0 1 0,1-1 0,0 0 0,0-1 0,1 0-1,0 0 1,1 0 0,-1-1 0,2-1 0,-1 1 0,1-1 0,-1-1 0,2 0 0,-1 0 0,0-1 0,1-1 0,6 2 51,0-1-15,-1 0 1,1-1 0,-1-1 0,1-1 0,0-1 0,0 0 0,-1-1-1,1 0 1,0-2 0,-1 0 0,1-1 0,-1 0 0,0-2 0,3-1 14,10-9 9,-1-2 1,-1 0 0,0-2 0,-2-1 0,0-1-1,-1-1 1,-2-1 0,0-1 0,-2-1 0,-1 0-1,-1-2 1,-1 0 0,-1-1 0,-2-1-1,-1 0 1,-1-1 0,-2-1 0,5-25-10,-3-60 497,-12 114-471,-1 0 1,1-1-1,-1 1 0,1 0 0,-1 0 0,0 0 1,-1 0-1,1 0 0,0 0 0,-1 0 0,0 0 0,0 0 1,1 1-1,-1-1 0,-1 0 0,1 1 0,0 0 0,-1 0 1,1 0-1,-1 0 0,0 0 0,1 0 0,-1 1 1,0-1-1,0 1 0,0 0 0,0-1 0,-1 2 0,1-1 1,0 0-1,0 1 0,-1-1 0,0 1-26,-5 0 17,-1 0-1,0 0 1,0 2 0,0-1-1,0 1 1,1 0 0,-1 1-1,1 0 1,0 1 0,-1 0-1,2 0 1,-1 1 0,0 0-1,1 0 1,0 1 0,0 0-1,1 1 1,0-1 0,0 2-1,0-1 1,1 1 0,0 0-1,0 0 1,1 0 0,-1 4-17,4-7-7,0 0 0,0 1 0,0-1 0,0 1 0,1-1 0,0 1 1,0 0-1,1 0 0,0-1 0,0 1 0,0 0 0,0 0 0,1-1 1,0 1-1,1 0 0,-1-1 0,1 1 0,0-1 0,0 1 0,0-1 1,1 0-1,0 0 0,0 0 0,1 0 0,-1-1 0,1 1 0,0-1 1,2 2 6,2 2-24,0-2 0,0 1 0,0-1 0,1 0 0,0 0 0,0-1 1,0-1-1,1 1 0,0-2 0,0 1 0,0-1 0,0-1 0,0 0 1,0 0-1,5 0 24,78-1-91,-91 0 89,1 0 0,-1 1 1,0-1-1,1 1 0,-1 0 0,0 0 1,0-1-1,-1 2 0,1-1 0,0 0 0,-1 0 1,1 0-1,-1 1 0,1-1 0,-1 1 1,0-1-1,0 1 0,0-1 0,-1 1 1,1 0-1,-1-1 0,1 1 0,-1 0 0,0 0 1,0-1-1,0 1 0,0 0 0,-1 0 1,1-1-1,-1 1 0,0 0 0,0 0 2,1 3-2,-3 17 8,-2 1 0,-1-1-1,0 0 1,-2 0 0,0-1-1,-2 0 1,0-1 0,-7 9-6,2 2 8,-32 59-20,26-57-4,1 1 0,2 1 0,1 1 0,2 0 0,1 1 0,2 0 0,2 1 1,1 0-1,3 1 0,1 0 0,1 0 0,3 0 0,1 2 16,0-37 1,1 0 0,0 1 0,0-1 0,1 0 0,-1 0 0,1 0 0,0 0 1,1 0-1,-1-1 0,1 1 0,0 0 0,0-1 0,0 0 0,1 0 0,-1 0 0,1 0 0,0-1 1,0 1-1,0-1 0,1 0 0,-1 0 0,1 0 0,0-1 0,-1 0 0,1 0 0,0 0 0,0 0 1,1-1-1,3 1-1,25-4 4,1-1 0,-1-2 0,1-1 0,-2-1 0,1-2 0,-1-2 0,0-1 1,-1-1-1,-1-2 0,0-1 0,-1-1 0,-1-2 0,19-16-4,-33 26-14,4-2 0,0 0 0,0-2-1,-1 0 1,-1-1 0,0-1 0,-1-1-1,-1 0 1,5-7 14,-6-35-2368,-21 18-3325,-3 17-2186</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42.261"/>
    </inkml:context>
    <inkml:brush xml:id="br0">
      <inkml:brushProperty name="width" value="0.05" units="cm"/>
      <inkml:brushProperty name="height" value="0.05" units="cm"/>
    </inkml:brush>
  </inkml:definitions>
  <inkml:trace contextRef="#ctx0" brushRef="#br0">32 16 13741,'0'0'3742,"0"0"-1334,0 0-540,0 0-501,0 0-646,0 0-358,16-4-203,51-7-75,-64 11-85,1 0-1,-1 0 1,1 1 0,-1-1-1,1 1 1,-1 0-1,0 0 1,0 0 0,1 0-1,-1 1 1,0-1 0,0 1-1,0 0 1,0 0-1,0 0 1,-1 0 0,1 0-1,-1 1 1,1-1 0,-1 1-1,0-1 1,0 1-1,0 0 1,0 0 0,-1 0-1,1 0 1,-1 0-1,0 1 1,1-1 0,-2 0-1,1 1 1,0-1 0,-1 0-1,1 1 1,-1-1-1,0 1 1,0-1 0,0 1-1,-1-1 1,1 0 0,-1 1-1,-1 2 1,-4 9 12,-1 1 0,0-1 0,-1-1 0,-1 1 0,0-1 0,-1-1 0,-1 0 0,0 0 0,-1-1 0,0-1 0,-1 0 0,0 0 0,-1-1-12,5-2 10,-32 36 1185,58-40-981,132-31 54,-48 3-2858,-61 19-1649,-7 1-4003</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41.235"/>
    </inkml:context>
    <inkml:brush xml:id="br0">
      <inkml:brushProperty name="width" value="0.05" units="cm"/>
      <inkml:brushProperty name="height" value="0.05" units="cm"/>
    </inkml:brush>
  </inkml:definitions>
  <inkml:trace contextRef="#ctx0" brushRef="#br0">493 203 13837,'0'0'1895,"-8"-12"438,-29-38 96,36 49-2337,0 0-1,-1-1 0,0 1 1,1 0-1,-1 0 1,0 1-1,1-1 1,-1 0-1,0 1 1,0-1-1,0 1 1,1-1-1,-1 1 1,0 0-1,0 0 1,0 0-1,0 0 1,0 0-1,0 0 1,0 0-1,0 1 0,1-1 1,-1 1-1,0-1 1,0 1-1,0 0 1,1-1-1,-1 1 1,0 0-1,1 0 1,-1 1-1,1-1 1,-1 0-92,-3 2 179,-24 18 104,0 2 1,1 1-1,1 1 1,2 1-1,0 1 1,2 2-1,1 0 1,2 1-1,-1 4-283,4-9 13,0 0-1,2 0 0,2 1 0,0 1 0,1 1 0,2-1 0,1 2 0,1-1 0,2 1 1,0 0-1,2 1 0,2-1 0,0 1 0,2 0 0,2 19-12,0-38-26,1 1 1,0-1-1,0 0 1,1 0-1,1 0 0,0 0 1,0 0-1,1-1 1,0 0-1,1-1 1,0 1-1,1-1 0,0 0 1,0-1-1,1 0 1,0 0-1,0-1 0,1 0 1,0-1-1,0 0 1,0-1-1,1 0 0,0 0 1,0-1-1,0 0 1,0-1-1,1-1 1,-1 0-1,3 0 26,-1 0 2,0-1 0,0-1-1,0 0 1,0 0 0,1-2 0,-1 1-1,0-2 1,0 0 0,-1 0 0,1-1 0,-1-1-1,0 0 1,0-1 0,0 0 0,-1-1-1,1 0 1,-2 0 0,1-2 0,-1 1 0,-1-1-1,1-1 1,-1 1 0,-1-2 0,0 1-1,0-1 1,-1 0 0,-1-1 0,0 1 0,0-1-1,-1-1 1,-1 1 0,0-1 0,-1 1-1,0-1 1,-1 0 0,0-3-2,-1 7 76,-1 0 0,0 0 0,0 0 1,-1 0-1,0 1 0,0-1 0,-1 0 0,-1 0 0,1 1 1,-1-1-1,-1 1 0,1 0 0,-1 0 0,-1 0 0,0 0 0,0 1 1,0 0-1,-1 0 0,0 0 0,0 1 0,-1 0 0,0 0 0,0 1 1,0 0-1,-1 0 0,1 0 0,-1 1 0,0 0 0,-1 1 1,1 0-1,-1 0 0,1 0 0,-1 1 0,-2 1-76,-7-1-71,0 0-1,0 2 1,1 1 0,-1 0-1,0 1 1,0 0-1,1 2 1,-1 0 0,1 1-1,0 1 1,1 0-1,-1 2 1,1 0 0,1 0-1,0 1 1,-1 2 71,-27 35-3769,33-6-3614,11-13-1260</inkml:trace>
  <inkml:trace contextRef="#ctx0" brushRef="#br0" timeOffset="345.015">988 66 13869,'2'-13'1959,"6"-40"-90,-8 53-1817,1 1 0,-1-1 0,0 0 0,0 1 0,0-1 0,0 0 0,0 1 0,1-1 0,-1 0 0,0 1 0,0-1 0,1 0 0,-1 0 0,0 1 0,0-1 0,1 0 0,-1 0 0,0 0 0,1 1 0,-1-1 0,0 0 0,1 0 1,-1 0-1,0 0 0,1 0 0,-1 0 0,0 1 0,1-1 0,-1 0 0,0 0 0,1 0 0,-1 0 0,1 0 0,-1-1 0,0 1 0,1 0 0,-1 0 0,0 0 0,1 0 0,-1 0 0,0 0 0,1 0 0,-1-1 0,0 1 0,1 0 0,-1 0 0,0-1 0,0 1 0,1 0 0,-1 0 0,0-1 0,0 1 1,1 0-1,-1-1 0,0 1-52,1 2 293,21 49 607,-2 0 0,-3 1 0,-2 0 0,0 11-900,-7-34 190,4 19-84,-2 1-1,-3 1 1,-1-1 0,-3 1 0,-1 0-1,-3 0 1,-4 16-106,2-41 3,0 0 0,-2 0 0,-1-1 0,-1 0 0,-2 0 0,0-1 0,-1 0 0,-1 0 0,-1-1 0,-1-1 0,-1 0 0,-1-1 0,-1 0 0,0-1 0,-12 9-3,3-6-180,0-1 0,-2-2 0,0 0 0,-1-2 0,-1-1 0,0-1 0,-1-1 0,-1-2 1,0-1-1,-14 1 180,42-11-210,-37 6-1968,16-10-4371,20-3-1063</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39.077"/>
    </inkml:context>
    <inkml:brush xml:id="br0">
      <inkml:brushProperty name="width" value="0.05" units="cm"/>
      <inkml:brushProperty name="height" value="0.05" units="cm"/>
    </inkml:brush>
  </inkml:definitions>
  <inkml:trace contextRef="#ctx0" brushRef="#br0">311 104 416,'0'0'9951,"-5"-14"-6214,-15-43-1586,19 55-1992,-1-1 0,1 1 0,-1 0 0,0 0 0,0 0 0,0 0 0,0 0-1,0 0 1,0 0 0,-1 1 0,1-1 0,-1 1 0,1 0 0,-1 0 0,1 0 0,-1 0-1,0 0 1,1 0 0,-1 1 0,0-1 0,0 1 0,0 0 0,1 0 0,-1 0 0,0 0-1,0 0 1,0 1 0,1-1 0,-1 1 0,0 0 0,1-1 0,-1 1 0,0 1 0,1-1-1,-1 0 1,1 1 0,0-1 0,-2 2-159,-11 9 82,0 1 1,1 1-1,1 1 0,0 0 0,1 0 1,0 1-1,2 1 0,0 0 1,0 0-1,2 1 0,0 0 0,1 1 1,1 0-1,1 0 0,0 0 0,2 0 1,0 3-83,-3-1-25,1 1 1,1 0-1,1 0 1,2 0-1,0 0 0,1 0 1,1 0-1,0 0 1,2 0-1,1 0 1,1 0-1,1-1 1,0 0-1,2 0 0,0 0 1,2-1-1,0-1 1,1 0-1,1 0 1,11 13 24,-19-26-123,1-2 0,-1 1 0,1 0 0,0-1 0,0 0 0,0 0 0,0 0 0,1-1 0,-1 1 0,1-1 0,0-1 0,0 1 1,0-1-1,1 0 0,-1 0 0,0-1 0,1 0 0,-1 0 0,1-1 0,-1 0 0,1 0 0,-1 0 0,1-1 0,-1 1 0,1-2 0,-1 1 0,0-1 1,1 0-1,-1 0 0,0-1 0,0 0 0,-1 0 0,1 0 0,0 0 0,-1-1 0,1-1 123,7-13 55,0-1-1,-1-1 1,-1 0-1,-1-1 1,0 0-1,-2 0 1,0-1 0,0-9-55,10-20 380,40-113 3181,-64 252-1794,3-64-1717,0 0 1,1 0 0,2 0 0,0 1 0,2-1 0,0 0 0,2 0 0,1 0 0,1 0 0,0-1 0,2 0 0,1 0 0,8 15-51,-12-32-11,-1 0 1,1 0 0,1 0-1,-1-1 1,1 0 0,-1 0 0,1-1-1,1 1 1,-1-1 0,1-1 0,-1 1-1,1-1 1,0 0 0,0-1 0,1 1-1,-1-2 1,0 1 0,1-1-1,-1 0 1,1 0 0,-1-1 0,1 0-1,-1 0 1,1-1 0,0 0 0,-1-1-1,0 1 1,1-1 0,-1-1 0,0 1-1,0-1 1,0-1 0,-1 1 0,1-1-1,-1 0 1,0 0 0,0-1-1,0 0 1,1-2 10,6-7 19,0-2 1,-1 1-1,-1-1 0,-1-1 1,0 0-1,-1-1 0,-1 1 0,-1-2 1,0 1-1,-1-1 0,-1 0 0,-1 0 1,-1 0-1,-1-1 0,0 1 1,-1-1-1,-1 0 0,-3-11-19,3 22 7,0 1-1,-1-1 1,0 1-1,-1 0 1,0-1-1,0 1 1,-1 0-1,0 0 0,0 0 1,-1 1-1,0-1 1,0 1-1,-1 0 1,0 0-1,0 0 1,0 1-1,-1 0 1,0 0-1,-1 0 1,1 1-1,-1 0 1,0 0-1,0 0 1,-1 1-1,1 0 1,-1 1-1,0 0 1,-1 0-7,-2 1-64,0 0 1,-1 1 0,1 1-1,0 0 1,-1 0 0,1 1-1,0 1 1,-1 0 0,1 0-1,0 1 1,0 1 0,1 0-1,-1 0 1,-8 5 63,-45 33-6411,34-15-5018</inkml:trace>
  <inkml:trace contextRef="#ctx0" brushRef="#br0" timeOffset="806.108">1236 310 8808,'0'0'3625,"0"0"-1164,0 0-75,0 0-603,0 0-651,0 0-219,-12 15-160,0-4-578,6-5-89,0 0 0,1 1 0,-1-1 0,1 1 0,1 0 0,-1 0-1,1 1 1,0-1 0,1 1 0,0 0 0,0 0 0,1 0 0,-2 5-86,4-11 19,-5 11 33,1 0 0,1 0 0,0 1 0,0-1 1,2 1-1,-1-1 0,2 1 0,0-1 0,0 1 0,2 0 0,-1-1 0,2 1 0,0-1 0,0 0 0,1 0 0,1 0 0,0 0 0,1-1 0,0 0 1,1 0-1,0-1 0,1 1 0,1 0-52,-2-6 3,0 1 0,1-1 0,-1-1 1,1 1-1,0-1 0,1 0 1,-1-1-1,1 0 0,0-1 0,0 1 1,0-2-1,0 1 0,1-1 0,-1-1 1,0 0-1,1 0 0,0-1 0,-1 0 1,1 0-1,-1-1 0,1-1 0,-1 1 1,0-1-1,1-1 0,-1 0 0,0 0 1,-1-1-1,1 0 0,-1-1 0,1 0 1,-1 0-1,-1 0 0,1-1 0,-1-1 1,0 1-1,0-1 0,-1 0 0,0 0 1,0-1-1,-1 0 0,0 0-3,8-24 38,-2 0-1,-2-1 0,-1 0 1,-1 0-1,-2-1 0,-2 0 1,-1 0-1,-1 0 0,-2-10-37,0 45 22,1 0 0,0 0-1,-1 0 1,1-1-1,-1 1 1,1 0 0,-1-1-1,0 1 1,1 0-1,-1-1 1,0 1 0,1 0-1,-1-1 1,0 1-1,0-1 1,1 0 0,-1 1-1,0-1 1,0 0-1,0 1 1,0-1-1,0 0 1,1 0 0,-1 0-1,0 0 1,0 0-1,0 0 1,0 0 0,0 0-1,0 0 1,0 0-1,0 0 1,1 0 0,-1-1-1,0 1 1,0 0-1,0-1 1,0 1-1,1-1 1,-1 1 0,0-1-1,0 1 1,1-1-1,-1 1 1,0-1 0,1 0-1,-1 1 1,1-1-1,-1 0 1,1 0 0,-1 1-1,1-1 1,-1 0-1,1 0 1,0 0-1,0 1 1,-1-1 0,1 0-1,0 0 1,0 0-1,0 0 1,0 0 0,0 0-1,0 0 1,0 0-1,0 1 1,0-1 0,0-1-22,-6 18-19,1 0 0,0 1 1,1-1-1,1 1 1,0 0-1,1 0 1,1 0-1,1 0 1,0 0-1,1 0 1,1 0-1,0 0 0,2 0 1,0-1-1,1 1 1,0-1-1,1 0 1,1 0-1,5 7 19,30 47-4620,0-36-3999,-14-20 2405</inkml:trace>
  <inkml:trace contextRef="#ctx0" brushRef="#br0" timeOffset="1165.663">1916 562 9129,'2'-18'2375,"-1"12"-2062,9-65 1820,4 12 2212,-3 44 440,-7 47-3303,-51 325-649,47-466-706,-2 83-46,1 1 1,1-1 0,2 1 0,0 0-1,2-1 1,1 1 0,1-2-82,-4 20 49,-1 1 1,1-1-1,0 1 0,0-1 0,0 1 1,1 0-1,0 0 0,1 1 1,-1-1-1,1 0 0,0 1 0,0 0 1,1 0-1,0 0 0,-1 1 0,2 0 1,-1-1-1,0 2 0,1-1 1,0 1-1,0 0 0,0 0 0,0 0 1,0 1-1,0 0 0,1 0 1,-1 1-1,1-1 0,0 2 0,-1-1 1,1 1-1,0 0 0,-1 0 0,1 0 1,0 1-1,-1 1 0,1-1 1,-1 1-1,4 1-49,5 5-8,0 1 1,0 1-1,-2 0 1,1 0-1,-1 2 1,-1 0-1,0 0 1,0 1-1,-1 0 0,-1 1 1,0 0-1,-1 1 1,-1 0-1,0 1 1,-1-1-1,-1 1 1,1 4 7,2 54-1614,-10-25-4190,0-34 2161,1 4-4440</inkml:trace>
  <inkml:trace contextRef="#ctx0" brushRef="#br0" timeOffset="1490.807">2777 18 16976,'0'0'2691,"0"0"74,0 0-390,0 0-949,0 0-465,-2 20-91,-29 278 1142,22-44-1829,11-145-2933,3-68-888,-2-28-699,2-1-4456,-3-7-1852</inkml:trace>
  <inkml:trace contextRef="#ctx0" brushRef="#br0" timeOffset="1834.182">2582 488 2370,'0'0'9737,"0"0"-6822,0 0 416,0 0-960,0 0-482,0 0-383,0 0-577,0 0-545,0 0-160,35-49-96,21 48-64,5-4-32,9 2-32,0-5-32,2-1-128,-9 1-1505,-5 2-2115,-15 0-4195</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46.974"/>
    </inkml:context>
    <inkml:brush xml:id="br0">
      <inkml:brushProperty name="width" value="0.05" units="cm"/>
      <inkml:brushProperty name="height" value="0.05" units="cm"/>
    </inkml:brush>
  </inkml:definitions>
  <inkml:trace contextRef="#ctx0" brushRef="#br0">177 157 8680,'2'-18'3967,"0"5"-3149,8-57 1289,0 14 3920,-11 88-2549,1 27-3497,-53 203 553,47-238-526,0 0 0,-2-1-1,-1-1 1,0 1 0,-2-1-1,0-1 1,-2 0 0,0-1 0,-2 2-8,14-21 2,1 0 0,-1 0 1,1-1-1,-1 1 0,1 0 0,-1 0 1,0 0-1,1 0 0,-1 0 1,0-1-1,0 1 0,0 0 0,1-1 1,-1 1-1,0 0 0,0-1 1,0 1-1,0-1 0,0 0 1,0 1-1,0-1 0,0 0 0,0 1 1,0-1-1,-1 0 0,1 0 1,0 0-1,0 0 0,0 0 1,0 0-1,0 0 0,0-1 0,0 1 1,0 0-1,0 0 0,0-1 1,0 1-1,0-1 0,0 1 0,0-1 1,0 1-1,0-1 0,0 0 1,0 1-1,1-1 0,-1 0-2,-3-50 81,9 44-83,0 0 0,0 0 0,1 1 0,0-1 0,0 2 0,0-1 0,1 1 0,0 0 0,0 0 0,0 0 0,0 1 0,1 0-1,0 1 1,-1 0 0,1 0 0,1 1 0,-1 0 0,2 0 2,1 0-4,0 1 0,0 1 0,-1 0-1,1 1 1,0 0 0,0 0 0,0 1 0,0 1 0,-1 0-1,1 0 1,-1 1 0,0 0 0,0 1 0,7 4 4,-5-3 3,0 0 1,0-1-1,1 0 1,0-1-1,0 0 1,1-1-1,-1-1 1,0 0-1,12 0-3,-21-2 0,1-1-1,-1 1 0,1-1 0,-1 0 1,0 0-1,0 0 0,1-1 0,-1 0 0,0 0 1,0 0-1,-1 0 0,1 0 0,0-1 1,-1 1-1,1-1 0,-1 0 0,0 0 1,0-1-1,0 1 0,0-1 0,-1 1 1,1-1-1,-1 0 0,0 0 0,0 0 0,-1 0 1,1 0-1,-1 0 0,0-1 0,0 1 1,13-137 1240,-14 130-951,-18 45 1595,1 56-1396,3-1-1,5 1 1,3 77-488,7-5 112,19-116-240,-6-73-2731,-12 5-3678,-2 6-2965</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47.866"/>
    </inkml:context>
    <inkml:brush xml:id="br0">
      <inkml:brushProperty name="width" value="0.05" units="cm"/>
      <inkml:brushProperty name="height" value="0.05" units="cm"/>
    </inkml:brush>
  </inkml:definitions>
  <inkml:trace contextRef="#ctx0" brushRef="#br0">237 145 9577,'0'0'2947,"-3"-13"-726,-10-42-27,13 53-2040,-1-1 1,1 1 0,0 0 0,-1-1 0,1 1-1,0 0 1,0-1 0,1 1 0,-1 0-1,0-1 1,1 1 0,0 0 0,-1-1 0,1 1-1,0 0 1,0 0 0,0 0 0,0 0 0,0 0-1,1 0 1,-1 0 0,1 0 0,-1 1-1,1-1 1,0 0 0,0 1 0,-1-1 0,3 0-155,1 0 132,1-1 0,-1 1 1,1 0-1,0 0 1,0 1-1,-1 0 1,1 0-1,0 0 1,0 1-1,0 0 1,0 0-1,0 1 0,0-1 1,0 1-1,0 0-132,3 2 37,-1-1 0,-1 1 0,1 0 0,0 1 0,-1 0 0,1 0 0,-1 0 0,-1 1 0,1 0 0,0 1 0,-1-1-1,0 1 1,-1 1 0,1-1 0,-1 1 0,0 0 0,-1 0 0,0 0 0,0 0 0,0 1 0,-1 0 0,0 0 0,-1 0 0,1 1-37,1 5 2,-1 0 0,-1 0 1,0 1-1,-1-1 1,0 0-1,-1 1 1,-1-1-1,0 1 1,-1-1-1,-1 0 1,0 0-1,-1 0 1,-4 11-3,0-5 9,-2 1 0,0-2 0,-1 1 0,-1-1 0,-1-1 0,0 0 0,-2-1 0,0 0 0,0-1 0,-2-1 0,0-1 0,0 0 0,-2-1 0,0-1 0,0-1 0,-1 0 0,0-2 0,0 0 1,-1-1-1,-1-1 0,1-1 0,-1-1 0,-1-1-9,21-4 22,-1 1 0,1-1 1,0 1-1,-1-1 1,1 0-1,-1 0 0,1 0 1,0 0-1,-1 0 1,1-1-1,0 1 0,-1-1 1,1 1-1,0-1 0,-1 0 1,1 0-1,0 0 1,0 0-1,0-1 0,0 1 1,0 0-1,0-1 0,0 1 1,1-1-1,-1 0 1,0 0-1,1 0 0,-1 0 1,1 0-1,0 0 0,0 0 1,0 0-1,0 0 1,0 0-1,0-1 0,0 1 1,1 0-1,-1-1 0,1 1 1,0 0-1,0-1 1,0 1-1,0-1 0,0 1 1,0 0-1,1-1 0,-1 0-22,4-2 32,-1-1 0,1 1 0,0 0 0,1 0 0,-1 0 0,1 1-1,0 0 1,0 0 0,0 0 0,1 0 0,-1 1 0,1 0 0,0 0 0,0 0-1,0 1 1,0 0 0,0 0 0,1 1 0,-1 0 0,1 0 0,-1 0-1,1 1 1,-1-1 0,1 2 0,-1-1 0,1 1 0,-1 0 0,0 0-1,1 1 1,-1 0 0,0 0 0,3 2-32,13 7 9,-2 2 1,1 0-1,-2 2 1,1 0-1,-2 1 1,0 1-1,-1 0 1,-1 2-1,4 7-9,32 31 11,-45-49-9,-1 1-1,2-1 1,-1-1-1,1 1 1,1-1 0,-1-1-1,1 1 1,0-2-1,0 1 1,1-1-1,0 0 1,0-1 0,0-1-1,0 1 1,1-1-1,-1-1 1,10 1-2,-14-5 3,0 0-1,0 0 1,0-1 0,0 0 0,-1 0-1,1-1 1,-1 1 0,0-1 0,0 0 0,0-1-1,-1 1 1,1-1 0,-1 0 0,0 0-1,-1 0 1,1-1 0,-1 1 0,0-1 0,0 0-1,-1 0 1,0 0 0,0 0 0,0 0-1,-1 0 1,1-4-3,6-50-107,-18 70-3208,5 8-753,0 0-3624</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48.563"/>
    </inkml:context>
    <inkml:brush xml:id="br0">
      <inkml:brushProperty name="width" value="0.05" units="cm"/>
      <inkml:brushProperty name="height" value="0.05" units="cm"/>
    </inkml:brush>
  </inkml:definitions>
  <inkml:trace contextRef="#ctx0" brushRef="#br0">121 78 11179,'0'0'2962,"0"0"71,0 0-151,0 0-810,0 0-583,0 0-581,-2 20-257,-15 302 1986,6 203-2477,15-448-811,-21-136 656,8 23 12,-12-35-15,4-1-1,4 0 1,-5-61-2,21-130 33,-1 243-20,1 0-1,1 0 1,1 0-1,1 1 1,0-1-1,1 1 1,1 1-1,1 0 0,1 0 1,0 1-1,12-15-12,-14 24 0,1 1 0,-1 0 0,1 1 0,0 0 0,1 0 0,-1 0 0,1 2 0,0-1 0,1 1 0,-1 1 0,1-1 0,-1 2 0,1 0 0,0 0 0,0 1 0,0 0 0,0 1 0,0 0 0,0 1 0,0 0 0,0 1 0,0 0 0,0 0 0,-1 1 0,1 1 0,-1 0 0,0 0 0,0 1 0,0 1 0,-1-1 0,0 1 0,0 1 0,0 0 0,-1 0 0,0 1 0,0 0 0,-1 0 0,0 1 0,0 0 0,-1 0 0,2 5 0,-3-5-4,-1 1 0,0 0 0,-1 0 0,0 0 0,0 1 0,-1-1-1,-1 1 1,1-1 0,-2 1 0,0-1 0,0 1 0,-1 0 0,0-1 0,0 1-1,-1-1 1,-1 0 0,0 1 0,0-1 0,-1 0 0,-1-1 0,1 1-1,-1-1 1,-1 0 0,0 0 0,0 0 0,-1-1 0,0 0 0,0-1 0,-1 1-1,0-1 1,-3 1 4,-10 6-8,0 0-1,-2-2 1,1 0-1,-2-2 1,1-1 0,-2 0-1,1-2 1,-1-1-1,0-1 1,0-1-1,0-1 1,-18 0 8,41-2-27,0-1 1,1 1-1,-1-1 1,0 1-1,0-1 1,0 1 0,0-1-1,0 0 1,0 0-1,0 0 1,0 0-1,0-1 1,0 1-1,0 0 1,0-1-1,1 1 1,-1-1-1,0 0 1,0 0-1,0 1 1,1-1-1,-1 0 1,0-1-1,1 1 1,-1 0-1,1 0 1,-1-1 0,1 1-1,0-1 1,0 1-1,-1-1 1,1 1-1,0-1 1,0 0-1,1 0 1,-1 1-1,0-1 1,1 0-1,-1 0 1,1 0-1,-1 0 1,1 0-1,0 0 1,0 0-1,0 0 1,0 0 0,0 1-1,0-1 1,1-1 26,52-56-7298,-13 28-1692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14.826"/>
    </inkml:context>
    <inkml:brush xml:id="br0">
      <inkml:brushProperty name="width" value="0.05" units="cm"/>
      <inkml:brushProperty name="height" value="0.05" units="cm"/>
    </inkml:brush>
  </inkml:definitions>
  <inkml:trace contextRef="#ctx0" brushRef="#br0">308 258 7463,'0'0'2707,"0"0"-1181,10-14 343,78-111 3955,-87 123-5682,4-5 232,0-1-1,-1 0 0,1 0 1,-2 0-1,1 0 0,-1-1 1,0 0-1,-1 1 1,0-1-1,0 0 0,-1-3-373,-3 11 72,0-1-1,0 1 0,1 0 1,-1 0-1,0-1 1,-1 1-1,1 1 0,0-1 1,0 0-1,0 0 1,-1 1-1,1-1 0,0 1 1,0 0-1,-1 0 0,1 0 1,0 0-1,-1 0 1,1 0-1,0 1 0,0-1 1,-1 1-1,1 0 0,0-1 1,0 1-1,0 0 1,-1 1-72,-24 8 28,2 1 0,0 2 1,0 1-1,1 0 1,1 2-1,1 1 1,0 0-1,1 2 1,-4 5-29,19-18-3,-1-1-15,0 0 1,0 1 0,1 0 0,-1 0 0,2 1 0,-1-1 0,1 1 0,0 1 0,0-1 0,1 1 0,0 0 0,0 0-1,1 0 1,0 0 0,0 0 0,1 1 0,-1 6 17,4-13-23,1 0-1,0 1 0,0-1 1,0 0-1,0 0 1,0 0-1,0 0 1,0-1-1,1 1 1,-1-1-1,0 1 0,1-1 1,0 0-1,-1 1 1,1-2-1,0 1 1,-1 0-1,1 0 1,0-1-1,0 1 0,0-1 1,0 0-1,1 0 24,6 2-29,10 1 18,-1 1 1,-1 1 0,1 1-1,-1 1 1,0 0-1,0 1 1,-1 1-1,0 1 1,-1 0-1,0 1 1,0 1-1,-1 0 1,-1 1-1,0 1 1,-1 0 0,-1 1-1,0 1 1,-1-1-1,0 2 1,-1 0-1,-1 0 1,-1 0-1,-1 1 1,0 1-1,3 14 11,-7-24 8,-1 0 0,-1 0 0,1 0 0,-1 0 0,-1 0-1,0 0 1,0 0 0,-1 0 0,0 0 0,0 0-1,-1 0 1,0 0 0,-1 0 0,0-1 0,0 1 0,-1-1-1,0 0 1,-1 0 0,0 0 0,0 0 0,0-1 0,-1 0-1,0 0 1,0-1 0,-1 1 0,0-1 0,0-1 0,-1 1-1,1-1 1,-5 1-8,1-1 48,-1-2-1,0 0 0,0 0 1,0-1-1,0 0 0,0-1 1,0-1-1,-1 0 0,1 0 1,0-1-1,0-1 0,0 0 1,0 0-1,0-2 0,1 1 1,-1-1-1,1-1 0,0 0 1,0-1-1,0 0 0,1 0 1,0-1-1,0-1 0,1 0 1,0 0-1,0-1 0,1 0 1,0 0-1,1-1 1,0 0-1,0 0 0,1 0 1,0-1-1,1 0 0,0-1 1,1 1-1,1-1 0,-1 0-47,-9-152-1500,17 142 315,5 18-5445,-3 13-983</inkml:trace>
  <inkml:trace contextRef="#ctx0" brushRef="#br0" timeOffset="278.5">778 152 11627,'3'-123'9369,"-4"123"-9267,1 1-1,0 0 1,0-1 0,-1 1 0,1-1 0,0 1-1,-1-1 1,1 1 0,-1-1 0,1 1 0,-1-1-1,1 1 1,-1-1 0,1 0 0,-1 1-1,0-1 1,1 0 0,-1 1 0,1-1 0,-1 0-1,0 0 1,1 0 0,-1 0 0,0 1 0,1-1-1,-1 0 1,0 0 0,1 0 0,-1 0-1,0 0 1,1-1 0,-1 1 0,1 0 0,-1 0-1,0 0 1,1 0 0,-1-1 0,0 1 0,1 0-1,-1-1 1,1 1 0,-1 0 0,1-1-1,-1 1 1,1-1 0,-1 1 0,1-1 0,-1 1-1,1-1 1,0 1 0,-1-1 0,1 1 0,0-1-1,-1 0 1,1 1 0,0-1 0,0 0-1,0 1 1,0-1 0,-1 0-102,-5 23 129,0 1-1,1 0 1,2 1-1,0-1 1,1 0-1,2 1 1,1 12-129,-1-6 56,0 56-162,4 1 1,5-1 0,3 5 105,20 57-5007,-30-142 4495,14 39-7907,-6-32 1501</inkml:trace>
  <inkml:trace contextRef="#ctx0" brushRef="#br0" timeOffset="747.799">748 503 8680,'-5'-13'2936,"-17"-41"-432,-4 18 5317,49 35-6529,90 13-1202,0-5 1,76-6-91,-178 0-27,0-1 0,1-1 0,-1 0 0,0-1 0,1 0 0,-1 0-1,0-1 1,0-1 0,-1 0 0,1 0 0,-1-1 0,0 0 0,7-5 27,-16 8 30,1 1 1,-1-1 0,1 1-1,-1-1 1,1 0-1,-1 0 1,0 1 0,0-1-1,0 0 1,0 0-1,0 0 1,-1 0 0,1 0-1,0 0 1,-1 0-1,0-1 1,1 1 0,-1 0-1,0 0 1,0 0-1,0 0 1,0 0 0,-1-1-1,1 1 1,0 0-1,-1 0 1,0 0 0,1 0-1,-1 0 1,0 0-1,0 0 1,0 0 0,0 1-1,-1-1 1,1 0-1,0 0 1,-1 1 0,1-1-1,-1 1 1,0-1-1,1 1 1,-1 0 0,0 0-1,0 0 1,0 0-1,0 0 1,0 0 0,0 0-1,0 1 1,0-1-1,0 1 1,0-1 0,0 1-1,0 0 1,0 0-1,-1 0-30,-2 0 31,-1 0-1,1 0 1,-1 1-1,1 0 1,-1 0-1,1 0 0,0 1 1,-1 0-1,1 0 1,0 0-1,0 0 1,0 1-1,1 0 1,-1 0-1,1 0 0,-1 1 1,1-1-1,0 1 1,0 0-1,1 1 1,-3 2-31,-57 104 49,53-79-152,1 1 0,1 0-1,2 0 1,2 1 0,1-1 0,1 31 103,1-61-67,0 1 0,1-1 0,-1 1 1,1-1-1,0 1 0,0-1 0,0 1 0,1-1 1,-1 1-1,1-1 0,0 1 0,0-1 0,0 0 1,0 1-1,1-1 0,-1 0 0,1 0 0,0 0 1,0 0-1,0 0 0,0-1 0,0 1 0,1 0 1,-1-1-1,1 0 0,0 1 0,-1-1 0,1 0 1,0-1-1,0 1 0,1 0 0,-1-1 0,0 0 1,0 0-1,1 0 0,-1 0 0,4 0 67,9-3-18,0 0-1,0-2 0,0 0 1,0-1-1,-1-1 1,0 0-1,0-1 1,0 0-1,-1-1 1,0-1-1,-1 0 0,0-1 1,0-1-1,-1 0 1,0 0-1,-1-2 1,-1 1-1,0-1 1,0 0-1,-2-1 0,6-11 19,-7 17 237,-1-1 1,-1 0-1,0 0 0,0 0 0,0-1 0,-1 0 0,-1 1 0,0-2 0,0 1 0,-1 0 0,0 0 0,-1-1 0,0 1 0,-1-1 0,0-5-237,0 15 28,0 0 0,0 0 1,0 1-1,0-1 0,0 0 0,-1 0 0,1 1 1,0-1-1,0 0 0,-1 0 0,1 1 1,-1-1-1,1 0 0,-1 1 0,1-1 1,-1 1-1,1-1 0,-1 0 0,1 1 0,-1-1 1,1 1-1,-1 0 0,0-1 0,1 1 1,-1-1-1,0 1 0,0 0 0,1 0 0,-1-1 1,0 1-1,0 0 0,1 0 0,-1 0 1,0 0-1,0 0 0,0 0 0,1 0 1,-1 0-1,0 0 0,0 0 0,1 0 0,-1 0 1,0 1-1,0-1 0,1 0 0,-1 1 1,0-1-1,1 0 0,-1 1 0,0-1 1,1 1-1,-1-1 0,1 1 0,-1-1 0,0 1 1,1 0-1,-1-1 0,1 1 0,0 0 1,-1-1-1,1 1 0,0 0 0,-1-1 1,1 1-1,0 0 0,0 0-28,-6 14 18,2 1 0,0-1 0,1 1 0,1 0 0,0-1 1,1 1-1,1 0 0,0 0 0,1 0 0,2 2-18,-2 11-42,-1-16-345,1-1 1,1 0-1,0 0 1,1 0-1,0 0 0,0 0 1,1-1-1,1 1 1,0-1-1,1 0 1,0-1-1,0 1 1,1-1-1,4 4 387,-6-9-753,0 0-1,0 0 1,0-1-1,1 0 1,-1 0-1,1 0 1,0-1 0,0 1-1,1-1 1,-1-1-1,1 1 1,-1-1 0,1 0-1,0-1 1,-1 0-1,1 0 1,2 0 753,28 0-4741</inkml:trace>
  <inkml:trace contextRef="#ctx0" brushRef="#br0" timeOffset="1436.186">1812 694 1602,'5'-17'4163,"26"-102"1874,-12-26 8682,-49 285-13961,-26 116-1676,49-181-2333,7-74 3185,0-1 0,0 1 0,0 0 0,1 0 0,-1 0-1,0 0 1,1 0 0,-1-1 0,0 1 0,1 0 0,-1 0 0,1-1 0,-1 1 0,1 0 0,0 0 0,-1-1 0,1 1 0,0-1 0,-1 1-1,1-1 1,0 1 0,0-1 0,-1 1 0,1-1 0,0 0 0,0 1 0,0-1 0,0 0 0,0 0 0,-1 1 0,1-1 0,0 0 0,0 0 0,0 0-1,0 0 1,0 0 0,0-1 0,0 1 0,-1 0 0,1 0 0,0 0 0,0-1 0,0 1 0,0 0 0,-1-1 0,1 1 0,0-1 0,0 0 66,40-24-358,-18 1 512,-2 0-1,-1-2 1,-1-1 0,-2 0-1,8-16-153,53-78 1095,-69 109-980,46-38 582,-33 85-334,41 171 48,-59-198-411,1 0 0,-1-1 0,1 0-1,1 0 1,-1 0 0,1 0 0,0-1 0,1 0 0,-1 0 0,1-1 0,1 0 0,-1 0 0,1-1 0,-1 1-1,1-2 1,0 1 0,1-1 0,-1 0 0,6 0 0,7 2 9,0 0 1,0-2-1,0-1 1,1 0-1,-1-2 0,1 0 1,12-3-10,-20 2 132,-1-1 1,-1 0-1,1-1 0,0 0 1,-1-1-1,1 0 0,-1-1 1,0-1-1,-1 0 0,1 0 1,-1-1-1,0-1 0,-1 0 1,0 0-1,0-1 0,-1 0 1,0-1-1,0 0 0,-1 0 1,-1-1-1,0 0 0,0 0 1,-1-1-1,3-8-132,-4 9 95,-2 1-1,1-1 0,-1 0 1,-1 0-1,0 0 0,0-1 1,-2 1-1,1 0 1,-1-1-1,-1 1 0,0 0 1,0-1-1,-1 1 1,-1 0-1,0 0 0,0 0 1,-1 1-1,0-1 0,-1 1 1,0 0-1,-1 0 1,0 0-1,-1 1 0,0 0 1,-4-4-95,4 9 0,0 1 0,-1 0 0,1 0 0,-1 1 0,0 0 0,1 1 0,-1-1 0,0 1 0,0 1 0,0 0 0,0 0 0,0 0 0,0 1 0,0 0 0,1 1 0,-1-1 0,0 2 0,1-1 0,-1 1 0,1 0 0,0 1 0,0-1 0,0 1 0,0 1 0,1-1 0,0 1 0,0 0 0,0 1 0,0 0 0,1 0 0,0 0 0,0 0 0,1 1 0,0-1 0,0 1 0,0 0 0,1 2 0,-5 5-142,1 1 1,1 1-1,0-1 1,1 1-1,1 0 1,0 1-1,1-1 1,1 0 0,1 1-1,0 0 1,1-1-1,1 1 1,0-1-1,2 1 1,0-1-1,0 0 1,2 0-1,0 0 1,0 0-1,2-1 1,0 0-1,0 0 1,2-1 0,8 12 141,-12-20-562,-1-2 1,1 1 0,-1-1 0,1 1 0,1-1-1,-1 0 1,1-1 0,-1 0 0,1 0 0,0 0 0,0 0-1,0-1 1,1 0 0,-1 0 0,0-1 0,1 0-1,-1 0 1,1 0 0,-1-1 0,1 0 0,0 0 0,-1-1-1,1 0 1,-1 0 0,1 0 0,-1-1 0,0 0-1,6-2 562,52-53 61,-49 23 1091,-2-1 1,-1 0-1,-2-1 0,-1 0 0,-2-1 0,-1 1 0,-2-1 0,-1 0 0,-3-1 0,-2-29-1152,2 64 5,2-140 2678,7 1-1,7-14-2682,-25 276 1687,0-45-1486,-6 24 98,5 1 1,5 0 0,6 82-300,26-75-1506,16-49-6576,-19-42-2429</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51.711"/>
    </inkml:context>
    <inkml:brush xml:id="br0">
      <inkml:brushProperty name="width" value="0.05" units="cm"/>
      <inkml:brushProperty name="height" value="0.05" units="cm"/>
    </inkml:brush>
  </inkml:definitions>
  <inkml:trace contextRef="#ctx0" brushRef="#br0">173 80 16496,'-15'-71'3891,"15"71"-3774,-1 1-1,1 0 1,0-1-1,-1 1 1,1 0-1,-1-1 0,1 1 1,-1-1-1,1 1 1,-1-1-1,1 1 1,-1-1-1,0 1 1,1-1-1,-1 0 0,0 1 1,1-1-1,-1 0 1,0 0-1,1 1 1,-1-1-1,0 0 0,0 0 1,1 0-1,-1 0 1,0 0-1,0 0 1,1 0-1,-1 0 1,0 0-1,0 0 0,1 0 1,-1 0-1,0-1 1,1 1-1,-1 0 1,0-1-1,0 1 1,1 0-1,-1-1 0,1 1 1,-1-1-1,0 1 1,1-1-1,-1 1 1,1-1-1,-1 1 1,1-1-1,0 0 0,-1 1 1,1-1-1,-1 0 1,1 1-1,0-1 1,0 0-1,-1 1 1,1-1-1,0 0 0,0 0 1,0 1-1,0-1 1,0 0-1,0 0 1,0 0-117,-6 22 539,1 1-1,2-1 1,0 1 0,1 0 0,1 0 0,1 0 0,2 20-539,-1-6 322,26 614 511,-29-412-1516,-20 115 683,22-333-317,-2 0 0,-1 0 0,0 0 1,-2-1-1,0 1 0,-1-1 0,-1 0 1,-1-1-1,-4 8 317,-13 0-2356,3-22-2463,10-10-2793</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55.317"/>
    </inkml:context>
    <inkml:brush xml:id="br0">
      <inkml:brushProperty name="width" value="0.05" units="cm"/>
      <inkml:brushProperty name="height" value="0.05" units="cm"/>
    </inkml:brush>
  </inkml:definitions>
  <inkml:trace contextRef="#ctx0" brushRef="#br0">148 25 12107,'0'0'4095,"0"0"-1100,0 0-572,0 0-538,0 0-556,0 0-373,0 0-337,-1-5-277,1 5-338,-1-1 0,1 1 0,0-1 0,0 0 0,0 1 0,0-1 1,0 0-1,0 1 0,0-1 0,0 0 0,0 1 0,0-1 0,0 1 1,1-1-1,-1 0 0,0 1 0,0-1 0,1 1 0,-1-1 0,0 0 1,1 1-1,-1-1 0,0 1 0,1-1 0,-1 1 0,1-1 0,-1 1 1,1 0-1,-1-1 0,1 1 0,-1 0 0,1-1 0,0 1 0,-1 0 1,1 0-1,-1-1 0,1 1 0,0 0 0,-1 0 0,1 0 0,0 0 1,-1 0-1,1 0 0,0 0 0,-1 0 0,1 0 0,-1 0 0,1 0 1,0 0-1,-1 0 0,1 1 0,0-1 0,-1 0 0,1 0 0,-1 1 1,1-1-1,-1 0 0,1 1 0,-1-1 0,1 1 0,-1-1 0,1 1 1,-1-1-1,1 1 0,-1-1 0,0 1 0,1-1 0,-1 1 0,0 0-4,52 36 30,-48-33-33,-1 0 0,0 0 0,0 1 1,0-1-1,-1 1 0,0-1 0,1 1 1,-2 0-1,1 0 0,0 0 0,-1 0 1,0 0-1,0 1 0,-1-1 0,1 0 1,-1 0-1,-1 1 0,1-1 0,0 0 0,-1 0 1,0 0-1,-1 0 0,1 0 0,-1 0 1,0 0-1,0 0 0,0 0 0,-1-1 1,1 1-1,-1-1 0,-1 2 3,-9 11 79,-1 0-1,0-1 1,-1-1-1,-1 0 1,0-1-1,-1-1 1,-1 0-79,-90 70 1751,108-83-1747,0 1 0,0-1 0,0 1 0,0 0 0,0-1 0,-1 1 0,1-1 0,0 1 0,0 0-1,0-1 1,1 1 0,-1-1 0,0 1 0,0 0 0,0-1 0,0 1 0,1-1 0,-1 1 0,0-1 0,0 1 0,1-1 0,-1 1 0,0-1 0,1 1 0,-1-1 0,1 1 0,-1-1-1,0 1 1,1-1 0,-1 0 0,1 1 0,-1-1 0,1 0 0,0 0 0,-1 1 0,1-1 0,-1 0 0,1 0 0,-1 0 0,1 1 0,0-1 0,-1 0 0,1 0 0,-1 0-1,1 0 1,0 0 0,-1 0 0,1-1 0,-1 1 0,1 0 0,0 0 0,-1 0 0,1 0 0,-1-1 0,1 1 0,-1 0 0,1-1-4,1 1-1,25-1 68,0-1-1,0-2 0,0-1 1,0-1-1,-1-1 1,3-2-67,35-9-2346,1 6-4237,-46 11-2765</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54.563"/>
    </inkml:context>
    <inkml:brush xml:id="br0">
      <inkml:brushProperty name="width" value="0.05" units="cm"/>
      <inkml:brushProperty name="height" value="0.05" units="cm"/>
    </inkml:brush>
  </inkml:definitions>
  <inkml:trace contextRef="#ctx0" brushRef="#br0">374 336 13357,'-3'-15'2519,"-12"-44"-485,15 58-1943,0-1 0,-1 1 0,1 0 0,-1 0 0,0 0 0,1 0 0,-1 0 0,0 0 0,0 1 0,1-1 0,-1 0 0,0 0 0,0 0 0,0 1 0,0-1 0,0 1 0,0-1 0,0 1 0,0-1 0,0 1 0,-1-1 0,1 1 0,0 0 0,0 0 0,0-1 0,0 1 0,-1 0 0,1 0 0,0 0 0,0 0 0,0 0 0,0 1 0,-1-1 0,1 0 0,0 1 0,0-1 0,0 0 0,0 1 0,0-1 0,0 1 0,0 0 0,-1 0-91,1-1 70,-13 8 207,1 1 1,-1 0-1,2 0 0,-1 1 1,1 1-1,1 0 0,0 0 1,1 1-1,-2 4-277,8-12 45,-19 24 108,1 0 1,1 1-1,1 1 0,2 2 1,1-1-1,2 2 0,-10 28-153,19-45 27,1 0-1,1 1 0,0 0 1,2 0-1,0 0 0,0 0 1,2 0-1,0 0 1,1 1-1,0-1 0,2 0 1,0 0-1,1 0 0,0-1 1,1 1-1,1-1 0,4 6-26,-3-12-16,0 0 0,0 0 0,1 0 0,1-1-1,0 0 1,0 0 0,0-1 0,1-1 0,1 0-1,-1 0 1,1-1 0,0 0 0,0 0 0,1-2-1,0 1 1,0-2 0,0 1 0,0-2 0,0 1-1,1-2 1,-1 0 0,0 0 0,1-1 0,-1-1 0,1 0-1,-1 0 1,1-1 0,-1-1 0,4-1 16,-5-1 58,0-1 0,-1 0 0,1 0 0,-1-1 1,-1 0-1,1-1 0,-1 0 0,0 0 0,-1-1 1,0 0-1,-1 0 0,0-1 0,0 0 0,-1-1 1,0 1-1,-1-1 0,0 0 0,-1 0 0,0-1 0,0 0 1,-2 1-1,1-1 0,-2 0 0,1 0 0,-2 0 1,1 0-1,-2 0 0,0 0 0,0 0 0,-1-2-58,1 10 9,-1-1 0,1 1 0,-1 0-1,0 0 1,0 0 0,0 0 0,0 0-1,-1 0 1,0 0 0,0 1 0,0-1 0,0 1-1,0 0 1,-1 0 0,0 0 0,1 0-1,-1 1 1,0-1 0,0 1 0,0 0-1,0 0 1,-1 1 0,1-1 0,-1 1 0,1 0-1,-1 0 1,1 1 0,-1-1 0,-1 1-9,-7-1-44,1 0-1,-1 1 1,0 0 0,1 1 0,-1 1 0,1 0 0,0 0 0,0 2 0,0-1 0,-3 3 44,-29 20-2640,28 3-5061,15-6-2634</inkml:trace>
  <inkml:trace contextRef="#ctx0" brushRef="#br0" timeOffset="314.915">912 119 10922,'1'-28'1792,"0"-61"5710,1 88-4109,7 21-2483,28 77 155,-2-14-626,-3 1 0,-4 2 0,-4 0 0,-4 2 1,-4 1-1,4 68-439,-20-137 4,0-1 0,-1 0 0,-1 0 0,-1 0 0,-1-1 0,0 1 0,-2-1 0,0 1 0,0-2 0,-2 1 0,-1-1 0,0 0 0,0-1 0,-2 0 0,0 0 0,-2-1-4,-7 8-83,-1-1 1,-1-1 0,-1-1 0,0-1-1,-2-1 1,0-2 0,-1 0-1,-17 7 83,-71 20-4840,88-38 201,7-5-3192</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52.798"/>
    </inkml:context>
    <inkml:brush xml:id="br0">
      <inkml:brushProperty name="width" value="0.05" units="cm"/>
      <inkml:brushProperty name="height" value="0.05" units="cm"/>
    </inkml:brush>
  </inkml:definitions>
  <inkml:trace contextRef="#ctx0" brushRef="#br0">498 101 13164,'0'0'3006,"-13"-13"-219,-42-39-401,50 49-2205,1 1 0,-1-1 1,0 1-1,1 0 0,-1 0 0,0 0 1,0 0-1,-1 1 0,1 0 0,0 0 1,0 1-1,0-1 0,-1 1 1,1 0-1,0 1 0,-1-1 0,1 1 1,0 0-1,0 0 0,0 1 0,0-1 1,-4 3-182,-11 6 92,1 0 0,0 1 0,1 1 0,0 1 1,1 1-1,1 0 0,0 1 0,1 0 1,0 2-1,2 0 0,-3 4-92,4-7 10,0 1 0,2 0 1,0 1-1,0 0 0,2 0 0,0 1 0,0 0 1,2 1-1,0 0 0,1-1 0,1 2 0,1-1 1,1 0-1,0 1 0,1-1 0,1 1 1,1 0-1,0-1 0,2 1 0,0-1 0,1 0 1,0 0-1,8 16-10,-4-17-10,1 0 1,1 0-1,1-1 1,1-1-1,0 0 0,0 0 1,2-1-1,0-1 1,0 0-1,1-1 1,1-1-1,0 0 0,0-1 1,1-1-1,1 0 1,-1-1-1,1-1 1,0-1-1,1-1 0,0 0 1,0-1-1,0-2 1,0 1-1,0-2 1,0-1-1,1 0 0,-1-1 1,0-2-1,15-2 10,-24 2 1,0 0 1,-1 0-1,0-1 0,1 0 0,-1-1 0,-1 0 1,1 0-1,-1-1 0,0 0 0,0 0 0,-1-1 0,0 0 1,0-1-1,0 1 0,-1-1 0,0 0 0,-1-1 1,0 1-1,0-1 0,-1 0 0,0-1 0,0 1 0,-1-1 1,-1 1-1,1-1 0,-1 0 0,-1 0-1,7-25 61,-2-1 0,-1 1 0,-2-1 0,-1 0 0,-3-23-61,1 59 4,-1 1 0,1 0 0,-1 0 0,1-1 0,-1 1 0,1 0 0,-1 0 0,1-1 0,-1 1 0,1-1 0,-1 1 0,0-1 0,1 1 0,-1-1 0,0 1 0,0-1 0,1 1 0,-1-1 0,0 0 0,0 1 0,0-1 0,0 0 0,1 0 0,-1 0 0,0 0 0,0 0 0,0 0 0,0 0 0,0 0 0,1 0 0,-1 0 0,0 0 0,0 0 0,0-1 0,0 1 0,1 0 0,-1-1 0,0 1 1,0 0-1,1-1 0,-1 1 0,0-1 0,1 1 0,-1-1 0,0 0 0,1 1 0,-1-1 0,1 1 0,-1-1 0,1 0 0,-1 0 0,1 1 0,-1-1 0,1 0 0,0 0 0,0 0 0,-1 1 0,1-1 0,0 0 0,0 0 0,0 0 0,0 0 0,0 0 0,0 1 0,0-1-4,-11 107-29,11-79 37,1-8-6,0-1 0,0 1-1,2-1 1,1 0 0,0 0 0,1 0 0,1-1 0,0 1 0,2-1 0,0-1 0,0 0 0,2 0 0,0 0-1,8 8-1,-13-20-11,-1 0 0,0 0 0,1-1 0,0 0 0,0 0 0,0 0-1,0-1 1,0 0 0,1 0 0,-1 0 0,1 0 0,-1-1 0,1 0-1,0 0 1,-1 0 0,1-1 0,0 0 0,0 0 0,-1-1-1,1 1 1,0-1 0,-1-1 0,1 1 0,0-1 0,-1 0 0,0 0-1,1 0 1,-1-1 0,0 1 0,0-2 0,-1 1 0,1 0 0,-1-1-1,5-4 12,0-8 22,0 0 0,-1-1 0,-1-1-1,-1 1 1,0-1 0,-1 0 0,-1 0 0,-1-1-1,0 1 1,-1-1 0,-2 0 0,0 1-1,-1-13-21,2 22 4,0-1 1,0 0-1,-1 0 0,0 0 0,0 0 0,-2 0 0,1 0 0,-1 0 0,0 0 0,-1 1 0,0-1 0,-1 1 0,0 0 1,0 0-1,-1 0 0,0 1 0,-1-1 0,0 1 0,0 0 0,0 1 0,-1 0 0,-1 0 0,1 0 0,-1 1 0,0 0 0,0 0 1,-1 1-1,1 0 0,-1 1 0,0 0 0,-1 0 0,1 1 0,-1 0 0,-3 0-4,1 2-110,1 1-1,-1 0 1,1 0-1,-1 1 1,1 1-1,0 0 1,0 1-1,0 0 1,0 0 0,0 1-1,-3 3 111,-57 51-7091,53-27-84</inkml:trace>
  <inkml:trace contextRef="#ctx0" brushRef="#br0" timeOffset="439.481">1195 344 14414,'0'0'3117,"0"0"-1291,0 0-171,0 0-486,0 0-368,0 0-246,0 0-91,4 14-85,13 106 524,-17-100-831,1-1 1,0 1 0,2-1 0,0 1 0,1-1 0,1 0 0,0-1-1,2 1 1,0-1 0,1 0 0,1-1 0,0 0 0,2 0 0,0-1-1,0 0 1,2-1 0,3 2-73,-11-12 0,1-1 1,0 0-1,-1 0 0,1 0 1,1-1-1,-1 0 0,1-1 1,-1 1-1,1-1 0,0 0 1,-1-1-1,1 1 0,0-1 1,0-1-1,0 0 0,0 0 1,0 0-1,0 0 0,0-1 1,0-1-1,0 1 0,0-1 1,0 0-1,-1 0 0,1-1 1,-1 0-1,0 0 0,0-1 1,0 1-1,0-1 0,0-1 1,2-2-1,8-15 178,0-2-1,-1 0 1,-2-1 0,0 0 0,-2-1-1,0 0 1,-2 0 0,-1-1 0,-2-1 0,0 1-1,1-21-177,-4 30 159,15-110 433,-19 127-593,1 1 0,0 0 0,0-1-1,-1 1 1,1 0 0,0-1-1,-1 1 1,1 0 0,0-1 0,-1 1-1,1 0 1,-1 0 0,1-1-1,-1 1 1,1 0 0,0 0 0,-1 0-1,1-1 1,-1 1 0,1 0 0,-1 0-1,1 0 1,-1 0 0,1 0-1,-1 0 1,1 0 0,-1 0 0,1 0-1,-1 0 1,1 1 0,0-1 0,-1 0-1,1 0 1,-1 0 0,1 1-1,-1-1 1,1 0 0,0 0 0,-1 1-1,1-1 1,0 0 0,-1 1-1,1-1 1,0 0 0,-1 1 0,1-1-1,0 0 1,0 1 0,-1-1 0,1 1-1,0-1 1,0 1 0,0-1-1,-1 0 1,1 1 0,0-1 0,0 1-1,0-1 1,0 1 0,0-1 0,0 1-1,0-1 1,0 1 0,0-1-1,0 1 1,1-1 0,-1 1 1,-8 20-114,1 1 1,1-1-1,1 1 0,1 1 0,1-1 1,1 0-1,1 1 0,1 0 1,1-1-1,3 18 114,14 65-4080,4-39-4433,-7-32-536</inkml:trace>
  <inkml:trace contextRef="#ctx0" brushRef="#br0" timeOffset="818.426">2078 588 5317,'21'-286'20622,"-45"446"-18967,-34 195-2536,58-356 836,0 1 0,0 0 0,-1 0 0,1 0-1,0 0 1,0 0 0,0 0 0,-1 0 0,1 0-1,0-1 1,0 1 0,0 0 0,-1 0 0,1 0 0,0 0-1,0 0 1,-1 0 0,1 0 0,0 0 0,0 0-1,0 1 1,-1-1 0,1 0 0,0 0 0,0 0-1,0 0 1,-1 0 0,1 0 0,0 0 0,0 0 0,0 1-1,0-1 1,-1 0 0,1 0 0,0 0 0,0 0-1,0 0 1,0 1 0,0-1 45,-3-24-79,3-26 267,2 0 1,2 0-1,11-45-188,-12 79 171,1 0 1,0 0-1,2 1 0,-1 0 0,2 0 1,0 0-1,1 1 0,0 0 0,1 0 0,1 1 1,0 0-1,0 1 0,2 0 0,0 1-171,-8 7 35,0 1 0,0 0 1,1 0-1,-1 0 0,1 1 0,0-1 0,0 1 0,0 0 0,0 1 0,0-1 0,0 1 0,0 0 0,0 1 0,1-1 1,-1 1-1,0 0 0,0 0 0,1 0 0,-1 1 0,0 0 0,0 0 0,0 0 0,1 1 0,-1-1 0,-1 1 0,1 1 0,0-1 1,0 1-1,-1-1 0,0 1 0,3 3-35,7 4 14,-2 1-1,1 1 1,-2 0 0,1 0 0,-2 2 0,0-1 0,0 1-1,-1 0 1,2 8-14,40 138-773,-40-88-3162,-4-28-1318,-3-20-2109</inkml:trace>
  <inkml:trace contextRef="#ctx0" brushRef="#br0" timeOffset="1115.41">2807 95 16816,'3'-70'2584,"2"46"4147,-1 58-4793,-1 269-241,5 78-3388,4-320-2787,0-47-272,5-12-3879,-9-7 3440</inkml:trace>
  <inkml:trace contextRef="#ctx0" brushRef="#br0" timeOffset="1455.499">2873 499 5862,'-9'-15'1777,"-34"-49"-36,-22 19 2134,22 40 1698,92 10-1788,-5 1-3555,208-19 180,-168 0-2539,-3-2-3284,-28 2-2002</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8:49.249"/>
    </inkml:context>
    <inkml:brush xml:id="br0">
      <inkml:brushProperty name="width" value="0.05" units="cm"/>
      <inkml:brushProperty name="height" value="0.05" units="cm"/>
    </inkml:brush>
  </inkml:definitions>
  <inkml:trace contextRef="#ctx0" brushRef="#br0">310 105 6374,'-4'-13'7666,"-11"-43"-3822,14 54-3625,1 0-1,-1 0 1,1 1 0,-1-1 0,0 0 0,0 0 0,0 1 0,0-1 0,0 1 0,0-1 0,0 1 0,-1-1 0,1 1-1,0 0 1,-1-1 0,1 1 0,-1 0 0,0 0 0,1 0 0,-1 0 0,0 0 0,0 1 0,1-1 0,-1 0 0,0 1-1,0 0 1,-1-1-219,-1 1 208,0 1-1,0-1 1,0 1-1,0 0 1,0 0-1,0 0 1,0 1-1,0-1 0,1 1 1,-1 0-1,1 0 1,-1 0-1,1 0 1,0 1-1,0 0 1,-2 1-208,-13 18 336,1 1 0,1 1 1,1 0-1,2 1 0,0 1 1,1 0-1,-7 27-336,5-18 61,2 1-1,1 0 1,2 1 0,2 0 0,1 1-1,1 14-60,4-35-14,1 1 0,0-1 0,1 0 0,1 0 0,1 1 0,1-2 0,0 1 0,1 0 1,0-1-1,2 0 0,0 0 0,0 0 0,2-1 0,0 0 0,1 0 14,0-3-86,0 0 1,1 0-1,1-1 1,0-1-1,0 0 1,1 0-1,0-1 1,1-1-1,0 0 1,0-1-1,1-1 1,0 0-1,11 3 86,-17-6-61,-1-1 0,0-1 1,1 1-1,-1-1 0,1-1 0,-1 0 0,1 0 0,-1 0 0,1-1 0,-1 0 0,1-1 0,-1 0 0,0 0 0,0-1 0,0 0 0,0-1 0,0 1 0,-1-1 0,1-1 0,-1 1 1,0-1-1,-1-1 0,1 1 0,-1-1 0,0 0 0,1-3 61,4-10 30,-1 0 0,-1-1 0,-1 0 0,0 0 0,-2-1 0,0 0 0,-2 0 0,0 0 0,-1-1 0,-1 1 0,-1-1 0,-2 0-1,-1-16-28,1-103 3885,35 391-3320,-8 2-785,-42-270 230,-5-13 36,1-1 0,2-1 0,1 0 1,1-1-1,2-1 0,2-1 1,1 1-1,1-2 0,3 0 0,0 0 1,3 0-1,1 0 0,2-1 0,3-34-47,-1 59 1,0-1-1,1 1 1,0 0-1,1-1 0,0 1 1,2 1-1,-1-1 1,1 0-1,1 1 0,0 0 1,1 0-1,0 1 0,1 0 1,1 0-1,-1 1 1,1 0-1,1 0 0,0 1 1,0 1-1,1-1 0,0 2 1,1-1-1,-1 2 1,1-1-1,1 2 0,-1 0 1,1 0-1,6-1 0,-5 5-201,1-1-1,-1 2 0,1 0 1,0 1-1,-1 0 1,1 1-1,-1 1 0,1 0 1,-1 1-1,0 1 1,0 0-1,-1 1 0,0 0 1,0 1-1,0 1 1,2 2 201,50 45-4583,-16 12-3982,-32-31-1465</inkml:trace>
  <inkml:trace contextRef="#ctx0" brushRef="#br0" timeOffset="328.153">672 507 3171,'0'0'11237,"0"0"-6624,0 0-2008,0 0-598,1-14-784,10-47-348,-10 59-841,1-1 0,-1 1 1,1 0-1,-1 0 0,1-1 0,0 1 1,0 0-1,0 1 0,0-1 0,0 0 1,1 1-1,-1-1 0,0 1 0,1-1 1,-1 1-1,1 0 0,0 0 0,-1 0 1,1 1-1,0-1 0,-1 1 0,1-1 1,0 1-1,0 0-34,5-2 54,15-3-31,-1 2 0,1 0 0,0 1 0,-1 1 0,1 2 0,18 2-23,-38-3-33,0 0-1,0 0 0,0 1 1,0 0-1,-1-1 1,1 1-1,0 0 0,-1 0 1,1 0-1,0 1 0,-1-1 1,1 1-1,-1 0 0,0-1 1,0 1-1,1 0 1,-1 0-1,0 0 0,-1 1 1,1-1-1,0 0 0,-1 1 1,1-1-1,-1 1 1,0-1-1,0 1 0,0 0 1,0 0-1,0-1 0,0 1 1,-1 0-1,0 0 0,1 0 1,-1 0-1,0 0 1,0-1-1,-1 1 0,1 0 1,0 0-1,-1 0 0,0 0 1,0-1-1,0 1 1,0 0-1,0-1 0,0 1 1,-1-1-1,1 1 0,-1-1 1,0 1 33,-14 18-511,-1 0 1,0-2 0,-2 1 0,0-2-1,-1-1 1,-1 0 0,-6 2 510,-12 11 70,-201 160 2508,239-189-2541,0-1 0,0 0 0,0 1 0,1-1 1,-1 1-1,0-1 0,1 1 0,-1 0 0,0-1 0,1 1 0,-1 0 0,1 0 0,-1-1 0,1 1 0,-1 0 0,1 0 0,-1-1 1,1 1-1,0 0 0,-1 0 0,1 0 0,0 0 0,0 0 0,0 0 0,0 0 0,0-1 0,0 1 0,0 0 0,0 0 0,0 0 0,0 0 1,0 0-1,1 0 0,-1 0 0,0-1 0,1 1 0,-1 0 0,1 0 0,-1 0 0,1-1 0,-1 1 0,1 0 0,-1 0 0,1-1 1,0 1-1,-1-1 0,1 1 0,0 0 0,-1-1 0,2 1-37,46 8 613,-7-8-599,0-2 0,0-2 0,0-2 0,-1-1 0,0-3 0,0-1 0,0-1 0,-1-3-14,101-56-7501,-112 51-186</inkml:trace>
  <inkml:trace contextRef="#ctx0" brushRef="#br0" timeOffset="895.599">1371 283 9609,'0'0'2707,"0"0"-721,0 0 170,0 0-298,0 0-657,0 0-352,0 0-54,8 17 118,49 115 972,-52-108-1684,2 1 0,0-1 0,2 0 1,0-1-1,2 0 0,1 0 0,0-1 0,2-1 1,0 0-1,1-1 0,2 0 0,0-1 0,4 2-201,-17-18 13,0-1 0,-1 1 0,1-1-1,0 0 1,0 0 0,1-1-1,-1 1 1,0-1 0,0 0 0,1 0-1,-1 0 1,1-1 0,-1 0-1,1 1 1,-1-2 0,0 1 0,1 0-1,-1-1 1,1 0 0,-1 0-1,0 0 1,1-1 0,-1 1 0,0-1-1,0 0 1,0 0 0,-1 0-1,1-1 1,0 0 0,-1 1 0,1-1-1,-1 0 1,0-1 0,0 1-1,0 0 1,-1-1 0,1 0-1,-1 0 1,0 1 0,0-1 0,0-1-1,1-2-12,18-39 116,-1-2 0,-2-1 0,-3 0 0,-1-1 0,-3-1 0,-2 0 0,2-46-116,-8 78-1252,2 38-3032,-1-4 2170,3 14-4319</inkml:trace>
  <inkml:trace contextRef="#ctx0" brushRef="#br0" timeOffset="1994.623">2162 286 0,'0'0'7831,"0"0"-5108,0 0-919,0 0 134,0 0-742,0 0-470,0 0-59,5 10-85,2 3-264,1 1-1,0-2 1,0 1 0,1-1-1,1 0 1,0 0 0,0-2-1,7 6-317,-10-11 161,1 0 1,0 0-1,0-1 0,0 0 0,0 0 0,1-1 0,-1 0 0,1-1 0,0 0 0,0 0 1,0 0-1,0-2 0,0 1 0,3-1-161,-7 0 70,-1 0 1,0-1-1,1 0 0,-1 1 1,0-1-1,0-1 1,0 1-1,0-1 0,0 0 1,0 1-1,0-2 0,0 1 1,-1 0-1,1-1 0,-1 0 1,0 0-1,1 0 1,-1 0-1,-1 0 0,1 0 1,0-1-1,-1 0 0,0 1 1,0-1-1,0 0 1,0 0-1,-1 0 0,1 0 1,-1 0-1,1-4-70,0-2 150,0 0 0,0 0 0,-1 0 0,0 0-1,-1 0 1,0 0 0,-1-1 0,0 1 0,0 0 0,-1 0 0,0 0 0,-1 1 0,0-1-1,-1 0 1,0 1 0,0 0 0,-1 0 0,-1 0 0,1 1 0,-1 0 0,0 0 0,-1 0-1,0 1 1,0-1 0,-1 2 0,-4-4-150,7 7 6,0 1 0,0 0 0,0 0-1,-1 1 1,1-1 0,-1 1 0,1 0 0,-1 1 0,1-1-1,-1 1 1,1 0 0,-1 0 0,1 1 0,-1 0 0,1 0-1,-1 0 1,1 1 0,0-1 0,-1 1 0,1 0 0,0 1-1,0-1 1,1 1 0,-1 0 0,0 1 0,1-1-1,0 1 1,0-1 0,0 1 0,-1 2-6,-4 4 3,0 1-1,0 0 1,1 0-1,0 1 1,1 0-1,1 1 1,0-1-1,0 1 1,1 0-1,1 1 1,-2 7-3,3-5-116,-1 0 0,2 1 0,0-1 0,1 1 0,1-1 0,1 1 1,0-1-1,1 0 0,0 1 0,2-1 0,0 0 0,1 0 0,0-1 0,1 0 0,1 1 0,0-2 0,1 1 0,1-1 0,0-1 1,1 1-1,1-2 0,0 1 0,0-2 0,1 1 0,1-1 0,0-1 0,0-1 0,1 0 0,0 0 0,0-1 0,1-1 1,0-1-1,1 0 0,-1-1 0,9 2 116,-9-4-75,1 0 1,-1-1 0,0 0-1,1-1 1,-1-1 0,1-1-1,-1 0 1,0-1 0,1 0-1,-1-2 1,0 1-1,0-2 1,-1 0 0,1-1-1,-1 0 1,-1-1 0,1-1-1,-1 0 1,0-1 0,-1 0-1,0-1 1,0 0 0,-1-1-1,-1-1 1,0 1-1,0-2 1,-1 1 0,6-12 74,-1-8 314,-1 0 0,-2 0 1,-1-2-1,-1 1 0,-2-1 1,-2 0-1,-1-1 0,0-17-314,-4-31 2253,0 83-2230,0 1-1,0-1 1,0 1 0,0-1 0,0 1-1,0-1 1,-1 1 0,1-1 0,0 1-1,0-1 1,0 0 0,-1 1-1,1-1 1,0 1 0,-1-1 0,1 1-1,0-1 1,-1 0 0,1 1 0,0-1-1,-1 0 1,1 1 0,-1-1 0,1 0-1,-1 0 1,1 1 0,-1-1-1,1 0 1,-1 0 0,1 0 0,-1 0-1,1 0 1,-1 0 0,1 0 0,-1 0-1,1 0 1,-1 0 0,1 0 0,-1 0-1,1 0 1,-1 0 0,1 0-1,-1 0 1,1 0 0,-1-1 0,1 1-1,-1 0 1,1 0 0,0-1 0,-1 1-1,1 0 1,-1-1 0,1 1-1,0 0 1,-1-1 0,1 1 0,0-1-1,-1 1 1,1 0 0,0-1 0,0 1-1,-1-1-22,-12 44 36,2 0-1,1 1 0,3 0 1,1 1-1,2 0 1,3-1-1,1 1 0,2 3-35,-2-48 0,0 12-6,-1-1-1,2 1 1,-1 0-1,2-1 0,0 1 1,0-1-1,1 1 1,0-1-1,1 0 1,0 0-1,1-1 0,0 1 1,3 3 6,-7-14-1,-1 1 0,0-1 0,1 1 0,-1-1 0,0 1 0,1-1 0,-1 0 0,1 1 0,-1-1 0,1 0 0,-1 1 0,1-1 0,-1 0 0,1 0 0,-1 1 0,1-1 0,-1 0 0,1 0 0,-1 0 0,1 0 0,-1 0 0,1 0 0,0 0 0,-1 0 0,1 0 0,-1 0 0,1 0 0,-1 0 0,1 0 0,-1 0 0,1-1 0,-1 1 0,1 0 0,-1 0 0,1-1 0,-1 1 0,1 0 0,-1-1 0,1 1 0,-1 0 0,1-1 0,-1 1 0,0-1 0,1 1 0,-1-1 0,0 1 0,1 0 0,-1-1 0,0 1 0,0-1 0,0 0 0,1 1 0,-1-1 0,0 1 0,0-1 0,0 1 0,0-1 0,0 1 1,9-37 106,-2-97-8,-7 103-70,0 0 0,2-1 0,2 2 0,0-1 0,2 0 0,2 1-1,9-25-27,-15 50-1,0-1 0,0 1 0,1-1 0,0 1 0,0 0 0,0 0 0,0 0 0,1 0 0,0 1 0,0 0 0,0-1 0,1 1 0,-1 1 0,1-1 0,0 1 0,0 0 0,0 0 0,1 0 0,-1 1 0,1-1 0,-1 1 0,1 1 0,0-1-1,0 1 1,-1 0 0,1 0 0,0 1 0,0 0 0,0 0 0,0 0 0,0 1 0,0 0 0,0 0 0,0 0 0,-1 1 0,1 0 0,0 0 0,-1 0 0,0 1 0,1 0 0,1 1 1,8 8-15,-1 0 1,0 1-1,-1 0 0,-1 2 1,0-1-1,0 1 1,-2 1-1,0 0 0,0 1 1,-2-1-1,0 2 1,-1-1-1,-1 1 1,0 0-1,-1 6 15,22 102-3710,-23-97 1021,0 7-4536,0-9-3489</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02.916"/>
    </inkml:context>
    <inkml:brush xml:id="br0">
      <inkml:brushProperty name="width" value="0.05" units="cm"/>
      <inkml:brushProperty name="height" value="0.05" units="cm"/>
    </inkml:brush>
  </inkml:definitions>
  <inkml:trace contextRef="#ctx0" brushRef="#br0">277 223 9129,'0'0'2525,"0"-14"-305,1-48 231,-1 56-2160,0 0 0,1 0-1,0 0 1,0 0 0,0 0 0,1 0 0,0 0 0,0 0 0,1 1 0,-1-1-1,1 1 1,1-1 0,-1 1 0,1 0 0,-1 0 0,1 1 0,1-1 0,-1 1-1,1 0 1,-1 0 0,1 0 0,1 1 0,4-3-291,-2 2 91,0 1 0,0 0 0,0 0 1,1 1-1,-1 0 0,1 0 0,0 1 0,-1 0 0,1 1 1,0 0-1,0 0 0,0 1 0,-1 0 0,1 0 0,0 1 1,-1 0-1,1 1 0,-1 0 0,0 0 0,0 1 0,0 0 1,-1 0-1,4 3-91,-1 1 6,-1 0 0,0 0 0,-1 1 0,0 0 0,0 0 1,-1 1-1,0 0 0,-1 0 0,0 0 0,0 1 0,-2 0 1,1 1-1,-1-1 0,-1 1 0,0-1 0,0 1 0,-1 0 0,-1 0 1,0 0-1,-1 0 0,0 0 0,0 0 0,-2 0 0,1 0 0,-2 0 1,0 0-1,0 0 0,-1-1 0,0 0 0,-1 1 0,0-2 0,-1 1 1,-1 1-7,-12 13-9,-1-2 0,-1-1 1,-1 0-1,-1-2 0,-1-1 1,-1 0-1,0-2 0,-2-1 1,0-1-1,0-1 0,-1-1 1,-1-2-1,0-1 0,0-1 0,-1-2 1,-27 4 8,55-11 0,-7 3 9,0-1 1,0 0-1,-1-1 1,1 0 0,0-1-1,-1 1 1,1-2-1,0 1 1,-1-2-1,1 1 1,0-1-1,0 0 1,0-1-1,0 0-9,7 1 6,0 1-1,1 0 1,-1-1 0,1 1-1,-1-1 1,1 0-1,0 1 1,0-1-1,-1 0 1,1 0 0,0 0-1,1 0 1,-1 0-1,0 0 1,1 0 0,-1 0-1,1 0 1,-1 0-1,1 0 1,0 0-1,0 0 1,0 0 0,0-1-1,0 1 1,1 0-1,-1 0 1,1 0-1,-1 0 1,1 0 0,0 0-1,-1 0 1,1 0-1,0 0 1,1 0-1,-1 1 1,1-2-6,57-52 381,-50 50-342,1 0-1,0 0 1,0 1-1,0 1 1,1 0-1,-1 0 1,1 1 0,-1 0-1,1 1 1,0 0-1,0 1 1,-1 0-1,1 1 1,0 0-1,0 0 1,-1 1 0,1 1-1,-1 0 1,1 0-1,-1 1 1,0 0-1,-1 1 1,1 0-1,-1 1 1,0 0 0,0 0-1,2 3-38,111 148 206,-109-135-197,0 0 0,2-1 0,0-1 0,2 0 1,0-1-1,1-1 0,1-1 0,0 0 0,2-1-9,-14-11 5,0-1 0,0 0-1,1 0 1,-1 0-1,1-1 1,0 0 0,0 0-1,0-1 1,0 0-1,1 0 1,-1-1 0,1 0-1,-1-1 1,1 0-1,-1 0 1,0 0 0,1-1-1,-1-1 1,0 0-1,1 0 1,-1 0 0,0-1-1,0 0 1,-1-1-1,1 1 1,-1-1 0,0-1-1,0 0 1,0 0-1,0 0 1,-1-1 0,0 0-1,0 0 1,-1 0-1,1-1 1,2-6-5,-3 5 35,0 0 0,-1-1 0,-1 0 0,1 1 0,-1-1 0,-1-1 0,0 1-1,0 0 1,-1 0 0,0-1 0,0 0-35,-2 8-74,0 1 1,0 0-1,0 1 0,1-1 0,-1 0 0,0 0 0,0 0 0,0 0 1,0 1-1,-1-1 0,1 1 0,0-1 0,0 1 0,0-1 1,0 1-1,-1-1 0,1 1 0,0 0 0,0 0 0,-1 0 0,1 0 1,0 0-1,-1 0 0,1 0 0,0 0 0,0 0 0,-1 0 1,1 1-1,0-1 0,0 0 0,0 1 0,-1 0 0,1-1 0,0 1 1,0-1-1,0 1 0,0 0 0,0 0 0,0 0 0,0 0 1,0-1-1,1 1 0,-1 0 0,0 0 0,0 1 0,1-1 0,-1 0 1,0 1 73,-22 19-6358,-1 3-6930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04.111"/>
    </inkml:context>
    <inkml:brush xml:id="br0">
      <inkml:brushProperty name="width" value="0.05" units="cm"/>
      <inkml:brushProperty name="height" value="0.05" units="cm"/>
    </inkml:brush>
  </inkml:definitions>
  <inkml:trace contextRef="#ctx0" brushRef="#br0">131 82 9609,'0'0'1361,"0"0"-325,2-13 517,8-55 2756,-12 67-1425,-5 10-2090,-15 116 994,9 27-837,7 1 0,6 4-951,-2 64 255,-65 1406 92,61-1344-348,-12 1241 34,36-1057-1571,-15-447-199,1-21-2163,4-18-2495</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07.325"/>
    </inkml:context>
    <inkml:brush xml:id="br0">
      <inkml:brushProperty name="width" value="0.05" units="cm"/>
      <inkml:brushProperty name="height" value="0.05" units="cm"/>
    </inkml:brush>
  </inkml:definitions>
  <inkml:trace contextRef="#ctx0" brushRef="#br0">0 59 11627,'0'0'4426,"0"0"-1725,0 0-694,0 0-80,14-10-635,44-32-497,-55 41-760,0 0-1,1-1 1,-1 2-1,1-1 1,-1 0-1,1 1 1,0-1-1,-1 1 1,1 0-1,0 0 0,-1 1 1,1-1-1,-1 1 1,1-1-1,-1 1 1,1 0-1,-1 1 1,1-1-1,-1 1 1,0-1-1,0 1 1,0 0-1,0 0 0,0 0 1,0 1-1,0-1 1,-1 1-1,1-1 1,-1 1-1,0 0 1,1 0-1,-1 0 1,0 1-35,1 0 25,-1 1 0,0-1 0,0 0 1,0 1-1,0-1 0,0 1 1,-1-1-1,0 1 0,0 0 1,0-1-1,-1 1 0,0 0 0,0 0 1,0-1-1,0 1 0,-1 0 1,0 0-1,0-1 0,0 1 1,0 0-1,-1-1 0,0 1 0,1-1 1,-2 0-1,1 0 0,-1 0 1,-1 2-26,-91 96 678,26-42-411,90-54-337,126-27-2665,-50-3-5453,-81 19 5861,32-7-7346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0.672"/>
    </inkml:context>
    <inkml:brush xml:id="br0">
      <inkml:brushProperty name="width" value="0.05" units="cm"/>
      <inkml:brushProperty name="height" value="0.05" units="cm"/>
    </inkml:brush>
  </inkml:definitions>
  <inkml:trace contextRef="#ctx0" brushRef="#br0">178 69 14189,'-142'-14'7672,"108"8"-6487,34 5-1141,0 1 1,-1-1 0,1 1-1,0-1 1,0 1-1,0-1 1,0 0 0,-1 1-1,1-1 1,0 1-1,0-1 1,0 1 0,0-1-1,0 0 1,0 1-1,0-1 1,1 1 0,-1-1-1,0 1 1,0-1-1,0 1 1,0-1 0,1 0-1,-1 1 1,0-1-1,1 1 1,-1 0-1,0-1 1,1 1 0,-1-1-1,0 1 1,1-1-1,-1 1 1,1 0 0,-1-1-1,1 1 1,-1 0-1,1 0 1,-1-1 0,1 1-1,-1 0 1,1 0-1,-1 0 1,1 0 0,0-1-1,-1 1 1,1 0-1,-1 0 1,1 0 0,0 0-1,-1 0 1,1 0-1,-1 1 1,1-1 0,-1 0-1,1 0 1,-1 0-1,1 1 1,-1-1 0,1 0-1,-1 0 1,1 1-1,-1-1 1,1 0 0,0 1-45,291-25 1479,-252 23-1384,1302-6 135,200 43-97,-809-25 70,-619-19-75,-113 3-96,-173-3-1537,-24 9-7490,97 3-2280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1.276"/>
    </inkml:context>
    <inkml:brush xml:id="br0">
      <inkml:brushProperty name="width" value="0.05" units="cm"/>
      <inkml:brushProperty name="height" value="0.05" units="cm"/>
    </inkml:brush>
  </inkml:definitions>
  <inkml:trace contextRef="#ctx0" brushRef="#br0">129 147 11787,'0'0'4196,"0"0"-1580,0 0-486,0 0 53,0 0-741,0 0-535,3 16-127,13 132 645,-32 133-582,6-198-789,-16 96-1160,-5-65-2486,23-97 2370,8-16 1090,-1 0 1,1-1-1,0 1 0,0 0 0,0-1 1,0 1-1,-1 0 0,1-1 0,0 1 1,0-1-1,-1 1 0,1-1 0,0 1 0,-1-1 1,1 1-1,-1-1 0,1 1 0,-1-1 1,1 1-1,-1-1 0,1 0 0,-1 1 0,1-1 1,-1 0-1,0 1 0,1-1 0,-1 0 1,1 0-1,-1 0 0,0 1 0,1-1 1,-1 0-1,0 0 0,1 0 0,-1 0 0,0 0 1,1 0-1,-1 0 0,0-1 0,1 1 1,-1 0-1,1 0 0,-1 0 0,0-1 1,1 1-1,-1 0 0,1-1 0,-1 1 0,1 0 1,-1-1-1,1 1 0,-1-1 0,1 1 1,-1-1-1,1 1 0,-1-1 0,1 1 0,0-1 1,-1 1-1,1-1 0,0 1 0,0-1 1,-1 0-1,1 1 0,0-1 0,0 0 132,-22-97 0,17-58 4327,5 116-3219,1-5-554,3 0 1,1 0 0,2 0-1,2 1 1,2 0 0,1 0-1,3 2 1,2 0 0,1 0-1,14-21-554,-27 54 54,-1 0 0,1 0 0,1 0-1,0 1 1,0-1 0,1 1 0,0 1-1,0-1 1,1 2 0,-1-1 0,2 1-1,-1 0 1,1 0 0,0 1 0,0 0-1,0 1 1,1 0 0,-1 0 0,1 1-1,0 0 1,0 1 0,0 0 0,0 1-1,1 0 1,-1 1 0,0 0 0,1 0-1,-1 1 1,8 2-54,-10-2-6,1 1 0,-1 0-1,0 1 1,0 0 0,-1 0-1,1 1 1,0-1 0,-1 2-1,0-1 1,0 1 0,-1 0-1,1 1 1,-1 0 0,0 0-1,0 0 1,-1 0 0,0 1-1,0 0 1,-1 0 0,0 0-1,0 1 1,0-1 0,-1 1-1,0 0 1,-1 0 0,0 0 0,0 1-1,0-1 1,-1 0 0,-1 1-1,1-1 1,-1 1 0,-1-1-1,0 0 1,0 1 0,0-1-1,-1 0 1,-2 5 6,-5 2-51,-1 0 1,0-1-1,-1 0 0,-1-1 0,0 0 1,0-1-1,-2 0 0,1-1 1,-2-1-1,1 0 0,-1-1 0,0 0 1,-1-2-1,0 0 0,-1 0 1,1-1-1,-1-2 0,0 1 0,0-2 1,-1 0-1,1-1 0,-1-1 1,1-1-1,-1 0 0,1-1 0,-3-1 51,-11-11-3129,38-5-2673,15 7-129</inkml:trace>
  <inkml:trace contextRef="#ctx0" brushRef="#br0" timeOffset="313.325">1173 141 15118,'0'0'3598,"0"0"-1297,0 0-187,0 0-539,-15-5-625,8 2-848,2 1-50,1 0 0,0 0 0,-1 0 0,1 1 0,-1 0 0,0 0 0,1 0 0,-1 0 0,0 1 1,1 0-1,-1 0 0,0 0 0,0 0 0,1 1 0,-1 0 0,0 0 0,1 0 0,-1 1 0,1-1 0,0 1 0,-1 0 0,1 0 0,0 1 0,0-1-52,-25 21 194,0 1 1,2 1-1,1 2 0,1 0 0,2 2 1,0 0-1,2 2 0,1 0 1,2 1-1,-7 17-194,19-37-2,1 0 0,0 0 0,1 0 0,0 1-1,1 0 1,0 0 0,1 0 0,0 0 0,1 0 0,1 0 0,0 0-1,1 0 1,0 0 0,1 0 0,0 0 0,1 0 0,1-1 0,0 1-1,1-1 1,0 0 0,1 0 0,0 0 0,0-1 0,2 0 0,6 8 2,1-3-213,0-1 1,0-1-1,2-1 1,0 0-1,0-1 1,1-1-1,0 0 1,1-2-1,0 0 1,1-1 0,0-1-1,0-1 1,1-1-1,-1 0 1,1-2-1,0 0 1,0-1-1,0-2 1,0 0-1,14-2 213,62-34-4486,-42-4-4432,-30 12-884</inkml:trace>
  <inkml:trace contextRef="#ctx0" brushRef="#br0" timeOffset="968.379">1577 414 10666,'0'0'2707,"0"0"-412,0 0 406,0 0-378,0 0-524,0 0-305,0 0-506,0 0-406,3 5-96,-1 3-393,0 1 0,-1-1 0,0 0 0,0 0 0,-1 0 0,0 1 0,-1-1 0,1 0 1,-2 0-1,1 0 0,-1 1 0,-2 4-93,-1 15 52,-19 116 65,6-199 161,11 36-206,1 0 0,0 0 0,2-1 0,0 1 0,1-1 0,1 0 0,1 1 0,1-1 0,1 0 0,0 0 1,1 0-1,2 1 0,0-1 0,1 1 0,0 0 0,2 0 0,0 1 0,2 0 0,0 0 0,0 0 0,2 2 0,0-1 0,1 1 0,9-8-72,-16 19-16,1 1-1,0 0 0,0 1 0,0-1 0,0 1 1,0 0-1,1 1 0,-1 0 0,1 0 0,0 0 1,0 1-1,-1 0 0,1 0 0,0 1 1,0-1-1,0 2 0,0-1 0,0 1 0,0 0 1,0 0-1,0 1 0,-1 0 0,1 0 0,-1 1 1,1-1-1,-1 1 0,0 1 0,0-1 0,0 1 1,-1 0-1,1 1 0,-1-1 0,0 1 0,0 0 1,-1 0-1,1 1 0,-1-1 0,0 1 0,-1 0 1,1 0-1,-1 1 0,0-1 0,-1 0 0,0 1 1,0 0-1,0-1 0,-1 1 0,0 1 17,-1 0-58,0-1 1,-1 1-1,0 0 0,0-1 0,-1 1 0,0-1 0,-1 0 0,1 0 1,-1 0-1,-1 0 0,1 0 0,-1 0 0,0-1 0,-1 0 0,0 0 1,0 0-1,0 0 0,0-1 0,-1 0 0,0 0 0,0-1 0,0 1 0,-4 1 58,-3 2-12,0-1-1,0 0 1,0-1 0,-1-1-1,0 0 1,0 0-1,-1-1 1,1-1-1,-1-1 1,0 0-1,-11 0 13,25-2 3,0-1 1,0 1-1,1 0 0,-1 0 0,0 0 0,0-1 0,0 1 1,0 0-1,1-1 0,-1 1 0,0-1 0,0 1 0,1-1 1,-1 1-1,0-1 0,1 1 0,-1-1 0,0 0 0,1 1 1,-1-1-1,1 0 0,-1 1 0,1-1 0,0 0 0,-1 0 1,1 0-1,0 0 0,-1 1 0,1-1 0,0 0 0,0 0 1,0 0-1,0 0 0,0 0 0,0 1 0,0-1 0,0 0 1,0 0-1,0 0 0,0 0 0,1 0 0,-1 1 0,0-1 1,1 0-1,-1 0 0,0 0 0,1 1 0,-1-1 0,1 0 1,-1 0-1,1 1 0,0-1 0,-1 1 0,1-1 0,0 0 1,-1 1-1,1-1 0,0 1 0,0-1-3,15-8 12,0 0 1,0 1-1,0 0 0,1 2 1,0 0-1,1 1 0,-1 0 1,1 2-1,0 0 0,0 1 1,0 0-1,0 2 0,4 0-12,-18 0-3,1 1 0,-1-1-1,1 1 1,-1 0 0,1 0 0,-1 0-1,0 0 1,0 1 0,1 0 0,-1 0-1,0 0 1,-1 0 0,1 1 0,0-1-1,-1 1 1,1 0 0,-1 0 0,0 0-1,0 1 1,0-1 0,0 1 0,-1 0-1,1-1 1,-1 1 0,0 0-1,0 0 1,-1 1 0,1-1 0,-1 0-1,0 1 1,0-1 0,0 0 0,-1 1-1,1-1 1,-1 1 0,0-1 3,0 9 9,0-1-1,-1 0 1,0 0 0,-1 0 0,0 0-1,-1 0 1,0 0 0,-1 0 0,0-1-1,-1 0 1,0 0 0,-1 0 0,0-1-1,-1 1 1,0-1 0,0-1 0,-1 1-1,0-2 1,-1 1 0,0-1 0,-1 0-1,1-1 1,-2 0 0,1 0 0,-9 3-9,5-3 0,-1-1 1,1 0-1,-1-1 1,0-1 0,0 0-1,0-1 1,-1 0-1,1-2 1,-1 0-1,1 0 1,-1-2-1,0 0 1,1 0 0,-1-2-1,1 0 1,0-1-1,0 0 1,0-1-1,-8-4 0,21 8-54,0 0-1,0 1 1,0-1-1,0 0 0,0-1 1,1 1-1,-1 0 1,0-1-1,1 1 0,-1 0 1,0-1-1,1 0 1,0 1-1,-1-1 0,1 0 1,0 0-1,0 0 0,0 0 1,0 0-1,0 0 1,0 0-1,1 0 0,-1 0 1,1 0-1,0 0 1,-1-1-1,1 1 0,0 0 1,0 0-1,0 0 1,0-1-1,1 1 0,-1 0 1,1 0-1,0-2 55,4-3-938,1 1 0,0-1-1,0 1 1,1 1 0,0-1-1,0 1 1,0 0-1,0 1 1,1-1 0,7-2 938,-2 0-2260,34-19-6900</inkml:trace>
  <inkml:trace contextRef="#ctx0" brushRef="#br0" timeOffset="1265.333">2331 1 13036,'0'0'3422,"0"0"-774,0 0-155,12 15-192,69 116 870,-64-93-2846,-1 2 0,-2 0 0,-1 0 1,-3 1-1,-1 1 0,-2 0 0,-2 0 0,-1 0 0,-3 1 1,-1-1-1,-5 26-325,1-51 22,-1-1 0,0 0 1,-1 0-1,-1-1 0,-1 1 1,0-1-1,-1-1 0,0 0 1,-1 0-1,-1-1 0,0 0 1,-1-1-1,0 0 1,-1-1-1,-10 7-22,-17 10-207,0-2 1,-2-2-1,-1-2 1,-43 16 206,-186 63-4230,86-46-3942,-5-9-9295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5.162"/>
    </inkml:context>
    <inkml:brush xml:id="br0">
      <inkml:brushProperty name="width" value="0.05" units="cm"/>
      <inkml:brushProperty name="height" value="0.05" units="cm"/>
    </inkml:brush>
  </inkml:definitions>
  <inkml:trace contextRef="#ctx0" brushRef="#br0">94 232 10730,'0'0'2002,"-7"-15"-497,-56-124 3524,39 61-1831,65 93-2408,-6 5-792,2-2 0,0-1 0,1-2-1,1-1 1,0-3 0,1-1 0,0-1 0,0-3 0,1-1 0,21-1 2,-56-4-3,0 1 1,0-1-1,0 1 1,0-2-1,0 1 1,0-1-1,0 0 1,0 0-1,0 0 1,0-1-1,0 0 1,-1 0-1,1-1 1,-1 0-1,0 0 1,0 0 0,0 0-1,0-1 1,0 1-1,-1-1 1,1-1-1,-1 1 1,0-1-1,0 1 1,-1-1-1,0 0 1,1 0-1,0-5 3,-4 7 26,0 1 0,-1-1 0,0 0-1,0 1 1,1-1 0,-1 1 0,-1-1-1,1 1 1,0-1 0,-1 1 0,1 0-1,-1 0 1,0 0 0,0 0 0,0 0-1,0 0 1,0 0 0,0 0 0,0 1 0,0-1-1,-1 1 1,1 0 0,-1 0 0,1 0-1,-1 0 1,1 0 0,-1 0 0,0 0-1,1 1 1,-1 0 0,0-1 0,1 1-1,-1 0 1,0 0 0,0 1 0,1-1-1,-1 1 1,0-1 0,1 1 0,-1 0 0,0 0-1,1 0 1,-1 0 0,1 0 0,0 0-1,-1 1-25,-13 8 84,1 2 0,0-1 0,0 2 0,1 0-1,1 0 1,0 2 0,1-1 0,1 2 0,0-1-1,-8 18-83,-232 444 321,152-306-860,111-184 547,1 1 0,0 0 0,1 0 1,0 2-1,0 0 0,1 0 0,0 1 0,1 1 1,0 1-1,0 0 0,1 1 0,0 1 1,0 1-1,0 0 0,0 1 0,1 1 1,-1 0-1,1 1 0,0 2 0,-1-1 0,1 2 1,-1 0-1,1 1 0,11 4-8,152 83-130,-149-71 111,-27-95 296,-11 16-6731,6 57-1335</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07.947"/>
    </inkml:context>
    <inkml:brush xml:id="br0">
      <inkml:brushProperty name="width" value="0.05" units="cm"/>
      <inkml:brushProperty name="height" value="0.05" units="cm"/>
    </inkml:brush>
  </inkml:definitions>
  <inkml:trace contextRef="#ctx0" brushRef="#br0">57 220 4933,'0'0'6731,"0"0"-3149,0 0-736,0 0-417,0 0-812,0 0-410,-3 15-92,-36 377 2072,36-349-3205,1-1 0,2 1 0,2 0-1,2 0 1,1-1 0,3 0-1,5 17 19,-5-41-314,-9-46 172,0 23 209,-8-95 54,4-1 0,4 1 0,5-1 0,4 1 0,4 0 0,17-57-121,23 22 402,-49 130-376,0 0 1,1 0-1,0 0 1,0 0 0,0 0-1,0 1 1,1-1 0,-1 1-1,1 0 1,0 1-1,1-1 1,-1 1 0,0 0-1,1 1 1,0-1 0,0 1-1,0 0 1,0 0-1,0 1 1,0 0 0,6-1-27,-1 3-15,0 1 0,0 0 0,-1 1 0,1 0 0,0 0 0,-1 1 0,0 0 0,0 1 0,0 0 0,-1 1 0,0 0 0,0 1 0,0-1 0,-1 2 0,0-1 0,0 1 1,-1 0-1,0 1 0,0 0 0,-1 0 0,0 0 0,-1 1 0,0 0 0,0 0 0,-1 0 0,-1 1 0,1-1 0,-2 1 0,0 0 0,0 0 0,0 0 0,-2 0 0,1 0 0,-2 0 0,1 0 1,-1 0-1,-1 0 0,0-1 0,-1 1 0,-1 4 15,-1-5-52,-1-1 0,1-1 0,-2 1 0,1-1 0,-1 0 0,-1 0 0,1-1 0,-1 0 0,0 0 0,-1-1 0,0 0 0,0-1 0,0 0 0,-1 0 0,1-1 0,-1 0 0,0 0 0,0-1 0,-1-1 0,-9 2 52,-25 3-26,1-3-1,-1-1 0,0-2 1,-13-3 26,53 2-13,-42-13-2362,72-1-2777,11 5-1526,4-1-3006</inkml:trace>
  <inkml:trace contextRef="#ctx0" brushRef="#br0" timeOffset="281.678">1068 52 16624,'0'0'3288,"0"0"-768,0 0-166,0 0-624,0 0-695,-15 8-293,1-1-637,1 0 0,-1 1 0,2 1 0,-1 0-1,1 0 1,0 1 0,1 1 0,-7 9-105,-28 36 328,3 2 0,3 2 0,2 2 0,-5 16-328,31-54 25,1 1 1,1 1-1,1 0 0,1 0 1,1 0-1,2 1 1,0 0-1,2 1 1,1-1-1,2 0 1,0 1-1,4 20-25,-2-37-47,0-1-1,1 0 1,0 1 0,1-1-1,0 0 1,0-1-1,1 1 1,1-1 0,0 0-1,0 0 1,0-1 0,1 1-1,1-1 1,-1-1-1,1 0 1,0 0 0,1 0-1,0-1 1,0 0 0,0-1-1,1 0 1,-1-1-1,1 0 1,0 0 0,1-1-1,-1 0 1,7 0 47,4 2-374,0-2-1,0 0 1,0-2 0,0 0 0,0-2-1,0 0 1,1-1 0,-1-1 0,-1-1-1,1-1 1,-1-1 0,1 0 0,12-8 374,75-54-9198,-65 29-604</inkml:trace>
  <inkml:trace contextRef="#ctx0" brushRef="#br0" timeOffset="1002.919">1784 332 9161,'0'0'3993,"0"0"-1388,0 0-123,0 0-154,0 0-753,0 0-647,0 0-191,-13 18 11,-85 123 447,-80 176-362,145-230-870,48-118 144,63-148 329,-47 101-304,3 2 0,3 1 0,46-66-132,-78 133 9,0 0-1,1 0 0,0 0 0,0 1 0,1 0 0,-1 1 1,2-1-1,-1 1 0,1 0 0,0 1 0,0 0 1,0 0-1,1 1 0,-1 0 0,3 0-8,-7 5 6,0 0 1,0 0-1,0 0 0,0 1 1,-1-1-1,1 1 0,0 0 1,-1 1-1,1-1 0,-1 0 1,0 1-1,1 0 0,-1 0 1,-1 0-1,1 0 0,0 0 1,-1 1-1,0-1 0,1 1 1,-1-1-1,-1 1 0,1 0 1,0 0-1,-1 0 0,0 0 1,0 0-1,0 0 0,-1 0 1,1 0-1,-1 0 0,0 4-6,2 0 18,42 312 120,-40-140-260,-4-180 121,0 1 0,0-1 1,0 1-1,0 0 0,0-1 0,0 1 1,0-1-1,0 1 0,0-1 1,-1 1-1,1 0 0,0-1 1,0 1-1,0-1 0,-1 1 0,1-1 1,0 1-1,-1-1 0,1 1 1,0-1-1,-1 0 0,1 1 1,0-1-1,-1 1 0,1-1 0,-1 0 1,1 1-1,-1-1 0,1 0 1,-1 0-1,1 1 0,-1-1 1,1 0-1,-1 0 0,0 0 1,1 1-1,-1-1 0,1 0 0,-1 0 1,1 0-1,-1 0 0,0 0 1,1 0-1,-1-1 0,1 1 1,-1 0-1,1 0 0,-1 0 0,0 0 1,1-1-1,-1 1 0,1 0 1,-1 0-1,1-1 0,-1 1 1,1-1-1,0 1 0,-1 0 0,1-1 1,-1 1-1,1-1 1,-36-27 107,33 26-91,-317-275 256,277 256-587,47 47-6032,13-6 816,5 0-2236</inkml:trace>
  <inkml:trace contextRef="#ctx0" brushRef="#br0" timeOffset="1452.173">2375 363 16111,'0'0'3241,"0"0"-700,0 0-150,0 0-768,0 0-940,-7 13-170,-56 166 992,26 50-655,30-73-3333,1-231 1965,2 42 615,3 0 1,0 0-1,2 0 0,2 0 1,1 0-1,1 1 0,2-1 1,1 1-1,1 1 0,2-1 1,2 2-1,0 0 1,2 0-1,1 1 0,2 1 1,1 1-1,17-20-97,-33 43 17,0 0 1,1 0 0,-1 1-1,1 0 1,0-1-1,0 1 1,0 1-1,1-1 1,-1 0 0,0 1-1,1 0 1,0 0-1,-1 1 1,1-1-1,0 1 1,0 0 0,0 0-1,0 1 1,0-1-1,0 1 1,0 0-1,0 1 1,0-1 0,0 1-1,0 0 1,0 0-1,0 0 1,-1 1-1,1 0 1,0 0-1,2 1-17,7 12 3,0 0 0,-1 0 0,-1 1 0,-1 1 0,0-1 0,-1 2 0,-1 0 0,0 0 0,-2 1 0,0-1 0,-1 2 0,-1-1 0,0 1 0,-2 0 1,0-1-1,-1 15-4,2 3-13,-1 0 0,-2 0-1,-1 0 1,-2 1-1,-2-1 1,-2 0-1,-3 10 15,4-19-119,-3 7-363,0-14-2995,8-20 257,1-3-2406,5-3-2654</inkml:trace>
  <inkml:trace contextRef="#ctx0" brushRef="#br0" timeOffset="2069.116">3097 294 13901,'0'0'5488,"0"0"-2285,0 0-710,0 0-443,0 0-881,0 0-502,0 0-138,0 21-11,-6 134 421,-67 251-1627,75-479-471,11-18 1205,4 1 1,4 2-1,20-50-46,-37 121 31,1 1 0,0 0 1,2 1-1,-1-1 0,2 1 0,0 0 0,1 1 1,0 0-1,2 0 0,-1 1 0,1 1 1,1 0-1,11-10-31,-19 20 0,0 0 0,-1 0 1,1 1-1,0-1 0,0 1 0,0 0 1,0 0-1,0 0 0,0 0 1,0 1-1,0-1 0,0 1 0,0 0 1,0 1-1,0-1 0,0 1 1,0 0-1,0 0 0,0 0 0,0 0 1,0 0-1,0 1 0,-1 0 1,1 0-1,0 0 0,-1 0 0,0 1 1,1-1-1,-1 1 0,0 0 1,-1 0-1,3 2 0,2 3-7,-1 0 1,-1 0-1,0 0 1,0 1 0,0-1-1,-1 1 1,-1 0-1,1 0 1,-1 1-1,-1-1 1,0 1-1,0-1 1,-1 6 6,-1-1-65,-2-1 0,0 1 1,0 0-1,-2-1 0,1 0 0,-2 0 0,0 0 0,0 0 1,-1-1-1,-1 0 0,0 0 0,0 0 0,-1-1 0,-1 0 1,0-1-1,-1 0 0,1 0 0,-2-1 0,1 0 1,-2-1-1,1 0 0,-1-1 0,0 0 0,0-1 0,-1-1 1,0 1-1,0-2 0,-12 3 65,24-7 2,0 0 0,1 0 0,-1-1 0,0 1 1,1 0-1,-1-1 0,0 1 0,1 0 0,-1-1 0,0 1 0,1-1 0,-1 1 0,1-1 1,-1 1-1,1-1 0,-1 1 0,1-1 0,-1 0 0,1 1 0,0-1 0,-1 1 1,1-1-1,0 0 0,0 0 0,-1 1 0,1-1 0,0 0 0,0 1 0,0-1 1,0 0-1,0 0 0,0 1 0,0-1 0,0 0 0,0 0 0,0 1 0,0-1 0,1 0 1,-1 1-1,0-1 0,0 0 0,1 1 0,-1-1 0,1 0 0,-1 1 0,0-1 1,1 0-1,-1 1 0,1-1 0,-1 1 0,1-1 0,0 1 0,-1 0 0,1-1 0,-1 1 1,1-1-1,0 1 0,-1 0 0,1-1 0,0 1 0,0 0 0,-1 0 0,1 0-2,12-10-2,0 1 1,1 0-1,0 1 0,0 1 0,1 0 0,0 1 0,0 0 0,0 1 0,1 1 0,0 1 0,0 0 1,0 1-1,0 0 0,0 2 2,-12 0-2,-1 0 0,1 1 1,-1-1-1,1 1 0,-1 0 1,1 0-1,-1 0 0,0 1 1,1-1-1,-1 1 0,0 0 1,0 0-1,0 0 0,0 0 0,0 1 1,-1-1-1,1 1 0,-1-1 1,0 1-1,1 0 0,-1 0 1,0 0-1,-1 0 0,1 0 1,0 1-1,-1-1 0,0 0 1,0 1-1,0-1 0,0 1 1,-1-1-1,1 1 2,4 119-48,-8-104 43,-1-1-1,-1 1 0,-1-1 1,0 0-1,-1 0 0,-1-1 1,-1 0-1,-1-1 0,0 1 1,-1-2-1,0 0 0,-1 0 1,-1-1-1,-1 0 0,0-1 1,-15 10 5,21-17 19,0-1 1,0-1-1,-1 1 1,0-1 0,0-1-1,0 0 1,-1 0-1,1-1 1,-1 0 0,1-1-1,-1 0 1,1 0 0,-6-1-20,11 0-59,1 0 1,-1 0-1,0 0 1,1-1 0,-1 1-1,0-1 1,1 0 0,-1 0-1,1 0 1,-1-1-1,1 1 1,-1-1 0,1 0-1,0 0 1,0 0-1,0 0 1,0-1 0,0 1-1,1-1 1,-1 0 0,1 0-1,0 0 1,-1 0-1,1 0 1,1 0 0,-1 0-1,0-1 1,1 1-1,0-1 1,-1 1 0,1-1-1,1 1 1,-1-1 0,1 0-1,-1-2 59,1 0-627,0 1 1,0-1-1,0 1 0,1-1 0,0 1 0,0-1 1,0 1-1,1-1 0,0 1 0,0 0 0,0 0 1,1 0-1,0 0 0,-1 1 0,2-1 1,-1 1-1,1-1 627,24-29-8125</inkml:trace>
  <inkml:trace contextRef="#ctx0" brushRef="#br0" timeOffset="2352.166">3796 27 12236,'0'0'3907,"0"0"-773,0 0-289,13 2-458,-8-2-2281,-1 1 1,0 0 0,0 0 0,1 0 0,-1 0 0,0 0 0,0 1 0,0 0 0,0 0 0,0 0 0,0 0 0,-1 1 0,1-1 0,-1 1 0,0 0 0,0 0 0,0 0 0,0 1 0,0-1 0,0 0 0,-1 1 0,0 0 0,0 0 0,0 0 0,0 0 0,0 0-107,13 42 341,-1 0 0,-3 1 0,-2 1 0,-1-1 0,-3 1 1,-2 0-1,-2 1 0,-2-1 0,-2 0 0,-5 18-341,2-31 1,-1 0-1,-2-1 1,-1 0-1,-2-1 1,-1 0-1,-1 0 1,-2-2-1,-1 0 1,-2-1-1,-1 0 1,-1-2-1,-1 0 1,-2-2-1,-1-1 1,-13 10-1,16-17-767,-1-1 0,0-1 0,-2-1 1,0-1-1,0-1 0,-1-1 0,-21 5 767,-2-4-5461,8-7-4778</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04.849"/>
    </inkml:context>
    <inkml:brush xml:id="br0">
      <inkml:brushProperty name="width" value="0.05" units="cm"/>
      <inkml:brushProperty name="height" value="0.05" units="cm"/>
    </inkml:brush>
  </inkml:definitions>
  <inkml:trace contextRef="#ctx0" brushRef="#br0">152 243 11371,'0'0'2717,"0"0"-651,0 0-59,0 0 113,0 0-626,0 0-469,0 0-240,-3 22-123,-23 151 480,-42 462-1035,48-514-3006,12-161 1805,-5-60 1231,4-2 0,5 1 0,7-78-137,-2 138 123,2-1 0,2 0-1,2 1 1,1-1 0,2 2 0,2-1 0,2 2-1,1 0 1,18-30-123,-29 61 4,0 0 0,1 0 0,0 0 0,0 1 1,1 0-1,0 0 0,1 1 0,-1-1 0,1 1 0,0 1 0,1-1 0,-1 1 0,1 1 0,0-1 0,0 1 0,0 1 1,1-1-1,0 2 0,-1-1 0,1 1 0,0 0 0,0 1 0,0 0 0,0 0 0,0 1 0,1 0 0,-1 1 0,0 0 0,0 1 1,0-1-1,-1 2 0,1-1 0,0 1 0,2 2-4,-2 1 2,0 1 1,0 0-1,-1 0 1,0 1-1,-1 0 1,1 0-1,-1 1 0,-1 0 1,0 1-1,0-1 1,-1 1-1,0 0 1,-1 0-1,0 1 1,0-1-1,-1 1 0,-1 0 1,0 0-1,0 0 1,-1 0-1,0 0 1,-1 0-1,-1 0 1,0 0-1,0 0 0,-1 0 1,0 0-1,-1 0 1,0 0-1,-1-1 1,0 1-1,0-1 0,-1 0 1,-1-1-1,-1 2-2,-5 5-22,-1 0-1,-1-1 1,-1-1 0,0 0-1,-1-2 1,0 1-1,-1-2 1,0 0 0,0-1-1,-2-1 1,1 0-1,-1-2 1,0 0-1,-1-1 1,1-1 0,-1-1-1,0 0 1,0-2-1,-1 0 1,-4-1 22,-2-6-2531,36-16-6811,11 7-779</inkml:trace>
  <inkml:trace contextRef="#ctx0" brushRef="#br0" timeOffset="302.405">1047 176 12460,'0'0'3112,"0"0"-827,0 0-96,0 0-353,0 0-624,-14 7-433,3-1-701,0 0-1,0 1 0,1 0 1,0 1-1,0 0 1,0 0-1,1 1 1,1 0-1,0 1 0,-2 2-77,-45 67 804,3 2 0,-31 67-804,69-118 15,1 0 1,1 0-1,2 1 1,1 0-1,1 1 0,2 0 1,1 0-1,2 0 1,1 1-1,1 2-15,1-23-99,2 0-1,-1 0 1,1 0-1,1 0 1,0-1-1,1 1 1,0-1-1,0 0 1,2 0-1,-1 0 1,1-1-1,1 0 1,7 10 99,-8-13-331,1 1 1,0-1 0,1-1 0,0 1-1,0-1 1,0 0 0,0-1 0,1 0 0,0-1-1,0 1 1,1-2 0,-1 1 0,1-1 0,0-1-1,-1 0 1,10 1 330,-5-1-1127,0-1 0,0-1 0,0 0 0,1-1 0,-1 0 0,0-1 0,0-1 0,0 0 0,12-5 1127,24-15-5141</inkml:trace>
  <inkml:trace contextRef="#ctx0" brushRef="#br0" timeOffset="713.385">1369 547 160,'36'-176'11595,"-34"163"-10125,4-11 3209,-2 33 121,-8 27-4129,-1-1-1,-1 0 1,-2 0-1,-1 0 1,-2-1-1,-11 23-670,6-11 328,-121 334 126,112-298-823,137-462 391,-94 317-26,3 2 1,3 0 0,2 1 0,3 2 0,18-26 3,23 6-68,-68 76 66,0 0 1,0 0 0,0 1 0,1-1 0,-1 1-1,0-1 1,1 1 0,-1 0 0,1 0-1,-1 0 1,1 0 0,-1 1 0,1-1 0,-1 1-1,1-1 1,0 1 0,-1 0 0,1 0-1,0 0 1,0 0 0,-1 1 0,1-1 0,-1 1-1,1-1 1,0 1 0,-1 0 0,1 0-1,-1 0 1,0 0 0,1 1 0,-1-1 0,0 1-1,0-1 1,0 1 0,0 0 0,1 1 1,6 11-1,0 1 0,-1 0 0,-1 0 1,0 1-1,-2 0 0,1 0 0,-2 0 1,0 1-1,-1 0 0,-1 0 0,0 3 1,2 6 3,28 230-142,-17-125-1606,-31-151 1862,-164-173 27,175 188-205,-1 0 0,0 0-1,0 0 1,0 1-1,0 0 1,-1 0 0,0 1-1,0 0 1,0 0-1,0 0 1,0 1 0,0 0-1,-1 0 1,1 1 0,-1 0-1,1 0 1,-1 1-1,-6 0 62,14 1-278,-1 0 1,1 0-1,-1-1 0,1 1 0,-1 0 0,1 0 0,-1 0 1,1 0-1,0 0 0,-1 0 0,1 0 0,0 0 0,0 0 0,0 0 1,0 0-1,0 0 0,0 0 0,0 0 0,0 0 0,0 0 0,1 0 1,-1 0-1,0 0 0,1 0 0,-1 0 0,0-1 0,1 1 0,-1 0 1,1 0-1,0 0 0,-1 0 0,1-1 0,0 1 0,-1 0 1,1-1-1,0 1 0,0 0 0,-1-1 0,1 1 0,0-1 0,0 1 1,0-1 277,18 16-8403</inkml:trace>
  <inkml:trace contextRef="#ctx0" brushRef="#br0" timeOffset="1010.515">2270 215 14350,'0'0'3891,"0"0"-1206,0 0-357,0 0-534,0 0-807,0 0-426,-10 19-43,-64 152 362,-26 219-18,75-123-3491,31-195-1141,12-29-5998,-8-32 2524</inkml:trace>
  <inkml:trace contextRef="#ctx0" brushRef="#br0" timeOffset="1354.703">2260 498 7207,'2'-13'475,"0"-3"525,1 0 1,0 1 0,1-1-1,1 1 1,0-1-1,1 2 1,8-15-1001,-12 24 281,0 1 0,0 0 0,1 0-1,-1 0 1,1 0 0,0 0 0,0 1 0,1-1 0,-1 1 0,1 0 0,0 0-1,-1 0 1,1 0 0,1 1 0,-1-1 0,0 1 0,0 0 0,1 1 0,-1-1 0,1 1-1,0 0 1,-1 0 0,1 0 0,0 1 0,0-1 0,0 1-281,-2 2 4,-1 0 1,0 1-1,-1-1 1,1 1-1,0-1 1,-1 1-1,1 0 1,-1-1-1,0 1 0,0 0 1,0 0-1,0 0 1,-1 0-1,1 0 1,-1 0-1,0 0 1,1 0-1,-1 0 1,-1 0-1,1 0 1,0 0-1,-1 1-4,1 1 3,-18 98-2354,-11-38-5499,17-42 1791</inkml:trace>
  <inkml:trace contextRef="#ctx0" brushRef="#br0" timeOffset="1796.368">2391 411 12043,'0'0'3203,"0"0"-197,0 0-433,-1-13-651,-9-61 662,12 120 848,-17 94-3418,14-127 223,-72 438-717,62-426-262,9-56 565,5-26 220,2 0 0,2 0 0,3 1-1,3 0 1,2 1 0,4-6-43,-10 32 13,0 0 0,3 0 0,0 1 0,2 0 0,0 1 0,2 0 0,1 2 0,1 0 0,16-16-13,-32 38-2,1 0 0,-1 0 0,1 1 0,-1-1 0,1 1-1,0 0 1,0 0 0,0 0 0,0 0 0,0 0 0,0 0 0,1 1 0,-1 0 0,0 0-1,1 0 1,-1 0 0,1 0 0,-1 0 0,1 1 0,0 0 0,-1 0 0,1 0 0,-1 0-1,1 1 1,0-1 0,-1 1 0,1 0 0,-1 0 0,1 0 0,-1 0 0,0 1 0,0-1-1,1 1 1,-1 0 0,0 0 0,0 0 0,-1 0 0,1 1 0,0-1 0,-1 1 0,1 0-1,-1-1 1,0 1 0,0 0 0,0 0 0,-1 1 0,1-1 0,0 2 2,2 8-39,-2 0 0,0 0 0,0 0 0,-1 0 0,-1 1-1,0-1 1,-1 0 0,-1 0 0,1 0 0,-2 0 0,0 0 0,-1-1 0,0 1 0,-1-1 0,0 0 0,-6 10 39,4-7-102,0-1-1,-1 1 1,-1-1-1,0-1 1,-1 0-1,0 0 1,-1-1-1,0 0 1,-1-1-1,-1 0 1,0-1-1,0 0 1,-1-1-1,0-1 1,-8 4 102,23-13 2,-1 1-1,0-1 1,0 1 0,1 0 0,-1-1 0,0 1 0,0-1 0,0 1 0,1-1-1,-1 1 1,0-1 0,0 1 0,0-1 0,0 1 0,0-1 0,0 0 0,0 1 0,0-1-1,0 1 1,0-1 0,-1 1 0,1-1 0,0 1 0,0-1 0,0 1 0,-1 0-1,1-1 1,0 1 0,0-1 0,-1 1 0,1-1 0,0 1 0,-1 0 0,1-1 0,-1 1-1,1 0 1,0-1 0,-1 1 0,1 0 0,-1 0 0,1-1 0,-1 1 0,1 0-1,-1 0 1,1 0 0,-1 0 0,1-1 0,-1 1 0,1 0 0,-1 0 0,1 0-1,-1 0 1,1 0 0,-1 0 0,1 1 0,-1-1 0,1 0 0,-1 0 0,1 0 0,-1 0-1,1 1 1,-1-1 0,1 0 0,-1 0 0,1 1 0,-1-1 0,1 0 0,0 1-1,-1-1-1,24-35 111,-13 23-103,1 1 1,0 0-1,1 1 0,0 0 1,1 0-1,0 1 0,1 1 1,0 1-1,0 0 0,0 0 1,1 1-1,0 1 0,0 1 1,0 0-1,1 1 0,11-1-8,-22 4-5,-1 1 0,1-1 0,0 1 0,-1 0-1,1 1 1,-1-1 0,1 1 0,-1 0 0,0 0 0,1 0-1,-1 0 1,0 1 0,0 0 0,-1-1 0,1 2 0,-1-1-1,1 0 1,-1 1 0,0-1 0,0 1 0,-1 0-1,1 0 1,-1 0 0,0 0 0,0 1 0,0-1 0,0 0-1,-1 1 1,1 4 5,17 139-69,-19-131 74,0 0 0,-1 1 0,-1-1 0,-1 0 0,0 0-1,-1-1 1,-1 1 0,0-1 0,-1 0 0,-1 0-1,-1 0 1,0-1 0,-1-1 0,0 1 0,-1-1-1,-1-1 1,0 0 0,-1 0 0,-1-1 0,-6 5-5,11-13-66,0 0 0,0 0 0,0-1 0,0 0 0,-1 0 0,1-1 0,-1 0 0,0-1 0,1 0 0,-1 0 0,0 0 0,0-1 0,0-1 0,1 0 0,-1 0 0,0 0 0,1-1 0,-1-1 0,1 1 0,-1-1 0,1-1 0,0 0 0,0 0 0,1 0 0,-1-1 0,1 0 0,0 0 0,0-1 0,1 0 0,0 0 0,0-1 0,0 0 0,-4-6 66,-2-51-7811,21 29 631</inkml:trace>
  <inkml:trace contextRef="#ctx0" brushRef="#br0" timeOffset="2166.523">3162 100 11275,'8'-13'3742,"25"-43"-459,-32 54-3047,0 0 0,1 0 0,-1 0 0,0 0 1,1 0-1,0 0 0,-1 1 0,1-1 0,0 1 0,0-1 0,0 1 0,0-1 0,0 1 1,1 0-1,-1 0 0,0 0 0,0 0 0,1 1 0,-1-1 0,0 1 0,1-1 0,-1 1 1,1 0-1,-1 0 0,1 0 0,-1 0 0,0 0 0,1 0 0,-1 1 0,1-1 0,1 2-236,51 40 2247,-41-17-2070,0 1-1,-2 1 1,-1 0-1,-1 0 1,-1 1-1,-2 0 1,0 0-1,-2 1 1,-1 0-1,-2 0 1,-1 0-1,-1 0 1,-1 1-1,-1-1 1,-2 0-1,-3 8-176,-1 30 53,-4 0-1,-2-1 0,-2-1 0,-4 0 0,-3-1 1,-2-1-1,-3-2 0,-3-1 0,-3 2-52,-44 33-475,7-62-4735,58-35 133,8-8-3694</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7.145"/>
    </inkml:context>
    <inkml:brush xml:id="br0">
      <inkml:brushProperty name="width" value="0.05" units="cm"/>
      <inkml:brushProperty name="height" value="0.05" units="cm"/>
    </inkml:brush>
  </inkml:definitions>
  <inkml:trace contextRef="#ctx0" brushRef="#br0">52 48 14350,'0'-28'6571,"34"9"-3186,-29 18-3347,-1 1 1,1 0 0,0 1 0,-1-1 0,1 1-1,-1-1 1,1 1 0,-1 1 0,1-1-1,-1 1 1,0-1 0,0 1 0,0 0 0,0 1-1,0-1 1,0 1 0,0 0 0,-1 0-1,1 0 1,-1 0 0,0 1 0,0-1-1,0 1 1,-1 0 0,1-1 0,-1 1 0,0 1-1,0-1 1,0 0 0,0 0 0,-1 1-1,0-1 1,0 1 0,0-1 0,-1 1 0,1-1-1,-1 1 1,0 3-39,-3 5-1,-1 0-1,0 0 1,-1-1-1,0 1 0,-1-1 1,-1 0-1,1-1 1,-2 0-1,0 0 1,0 0-1,-1-1 1,0 0-1,-1-1 1,0 0-1,-8 5 2,-2 6 7,6-7 26,-35 53 356,50-65-384,0 0 0,0 0 1,0 0-1,-1 0 0,1 0 0,0 0 1,0-1-1,0 1 0,0 0 1,1-1-1,-1 1 0,0 0 0,0-1 1,0 0-1,0 1 0,1-1 0,-1 0 1,0 1-1,0-1 0,1 0 1,-1 0-1,0 0 0,0 0 0,1 0 1,-1 0-1,0 0 0,0-1 1,1 1-1,-1 0 0,0-1 0,1 0-5,2 1 2,208-43-2762,-131 22 411,-12 3-3742</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7.770"/>
    </inkml:context>
    <inkml:brush xml:id="br0">
      <inkml:brushProperty name="width" value="0.05" units="cm"/>
      <inkml:brushProperty name="height" value="0.05" units="cm"/>
    </inkml:brush>
  </inkml:definitions>
  <inkml:trace contextRef="#ctx0" brushRef="#br0">246 164 8104,'0'-16'5359,"1"-51"-2636,-1 63-2512,0 1 0,1-1 0,-1 1 0,1 0 0,-1-1 0,1 1 0,0 0 0,1 0 0,-1-1 0,0 1 0,1 0 0,0 0 0,-1 0 0,1 1 0,0-1 0,1 0 0,-1 1 0,0-1 0,1 1 0,-1 0 0,1 0 0,0 0 0,0 0 0,0 0 0,0 1 0,0-1 0,0 1 0,0 0 0,0 0 0,1 0 0,-1 0 0,0 0 0,3 1-211,0-1 114,0 1 0,0 0-1,0 1 1,0 0 0,0-1-1,0 2 1,0-1-1,0 1 1,0 0 0,-1 0-1,1 1 1,-1-1 0,1 1-1,-1 0 1,0 1 0,5 3-114,-2 1 25,-1 0 1,0 0-1,0 0 1,0 1-1,-1 0 1,0 1-1,-1-1 1,0 1 0,-1 0-1,0 0 1,0 1-1,-1-1 1,0 1-1,-1-1 1,0 1-1,-1 0 1,0 0-1,-1 0 1,0 0 0,-1 0-1,0 0 1,-1 0-1,0 2-25,-4 12 12,0-1 0,-2-1 0,0 1 0,-2-1-1,0 0 1,-2-1 0,0-1 0,-1 0 0,-15 17-12,8-13 8,-2 0 0,-1-2 0,-1 0 0,-1-1 0,0-2 0,-2-1 0,-1-1 0,-27 14-8,-44-6 96,97-27-75,0 1-1,0-1 1,0 0 0,1 0 0,-1 1 0,0-1-1,0 0 1,1-1 0,-1 1 0,1 0 0,-1 0-1,1-1 1,-1 1 0,1-1 0,0 1 0,0-1-1,0 0 1,0 1 0,0-1 0,0 0 0,0 0 0,0 0-1,1 1 1,-1-1 0,1 0 0,0 0 0,-1 0-1,1 0 1,0 0 0,0 0 0,0 0 0,0 0-1,0 0 1,1 0 0,-1 0 0,1 0 0,-1 0-1,1 0 1,0 0 0,-1 1 0,1-1 0,0 0 0,0 0-1,1 1 1,-1-1 0,0 1 0,0-1 0,1 1-1,-1-1-20,4-4 28,-1-1 0,1 1 0,0-1-1,0 2 1,1-1 0,0 0 0,0 1-1,0 0 1,1 1 0,-1-1-1,1 1 1,0 1 0,0-1 0,1 1-1,-1 0 1,1 1 0,0 0 0,-1 0-1,1 1 1,0-1 0,0 2-1,0-1 1,0 1 0,0 1 0,0-1-1,0 1 1,0 0 0,0 1 0,-1 0-1,1 1 1,-1-1 0,1 1-1,-1 1 1,0-1 0,0 1 0,4 3-28,96 99 28,-95-90-25,1 0 1,1-1-1,0-1 1,1 0 0,1-1-1,0-1 1,0 0 0,2-1-1,-1-1 1,15 6-4,-29-15 3,-1 1 1,2-1-1,-1 0 1,0 0-1,0 0 1,0 0-1,0-1 1,0 1-1,1-1 1,-1 0-1,0 0 1,1 0-1,-1 0 1,0 0-1,0-1 1,1 0-1,-1 1 1,0-1-1,0 0 1,0-1-1,0 1 1,0 0-1,0-1 1,0 0-1,-1 0 1,1 0-1,-1 0 1,1 0-1,-1 0 1,0 0-1,1-1 1,-1 0-1,-1 1 1,1-1 0,1-2-4,1-3-79,-1-1 1,0-1 0,-1 1 0,0 0 0,0-1 0,-1 1 0,0-1-1,-1 1 1,0-1 0,-1 1 0,-1-10 78,-14 4-2902,-7 18-4286,9 7-536</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8.065"/>
    </inkml:context>
    <inkml:brush xml:id="br0">
      <inkml:brushProperty name="width" value="0.05" units="cm"/>
      <inkml:brushProperty name="height" value="0.05" units="cm"/>
    </inkml:brush>
  </inkml:definitions>
  <inkml:trace contextRef="#ctx0" brushRef="#br0">0 166 16912,'0'0'5755,"0"0"-3497,0 0-875,0 0-134,24 8-246,-22-7-978,21 8 197,0-2-1,1 0 0,0-2 1,0 0-1,0-2 1,0-1-1,22 0-221,198-22 932,204-43-932,-338 45 77,345-72 254,-419 74-753,-69 8-3373,-36 19-3882,27 1-277</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9.174"/>
    </inkml:context>
    <inkml:brush xml:id="br0">
      <inkml:brushProperty name="width" value="0.05" units="cm"/>
      <inkml:brushProperty name="height" value="0.05" units="cm"/>
    </inkml:brush>
  </inkml:definitions>
  <inkml:trace contextRef="#ctx0" brushRef="#br0">338 0 13965,'0'0'3524,"0"0"-1709,0 0-561,0 0-21,0 0-379,-17 22-400,-99 163-267,-46 172-123,124-294-59,34-95 455,6 19-320,1 1 0,0-1 1,1 1-1,1 0 1,0 0-1,1 0 1,0 1-1,0 0 1,2 0-1,-1 0 1,1 1-1,1 0 1,-1 1-1,2 0 1,-1 0-1,1 1 1,1 0-1,-1 1 1,7-4-141,-8 10 15,1 0 1,-1 0-1,0 1 1,0 0-1,0 0 1,0 1-1,0 1 1,1-1 0,-2 1-1,1 1 1,0 0-1,0 0 1,-1 1-1,0 0 1,0 0-1,0 1 1,0 0-1,-1 0 1,1 1-1,-1 0 1,2 2-16,39 24 26,-36-24-26,1-2-1,0 0 1,0 0 0,0-1-1,1-1 1,-1 0 0,1-1-1,8 1 1,-17-3 2,-1-1 0,1 1 0,-1-1 0,1-1 0,0 1 0,-1 0-1,1-1 1,-1 0 0,1 0 0,-1-1 0,1 1 0,-1-1 0,0 0 0,0 0 0,1 0-1,-2-1 1,1 1 0,0-1 0,0 0 0,-1 0 0,0 0 0,1-1 0,-1 1-1,-1-1 1,1 0 0,0 0 0,0-2-2,5-13 175,-1 0 1,0 0-1,-2-1 0,0 0 1,-2 0-1,0 0 0,-1 0 0,-1-19-175,3-11 1145,-9 135 194,-66 391-1707,68-368-4698,3-106 4011,0 4-590,4-5-5931,3-3-4313</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19.686"/>
    </inkml:context>
    <inkml:brush xml:id="br0">
      <inkml:brushProperty name="width" value="0.05" units="cm"/>
      <inkml:brushProperty name="height" value="0.05" units="cm"/>
    </inkml:brush>
  </inkml:definitions>
  <inkml:trace contextRef="#ctx0" brushRef="#br0">43 116 16079,'0'0'3155,"0"-15"-1286,4-46-140,-3 59-1641,-1-1 0,1 1 0,0 0 0,0 0 0,1 0 0,-1 0-1,0 0 1,1 0 0,-1 0 0,1 0 0,-1 1 0,1-1 0,0 0 0,0 1 0,0 0-1,0-1 1,0 1 0,0 0 0,0 0 0,0 0 0,1 0 0,-1 0 0,0 1 0,0-1-1,1 1 1,-1-1 0,0 1 0,1 0 0,-1 0 0,1 0 0,-1 0 0,0 1 0,1-1-1,-1 1 1,0-1 0,1 1 0,-1 0 0,0 0 0,0-1 0,0 2 0,1-1-88,9 4 20,0 0 1,0 1 0,0 0 0,-1 1-1,0 0 1,0 1 0,-1 0-1,0 1 1,0 0 0,-1 1 0,0 0-1,-1 0 1,0 1 0,0 0 0,-1 0-1,-1 1 1,5 10-21,-10-15 78,1 1 1,-1 0-1,0 0 1,0 0-1,-1 0 0,0 0 1,-1 0-1,1 0 1,-1-1-1,-1 1 0,0 0 1,0 0-1,0-1 1,-1 1-1,0-1 0,-1 0 1,0 0-1,0 0 1,0 0-1,-1-1 0,0 0 1,0 0-1,0 0 1,-1 0-1,0-1 0,0 0 1,-1 0-1,1-1 1,-1 0-1,0 0 0,0 0 1,0-1-1,-1 0 1,1-1-1,-4 2-78,-7 4 235,0 0 0,-1-1 0,1-1-1,-1 0 1,-1-2 0,1 0 0,-1-1 0,-3-1-235,78-16 75,255-24-1464,-182 26-2666,-2-4-5636,-83 9-286</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21.353"/>
    </inkml:context>
    <inkml:brush xml:id="br0">
      <inkml:brushProperty name="width" value="0.05" units="cm"/>
      <inkml:brushProperty name="height" value="0.05" units="cm"/>
    </inkml:brush>
  </inkml:definitions>
  <inkml:trace contextRef="#ctx0" brushRef="#br0">1 404 11627,'0'0'6630,"0"0"-3373,15-2-1437,388-66 3406,-270 42-5012,-117 23-203,948-198 469,-786 145-998,-140 34-453,-37 22 908,-1 0 0,1-1 0,-1 1 0,1 0 0,-1-1 0,1 1 1,-1-1-1,0 1 0,1-1 0,-1 1 0,0-1 0,1 1 0,-1-1 1,0 1-1,0-1 0,1 1 0,-1-1 0,0 0 0,0 1 0,0-1 0,0 1 1,0-1-1,0 0 0,0 1 0,0-1 0,0 1 0,0-1 0,0 0 1,0 1-1,0-1 0,-1 1 0,1-1 0,0 0 0,0 1 0,-1-1 0,1 1 1,0-1-1,-1 1 0,1-1 0,0 1 0,-1-1 0,1 1 0,-1 0 1,1-1-1,-1 1 0,1 0 0,-1-1 0,1 1 0,-1 0 0,1-1 0,-1 1 1,1 0-1,-1 0 0,0 0 0,1 0 0,-1 0 0,1-1 0,-1 1 1,0 0-1,1 0 0,-1 0 0,1 0 0,-1 1 0,0-1 0,1 0 1,-1 0-1,0 0 63,-106 6-10496,40 7 1047</inkml:trace>
  <inkml:trace contextRef="#ctx0" brushRef="#br0" timeOffset="251.37">295 545 7719,'13'8'9038,"-8"-5"-8370,2 2-283,-1-1 0,1 0 0,0-1 0,0 1 1,0-1-1,1-1 0,-1 1 0,1-1 0,-1-1 0,1 1 0,0-1 0,0-1 0,-1 1 0,7-1-385,50-11 1546,-1-2 0,0-3 0,-1-3 0,13-7-1546,1 0 660,61-19 23,-1-5 1,-3-7-1,54-35-683,-129 54-1094,-94 52-5659,1 8 1457,-4 3-4174</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49:20.160"/>
    </inkml:context>
    <inkml:brush xml:id="br0">
      <inkml:brushProperty name="width" value="0.05" units="cm"/>
      <inkml:brushProperty name="height" value="0.05" units="cm"/>
    </inkml:brush>
  </inkml:definitions>
  <inkml:trace contextRef="#ctx0" brushRef="#br0">181 245 12043,'0'0'3716,"0"0"-1042,0 0-282,0 0-54,0 0-800,0 0-588,0 0-267,-7 21-160,-64 148 273,55-140-749,2 0 1,0 1 0,2 0-1,1 2 1,2-1-1,1 1 1,2 0 0,0 1-1,3-1 1,0 1-1,3 0 1,2 30-48,-2-59-4,1 1-1,0 0 1,0-1-1,1 1 1,-1 0-1,1-1 1,0 0-1,0 1 1,1-1 0,-1 0-1,1 0 1,0 0-1,0 0 1,0-1-1,1 1 1,-1-1-1,1 0 1,0 0 0,-1 0-1,2-1 1,-1 1-1,0-1 1,0 0-1,1 0 1,-1 0-1,1-1 1,-1 1 0,1-1-1,0-1 1,4 2 4,1-2-3,1 1 0,0-2 0,-1 1 0,1-1 0,-1-1 0,1 0 0,-1-1 1,0 0-1,1 0 0,-2-1 0,1 0 0,0-1 0,6-4 3,3-4 30,-1-1 0,0-1 1,-1-1-1,-1 0 0,0-1 0,-1-1 0,-1 0 0,-1-1 0,-1-1 0,0 0 0,-2-1 1,0 0-1,-1 0 0,-1-1 0,-1 0 0,-1 0 0,-1-1 0,-1 0 0,-1 0 0,-1 0 0,-1 0 1,-1 0-1,-1 0 0,-1 0 0,-5-21-30,6 36-11,-1-1 0,0 1 0,0 0 1,-1 0-1,0 0 0,0 0 0,-1 0 0,0 1 0,0 0 0,-1-1 1,0 1-1,0 1 0,0-1 0,-1 1 0,0 0 0,-1 0 1,1 1-1,-1 0 0,0 0 0,0 0 0,-1 1 0,1 0 1,-1 1-1,0 0 0,0 0 0,0 0 0,0 1 0,-1 0 0,1 1 1,-1 0-1,1 0 0,-1 1 11,-3 0-292,-1 1-1,0 0 1,1 1-1,-1 1 1,1 0-1,0 0 1,0 1 0,0 1-1,0 0 1,1 1-1,-3 1 293,-26 24-4194,11 10-3775,16-5-4149</inkml:trace>
  <inkml:trace contextRef="#ctx0" brushRef="#br0" timeOffset="311.407">794 590 11403,'0'0'8360,"34"-89"-5926,-28 56-1441,-6 5-384,-4 4-481,-8 3-96,-2 10-32,1 7-673,0 4-2146,7 7-2946,6 6-4933</inkml:trace>
  <inkml:trace contextRef="#ctx0" brushRef="#br0" timeOffset="615.646">1399 161 18033,'5'-14'3710,"23"-68"476,-27 82-4123,-1-1 1,0 1 0,0-1 0,0 1-1,0-1 1,0 1 0,0-1 0,-1 1-1,1 0 1,0-1 0,0 1 0,0-1-1,0 1 1,-1-1 0,1 1 0,0-1-1,0 1 1,-1 0 0,1-1-1,0 1 1,-1-1 0,1 1 0,0 0-1,-1-1 1,1 1 0,0 0 0,-1 0-1,1-1 1,-1 1 0,1 0 0,-1 0-1,1 0 1,-1-1 0,1 1 0,0 0-1,-1 0 1,1 0 0,-1 0 0,1 0-1,-1 0 1,1 0 0,-1 0 0,1 0-1,-1 0 1,1 0 0,-1 0 0,1 1-1,-1-1 1,1 0 0,-1 0 0,1 0-1,0 1 1,-1-1 0,1 0 0,-1 1-1,1-1 1,0 0 0,-1 1 0,1-1-1,0 0 1,-1 1-64,-34 15 217,17-5-126,0 0 1,1 1 0,1 1-1,0 1 1,1 0 0,0 1 0,1 1-1,1 0 1,-7 11-92,15-20 12,0 0-1,1 0 1,0 1 0,0-1-1,1 1 1,0 0 0,1 0-1,-1 1 1,1-1 0,1 0-1,0 1 1,0-1 0,1 1-1,0-1 1,0 1 0,1-1-1,0 1 1,0-1-1,1 0 1,0 1 0,1-1-1,-1 0 1,2 0 0,2 6-12,10 9-22,1-1-1,1 0 1,1-2 0,0 0 0,2 0 0,0-2 0,1-1 0,1-1-1,12 7 23,91 73-409,-123-95 414,-1 1 0,0-1 0,0 0 0,0 1 0,0 0 0,0-1 0,0 1 0,0 0 0,0 0 0,-1 0 0,1 0 0,-1 0 0,1 0 0,-1 1 0,0-1 0,0 0 0,0 1 0,0-1 0,0 1 0,-1-1 0,1 1 0,-1-1 0,1 1 0,-1-1 0,0 1 0,0 0 0,0-1 0,-1 1-1,1-1 1,-1 1 0,1-1 0,-1 1 0,0-1 0,0 1 0,0-1 0,0 1 0,0-1 0,0 0 0,-1 0 0,1 0 0,-1 0 0,0 0 0,1 0 0,-2 0-5,-25 16 252,-1-2 1,-1-1-1,-1-2 0,0-1 0,-1-1 1,0-2-1,0-1 0,-22 2-252,35-5-97,1-2-1,-1 0 1,0-2-1,0 0 1,0-1-1,0 0 1,0-2 0,-8-1 97,25 2-185,0 1 0,0-1 0,0 1 0,0-1 0,0 0 0,0 1 0,0-1 0,1 0 0,-1 0 0,0-1 0,0 1 0,1 0 0,-1 0 0,1-1 0,-1 1 0,1-1 0,-1 0 0,1 1 1,0-1-1,0 0 0,0 0 0,0 1 0,0-1 0,0 0 0,1 0 0,-1 0 0,1 0 0,-1 0 0,1-1 185,20-57-11559,2 32 3509</inkml:trace>
  <inkml:trace contextRef="#ctx0" brushRef="#br0" timeOffset="866.628">1519 165 10602,'9'-23'1480,"-8"18"-1085,1 0 1,0 0-1,0 0 0,0 0 0,1 1 1,0-1-1,-1 1 0,2-1 1,-1 1-1,0 0 0,1 0 1,0 1-1,0-1 0,0 1 0,0 0 1,4-3-396,123-42 7269,-95 41-6373,-1 1 0,1 2 0,0 2 0,32 2-896,-67 0-26,1-1 0,-1 1 0,1 1 0,-1-1 0,1 0 0,0 0 0,-1 0 0,1 1 0,-1-1 1,1 1-1,-1-1 0,1 1 0,-1 0 0,0 0 0,1-1 0,-1 1 0,0 0 0,0 0 0,1 0 0,-1 0 0,0 1 1,0-1-1,0 0 0,0 0 0,0 1 0,-1-1 0,2 2 26,-11 40-7714,-2-27 1506</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1:31.546"/>
    </inkml:context>
    <inkml:brush xml:id="br0">
      <inkml:brushProperty name="width" value="0.05" units="cm"/>
      <inkml:brushProperty name="height" value="0.05" units="cm"/>
    </inkml:brush>
  </inkml:definitions>
  <inkml:trace contextRef="#ctx0" brushRef="#br0">0 389 12428,'0'0'3197,"0"0"-1862,0 0-593,0 0 128,20 8-74,83 20 10,40-21-150,52-7-111,58 0-6,56-1-107,53-5-69,52-8-32,50-8-21,47-6 256,47-4 75,3979-172 223,-1664 148 2409,-2591 48-3204,-203 6-59,310-27 199,-345 19-123,-44 10-92,1 0 1,-1-1 0,0 1 0,0-1 0,1 1-1,-1 0 1,0-1 0,0 1 0,0-1 0,1 1-1,-1-1 1,0 1 0,0-1 0,0 1 0,0-1 0,0 1-1,0-1 1,0 1 0,0-1 0,0 1 0,0 0-1,0-1 1,0 1 0,0-1 0,0 1 0,-1-1-1,1 1 1,0-1 0,0 1 0,-1-1 0,1 1 0,0 0-1,0-1 1,-1 1 0,1 0 0,0-1 0,-1 1-1,1 0 1,-1-1 0,1 1 0,0 0 0,-1-1 0,1 1-1,-1 0 1,1 0 0,-1 0 0,1 0 0,0-1-1,-1 1 1,1 0 0,-1 0 0,1 0 0,-1 0-1,1 0 1,-1 0 0,1 0 0,-1 0 0,1 0 0,-1 1-1,1-1 1,-1 0 0,1 0 0,-1 0 0,1 0-1,-1 1 1,1-1 0,0 0 0,-1 0 0,1 1 0,-1-1 4,-41-2-1619,0 1-1,0 2 0,0 2 0,-34 7 1621,61-8-1102,-56 5-6788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7.574"/>
    </inkml:context>
    <inkml:brush xml:id="br0">
      <inkml:brushProperty name="width" value="0.05" units="cm"/>
      <inkml:brushProperty name="height" value="0.05" units="cm"/>
    </inkml:brush>
  </inkml:definitions>
  <inkml:trace contextRef="#ctx0" brushRef="#br0">64 1 6182,'0'0'8242,"0"0"-4814,0 0-1635,0 0-175,0 0-449,0 0-406,0 0-453,6 0-235,-2 0-70,1 0 0,-1-1 1,1 2-1,-1-1 0,1 1 1,-1-1-1,0 1 0,1 0 1,-1 1-1,0-1 0,1 1 1,-1 0-1,0 0 0,0 0 1,-1 0-1,1 1 0,0 0 1,-1-1-1,1 1 0,-1 1 1,0-1-1,0 0 0,0 1 1,-1 0-1,1-1 0,-1 1 1,0 0-1,0 0 0,0 0 1,0 1-1,-1-1 0,0 0 1,0 1-1,0-1 0,0 1 1,-1-1-1,0 1 0,0-1 1,0 1-1,0-1 0,-1 1 1,1-1-1,-2 4-5,-5 2 76,1-1 0,-1 1 0,-1-1 0,0-1 0,0 0 1,-1 0-1,0 0 0,0-1 0,0 0 0,-1-1 0,0 0 0,-1-1 0,0 0-76,-49 33 842,105-36-965,154-49-1926,-70 10-3573,-62 15-1270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1:29.952"/>
    </inkml:context>
    <inkml:brush xml:id="br0">
      <inkml:brushProperty name="width" value="0.05" units="cm"/>
      <inkml:brushProperty name="height" value="0.05" units="cm"/>
    </inkml:brush>
  </inkml:definitions>
  <inkml:trace contextRef="#ctx0" brushRef="#br0">71 310 13229,'0'0'3347,"0"0"-1340,0 0-379,0 0-331,0 0-416,0 0-251,7 16-230,-5-11-372,3 4 3,-2-1 1,1 1-1,-1 0 1,-1 0 0,0 0-1,0 0 1,0 1-1,-1-1 1,-1 0-1,0 1 1,0-1 0,-1 0-1,-1 7-31,-60 305 6,62-317-76,-4 29-569,5-25 348,5-20 170,57-260 1484,-19 62-308,-36 179-954,1 0-1,2 0 1,1 0 0,1 2 0,1-1-1,2 2 1,1 0 0,17-20-101,-31 44-4,-1 0 1,1 0-1,0 1 1,0 0-1,1-1 1,-1 1-1,1 0 1,0 1-1,0-1 1,-1 1-1,2-1 1,-1 1-1,0 1 1,0-1-1,1 0 1,-1 1-1,1 0 1,-1 0-1,1 0 1,-1 1-1,1 0 0,0-1 1,-1 2-1,1-1 1,0 0-1,-1 1 1,1 0-1,-1 0 1,1 0-1,-1 1 1,0 0-1,1-1 1,-1 2-1,0-1 1,0 0-1,0 1 1,-1 0-1,1-1 1,-1 1-1,1 1 1,-1-1-1,0 1 1,0-1-1,1 3 4,0 4-44,-2 0 1,1 1-1,-1-1 1,-1 1-1,1-1 0,-2 1 1,0-1-1,0 1 0,-1-1 1,0 1-1,-1-1 0,0 1 1,0-1-1,-1 0 1,-1 0-1,0 0 0,0-1 1,-1 1-1,0-1 0,-1 0 1,1 0-1,-2-1 0,-1 3 44,-4 8-2,-2 1-1,1-1 0,-2-1 0,-1-1 0,0 0 0,-1-1 0,-1-1 0,0 0 0,-1-1 0,0-2 0,-1 0 0,-1 0 0,0-2 0,0-1 0,-1-1 0,0 0 0,-1-2 0,-10 2 3,32-8 13,-1 1-1,0-1 1,1 1 0,-1-1 0,0 1-1,0-1 1,0 0 0,1 0-1,-1 0 1,0 0 0,0 0-1,0-1 1,1 1 0,-1 0 0,0-1-1,0 1 1,1-1 0,-1 0-1,0 0 1,1 1 0,-1-1-1,1 0 1,-1 0 0,1 0 0,0-1-1,-1 1 1,1 0 0,0 0-1,0-1 1,0 1 0,0-1-1,0 1 1,0-1 0,0 0-1,0 1 1,0-1 0,1 0-13,1 0 29,1 1 1,0 0-1,0 0 1,0-1-1,0 1 1,0 1-1,0-1 0,0 0 1,0 0-1,0 1 1,1-1-1,-1 1 1,0 0-1,0-1 1,0 1-1,1 0 1,-1 0-1,0 1 0,0-1 1,1 0-1,-1 1 1,0-1-1,0 1 1,0 0-1,0 0 1,0 0-1,0 0 1,0 0-1,1 1-29,17 10 38,0 1-1,-1 1 1,-1 1-1,0 0 1,-1 1 0,-1 1-1,0 1 1,-2 0-1,6 9-37,6 5-2,133 133-1727,-31-87-3145,-120-75 3825,-1 0 0,0-1 0,1 0 1,-1 0-1,1-1 0,-1 1 0,1-2 0,0 1 1,0-1-1,-1-1 0,1 1 0,0-1 1,0-1 1048,22-10-5793</inkml:trace>
  <inkml:trace contextRef="#ctx0" brushRef="#br0" timeOffset="521.412">756 872 1505,'3'-14'2894,"19"-156"5589,-24-1 181,3 170-8582,-1 0 0,1 0 0,-1 0 0,0 0 1,0 0-1,0-1 0,0 1 0,0 0 0,0 0 0,0 0 1,0 0-1,0-1 0,0 1 0,0 0 0,-1 0 0,1 0 1,-1 0-1,1 0 0,-1 0 0,1 0 0,-1 0 0,1 0 1,-1 0-1,0 0 0,0 0 0,1 0 0,-1 0 0,0 1 1,0-1-1,0 0 0,0 1 0,0-1 0,0 0 0,0 1 1,0-1-1,0 1 0,0 0 0,0-1 0,-1 1 0,1 0 1,0 0-1,0-1 0,0 1 0,0 0 0,0 0 0,-1 0 0,1 1 1,0-1-1,0 0 0,0 0 0,0 1 0,0-1 0,-1 0 1,1 1-1,0-1 0,0 1 0,0 0 0,0-1 0,0 1 1,0 0-1,1-1 0,-1 1 0,0 0 0,0 0 0,0 0 1,1 0-1,-1 0 0,0 0 0,1 0-82,-12 27 20,1 1 0,1 1-1,2 0 1,1 0 0,1 0 0,2 1-1,1-1 1,1 1 0,2 0 0,1 7-20,-1-19-61,1-1 1,0 1 0,2-1 0,0 0 0,1 0 0,1 0 0,5 14 60,-8-27-98,0 0 0,0-1 1,0 1-1,0-1 0,1 1 0,0-1 1,0 0-1,0 0 0,0-1 1,1 1-1,-1 0 0,1-1 0,0 0 1,0 0-1,0 0 0,0-1 0,1 1 1,-1-1-1,1 0 0,0 0 1,-1-1-1,1 1 0,0-1 0,0 0 1,0 0-1,0-1 0,0 1 1,0-1-1,0 0 0,3-1 98,6-4 10,1 0 1,-1-2-1,0 1 1,-1-2-1,1 1 0,-2-2 1,1 0-1,-1 0 0,-1-1 1,1-1-1,-2 0 0,1-1 1,-2 1-1,0-2 1,0 1-1,-1-2 0,5-9-10,14-20 542,-2-2-1,-2 0 0,-1-1 1,-3-2-1,2-11-541,-6-47 902,-34 121-422,7 19-463,1 0 0,2 1-1,1 0 1,2 0 0,1 1-1,2 0 1,1 0-1,2-1 1,2 9-17,-3-37-109,0 1 0,1-1 0,-1 1 0,1-1 0,1 1-1,-1-1 1,1 1 0,1-1 0,0 0 0,0 0 0,0 1 0,0-1 0,1 0 0,1-1 0,-1 1 0,1 0 0,0-1-1,0 0 1,1 0 0,0 0 0,0-1 0,0 0 0,1 0 0,0 0 0,0 0 0,0-1 0,0 0 0,1 0 0,0-1 0,2 1 109,-1-3-114,1-1 0,-1 0 0,1 0 0,-1-1 1,1 0-1,-1 0 0,0-1 0,1 0 0,-1-1 1,0 0-1,0 0 0,-1-1 0,1 0 1,-1 0-1,1 0 0,-1-1 0,-1-1 0,1 1 1,2-3 113,9-10 73,0-1 1,-1 0 0,-1-1-1,-1-1 1,11-20-74,27-59 896,-5-2 0,-5-1 0,24-90-896,-53 153 195,28-124 1038,-41 164-1196,-1-1 0,1 0-1,-1 0 1,0 0 0,1 0 0,-1 1 0,0-1 0,1 0 0,-1 0 0,0 0 0,0 0 0,0 0 0,0 0 0,0 0 0,0 0 0,0 1-1,0-1 1,0 0 0,-1 0 0,1 0 0,0 0 0,0 0 0,-1 0 0,1 1 0,-1-1 0,1 0 0,-1 0 0,1 1 0,-1-1-1,1 0 1,-1 0 0,0 1 0,1-1 0,-1 1 0,0-1 0,1 1 0,-1-1 0,0 1 0,0-1 0,0 1 0,1 0 0,-1-1-1,0 1 1,0 0 0,0 0 0,0-1 0,0 1 0,0 0 0,0 0 0,0 0 0,1 0 0,-1 0 0,0 1 0,0-1 0,0 0-1,0 0 1,0 0 0,0 1 0,1-1 0,-2 1-37,-54 100 433,41-60-474,3 0 1,0 1-1,3 1 1,2 0-1,1 0 1,3 1 0,1-1-1,2 1 1,2-1-1,2 1 1,2-1 0,2 0-1,1-1 1,14 36 40,-20-69-419,1 1 0,-1-1 0,1 0 0,1-1 0,0 1 1,0-1-1,1 0 0,0 0 0,0-1 0,1 1 0,0-1 0,6 4 419,-8-7-745,1 0 0,0-1-1,-1 0 1,1 0 0,1 0-1,-1-1 1,0 0 0,0 0-1,1-1 1,-1 0-1,1 0 1,4 0 745,27 0-7885</inkml:trace>
  <inkml:trace contextRef="#ctx0" brushRef="#br0" timeOffset="922.15">2179 537 10282,'0'0'4356,"0"0"-1965,0 0-714,0 0-375,0 0-357,0 0-101,0 0-198,-10 6-81,4-3-452,3-2-83,1-1 0,-1 1 0,1 0 0,0 0 0,-1 0 0,1 1 0,0-1 0,0 0 0,0 1 0,0 0 0,0-1 0,0 1 0,1 0 0,-1 0 0,0 0 0,1 0 0,0 0 0,-1 0 0,1 0 0,0 1 0,0-1 0,0 0 0,0 1 0,1-1 0,-1 1 0,1-1 0,-1 1 0,1-1 0,0 3-30,2 7 59,2-1 1,-1 1 0,1-1 0,1 0 0,0-1-1,0 1 1,1-1 0,1 0 0,0 0 0,0-1-1,1 0 1,0 0 0,0-1 0,1 0 0,3 2-60,-9-8 2,0 1 0,1-2 0,-1 1 0,0 0 0,1-1 0,-1 1 0,1-1 0,-1 0 0,1 0 0,0 0 0,0-1 0,-1 0 0,1 1 0,0-1 0,0 0 0,-1-1 0,1 1 0,0-1 1,0 1-1,-1-1 0,1 0 0,-1-1 0,1 1 0,-1-1 0,1 1 0,-1-1 0,0 0 0,0 0 0,0 0 0,0-1 0,0 1 0,1-2-2,69-100 127,-63 83 108,0-1 1,-2-1 0,0 1-1,-1-1 1,-2-1 0,0 1-1,-1-4-235,-4 25 57,1 0 0,-1 0 0,1-1-1,-1 1 1,0 0 0,0 0 0,0 0 0,0 0-1,-1 0 1,1 0 0,0 0 0,-1-1-1,0 1 1,1 0 0,-1 0 0,0 1 0,0-1-1,0 0 1,0 0 0,0 0 0,-1 1-1,1-1 1,0 0 0,-1 1 0,0-1 0,1 1-1,-1 0 1,0-1 0,1 1 0,-1 0 0,0 0-1,0 0 1,0 0 0,0 1 0,0-1-1,0 1 1,0-1 0,0 1 0,0-1 0,0 1-1,-1 0 1,1 0 0,0 0 0,-2 1-57,-11 2 25,1 1 1,0 0-1,0 1 0,0 1 1,0 0-1,1 1 1,0 1-1,0 0 1,1 0-1,0 2 0,1-1 1,-1 1-1,2 1 1,0 0-1,0 1 1,1-1-1,-5 10-25,3-5 7,0 1 0,1 0 0,1 0 0,0 1 0,2 0-1,0 0 1,1 1 0,0 0 0,2 0 0,0 1 0,1 3-7,2-13 2,0-1 0,1 1 0,0 0 0,0 0 0,1 0 0,0-1 0,1 1 0,0 0 0,1-1 0,0 1 0,0-1 0,1 0 0,0 0 1,1 0-1,0-1 0,0 1 0,1-1 0,0-1 0,0 1 0,1-1 0,0 0 0,0 0 0,1 0-2,9 2-86,0 0 0,1-1 0,0-1 0,0 0 0,0-1 0,1-2 0,0 0 0,0 0 0,0-2 0,0 0 0,0-2 0,1 0 0,-1-1 0,0-1 0,0 0 0,0-2 0,0 0 0,12-5 86,-12 3-254,-1 0 1,0-1 0,0-1 0,-1-1 0,0 0-1,-1-1 1,0-1 0,0-1 0,-1 0-1,-1-1 1,0 0 0,-1-1 0,0-1-1,-1 0 1,0-1 0,7-14 253,-12 7-2107,-15 12-2662,-13 7-3922</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1:24.114"/>
    </inkml:context>
    <inkml:brush xml:id="br0">
      <inkml:brushProperty name="width" value="0.05" units="cm"/>
      <inkml:brushProperty name="height" value="0.05" units="cm"/>
    </inkml:brush>
  </inkml:definitions>
  <inkml:trace contextRef="#ctx0" brushRef="#br0">20 219 9353,'0'0'5183,"0"0"-2161,0 0-807,0 0 129,0 0-326,0 0-518,0 0-635,4 3-438,-1 2-362,-1-1 0,1 1 0,-1 0 0,0-1 0,0 1 0,-1 0-1,0 0 1,1 1 0,-2-1 0,1 0 0,0 0 0,-1 0 0,0 1 0,-1-1 0,1 0 0,-1 0 0,0 0 0,0 0 0,0 0 0,-1 1-65,-1 20 190,-27 391 537,26-238-7235,5-172 3058,0-8-4642,3-9-2809</inkml:trace>
  <inkml:trace contextRef="#ctx0" brushRef="#br0" timeOffset="272.216">74 239 8776,'0'0'3492,"0"0"-546,0 0 108,-4-12-481,-9-39-619,16 42 1658,7 22-3682,-10-12 185,74 171 304,-25-41-395,34 7-1001,-5-67-3566,-34-56-714,-14-15-1578,-10-5-1551</inkml:trace>
  <inkml:trace contextRef="#ctx0" brushRef="#br0" timeOffset="613.307">625 350 7751,'5'-14'2766,"12"-39"74,-6 34 2100,-12 32-1670,-8 3-3074,-2 0 0,0 0 0,0-1 0,-2 0 0,0-1 0,0-1 0,-9 7-196,-11 11 208,-224 246 209,256-275-487,28-38-522,32-33 421,3 4 0,2 1 0,32-20 171,-92 80 0,1 0 0,0-1 0,0 1 0,0 0 0,1 1 0,-1-1 0,1 1 0,0 0 0,0 0 0,0 1 0,0 0 0,1 0 0,-1 0 0,1 1 0,0 0 0,-4 2-3,-1 0-1,0 0 0,1 0 1,-1 1-1,0-1 0,0 1 1,0 0-1,0 0 1,0 0-1,0-1 0,-1 2 1,1-1-1,-1 0 0,1 0 1,-1 0-1,0 1 1,0-1-1,0 1 0,0-1 1,0 1-1,0-1 1,-1 1-1,1-1 0,-1 1 1,0 0-1,0-1 0,0 1 1,0 0-1,0-1 1,-1 1-1,1 0 0,-1-1 1,1 1-1,-1 0 4,0 2-5,-76 423 133,77-415-174,-2-5-246,1 1 0,0 0 0,1-1 0,-1 1 0,2 0-1,-1 0 1,1-1 0,1 1 0,0-1 0,0 1 0,0-1 0,1 1 0,1-1 0,-1 0-1,1 0 1,0-1 0,1 1 0,0-1 0,0 0 0,5 4 292,13-2-4799,1-7-1874</inkml:trace>
  <inkml:trace contextRef="#ctx0" brushRef="#br0" timeOffset="1315.605">1011 518 7976,'1'-12'3998,"5"-38"-902,-4 52 4653,-1 51-6764,-33 174 424,47-70-1316,-14-151-128,1-1 1,-1 0-1,1 0 0,1 0 0,-1-1 0,1 1 0,0 0 0,0-1 0,0 0 0,0 0 1,1 0-1,0 0 0,0 0 0,0-1 0,0 1 0,0-1 0,1 0 0,-1-1 1,1 1-1,0-1 0,0 0 0,0 0 0,0 0 0,0-1 0,0 0 0,1 0 0,4 1 35,-1-2-11,-1 0 0,0-1 0,1 0 0,-1 0 0,0-1 0,0 0 0,0 0 0,0-1 0,0 0 0,0 0 0,-1-1 0,1 0 0,-1 0-1,0-1 1,0 0 0,-1 0 0,1-1 0,-1 1 0,3-5 11,91-135 104,-79 106 155,-3-1-1,-1-1 1,-2-1 0,8-39-259,-22 76 71,0 3-37,0 0 1,0 0-1,-1 1 1,1-1 0,0 0-1,-1 0 1,0 0-1,1 0 1,-1 0-1,0 0 1,0 0-1,0 0 1,-1 0-1,1 0 1,0 0 0,-1 0-1,1 0 1,-1 0-1,0 0 1,1 0-1,-1 0 1,0 1-1,0-1 1,0 0-1,-1-1-34,-28 36 299,24-16-286,1 1-1,0-1 1,1 1-1,1 0 1,1 1-1,1-1 1,0 0-1,1 0 1,1 1-1,1-1 0,0 0 1,2 0-1,0 0 1,1 0-1,2 5-12,-4-15-107,-1 1 0,1-1 0,1 0 0,0 0-1,0-1 1,0 1 0,1-1 0,0 0 0,0 0-1,1 0 1,0-1 0,0 0 0,1 0 0,-1-1 0,1 0-1,1 0 1,-1 0 0,0-1 0,1 0 0,0 0 0,0-1-1,0 0 1,1-1 0,-1 0 0,1 0 0,-1 0-1,1-1 1,0-1 0,-1 1 0,1-2 0,0 1 0,-1-1-1,1 0 1,-1-1 0,1 0 0,-1 0 0,0-1-1,1 0 1,-1 0 107,5-6-123,1 0-1,-2 0 0,1-1 0,-1-1 1,-1 0-1,0 0 0,0-1 0,-1-1 1,-1 1-1,0-2 0,-1 1 1,0-1-1,-2 0 0,6-15 124,60-221 158,-67 225-175,57-264 450,-64 269 639,-6 23 762,-9 29-112,1 12-1426,1 1-1,3 1 1,2 0 0,1 0-1,3 1 1,2 0 0,1 0-1,4 26-295,0-58-3,1 0 1,0-1-1,1 1 0,0-1 0,2 0 1,-1 0-1,2 0 0,0 0 0,0-1 0,4 4 3,-7-12-114,0 0 0,0 0 0,1-1 0,-1 1-1,1-1 1,0 0 0,0 0 0,1 0-1,-1-1 1,1 1 0,0-1 0,0 0-1,0-1 1,0 1 0,0-1 0,0 0-1,1 0 1,-1-1 0,1 1 0,-1-1-1,1 0 1,0-1 0,0 0 0,-1 0-1,1 0 1,0 0 0,4-2 114,3-3-730,0-1 1,0 0-1,-1-1 0,0-1 0,0 0 1,0-1-1,-1 0 0,-1 0 1,1-1-1,-2-1 0,1 0 1,-1 0-1,-1-1 0,0 0 1,-1 0-1,4-8 730,81-171-6761,-63 115 8436,-4-2 0,15-72-1675,-27 60 4294,-11 32 1533,-8 54-858,-3 25-3815,-22 94-427,4 1 0,5 1-1,6 1 1,3 19-727,12-129 8,-5 113-1924,21-95-1527,7-31-4955,-10-5 770</inkml:trace>
  <inkml:trace contextRef="#ctx0" brushRef="#br0" timeOffset="1612.793">2277 398 6598,'0'0'3502,"0"0"-1126,0 0-332,0 0-26,0 0-251,0 0-363,0 0-587,3-6-347,-3 4-428,1 0 1,0 0 0,0 0-1,0 0 1,0 0-1,0 1 1,0-1-1,0 0 1,1 1-1,-1-1 1,0 1-1,1 0 1,0-1 0,-1 1-1,1 0 1,0 0-1,-1 0 1,1 0-1,0 0 1,0 0-1,0 0 1,0 1-1,0-1 1,0 1 0,0 0-1,0-1 1,0 1-1,0 0 1,0 0-1,0 0 1,0 0-1,0 1 1,1-1-43,304-22 3123,-304 23-3088,1 0 1,0-1-1,0 1 1,-1 0-1,1 1 1,-1-1-1,1 1 0,-1 0 1,1-1-1,-1 2 1,0-1-1,0 0 1,0 1-1,0-1 1,-1 1-1,1 0 1,0 0-1,-1 0 0,0 0 1,0 0-1,0 0 1,0 1-1,-1-1 1,1 1-1,-1-1 1,0 1-1,0 0 0,0-1 1,0 1-1,-1 0 1,1 0-1,-1 0 1,0-1-1,0 1 1,-1 0-1,1 0 1,-1 0-1,1-1 0,-3 5-35,0 18 109,-2-1-1,-1 1 1,-2-1-1,0 0 1,-1 0-1,-7 10-108,6-13-382,1 0 0,0 1-1,2 0 1,1 0 0,1 0-1,0 1 1,2 0 0,1 3 382,8-13-6727,1-13 327</inkml:trace>
  <inkml:trace contextRef="#ctx0" brushRef="#br0" timeOffset="1924.359">2773 0 16207,'0'0'2883,"0"0"-2210,0 0-65,0 0-351,0 0-257,0 0-321,0 0-4131,0 0-5638</inkml:trace>
  <inkml:trace contextRef="#ctx0" brushRef="#br0" timeOffset="2325.147">3242 397 11787,'0'0'4351,"0"0"-1314,0 0-453,0 0-480,0 0-652,-11 18-406,8-12-975,-9 14 116,1 2 1,1-1-1,1 1 1,1 1-1,0-1 1,2 4-188,-99 465 512,92-310-3293,13-182 2716,0 1 0,0 0 0,1-1 0,-1 1 0,0 0 0,0-1 0,0 1 0,0 0 0,1 0 0,-1-1 0,0 1 1,0 0-1,1-1 0,-1 1 0,0 0 0,1 0 0,-1 0 0,0-1 0,1 1 0,-1 0 0,0 0 0,1 0 0,-1 0 0,0 0 0,1-1 0,-1 1 0,0 0 0,1 0 0,-1 0 0,0 0 0,1 0 0,-1 0 1,1 0-1,-1 0 0,0 0 0,1 1 0,-1-1 0,0 0 0,1 0 0,-1 0 0,0 0 0,1 0 0,-1 1 0,0-1 0,1 0 0,-1 0 0,0 1 0,1-1 65,22-140-2002,-3-27 1839,-14 84 435,4 0 0,3 0 0,5 2 0,2 0 0,4 1-1,22-46-271,-45 123 96,0 0 0,0 0 0,0 0 0,1 1 0,-1-1 0,1 0 0,-1 1 0,1-1 0,0 1 0,0-1 0,0 1 0,0 0 0,1 0 0,-1 0 0,1 0 0,-1 0 0,1 0 0,-1 1 0,1 0 0,0-1 0,0 1 0,0 0 0,0 0 0,0 0 0,0 1 0,0-1-1,0 1 1,0 0 0,0-1 0,0 1 0,0 1 0,0-1 0,0 0 0,1 1 0,-1 0 0,0-1 0,-1 1 0,1 0 0,0 1 0,0-1 0,0 0 0,0 1-96,7 6 37,-1 1-1,0 0 1,0 1 0,-1 0-1,0 0 1,0 0 0,-1 1-1,-1 0 1,0 1 0,-1-1-1,0 1 1,0 0 0,-1 1-1,-1-1 1,0 1 0,-1-1-1,0 1 1,-1 0 0,-1 0-1,1 0 1,-2 0 0,0-1-1,-2 11-36,3-10-31,0 0-1,0 0 0,-1 1 1,0-1-1,-2 0 1,1 0-1,-2 0 0,1-1 1,-2 1-1,0-1 0,0 0 1,-1 0-1,-1 0 0,0-1 1,0 0-1,-1-1 0,0 1 1,-1-1-1,0-1 0,-1 0 1,0 0-1,0-1 0,-1 0 1,0-1-1,-1 0 1,1-1-1,-1 0 0,-8 2 32,11-6-158,1 0-1,0-1 0,-1 0 0,1 0 1,-1-1-1,1 0 0,-1-1 1,1 1-1,-1-2 0,1 1 0,-5-2 159,10 2-211,0-1-1,0 1 1,0 0-1,0-1 0,1 0 1,-1 1-1,0-1 0,1 0 1,-1-1-1,1 1 0,0 0 1,0-1-1,0 1 0,0-1 1,0 1-1,0-1 0,1 0 1,-1 0-1,1 0 0,-1-2 212,-3-32-4810,5-2-3042</inkml:trace>
  <inkml:trace contextRef="#ctx0" brushRef="#br0" timeOffset="2701.413">3805 168 17905,'0'0'3454,"0"0"-1132,0 0-731,0 0-657,0 0-411,0 0-266,5 19-113,-2-9-125,0 1 7,0 1 0,-1-1 0,0 1-1,0 0 1,-1 0 0,-1 0 0,0 0 0,-1 0-1,0 0 1,-3 11-26,-13 47-85,4 0-1,3 1 1,3 1 0,3-1-1,4 46 86,26-8-3560,22-56-6631,-25-43 3240</inkml:trace>
  <inkml:trace contextRef="#ctx0" brushRef="#br0" timeOffset="2995.025">4080 750 1217,'28'-71'8658,"25"-95"4817,-53 166-13346,0 0-1,0 0 0,-1 0 1,1 1-1,0-1 1,0 0-1,-1 0 0,1 0 1,0 0-1,-1 0 1,1 0-1,0 0 0,0 0 1,-1 0-1,1 0 1,0 0-1,-1 0 1,1 0-1,0 0 0,-1 0 1,1 0-1,0 0 1,0 0-1,-1 0 0,1 0 1,0 0-1,-1-1 1,1 1-1,0 0 0,0 0 1,-1 0-1,1 0 1,0-1-1,0 1-128,-16 36 44,4-4 3,1 2 0,2-1 1,2 1-1,1 1 1,1 0-1,2-1 1,2 1-1,1 0 1,2 6-48,-2-35-178,0-1 1,1 0-1,0 1 1,0-1-1,1 0 1,0 0-1,-1 0 1,2 0-1,-1 0 1,0 0-1,1-1 1,0 1-1,0-1 1,1 0-1,-1 0 1,1 0-1,0 0 1,0 0-1,0-1 1,2 2 177,28 9-5006,6-10-3703,-7-7-804</inkml:trace>
  <inkml:trace contextRef="#ctx0" brushRef="#br0" timeOffset="2996.025">4363 23 14093,'0'0'2499,"0"0"-1763,0 0-287,0 0-65,0 0-384,0 0-128,14 86-2755,-2-69-5445</inkml:trace>
  <inkml:trace contextRef="#ctx0" brushRef="#br0" timeOffset="3804.955">4885 508 7047,'0'0'2872,"0"0"-566,0 0 262,0 0-139,0 0-513,0 0-368,-15-9-373,-50-24-305,63 33-837,-1 0 1,1 0-1,0 0 0,-1 0 1,1 1-1,0-1 0,0 1 1,-1-1-1,1 1 0,0 0 1,0 0-1,0 0 0,0 0 1,0 0-1,0 0 0,0 1 1,0-1-1,0 1 0,0-1 1,1 1-1,-1 0 0,1 0 1,-1 0-1,1 0 1,0 0-1,0 0 0,0 0 1,0 0-1,0 0 0,0 2-33,-4 4 100,-11 19-18,2 0 0,1 1 0,2 0 1,0 1-1,2 1 0,1-1 1,2 1-1,0 0 0,3 1 1,0 0-1,2-1 0,1 13-82,0-33-65,1-1 0,-1 1-1,2 0 1,-1 0 0,2-1 0,-1 1 0,1-1-1,0 0 1,1 0 0,0 0 0,1 0-1,0 0 1,0-1 0,1 0 0,0 0-1,0-1 1,1 1 0,-1-2 0,2 1 0,-1-1-1,1 0 1,0 0 0,0-1 0,1 0-1,0 0 1,-1-1 0,2 0 0,-1-1 0,0 0-1,1 0 1,-1-1 0,3 0 65,2-2-461,0 0-1,0 0 1,-1-2 0,1 1 0,-1-2 0,1 0-1,-1-1 1,0 0 0,0 0 0,0-2-1,-1 0 1,0 0 0,0-1 0,0 0 0,-1-1-1,0-1 1,-1 0 0,5-4 461,19-21-1960,-2-1-1,-1-2 1,-2-1 0,15-26 1960,-26 38 316,-2-1 0,0-1 0,-2-1 0,-1 0 0,6-21-316,-18 48 225,0-1 0,0 1 0,0 0 0,-1 0 0,1 0 0,0-1 0,-1 1 0,1 0 0,-1-1 0,0 1 0,0 0 0,0-1 0,0 1 0,0 0 0,-1-1 0,1 1 0,-1 0 1,1-1-1,-1 1 0,0 0 0,0 0 0,0 0 0,0 0 0,0 0 0,-1 0 0,1 0 0,-1 0 0,1 0 0,-1 0 0,1 1 0,-1-1 0,0 1 0,0-1 0,0 1 0,0 0 0,0 0 0,0 0 0,0 0 0,0 0 0,-1 0 0,1 0 1,0 1-1,0-1 0,-1 1 0,0 0-225,-7-1 305,0 0 1,-1 0 0,1 1 0,0 1 0,0 0 0,-1 0-1,1 1 1,0 1 0,0-1 0,1 2 0,-1-1-1,1 1 1,-1 1 0,1 0 0,0 0 0,1 0-1,-1 1 1,1 1 0,1-1 0,-1 1 0,1 1 0,0-1-1,-5 8-305,4-4 59,0 1-1,0-1 1,1 1-1,0 0 1,1 1 0,1 0-1,0 0 1,1 0-1,0 0 1,1 1-1,0-1 1,1 1-1,1 0 1,0 0-1,1 0 1,0-1 0,2 10-59,0-17-26,0 0 1,1 0 0,-1 0-1,1 0 1,1-1 0,-1 1 0,1-1-1,-1 0 1,2 0 0,-1 0-1,0-1 1,1 1 0,0-1 0,0 0-1,0-1 1,1 1 0,-1-1-1,1 0 1,0 0 0,0-1 0,0 0-1,0 0 1,0 0 0,0-1-1,0 1 1,1-2 0,-1 1 0,0-1-1,1 0 1,-1 0 0,1 0-1,-1-1 1,0 0 0,1-1 0,-1 1-1,0-1 1,0 0 0,5-3 25,0-1-50,0 1 1,-1-1 0,0-1 0,-1 0 0,1 0-1,-1-1 1,-1-1 0,1 1 0,-1-1-1,-1 0 1,0-1 0,0 0 0,-1 0-1,0 0 1,-1-1 0,0 0 0,-1 0-1,3-8 50,30-151 1234,-61 262-588,19-73-644,2-1 0,0 2 0,1-1 1,1 0-1,1 0 0,1 1 0,0-1 0,1 0 1,1 0-1,1 0 0,1 0 0,5 12-2,-7-26-199,-1-1-1,1 0 1,-1-1-1,1 1 1,0 0-1,0-1 1,1 0-1,-1 0 1,1 0-1,0 0 1,0 0-1,0-1 1,0 1-1,0-1 1,0 0-1,0-1 0,1 1 1,-1-1-1,1 1 1,0-2-1,-1 1 1,1 0-1,0-1 1,-1 0-1,1 0 1,0 0-1,-1 0 1,1-1-1,1 0 200,81-37-11531,-62 17 5285</inkml:trace>
  <inkml:trace contextRef="#ctx0" brushRef="#br0" timeOffset="4116.611">5879 287 5349,'18'-150'8493,"-20"169"-1185,-1 7-3742,-11 127-2706,24 250-329,-3-261-3400,6-62-6489,0-55 1724</inkml:trace>
  <inkml:trace contextRef="#ctx0" brushRef="#br0" timeOffset="4412.353">5708 654 7271,'-14'-10'3374,"-50"-33"-1047,-28 15 5457,115 14-5414,149-24-80,113-8-2290,-267 43 76,142-4 836,-156 7-901,0 1 0,-1 0 0,1 0 0,0 1 1,-1-1-1,1 1 0,-1 0 0,1 0 0,-1 0 1,0 0-1,0 0 0,0 1 0,0 0 0,0-1 0,0 1 1,-1 0-1,0 0 0,1 0 0,-1 1 0,0-1 1,-1 1-1,1-1 0,0 1 0,-1-1 0,0 1 1,0 0-1,0 0 0,0 1-11,1 113 2,-60 158-136,59-176-2241,26-78-2889,-2-28-3032,-8-6-977</inkml:trace>
  <inkml:trace contextRef="#ctx0" brushRef="#br0" timeOffset="4413.353">6295 28 9545,'0'0'705,"0"0"-705,0 0 0,0 0 0,0 0-2979</inkml:trace>
  <inkml:trace contextRef="#ctx0" brushRef="#br0" timeOffset="4842.093">6748 435 7591,'0'0'2787,"0"0"-881,0 0-476,0 0 562,-10 19 148,-61 117 727,63-117-2728,0 1 0,2 0-1,0 1 1,2 0 0,0 0 0,1 0 0,1 0-1,1 0 1,1 0 0,1 1-139,0-17-9,-1 0 1,1-1-1,0 1 1,0 0-1,0-1 0,0 1 1,1 0-1,0-1 1,0 0-1,0 1 1,1-1-1,-1 0 0,1 0 1,0-1-1,0 1 1,1 0-1,-1-1 1,1 0-1,-1 0 0,1 0 1,0 0-1,0-1 1,0 1-1,1-1 1,-1 0-1,0 0 0,1-1 1,0 1-1,-1-1 1,1 0-1,0 0 1,-1-1-1,5 1 9,3-1 86,0-1 1,0 0 0,0-1-1,0 0 1,0 0-1,0-2 1,-1 1-1,1-2 1,-1 1-1,0-2 1,0 1-1,-1-1 1,1-1-1,-1 0 1,-1 0-1,1-1 1,-1-1-1,-1 1 1,0-1-1,0-1 1,-1 1-1,0-1 1,0-1-1,-1 1 1,0-1-1,-1 0 1,-1-1 0,0 1-1,0-1-86,7-13 315,0 0 0,-2-1 0,-1-1 0,-1 1 0,-1-1 0,-2-1 0,0 1 0,-2-8-315,-1 31 5,-1 0-1,0 1 1,0-1 0,0 0 0,0 0 0,-1 1 0,1-1-1,-1 0 1,0 1 0,0-1 0,0 1 0,-1-1 0,1 1-1,-1-1 1,0 1 0,0 0 0,0 0 0,0 0 0,-1 0-1,1 0 1,-1 0 0,0 1 0,0-1 0,0 1 0,0 0 0,0 0-1,0 0 1,0 0 0,-1 1 0,1-1 0,-1 1 0,0 0-5,-4-1-155,-1 0 1,1 1-1,-1 1 1,0 0 0,1 0-1,-1 0 1,0 1-1,1 0 1,-1 1 0,1 0-1,0 0 1,-1 1-1,1 0 1,0 0 0,0 1-1,-6 4 155,-63 57-6663,52-30-923</inkml:trace>
  <inkml:trace contextRef="#ctx0" brushRef="#br0" timeOffset="5195.091">7496 463 16816,'17'-76'3246,"0"34"285,-13 66-1468,-13 19-1999,-1 0-1,-2 0 0,-3-2 1,-15 34-64,-41 139-1327,159-491 1685,-81 257-216,1 0 0,1 0 0,1 1 0,0 0-1,1 0 1,1 1 0,1 1 0,1 0 0,0 1 0,1 0 0,0 2 0,17-13-142,-28 24 0,1 1 0,-1-1 0,0 1 0,1 0 1,0 0-1,-1 1 0,1-1 0,0 1 0,0 0 0,0 1 0,0-1 0,0 1 1,0 0-1,0 0 0,0 0 0,0 1 0,0 0 0,0 0 0,-1 0 1,1 0-1,0 1 0,0 0 0,-1 0 0,1 0 0,-1 1 0,0-1 0,0 1 1,0 0-1,0 0 0,0 0 0,-1 1 0,1 0 0,-1-1 0,0 1 1,0 0-1,0 0 0,-1 1 0,1-1 0,-1 1 0,1 2 0,5 17-8,-2 1 1,0-1-1,-2 2 0,0-1 0,-2 0 1,-1 1-1,-1-1 0,-1 1 0,-1-1 1,-1 0-1,-2 4 8,-34 151 498,10-58-2506,17-41-4362,11-57-2545</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02.38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574 164 3748,'0'0'896,"0"0"-276,-4-14 405,-15-70 1622,19 82-2514,0-1-1,0 1 0,0 0 0,0 0 0,0 0 0,0 0 0,1 0 0,-1 0 1,1 0-1,0 0 0,-1 0 0,1 0 0,0 0 0,0 0 0,0 1 0,0-1 1,0 0-1,1 0 0,-1 1 0,1-1 0,-1 1 0,1-1 0,-1 1 0,1 0 1,0 0-1,-1 0 0,1 0 0,0 0 0,0 0 0,0 0 0,0 0 0,0 1 1,0-1-1,0 1 0,0-1 0,0 1 0,0 0 0,0 0 0,0 0 0,2 0-132,9-3 44,1 0-1,0 1 1,0 1-1,1 0 1,-1 1-1,0 0 1,0 1-1,0 1 1,0 0-1,0 1 1,-1 1-1,1 0 1,-1 0-1,4 3-43,-17-7-2,0 1 0,-1-1 0,1 0 0,0 0 0,-1 0 0,1 0 0,-1 0 0,1 0 0,0 1 0,-1-1 0,1 0 0,0 0 0,-1 0 0,1 1 0,0-1 0,-1 0 0,1 1 0,0-1 0,0 0 1,-1 1-1,1-1 0,0 0 0,0 1 0,0-1 0,0 0 0,-1 1 0,1-1 0,0 0 0,0 1 0,0-1 0,0 1 0,0-1 0,0 0 0,0 1 0,0-1 0,0 1 0,0-1 0,0 0 0,0 1 0,0-1 0,0 1 0,1-1 0,-1 0 0,0 1 0,0-1 0,0 0 0,0 1 0,1-1 0,-1 0 0,0 1 0,0-1 0,1 0 0,-1 1 0,0-1 0,1 0 0,-1 0 0,0 0 0,1 1 0,-1-1 0,0 0 0,1 0 2,-39 4-102,35-4 117,-15 1 33,0-1 0,-1-1 0,1 0 0,0-1 0,0-1 0,0-1 0,-17-6-48,35 10 4,0-1-1,-1 1 1,1-1-1,0 1 1,-1-1 0,1 1-1,0-1 1,0 0-1,-1 1 1,1-1 0,0 1-1,0-1 1,0 1-1,0-1 1,0 0-1,0 1 1,0-1 0,0 0-1,0 1 1,0-1-1,0 1 1,0-1 0,0 1-1,1-1 1,-1 0-1,0 1 1,0-1 0,1 1-1,-1-1 1,0 1-1,1-1 1,-1 1-1,1-1 1,-1 1 0,0-1-1,1 1 1,-1 0-1,1-1 1,-1 1 0,1 0-1,-1-1 1,1 1-1,-1 0 1,1 0-1,0-1 1,-1 1 0,1 0-1,-1 0 1,1 0-1,0 0 1,-1 0 0,1 0-1,-1 0 1,1 0-1,0 0 1,-1 0-1,1 0 1,-1 0 0,1 1-1,0-1 1,-1 0-1,1 0 1,-1 0 0,1 1-1,-1-1 1,1 0-1,-1 1 1,1-1-1,-1 1 1,1-1-4,187-3 101,-211 3-105,7-1 20,0 1 0,-1 0 0,1 1 0,0 1 0,0 0 0,1 1 0,-1 1 0,0 1-1,1 0 1,-3 2-16,17-7-3,0 0 0,0 1 0,0-1-1,0 0 1,0 1 0,0-1 0,1 1-1,-1-1 1,0 1 0,0-1 0,1 1 0,-1-1-1,0 1 1,1 0 0,-1 0 0,0-1-1,1 1 1,-1 0 0,1 0 0,-1-1 0,1 1-1,0 0 1,-1 0 0,1 0 0,0 0-1,0 0 1,-1 0 0,1 0 0,0 0-1,0 0 1,0 0 0,0-1 0,0 1 0,0 0-1,1 0 1,-1 0 0,0 0 0,0 0-1,1 0 1,-1 0 0,0 0 0,1-1 0,-1 1-1,1 0 1,-1 0 0,1 0 0,0-1-1,-1 1 1,1 0 0,0-1 0,-1 1-1,1-1 1,0 1 0,0 0 0,0-1 3,47 28-170,71 14 112,-118-41 54,-1 0 1,0 0 0,0 0 0,0 0 0,0 0-1,0 0 1,-1 0 0,1 0 0,0 0 0,0 0 0,-1 0-1,1 0 1,0 0 0,-1 0 0,1 0 0,-1 0-1,1-1 1,-1 1 0,0 0 0,1 0 0,-1 0-1,0-1 1,0 1 0,1 0 0,-1-1 0,0 1-1,0 0 1,0-1 0,0 1 0,0-1 0,0 0 0,0 1-1,0-1 1,0 0 0,0 0 0,0 1 0,0-1-1,0 0 1,0 0 0,0 0 0,0 0 0,0 0-1,0 0 1,0-1 0,0 1 0,0 0 3,-4 1-8,-71 25 55,44-17-77,0 2 1,1 1-1,1 1 0,0 2 0,-11 8 30,40-23-10,0 0 0,0 0 0,0 0 0,0 0 0,0 1-1,0-1 1,0 0 0,0 0 0,0 1 0,1-1 0,-1 1-1,0-1 1,0 1 0,0-1 0,0 1 0,0 0 0,1-1-1,-1 1 1,0 0 0,1 0 0,-1-1 0,0 1 0,1 0-1,-1 0 1,1 0 0,-1 0 0,1 0 0,0 0 0,-1 0 0,1 0-1,0 0 1,0 0 0,-1 0 0,1 0 0,0 0 0,0 0-1,0 0 1,0 0 0,0 0 0,1 0 0,-1 0 0,0 0-1,0 0 1,1 0 0,-1 0 0,1 0 0,-1 0 0,1 0 0,-1 0-1,1-1 1,-1 1 0,1 0 0,0 0 0,-1 0 0,1-1-1,0 1 1,0 0 0,0-1 0,-1 1 0,1-1 0,0 1-1,1 0 11,108 16-16,-110-16 17,1-1 0,-1 1 0,0-1 0,1 1 0,-1 0 0,0-1 0,0 1 0,0 0 1,0-1-1,0 1 0,0 0 0,0-1 0,0 1 0,0 0 0,0-1 0,0 1 0,0 0 0,0-1 0,0 1 0,0-1 0,-1 1 0,1 0 0,0-1 0,-1 1 0,1-1 0,0 1 0,-1-1 0,1 1 0,-1-1 0,1 1 0,0-1 0,-1 1 0,1-1 0,-1 1 0,0-1 0,1 0 0,-1 1 0,1-1 0,-1 0 0,0 0 0,1 1 0,-1-1 0,1 0 0,-1 0 0,0 0 0,1 0 0,-1 0 0,0 0 0,1 0 0,-1 0 0,0 0 0,1 0 0,-1 0 0,0 0 0,1 0 0,-1-1 0,1 1 0,-2 0-1,-297 80 715,298-80-716,1 0 0,-1 0-1,0 0 1,0 0 0,1 0-1,-1 0 1,0 0-1,0 1 1,0-1 0,1 0-1,-1 0 1,0 1 0,1-1-1,-1 1 1,0-1-1,1 1 1,-1-1 0,1 1-1,-1-1 1,0 1 0,1-1-1,-1 1 1,1 0-1,0-1 1,-1 1 0,1 0-1,-1-1 1,1 1 0,0 0-1,0-1 1,-1 1-1,1 0 1,0 0 0,0 0-1,0-1 1,0 1-1,0 0 1,0 0 0,0-1-1,0 1 1,0 0 0,0 0-1,0 0 1,1-1-1,-1 1 1,0 0 0,1-1-1,-1 1 1,0 0 0,1 0-1,-1-1 1,1 1-1,-1-1 1,1 1 0,-1 0-1,1-1 1,-1 1 0,1-1-1,0 1 1,-1-1-1,1 0 1,0 1 1,184 56 144,-185-57-144,1 1 0,-1-1 0,0 1 0,1 0 0,-1-1 0,0 1 0,0-1 0,1 1 0,-1-1 0,0 1 0,0 0 0,0-1 0,0 1 0,0 0 0,0-1 0,0 1 0,0 0 0,0-1 0,0 1 0,0-1 0,0 1 0,0 0 0,-1-1 0,1 1 0,0-1 0,0 1 0,-1 0 0,1-1 0,0 1 0,-1-1 0,1 1 0,0-1 0,-1 1 0,1-1 0,-1 0 0,1 1 0,-1-1 0,1 1 0,-1-1 0,1 0 0,-1 1 0,0-1 0,1 0 0,-1 0 0,1 0 0,-1 1 0,0-1 0,1 0 0,-1 0 0,0 0 0,1 0 0,-1 0 0,1 0 0,-1 0 0,0 0 0,1 0 0,-2-1 0,-364 59 1052,361-57-1053,-39 24-36,80-3-548,-30-21 541,55 13-430,1-4 0,0-2 0,46-1 474,-60-4-84,-6-2 59,-34-3 186,-27-2 285,-163 4 1161,129 10-1422,52-10-187,0 0-1,0 0 0,0 0 0,0 1 0,0-1 0,0 0 0,0 1 0,1-1 0,-1 1 0,0-1 1,0 1-1,0-1 0,1 1 0,-1-1 0,0 1 0,1 0 0,-1-1 0,0 1 0,1 0 0,-1 0 1,1 0-1,-1-1 0,1 1 0,0 0 0,-1 0 0,1 0 0,0 0 0,0 0 0,-1 0 1,1 0-1,0 0 0,0 0 0,0-1 0,0 1 0,0 0 0,0 0 0,0 0 0,1 0 0,-1 0 1,0 0-1,1 0 0,-1 0 0,0 0 0,1-1 0,-1 1 0,1 0 0,-1 0 0,1 0 0,-1-1 1,1 1-1,0 0 0,-1-1 0,1 1 3,10 8-29,0-2-1,1 1 1,0-1-1,0-1 1,1 0 0,-1-1-1,1 0 1,0-1 0,0-1-1,1 0 1,-1-1 0,10 1 29,-15-1-7,0 0 0,0 0 0,1-1 1,-1 0-1,0-1 0,1 0 0,-1 0 0,0-1 1,1 0-1,-1 0 0,0-1 0,0 0 1,0 0-1,0-1 0,5-3 7,-11 3 22,0 1 0,0-1 0,0 0-1,-1 0 1,1-1 0,-1 1 0,0 0 0,0-1-1,0 1 1,0 0 0,-1-1 0,1 1-1,-1-1 1,0 1 0,0-1 0,0 1 0,0-1-1,-1-2-21,4-38 211,3 29-193,2 2-1,-1-1 1,2 1-1,-1 0 1,2 1-1,0 0 1,0 1-1,1 0 1,6-4-18,-6 5 42,0 0 1,-1-1-1,0-1 0,-1 1 1,0-1-1,-1-1 1,0 0-1,-1 0 1,5-11-43,-25-10 2237,3 29-786,19 8-1441,1 0 0,0 0-1,0-1 1,-1-1 0,1 0-1,1 0 1,-1-1 0,0 0 0,0 0-1,0-1 1,0-1 0,0 0-1,-1 0 1,1-1 0,0 0-1,-1-1 1,0 0 0,0 0-1,0-1 1,0 0 0,-1-1 0,0 0-1,0 0 1,0-1 0,-1 1-1,0-2 1,3-4-10,-6 7 71,-1 0 1,0-1-1,-1 0 0,1 1 1,-1-1-1,0 0 0,-1 0 1,1-1-1,-1 1 0,0 0 1,-1 0-1,1-1 0,-1 1 0,-1 0 1,0-5-72,1-8 1284,0 18-1182,21 5-161,-19-3 29,0 1 0,-1 0 0,1 1 1,-1-1-1,1 0 0,-1 0 0,0 1 0,0-1 0,0 0 1,0 1-1,0-1 0,-1 1 0,1-1 0,-1 1 0,0-1 1,0 1-1,1 0 0,-2-1 0,1 1 0,0-1 0,0 1 1,-1-1-1,1 1 0,-1 0 0,0-1 0,0 0 0,0 1 1,0-1-1,0 0 0,-1 1 0,1-1 0,-1 0 0,1 0 1,-2 1 29,-27 23-2790,6-13-2887,4-5-4317</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1:39.300"/>
    </inkml:context>
    <inkml:brush xml:id="br0">
      <inkml:brushProperty name="width" value="0.05" units="cm"/>
      <inkml:brushProperty name="height" value="0.05" units="cm"/>
    </inkml:brush>
  </inkml:definitions>
  <inkml:trace contextRef="#ctx0" brushRef="#br0">0 897 12300,'0'0'3843,"0"0"-1852,0 0-619,0 0 97,0 0-429,22-3-468,273-17 122,152-11-572,-434 30-133,-4 0-12,0 1 0,0-2 0,0 1-1,0-1 1,-1 0 0,1-1 0,-1 0-1,1-1 1,-1 1 0,0-2 0,1 0 23,-8 3-3,-1 1 1,1-1 0,-1 1-1,1-1 1,-1 1 0,0-1-1,0 0 1,0 1 0,0-1-1,0 1 1,0-1 0,0 0-1,0 1 1,-1-1 0,1 1-1,0-1 1,-1 0 0,0 1 0,1 0-1,-1-1 1,0 1 0,0-1-1,0 1 1,0 0 0,0-1-1,0 1 1,0 0 0,0 0-1,0 0 1,0 0 0,-1 0-1,1 0 1,-1 0 0,1 0-1,0 1 1,-1-1 0,1 1-1,-1-1 1,0 1 0,1-1 0,-1 1-1,1 0 1,-1 0 0,0 0 2,-5-5-5,-191-115 149,175 90 529,37 39 213,-3 1-850,1 0 0,-2 0 0,1 1 0,-1 1 1,-1 0-1,0 0 0,-1 1 0,-1 0 0,0 0 1,0 1-1,-1 0 0,-1 0 0,0 0 0,-1 1 0,-1 0 1,0 0-1,-1 0 0,-1 0 0,0 0 0,-1 0 1,0 0-1,-2 0 0,1 0 0,-2 0 0,0 0 0,-1-1 1,-5 15-37,-8 2-217,-1-1 1,-2-1 0,0 0-1,-2-2 1,-1-1-1,-12 11 217,-46 35-10707,54-49-947</inkml:trace>
  <inkml:trace contextRef="#ctx0" brushRef="#br0" timeOffset="1359.647">2365 492 10954,'-1'-15'3283,"-7"-45"-1297,7 56-1789,-1 1 0,0-1 0,0 1 0,-1 0-1,1 0 1,-1 0 0,1 0 0,-1 0 0,0 0 0,0 1-1,0 0 1,-1-1 0,1 1 0,-1 0 0,1 1 0,-1-1-1,1 0 1,-1 1 0,0 0 0,0 0 0,0 0-1,0 1 1,1-1 0,-1 1 0,0 0 0,0 0 0,0 0-1,0 0 1,0 1 0,0 0 0,-3 1-197,4-2 32,-8 1 38,0 1 0,0 1 0,0-1 0,1 2 0,-1 0 0,1 0 0,0 1 0,0 0 1,0 0-1,1 1 0,0 1 0,0 0 0,0 0 0,1 0 0,0 1 0,1 0 0,-1 2-70,-8 9 18,2 0 0,0 1 1,1 0-1,1 1 0,1 1 0,0 0 1,-1 10-19,5-13 5,2 1 0,0 1 1,1-1-1,1 1 0,1 0 1,1-1-1,0 1 0,2 0 1,0 0-1,2 0 0,0-1 1,2 4-6,-4-18-1,0-1 0,0 0 0,0 0 0,1 1-1,-1-1 1,1 0 0,1 0 0,-1-1 0,1 1 0,0 0 0,0-1 0,0 1 0,0-1 0,1 0 0,0 0 0,0-1 0,0 1 0,0-1-1,0 0 1,1 0 0,-1 0 0,1 0 0,0-1 0,0 0 0,0 0 0,0 0 0,0-1 0,1 0 0,-1 0 0,0 0 0,1 0 0,-1-1 0,1 0-1,-1 0 1,5-1 1,-3-1 0,0-1 0,0 1-1,-1-1 1,1 0-1,-1-1 1,0 0-1,0 0 1,0 0-1,0 0 1,-1-1-1,0 0 1,0 0 0,0-1-1,-1 1 1,1-1-1,-2 0 1,1 0-1,0-1 1,1-4 0,43-133 125,-46 133-113,66-210 1194,-68 275-176,2-25-902,1-1 1,1 0-1,2 0 0,0 0 0,2-1 0,1 0 0,1 0 0,2-1 0,0 0 1,4 2-129,-12-20-57,1-1 1,0 0 0,1 0 0,0 0 0,0-1 0,0 0 0,1 0 0,-1 0 0,1-1 0,1 0 0,-1 0 0,1-1-1,0 0 1,0-1 0,0 1 0,1-1 0,-1-1 56,43-2-3440,0-24-4007,-28 3 1260</inkml:trace>
  <inkml:trace contextRef="#ctx0" brushRef="#br0" timeOffset="2008.345">2757 514 10698,'0'0'4351,"0"0"-1602,0 0-672,0 0-534,0 0-241,0 15 86,-7 237 2253,-34 214-2894,33-393-1072,3 64-4416,23-125-4254,-1-19 2536</inkml:trace>
  <inkml:trace contextRef="#ctx0" brushRef="#br0" timeOffset="2009.345">2783 804 7015,'22'-195'6651,"-20"187"-6199,-2 5-156,0 0 0,0-1 1,1 1-1,-1 0 0,1 0 1,0 0-1,0 0 0,0 0 1,0 0-1,0 0 0,0 0 1,1 0-1,0 1 1,-1-1-1,1 1 0,0-1 1,0 1-1,1-1 0,-1 1 1,0 0-1,1 0 0,-1 0 1,1 1-1,0-1 0,0 0 1,0 1-1,-1 0 1,1 0-1,0 0 0,0 0 1,1 0-1,-1 0-296,7 2 31,0 0 0,-1 1-1,1 0 1,0 0 0,-1 1 0,0 0 0,0 1-1,0 0 1,0 1 0,-1-1 0,1 2 0,-1-1-1,-1 1 1,1 0 0,-1 1 0,0-1 0,0 2-1,-1-1 1,0 1 0,0 0 0,-1 0 0,0 0-1,0 1 1,-1 0 0,0 0 0,-1 0 0,1 0-1,-2 1 1,0-1 0,0 1 0,0-1 0,-2 1-1,1 0 1,-1 0 0,0-1 0,-1 1 0,0 0-1,-1 0 1,-1 5-31,-3-5-218,1 0 0,-2-1 0,1 0 0,-1 0 0,-1-1 0,1 0 0,-1 0 0,-1-1 0,0 0 0,0 0 0,0-1 0,0 0 0,-1-1 0,0 0 0,0 0 0,-1-1 0,1 0 0,-1-1 0,0-1 0,0 1 0,0-2 0,0 1 1,0-2-1,-3 1 218,13 0-177,-1-1 1,0 1 0,0 0 0,0-1 0,0 1 0,0-1 0,0 0 0,0 0 0,0 1 0,0-1 0,0 0 0,0-1 0,0 1 0,0 0 0,0-1 0,0 1 0,0-1 0,0 0 0,0 1 0,0-1 0,0 0 0,0 0 0,1 0 0,-1 0 0,0-1 0,1 1 0,-1 0 0,1-1-1,-1 1 1,1-1 0,0 1 0,0-1 0,0 0 0,-1 0 0,2 1 0,-1-1 0,0 0 0,0 0 0,1 0 0,-1 0 0,0 0 176,6-22-4185</inkml:trace>
  <inkml:trace contextRef="#ctx0" brushRef="#br0" timeOffset="2010.345">3297 516 11179,'0'0'3550,"0"0"-662,0 0-283,0 0-550,7 19-539,1-2-1233,-3-7-164,-1 0-1,0 0 0,-1 1 1,1 0-1,-2-1 1,0 1-1,0 0 0,-1 0 1,0 0-1,-1 0 1,-1 9-119,-31 220 702,-1 7-1229,24-82-4955,9-155 4064,1 25-3864,8-19-2335,-2-15 2407</inkml:trace>
  <inkml:trace contextRef="#ctx0" brushRef="#br0" timeOffset="2273.425">3314 1075 5990,'-1'-73'2182,"3"0"0,2 1 1,5-1-1,2 1 0,9-25-2182,-19 93 181,-1 1 0,1-1 0,0 0 0,0 0 0,0 1 0,0-1 0,1 0 0,-1 1 0,1 0 0,0-1 0,0 1 0,1 0 0,-1 0 0,0 0 0,1 0 0,0 0 0,0 1 0,0-1 0,0 1-1,0 0 1,0 0 0,1 0 0,-1 0 0,1 0 0,-1 1 0,1 0 0,0-1 0,-1 1 0,1 1 0,0-1 0,0 1 0,0-1 0,0 1 0,0 0 0,-1 0 0,1 1 0,0-1 0,0 1 0,1 0-181,1 1 9,1 1 0,-1-1 0,0 1 0,0 1 0,0-1 1,0 1-1,0 0 0,-1 0 0,1 1 0,-1 0 0,0 0 0,-1 0 1,1 0-1,-1 1 0,0 0 0,-1-1 0,1 2 0,-1-1 1,0 0-1,-1 1 0,1-1 0,-1 1 0,-1-1 0,1 1 0,-1 0 1,0 0-1,-1 0 0,1 0 0,-1 0 0,-1 0 0,0 0 1,1 0-1,-2-1 0,1 1 0,-1 0 0,0 0 0,-1-1 0,0 0 1,0 1-1,0-1 0,0 0 0,-1 0-9,-5 6-34,1 0 1,-2 0-1,0 0 1,0-1-1,-1-1 0,0 0 1,-1 0-1,0-1 0,0-1 1,-1 0-1,0-1 1,-1 0-1,0-1 0,0 0 1,-12 2 33,-82 7-2982,104-15 2535,-15-2-2687,10-6-2846,6-2-4067</inkml:trace>
  <inkml:trace contextRef="#ctx0" brushRef="#br0" timeOffset="2579.543">3895 315 15919,'0'0'3395,"0"0"-1040,0 0-466,0 0-677,0 0-529,0 0-288,0 0-181,10 19-70,-3-7-116,-3-6-11,1 1 0,-1 1 0,-1-1 0,1 1 0,-1-1 0,-1 1 0,1 0 0,-1 0 0,-1 0-1,1 0 1,-1 0 0,-1 1 0,0-1 0,0 0 0,0 0 0,-2 3-17,-11 98 32,4 0 0,5 54-32,4-161 30,11 109-2234,-10-108 1947,0 0 1,0 0-1,0 0 0,0 0 1,1-1-1,-1 1 0,1 0 0,0-1 1,0 1-1,0-1 0,0 0 1,0 1-1,0-1 0,0 0 1,1 0-1,-1-1 0,1 1 1,0 0-1,-1-1 0,1 0 1,0 1-1,0-1 0,0 0 1,0 0-1,0-1 0,0 1 1,0-1-1,0 1 0,0-1 0,0 0 1,0 0-1,0-1 0,2 1 257,10-5 59,-1-1-1,0 0 1,0-1-1,-1-1 0,0 0 1,0 0-1,-1-1 1,0-1-1,0 0 0,-1-1 1,-1 0-1,0-1 0,0 0 1,-1 0-1,-1-1 1,6-11-59,0 5 629,-2 4-29,0 0 0,-1 0 0,-1-1-1,0-1 1,-1 0 0,-1 0 0,-1-1 0,0 1 0,-1-2-1,-1 1 1,-1-1 0,0 1 0,-2-1 0,0-8-600,-2 26 54,0 0 1,0 0-1,0 0 1,0-1-1,0 1 1,-1 0-1,1 0 1,0 0-1,-1 0 1,1-1-1,-1 1 0,0 0 1,1 0-1,-1 0 1,0 0-1,1 0 1,-1 0-1,0 1 1,0-1-1,0 0 1,0 0-1,0 1 1,0-1-1,0 0 1,0 1-1,0-1 0,0 1 1,0-1-1,-1 1 1,1 0-1,0-1 1,0 1-1,0 0 1,-1 0-1,1 0 1,0 0-1,0 0 1,0 0-1,-1 0 1,1 0-1,0 1 0,0-1 1,0 0-1,0 1 1,-1-1-1,1 1 1,0-1-1,0 1 1,0-1-1,0 1 1,0 0-1,0 0 1,0-1-1,0 1 1,1 0-1,-1 0 0,0 0 1,0 0-1,1 0 1,-1 0-1,1 0 1,-1 0-1,1 1 1,-1-1-55,-9 15 75,1 1 1,1 0-1,0 1 1,1-1 0,1 2-1,1-1 1,0 0-1,2 1 1,0 0-1,1 0 1,0 0-1,2 0 1,1 4-76,-2-10-50,0 0-48,0 0 1,0 1-1,1-1 0,1 1 0,1-1 1,-1 1-1,2-1 0,0 0 1,1 0-1,0 0 0,1 0 1,6 10 97,28-1-5430,-10-27-2727,-11-6-373</inkml:trace>
  <inkml:trace contextRef="#ctx0" brushRef="#br0" timeOffset="2878.029">4407 139 10122,'0'0'5733,"0"0"-3235,0 0 33,0 0-898,0 0-1120,0 0-481,0 0-32,0 0-160,0 0-1602,10 9-5829</inkml:trace>
  <inkml:trace contextRef="#ctx0" brushRef="#br0" timeOffset="3859.699">4989 536 7239,'0'0'2925,"0"0"-437,0 0-32,0 0-225,0 0-485,-16-4-566,5 1-992,8 2-141,-1-1 0,0 1-1,0 0 1,0 0 0,0 0 0,0 1 0,0-1 0,0 1 0,0 0 0,0 0 0,0 1 0,0-1 0,0 1 0,0 0 0,1 0-1,-1 0 1,0 0 0,0 1 0,0-1 0,1 1 0,-1 0 0,1 0 0,0 0 0,-1 1 0,-1 1-47,-10 13 168,1 0 0,0 1 1,1 0-1,1 1 0,1 1 1,1 0-1,0 0 1,2 1-1,0 0 0,2 0 1,0 1-1,1-1 0,2 1 1,0 1-1,0 8-168,4-22 3,-1 0 0,1 0 1,1 0-1,0 0 0,0-1 0,0 1 0,1-1 1,1 0-1,-1 1 0,1-1 0,1-1 1,0 1-1,0-1 0,0 0 0,1 0 1,0 0-1,0-1 0,0 1 0,1-2 1,0 1-1,0-1 0,1 0 0,0 0 1,-1-1-1,2 0 0,-1-1 0,0 0 0,1 0 1,-1-1-1,1 0 0,0 0 0,0-1 1,4 1-4,15-3-223,0 0 0,1-1-1,-1-2 1,0-1 0,0-2 0,-1 0 0,0-2 0,0-1 0,-1-1 0,0-1 0,-1-1 0,-1-1 0,0-2 0,-1 0 0,0-1 0,-1-2 0,-1 0 0,-1-1 0,-1-1 0,-1-1 0,-1-1-1,-1 0 1,3-6 223,-14 22 22,0 0 0,-1-1 0,0 1-1,0-1 1,0 0 0,-1 0-1,0 0 1,-1 0 0,0 0 0,0-1-1,0 1 1,-1-1 0,-1 1-1,1-1 1,-2-5-22,-2 10 162,-1 0 0,1 1 0,-1-1 0,0 1 0,0 0 0,0 0 0,-1 0 0,1 0 0,-1 1 1,1-1-1,-1 1 0,0 1 0,0-1 0,0 1 0,0 0 0,0 0 0,0 0 0,0 0 0,-1 1 0,1 0 0,0 0 0,0 1 0,0-1 0,0 1 0,-5 1-162,6-1 76,-8 0 30,-1 0 0,1 1 0,0 1 0,0 0 0,1 1 0,-1 0 0,1 0 0,-1 2 0,1-1 0,1 1 1,-1 1-1,1 0 0,0 0 0,1 1 0,0 0 0,0 1 0,0 0 0,1 0 0,1 1 0,0 0 0,0 1 0,1-1 0,0 1 1,1 0-1,0 1 0,1-1 0,0 1 0,1 0 0,0 0 0,1 0 0,0 6-106,0-10-7,1 0 0,1 0 0,0 0-1,0 0 1,1 1 0,0-1 0,0 0 0,0 0 0,1-1-1,1 1 1,-1 0 0,1-1 0,1 1 0,-1-1-1,1 0 1,0 0 0,1 0 0,0-1 0,0 1 0,0-1-1,1 0 1,0-1 0,0 0 0,0 0 0,1 0 0,0 0-1,0-1 1,0 0 0,0-1 0,0 1 0,1-2 0,1 1 7,-2 0-160,0-1 1,1 0 0,0-1 0,0 0 0,-1 0 0,1 0-1,0-1 1,0 0 0,0-1 0,-1 0 0,1 0 0,0 0 0,0-1-1,-1-1 1,0 1 0,1-1 0,-1 0 0,0-1 0,0 1 0,-1-2-1,1 1 1,-1-1 0,0 0 0,0 0 0,0 0 0,-1-1-1,0 0 1,0 0 0,0 0 0,-1-1 0,0 1 0,2-6 159,4-24 8,-2 0 0,-1-1-1,-2 1 1,-1-1 0,-2-17-8,-2 44 14,0-83 2089,-11 86-33,1 29-1639,9-19-444,-9 23 17,0 0 1,2 1-1,2 0 0,0 1 0,1-1 1,2 1-1,1 0 0,1 0 1,2 0-1,1 7-4,-1-29-189,0 0-1,1 0 1,0 0 0,1 0-1,-1 0 1,1-1 0,0 1-1,0-1 1,1 0 0,-1 1 0,1-1-1,1-1 1,0 2 189,49 24-7986,-25-27 1713</inkml:trace>
  <inkml:trace contextRef="#ctx0" brushRef="#br0" timeOffset="4233.552">5856 569 2498,'17'-157'10933,"-16"103"-3805,-1 54-4476,0 7-426,-30 216-106,-1 126-1885,30-282-833,10-75-128,39-194 752,-46 193-15,0 0-1,0 1 1,1-1-1,0 1 1,1 0-1,0 0 1,0 0-1,0 1 1,1-1-1,1 1 1,-1 0 0,1 1-1,0-1 1,0 1-1,1 0 1,0 1-1,0 0 1,0 0-1,1 0 1,0 1-1,0 0 1,0 0-1,0 1 1,0 0-1,1 1 1,-1 0-1,1 0 1,0 1-1,0 0 1,-1 0-1,1 1 1,2 0-11,-2 4 0,-1 0 0,0 0 0,-1 1 1,1 0-1,-1 0 0,0 1 0,0 0 0,0 0 0,-1 1 1,0 0-1,0 0 0,-1 0 0,0 1 0,0-1 1,-1 1-1,0 1 0,-1-1 0,1 0 0,-1 1 1,-1 0-1,0-1 0,0 1 0,-1 0 0,0 0 1,0 0-1,-1 0 0,0 2 0,-3 3-35,0 0 0,-1-1 0,0 1 0,-1-1 0,-1 0 0,0 0 0,0-1 0,-2 0 0,1 0 0,-2-1 1,1 1-1,-1-2 0,-1 1 0,0-2 0,-1 1 0,0-1 0,0-1 0,0 0 0,-1 0 0,-1-2 0,1 1 0,-1-1 0,0-1 0,0 0 0,-1-1 0,0-1 0,1 0 0,-1-1 0,0 0 0,0-1 0,-8 0 35,16-1-64,1 0-1,0 0 0,-1-1 1,1 0-1,0 1 0,-1-2 1,1 1-1,0-1 0,0 1 1,0-1-1,0-1 0,1 1 1,-1-1-1,0 0 0,1 0 1,0 0-1,0 0 0,0-1 1,0 0-1,0 0 0,-3-4 65,5 4-250,0 0 0,0 0 0,0-1 0,0 1-1,1-1 1,-1 1 0,1-1 0,0 1 0,1-1 0,-1 0 0,1 1-1,0-1 1,0 0 0,0 0 0,1 1 0,0-1 0,0-1 250,14-35-4922,9 0-2707</inkml:trace>
  <inkml:trace contextRef="#ctx0" brushRef="#br0" timeOffset="4585.877">6481 356 11467,'0'0'6310,"0"0"-2707,0 0-902,0 0-843,0 0-886,0 0-433,9 17-203,-4-6-293,0-2-11,0 0 0,-1 1 0,0 0 0,-1 0 0,0 0 0,0 0 0,-1 1 0,0-1 0,-1 1 0,0 0 0,-1-1 0,0 10-32,-5 21 47,-3 18-125,3 1-1,2 0 1,3 0-1,3 16 79,20-2-3779,12-39-3460,-11-25 561</inkml:trace>
  <inkml:trace contextRef="#ctx0" brushRef="#br0" timeOffset="4874.307">6895 662 4164,'2'-15'4084,"0"-3"-2704,5-34-61,-5 11 9050,-2 88-9776,-2-25-230,1 1 0,1 0 0,2 0 0,0 0 0,1-1 0,1 1 0,2-1 0,0 0 0,6 14-363,-11-33-6,0-1 0,0 0 0,1 0 0,-1 0 0,0 0 0,1 0 0,-1 0 0,1 0 0,0-1 0,-1 1 0,1-1 0,0 1 0,0-1 0,0 1 0,0-1 0,0 0 0,0 0 0,1 0 0,-1 0 0,0-1 0,1 1 0,-1 0 0,0-1 0,1 0 0,-1 0 0,0 1 0,1-1 0,-1-1 0,1 1 0,-1 0 0,0 0 0,1-1 0,-1 0 0,0 1 0,1-1 0,-1 0 0,0 0 0,0 0 0,0 0 0,0-1 0,0 1 0,0-1 0,0 1 0,0-1 0,0 1 0,-1-1 0,1 0 0,-1 0 0,1-1 6,8-10 144,-1 0-1,0-1 0,-1 0 1,-1-1-1,0 0 1,-1 0-1,-1 0 1,0-1-1,-1 0 0,-1 0 1,0 0-1,-1 0 1,-1 0-1,0-1 1,-2-1-144,1 15 61,0 1 1,0 0 0,0-1-1,-1 1 1,1-1 0,-1 1-1,0-1 1,1 1 0,-1 0-1,0 0 1,0-1 0,-1 1 0,1 0-1,0 0 1,-1 0 0,0 0-1,1 0 1,-1 1 0,0-1-1,0 0 1,0 1 0,0-1-1,0 1 1,0 0 0,0 0-1,0 0 1,-1 0 0,1 0 0,0 0-1,-1 0 1,1 1 0,-1-1-1,1 1 1,-1 0 0,1 0-1,0 0 1,-1 0 0,1 0-1,-1 0 1,1 1 0,-1-1-1,1 1 1,-1 0 0,1 0 0,0-1-1,0 2 1,-1-1 0,1 0-1,0 0 1,0 1 0,0-1-1,0 1 1,0-1 0,0 2-62,-12 7 22,2 0 0,-1 1 0,1 1 1,1 0-1,0 1 0,1 0 0,0 0 0,1 1 1,0 0-1,1 1 0,1 0 0,0 0 0,2 1 1,-1-1-1,2 1 0,0 0 0,1 1 0,0-1 1,2 1-1,0-1 0,0 1 0,2-1 1,0 1-1,1-1 0,3 15-22,-3-25-188,0 0 0,0-1 0,0 1 0,1 0 1,0-1-1,0 0 0,0 0 0,1 0 0,0 0 0,0 0 0,0-1 0,0 1 0,1-1 1,0 0-1,0 0 0,0-1 0,0 0 0,0 0 0,1 0 0,-1 0 0,1-1 1,5 2 187,135 10-14599,-96-18 5966</inkml:trace>
  <inkml:trace contextRef="#ctx0" brushRef="#br0" timeOffset="5423.413">8608 421 6406,'0'0'4650,"0"0"-3209,0 0-859,-10 17 187,1-2-514,2-5-3,0 1 0,1 0 0,0 1 1,1-1-1,1 1 0,0 0 0,0 1 1,1-1-1,0 1-252,-2 16 447,2-1-1,0 1 1,2-1 0,1 1 0,1 0 0,3 10-447,-3-31 25,0 0 0,1 0 0,0 0 0,0 0 0,1 0 0,0-1 0,0 1 0,1-1 1,0 0-1,1 0 0,-1 0 0,1 0 0,0-1 0,1 0 0,0 0 0,0 0 0,0-1 0,0 0 0,1 0 1,0-1-1,0 1 0,0-2 0,1 1 0,1 0-25,-5-2 58,1-1-1,-1 1 1,0-1 0,0 0 0,0 0 0,1 0-1,-1-1 1,1 1 0,-1-1 0,0 0-1,1-1 1,-1 1 0,0-1 0,1 0 0,-1 0-1,0 0 1,0 0 0,1-1 0,-1 0 0,0 1-1,-1-2 1,1 1 0,0 0 0,-1-1-1,1 0 1,-1 1 0,0-1 0,0-1 0,0 1-1,0 0 1,0-1 0,-1 0 0,1 1-1,-1-1 1,0-1-58,6-11 458,-2 0 0,1 0 0,-2-1 0,0 1 0,-1-2 0,-1 1-1,0 0 1,-1-7-458,1-9 316,-1-1 0,-2 1 0,-1-1-1,-2 1 1,-1-1-316,3 25 52,-1-1 0,0 1 0,0 0 1,-1 0-1,0 0 0,-1 0 0,0 1 0,0 0 0,0-1 0,-1 1 0,-1 1 1,0-1-1,0 1 0,0 0 0,0 0 0,-1 1 0,-1 0 0,1 0 0,-1 0 0,-2 0-52,4 4-190,0 0-1,0 0 0,0 1 1,-1 0-1,1 0 0,0 1 0,-1-1 1,1 1-1,0 1 0,-1-1 0,1 1 1,0 1-1,-1-1 0,1 1 1,0 0-1,0 0 0,0 0 0,1 1 1,-1 0-1,0 0 0,1 1 0,0 0 1,0 0-1,0 0 0,0 0 1,1 1-1,0-1 0,0 1 0,0 0 1,0 1-1,1-1 0,0 1 0,0-1 1,0 1-1,1 0 0,0 0 1,0 0-1,0 0 0,1 1 0,0-1 1,0 0-1,1 1 0,0-1 0,0 5 192,-1 46-5319,4-3-2497</inkml:trace>
  <inkml:trace contextRef="#ctx0" brushRef="#br0" timeOffset="5769.459">9334 540 15214,'32'-107'4954,"-27"91"-1821,-9 24-1570,-10 26-1070,-3 28-486,1 1-1,4 1 0,2 0 0,3 0 0,3 1 1,4 29-7,10-102-1490,21-206 1725,12 57 833,-40 152-1016,-1 0 0,0 1 0,1-1 0,0 0 0,0 1 0,0 0 0,1 0 0,-1 0 0,1 0 0,0 0 0,0 1 0,1-1 0,-1 1 0,1 1 0,-1-1 0,1 0 1,0 1-1,0 0 0,0 0 0,0 1 0,1-1 0,-1 1 0,0 0 0,0 0 0,1 1 0,-1 0 0,1 0 0,1 0-52,3 3 25,-1 1 0,0 0 0,0 0-1,0 1 1,0 0 0,-1 0 0,0 1-1,0 0 1,-1 1 0,1 0 0,-1 0-1,-1 0 1,1 1 0,-1 0 0,-1 0 0,0 1-1,0 0 1,0 0 0,-1 0 0,-1 0-1,1 0 1,-1 1 0,-1 0 0,0-1-1,0 5-24,15 174 183,-12-69-1631,9-94-2544,14-20-6776,-12-10 630</inkml:trace>
  <inkml:trace contextRef="#ctx0" brushRef="#br0" timeOffset="6457.567">10956 95 11211,'0'0'2295,"0"0"65,0 0 234,0 0-704,0 0-593,0 0-421,0 0-332,6-11-170,-3 4-316,-2 4-40,0 1 0,0-1 0,0 0 0,1 1-1,-1-1 1,1 1 0,0-1 0,-1 1 0,1 0-1,0 0 1,0 0 0,1 0 0,-1 0 0,0 0-1,1 0 1,-1 1 0,1-1 0,-1 1 0,1 0-1,0 0 1,-1 0 0,1 0 0,0 0 0,0 0-1,0 1 1,0 0 0,1-1-18,242 7 582,-242-6-500,1 0 0,0 0-1,-1-1 1,1 0 0,-1 0 0,1 0 0,-1-1 0,0 1 0,1-1-1,-1 0 1,0 0 0,0-1 0,0 1 0,-1-1 0,1 0 0,-1 0-1,1 0 1,0-1-82,-20 3 1079,9 9-1063,0 0 0,0 0 0,1 1 0,0-1 0,1 1 0,0 1 0,0-1 0,1 1 0,0 0 0,0 0 0,2 0 0,-1 0 0,0 6-16,-15 76 32,4 0 0,3 1 0,5 0 0,4 1 0,6 27-32,3 65-64,-7-185 64,0 0 0,0 1 0,0-1 0,0 0 0,-1 0 0,1 1 0,-1-1 0,1 0 0,-1 0 0,1 0 0,-1 0 0,1 0 0,-1 0 1,0 0-1,0 0 0,0 0 0,1 0 0,-1 0 0,0 0 0,0 0 0,0-1 0,0 1 0,-1 0 0,1-1 0,0 1 0,0-1 0,0 1 0,0-1 0,-1 0 0,1 1 0,0-1 0,0 0 0,-1 0 0,1 0 0,0 0 0,0 0 0,-1 0 0,1 0 1,0 0-1,0-1 0,-1 1 0,1 0 0,0-1 0,0 1 0,0-1 0,-1 0 0,-58-26 57,-13-19-312,3-4 0,2-2 0,2-3 0,-17-23 255,85 84-5029,5 7 2296,10 8-3694</inkml:trace>
  <inkml:trace contextRef="#ctx0" brushRef="#br0" timeOffset="6831.634">11539 456 5477,'6'-14'10629,"16"-44"-6268,-4 31 672,-16 46-3035,-67 312-834,28-177-1698,70-301-235,-27 122 783,0 2 1,1-1-1,2 1 0,0 0 0,2 1 1,0 0-1,2 0 0,0 2 0,1-1 1,1 2-1,1 0 0,3-2-14,-13 17 23,0 0-1,0 0 1,1 0-1,-1 1 1,1 0-1,0 0 1,0 0-1,0 1 1,0 0-1,1 1 1,-1 0-1,0 0 1,1 0-1,-1 1 1,1 0-1,-1 0 1,1 1-1,-1 0 0,0 0 1,1 1-1,-1 0 1,0 0-1,0 1 1,0 0-1,-1 0 1,1 0-1,-1 1 1,1 0-1,-1 1 1,0-1-1,-1 1 1,1 0-1,-1 0 1,0 1-1,0 0 1,-1 0-1,0 0 1,0 0-1,0 1 1,-1-1-1,0 1 1,1 3-23,2 11-71,-1 1 0,-1-1 0,0 1 0,-2 0 0,-1 0 0,-1 0 0,-1 0 0,0 0 0,-2 0 0,-1-1 0,0 1 0,-1-1 0,-2 0 0,0 0 0,-6 11 71,-2 13-1273,7 9-5897,10-38-266</inkml:trace>
  <inkml:trace contextRef="#ctx0" brushRef="#br0" timeOffset="15251.034">24540 1017 23734,'0'0'3748,"0"0"-1730,0 0-1249,0 0-609,0 0-160,0 0-96,-90-36-449,83 45-960,-6 8-1218,-1 6-3779</inkml:trace>
  <inkml:trace contextRef="#ctx0" brushRef="#br0" timeOffset="13686.305">20788 513 9257,'0'0'1329,"0"0"-427,0 0 129,0 0 591,1 13-95,-1 0-1189,1-1-1,0 0 1,1 1 0,1-1-1,0 0 1,0 0 0,1 0-1,1-1 1,0 0 0,1 1-1,0-2 1,1 2-338,-3-7 20,1 0-1,0 0 1,0 0-1,0 0 1,1-1-1,-1 0 1,1 0-1,0 0 1,0-1-1,1 0 1,-1 0-1,1 0 1,0-1-1,-1 0 1,1-1-1,0 1 1,0-1-1,0-1 1,0 1 0,0-1-1,0 0 1,0-1-1,0 0 1,0 0-1,0 0 1,0-1-1,0 0 1,-1 0-1,1-1 1,-1 0-1,0 0 1,1 0-1,-1-1 1,-1 0-1,1 0 1,0-1-1,-1 1 1,2-3-20,1-3 252,-1 1 0,1-1 0,-2-1 0,1 1 0,-1-1 0,-1-1 0,0 1 0,-1-1 0,0 1 0,0-1 0,-2 0 0,1-1 0,-1 1 0,-1 0 0,0-1 0,-1 1 0,-1 0 1,0-1-1,-1-4-252,1 12 19,-1-1 0,0 1 0,0 0-1,0 0 1,-1 0 0,1 0 0,-1 0 0,0 1 0,-1-1 0,1 1 0,-1 0 0,0 0 0,0 0 0,0 0 0,0 1 0,-1 0 0,0 0 0,1 0 0,-1 0 0,0 1 0,0 0 0,-1 0 0,1 0 0,0 0 0,-1 1 0,1 0 0,-1 0 0,1 1 0,-1 0 0,1-1 0,-1 2 0,1-1 0,-1 1 0,1 0 0,-1 0 0,1 0 0,0 1 0,-1 0 0,1 0 0,0 0 0,0 0 0,0 1 0,1 0 0,-1 0 0,0 1-19,-7 5-48,0 0 0,1 1 0,0 0 0,1 1 0,0 0 0,1 0 0,0 1 0,1 1 0,0-1 1,1 1-1,1 0 0,0 1 0,0 0 0,2 0 0,-1 0 0,2 0 0,0 1 0,1-1 0,0 1 0,1 0 1,1-1-1,0 1 0,1 0 0,1 0 0,0-1 0,1 1 0,0-1 0,1 0 0,1 0 0,0 0 0,1-1 0,1 1 1,0-1-1,0-1 0,2 1 0,-1-1 0,2-1 0,-1 0 0,1 0 0,8 5 48,-9-10-401,1 0 0,-1 0 1,1-1-1,1 0 0,-1-1 0,1 0 0,0-1 0,0 0 0,0-1 0,0 0 0,0 0 1,0-1-1,0-1 0,1 0 0,-1-1 0,0 0 0,0 0 0,1-1 0,-1-1 0,0 0 0,3-1 402,2-2-30,1-1 1,-1-1 0,0 0 0,0-1 0,-1-1 0,-1 0 0,0-1 0,7-6 28,-3 1 634,0-1-1,-1-1 1,0 0-1,-2-1 0,0-1 1,-1-1-1,-1 0 0,-1 0 1,-1-1-1,-1-1 1,-1 0-1,-1 0 0,-1-1 1,-1 0-1,-1 0 1,-1 0-1,0-23-633,-4 47 14,0 1 0,0 0 0,0-1 0,-1 1 0,1-1 0,0 1 0,0-1 0,-1 1 0,1-1 0,0 0 0,-1 1 0,1-1 0,-1 1 0,1-1 0,0 0 0,-1 1-1,1-1 1,-1 0 0,1 1 0,-1-1 0,1 0 0,-1 0 0,1 0 0,-1 1 0,0-1 0,1 0 0,-1 0 0,1 0 0,-1 0 0,1 0 0,-1 0 0,0 0 0,1 0 0,-1 0 0,1 0 0,-1 0 0,1-1 0,-1 1 0,1 0 0,-1 0 0,1-1 0,-1 1 0,1 0 0,-1 0 0,1-1 0,-1 1 0,1 0 0,-1-1 0,1 1 0,0-1 0,-1 1 0,1-1 0,0 1 0,-1-1 0,1 1-14,-7 27 48,1 0 1,2 1 0,0-1-1,2 1 1,1 0 0,1 0 0,2 0-1,3 15-48,-4-25 4,2 0 0,0 0 0,2-1-1,0 1 1,0-1 0,2 0-1,3 5-3,-8-17-6,0-1 0,1 1 0,-1-1 0,1 0 0,0 0 0,1 0 0,-1 0 0,0-1 0,1 1 0,0-1 0,0 0-1,0 0 1,0 0 0,1-1 0,-1 0 0,1 1 0,-1-2 0,1 1 0,0 0 0,0-1 0,0 0 0,-1 0 0,1 0 0,0-1-1,1 0 1,-1 0 0,0 0 0,2 0 6,5-4 7,0 0-1,0-1 0,0 0 1,-1-1-1,0-1 0,0 1 1,0-2-1,-1 1 0,0-1 1,0-1-1,-1 0 0,0 0 1,-1-1-1,0 0 0,0-1 1,1-3-7,7-10 80,-1-2 0,0 0 0,-2 0 0,-2-1 0,0-1 0,-2 0 0,0-1 0,-3 1 0,0-1 0,-2-1 0,0 1 1,-3 0-1,-1-23-80,1 50-25,-1 1 1,1-1 0,-1 1 0,0-1 0,0 1 0,0-1 0,0 1-1,0-1 1,0 1 0,0-1 0,-1 1 0,1-1 0,0 1 0,-1-1-1,1 1 1,-1 0 0,0-1 0,1 1 0,-1 0 0,0-1-1,0 1 1,0 0 0,0 0 0,0 0 0,0 0 0,0 0 0,0 0-1,0 0 1,0 0 0,-1 0 0,1 0 0,0 1 0,-1-1 0,1 1-1,-1-1 1,1 1 0,0-1 0,-1 1 0,1 0 0,-1 0-1,1-1 1,-2 1 24,0 3-459,1 0-1,0 0 1,0 0-1,0 0 0,0 0 1,1 0-1,-1 0 1,1 0-1,-1 1 1,1-1-1,0 1 1,1-1-1,-1 1 0,1-1 1,-1 1-1,1-1 1,0 3 459,0 1-1343,-4 30-7028</inkml:trace>
  <inkml:trace contextRef="#ctx0" brushRef="#br0" timeOffset="14358.835">22196 503 4644,'0'0'10437,"0"0"-6844,0 0-2360,0 0-406,0 0-314,0 0-278,0 0-102,3 0-42,-1 3-74,0 1 0,0-1 0,0 0 0,-1 1 0,1-1 0,-1 1-1,0-1 1,0 1 0,-1 0 0,1-1 0,-1 1 0,1 0 0,-1-1 0,0 1 0,-1 0 0,1 0 0,-1-1 0,1 1 0,-1 0 0,0-1 0,0 1 0,-1-1 0,0 1-17,-2 31 106,3-32-99,1 1 0,-1-1 0,1 1 0,0-1-1,0 1 1,0-1 0,1 1 0,-1-1 0,1 1 0,0-1-1,0 1 1,0-1 0,0 0 0,0 0 0,1 1-1,0-1 1,-1 0 0,1 0 0,0 0 0,1-1 0,-1 1-1,0-1 1,1 1 0,-1-1 0,1 0 0,0 1 0,0-1-1,0-1 1,0 1 0,0 0 0,0-1 0,1 0-1,-1 1 1,0-1 0,1-1 0,-1 1-7,5 0 23,1-1-1,-1 0 1,0 0 0,0-1-1,0 0 1,0 0 0,0-1-1,0 0 1,0-1 0,-1 0-1,1 0 1,-1 0 0,1-1-1,-1 0 1,-1 0 0,1-1-1,4-4-22,-3 3 224,0-1-1,0 0 0,0-1 0,-1 0 0,0 0 0,-1 0 0,0-1 1,0 0-1,-1 0 0,0-1 0,0 1 0,-1-1 0,-1 0 0,0 0 1,0-1-1,-1 1 0,0 0 0,-1-1 0,0 0 0,0 1 0,-1-1-223,-2 5 22,0 0 0,0 1 0,0-1 0,-1 1 0,0-1 0,0 1 0,0 0 0,-1 0 0,1 0 0,-1 1 0,0-1 0,-1 1 0,1 0 0,-1 0 0,0 1 0,0-1 0,0 1 0,0 0 0,-1 0 0,1 1 0,-1 0 0,1 0 0,-1 0 1,0 0-1,0 1 0,0 0 0,0 0 0,0 1 0,0 0 0,0 0 0,0 0 0,0 1 0,0 0 0,0 0 0,0 0 0,0 1 0,1 0 0,-1 0 0,0 0 0,1 1 0,-4 2-22,-7 6-6,2 1 1,0 0 0,0 1-1,1 1 1,1 0 0,0 1-1,1 0 1,1 1 0,0 0-1,1 0 1,1 1 0,0 0-1,2 1 1,0 0-1,0 0 1,2 0 0,0 0-1,2 1 1,0 0 0,0-1-1,2 1 1,1 0 0,1 6 5,-2-16-83,0-1 0,1 0-1,1 1 1,-1-1 0,1 0 0,1 0 0,0 0 0,0 0 0,0-1 0,1 1-1,0-1 1,0 0 0,1 0 0,0 0 0,0-1 0,1 0 0,0 0-1,0 0 1,0 0 0,1-1 0,-1 0 0,1-1 0,1 1 0,-1-1 0,0-1-1,1 1 1,0-1 0,6 1 83,0 0-68,1-1-1,0 0 0,0-1 1,0-1-1,0 0 0,0-1 1,1-1-1,-1 0 1,0-1-1,0-1 0,-1 0 1,1-1-1,-1-1 0,1 0 1,-1-1-1,-1 0 0,1-1 1,-1-1-1,0 0 1,-1-1-1,1-1 69,14-8 195,-1-1-1,-1-1 1,-1-1-1,-1-2 1,-1 0 0,-1-1-1,-1-1 1,-1-1 0,-1-1-1,-1 0 1,-2-2 0,-1 1-1,8-26-194,-16 15 561,-20 40-332,4 9-220,1 1-1,0 0 0,1 0 1,0 1-1,1 0 0,1 1 0,0-1 1,0 1-1,0 4-8,-20 51-18,-66 133-348,213-405-67,-104 179 499,0 1 0,2 0 1,1 1-1,1 1 0,9-6-66,-22 21 25,0 0 0,0 1 0,0 1 0,1-1 0,0 2 1,0-1-1,0 1 0,1 0 0,-1 1 0,1 0 0,0 1 1,0 0-1,0 0 0,0 1 0,0 0 0,1 1 0,6 1-25,-11-1 12,-1 2-1,1-1 0,-1 0 0,1 1 0,-1 0 0,0 1 0,1-1 1,-1 1-1,0 0 0,-1 0 0,1 1 0,0-1 0,-1 1 0,0 0 0,0 0 1,0 0-1,-1 1 0,1-1 0,-1 1 0,0 0 0,0 0 0,-1 0 1,1 1-1,-1-1 0,0 2-11,4 11 6,-1 0 0,0 0 0,-2 1 0,0-1 0,-1 1 0,0 0 0,-2 2-6,0 98-814,0-73-2077,2-19-1679,5-5-2786</inkml:trace>
  <inkml:trace contextRef="#ctx0" brushRef="#br0" timeOffset="14630.82">23718 348 14958,'4'-169'6812,"-14"108"-812,-4 81-3998,6 12-1750,2 1-1,1 1 0,1-1 1,2 1-1,2 0 1,1 15-252,0-1 71,1 70-106,1-62-642,-2 1 0,-3-1-1,-2 0 1,-12 54 677,-7-9-7495,13-66 539</inkml:trace>
  <inkml:trace contextRef="#ctx0" brushRef="#br0" timeOffset="14904.531">23510 725 7271,'0'-148'13196,"-1"130"-11172,1 17-1910,-1 0 0,1 0 0,-1 0 0,1 0 0,0 0 0,0-1 0,-1 1 0,1 0 0,0 0 0,0 0 0,0 0 0,0-1 0,1 1 0,-1 0 0,0 0 0,0 0 0,1 0 0,-1 0 0,0 0 0,1 0 0,-1 0 0,1 0 0,0 0 0,-1 0 0,1 0 0,0 0 0,0 0 0,-1 0 0,1 0 0,0 1 0,0-1 0,0 0 0,0 0 0,0 1-1,0-1 1,0 1 0,0-1 0,0 1 0,0 0 0,0-1 0,1 1 0,-1 0 0,0 0 0,0 0 0,0 0 0,0-1 0,0 2 0,1-1-114,165-1 436,72-7-375,-235 8-73,0 0 10,0-1-1,1 1 1,-1-1-1,0 0 1,1 0-1,-1 0 1,0-1 0,0 0-1,0 1 1,0-1-1,0-1 1,0 1-1,-1 0 1,1-1-1,-1 0 1,0 0 0,1 0 2,10 22-113,3 41 93,-2 1 0,-3 1 0,-3 0 0,0 43 20,-9-95-4,2-3 4,-1 1 1,0 0-1,0 0 1,-1 0-1,0 0 0,-1-1 1,1 1-1,-2 0 1,1 0-1,-1-1 1,0 1-1,0 0 0,-1-1 1,0 0-1,-1 0 1,0 0-1,0 0 1,0-1-1,0 1 0,-1-1 1,0 0-1,-1 0 1,0 0-1,-1-5 43,-1 0 1,1 0-1,0 0 1,-1-1-1,1 0 1,0-1-1,-1 1 0,1-2 1,0 1-1,0-1 1,-1 0-1,1 0 1,1-1-1,-1 0 1,0 0-1,1 0 1,-1-1-1,1 0 1,0-1-1,0 1 1,0-2-44,-1 2-97,0-1 0,1 1 0,0-1 0,0 0 0,0-1 0,1 0 0,0 0 0,0 0 0,0 0 0,1-1 1,0 0-1,0 1 0,-1-4 97,19-8-7912,6 16-2279</inkml:trace>
  <inkml:trace contextRef="#ctx0" brushRef="#br0" timeOffset="12422.673">19161 477 16079,'6'-64'2600,"-6"63"-2549,0 0 0,0 0 0,0 1 0,0-1 0,0 0 0,-1 0 0,1 0-1,0 1 1,0-1 0,-1 0 0,1 1 0,-1-1 0,1 0 0,-1 1 0,1-1 0,-1 0 0,1 1 0,-1-1 0,0 1 0,1-1 0,-1 1-1,0-1 1,1 1 0,-1 0 0,0-1 0,1 1 0,-1 0 0,0-1 0,0 1 0,0 0 0,1 0 0,-1 0 0,0 0 0,0 0 0,0 0-1,1 0 1,-1 0 0,0 0 0,0 0 0,0 0 0,1 0 0,-1 1 0,0-1 0,0 0 0,1 1 0,-1-1 0,0 0 0,1 1 0,-1-1 0,0 1-1,1-1 1,-1 1 0,0-1 0,1 1 0,-1 0 0,1-1 0,-1 1 0,1 0 0,0-1 0,-1 1 0,1 0 0,0 0 0,-1-1 0,1 1-1,0 0 1,0 0-51,-2 0 178,-13 12 228,0 1 0,1 1-1,0 0 1,1 1-1,1 0 1,0 1-1,1 0 1,-2 8-406,2-4 58,2 0 0,1 2 0,0-1-1,2 1 1,0 0 0,2 0 0,0 0 0,2 1 0,0-1 0,2 1-1,1 2-57,-2-22-5,1 0 0,0 0 0,1 1 0,-1-1 0,1 0 1,-1 0-1,1 0 0,1 0 0,-1-1 0,0 1 0,1 0 0,0 0 0,0-1 0,0 1 0,0-1 0,0 0 0,1 1 0,0-1 0,0 0 0,-1-1 0,2 1 0,-1 0 0,0-1 0,0 0 0,1 0 0,-1 0 0,1 0 0,0 0 0,2 0 5,3-1-29,0 0 0,-1-1 0,1 0 0,0 0 0,0-1 0,-1 0 1,1-1-1,-1 1 0,1-2 0,-1 1 0,0-1 0,0-1 0,0 0 0,0 0 0,-1 0 0,1-1 0,-1 0 0,0 0 0,-1-1 0,6-5 29,4-5 20,-2 0 1,1 0-1,-2-2 0,0 0 0,-1 0 0,-1-1 0,7-17-20,-10 19 77,0 0-1,-1 0 0,-1 0 0,-1-1 0,0 0 0,-1 0 0,-1 0 0,-1 0 0,0-1 0,-2 1 0,0-1 0,-1 1 0,-1 0 0,0-1 1,-2 1-1,-1-4-76,3 17-3,0 0 0,0 1 1,0 0-1,-1-1 0,1 1 1,-1 0-1,0 0 0,-1 1 1,1-1-1,-1 1 1,1-1-1,-1 1 0,0 0 1,0 1-1,0-1 0,-1 1 1,1-1-1,0 1 0,-1 0 1,0 1-1,1-1 0,-1 1 1,0 0-1,0 0 1,0 1-1,0-1 0,0 1 1,0 0-1,0 1 0,-3 0 3,-1 0-270,1 1-1,-1 0 0,0 0 1,1 1-1,0 0 0,-1 1 1,1 0-1,1 0 1,-1 1-1,1 0 0,-1 0 1,1 0-1,1 1 0,-1 0 1,1 1-1,-3 4 271,-14 27-4836,12 0-2339</inkml:trace>
  <inkml:trace contextRef="#ctx0" brushRef="#br0" timeOffset="12740.281">19803 423 16111,'20'-158'4634,"-32"83"-1449,11 73-3127,0 0 1,0 1-1,0-1 0,0 0 1,0 1-1,0-1 0,0 1 1,0 0-1,-1-1 0,1 1 1,-1 0-1,1 0 1,-1 0-1,1 0 0,-1 0 1,1 0-1,-1 0 0,0 1 1,0-1-1,1 0 1,-1 1-1,0 0 0,0-1 1,0 1-1,0 0 0,1 0 1,-1 0-1,0 0 0,0 0 1,0 0-1,0 1 1,1-1-1,-1 1 0,0-1 1,0 1-1,1 0 0,-1-1 1,0 1-1,0 1-58,-8 5 75,0 1 0,1 1 0,1-1 0,-1 1 0,1 1 0,1 0 0,0 0 0,0 0 0,1 1 0,1 0 0,-1 0 0,2 0 0,-1 1 0,2-1 0,-2 9-75,3-16 12,-28 97 149,4 2 0,5 1 0,-2 51-161,-23 111 67,-54 144-638,97-396 561,0 0-1,-1-1 1,0 1 0,-2-1 0,1 0 0,-1-1 0,-1 1-1,0-1 1,-1 0 0,-1-1 0,1 0 0,-2 0-1,1-1 1,-2 0 0,1-1 0,-1 0 0,-1-1-1,1 0 1,-1 0 0,-1-2 0,1 1 0,-13 3 10,8-6-4,0-1 0,0 0 0,0-2 0,0 0 1,0-1-1,0 0 0,0-1 0,0-2 0,0 1 1,-10-4 3,-62-36-1135,28-32-3506,51-2-6110,16 34 1820</inkml:trace>
  <inkml:trace contextRef="#ctx0" brushRef="#br0" timeOffset="13076.153">19442 733 10090,'0'0'4868,"0"0"-2882,0 0 608,0 0-672,0 0-705,0 0-608,0 0-385,123-61-192,-55 58-32,3-4-128,5 4-993,-1-4-2146,-2-2-3075,-19 1-5990</inkml:trace>
  <inkml:trace contextRef="#ctx0" brushRef="#br0" timeOffset="7190.802">12466 404 11627,'0'0'3598,"6"-14"-608,17-44-321,0 15 2904,-28 47-4569,-53 41-846,40-33-124,1 0 1,0 1 0,1 1-1,1 1 1,0 0 0,1 1-1,0 0 1,2 1-1,-7 12-34,18-28-2,-1 1-1,1 0 0,0 0 0,0 0 1,0 0-1,1 0 0,-1 0 0,0 0 0,1 0 1,-1 0-1,1 0 0,0 0 0,0 0 0,0 1 1,0-1-1,0 0 0,0 0 0,1 0 1,-1 0-1,1 0 0,-1 0 0,1 0 0,0 0 1,-1 0-1,1 0 0,0 0 0,1 0 0,-1 0 1,0-1-1,0 1 0,1 0 0,-1-1 1,1 1-1,-1-1 0,1 0 0,0 1 0,0-1 1,0 0-1,-1 0 0,1 0 0,0 0 0,0 0 1,0-1-1,0 1 0,0-1 0,1 1 3,142 64-326,-139-61 310,0 0 0,0 1 0,-1 0-1,0 0 1,0 0 0,-1 1 0,1-1-1,-1 1 1,0 0 0,0 0 0,-1 1-1,0-1 1,0 1 0,-1-1 0,0 1-1,0 0 1,0 0 0,-1 0-1,0 0 1,0 0 0,-1 2 16,1-6-3,0-1 1,0 1-1,-1 0 0,1 0 0,-1 0 1,0 0-1,0 0 0,0 0 0,0-1 1,0 1-1,-1 0 0,0 0 0,1 0 1,-1 0-1,0-1 0,0 1 0,0 0 1,-1-1-1,1 1 0,0-1 0,-1 1 1,0-1-1,0 0 0,0 0 0,0 0 1,0 0-1,0 0 0,0 0 0,-1 0 1,1-1-1,0 1 0,-1-1 1,0 0-1,1 0 0,-1 0 0,0 0 1,0 0 2,-12-1-872,-1-2 1,1 0 0,-1 0 0,1-2 0,0 0-1,0 0 1,0-2 0,1 1 0,0-2 0,-6-4 871,-18-5-2350,15 5-3629</inkml:trace>
  <inkml:trace contextRef="#ctx0" brushRef="#br0" timeOffset="8043.274">12427 177 9225,'0'0'3806,"-1"-14"-1500,-2-22-1143,1 2 1670,0 20 4542,7 77-6810,-4 0 0,-2 0 0,-3 0 0,-3 0 0,-2 0 0,-8 20-565,-23 206 107,39-272-157,-1 8-97,0-1 0,2 0 0,1 0 0,1 1 0,1-1 0,1 0 0,3 9 147,-6-30-181,0 0-1,0-1 0,0 1 1,0 0-1,0-1 0,1 1 0,-1-1 1,1 1-1,0-1 0,0 0 1,0 0-1,0 1 0,0-1 1,0-1-1,1 1 0,-1 0 1,0-1-1,1 1 0,0-1 1,-1 0-1,1 1 0,0-1 1,-1-1-1,1 1 0,0 0 1,0-1 181,73-19-10358,-46 0 4032</inkml:trace>
  <inkml:trace contextRef="#ctx0" brushRef="#br0" timeOffset="8231.571">12407 520 11467,'-12'-3'3139,"-44"-6"-574,7 3 1965,49 6-4430,0 0 0,0 0 0,0 0 0,1 0 1,-1-1-1,0 1 0,0 0 0,0 0 0,0 0 1,0-1-1,0 1 0,0 0 0,0 0 1,0 0-1,0-1 0,0 1 0,0 0 0,0 0 1,0 0-1,-1 0 0,1-1 0,0 1 0,0 0 1,0 0-1,0 0 0,0 0 0,0-1 1,0 1-1,-1 0 0,1 0 0,0 0 0,0 0 1,0 0-1,0-1 0,0 1-100,23-5 272,141-20-60,-50 9-1300,0-4 0,53-21 1088,-124 29-4006,-17 5-1838,-4 1-5003</inkml:trace>
  <inkml:trace contextRef="#ctx0" brushRef="#br0" timeOffset="9136.236">12801 690 8680,'0'0'2952,"0"0"-976,0 0 223,0 0-368,0 0-486,0 0-453,0 0-449,2 4-133,2 2-284,-1 0 1,1 0-1,1 0 1,-1-1-1,1 1 1,0-1-1,0 0 1,0-1-1,1 1 1,-1-1-1,1 0 1,0 0-1,1-1 1,-1 0-1,1 0 1,-1 0-1,1-1 1,0 0-1,0 0 1,0-1-1,0 0 1,0 0-1,0-1 1,0 1-1,0-2 1,0 1-1,0-1 1,0 0-1,4-1-26,-2-2 141,0-1-1,-1 0 0,1 0 1,-1-1-1,-1 0 1,1-1-1,-1 1 0,0-1 1,0-1-1,-1 1 0,0-1 1,-1 0-1,1 0 1,-2-1-1,3-3-140,-5 8 119,0 0-1,-1 0 1,1 0-1,-1 0 1,1-1 0,-1 1-1,0 0 1,-1-1 0,1 1-1,-1 0 1,0-1 0,0 1-1,0-1 1,-1 1-1,1 0 1,-1-1 0,0 1-1,-1 0 1,1 0 0,-1-1-1,1 1 1,-1 0-1,0 1 1,-1-1 0,1 0-1,-1 1 1,0-1 0,1 1-1,-1 0 1,-1 0-1,1 0 1,0 0 0,-1 0-1,-2-1-118,2 2 29,0 0-1,0 0 1,0 0-1,0 1 0,0-1 1,0 1-1,0 0 0,0 0 1,-1 0-1,1 1 1,0-1-1,-1 1 0,1 0 1,0 1-1,-1-1 1,1 1-1,0-1 0,0 1 1,0 1-1,-1-1 1,1 0-1,0 1 0,0 0 1,1 0-1,-1 0 0,0 1 1,1-1-1,-1 1 1,1 0-1,0 0 0,0 0 1,0 0-1,0 1-28,-7 8 1,0 0-1,1 0 0,1 0 1,0 1-1,0 1 0,2-1 1,0 1-1,-5 14 0,4-2-17,0 0 1,1 1-1,2-1 1,1 1-1,1 0 0,1 0 1,1 0-1,2 0 0,2 10 17,-2-29-68,0 1-1,0 0 0,1-1 0,0 0 1,0 1-1,1-1 0,0 0 0,1-1 1,0 1-1,0-1 0,0 0 0,1 0 1,0-1-1,1 0 0,-1 0 0,1 0 1,0-1-1,1 0 0,-1 0 0,1 0 1,0-1-1,0-1 0,0 1 0,1-1 1,-1-1-1,9 2 69,-3-1-60,1 0 0,0-2-1,0 1 1,0-2 0,0 0 0,0-1 0,-1 0-1,1-1 1,0-1 0,-1 0 0,1-1 0,-1-1-1,0 0 1,0-1 0,10-6 60,10-13 18,-1-2 0,-1-1-1,-2-1 1,-1-2 0,-1-1 0,-1-1-1,-3-1 1,0-2 0,-2 0 0,-2-1 0,-1-1-1,-1-4-17,20-62 374,-38 105-354,-1-1-1,1 0 1,0 1-1,-1-1 0,1 0 1,0 1-1,-1-1 1,1 0-1,-1 0 1,1 0-1,-1 1 1,1-1-1,-1 0 1,1 0-1,0 0 1,-1 0-1,1 0 0,-1 0 1,1 0-1,-1 0 1,1 0-1,-1 0 1,1 0-1,-1 0 1,1 0-1,-1 0 1,1 0-1,0-1 1,-1 1-1,1 0 1,-1 0-1,1 0 0,-1-1 1,1 1-1,0 0 1,-1-1-1,1 1 1,0 0-1,-1-1 1,1 1-1,0 0 1,0-1-1,-1 1 1,1-1-1,0 1 0,0 0 1,0-1-1,-1 1 1,1-1-1,0 1 1,0-1-1,0 1 1,0-1-1,0 1 1,0-1-1,0 1 1,0-1-1,0 1 1,0 0-1,0-1 0,0 1 1,0-1-1,1 1 1,-1-1-1,0 1-19,-28 28 465,16-2-442,0 1-1,2 0 1,0 0 0,2 1 0,2 0 0,0 1 0,2-1-1,1 1 1,1 0 0,1 0 0,3 16-23,-3-8-27,1-26 44,-1 12-542,2-32 163,4-93 507,-7 81-141,2 1 0,0 0 0,1-1 0,1 1 0,1 0 1,1 0-1,0 0 0,2 1 0,0 0 0,1 0 0,1 0 0,1 1 1,1 0-1,4-6-4,-10 20-2,-1 0 0,1 0 1,0 0-1,1 1 0,-1 0 0,1-1 1,-1 2-1,1-1 0,0 0 1,0 1-1,0 0 0,1 0 0,-1 1 1,0-1-1,1 1 0,-1 0 1,1 1-1,-1-1 0,1 1 0,-1 0 1,1 1-1,-1-1 0,1 1 1,-1 0-1,0 0 0,1 1 0,0 0 2,67 30-2160,-13 11-4719,-31-19-1070</inkml:trace>
  <inkml:trace contextRef="#ctx0" brushRef="#br0" timeOffset="9812.138">14342 542 13741,'0'0'3881,"3"-14"-678,7-40-560,-9 53-2549,-1-1 1,0 1 0,0 0 0,1 0 0,-1 0 0,0 0 0,0-1 0,0 1 0,0 0 0,0 0 0,-1 0 0,1-1 0,0 1 0,0 0 0,-1 0 0,1 0 0,-1 0 0,1 0 0,-1 0 0,1 0 0,-1 0 0,0 0-1,0 0 1,1 0 0,-1 0 0,0 0 0,0 1 0,0-1 0,0 0 0,0 1 0,0-1 0,0 0 0,0 1 0,0-1 0,0 1 0,0 0 0,0-1 0,-1 1 0,1 0 0,0 0 0,0 0 0,0-1 0,0 1 0,-1 0-1,1 1 1,0-1 0,0 0 0,-1 0-95,-49 13 188,42-9-196,0 0-1,1 1 0,-1 0 1,1 0-1,0 1 1,0 0-1,1 1 0,-1-1 1,2 1-1,-1 1 0,1-1 1,0 1-1,0 0 0,1 1 1,0-1-1,1 1 1,0 0-1,0 0 0,1 1 1,0-1-1,0 1 0,1-1 1,1 1-1,0 0 0,0 0 1,1 0-1,0-1 1,0 1-1,1 0 0,1 0 1,-1 0-1,2-1 0,-1 1 1,5 8 8,1-5-153,1 0 0,0-1 1,1 0-1,0-1 0,1 0 1,0-1-1,1 0 0,0 0 1,0-2-1,1 1 0,0-2 1,1 1-1,0-2 0,0 0 1,10 3 152,-23-9-1,0 0 0,1 0 0,-1 0 0,0 1-1,0-1 1,0 0 0,0 1 0,0-1 0,0 1 0,0-1 0,0 1 0,0 0 0,0-1 0,0 1 0,0 0 0,0 0 0,0-1 0,0 1 0,-1 0 0,1 0 0,0 0 0,-1 0 0,1 0 0,0 0 0,-1 0 0,0 1 0,1-1 0,-1 0 0,0 0 0,1 0 0,-1 0 0,0 0 0,0 1 0,0-1 0,0 0 0,0 0 0,0 0 0,0 1 0,-1-1 0,1 0 0,0 0 0,-1 0 0,1 0 0,0 0 0,-1 0 0,0 0 0,1 0 0,-1 1 1,-45 37 182,20-29 70,0-1 0,-1-1 0,0-1 0,0-2 0,0-1 0,-1-1 0,0-1 0,1-1 0,-1-2 0,-8-1-252,28 2-65,0 0 1,0 0-1,0-1 1,0 0-1,0-1 1,0 1-1,0-2 1,0 1 0,1-1-1,-1 0 1,1-1-1,0 1 1,-4-4 64,8-16-7314,13 8-3304</inkml:trace>
  <inkml:trace contextRef="#ctx0" brushRef="#br0" timeOffset="10286.529">14531 698 4004,'0'0'2941,"0"0"-837,0 0 79,0 0 0,0 0-197,0 0-315,0 0-646,2-3-512,1 2-461,0 0 1,0 0-1,1 0 1,-1 1-1,0-1 1,1 1-1,-1 0 1,0 0-1,1 0 1,-1 1-1,0-1 1,1 1-1,-1-1 1,0 1-1,0 0 1,0 0-1,1 1 1,-1-1-1,0 1 1,-1-1-1,1 1 1,0 0-1,0 0 1,0 2-53,15 4 48,-5-2-52,1 0 1,1-2-1,-1 1 1,1-2 0,-1 0-1,1-1 1,0 0-1,0-1 1,6-1 3,-16 0 109,1 0-1,0-1 1,0 0 0,-1 0-1,1 0 1,-1 0-1,1-1 1,-1 0 0,0 0-1,1-1 1,-1 1 0,0-1-1,-1 0 1,1-1-1,0 1 1,-1-1 0,0 0-1,0 0 1,0 0 0,0 0-1,-1-1 1,0 0-1,0 0 1,0 0 0,2-4-109,-2 1 336,0 0 0,0 0 1,-1 0-1,0-1 0,0 1 1,-1-1-1,0 0 0,0 1 0,-1-1 1,0 0-1,-1 1 0,0-1-336,0 6 66,1 0-1,-1-1 0,0 1 1,0 0-1,0 0 0,0 0 1,-1 1-1,1-1 1,-1 0-1,1 0 0,-1 1 1,0-1-1,0 1 0,-1 0 1,1-1-1,0 1 0,-1 0 1,1 0-1,-1 1 1,0-1-1,1 0 0,-1 1 1,0 0-1,0-1 0,0 1 1,0 0-1,0 1 0,0-1 1,-1 1-1,1-1 1,0 1-1,0 0 0,-1 0-65,-6 2 27,0 1 0,0 0 0,1 1 0,-1 0 0,1 0 0,0 1 0,0 0-1,0 1 1,1 0 0,0 0 0,0 1 0,0 0 0,1 0 0,0 1 0,0 0 0,1 0 0,0 0 0,1 1-1,0 0 1,0 0 0,1 1 0,0-1 0,0 1 0,1 0 0,0 5-27,-3 1 6,2 0 0,0 1-1,1-1 1,1 1 0,0 0 0,1 0 0,1-1 0,1 1 0,0 0-1,2 0 1,-1-1 0,2 1 0,1 1-6,-3-9-142,1 0 0,1 0 0,0 0 1,0 0-1,1-1 0,0 0 0,0 1 0,1-2 0,0 1 0,0-1 0,1 0 1,0 0-1,0-1 0,1 0 0,-1 0 0,1 0 0,1-1 0,-1-1 0,1 1 1,0-1-1,0-1 0,0 0 0,3 1 142,96 5-4616,-94-11 3369,0 0 1,-1-1-1,1-1 0,-1 0 0,0-1 1,0 0-1,-1-1 0,1-1 1,-1 0-1,6-5 1247,22-18-4586</inkml:trace>
  <inkml:trace contextRef="#ctx0" brushRef="#br0" timeOffset="10690.054">15437 573 6470,'0'0'3054,"0"0"95,2-13 172,3-43-316,-5 55-2933,0 0 1,0 1-1,0-1 0,0 0 0,0 0 0,0 0 0,0 1 0,0-1 0,0 0 0,-1 0 0,1 1 1,0-1-1,0 0 0,-1 0 0,1 1 0,-1-1 0,1 0 0,0 1 0,-1-1 0,0 0 0,1 1 0,-1-1 1,1 1-1,-1-1 0,0 1 0,1-1 0,-1 1 0,0 0 0,1-1 0,-1 1 0,0 0 0,0-1 1,1 1-1,-1 0 0,0 0 0,0 0 0,1 0 0,-1 0 0,0 0 0,0 0 0,0 0 0,1 0 1,-1 0-1,0 0 0,0 0 0,1 1 0,-1-1 0,0 0-72,-4 1 346,-8 2-162,1 1 0,-1 0 0,1 2 0,0-1 0,0 1 1,0 1-1,1 0 0,0 0 0,1 2 0,0-1 1,0 1-1,0 0 0,1 1 0,1 0 0,0 1 0,0 0 1,1 0-1,0 0 0,1 1 0,0 0 0,1 0 0,1 1 1,0-1-1,-1 8-184,-1-4 17,1 2 0,0-1 0,1 1 0,1-1 0,1 1 0,1 0 0,0 0 0,1 0 1,1 0-1,1-1 0,0 1 0,2 0 0,0-1 0,1 0 0,2 5-17,-3-15-45,0 0-1,0 0 1,1-1-1,1 1 1,-1-1 0,1 0-1,0-1 1,0 1 0,0-1-1,1-1 1,0 1-1,0-1 1,0 0 0,0 0-1,1-1 1,0 0 0,-1-1-1,1 1 1,0-1-1,0-1 1,0 0 0,0 0-1,1 0 1,6-1 45,3-1-109,0 1 0,0-2 0,0-1 0,0 0 0,0-1 1,-1-1-1,0 0 0,0-2 0,0 0 0,14-8 109,-6-1 1,-1-1 0,-1-1-1,0 0 1,-2-2 0,0-1 0,-1 0 0,-1-2 0,-1 0 0,-2-1-1,0-1 1,12-24-1,13-38-12,-3-2-1,24-86 13,-56 158 67,-3 11 0,-1 0 1,1 0-1,-1 0 0,-1-1 1,1 1-1,-1-1 0,0 0 1,0 1-1,-1-1 1,0 0-1,0 1 0,-2-7-67,-10 16 1388,5 8-1257,0 0-1,1 1 0,0-1 1,1 2-1,0-1 0,1 0 1,1 1-1,0 0 0,0 1-130,2-9 29,-8 43 45,2 1 0,2-1 0,2 1 0,2 0 1,2 0-1,7 36-74,13 76-3216,-10-106-4904,-5-38 123</inkml:trace>
  <inkml:trace contextRef="#ctx0" brushRef="#br0" timeOffset="11026.174">15798 719 961,'-7'-14'10976,"-20"-33"-7800,-5-8 2013,31 54-5075,1 0 0,-1 0 0,0 0 0,1 0 0,0 0 0,-1 0 0,1 0 0,0 0 0,-1 0 0,1 0 0,0 0 1,0 0-1,0 0 0,0 0 0,0 0 0,0 0 0,0 0 0,0 0 0,0 0 0,1 0 0,-1 0 0,0 0 0,1 0 0,-1 0 0,1 0 0,-1 0 0,1 0 0,-1 0 0,1 1 1,-1-1-1,1 0 0,0 0 0,0 1 0,-1-1 0,1 0 0,0 1 0,0-1 0,0 0 0,0 1 0,0 0 0,0-1 0,0 1 0,0-1 0,0 1 0,0 0 0,0 0 0,0 0 1,0-1-1,0 1-114,64-6 345,-54 6-71,16-1-235,1 1-1,-1 2 0,0 0 0,1 2 0,-1 1 1,-1 2-1,1 0 0,3 3-38,-21-7 5,1 1 0,-1 0 1,0 1-1,0 0 0,0 0 1,-1 1-1,0 0 0,0 1 0,-1 0 1,1 0-1,-1 0 0,-1 1 1,0 0-1,0 0 0,0 1 0,-1 0 1,0-1-1,-1 2 0,0-1 1,0 1-1,-1-1 0,0 1 0,0 6-5,-5 250-1831,2-265 1541,1 0 0,0 0 0,0 0-1,0 0 1,0 1 0,0-1 0,0 0-1,0-1 1,0 1 0,0 0 0,0 0-1,0 0 1,0-1 0,1 1 0,-1-1-1,0 1 1,1-1 0,-1 1 0,0-1-1,1 0 1,-1 1 0,1-1-1,-1 0 1,0 0 0,1 0 0,-1 0-1,1 0 1,-1-1 0,0 1 0,1 0-1,-1-1 1,0 1 0,1-1 0,-1 1-1,0-1 1,0 0 0,1 1 0,-1-1-1,0 0 1,0 0 0,0 0 0,0 0-1,0 0 291,20-11-5738</inkml:trace>
  <inkml:trace contextRef="#ctx0" brushRef="#br0" timeOffset="11344.754">16343 258 13229,'0'0'1249,"0"0"448,0 0-704,0 0-961,0 0-32,0 0 0,0 0-288,16 86-3556,0-64-8263</inkml:trace>
  <inkml:trace contextRef="#ctx0" brushRef="#br0" timeOffset="11611.15">16699 668 6150,'0'0'7159,"0"0"-4501,0 0-960,0 0-134,0 0-528,0 0-305,-15 8-149,-49 34-187,60-38-330,0 1 0,0-1 0,0 1-1,1 0 1,0 0 0,0 1 0,0-1 0,0 1 0,1-1 0,0 1 0,0 0 0,0 0 0,1 0 0,0 0 0,0 0 0,1 0-1,-1 1 1,1-1 0,1 2-65,-1-7 11,-1 7 5,1-1 0,-1 0 0,2 1 0,-1-1 0,1 1 1,0-1-1,1 0 0,-1 0 0,2 1 0,-1-1 1,1 0-1,0-1 0,0 1 0,1 0 0,-1-1 0,2 0 1,-1 0-1,1 0 0,0-1 0,0 1 0,0-1 0,1 0 1,0-1-1,0 1 0,0-1 0,0 0 0,1-1 0,-1 1 1,1-2-1,0 1 0,0 0 0,0-1 0,1-1 0,0 1-16,3-2 97,-1-1 0,0 0 0,0 0 0,0-1 0,0 0 0,0-1 0,-1 0 0,1-1 0,-1 0 0,1 0 0,-1-1 0,-1 0 0,1-1 0,-1 0 0,0 0-1,0 0 1,-1-1 0,0-1 0,0 1 0,0-1 0,-1 0 0,0-1 0,-1 1 0,0-1 0,0 0 0,-1-1 0,0 1 0,-1-1 0,0 1 0,0-1-1,-1 0 1,-1 0 0,1 0 0,-2 0 0,1-1 0,-1 1 0,-1 0 0,-1-7-97,-2 9 16,0 0 0,0 0 1,-1 0-1,0 1 0,0 0 0,-1 0 0,0 0 1,0 1-1,-1-1 0,0 2 0,0-1 0,0 1 0,-1 0 1,1 0-1,-1 1 0,-1 0 0,1 1 0,0 0 1,-1 0-1,1 1 0,-1 0 0,0 0 0,0 1 1,0 0-1,0 0 0,0 1 0,0 1 0,0-1 1,0 1-1,0 1-16,-3-1-243,0 0 1,0 1-1,1 1 1,-1 0-1,1 0 1,-1 1-1,1 1 1,1 0-1,-1 0 1,0 2 242,6-5-689,1 1-1,0 0 1,0 0 0,1 1 0,-1-1-1,1 1 1,-1 0 0,1 0-1,0 0 1,1 0 0,-1 1 0,1-1-1,0 1 1,0-1 0,-1 5 689,-3 23-10656</inkml:trace>
  <inkml:trace contextRef="#ctx0" brushRef="#br0" timeOffset="11924.303">17307 663 17745,'3'-14'2509,"12"-43"-513,-5 42 1682,-11 44-4033,1-23 598,0 42-382,-2 1-1,-2-1 1,-2 1-1,-2-2 1,-2 1-1,-3-1 1,-13 35 139,17-65-3454,12-55 4041,1 0 0,1 1 0,3 0 0,0 1 1,3-1-1,4-8-587,-8 26 245,1 0 0,0 0 1,2 1-1,0 0 0,1 1 1,0 0-1,1 0 0,5-3-245,-12 14 45,0 1-1,0 0 1,1 0-1,-1 1 1,1-1-1,0 1 1,0 1-1,0-1 1,1 1-1,-1 0 1,1 0-1,0 1 1,0 0-1,0 0 1,0 0-1,0 1 1,0 0-1,0 1 1,0 0-1,1 0 1,-1 0-1,0 1 1,0 0-1,0 0 1,1 1-45,2 4 10,1 0 0,-2 1 0,1 0 0,-1 0 0,0 1 0,0 0 0,-1 0 0,0 1 0,-1 1 0,0-1 0,0 1 0,-1 0 0,0 0 0,-1 1 0,0 0 0,-1 0-1,0 0 1,-1 0 0,0 1 0,0 0 0,-2-1 0,1 1 0,-1 12-10,1-3-81,-1 0-1,0 0 0,-2 1 0,-1-1 1,0 0-1,-1 0 0,-2 0 0,-1 2 82,-8 16-3837,-5-2-3630,11-25-4784</inkml:trace>
  <inkml:trace contextRef="#ctx0" brushRef="#br0" timeOffset="17010.771">24704 2909 6854,'33'-218'2616,"-3"99"2910,-25 114-1635,-5 30-2840,0-25-1055,-14 952 4023,-8-486-3708,-45 737-3088,57-1074 2250,-6 0 0,-8 13 527,-24 21-4738,24-108-1551,1-17-3117</inkml:trace>
  <inkml:trace contextRef="#ctx0" brushRef="#br0" timeOffset="17313.458">24768 2331 8040,'0'0'2343,"0"0"-763,0 0-250,0 0-71,0 0-282,0 0-336,31 7-139,291 46 5,722-18-319,-709-32-184,2977 83 1672,-2554-60-8567,-578-12 2070</inkml:trace>
  <inkml:trace contextRef="#ctx0" brushRef="#br0" timeOffset="17664.329">30599 2620 2594,'0'0'2259,"14"-6"-1411,128-58 1442,-37 15 5809,-102 58-2987,-16 32-4853,9-30 285,-244 844 2487,196-658-2886,3-11-931,8 3 0,9 0 0,8 2 0,7 21 786,12-89-4410,6 1 1,10 65 4409,1-105-4986</inkml:trace>
  <inkml:trace contextRef="#ctx0" brushRef="#br0" timeOffset="17981.192">24834 5887 10826,'-132'13'924,"115"-14"-907,30-3 67,125-21 468,2 5 1,3 7-553,-91 8 27,1888-150 710,-787 86 186,329-27 6535,-1446 93-7353,149-11 132,-1-7 0,-1-9 1,33-16-238,-207 43-16,0 2-41,1-1-1,-1-1 1,0 0-1,0 0 1,0 0 0,-1-1-1,1-1 1,-1 0-1,0 0 1,0 0-1,-1-1 1,5-4 57,-11 8-176,-1 1 1,0-1-1,0 1 0,0-1 0,0 1 1,0-1-1,-1 0 0,1 1 0,0-1 1,-1 1-1,1-1 0,-1 1 0,1 0 1,-1-1-1,0 1 0,0-1 1,0 1-1,1 0 0,-1 0 0,0-1 1,-1 1-1,1 0 0,0 0 0,0 0 1,0 0-1,-1 0 0,1 1 0,0-1 1,-1 0-1,1 0 0,-1 1 1,1-1-1,-1 1 0,1 0 0,-1-1 1,1 1-1,-1 0 0,1 0 0,-1 0 1,1 0-1,-1 0 0,0 0 176,-1-1-611,-57-14-7748</inkml:trace>
  <inkml:trace contextRef="#ctx0" brushRef="#br0" timeOffset="18543.917">27080 3385 9385,'-7'-19'418,"5"12"-262,0 0 0,-1 0 0,1 0 0,-1 0 0,-1 0 0,1 1 0,-1 0 0,0-1 0,-1 2 0,1-1 0,-1 0 0,0 1 0,-1 0 0,1 0 0,-1 0-1,0 1 1,-2-1-156,-2 0 305,0 1-1,0 1 0,-1 0 1,1 0-1,-1 1 0,0 1 0,0 0 1,0 0-1,0 1 0,0 0 1,1 1-1,-1 0 0,0 1 1,0 0-1,1 0 0,-1 2 0,1-1 1,0 1-1,0 0 0,0 1 1,-4 3-305,-18 11 465,2 1 1,0 1-1,1 1 1,1 1-1,-21 24-465,2 1 154,1 2 0,3 1 0,2 3-1,2 1 1,3 2 0,2 1 0,3 2 0,3 1 0,2 1-1,3 1 1,2 3-154,15-45-5,1 1 0,0-1-1,2 1 1,0 0 0,2 0-1,0 0 1,1 0 0,2 0-1,0 0 1,1 0 0,1 0-1,1 0 1,1-1 0,1 0-1,1-1 1,1 1 0,1-1-1,0-1 1,2 0 0,0-1-1,1 0 1,7 8 5,1-6 12,1-1-1,0-1 1,2-1 0,0-1-1,1-1 1,0-1 0,1-1 0,0-1-1,1-2 1,1 0 0,0-2-1,11 1-11,29 5 33,0-4 0,1-3 0,0-3 0,44-3-33,-44-4 93,-1-2-1,-1-3 1,0-3-1,0-3 1,-1-3-1,-1-3 1,2-4-93,-23 7 100,-2-2-1,0-1 1,-1-3-1,-1-1 1,-2-2 0,0-1-1,-2-3 1,-1 0 0,-1-3-1,19-25-99,-32 34 61,-2-2-1,-1-1 0,-1 0 0,-1-1 0,-2-1 0,0 0 1,-2-1-1,-2-1 0,-1 1 0,-1-2 0,-1 1 1,-2-1-1,-1 0 0,-2 0 0,-1 0 0,-1 0 1,-2 0-1,-1 0 0,-2 0 0,-1 0 0,-1 1 1,-2 0-1,-1 0 0,-1 1 0,-2 1 0,-1 0 1,-1 0-1,-2 2 0,-1-1-60,-4 2-26,-1 0-1,-2 2 1,0 0 0,-1 2 0,-2 1-1,0 1 1,-1 2 0,-1 0-1,0 2 1,-2 2 0,0 0-1,0 2 1,-1 2 0,-6 0 26,-223-35-2762,5 45-5500,127 15-2303</inkml:trace>
  <inkml:trace contextRef="#ctx0" brushRef="#br0" timeOffset="19118.99">28852 3510 9929,'4'-15'2040,"-2"8"-1992,1 0 243,0 0 0,-1 0 0,1 0-1,-2-1 1,1 1 0,-1-1 0,0 1 0,0-1-1,-1 1 1,0-1 0,-1 0 0,1 1 0,-1-1-1,-1 1 1,0-1 0,0 1 0,0 0 0,-1 0-1,0 0 1,0 0 0,-1 0 0,1 1 0,-6-6-291,-6 2 195,-1 2 1,0 0-1,-1 0 1,1 2-1,-1 0 1,-1 1 0,1 0-1,-1 2 1,0 0-1,0 1 1,0 1-1,0 0 1,0 2-1,0 0 1,0 1 0,0 1-1,0 0 1,1 1-1,-13 5-195,-22 6 183,0 3 0,1 1 0,1 3-1,1 2 1,1 2 0,1 2 0,-40 33-183,-24 25 294,4 5 1,-45 54-295,83-79-11,3 3 0,4 3 1,2 3-1,4 2 0,3 3 1,-14 34 10,56-96-44,1 1 1,1 1 0,0-1 0,2 1 0,0 1-1,2 0 1,0-1 0,1 1 0,1 1-1,1-1 1,1 0 0,1 1 0,1-1 0,0 1-1,2-1 1,1 0 0,0 0 0,2 0-1,0-1 1,1 0 0,4 7 43,1-8-17,1 0 1,1-1-1,0-1 1,2-1-1,-1 0 1,2 0-1,0-2 0,1 0 1,0-1-1,1-1 1,1-1-1,0 0 1,0-2-1,1 0 0,0-1 1,7 0 16,27 7-36,0-3 1,0-2-1,1-2 1,1-3-1,54-2 36,-48-2-5,1-2 1,-1-3-1,0-3 0,-1-3 1,1-2-1,-2-3 1,0-3-1,-1-2 0,-1-3 1,-1-3-1,-1-2 0,-2-2 1,0-3-1,-3-2 1,3-5 4,-25 11 36,-1-2 1,-1 0 0,-1-2 0,-2-1-1,-2-1 1,-1-1 0,-1-1 0,-2-1-1,-2 0 1,-2-1 0,9-37-37,-8 18 158,-3-2 0,-2 0 0,-4-1 0,-1 1 0,-4-1 0,-2 0 0,-8-55-158,6 86 13,-2 0-1,-1 1 0,-1 0 1,-1 0-1,-2 1 1,-1 0-1,-2 0 0,0 1 1,-2 1-1,0 0 1,-2 0-1,-1 2 0,-1 0 1,-1 1-1,-1 1 0,-1 1 1,-1 1-1,-1 1 1,0 0-1,-1 2 0,-1 1 1,-1 1-1,0 1 1,-1 1-1,-4 0-12,2 5-130,-1 1 0,0 1 0,0 2-1,0 1 1,-1 1 0,1 2 0,-1 1 0,1 1 0,0 1 0,0 2 0,0 1-1,1 2 1,-1 1 0,2 1 0,-1 1 0,-13 8 130,-83 51-4132,12 4-4479</inkml:trace>
  <inkml:trace contextRef="#ctx0" brushRef="#br0" timeOffset="26513.432">16458 1563 4773,'0'0'1142,"0"0"-261,0 0 32,0 0-193,0 0-287,15 3-124,172 42 599,54 25-136,57 1-772,-164-41 71,-69-14-71,2631 634 27,987 333 512,-1527-459 769,-2065-502-1228,118 27 203,188 18-283,-318-62-614,-104-19-6593,6 8 1869</inkml:trace>
  <inkml:trace contextRef="#ctx0" brushRef="#br0" timeOffset="27260.366">26556 4011 4420,'0'0'2146,"0"0"-1030,0 0-123,0 0 603,0 0 48,0 0-411,14 0-699,180 33 80,872 270 1911,-1007-289-1863,-68-34 705,-1 12-1572,0 0 1,-1 1-1,0 0 1,0 1 0,0 0-1,-1 0 1,0 1-1,0 1 1,0 0-1,-5 0 205,12 4-3048,4 0-1484</inkml:trace>
  <inkml:trace contextRef="#ctx0" brushRef="#br0" timeOffset="29511.291">27769 4187 1121,'0'0'4410,"0"0"-2531,0 0-790,0 0 80,0 0-150,0 0-218,-14-6-91,-44-19-32,55 25-592,0-1 0,0 1 0,0 0 0,0 0 0,0 0 0,0 0 0,0 1 0,0-1 0,0 1 0,0 0 0,0 0 0,1 0 0,-1 0 0,0 0 0,1 1 0,-1-1 0,0 1 0,1 0 0,0-1 0,-1 1 0,1 0 0,0 1 0,0-1 0,0 0 0,1 0 0,-1 1 0,0-1 0,1 1 0,0 0 0,-1-1 0,1 1 0,0 0 0,0 0 0,1 0 0,-1 0 0,1 0 0,-1 0 0,1 0 0,0 0 0,0-1 0,0 1 0,0 0 0,1 0 0,-1 0 0,1 0 0,1 2-86,1 0 123,0-1 0,1 0 1,0 0-1,0 0 0,0-1 0,0 1 1,0-1-1,1 0 0,0 0 0,-1-1 1,1 1-1,0-1 0,0 0 0,0-1 1,1 1-1,-1-1 0,0 0 0,1 0 1,-1 0-1,0-1 0,1 0 0,-1 0 1,4-1-124,-4-1 51,-1 1 1,1-1-1,-1-1 1,1 1-1,-1-1 1,0 0-1,0 0 1,0 0-1,0 0 1,0-1-1,-1 1 1,1-1-1,-1 0 1,0 0-1,0-1 1,-1 1-1,1 0 1,-1-1-1,0 0 1,0 1-1,-1-1 1,1 0-1,-1 0 1,0 0-1,-1 0 1,1 0-1,-1 0 1,0 0-1,0 0 1,0 0-1,-1 0 1,1 0-1,-2 0 1,1-1-52,-2 2 0,0 0 0,-1 0 1,1 1-1,-1-1 1,0 1-1,0 0 0,-1-1 1,1 2-1,0-1 1,-1 1-1,0-1 1,0 1-1,1 0 0,-1 1 1,0 0-1,0-1 1,-1 1-1,1 1 0,0-1 1,0 1-1,0 0 1,0 0-1,-1 0 0,1 1 1,0 0-1,-5 1 0,5-1-2,-1 0 0,1 1 0,0-1-1,-1 1 1,1 0 0,0 0-1,0 1 1,0-1 0,1 1 0,-1 0-1,1 1 1,-1-1 0,1 1 0,0 0-1,1 0 1,-1 0 0,0 0 0,1 1-1,0-1 1,0 1 0,1 0 0,-1 0-1,1 0 1,0 0 0,0 0 0,1 1-1,0-1 1,0 0 0,0 1 0,0-1-1,1 1 1,0-1 0,0 1 0,0-1-1,1 1 1,0-1 0,0 1 0,0-1-1,1 0 1,0 1 0,0-1 0,0 0-1,0 0 1,1 0 0,1 0 2,0-2 5,0 0 0,0-1 0,0 0 0,1 1 0,0-2 0,-1 1 0,1 0 0,0-1 0,0 0 0,-1 0 0,1-1 1,0 1-1,0-1 0,0 0 0,0 0 0,0-1 0,0 1 0,0-1 0,0 0 0,0-1 0,-1 1 0,1-1 0,0 0 0,-1 0 0,0 0 0,1-1 0,-1 1 0,0-1 0,0 0 1,0 0-1,-1-1 0,1 1 0,-1-1 0,0 0 0,0 0 0,0 0 0,0 0 0,1-3-5,29-68 39,-32 73-43,-1 1 0,1-1 0,-1 0 0,0 1 0,0-1-1,0 0 1,0 0 0,0 1 0,0-1 0,0 0 0,0 0 0,0 1 0,-1-1 0,1 0 0,-1 1 0,0-1 0,1 1 0,-1-1 0,0 1 0,0-1-1,0 1 1,0-1 0,0 1 0,0 0 0,0-1 0,0 1 0,-1 0 0,1 0 0,0 0 0,-1 0 0,1 0 0,-1 0 0,1 0 0,-1 1 0,0-1-1,1 1 1,-1-1 0,0 1 0,1-1 0,-1 1 0,0 0 0,1 0 0,-1 0 0,0 0 0,0 0 4,-4 1 1,0 1 1,0-1-1,0 1 1,1 0 0,-1 1-1,1-1 1,-1 1-1,1 0 1,0 1-1,0-1 1,1 1-1,-1 0 1,1 0-1,-1 1 1,1-1-1,1 1 1,-1 0-1,1 0 1,-1 0-1,1 0 1,1 0-1,-1 1 1,1 0-1,0-1 1,0 1 0,1 0-1,0 0 1,0 0-1,0 0 1,1 0-1,-1 0 1,2 0-1,-1 0 1,0 0-1,2 6-1,0-10 10,0 0 0,0 0-1,0 1 1,0-1 0,0 0-1,0-1 1,1 1 0,-1 0-1,1-1 1,-1 1-1,1-1 1,-1 0 0,1 0-1,0 0 1,0 0 0,0 0-1,-1 0 1,1-1 0,0 0-1,0 1 1,0-1 0,0 0-1,0 0 1,0-1 0,0 1-1,0-1 1,-1 1 0,1-1-1,0 0 1,0 0 0,-1 0-1,1 0 1,0-1 0,-1 1-1,1-1 1,-1 0-1,0 1 1,1-1 0,-1 0-1,0 0 1,0-1 0,0 1-1,-1 0 1,1-1 0,-1 1-1,1-1 1,0-2-10,0 4 13,-1-1-1,1 0 1,-1 0-1,0 0 1,0 0-1,0 0 1,0-1 0,0 1-1,0 0 1,0 0-1,-1-1 1,1 1-1,-1 0 1,0-1 0,0 1-1,0 0 1,0-1-1,0 1 1,0 0-1,-1-1 1,1 1 0,-1 0-1,1 0 1,-1-1-1,0 1 1,0 0-1,0 0 1,0 0 0,0 0-1,-1 0 1,1 0-1,-1 0 1,1 0-1,-1 1 1,0-1-1,1 1 1,-1-1 0,0 1-1,0-1 1,0 1-1,0 0 1,0 0-1,0 0 1,-1 0 0,1 1-1,0-1 1,0 0-1,-3 1-12,3 1 1,-1 1 1,0-1-1,0 1 0,1 0 0,-1 0 0,1 0 0,-1 1 1,1-1-1,0 0 0,0 1 0,0 0 0,1-1 0,-1 1 1,0 0-1,1 0 0,0 0 0,0 0 0,0 0 0,0 0 1,0 0-1,0 0 0,1 0 0,-1 1 0,1-1 0,0 0 1,0 0-1,1 0 0,-1 1 0,0-1 0,1 0 0,0 0 1,0 0-2,-1-2 5,1-1 0,-1 1 1,0-1-1,1 1 1,-1-1-1,1 1 0,-1-1 1,1 1-1,-1-1 1,1 0-1,-1 1 0,1-1 1,-1 0-1,1 1 1,-1-1-1,1 0 0,0 0 1,-1 1-1,1-1 1,0 0-1,-1 0 0,1 0 1,-1 0-1,1 0 1,0 0-1,-1 0 0,1 0 1,0 0-1,-1 0 0,1-1 1,-1 1-1,1 0 1,0 0-1,-1-1 0,1 1 1,-1 0-1,1-1 1,-1 1-1,1 0 0,-1-1 1,1 1-1,-1-1 1,1 1-1,-1-1 0,1 1 1,-1-1-1,0 1 1,1-1-1,-1 1 0,0-1 1,0 1-1,1-1 1,-1 0-1,0 1 0,0-1-5,20-35 56,-11-21-3,-25 70-207,14-11 159,0 0 1,0 0-1,1 0 1,-1 0-1,1 0 1,0 1-1,-1-1 1,1 1-1,0-1 1,0 1-1,1-1 1,-1 1 0,0 0-1,1-1 1,0 1-1,-1 0 1,1-1-1,0 1 1,0 0-1,1-1 1,-1 1-1,1 0 1,-1-1-1,1 1 1,0 0 0,0-1-1,0 1 1,0-1-1,0 0 1,1 1-1,-1-1 1,1 0-1,-1 0 1,1 0-1,0 0 1,0 0-1,0 0 1,0 0-1,0-1 1,0 1 0,1-1-1,-1 1 1,0-1-1,1 0 1,-1 0-1,1 0 1,0 0-1,-1-1 1,1 1-1,0-1 1,-1 1-1,1-1 1,0 0 0,2 0-7,-4-2 19,1 1-1,-1-1 1,0 0-1,1 1 1,-1-1-1,0 0 1,0 0-1,0 0 1,0 0-1,0 0 1,0 0-1,-1 0 1,1 0-1,-1 0 1,1-1-1,-1 1 1,0 0-1,0 0 1,0 0-1,0-1 1,0 1-1,-1 0 1,1 0-1,-1-1-17,1-1 40,1 3-42,-1 0 1,1-1 0,-1 1 0,0-1 0,0 1-1,1-1 1,-1 0 0,0 1 0,0-1-1,-1 1 1,1-1 0,0 1 0,0-1 0,-1 1-1,1-1 1,-1 1 0,1-1 0,-1 1 0,0 0-1,1-1 1,-1 1 0,0 0 0,0 0-1,0-1 1,0 1 0,0 0 0,0 0 0,0 0-1,-1 0 1,1 0 0,0 0 0,0 1 0,-1-1-1,1 0 1,-1 1 0,1-1 0,-1 1 0,1-1-1,-1 1 1,1 0 0,-1-1 0,1 1-1,-1 0 1,1 0 1,-1 2-50,1 1 1,0-1-1,0 0 0,0 0 0,0 1 1,1-1-1,-1 1 0,1-1 0,-1 1 1,1-1-1,0 1 0,0-1 0,0 1 1,0-1-1,0 1 0,0-1 0,1 1 1,0-1-1,-1 1 0,1-1 0,0 0 1,0 1-1,0-1 0,0 0 0,1 1 50,-2-4-13,0 1-1,0-1 0,-1 1 1,1 0-1,0-1 0,0 1 1,0-1-1,1 1 0,-1 0 1,0-1-1,0 1 0,0-1 1,0 1-1,0 0 0,0-1 1,1 1-1,-1 0 0,0-1 0,0 1 1,0 0-1,1-1 0,-1 1 1,0 0-1,1-1 0,-1 1 1,0 0-1,0 0 0,1-1 1,-1 1-1,1 0 0,-1 0 1,0 0-1,1 0 0,-1-1 1,0 1-1,1 0 0,-1 0 1,1 0-1,-1 0 0,0 0 1,1 0-1,-1 0 0,1 0 0,-1 0 1,0 0-1,1 0 0,-1 0 1,1 0-1,-1 1 0,0-1 1,1 0-1,-1 0 0,0 0 1,1 0-1,-1 1 0,0-1 1,1 0-1,-1 0 0,0 1 14,-1-38 65,-39-118 63,38 136 80,2 26 104,5 31-191,1-15-114,0 0-1,2-1 1,1 0-1,0-1 1,2 0-1,0 0 1,2-1-1,0-1 1,2 2-7,-15-22 3,0 1-1,1 0 1,-1 0 0,0-1 0,0 1 0,0 0 0,1 0 0,-1-1-1,0 1 1,0 0 0,1 0 0,-1 0 0,0 0 0,1-1-1,-1 1 1,0 0 0,1 0 0,-1 0 0,0 0 0,1 0-1,-1 0 1,0 0 0,1 0 0,-1 0 0,0 0 0,1 0 0,-1 0-1,0 0 1,1 0 0,-1 0 0,0 0 0,0 0 0,1 1-1,-1-1 1,0 0 0,1 0 0,-1 0 0,0 0 0,0 1 0,1-1-1,-1 0 1,0 0 0,0 1 0,1-1 0,-1 0 0,0 0-1,0 1 1,0-1 0,0 0 0,1 1 0,-1-1 0,0 0-1,0 0-2,-7-28 79,-58-181 103,62 203-83,11 31-123,0-7 31,2-1 0,0 1 1,1-2-1,1 0 0,0 0 1,1-1-1,1-1 0,7 6-7,-21-20 2,1 1 0,0 0-1,0-1 1,0 1 0,0 0 0,0-1-1,-1 1 1,1-1 0,0 1 0,0-1-1,0 0 1,0 1 0,0-1-1,0 0 1,0 0 0,1 0 0,-1 0-1,0 0 1,0 0 0,0 0-1,0 0 1,0 0 0,0 0 0,0-1-1,0 1 1,0 0 0,0-1 0,0 1-1,0-1 1,0 1 0,0-1-1,0 1 1,-1-1 0,1 0 0,0 1-1,0-1 1,-1 0 0,1 0-1,0 1 1,-1-1 0,1 0 0,0 0-1,-1 0 1,0 0 0,1 0 0,-1 0-1,1 0 1,-1 0 0,0 0-1,0 0 1,0 0 0,1 0 0,-1 0-1,0 0 1,0 0 0,0 0-1,-1 0 1,1 0 0,0 0 0,0 0-1,-1 0 1,1-1-2,-2 0 7,0 0 0,1 1 0,-1-1 1,0 0-1,-1 1 0,1 0 0,0-1 0,0 1 0,0 0 0,-1 0 0,1 0 0,-1 0 1,1 1-1,-1-1 0,1 1 0,-1-1 0,1 1 0,-1 0 0,1 0 0,-1 0 1,1 0-1,-1 1 0,1-1 0,-1 1 0,1-1 0,-1 1 0,0 0-7,-178 77 353,132-57-315,26-11-21,-1 0 0,2 1 0,0 1 0,0 1-1,-19 16-16,40-29-1,1 0 0,-1 0 0,0 0-1,1 1 1,-1-1 0,0 0 0,1 0-1,-1 1 1,0-1 0,1 0 0,-1 1-1,0-1 1,1 1 0,-1-1 0,1 1-1,-1-1 1,1 1 0,-1-1 0,1 1-1,0 0 1,-1-1 0,1 1 0,0 0-1,-1-1 1,1 1 0,0 0 0,0-1-1,-1 1 1,1 0 0,0-1 0,0 1-1,0 0 1,0 0 0,0-1 0,0 1-1,0 0 1,0 0 0,0-1 0,1 1-1,-1 0 1,0-1 0,0 1 0,1 0-1,-1-1 1,0 1 0,1 0 0,-1-1-1,1 1 1,-1-1 0,1 1 0,-1-1-1,1 1 1,-1-1 0,1 1 0,-1-1-1,1 1 1,0-1 0,-1 0 0,1 1-1,0-1 1,0 0 1,48 3 39,-26-8-24,0 0 0,0-2-1,0-1 1,-1 0 0,0-2 0,0 0-1,-1-2 1,-1 0 0,0-1 0,0-1 0,-1-1-1,-1-1 1,10-11-15,-1-15 139,-38 43-54,-10 6-89,0 1-1,1 1 1,0 1-1,0 1 1,1 0-1,0 2 1,-2 2 4,-28 18 5,27-20-5,8-5 0,0 0 0,1 0 0,0 2 0,1-1 0,0 1 0,0 1 0,1 0 0,0 1 0,-1 3 0,14-14-1,-1-1 1,0 1 0,0 0-1,0-1 1,1 1 0,-1-1-1,0 1 1,1-1-1,-1 1 1,0-1 0,1 0-1,-1 0 1,1 0 0,-1 0-1,0 0 1,1 0 0,-1 0-1,1 0 1,-1 0 0,0-1-1,1 1 1,-1-1 0,0 1-1,1-1 1,-1 1-1,0-1 1,0 0 0,0 1-1,1-1 1,-1 0 0,52-26 42,0-1-1,-3-3 1,0-2 0,-2-2-1,16-17-41,-65 53 0,1-1-1,0 0 0,0 0 1,-1 1-1,1-1 1,0 0-1,0 0 0,-1 0 1,1 0-1,0 1 0,-1-1 1,1 0-1,0 0 1,-1 0-1,1 0 0,0 0 1,-1 0-1,1 0 1,0 0-1,-1 0 0,1 0 1,0 0-1,-1 0 0,1 0 1,0 0-1,-1 0 1,1 0-1,0 0 0,0 0 1,-1-1-1,1 1 1,0 0-1,-1 0 0,1 0 1,0 0-1,0-1 0,-1 1 1,1 0-1,0 0 1,0-1-1,-1 1 0,1 0 1,0 0-1,0-1 1,0 1-1,0 0 0,0-1 1,-1 1-1,1 0 0,0-1 1,0 1-1,0 0 1,-31 14-27,0 1 1,1 2-1,1 1 0,1 1 1,-16 15 26,-8 16 0,57-48 10,98-58 175,-43 17-161,-41 34-782,-12 19-3764,-7 2-1916</inkml:trace>
  <inkml:trace contextRef="#ctx0" brushRef="#br0" timeOffset="46688.469">9315 3267 10090,'5'-16'5658,"16"-47"-2935,-21 61-2592,0 1 1,1-1-1,-1 1 1,1-1-1,-1 0 1,1 1-1,0-1 1,-1 1-1,1 0 1,0-1 0,0 1-1,0-1 1,0 1-1,0 0 1,0 0-1,1 0 1,-1 0-1,0 0 1,1 0-1,-1 0 1,0 0-1,1 0 1,-1 0-1,1 1 1,-1-1-1,1 1 1,0-1-1,-1 1 1,1 0-1,0-1 1,-1 1-1,1 0 1,0 0-1,-1 0 1,1 0-1,-1 0 1,1 1-1,0-1 1,-1 1 0,1-1-1,0 1 1,-1-1-1,2 2-131,41 44 1018,-33-18-999,-1 1-1,-2 0 1,0 0 0,-2 1 0,-2-1 0,0 1 0,-2 0 0,-2 0-1,0 1 1,-2-1-19,2-4-17,0-10-9,-15 111-3974,15-127 3960,0 1-1,0-1 1,0 1-1,0-1 1,0 1-1,0-1 1,0 1-1,0-1 1,0 1-1,0-1 1,0 0-1,0 1 1,0-1-1,-1 1 1,1-1-1,0 1 1,0-1-1,0 1 1,-1-1-1,1 0 1,0 1-1,-1-1 1,1 0-1,0 1 1,-1-1-1,1 0 1,0 1-1,-1-1 1,1 0-1,-1 0 1,1 1-1,0-1 1,-1 0-1,1 0 1,-1 0-1,1 1 1,-1-1-1,1 0 1,-1 0-1,1 0 1,-1 0-1,1 0 1,0 0-1,-1 0 1,1 0-1,-1 0 1,1 0-1,-1-1 1,1 1-1,-1 0 1,1 0-1,-1 0 1,1 0-1,0-1 1,-1 1-1,1 0 1,-1-1-1,1 1 1,0 0-1,-1-1 1,1 1-1,0 0 1,-1-1 40,2-29 522,2 0 0,1 0 0,1 1 0,1-1 0,2 1 0,1 1 0,1 0 0,2 0 1,0 0-1,10-12-522,62-82 944,-81 119-935,0 0 1,0-1-1,0 2 1,0-1-1,1 0 1,-1 1-1,1-1 1,-1 1-1,1 0 1,0 1 0,0-1-1,0 0 1,0 1-1,1 0 1,-1 0-1,0 0 1,0 1-1,1 0 1,-1-1-1,0 1 1,0 1-1,1-1 1,-1 1 0,0-1-1,0 1 1,1 0-1,-1 1 1,0-1-1,0 1 1,0 0-1,-1 0 1,3 1-10,5 6-26,0-1 0,-1 2-1,0 0 1,0 0 0,-1 0 0,-1 1 0,1 1-1,-2 0 1,0 0 0,0 0 0,-1 1 0,-1-1 0,0 2-1,-1-1 1,0 0 0,-1 1 0,0 0 0,-1-1 0,-1 1-1,0 0 1,-1 7 26,-14 111-5942,10-120 3483,5-21 2085,7-23 858,111-248 7311,-52 171-5843,-64 106-1908,-1-1 0,1 1 1,0 0-1,0 0 1,0 1-1,0-1 1,1 1-1,-1-1 0,1 1 1,0 0-1,-1 0 1,1 1-1,0-1 1,0 1-1,0 0 0,0 0 1,0 0-1,0 0 1,1 1-1,-1 0 1,0 0-1,0 0 0,0 0 1,0 1-1,1-1 1,-1 1-1,0 0 1,0 0-1,0 1-44,4 4 18,0 0-1,0 1 1,0 0 0,-1 1-1,0 0 1,-1 0 0,0 0 0,0 1-1,-1-1 1,0 1 0,0 1-1,-1-1 1,0 1 0,-1 0-1,0 0 1,0 0 0,-1 0 0,-1 0-1,1 4-17,4 33-2060,-3-1 1,-1 1-1,-2 0 0,-5 27 2060,2-13-2373,3-46-3991</inkml:trace>
  <inkml:trace contextRef="#ctx0" brushRef="#br0" timeOffset="48311.362">10641 3456 5830,'0'0'3277,"0"0"-1259,0 0 0,0 0-304,0 0-412,0-4-351,0 4-936,1 1 0,-1-1 1,0 0-1,0 1 1,0-1-1,0 1 0,1-1 1,-1 0-1,0 1 1,0-1-1,1 0 1,-1 1-1,0-1 0,1 0 1,-1 1-1,0-1 1,1 0-1,-1 0 0,1 1 1,-1-1-1,0 0 1,1 0-1,-1 0 1,1 1-1,-1-1 0,1 0 1,-1 0-1,0 0 1,1 0-1,-1 0 0,1 0 1,-1 0-1,1 0 1,-1 0-1,1 0 1,-1 0-1,1-1 0,-1 1 1,0 0-1,1 0 1,-1 0-1,1-1 0,-1 1 1,0 0-1,1 0 1,-1-1-1,0 1 1,1 0-1,-1 0 0,0-1 1,1 1-1,-1-1 1,0 1-1,0 0 0,1-1 1,-1 1-1,0 0 1,0-1-1,0 1 1,0-1-1,1 1 0,-1-1 1,0 1-1,0-1 1,0 1-1,0 0 0,0-1-14,19 15 871,-11-11-744,-1-1-1,0 0 1,1 0-1,-1 0 0,1-1 1,-1 0-1,1 0 1,0-1-1,0 0 1,-1-1-1,1 1 1,-1-1-1,1-1 0,0 0 1,-1 0-1,0 0 1,0-1-1,1 0 1,-2 0-1,1-1 0,0 0 1,-1 0-1,1 0 1,-1-1-1,-1 0 1,1 0-1,-1-1 0,1 0 1,-2 0-1,1 0 1,1-3-128,-1 0 204,-1 0 1,0-1 0,0 0-1,-1 0 1,0 0-1,-1 0 1,0 0 0,-1 0-1,0-1 1,-1 1-1,0-1 1,0 1 0,-1 0-1,0-1 1,-2-5-205,2 11 39,-1-1 0,1 0 0,-1 0 0,0 0 0,0 1 0,-1-1 0,0 1 0,0 0-1,0 0 1,0 0 0,-1 0 0,0 1 0,0-1 0,0 1 0,0 0 0,-1 0 0,0 0 0,0 1 0,0 0 0,0 0 0,0 0 0,-1 0 0,1 1 0,-1 0 0,0 0 0,1 0 0,-2 1-39,1 0 3,-1 0-1,0 0 1,0 0 0,0 1 0,1 0 0,-1 1-1,0-1 1,0 1 0,0 1 0,1-1-1,-1 1 1,1 0 0,-1 1 0,1-1-1,0 1 1,0 1 0,0-1 0,0 1 0,1 0-1,-1 0 1,1 1 0,0-1 0,0 1-1,1 0 1,0 1 0,0-1 0,-3 5-3,-2 6-7,1 0-1,1 0 1,0 0 0,2 1 0,-1 0 0,2 0-1,1 1 1,0-1 0,1 1 0,0 0 0,2-1-1,0 1 1,1 0 0,1 0 0,0-1 0,2 1-1,0-1 1,1 0 0,0 0 0,2 0 0,0-1-1,0 0 1,3 2 7,3-2-96,-1-1-1,2 0 0,0-1 0,1-1 1,1 0-1,0-1 0,0 0 1,1-2-1,0 0 0,1-1 1,1 0-1,-1-2 0,1 0 0,0-1 1,0-1-1,1-1 0,0 0 1,0-2-1,0 0 0,0-1 1,0-1-1,0-1 0,0-1 0,0-1 1,-1-1-1,1 0 0,-1-1 1,0-2-1,0 0 0,0 0 1,-1-2-1,-1 0 0,1-1 0,-1-1 1,1-2 96,10-11 153,0-1 0,-2-1 0,-1-1 0,-1-1 1,-1-1-1,-1-1 0,-2-1 0,-1-1 0,-2-1 0,-1-1 1,-2 0-1,-1 0 0,2-15-153,-13 43 80,2-4 46,0 0 0,-1-1 0,0 0 0,-1 0 0,0 0 0,0 0 0,-1 0 0,-1 0 0,0-1 0,-2-8-126,2 18 22,-1 0 1,0 0-1,0 0 0,0 0 1,0 1-1,0-1 1,0 0-1,0 0 0,0 1 1,-1-1-1,1 1 0,-1-1 1,1 1-1,-1 0 1,0 0-1,1 0 0,-1-1 1,0 2-1,0-1 1,0 0-1,0 0 0,0 0 1,0 1-1,0-1 0,0 1 1,0 0-1,0 0 1,0 0-1,0 0 0,0 0 1,0 0-1,0 0 1,0 0-1,0 1 0,0-1 1,-2 1-23,-71 28 240,59-19-238,2 1 0,-1 0 0,1 1 0,1 1-1,0 0 1,1 1 0,1 0 0,0 1 0,0 0 0,2 1 0,0 0 0,1 1-1,0-1 1,1 2 0,2-1 0,-1 1 0,2-1 0,0 1 0,1 1 0,1-1-2,2-14-21,-2 5-92,1 0 1,-1 0-1,2 0 0,-1 0 1,1 0-1,1 0 0,-1 0 1,2 0-1,-1 0 0,1 0 1,0-1-1,1 1 0,0-1 1,1 1-1,-1-1 1,2 0-1,-1 0 0,1-1 1,0 1-1,1-1 0,2 3 113,-6-9-61,0 0 1,0 0-1,0 0 0,0 0 0,1-1 0,-1 1 0,0-1 1,0 1-1,0-1 0,1 0 0,-1 0 0,0 0 1,0 0-1,0 0 0,1 0 0,-1-1 0,0 1 0,0-1 1,0 1-1,0-1 0,0 0 0,0 0 0,0 0 0,0 0 1,0 0-1,0-1 0,0 1 0,-1 0 0,1-1 0,0 1 1,-1-1-1,0 0 0,1 0 0,-1 1 0,0-1 1,0 0-1,1-1 61,35-78 105,-36 80-111,69-282 2264,-70 284-2252,0-1 0,0 0 0,0 0 0,1 0 0,-1 1 0,0-1-1,0 0 1,0 0 0,1 0 0,-1 0 0,0 0 0,0 0 0,0 1 0,1-1 0,-1 0 0,0 0 0,0 0 0,0 0-1,1 0 1,-1 0 0,0 0 0,0 0 0,1 0 0,-1 0 0,0 0 0,0 0 0,1 0 0,-1 0 0,0 0 0,0 0-1,0 0 1,1 0 0,-1-1 0,0 1 0,0 0 0,0 0 0,1 0 0,-1 0 0,0 0 0,0 0 0,0-1-1,1 1 1,-1 0 0,0 0 0,0 0 0,0-1 0,0 1 0,0 0 0,0 0 0,0 0 0,1-1-6,7 30-108,-7-25 101,86 262 44,-86-261-135,1 0-1,-1-1 1,1 1 0,0-1-1,1 0 1,-1 0-1,1 0 1,-1 0-1,1 0 1,1 0-1,-1-1 1,0 1 0,1-1-1,0 0 1,0 0-1,0 0 1,0-1-1,0 1 1,0-1 0,1 0-1,-1 0 1,1-1-1,-1 1 1,1-1-1,0 0 1,-1 0 0,1-1-1,0 1 1,0-1-1,0 0 1,0-1-1,-1 1 1,1-1-1,0 0 1,0 0 0,-1 0-1,1 0 1,-1-1-1,1 0 1,-1 0-1,2-1 99,14-14 69,-1-2 0,-1 0-1,0-1 1,-1 0 0,-1-1-1,-2-1 1,0-1 0,-1 0 0,-1-1-1,-1 0 1,3-13-69,16-27 1364,-4-1 1171,-45 95-1499,5-4-1071,1 2-1,1-1 0,2 2 1,0-1-1,2 2 1,1-1-1,2 1 0,1 0 1,-1 20 35,40-124-1356,-28 51 1383,1 1 1,0 1-1,2-1 0,0 2 1,2-1-1,0 1 0,1 1 1,7-7-28,-17 23 7,-1 0 1,1 1-1,0 0 1,0-1-1,0 1 1,0 0-1,0 0 1,0 0-1,1 1 1,-1-1-1,1 1 1,-1 0-1,1 0 1,-1 0-1,1 1 1,0-1-1,-1 1 1,1 0-1,0 0 1,-1 0-1,1 0 1,0 0-1,0 1 1,-1 0-1,1 0 1,-1 0-1,1 0 1,-1 1-1,1-1 1,-1 1-1,0 0 1,0 0-1,0 0 1,0 0-1,0 0 1,0 1-1,2 2-7,118 162 1068,-121-161-1064,1-1-1,-1 0 1,1 1-1,1-2 0,-1 1 1,0 0-1,1 0 1,0-1-1,0 0 1,1 0-1,-1 0 1,1-1-1,0 1 1,0-1-1,0 0 1,0 0-1,0-1 1,1 1-1,-1-1 1,1-1-1,-1 1 1,1-1-1,0 0 1,0 0-1,0 0 1,4-1-4,-3-5 13,-1 0 1,0 0-1,0 0 0,0-1 1,0 0-1,-1 0 1,0-1-1,0 1 0,-1-1 1,0 0-1,0 0 1,-1-1-1,1 1 0,-2-1 1,1 0-14,-1 5 2,13-30 196,-2 1 0,-1-2 0,-1 0 1,-2 0-1,-1-1 0,-2 0 1,1-22-199,-3 84-54,1 0 0,2 0 0,0-1 0,2 0 0,1-1 0,1 0 0,1 0 0,14 20 54,38 90-1496,-63-133 1477,0 0-1,0-1 0,0 1 0,0 0 0,0 0 0,-1-1 0,1 1 0,0 0 1,-1 0-1,0 0 0,1 0 0,-1 0 0,0-1 0,0 1 0,0 0 0,0 0 1,0 0-1,-1 0 0,1 0 0,-1 0 0,1 0 0,-1 0 0,1-1 0,-1 1 1,0 0-1,0 0 0,0-1 0,0 1 0,0-1 0,0 1 0,-1-1 0,1 1 1,0-1-1,-1 0 0,1 0 0,-1 1 0,0-1 0,1 0 0,-1 0 0,0-1 1,1 1-1,-1 0 0,0-1 0,0 1 0,0-1 0,0 1 0,-1-1 20,-24 2 48,-1-1 0,1-2 0,0 0 0,0-2 0,0-1 0,-11-4-48,-71-8-4137,95 14-1004,6 1-4131</inkml:trace>
  <inkml:trace contextRef="#ctx0" brushRef="#br0" timeOffset="49351.535">14858 3242 12876,'0'-8'167,"-1"-133"6361,1 137-6366,-1 1 1,0 0-1,0-1 1,0 1 0,0 0-1,0-1 1,-1 1 0,1 0-1,-1 0 1,0 0-1,0 0 1,0 0 0,0 1-1,0-1 1,-1 0-1,1 1 1,-1 0 0,0 0-1,0 0 1,0 0 0,0 0-1,0 0 1,0 1-1,0-1 1,0 1 0,-1 0-1,1 0 1,0 0-1,-1 1 1,1-1 0,-1 1-1,1 0 1,-1 0-1,1 0 1,-1 0 0,1 1-1,-1-1 1,1 1 0,-1 0-163,-7 3 19,0 0 0,0 1 0,1 0 1,-1 1-1,1 0 0,1 0 0,-1 1 1,1 1-1,0-1 0,1 2 0,-1-1 1,2 1-1,-1 0 0,1 1 0,1-1 1,0 1-1,0 1 0,1-1 0,0 1 1,1 0-1,0 0 0,1 1 0,0-1 1,1 1-1,0-1 0,1 1 0,0 0 1,1 2-20,-2 0-30,1 0 1,1 0 0,0 1-1,1-1 1,0 0 0,2 0-1,-1-1 1,2 1-1,-1 0 1,2-1 0,0 0-1,1 0 1,0 0 0,0-1-1,2 0 1,0 0 0,0-1-1,1 1 1,0-2-1,1 0 1,0 0 0,0 0-1,1-2 1,1 1 0,-1-1-1,9 4 30,-14-11-23,-1 1 1,1 0-1,-1-1 0,1 0 0,0 0 0,0-1 0,-1 0 0,1 0 0,0 0 0,0-1 1,-1 1-1,1-1 0,0-1 0,-1 1 0,1-1 0,-1 0 0,1 0 0,-1-1 1,0 1-1,0-1 0,0 0 0,-1-1 0,1 1 0,-1-1 0,1 0 0,-1 0 0,0 0 1,-1-1-1,3-3 23,10-14 70,-2-1 1,-1 0 0,0-1 0,-2-1 0,6-19-71,-10 30 144,-1-1 1,-1 1-1,-1-1 1,0 0 0,0 0-1,-2-1 1,0 1-1,0-1 1,-2 1-1,0-1 1,-1 1 0,-1-12-145,1 25 7,1 1 1,-1-1-1,1 0 1,-1 0 0,1 0-1,-1 0 1,0 1 0,0-1-1,0 0 1,0 1-1,0-1 1,0 1 0,-1-1-1,1 1 1,-1-1-1,1 1 1,0 0 0,-1 0-1,0 0 1,1 0-1,-1 0 1,0 0 0,0 0-1,1 0 1,-1 1-1,0-1 1,0 1 0,0-1-1,0 1 1,0 0 0,0 0-1,0 0 1,0 0-1,0 0 1,1 0 0,-1 0-1,0 1 1,0-1-1,0 1 1,0-1 0,0 1-1,1 0 1,-1 0-1,0 0 1,0 0 0,1 0-1,-1 0-7,-4 11 3,1-1 0,0 1 0,1 0 1,1 0-1,0 0 0,0 0 0,1 0 0,1 1 0,0-1 0,1 1 0,0 0 0,1-1 0,0 1 0,1-1-3,0 9-82,1 0 0,1 0 0,0-1 0,2 0 0,1 0 0,0 0 0,1 0 0,1-1 0,1-1 0,1 0 0,11 15 82,-17-28-74,1-1 1,-1 1-1,1-1 1,0-1-1,0 1 1,0-1-1,1 0 1,-1-1-1,1 1 0,-1-1 1,1 0-1,0-1 1,0 0-1,0 0 1,0 0-1,0-1 1,0 0-1,0-1 1,0 1-1,0-1 1,0 0-1,0-1 0,0 0 1,-1 0-1,1-1 1,-1 1-1,1-1 1,-1-1-1,0 1 1,0-1-1,-1 0 1,1 0-1,-1-1 1,0 0-1,0 0 1,0 0-1,0 0 0,-1-1 1,0 0-1,0 0 74,25-32 244,-2-1 0,-1-1 0,-2-2 0,-2 0-1,-2-1 1,-1-1 0,-3-1 0,-2-1-1,5-26-243,-7-36 385,-12 108-377,0-1 1,0 0-1,0 1 0,-1-1 1,1 0-1,0 1 1,0-1-1,0 1 1,0-1-1,-1 0 0,1 1 1,0-1-1,-1 1 1,1-1-1,0 1 0,-1-1 1,1 1-1,-1-1 1,1 1-1,-1-1 0,1 1 1,-1-1-1,1 1 1,-1 0-1,1-1 0,-1 1 1,0 0-1,1 0 1,-1-1-1,1 1 0,-1 0 1,0 0-1,1 0 1,-1 0-1,0 0 1,1 0-1,-1 0 0,0 0 1,1 0-1,-1 0 1,1 0-1,-1 0 0,0 1 1,1-1-1,-1 0 1,1 0-1,-1 0 0,0 1 1,1-1-1,-1 1 1,1-1-1,-1 0 0,1 1 1,-1-1-1,1 1 1,-1-1-1,1 1 0,0-1 1,-1 1-1,1 0-8,-29 29 281,18-8-264,2-1 1,0 1 0,1 0 0,2 1 0,0 0 0,1 0 0,2 0 0,0 1 0,1 0 0,2-1 0,0 1 0,2-1 0,0 1-1,5 14-17,-7-27-74,1 0-1,0 0 1,1 0-1,1 0 1,0 0-1,0 0 1,1-1-1,0 0 1,1 1-1,0-1 0,0-1 1,1 1-1,1-1 1,-1 0-1,1-1 1,1 0-1,0 0 1,0 0-1,1-1 1,-1 0-1,1-1 0,1 0 1,-1 0-1,1-1 1,0 0-1,1-1 1,-1 0-1,5 1 75,-4-4-44,-1 0 0,1-1 1,0 0-1,-1-1 0,1 0 0,0-1 0,-1 0 0,1 0 0,-1-1 0,0-1 1,0 1-1,0-2 0,0 1 0,-1-2 0,1 1 0,-2-1 0,1 0 1,0-1-1,-1 0 0,0 0 0,-1-1 0,0 0 0,5-8 44,9-8 141,-1-1 0,-1-1-1,-2-1 1,0 0 0,-2-2-1,-1 1 1,-1-2 0,-2 0 0,-1 0-1,-1-1 1,-2 0 0,-1-1-1,-1 1 1,-1-20-141,-18-3 671,13 53-647,1 0 0,-1 0 0,0 0 0,0 0 0,0 0 0,0 1 0,0-1 0,0 0 0,0 1 1,0-1-1,0 1 0,0-1 0,-1 1 0,1 0 0,0-1 0,0 1 0,0 0 0,-1 0 0,1 0 0,0 0 0,0 0 0,0 0 0,-1 0 0,1 0 0,0 0 1,0 1-1,0-1 0,-1 0 0,1 1 0,0-1 0,0 1 0,0-1 0,0 1 0,0 0 0,0-1 0,0 1 0,0 0 0,0 0 0,0 0 0,0 0 1,1 0-1,-1 0 0,0 0 0,0 0-24,-10 13 52,1 1 1,0 0-1,1 1 1,0 0 0,2 0-1,0 1 1,0 0-1,2 0 1,0 0-1,1 1 1,1 0-1,0 0 1,1 2-53,-2 0-9,1 0 1,0 0-1,2 0 0,0 0 0,1 0 1,1 1-1,1-1 0,1 0 1,1 0-1,0-1 0,1 1 1,2-1-1,0 0 0,1-1 0,0 1 1,2-2-1,0 1 0,1-1 1,1 0 8,-6-12-71,0 1 0,1-1 1,0 0-1,0 0 1,0-1-1,0 0 1,1 0-1,-1 0 1,1-1-1,0-1 1,0 1-1,0-1 0,0-1 1,1 1-1,-1-1 1,0-1-1,1 1 1,-1-2-1,1 1 1,-1-1-1,0 0 0,0-1 1,1 0-1,-1 0 1,7-4 70,-3 2-246,-1-1 0,1-1 0,-1 0-1,-1-1 1,1 0 0,-1-1 0,0 0 0,-1 0 0,0-1 0,0 0 0,-1-1 0,0 1-1,-1-2 1,0 1 0,0-1 0,4-11 246,14-58-5893,-20 44-540</inkml:trace>
  <inkml:trace contextRef="#ctx0" brushRef="#br0" timeOffset="50276.108">17037 3136 1986,'0'0'3876,"0"0"-2174,0 0-1029,0 0-208,0 0 79,-2 10 113,-3 82 1878,9-70-1955,-5-17-333,1-1 0,0 1 1,1-1-1,-1 1 1,1-1-1,0 0 1,0 1-1,0-1 1,1 0-1,-1 1 0,1-1 1,0 0-1,0 0 1,0-1-1,1 1 1,0 0-1,-1-1 0,1 1 1,1-1-1,-1 0 1,0 0-1,1 0 1,-1-1-1,1 1 0,0-1 1,0 0-1,0 0 1,0 0-1,0 0 1,0-1-248,10-2 187,-1 0 0,1-1 0,-1-1 0,0 0 0,0-1 0,0 0 0,-1-1 1,1 0-1,-1-1 0,0-1 0,-1 0 0,0 0 0,0-1 0,0 0 0,-1-1 0,0-1 1,-1 1-1,0-2 0,0 1 0,1-4-187,-4 6 194,0-1 0,-1 0 0,0 0-1,0-1 1,-1 1 0,-1-1 0,1 0 0,-1 0 0,-1 0 0,0 0 0,0 0 0,-1-1-1,0-7-193,-1 14 30,0 0-1,0 0 1,-1 0-1,1 0 0,-1 0 1,0 0-1,0 0 1,0 0-1,0 0 1,-1 0-1,0 1 0,0-1 1,0 0-1,0 1 1,0 0-1,-1-1 0,1 1 1,-1 0-1,0 0 1,0 1-1,0-1 1,0 0-1,-1 1 0,1 0 1,-1 0-1,1 0 1,-1 0-1,0 1 0,1-1 1,-1 1-1,0 0 1,0 0-1,0 0 0,0 1 1,-3-1-30,0 0 5,0 1 0,0 0 0,0 0 0,0 1 0,0 0 0,0 0 0,0 0-1,0 1 1,0 0 0,1 1 0,-1-1 0,1 1 0,0 0 0,0 1 0,0 0 0,0 0 0,0 0 0,1 0 0,0 1 0,0 0 0,0 0 0,0 0 0,1 1 0,0 0-1,0 0 1,0 0 0,1 1-5,-3 5-4,0 0-1,1 0 1,1 0-1,0 1 0,1-1 1,0 1-1,1 0 1,0 0-1,1 0 1,1 0-1,0 0 0,1 0 1,0 0-1,2 6 5,0-3-100,2-1 0,0-1 0,0 1 0,2-1 0,-1 0 0,2 0 0,0-1 0,1 0 0,0 0 0,1-1 0,0 0 0,1-1 0,0 0 0,1-1 0,0 0-1,0-1 1,1 0 0,1-1 0,-1 0 0,1-1 0,0-1 0,1 0 0,0-1 0,0-1 0,0 0 0,0-1 0,1-1 0,-1 0 0,1-1 0,-1-1 0,15-1 100,-20-1-4,1-1 1,-2 0-1,1 0 1,0-1 0,-1-1-1,1 1 1,-1-2-1,0 1 1,-1-1 0,0 0-1,1-1 1,-2 0-1,1 0 1,-1-1 0,-1 0-1,1 0 1,-1-1-1,1-2 4,10-16 469,-2-1-1,0-1 0,-2 0 0,-1-1 0,2-9-468,-7 17 259,0-1 0,-2 0 0,0 0 0,-2 0 0,0 0 0,-1-12-259,-9 153 261,8-91-280,1-1 0,1 1 0,2-1-1,0 0 1,2-1 0,1 0 0,1 0-1,1 0 1,1-1 0,7 10 19,-14-29-47,-1-1-1,1 0 1,0 0 0,1-1 0,-1 1-1,1-1 1,-1 0 0,1 0 0,0-1-1,0 1 1,1-1 0,-1 0-1,0 0 1,1-1 0,-1 0 0,1 0-1,-1 0 1,1-1 0,-1 1-1,1-1 1,0 0 0,-1-1 0,1 0-1,-1 0 1,1 0 0,-1 0-1,1-1 1,-1 0 0,0 0 0,0 0-1,0-1 1,0 0 0,0 0-1,-1 0 1,1 0 0,-1-1 0,0 0-1,0 0 1,0 0 0,0 0-1,-1 0 1,1-3 47,18-15 182,-2-1-1,-1-2 1,0 0-1,-2 0 1,-1-2-1,-2 0 1,0-1-1,-2 0 1,-1-1-1,7-28-181,-15 51 18,-1 0 0,0 0 0,0 0 0,-1 0 0,0-1 0,0 1 0,0-1 0,-1 1 0,0-1 0,0 1 0,0-1 0,-1 1 0,0 0 0,-1-1 0,1 1 0,-1 0 0,0 0 0,-1-1 0,1 2 0,-1-1 0,0 0 0,-1 1 0,0-1 0,1 1 0,-2 0 0,1 0 0,0 0 0,-1 1 0,0 0 0,0 0 0,0 0 0,-1 0 0,1 1 0,-1 0 0,-2-1-18,-31 6-2929,25 19-5283,13-2-3687</inkml:trace>
  <inkml:trace contextRef="#ctx0" brushRef="#br0" timeOffset="51180.187">18589 3116 12300,'0'0'2274,"0"0"-85,0 0-33,0 0-720,0 0-544,0 0-348,-6 4-271,4-3-257,-1 1 0,1-1 1,0 1-1,0 0 0,0 0 1,0 0-1,0 0 1,1 0-1,-1 0 0,0 0 1,1 0-1,0 1 1,-1-1-1,1 1 0,0-1 1,0 1-1,1-1 0,-1 1 1,0 0-1,1-1 1,0 1-1,-1 0 0,1-1 1,0 1-1,1 0 0,-1 0 1,0-1-1,1 1 1,0 2-17,1 5 14,0 1 0,1-1 0,0 0 1,0 0-1,1 0 0,1 0 0,0-1 1,0 0-1,0 0 0,1 0 0,1 0 0,7 6-14,-10-13 8,1 0-1,0 0 1,0-1-1,0 1 1,1-1-1,-1-1 1,0 1-1,0-1 0,1 0 1,-1 0-1,0 0 1,0-1-1,1 0 1,-1 0-1,0 0 1,0-1-1,0 1 0,0-1 1,-1-1-1,1 1 1,0 0-1,-1-1 1,1 0-1,-1 0 1,0-1-1,0 1 0,0-1 1,-1 0-1,1 0 1,-1 0-1,0 0 1,0 0-1,2-5-7,4-3 292,0 0 0,-1-1 0,-1 0 0,0 0 0,-1 0 1,0-1-1,-1 0 0,0 0 0,-1 0 0,-1-1 0,0 1 0,-1-1 0,-1 0 0,0-6-292,-2 19 16,1 0 1,-1 0-1,0 0 0,0 0 0,0 0 0,0 0 1,0 0-1,0 1 0,0-1 0,-1 0 0,1 1 1,-1-1-1,1 1 0,-1-1 0,0 1 0,0 0 1,1 0-1,-1-1 0,0 1 0,0 1 1,0-1-1,0 0 0,0 0 0,0 1 0,0-1 1,-1 1-1,1 0 0,0-1 0,0 1 0,0 0 1,0 0-1,-1 1 0,0-1-16,-73 16 26,63-6-83,0 0 1,1 1-1,0 0 0,1 1 1,0 1-1,1-1 0,0 2 1,1-1-1,1 1 0,0 1 1,1-1-1,0 1 1,1 1-1,1-1 0,1 1 1,0 0-1,1 0 0,0 0 1,2 0-1,0 1 0,0-1 1,2 0-1,0 7 57,-1-18-89,0-1 0,0 1 0,1-1 0,-1 1 0,1 0 0,0-1 0,0 1 0,0-1 0,1 0-1,-1 1 1,1-1 0,0 0 0,0 0 0,1 0 0,-1 0 0,1 0 0,0-1 0,0 1 0,0-1 0,1 0 0,-1 0 0,1 0-1,-1 0 1,1-1 0,0 1 0,0-1 0,0 0 0,1 0 0,-1-1 0,0 1 0,1-1 0,-1 0 0,1 0 0,-1 0 0,4 0 89,13-1 68,1-1 1,-1-1 0,1-1 0,-1 0 0,0-2 0,0-1-1,0 0 1,-1-1 0,0-1 0,0-1 0,-1-1 0,-1-1-1,1-1 1,-2 0 0,1-1 0,-2-1 0,0 0 0,0-1 0,4-8-69,-8 13 216,-1 0 0,-1-1 1,0 0-1,0 0 0,-1-1 1,0 0-1,-1-1 0,-1 0 1,0 0-1,-1-1 0,0 0 1,-1 0-1,0 0 1,-2 0-1,1-1 0,-2 0 1,1-4-217,-3 19 5,-1 1 1,1-1 0,0 1-1,0-1 1,0 1 0,0-1 0,-1 1-1,1-1 1,0 0 0,0 1-1,-1-1 1,1 1 0,0-1-1,-1 0 1,1 1 0,0-1 0,-1 0-1,1 0 1,-1 1 0,1-1-1,0 0 1,-1 0 0,1 1-1,-1-1 1,1 0 0,-1 0-1,1 0 1,-1 0 0,1 0 0,-1 0-1,1 0 1,-1 0 0,1 0-1,-1 0 1,1 0 0,-1 0-1,1 0 1,-1 0 0,1 0 0,0 0-1,-1-1 1,1 1 0,-1 0-1,1 0 1,-1-1 0,1 1-1,0 0 1,-1 0 0,1-1 0,0 1-1,-1-1 1,1 1 0,0 0-1,-1-1 1,1 1 0,0-1-1,0 1 1,-1 0 0,1-1-1,0 1 1,0-1 0,0 1 0,0-1-1,0 1 1,0-1 0,0 1-1,0-1 1,0 1 0,0-1-6,-29 34 39,10-1-8,1 0 0,1 1 1,2 1-1,1 0 0,-5 23-31,-10 22-33,29-78 37,-12 31-162,9-23-20,10-21-24,63-167 500,-52 126 23,2 1-1,2 1 1,19-30-321,-40 77 11,1-1 1,0 1-1,-1 0 1,2-1-1,-1 1 0,0 0 1,1 1-1,0-1 1,-1 0-1,2 1 1,-1-1-1,0 1 0,1 0 1,-1 0-1,1 1 1,0-1-1,0 1 0,0-1 1,0 1-1,0 0 1,1 1-1,-1-1 1,1 1-1,-1 0 0,1 0 1,-1 0-1,1 1 1,-1 0-1,1 0 1,0 0-1,-1 0 0,1 0 1,0 1-1,-1 0 1,1 0-1,-1 1 0,0-1 1,1 1-1,-1 0 1,0 0-1,0 0 1,0 0-1,2 2-11,11 18-7,-1 0-1,-1 0 1,0 2 0,-2 0 0,-1 0-1,-1 1 1,-1 1 0,-1 0-1,-2 0 1,0 0 0,-2 3 7,14 57-385,0 7-2057,-1-34-3006,-8-41-733,4-5-3685</inkml:trace>
  <inkml:trace contextRef="#ctx0" brushRef="#br0" timeOffset="51430.706">19871 2843 12364,'5'-34'1494,"2"-17"525,-6 4 3901,-4 46-1931,-11 20-2613,-2 29-986,2 0-1,2 1 1,3 1 0,1-1 0,3 1 0,2 1-1,2-1 1,4 28-390,-3-60 21,1 61-72,-2 72-578,-7-51-3309,5-71 569,2-11-1910,1-5-1987</inkml:trace>
  <inkml:trace contextRef="#ctx0" brushRef="#br0" timeOffset="51708.728">19741 3480 4100,'-3'-20'4062,"-18"-132"1255,-13-19 4255,33 170-9485,1 0 1,0 0-1,0 1 0,0-1 1,0 0-1,0 0 0,0 0 0,0 0 1,0 0-1,0 0 0,0 0 1,0 0-1,0 0 0,1 1 0,-1-1 1,0 0-1,1 0 0,-1 0 1,1 0-1,-1 1 0,1-1 0,-1 0 1,1 1-1,-1-1 0,1 0 1,0 1-1,0-1 0,-1 0 1,1 1-1,0-1 0,0 1 0,-1 0 1,1-1-1,0 1 0,0 0 1,0-1-1,0 1 0,0 0 0,-1 0 1,1 0-1,0-1 0,0 1 1,0 0-1,0 0 0,0 1 0,0-1 1,0 0-1,0 0 0,-1 0 1,1 1-88,59 8-372,-47-6 650,13 2-271,0-2 1,1-1-1,-1-1 0,1-1 1,0-1-1,-1-2 1,0 0-1,0-2 0,0-1 1,0-1-1,-1-1 1,0-1-1,2-2-7,-16 6 2,-9 3-1,1 0 1,-1 0 0,1 0 0,-1 1 0,1-1-1,0 1 1,-1 0 0,1 0 0,0 0 0,0 0-1,0 0 1,0 0 0,0 1 0,0 0-1,0-1 1,0 1 0,0 0 0,0 1 0,0-1-1,0 0 1,0 1 0,0 0 0,0 0-1,-1-1 1,1 2 0,0-1 0,0 0 0,-1 1-1,1-1 1,-1 1 0,1 0 0,-1-1-1,0 1 1,1 1 0,0 0-2,5 11 0,1 1 0,-2 0 1,0 0-1,-1 1 0,-1 0 0,0 0 0,-1 0 0,-1 0 1,0 1-1,-1 0 0,-1-1 0,-1 1 0,0 0 1,-1 0-1,-1-1 0,0 1 0,-2-1 0,0 1 0,0-1 1,-2 0-1,0-1 0,0 1 0,-2-1 0,0-1 1,-1 1-1,0-1 0,-1-1 0,0 0 0,-10 9 0,12-17 8,-1 0 1,1 0-1,-1-1 0,0 0 0,0-1 0,0 0 0,0 0 1,0-1-1,-1 0 0,1-1 0,-1 0 0,0-1 0,1 0 0,-1 0 1,0-1-1,1 0 0,-1-1 0,1 0 0,0 0 0,-1-1 1,1 0-1,0-1 0,1 0 0,-1 0 0,0-1-8,-77-55-3204,73 45-2481,6 1-6743</inkml:trace>
  <inkml:trace contextRef="#ctx0" brushRef="#br0" timeOffset="55126.726">9598 4434 9353,'-4'-28'1377,"3"16"-756,-1 0-1,0 1 1,0-1-1,-1 1 0,-1 0 1,0 0-1,-1 0 1,0 0-1,-2-2-620,3 7 453,0 0-1,0 0 1,0 1-1,-1-1 1,0 1-1,0 0 1,0 1-1,-1-1 1,1 1-1,-1 0 1,0 0-1,0 1 1,-1 0-1,1 0 1,-1 0-1,1 1 1,-1 0-1,0 0 1,-4 0-453,6 1 156,0 1 0,0 0 0,0 1 0,1-1 0,-1 1 0,0 0 0,1 0 0,-1 0 0,0 1 0,1 0 0,0-1 0,-1 2 1,1-1-1,0 0 0,0 1 0,0 0 0,0 0 0,1 0 0,-3 3-156,-6 10 146,1 1-1,0 0 0,1 1 1,1 0-1,1 1 1,1 0-1,1 0 1,0 1-1,1-1 1,1 1-1,1 0 1,0 8-146,-10 93 322,4 0 0,6 0 0,7 52-322,-1 18 64,-3-107-106,1 113-783,14-70-2605,-15-127 3301,-1 1 1,1-1 0,0 1 0,0-1 0,-1 1 0,1-1 0,0 1 0,0 0 0,0-1-1,0 1 1,-1-1 0,1 1 0,0-1 0,0 1 0,0-1 0,0 1 0,0 0 0,1-1-1,-1 1 1,0-1 0,0 1 0,0-1 0,0 1 0,1-1 0,-1 1 0,0-1 0,0 1-1,1-1 1,-1 1 0,0-1 0,1 1 0,-1-1 0,1 0 0,-1 1 0,0-1 0,1 0-1,-1 1 1,1-1 0,-1 0 0,1 1 0,-1-1 0,1 0 0,-1 0 0,1 0 0,-1 1-1,1-1 1,0 0 0,-1 0 0,1 0 0,-1 0 0,1 0 0,-1 0 0,1 0 0,0 0-1,-1-1 1,1 1 0,-1 0 0,1 0 0,-1 0 128,15-34-8238,-7 6 2612</inkml:trace>
  <inkml:trace contextRef="#ctx0" brushRef="#br0" timeOffset="55517.143">9100 5020 8264,'-18'-11'3742,"2"2"-3107,3 1-192,-1 0 0,0 1 0,0 0 0,-1 1 0,0 1 1,0 0-1,-1 1 0,-1 0-443,-185-31 6518,203 35-6484,-1 1 1,1-1-1,-1 0 0,1 0 1,-1 0-1,0 0 0,1 1 0,-1-1 1,1 0-1,-1 0 0,1 0 0,-1 0 1,1 0-1,-1 0 0,1 0 1,-1 0-1,1 0 0,-1-1 0,1 1 1,-1 0-1,1 0 0,-1 0 0,1 0 1,-1-1-1,0 1 0,1 0 1,-1 0-1,1-1 0,-1 1 0,0 0 1,1-1-1,-1 1 0,0 0 0,1-1 1,-1 1-1,0-1 0,0 1 1,1-1-1,-1 1 0,0 0 0,0-1 1,0 1-1,0-1 0,1 1 0,-1-1 1,0 1-1,0-1 0,0 1 1,0-1-1,0 1 0,0-1 0,0 1 1,-1-1-1,1 1 0,0-1 1,0 1-1,0-1 0,0 1 0,0-1 1,-1 1-1,1 0 0,0-1 0,-1 1 1,1-1-1,0 1 0,-1 0 1,1-1-1,0 1 0,-1-1-34,312-51 395,-164 37-395,138 4 0,-164 26-30,-117-14 29,0 0 0,0 1-1,0-1 1,0 1 0,-1 0 0,1 1-1,-1-1 1,1 0 0,-1 1 0,0 0-1,0 0 1,0 0 0,0 0-1,-1 0 1,1 1 0,-1-1 0,0 1-1,0 0 1,0-1 0,0 1 0,-1 0-1,1 0 1,-1 0 0,0 0 0,-1 0-1,1 1 1,0 2 1,-37 290-630,36-294 578,0-1-1,0 0 0,0 0 1,0 0-1,1 0 1,-1 1-1,1-1 1,-1 0-1,1 0 1,-1 0-1,1 0 1,0 0-1,0 0 1,0 0-1,0-1 1,1 1-1,-1 0 0,0 0 1,1-1-1,-1 1 1,1-1-1,0 1 1,-1-1-1,1 0 1,0 0-1,0 0 1,0 0-1,0 0 1,0 0-1,0 0 1,0 0-1,0-1 0,0 1 1,0-1-1,0 0 1,0 1-1,0-1 1,1 0-1,-1 0 1,0-1-1,0 1 1,0 0-1,1-1 53,88-39-981,-74 25 1340,-1-1 1,-1-1-1,-1 0 1,0-1 0,-1 0-1,-1-1 1,-1-1-1,-1 0 1,0 0-1,-2-1 1,0 0 0,-1 0-1,-1-1 1,2-18-360,-7 36 47,-1 0 0,1 0 0,-1 0 0,0 0 1,0 0-1,0 0 0,-1 0 0,1 0 0,-1 0 0,0 0 1,0 1-1,0-1 0,-1 0 0,1 0 0,-1 1 0,0-1 0,0 1 1,0-1-1,-1 1 0,1 0 0,-1 0 0,0 0 0,0 0 1,0 1-1,0-1 0,0 1 0,0-1 0,-1 1 0,1 0 0,-1 1 1,0-1-1,1 1 0,-1-1 0,0 1 0,0 0 0,-3 0-47,-12-3-124,1 1 0,-1 1-1,0 1 1,0 0-1,0 2 1,0 0-1,0 1 1,0 1-1,0 0 1,1 2-1,0 0 1,0 1 0,0 1-1,0 1 1,1 0-1,-10 7 125,24-13-344,1 0 0,-1 0 0,1 0-1,-1 0 1,1 0 0,0 1 0,-1-1 0,1 1 0,0-1-1,1 1 1,-1 0 0,0 0 0,1 0 0,0 0-1,0 0 1,-1 0 0,2 0 0,-1 0 0,0 1 344,0 25-8424</inkml:trace>
  <inkml:trace contextRef="#ctx0" brushRef="#br0" timeOffset="55841.227">10309 4874 12620,'5'-13'6273,"13"-37"-3770,-31 93 2749,-19 107-4941,12 26-194,14-159-556,1-26 61,-1-30 229,1 0 310,2-1 1,2 1-1,2-1 0,1 0 1,3-2-162,-4 32 61,0 0 1,2 0 0,-1 0-1,1 1 1,1-1-1,-1 1 1,2 0 0,-1 0-1,1 0 1,0 0-1,1 1 1,0 0 0,1 0-1,-1 1 1,2 0-1,-1 0 1,1 0 0,0 1-1,0 0 1,0 1-1,1 0 1,6-3-62,-3 4-43,1 0 1,0 1-1,1 0 0,-1 1 0,0 0 1,1 1-1,-1 1 0,1 0 0,-1 1 1,0 0-1,1 1 0,-1 1 0,12 3 43,100 38-3464,-73-19-390,-6-2-2707</inkml:trace>
  <inkml:trace contextRef="#ctx0" brushRef="#br0" timeOffset="56586.494">12397 4529 12364,'0'0'2882,"0"0"-132,0 0-183,0 0-565,0 0-443,0 0-555,0 0-230,-12 20-203,-83 141 123,66-114-625,3-7-98,1 1 1,2 1-1,2 1 0,2 1 0,-9 32 29,31-60-441,14-43 386,69-198 201,-58 146 232,3 0 0,38-69-378,-67 145 25,0-2 54,0-1 0,1 1 0,0-1-1,0 1 1,0 0 0,0 0 0,1 1 0,0-1-1,0 1 1,0-1 0,0 1 0,1 0 0,-1 1 0,1-1-1,0 1 1,0 0 0,1 0 0,-1 1 0,1 0 0,4-2-79,-4 6 28,-1 1-1,0 0 1,1 0 0,-1 0 0,-1 1 0,1-1 0,0 1 0,-1 0 0,0 1 0,0-1 0,0 1 0,-1 0 0,1 0 0,-1 0 0,0 0 0,0 0 0,-1 1 0,1 3-28,2 0 25,208 357 66,-208-358-95,5 6-59,0 2-1,-1-1 1,0 1-1,-2 1 0,0-1 1,0 1-1,0 6 64,-7-22-8,0 0 0,0 0 0,0 0 0,0 0 0,0 0 0,0 0 0,0 0-1,0 0 1,0 0 0,0 0 0,0 0 0,-1 0 0,1 0 0,0 0 0,-1 0-1,1 0 1,-1-1 0,1 1 0,-1 0 0,1 0 0,-1 0 0,0-1 0,1 1-1,-1 0 1,0 0 0,0-1 0,1 1 0,-1-1 0,0 1 0,0-1 0,0 1-1,0-1 1,0 1 0,0-1 0,0 0 0,0 0 0,1 1 0,-1-1 0,0 0 0,0 0-1,0 0 1,0 0 0,0 0 0,0 0 0,0 0 0,0-1 0,0 1 0,0 0 8,-54-11 42,-242-114-36,254 106-161,16 5-172,0 2 0,-1 1-1,-1 2 1,1 0 0,-1 2 0,0 1 0,-12 0 327,30 6-1551,11 1-3726,10 2-3713</inkml:trace>
  <inkml:trace contextRef="#ctx0" brushRef="#br0" timeOffset="54337.403">6999 4801 15439,'0'0'2647,"-4"-13"-725,-13-40 64,16 52-1915,1 0-1,-1 0 1,0 0-1,0 0 1,1 0-1,-1 0 1,0 0 0,0 1-1,0-1 1,0 0-1,0 0 1,0 1-1,0-1 1,0 1-1,0-1 1,0 1 0,-1 0-1,1-1 1,0 1-1,0 0 1,0 0-1,-1 0 1,1 0-1,0 0 1,0 0 0,0 0-1,0 0 1,-1 0-1,1 0 1,0 1-1,0-1 1,0 0-1,0 1 1,0-1 0,-1 1-1,1 0 1,0-1-1,0 1 1,0 0-1,1-1 1,-1 1-1,0 0 1,0 0 0,0 0-1,1 0 1,-1 0-1,0 0 1,1 0-1,-1 0-70,-1 1 77,-12 11-20,0 0-1,1 1 1,1 0-1,1 1 1,0 0-1,0 1 1,2 0-1,0 1 1,1-1 0,1 2-1,0-1 1,1 1-1,1 0 1,1 1-1,1-1 1,0 1-1,1-1 1,1 1-1,1 0 1,1 0-1,0 0 1,2 6-57,-1-19-21,0-1 0,0 0 0,0 0 0,1-1 0,0 1 0,0 0-1,0-1 1,0 0 0,1 0 0,-1 0 0,1 0 0,0 0 0,1-1 0,-1 1 0,0-1 0,1-1 0,0 1 0,-1 0 0,1-1-1,0 0 1,1 0 0,-1-1 0,0 1 0,0-1 0,1 0 0,-1-1 0,0 1 0,1-1 0,1 0 21,10 0-85,-1 0 0,1-1-1,-1 0 1,0-2 0,0 0 0,0-1 0,0 0 0,0-1 0,3-3 85,-3 2 71,0-2 1,-1 0 0,0-1-1,0 0 1,-1-1-1,-1-1 1,1 0 0,-2-1-1,1 0 1,-2-1-1,0 0 1,0-1 0,-1-1-1,-1 1 1,0-1-1,-2-1 1,1 0 0,-2 0-1,0 0 1,-1-1-1,0 1 1,-2-1 0,0 0-1,-1-1 1,0 1-1,-2 0 1,0-1 0,-1 1-1,-1-5-71,0 12 16,-1 1 0,0 0-1,-1 0 1,0 0 0,-1 0 0,0 0-1,0 1 1,0 0 0,-1 0-1,-1 1 1,1-1 0,-1 1-1,0 1 1,-1-1 0,0 1 0,0 1-1,0-1 1,0 1 0,-1 1-1,0-1 1,0 2 0,0-1-1,-1 1 1,1 1 0,-1-1 0,1 2-1,-1-1 1,0 1 0,0 1-1,0 0 1,1 0 0,-1 1-1,0 0 1,-2 2-16,-10-1-174,0 2-1,1 1 1,0 1-1,0 0 1,0 2-1,1 0 1,-10 6 174,-69 58-5217,62-28-1392</inkml:trace>
  <inkml:trace contextRef="#ctx0" brushRef="#br0" timeOffset="54721.447">7698 4811 18289,'6'-15'2573,"28"-74"310,-39 88-1127,-3 11-1704,0-1 0,1 2 0,0-1 0,0 1 0,1 0 0,1 1 0,0-1 0,1 1 0,0 0 0,1 0 0,-1 6-52,-45 208 0,34-211-1347,15-52 932,7 9 588,1 0 0,1 1 0,2 0 0,0 0 0,2 2 0,0-1 0,2 1 0,1 1 0,1 1 0,6-5-173,-16 19 54,0 1 0,0 1 0,1-1 0,0 2 0,0-1 0,1 1 0,0 0 0,0 0 1,0 1-1,1 1 0,0 0 0,0 0 0,0 0 0,0 2 0,0-1 0,1 1 0,-1 1 0,1 0 0,0 0 1,-1 1-1,1 0 0,-1 1 0,1 0 0,-1 1 0,1 0 0,-1 1 0,0 0 0,0 0 0,0 1 1,7 4-55,-8-1 11,-1 0 0,0 0 1,-1 1-1,1 0 1,-2 0-1,1 1 0,-1 0 1,0 0-1,-1 0 1,0 1-1,0 0 1,-1 0-1,-1 0 0,0 0 1,0 1-1,-1 0 1,0-1-1,0 1 1,-2 0-1,1 0-11,-10 106-1217,-28-12-3544,18-73-1234,4-7-4447</inkml:trace>
  <inkml:trace contextRef="#ctx0" brushRef="#br0" timeOffset="52816.057">3616 4652 13453,'0'0'1543,"-15"-9"-807,-48-28 252,59 36-832,1-1 0,-1 1 0,0 0 0,0 0 0,1 1 0,-1-1 0,0 1-1,0 0 1,0 0 0,1 0 0,-1 0 0,0 1 0,0 0 0,0-1 0,1 1 0,-1 1 0,1-1 0,-1 0 0,1 1 0,-1 0 0,0 1-156,-3 0 216,-12 8-71,1 1 1,0 0-1,1 2 0,0 0 0,1 1 1,0 1-1,1 0 0,1 1 0,1 1 1,1 0-1,0 0 0,1 1 0,1 1 1,1 0-1,1 0 0,0 1 0,2 0 1,0 0-1,1 1 0,2 0 0,0 0 1,1-1-1,1 1 0,3 21-145,-1-33-23,1 1 0,0-1 0,1 0-1,0 0 1,1 0 0,0-1 0,1 1 0,0-1-1,0 0 1,1 0 0,0-1 0,0 0 0,1 0 0,0 0-1,0-1 1,1 0 0,0 0 0,1-1 0,-1 0-1,1 0 1,0-1 0,1 0 0,-1-1 0,1 0 0,0 0-1,8 1 24,0 0-59,0 0 0,0-1 0,1-1 0,-1-1 0,1-1 0,0 0-1,-1-1 1,1-1 0,0-1 0,-1-1 0,0 0 0,1-1 0,-1-1-1,16-7 60,-21 5 97,1-1-1,-1-1 1,0 0 0,0 0-1,-1-1 1,-1-1-1,0 0 1,0 0-1,-1-2 1,0 1-1,-1-1 1,-1 0-1,0-1 1,-1 0-1,0 0 1,-1 0 0,-1-1-1,0 0 1,-1 0-1,-1-1 1,0 1-1,-1-1 1,-1 1-1,0-10-96,0 22 28,-1 1-1,1 0 1,-1-1-1,1 1 0,-1 0 1,0-1-1,0 1 1,-1-1-1,1 1 1,0 0-1,-1-1 0,1 1 1,-1 0-1,0-1 1,0 1-1,0 0 0,0 0 1,0 0-1,0 0 1,-1 0-1,1 0 1,-1 0-1,1 0 0,-1 0 1,0 1-1,1-1 1,-1 1-1,0-1 1,0 1-1,0 0 0,0-1 1,-1 1-1,1 0 1,0 1-1,0-1 1,-1 0-1,1 1 0,0-1 1,-1 1-1,1 0 1,-1-1-1,1 1 1,0 0-1,-1 1 0,1-1 1,-1 0-1,1 1 1,0-1-1,-1 1 1,1 0-1,-1 0-27,-5 5 21,1-1 1,0 1-1,0 1 0,0-1 1,1 1-1,0 0 0,0 0 1,1 1-1,0 0 0,0 0 1,1 0-1,0 1 1,1-1-1,0 1 0,0 0 1,0 0-1,1 0 0,1 0 1,0 0-1,0 3-21,-1 1-26,0 0 1,2 0-1,-1 1 0,2-1 1,0 0-1,0 0 0,1 1 0,1-1 1,0-1-1,1 1 0,1 0 1,0-1-1,0 0 0,1 0 1,0 0-1,1-1 0,1 0 1,0 0-1,0-1 0,1 0 0,0-1 1,1 1-1,0-2 0,1 0 1,-1 0-1,1-1 0,1 0 1,0 0-1,0-2 0,0 1 1,0-2-1,1 1 26,0-2-14,0 1 1,1-1-1,-1-1 0,1-1 1,-1 0-1,1 0 0,-1-2 1,1 0-1,0 0 0,-1-1 1,0-1-1,1 0 0,-1 0 1,0-2-1,-1 0 0,1 0 1,-1-1-1,0-1 0,0 0 1,-1 0-1,0-1 0,0-1 1,-1 1-1,0-2 0,-1 0 1,0 0-1,0 0 0,-1-1 1,0-1-1,-1 1 0,-1-1 1,0 0-1,0-1 0,3-11 14,-6 13 47,-1 1-1,-1-1 0,0 1 0,0-1 1,-1 0-1,-1 1 0,1-1 0,-2 1 0,1-1 1,-2 1-1,1-1 0,-1 1 0,-1 0 0,0 0 1,0 1-1,-1-1 0,0 1 0,-1 0 1,0 0-1,0 1 0,-1 0 0,0 0 0,-1 0 1,1 1-1,-1 0 0,-1 0 0,0 1 0,1 0 1,-2 1-1,1 0 0,-1 0 0,1 1 1,-1 1-1,0-1 0,-6 0-46,0 1-149,0 1 0,0 0 0,-1 2 0,1-1 1,0 2-1,0 0 0,-1 1 0,1 1 0,0 0 0,1 1 0,-1 1 0,1 1 0,0 0 1,0 1-1,0 0 0,1 1 0,0 1 0,-1 1 149,-35 51-5904,47-33 112</inkml:trace>
  <inkml:trace contextRef="#ctx0" brushRef="#br0" timeOffset="53338.126">4469 4947 12748,'0'0'4901,"6"-13"-2542,17-36-581,-23 49-1727,0 1 0,0-1 0,0 0 0,0 1 1,0-1-1,0 0 0,0 1 0,0-1 0,0 0 0,0 1 0,1-1 0,-1 0 1,0 0-1,0 1 0,0-1 0,0 0 0,1 1 0,-1-1 0,0 0 0,0 0 1,1 1-1,-1-1 0,0 0 0,0 0 0,1 0 0,-1 0 0,0 1 1,1-1-1,-1 0 0,0 0 0,1 0 0,-1 0 0,0 0 0,1 0 0,-1 0 1,0 0-1,1 0 0,-1 0 0,0 0 0,1 0 0,-1 0 0,0 0 0,1 0 1,-1 0-1,0 0 0,1 0 0,-1 0 0,0-1 0,1 1-51,-1 0 41,8 331 386,-16-294-624,3-61 42,2 0 389,1 0 0,1-1 0,1 0-1,1 1 1,1-1 0,1 1 0,2 0 0,0 0-1,1 0 1,9-19-234,-12 37 23,1 1 0,0-1-1,0 1 1,0-1 0,1 1 0,0 0-1,0 1 1,0-1 0,0 1 0,1 0-1,-1 1 1,1-1 0,0 1-1,1 0 1,-1 0 0,0 1 0,1 0-1,-1 0 1,1 1 0,0-1 0,0 1-1,-1 1 1,1-1 0,0 1-1,0 1 1,0-1 0,-1 1 0,1 0-1,0 1 1,-1-1 0,1 1 0,-1 1-1,1-1 1,-1 1 0,1 1-23,5 4-75,0 1 0,-1 0 0,0 0 0,0 1 0,-2 1 0,1-1 0,-1 2 0,0-1 0,-1 1 0,-1 0 1,0 1-1,-1 0 0,0 0 0,-1 1 0,0-1 0,-1 1 0,-1 0 0,0 0 0,-1 0 0,0 1 0,-1-1 0,-1 1 0,0-1 0,-1 0 1,-1 1-1,0-1 0,-1 0 0,-1 5 75,-5-2-574,3-26 240,5-26 621,2-1-1,2 1 1,0 0-1,3 0 1,1 0-1,1 1 1,2 0-1,2 0 1,10-21-287,-20 49 35,0 1 1,0 0 0,1 0 0,0 0-1,0 1 1,0-1 0,0 1 0,1-1-1,0 1 1,0 0 0,0 0-1,0 1 1,0-1 0,1 1 0,0 0-1,0 0 1,0 1 0,0-1 0,0 1-1,0 0 1,0 0 0,1 1 0,-1 0-1,1 0 1,-1 0 0,1 0 0,-1 1-1,1 0 1,0 0 0,-1 1 0,1-1-1,-1 1 1,1 1 0,-1-1-1,1 1 1,2 1-36,2 2 7,-1 1 1,0 0-1,0 0 0,-1 1 0,0 0 1,0 1-1,0 0 0,-1 0 0,0 1 0,-1 0 1,0 0-1,0 0 0,-1 1 0,0-1 1,-1 1-1,0 1 0,0-1 0,-1 0 0,0 6-7,3 18-525,-1 0 0,-2 0 0,-1 0 0,-2 0 1,-3 20 524,2 24-8286,4-49-661</inkml:trace>
  <inkml:trace contextRef="#ctx0" brushRef="#br0" timeOffset="53839.215">5580 4924 13741,'0'0'3726,"0"0"-293,0 0-583,0 0-997,0 0-625,0 0-449,0 0-330,0 5-76,10 211 407,-10-213-790,1 15-170,-1 0 1,0-1-1,-1 1 1,-1-1 0,-1 1-1,0-1 1,-2 0-1,0 0 1,0 0-1,-4 4 180,9-21-45,0 0-1,0-1 0,0 1 1,0 0-1,0 0 1,0-1-1,0 1 0,0 0 1,0-1-1,0 1 1,0 0-1,0 0 0,-1-1 1,1 1-1,0 0 1,0 0-1,0 0 0,0-1 1,-1 1-1,1 0 1,0 0-1,0 0 0,0-1 1,-1 1-1,1 0 1,0 0-1,0 0 0,-1 0 1,1 0-1,0 0 0,-1-1 1,1 1-1,0 0 1,0 0-1,-1 0 0,1 0 1,0 0-1,-1 0 1,1 0-1,0 0 0,0 0 1,-1 0-1,1 0 1,0 1-1,0-1 0,-1 0 1,1 0-1,0 0 1,0 0-1,-1 0 0,1 0 1,0 1-1,0-1 1,-1 0 45,1-33-37,0 32-10,0-35 277,2 0 1,2 0-1,1 1 1,2 0-1,1 0 1,2 0 0,2 1-1,0 1 1,3 0-1,0 0 1,3 0-231,-16 29 29,1 0 0,-1-1 0,1 1 1,0 0-1,0 1 0,0-1 1,0 0-1,0 1 0,1 0 0,0 0 1,0 0-1,0 0 0,0 0 0,0 1 1,1 0-1,-1 0 0,0 0 1,1 0-1,0 1 0,-1 0 0,1 0 1,0 0-1,0 1 0,0-1 0,0 1 1,-1 0-1,1 0 0,0 1 1,0 0-1,0-1 0,2 2-29,4 5-30,0-1 0,-1 2 0,0-1 0,0 2 0,-1-1 0,0 1 0,0 1 0,-1-1 0,0 1 0,-1 1 0,0-1 0,-1 1 0,0 1 0,-1-1 0,0 1 0,-1 0 0,0 0 0,0 0 0,-2 1 0,1-1 0,-2 1-1,0-1 1,0 1 0,-2 10 30,2-15-292,-1 0-1,-1 0 0,0 1 1,0-1-1,0 0 0,-1 0 0,-1 0 1,1-1-1,-1 1 0,0 0 0,-1-1 1,0 0-1,0 0 0,0 0 1,-1 0-1,0-1 0,-1 0 0,-5 5 293,10-11-38,0-1 0,1 0 0,-1 0 0,0 0 0,0 0 0,0 1 0,0-1 0,1 0 0,-1 0 0,1-1 0,-1 1 0,0 0 0,1 0 0,0 0 0,-1 0-1,1 0 1,0-1 0,0 1 0,-1 0 0,1 0 0,0 0 0,0-1 0,0 1 0,0 0 0,1 0 0,-1-1 0,0 1 0,0 0 0,1 0 0,-1 0 0,1-1 38,-1 1-38,5-20 613,0 0 0,2 0 0,0 0-1,1 1 1,1 0 0,11-17-575,-14 22 191,0 0 0,1 1 0,1 0 0,0 0 0,1 1 1,0 0-1,1 1 0,0 0 0,1 0 0,1 1 0,0 1 0,0 0 0,1 0 0,0 1 1,0 1-1,1 0 0,0 1 0,1 1 0,0 0 0,1 0-191,-10 6 9,0 0 1,-1 0-1,1 0 0,0 1 0,-1 0 0,1 0 1,0 0-1,-1 1 0,1 0 0,-1 0 0,0 0 1,0 1-1,0-1 0,0 1 0,0 0 1,0 1-1,-1-1 0,0 1 0,1 0 0,-1 0 1,-1 1-1,1-1 0,-1 1 0,1-1 0,-2 1 1,3 3-10,2 5 1,-1 0 0,0 0 0,-1 1 0,-1-1 0,0 1 0,0 0 1,-2 0-1,1 1 0,-2-1 0,0 2-1,-18 117-1683,4-90-1491,-2-1-3420,6-18-5289</inkml:trace>
  <inkml:trace contextRef="#ctx0" brushRef="#br0" timeOffset="41622.42">1485 3029 2370,'0'0'9230,"0"0"-5648,-8-13-1895,-22-39 278,31 52-1894,-1 0 1,1 0 0,-1 0 0,1 0-1,-1 0 1,1-1 0,0 1-1,-1 0 1,1 0 0,-1 0-1,1 0 1,-1-1 0,1 1-1,-1 0 1,1 0 0,-1-1-1,1 1 1,-1-1 0,0 1-1,1 0 1,-1-1 0,1 1-1,-1-1 1,0 1 0,1-1-1,-1 1 1,0-1 0,0 1-1,1-1 1,-1 1 0,0-1 0,0 1-1,0-1 1,0 1 0,0-1-1,0 0 1,0 1 0,0-1-1,0 1 1,0-1 0,0 1-1,0-1 1,0 0 0,0 1-1,0-1 1,0 1 0,-1-1-1,1 1 1,0-1 0,0 1-1,-1-1 1,1 1 0,0-1-1,-1 1 1,1 0 0,-1-1-1,1 1 1,-1-1 0,1 1-1,0 0 1,-1-1 0,1 1 0,-1 0-1,1 0 1,-1-1 0,0 1-73,6 0 17,444 11 299,-400-16-365,-48 5 73,0 0 0,0 0 0,0-1-1,0 1 1,0 0 0,0-1 0,0 1 0,0 0-1,0-1 1,0 1 0,0-1 0,0 1 0,-1-1-1,1 0 1,0 1 0,0-1 0,-1 0 0,1 1-1,0-1 1,-1 0 0,1 0 0,0 0 0,-1 0 0,1 0-1,-1 0 1,0 0 0,1 1 0,-1-1 0,0 0-1,0 0 1,1 0 0,-1-1 0,0 1 0,0 0-1,0 0 1,0 0 0,0 0 0,0 0 0,-1 0-1,1 0 1,0 0 0,-1 0 0,1 0 0,0 0-1,-1 0-21,0 0 57,0 0 1,0 0 0,0 0-1,0 0 1,0 1 0,0-1 0,0 0-1,-1 1 1,1-1 0,0 0-1,0 1 1,-1 0 0,1-1 0,0 1-1,-1 0 1,1-1 0,-1 1 0,1 0-1,0 0 1,-1 0 0,1 0-1,0 1 1,-1-1 0,1 0 0,0 1-1,-1-1 1,1 0 0,0 1-1,-1-1 1,1 1 0,0 0 0,0 0-1,0-1 1,0 1 0,0 0 0,0 0-1,0 0 1,0 0 0,0 0-1,0 0 1,0 0 0,0 0 0,1 1-1,-1-1 1,1 0 0,-1 0-1,1 1 1,-1-1 0,1 0 0,-1 1-1,1-1 1,0 0 0,0 1-59,-14 34 232,1 1 0,2 0-1,1 1 1,2 0 0,2 1 0,0 21-232,-1-10 136,-73 528 114,78-569-251,-26 87 78,27-93-77,-1-1 1,1 1 0,-1 0 0,0-1-1,0 1 1,0-1 0,0 0-1,-1 0 1,1 0 0,0 0 0,-1 0-1,1 0 1,-1-1 0,0 1-1,0-1 1,0 0 0,0 1 0,0-1-1,0-1 1,0 1 0,0 0 0,0-1-1,0 1 1,0-1 0,0 0-1,0 0 1,0-1 0,0 1 0,-3-1-1,-8-4-16,-1-1 1,2 0 0,-1-1 0,1 0 0,0-1 0,0-1 0,1 0 0,0 0-1,1-2 1,0 1 0,0-1 0,-4-7 15,-111-134-3368,116 143 2318,10 22-13179,10 3 3232</inkml:trace>
  <inkml:trace contextRef="#ctx0" brushRef="#br0" timeOffset="42017.328">2094 3450 12812,'0'0'3390,"0"0"-1030,0 0-327,0 0-543,0 0-364,2 13-266,3 147 827,-35 84-673,32-344-1078,-1 78 64,1 0 1,1 0-1,1 1 1,1 0-1,0 0 0,2 0 1,1 0-1,0 1 1,1 0-1,1 1 0,1 0 1,1 1-1,8-9 0,-15 23 7,0 0-1,0 0 1,1 0 0,-1 1-1,1 0 1,0 0-1,0 0 1,0 1-1,1 0 1,-1 0 0,0 1-1,1-1 1,-1 1-1,1 1 1,-1-1-1,1 1 1,0 1 0,-1-1-1,1 1 1,-1 0-1,1 0 1,-1 1-1,0 0 1,1 0 0,-1 0-1,0 1 1,0 0-1,-1 0 1,1 1-1,-1 0 1,1 0 0,-1 0-1,0 0 1,-1 1-1,1 0 1,-1 0-1,0 0 1,0 0 0,3 6-7,3 10-9,0 0 1,-2 1 0,0 0 0,-1 0 0,-1 1 0,-2 0 0,0 0 0,-1 0 0,-1 0 0,-2 0 0,0 1 0,-1-1 0,-4 19 8,3 42-3195,2-64-883,0-6-2510</inkml:trace>
  <inkml:trace contextRef="#ctx0" brushRef="#br0" timeOffset="42251.039">2807 2962 11403,'0'0'6075,"0"0"-2536,0 0-971,0 0-593,0 0-421,5 20-327,19 150 145,-23-42-1206,-6 1-1,-18 105-165,19-207-886,-6 33-2082,7-21-5258,2-29 832</inkml:trace>
  <inkml:trace contextRef="#ctx0" brushRef="#br0" timeOffset="42503.069">2500 3476 13325,'0'0'3395,"0"0"-1217,0 0 0,0 0-288,0 0-641,0 0-480,98-43-353,-42 31-256,6-2-96,5 0-64,3-4-32,0 0-352,-5 3-737,-3 5-1570,-12 5-3042,-13 2-8296</inkml:trace>
  <inkml:trace contextRef="#ctx0" brushRef="#br0" timeOffset="42833.118">2911 3675 5029,'0'0'0,"75"-39"-2819</inkml:trace>
  <inkml:trace contextRef="#ctx0" brushRef="#br0" timeOffset="43317.195">3288 3441 5381,'0'0'3950,"0"0"-1462,0 0-769,0 0-251,0 0 59,0 0 58,0 0-463,0 13-428,4 88 448,-4-98-1127,1 0 1,-1 0-1,1 0 0,0-1 0,0 1 1,0 0-1,0-1 0,0 1 1,1-1-1,-1 1 0,1-1 1,-1 0-1,1 1 0,0-1 1,0 0-1,0 0 0,0 0 1,1-1-1,-1 1 0,0 0 0,1-1 1,-1 0-1,1 1 0,-1-1 1,1 0-1,0 0 0,-1 0 1,1-1-1,0 1 0,0-1 1,0 0-1,0 1 0,-1-1 0,1 0 1,0-1-1,0 1 0,0 0 1,0-1-1,-1 0 0,1 1 1,0-1-1,-1 0 0,1-1 1,-1 1-1,1 0 0,-1-1 1,1 1-1,-1-1 0,0 0 0,0 0 1,0 0-1,0 0 0,1 0-15,3-15 402,0 1 0,-1-1 0,0 0 0,-1-1 0,-1 1 0,-1-1 0,0 1 0,-2-1 1,0 0-1,-1-7-402,1 15 117,-8-66 1224,8 74-1301,-1 1-1,1-1 1,-1 0-1,0 0 1,1 0 0,-1 1-1,0-1 1,0 0-1,0 1 1,0-1-1,0 1 1,0-1 0,-1 1-1,1 0 1,0-1-1,-1 1 1,1 0-1,-1 0 1,1 0 0,-1 0-1,0 0 1,1 0-1,-1 1 1,0-1 0,0 0-1,1 1 1,-1-1-1,0 1 1,0 0-1,0 0 1,0 0 0,0 0-1,1 0 1,-1 0-1,0 0 1,0 0-1,0 1 1,0-1-40,-5 4 12,1 1 0,0-1 1,0 1-1,0 0 0,0 0 0,0 1 1,1 0-1,0 0 0,1 0 0,-1 0 1,1 1-1,0 0 0,1 0 0,0 0 1,0 0-1,0 1 0,0 2-12,-6 20-47,1 1-1,1-1 1,2 1 0,1 0-1,2 1 1,1-1 0,1 0-1,4 28 48,26 86-1226,-28-140 1008,0 0 0,0 0 1,1-1-1,-1 1 0,1-1 1,0 1-1,1-1 0,-1 0 0,1 0 1,-1-1-1,1 1 0,0-1 1,0 0-1,1 0 0,-1 0 1,1 0-1,-1-1 0,1 0 1,0 0-1,0 0 0,0-1 0,0 1 1,0-1-1,0 0 0,1-1 1,3 1 217,0-2-212,1 0 1,-1 0-1,0-1 1,1-1-1,-1 1 1,0-1-1,0-1 1,-1 0-1,1 0 1,-1 0-1,0-1 1,0-1 0,0 1-1,-1-1 1,1-1-1,-2 1 1,1-1-1,-1 0 1,1-2 211,99-159 772,83-250 5132,-189 418-5836,0 0 0,0 0 0,0 1 0,1-1-1,-1 0 1,0 0 0,0 1 0,0-1 0,1 0 0,-1 0 0,0 0-1,0 0 1,1 1 0,-1-1 0,0 0 0,0 0 0,1 0 0,-1 0-1,0 0 1,1 0 0,-1 0 0,0 0 0,0 0 0,1 1 0,-1-1-1,0-1 1,1 1 0,-1 0 0,0 0 0,1 0 0,-1 0 0,0 0-1,0 0 1,1 0 0,-1 0 0,0 0 0,0 0 0,1-1 0,-1 1-1,0 0 1,0 0 0,1 0-68,-3 43 118,1-35 85,-30 386 811,20-453-1515,7 35 506,2 0 1,0 0 0,2-1 0,1 1 0,0 0 0,2 0-1,1 0 1,1 1 0,1-1 0,1 1 0,3-5-6,-7 22-107,1 0 0,0 1 0,0-1 1,1 1-1,-1 0 0,1 0 0,1 0 0,-1 1 1,1 0-1,-1 0 0,1 0 0,0 0 0,0 1 1,1 0-1,-1 1 0,1-1 0,-1 1 1,2 0 106,5-1-505,0 1 0,0 0 0,0 1 0,0 1 0,0 0 1,0 0-1,0 2 0,0-1 0,0 2 0,0-1 0,0 2 1,-1 0-1,0 0 0,8 5 505,14 10-7986</inkml:trace>
  <inkml:trace contextRef="#ctx0" brushRef="#br0" timeOffset="43688.461">4510 3247 9897,'4'-16'6972,"1"-1"-5328,12-51 2427,-11 16 2888,-14 53-6057,-60 90-566,59-79-434,1 1-1,1 0 1,-1 0-1,2 1 1,0-1 0,1 1-1,0 1 1,1-1-1,1 1 1,0 0-1,1-1 1,0 1 0,1 0-1,1 0 1,1 0-1,1 8 99,0-17-160,1 0 0,1-1-1,-1 0 1,1 0 0,0 0-1,0 0 1,1 0 0,-1-1-1,1 0 1,0 0 0,0 0-1,0 0 1,1-1 0,-1 0-1,1 0 1,0 0 0,0-1-1,0 0 1,0 0 0,0-1-1,0 0 1,4 1 160,43 17-514,-50-18 507,0 1 1,-1 0-1,1-1 0,-1 1 1,1 0-1,-1 0 0,0 0 1,0 0-1,0 1 0,0-1 1,0 1-1,-1-1 0,1 1 1,-1 0-1,1-1 0,-1 1 1,0 0-1,0 0 0,0 0 1,-1 0-1,1 0 0,-1 0 0,1 0 1,-1 0-1,0 0 0,0 0 1,0 0-1,-1 0 0,1 0 1,-1 0-1,0 0 0,0 0 1,0 1 6,-2 4 89,0 0 1,0-1-1,0 1 0,-1-1 1,0 1-1,-1-1 1,0 0-1,0-1 1,0 1-1,-1-1 1,-4 3-90,1-1 94,-1-1 0,0 0 0,-1-1 1,1-1-1,-1 1 0,-1-2 0,1 1 1,0-2-1,-1 1 0,0-2 0,0 1 1,0-2-1,0 1 0,0-2 0,0 0 1,0 0-1,0-1 0,0 0 0,0-1 1,0-1-1,0 0 0,0 0 0,1-1 1,0-1-1,0 0 0,0 0 0,0-1 1,1-1-1,-3-1-94,-13-41-1999,23 12-3220,6 12-3925</inkml:trace>
  <inkml:trace contextRef="#ctx0" brushRef="#br0" timeOffset="44371.878">4669 3427 6662,'0'0'2509,"0"0"-784,0 0-12,0 0-255,0 0-177,0 0-27,0 0-85,6 2-85,54 20 731,-46-15-1615,0-1 1,1 0 0,-1-2-1,1 1 1,1-2 0,-1 0-1,15 0-200,-27-4 87,-1-1 0,1-1 1,0 1-1,-1 0 0,1-1 0,-1 1 0,0-1 0,1 0 0,-1 0 0,-1 0 0,1 0 0,0 0 1,-1 0-1,0 0 0,1-1 0,-1 1 0,0 0 0,-1-1 0,1 1 0,-1-1 0,1 1 1,-1-3-88,2-4 240,19-146 2942,-22 155-3149,0 0 1,1 0 0,-1-1 0,0 1-1,0 0 1,1 0 0,-1 0 0,0 0 0,0 0-1,0 0 1,-1 0 0,1 0 0,0 0-1,0 1 1,0-1 0,-1 0 0,1 1 0,0-1-1,-1 1 1,1-1 0,0 1 0,-1 0-1,1-1 1,0 1 0,-1 0 0,1 0 0,-1 0-1,1 0 1,-1 0 0,1 0 0,0 1-1,-1-1 1,1 0 0,0 1 0,-1-1 0,1 1-1,0 0 1,-1-1 0,1 1 0,0 0-1,0-1 1,0 1 0,0 0 0,0 0 0,0 0-1,0 0 1,0 0 0,0 1 0,0-1-1,0 0 1,1 0 0,-1 1-34,-13 12 4,1 1-1,0 0 1,1 1 0,1 1 0,1-1 0,0 2-1,1-1 1,1 1 0,1 0 0,0 1-1,1 0 1,2 0 0,-1 0 0,2 1-1,1 0 1,0-1 0,2 16-4,0-28-102,1 0 0,0-1 0,0 1 0,0 0 0,1-1 0,0 1 0,0-1 1,1 0-1,0 1 0,0-1 0,0-1 0,1 1 0,0 0 0,0-1 0,0 0 0,1 0 0,0 0 0,0 0 0,0-1 0,0 0 0,1 0 1,0 0-1,0-1 0,0 0 0,0 0 0,0 0 0,0-1 0,1 0 0,-1 0 0,1-1 0,0 1 0,4-1 102,8 1-1049,0 0-1,1-1 0,-1-2 1,1 0-1,-1 0 0,19-6 1050,-23 4-1531,0-1 0,0-1 1,0-1-1,0 0 0,-1-1 0,0 0 0,0-1 0,11-9 1531,13-14-4639</inkml:trace>
  <inkml:trace contextRef="#ctx0" brushRef="#br0" timeOffset="44764.176">5363 3408 3780,'7'-18'4131,"0"1"-3132,24-62 2142,-16 17 1741,-15 60-4743,0 1 0,1-1-1,-1 0 1,0 0-1,0 1 1,0-1 0,0 0-1,0 1 1,0-1 0,0 0-1,-1 1 1,1-1 0,0 0-1,-1 1 1,0-1-1,1 1 1,-1-1 0,0 1-1,0-1 1,0 1 0,0-1-1,0 1 1,0 0-1,0 0 1,0-1 0,-1 1-1,1 0 1,0 0 0,-1 0-1,1 0 1,-1 1-1,1-1 1,-1 0 0,1 1-1,-1-1 1,0 1 0,1-1-1,-1 1 1,0 0-1,1-1 1,-1 1 0,0 0-1,1 0 1,-1 0 0,0 1-1,1-1 1,-1 0-1,0 1 1,1-1 0,-1 1-1,1-1 1,-1 1 0,0 0-1,1-1 1,-1 1-1,1 0 1,0 0 0,-1 0-1,1 0 1,0 1 0,0-1-1,-1 0-138,-8 9 94,0 1 0,0 0 0,1 0-1,0 1 1,1 0 0,0 1 0,1-1 0,0 1-1,1 1 1,1-1 0,0 1 0,1 0 0,0 1-1,1 1-93,-1-7-2,0 1-1,1 0 0,0 1 0,1-1 0,0 0 0,1 1 1,0-1-1,1 1 0,0-1 0,0 1 0,1-1 0,1 1 1,0-1-1,0 0 0,1 0 0,0 1 0,1-2 1,0 1-1,0 0 0,1-1 0,0 0 0,1 0 0,0 0 1,1-1-1,-1 0 0,2 0 0,-1-1 0,1 0 0,0 0 1,0-1-1,1 0 0,0 0 0,0-1 0,4 2 3,-2-4-313,-1 0-1,1 0 0,0-1 0,0-1 0,-1 0 1,1 0-1,0-1 0,0 0 0,0-1 0,0-1 1,0 1-1,-1-2 0,1 1 0,-1-2 0,1 1 1,-1-1-1,0-1 0,-1 0 0,1 0 0,-1-1 1,3-2 313,3-3-170,-1-2 1,0 0 0,0 0 0,-1-1 0,-1-1 0,0 0-1,-1 0 1,-1-2 0,-1 1 0,0-1 0,5-16 169,118-375 3539,-92 268-203,-52 192 304,-4 15-3372,3 33 109,4 2-1,5-1 1,7 76-377,-1-83 7,-2-64-231,2 40-1513,7-27-2473,-1-29-621,1-5-2627</inkml:trace>
  <inkml:trace contextRef="#ctx0" brushRef="#br0" timeOffset="45041.801">5743 3397 1794,'-11'-13'6908,"-36"-39"-3396,45 50-3215,-1 0 0,1 0 0,0 1 0,-1-1 0,1 1-1,-1 0 1,0-1 0,1 1 0,-1 0 0,0 0 0,0 1 0,1-1-1,-1 1 1,0-1 0,0 1 0,0 0 0,0 0 0,0 0 0,0 0-1,0 1 1,1-1 0,-1 1 0,-3 1-297,6-2 51,0 0 0,-1 0 0,1 0 0,-1 0 0,1 1 0,0-1 0,-1 0 0,1 0 0,0 1 0,-1-1 0,1 0 1,0 1-1,-1-1 0,1 0 0,0 1 0,0-1 0,-1 0 0,1 1 0,0-1 0,0 0 0,0 1 0,0-1 0,-1 1 0,1-1 0,0 0 0,0 1 0,0-1 0,0 1 0,0-1 0,0 1 0,0-1 0,0 0 0,0 1 0,0-1 1,1 1-1,-1-1 0,0 0 0,0 1 0,0-1 0,0 1 0,1-1 0,-1 0 0,0 1 0,0-1 0,1 0 0,-1 1 0,0-1 0,0 0 0,1 1 0,-1-1 0,0 0 0,1 0 0,-1 0 0,0 1 0,1-1 0,-1 0 0,1 0-51,11 4 237,0-1 0,0-1 0,0 0-1,0 0 1,1-1 0,-1-1-1,1 0 1,-1-1 0,2-1-237,13 1 277,299-29 1469,-322 29-1733,1 1 1,-1 0 0,1 1-1,-1-1 1,0 1 0,1 0-1,-1 0 1,0 0-1,0 0 1,1 1 0,-1 0-1,0 0 1,0 0 0,-1 0-1,1 1 1,0-1 0,-1 1-1,0 0 1,1 0 0,-1 0-1,0 1 1,-1-1-1,1 1 1,-1-1 0,1 1-1,-1 0 1,0 0 0,-1 0-1,1 0 1,0 1 0,-1-1-1,0 0 1,0 0 0,-1 1-1,1-1 1,-1 2-14,1 15 17,0 1 1,-2 0 0,0 0-1,-1-1 1,-2 1 0,0-1-1,-1 0 1,-1 0 0,-5 10-18,-15 62-1430,24-69-1418,4-19-8189,5-9 3184</inkml:trace>
  <inkml:trace contextRef="#ctx0" brushRef="#br0" timeOffset="45341.104">6218 2967 10442,'-7'-74'3171,"1"73"-993,5-2 352,1 1-992,1 2-737,8 2-545,-1 9-192,4 6-64,1 3 0,3 8-1345,-5-5-7784</inkml:trace>
  <inkml:trace contextRef="#ctx0" brushRef="#br0" timeOffset="45634.785">6686 3374 0,'0'0'12129,"0"0"-7458,0 0-2370,0 0-550,0 0-545,0 0-464,0 0-389,0 0-225,-13 16-64,-37 56-27,37 7-6,14-60-30,-2-11-3,0-1 1,1 1-1,0 0 0,0 0 1,1-1-1,0 1 0,0 0 1,1-1-1,-1 1 0,2-1 1,-1 1-1,1-1 0,1 0 1,-1 0-1,1 0 0,0-1 1,0 1-1,1-1 0,0 0 0,0 0 1,1-1-1,-1 0 0,1 0 1,0 0-1,1 0 0,-1-1 1,1 0-1,0 0 0,0-1 1,0 0-1,0 0 0,1-1 1,-1 0-1,1 0 0,-1-1 0,1 0 1,0 0-1,5 0 2,-7-2 2,-1-1 1,1 1-1,-1-1 0,1 0 0,-1 0 0,0-1 1,0 1-1,0-1 0,0 0 0,-1-1 1,1 1-1,-1-1 0,0 0 0,0 0 1,0 0-1,0 0 0,-1-1 0,0 0 1,0 0-1,0 0 0,0 0 0,-1 0 0,0 0 1,0 0-1,0-1 0,0-2-2,3-10 231,-1 0-1,0 0 0,-2-1 1,0 1-1,-1-1 1,0 1-1,-3-13-230,3 23 88,-1-1 1,-1 1-1,1-1 1,-1 1-1,-1 0 1,0 0-1,0 0 0,0 0 1,-1 0-1,0 0 1,-1 1-1,0-1 0,0 1 1,0 0-1,-1 0 1,0 0-1,0 1 1,-1 0-1,0 0 0,0 0 1,0 1-1,-1-1 1,0 2-1,0-1 0,0 1 1,0 0-1,-1 0 1,0 1-1,1 0 1,-1 1-1,0 0 0,-2 0-88,3 1-98,-1 1 0,0 0 0,0 1-1,1 0 1,-1 0 0,0 1 0,1 0-1,-1 0 1,1 1 0,0 0 0,0 0-1,0 1 1,0-1 0,0 2 0,1-1-1,0 1 1,0 0 0,-1 1 98,-19 33-3840,16 12-4031,11-12-3489</inkml:trace>
  <inkml:trace contextRef="#ctx0" brushRef="#br0" timeOffset="45959.875">7266 3400 12684,'3'-13'5184,"10"-39"-2451,-4 37 713,-7 26-2424,0 23-934,-3 0 1,0 0-1,-3-1 0,0 1 1,-2-1-1,-2 0 0,-1 0 1,-1-1-1,-2 0 0,-1-1 1,-4 3-89,20-63-385,7-15 609,3 0 1,1 0-1,3 2 0,1 0 0,2 1 1,15-22-225,-32 57 56,0 0 1,0 0 0,1 1 0,-1-1 0,1 1 0,1 0 0,-1 0 0,1 0 0,-1 1-1,2-1 1,-1 1 0,0 0 0,1 1 0,-1-1 0,1 1 0,0 0 0,0 1 0,1-1-1,-1 1 1,0 0 0,1 1 0,-1 0 0,1 0 0,0 0 0,-1 1 0,1 0-1,0 0 1,-1 0 0,1 1 0,-1 0 0,1 0 0,0 1-57,2 3 15,0 0-1,0 1 1,-1-1 0,0 2-1,0-1 1,-1 1 0,0 0 0,0 1-1,0-1 1,-1 2 0,0-1-1,-1 0 1,0 1 0,0 0 0,-1 0-1,0 1 1,-1-1 0,1 1-1,-2 0 1,0 0 0,0 1-15,2 9-173,-2-1 0,0 1 0,-1-1 0,-1 1 0,-1 0 0,-1-1 1,0 1-1,-2-1 0,0 0 0,-4 11 173,-23 55-6161,16-49-827</inkml:trace>
  <inkml:trace contextRef="#ctx0" brushRef="#br0" timeOffset="57150.987">14224 4702 13421,'-2'-10'471,"1"1"0,-1-1 0,-1 0 0,0 1 0,0 0 0,-1 0 0,0 0 0,0 0 0,-1 0 0,0 1 0,-1 0 0,0 0 0,0 0 0,-1 1 0,1 0 0,-2 0 1,1 1-1,-1 0 0,0 0 0,0 1 0,-6-3-471,2 4 67,-1 0 0,1 1 0,-1 1 0,0 0 0,0 1 1,0 0-1,0 1 0,1 1 0,-1-1 0,0 2 0,0 0 1,0 1-1,1 0 0,0 1 0,-1 0 0,1 1 0,1 0 0,-1 1 1,1 0-1,0 1 0,0 0 0,0 2-67,-1-1 7,0 2 0,0 0 0,1 0 0,0 1 0,0 0-1,2 1 1,-1 0 0,1 1 0,1-1 0,0 2 0,1-1 0,1 1 0,0 0 0,1 1 0,0-1-1,1 1 1,1 0 0,-1 8-7,2-11 4,1 0 0,1-1 0,-1 1 0,2 0 0,0 0 0,0 0 0,1-1 0,0 1 0,1 0 0,1-1 0,0 0 0,0 0 0,1 0 0,0 0 0,1-1 0,0 0 0,1 0 0,0-1 0,1 1 0,0-2 0,0 1 0,0-1 0,1 0 0,2 0-4,-5-5 1,0 1-1,0-1 0,0 0 0,1 0 1,-1 0-1,1-1 0,0 0 0,0-1 1,0 0-1,0 0 0,0 0 0,0-1 0,0 0 1,0 0-1,0 0 0,0-1 0,0-1 1,0 1-1,0-1 0,0 0 0,0 0 1,-1-1-1,1 0 0,-1 0 0,0-1 1,0 0-1,0 0 0,3-3 0,11-9 106,-1-1 0,0-1 0,-1-1-1,-1 0 1,0-1 0,-2-1 0,2-4-106,-1 2 178,0-1 0,-1-1 0,-1 0 0,-1-1 1,-2-1-1,0 0 0,-2-1 0,0-4-178,-30 60-101,15-5-16,1 1 1,2 0 0,0 0 0,1 0 0,2 0 0,0 0 0,3 10 116,-3-4-362,11 78-2214,6-38-3774,-5-41-61</inkml:trace>
  <inkml:trace contextRef="#ctx0" brushRef="#br0" timeOffset="57772.315">14644 4789 11307,'34'-142'5199,"-32"86"-1095,-2 55-4035,0 0 0,-1 0-1,1 0 1,0 0 0,-1 0-1,1 0 1,-1 0 0,1 0-1,-1 0 1,0 0 0,1 0-1,-1 0 1,0 1 0,0-1-1,1 0 1,-1 0 0,0 1-1,0-1 1,0 1 0,0-1-1,0 1 1,0-1 0,0 1 0,0-1-1,0 1 1,0 0 0,0 0-1,0 0 1,0-1 0,0 1-1,0 0 1,0 0 0,0 0-1,0 1 1,0-1 0,-1 0-1,1 0 1,0 1 0,0-1-1,0 0 1,0 1 0,0-1-1,0 1 1,1-1 0,-1 1-1,0 0 1,0-1 0,0 1-1,0 0 1,1 0-69,-11 7 104,1 0 1,0 1-1,0 1 0,1 0 1,0 0-1,1 0 0,0 1 1,1 1-1,1-1 0,-6 13-104,8-17 14,-78 168-214,60-48-3075,45-161 776,86-289 5414,-107 319-2843,-1 0 0,1-1 0,0 1 0,0 0 0,1 0 0,-1 0 0,1 0 0,0 0 0,0 1 0,0-1 0,1 1 0,-1 0 0,1 0 0,0 0 0,-1 0 0,1 1 0,1 0 0,-1-1 0,0 1 0,0 1 0,1-1 0,-1 1 0,1 0 0,-1 0 0,1 0 0,0 0 0,-1 1 0,1 0 0,0 0 0,0 0 0,-1 0 0,1 1 0,3 1-72,4 6 35,0 0 1,0 1 0,-1 1 0,0 0-1,0 0 1,-1 1 0,-1 0-1,0 1 1,0 0 0,-1 1-1,-1 0 1,0 0 0,1 3-36,-8-16 0,148 286-10,-145-278-66,1-1 0,1 1 0,-1-1 0,1 0 1,0-1-1,1 1 0,0-1 0,0 0 1,0 0-1,1-1 0,-1 0 0,1 0 0,1 0 1,-1-1-1,1 0 0,-1-1 0,1 1 1,0-1-1,1-1 0,-1 0 0,0 0 0,1-1 1,-1 0-1,1 0 0,-1-1 0,1 0 1,-1 0-1,1-1 0,-1 0 0,0-1 1,1 1-1,-1-2 0,0 1 0,0-1 0,0-1 1,0 1 75,7-9 351,0-1 0,-1 0 0,0-1 0,-1-1 0,-1 0 0,0 0 0,-1-2 0,0 1 0,-2-1 0,0 0 0,-1-1 0,5-17-351,0 4 319,-1-1 1,-2 0 0,-1-1-1,-2 0 1,-1-1-1,-2 1 1,-1-1 0,-2-6-320,0 37 9,-1-1 0,0 0 0,0 0 0,0 0 0,0 1 0,-1-1 0,1 0 0,-1 0 0,0 1 0,0-1 0,-1 1 0,1-1 0,-1 1 1,1-1-1,-1 1 0,0 0 0,0 0 0,-1 0 0,1 0 0,-1 0 0,1 0 0,-1 1 0,0-1 0,0 1 0,0 0 0,0 0 0,0 0 0,-1 0 0,1 0 0,-1 1 0,1 0 1,-1-1-1,-1 1-9,-12 0 1,0 0 0,0 1 0,0 1 0,0 1-1,0 0 1,0 1 0,0 1 0,1 1 0,0 0 0,0 1 0,0 1 0,0 0 0,1 1 0,1 1 0,-1 0 0,1 1 0,1 1 0,0 0 0,1 0 0,0 2 0,0-1 0,-1 4-1,4-6-93,1 1 0,0-1 0,0 1 0,1 1 0,1-1 0,0 1 0,0 0 0,1 1 0,1-1 0,0 1 0,0 0 0,2 0 0,-1 0 0,2 0 0,0 1 0,0-1 0,1 0 0,1 1 0,0-1 0,1 0 0,1 0 0,0 0 0,0 0 0,1 0 0,1-1 0,0 1 0,1-1 0,0 0 0,1-1 0,0 0 0,9 10 93,-10-17-97,0 1-1,0-2 0,1 1 1,-1-1-1,1 0 0,0 0 1,0 0-1,0-1 0,0 0 1,1-1-1,-1 0 0,0 0 1,1 0-1,-1-1 0,1 0 1,-1-1-1,0 0 0,1 0 1,-1 0-1,0-1 0,0 0 1,0 0-1,0-1 0,0 0 1,0 0-1,-1 0 0,1-1 1,-1 0-1,0-1 0,0 1 1,-1-1-1,1 0 0,-1-1 1,4-4 97,14-15 291,-1-1 1,-1-1-1,-1-1 1,-1-1 0,-2 0-1,-1-1 1,-1-1-1,-2-1 1,6-21-292,12-48 943,-5-2 1,4-47-944,-18 67 555,-12 83-546,0 1 1,0-1-1,-1 0 0,1 1 1,0-1-1,0 0 0,0 1 0,-1-1 1,1 0-1,0 1 0,0-1 1,-1 0-1,1 1 0,0-1 1,-1 0-1,1 0 0,0 0 1,-1 1-1,1-1 0,0 0 1,-1 0-1,1 0 0,-1 0 1,1 1-1,0-1 0,-1 0 1,1 0-1,-1 0 0,1 0 1,-1 0-1,1 0 0,0 0 1,-1 0-1,1 0 0,-1-1 1,1 1-1,0 0 0,-1 0 0,1 0 1,0 0-1,-1-1 0,1 1 1,-1 0-1,1 0 0,0 0 1,0-1-1,-1 1 0,1 0 1,0-1-1,-1 1 0,1 0 1,0-1-1,0 1 0,0 0 1,-1-1-1,1 1 0,0 0 1,0-1-1,0 1 0,0-1 1,0 1-1,0 0 0,-1-1 1,1 1-1,0-1 0,0 1 0,1-1-8,-15 19 67,2 1 0,0 0 0,1 0 0,1 1 1,1 0-1,1 1 0,1 0 0,1 1 0,-3 15-68,0 4 16,2 0 0,1 0 0,3 1 0,1 0 0,2-1 1,2 1-1,2 0 0,1-1 0,3 0 0,10 35-16,-15-65-279,1 0 0,1 1 0,-1-1 0,2 0 0,0-1 0,0 0 0,1 0 0,0 0 1,0-1-1,6 6 279,-8-11-736,1 1 0,-1-1 1,1 0-1,0 0 1,0-1-1,0 0 0,0 0 1,1 0-1,-1-1 0,1 0 1,-1 0-1,5 0 736,25 1-6956</inkml:trace>
  <inkml:trace contextRef="#ctx0" brushRef="#br0" timeOffset="58494.262">16710 4633 13293,'2'-13'4420,"9"-62"43,-22 104-896,1-4-3451,-5 29 194,3 0-1,3 1 1,2 0 0,1 15-310,7-9 26,0-61-26,0 0 0,0 0 0,-1 0 0,1 0 0,0 0 0,-1 0 0,1-1-1,0 1 1,-1 0 0,1 0 0,0-1 0,-1 1 0,1-1 0,0 1 0,-1 0 0,1-1-1,-1 1 1,1-1 0,-1 1 0,1-1 0,-1 1 0,1-1 0,-1 0 0,0 1-1,1-1 1,-1 0 0,0 1 0,1-1 0,-1 0 0,0 1 0,0-1 0,0 0 0,0 1-1,0-1 1,0 0 0,0 0 0,0 1 0,0-1 0,0 0 0,0 0 0,0 1 0,0-1-1,0 0 1,-1 1 0,1-1 0,0 0 0,-1 1 0,4-38 7,0-24 42,3 1 0,2-1 0,9-23-49,-13 67 9,1 0 0,1 0-1,1 1 1,1 0 0,0 0-1,1 1 1,1 0 0,0 0-1,1 1 1,1 1 0,0 0-1,1 0 1,8-5-9,-11 11 0,1 1 0,0 0 0,0 0 0,0 2 1,1-1-1,-1 1 0,1 1 0,1 0 0,-1 1 0,0 0 0,13-1 0,-19 3 0,0 1 0,0-1-1,0 1 1,1 0 0,-1 1 0,0-1-1,0 1 1,0 0 0,0 1 0,0-1-1,0 1 1,-1 0 0,1 1 0,0-1-1,-1 1 1,0 1 0,1-1-1,-2 1 1,1-1 0,0 1 0,-1 1-1,1-1 1,-1 1 0,0-1 0,0 2 0,-1 2-24,-1 1 1,1-1-1,-2 1 1,1-1 0,-1 1-1,0 0 1,-1 0-1,0-1 1,-1 1 0,0 0-1,0-1 1,0 1-1,-1-1 1,-1 1-1,0-1 1,0 0 0,0 0-1,-1 0 1,0 0-1,0 0 1,-1-1 0,0 0-1,-1 0 1,1-1-1,-1 1 1,-7 5 23,-13 15-194,-1-1 1,-1-1-1,-2-1 0,0-2 0,-1-1 1,-2-1-1,-7 2 194,-37 4-267,76-27 269,1 0-1,-1 0 0,1 0 1,-1 0-1,1 0 1,0-1-1,-1 1 1,1 0-1,0 0 0,0 0 1,0 0-1,0 0 1,0-1-1,0 1 1,0 0-1,0 0 0,0 0 1,0 0-1,1 0 1,-1 0-1,0-1 1,1 1-1,-1 0 0,1 0 1,-1 0-1,1 0 1,0 0-1,-1 0 1,1 1-1,0-1 1,0 0-1,0 0 0,0 0 1,-1 1-1,1-1 1,0 0-1,0 1 1,0-1-1,0 1 0,1-1 1,-1 1-2,20-14 66,0 1-1,0 1 1,1 0-1,1 2 1,0 1 0,0 1-1,1 1 1,0 1 0,0 0-1,1 2-65,-10 2 8,0 0 0,0 0-1,0 1 1,0 1 0,0 1-1,0 0 1,0 1-1,7 2-7,-17-3-3,0 1 0,0-1 0,0 1 0,0 0-1,0 1 1,0-1 0,0 1 0,-1 0 0,1 0-1,-1 0 1,0 1 0,0 0 0,0 0-1,0 0 1,-1 0 0,0 0 0,0 1 0,0-1-1,0 1 1,-1 0 0,1 0 0,-1 0 0,0 0-1,0 4 4,0 0 10,-1 0 0,1 0 0,-2 0-1,0 0 1,0 0 0,0 0-1,-1 0 1,-1-1 0,1 1-1,-1 0 1,-1-1 0,0 1-1,0-1 1,0 1 0,-1-1-1,-1-1 1,1 1 0,-1 0-1,0-1 1,-1 0 0,0 0-1,-4 3-9,-4 4 24,-1 0-1,0-1 0,-1-1 0,-1 0 0,0-2 1,0 0-1,-1 0 0,0-2 0,-14 5-23,12-5-2,0-1 0,-1-1-1,0 0 1,0-2 0,-1-1-1,1 0 1,-1-1 0,0-2 0,0 0-1,1-1 1,-1-2 0,1 0-1,-1-1 1,1-1 0,0-1 0,1-1-1,-1-1 1,1 0 0,1-2-1,0 0 1,-6-5 2,21 12-104,0-1 0,-1 0 0,1-1-1,0 1 1,1-1 0,-1 0 0,1 0 0,0 0 0,0 0-1,1 0 1,0-1 0,0 1 0,0-1 0,0-1 104,14-51-3773,19 26-1101,13 2-3011</inkml:trace>
  <inkml:trace contextRef="#ctx0" brushRef="#br0" timeOffset="58773.347">17751 5144 19314,'0'0'6214,"0"0"-4260,0 0 160,0 0-577,0 0-1152,0 0-385,0 0-64,0 0-545,-37-33-128,43 33-223,8 2-706,9 11-1889,-1 2-4741</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42.884"/>
    </inkml:context>
    <inkml:brush xml:id="br0">
      <inkml:brushProperty name="width" value="0.05" units="cm"/>
      <inkml:brushProperty name="height" value="0.05" units="cm"/>
    </inkml:brush>
  </inkml:definitions>
  <inkml:trace contextRef="#ctx0" brushRef="#br0">1 417 11275,'0'0'4916,"0"0"-2609,0 0-1555,0 0-250,0 0-43,0 0-32,20 11-107,-5-2-286,1-1-1,0-1 0,1 0 0,-1-1 0,1-1 0,1-1 0,-1 0 0,1-1 0,-1-1 0,3-1-33,70-1 35,-1-4-1,0-4 0,-1-4 0,0-4 0,65-21-34,-135 33 0,-1-1 0,0-1 0,0-1 0,-1 0 0,0-1 0,0-1 0,0 0 0,12-11 0,-26 18 2,1 0 0,-1 0 0,0-1 0,0 1-1,0-1 1,0 1 0,0-1 0,0 0 0,-1 0-1,0 0 1,1 0 0,-1 0 0,0 0 0,0 0-1,-1-1 1,1 1 0,-1 0 0,1 0 0,-1-1-1,0 1 1,0 0 0,-1 0 0,1-1 0,-1 1-1,1 0 1,-1 0 0,0 0 0,0-1 0,0 1 0,-1 0-1,1 1 1,-1-1 0,0 0 0,0-1-2,-77-82 109,56 65 124,0 2-1,-2 1 1,0 1 0,-1 1-1,0 1 1,-1 1-1,-4 0-232,31 14 23,-1-1 0,1 1 0,-1-1 0,1 1 0,-1-1-1,1 1 1,-1-1 0,1 1 0,-1-1 0,1 1 0,-1 0 0,0-1-1,1 1 1,-1 0 0,1-1 0,-1 1 0,0 0 0,1 0-1,-1 0 1,0 0 0,0-1 0,1 1 0,-1 0 0,0 0 0,1 1-1,-1-1 1,0 0 0,1 0 0,-1 0 0,0 0 0,1 0-1,-1 1 1,0-1 0,1 0 0,-1 1 0,1-1 0,-1 0 0,0 1-1,1-1 1,-1 1 0,1-1 0,-1 1 0,1-1 0,-1 1-1,1-1 1,0 1 0,-1-1 0,1 1 0,0 0 0,-1-1 0,1 1-1,0 0 1,0 0-23,19 37 360,-18-35-388,27 43 178,-2 2-1,-3 0 1,-1 2-1,-3 0 1,-2 2-1,2 16-149,-16-47-41,0 0 1,-2 0-1,0 0 1,-1 1-1,-1-1 0,-2 0 1,0 0-1,-1 0 0,0-1 1,-2 1-1,-1-1 1,0 0-1,-2-1 0,0 0 1,-11 16 40,-70 88-5808,55-88-1463</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46.180"/>
    </inkml:context>
    <inkml:brush xml:id="br0">
      <inkml:brushProperty name="width" value="0.05" units="cm"/>
      <inkml:brushProperty name="height" value="0.05" units="cm"/>
    </inkml:brush>
  </inkml:definitions>
  <inkml:trace contextRef="#ctx0" brushRef="#br0">1 0 15407,'0'0'3811,"0"0"-2818,0 0-576,0 0-417,0 0-289,0 0-2241,0 0-5894</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46.446"/>
    </inkml:context>
    <inkml:brush xml:id="br0">
      <inkml:brushProperty name="width" value="0.05" units="cm"/>
      <inkml:brushProperty name="height" value="0.05" units="cm"/>
    </inkml:brush>
  </inkml:definitions>
  <inkml:trace contextRef="#ctx0" brushRef="#br0">108 47 7527,'0'0'11307,"0"0"-8521,0 0-575,0 0-674,-86-29-1089,75 20-351,5 4-97,2 2-353,4 3-800,1 1-1441,12 5-4293</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45.475"/>
    </inkml:context>
    <inkml:brush xml:id="br0">
      <inkml:brushProperty name="width" value="0.05" units="cm"/>
      <inkml:brushProperty name="height" value="0.05" units="cm"/>
    </inkml:brush>
  </inkml:definitions>
  <inkml:trace contextRef="#ctx0" brushRef="#br0">88 105 13517,'-7'-78'3037,"7"77"-2921,1 0-1,-1 1 1,0-1-1,1 1 0,-1-1 1,0 0-1,1 1 1,-1-1-1,0 0 1,0 1-1,0-1 1,0 0-1,0 0 0,0 1 1,0-1-1,0 0 1,0 1-1,0-1 1,0 0-1,0 1 0,0-1 1,0 0-1,-1 1 1,1-1-1,0 0 1,-1 1-1,1-1 0,0 1 1,-1-1-1,1 0 1,-1 1-1,1-1 1,-1 1-1,1-1 0,-1 1 1,1-1-1,-1 1 1,1 0-1,-1-1 1,0 1-1,1 0 0,-1-1 1,1 1-1,-1 0 1,0 0-1,0 0 1,1 0-1,-1-1 1,0 1-1,1 0 0,-1 0 1,0 0-1,1 0 1,-1 1-1,0-1 1,1 0-1,-1 0 0,0 0 1,0 1-116,-15 29 2227,-19 258-1071,32-242-1105,-1-13-137,1 1 0,2-1 0,2 1 0,1-1 0,1 0 0,2 1 0,1-1 0,2-1 0,7 20 86,-15-52-20,0 0-1,1-1 1,-1 1 0,0 0 0,0 0 0,1 0 0,-1-1 0,0 1 0,0 0 0,1 0 0,-1 0 0,0 0 0,0-1 0,1 1 0,-1 0-1,0 0 1,1 0 0,-1 0 0,0 0 0,1 0 0,-1 0 0,0 0 0,0 0 0,1 0 0,-1 0 0,0 0 0,1 0 0,-1 0-1,0 0 1,1 1 0,-1-1 0,0 0 0,0 0 0,1 0 0,-1 0 0,0 1 0,0-1 0,1 0 0,-1 0 0,0 0 0,0 1 0,1-1-1,-1 0 1,0 0 0,0 1 0,0-1 0,0 0 20,2-40 113,-2 32-142,-1-8 62,1-1-1,1 1 0,0-1 1,1 1-1,1-1 0,0 1 1,2 0-1,0 0 0,0 0 1,2 1-1,0 0 1,0 0-1,1 1 0,1 0 1,1 0-1,8-9-32,-11 19 2,1-1 0,-1 1-1,1 0 1,0 1 0,0 0 0,0 0-1,1 1 1,-1 0 0,1 0 0,-1 1 0,1 0-1,0 1 1,-1 0 0,1 0 0,0 1-1,-1 0 1,1 0 0,0 1 0,-1 0 0,0 1-1,0-1 1,1 2 0,-2-1 0,1 1-1,0 1 1,-1-1 0,0 1 0,0 0 0,0 1-1,-1 0 1,1 0 0,-1 0 0,-1 1-1,1-1 1,-1 2 0,1 0-2,-1 1-84,0 0 0,0 0-1,-1 0 1,0 0 0,-1 0 0,1 1-1,-2 0 1,0-1 0,0 1 0,0 0 0,-1 0-1,-1 0 1,0 0 0,0 0 0,-1 0-1,0 0 1,-1 0 0,0 0 0,-1 0-1,0 0 1,0-1 0,-1 0 0,0 0 0,-1 0-1,0 0 1,0 0 0,-1 0 84,-5 0-450,0 1 1,0-2-1,-1 1 1,0-2-1,-1 1 1,1-2-1,-1 0 1,-1 0-1,1-1 1,-1-1-1,0 0 1,0-1-1,0-1 1,0 0-1,-1 0 1,1-2 0,0 0-1,-1 0 1,1-2-1,-6 0 450,-44-30-5306,43 8 1894</inkml:trace>
  <inkml:trace contextRef="#ctx0" brushRef="#br0" timeOffset="448.412">920 447 6022,'0'0'1756,"-3"14"-763,-21 92 689,14-13-680,10-91-928,0 1 0,1 0 0,-1-1 0,1 1 0,-1 0 0,1-1 0,0 1 0,0-1 0,0 1-1,0-1 1,0 1 0,0-1 0,1 0 0,-1 1 0,1-1 0,0 0 0,0 0 0,0 0 0,0 0 0,0-1 0,0 1 0,0 0 0,0-1 0,1 0 0,-1 1-1,1-1 1,-1 0 0,1 0 0,-1 0 0,1-1 0,0 1 0,-1-1-74,12-1 416,-1-1 0,0 0 0,0-1 1,-1-1-1,1 0 0,-1 0 0,0-2 0,0 1 0,0-1 0,-1-1 1,0 0-1,0-1 0,0 0 0,-1-1 0,-1 0 0,0 0 0,0-1 1,0 0-1,-1-1 0,-1 0 0,3-5-416,103-146 2632,-138 222-2411,2 0 1,3 2-1,2 0 1,4 1 0,2 0-1,3 1 1,2 1-1,3 42-221,1-21-59,-3-1 1,-4 0-1,-4 0 0,-3-2 1,-7 10 58,21-80-8,-1-1 0,0 0 0,0 0 0,-1 0 0,-1-1 0,1 1 0,-2-1 0,0-1 1,0 1-1,-1-1 0,0-1 0,-1 1 0,0-1 0,-1-1 0,1 0 0,-2 0 0,1-1 1,-1 0-1,0-1 0,0 0 0,-1-1 0,0 0 0,-3 0 8,-23 1 32,-2-3-1,1 0 1,0-3-1,0-1 1,-1-3-1,1 0 1,1-3-1,-1-1 1,1-2-1,-33-13-31,33 12 40,0-2 1,1-2-1,0-2 0,1-1 0,-17-12-40,42 23 3,1 0 0,0 0-1,0-1 1,0-1-1,1 1 1,1-2 0,0 1-1,0-1 1,0 0-1,2-1 1,-1 0 0,1 0-1,1 0 1,0-1 0,0 1-1,1-1 1,1 0-1,0-1 1,-1-7-3,3 8-100,1 0 0,0-1 1,0 1-1,1-1 0,1 1 0,0 0 0,1 0 0,0 0 1,1 0-1,0 0 0,1 1 0,0-1 0,1 1 1,0 0-1,0 1 0,1 0 0,1 0 0,0 0 1,6-4 99,2-3-1018,1 2 0,1 0 1,1 1-1,0 1 0,0 1 1,13-5 1017,69-31-7618</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43.555"/>
    </inkml:context>
    <inkml:brush xml:id="br0">
      <inkml:brushProperty name="width" value="0.05" units="cm"/>
      <inkml:brushProperty name="height" value="0.05" units="cm"/>
    </inkml:brush>
  </inkml:definitions>
  <inkml:trace contextRef="#ctx0" brushRef="#br0">452 204 9161,'0'-138'8813,"0"136"-8650,0 1 0,0-1 0,0 0 0,0 1 0,-1-1 0,1 0 0,-1 1 0,1-1 0,-1 0 0,0 1 0,1-1 0,-1 1 0,0-1-1,0 1 1,0 0 0,0-1 0,-1 1 0,1 0 0,0 0 0,0 0 0,-1 0 0,1 0 0,-1 0 0,1 0 0,-1 0 0,1 0 0,-1 1 0,1-1-1,-1 1 1,0-1 0,1 1 0,-1-1 0,0 1 0,1 0 0,-1 0 0,0 0 0,1 0 0,-1 0 0,0 0 0,0 1 0,1-1 0,-1 1 0,0-1-163,-66 38 1145,32-5-1028,1 2 0,2 0-1,2 3 1,1 0 0,2 2 0,2 2-1,1 0 1,3 1-117,11-21 8,1 0 0,1 0 1,1 1-1,1 0 0,1 1 0,1-1 0,1 1 0,1 0 0,1 0 0,2 5-8,0-16-41,0-1-1,2 0 0,-1 1 1,1-1-1,1 0 0,1 0 0,-1 0 1,2-1-1,-1 1 0,2-1 1,0 0-1,0 0 0,1-1 1,0 0-1,0 0 0,1 0 1,1-1-1,0 0 0,0-1 1,5 3 41,-6-5-86,1 0 1,0-1-1,0 0 1,1 0 0,-1-1-1,1 0 1,0-1 0,0 0-1,0-1 1,0 0 0,1 0-1,-1-1 1,0-1-1,1 0 1,-1 0 0,1-1-1,-1 0 1,0-1 0,1 0-1,-1 0 1,0-1 0,-1-1-1,5-1 86,6-5-4,0 0 0,-1-1 1,0 0-1,-1-2 0,0 0 0,-1-2 0,-1 1 0,0-2 1,-1 0-1,7-10 4,69-87 1510,-86 150-437,-27 112-640,22 16-497,1-165 59,0 0 0,-1 0 1,1 0-1,0 0 0,0 0 0,-1 0 1,1 0-1,0 0 0,0-1 0,-1 1 1,1 0-1,0 0 0,-1-1 1,1 1-1,0 0 0,-1-1 0,1 1 1,0-1-1,-1 1 0,1-1 0,-1 1 1,1-1-1,-1 1 0,1-1 0,-1 0 1,1 1-1,-1-1 0,0 0 1,1 1-1,-1-1 0,0 0 0,0 1 1,1-1-1,-1 0 0,0 0 0,0 1 1,0-1-1,0 0 0,0 0 0,0 1 1,0-1-1,0 0 0,0 0 1,0 0 4,5-25 25,0 0 0,-1-1 1,-2 1-1,-1-1 0,0 0 1,-2 1-1,-2-1 0,0 0 1,-2 1-1,0 0 1,-2 0-1,-3-6-25,4 16 14,0 1-1,-1 1 1,-1-1 0,0 1 0,-1 1 0,0-1-1,-1 2 1,-5-6-14,11 14-98,0 0 0,0 0 0,0 0 0,-1 1 0,1 0 0,-1 0 1,0 0-1,0 0 0,0 1 0,0 0 0,-1 0 0,1 0 0,0 1 0,-1-1 0,1 1 0,-1 1 0,0-1 0,1 1 0,-1 0 0,1 0 0,-1 1 1,0-1-1,1 1 0,-1 0 0,-3 2 98,-34 28-7634,31-12-555</inkml:trace>
  <inkml:trace contextRef="#ctx0" brushRef="#br0" timeOffset="304.808">947 577 9193,'4'-17'8872,"16"-88"-2781,-24 96-2501,-6 37-3219,3 8-289,1 0 1,1 1-1,3-1 0,1 1 0,3 33-82,26 52-1423,-7-87-2724,6-6-4990,-16-20-1353</inkml:trace>
  <inkml:trace contextRef="#ctx0" brushRef="#br0" timeOffset="557.025">949 98 11082,'-12'-91'3107,"-1"86"-993,6 3-128,-3 2-737,4 3-928,3 20-321,3 9-32,1 9-192,17 2-1314,3-4-5380</inkml:trace>
  <inkml:trace contextRef="#ctx0" brushRef="#br0" timeOffset="768.484">1367 450 17457,'0'0'2994,"0"0"-1248,0 0-545,0 0-544,0 0-374,-1 16-91,-6 109 43,8-115-273,0-1 1,1 0-1,-1 1 1,2-1-1,-1 0 1,2 0-1,-1 0 1,1-1-1,0 1 1,1-1-1,0 0 1,0 0-1,1 0 0,-1-1 1,2 0-1,-1 0 1,1-1-1,0 1 1,1-2-1,-1 1 1,1-1-1,0 0 1,1 0-1,-1-1 1,1 0-1,0-1 1,0 0-1,0 0 1,0-1-1,0 0 1,1-1-1,-1 0 1,0 0-1,1-1 1,0-1 37,-4-1 28,0-1 1,0 0 0,0-1 0,-1 0 0,1 0 0,-1 0 0,0 0 0,0-1 0,0 0 0,-1 0 0,0 0 0,0 0 0,0-1 0,0 0 0,-1 0 0,0 0 0,0 0 0,-1 0 0,0-1 0,0 1 0,0-1 0,-1 1 0,0-1 0,0 0 0,0 1 0,-1-1 0,0 0 0,-1 0-1,1 1 1,-2-2-29,4-9 247,43-262 1611,-43 254-2042,-8 32-2867,1 15-1198,2 4-3289</inkml:trace>
  <inkml:trace contextRef="#ctx0" brushRef="#br0" timeOffset="1047.835">2215 404 12812,'0'0'2413,"0"0"-528,0 0-12,0 0-624,0 0-677,0 0-103,0 0-73,0 0 31,-3 17-16,-11 54-75,13-66-319,1 1 1,-1-1-1,1 0 0,0 0 0,0 0 1,0 0-1,1 0 0,0 1 1,0-1-1,0 0 0,0 0 0,1-1 1,0 1-1,0 0 0,0 0 1,1-1-1,0 0 0,0 1 1,0-1-1,0 0 0,3 3-17,-3-5-28,-1 0-1,1-1 1,-1 1 0,1-1 0,0 0-1,-1 1 1,1-1 0,0 0-1,0-1 1,0 1 0,0 0-1,0-1 1,0 0 0,0 0-1,0 0 1,0 0 0,0 0-1,0 0 1,0-1 0,0 1-1,-1-1 1,1 0 0,0 0 0,0 0-1,0 0 1,-1-1 0,1 1-1,-1-1 1,1 0 0,-1 1-1,1-1 1,-1 0 0,0-1 28,3 0 100,-1-1 0,0 0 0,-1 0 0,1 0 0,-1-1 0,1 1 0,-1-1 0,0 0 0,-1 0 0,1 0 1,-1 0-1,0 0 0,-1 0 0,1-1 0,-1 1 0,0-1 0,0 1 0,-1-1 0,1 1 0,-1-1 0,-1 1 0,1-1 0,-1 1 0,0-1 0,0 1 1,0-1-1,-1 1 0,0 0 0,0 0 0,0 0 0,-1 0 0,1 0 0,-1 0 0,0 1 0,-1-1 0,1 1 0,-1 0 0,0 0 0,0 0 1,0 0-1,-1 1 0,1 0 0,-1 0 0,0 0 0,0 0 0,0 1 0,0 0 0,0 0 0,0 0 0,-1 1 0,0-1-100,-1 2-46,0 1 1,0 0-1,0 0 0,1 0 0,-1 1 0,0 0 0,1 0 1,0 1-1,-1-1 0,1 2 0,0-1 0,0 1 0,1-1 1,-1 2-1,1-1 0,0 0 0,0 1 0,0 0 0,1 0 1,-1 1-1,1-1 0,1 1 0,-1 0 0,1 0 0,0 0 1,0 1-1,1-1 0,0 1 0,0-1 0,0 1 0,1 0 1,0-1-1,0 1 0,1 0 0,0 0 0,0 0 0,1 0 1,0 0-1,0-1 0,0 1 0,2 4 46,30 98-2456,-6-38-2498,-9-36-1505</inkml:trace>
  <inkml:trace contextRef="#ctx0" brushRef="#br0" timeOffset="1370.577">2486 770 7623,'10'-15'4442,"136"-231"9187,-79 146-11494,-68 119-1617,-158 389-2008,172-445-813,43-105 3416,-49 125-896,1 1-1,0 0 1,1 0 0,1 1 0,1 0-1,0 1 1,0 0 0,9-7-217,-16 17 20,1-1 0,0 1 0,0 0 0,1 1-1,-1-1 1,1 1 0,-1 0 0,1 0 0,0 1 0,0 0 0,1 0 0,-1 0 0,0 1 0,1 0-1,-1 0 1,1 1 0,-1-1 0,1 1 0,-1 1 0,0-1 0,1 1 0,-1 0 0,1 1 0,-1 0-1,4 1-19,-2 1 4,0 0-1,0 0 1,-1 1-1,0 0 0,0 0 1,0 1-1,-1-1 0,1 2 1,-2-1-1,1 1 1,-1 0-1,1 0 0,-2 0 1,1 1-1,-1-1 0,-1 1 1,1 0-1,-1 0 1,0 1-1,-1-1 0,0 1 1,0 1-4,15 195-1030,-17-194 619,0 38-2156,0-16-3429,0-14-2940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4:33.882"/>
    </inkml:context>
    <inkml:brush xml:id="br0">
      <inkml:brushProperty name="width" value="0.05" units="cm"/>
      <inkml:brushProperty name="height" value="0.05" units="cm"/>
      <inkml:brushProperty name="color" value="#F6630D"/>
    </inkml:brush>
  </inkml:definitions>
  <inkml:trace contextRef="#ctx0" brushRef="#br0">0 220 11851,'0'0'3145,"0"0"-1389,0 0-261,0 0 197,1 16-560,6 53-470,-6-63-621,1 1 0,1-1 0,-1 1 1,1-1-1,1 0 0,-1 0 0,1-1 0,0 1 1,0-1-1,0 0 0,1 0 0,0 0 1,0 0-1,0-1 0,0 0 0,1 0 1,0 0-1,0-1 0,0 1-41,5 3 23,-4-2-14,-1 1 1,1-1 0,-1-1 0,1 1 0,1-1-1,-1 0 1,0-1 0,1 0 0,0 0 0,0 0-1,0-1 1,0-1 0,0 1 0,0-1-1,1 0 1,-1-1 0,0 0 0,0-1 0,1 1-1,-1-1 1,0-1 0,0 0 0,0 0 0,0 0-1,0-1 1,-1-1 0,1 1 0,-1-1-1,0 0 1,1-1-10,-2-2 182,0 0 0,-1 0 0,0-1 0,0 0-1,-1 0 1,0 0 0,0 0 0,-1-1 0,0 1 0,-1-1 0,0 0-1,0 0 1,-1 0 0,0 0 0,0 0 0,-1 0 0,-1-8-182,1 13 59,0-1 0,-1 0 0,1 0 0,-1 0 1,0 1-1,-1-1 0,1 1 0,-1-1 0,0 1 1,0-1-1,0 1 0,-1 0 0,1 0 0,-1 0 1,0 0-1,0 1 0,-1-1 0,1 1 0,-1 0 1,1 0-1,-1 0 0,0 0 0,0 0 0,-1 1 0,1 0 1,0 0-1,-1 0 0,1 1 0,-1-1 0,0 1 1,1 0-1,-1 0 0,-3 1-59,-5 0 17,0 2 0,1-1-1,-1 2 1,0 0 0,1 0-1,0 1 1,0 1 0,0 0 0,1 0-1,-1 2 1,1-1 0,0 1-1,1 1 1,0 0 0,0 0 0,1 1-1,0 0 1,0 1 0,1 0 0,1 0-1,-1 0 1,2 1 0,-1 1-1,2-1 1,-1 1 0,2 0 0,-1 0-1,2 0 1,-1 1 0,1 3-17,1-2-34,1 1 0,1-1 0,0 1 1,0 0-1,2-1 0,0 1 0,0-1 0,2 0 1,-1 0-1,2 0 0,0 0 0,1-1 0,0 1 1,1-1-1,0-1 0,1 1 0,0-1 0,1-1 0,1 0 1,0 0-1,0-1 0,1 0 0,0-1 0,1 0 1,0 0-1,0-2 0,1 1 0,0-2 0,0 1 1,7 1 33,-5-3-68,-1 1 1,1-2-1,0 0 1,0 0-1,0-2 1,0 0-1,1 0 1,-1-2-1,0 0 1,1 0 0,-1-2-1,1 0 1,-1 0-1,0-2 1,0 0-1,-1 0 1,1-2-1,-1 0 1,0 0-1,0-1 1,-1-1 0,10-7 66,-5 3 101,1-1-1,-2-1 1,0-1-1,-1 0 0,0-2 1,-1 1-1,-1-2 1,0 0-1,-2-1 0,0 0 1,-1 0-1,-1-2 1,-1 1-1,0-1 0,-2 0 1,-1-1-1,0 0 1,-2 0-1,0 0 0,-2 0 1,0-3-100,-1 24 5,-1 1 0,0-1 1,0 0-1,1 1 0,-1-1 1,0 0-1,0 0 0,0 1 1,0-1-1,0 0 1,1 0-1,-2 0 0,1 1 1,0-1-1,0 0 0,0 0 1,0 1-1,0-1 0,-1 0 1,1 0-1,0 1 0,-1-1 1,1 0-1,0 1 0,-1-1 1,1 0-1,-1 1 0,1-1 1,-1 1-1,1-1 0,-1 1 1,1-1-1,-1 1 0,0-1 1,1 1-1,-1 0 0,0-1 1,1 1-1,-1 0 0,0-1 1,0 1-1,1 0 0,-1 0 1,0 0-1,0 0 0,0 0 1,1 0-1,-1 0 0,0 0 1,0 0-1,1 0 0,-1 0 1,0 0-1,0 0 0,1 1 1,-1-1-1,0 0 0,1 1 1,-1-1-1,0 0 0,1 1 1,-1-1-1,0 1 0,1-1 1,-1 1-1,1-1 0,-1 1 1,1 0-1,-1-1 0,1 1-5,-6 12 16,2-1-1,-1 1 0,2 0 0,0 1 0,0-1 0,1 0 0,1 1 0,0-1 1,1 1-1,1 0 0,0-1 0,2 12-15,0-5 5,1 0 1,1-1-1,1 1 0,0-1 1,2 0-1,0 0 1,1-1-1,0 0 0,2-1 1,0 0-1,1 0 0,1-1 1,4 3-6,-9-10 0,0 0 1,2-1 0,-1 0 0,1 0-1,0-1 1,0 0 0,1-1-1,0 0 1,0 0 0,0-1 0,1-1-1,0 0 1,0-1 0,0 0-1,0-1 1,0 0 0,1-1 0,-1 0-1,0-1 1,1 0 0,-1-1-1,4-1 0,-2-4 6,0 0 0,0-1-1,-1 0 1,1-1-1,-2 0 1,1-1 0,-1-1-1,-1 0 1,0 0-1,0-1 1,-1-1-1,0 0 1,-1 0 0,-1 0-1,0-1 1,0-1-1,-1 0 1,-1 0 0,0 0-1,-1 0 1,1-8-6,5-13 18,-2 0 0,-1 0 1,-2-1-1,-1 0 0,-2 0 1,-1 0-1,-3-31-18,1 63-103,0 0-1,0 1 1,0-1 0,0 0-1,-1 0 1,1 0 0,-1 0-1,0 0 1,0 1-1,-1-1 1,1 0 0,-1 1-1,0-1 1,0 1 0,0 0-1,0 0 1,-1-1 0,1 1-1,-1 1 1,0-1 0,0 0-1,0 1 1,0-1 0,0 1-1,-2-1 104,4 3-382,-1 1 0,1-1 0,-1 1 0,1-1 0,-1 1 1,1 0-1,0-1 0,-1 1 0,1 0 0,0 0 0,0 0 0,0 0 0,-1 0 0,1 0 0,0 1 0,0-1 0,1 0 0,-1 0 0,0 1 0,0-1 0,1 0 1,-1 1-1,0-1 0,1 1 0,0-1 0,-1 1 0,1-1 0,0 1 0,0-1 0,-1 1 0,1-1 0,1 1 0,-1 1 382,-3 25-10079</inkml:trace>
  <inkml:trace contextRef="#ctx0" brushRef="#br0" timeOffset="736.792">1685 375 12908,'0'0'2616,"0"0"-790,0 0-209,0 0-416,0 0-368,0 0 32,-1 17 117,-4 99 988,5-110-1908,0-1 1,0 1-1,1-1 0,0 1 0,1 0 0,-1-1 1,1 1-1,0-1 0,0 0 0,1 0 1,-1 0-1,1 0 0,0 0 0,1-1 1,-1 1-1,1-1 0,0 0 0,0 0 0,0 0 1,0 0-1,1-1 0,0 0 0,-1 0 1,1 0-1,1 0 0,-1-1 0,0 0 0,0 0 1,1 0-1,-1-1 0,1 0 0,3 1-62,3-2 32,1-1 0,-1 0 0,0-1-1,0 0 1,0-1 0,0 0-1,0-1 1,-1 0 0,0-1 0,0-1-1,0 1 1,0-2 0,-1 1 0,0-2-1,0 1 1,-1-1 0,0-1 0,0 1-1,-1-1 1,0-1 0,-1 0-1,0 0 1,0 0 0,-1-1 0,-1 0-1,0 0 1,0-1 0,-1 1 0,-1-1-1,1 0 1,-2 0 0,0 0 0,0 0-1,-1-1 1,-1 1 0,0-6-32,-1 14 8,0 0 1,0 0 0,0 0-1,0 0 1,0 0-1,-1 0 1,0 0 0,0 0-1,0 1 1,0-1 0,0 1-1,-1-1 1,0 1-1,1 0 1,-1 0 0,0 0-1,-1 1 1,1-1 0,0 1-1,-1-1 1,1 1-1,-1 0 1,0 1 0,0-1-1,0 1 1,0-1-1,0 1 1,0 0 0,0 1-1,0-1 1,-2 1-9,-7-2 9,1 1 0,-1 0 0,1 1 0,-1 1 0,1 0 0,-1 1 0,1 0 0,0 1 0,0 0 0,-2 1-9,4-1-1,0 1 0,0 0 0,1 1 0,0-1 0,-1 2 0,2 0 0,-1 0 0,1 0 0,0 1 0,0 0 0,0 1 0,1-1 0,1 2-1,-1-1 1,1 1 0,1 0 0,-1 0 0,2 0 0,-1 1 0,1 0 0,1-1 0,0 2 0,0-1 0,1 0 0,-1 5 1,1-3-87,1-1 0,0 1 1,1 0-1,0 0 0,1 0 1,1 0-1,-1 0 0,2-1 0,0 1 1,0-1-1,1 0 0,0 1 1,1-2-1,0 1 0,1 0 1,0-1-1,1 0 0,0-1 0,0 0 1,1 0-1,0 0 0,1-1 1,0 0-1,0-1 0,1 0 0,0 0 1,0-1-1,0 0 0,2-1 87,1 0-51,0 0-1,1-1 0,0-1 0,0-1 0,0 0 1,0 0-1,0-2 0,0 0 0,0 0 1,0-1-1,0-1 0,0 0 0,0-1 0,0-1 1,-1 0-1,12-5 52,8-5 19,-1-2 0,0 0-1,-1-2 1,-1-2 0,-1 0 0,2-5-19,-20 18 42,-1-1 1,0-1-1,-1 1 1,0-1-1,0-1 1,-1 0-1,-1 0 0,1-1 1,-2 1-1,1-2 1,-1 1-1,-1-1 0,0 1 1,-1-1-1,0-1 1,-1 1-1,0-1 0,0-11-42,-3 22 6,-1 0 0,1 0 0,-1 1-1,0-1 1,1 0 0,-1 0 0,0 1-1,0-1 1,0 1 0,-1-1 0,1 1-1,0-1 1,-1 1 0,1 0 0,0-1-1,-1 1 1,0 0 0,1 0 0,-1 0-1,0 0 1,1 0 0,-1 1-1,0-1 1,0 1 0,0-1 0,1 1-1,-1-1 1,0 1 0,0 0 0,0 0-1,0 0 1,0 0 0,0 0 0,0 0-1,0 1 1,1-1 0,-1 1 0,0-1-1,0 1 1,0 0 0,1 0 0,-1-1-1,0 1 1,1 0 0,-1 1 0,1-1-1,-1 0 1,1 0 0,-1 1 0,1-1-1,0 1 1,0-1 0,-1 2-6,-19 16 19,2 1 1,0 1 0,2 1-1,0 0 1,2 1-1,0 1 1,1 1 0,2 0-1,-8 22-19,14-34 5,-34 94-15,40-108 6,0 1 0,0 0 0,0 0 0,0-1 0,1 1 0,-1 0 0,0 0 0,0 0 0,1-1 0,-1 1 0,0 0 0,0 0 0,1 0 0,-1 0 0,0 0 0,1 0 0,-1-1 0,0 1 0,1 0 0,-1 0 0,0 0 0,0 0 0,1 0 0,-1 0 0,0 0 0,1 0 0,-1 0 0,0 0 0,1 0 0,-1 1 0,0-1 0,0 0 0,1 0 0,-1 0 0,0 0 0,1 0 0,-1 1 1,0-1-1,0 0 0,1 0 0,-1 0 0,0 1 0,0-1 0,0 0 0,1 0 0,-1 1 0,0-1 0,0 0 0,0 0 0,0 1 0,0-1 0,1 0 0,-1 1 0,0-1 0,0 0 0,0 0 0,0 1 4,26-28 39,-24 25-44,224-316 710,-224 316-659,-1-1 0,1 0 0,-1 0-1,1 1 1,0-1 0,0 1 0,0-1 0,1 1 0,-1 0-1,0 0 1,1 0 0,-1 0 0,1 1 0,0-1 0,0 0-1,0 1 1,0 0 0,0 0 0,0 0 0,0 0 0,0 0 0,0 1-1,0-1 1,0 1 0,0 0 0,1 0 0,-1 0 0,0 0-1,0 1 1,0-1 0,0 1 0,0 0 0,1 0 0,-1 0-1,-1 0 1,1 1 0,0-1 0,0 1 0,0-1 0,-1 1-1,1 0 1,-1 0 0,0 0 0,1 1 0,-1-1 0,2 3-46,9 24 87,-2 1 0,0 0 0,-2 1 1,-2 0-1,0 4-87,20 72 49,15-5-314,6-51-2790,-21-43-1419,-9-11-3880,-4-4-2590</inkml:trace>
  <inkml:trace contextRef="#ctx0" brushRef="#br0" timeOffset="1056.755">3100 93 12236,'12'-93'4793,"-13"96"-618,-3 3-2415,-3 5-1203,1 9-39,1 1-1,1-1 1,1 1 0,1 0 0,1 0-1,0 0 1,2 0 0,2 15-518,-2-27 81,17 150 640,-11-121-938,-1-1 0,-2 1 1,-2-1-1,-2 1 0,-1 0 1,-2 0-1,-2 0 217,-16 49-7714,14-56-758</inkml:trace>
  <inkml:trace contextRef="#ctx0" brushRef="#br0" timeOffset="1395.492">2907 627 9577,'-29'-210'9086,"28"203"-8643,0 5-270,0-1-1,0 1 1,0-1-1,1 1 0,-1-1 1,0 1-1,1-1 1,0 0-1,0 1 1,0-1-1,0 0 1,0 1-1,0-1 0,1 1 1,-1-1-1,1 0 1,0 1-1,0-1 1,0 1-1,0 0 0,0-1 1,0 1-1,1 0 1,-1 0-1,1-1 1,0 1-1,-1 0 1,1 1-1,0-1 0,0 0 1,0 0-1,1 1 1,0-1-173,19-4 272,0 0 0,1 2 0,0 1 1,0 1-1,0 0 0,0 2 0,1 1-272,114-10 81,-35-25-22,-99 33-57,-1-1 1,1 1-1,-1-1 0,0-1 0,0 1 1,0 0-1,0-1 0,0 1 0,0-1 1,-1 0-1,1 0 0,-1 0 0,0 0 0,0 0 1,0 0-1,0-1 0,-1 1 0,1-1 1,-1 1-1,0-1 0,0 0 0,0 1 0,-1-1 1,1 0-1,-1 0 0,0-1-2,1 4-1,-1 1-1,0-1 1,0 0-1,0 1 1,0-1-1,0 0 1,0 0-1,0 1 1,0-1-1,0 0 1,0 1-1,0-1 1,-1 0-1,1 0 1,0 1-1,0-1 1,-1 0-1,1 1 1,-1-1-1,1 1 1,0-1-1,-1 0 1,1 1-1,-1-1 1,1 1-1,-1-1 1,1 1-1,-1 0 1,0-1-1,1 1 1,-1-1-1,0 1 1,1 0 0,-1 0-1,0-1 1,1 1-1,-1 0 1,0 0-1,1 0 1,-1 0-1,0 0 1,0 0-1,1 0 1,-1 0-1,0 0 1,1 0-1,-1 0 1,0 0-1,1 0 1,-1 1-1,0-1 1,0 0-1,1 0 1,-1 1-1,1-1 1,-1 1-1,0-1 1,1 0-1,-1 1 1,1-1-1,-1 1 2,0 14 2,0-1 0,1 1-1,1-1 1,0 1 0,1-1-1,0 1 1,1-1 0,1 0-1,0 0 1,1 0-1,1-1 1,4 8-2,2 10 18,133 294 206,-142-321-194,0-1-1,0 1 1,-1 0 0,0 0-1,0 0 1,0 1 0,0-1 0,0 0-1,-1 1 1,0-1 0,0 1-1,0-1 1,-1 1 0,1 0-1,-1-1 1,0 1 0,-1 0-1,1-1 1,-1 1 0,0-1 0,0 1-1,0-1 1,-1 1 0,1-1-1,-1 0 1,0 1 0,0-1-1,-1 0 1,1 0 0,-1-1-1,0 1 1,-2 2-30,-8-2 123,0-1 0,0-1 1,0 0-1,0 0 0,0-1 0,0-1 0,0 0 0,0-1 0,0-1 1,0 0-1,0 0 0,0-2 0,0 1 0,1-2 0,-5-2-123,2 3 69,-2-1-52,1-1 1,0 0 0,0-1-1,0 0 1,0-2 0,1 0-1,-10-8-17,25 17-38,0 0-1,1 0 0,-1-1 0,0 1 0,1 0 1,-1 0-1,0 0 0,0 0 0,1 0 0,-1 0 1,0 0-1,1-1 0,-1 1 0,0 0 0,0 0 1,1 0-1,-1-1 0,0 1 0,0 0 0,0 0 1,1-1-1,-1 1 0,0 0 0,0-1 0,0 1 1,0 0-1,0 0 0,1-1 0,-1 1 0,0 0 1,0-1-1,0 1 0,0 0 0,0-1 0,0 1 1,0 0-1,0-1 0,0 1 0,0 0 0,0-1 1,-1 1-1,1 0 0,0 0 0,0-1 0,0 1 1,0 0-1,0-1 0,0 1 0,-1 0 0,1 0 1,0-1-1,0 1 0,0 0 0,-1 0 0,1 0 1,0-1-1,-1 1 0,1 0 0,0 0 0,0 0 1,-1 0-1,1-1 0,0 1 0,-1 0 0,1 0 1,0 0-1,0 0 0,-1 0 0,1 0 39,26 2-5407,-23-2 4576,25 5-8879</inkml:trace>
  <inkml:trace contextRef="#ctx0" brushRef="#br0" timeOffset="1672.258">4042 967 9353,'0'0'10794,"0"0"-6790,0 0-1025,0 0-513,0 0-864,0 0-994,0 0-448,0 0-160,76-47-64,-63 44-608,-2 3-1090,-4 6-1505,-7 6-4324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3:06:26.642"/>
    </inkml:context>
    <inkml:brush xml:id="br0">
      <inkml:brushProperty name="width" value="0.05" units="cm"/>
      <inkml:brushProperty name="height" value="0.05" units="cm"/>
    </inkml:brush>
  </inkml:definitions>
  <inkml:trace contextRef="#ctx0" brushRef="#br0">29 114 15855,'6'-13'3395,"33"-71"1805,-35 75-2319,-5 18-1427,-25 116-1123,-2 84-495,17-69-3484,8-176 878,-4-78 4542,6 102-1672,0 0 1,1 1-1,1-1 0,0 0 1,0 0-1,1 1 1,1-1-1,0 1 1,0 0-1,1 0 1,1 0-1,0 0 1,0 0-1,1 1 1,0 0-1,1 1 0,0-1 1,0 1-1,1 0 1,1 1-1,-1 0 1,5-3-101,-4 6-93,1-1 1,-1 2 0,1-1-1,0 1 1,0 1-1,0 0 1,0 0 0,1 1-1,-1 0 1,1 1-1,-1 0 1,1 1 0,0 0-1,-1 0 1,1 1-1,7 2 93,43 15-3963,-7 12-4315,-25-8-2692</inkml:trace>
  <inkml:trace contextRef="#ctx0" brushRef="#br0" timeOffset="402.541">657 97 10025,'0'0'2259,"0"0"-1,0 0 160,0 0-341,0 0-492,0 0-496,0 0-651,0 0-294,1 5 86,9 90 432,-8-94-658,0 0 1,0 0 0,0 0-1,0 0 1,0-1 0,1 1 0,-1-1-1,0 1 1,0-1 0,1 0-1,-1 0 1,0 0 0,0 0 0,1 0-1,-1 0 1,0-1 0,0 1-1,0-1 1,1 0 0,-1 0 0,0 1-1,0-1 1,0 0 0,0-1-1,0 1 1,0 0 0,-1-1 0,1 1-1,0-1 1,-1 1 0,1-1-1,-1 0 1,1 0 0,0 0-5,5-4 148,1-1-1,0 1 1,-1-1 0,-1-1 0,1 1 0,-1-1-1,0-1 1,-1 1 0,0-1 0,0 1 0,-1-1-1,0-1 1,-1 1 0,0-1 0,0 1 0,0-8-148,-3 16 49,0-1 0,0 1 0,-1-1 0,1 1 0,0 0 1,-1-1-1,1 1 0,-1-1 0,1 1 0,-1 0 0,0 0 1,0-1-1,0 1 0,1 0 0,-1 0 0,0 0 0,0 0 1,0 0-1,-1 0 0,1 0 0,0 0 0,0 0 0,-1 1 0,1-1 1,0 0-1,-1 1 0,1-1 0,0 1 0,-1-1 0,1 1 1,-1 0-1,1 0 0,-1 0 0,1-1 0,0 1 0,-1 1 1,1-1-1,-1 0 0,1 0 0,-1 0 0,0 1-49,-59 20 504,47-11-489,0 1 0,1 0-1,0 0 1,1 1-1,1 1 1,0 0 0,0 1-1,1 0 1,1 0 0,1 1-1,0 1 1,1-1-1,0 1 1,1 0 0,1 0-1,1 1 1,0 0 0,1 0-1,1 0 1,0 0-1,2 0 1,0 0 0,1 11-15,0-22-25,1 0 1,-1 1-1,1-1 1,0 0-1,0 0 1,1 0-1,0 0 1,0-1-1,0 1 1,1-1-1,-1 0 1,1 0-1,1 0 1,-1 0-1,1-1 1,0 1-1,0-1 1,0 0-1,0-1 1,1 0-1,-1 1 1,1-2-1,0 1 1,0-1-1,0 0 1,0 0-1,6 1 25,14 2-360,1-1-1,-1-1 1,1-1 0,0-1-1,0-2 1,0 0 360,-16 0-229,0 1-1,0-1 1,0-1 0,0 0 0,-1 0 0,1-1 0,-1-1-1,0 1 1,0-2 0,0 1 0,0-1 0,-1-1 0,0 0 0,0 0-1,4-5 230,29-55-8451,-32 33-1847</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4:28.848"/>
    </inkml:context>
    <inkml:brush xml:id="br0">
      <inkml:brushProperty name="width" value="0.05" units="cm"/>
      <inkml:brushProperty name="height" value="0.05" units="cm"/>
      <inkml:brushProperty name="color" value="#F6630D"/>
    </inkml:brush>
  </inkml:definitions>
  <inkml:trace contextRef="#ctx0" brushRef="#br0">0 177 10506,'0'0'2029,"0"0"-1031,0 0 102,0 0 213,14-13-400,-4 2-751,-6 6-109,0 0-1,1 0 1,0 0 0,0 0-1,0 1 1,0 0-1,1 0 1,0 1 0,0 0-1,0-1 1,0 2 0,0-1-1,0 1 1,1 0-1,0 0 1,-1 1 0,2 0-53,166-10 1894,105-14 1518,-232 8-2399,-46 16-979,-1 1 1,1-1-1,0 1 0,-1-1 0,1 1 1,-1-1-1,1 1 0,-1-1 0,1 1 1,-1-1-1,0 0 0,1 1 0,-1-1 1,0 0-1,1 1 0,-1-1 0,0 0 1,0 1-1,0-1 0,1 0 0,-1 0 1,0 1-1,0-1 0,0 0 0,0 1 1,0-1-1,-1 0 0,1 0 0,0 1 1,0-1-1,0 0 0,-1 1 0,1-1 1,0 0-1,-1 1 0,1-1 0,0 0 1,-1 1-1,1-1 0,-1 1 0,1-1 1,-1 1-1,1-1 0,-1 1 0,0-1 1,1 1-1,-1-1 0,1 1 0,-1 0 1,0-1-1,1 1 0,-1 0 0,0 0 1,0-1-1,1 1 0,-1 0 0,0 0 1,0 0-1,1 0 0,-1 0 0,0 0 1,1 0-1,-1 0-34,-6-2 33,0 1 0,0-1 0,0 1 0,0 0 0,0 1 0,0-1 0,0 1 1,0 1-1,0 0 0,0 0 0,0 0 0,0 1 0,0-1 0,0 2 0,1-1 0,-1 1 0,1 0 0,0 0 0,0 1 0,0 0 0,0 0 0,0 0 1,1 1-1,0 0 0,0 0 0,0 0 0,1 1 0,-1-1 0,1 1 0,1 0 0,-1 0 0,1 1 0,0-1 0,0 1 0,1-1 0,-1 7-33,-9 31 15,2 0-1,3 1 0,1-1 0,2 1 0,2 1 0,3-1 0,1 0 0,2 2-14,-3-35 0,16 153-94,-1 88-90,-16-250 178,0-1-1,0 1 1,-1 0-1,1-1 1,-1 1-1,0-1 1,1 1 0,-1-1-1,0 1 1,-1-1-1,1 1 1,0-1-1,-1 0 1,1 0 0,-1 1-1,0-1 1,0 0-1,0-1 1,0 1 0,0 0-1,0 0 1,0-1-1,0 0 1,-1 1-1,1-1 1,-1 0 0,1 0-1,-1 0 1,1 0-1,-1-1 1,0 1 0,1-1-1,-1 1 1,0-1-1,1 0 1,-1 0-1,0 0 1,0-1 6,-103-24-621,7-26-420,39 8-3224,57 40 3594,-6-3-1116,2 3-2434,2 3-1154</inkml:trace>
  <inkml:trace contextRef="#ctx0" brushRef="#br0" timeOffset="395.064">691 615 8872,'0'0'5034,"0"0"-2092,3-12-748,12-38-101,-9 39 463,-1 27-2101,8 60-100,-4 1 0,-4 1 0,-2-1 0,-6 39-355,1-106 37,-1-23 54,1-27 229,-1 22-183,2 0 0,0 1 0,1-1 0,1 0 0,1 1 0,0-1-1,1 1 1,1 0 0,1 0 0,0 0 0,1 0 0,1 1 0,0 0 0,2 0 0,0 1 0,0 0 0,1 1 0,1 0 0,0 0 0,11-9-137,-19 20-1,1-1 1,-1 1 0,1 0 0,0-1 0,0 2 0,0-1-1,1 0 1,-1 1 0,0 0 0,1 0 0,0 0 0,-1 0 0,1 1-1,0 0 1,0 0 0,0 0 0,0 1 0,0-1 0,0 1 0,-1 1-1,1-1 1,0 0 0,0 1 0,0 0 0,0 0 0,0 1 0,-1 0-1,1-1 1,0 1 0,-1 1 0,0-1 0,1 1 0,-1-1-1,0 1 1,0 1 0,1 0 0,3 12-42,0 0-1,-1 1 0,-1-1 1,0 1-1,-1 1 0,-1-1 1,-1 1-1,0 0 0,-1 9 43,21 90-1831,28-9-3576,-4-45-1998,-15-30 892</inkml:trace>
  <inkml:trace contextRef="#ctx0" brushRef="#br0" timeOffset="790.875">1850 692 11947,'-4'-16'3518,"-17"-54"-715,20 67-2638,-1 0 1,1 1-1,-1-1 0,0 0 0,0 0 1,0 1-1,0-1 0,0 1 0,-1 0 1,1 0-1,-1 0 0,1 0 1,-1 0-1,0 0 0,0 1 0,1-1 1,-1 1-1,0 0 0,-1 0 1,1 0-1,0 0 0,0 0 0,-2 0-165,-2 0 235,-9-2-76,-1 0 0,0 2 0,0 0 1,1 1-1,-1 0 0,0 1 0,0 1 0,1 1 0,-1 1 1,1 0-1,0 1 0,0 0 0,0 1 0,1 1 0,0 1 1,0 0-1,1 1 0,0 1 0,0 0 0,1 0 1,1 2-1,-7 7-159,12-10 19,2 0 0,-1 0 0,1 0 0,1 1 0,0 0 1,0 0-1,1 0 0,0 0 0,0 0 0,2 1 0,-1-1 0,1 1 0,1 0 1,0-1-1,0 1 0,1-1 0,0 1 0,1-1 0,0 1 0,1-1 1,0 0-1,1 0 0,0 0 0,0 1-19,0-3-34,-1 1 0,1-1-1,1 0 1,0 0 0,0 0 0,0-1-1,1 1 1,0-1 0,0 0 0,1-1 0,0 0-1,0 0 1,0 0 0,1-1 0,0 0 0,0-1-1,0 0 1,1 0 0,-1 0 0,1-1 0,0-1-1,0 1 1,0-2 0,0 1 0,1-1 0,-1 0-1,5-1 35,-8-1-56,0 0-1,-1-1 0,1 0 1,0 0-1,-1 0 1,0-1-1,1 1 0,-1-1 1,0-1-1,0 1 0,-1-1 1,1 0-1,-1 0 1,0 0-1,0 0 0,0-1 1,0 1-1,-1-1 0,0 0 1,1-2 56,51-113 49,-30 38 81,-2-2 1,-5-1 0,-3 0 0,-3-7-131,-8-61 2242,-4 154-2208,0 0 0,1-1-1,-1 1 1,0-1 0,0 1 0,0-1 0,-1 1 0,1-1-1,0 1 1,0 0 0,0-1 0,0 1 0,0-1 0,-1 1-1,1-1 1,0 1 0,-1-1 0,1 1 0,0-1 0,-1 1 0,1-1-1,0 0 1,-1 1 0,1-1 0,-1 0 0,1 1 0,0-1-1,-1 0 1,1 1 0,-1-1 0,1 0 0,-1 0 0,0 0-1,1 1 1,-1-1 0,1 0 0,-1 0 0,1 0 0,-1 0-1,1 0 1,-1 0 0,0 0 0,1 0 0,-1 0 0,1 0-1,-1 0 1,1-1 0,-1 1 0,1 0 0,-1 0 0,1 0 0,-1-1-1,1 1 1,-1 0 0,1-1 0,-1 1 0,1 0 0,0-1-1,-1 1 1,1-1 0,-1 1 0,1-1-34,-5 182 886,42 145 86,-34-304-1022,-1-5-147,0 0-1,0 0 0,2 0 0,0 0 0,1 0 0,1-1 0,0 0 0,1 0 0,1-1 0,1 0 1,1 2 197,37 15-4920,-10-25-2925,-8-7-4844</inkml:trace>
  <inkml:trace contextRef="#ctx0" brushRef="#br0" timeOffset="1729.43">2237 654 7815,'0'0'2904,"0"0"-902,0 0 32,0 0 363,0 0-587,0 0-753,0 0-550,-3 0-256,2 4-208,-1 1 1,1-1-1,0 1 1,1 0-1,-1 0 1,1-1-1,0 1 1,0 0-1,0 0 1,0-1-1,1 1 1,0 0-1,0-1 1,1 1-1,-1-1 0,1 1 1,0-1-1,0 0 1,0 1-1,1-1 1,1 2-44,-3-2 12,0 1 0,0-1 0,0 0 0,0 0 0,1-1 0,-1 1-1,1 0 1,0 0 0,0-1 0,1 1 0,-1-1 0,1 0 0,-1 0 0,1 0 0,0 0 0,0 0 0,1 0 0,-1-1 0,0 0 0,1 1 0,0-1 0,-1-1-1,1 1 1,0 0 0,0-1 0,0 0 0,0 0 0,0 0 0,0 0 0,0-1 0,1 0 0,-1 0 0,0 0 0,0 0 0,0 0 0,0-1 0,0 0 0,1 0-12,8-6 219,-1-1 1,0-1 0,0 1 0,-1-2-1,0 0 1,0 0 0,-1-1 0,-1 0-1,0-1 1,0 0 0,-1 0 0,0-2-220,-3 7 135,0 1 0,0-1 0,-1-1 0,0 1 1,0 0-1,0-1 0,-1 0 0,-1 0 0,1 0 0,-1 0 0,0 0 1,-1 0-1,0-1 0,0 1 0,-1-1 0,0 1 0,-1 0 0,0-1 1,0-3-136,-4 8 36,0 0 0,-1 0 0,1 0 0,-1 0 0,0 1 0,0 0 0,0 0 0,0 1 0,0 0 0,0 0 0,-1 0 1,1 1-1,-1 0 0,1 0 0,-1 0 0,0 1 0,1 0 0,-1 0 0,1 1 0,-1 0 0,1 0 0,-1 1 1,1-1-1,-1 1 0,-3 2-36,1-1-2,-1 0 1,1 0-1,0 1 1,-1 1-1,2-1 1,-1 1-1,0 1 1,1-1-1,0 1 1,0 1-1,1 0 1,0 0-1,0 0 1,1 1-1,0 0 1,0 0-1,1 1 1,0-1-1,0 1 1,1 0-1,0 1 1,0-1-1,1 1 1,1-1-1,0 1 1,0 0-1,1 0 1,0 0-1,0 0 1,1 0-1,1 0 1,0 0-1,0 0 1,1 0-1,0 0 1,1-1-1,0 1 1,0-1-1,5 10 2,-1-7-77,1 1 1,0-1-1,1-1 0,0 1 1,1-2-1,0 1 0,0-1 1,1-1-1,1 0 0,0 0 1,0-1-1,0-1 0,1 0 1,0-1-1,1 0 0,-1-1 1,1 0-1,0-1 0,0-1 1,1 0-1,-1-1 0,0-1 1,1 0-1,-1-1 0,1 0 1,-1-2-1,1 1 0,-1-2 1,0 0-1,1 0 0,-2-1 1,1-1-1,0-1 0,-1 0 1,0 0-1,8-6 77,-6 2 85,0 0 0,0 0 1,-1-1-1,-1-1 0,0-1 0,-1 0 0,0 0 1,0-1-1,-2 0 0,0-1 0,-1-1 0,0 1 0,-1-2 1,-1 1-1,0-1 0,-1 0 0,-1 0 0,-1 0 1,-1-1-1,0 0 0,-1 1 0,-1-1 0,0-13-85,-36-35 776,34 65-747,-1 0 0,1 0 0,0 0 0,-1 0 0,1 0 0,0 0 0,-1 1 0,1-1 0,-1 0 0,1 1 0,-1-1 0,1 1 0,-1 0 0,0-1 0,1 1 0,-1 0 0,0 0 0,1 0 0,-1 0 0,1 0 0,-1 1 0,0-1 0,1 0 0,-1 1 0,1-1 0,-1 1 0,1-1 0,-1 1 0,1 0 0,-1 0 0,1 0 0,0 0 0,-1 0 0,1 0 0,0 0 0,0 0 0,0 0 0,0 0 0,0 1 0,0-1 0,0 1 0,0-1 0,0 2-29,-8 16 52,1 0 0,0 0 0,2 1 0,0 0 0,2 1 0,0-1 0,1 1 0,1 0 0,1-1 0,1 1 0,2 20-52,13 310 219,-15-339-231,-2 44-246,2 0 0,2 0 0,3 0-1,3-1 1,2 0 0,2 0 0,2-1 0,13 26 258,-6-47-731,-16-57-97,-40-404 620,29 356 221,3 0 1,4 0-1,3 0 0,2 0 1,4 0-1,14-46-13,-23 113 18,0-1 1,0 1-1,0 0 0,1-1 1,0 1-1,0 0 1,1 0-1,-1 0 0,1 1 1,0-1-1,1 0 0,-1 1 1,1 0-1,-1 0 0,1 0 1,0 0-1,1 1 0,-1-1 1,1 1-1,0 0 1,-1 1-1,1-1 0,0 1 1,1 0-1,-1 0 0,0 0 1,0 1-1,1 0 0,-1 0 1,1 0-1,-1 1 1,1 0-1,-1 0 0,1 0 1,0 1-1,-1-1 0,0 2 1,1-1-1,-1 0 0,0 1 1,4 1-19,1 4-6,-1-1-1,0 1 1,0 1 0,-1-1 0,0 1 0,0 1-1,-1 0 1,0 0 0,0 0 0,-1 1 0,0 0-1,-1 0 1,0 0 0,-1 1 0,0-1 0,-1 1-1,0 0 1,0 0 0,-1 1 0,-1-1 0,0 0-1,-1 1 1,0-1 0,0 1 0,-2 4 6,1-10-19,-1-1-1,0 0 1,0 0 0,0 0 0,0 0-1,-1 0 1,0 0 0,0-1-1,0 1 1,-1-1 0,1 0 0,-1 0-1,0 0 1,-1-1 0,1 1 0,0-1-1,-1 0 1,0 0 0,0-1-1,1 1 1,-2-1 0,0 0 19,-119 30-713,-62-23-1864,70-30-5000,85 7 445</inkml:trace>
  <inkml:trace contextRef="#ctx0" brushRef="#br0" timeOffset="2982.427">3482 825 10826,'0'0'2531,"0"0"-396,0 0 262,0 0-352,0 0-754,0 0-522,4-7-166,22 33 107,-21-23-660,0 1 0,0-1 0,0 0 0,1 0 0,-1-1 0,1 0 0,0 0-1,0 0 1,0 0 0,0-1 0,0 0 0,0 0 0,0-1 0,0 0 0,0 0-1,1 0 1,-1-1 0,0 0 0,0 0 0,0-1 0,0 1 0,-1-1 0,1 0-1,0-1 1,-1 1 0,1-1 0,-1-1 0,0 1 0,0-1 0,0 1 0,-1-1-1,1-1 1,-1 1 0,0-1 0,4-4-50,1-3 252,-1-1 0,0 0 0,-1 0 0,0 0 0,-1-1 0,-1 0 0,0 0 0,-1-1 0,0-1-252,-2 10 51,-1 0 0,0 0 0,0 0 0,0 0 0,-1 0 0,0-1 0,0 1 0,0 0 0,-1 0 0,0 0 0,-1 0 0,1 0 0,-1 0 0,0 0 0,0 0 0,-1 0 0,0 1 0,0-1 0,0 1 0,-1 0 0,1 0 0,-5-4-51,4 5 8,0 1-1,0 0 1,-1 0 0,1 0 0,-1 1-1,1 0 1,-1 0 0,0 0 0,0 0-1,1 1 1,-1 0 0,0 0 0,-1 0-1,1 0 1,0 1 0,0 0 0,0 0 0,0 0-1,0 1 1,0 0 0,0 0 0,0 0-1,0 0 1,0 1 0,0 0 0,0 0-1,1 0 1,-4 2-8,-1 2-2,-1 0-1,1 0 1,1 0 0,-1 1-1,1 1 1,0-1 0,1 1-1,0 0 1,0 1 0,0 0-1,1 0 1,1 1 0,-1 1 2,-1 3-26,1 1 0,0-1 0,1 1 0,1 0 0,0 1 1,1-1-1,1 1 0,0-1 0,1 1 0,1 0 0,1 0 0,0-1 1,1 1-1,0-1 0,1 1 0,1-1 0,1 0 0,0 0 0,1 0 1,0-1-1,1 0 0,1 0 0,0-1 0,1 0 0,0 0 0,1-1 1,1 0-1,0-1 0,0 0 0,1-1 0,0 0 0,1-1 26,-3-3-52,0 0-1,1-1 1,-1 0-1,1-1 1,0-1-1,0 1 1,1-2-1,-1 0 1,1 0-1,-1-1 0,1 0 1,-1-1-1,1 0 1,-1-1-1,1 0 1,0-1-1,-1 0 1,0-1-1,0 0 1,0-1-1,0 0 1,0-1-1,-1 0 1,0-1-1,4-3 53,7-5 28,0 0 0,-1-2 0,-1 0 0,-1-2 1,0 0-1,-1 0 0,-1-2 0,-1 0 0,-1-1 0,0-1 0,-2 0 0,-1 0 0,0-1 0,-2 0 1,-1-1-1,0 0 0,-2-1 0,-1 0 0,2-18-28,-7 42 6,0 0 0,1 0 0,-1 0 0,0 0 0,1 1 0,-1-2 0,0 1 0,0 0 0,0 0 1,0 0-1,0 0 0,0 0 0,0 0 0,0 0 0,-1 0 0,1 0 0,0 0 0,-1 0 0,1 0 0,0 1 0,-1-1 0,1 0 0,-1 0 0,1 0 0,-1 0 1,0 0-1,1 1 0,-1-1 0,0 0 0,0 1 0,1-1 0,-1 0 0,0 1 0,0-1 0,0 1 0,0-1 0,0 1 0,0 0 0,0-1 0,0 1 0,0 0 1,0 0-1,0 0 0,0-1 0,0 1 0,0 0 0,0 0 0,0 1 0,0-1 0,0 0 0,0 0 0,0 0 0,0 1 0,0-1 0,0 0 0,0 1 0,0-1 1,1 1-1,-2-1-6,-4 8 19,-1 0 1,1 0 0,0 0 0,0 0 0,1 1 0,1 0 0,-1 0 0,1 0 0,1 1 0,0-1 0,0 1 0,1 0-1,0 0 1,0 0 0,1 0-20,-2 8 22,-4 24-14,3 0 0,1-1 0,2 2 0,2 13-8,-1-52-9,-1-1 0,0 1 0,1-1 0,0 0 0,-1 1-1,2-1 1,-1 1 0,0-1 0,1 1 0,-1-1 0,1 0 0,0 1 0,0-1 0,0 0 0,1 0 0,-1 0 0,1 0 0,0 0-1,-1 0 1,1 0 0,1 0 0,-1-1 0,0 1 0,1-1 0,-1 1 0,1-1 0,0 0 0,0 0 0,-1 0 0,2-1 0,-1 1-1,0-1 1,0 1 0,0-1 0,1 0 0,-1 0 0,0-1 0,1 1 0,-1-1 0,3 1 9,7-6-6,-1-1 0,-1 1-1,1-2 1,-1 0 0,0 0 0,-1-1 0,0 0 0,0-1-1,0 0 1,-1 0 0,-1-1 0,0 0 0,3-5 6,136-173 69,-146 187-67,0-1 0,1 1 1,-1-1-1,0 1 0,1 0 0,0 0 0,-1-1 0,1 1 0,-1 0 1,1 0-1,0 1 0,0-1 0,0 0 0,0 1 0,-1-1 0,1 1 1,0-1-1,0 1 0,0 0 0,0 0 0,0 0 0,0 0 0,0 0 0,0 1 1,0-1-1,0 0 0,0 1 0,-1-1 0,1 1 0,0 0 0,0 0 1,0 0-1,-1 0 0,1 0 0,-1 0 0,1 0 0,0 0 0,-1 1 0,0-1 1,1 0-1,-1 1 0,0-1 0,0 1 0,0 0 0,0-1 0,0 1 1,0 0-1,0 0 0,-1 0 0,1 1-2,35 62 125,-31-52-114,1 0-1,0 0 1,0 0-1,1 0 1,1-1-1,0 0 1,1-1 0,0 0-1,1 0 1,0-1-1,1 0 1,0-1-1,0 0 1,1-1 0,0 0-1,0-1 1,1 0-1,0-1 1,0-1-1,10 3-10,-7-6 16,0 0 0,-1-1 0,1-1 0,0-1 0,-1 0 0,1-1 0,0-1 0,-1-1 0,0 0 0,0 0 0,0-2 0,0 0 0,-1 0 1,0-1-1,-1-1 0,1-1 0,-1 0 0,-1 0 0,0-1 0,0-1 0,-1 0 0,0-1 0,-1 0 0,-1 0 0,0-1 0,4-7-16,-9 14 25,1-1 1,-1 0-1,0 0 1,-1 0-1,1 0 1,-2 0-1,1-1 1,-1 1-1,0-1 1,0 0-1,-1 1 1,0-1-1,-1 0 1,0 0-1,0 0 1,0 0-1,-1 0 1,0 0-1,-1 1 1,0-1-1,0 0 1,0 1-1,-1 0 0,0-1 1,-1 1-1,0 0 1,0 1-1,0-1 1,-1 1-1,0-1 1,0 2-1,0-1 1,-1 0-1,0 1 1,0 0-1,-1 0 1,1 1-1,-1 0 1,0 0-1,-7-2-25,9 4-1,-1 0 0,0 1-1,1 0 1,-1 0-1,0 1 1,0 0 0,0 0-1,1 0 1,-1 0 0,0 1-1,0 0 1,0 0-1,1 1 1,-1 0 0,1 0-1,-1 0 1,1 0 0,0 1-1,0 0 1,0 0-1,0 0 1,0 1 0,1 0-1,0 0 1,0 0 0,0 0-1,0 1 1,0-1-1,1 1 1,-1 2 1,-5 7-21,1 1-1,0 0 1,1 0-1,1 1 1,0 0-1,1 0 1,1 0-1,0 1 1,2-1-1,-1 2 22,1-5-54,-1 1 0,2-1 0,0 1 0,1 0 0,0-1 0,1 1 0,0 0 0,1-1 0,0 1 0,2-1 0,-1 0 0,2 0 0,0 0 0,0 0 0,1-1 0,1 0 0,5 9 54,-9-19-14,-1 0 0,1 0 0,-1 0 0,1 0 0,0 0 0,0-1 0,0 1 0,0-1 0,0 0 0,0 0 0,0 0 0,0 0 0,0 0-1,1-1 1,-1 0 0,0 1 0,0-1 0,1 0 0,-1-1 0,0 1 0,0 0 0,1-1 0,-1 0 0,0 0 0,0 0 0,0 0 0,0 0 0,0-1 0,0 1 0,0-1 0,-1 0 0,3-2 14,75-76 0,-60 45 5,-2-1-1,-1-1 0,-2 0 0,-2-1 1,-1-1-1,-2 0 0,-2 0 1,-1-1-1,-3 0 0,0-15-4,18-98 86,-1 11 42,-34 121 284,-8 44 25,11 2-383,1 1 1,1 1 0,1 0-1,2 0 1,0 0 0,2 0 0,1 1-1,2-1 1,0 1 0,2 0-1,1-1 1,6 26-55,-4-21-18,2 0-1,2-1 1,0 0-1,2 0 0,2-1 1,0-1-1,2 0 1,3 2 18,57 70-4918,-58-84 295,-4-8-3534</inkml:trace>
  <inkml:trace contextRef="#ctx0" brushRef="#br0" timeOffset="4047.698">5501 840 16015,'0'0'2664,"0"-13"-1292,2-5-845,0-40 3163,17 81-3140,-9-12-554,0-1 0,1-1 0,0 0 0,1 0-1,0-1 1,0-1 0,1 0 0,-1-1 0,2 0 0,-1-1-1,1 0 1,-1-1 0,1-1 0,0 0 0,1-1 0,-1 0 0,0-1-1,14-1 5,-15-5 12,0 0-1,0 0 1,0-1-1,-1-1 1,0 0 0,0-1-1,-1 0 1,0-1-1,0 0 1,-1-1-1,-1 0 1,1 0-1,-1-1 1,-1 0-1,0-1 1,-1 0-1,0 0 1,-1-1-1,2-5-11,-5 14 72,0 0 0,-1-1-1,0 0 1,1 1 0,-2-1 0,1 0-1,0 0 1,-1 0 0,0 0-1,0 0 1,-1 0 0,1-1 0,-1 1-1,0 0 1,-1 0 0,1 0-1,-1 0 1,0-1 0,0 1 0,0 0-1,-1 0 1,0 1 0,0-1-1,0 0 1,-1 1 0,1-1 0,-1 1-1,0 0 1,0 0 0,-2-2-72,-7 1 59,1 0 0,-1 2 0,0-1-1,0 1 1,0 1 0,0 0 0,-1 1 0,1 0 0,0 1 0,-1 0 0,1 1 0,0 0 0,-1 1 0,1 0 0,0 1 0,0 1 0,1 0 0,-1 0 0,1 1 0,0 1 0,0 0 0,0 0 0,-2 4-59,0-3 3,0 1 0,1 0 0,1 1 0,-1 1 0,2 0 0,-1 0 0,1 1 0,1 0 0,0 1 0,0 0 0,1 0 0,1 1 0,0 0 0,1 0 0,0 1 0,1-1 0,1 1 0,0 1 0,1-1 0,0 0 0,1 1 0,1 0 0,0 8-3,3-8-17,1 0 0,0 0 0,1-1 0,1 1 0,0-1-1,1 0 1,0 0 0,1-1 0,1 0 0,0 0 0,1-1 0,0 0 0,1 0 0,1-1 0,-1-1 0,2 1 0,-1-2-1,1 0 1,1 0 0,0-1 0,0 0 0,0-2 0,1 1 0,0-2 0,0 1 0,1-2 0,-1 0 0,1-1 0,0 0-1,7-1 19,-3-2-16,1 0 1,0-2 0,-1 0 0,1-1 0,-1-1 0,0-1-1,0-1 1,-1 0 0,1-1 0,-1-1 0,-1-1 0,0-1 0,0 0-1,-1-1 1,0-1 0,-1-1 0,0 0 0,-1 0 0,0-2 0,0-1 14,7-5 26,0-1 0,-1-1 0,-2-1 1,0 0-1,-2-1 0,-1-1 0,-1 0 1,-1-1-1,-1-1 0,-1 0 0,-2-1 1,4-19-27,-12 47 5,0-1 1,0 0-1,-1 1 1,1-1-1,0 0 1,-1 0 0,1 1-1,-1-1 1,0 0-1,0 0 1,1 0-1,-1 0 1,0 1-1,-1-1 1,1 0 0,0 0-1,0 0 1,-1 1-1,1-1 1,-1 0-1,0 0 1,1 1 0,-1-1-1,0 0 1,0 1-1,0-1 1,0 1-1,0-1 1,-1 1 0,1 0-1,0-1 1,0 1-1,-1 0 1,1 0-1,-1 0 1,0 0-1,1 0 1,-1 0 0,1 0-1,-1 1 1,0-1-1,0 1 1,0-1-1,1 1 1,-1 0 0,0-1-1,0 1-5,-6 4 11,1 1 0,-1 0 0,1 0 0,0 1 0,0-1 0,1 1-1,0 1 1,0-1 0,0 1 0,1 0 0,0 1 0,0-1 0,1 1 0,0 0 0,0 0 0,1 0 0,0 1 0,1-1-1,0 1 1,0-1 0,0 1 0,1 0 0,1 1-11,-3 7-15,2 0 1,0 0-1,1 0 1,1 0-1,1 1 0,0-1 1,1-1-1,1 1 1,0 0-1,1-1 0,1 0 1,1 0-1,0-1 0,1 1 1,1-2-1,0 1 1,1-1-1,0 0 0,3 1 15,-9-11-48,1-1-1,-1 0 1,1 0-1,-1 0 0,1-1 1,0 1-1,0-1 0,0 0 1,0 0-1,0-1 0,0 0 1,1 0-1,-1 0 0,0 0 1,1-1-1,-1 0 1,0 0-1,1 0 0,-1-1 1,0 0-1,1 0 0,-1 0 1,0-1-1,0 1 0,0-1 1,0-1-1,0 1 0,0-1 1,-1 1-1,2-2 49,128-111-223,-124 104 261,178-198 683,-188 208-705,1 0 0,0 1 0,-1-1-1,1 1 1,-1-1 0,1 1 0,0-1 0,-1 1 0,1-1 0,0 1-1,0 0 1,-1-1 0,1 1 0,0 0 0,0-1 0,0 1 0,0 0 0,-1 0-1,1 0 1,0 0 0,0 0 0,0 0 0,0 0 0,-1 0 0,1 0-1,0 0 1,0 1 0,0-1 0,-1 0 0,1 1 0,0-1 0,0 0 0,-1 1-1,1-1 1,0 1 0,-1-1 0,1 1 0,0-1 0,-1 1 0,1-1 0,-1 1-1,1 0 1,-1-1 0,1 1 0,-1 0 0,1 0 0,-1-1 0,0 1-1,1 0 1,-1 0 0,0 0 0,0-1 0,0 1 0,1 0 0,-1 0 0,0 0-1,0 0 1,0-1 0,0 1 0,-1 0 0,1 0 0,0 0 0,0-1-1,0 1 1,-1 0 0,1 0 0,0 0 0,-1 0-16,3 6-38,12 62 262,-10-43-198,1-1-1,1 1 1,2-1 0,0-1 0,2 1 0,5 9-26,-10-28 1,0-1 0,0 1-1,0-1 1,1-1 0,0 1 0,0-1 0,0 0 0,0 0 0,0-1 0,1 0-1,0 0 1,0 0 0,0-1 0,0 0 0,0-1 0,0 1 0,0-1-1,0-1 1,1 1 0,-1-1 0,0 0 0,0-1 0,1 0 0,-1 0 0,0-1-1,0 1 1,0-2 0,0 1 0,0-1 0,-1 0 0,1 0 0,-1-1-1,0 0 1,0 0 0,0 0 0,0-1 0,1-2-1,22-19 69,-2-2 0,-1 0 0,-1-2 0,-2-1 0,-1-1-1,-1-1 1,-2-1 0,-1-1 0,-2 0 0,-1-1 0,4-19-69,-18 53 5,8-19 45,-1 0 0,0-1 0,-2 0 0,0-1 0,-2 1 1,0-1-1,-2 0 0,0-14-50,-2 36 10,0 0 1,0 0-1,0 0 1,-1 0-1,1 1 1,0-1-1,-1 0 1,1 0-1,-1 0 1,1 0-1,-1 1 1,1-1-1,-1 0 1,1 1-1,-1-1 1,0 0-1,1 1 1,-1-1-1,0 0 1,0 1-1,1 0 1,-1-1-1,0 1 1,0-1-1,0 1 1,0 0-1,0-1 1,1 1-1,-1 0 1,0 0-1,0 0 1,0 0-1,0 0 1,0 0-1,0 0 1,0 0-1,0 0 1,0 0-1,0 1 1,1-1-1,-1 0 1,0 0-1,0 1 1,0-1-1,0 1 1,1-1-1,-1 1 1,0-1-1,0 1 1,1 0-1,-1-1 1,0 1-1,1 0 1,-1-1-1,1 1 1,-1 0-1,1 0 1,-1-1-1,1 1 1,0 0-1,-1 0 1,1 0-11,-11 18 9,1 0-1,1 0 1,0 1-1,2 0 1,0 1 0,1 0-1,1 0 1,1 0 0,1 0-1,1 1 1,1-1-1,1 1 1,1 1-9,-1 60-431,3 0 0,5 0 0,2-1 0,9 22 431,2-37-3418,10-38-4620,-13-26 943</inkml:trace>
  <inkml:trace contextRef="#ctx0" brushRef="#br0" timeOffset="4306.535">7423 771 2915,'-9'-26'1486,"-36"-54"4854,41 77-5697,3 3-441,1 0 1,-1 0-1,0-1 1,0 1-1,1 0 1,-1 0-1,0-1 1,0 1-1,1 0 1,-1-1-1,0 1 1,1 0-1,-1-1 1,1 1-1,-1-1 1,0 1-1,1-1 1,-1 1-1,1-1 1,-1 0 0,1 1-1,0-1 1,-1 0-1,1 1 1,0-1-1,-1 0 1,1 1-1,0-1 1,0 0-1,0 0 1,-1 1-1,1-1 1,0 0-1,0 0 1,0 1-1,0-1 1,0 0-1,1 0 1,-1 1-1,0-1 1,0 0-1,0 0 1,1 1-1,-1-1 1,0 0-1,1 1 1,-1-1-1,0 0 1,1 1-1,-1-1 1,1 0-1,-1 1 1,1-1-203,43-1 985,0 1 1,-1 3-1,1 1 1,-1 3-1,40 9-985,274 49 353,-337-60-1293,-23 4-5514,-17-3-929</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2:48.138"/>
    </inkml:context>
    <inkml:brush xml:id="br0">
      <inkml:brushProperty name="width" value="0.05" units="cm"/>
      <inkml:brushProperty name="height" value="0.05" units="cm"/>
    </inkml:brush>
    <inkml:brush xml:id="br1">
      <inkml:brushProperty name="width" value="0.05" units="cm"/>
      <inkml:brushProperty name="height" value="0.05" units="cm"/>
      <inkml:brushProperty name="color" value="#AB008B"/>
    </inkml:brush>
    <inkml:brush xml:id="br2">
      <inkml:brushProperty name="width" value="0.05" units="cm"/>
      <inkml:brushProperty name="height" value="0.05" units="cm"/>
      <inkml:brushProperty name="color" value="#F6630D"/>
    </inkml:brush>
  </inkml:definitions>
  <inkml:trace contextRef="#ctx0" brushRef="#br0">2420 701 12492,'0'0'2765,"0"0"171,0 0-80,0 0-635,0 0-806,0 0-609,0 0-240,-5 18 37,-37 126 475,28-105-839,-49 179 259,79-357-172,-1 64-217,3 1 0,3 0 1,4 1-1,19-35-109,-42 100 22,1 1 0,0-1 0,1 1 0,0-1 0,0 1 0,1 1 0,0-1 0,0 0 0,0 1 0,1 0 0,0 1 0,0-1 0,1 1 0,-1 0 0,1 0 0,0 1 0,3-1-22,-4 6-1,-1 1 0,0-1-1,0 1 1,0 1 0,0-1 0,0 1 0,-1 0 0,1 0-1,-1 0 1,1 0 0,-1 1 0,0 0 0,-1 0 0,1 0-1,-1 0 1,0 0 0,1 1 0,-2 0 0,1 0-1,-1-1 1,0 1 0,1 2 1,-1-3-1,57 107-111,-6 2 0,-4 3 0,4 32 112,-39-86-198,-16-61 199,0 0-1,1 0 0,-1 0 0,0 0 1,1-1-1,-1 1 0,0 0 0,0-1 0,0 1 1,0-1-1,1 0 0,-1 0 0,0 1 0,0-1 1,0-1-1,0 1 0,0 0 0,0 0 1,0-1-1,1 1 0,-1-1 0,0 1 0,0-1 1,0 0-1,0 0 0,-37-14 60,1-1 0,1-1-1,1-3 1,-16-11-60,1 1 108,-222-111 63,262 137-365,-34-21-2602,48 23-2217,9 2-5060</inkml:trace>
  <inkml:trace contextRef="#ctx0" brushRef="#br0" timeOffset="730.935">4063 786 15246,'-2'-17'1789,"-8"-56"-92,8 66-1433,0 1-1,0 0 0,-1 0 1,1 0-1,-1 0 1,-1 0-1,1 0 0,-1 1 1,0 0-1,-1 0 0,1 0 1,-1 0-1,0 1 0,0-1 1,0 1-1,-1 1 1,1-1-1,-5-1-263,-2-1 120,0 1 0,-1 0 0,0 1 0,0 0 0,0 1 0,-1 0 0,1 2 0,-1-1-1,1 1 1,-1 1 0,1 1 0,-1 0 0,0 0 0,1 2 0,0 0 0,0 0 0,-12 5-120,10 0 1,0 0-1,1 0 0,1 2 1,0 0-1,0 0 1,0 1-1,2 1 0,-1 0 1,2 0-1,-1 1 0,2 1 1,0 0-1,0 0 1,2 1-1,-1 0 0,2 0 1,0 0-1,1 1 1,1 0-1,0 0 0,1 0 1,0 1-1,2-1 1,0 1-1,1-1 0,0 1 1,3 11-1,0-17 8,0 0 0,1-1 0,0 1 0,1-1 0,0 0 0,0 0 0,1 0 0,0-1 0,1 0 0,0 0 0,1-1 0,0 0 0,0 0 0,0 0 0,1-1 0,0-1 0,1 0 0,0 0 0,-1-1 0,2 0 0,-1 0 0,1-1 0,-1-1 0,1 0 0,0 0 0,0-1 0,0 0 0,1-1 0,-1 0 0,0-1 0,0-1 0,1 1 0,-1-2 0,0 1 0,0-2 0,0 0 0,0 0 0,0 0 0,-1-2 0,1 0-8,11-8 114,0-1-1,-1-1 1,-1-1-1,0 0 1,-1-2 0,-1 0-1,-1-2 1,0 0-1,-2 0 1,0-1 0,-1-1-1,-2-1 1,0 0-1,-1 0 1,-2-1 0,0-1-1,-1 1 1,-1-4-114,0-73 357,-7 100-355,-1 0 0,1 0 0,-1-1 0,1 1 0,-1 0-1,0 0 1,1 0 0,-1 0 0,0 0 0,0 0 0,0 0 0,0 0-1,0 0 1,0 0 0,0 0 0,0 1 0,0-1 0,0 0-1,0 1 1,-1-1 0,1 1 0,0-1 0,0 1 0,-1 0 0,1-1-1,0 1 1,-1 0 0,1 0 0,0 0 0,0 0 0,-1 0 0,1 0-1,0 0 1,-1 1 0,1-1 0,0 0 0,0 1 0,-1-1-1,1 1 1,0-1 0,0 1 0,0 0 0,0-1 0,0 1 0,-1 0-1,1 0 1,1 0 0,-1 0 0,0 0 0,0 0 0,0 0-1,0 1-1,-7 11-12,1 0-1,1 0 1,0 1-1,1-1 1,0 2-1,1-1 0,1 0 1,0 1-1,1-1 1,1 1-1,0 0 0,1 0 1,0-1-1,2 3 13,-2 15-364,2-1-1,1 1 1,2-1-1,1 0 1,5 12 364,12 20-3634,9-6-4058,-15-37 811</inkml:trace>
  <inkml:trace contextRef="#ctx0" brushRef="#br0" timeOffset="1512.082">4330 938 8712,'0'-11'414,"10"-312"14942,-37 456-13125,26-125-2230,-9 44-127,3 0 1,2 0-1,2 1 0,4 43 126,19-33-1601,-20-63 1583,1 1 1,-1-1-1,0 0 1,1 0-1,-1 0 1,0 0-1,1 1 1,-1-1-1,1 0 1,-1 0-1,0 0 1,1 0-1,-1 0 1,0 0-1,1 0 1,-1 0-1,1 0 1,-1 0-1,0 0 1,1 0-1,-1 0 1,0 0-1,1-1 1,-1 1-1,0 0 1,1 0-1,-1 0 1,0-1-1,1 1 1,-1 0-1,0 0 1,1 0-1,-1-1 1,0 1-1,0 0 1,1-1-1,-1 1 1,0 0-1,0-1 1,0 1-1,1 0 1,-1-1-1,0 1 1,0 0-1,0-1 1,0 1-1,0 0 1,0-1-1,0 1 1,0-1-1,0 1 1,0 0-1,0-1 1,0 1-1,0-1 1,0 1-1,0 0 1,0-1-1,0 1 1,0 0-1,-1-1 18,45-316 208,0 195 721,-43 119-902,1-1-1,-1 1 1,1 0 0,0 0-1,0 0 1,1 0 0,-1 0 0,1 1-1,-1-1 1,1 1 0,0-1-1,0 1 1,0 0 0,0 0 0,0 1-1,0-1 1,1 0 0,-1 1-1,0 0 1,1 0 0,-1 0-1,1 0 1,0 1 0,-1-1 0,1 1-1,0 0 1,-1 0 0,1 0-1,0 0 1,-1 1 0,1 0-1,-1 0 1,1 0 0,-1 0-27,11 8 3,0 0 0,0 1 0,-2 1 0,1 0 0,-1 1 1,-1 0-1,0 1 0,-1 0 0,0 1 0,-1 0 0,-1 0 0,3 8-3,-2-8 0,46 82-1260,-33-54-595,2-1 1,2-1-1,1-1 1,4 0 1854,-22-28-371,0-1 0,1-1 1,0 1-1,1-2 0,0 1 0,0-2 0,1 1 1,0-2-1,0 1 0,1-2 0,0 0 0,0 0 1,0-1-1,0-1 0,1 0 0,1-1 371,0 0-322,1-1 0,0 0 0,1-1 0,-1-1 0,-1-1 1,1 0-1,0-2 0,12-3 322,-14 2 703,0 0 1,0-1 0,-1-1-1,0 0 1,0-1 0,0 0-1,-1-1 1,-1-1 0,1 0 0,-1 0-1,-1-1 1,0 0 0,-1-1-1,4-7-703,63-136 5504,-68 131-5055,-2 0 0,0-1 0,-1 1 0,-2-1 0,-1 0 0,0 0 0,-2-1 0,-1 1 0,-3-12-449,3 30 35,0 0-1,-1 0 1,0 0-1,0 1 1,-1-1-1,0 1 1,0 0-1,0 0 1,-1 0-1,0 0 1,0 0-1,-1 1 1,1 0-1,-1 0 1,0 0-1,-1 0 1,1 1-1,-1 0 1,0 0-1,0 0 0,0 1 1,0 0-1,-1 0 1,1 1-1,-1 0 1,0 0-1,1 0 1,-1 1-1,0 0 1,0 0-1,0 1 1,0 0-1,0 0 1,0 0-1,0 1 1,0 0-1,-1 1-34,-11 3 2,0 0-1,1 1 0,0 1 1,0 1-1,1 0 1,0 2-1,1 0 0,-1 0 1,2 2-1,0 0 1,0 0-1,1 2 0,1 0 1,0 0-1,1 1 1,1 1-1,0 0 0,1 0 1,-7 16-2,12-18-64,-1 0 0,2 1 0,0 0 0,1 0 0,1 0 0,0 0 0,1 0-1,0 0 1,2 0 0,0 1 0,0-1 0,1 0 64,-1-7-163,1 1-1,0-1 0,0 1 0,0-1 1,1 0-1,1 0 0,-1 0 1,1-1-1,0 1 0,1-1 0,0 0 1,0 0-1,1 0 0,-1-1 1,2 0-1,-1 0 0,0-1 0,1 1 1,0-1-1,1-1 0,5 4 164,-7-6-102,0 1-1,0-1 1,1-1 0,-1 1-1,0-1 1,1 0-1,-1 0 1,0-1 0,1 0-1,-1 0 1,1-1-1,-1 0 1,0 0 0,1 0-1,-1-1 1,0 1-1,0-2 1,0 1 0,0-1-1,0 0 1,-1 0-1,1 0 1,-1-1 0,0 0-1,0 0 1,0 0-1,3-4 103,8-9 366,0-1 0,-2-1-1,0 0 1,-1-1-1,0 0 1,8-22-366,0-12 481,-2-1 0,-2-1 1,-3-1-1,-2 0 0,-3-1 0,-3 1 1,-1-29-482,-2-15 854,-22 110-182,9 10-629,1 1-1,2 0 0,0 0 0,1 1 0,0 0 1,2 0-1,1 0 0,0 1 0,2-1 1,0 1-1,2 2-42,-3 21 12,2 1 0,2 0 0,2-1 0,2 0 0,2 0 0,2-1 0,2 0 0,12 30-12,-18-62-61,0 0 1,0-1-1,1 0 1,1 0-1,0 0 1,0-1-1,1 0 1,0-1-1,1 0 1,0 0-1,0-1 1,1 0-1,2 0 61,-8-4-92,1-2 1,-1 1-1,1 0 0,0-1 1,0 0-1,0 0 1,0-1-1,0 0 0,0 0 1,0 0-1,0-1 0,0 0 1,1 0-1,-1 0 1,0-1-1,0 0 0,0 0 1,0-1-1,0 1 0,0-1 1,0-1-1,-1 1 0,1-1 1,-1 0-1,1 0 1,-1-1-1,0 1 0,3-4 92,3-3-497,-1 0 0,0-1 0,-1-1 0,0 1 0,0-1 0,-1-1 0,-1 0 0,0 0 0,2-7 497,20-77-10629,-23 58 6</inkml:trace>
  <inkml:trace contextRef="#ctx0" brushRef="#br0" timeOffset="-1200.627">304 700 16496,'-2'-13'3048,"-7"-39"-1036,-1 40 1758,0 33-2911,9-20-699,-9 39 98,1 0-1,1 1 1,3 0 0,1 0 0,2 0-1,2 0 1,2 9-258,-2-39 32,1 16-131,0-1 0,1 1-1,2-1 1,0 0 0,2 0 0,1 0-1,1-1 1,1 0 0,2-1-1,0 0 1,1 0 0,1-1-1,2-1 1,0 0 0,17 17 99,-16-24-535,-17-20-398,-25-22 1008,2-2 1,1-1-1,1 0 1,2-2-1,1 0 1,1-1-1,2-1 1,1-1-1,2 0 1,2-1-1,1 0 1,1-1-1,3 0 1,0-2-76,4 17 63,0-1 0,1 1 0,1-1 0,1 1 0,1-1 1,2 1-1,0 0 0,1 0 0,1 0 0,1 0 0,0 1 0,2 0 0,1 1 1,1 0-1,0 1 0,1 0 0,3-2-63,-9 16 2,-1 0-1,1 1 1,0 0 0,1 0 0,-1 0-1,0 1 1,1 0 0,0 0-1,0 0 1,0 1 0,0 1 0,0-1-1,0 1 1,0 0 0,1 0 0,-1 1-1,0 0 1,1 0 0,3 2-2,139 35-90,-132-31 67,-12-3 27,19 4-180,-1 2-1,0 0 1,0 2 0,-1 1-1,17 12 177,-36-22-53,0 1-1,0-1 1,0 1-1,-1 1 1,1-1-1,-1 0 1,0 1-1,0 0 1,0 0 0,0 0-1,0 0 1,-1 0-1,0 0 1,0 1-1,0-1 1,-1 1-1,1 0 1,-1-1-1,0 1 1,0 0-1,-1 0 1,1-1-1,-1 1 1,0 0-1,-1 0 1,1 0-1,-1 0 1,0-1-1,0 1 1,0 0-1,-1-1 1,1 1-1,-3 3 54,-8 8-100,0-1-1,-1-1 0,0 0 0,-1-1 0,-1-1 0,0 0 1,-1-1-1,0 0 0,0-1 0,-1-1 0,0-1 1,-1 0-1,0-2 0,0 0 0,-1-1 0,0 0 1,-11 0 100,-17 7-197,0-2 1,-1-2-1,0-2 1,-1-2-1,-26-2 197,72-2-521,-12-3-1343,13-4-4570,6-4-1141</inkml:trace>
  <inkml:trace contextRef="#ctx0" brushRef="#br0" timeOffset="-934.064">1653 309 18802,'0'0'2728,"0"0"-417,-16-1-469,7 0-1724,1 1 0,-1 0 0,0 0 1,0 0-1,1 1 0,-1 1 0,0 0 0,1 0 0,0 0 1,-1 1-1,1 0 0,0 1 0,0 0 0,1 0 0,-7 5-118,-26 19 261,2 2 0,0 1-1,2 3 1,2 0-1,1 3 1,2 0 0,1 2-1,2 1 1,2 1-1,1 2 1,2 2-261,16-27 34,1 0-1,0 1 1,2-1 0,0 2-1,1-1 1,1 0-1,0 0 1,2 1 0,0-1-1,1 1 1,1-1 0,1 0-1,1 0 1,0 0 0,2 0-1,0-1 1,1 0-1,0 0 1,2 0 0,8 13-34,-3-7-84,2 0 0,0-1 1,1-1-1,1-1 0,1 0 0,1-1 1,1-1-1,0-1 0,1-1 1,2-1-1,9 5 84,73 23-3222,9-26-3734,-67-18-1281</inkml:trace>
  <inkml:trace contextRef="#ctx0" brushRef="#br1" timeOffset="29339.267">4118 2052 7239,'0'0'1286,"0"0"-309,0 0 224,0 0 454,0 0 86,5-12-17,14-38-155,-14 42 1029,-1 20-2114,-4-12-309,5 81 879,-3 1 0,-4-1 0,-7 36-1054,0 17 169,2 53-121,-24 283-2776,31-465 2595,-11 43-1053,11-47 1129,0 0 1,-1-1-1,1 1 0,0 0 1,0 0-1,-1-1 1,1 1-1,0-1 0,-1 1 1,1 0-1,-1-1 1,1 1-1,-1-1 1,1 1-1,-1-1 0,0 1 1,1-1-1,-1 1 1,1-1-1,-1 0 0,0 1 1,0-1-1,1 0 1,-1 0-1,0 1 0,1-1 1,-1 0-1,0 0 1,0 0-1,1 0 0,-1 0 1,0 0-1,0 0 1,1 0-1,-1 0 0,0 0 1,0 0-1,1-1 1,-1 1-1,0 0 1,1-1-1,-1 1 0,0 0 1,1-1-1,-1 1 1,1-1-1,-1 1 0,0-1 1,1 1-1,-1-1 1,1 1-1,-1-1 0,1 1 1,0-1-1,-1 0 1,1 1-1,-1-1 0,1 0 57,-16-19-12,2-1-1,0-1 1,1-1-1,1 1 0,1-2 1,1 0-1,2 0 1,-1-3 11,-70-146 2676,78 173-2608,1 1 0,0-1 0,0 0 0,-1 0 0,1 1 0,0-1 0,-1 0 0,1 0 0,0 0 0,-1 1 0,1-1 0,0 0 0,-1 0 0,1 0 0,0 0 0,-1 0 0,1 0 0,0 0 0,-1 0 0,1 0 0,-1 0 0,1 0 0,0 0 0,-1 0 0,1 0 0,0 0 0,-1 0 0,1 0 0,0 0 0,-1-1 0,1 1 0,0 0 0,-1 0 0,1 0 1,0-1-1,-1 1 0,1 0 0,0 0 0,0-1 0,-1 1 0,1 0 0,0 0 0,0-1 0,0 1 0,-1 0 0,1-1-67,8 36 456,3-14-443,1-1 1,1-1-1,0 0 0,2 0 1,0-2-1,1 0 0,0 0 1,2-2-1,0 0 0,0-1 1,2-1-1,-1 0 0,2-2 1,7 3-14,-16-7 9,0 0 0,1-1-1,0-1 1,0 0 0,1-1 0,0 0 0,-1-1 0,1 0 0,0-1 0,0-1 0,0 0 0,1-1-1,-1-1 1,0 0 0,0-1 0,0 0 0,0-1 0,-1-1 0,1 0 0,-1-1 0,0 0 0,0-1-1,-1-1 1,1 0 0,-1 0 0,-1-1 0,4-4-9,1-5 123,-1 0 0,-1-2 1,-1 0-1,0 0 0,-1-1 0,-2-1 0,0 0 1,-1 0-1,-1-1 0,-1 0 0,0 0 0,-2-1 1,0-9-125,-5 32 17,0 0 0,-1 0 0,1 0 0,0 0 0,-1 0 0,1 0 0,0 0 0,-1 0 0,1 0 0,0 0 0,-1 0 0,1 0 0,0-1 0,-1 1-16,-3 12-95,-31 68-1071,9-27-2388,-3 1-4330</inkml:trace>
  <inkml:trace contextRef="#ctx0" brushRef="#br1" timeOffset="31979.133">4731 4906 12139,'4'-15'2456,"26"-112"4292,-30 128-6697,0-1 0,0 0 1,0 1-1,0-1 0,1 0 0,-1 1 1,0-1-1,0 0 0,1 0 0,-1 1 0,0-1 1,0 0-1,1 0 0,-1 1 0,0-1 1,1 0-1,-1 0 0,0 0 0,1 0 1,-1 1-1,0-1 0,1 0 0,-1 0 1,0 0-1,1 0 0,-1 0 0,0 0 1,1 0-1,-1 0 0,1 0 0,-1 0 0,0 0 1,1 0-1,-1 0 0,0-1 0,1 1 1,-1 0-1,0 0 0,1 0 0,-1 0 1,0 0-1,1-1 0,-1 1 0,0 0 1,0 0-1,1-1 0,-1 1 0,0 0 1,0-1-1,1 1 0,-1 0 0,0 0 1,0-1-1,0 1 0,0 0 0,1-1 0,-1 1 1,0 0-1,0-1 0,0 1 0,0-1 1,0 1-1,0 0 0,0-1 0,0 1 1,0 0-1,0-1 0,0 1 0,0-1-51,18 36 159,-11-22 17,24 30-155,1 0 0,3-3-1,1-1 1,2-1 0,1-2 0,2-2 0,2-2-1,1-1 1,16 6-21,-29-16-106,-16-10-137,1 0-1,0-1 1,1-1-1,0-1 1,0 0 0,1-1-1,14 4 244,-30-12-1,0 1 0,0-1 0,-1 0 0,1 0 0,0 1 0,-1-1 0,1 0 0,-1-1 0,1 1 0,-1 0 0,1 0 0,-1 0 0,0-1 0,0 1 0,1-1 0,-1 1 0,0-1 0,-1 0-1,1 1 1,0-1 0,0 0 0,-1 1 0,1-1 0,-1 0 0,1 0 0,-1 0 0,0 0 0,0 1 0,1-1 0,-1 0 0,-1 0 0,1 0 0,0 0 0,0 0 0,-1 1 0,1-1 0,-1 0 0,0 0 0,1 1 0,-1-1-1,0 0 1,0 1 0,0-1 0,0 1 0,0-1 0,-1 0 1,-95-293 1879,67 230 166,13 101-1170,-5 32-757,-3-1-1,-3-2 1,-12 18-118,19-42-39,-3-1 0,-1-1 1,-2-1-1,-1-1 0,-27 26 39,-52 19-8823,105-80 3458,2-2-1900</inkml:trace>
  <inkml:trace contextRef="#ctx0" brushRef="#br1" timeOffset="29958.985">1357 4597 12940,'0'0'3251,"1"-13"-1377,1-2-2284,3-20 4364,-3 69-820,-2 75-2859,4 247 815,17-122-6143,-2-140-5021,-14-61 3225</inkml:trace>
  <inkml:trace contextRef="#ctx0" brushRef="#br1" timeOffset="30254.86">1358 5059 9193,'-4'-53'903,"-4"-54"2462,4-1-1,5 1 1,6-18-3365,-8 115 158,2 1 0,-1 0 0,1-1 1,1 1-1,-1 0 0,2 0 0,-1 0 0,1 0 1,1 0-1,-1 0 0,1 1 0,1 0 0,0 0 0,0 0 1,1 0-1,-1 1 0,2 0 0,-1 0 0,1 1 1,0 0-1,0 0 0,1 0 0,-1 1 0,1 0 1,1 1-1,-1-1 0,1 2 0,-1-1 0,1 1 1,8-1-159,-2 4 1,1 2 1,-1 0 0,1 0-1,-1 1 1,0 1 0,0 1 0,0 0-1,-1 1 1,0 1 0,0 0 0,0 1-1,-1 0 1,0 1 0,-1 0-1,0 1 1,0 1 0,-1 0 0,0 0-1,-1 1 1,-1 1 0,0-1 0,0 2-1,-1-1 1,-1 1 0,0 0-1,-1 0 1,-1 1 0,0 0 0,-1 0-1,0 0 1,-2 1 0,0-1 0,0 1-1,-1 11-1,-2-19-40,0 1-1,-1-1 1,0 1-1,0-1 1,-1 0-1,0 0 1,-1 0-1,1 0 0,-2-1 1,1 1-1,-1-1 1,0 0-1,0 0 1,-1-1-1,0 1 1,0-1-1,0-1 1,-1 1-1,0-1 0,0 0 1,0-1-1,-1 1 1,-1-1 40,-21 11-154,0-2 0,-2 0 0,0-3-1,0 0 1,-11 0 154,11-3-770,0-1-1,0-2 0,0-1 0,-1-2 0,-17-2 771,47 1-303,-15-3-2015,13-8-2385,5-1-2670</inkml:trace>
  <inkml:trace contextRef="#ctx0" brushRef="#br1" timeOffset="30573.138">2464 4501 13741,'-1'-13'4068,"-5"-44"-1527,6 55-2379,-1 0 1,1 0-1,0 0 0,-1 0 1,1 0-1,-1 0 0,1 1 1,-1-1-1,0 0 0,0 0 1,0 0-1,0 1 0,0-1 1,0 0-1,0 1 0,-1-1 1,1 1-1,-1-1 0,1 1 1,-1 0-1,1 0 0,-1 0 1,0-1-1,0 2 0,1-1 1,-1 0-1,0 0 0,0 1 1,0-1-1,0 1 0,0-1 1,0 1-1,-1 0-162,-53 21 1738,26 8-1521,1 2 1,2 1 0,1 1-1,2 1 1,1 2 0,2 0-1,1 1 1,2 1 0,-6 19-218,14-36-24,2 0 0,0 0 0,1 1 0,1 0 1,0 0-1,2 0 0,1 1 0,1 0 0,1-1 1,1 1-1,1 0 0,0-1 0,2 1 0,1-1 0,1 1 1,1-1-1,0-1 0,2 1 0,0-1 0,2 0 0,0-1 1,1 0-1,2-1 0,-1 0 0,2-1 0,1-1 0,0 0 1,13 11 23,-11-16-315,-1 0 1,2-2-1,-1 0 1,2-1-1,-1 0 1,1-2 0,0 0-1,1-1 1,0-1-1,0-1 1,3 0 314,60-4-3730,-7-21-3298,-40 1-670</inkml:trace>
  <inkml:trace contextRef="#ctx0" brushRef="#br1" timeOffset="31152.379">2997 4763 9353,'3'-13'2899,"3"-6"-1760,1-11 212,-1-4 4396,-14 66-449,-13 25-4507,4-8-378,-12 37-34,5 1 0,3 1 0,-9 89-379,68-339 53,-27 105-49,3 2 0,2-1 0,2 2 0,3 1 0,2 0 0,2 2 0,2 0 0,4 1-4,-30 46 1,1 0 0,0 1 0,0-1-1,0 1 1,0-1 0,1 1 0,-1 0 0,1 0-1,0 0 1,0 0 0,0 1 0,0-1 0,1 1-1,-1-1 1,1 1 0,-1 0 0,1 1-1,0-1 1,-1 1 0,1-1 0,0 1 0,0 0-1,0 1 1,0-1 0,0 1 0,0-1-1,1 1 1,-1 0 0,0 1 0,0-1 0,0 1-1,0 0 1,0 0 0,0 0 0,0 0-1,-1 1 1,1 0 0,0-1 0,-1 1 0,1 1-1,0 0 0,9 17-9,-1 0 0,-1 1 0,-1 0 0,0 1 0,-2 0 0,-1 1 0,-1 0 0,0 0 0,-2 0 0,0 6 9,7 29-6,78 279-1152,-70-254 400,-37-84 758,-103-84 69,-127-91-272,241 172-400,-5-2-324,12 6-8545,16 6 1646</inkml:trace>
  <inkml:trace contextRef="#ctx0" brushRef="#br1" timeOffset="31433.086">3816 4441 8264,'1'-13'6555,"4"-38"-3133,4 44 2186,-3 26-4811,-6-19-790,70 317 3014,-56-261-2883,-4 1 1,-1 0-1,-4 1 0,0 43-138,-6-84-2,0 0-1,0 0 0,-2-1 0,0 1 0,-1 0 0,-1-1 0,0 0 1,-1 0-1,-1-1 0,0 1 0,-1-1 0,-1-1 0,0 0 0,-1 0 1,-1-1-1,0 0 0,0-1 0,-7 6 3,3-6-288,-1-1 1,1 0-1,-2 0 1,1-2-1,-2 0 1,1-1-1,-8 2 288,-27 4-3585,-1-6-3933,36-8-1520</inkml:trace>
  <inkml:trace contextRef="#ctx0" brushRef="#br0" timeOffset="2248.254">6864 601 13261,'0'-15'2930,"0"-33"-1006,0 14 1421,-2 92 1095,-8 29-3331,0 19-908,4 220-196,6-316-150,0 0 0,0 1 0,2-1 0,-1 0 0,1 0-1,1 0 1,-1 0 0,2 0 0,-1 0 0,2-1 0,3 8 145,-7-18-6,0 0 1,0 1-1,0-1 0,-1 0 1,1 1-1,0-1 0,0 0 0,0 0 1,-1 1-1,1-1 0,0 0 1,-1 0-1,1 0 0,-1 0 1,1 0-1,-1 0 0,0 0 1,1 0-1,-1 0 0,0 0 1,0 0-1,0-1 0,0 1 1,0 0-1,0 0 0,0 0 1,0 0-1,0 0 0,0 0 1,0 0-1,-1 0 0,1 0 1,0 0-1,-1 0 0,1 0 1,-1 0-1,0 0 6,1 0-4,-32-244 800,29 198-630,2-1 1,3 0-1,1 1 1,7-30-167,-7 60 31,0 0 1,2 0 0,0 0 0,1 1-1,0 0 1,1 0 0,1 1 0,1 0-1,0 0 1,1 1 0,0 0 0,1 1-1,0 0 1,7-4-32,-13 12 2,1 1-1,0 0 1,0 0-1,0 0 1,1 1 0,0 0-1,-1 0 1,1 1-1,0 0 1,0 0 0,0 0-1,0 1 1,0 0-1,1 1 1,-1-1-1,0 2 1,0-1 0,0 1-1,1 0 1,-1 0-1,0 1 1,0 0-1,0 0 1,-1 0 0,1 1-1,0 0 1,-1 1-1,2 0-1,0 1-15,1 1 0,-1-1 0,0 1-1,-1 1 1,0-1 0,0 1-1,0 1 1,-1-1 0,0 1-1,0 0 1,-1 0 0,0 1 0,0 0-1,-1 0 1,0 0 0,-1 0-1,0 0 1,0 1 0,-1 0 0,0 4 15,-1-3-54,-2-1 0,1 0 0,-1 1 0,-1-1 0,0 0 0,0 0 0,-1 0 1,0 0-1,-1 0 0,0-1 0,-1 1 0,1-1 0,-2 0 0,0 0 0,0-1 0,0 0 1,-1 0-1,0 0 0,-1-1 0,1 0 0,-1-1 0,-2 1 54,-5 5-36,0-2 0,-1 0 0,0-1 0,-1 0 0,0-2 0,0 0 0,-1 0 0,0-2 0,0 0 0,0-1 0,-1-1 0,-1-1 36,-18-6 27,37 4-26,1 0 0,-1 0 0,1 0 0,-1-1 0,1 1 0,-1 0 0,1 0 0,0-1 0,-1 1 1,1 0-1,-1-1 0,1 1 0,0 0 0,-1-1 0,1 1 0,0-1 0,0 1 0,-1-1 0,1 1 0,0-1 0,0 1 0,-1 0 0,1-1 0,0 1 1,0-1-1,0 1 0,0-1 0,0 0 0,0 1 0,0-1 0,0 1 0,0-1 0,0 1 0,0-1 0,0 1 0,0-1 0,1 1 0,-1-1 0,0 1 1,0 0-1,0-1 0,1 1 0,-1-1 0,0 1 0,1-1 0,-1 1 0,0 0 0,1-1 0,-1 1 0,0 0 0,1-1 0,-1 1 0,1 0 0,-1-1 1,1 1-1,-1 0 0,1 0 0,-1 0 0,1 0 0,-1-1 0,1 1 0,-1 0 0,1 0 0,-1 0 0,1 0 0,-1 0 0,1 0 0,-1 0 0,1 0 1,-1 0-2,24-11 4,0 1 1,1 1 0,0 1 0,0 1 0,1 1 0,0 1 0,0 2 0,0 0 0,0 2-1,0 1 1,1 1 0,2 1-5,-15-1-1,-1 1 0,0 0 1,0 1-1,0 0 0,0 1 0,0 1 0,-1 0 0,0 0 0,0 1 0,0 1 0,-1 0 0,7 6 1,-13-9 9,1 0 0,-1 1 1,0 0-1,-1-1 0,0 2 0,1-1 0,-1 0 0,-1 1 0,1 0 0,-1 0 0,0 0 0,-1 0 0,1 0 0,-1 0 0,0 1 0,-1-1 0,1 1 0,-1 0 0,-1-1 0,1 1 0,-1 0 0,0-1 0,-1 1 0,0 0 0,0-1 0,0 2-9,-5 4 42,-1-1 0,0 1 0,-1-1 0,0-1 0,0 1 0,-1-1 0,0-1 0,-1 0 0,0 0 0,-1-1 0,0 0 0,0 0 0,0-2 0,-1 1 0,0-2 0,-1 1 0,1-2 0,-1 1 0,0-2 0,0 0 0,0 0 0,-7-1-42,-9 5-43,-1-1-1,1-2 1,-1-1 0,-1-1 0,1-2 0,0-1-1,0-1 1,0-1 0,0-2 0,-27-8 43,3-16-2884,50-7-4845,16 15 1131</inkml:trace>
  <inkml:trace contextRef="#ctx0" brushRef="#br0" timeOffset="2526.178">7762 364 10314,'0'0'6801,"0"0"-3203,0 0-1068,15 4-560,-8-2-1824,-1 0 0,1 1 0,-1-1 0,1 1 0,-1 0 0,0 1 0,0-1 0,-1 1-1,1 0 1,-1 1 0,0 0 0,0-1 0,0 2 0,0-1 0,-1 0 0,0 1 0,0 0 0,1 3-146,27 50 642,-2 2 1,-3 1-1,-2 2 1,1 14-643,-20-55 33,0 1 1,-1-1-1,-2 1 1,0 0-1,-2 0 1,0 0-1,-2 0 1,0 0-1,-2 0 1,-1 0-1,-1-1 1,0 0-1,-8 17-33,0-9-53,-2-1 0,-2-1 1,0-1-1,-2-1 0,-1 0 0,-1-1 0,-1-1 0,-1-1 1,-2-1-1,0-2 0,-1 0 0,-26 15 53,-82 41-4111,-4-19-5146,66-35-4191</inkml:trace>
  <inkml:trace contextRef="#ctx0" brushRef="#br1" timeOffset="32648.951">6599 4699 12780,'-2'-16'3555,"-8"-49"-784,11 64-2674,-1 0 0,1 1 0,-1-1 0,0 0 0,1 1 0,-1-1 0,0 0 0,0 0 0,1 1 0,-1-1 0,0 0 0,0 0 0,0 1 1,0-1-1,0 0 0,0 0 0,0 1 0,0-1 0,0 0 0,-1 0 0,1 1 0,0-1 0,0 0 0,-1 0 0,1 1 0,0-1 0,-1 0 0,1 1 0,-1-1 0,1 1 0,-1-1 0,1 0 0,-1 1 0,1-1 0,-1 1 0,0-1 0,1 1 0,-1 0 0,0-1 0,1 1 0,-1 0 0,0-1 0,0 1 0,1 0 1,-1 0-1,0 0 0,0 0 0,1-1 0,-1 1 0,0 0 0,0 0 0,1 1 0,-1-1 0,0 0 0,0 0 0,1 0 0,-1 0 0,0 1-97,-15 32 1712,5 28-1325,3 2-1,2-1 1,3 1-1,3 0 1,3 10-387,2-7-364,2 0 0,4 0 0,3-1 0,2-1-1,6 9 365,-69-168-742,27 42 868,3 0-1,3-2 1,1 1-1,3-2 1,3 1-1,2-1 1,2 0-1,5-42-125,-2 75 95,1 0 0,1 0 1,0 0-1,2 0 0,1 1 0,1-1 0,1 1 1,1 0-1,1 1 0,1 0 0,0 0 0,4-2-95,-10 17 31,1 0 0,1 0 1,-1 1-1,1 0 0,0 0 0,0 0 0,0 1 0,1 0 0,-1 0 0,1 1 0,0-1 0,0 2 0,1-1 0,-1 1 0,0 0 0,1 0 0,0 1 0,-1 0 0,1 0 0,0 1 0,-1 0 0,1 0 0,6 2-31,1 0-4,0 1 0,0 0 1,-1 1-1,1 1 0,-1 1 1,0 0-1,0 0 0,0 1 1,-1 1-1,0 0 0,6 7 4,-4-4-22,-1 1 0,0 1 0,-1 1 0,0-1 0,-1 2 0,-1 0 0,-1 0 0,0 1 0,0 1 0,-2-1 0,0 1 0,-1 1 0,-1-1 0,0 1 0,-2 0 0,2 12 22,-5-22-12,-1 0 1,0 0 0,0-1 0,-1 1-1,0 0 1,0 0 0,-1 0 0,0-1-1,0 1 1,-1-1 0,0 0 0,0 1-1,-1-1 1,0-1 0,0 1-1,-1-1 1,1 1 0,-1-1 0,-1 0-1,1-1 1,-1 1 0,0-1 0,0-1-1,-1 1 1,0-1 0,1 0-1,-2 0 12,-16 9-34,0-2 0,-1-1 0,0-1-1,-1-1 1,0-1 0,0-1-1,-13 1 35,7-2-66,0-1-1,-1-1 0,0-1 0,1-3 1,-1 0-1,-3-2 67,-9-17-2593,44 19 2450,1 0 0,-1 1 0,1-1 0,0 1 0,-1-1 0,1 0 0,0 1 0,0-1 0,-1 0 0,1 1-1,0-1 1,0 0 0,0 1 0,0-1 0,0 0 0,0 1 0,0-1 0,0 0 0,0 1 0,0-1 0,1 0-1,-1 1 1,0-1 0,0 0 0,1 1 0,-1-1 0,0 1 0,1-1 0,-1 0 0,0 1 0,1-1 0,-1 1-1,1-1 1,-1 1 0,1 0 0,-1-1 0,1 1 0,-1-1 0,1 1 0,0 0 0,-1-1 0,1 1 0,-1 0-1,1-1 144,25-11-6544,9-1-2959</inkml:trace>
  <inkml:trace contextRef="#ctx0" brushRef="#br1" timeOffset="33433.955">7892 4471 15727,'0'0'3214,"0"0"-935,-14-6-186,4 1-1733,7 3-268,-1 0 0,1 0 0,-1 0 0,0 0 0,0 1 0,1 0 0,-1-1 0,0 1 0,0 1 0,0-1-1,0 1 1,0-1 0,0 1 0,0 0 0,-1 1 0,1-1 0,0 1 0,0-1 0,1 1 0,-1 1 0,0-1 0,0 0-1,0 1 1,1 0 0,-3 1-92,-19 15 166,1 1 0,0 1 0,2 2 0,0 0 0,2 1 0,1 0 0,0 2 0,2 0 0,1 2 0,1 0 0,1 0 0,1 1 0,2 1 0,1 0 0,1 0 0,1 1 0,2 0 0,1 0 0,2 1 0,1 0 0,1-1 0,2 14-166,1-25-120,2 1 0,0-1 0,1 0 0,1 0 0,1 0 0,1-1 0,0 0-1,2 0 1,0-1 0,0 0 0,2-1 0,0 0 0,1-1 0,5 5 120,-5-8-374,0 0-1,0-1 0,1-1 0,0 0 1,1 0-1,0-2 0,0 0 0,1-1 0,0 0 1,0-1-1,1-1 0,0-1 0,0 0 1,0-1-1,0-1 0,8 0 375,-16-2-176,0-1 0,-1 0 0,1 0 1,-1-1-1,0 0 0,1 0 0,-1-1 0,0 0 0,0 0 0,0-1 1,-1 0-1,1-1 0,-1 0 0,0 0 0,-1 0 0,1-1 0,-1 0 0,0 0 1,0 0-1,-1-1 0,0 0 0,2-2 176,11-20 266,-1-1-1,-2 0 1,0-1-1,-3 0 1,0-2-266,17-39 1313,-3-2 1,-4 0-1,-3-1 0,-3-1 0,0-23-1313,-15 70 1766,-6 42-8,-10 81-1504,4-1-1,4 2 1,4 34-254,-1 10 109,-10-10-1049,4-155 1,6-21 954,2-1 0,2 1-1,2 0 1,2 0 0,2 0 0,2 0 0,2 1 0,3 0 0,1 1 0,3-2-15,-10 29 13,0 1 0,2 0 0,0 0 0,1 0 0,1 1 0,0 1 0,11-12-13,-18 22 2,0 1 0,1 0 1,-1 0-1,1 1 1,-1-1-1,1 1 0,0 0 1,0 0-1,1 1 0,-1-1 1,0 1-1,1 0 1,0 1-1,-1-1 0,1 1 1,0 0-1,0 1 0,0-1 1,-1 1-1,1 0 1,0 1-1,0-1 0,0 1 1,-1 1-1,1-1 1,0 1-1,1 0-2,0 2-11,0-1-1,-1 1 1,1 1 0,-1-1 0,0 1 0,0 0-1,-1 0 1,0 1 0,1-1 0,-2 1 0,1 1-1,-1-1 1,0 0 0,0 1 0,-1 0 0,0 0-1,0 0 1,0 0 0,-1 1 0,0-1-1,-1 1 1,0-1 0,0 1 0,0 0 0,-1-1-1,0 1 1,-1-1 0,0 1 0,0 0 0,0-1-1,-1 1 1,0-1 0,-1 0 0,0 0 0,0 0-1,0 0 1,-1 0 0,0 0 0,0-1-1,-2 2 12,-3 6-28,-1 1 0,0-2-1,-1 1 1,-1-2 0,0 0-1,-1 0 1,0-1-1,0 0 1,-1-1 0,-1-1-1,0 0 1,0-1 0,-1-1-1,1 0 1,-2-1-1,1-1 1,-1-1 0,1 0-1,-6 0 29,21-5 2,1 0 0,0 1-1,-1-1 1,1 0-1,0 0 1,0 0 0,0 0-1,-1 1 1,1-1-1,0 0 1,0 0 0,0 0-1,0 0 1,1 0-1,-1 0 1,0 1 0,0-1-1,0 0 1,1 0-1,-1 0 1,0 0 0,1 1-1,-1-1 1,1 0-1,-1 0 1,1 1 0,-1-1-1,1 0 1,-1 1-1,1-1 1,0 1 0,-1-1-1,1 1 1,0-1-1,0 1 1,-1-1 0,1 1-1,0 0 1,0-1-1,0 1-1,17-13 0,1 2 0,0 0 0,1 1 0,0 1 0,1 0 0,0 2 0,0 1 0,0 0 0,1 1 0,0 2 0,-1 0 0,23 1 0,-38 2-1,-1 0-1,1 0 0,0 1 1,0 0-1,-1 0 0,1 0 1,0 1-1,-1 0 0,1 0 1,-1 0-1,0 1 0,0 0 1,0 0-1,0 0 0,0 1 1,-1-1-1,0 1 0,1 0 0,-1 0 1,-1 1-1,1-1 0,-1 1 1,1 0-1,-1 0 0,-1 0 1,1 0-1,-1 1 0,0-1 1,0 0-1,0 1 0,-1 0 1,0-1-1,0 1 0,0 0 1,-1 1 1,0 4 1,0 1 0,-1-1 1,-1 0-1,0 0 1,0 0-1,-1 0 0,-1-1 1,0 1-1,0-1 1,-1 0-1,0 0 0,-1 0 1,0-1-1,0 0 1,-1 0-1,0 0 0,-1-1 1,0 0-1,0-1 0,-1 1 1,0-2-1,0 1 1,-6 2-2,-6 5-2,-1 0 0,0-2 1,-1-1-1,-1-1 0,1 0 1,-1-2-1,-1-1 1,0-1-1,0-1 0,0-1 1,0-1-1,0-2 0,-16 0 2,-26-21-1981,66 19 1696,0 1 0,0-1 0,0 0 0,0 0 0,0 0 0,0 0 0,0 0 0,1 0 0,-1 0 1,0 0-1,1 0 0,-1 0 0,0 0 0,1-1 0,-1 1 0,1 0 0,0 0 0,-1-1 0,1 1 1,0 0-1,0-1 0,0 1 0,0 0 0,0-1 0,0 1 0,0 0 0,0-1 0,0 1 1,1 0-1,-1 0 0,1-1 0,0 0 285,11-17-6727</inkml:trace>
  <inkml:trace contextRef="#ctx0" brushRef="#br1" timeOffset="33712.583">8919 4588 14798,'0'0'4420,"0"0"-1297,0 0-518,13-3-694,-5 1-1677,-6 1-183,1 0 1,-1 0-1,1 0 0,0 1 1,-1-1-1,1 0 0,0 1 1,-1 0-1,1 0 0,0 0 1,0 0-1,-1 0 0,1 0 0,0 1 1,-1-1-1,1 1 0,0 0 1,-1 0-1,1 0 0,-1 0 1,1 0-1,-1 0 0,0 1 1,1-1-1,-1 1 0,0 0 1,0 0-1,0 0 0,0 0 1,0 0-1,-1 0 0,1 0 1,0 1-52,15 34 111,-2 0 0,-1 1 1,-2 1-1,-1 0 1,-3 1-1,-1 0 0,-2 0 1,-1 1-1,-2-1 1,-2 1-1,-2-1 0,-2 1 1,-1-1-1,-2 0 1,-2 0-1,-2-1 1,-1 0-1,-2-1 0,-2-1 1,-1 0-1,-2-1 1,-1-1-1,-6 6-111,8-13-34,-1-1-1,-2-1 1,0 0-1,-2-2 1,0 0 0,-2-2-1,0-1 1,-2-1-1,-1 0 35,20-15-241,1 0 0,-1-1 0,0 0 0,0 0 0,0-1 0,0 0 0,-1-1-1,1 1 1,-1-2 0,0 1 0,1-1 0,-7 0 241,15-1-171,-1 0 0,1 0 1,-1-1-1,1 1 0,-1 0 1,1 0-1,-1 0 0,1 0 0,-1-1 1,1 1-1,-1 0 0,1 0 0,0-1 1,-1 1-1,1 0 0,0 0 0,-1-1 1,1 1-1,0-1 0,-1 1 1,1 0-1,0-1 0,0 1 0,-1-1 1,1 1-1,0-1 0,0 1 0,0 0 1,-1-1-1,1 1 0,0-1 1,0 1-1,0-1 0,0 1 0,0-1 1,0 1-1,0-1 0,0 1 0,0-1 1,1 1-1,-1-1 0,0 1 0,0-1 1,0 1-1,0 0 0,1-1 1,-1 1-1,0-1 0,0 1 0,1 0 1,-1-1-1,0 1 0,1-1 0,-1 1 1,0 0-1,1-1 171,10-12-8429</inkml:trace>
  <inkml:trace contextRef="#ctx0" brushRef="#br2" timeOffset="99968.489">9531 336 929,'0'0'7885,"2"-15"-5040,-2 13-2773,8-65 1136,5 9 2690,42-49 1694,-48 99-5413,-1 1 0,1 0-1,0 0 1,1 1 0,0 0 0,0 0 0,0 1 0,1 0 0,-1 0-1,1 1 1,0 0 0,1 1 0,-1 0 0,1 0 0,-1 1 0,1 0-1,4 1-178,-3 0 31,1 0-1,-1 1 0,1 0 1,-1 1-1,1 0 0,-1 1 1,0 1-1,0 0 0,0 0 1,0 1-1,0 0 0,-1 1 1,1 0-1,-1 1 0,-1 0 1,1 0-1,-1 1 0,0 0 1,0 1-1,-1 0 0,0 1 1,-1-1-1,0 1 0,0 1 0,0 1-30,2 4 2,-1-1 0,-1 2 0,0-1 0,-1 1 0,-1 0 0,0 0 0,-2 1 0,1 0 0,-2-1 0,0 1 0,-2 0 0,1 0-1,-2 0 1,-1 8-2,-6 33-18,-3-1 1,-2 0-1,-12 31 18,0 0-27,1 3 39,4 1 0,5 1 1,-1 49-13,14-104 8,1 0 1,2 0 0,2 0-1,1 0 1,2-1-1,2 0 1,1 0 0,2 0-1,2-1 1,3 4-9,-3-8 35,2-1 0,1-1 1,2 0-1,1-2 0,1 0 1,1-1-1,2 0 0,0-2 1,2-1-1,1-1 0,1-1 0,0-2 1,2 0-1,0-2 0,1-1 1,1-2-1,0-1 0,21 6-35,-45-17 39,0 0-1,0-1 1,0 0 0,0 0-1,1-1 1,-1 0 0,0 0-1,1-1 1,-1 0 0,1 0-1,-1-1 1,0 0 0,1 0-1,-1-1 1,0 0 0,0 0-1,0 0 1,0-1 0,0 0-1,-1-1 1,1 1 0,-1-1-1,0 0 1,0-1 0,0 0-1,-1 0 1,0 0 0,1 0-1,-2-1 1,1 0 0,-1 0-1,0 0 1,0-1 0,-1 1-1,1-1 1,-2 0 0,3-4-39,-4 7 48,1 0 0,-1 0 0,0 0 0,0 0-1,0 0 1,-1 0 0,1 0 0,-1-1 0,0 1 0,0 0 0,0 0 0,-1 0 0,0 0 0,1 0 0,-1-1 0,-1 1-1,1 1 1,-1-1 0,1 0 0,-1 0 0,0 0 0,0 1 0,-1-1 0,1 1 0,-1 0 0,0 0 0,0 0 0,0 0 0,0 0-1,0 1 1,-1-1 0,1 1 0,-1 0 0,1 0 0,-1 0 0,0 0 0,0 1 0,0 0 0,0 0 0,0 0 0,0 0-1,0 0 1,-1 1-48,0 0 11,0 0-1,0 1 0,0-1 0,0 1 0,0 1 0,0-1 1,0 1-1,1-1 0,-1 1 0,0 1 0,1-1 1,0 1-1,-1-1 0,1 1 0,0 0 0,0 1 0,1-1 1,-1 1-1,1 0 0,0 0 0,0 0 0,0 0 0,0 0 1,1 1-1,-2 2-10,-46 124 34,29-27-46,4 0 0,5 2 0,4-1 1,5 1-1,8 61 12,15 118-216,56 264 216,-23-195 61,-42-288-43,-3 1 0,-3 0 1,-3 0-1,-3 0 0,-9 56-18,7-107 3,-2 1 1,0-1-1,-1 0 1,0 0-1,-1-1 1,-1 0-1,0 0 1,-2-1-1,1 0 1,-2 0-1,1-1 1,-2-1-1,0 0 1,0 0-1,-1-1 1,-1-1-1,0 0 1,0-1-1,-1-1 1,0 0-1,0 0 1,-1-2-1,0 0 1,0-1-1,0 0 1,-6-1-4,-7 4-20,-1-2 1,1 0-1,-1-2 0,0-2 1,0-1-1,0-1 1,0-1-1,0-2 1,-26-5 19,47 6-145,1 0 0,-1-1 0,1 0 1,-1-1-1,1 0 0,0 0 1,1 0-1,-1-1 0,1 0 1,0-1-1,0 1 0,-5-6 145,9 7-330,1 0 0,-1 1 0,1-1 0,0 0 0,0 0 0,0 0 0,0-1 0,1 1 1,0 0-1,0 0 0,0-1 0,0 1 0,1-1 0,0 1 0,-1-1 0,2 1 0,-1-3 330,9-38-7084,13-1-6075</inkml:trace>
  <inkml:trace contextRef="#ctx0" brushRef="#br2" timeOffset="116211.812">404 6452 11403,'-152'20'6001,"-72"17"-4053,196-20-986,61-1-686,245 21-386,-205-31 60,1996 109-2289,-1726-101 2607,478 20 1441,3259 69 2678,-3572-112-4157,-1-22-1,114-38-229,-468 45 111,0-6 0,-2-7 0,-2-6-1,31-19-110,-139 47 0,-1-1 0,0-2-1,-2-2 1,0-1-1,-1-2 1,-2-2 0,0-1-1,-2-1 1,0-3 0,-2 0-1,-2-2 1,-1-1-1,-1-1 1,5-11 0,-10-5-45,-2-1 1,-2-2-1,-2 1 0,-3-2 1,-2 0-1,-2 0 0,-3-1 1,-2 0-1,-2 0 0,-3 0 1,-5-27 44,-12-166 17,-39-181-17,-4-36 52,31-165 2559,29 620-2565,-17-114 461,17 120-486,-1-1 0,0 1-1,0-1 1,0 1 0,-1 0 0,1-1-1,-1 1 1,0 1 0,0-1-1,0 0 1,-1 1 0,1-1 0,-1 1-1,0 0 1,0 1 0,0-1 0,0 0-1,-1 1 1,1 0 0,-1 0 0,1 1-1,-1-1 1,-4 0-21,-23-2 8,-1 2 1,0 1-1,0 1 0,1 2 0,-1 1 0,1 2 1,-14 4-9,-45 4 33,-277 15 41,-1-17 1,-14-16-75,283 3 32,-2967-61-16,-701 161 32,2705-8 123,895-63-69,120-9-54,90-1 181,107 17 444,-147-33-668,-1 0 0,1 0 1,-1 0-1,1 0 0,-1 0 1,0 1-1,0-1 0,1 0 0,-1 1 1,0-1-1,0 1 0,-1 0 1,1-1-1,0 1 0,0 0 0,-1-1 1,1 1-1,-1 0 0,1 0 1,-1 0-1,0-1 0,0 1 0,0 0 1,0 0-1,0 0 0,0 0 1,0-1-1,-1 1 0,1 0 0,-1 0 1,1-1-1,-1 1 0,0 0 1,0 0-6,-33 59 59,32-58-53,-220 330 299,137-191-220,6 3 1,7 3-1,6 3 0,7 3 1,7 2-1,-30 153-85,61-192 23,6 1 1,5 1-1,5-1 0,8 64-23,1-118 26,3-1 0,3 0 0,3 0-1,2-1 1,3 0 0,3-2 0,2 0 0,3-2 0,9 12-26,-17-34 7,2 0 1,1-1-1,1-2 0,2 0 1,2-1-1,0-2 0,2-1 1,25 19-8,-18-35 74,-40-28 140,-52-25-1016,10 44-3847,28 4-347,0-3-4475</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6.340"/>
    </inkml:context>
    <inkml:brush xml:id="br0">
      <inkml:brushProperty name="width" value="0.05" units="cm"/>
      <inkml:brushProperty name="height" value="0.05" units="cm"/>
    </inkml:brush>
  </inkml:definitions>
  <inkml:trace contextRef="#ctx0" brushRef="#br0">333 99 16464,'0'0'2914,"0"0"-1168,-12 16-385,-112 196 1575,101-166-2750,3 0-1,1 1 1,2 1-1,3 1 1,1 0-1,3 0 1,2 2-1,-1 30-185,24-190 187,3-55-108,35-202 8,-50 350-94,1 1 0,0 0 1,1 0-1,0 0 0,1 0 1,1 1-1,1 0 0,3-5 7,-11 18 5,1 0-1,0 0 0,-1 0 0,1 0 0,0 0 0,0 0 0,0 0 0,0 0 0,0 0 0,0 1 0,0-1 1,0 0-1,1 1 0,-1-1 0,0 1 0,0-1 0,1 1 0,-1-1 0,0 1 0,0 0 0,1 0 1,-1 0-1,0 0 0,1 0 0,-1 0 0,0 0 0,1 0 0,-1 0 0,0 0 0,0 1 0,1-1 0,-1 1 1,0-1-1,0 1 0,0-1 0,1 1 0,-1 0 0,0-1 0,0 1 0,0 0 0,0 0 0,0 0 1,0 1-5,39 50 82,-36-45-74,51 90 57,-5 2-1,33 97-64,-54-126-43,13 59-43,-43-128 86,1 0-1,-1 0 0,0-1 0,1 1 0,-1 0 1,0 0-1,0-1 0,1 1 0,-1 0 0,0-1 1,0 1-1,0-1 0,0 1 0,0-1 0,0 1 1,0-1-1,0 0 0,0 0 0,0 1 0,0-1 1,0 0-1,0 0 0,0 0 0,0 0 0,0 0 1,0 0-1,0 0 0,0-1 0,0 1 0,-1 0 1,1-1-1,0 1 0,1 0 0,-1-1 0,0 1 0,0-1 1,0 1-1,0-1 0,0 0 0,0 1 0,1-1 1,-1 0-1,0 0 0,1 0 0,-1 1 0,0-1 1,1 0-1,-1 0 0,1 0 1,-3-1 2,-335-229 206,328 224-333,0 1 0,0 0 0,0 0 0,-1 1 0,1 1 0,-1 0 0,0 0 0,-1 1 0,1 0 0,-1 1 0,1 1 0,-8-1 125,-2 17-5082,20 0-1628</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8.924"/>
    </inkml:context>
    <inkml:brush xml:id="br0">
      <inkml:brushProperty name="width" value="0.05" units="cm"/>
      <inkml:brushProperty name="height" value="0.05" units="cm"/>
    </inkml:brush>
  </inkml:definitions>
  <inkml:trace contextRef="#ctx0" brushRef="#br0">100 1 15855,'0'0'5515,"0"0"-2985,0 0-1057,0 0-517,0 0-508,0 0-245,0 0-117,13 7-33,-4-2-46,-6-4-6,1 1 1,-1 0 0,0-1-1,1 1 1,-1 0-1,0 0 1,0 1-1,-1-1 1,1 1-1,0-1 1,-1 1 0,1 0-1,-1 0 1,0 0-1,0 0 1,0 1-1,0-1 1,-1 0-1,0 1 1,1-1 0,-1 1-1,0 0 1,0 1-2,0 3 15,-1-1 0,0 1 1,0 0-1,-1 0 0,0 0 0,0 0 1,-1 0-1,0-1 0,0 1 1,-1-1-1,0 1 0,0-1 0,0 0 1,-1 0-1,0-1 0,-1 1 1,0-1-1,0 0 0,0 0 0,-1 0 1,1-1-1,-2 1-15,-104 66 561,111-71-565,0-1 1,1 0 0,-1 0-1,0 1 1,0-1 0,0 0 0,0 0-1,1 1 1,-1-1 0,0 0 0,0 0-1,0 1 1,0-1 0,0 0-1,0 1 1,0-1 0,0 0 0,0 1-1,0-1 1,0 0 0,0 0 0,0 1-1,0-1 1,0 0 0,0 1-1,0-1 1,0 0 0,0 1 0,0-1-1,0 0 1,0 1 3,282-46-6433,-253 39 4693,50-12-5680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9.550"/>
    </inkml:context>
    <inkml:brush xml:id="br0">
      <inkml:brushProperty name="width" value="0.05" units="cm"/>
      <inkml:brushProperty name="height" value="0.05" units="cm"/>
    </inkml:brush>
  </inkml:definitions>
  <inkml:trace contextRef="#ctx0" brushRef="#br0">78 354 13805,'0'0'5968,"0"0"-3165,0 0-886,0 0-385,0 0-411,5 18-198,22 142 209,-25-94-854,2 93-241,26 155-37,-22-227-1271,-8-87 1255,0 0 1,0-1-1,0 1 0,0 0 0,-1-1 0,1 1 0,0 0 0,0 0 0,-1-1 0,1 1 0,0 0 0,0 0 0,-1-1 0,1 1 0,0 0 0,-1 0 0,1 0 0,0 0 1,-1 0-1,1-1 0,0 1 0,-1 0 0,1 0 0,0 0 0,-1 0 0,1 0 0,0 0 0,-1 0 0,1 0 0,0 0 0,-1 0 0,1 0 0,0 0 0,-1 1 1,1-1-1,0 0 0,-1 0 0,1 0 0,0 0 0,-1 0 0,1 1 0,0-1 0,0 0 0,-1 0 0,1 1 0,0-1 0,0 0 0,-1 0 0,1 1 0,0-1 0,0 0 1,0 1-1,0-1 0,-1 0 0,1 1 0,0-1 0,0 0 0,0 1 0,0-1 0,0 0 0,0 1 16,-20-30-5,-1-15 100,2-1 0,3 0 0,1-2 0,2 0 0,2 0 0,3-1 0,1 0 0,3 0 0,1-42-95,2 51 41,1 0 1,1 0 0,3 0 0,1 0 0,2 0 0,1 1-1,2 0 1,2 1 0,1 0 0,2 1 0,2 1-1,14-22-41,-26 48 3,1 1-1,0 0 0,1 0 0,0 1 0,0 0 1,1 0-1,0 0 0,0 1 0,0 1 0,1-1 1,0 1-1,0 1 0,0-1 0,1 2 0,-1-1 1,1 1-1,0 1 0,0 0 0,0 0 0,0 1 1,0 0-1,0 1 0,1 0 0,-1 1 0,0 0 1,0 0-1,0 1 0,0 0 0,0 1 0,-1 0 1,1 1-1,-1 0 0,0 0 0,7 5-2,-3-2-7,-1 0 0,1 1 0,-2 0-1,1 1 1,-1 0 0,-1 1 0,1 0 0,-2 1-1,1 0 1,-2 0 0,1 1 0,-2 0 0,0 0 0,0 1-1,-1 0 1,0 1 0,-1-1 0,-1 1 0,0 0-1,-1 0 1,-1 0 0,0 0 0,-1 1 0,0-1 0,-1 0-1,-1 5 8,-1-10-43,-1-1-1,-1 1 1,1-1-1,-1 0 1,-1 0-1,1-1 0,-1 1 1,-1-1-1,1 0 1,-1 0-1,0-1 1,-1 1-1,0-2 0,0 1 1,0-1-1,0 0 1,-1 0-1,0-1 1,-1 1 43,-15 6-162,1-1 0,-2-1 0,1-1 0,-1-1 0,0-1 0,-3-1 162,-175 9-4585,201-14 4321,-16-2-2841,11-5-2207,6-2-2370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8.250"/>
    </inkml:context>
    <inkml:brush xml:id="br0">
      <inkml:brushProperty name="width" value="0.05" units="cm"/>
      <inkml:brushProperty name="height" value="0.05" units="cm"/>
    </inkml:brush>
  </inkml:definitions>
  <inkml:trace contextRef="#ctx0" brushRef="#br0">44 409 8712,'-1'-12'4586,"-4"-40"-1159,-3 42 2008,1 32-3188,-1 16-1960,2 1 0,2-1 0,1 1 0,2 0 0,1 0 0,3 0 0,1 0 0,3 5-287,8 38-977,-14-81 694,-2-15 75,-25-176 506,24 170-293,2 0 0,0-1 0,1 1-1,2 0 1,0 0 0,1 0 0,0 0-1,2 1 1,0 0 0,2 0 0,0 0-1,1 1 1,0 0 0,2 1 0,0 0-1,1 1 1,1 0 0,11-11-5,-17 21 3,0 0 0,0 0-1,0 1 1,1 0 0,0 0 0,0 0 0,1 1 0,-1 1-1,1 0 1,0 0 0,0 0 0,0 1 0,0 0-1,0 1 1,0 0 0,0 1 0,1-1 0,-1 2 0,0-1-1,0 1 1,0 1 0,0 0 0,0 0 0,0 1 0,0 0-1,0 0 1,-1 1 0,0 0 0,0 1 0,0 0 0,0 0-1,-1 1 1,0-1 0,6 7-3,-9-5-7,1 0 1,-1 1-1,0-1 1,-1 1-1,0 0 1,0 0-1,-1 0 1,0 1-1,-1-1 1,1 1-1,-2-1 1,1 0-1,-1 1 1,0 0-1,-1-1 1,0 0-1,0 1 1,-1-1-1,0 0 1,-1 1-1,1-1 1,-2 0-1,1-1 1,-1 1-1,0-1 1,-1 1-1,1-1 1,-1-1-1,-1 1 1,0-1-1,1 0 1,-4 3 6,-2 3-14,0 1 1,-1-2-1,0 1 0,-1-2 1,0 0-1,-1 0 0,0-1 1,0-1-1,-1 0 0,0-1 1,-1-1-1,1 0 0,-1-1 1,0-1-1,0 0 1,-1-1-1,1-1 0,-2-1 14,17-1 0,0 0 0,0 0 0,0 0 0,0-1-1,0 1 1,0 0 0,0-1 0,0 1 0,0-1-1,0 1 1,1-1 0,-1 1 0,0-1 0,0 1 0,1-1-1,-1 0 1,0 0 0,0 1 0,1-1 0,-1 0-1,1 0 1,-1 0 0,1 0 0,-1 0 0,1 1 0,0-1-1,-1 0 1,1 0 0,0 0 0,0 0 0,0 0 0,0 0-1,-1 0 1,1 0 0,1 0 0,-1 0 0,0 0-1,0 0 1,0 0 0,0 0 0,1 0 0,-1 0 0,0 0-1,1 0 1,-1 0 0,1 0 0,-1 0 0,1 0 0,0 1-1,-1-1 1,1 0 0,0 0 0,-1 1 0,1-1-1,0 1 1,0-1 0,0 0 0,0 1 0,0-1 0,0 1 0,15-13-28,1 2 0,0 0 1,1 0-1,0 2 1,0 0-1,1 2 0,0 0 1,1 0-1,0 2 1,-1 1-1,2 0 1,8 1 27,-19 0 0,1 2 0,-1-1 0,1 2 0,-1-1 0,1 2 1,-1-1-1,1 1 0,-1 1 0,1 0 0,-1 0 1,0 1-1,0 0 0,0 1 0,0 0 0,0 1 1,-1 0-1,0 0 0,0 1 0,0 0 0,-1 1 0,0 0 1,0 0-1,-1 1 0,0-1 0,0 2 0,-1-1 1,0 1-1,0 0 0,0 3 0,-1 2 1,0-1 1,-2 2-1,0-1 1,0 0-1,-1 1 0,-1-1 1,0 1-1,-1-1 1,-1 1-1,0-1 0,-1 1 1,-1-1-1,0 1 1,-1-1-1,0 0 0,-1-1 1,-1 1-1,0-1 1,-1 0-1,0-1 0,-1 1 1,0-1-1,-1-1 1,-1 0-1,1 0 0,-2-1 1,0 0-1,0 0 1,0-2-1,-1 1 0,-1-1 1,1-1-1,-1 0 1,0-1-1,-1-1 0,0 0 1,0 0-1,-12 1-1,14-3-82,0 0 0,0-1 0,-1-1 0,1 0-1,0 0 1,0-1 0,0-1 0,-1 0 0,1-1 0,0 0-1,0-1 1,0 0 0,1-1 0,-1 0 0,1-1 0,0 0-1,0-1 1,1 0 0,-1-1 0,1 0 0,1-1 0,-1 0-1,-4-5 84,-8-57-7929,21 34 390</inkml:trace>
  <inkml:trace contextRef="#ctx0" brushRef="#br0" timeOffset="284.502">1039 0 14478,'0'0'5536,"0"0"-2184,16 7-1051,-5-2-2040,1 0-1,-1 1 1,0 1 0,-1-1-1,0 2 1,0-1 0,0 1-1,-1 1 1,-1 0 0,1 0 0,-1 1-1,3 5-260,11 19 241,-2 0 0,-1 2 0,-2 1 0,-1 0 0,-2 1 0,-1 1 1,-3 0-1,-1 0 0,-1 6-241,-4-19 21,-2-1 1,0 0-1,-2 1 1,-1-1 0,-1 1-1,-1-1 1,-1 0-1,-1 0 1,-2 0-1,0-1 1,-2 1 0,0-2-1,-2 0 1,0 0-1,-3 2-21,-3-1-122,0 0-1,-2-1 1,0-1-1,-2 0 1,0-2-1,-1 0 1,-2-2-1,1 0 1,-12 4 122,-56 26-3903,-4-16-4715,41-22-6260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6.897"/>
    </inkml:context>
    <inkml:brush xml:id="br0">
      <inkml:brushProperty name="width" value="0.05" units="cm"/>
      <inkml:brushProperty name="height" value="0.05" units="cm"/>
    </inkml:brush>
  </inkml:definitions>
  <inkml:trace contextRef="#ctx0" brushRef="#br0">376 285 13517,'-6'-15'2520,"-23"-46"-513,26 57-1835,1 1 1,-1 1-1,0-1 1,0 0-1,-1 1 1,1-1 0,0 1-1,-1 0 1,1 0-1,-1 1 1,0-1-1,1 1 1,-1-1-1,0 1 1,0 0 0,0 1-1,0-1 1,0 1-1,0 0 1,0 0-1,0 0 1,0 0-1,0 1 1,0-1-1,0 1 1,0 0 0,0 0-1,0 1 1,0-1-1,1 1 1,-2 1-173,-11 5 113,0 2 0,1 0 1,1 0-1,0 1 0,0 1 0,1 1 1,1 0-1,0 0 0,0 1 0,2 1 1,0-1-1,0 2 0,2 0 0,-1 0-113,2 0 18,1 1 1,0 0-1,1 0 0,1 0 0,0 1 0,2 0 0,0-1 0,1 1 1,0 0-1,2 0 0,0 0 0,1 0 0,1-1 0,0 1 1,1-1-1,1 0 0,1 0 0,1 0 0,0-1 0,3 5-18,-4-14-40,0 0 0,0 0 0,1-1-1,0 0 1,0 0 0,1-1 0,-1 0-1,1 0 1,0-1 0,0 0 0,1 0-1,-1-1 1,1 0 0,0 0 0,0-1-1,0 0 1,0-1 0,0 0 0,0 0-1,0-1 1,0 0 0,1-1 0,-1 0-1,0 0 1,0-1 0,0 0 0,-1-1 0,1 0-1,0 0 1,-1-1 0,0 0 0,0-1-1,0 1 1,0-1 0,-1-1 0,0 0-1,0 0 1,0 0 0,5-7 40,8-10 208,0 0 0,-2-2 0,-1 0 1,-1-1-1,-1 0 0,-1-2 0,-1 1 0,-2-2 1,8-29-209,-15 48 72,-1 0 0,-1-1 1,1 0-1,-2 1 0,1-1 1,-1 0-1,-1 0 1,0 0-1,-2-8-72,2 19 12,0-1 1,-1 1-1,1 0 1,-1-1-1,1 1 1,0-1-1,-1 1 1,1 0-1,-1-1 0,1 1 1,-1 0-1,0 0 1,1 0-1,-1-1 1,1 1-1,-1 0 1,1 0-1,-1 0 1,1 0-1,-1 0 0,0 0 1,1 0-1,-1 0 1,1 0-1,-1 0 1,1 0-1,-1 0 1,0 1-1,1-1 1,-1 0-1,1 0 0,-1 1 1,1-1-1,-1 0 1,1 1-1,-1-1 1,1 0-1,0 1 1,-1-1-1,1 0 1,-1 1-1,1-1 1,0 1-1,-1-1 0,1 1 1,0-1-1,0 1 1,-1-1-1,1 1 1,0 0-1,0-1 1,0 1-1,0-1 1,0 1-1,0-1 0,0 1 1,0 0-1,0-1 1,0 1-1,0-1 1,0 1-1,0-1 1,0 1-1,0-1 1,0 1-1,1 0 0,-1-1 1,0 1-1,1-1-12,-4 25-20,1-1 0,2 0 0,0 0 0,2 1 0,0-1 0,2 0 0,1-1 0,0 1 0,2-1 0,1 0 0,0 0 0,9 13 20,63 81-4017,-6-64-5258,-42-40 2505</inkml:trace>
  <inkml:trace contextRef="#ctx0" brushRef="#br0" timeOffset="672.58">989 565 5733,'2'-19'1020,"18"-124"2797,-15 38 5130,-7 116-5496,-4 8-2553,-2 4-736,-42 332-82,45-253-2947,21-153 1645,0-22 1284,-14 53-49,2-1 0,0 1 0,1 0 1,1 0-1,1 0 0,1 1 0,0 0 0,1 0 0,2 1 0,0 0 0,0 1 0,12-12-13,-20 26 16,0 0 1,0 1 0,0-1-1,1 1 1,-1 0-1,1 0 1,0 0-1,0 0 1,-1 1 0,1-1-1,0 1 1,0 0-1,1 0 1,-1 1-1,0-1 1,0 1 0,0 0-1,0 0 1,0 0-1,0 1 1,1-1 0,-1 1-1,0 0 1,0 0-1,0 0 1,0 1-1,-1 0 1,1-1 0,0 1-1,3 3-16,96 85 611,-97-84-587,212 262 2,-212-261-20,0-1 1,0 0-1,0 0 0,0-1 0,1 0 0,0 0 0,0-1 1,1 1-1,-1-2 0,1 1 0,0-1 0,0 0 0,0 0 1,0-1-1,0-1 0,0 1 0,1-1 0,-1 0 1,1-1-1,-1 0 0,1-1 0,-1 1 0,0-1 0,1-1 1,-1 0-1,0 0 0,0-1 0,0 0 0,0 0 0,0-1 1,-1 1-1,1-2-6,7-12 444,-1-1 1,-1 0 0,0 0 0,-2-2-1,0 1 1,-1-1 0,-1-1 0,-1 0-1,-1 0 1,-1 0 0,0-1 0,-2 0-1,1-15-444,-4 35 21,7-32 293,-2-1 0,0 0 0,-3 0 0,-1-1 0,-2-27-314,0 60 4,0 0 1,-1 0-1,1 0 0,-1 0 1,1 0-1,-1 0 0,0 0 1,0 0-1,-1 0 0,1 0 1,0 1-1,-1-1 0,0 1 1,0-1-1,1 1 0,-1-1 1,-1 1-1,1 0 0,0 0 0,-1 0 1,1 0-1,-1 0 0,1 1 1,-1-1-1,0 1 0,1 0 1,-1-1-1,0 1 0,0 1 1,0-1-1,0 0 0,0 1 1,0-1-1,0 1 0,-1 0 1,1 0-1,0 0 0,0 1 1,0-1-1,0 1 0,0-1 1,0 1-5,-8 4 2,0-1 0,0 2 0,1-1 0,0 2 0,0-1 0,0 1 0,1 1 0,0-1 0,1 2 0,-1-1 0,2 1 0,-1 0 0,1 1 0,1 0 0,-1 0 0,-1 5-2,-1 6-111,1 0 0,1 0 0,0 1 1,2 0-1,1 0 0,0 1 0,2 0 0,0-1 1,2 1-1,0 0 0,2-1 0,0 1 1,2-1-1,0 1 0,2-1 0,2 6 111,-8-25-104,0 0 0,0 0 0,1-1 0,-1 1 0,1 0 0,-1-1 0,1 1 0,0 0 0,0-1 0,0 1 0,0-1 0,0 1 0,1-1 0,-1 0 0,1 1 0,0-1 0,0 0 0,-1 0-1,1 0 1,1 0 0,-1-1 0,0 1 0,0 0 0,1-1 0,-1 0 0,0 1 0,1-1 0,0 0 0,-1 0 0,1-1 0,-1 1 0,1 0 0,0-1 0,0 0 0,-1 1 0,1-1 0,0 0 0,0-1 0,-1 1 0,1 0 0,0-1 0,0 1-1,-1-1 1,1 0 0,-1 0 0,1 0 0,1-1 104,7-8 21,-2-1 0,1 1 0,-1-2-1,-1 1 1,0-1 0,-1-1 0,0 1-1,-1-1 1,0 0 0,2-8-21,-4 12 43,111-337 1703,-47 126-566,-45 139 822,-36 125-1369,-1 2-321,1 1 0,3 1 0,-5 47-312,12-59-41,1-1-1,1 1 1,2-1-1,2 1 1,1-1-1,1 1 1,2-1-1,2-1 1,1 0-1,2 0 1,1-1-1,1 0 1,13 19 41,-22-45-201,0 0 0,0-1 1,1 1-1,-1-1 0,1 0 1,1-1-1,-1 1 0,1-1 1,0-1-1,0 1 0,0-1 1,5 2 200,-8-5-414,0 0 1,0 1-1,0-1 1,0-1-1,1 1 0,-1-1 1,0 0-1,0 0 1,1 0-1,-1 0 1,0-1-1,0 1 1,0-1-1,0 0 1,1-1-1,-1 1 1,0-1 413,26-15-6988</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5.377"/>
    </inkml:context>
    <inkml:brush xml:id="br0">
      <inkml:brushProperty name="width" value="0.05" units="cm"/>
      <inkml:brushProperty name="height" value="0.05" units="cm"/>
    </inkml:brush>
  </inkml:definitions>
  <inkml:trace contextRef="#ctx0" brushRef="#br0">101 262 16912,'0'0'3353,"0"0"-1181,0 0-362,0 0-593,-5 18-518,-25 154 358,25 6-1146,7 1 0,9-1 0,20 101 89,-12-193-2466,-18-110 1019,-41-176 1118,15 104 397,5 2 121,4 0-1,4-1 1,4 0-1,5 0 1,4-1 0,5-24-189,-3 90 58,1 1 1,1 0 0,1 0 0,1 1-1,2 0 1,1 0 0,1 1-1,5-7-58,-13 28 60,1 1 0,0-1 0,0 1 0,1-1 0,-1 1 0,1 0 0,0 1 0,1 0 0,-1-1 0,1 1 0,0 1-1,0-1 1,0 1 0,0 0 0,0 1 0,1 0 0,0 0 0,-1 0 0,1 0 0,0 1 0,0 0 0,-1 1 0,1 0 0,0 0-1,0 0 1,0 1 0,0 0 0,5 1-60,5 2 12,-1 0 0,0 1 0,0 1 0,-1 0 0,0 1 0,0 0 0,0 2 0,-1 0 0,0 0 0,-1 1 0,4 5-12,-8-8-44,0 1-1,0 1 1,-1 0-1,-1 0 1,1 0-1,-2 1 1,1 0-1,-1 1 1,-1-1-1,0 1 1,0 0-1,-1 1 1,-1-1-1,0 1 1,0-1-1,-1 1 1,-1 0-1,0 0 1,0 0-1,-1 0 1,-1 0-1,0 0 1,0-1-1,-2 1 1,1 0-1,-1-1 1,-1 1-1,0-1 1,-1 0 0,-5 10 44,-3-5-193,-1-1 0,0 0 1,-1-1-1,-1-1 1,0 0-1,0-1 0,-1 0 1,-1-2-1,0 0 1,-1-1-1,1-1 0,-2-1 1,1 0-1,-16 2 193,-97 11-5759,118-22 1189,8-6-2648</inkml:trace>
  <inkml:trace contextRef="#ctx0" brushRef="#br0" timeOffset="290.146">1110 140 13261,'0'0'5130,"0"0"-2530,0 0-695,-14 0-485,14 0-1415,-6 0 81,-1 0 1,1 0-1,-1 0 0,1 1 1,0 0-1,-1 0 0,1 1 1,0 0-1,0 0 0,0 0 1,0 1-1,0 0 0,0 0 1,1 0-1,-1 1 0,1 0 1,0 0-1,-1 1-86,-21 24 175,0 1 0,2 1 0,1 2 0,2 0 0,1 1 0,1 1 0,3 1-1,0 1 1,3 0 0,1 2 0,2-1 0,1 1 0,2 0 0,2 1 0,1 0 0,3 0 0,1 6-175,2-23-87,1 1 0,1-1 0,1 0 1,1-1-1,1 1 0,0-1 0,2 0 1,1 0-1,1-1 0,1 0 0,0-1 1,2 0-1,0-1 0,1-1 0,1 0 1,9 8 86,84 54-3371,22-34-3279,-59-39 138,-11-6-3167</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5:03.162"/>
    </inkml:context>
    <inkml:brush xml:id="br0">
      <inkml:brushProperty name="width" value="0.05" units="cm"/>
      <inkml:brushProperty name="height" value="0.05" units="cm"/>
    </inkml:brush>
  </inkml:definitions>
  <inkml:trace contextRef="#ctx0" brushRef="#br0">59 468 7015,'0'0'2738,"0"0"-1051,0 0-123,0 0-10,0 0-198,-11 12-150,-31 41-368,41-51-800,0 0 0,0 0 0,1 0 0,-1 0 0,1 0 0,-1 0 0,1 0 0,0 1 0,0-1 0,0 0 0,0 0 0,0 0 0,0 0 0,1 0 0,-1 0-1,1 0 1,-1 0 0,1 0 0,0 0 0,0 0 0,0 0 0,0 0 0,0 0 0,0-1 0,0 1 0,1 0 0,-1-1 0,1 1 0,-1-1 0,1 0 0,-1 1 0,1-1 0,0 0 0,0 0 0,0 0-1,-1 0 1,1 0 0,0-1 0,0 1 0,0 0 0,0-1 0,1 0 0,-1 1 0,0-1 0,0 0 0,0 0-38,11 1 148,-1 0 1,1-1-1,-1 0 0,0-1 1,1-1-1,-1 0 0,0 0 0,0-1 1,0-1-1,0 0 0,-1 0 1,0-1-1,1-1 0,-2 0 1,1-1-1,-1 0 0,0 0 1,0-1-1,-1 0 0,0-1 0,-1 0 1,0 0-1,0-1 0,-1 0 1,0 0-1,0-1 0,-2 0 1,1 0-1,-1 0 0,-1-1 1,0 0-1,0-2-148,-2 10 56,0 0 1,0 0-1,-1 0 0,1-1 1,-1 1-1,0-1 1,0 1-1,0-1 1,-1 0-1,0 1 0,0-1 1,0 1-1,0-1 1,-1 0-1,1 1 0,-1-1 1,-1 1-1,1-1 1,-1 1-1,1 0 1,-1 0-1,0-1 0,-1 1 1,1 0-1,-1 1 1,1-1-1,-1 0 0,0 1 1,-1 0-1,1-1 1,-1 1-1,1 1 0,-1-1 1,0 0-1,0 1 1,0 0-1,-2-1-56,0 2 11,0 0 0,0 0 1,0 0-1,0 1 0,0 0 0,0 0 0,0 0 1,0 1-1,0 0 0,0 0 0,1 1 0,-1-1 1,0 1-1,0 1 0,1-1 0,0 1 0,-1 0 1,1 0-1,0 0 0,0 1 0,1 0 0,-1 0 0,1 0 1,0 0-1,0 1 0,-3 4-11,0 1-2,0 1 0,1 0 0,0 1 0,1-1 0,0 1 0,1 0 0,1 0 0,0 1 0,0-1 0,1 1 0,1-1 0,-1 8 2,2 0-41,1 1 1,1 0-1,0-1 1,1 1-1,2-1 0,0 0 1,1 0-1,1 0 1,1-1-1,0 0 0,2-1 1,4 7 40,-10-17-180,2 0 0,-1 0 0,1 0 0,0-1 0,1 0 0,0 0 1,0 0-1,1-1 0,-1 0 0,1-1 0,0 0 0,1 0 0,-1 0 1,1-1-1,0-1 0,0 1 0,1-2 0,-1 1 0,0-1 0,1 0 1,0-1-1,-1 0 0,1-1 0,0 0 0,-1-1 0,1 1 0,2-2 180,2-4-41,-1-1-1,0 0 1,0-1 0,-1 0-1,0-1 1,-1 0-1,1-1 1,-2 0-1,0 0 1,0-2-1,-1 1 1,0-1-1,-1 0 1,0-1 0,-1 0-1,0 0 1,2-9 41,57-109 999,-14-5 3655,-51 202-3469,-3-39-1166,2 0 0,0 0 0,2-1 1,1 1-1,2 0 0,0-1 0,1 0 0,2 0 0,1 0 0,1-1 1,1 0-1,3 2-19,-11-22-14,0 0-1,1-1 1,0 0 0,0 0 0,0 0 0,0-1 0,1 1 0,-1-1 0,1 0 0,0 0 0,0 0 0,0-1 0,0 0 0,0 0-1,1 0 1,-1-1 0,0 1 0,1-1 0,-1-1 0,1 1 0,0-1 0,-1 0 0,1 0 0,-1-1 0,1 1 0,0-1 0,4-2 14,2 0-2,-1 0 1,0-1 0,0 0 0,0-1 0,-1 0 0,1-1-1,-1 0 1,-1 0 0,1-1 0,-1-1 0,0 0 0,-1 0 0,1-1 1,11-15 16,-1-1 0,-2-1 0,0 0 0,-2-1 0,-1-1 0,-1 0 0,-1-1 0,-2 0 0,-1-1 0,-1 0 0,-1 0 0,-2-1 0,-1 0 0,-2 0 0,-1-24-16,-1 52-10,0-1-1,0 0 1,-1 1 0,1-1 0,-1 0-1,0 1 1,0-1 0,-1 1-1,1-1 1,-1 1 0,1-1 0,-1 1-1,0 0 1,-1 0 0,1 0 0,0 0-1,-1 1 1,1-1 0,-1 0 0,-3-1 9,4 3-179,0 0 0,0 0 0,0 1-1,0-1 1,-1 1 0,1-1-1,0 1 1,0 0 0,0 0 0,-1 0-1,1 0 1,0 0 0,0 0-1,0 0 1,-1 1 0,1 0 0,0-1-1,0 1 1,0 0 0,0 0-1,0 0 1,0 0 0,0 0 0,0 1 180,-21 17-7250,5 4-7132</inkml:trace>
  <inkml:trace contextRef="#ctx0" brushRef="#br0" timeOffset="920.246">1449 435 8232,'0'0'3774,"0"0"-1617,0 0-134,0 0-64,0 0-731,0 0-390,-2 7-309,-1 1-406,1 0 0,1-1 0,0 1 1,0 0-1,0 0 0,1 0 0,0 0 0,0 0 1,1 0-1,0-1 0,0 1 0,2 2-123,-2-2 23,1-1 0,0 1 0,1-1 0,-1 0 0,1 0 0,1 0 0,-1 0 0,1-1 0,0 0 0,1 1 0,0-1 0,0-1 0,0 1-1,0-1 1,1 0 0,0 0 0,0 0 0,0-1 0,1 0 0,0 0 0,-1-1 0,1 0 0,0 0 0,1-1 0,-1 1 0,0-2 0,6 2-23,-3-2 12,-1-1 0,0 0 0,1 0 0,-1-1 1,0 0-1,0 0 0,1-1 0,-1 0 0,0-1 1,0 0-1,-1-1 0,1 0 0,-1 0 0,0 0 1,0-1-1,0-1 0,-1 1 0,1-1 0,-1 0 1,-1-1-1,1 0 0,-1 0 0,0 0 0,-1-1 1,0 0-1,0 0 0,-1 0 0,2-3-12,0-2 201,0 1 0,-1-1 0,0 0-1,-1-1 1,-1 1 0,0-1 0,0 0 0,-1 0 0,-1 0-1,-1 0 1,0 0 0,-1 0 0,-1-8-201,1 18 38,-1 1 1,1-1-1,-1 0 1,0 1-1,0-1 1,0 1-1,0-1 1,-1 1-1,1 0 1,-1 0-1,0 0 0,0 1 1,0-1-1,0 1 1,-1-1-1,1 1 1,-1 0-1,1 0 1,-1 1-1,0-1 1,1 1-1,-1-1 1,0 1-1,0 1 1,0-1-1,0 0 1,0 1-1,0 0 1,0 0-1,0 0 1,0 0-1,-1 1-38,-7 0 4,1 0 1,-1 1-1,0 1 1,1 0-1,-1 0 1,1 1-1,0 0 1,0 1-1,1 1 1,-6 3-5,4-1-13,0 1 1,1-1 0,0 2 0,1 0 0,0 0-1,1 1 1,0 0 0,1 0 0,0 1 0,0 0-1,2 1 1,-1 0 0,2 0 0,0 0 0,0 1-1,1-1 1,1 1 0,0 0 0,1 0 0,0 0-1,1 1 1,1-1 0,0 0 0,1 0 0,1 1-1,0-1 1,1 0 0,0-1 0,1 1 0,1 0-1,0-1 1,1 0 0,0 0 0,1-1 0,1 0-1,0 0 1,0 0 0,1-1 0,0-1-1,1 1 1,1-2 0,5 5 12,0-4-119,1-1 0,0-1 1,1-1-1,0 0 0,0-2 0,0 0 0,1 0 0,-1-2 0,1-1 0,0 0 1,0-1-1,0-1 0,0-1 0,0 0 0,7-3 119,-7-2-13,-1-2 0,1 0 1,-2-2-1,1 0 0,-1 0 0,-1-2 0,0 0 1,0-1-1,-2 0 0,1-1 0,-2-1 0,0 0 1,-1-1-1,0 0 0,7-15 13,9-15 89,-1-2-1,-3-1 1,-1-1-1,-3-1 1,8-34-89,-8-18 1436,-20 102-1415,0 1-1,0-1 1,0 1 0,0-1 0,-1 1-1,1-1 1,0 1 0,0-1 0,0 1-1,0-1 1,0 1 0,-1-1 0,1 1-1,0-1 1,0 1 0,-1 0 0,1-1-1,0 1 1,-1-1 0,1 1-1,-1 0 1,1-1 0,0 1 0,-1 0-1,1 0 1,-1-1 0,1 1 0,-1 0-1,1 0 1,-1 0 0,1-1 0,-1 1-1,1 0 1,-1 0 0,1 0-1,-1 0 1,1 0 0,-1 0 0,1 0-1,-1 0 1,1 0 0,-1 0 0,1 0-1,-1 1 1,1-1 0,-1 0 0,1 0-1,0 0 1,-1 1 0,1-1-1,-1 0 1,1 0 0,-1 1 0,1-1-1,0 0 1,-1 1 0,1-1 0,0 1-1,-1-1 1,1 0 0,0 1 0,0-1-21,-27 25 273,12 0-227,1 1 0,2 1 0,0 0 0,2 0 0,1 1 0,1 0 1,2 1-1,0 0 0,2 0 0,2 0 0,0 0 0,2 7-46,-1-21 2,-4 135-338,18-172-508,1-72 911,-12 62-31,2 1 1,0 0 0,2 0-1,1 0 1,2 1 0,1 0-1,1 0 1,2 1 0,1 1-1,1 0 1,17-23-37,-28 46 9,1 0 1,0 0-1,0 0 0,0 1 1,1-1-1,-1 1 0,1 1 0,0-1 1,0 1-1,1 0 0,-1 0 1,1 1-1,-1 0 0,1 0 1,0 1-1,0-1 0,-1 1 1,1 1-1,0 0 0,0 0 0,0 0 1,0 0-1,0 1 0,0 1 1,0-1-1,-1 1 0,1 0 1,-1 0-1,1 1 0,-1 0 0,0 0 1,0 1-1,0-1 0,0 1 1,5 5-10,8 9 5,-1 0 1,-1 2 0,0 0 0,-1 1-1,-2 1 1,0 0 0,-1 0-1,-1 2 1,-2 0 0,0 0 0,-1 1-1,-2 0 1,0 0 0,2 23-6,2 59-251,-8-55-2862,4-1-7328,-3-38-1330</inkml:trace>
  <inkml:trace contextRef="#ctx0" brushRef="#br0" timeOffset="1233.805">3036 87 14157,'6'-67'2696,"-2"48"1873,-3 28-2225,-19 174 582,13-94-2526,4 1 1,4-1-1,4 7-400,-1 43-582,-6-46-3470,0-66 1437,5 12-8900,-1-31 4020</inkml:trace>
  <inkml:trace contextRef="#ctx0" brushRef="#br0" timeOffset="1579.748">2965 645 4965,'-4'-17'645,"-52"-151"5607,-11 74 1291,48 81-4513,21 16-33,16 6-2920,0-1-1,0-1 1,1-1 0,0 0-1,0-2 1,0 0 0,1-1-1,0-1 1,-1 0 0,1-2-1,0-1 1,5 0-77,-18 1 9,24-1-1,-1-1 1,1-1-1,0-2 1,-1-1-1,0-1 1,0-1-1,-1-2 1,0-1-1,-1-2 0,0 0 1,-1-2-1,12-9-8,-34 22 11,-1 0 1,0-1-1,1 1 0,-1-1 0,0 0 0,0-1 0,0 1 0,-1-1 0,1 1 0,-1-1 0,0 0 0,0 0 1,0-1-1,-1 1 0,1-1 0,-1 1 0,0-1 0,0 0 0,-1 1 0,1-1 0,-1 0 0,0 0 0,-1 0 0,1 0 1,-1 0-1,0-1-11,0 5 4,0 1 1,-1-1 0,1 0 0,-1 1 0,1-1 0,0 1 0,-1-1-1,1 1 1,-1-1 0,1 1 0,-1 0 0,0-1 0,1 1-1,-1 0 1,1-1 0,-1 1 0,0 0 0,1 0 0,-1-1 0,0 1-1,1 0 1,-1 0 0,0 0 0,1 0 0,-1 0 0,0 0-1,1 0 1,-1 0 0,0 0 0,1 0 0,-1 0 0,0 1-1,1-1 1,-1 0 0,0 0 0,1 1 0,-1-1 0,1 0 0,-1 1-1,1-1 1,-1 1 0,1-1 0,-1 0 0,1 1 0,-1-1-1,1 1 1,-1 0 0,1-1 0,0 1 0,-1-1 0,1 1 0,0 0-1,-1-1 1,1 1-5,-5 17 21,2-1 0,0 1 0,0 0 0,2 0-1,0-1 1,1 1 0,1 0 0,0 0 0,2 0 0,0 0 0,1-1-1,1 0 1,2 7-21,3 16 12,-1 3 6,0-9 3,-2 1 0,-1 0 0,-2 0 0,-1 0 0,-2 12-21,-1-44 2,-1 0 1,1-1-1,-1 1 1,1-1-1,-1 1 1,0-1-1,0 0 0,0 1 1,0-1-1,0 0 1,-1 0-1,1 0 1,-1 0-1,1 0 1,-1 0-1,0 0 0,0 0 1,0 0-1,0-1 1,0 1-1,0-1 1,0 0-1,0 1 1,-1-1-1,1 0 0,0 0 1,-1-1-1,1 1 1,-1 0-1,1-1 1,-1 0-1,1 1 0,-1-1 1,-1 0-3,-92-10 77,-33-38 59,104 36-706,-1 2 1,0 0-1,-1 2 1,0 0-1,-19-1 570,11 7-5135,6 4-5563</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05:54:58.661"/>
    </inkml:context>
    <inkml:brush xml:id="br0">
      <inkml:brushProperty name="width" value="0.05" units="cm"/>
      <inkml:brushProperty name="height" value="0.05" units="cm"/>
    </inkml:brush>
  </inkml:definitions>
  <inkml:trace contextRef="#ctx0" brushRef="#br0">223 122 12107,'0'0'5195,"0"0"-2553,0 0-1062,0 0 171,0 0-299,0 0-528,0 0-401,-1 14-181,-1 396 465,20-232-3664,-12-147-101,0-11-1782,-2-8-2035</inkml:trace>
  <inkml:trace contextRef="#ctx0" brushRef="#br0" timeOffset="298.896">133 236 9801,'-6'-167'7597,"6"166"-7478,0 0 1,0-1 0,1 1 0,-1 0-1,0-1 1,0 1 0,1 0-1,-1 0 1,0-1 0,1 1-1,-1 0 1,1 0 0,0 0-1,-1-1 1,1 1 0,0 0-1,0 0 1,0 0 0,0 0-1,0 1 1,0-1 0,0 0-1,0 0 1,0 0 0,0 1-1,0-1 1,0 1 0,0-1 0,1 1-1,-1-1 1,0 1 0,1 0-1,-1-1 1,0 1 0,0 0-1,1 0 1,-1 0 0,0 0-1,1 0 1,-1 0 0,0 1-1,1-1 1,-1 0-120,59 18 735,-58-17-685,66 30 144,-2 3 0,-2 2 1,-1 3-1,-2 3 0,3 6-194,-51-40-3,-1 0 0,0 1-1,0 1 1,-1 0 0,0 0-1,-1 1 1,0 0 0,-1 1-1,0 0 1,-1 0 0,0 1-1,-1 0 1,0 1 0,-1 0-1,-1 0 1,3 9 3,-10-15 2,0 1 0,0-1-1,0 1 1,-1-1 0,0 0 0,-1 0 0,0-1 0,0 1 0,-1-1-1,0 1 1,0-2 0,0 1 0,-1 0 0,0-1 0,0 0 0,-1-1-1,0 1 1,0-1 0,0 0 0,0-1 0,-1 0 0,0 0-1,0-1 1,0 0 0,0 0 0,-3 0-2,-49 21-25,-2-3 0,0-2 0,-1-3 0,-1-3 0,-1-3 1,-60 2 24,9-7-3518,112-11-5937,18-1 1645</inkml:trace>
  <inkml:trace contextRef="#ctx0" brushRef="#br0" timeOffset="827.865">907 294 8776,'0'0'3267,"0"0"-891,0 0-219,0 0-235,0 0-828,0 0-646,0 0-282,0 0-70,6 6-27,9 11-34,-11-10-27,1-1 0,0 0 0,0 0 0,0 0 0,1-1 0,0 0 0,0 0 0,0 0 0,1-1 0,0 0 0,-1 0 0,1-1 0,1 0 0,-1 0 0,5 1-8,0-5-38,-1-1 1,1 0-1,0 0 1,-1-1-1,1-1 0,-1 0 1,0-1-1,0 0 0,-1 0 1,0-1-1,0-1 1,0 0-1,0 0 0,-1-1 1,-1 0-1,1 0 1,-1-1-1,-1 0 0,1-1 1,-2 0-1,3-3 38,-8 11 28,1 1 1,-1-1-1,1 0 0,-1 1 1,0-1-1,0 0 0,0 0 1,0 0-1,0 0 1,0 0-1,0 0 0,-1 0 1,1 0-1,-1 0 0,0 0 1,1 0-1,-1-1 0,0 1 1,0 0-1,0 0 0,-1 0 1,1 0-1,0-1 0,-1 1 1,1 0-1,-1 0 1,0 0-1,0 0 0,0 0 1,0 0-1,0 1 0,0-1 1,0 0-1,-1 0 0,1 1 1,-1-1-1,1 1 0,-1-1 1,0 1-1,1 0 0,-1-1 1,0 1-1,0 0 1,0 0-1,0 0-28,-12-1 235,0 1-1,0 0 1,0 0-1,0 1 1,0 1 0,0 1-1,0 0 1,0 1 0,0 0-1,0 1 1,1 0 0,0 2-1,0-1 1,0 1-1,1 1 1,0 0 0,0 1-1,0 1 1,1-1 0,1 2-1,-1 0-234,3 0-1,1 0 0,0 0 0,0 1 0,1-1 0,1 1 0,-1 1 0,2-1 0,0 1 0,0 0 0,1 0 0,1 0 0,0 1 0,0-1 0,1 0 0,1 1 0,0-1 0,1 1 0,0-1 1,1 0-1,0 1 0,1-1 0,0 0 0,1-1 0,1 1 0,0-1 0,0 1 0,1-1 0,0-1 0,1 1 0,1-1 0,-1 0 0,1-1 0,1 0 0,0 0 0,0-1 0,1 0 0,0-1 0,7 5 1,-7-6-109,0 0 0,0 0-1,1 0 1,0-2 0,0 1 0,0-1 0,0-1 0,1 0 0,-1-1-1,1 0 1,0 0 0,-1-2 0,1 1 0,0-1 0,0-1 0,0 0-1,-1-1 1,1 0 0,-1-1 0,1 0 0,-1-1 0,0 0 0,0-1-1,0 0 1,-1-1 0,0 0 0,6-5 109,2-8 33,0-2 0,-2 0 1,-1-1-1,0-1 0,-2 0 0,-1-1 0,0 0 0,-2-1 1,-1 0-1,-1-1 0,-1 1 0,-1-2 0,-2 1 0,0-6-33,6-87 2878,-27 149-337,4 217-1219,12-130-1005,-13 92-183,4-114-1669,6 0 0,5 81 1535,0-169-377,-1 0 0,1-1 0,0 1 0,0 0 0,1-1 0,-1 0 0,2 1 0,-1-1 0,1 0 0,0 0 0,0 0 0,0 0 0,2 1 377,1-4-4229,-3-8-2550,-3-8-1522</inkml:trace>
  <inkml:trace contextRef="#ctx0" brushRef="#br0" timeOffset="1118.927">1412 556 6887,'4'-59'1377,"19"-96"3550,-23 150-4591,1 0 1,0 0-1,0 0 0,0 1 1,0-1-1,1 0 0,0 0 1,0 1-1,0-1 0,1 1 1,-1 0-1,1-1 0,0 1 1,0 1-1,1-1 0,-1 0 1,1 1-1,0-1 0,0 1 1,0 0-1,0 1 0,0-1 0,1 1 1,-1 0-1,1 0 0,0 0 1,-1 0-1,1 1 0,0 0 1,0 0-1,1 0-336,7 3 68,1 1 0,-1 1 0,0 0 0,0 1 0,0 0 0,-1 0 0,0 2 0,0 0 0,0 0-1,-1 1 1,0 0 0,0 1 0,-1 0 0,0 1 0,-1 0 0,0 0 0,-1 1 0,0 1 0,-1-1 0,0 1 0,0 0 0,-1 2-68,44 124 11,-49-132-35,0-1 0,0 0 0,-1 1 0,0-1 1,0 0-1,0 1 0,0-1 0,-1 0 0,0 0 0,0 1 0,-1-1 0,1 0 0,-1 0 0,0 0 0,-1 0 0,1-1 0,-1 1 0,0 0 0,0-1 0,0 0 0,0 0 0,-1 0 0,0 0 0,0-1 1,-4 4 23,-1-2-130,0 0 1,0-1-1,-1 0 1,0 0 0,0-1-1,0 0 1,0-1 0,0 0-1,-1 0 1,1-1 0,-4-1 129,-69-9-5726,54-2-407</inkml:trace>
  <inkml:trace contextRef="#ctx0" brushRef="#br0" timeOffset="2273.72">2069 491 5765,'0'0'5579,"0"0"-2734,0 0-837,0 0 111,0 0-667,0 0-592,0 0-369,-2 8-144,1-5-312,0-1 0,1 1 0,-1 0 0,0 0 0,1 0 0,0 0 0,0 0 0,0 0 0,0 0 0,0 0 0,0 0 0,1 0 0,0 0 0,-1 0 0,1-1 0,0 1 0,0 0 0,1 0 0,-1-1 0,0 1 0,1-1 0,0 1 0,0-1 0,-1 1 0,1-1 0,1 0 0,1 2-35,4 2 25,1 1 1,0-1 0,0 0 0,0-1 0,1 0 0,0-1 0,0 0 0,0 0 0,1-1 0,-1-1 0,1 0 0,0 0 0,-1-1-1,1 0 1,0-1 0,0 0 0,0 0 0,9-3-26,-13 2 4,-1 0 1,0 0-1,0-1 0,1 1 0,-1-2 1,0 1-1,0-1 0,-1 1 0,1-2 1,-1 1-1,1-1 0,-1 1 0,0-2 0,0 1 1,-1 0-1,1-1 0,-1 0 0,0 0 1,0 0-1,-1 0 0,0-1 0,1 0 1,-2 1-1,1-1 0,-1 0 0,0-1 1,0 1-1,-1 0 0,1 0 0,-1-1 0,-1-4-4,2 5 91,-1-1 0,-1 0-1,0 1 1,0-1-1,0 0 1,-1 0 0,1 1-1,-2-1 1,1 1-1,-1-1 1,0 1 0,0-1-1,-1 1 1,0 0-1,0 0 1,0 0-1,-1 1 1,0-1 0,0 1-1,0 0 1,-1 0-1,1 0 1,-1 0 0,-1 1-1,1 0 1,-1 0-1,1 1 1,-1-1 0,0 1-1,0 0 1,0 1-1,-1-1 1,1 1-91,-3 0 20,1-1 0,-1 1 1,0 1-1,0-1 0,0 2 0,0-1 0,0 1 1,0 0-1,0 1 0,1 0 0,-1 1 0,0-1 1,0 2-1,1-1 0,-1 1 0,1 1 0,0-1 1,0 1-1,0 1 0,1 0 0,-1 0 0,1 0 0,0 1 1,0 0-1,1 0 0,0 1 0,0-1 0,1 2 1,0-1-1,0 0 0,0 1 0,1 0 0,0 0 1,1 0-1,-1 1 0,2-1 0,-2 5-20,4 2-9,-1 0-1,2 0 0,0 0 1,1 0-1,0 0 1,1-1-1,1 1 0,0-1 1,1 0-1,1 0 1,0 0-1,1-1 0,0 0 1,1 0-1,1 0 1,0-1-1,0-1 0,1 0 1,1 0-1,1 0 10,3 4-18,2-2 0,0 0-1,0-1 1,1-1 0,1 0-1,-1-1 1,2-1 0,-1-1-1,1-1 1,1-1 0,-1-1-1,1 0 1,0-1 0,1-2 18,-2 1-35,1-1 0,0-1 0,0-1 1,0-1-1,0-1 0,0-1 0,-1 0 0,1-2 1,-1 0-1,0-2 0,0 0 0,-1-1 0,0-1 0,0 0 1,-1-2-1,-1 0 0,1-1 0,-2-1 0,0 0 1,0-1-1,-1-1 0,-1-1 0,7-10 35,-5 4 53,-1-1-1,-1 0 0,-1-1 1,-1-1-1,-1 0 1,-2 0-1,0-1 0,-2 0 1,0-1-1,-2 0 1,-1-4-53,-3 29 14,0 1 1,-1-1-1,0 1 1,1-1-1,-1 1 0,0-1 1,0 0-1,0 1 1,0-1-1,0 0 1,0 1-1,0-1 1,-1 1-1,1-1 1,0 1-1,-1-1 0,1 0 1,-1 1-1,0 0 1,0-1-1,1 1 1,-1-1-1,0 1 1,0 0-1,0 0 1,0-1-1,-1 1 1,1 0-1,0 0 0,0 0 1,-1 0-1,1 0 1,0 1-1,-1-1 1,1 0-1,-1 1 1,1-1-1,-1 1 1,0-1-1,1 1 0,-1 0 1,1 0-1,-1-1 1,0 1-1,1 0 1,-1 1-1,1-1 1,-1 0-15,-6 5 34,0-1 0,0 2 1,1-1-1,0 1 0,0 0 1,1 0-1,-1 1 1,2 0-1,-1 0 0,1 0 1,0 1-1,0 0 0,1 0 1,0 0-1,0 1 1,0 2-35,-8 22 39,0 0 1,3 2 0,1-1-1,1 1 1,2 0 0,1 0 0,2 1-1,2-1 1,2 25-40,-2-59-11,-1 0 0,1 0 0,0 0 0,-1 1 0,1-1 0,0 0 0,0 0 0,0 0 0,0 1 0,0-1 0,0 0 0,0 0 0,0 0 0,0 1 0,0-1 0,1 0 0,-1 0 0,1 0 0,-1 0 0,1 0 0,-1 0 0,1 0 0,-1 0 0,1 0 0,0 0 0,0 0 0,-1 0 0,1 0 0,0 0 0,0-1 0,0 1 0,0 0 0,0-1 0,0 1 0,0 0 0,0-1 0,0 1 0,0-1 0,1 0 0,-1 1 0,0-1 0,0 0 0,0 0 0,0 0 0,1 0 0,-1 0 0,0 0 0,0 0 11,43-70-118,9-104 196,-45 139-66,1 0 0,2 1 0,1 0 1,2 1-1,6-10-12,-18 40-1,-1-1 0,0 1 0,1 0 0,0 0 0,0-1-1,0 1 1,0 1 0,0-1 0,0 0 0,1 0 0,-1 1 0,1-1 0,0 1 0,0 0 0,0 0-1,0 0 1,0 0 0,1 1 0,-1-1 0,0 1 0,1 0 0,-1 0 0,1 0 0,-1 0 0,1 1-1,-1-1 1,1 1 0,0 0 0,-1 0 0,1 0 0,0 1 0,-1-1 0,1 1 0,1 0 1,8 7-11,-1 1 0,0 0 1,-1 0-1,0 1 0,-1 0 1,0 1-1,0 0 0,-1 1 1,-1 0-1,2 4 11,175 280-1036,-141-243-447,-36-45 618,-1-1 0,1 1 1,1-2-1,-1 1 0,1-1 0,0-1 0,1 1 1,-1-2-1,1 1 0,0-1 0,0-1 1,0 0-1,1 0 0,-1-1 0,1 0 0,4-1 865,68-17-3054,2-48 4678,-68 41-291,-1-2 0,-2 0 0,0-1 0,-2 0 0,-1-1 0,-1-1 0,4-20-1333,-6 27 650,-1-1-94,-1 7-115,0-1-1,-1 0 0,-1 0 1,0 0-1,-1-1 0,-1 1 1,-1-1-1,0 0 0,-1 0 1,-1 0-441,0 13 88,0 1 1,0 0-1,0 0 1,0-1 0,-1 1-1,1 0 1,-1 0 0,0 0-1,0 0 1,0 1-1,-1-1 1,1 0 0,0 1-1,-1 0 1,0-1 0,0 1-1,1 0 1,-1 1-1,0-1 1,-1 0 0,1 1-1,0 0 1,0-1 0,-1 1-1,1 1 1,0-1-1,-1 0 1,-2 1-89,-101 7 625,97-4-617,1 1-1,0-1 0,0 2 1,0-1-1,0 2 0,1-1 1,0 1-1,0 0 0,0 0 1,1 1-1,0 0 0,0 1 1,1-1-1,0 1 0,0 1 1,1-1-1,0 1 0,0 0 0,1 0 1,0 0-1,1 0 0,0 1 1,1 0-1,0-1 0,0 1 1,1 0-1,0 1-7,-1 12-99,2 0 1,1 0-1,1 0 1,0-1-1,2 1 1,1-1-1,0 0 1,2 0-1,0 0 1,2-1-1,3 7 99,-10-25-187,-1 0 1,1 0-1,0 0 0,0 0 0,0 0 0,0 0 0,0-1 0,1 1 1,-1-1-1,1 1 0,0-1 0,-1 0 0,1 0 0,0 0 0,0 0 0,1-1 1,-1 1-1,0-1 0,0 0 0,1 0 0,-1 0 0,1 0 0,-1-1 1,1 1-1,-1-1 0,1 0 0,-1 0 0,4-1 187,-3 1-40,-1-1 0,1-1-1,-1 1 1,1 0 0,-1-1-1,1 0 1,-1 0 0,0 0-1,0 0 1,0 0 0,0-1-1,0 1 1,0-1 0,-1 0 0,0 0-1,1 0 1,-1 0 0,0 0 40,6-14 71,-1 0 1,0 1 0,-1-2-1,-1 1 1,-1-1 0,-1 0-1,0 0 1,-1-4-72,1 3 206,21-158 1358,39-211 556,-56 359-1973,-1 3 1876,-8 55-905,-28 280-317,32-243-671,3-1 0,3-1-1,3 1 1,3 3-130,21 69-2478,-20-96-1446,-1-19-2621,4-4-8002</inkml:trace>
  <inkml:trace contextRef="#ctx0" brushRef="#br0" timeOffset="3315">4309 541 2370,'0'0'1201,"0"0"-106,0 0 277,0 0 0,5 10-118,16 29-117,-19-36-980,1-1 0,-1 0-1,1 1 1,-1-1 0,1 0 0,0-1-1,0 1 1,0 0 0,0-1-1,0 0 1,0 0 0,0 1-1,1-2 1,-1 1 0,0 0 0,1-1-1,-1 0 1,0 1 0,1-1-1,-1-1 1,0 1 0,1 0 0,-1-1-1,0 0 1,0 1 0,1-1-1,-1-1 1,0 1 0,0 0-1,0-1 1,0 0-157,6-4 330,0 0 0,0-1-1,-1 0 1,0 0 0,-1-1 0,0 0-1,0-1 1,0 1 0,-1-1 0,-1-1-1,1 1 1,-1-1 0,-1 0 0,0 0-1,0 0 1,-1 0 0,-1-1 0,0 1-1,0-1 1,-1 0 0,0 0 0,0 1-1,-2-1 1,1 0 0,-1 0 0,-2-3-330,2 10 48,0 0-1,-1 0 1,0 0 0,0 0 0,0 0 0,0 1 0,-1-1 0,1 0 0,-1 1 0,0 0 0,0 0 0,0 0 0,0 0 0,-1 0-1,1 1 1,-1-1 0,0 1 0,0 0 0,1 0 0,-1 1 0,-1-1 0,1 1 0,0 0 0,0 0 0,0 0 0,-1 0-1,1 1 1,0-1 0,-1 1 0,1 1 0,0-1 0,-1 0 0,1 1 0,0 0 0,0 0 0,-1 0 0,1 1 0,0-1-1,0 1 1,0 0 0,1 0 0,-3 2-48,-5 6 9,1 1 0,0 0 0,1 1 1,0 0-1,0 1 0,2-1 0,-1 1 0,2 1 0,0-1 0,0 1 0,2 1 0,-1-1 0,2 0 0,0 1 0,1 0 0,0 0 1,1 0-1,1-1 0,0 1 0,2 11-9,-1-14-136,1 1-1,0-1 1,0 0 0,2 0 0,-1 0 0,1-1 0,1 1 0,0-1 0,1 0-1,0 0 1,1-1 0,0 0 0,0 0 0,1-1 0,0 1 0,1-2 0,0 1-1,1-1 1,-1-1 0,2 0 0,-1 0 0,1-1 0,0 0 0,0-1 0,0 0-1,1-1 1,-1 0 0,1-1 0,0 0 0,1-1 0,-1 0 0,0-1-1,0 0 1,1-1 0,-1-1 0,1 0 0,-1 0 0,0-2 0,0 1 0,3-2 136,3-7 3,-1 0 0,0-1 0,-1-1 0,0-1 1,-1 0-1,0-1 0,-1-1 0,-1 0 0,-1-1 1,0 0-1,-1 0 0,-1-2 0,-1 1 0,0-1 1,2-10-4,2 3 53,-11 22-47,6-11 379,0 0 0,-1 0 0,0-1 0,-2 0 0,0 0 0,0 0 0,-2 0 0,2-18-385,-5 33 49,-1 1 0,0-1 0,0 0 0,0 1 0,0-1 0,0 1 0,-1-1 1,1 1-1,0-1 0,0 1 0,0 0 0,0-1 0,-1 1 0,1 0 0,0 0 0,0 0 1,0 0-1,-1 0 0,1 0 0,0 0 0,0 1 0,0-1 0,0 0 0,-1 1 0,1-1 1,0 0-1,0 1 0,0 0 0,0-1 0,0 1 0,0 0 0,0-1 0,0 1 0,0 0 1,0 0-1,1 0 0,-1 0 0,0 0 0,1 0 0,-1 0 0,0 0 0,1 0 0,-1 0 1,1 0-1,-1 1-49,-15 22 138,1 1 1,1 1 0,2 0 0,0 1 0,2 0-1,1 1 1,1 0 0,1 1 0,1-1 0,2 1-1,0 19-138,0 19-74,5-67 65,0 1 0,0-1 1,-1 0-1,1 0 1,0 0-1,0 0 0,-1 0 1,1 0-1,0 0 0,0 0 1,-1-1-1,1 1 0,0 0 1,0 0-1,-1-1 1,1 1-1,0 0 0,-1-1 1,1 1-1,-1 0 0,1-1 1,0 1-1,-1-1 1,1 1-1,-1-1 0,1 0 1,-1 1-1,1-1 0,-1 1 1,0-1-1,1 0 0,-1 1 1,0-1-1,1 0 1,-1 0-1,0 1 0,0-1 1,0 0-1,0 0 0,0 1 1,1-1-1,-1 0 1,-1 0-1,1 1 0,0-1 1,0 0-1,0 0 9,44-160 119,-39 130-110,1 1-1,2 0 0,1 0 0,2 1 0,1 0 0,1 1 0,1 0 0,1 1 0,6-6-8,-18 29 2,0 0-1,1 1 1,-1-1 0,1 1-1,0-1 1,0 1 0,0 0-1,0 0 1,0 1 0,1-1-1,0 1 1,-1 0 0,1 0-1,0 1 1,0-1-1,0 1 1,0 0 0,0 0-1,0 1 1,0 0 0,0-1-1,0 2 1,0-1 0,0 1-1,0-1 1,0 1 0,0 1-1,0-1 1,0 1-1,-1 0 1,1 0 0,0 0-1,-1 1 1,0-1 0,1 1-1,-1 0 1,0 0 0,-1 1-1,4 3-1,17 17-6,-2 1 1,-1 2-1,-1 0 0,-1 1 1,-2 1-1,-1 1 0,2 5 6,3 5-115,2 3-476,8 15-2341,-9-21-2449,-10-17-2248</inkml:trace>
  <inkml:trace contextRef="#ctx0" brushRef="#br0" timeOffset="3561.14">5476 241 993,'12'-157'15193,"-11"152"-15243,8-41 5964,-5 38-2294,-5 30-2262,-27 186 351,1 292-1870,25-484-382,0 59-2382,16-34-4225,-4-34 637,0-6-2402</inkml:trace>
  <inkml:trace contextRef="#ctx0" brushRef="#br0" timeOffset="3783.171">5382 434 2242,'0'0'8776,"0"0"-5733,0 0-448,0 0-289,0 0-1057,0 0-480,0 0-353,0 0-192,0 0-31,74-17-1,-18 22-96,10-5-96,1 0 0,-4 0-545,2-2-1537,-7-8-3715,-4-2-7079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CA8D-530D-4263-98B1-56AA327A47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5688B4-6202-4869-80CF-B672B196C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5CFD12-414C-4FE3-B592-A05C411031A5}"/>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5" name="Footer Placeholder 4">
            <a:extLst>
              <a:ext uri="{FF2B5EF4-FFF2-40B4-BE49-F238E27FC236}">
                <a16:creationId xmlns:a16="http://schemas.microsoft.com/office/drawing/2014/main" id="{7BACC84D-50B5-4177-93BD-897C5AF5B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71994-687F-4D9A-8380-A8F13F592E04}"/>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58343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A01C-B243-40F7-B537-88A621A231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1ADC37-AED2-4D24-9A31-3D3D15E5D7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C43F3-1E07-4B40-A3D3-65C63F1FFD26}"/>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5" name="Footer Placeholder 4">
            <a:extLst>
              <a:ext uri="{FF2B5EF4-FFF2-40B4-BE49-F238E27FC236}">
                <a16:creationId xmlns:a16="http://schemas.microsoft.com/office/drawing/2014/main" id="{D0607B93-C52C-4EF4-A1BF-B70B0D32C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51C23-AB11-4AE4-A35E-E3F7D7B2CD63}"/>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186515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2BF90-AB87-43FC-AE52-65FC987A9A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21562D-EEB4-4B30-B1F4-85A21011FD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56B89-DD7E-4B5C-9A91-45DE8DFC2365}"/>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5" name="Footer Placeholder 4">
            <a:extLst>
              <a:ext uri="{FF2B5EF4-FFF2-40B4-BE49-F238E27FC236}">
                <a16:creationId xmlns:a16="http://schemas.microsoft.com/office/drawing/2014/main" id="{C5E47318-1EFC-4CCA-9B78-15BAB3477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29AB0-EDFE-47B1-85B5-0C1D9C0B0298}"/>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301610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AB03-5DE1-42FF-87B8-5E4B5F1528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36140-ACE9-41F2-86A5-C70488DF9A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BBCF5-000B-42B5-AF24-51F7365DB6AF}"/>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5" name="Footer Placeholder 4">
            <a:extLst>
              <a:ext uri="{FF2B5EF4-FFF2-40B4-BE49-F238E27FC236}">
                <a16:creationId xmlns:a16="http://schemas.microsoft.com/office/drawing/2014/main" id="{2529AF01-6CB8-4DFA-89D2-3ECFCE3E1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C388C-FE78-4997-862B-9BFA18A35204}"/>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31471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B9CA-0B07-4FF8-B425-1447C03ABD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0EAC7F-BF50-47E4-90F5-21EDBAD024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A1D697-6749-4BA9-8F6E-ED945AC296FA}"/>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5" name="Footer Placeholder 4">
            <a:extLst>
              <a:ext uri="{FF2B5EF4-FFF2-40B4-BE49-F238E27FC236}">
                <a16:creationId xmlns:a16="http://schemas.microsoft.com/office/drawing/2014/main" id="{EE0981A8-506F-4792-9C75-C4E4C2A65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95C0B-87F7-4E2F-AE8F-BC9AD05BAA06}"/>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399144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8C86-2A6A-44CF-AFD3-27020A88CF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BAC3C7-0413-4A2C-9AEF-FCF392CC62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702F2E-EB40-4F3A-930C-7F20B8CED2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53BE97-6995-4920-B1FF-C0A85D022CA0}"/>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6" name="Footer Placeholder 5">
            <a:extLst>
              <a:ext uri="{FF2B5EF4-FFF2-40B4-BE49-F238E27FC236}">
                <a16:creationId xmlns:a16="http://schemas.microsoft.com/office/drawing/2014/main" id="{97CB4D42-7DF6-444F-8CC6-E0D24ABED8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21D35-2442-49C9-B4EF-C7140C72AC6B}"/>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218738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39E5-E8C6-4C8C-99E9-E22AFCFD57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4E528A-1F57-498F-BCC0-4E14831E04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25AA96-2F95-44AC-8586-0E1D8A7F9E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5BC13A-B54A-4145-A8A5-1522D6749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5E0A7E-022A-414C-8E2A-7364C88148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D753AB-2898-41C9-9F6C-B136712B1248}"/>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8" name="Footer Placeholder 7">
            <a:extLst>
              <a:ext uri="{FF2B5EF4-FFF2-40B4-BE49-F238E27FC236}">
                <a16:creationId xmlns:a16="http://schemas.microsoft.com/office/drawing/2014/main" id="{AF0E1439-29D8-495C-9FAB-0F69F57F28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71D797-78BA-45F3-AF7B-5CD8E1418906}"/>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410041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545-346B-4D0B-B1E5-DF54AB296E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B77BA2-40EA-4D9F-B264-4E1FC83AE277}"/>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4" name="Footer Placeholder 3">
            <a:extLst>
              <a:ext uri="{FF2B5EF4-FFF2-40B4-BE49-F238E27FC236}">
                <a16:creationId xmlns:a16="http://schemas.microsoft.com/office/drawing/2014/main" id="{5D4F99C2-D24F-41E5-839E-6CABB79091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67B92C-22FC-405F-AEE2-2BCCF031CB11}"/>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277867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A966D-8C7E-4042-8D49-81093A4644D2}"/>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3" name="Footer Placeholder 2">
            <a:extLst>
              <a:ext uri="{FF2B5EF4-FFF2-40B4-BE49-F238E27FC236}">
                <a16:creationId xmlns:a16="http://schemas.microsoft.com/office/drawing/2014/main" id="{B0D1C4E7-687E-476A-BBAE-8E6DB4093D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958F11-448F-43A7-9AB0-26B7B516A621}"/>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251843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B643-B673-4180-A42D-B5403D786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AA230E-FF44-4C53-8C84-DA3A43F9B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88E5C4-52EC-4414-9C35-9350D28BB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D7E6A5-2E7A-4F12-9694-F9D83F3D970C}"/>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6" name="Footer Placeholder 5">
            <a:extLst>
              <a:ext uri="{FF2B5EF4-FFF2-40B4-BE49-F238E27FC236}">
                <a16:creationId xmlns:a16="http://schemas.microsoft.com/office/drawing/2014/main" id="{3073DA23-EA00-4D79-9B7E-63D76C85A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0BD89-D307-4A9C-9557-A1B18F67072F}"/>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247730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7F3-87A8-47AC-B995-FDEAB9130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33946A-5078-4EDB-80D1-30865AC12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3592B3-D066-4AE9-BC0D-251CF24AB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4004A8-43D4-4453-B89A-8B7C0A0E2C72}"/>
              </a:ext>
            </a:extLst>
          </p:cNvPr>
          <p:cNvSpPr>
            <a:spLocks noGrp="1"/>
          </p:cNvSpPr>
          <p:nvPr>
            <p:ph type="dt" sz="half" idx="10"/>
          </p:nvPr>
        </p:nvSpPr>
        <p:spPr/>
        <p:txBody>
          <a:bodyPr/>
          <a:lstStyle/>
          <a:p>
            <a:fld id="{7651A2EC-6AB0-4C43-A9F3-93C99046EB57}" type="datetimeFigureOut">
              <a:rPr lang="en-IN" smtClean="0"/>
              <a:t>30-11-2024</a:t>
            </a:fld>
            <a:endParaRPr lang="en-IN"/>
          </a:p>
        </p:txBody>
      </p:sp>
      <p:sp>
        <p:nvSpPr>
          <p:cNvPr id="6" name="Footer Placeholder 5">
            <a:extLst>
              <a:ext uri="{FF2B5EF4-FFF2-40B4-BE49-F238E27FC236}">
                <a16:creationId xmlns:a16="http://schemas.microsoft.com/office/drawing/2014/main" id="{B65397BB-FAD0-4CE1-BED4-E89B088459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5F23B-5BAF-4FA6-B6D2-1E7B63634412}"/>
              </a:ext>
            </a:extLst>
          </p:cNvPr>
          <p:cNvSpPr>
            <a:spLocks noGrp="1"/>
          </p:cNvSpPr>
          <p:nvPr>
            <p:ph type="sldNum" sz="quarter" idx="12"/>
          </p:nvPr>
        </p:nvSpPr>
        <p:spPr/>
        <p:txBody>
          <a:bodyPr/>
          <a:lstStyle/>
          <a:p>
            <a:fld id="{26232CB6-D29E-46BE-B274-1A27F01C0820}" type="slidenum">
              <a:rPr lang="en-IN" smtClean="0"/>
              <a:t>‹#›</a:t>
            </a:fld>
            <a:endParaRPr lang="en-IN"/>
          </a:p>
        </p:txBody>
      </p:sp>
    </p:spTree>
    <p:extLst>
      <p:ext uri="{BB962C8B-B14F-4D97-AF65-F5344CB8AC3E}">
        <p14:creationId xmlns:p14="http://schemas.microsoft.com/office/powerpoint/2010/main" val="126948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74500-EABA-4A66-9625-FEB0AB553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301F7-71CC-4A68-A5C2-2EBE4DBBA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E22B6-844E-46FA-9D3D-F206D187B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1A2EC-6AB0-4C43-A9F3-93C99046EB57}" type="datetimeFigureOut">
              <a:rPr lang="en-IN" smtClean="0"/>
              <a:t>30-11-2024</a:t>
            </a:fld>
            <a:endParaRPr lang="en-IN"/>
          </a:p>
        </p:txBody>
      </p:sp>
      <p:sp>
        <p:nvSpPr>
          <p:cNvPr id="5" name="Footer Placeholder 4">
            <a:extLst>
              <a:ext uri="{FF2B5EF4-FFF2-40B4-BE49-F238E27FC236}">
                <a16:creationId xmlns:a16="http://schemas.microsoft.com/office/drawing/2014/main" id="{6D852385-C395-4298-98AE-C73025FBD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214C30-BA13-4417-B7AF-E5DA96616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32CB6-D29E-46BE-B274-1A27F01C0820}" type="slidenum">
              <a:rPr lang="en-IN" smtClean="0"/>
              <a:t>‹#›</a:t>
            </a:fld>
            <a:endParaRPr lang="en-IN"/>
          </a:p>
        </p:txBody>
      </p:sp>
    </p:spTree>
    <p:extLst>
      <p:ext uri="{BB962C8B-B14F-4D97-AF65-F5344CB8AC3E}">
        <p14:creationId xmlns:p14="http://schemas.microsoft.com/office/powerpoint/2010/main" val="404946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image" Target="../media/image10.png"/><Relationship Id="rId42" Type="http://schemas.openxmlformats.org/officeDocument/2006/relationships/image" Target="../media/image20.png"/><Relationship Id="rId63" Type="http://schemas.openxmlformats.org/officeDocument/2006/relationships/customXml" Target="../ink/ink32.xml"/><Relationship Id="rId84" Type="http://schemas.openxmlformats.org/officeDocument/2006/relationships/image" Target="../media/image41.png"/><Relationship Id="rId138" Type="http://schemas.openxmlformats.org/officeDocument/2006/relationships/image" Target="../media/image68.png"/><Relationship Id="rId159" Type="http://schemas.openxmlformats.org/officeDocument/2006/relationships/customXml" Target="../ink/ink80.xml"/><Relationship Id="rId107" Type="http://schemas.openxmlformats.org/officeDocument/2006/relationships/customXml" Target="../ink/ink54.xml"/><Relationship Id="rId11" Type="http://schemas.openxmlformats.org/officeDocument/2006/relationships/image" Target="../media/image5.png"/><Relationship Id="rId32" Type="http://schemas.openxmlformats.org/officeDocument/2006/relationships/image" Target="../media/image15.png"/><Relationship Id="rId53" Type="http://schemas.openxmlformats.org/officeDocument/2006/relationships/customXml" Target="../ink/ink27.xml"/><Relationship Id="rId74" Type="http://schemas.openxmlformats.org/officeDocument/2006/relationships/image" Target="../media/image36.png"/><Relationship Id="rId128" Type="http://schemas.openxmlformats.org/officeDocument/2006/relationships/image" Target="../media/image63.png"/><Relationship Id="rId149" Type="http://schemas.openxmlformats.org/officeDocument/2006/relationships/customXml" Target="../ink/ink75.xml"/><Relationship Id="rId5" Type="http://schemas.openxmlformats.org/officeDocument/2006/relationships/image" Target="../media/image2.png"/><Relationship Id="rId95" Type="http://schemas.openxmlformats.org/officeDocument/2006/relationships/customXml" Target="../ink/ink48.xml"/><Relationship Id="rId160" Type="http://schemas.openxmlformats.org/officeDocument/2006/relationships/image" Target="../media/image79.png"/><Relationship Id="rId22" Type="http://schemas.openxmlformats.org/officeDocument/2006/relationships/customXml" Target="../ink/ink11.xml"/><Relationship Id="rId43" Type="http://schemas.openxmlformats.org/officeDocument/2006/relationships/customXml" Target="../ink/ink22.xml"/><Relationship Id="rId64" Type="http://schemas.openxmlformats.org/officeDocument/2006/relationships/image" Target="../media/image31.png"/><Relationship Id="rId118" Type="http://schemas.openxmlformats.org/officeDocument/2006/relationships/image" Target="../media/image58.png"/><Relationship Id="rId139" Type="http://schemas.openxmlformats.org/officeDocument/2006/relationships/customXml" Target="../ink/ink70.xml"/><Relationship Id="rId85" Type="http://schemas.openxmlformats.org/officeDocument/2006/relationships/customXml" Target="../ink/ink43.xml"/><Relationship Id="rId150" Type="http://schemas.openxmlformats.org/officeDocument/2006/relationships/image" Target="../media/image74.png"/><Relationship Id="rId12" Type="http://schemas.openxmlformats.org/officeDocument/2006/relationships/customXml" Target="../ink/ink6.xml"/><Relationship Id="rId17" Type="http://schemas.openxmlformats.org/officeDocument/2006/relationships/image" Target="../media/image8.png"/><Relationship Id="rId33" Type="http://schemas.openxmlformats.org/officeDocument/2006/relationships/customXml" Target="../ink/ink17.xml"/><Relationship Id="rId38" Type="http://schemas.openxmlformats.org/officeDocument/2006/relationships/image" Target="../media/image18.png"/><Relationship Id="rId59" Type="http://schemas.openxmlformats.org/officeDocument/2006/relationships/customXml" Target="../ink/ink30.xml"/><Relationship Id="rId103" Type="http://schemas.openxmlformats.org/officeDocument/2006/relationships/customXml" Target="../ink/ink52.xml"/><Relationship Id="rId108" Type="http://schemas.openxmlformats.org/officeDocument/2006/relationships/image" Target="../media/image53.png"/><Relationship Id="rId124" Type="http://schemas.openxmlformats.org/officeDocument/2006/relationships/image" Target="../media/image61.png"/><Relationship Id="rId129" Type="http://schemas.openxmlformats.org/officeDocument/2006/relationships/customXml" Target="../ink/ink65.xml"/><Relationship Id="rId54" Type="http://schemas.openxmlformats.org/officeDocument/2006/relationships/image" Target="../media/image26.png"/><Relationship Id="rId70" Type="http://schemas.openxmlformats.org/officeDocument/2006/relationships/image" Target="../media/image34.png"/><Relationship Id="rId75" Type="http://schemas.openxmlformats.org/officeDocument/2006/relationships/customXml" Target="../ink/ink38.xml"/><Relationship Id="rId91" Type="http://schemas.openxmlformats.org/officeDocument/2006/relationships/customXml" Target="../ink/ink46.xml"/><Relationship Id="rId96" Type="http://schemas.openxmlformats.org/officeDocument/2006/relationships/image" Target="../media/image47.png"/><Relationship Id="rId140" Type="http://schemas.openxmlformats.org/officeDocument/2006/relationships/image" Target="../media/image69.png"/><Relationship Id="rId145" Type="http://schemas.openxmlformats.org/officeDocument/2006/relationships/customXml" Target="../ink/ink73.xml"/><Relationship Id="rId161" Type="http://schemas.openxmlformats.org/officeDocument/2006/relationships/customXml" Target="../ink/ink81.xml"/><Relationship Id="rId1" Type="http://schemas.openxmlformats.org/officeDocument/2006/relationships/slideLayout" Target="../slideLayouts/slideLayout1.xml"/><Relationship Id="rId6" Type="http://schemas.openxmlformats.org/officeDocument/2006/relationships/customXml" Target="../ink/ink3.xml"/><Relationship Id="rId23" Type="http://schemas.openxmlformats.org/officeDocument/2006/relationships/image" Target="../media/image11.png"/><Relationship Id="rId28" Type="http://schemas.openxmlformats.org/officeDocument/2006/relationships/image" Target="../media/image13.png"/><Relationship Id="rId49" Type="http://schemas.openxmlformats.org/officeDocument/2006/relationships/customXml" Target="../ink/ink25.xml"/><Relationship Id="rId114" Type="http://schemas.openxmlformats.org/officeDocument/2006/relationships/image" Target="../media/image56.png"/><Relationship Id="rId119" Type="http://schemas.openxmlformats.org/officeDocument/2006/relationships/customXml" Target="../ink/ink60.xml"/><Relationship Id="rId44" Type="http://schemas.openxmlformats.org/officeDocument/2006/relationships/image" Target="../media/image21.png"/><Relationship Id="rId60" Type="http://schemas.openxmlformats.org/officeDocument/2006/relationships/image" Target="../media/image29.png"/><Relationship Id="rId65" Type="http://schemas.openxmlformats.org/officeDocument/2006/relationships/customXml" Target="../ink/ink33.xml"/><Relationship Id="rId81" Type="http://schemas.openxmlformats.org/officeDocument/2006/relationships/customXml" Target="../ink/ink41.xml"/><Relationship Id="rId86" Type="http://schemas.openxmlformats.org/officeDocument/2006/relationships/image" Target="../media/image42.png"/><Relationship Id="rId130" Type="http://schemas.openxmlformats.org/officeDocument/2006/relationships/image" Target="../media/image64.png"/><Relationship Id="rId135" Type="http://schemas.openxmlformats.org/officeDocument/2006/relationships/customXml" Target="../ink/ink68.xml"/><Relationship Id="rId151" Type="http://schemas.openxmlformats.org/officeDocument/2006/relationships/customXml" Target="../ink/ink76.xml"/><Relationship Id="rId156" Type="http://schemas.openxmlformats.org/officeDocument/2006/relationships/image" Target="../media/image77.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customXml" Target="../ink/ink20.xml"/><Relationship Id="rId109" Type="http://schemas.openxmlformats.org/officeDocument/2006/relationships/customXml" Target="../ink/ink55.xml"/><Relationship Id="rId34" Type="http://schemas.openxmlformats.org/officeDocument/2006/relationships/image" Target="../media/image16.png"/><Relationship Id="rId50" Type="http://schemas.openxmlformats.org/officeDocument/2006/relationships/image" Target="../media/image24.png"/><Relationship Id="rId55" Type="http://schemas.openxmlformats.org/officeDocument/2006/relationships/customXml" Target="../ink/ink28.xml"/><Relationship Id="rId76" Type="http://schemas.openxmlformats.org/officeDocument/2006/relationships/image" Target="../media/image37.png"/><Relationship Id="rId97" Type="http://schemas.openxmlformats.org/officeDocument/2006/relationships/customXml" Target="../ink/ink49.xml"/><Relationship Id="rId104" Type="http://schemas.openxmlformats.org/officeDocument/2006/relationships/image" Target="../media/image51.png"/><Relationship Id="rId120" Type="http://schemas.openxmlformats.org/officeDocument/2006/relationships/image" Target="../media/image59.png"/><Relationship Id="rId125" Type="http://schemas.openxmlformats.org/officeDocument/2006/relationships/customXml" Target="../ink/ink63.xml"/><Relationship Id="rId141" Type="http://schemas.openxmlformats.org/officeDocument/2006/relationships/customXml" Target="../ink/ink71.xml"/><Relationship Id="rId146" Type="http://schemas.openxmlformats.org/officeDocument/2006/relationships/image" Target="../media/image72.png"/><Relationship Id="rId7" Type="http://schemas.openxmlformats.org/officeDocument/2006/relationships/image" Target="../media/image3.png"/><Relationship Id="rId71" Type="http://schemas.openxmlformats.org/officeDocument/2006/relationships/customXml" Target="../ink/ink36.xml"/><Relationship Id="rId92" Type="http://schemas.openxmlformats.org/officeDocument/2006/relationships/image" Target="../media/image45.png"/><Relationship Id="rId162" Type="http://schemas.openxmlformats.org/officeDocument/2006/relationships/image" Target="../media/image80.png"/><Relationship Id="rId2" Type="http://schemas.openxmlformats.org/officeDocument/2006/relationships/customXml" Target="../ink/ink1.xml"/><Relationship Id="rId29" Type="http://schemas.openxmlformats.org/officeDocument/2006/relationships/customXml" Target="../ink/ink15.xml"/><Relationship Id="rId24" Type="http://schemas.openxmlformats.org/officeDocument/2006/relationships/customXml" Target="../ink/ink12.xml"/><Relationship Id="rId40" Type="http://schemas.openxmlformats.org/officeDocument/2006/relationships/image" Target="../media/image19.png"/><Relationship Id="rId45" Type="http://schemas.openxmlformats.org/officeDocument/2006/relationships/customXml" Target="../ink/ink23.xml"/><Relationship Id="rId66" Type="http://schemas.openxmlformats.org/officeDocument/2006/relationships/image" Target="../media/image32.png"/><Relationship Id="rId87" Type="http://schemas.openxmlformats.org/officeDocument/2006/relationships/customXml" Target="../ink/ink44.xml"/><Relationship Id="rId110" Type="http://schemas.openxmlformats.org/officeDocument/2006/relationships/image" Target="../media/image54.png"/><Relationship Id="rId115" Type="http://schemas.openxmlformats.org/officeDocument/2006/relationships/customXml" Target="../ink/ink58.xml"/><Relationship Id="rId131" Type="http://schemas.openxmlformats.org/officeDocument/2006/relationships/customXml" Target="../ink/ink66.xml"/><Relationship Id="rId136" Type="http://schemas.openxmlformats.org/officeDocument/2006/relationships/image" Target="../media/image67.png"/><Relationship Id="rId157" Type="http://schemas.openxmlformats.org/officeDocument/2006/relationships/customXml" Target="../ink/ink79.xml"/><Relationship Id="rId61" Type="http://schemas.openxmlformats.org/officeDocument/2006/relationships/customXml" Target="../ink/ink31.xml"/><Relationship Id="rId82" Type="http://schemas.openxmlformats.org/officeDocument/2006/relationships/image" Target="../media/image40.png"/><Relationship Id="rId152" Type="http://schemas.openxmlformats.org/officeDocument/2006/relationships/image" Target="../media/image75.png"/><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image" Target="../media/image14.png"/><Relationship Id="rId35" Type="http://schemas.openxmlformats.org/officeDocument/2006/relationships/customXml" Target="../ink/ink18.xml"/><Relationship Id="rId56" Type="http://schemas.openxmlformats.org/officeDocument/2006/relationships/image" Target="../media/image27.png"/><Relationship Id="rId77" Type="http://schemas.openxmlformats.org/officeDocument/2006/relationships/customXml" Target="../ink/ink39.xml"/><Relationship Id="rId100" Type="http://schemas.openxmlformats.org/officeDocument/2006/relationships/image" Target="../media/image49.png"/><Relationship Id="rId105" Type="http://schemas.openxmlformats.org/officeDocument/2006/relationships/customXml" Target="../ink/ink53.xml"/><Relationship Id="rId126" Type="http://schemas.openxmlformats.org/officeDocument/2006/relationships/image" Target="../media/image62.png"/><Relationship Id="rId147" Type="http://schemas.openxmlformats.org/officeDocument/2006/relationships/customXml" Target="../ink/ink74.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35.png"/><Relationship Id="rId93" Type="http://schemas.openxmlformats.org/officeDocument/2006/relationships/customXml" Target="../ink/ink47.xml"/><Relationship Id="rId98" Type="http://schemas.openxmlformats.org/officeDocument/2006/relationships/image" Target="../media/image48.png"/><Relationship Id="rId121" Type="http://schemas.openxmlformats.org/officeDocument/2006/relationships/customXml" Target="../ink/ink61.xml"/><Relationship Id="rId142" Type="http://schemas.openxmlformats.org/officeDocument/2006/relationships/image" Target="../media/image70.png"/><Relationship Id="rId163" Type="http://schemas.openxmlformats.org/officeDocument/2006/relationships/customXml" Target="../ink/ink82.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image" Target="../media/image22.png"/><Relationship Id="rId67" Type="http://schemas.openxmlformats.org/officeDocument/2006/relationships/customXml" Target="../ink/ink34.xml"/><Relationship Id="rId116" Type="http://schemas.openxmlformats.org/officeDocument/2006/relationships/image" Target="../media/image57.png"/><Relationship Id="rId137" Type="http://schemas.openxmlformats.org/officeDocument/2006/relationships/customXml" Target="../ink/ink69.xml"/><Relationship Id="rId158" Type="http://schemas.openxmlformats.org/officeDocument/2006/relationships/image" Target="../media/image78.png"/><Relationship Id="rId20" Type="http://schemas.openxmlformats.org/officeDocument/2006/relationships/customXml" Target="../ink/ink10.xml"/><Relationship Id="rId41" Type="http://schemas.openxmlformats.org/officeDocument/2006/relationships/customXml" Target="../ink/ink21.xml"/><Relationship Id="rId62" Type="http://schemas.openxmlformats.org/officeDocument/2006/relationships/image" Target="../media/image30.png"/><Relationship Id="rId83" Type="http://schemas.openxmlformats.org/officeDocument/2006/relationships/customXml" Target="../ink/ink42.xml"/><Relationship Id="rId88" Type="http://schemas.openxmlformats.org/officeDocument/2006/relationships/image" Target="../media/image43.png"/><Relationship Id="rId111" Type="http://schemas.openxmlformats.org/officeDocument/2006/relationships/customXml" Target="../ink/ink56.xml"/><Relationship Id="rId132" Type="http://schemas.openxmlformats.org/officeDocument/2006/relationships/image" Target="../media/image65.png"/><Relationship Id="rId153" Type="http://schemas.openxmlformats.org/officeDocument/2006/relationships/customXml" Target="../ink/ink77.xml"/><Relationship Id="rId15" Type="http://schemas.openxmlformats.org/officeDocument/2006/relationships/image" Target="../media/image7.png"/><Relationship Id="rId36" Type="http://schemas.openxmlformats.org/officeDocument/2006/relationships/image" Target="../media/image17.png"/><Relationship Id="rId57" Type="http://schemas.openxmlformats.org/officeDocument/2006/relationships/customXml" Target="../ink/ink29.xml"/><Relationship Id="rId106" Type="http://schemas.openxmlformats.org/officeDocument/2006/relationships/image" Target="../media/image52.png"/><Relationship Id="rId127" Type="http://schemas.openxmlformats.org/officeDocument/2006/relationships/customXml" Target="../ink/ink64.xml"/><Relationship Id="rId10" Type="http://schemas.openxmlformats.org/officeDocument/2006/relationships/customXml" Target="../ink/ink5.xml"/><Relationship Id="rId31" Type="http://schemas.openxmlformats.org/officeDocument/2006/relationships/customXml" Target="../ink/ink16.xml"/><Relationship Id="rId52" Type="http://schemas.openxmlformats.org/officeDocument/2006/relationships/image" Target="../media/image25.png"/><Relationship Id="rId73" Type="http://schemas.openxmlformats.org/officeDocument/2006/relationships/customXml" Target="../ink/ink37.xml"/><Relationship Id="rId78" Type="http://schemas.openxmlformats.org/officeDocument/2006/relationships/image" Target="../media/image38.png"/><Relationship Id="rId94" Type="http://schemas.openxmlformats.org/officeDocument/2006/relationships/image" Target="../media/image46.png"/><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0.png"/><Relationship Id="rId143" Type="http://schemas.openxmlformats.org/officeDocument/2006/relationships/customXml" Target="../ink/ink72.xml"/><Relationship Id="rId148" Type="http://schemas.openxmlformats.org/officeDocument/2006/relationships/image" Target="../media/image73.png"/><Relationship Id="rId164" Type="http://schemas.openxmlformats.org/officeDocument/2006/relationships/image" Target="../media/image81.png"/><Relationship Id="rId4" Type="http://schemas.openxmlformats.org/officeDocument/2006/relationships/customXml" Target="../ink/ink2.xml"/><Relationship Id="rId9" Type="http://schemas.openxmlformats.org/officeDocument/2006/relationships/image" Target="../media/image4.png"/><Relationship Id="rId26" Type="http://schemas.openxmlformats.org/officeDocument/2006/relationships/customXml" Target="../ink/ink13.xml"/><Relationship Id="rId47" Type="http://schemas.openxmlformats.org/officeDocument/2006/relationships/customXml" Target="../ink/ink24.xml"/><Relationship Id="rId68" Type="http://schemas.openxmlformats.org/officeDocument/2006/relationships/image" Target="../media/image33.png"/><Relationship Id="rId89" Type="http://schemas.openxmlformats.org/officeDocument/2006/relationships/customXml" Target="../ink/ink45.xml"/><Relationship Id="rId112" Type="http://schemas.openxmlformats.org/officeDocument/2006/relationships/image" Target="../media/image55.png"/><Relationship Id="rId133" Type="http://schemas.openxmlformats.org/officeDocument/2006/relationships/customXml" Target="../ink/ink67.xml"/><Relationship Id="rId154" Type="http://schemas.openxmlformats.org/officeDocument/2006/relationships/image" Target="../media/image76.png"/><Relationship Id="rId16" Type="http://schemas.openxmlformats.org/officeDocument/2006/relationships/customXml" Target="../ink/ink8.xml"/><Relationship Id="rId37" Type="http://schemas.openxmlformats.org/officeDocument/2006/relationships/customXml" Target="../ink/ink19.xml"/><Relationship Id="rId58" Type="http://schemas.openxmlformats.org/officeDocument/2006/relationships/image" Target="../media/image28.png"/><Relationship Id="rId79" Type="http://schemas.openxmlformats.org/officeDocument/2006/relationships/customXml" Target="../ink/ink40.xml"/><Relationship Id="rId102" Type="http://schemas.openxmlformats.org/officeDocument/2006/relationships/image" Target="../media/image50.png"/><Relationship Id="rId123" Type="http://schemas.openxmlformats.org/officeDocument/2006/relationships/customXml" Target="../ink/ink62.xml"/><Relationship Id="rId144" Type="http://schemas.openxmlformats.org/officeDocument/2006/relationships/image" Target="../media/image71.png"/><Relationship Id="rId90" Type="http://schemas.openxmlformats.org/officeDocument/2006/relationships/image" Target="../media/image44.png"/><Relationship Id="rId27" Type="http://schemas.openxmlformats.org/officeDocument/2006/relationships/customXml" Target="../ink/ink14.xml"/><Relationship Id="rId48" Type="http://schemas.openxmlformats.org/officeDocument/2006/relationships/image" Target="../media/image23.png"/><Relationship Id="rId69" Type="http://schemas.openxmlformats.org/officeDocument/2006/relationships/customXml" Target="../ink/ink35.xml"/><Relationship Id="rId113" Type="http://schemas.openxmlformats.org/officeDocument/2006/relationships/customXml" Target="../ink/ink57.xml"/><Relationship Id="rId134" Type="http://schemas.openxmlformats.org/officeDocument/2006/relationships/image" Target="../media/image66.png"/><Relationship Id="rId80" Type="http://schemas.openxmlformats.org/officeDocument/2006/relationships/image" Target="../media/image39.png"/><Relationship Id="rId155" Type="http://schemas.openxmlformats.org/officeDocument/2006/relationships/customXml" Target="../ink/ink78.xml"/></Relationships>
</file>

<file path=ppt/slides/_rels/slide10.xml.rels><?xml version="1.0" encoding="UTF-8" standalone="yes"?>
<Relationships xmlns="http://schemas.openxmlformats.org/package/2006/relationships"><Relationship Id="rId3" Type="http://schemas.openxmlformats.org/officeDocument/2006/relationships/image" Target="../media/image444.png"/><Relationship Id="rId2" Type="http://schemas.openxmlformats.org/officeDocument/2006/relationships/customXml" Target="../ink/ink44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image" Target="../media/image450.png"/><Relationship Id="rId18" Type="http://schemas.openxmlformats.org/officeDocument/2006/relationships/customXml" Target="../ink/ink457.xml"/><Relationship Id="rId26" Type="http://schemas.openxmlformats.org/officeDocument/2006/relationships/customXml" Target="../ink/ink461.xml"/><Relationship Id="rId39" Type="http://schemas.openxmlformats.org/officeDocument/2006/relationships/image" Target="../media/image463.png"/><Relationship Id="rId21" Type="http://schemas.openxmlformats.org/officeDocument/2006/relationships/image" Target="../media/image454.png"/><Relationship Id="rId34" Type="http://schemas.openxmlformats.org/officeDocument/2006/relationships/customXml" Target="../ink/ink465.xml"/><Relationship Id="rId42" Type="http://schemas.openxmlformats.org/officeDocument/2006/relationships/customXml" Target="../ink/ink469.xml"/><Relationship Id="rId47" Type="http://schemas.openxmlformats.org/officeDocument/2006/relationships/image" Target="../media/image467.png"/><Relationship Id="rId50" Type="http://schemas.openxmlformats.org/officeDocument/2006/relationships/customXml" Target="../ink/ink473.xml"/><Relationship Id="rId55" Type="http://schemas.openxmlformats.org/officeDocument/2006/relationships/image" Target="../media/image471.png"/><Relationship Id="rId63" Type="http://schemas.openxmlformats.org/officeDocument/2006/relationships/image" Target="../media/image475.png"/><Relationship Id="rId7" Type="http://schemas.openxmlformats.org/officeDocument/2006/relationships/image" Target="../media/image447.png"/><Relationship Id="rId2" Type="http://schemas.openxmlformats.org/officeDocument/2006/relationships/customXml" Target="../ink/ink449.xml"/><Relationship Id="rId16" Type="http://schemas.openxmlformats.org/officeDocument/2006/relationships/customXml" Target="../ink/ink456.xml"/><Relationship Id="rId29" Type="http://schemas.openxmlformats.org/officeDocument/2006/relationships/image" Target="../media/image458.png"/><Relationship Id="rId11" Type="http://schemas.openxmlformats.org/officeDocument/2006/relationships/image" Target="../media/image449.png"/><Relationship Id="rId24" Type="http://schemas.openxmlformats.org/officeDocument/2006/relationships/customXml" Target="../ink/ink460.xml"/><Relationship Id="rId32" Type="http://schemas.openxmlformats.org/officeDocument/2006/relationships/customXml" Target="../ink/ink464.xml"/><Relationship Id="rId37" Type="http://schemas.openxmlformats.org/officeDocument/2006/relationships/image" Target="../media/image462.png"/><Relationship Id="rId40" Type="http://schemas.openxmlformats.org/officeDocument/2006/relationships/customXml" Target="../ink/ink468.xml"/><Relationship Id="rId45" Type="http://schemas.openxmlformats.org/officeDocument/2006/relationships/image" Target="../media/image466.png"/><Relationship Id="rId53" Type="http://schemas.openxmlformats.org/officeDocument/2006/relationships/image" Target="../media/image470.png"/><Relationship Id="rId58" Type="http://schemas.openxmlformats.org/officeDocument/2006/relationships/customXml" Target="../ink/ink477.xml"/><Relationship Id="rId5" Type="http://schemas.openxmlformats.org/officeDocument/2006/relationships/image" Target="../media/image446.png"/><Relationship Id="rId61" Type="http://schemas.openxmlformats.org/officeDocument/2006/relationships/image" Target="../media/image474.png"/><Relationship Id="rId19" Type="http://schemas.openxmlformats.org/officeDocument/2006/relationships/image" Target="../media/image453.png"/><Relationship Id="rId14" Type="http://schemas.openxmlformats.org/officeDocument/2006/relationships/customXml" Target="../ink/ink455.xml"/><Relationship Id="rId22" Type="http://schemas.openxmlformats.org/officeDocument/2006/relationships/customXml" Target="../ink/ink459.xml"/><Relationship Id="rId27" Type="http://schemas.openxmlformats.org/officeDocument/2006/relationships/image" Target="../media/image457.png"/><Relationship Id="rId30" Type="http://schemas.openxmlformats.org/officeDocument/2006/relationships/customXml" Target="../ink/ink463.xml"/><Relationship Id="rId35" Type="http://schemas.openxmlformats.org/officeDocument/2006/relationships/image" Target="../media/image461.png"/><Relationship Id="rId43" Type="http://schemas.openxmlformats.org/officeDocument/2006/relationships/image" Target="../media/image465.png"/><Relationship Id="rId48" Type="http://schemas.openxmlformats.org/officeDocument/2006/relationships/customXml" Target="../ink/ink472.xml"/><Relationship Id="rId56" Type="http://schemas.openxmlformats.org/officeDocument/2006/relationships/customXml" Target="../ink/ink476.xml"/><Relationship Id="rId8" Type="http://schemas.openxmlformats.org/officeDocument/2006/relationships/customXml" Target="../ink/ink452.xml"/><Relationship Id="rId51" Type="http://schemas.openxmlformats.org/officeDocument/2006/relationships/image" Target="../media/image469.png"/><Relationship Id="rId3" Type="http://schemas.openxmlformats.org/officeDocument/2006/relationships/image" Target="../media/image445.png"/><Relationship Id="rId12" Type="http://schemas.openxmlformats.org/officeDocument/2006/relationships/customXml" Target="../ink/ink454.xml"/><Relationship Id="rId17" Type="http://schemas.openxmlformats.org/officeDocument/2006/relationships/image" Target="../media/image452.png"/><Relationship Id="rId25" Type="http://schemas.openxmlformats.org/officeDocument/2006/relationships/image" Target="../media/image456.png"/><Relationship Id="rId33" Type="http://schemas.openxmlformats.org/officeDocument/2006/relationships/image" Target="../media/image460.png"/><Relationship Id="rId38" Type="http://schemas.openxmlformats.org/officeDocument/2006/relationships/customXml" Target="../ink/ink467.xml"/><Relationship Id="rId46" Type="http://schemas.openxmlformats.org/officeDocument/2006/relationships/customXml" Target="../ink/ink471.xml"/><Relationship Id="rId59" Type="http://schemas.openxmlformats.org/officeDocument/2006/relationships/image" Target="../media/image473.png"/><Relationship Id="rId20" Type="http://schemas.openxmlformats.org/officeDocument/2006/relationships/customXml" Target="../ink/ink458.xml"/><Relationship Id="rId41" Type="http://schemas.openxmlformats.org/officeDocument/2006/relationships/image" Target="../media/image464.png"/><Relationship Id="rId54" Type="http://schemas.openxmlformats.org/officeDocument/2006/relationships/customXml" Target="../ink/ink475.xml"/><Relationship Id="rId62" Type="http://schemas.openxmlformats.org/officeDocument/2006/relationships/customXml" Target="../ink/ink479.xml"/><Relationship Id="rId1" Type="http://schemas.openxmlformats.org/officeDocument/2006/relationships/slideLayout" Target="../slideLayouts/slideLayout7.xml"/><Relationship Id="rId6" Type="http://schemas.openxmlformats.org/officeDocument/2006/relationships/customXml" Target="../ink/ink451.xml"/><Relationship Id="rId15" Type="http://schemas.openxmlformats.org/officeDocument/2006/relationships/image" Target="../media/image451.png"/><Relationship Id="rId23" Type="http://schemas.openxmlformats.org/officeDocument/2006/relationships/image" Target="../media/image455.png"/><Relationship Id="rId28" Type="http://schemas.openxmlformats.org/officeDocument/2006/relationships/customXml" Target="../ink/ink462.xml"/><Relationship Id="rId36" Type="http://schemas.openxmlformats.org/officeDocument/2006/relationships/customXml" Target="../ink/ink466.xml"/><Relationship Id="rId49" Type="http://schemas.openxmlformats.org/officeDocument/2006/relationships/image" Target="../media/image468.png"/><Relationship Id="rId57" Type="http://schemas.openxmlformats.org/officeDocument/2006/relationships/image" Target="../media/image472.png"/><Relationship Id="rId10" Type="http://schemas.openxmlformats.org/officeDocument/2006/relationships/customXml" Target="../ink/ink453.xml"/><Relationship Id="rId31" Type="http://schemas.openxmlformats.org/officeDocument/2006/relationships/image" Target="../media/image459.png"/><Relationship Id="rId44" Type="http://schemas.openxmlformats.org/officeDocument/2006/relationships/customXml" Target="../ink/ink470.xml"/><Relationship Id="rId52" Type="http://schemas.openxmlformats.org/officeDocument/2006/relationships/customXml" Target="../ink/ink474.xml"/><Relationship Id="rId60" Type="http://schemas.openxmlformats.org/officeDocument/2006/relationships/customXml" Target="../ink/ink478.xml"/><Relationship Id="rId4" Type="http://schemas.openxmlformats.org/officeDocument/2006/relationships/customXml" Target="../ink/ink450.xml"/><Relationship Id="rId9" Type="http://schemas.openxmlformats.org/officeDocument/2006/relationships/image" Target="../media/image448.png"/></Relationships>
</file>

<file path=ppt/slides/_rels/slide12.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customXml" Target="../ink/ink488.xml"/><Relationship Id="rId26" Type="http://schemas.openxmlformats.org/officeDocument/2006/relationships/customXml" Target="../ink/ink492.xml"/><Relationship Id="rId39" Type="http://schemas.openxmlformats.org/officeDocument/2006/relationships/image" Target="../media/image493.png"/><Relationship Id="rId21" Type="http://schemas.openxmlformats.org/officeDocument/2006/relationships/image" Target="../media/image484.png"/><Relationship Id="rId34" Type="http://schemas.openxmlformats.org/officeDocument/2006/relationships/customXml" Target="../ink/ink496.xml"/><Relationship Id="rId42" Type="http://schemas.openxmlformats.org/officeDocument/2006/relationships/customXml" Target="../ink/ink500.xml"/><Relationship Id="rId47" Type="http://schemas.openxmlformats.org/officeDocument/2006/relationships/image" Target="../media/image497.png"/><Relationship Id="rId50" Type="http://schemas.openxmlformats.org/officeDocument/2006/relationships/customXml" Target="../ink/ink504.xml"/><Relationship Id="rId55" Type="http://schemas.openxmlformats.org/officeDocument/2006/relationships/image" Target="../media/image501.png"/><Relationship Id="rId7" Type="http://schemas.openxmlformats.org/officeDocument/2006/relationships/image" Target="../media/image401.png"/><Relationship Id="rId2" Type="http://schemas.openxmlformats.org/officeDocument/2006/relationships/customXml" Target="../ink/ink480.xml"/><Relationship Id="rId16" Type="http://schemas.openxmlformats.org/officeDocument/2006/relationships/customXml" Target="../ink/ink487.xml"/><Relationship Id="rId29" Type="http://schemas.openxmlformats.org/officeDocument/2006/relationships/image" Target="../media/image488.png"/><Relationship Id="rId11" Type="http://schemas.openxmlformats.org/officeDocument/2006/relationships/image" Target="../media/image479.png"/><Relationship Id="rId24" Type="http://schemas.openxmlformats.org/officeDocument/2006/relationships/customXml" Target="../ink/ink491.xml"/><Relationship Id="rId32" Type="http://schemas.openxmlformats.org/officeDocument/2006/relationships/customXml" Target="../ink/ink495.xml"/><Relationship Id="rId37" Type="http://schemas.openxmlformats.org/officeDocument/2006/relationships/image" Target="../media/image492.png"/><Relationship Id="rId40" Type="http://schemas.openxmlformats.org/officeDocument/2006/relationships/customXml" Target="../ink/ink499.xml"/><Relationship Id="rId45" Type="http://schemas.openxmlformats.org/officeDocument/2006/relationships/image" Target="../media/image496.png"/><Relationship Id="rId53" Type="http://schemas.openxmlformats.org/officeDocument/2006/relationships/image" Target="../media/image500.png"/><Relationship Id="rId58" Type="http://schemas.openxmlformats.org/officeDocument/2006/relationships/customXml" Target="../ink/ink508.xml"/><Relationship Id="rId5" Type="http://schemas.openxmlformats.org/officeDocument/2006/relationships/image" Target="../media/image477.png"/><Relationship Id="rId61" Type="http://schemas.openxmlformats.org/officeDocument/2006/relationships/image" Target="../media/image504.png"/><Relationship Id="rId19" Type="http://schemas.openxmlformats.org/officeDocument/2006/relationships/image" Target="../media/image483.png"/><Relationship Id="rId14" Type="http://schemas.openxmlformats.org/officeDocument/2006/relationships/customXml" Target="../ink/ink486.xml"/><Relationship Id="rId22" Type="http://schemas.openxmlformats.org/officeDocument/2006/relationships/customXml" Target="../ink/ink490.xml"/><Relationship Id="rId27" Type="http://schemas.openxmlformats.org/officeDocument/2006/relationships/image" Target="../media/image487.png"/><Relationship Id="rId30" Type="http://schemas.openxmlformats.org/officeDocument/2006/relationships/customXml" Target="../ink/ink494.xml"/><Relationship Id="rId35" Type="http://schemas.openxmlformats.org/officeDocument/2006/relationships/image" Target="../media/image491.png"/><Relationship Id="rId43" Type="http://schemas.openxmlformats.org/officeDocument/2006/relationships/image" Target="../media/image495.png"/><Relationship Id="rId48" Type="http://schemas.openxmlformats.org/officeDocument/2006/relationships/customXml" Target="../ink/ink503.xml"/><Relationship Id="rId56" Type="http://schemas.openxmlformats.org/officeDocument/2006/relationships/customXml" Target="../ink/ink507.xml"/><Relationship Id="rId8" Type="http://schemas.openxmlformats.org/officeDocument/2006/relationships/customXml" Target="../ink/ink483.xml"/><Relationship Id="rId51" Type="http://schemas.openxmlformats.org/officeDocument/2006/relationships/image" Target="../media/image499.png"/><Relationship Id="rId3" Type="http://schemas.openxmlformats.org/officeDocument/2006/relationships/image" Target="../media/image476.png"/><Relationship Id="rId12" Type="http://schemas.openxmlformats.org/officeDocument/2006/relationships/customXml" Target="../ink/ink485.xml"/><Relationship Id="rId17" Type="http://schemas.openxmlformats.org/officeDocument/2006/relationships/image" Target="../media/image482.png"/><Relationship Id="rId25" Type="http://schemas.openxmlformats.org/officeDocument/2006/relationships/image" Target="../media/image486.png"/><Relationship Id="rId33" Type="http://schemas.openxmlformats.org/officeDocument/2006/relationships/image" Target="../media/image490.png"/><Relationship Id="rId38" Type="http://schemas.openxmlformats.org/officeDocument/2006/relationships/customXml" Target="../ink/ink498.xml"/><Relationship Id="rId46" Type="http://schemas.openxmlformats.org/officeDocument/2006/relationships/customXml" Target="../ink/ink502.xml"/><Relationship Id="rId59" Type="http://schemas.openxmlformats.org/officeDocument/2006/relationships/image" Target="../media/image503.png"/><Relationship Id="rId20" Type="http://schemas.openxmlformats.org/officeDocument/2006/relationships/customXml" Target="../ink/ink489.xml"/><Relationship Id="rId41" Type="http://schemas.openxmlformats.org/officeDocument/2006/relationships/image" Target="../media/image494.png"/><Relationship Id="rId54" Type="http://schemas.openxmlformats.org/officeDocument/2006/relationships/customXml" Target="../ink/ink506.xml"/><Relationship Id="rId1" Type="http://schemas.openxmlformats.org/officeDocument/2006/relationships/slideLayout" Target="../slideLayouts/slideLayout7.xml"/><Relationship Id="rId6" Type="http://schemas.openxmlformats.org/officeDocument/2006/relationships/customXml" Target="../ink/ink482.xml"/><Relationship Id="rId15" Type="http://schemas.openxmlformats.org/officeDocument/2006/relationships/image" Target="../media/image481.png"/><Relationship Id="rId23" Type="http://schemas.openxmlformats.org/officeDocument/2006/relationships/image" Target="../media/image485.png"/><Relationship Id="rId28" Type="http://schemas.openxmlformats.org/officeDocument/2006/relationships/customXml" Target="../ink/ink493.xml"/><Relationship Id="rId36" Type="http://schemas.openxmlformats.org/officeDocument/2006/relationships/customXml" Target="../ink/ink497.xml"/><Relationship Id="rId49" Type="http://schemas.openxmlformats.org/officeDocument/2006/relationships/image" Target="../media/image498.png"/><Relationship Id="rId57" Type="http://schemas.openxmlformats.org/officeDocument/2006/relationships/image" Target="../media/image502.png"/><Relationship Id="rId10" Type="http://schemas.openxmlformats.org/officeDocument/2006/relationships/customXml" Target="../ink/ink484.xml"/><Relationship Id="rId31" Type="http://schemas.openxmlformats.org/officeDocument/2006/relationships/image" Target="../media/image489.png"/><Relationship Id="rId44" Type="http://schemas.openxmlformats.org/officeDocument/2006/relationships/customXml" Target="../ink/ink501.xml"/><Relationship Id="rId52" Type="http://schemas.openxmlformats.org/officeDocument/2006/relationships/customXml" Target="../ink/ink505.xml"/><Relationship Id="rId60" Type="http://schemas.openxmlformats.org/officeDocument/2006/relationships/customXml" Target="../ink/ink509.xml"/><Relationship Id="rId4" Type="http://schemas.openxmlformats.org/officeDocument/2006/relationships/customXml" Target="../ink/ink481.xml"/><Relationship Id="rId9" Type="http://schemas.openxmlformats.org/officeDocument/2006/relationships/image" Target="../media/image478.png"/></Relationships>
</file>

<file path=ppt/slides/_rels/slide13.xml.rels><?xml version="1.0" encoding="UTF-8" standalone="yes"?>
<Relationships xmlns="http://schemas.openxmlformats.org/package/2006/relationships"><Relationship Id="rId26" Type="http://schemas.openxmlformats.org/officeDocument/2006/relationships/customXml" Target="../ink/ink522.xml"/><Relationship Id="rId21" Type="http://schemas.openxmlformats.org/officeDocument/2006/relationships/image" Target="../media/image514.png"/><Relationship Id="rId34" Type="http://schemas.openxmlformats.org/officeDocument/2006/relationships/customXml" Target="../ink/ink526.xml"/><Relationship Id="rId42" Type="http://schemas.openxmlformats.org/officeDocument/2006/relationships/customXml" Target="../ink/ink530.xml"/><Relationship Id="rId47" Type="http://schemas.openxmlformats.org/officeDocument/2006/relationships/image" Target="../media/image527.png"/><Relationship Id="rId50" Type="http://schemas.openxmlformats.org/officeDocument/2006/relationships/customXml" Target="../ink/ink534.xml"/><Relationship Id="rId55" Type="http://schemas.openxmlformats.org/officeDocument/2006/relationships/image" Target="../media/image531.png"/><Relationship Id="rId63" Type="http://schemas.openxmlformats.org/officeDocument/2006/relationships/image" Target="../media/image535.png"/><Relationship Id="rId7" Type="http://schemas.openxmlformats.org/officeDocument/2006/relationships/image" Target="../media/image507.png"/><Relationship Id="rId2" Type="http://schemas.openxmlformats.org/officeDocument/2006/relationships/customXml" Target="../ink/ink510.xml"/><Relationship Id="rId16" Type="http://schemas.openxmlformats.org/officeDocument/2006/relationships/customXml" Target="../ink/ink517.xml"/><Relationship Id="rId29" Type="http://schemas.openxmlformats.org/officeDocument/2006/relationships/image" Target="../media/image518.png"/><Relationship Id="rId11" Type="http://schemas.openxmlformats.org/officeDocument/2006/relationships/image" Target="../media/image509.png"/><Relationship Id="rId24" Type="http://schemas.openxmlformats.org/officeDocument/2006/relationships/customXml" Target="../ink/ink521.xml"/><Relationship Id="rId32" Type="http://schemas.openxmlformats.org/officeDocument/2006/relationships/customXml" Target="../ink/ink525.xml"/><Relationship Id="rId37" Type="http://schemas.openxmlformats.org/officeDocument/2006/relationships/image" Target="../media/image522.png"/><Relationship Id="rId40" Type="http://schemas.openxmlformats.org/officeDocument/2006/relationships/customXml" Target="../ink/ink529.xml"/><Relationship Id="rId45" Type="http://schemas.openxmlformats.org/officeDocument/2006/relationships/image" Target="../media/image526.png"/><Relationship Id="rId53" Type="http://schemas.openxmlformats.org/officeDocument/2006/relationships/image" Target="../media/image530.png"/><Relationship Id="rId58" Type="http://schemas.openxmlformats.org/officeDocument/2006/relationships/customXml" Target="../ink/ink538.xml"/><Relationship Id="rId66" Type="http://schemas.openxmlformats.org/officeDocument/2006/relationships/customXml" Target="../ink/ink542.xml"/><Relationship Id="rId5" Type="http://schemas.openxmlformats.org/officeDocument/2006/relationships/image" Target="../media/image506.png"/><Relationship Id="rId61" Type="http://schemas.openxmlformats.org/officeDocument/2006/relationships/image" Target="../media/image534.png"/><Relationship Id="rId19" Type="http://schemas.openxmlformats.org/officeDocument/2006/relationships/image" Target="../media/image513.png"/><Relationship Id="rId14" Type="http://schemas.openxmlformats.org/officeDocument/2006/relationships/customXml" Target="../ink/ink516.xml"/><Relationship Id="rId22" Type="http://schemas.openxmlformats.org/officeDocument/2006/relationships/customXml" Target="../ink/ink520.xml"/><Relationship Id="rId27" Type="http://schemas.openxmlformats.org/officeDocument/2006/relationships/image" Target="../media/image517.png"/><Relationship Id="rId30" Type="http://schemas.openxmlformats.org/officeDocument/2006/relationships/customXml" Target="../ink/ink524.xml"/><Relationship Id="rId35" Type="http://schemas.openxmlformats.org/officeDocument/2006/relationships/image" Target="../media/image521.png"/><Relationship Id="rId43" Type="http://schemas.openxmlformats.org/officeDocument/2006/relationships/image" Target="../media/image525.png"/><Relationship Id="rId48" Type="http://schemas.openxmlformats.org/officeDocument/2006/relationships/customXml" Target="../ink/ink533.xml"/><Relationship Id="rId56" Type="http://schemas.openxmlformats.org/officeDocument/2006/relationships/customXml" Target="../ink/ink537.xml"/><Relationship Id="rId64" Type="http://schemas.openxmlformats.org/officeDocument/2006/relationships/customXml" Target="../ink/ink541.xml"/><Relationship Id="rId8" Type="http://schemas.openxmlformats.org/officeDocument/2006/relationships/customXml" Target="../ink/ink513.xml"/><Relationship Id="rId51" Type="http://schemas.openxmlformats.org/officeDocument/2006/relationships/image" Target="../media/image529.png"/><Relationship Id="rId3" Type="http://schemas.openxmlformats.org/officeDocument/2006/relationships/image" Target="../media/image505.png"/><Relationship Id="rId12" Type="http://schemas.openxmlformats.org/officeDocument/2006/relationships/customXml" Target="../ink/ink515.xml"/><Relationship Id="rId17" Type="http://schemas.openxmlformats.org/officeDocument/2006/relationships/image" Target="../media/image512.png"/><Relationship Id="rId25" Type="http://schemas.openxmlformats.org/officeDocument/2006/relationships/image" Target="../media/image516.png"/><Relationship Id="rId33" Type="http://schemas.openxmlformats.org/officeDocument/2006/relationships/image" Target="../media/image520.png"/><Relationship Id="rId38" Type="http://schemas.openxmlformats.org/officeDocument/2006/relationships/customXml" Target="../ink/ink528.xml"/><Relationship Id="rId46" Type="http://schemas.openxmlformats.org/officeDocument/2006/relationships/customXml" Target="../ink/ink532.xml"/><Relationship Id="rId59" Type="http://schemas.openxmlformats.org/officeDocument/2006/relationships/image" Target="../media/image533.png"/><Relationship Id="rId67" Type="http://schemas.openxmlformats.org/officeDocument/2006/relationships/image" Target="../media/image537.png"/><Relationship Id="rId20" Type="http://schemas.openxmlformats.org/officeDocument/2006/relationships/customXml" Target="../ink/ink519.xml"/><Relationship Id="rId41" Type="http://schemas.openxmlformats.org/officeDocument/2006/relationships/image" Target="../media/image524.png"/><Relationship Id="rId54" Type="http://schemas.openxmlformats.org/officeDocument/2006/relationships/customXml" Target="../ink/ink536.xml"/><Relationship Id="rId62" Type="http://schemas.openxmlformats.org/officeDocument/2006/relationships/customXml" Target="../ink/ink540.xml"/><Relationship Id="rId1" Type="http://schemas.openxmlformats.org/officeDocument/2006/relationships/slideLayout" Target="../slideLayouts/slideLayout7.xml"/><Relationship Id="rId6" Type="http://schemas.openxmlformats.org/officeDocument/2006/relationships/customXml" Target="../ink/ink512.xml"/><Relationship Id="rId15" Type="http://schemas.openxmlformats.org/officeDocument/2006/relationships/image" Target="../media/image511.png"/><Relationship Id="rId23" Type="http://schemas.openxmlformats.org/officeDocument/2006/relationships/image" Target="../media/image515.png"/><Relationship Id="rId28" Type="http://schemas.openxmlformats.org/officeDocument/2006/relationships/customXml" Target="../ink/ink523.xml"/><Relationship Id="rId36" Type="http://schemas.openxmlformats.org/officeDocument/2006/relationships/customXml" Target="../ink/ink527.xml"/><Relationship Id="rId49" Type="http://schemas.openxmlformats.org/officeDocument/2006/relationships/image" Target="../media/image528.png"/><Relationship Id="rId57" Type="http://schemas.openxmlformats.org/officeDocument/2006/relationships/image" Target="../media/image532.png"/><Relationship Id="rId10" Type="http://schemas.openxmlformats.org/officeDocument/2006/relationships/customXml" Target="../ink/ink514.xml"/><Relationship Id="rId31" Type="http://schemas.openxmlformats.org/officeDocument/2006/relationships/image" Target="../media/image519.png"/><Relationship Id="rId44" Type="http://schemas.openxmlformats.org/officeDocument/2006/relationships/customXml" Target="../ink/ink531.xml"/><Relationship Id="rId52" Type="http://schemas.openxmlformats.org/officeDocument/2006/relationships/customXml" Target="../ink/ink535.xml"/><Relationship Id="rId60" Type="http://schemas.openxmlformats.org/officeDocument/2006/relationships/customXml" Target="../ink/ink539.xml"/><Relationship Id="rId65" Type="http://schemas.openxmlformats.org/officeDocument/2006/relationships/image" Target="../media/image536.png"/><Relationship Id="rId4" Type="http://schemas.openxmlformats.org/officeDocument/2006/relationships/customXml" Target="../ink/ink511.xml"/><Relationship Id="rId9" Type="http://schemas.openxmlformats.org/officeDocument/2006/relationships/image" Target="../media/image508.png"/><Relationship Id="rId13" Type="http://schemas.openxmlformats.org/officeDocument/2006/relationships/image" Target="../media/image510.png"/><Relationship Id="rId18" Type="http://schemas.openxmlformats.org/officeDocument/2006/relationships/customXml" Target="../ink/ink518.xml"/><Relationship Id="rId39" Type="http://schemas.openxmlformats.org/officeDocument/2006/relationships/image" Target="../media/image523.png"/></Relationships>
</file>

<file path=ppt/slides/_rels/slide14.xml.rels><?xml version="1.0" encoding="UTF-8" standalone="yes"?>
<Relationships xmlns="http://schemas.openxmlformats.org/package/2006/relationships"><Relationship Id="rId26" Type="http://schemas.openxmlformats.org/officeDocument/2006/relationships/customXml" Target="../ink/ink555.xml"/><Relationship Id="rId117" Type="http://schemas.openxmlformats.org/officeDocument/2006/relationships/image" Target="../media/image595.png"/><Relationship Id="rId21" Type="http://schemas.openxmlformats.org/officeDocument/2006/relationships/image" Target="../media/image547.png"/><Relationship Id="rId42" Type="http://schemas.openxmlformats.org/officeDocument/2006/relationships/customXml" Target="../ink/ink563.xml"/><Relationship Id="rId47" Type="http://schemas.openxmlformats.org/officeDocument/2006/relationships/image" Target="../media/image560.png"/><Relationship Id="rId63" Type="http://schemas.openxmlformats.org/officeDocument/2006/relationships/image" Target="../media/image568.png"/><Relationship Id="rId68" Type="http://schemas.openxmlformats.org/officeDocument/2006/relationships/customXml" Target="../ink/ink576.xml"/><Relationship Id="rId84" Type="http://schemas.openxmlformats.org/officeDocument/2006/relationships/customXml" Target="../ink/ink584.xml"/><Relationship Id="rId89" Type="http://schemas.openxmlformats.org/officeDocument/2006/relationships/image" Target="../media/image581.png"/><Relationship Id="rId112" Type="http://schemas.openxmlformats.org/officeDocument/2006/relationships/customXml" Target="../ink/ink598.xml"/><Relationship Id="rId16" Type="http://schemas.openxmlformats.org/officeDocument/2006/relationships/customXml" Target="../ink/ink550.xml"/><Relationship Id="rId107" Type="http://schemas.openxmlformats.org/officeDocument/2006/relationships/image" Target="../media/image590.png"/><Relationship Id="rId11" Type="http://schemas.openxmlformats.org/officeDocument/2006/relationships/image" Target="../media/image542.png"/><Relationship Id="rId32" Type="http://schemas.openxmlformats.org/officeDocument/2006/relationships/customXml" Target="../ink/ink558.xml"/><Relationship Id="rId37" Type="http://schemas.openxmlformats.org/officeDocument/2006/relationships/image" Target="../media/image555.png"/><Relationship Id="rId53" Type="http://schemas.openxmlformats.org/officeDocument/2006/relationships/image" Target="../media/image563.png"/><Relationship Id="rId58" Type="http://schemas.openxmlformats.org/officeDocument/2006/relationships/customXml" Target="../ink/ink571.xml"/><Relationship Id="rId74" Type="http://schemas.openxmlformats.org/officeDocument/2006/relationships/customXml" Target="../ink/ink579.xml"/><Relationship Id="rId79" Type="http://schemas.openxmlformats.org/officeDocument/2006/relationships/image" Target="../media/image576.png"/><Relationship Id="rId102" Type="http://schemas.openxmlformats.org/officeDocument/2006/relationships/customXml" Target="../ink/ink593.xml"/><Relationship Id="rId123" Type="http://schemas.openxmlformats.org/officeDocument/2006/relationships/image" Target="../media/image598.png"/><Relationship Id="rId5" Type="http://schemas.openxmlformats.org/officeDocument/2006/relationships/image" Target="../media/image539.png"/><Relationship Id="rId90" Type="http://schemas.openxmlformats.org/officeDocument/2006/relationships/customXml" Target="../ink/ink587.xml"/><Relationship Id="rId95" Type="http://schemas.openxmlformats.org/officeDocument/2006/relationships/image" Target="../media/image584.png"/><Relationship Id="rId22" Type="http://schemas.openxmlformats.org/officeDocument/2006/relationships/customXml" Target="../ink/ink553.xml"/><Relationship Id="rId27" Type="http://schemas.openxmlformats.org/officeDocument/2006/relationships/image" Target="../media/image550.png"/><Relationship Id="rId43" Type="http://schemas.openxmlformats.org/officeDocument/2006/relationships/image" Target="../media/image558.png"/><Relationship Id="rId48" Type="http://schemas.openxmlformats.org/officeDocument/2006/relationships/customXml" Target="../ink/ink566.xml"/><Relationship Id="rId64" Type="http://schemas.openxmlformats.org/officeDocument/2006/relationships/customXml" Target="../ink/ink574.xml"/><Relationship Id="rId69" Type="http://schemas.openxmlformats.org/officeDocument/2006/relationships/image" Target="../media/image571.png"/><Relationship Id="rId113" Type="http://schemas.openxmlformats.org/officeDocument/2006/relationships/image" Target="../media/image593.png"/><Relationship Id="rId118" Type="http://schemas.openxmlformats.org/officeDocument/2006/relationships/customXml" Target="../ink/ink601.xml"/><Relationship Id="rId80" Type="http://schemas.openxmlformats.org/officeDocument/2006/relationships/customXml" Target="../ink/ink582.xml"/><Relationship Id="rId85" Type="http://schemas.openxmlformats.org/officeDocument/2006/relationships/image" Target="../media/image579.png"/><Relationship Id="rId12" Type="http://schemas.openxmlformats.org/officeDocument/2006/relationships/customXml" Target="../ink/ink548.xml"/><Relationship Id="rId17" Type="http://schemas.openxmlformats.org/officeDocument/2006/relationships/image" Target="../media/image545.png"/><Relationship Id="rId33" Type="http://schemas.openxmlformats.org/officeDocument/2006/relationships/image" Target="../media/image553.png"/><Relationship Id="rId38" Type="http://schemas.openxmlformats.org/officeDocument/2006/relationships/customXml" Target="../ink/ink561.xml"/><Relationship Id="rId59" Type="http://schemas.openxmlformats.org/officeDocument/2006/relationships/image" Target="../media/image566.png"/><Relationship Id="rId103" Type="http://schemas.openxmlformats.org/officeDocument/2006/relationships/image" Target="../media/image588.png"/><Relationship Id="rId108" Type="http://schemas.openxmlformats.org/officeDocument/2006/relationships/customXml" Target="../ink/ink596.xml"/><Relationship Id="rId54" Type="http://schemas.openxmlformats.org/officeDocument/2006/relationships/customXml" Target="../ink/ink569.xml"/><Relationship Id="rId70" Type="http://schemas.openxmlformats.org/officeDocument/2006/relationships/customXml" Target="../ink/ink577.xml"/><Relationship Id="rId75" Type="http://schemas.openxmlformats.org/officeDocument/2006/relationships/image" Target="../media/image574.png"/><Relationship Id="rId91" Type="http://schemas.openxmlformats.org/officeDocument/2006/relationships/image" Target="../media/image582.png"/><Relationship Id="rId96" Type="http://schemas.openxmlformats.org/officeDocument/2006/relationships/customXml" Target="../ink/ink590.xml"/><Relationship Id="rId1" Type="http://schemas.openxmlformats.org/officeDocument/2006/relationships/slideLayout" Target="../slideLayouts/slideLayout7.xml"/><Relationship Id="rId6" Type="http://schemas.openxmlformats.org/officeDocument/2006/relationships/customXml" Target="../ink/ink545.xml"/><Relationship Id="rId23" Type="http://schemas.openxmlformats.org/officeDocument/2006/relationships/image" Target="../media/image548.png"/><Relationship Id="rId28" Type="http://schemas.openxmlformats.org/officeDocument/2006/relationships/customXml" Target="../ink/ink556.xml"/><Relationship Id="rId49" Type="http://schemas.openxmlformats.org/officeDocument/2006/relationships/image" Target="../media/image561.png"/><Relationship Id="rId114" Type="http://schemas.openxmlformats.org/officeDocument/2006/relationships/customXml" Target="../ink/ink599.xml"/><Relationship Id="rId119" Type="http://schemas.openxmlformats.org/officeDocument/2006/relationships/image" Target="../media/image596.png"/><Relationship Id="rId44" Type="http://schemas.openxmlformats.org/officeDocument/2006/relationships/customXml" Target="../ink/ink564.xml"/><Relationship Id="rId60" Type="http://schemas.openxmlformats.org/officeDocument/2006/relationships/customXml" Target="../ink/ink572.xml"/><Relationship Id="rId65" Type="http://schemas.openxmlformats.org/officeDocument/2006/relationships/image" Target="../media/image569.png"/><Relationship Id="rId81" Type="http://schemas.openxmlformats.org/officeDocument/2006/relationships/image" Target="../media/image577.png"/><Relationship Id="rId86" Type="http://schemas.openxmlformats.org/officeDocument/2006/relationships/customXml" Target="../ink/ink585.xml"/><Relationship Id="rId4" Type="http://schemas.openxmlformats.org/officeDocument/2006/relationships/customXml" Target="../ink/ink544.xml"/><Relationship Id="rId9" Type="http://schemas.openxmlformats.org/officeDocument/2006/relationships/image" Target="../media/image541.png"/><Relationship Id="rId13" Type="http://schemas.openxmlformats.org/officeDocument/2006/relationships/image" Target="../media/image543.png"/><Relationship Id="rId18" Type="http://schemas.openxmlformats.org/officeDocument/2006/relationships/customXml" Target="../ink/ink551.xml"/><Relationship Id="rId39" Type="http://schemas.openxmlformats.org/officeDocument/2006/relationships/image" Target="../media/image556.png"/><Relationship Id="rId109" Type="http://schemas.openxmlformats.org/officeDocument/2006/relationships/image" Target="../media/image591.png"/><Relationship Id="rId34" Type="http://schemas.openxmlformats.org/officeDocument/2006/relationships/customXml" Target="../ink/ink559.xml"/><Relationship Id="rId50" Type="http://schemas.openxmlformats.org/officeDocument/2006/relationships/customXml" Target="../ink/ink567.xml"/><Relationship Id="rId55" Type="http://schemas.openxmlformats.org/officeDocument/2006/relationships/image" Target="../media/image564.png"/><Relationship Id="rId76" Type="http://schemas.openxmlformats.org/officeDocument/2006/relationships/customXml" Target="../ink/ink580.xml"/><Relationship Id="rId97" Type="http://schemas.openxmlformats.org/officeDocument/2006/relationships/image" Target="../media/image585.png"/><Relationship Id="rId104" Type="http://schemas.openxmlformats.org/officeDocument/2006/relationships/customXml" Target="../ink/ink594.xml"/><Relationship Id="rId120" Type="http://schemas.openxmlformats.org/officeDocument/2006/relationships/customXml" Target="../ink/ink602.xml"/><Relationship Id="rId7" Type="http://schemas.openxmlformats.org/officeDocument/2006/relationships/image" Target="../media/image540.png"/><Relationship Id="rId71" Type="http://schemas.openxmlformats.org/officeDocument/2006/relationships/image" Target="../media/image572.png"/><Relationship Id="rId92" Type="http://schemas.openxmlformats.org/officeDocument/2006/relationships/customXml" Target="../ink/ink588.xml"/><Relationship Id="rId2" Type="http://schemas.openxmlformats.org/officeDocument/2006/relationships/customXml" Target="../ink/ink543.xml"/><Relationship Id="rId29" Type="http://schemas.openxmlformats.org/officeDocument/2006/relationships/image" Target="../media/image551.png"/><Relationship Id="rId24" Type="http://schemas.openxmlformats.org/officeDocument/2006/relationships/customXml" Target="../ink/ink554.xml"/><Relationship Id="rId40" Type="http://schemas.openxmlformats.org/officeDocument/2006/relationships/customXml" Target="../ink/ink562.xml"/><Relationship Id="rId45" Type="http://schemas.openxmlformats.org/officeDocument/2006/relationships/image" Target="../media/image559.png"/><Relationship Id="rId66" Type="http://schemas.openxmlformats.org/officeDocument/2006/relationships/customXml" Target="../ink/ink575.xml"/><Relationship Id="rId87" Type="http://schemas.openxmlformats.org/officeDocument/2006/relationships/image" Target="../media/image580.png"/><Relationship Id="rId110" Type="http://schemas.openxmlformats.org/officeDocument/2006/relationships/customXml" Target="../ink/ink597.xml"/><Relationship Id="rId115" Type="http://schemas.openxmlformats.org/officeDocument/2006/relationships/image" Target="../media/image594.png"/><Relationship Id="rId61" Type="http://schemas.openxmlformats.org/officeDocument/2006/relationships/image" Target="../media/image567.png"/><Relationship Id="rId82" Type="http://schemas.openxmlformats.org/officeDocument/2006/relationships/customXml" Target="../ink/ink583.xml"/><Relationship Id="rId19" Type="http://schemas.openxmlformats.org/officeDocument/2006/relationships/image" Target="../media/image546.png"/><Relationship Id="rId14" Type="http://schemas.openxmlformats.org/officeDocument/2006/relationships/customXml" Target="../ink/ink549.xml"/><Relationship Id="rId30" Type="http://schemas.openxmlformats.org/officeDocument/2006/relationships/customXml" Target="../ink/ink557.xml"/><Relationship Id="rId35" Type="http://schemas.openxmlformats.org/officeDocument/2006/relationships/image" Target="../media/image554.png"/><Relationship Id="rId56" Type="http://schemas.openxmlformats.org/officeDocument/2006/relationships/customXml" Target="../ink/ink570.xml"/><Relationship Id="rId77" Type="http://schemas.openxmlformats.org/officeDocument/2006/relationships/image" Target="../media/image575.png"/><Relationship Id="rId100" Type="http://schemas.openxmlformats.org/officeDocument/2006/relationships/customXml" Target="../ink/ink592.xml"/><Relationship Id="rId105" Type="http://schemas.openxmlformats.org/officeDocument/2006/relationships/image" Target="../media/image589.png"/><Relationship Id="rId8" Type="http://schemas.openxmlformats.org/officeDocument/2006/relationships/customXml" Target="../ink/ink546.xml"/><Relationship Id="rId51" Type="http://schemas.openxmlformats.org/officeDocument/2006/relationships/image" Target="../media/image562.png"/><Relationship Id="rId72" Type="http://schemas.openxmlformats.org/officeDocument/2006/relationships/customXml" Target="../ink/ink578.xml"/><Relationship Id="rId93" Type="http://schemas.openxmlformats.org/officeDocument/2006/relationships/image" Target="../media/image583.png"/><Relationship Id="rId98" Type="http://schemas.openxmlformats.org/officeDocument/2006/relationships/customXml" Target="../ink/ink591.xml"/><Relationship Id="rId121" Type="http://schemas.openxmlformats.org/officeDocument/2006/relationships/image" Target="../media/image597.png"/><Relationship Id="rId3" Type="http://schemas.openxmlformats.org/officeDocument/2006/relationships/image" Target="../media/image538.png"/><Relationship Id="rId25" Type="http://schemas.openxmlformats.org/officeDocument/2006/relationships/image" Target="../media/image549.png"/><Relationship Id="rId46" Type="http://schemas.openxmlformats.org/officeDocument/2006/relationships/customXml" Target="../ink/ink565.xml"/><Relationship Id="rId67" Type="http://schemas.openxmlformats.org/officeDocument/2006/relationships/image" Target="../media/image570.png"/><Relationship Id="rId116" Type="http://schemas.openxmlformats.org/officeDocument/2006/relationships/customXml" Target="../ink/ink600.xml"/><Relationship Id="rId20" Type="http://schemas.openxmlformats.org/officeDocument/2006/relationships/customXml" Target="../ink/ink552.xml"/><Relationship Id="rId41" Type="http://schemas.openxmlformats.org/officeDocument/2006/relationships/image" Target="../media/image557.png"/><Relationship Id="rId62" Type="http://schemas.openxmlformats.org/officeDocument/2006/relationships/customXml" Target="../ink/ink573.xml"/><Relationship Id="rId83" Type="http://schemas.openxmlformats.org/officeDocument/2006/relationships/image" Target="../media/image578.png"/><Relationship Id="rId88" Type="http://schemas.openxmlformats.org/officeDocument/2006/relationships/customXml" Target="../ink/ink586.xml"/><Relationship Id="rId111" Type="http://schemas.openxmlformats.org/officeDocument/2006/relationships/image" Target="../media/image592.png"/><Relationship Id="rId15" Type="http://schemas.openxmlformats.org/officeDocument/2006/relationships/image" Target="../media/image544.png"/><Relationship Id="rId36" Type="http://schemas.openxmlformats.org/officeDocument/2006/relationships/customXml" Target="../ink/ink560.xml"/><Relationship Id="rId57" Type="http://schemas.openxmlformats.org/officeDocument/2006/relationships/image" Target="../media/image565.png"/><Relationship Id="rId106" Type="http://schemas.openxmlformats.org/officeDocument/2006/relationships/customXml" Target="../ink/ink595.xml"/><Relationship Id="rId10" Type="http://schemas.openxmlformats.org/officeDocument/2006/relationships/customXml" Target="../ink/ink547.xml"/><Relationship Id="rId31" Type="http://schemas.openxmlformats.org/officeDocument/2006/relationships/image" Target="../media/image552.png"/><Relationship Id="rId52" Type="http://schemas.openxmlformats.org/officeDocument/2006/relationships/customXml" Target="../ink/ink568.xml"/><Relationship Id="rId73" Type="http://schemas.openxmlformats.org/officeDocument/2006/relationships/image" Target="../media/image573.png"/><Relationship Id="rId78" Type="http://schemas.openxmlformats.org/officeDocument/2006/relationships/customXml" Target="../ink/ink581.xml"/><Relationship Id="rId94" Type="http://schemas.openxmlformats.org/officeDocument/2006/relationships/customXml" Target="../ink/ink589.xml"/><Relationship Id="rId99" Type="http://schemas.openxmlformats.org/officeDocument/2006/relationships/image" Target="../media/image586.png"/><Relationship Id="rId101" Type="http://schemas.openxmlformats.org/officeDocument/2006/relationships/image" Target="../media/image587.png"/><Relationship Id="rId122" Type="http://schemas.openxmlformats.org/officeDocument/2006/relationships/customXml" Target="../ink/ink603.xml"/></Relationships>
</file>

<file path=ppt/slides/_rels/slide15.xml.rels><?xml version="1.0" encoding="UTF-8" standalone="yes"?>
<Relationships xmlns="http://schemas.openxmlformats.org/package/2006/relationships"><Relationship Id="rId26" Type="http://schemas.openxmlformats.org/officeDocument/2006/relationships/customXml" Target="../ink/ink616.xml"/><Relationship Id="rId21" Type="http://schemas.openxmlformats.org/officeDocument/2006/relationships/image" Target="../media/image608.png"/><Relationship Id="rId42" Type="http://schemas.openxmlformats.org/officeDocument/2006/relationships/customXml" Target="../ink/ink624.xml"/><Relationship Id="rId47" Type="http://schemas.openxmlformats.org/officeDocument/2006/relationships/image" Target="../media/image621.png"/><Relationship Id="rId63" Type="http://schemas.openxmlformats.org/officeDocument/2006/relationships/image" Target="../media/image629.png"/><Relationship Id="rId68" Type="http://schemas.openxmlformats.org/officeDocument/2006/relationships/customXml" Target="../ink/ink637.xml"/><Relationship Id="rId84" Type="http://schemas.openxmlformats.org/officeDocument/2006/relationships/customXml" Target="../ink/ink645.xml"/><Relationship Id="rId89" Type="http://schemas.openxmlformats.org/officeDocument/2006/relationships/image" Target="../media/image642.png"/><Relationship Id="rId16" Type="http://schemas.openxmlformats.org/officeDocument/2006/relationships/customXml" Target="../ink/ink611.xml"/><Relationship Id="rId11" Type="http://schemas.openxmlformats.org/officeDocument/2006/relationships/image" Target="../media/image603.png"/><Relationship Id="rId32" Type="http://schemas.openxmlformats.org/officeDocument/2006/relationships/customXml" Target="../ink/ink619.xml"/><Relationship Id="rId37" Type="http://schemas.openxmlformats.org/officeDocument/2006/relationships/image" Target="../media/image616.png"/><Relationship Id="rId53" Type="http://schemas.openxmlformats.org/officeDocument/2006/relationships/image" Target="../media/image624.png"/><Relationship Id="rId58" Type="http://schemas.openxmlformats.org/officeDocument/2006/relationships/customXml" Target="../ink/ink632.xml"/><Relationship Id="rId74" Type="http://schemas.openxmlformats.org/officeDocument/2006/relationships/customXml" Target="../ink/ink640.xml"/><Relationship Id="rId79" Type="http://schemas.openxmlformats.org/officeDocument/2006/relationships/image" Target="../media/image637.png"/><Relationship Id="rId5" Type="http://schemas.openxmlformats.org/officeDocument/2006/relationships/image" Target="../media/image600.png"/><Relationship Id="rId90" Type="http://schemas.openxmlformats.org/officeDocument/2006/relationships/customXml" Target="../ink/ink648.xml"/><Relationship Id="rId95" Type="http://schemas.openxmlformats.org/officeDocument/2006/relationships/image" Target="../media/image645.png"/><Relationship Id="rId22" Type="http://schemas.openxmlformats.org/officeDocument/2006/relationships/customXml" Target="../ink/ink614.xml"/><Relationship Id="rId27" Type="http://schemas.openxmlformats.org/officeDocument/2006/relationships/image" Target="../media/image611.png"/><Relationship Id="rId43" Type="http://schemas.openxmlformats.org/officeDocument/2006/relationships/image" Target="../media/image619.png"/><Relationship Id="rId48" Type="http://schemas.openxmlformats.org/officeDocument/2006/relationships/customXml" Target="../ink/ink627.xml"/><Relationship Id="rId64" Type="http://schemas.openxmlformats.org/officeDocument/2006/relationships/customXml" Target="../ink/ink635.xml"/><Relationship Id="rId69" Type="http://schemas.openxmlformats.org/officeDocument/2006/relationships/image" Target="../media/image632.png"/><Relationship Id="rId8" Type="http://schemas.openxmlformats.org/officeDocument/2006/relationships/customXml" Target="../ink/ink607.xml"/><Relationship Id="rId51" Type="http://schemas.openxmlformats.org/officeDocument/2006/relationships/image" Target="../media/image623.png"/><Relationship Id="rId72" Type="http://schemas.openxmlformats.org/officeDocument/2006/relationships/customXml" Target="../ink/ink639.xml"/><Relationship Id="rId80" Type="http://schemas.openxmlformats.org/officeDocument/2006/relationships/customXml" Target="../ink/ink643.xml"/><Relationship Id="rId85" Type="http://schemas.openxmlformats.org/officeDocument/2006/relationships/image" Target="../media/image640.png"/><Relationship Id="rId93" Type="http://schemas.openxmlformats.org/officeDocument/2006/relationships/image" Target="../media/image644.png"/><Relationship Id="rId3" Type="http://schemas.openxmlformats.org/officeDocument/2006/relationships/image" Target="../media/image599.png"/><Relationship Id="rId12" Type="http://schemas.openxmlformats.org/officeDocument/2006/relationships/customXml" Target="../ink/ink609.xml"/><Relationship Id="rId17" Type="http://schemas.openxmlformats.org/officeDocument/2006/relationships/image" Target="../media/image606.png"/><Relationship Id="rId25" Type="http://schemas.openxmlformats.org/officeDocument/2006/relationships/image" Target="../media/image610.png"/><Relationship Id="rId33" Type="http://schemas.openxmlformats.org/officeDocument/2006/relationships/image" Target="../media/image614.png"/><Relationship Id="rId38" Type="http://schemas.openxmlformats.org/officeDocument/2006/relationships/customXml" Target="../ink/ink622.xml"/><Relationship Id="rId46" Type="http://schemas.openxmlformats.org/officeDocument/2006/relationships/customXml" Target="../ink/ink626.xml"/><Relationship Id="rId59" Type="http://schemas.openxmlformats.org/officeDocument/2006/relationships/image" Target="../media/image627.png"/><Relationship Id="rId67" Type="http://schemas.openxmlformats.org/officeDocument/2006/relationships/image" Target="../media/image631.png"/><Relationship Id="rId20" Type="http://schemas.openxmlformats.org/officeDocument/2006/relationships/customXml" Target="../ink/ink613.xml"/><Relationship Id="rId41" Type="http://schemas.openxmlformats.org/officeDocument/2006/relationships/image" Target="../media/image618.png"/><Relationship Id="rId54" Type="http://schemas.openxmlformats.org/officeDocument/2006/relationships/customXml" Target="../ink/ink630.xml"/><Relationship Id="rId62" Type="http://schemas.openxmlformats.org/officeDocument/2006/relationships/customXml" Target="../ink/ink634.xml"/><Relationship Id="rId70" Type="http://schemas.openxmlformats.org/officeDocument/2006/relationships/customXml" Target="../ink/ink638.xml"/><Relationship Id="rId75" Type="http://schemas.openxmlformats.org/officeDocument/2006/relationships/image" Target="../media/image635.png"/><Relationship Id="rId83" Type="http://schemas.openxmlformats.org/officeDocument/2006/relationships/image" Target="../media/image639.png"/><Relationship Id="rId88" Type="http://schemas.openxmlformats.org/officeDocument/2006/relationships/customXml" Target="../ink/ink647.xml"/><Relationship Id="rId91" Type="http://schemas.openxmlformats.org/officeDocument/2006/relationships/image" Target="../media/image643.png"/><Relationship Id="rId1" Type="http://schemas.openxmlformats.org/officeDocument/2006/relationships/slideLayout" Target="../slideLayouts/slideLayout7.xml"/><Relationship Id="rId6" Type="http://schemas.openxmlformats.org/officeDocument/2006/relationships/customXml" Target="../ink/ink606.xml"/><Relationship Id="rId15" Type="http://schemas.openxmlformats.org/officeDocument/2006/relationships/image" Target="../media/image605.png"/><Relationship Id="rId23" Type="http://schemas.openxmlformats.org/officeDocument/2006/relationships/image" Target="../media/image609.png"/><Relationship Id="rId28" Type="http://schemas.openxmlformats.org/officeDocument/2006/relationships/customXml" Target="../ink/ink617.xml"/><Relationship Id="rId36" Type="http://schemas.openxmlformats.org/officeDocument/2006/relationships/customXml" Target="../ink/ink621.xml"/><Relationship Id="rId49" Type="http://schemas.openxmlformats.org/officeDocument/2006/relationships/image" Target="../media/image622.png"/><Relationship Id="rId57" Type="http://schemas.openxmlformats.org/officeDocument/2006/relationships/image" Target="../media/image626.png"/><Relationship Id="rId10" Type="http://schemas.openxmlformats.org/officeDocument/2006/relationships/customXml" Target="../ink/ink608.xml"/><Relationship Id="rId31" Type="http://schemas.openxmlformats.org/officeDocument/2006/relationships/image" Target="../media/image613.png"/><Relationship Id="rId44" Type="http://schemas.openxmlformats.org/officeDocument/2006/relationships/customXml" Target="../ink/ink625.xml"/><Relationship Id="rId52" Type="http://schemas.openxmlformats.org/officeDocument/2006/relationships/customXml" Target="../ink/ink629.xml"/><Relationship Id="rId60" Type="http://schemas.openxmlformats.org/officeDocument/2006/relationships/customXml" Target="../ink/ink633.xml"/><Relationship Id="rId65" Type="http://schemas.openxmlformats.org/officeDocument/2006/relationships/image" Target="../media/image630.png"/><Relationship Id="rId73" Type="http://schemas.openxmlformats.org/officeDocument/2006/relationships/image" Target="../media/image634.png"/><Relationship Id="rId78" Type="http://schemas.openxmlformats.org/officeDocument/2006/relationships/customXml" Target="../ink/ink642.xml"/><Relationship Id="rId81" Type="http://schemas.openxmlformats.org/officeDocument/2006/relationships/image" Target="../media/image638.png"/><Relationship Id="rId86" Type="http://schemas.openxmlformats.org/officeDocument/2006/relationships/customXml" Target="../ink/ink646.xml"/><Relationship Id="rId94" Type="http://schemas.openxmlformats.org/officeDocument/2006/relationships/customXml" Target="../ink/ink650.xml"/><Relationship Id="rId4" Type="http://schemas.openxmlformats.org/officeDocument/2006/relationships/customXml" Target="../ink/ink605.xml"/><Relationship Id="rId9" Type="http://schemas.openxmlformats.org/officeDocument/2006/relationships/image" Target="../media/image602.png"/><Relationship Id="rId13" Type="http://schemas.openxmlformats.org/officeDocument/2006/relationships/image" Target="../media/image604.png"/><Relationship Id="rId18" Type="http://schemas.openxmlformats.org/officeDocument/2006/relationships/customXml" Target="../ink/ink612.xml"/><Relationship Id="rId39" Type="http://schemas.openxmlformats.org/officeDocument/2006/relationships/image" Target="../media/image617.png"/><Relationship Id="rId34" Type="http://schemas.openxmlformats.org/officeDocument/2006/relationships/customXml" Target="../ink/ink620.xml"/><Relationship Id="rId50" Type="http://schemas.openxmlformats.org/officeDocument/2006/relationships/customXml" Target="../ink/ink628.xml"/><Relationship Id="rId55" Type="http://schemas.openxmlformats.org/officeDocument/2006/relationships/image" Target="../media/image625.png"/><Relationship Id="rId76" Type="http://schemas.openxmlformats.org/officeDocument/2006/relationships/customXml" Target="../ink/ink641.xml"/><Relationship Id="rId7" Type="http://schemas.openxmlformats.org/officeDocument/2006/relationships/image" Target="../media/image601.png"/><Relationship Id="rId71" Type="http://schemas.openxmlformats.org/officeDocument/2006/relationships/image" Target="../media/image633.png"/><Relationship Id="rId92" Type="http://schemas.openxmlformats.org/officeDocument/2006/relationships/customXml" Target="../ink/ink649.xml"/><Relationship Id="rId2" Type="http://schemas.openxmlformats.org/officeDocument/2006/relationships/customXml" Target="../ink/ink604.xml"/><Relationship Id="rId29" Type="http://schemas.openxmlformats.org/officeDocument/2006/relationships/image" Target="../media/image612.png"/><Relationship Id="rId24" Type="http://schemas.openxmlformats.org/officeDocument/2006/relationships/customXml" Target="../ink/ink615.xml"/><Relationship Id="rId40" Type="http://schemas.openxmlformats.org/officeDocument/2006/relationships/customXml" Target="../ink/ink623.xml"/><Relationship Id="rId45" Type="http://schemas.openxmlformats.org/officeDocument/2006/relationships/image" Target="../media/image620.png"/><Relationship Id="rId66" Type="http://schemas.openxmlformats.org/officeDocument/2006/relationships/customXml" Target="../ink/ink636.xml"/><Relationship Id="rId87" Type="http://schemas.openxmlformats.org/officeDocument/2006/relationships/image" Target="../media/image641.png"/><Relationship Id="rId61" Type="http://schemas.openxmlformats.org/officeDocument/2006/relationships/image" Target="../media/image628.png"/><Relationship Id="rId82" Type="http://schemas.openxmlformats.org/officeDocument/2006/relationships/customXml" Target="../ink/ink644.xml"/><Relationship Id="rId19" Type="http://schemas.openxmlformats.org/officeDocument/2006/relationships/image" Target="../media/image607.png"/><Relationship Id="rId14" Type="http://schemas.openxmlformats.org/officeDocument/2006/relationships/customXml" Target="../ink/ink610.xml"/><Relationship Id="rId30" Type="http://schemas.openxmlformats.org/officeDocument/2006/relationships/customXml" Target="../ink/ink618.xml"/><Relationship Id="rId35" Type="http://schemas.openxmlformats.org/officeDocument/2006/relationships/image" Target="../media/image615.png"/><Relationship Id="rId56" Type="http://schemas.openxmlformats.org/officeDocument/2006/relationships/customXml" Target="../ink/ink631.xml"/><Relationship Id="rId77" Type="http://schemas.openxmlformats.org/officeDocument/2006/relationships/image" Target="../media/image636.png"/></Relationships>
</file>

<file path=ppt/slides/_rels/slide16.xml.rels><?xml version="1.0" encoding="UTF-8" standalone="yes"?>
<Relationships xmlns="http://schemas.openxmlformats.org/package/2006/relationships"><Relationship Id="rId26" Type="http://schemas.openxmlformats.org/officeDocument/2006/relationships/customXml" Target="../ink/ink663.xml"/><Relationship Id="rId21" Type="http://schemas.openxmlformats.org/officeDocument/2006/relationships/image" Target="../media/image654.png"/><Relationship Id="rId42" Type="http://schemas.openxmlformats.org/officeDocument/2006/relationships/customXml" Target="../ink/ink671.xml"/><Relationship Id="rId47" Type="http://schemas.openxmlformats.org/officeDocument/2006/relationships/image" Target="../media/image667.png"/><Relationship Id="rId63" Type="http://schemas.openxmlformats.org/officeDocument/2006/relationships/image" Target="../media/image675.png"/><Relationship Id="rId68" Type="http://schemas.openxmlformats.org/officeDocument/2006/relationships/customXml" Target="../ink/ink684.xml"/><Relationship Id="rId7" Type="http://schemas.openxmlformats.org/officeDocument/2006/relationships/image" Target="../media/image647.png"/><Relationship Id="rId2" Type="http://schemas.openxmlformats.org/officeDocument/2006/relationships/customXml" Target="../ink/ink651.xml"/><Relationship Id="rId16" Type="http://schemas.openxmlformats.org/officeDocument/2006/relationships/customXml" Target="../ink/ink658.xml"/><Relationship Id="rId29" Type="http://schemas.openxmlformats.org/officeDocument/2006/relationships/image" Target="../media/image658.png"/><Relationship Id="rId11" Type="http://schemas.openxmlformats.org/officeDocument/2006/relationships/image" Target="../media/image649.png"/><Relationship Id="rId24" Type="http://schemas.openxmlformats.org/officeDocument/2006/relationships/customXml" Target="../ink/ink662.xml"/><Relationship Id="rId32" Type="http://schemas.openxmlformats.org/officeDocument/2006/relationships/customXml" Target="../ink/ink666.xml"/><Relationship Id="rId37" Type="http://schemas.openxmlformats.org/officeDocument/2006/relationships/image" Target="../media/image662.png"/><Relationship Id="rId40" Type="http://schemas.openxmlformats.org/officeDocument/2006/relationships/customXml" Target="../ink/ink670.xml"/><Relationship Id="rId45" Type="http://schemas.openxmlformats.org/officeDocument/2006/relationships/image" Target="../media/image666.png"/><Relationship Id="rId53" Type="http://schemas.openxmlformats.org/officeDocument/2006/relationships/image" Target="../media/image670.png"/><Relationship Id="rId58" Type="http://schemas.openxmlformats.org/officeDocument/2006/relationships/customXml" Target="../ink/ink679.xml"/><Relationship Id="rId66" Type="http://schemas.openxmlformats.org/officeDocument/2006/relationships/customXml" Target="../ink/ink683.xml"/><Relationship Id="rId5" Type="http://schemas.openxmlformats.org/officeDocument/2006/relationships/image" Target="../media/image417.png"/><Relationship Id="rId61" Type="http://schemas.openxmlformats.org/officeDocument/2006/relationships/image" Target="../media/image674.png"/><Relationship Id="rId19" Type="http://schemas.openxmlformats.org/officeDocument/2006/relationships/image" Target="../media/image653.png"/><Relationship Id="rId14" Type="http://schemas.openxmlformats.org/officeDocument/2006/relationships/customXml" Target="../ink/ink657.xml"/><Relationship Id="rId22" Type="http://schemas.openxmlformats.org/officeDocument/2006/relationships/customXml" Target="../ink/ink661.xml"/><Relationship Id="rId27" Type="http://schemas.openxmlformats.org/officeDocument/2006/relationships/image" Target="../media/image657.png"/><Relationship Id="rId30" Type="http://schemas.openxmlformats.org/officeDocument/2006/relationships/customXml" Target="../ink/ink665.xml"/><Relationship Id="rId35" Type="http://schemas.openxmlformats.org/officeDocument/2006/relationships/image" Target="../media/image661.png"/><Relationship Id="rId43" Type="http://schemas.openxmlformats.org/officeDocument/2006/relationships/image" Target="../media/image665.png"/><Relationship Id="rId48" Type="http://schemas.openxmlformats.org/officeDocument/2006/relationships/customXml" Target="../ink/ink674.xml"/><Relationship Id="rId56" Type="http://schemas.openxmlformats.org/officeDocument/2006/relationships/customXml" Target="../ink/ink678.xml"/><Relationship Id="rId64" Type="http://schemas.openxmlformats.org/officeDocument/2006/relationships/customXml" Target="../ink/ink682.xml"/><Relationship Id="rId69" Type="http://schemas.openxmlformats.org/officeDocument/2006/relationships/image" Target="../media/image678.png"/><Relationship Id="rId8" Type="http://schemas.openxmlformats.org/officeDocument/2006/relationships/customXml" Target="../ink/ink654.xml"/><Relationship Id="rId51" Type="http://schemas.openxmlformats.org/officeDocument/2006/relationships/image" Target="../media/image669.png"/><Relationship Id="rId3" Type="http://schemas.openxmlformats.org/officeDocument/2006/relationships/image" Target="../media/image646.png"/><Relationship Id="rId12" Type="http://schemas.openxmlformats.org/officeDocument/2006/relationships/customXml" Target="../ink/ink656.xml"/><Relationship Id="rId17" Type="http://schemas.openxmlformats.org/officeDocument/2006/relationships/image" Target="../media/image652.png"/><Relationship Id="rId25" Type="http://schemas.openxmlformats.org/officeDocument/2006/relationships/image" Target="../media/image656.png"/><Relationship Id="rId33" Type="http://schemas.openxmlformats.org/officeDocument/2006/relationships/image" Target="../media/image660.png"/><Relationship Id="rId38" Type="http://schemas.openxmlformats.org/officeDocument/2006/relationships/customXml" Target="../ink/ink669.xml"/><Relationship Id="rId46" Type="http://schemas.openxmlformats.org/officeDocument/2006/relationships/customXml" Target="../ink/ink673.xml"/><Relationship Id="rId59" Type="http://schemas.openxmlformats.org/officeDocument/2006/relationships/image" Target="../media/image673.png"/><Relationship Id="rId67" Type="http://schemas.openxmlformats.org/officeDocument/2006/relationships/image" Target="../media/image677.png"/><Relationship Id="rId20" Type="http://schemas.openxmlformats.org/officeDocument/2006/relationships/customXml" Target="../ink/ink660.xml"/><Relationship Id="rId41" Type="http://schemas.openxmlformats.org/officeDocument/2006/relationships/image" Target="../media/image664.png"/><Relationship Id="rId54" Type="http://schemas.openxmlformats.org/officeDocument/2006/relationships/customXml" Target="../ink/ink677.xml"/><Relationship Id="rId62" Type="http://schemas.openxmlformats.org/officeDocument/2006/relationships/customXml" Target="../ink/ink681.xml"/><Relationship Id="rId1" Type="http://schemas.openxmlformats.org/officeDocument/2006/relationships/slideLayout" Target="../slideLayouts/slideLayout7.xml"/><Relationship Id="rId6" Type="http://schemas.openxmlformats.org/officeDocument/2006/relationships/customXml" Target="../ink/ink653.xml"/><Relationship Id="rId15" Type="http://schemas.openxmlformats.org/officeDocument/2006/relationships/image" Target="../media/image651.png"/><Relationship Id="rId23" Type="http://schemas.openxmlformats.org/officeDocument/2006/relationships/image" Target="../media/image655.png"/><Relationship Id="rId28" Type="http://schemas.openxmlformats.org/officeDocument/2006/relationships/customXml" Target="../ink/ink664.xml"/><Relationship Id="rId36" Type="http://schemas.openxmlformats.org/officeDocument/2006/relationships/customXml" Target="../ink/ink668.xml"/><Relationship Id="rId49" Type="http://schemas.openxmlformats.org/officeDocument/2006/relationships/image" Target="../media/image668.png"/><Relationship Id="rId57" Type="http://schemas.openxmlformats.org/officeDocument/2006/relationships/image" Target="../media/image672.png"/><Relationship Id="rId10" Type="http://schemas.openxmlformats.org/officeDocument/2006/relationships/customXml" Target="../ink/ink655.xml"/><Relationship Id="rId31" Type="http://schemas.openxmlformats.org/officeDocument/2006/relationships/image" Target="../media/image659.png"/><Relationship Id="rId44" Type="http://schemas.openxmlformats.org/officeDocument/2006/relationships/customXml" Target="../ink/ink672.xml"/><Relationship Id="rId52" Type="http://schemas.openxmlformats.org/officeDocument/2006/relationships/customXml" Target="../ink/ink676.xml"/><Relationship Id="rId60" Type="http://schemas.openxmlformats.org/officeDocument/2006/relationships/customXml" Target="../ink/ink680.xml"/><Relationship Id="rId65" Type="http://schemas.openxmlformats.org/officeDocument/2006/relationships/image" Target="../media/image676.png"/><Relationship Id="rId4" Type="http://schemas.openxmlformats.org/officeDocument/2006/relationships/customXml" Target="../ink/ink652.xml"/><Relationship Id="rId9" Type="http://schemas.openxmlformats.org/officeDocument/2006/relationships/image" Target="../media/image648.png"/><Relationship Id="rId13" Type="http://schemas.openxmlformats.org/officeDocument/2006/relationships/image" Target="../media/image650.png"/><Relationship Id="rId18" Type="http://schemas.openxmlformats.org/officeDocument/2006/relationships/customXml" Target="../ink/ink659.xml"/><Relationship Id="rId39" Type="http://schemas.openxmlformats.org/officeDocument/2006/relationships/image" Target="../media/image663.png"/><Relationship Id="rId34" Type="http://schemas.openxmlformats.org/officeDocument/2006/relationships/customXml" Target="../ink/ink667.xml"/><Relationship Id="rId50" Type="http://schemas.openxmlformats.org/officeDocument/2006/relationships/customXml" Target="../ink/ink675.xml"/><Relationship Id="rId55" Type="http://schemas.openxmlformats.org/officeDocument/2006/relationships/image" Target="../media/image671.png"/></Relationships>
</file>

<file path=ppt/slides/_rels/slide17.xml.rels><?xml version="1.0" encoding="UTF-8" standalone="yes"?>
<Relationships xmlns="http://schemas.openxmlformats.org/package/2006/relationships"><Relationship Id="rId117" Type="http://schemas.openxmlformats.org/officeDocument/2006/relationships/image" Target="../media/image736.png"/><Relationship Id="rId21" Type="http://schemas.openxmlformats.org/officeDocument/2006/relationships/image" Target="../media/image688.png"/><Relationship Id="rId42" Type="http://schemas.openxmlformats.org/officeDocument/2006/relationships/customXml" Target="../ink/ink705.xml"/><Relationship Id="rId63" Type="http://schemas.openxmlformats.org/officeDocument/2006/relationships/image" Target="../media/image709.png"/><Relationship Id="rId84" Type="http://schemas.openxmlformats.org/officeDocument/2006/relationships/customXml" Target="../ink/ink726.xml"/><Relationship Id="rId138" Type="http://schemas.openxmlformats.org/officeDocument/2006/relationships/customXml" Target="../ink/ink753.xml"/><Relationship Id="rId107" Type="http://schemas.openxmlformats.org/officeDocument/2006/relationships/image" Target="../media/image731.png"/><Relationship Id="rId11" Type="http://schemas.openxmlformats.org/officeDocument/2006/relationships/image" Target="../media/image683.png"/><Relationship Id="rId32" Type="http://schemas.openxmlformats.org/officeDocument/2006/relationships/customXml" Target="../ink/ink700.xml"/><Relationship Id="rId53" Type="http://schemas.openxmlformats.org/officeDocument/2006/relationships/image" Target="../media/image704.png"/><Relationship Id="rId74" Type="http://schemas.openxmlformats.org/officeDocument/2006/relationships/customXml" Target="../ink/ink721.xml"/><Relationship Id="rId128" Type="http://schemas.openxmlformats.org/officeDocument/2006/relationships/customXml" Target="../ink/ink748.xml"/><Relationship Id="rId149" Type="http://schemas.openxmlformats.org/officeDocument/2006/relationships/image" Target="../media/image752.png"/><Relationship Id="rId5" Type="http://schemas.openxmlformats.org/officeDocument/2006/relationships/image" Target="../media/image680.png"/><Relationship Id="rId95" Type="http://schemas.openxmlformats.org/officeDocument/2006/relationships/image" Target="../media/image725.png"/><Relationship Id="rId22" Type="http://schemas.openxmlformats.org/officeDocument/2006/relationships/customXml" Target="../ink/ink695.xml"/><Relationship Id="rId43" Type="http://schemas.openxmlformats.org/officeDocument/2006/relationships/image" Target="../media/image699.png"/><Relationship Id="rId64" Type="http://schemas.openxmlformats.org/officeDocument/2006/relationships/customXml" Target="../ink/ink716.xml"/><Relationship Id="rId118" Type="http://schemas.openxmlformats.org/officeDocument/2006/relationships/customXml" Target="../ink/ink743.xml"/><Relationship Id="rId139" Type="http://schemas.openxmlformats.org/officeDocument/2006/relationships/image" Target="../media/image747.png"/><Relationship Id="rId80" Type="http://schemas.openxmlformats.org/officeDocument/2006/relationships/customXml" Target="../ink/ink724.xml"/><Relationship Id="rId85" Type="http://schemas.openxmlformats.org/officeDocument/2006/relationships/image" Target="../media/image720.png"/><Relationship Id="rId150" Type="http://schemas.openxmlformats.org/officeDocument/2006/relationships/customXml" Target="../ink/ink759.xml"/><Relationship Id="rId155" Type="http://schemas.openxmlformats.org/officeDocument/2006/relationships/image" Target="../media/image755.png"/><Relationship Id="rId12" Type="http://schemas.openxmlformats.org/officeDocument/2006/relationships/customXml" Target="../ink/ink690.xml"/><Relationship Id="rId17" Type="http://schemas.openxmlformats.org/officeDocument/2006/relationships/image" Target="../media/image686.png"/><Relationship Id="rId33" Type="http://schemas.openxmlformats.org/officeDocument/2006/relationships/image" Target="../media/image694.png"/><Relationship Id="rId38" Type="http://schemas.openxmlformats.org/officeDocument/2006/relationships/customXml" Target="../ink/ink703.xml"/><Relationship Id="rId59" Type="http://schemas.openxmlformats.org/officeDocument/2006/relationships/image" Target="../media/image707.png"/><Relationship Id="rId103" Type="http://schemas.openxmlformats.org/officeDocument/2006/relationships/image" Target="../media/image729.png"/><Relationship Id="rId108" Type="http://schemas.openxmlformats.org/officeDocument/2006/relationships/customXml" Target="../ink/ink738.xml"/><Relationship Id="rId124" Type="http://schemas.openxmlformats.org/officeDocument/2006/relationships/customXml" Target="../ink/ink746.xml"/><Relationship Id="rId129" Type="http://schemas.openxmlformats.org/officeDocument/2006/relationships/image" Target="../media/image742.png"/><Relationship Id="rId54" Type="http://schemas.openxmlformats.org/officeDocument/2006/relationships/customXml" Target="../ink/ink711.xml"/><Relationship Id="rId70" Type="http://schemas.openxmlformats.org/officeDocument/2006/relationships/customXml" Target="../ink/ink719.xml"/><Relationship Id="rId75" Type="http://schemas.openxmlformats.org/officeDocument/2006/relationships/image" Target="../media/image715.png"/><Relationship Id="rId91" Type="http://schemas.openxmlformats.org/officeDocument/2006/relationships/image" Target="../media/image723.png"/><Relationship Id="rId96" Type="http://schemas.openxmlformats.org/officeDocument/2006/relationships/customXml" Target="../ink/ink732.xml"/><Relationship Id="rId140" Type="http://schemas.openxmlformats.org/officeDocument/2006/relationships/customXml" Target="../ink/ink754.xml"/><Relationship Id="rId145" Type="http://schemas.openxmlformats.org/officeDocument/2006/relationships/image" Target="../media/image750.png"/><Relationship Id="rId1" Type="http://schemas.openxmlformats.org/officeDocument/2006/relationships/slideLayout" Target="../slideLayouts/slideLayout7.xml"/><Relationship Id="rId6" Type="http://schemas.openxmlformats.org/officeDocument/2006/relationships/customXml" Target="../ink/ink687.xml"/><Relationship Id="rId23" Type="http://schemas.openxmlformats.org/officeDocument/2006/relationships/image" Target="../media/image689.png"/><Relationship Id="rId28" Type="http://schemas.openxmlformats.org/officeDocument/2006/relationships/customXml" Target="../ink/ink698.xml"/><Relationship Id="rId49" Type="http://schemas.openxmlformats.org/officeDocument/2006/relationships/image" Target="../media/image702.png"/><Relationship Id="rId114" Type="http://schemas.openxmlformats.org/officeDocument/2006/relationships/customXml" Target="../ink/ink741.xml"/><Relationship Id="rId119" Type="http://schemas.openxmlformats.org/officeDocument/2006/relationships/image" Target="../media/image737.png"/><Relationship Id="rId44" Type="http://schemas.openxmlformats.org/officeDocument/2006/relationships/customXml" Target="../ink/ink706.xml"/><Relationship Id="rId60" Type="http://schemas.openxmlformats.org/officeDocument/2006/relationships/customXml" Target="../ink/ink714.xml"/><Relationship Id="rId65" Type="http://schemas.openxmlformats.org/officeDocument/2006/relationships/image" Target="../media/image710.png"/><Relationship Id="rId81" Type="http://schemas.openxmlformats.org/officeDocument/2006/relationships/image" Target="../media/image718.png"/><Relationship Id="rId86" Type="http://schemas.openxmlformats.org/officeDocument/2006/relationships/customXml" Target="../ink/ink727.xml"/><Relationship Id="rId130" Type="http://schemas.openxmlformats.org/officeDocument/2006/relationships/customXml" Target="../ink/ink749.xml"/><Relationship Id="rId135" Type="http://schemas.openxmlformats.org/officeDocument/2006/relationships/image" Target="../media/image745.png"/><Relationship Id="rId151" Type="http://schemas.openxmlformats.org/officeDocument/2006/relationships/image" Target="../media/image753.png"/><Relationship Id="rId156" Type="http://schemas.openxmlformats.org/officeDocument/2006/relationships/customXml" Target="../ink/ink762.xml"/><Relationship Id="rId13" Type="http://schemas.openxmlformats.org/officeDocument/2006/relationships/image" Target="../media/image684.png"/><Relationship Id="rId18" Type="http://schemas.openxmlformats.org/officeDocument/2006/relationships/customXml" Target="../ink/ink693.xml"/><Relationship Id="rId39" Type="http://schemas.openxmlformats.org/officeDocument/2006/relationships/image" Target="../media/image697.png"/><Relationship Id="rId109" Type="http://schemas.openxmlformats.org/officeDocument/2006/relationships/image" Target="../media/image732.png"/><Relationship Id="rId34" Type="http://schemas.openxmlformats.org/officeDocument/2006/relationships/customXml" Target="../ink/ink701.xml"/><Relationship Id="rId50" Type="http://schemas.openxmlformats.org/officeDocument/2006/relationships/customXml" Target="../ink/ink709.xml"/><Relationship Id="rId55" Type="http://schemas.openxmlformats.org/officeDocument/2006/relationships/image" Target="../media/image705.png"/><Relationship Id="rId76" Type="http://schemas.openxmlformats.org/officeDocument/2006/relationships/customXml" Target="../ink/ink722.xml"/><Relationship Id="rId97" Type="http://schemas.openxmlformats.org/officeDocument/2006/relationships/image" Target="../media/image726.png"/><Relationship Id="rId104" Type="http://schemas.openxmlformats.org/officeDocument/2006/relationships/customXml" Target="../ink/ink736.xml"/><Relationship Id="rId120" Type="http://schemas.openxmlformats.org/officeDocument/2006/relationships/customXml" Target="../ink/ink744.xml"/><Relationship Id="rId125" Type="http://schemas.openxmlformats.org/officeDocument/2006/relationships/image" Target="../media/image740.png"/><Relationship Id="rId141" Type="http://schemas.openxmlformats.org/officeDocument/2006/relationships/image" Target="../media/image748.png"/><Relationship Id="rId146" Type="http://schemas.openxmlformats.org/officeDocument/2006/relationships/customXml" Target="../ink/ink757.xml"/><Relationship Id="rId7" Type="http://schemas.openxmlformats.org/officeDocument/2006/relationships/image" Target="../media/image681.png"/><Relationship Id="rId71" Type="http://schemas.openxmlformats.org/officeDocument/2006/relationships/image" Target="../media/image713.png"/><Relationship Id="rId92" Type="http://schemas.openxmlformats.org/officeDocument/2006/relationships/customXml" Target="../ink/ink730.xml"/><Relationship Id="rId2" Type="http://schemas.openxmlformats.org/officeDocument/2006/relationships/customXml" Target="../ink/ink685.xml"/><Relationship Id="rId29" Type="http://schemas.openxmlformats.org/officeDocument/2006/relationships/image" Target="../media/image692.png"/><Relationship Id="rId24" Type="http://schemas.openxmlformats.org/officeDocument/2006/relationships/customXml" Target="../ink/ink696.xml"/><Relationship Id="rId40" Type="http://schemas.openxmlformats.org/officeDocument/2006/relationships/customXml" Target="../ink/ink704.xml"/><Relationship Id="rId45" Type="http://schemas.openxmlformats.org/officeDocument/2006/relationships/image" Target="../media/image700.png"/><Relationship Id="rId66" Type="http://schemas.openxmlformats.org/officeDocument/2006/relationships/customXml" Target="../ink/ink717.xml"/><Relationship Id="rId87" Type="http://schemas.openxmlformats.org/officeDocument/2006/relationships/image" Target="../media/image721.png"/><Relationship Id="rId110" Type="http://schemas.openxmlformats.org/officeDocument/2006/relationships/customXml" Target="../ink/ink739.xml"/><Relationship Id="rId115" Type="http://schemas.openxmlformats.org/officeDocument/2006/relationships/image" Target="../media/image735.png"/><Relationship Id="rId131" Type="http://schemas.openxmlformats.org/officeDocument/2006/relationships/image" Target="../media/image743.png"/><Relationship Id="rId136" Type="http://schemas.openxmlformats.org/officeDocument/2006/relationships/customXml" Target="../ink/ink752.xml"/><Relationship Id="rId157" Type="http://schemas.openxmlformats.org/officeDocument/2006/relationships/image" Target="../media/image756.png"/><Relationship Id="rId61" Type="http://schemas.openxmlformats.org/officeDocument/2006/relationships/image" Target="../media/image708.png"/><Relationship Id="rId82" Type="http://schemas.openxmlformats.org/officeDocument/2006/relationships/customXml" Target="../ink/ink725.xml"/><Relationship Id="rId152" Type="http://schemas.openxmlformats.org/officeDocument/2006/relationships/customXml" Target="../ink/ink760.xml"/><Relationship Id="rId19" Type="http://schemas.openxmlformats.org/officeDocument/2006/relationships/image" Target="../media/image687.png"/><Relationship Id="rId14" Type="http://schemas.openxmlformats.org/officeDocument/2006/relationships/customXml" Target="../ink/ink691.xml"/><Relationship Id="rId30" Type="http://schemas.openxmlformats.org/officeDocument/2006/relationships/customXml" Target="../ink/ink699.xml"/><Relationship Id="rId35" Type="http://schemas.openxmlformats.org/officeDocument/2006/relationships/image" Target="../media/image695.png"/><Relationship Id="rId56" Type="http://schemas.openxmlformats.org/officeDocument/2006/relationships/customXml" Target="../ink/ink712.xml"/><Relationship Id="rId77" Type="http://schemas.openxmlformats.org/officeDocument/2006/relationships/image" Target="../media/image716.png"/><Relationship Id="rId100" Type="http://schemas.openxmlformats.org/officeDocument/2006/relationships/customXml" Target="../ink/ink734.xml"/><Relationship Id="rId105" Type="http://schemas.openxmlformats.org/officeDocument/2006/relationships/image" Target="../media/image730.png"/><Relationship Id="rId126" Type="http://schemas.openxmlformats.org/officeDocument/2006/relationships/customXml" Target="../ink/ink747.xml"/><Relationship Id="rId147" Type="http://schemas.openxmlformats.org/officeDocument/2006/relationships/image" Target="../media/image751.png"/><Relationship Id="rId8" Type="http://schemas.openxmlformats.org/officeDocument/2006/relationships/customXml" Target="../ink/ink688.xml"/><Relationship Id="rId51" Type="http://schemas.openxmlformats.org/officeDocument/2006/relationships/image" Target="../media/image703.png"/><Relationship Id="rId72" Type="http://schemas.openxmlformats.org/officeDocument/2006/relationships/customXml" Target="../ink/ink720.xml"/><Relationship Id="rId93" Type="http://schemas.openxmlformats.org/officeDocument/2006/relationships/image" Target="../media/image724.png"/><Relationship Id="rId98" Type="http://schemas.openxmlformats.org/officeDocument/2006/relationships/customXml" Target="../ink/ink733.xml"/><Relationship Id="rId121" Type="http://schemas.openxmlformats.org/officeDocument/2006/relationships/image" Target="../media/image738.png"/><Relationship Id="rId142" Type="http://schemas.openxmlformats.org/officeDocument/2006/relationships/customXml" Target="../ink/ink755.xml"/><Relationship Id="rId3" Type="http://schemas.openxmlformats.org/officeDocument/2006/relationships/image" Target="../media/image679.png"/><Relationship Id="rId25" Type="http://schemas.openxmlformats.org/officeDocument/2006/relationships/image" Target="../media/image690.png"/><Relationship Id="rId46" Type="http://schemas.openxmlformats.org/officeDocument/2006/relationships/customXml" Target="../ink/ink707.xml"/><Relationship Id="rId67" Type="http://schemas.openxmlformats.org/officeDocument/2006/relationships/image" Target="../media/image711.png"/><Relationship Id="rId116" Type="http://schemas.openxmlformats.org/officeDocument/2006/relationships/customXml" Target="../ink/ink742.xml"/><Relationship Id="rId137" Type="http://schemas.openxmlformats.org/officeDocument/2006/relationships/image" Target="../media/image746.png"/><Relationship Id="rId20" Type="http://schemas.openxmlformats.org/officeDocument/2006/relationships/customXml" Target="../ink/ink694.xml"/><Relationship Id="rId41" Type="http://schemas.openxmlformats.org/officeDocument/2006/relationships/image" Target="../media/image698.png"/><Relationship Id="rId62" Type="http://schemas.openxmlformats.org/officeDocument/2006/relationships/customXml" Target="../ink/ink715.xml"/><Relationship Id="rId83" Type="http://schemas.openxmlformats.org/officeDocument/2006/relationships/image" Target="../media/image719.png"/><Relationship Id="rId88" Type="http://schemas.openxmlformats.org/officeDocument/2006/relationships/customXml" Target="../ink/ink728.xml"/><Relationship Id="rId111" Type="http://schemas.openxmlformats.org/officeDocument/2006/relationships/image" Target="../media/image733.png"/><Relationship Id="rId132" Type="http://schemas.openxmlformats.org/officeDocument/2006/relationships/customXml" Target="../ink/ink750.xml"/><Relationship Id="rId153" Type="http://schemas.openxmlformats.org/officeDocument/2006/relationships/image" Target="../media/image754.png"/><Relationship Id="rId15" Type="http://schemas.openxmlformats.org/officeDocument/2006/relationships/image" Target="../media/image685.png"/><Relationship Id="rId36" Type="http://schemas.openxmlformats.org/officeDocument/2006/relationships/customXml" Target="../ink/ink702.xml"/><Relationship Id="rId57" Type="http://schemas.openxmlformats.org/officeDocument/2006/relationships/image" Target="../media/image706.png"/><Relationship Id="rId106" Type="http://schemas.openxmlformats.org/officeDocument/2006/relationships/customXml" Target="../ink/ink737.xml"/><Relationship Id="rId127" Type="http://schemas.openxmlformats.org/officeDocument/2006/relationships/image" Target="../media/image741.png"/><Relationship Id="rId10" Type="http://schemas.openxmlformats.org/officeDocument/2006/relationships/customXml" Target="../ink/ink689.xml"/><Relationship Id="rId31" Type="http://schemas.openxmlformats.org/officeDocument/2006/relationships/image" Target="../media/image693.png"/><Relationship Id="rId52" Type="http://schemas.openxmlformats.org/officeDocument/2006/relationships/customXml" Target="../ink/ink710.xml"/><Relationship Id="rId73" Type="http://schemas.openxmlformats.org/officeDocument/2006/relationships/image" Target="../media/image714.png"/><Relationship Id="rId78" Type="http://schemas.openxmlformats.org/officeDocument/2006/relationships/customXml" Target="../ink/ink723.xml"/><Relationship Id="rId94" Type="http://schemas.openxmlformats.org/officeDocument/2006/relationships/customXml" Target="../ink/ink731.xml"/><Relationship Id="rId99" Type="http://schemas.openxmlformats.org/officeDocument/2006/relationships/image" Target="../media/image727.png"/><Relationship Id="rId101" Type="http://schemas.openxmlformats.org/officeDocument/2006/relationships/image" Target="../media/image728.png"/><Relationship Id="rId122" Type="http://schemas.openxmlformats.org/officeDocument/2006/relationships/customXml" Target="../ink/ink745.xml"/><Relationship Id="rId143" Type="http://schemas.openxmlformats.org/officeDocument/2006/relationships/image" Target="../media/image749.png"/><Relationship Id="rId148" Type="http://schemas.openxmlformats.org/officeDocument/2006/relationships/customXml" Target="../ink/ink758.xml"/><Relationship Id="rId4" Type="http://schemas.openxmlformats.org/officeDocument/2006/relationships/customXml" Target="../ink/ink686.xml"/><Relationship Id="rId9" Type="http://schemas.openxmlformats.org/officeDocument/2006/relationships/image" Target="../media/image682.png"/><Relationship Id="rId26" Type="http://schemas.openxmlformats.org/officeDocument/2006/relationships/customXml" Target="../ink/ink697.xml"/><Relationship Id="rId47" Type="http://schemas.openxmlformats.org/officeDocument/2006/relationships/image" Target="../media/image701.png"/><Relationship Id="rId68" Type="http://schemas.openxmlformats.org/officeDocument/2006/relationships/customXml" Target="../ink/ink718.xml"/><Relationship Id="rId89" Type="http://schemas.openxmlformats.org/officeDocument/2006/relationships/image" Target="../media/image722.png"/><Relationship Id="rId112" Type="http://schemas.openxmlformats.org/officeDocument/2006/relationships/customXml" Target="../ink/ink740.xml"/><Relationship Id="rId133" Type="http://schemas.openxmlformats.org/officeDocument/2006/relationships/image" Target="../media/image744.png"/><Relationship Id="rId154" Type="http://schemas.openxmlformats.org/officeDocument/2006/relationships/customXml" Target="../ink/ink761.xml"/><Relationship Id="rId16" Type="http://schemas.openxmlformats.org/officeDocument/2006/relationships/customXml" Target="../ink/ink692.xml"/><Relationship Id="rId37" Type="http://schemas.openxmlformats.org/officeDocument/2006/relationships/image" Target="../media/image696.png"/><Relationship Id="rId58" Type="http://schemas.openxmlformats.org/officeDocument/2006/relationships/customXml" Target="../ink/ink713.xml"/><Relationship Id="rId79" Type="http://schemas.openxmlformats.org/officeDocument/2006/relationships/image" Target="../media/image717.png"/><Relationship Id="rId102" Type="http://schemas.openxmlformats.org/officeDocument/2006/relationships/customXml" Target="../ink/ink735.xml"/><Relationship Id="rId123" Type="http://schemas.openxmlformats.org/officeDocument/2006/relationships/image" Target="../media/image739.png"/><Relationship Id="rId144" Type="http://schemas.openxmlformats.org/officeDocument/2006/relationships/customXml" Target="../ink/ink756.xml"/><Relationship Id="rId90" Type="http://schemas.openxmlformats.org/officeDocument/2006/relationships/customXml" Target="../ink/ink729.xml"/><Relationship Id="rId27" Type="http://schemas.openxmlformats.org/officeDocument/2006/relationships/image" Target="../media/image691.png"/><Relationship Id="rId48" Type="http://schemas.openxmlformats.org/officeDocument/2006/relationships/customXml" Target="../ink/ink708.xml"/><Relationship Id="rId69" Type="http://schemas.openxmlformats.org/officeDocument/2006/relationships/image" Target="../media/image712.png"/><Relationship Id="rId113" Type="http://schemas.openxmlformats.org/officeDocument/2006/relationships/image" Target="../media/image734.png"/><Relationship Id="rId134" Type="http://schemas.openxmlformats.org/officeDocument/2006/relationships/customXml" Target="../ink/ink751.xml"/></Relationships>
</file>

<file path=ppt/slides/_rels/slide18.xml.rels><?xml version="1.0" encoding="UTF-8" standalone="yes"?>
<Relationships xmlns="http://schemas.openxmlformats.org/package/2006/relationships"><Relationship Id="rId26" Type="http://schemas.openxmlformats.org/officeDocument/2006/relationships/customXml" Target="../ink/ink775.xml"/><Relationship Id="rId21" Type="http://schemas.openxmlformats.org/officeDocument/2006/relationships/image" Target="../media/image766.png"/><Relationship Id="rId42" Type="http://schemas.openxmlformats.org/officeDocument/2006/relationships/customXml" Target="../ink/ink783.xml"/><Relationship Id="rId47" Type="http://schemas.openxmlformats.org/officeDocument/2006/relationships/image" Target="../media/image779.png"/><Relationship Id="rId63" Type="http://schemas.openxmlformats.org/officeDocument/2006/relationships/image" Target="../media/image787.png"/><Relationship Id="rId68" Type="http://schemas.openxmlformats.org/officeDocument/2006/relationships/customXml" Target="../ink/ink796.xml"/><Relationship Id="rId16" Type="http://schemas.openxmlformats.org/officeDocument/2006/relationships/customXml" Target="../ink/ink770.xml"/><Relationship Id="rId11" Type="http://schemas.openxmlformats.org/officeDocument/2006/relationships/image" Target="../media/image761.png"/><Relationship Id="rId32" Type="http://schemas.openxmlformats.org/officeDocument/2006/relationships/customXml" Target="../ink/ink778.xml"/><Relationship Id="rId37" Type="http://schemas.openxmlformats.org/officeDocument/2006/relationships/image" Target="../media/image774.png"/><Relationship Id="rId53" Type="http://schemas.openxmlformats.org/officeDocument/2006/relationships/image" Target="../media/image782.png"/><Relationship Id="rId58" Type="http://schemas.openxmlformats.org/officeDocument/2006/relationships/customXml" Target="../ink/ink791.xml"/><Relationship Id="rId74" Type="http://schemas.openxmlformats.org/officeDocument/2006/relationships/customXml" Target="../ink/ink799.xml"/><Relationship Id="rId79" Type="http://schemas.openxmlformats.org/officeDocument/2006/relationships/image" Target="../media/image795.png"/><Relationship Id="rId5" Type="http://schemas.openxmlformats.org/officeDocument/2006/relationships/image" Target="../media/image758.png"/><Relationship Id="rId61" Type="http://schemas.openxmlformats.org/officeDocument/2006/relationships/image" Target="../media/image786.png"/><Relationship Id="rId19" Type="http://schemas.openxmlformats.org/officeDocument/2006/relationships/image" Target="../media/image765.png"/><Relationship Id="rId14" Type="http://schemas.openxmlformats.org/officeDocument/2006/relationships/customXml" Target="../ink/ink769.xml"/><Relationship Id="rId22" Type="http://schemas.openxmlformats.org/officeDocument/2006/relationships/customXml" Target="../ink/ink773.xml"/><Relationship Id="rId27" Type="http://schemas.openxmlformats.org/officeDocument/2006/relationships/image" Target="../media/image769.png"/><Relationship Id="rId30" Type="http://schemas.openxmlformats.org/officeDocument/2006/relationships/customXml" Target="../ink/ink777.xml"/><Relationship Id="rId35" Type="http://schemas.openxmlformats.org/officeDocument/2006/relationships/image" Target="../media/image773.png"/><Relationship Id="rId43" Type="http://schemas.openxmlformats.org/officeDocument/2006/relationships/image" Target="../media/image777.png"/><Relationship Id="rId48" Type="http://schemas.openxmlformats.org/officeDocument/2006/relationships/customXml" Target="../ink/ink786.xml"/><Relationship Id="rId56" Type="http://schemas.openxmlformats.org/officeDocument/2006/relationships/customXml" Target="../ink/ink790.xml"/><Relationship Id="rId64" Type="http://schemas.openxmlformats.org/officeDocument/2006/relationships/customXml" Target="../ink/ink794.xml"/><Relationship Id="rId69" Type="http://schemas.openxmlformats.org/officeDocument/2006/relationships/image" Target="../media/image790.png"/><Relationship Id="rId77" Type="http://schemas.openxmlformats.org/officeDocument/2006/relationships/image" Target="../media/image794.png"/><Relationship Id="rId8" Type="http://schemas.openxmlformats.org/officeDocument/2006/relationships/customXml" Target="../ink/ink766.xml"/><Relationship Id="rId51" Type="http://schemas.openxmlformats.org/officeDocument/2006/relationships/image" Target="../media/image781.png"/><Relationship Id="rId72" Type="http://schemas.openxmlformats.org/officeDocument/2006/relationships/customXml" Target="../ink/ink798.xml"/><Relationship Id="rId80" Type="http://schemas.openxmlformats.org/officeDocument/2006/relationships/customXml" Target="../ink/ink802.xml"/><Relationship Id="rId3" Type="http://schemas.openxmlformats.org/officeDocument/2006/relationships/image" Target="../media/image757.png"/><Relationship Id="rId12" Type="http://schemas.openxmlformats.org/officeDocument/2006/relationships/customXml" Target="../ink/ink768.xml"/><Relationship Id="rId17" Type="http://schemas.openxmlformats.org/officeDocument/2006/relationships/image" Target="../media/image764.png"/><Relationship Id="rId25" Type="http://schemas.openxmlformats.org/officeDocument/2006/relationships/image" Target="../media/image768.png"/><Relationship Id="rId33" Type="http://schemas.openxmlformats.org/officeDocument/2006/relationships/image" Target="../media/image772.png"/><Relationship Id="rId38" Type="http://schemas.openxmlformats.org/officeDocument/2006/relationships/customXml" Target="../ink/ink781.xml"/><Relationship Id="rId46" Type="http://schemas.openxmlformats.org/officeDocument/2006/relationships/customXml" Target="../ink/ink785.xml"/><Relationship Id="rId59" Type="http://schemas.openxmlformats.org/officeDocument/2006/relationships/image" Target="../media/image785.png"/><Relationship Id="rId67" Type="http://schemas.openxmlformats.org/officeDocument/2006/relationships/image" Target="../media/image789.png"/><Relationship Id="rId20" Type="http://schemas.openxmlformats.org/officeDocument/2006/relationships/customXml" Target="../ink/ink772.xml"/><Relationship Id="rId41" Type="http://schemas.openxmlformats.org/officeDocument/2006/relationships/image" Target="../media/image776.png"/><Relationship Id="rId54" Type="http://schemas.openxmlformats.org/officeDocument/2006/relationships/customXml" Target="../ink/ink789.xml"/><Relationship Id="rId62" Type="http://schemas.openxmlformats.org/officeDocument/2006/relationships/customXml" Target="../ink/ink793.xml"/><Relationship Id="rId70" Type="http://schemas.openxmlformats.org/officeDocument/2006/relationships/customXml" Target="../ink/ink797.xml"/><Relationship Id="rId75" Type="http://schemas.openxmlformats.org/officeDocument/2006/relationships/image" Target="../media/image793.png"/><Relationship Id="rId1" Type="http://schemas.openxmlformats.org/officeDocument/2006/relationships/slideLayout" Target="../slideLayouts/slideLayout7.xml"/><Relationship Id="rId6" Type="http://schemas.openxmlformats.org/officeDocument/2006/relationships/customXml" Target="../ink/ink765.xml"/><Relationship Id="rId15" Type="http://schemas.openxmlformats.org/officeDocument/2006/relationships/image" Target="../media/image763.png"/><Relationship Id="rId23" Type="http://schemas.openxmlformats.org/officeDocument/2006/relationships/image" Target="../media/image767.png"/><Relationship Id="rId28" Type="http://schemas.openxmlformats.org/officeDocument/2006/relationships/customXml" Target="../ink/ink776.xml"/><Relationship Id="rId36" Type="http://schemas.openxmlformats.org/officeDocument/2006/relationships/customXml" Target="../ink/ink780.xml"/><Relationship Id="rId49" Type="http://schemas.openxmlformats.org/officeDocument/2006/relationships/image" Target="../media/image780.png"/><Relationship Id="rId57" Type="http://schemas.openxmlformats.org/officeDocument/2006/relationships/image" Target="../media/image784.png"/><Relationship Id="rId10" Type="http://schemas.openxmlformats.org/officeDocument/2006/relationships/customXml" Target="../ink/ink767.xml"/><Relationship Id="rId31" Type="http://schemas.openxmlformats.org/officeDocument/2006/relationships/image" Target="../media/image771.png"/><Relationship Id="rId44" Type="http://schemas.openxmlformats.org/officeDocument/2006/relationships/customXml" Target="../ink/ink784.xml"/><Relationship Id="rId52" Type="http://schemas.openxmlformats.org/officeDocument/2006/relationships/customXml" Target="../ink/ink788.xml"/><Relationship Id="rId60" Type="http://schemas.openxmlformats.org/officeDocument/2006/relationships/customXml" Target="../ink/ink792.xml"/><Relationship Id="rId65" Type="http://schemas.openxmlformats.org/officeDocument/2006/relationships/image" Target="../media/image788.png"/><Relationship Id="rId73" Type="http://schemas.openxmlformats.org/officeDocument/2006/relationships/image" Target="../media/image792.png"/><Relationship Id="rId78" Type="http://schemas.openxmlformats.org/officeDocument/2006/relationships/customXml" Target="../ink/ink801.xml"/><Relationship Id="rId81" Type="http://schemas.openxmlformats.org/officeDocument/2006/relationships/image" Target="../media/image796.png"/><Relationship Id="rId4" Type="http://schemas.openxmlformats.org/officeDocument/2006/relationships/customXml" Target="../ink/ink764.xml"/><Relationship Id="rId9" Type="http://schemas.openxmlformats.org/officeDocument/2006/relationships/image" Target="../media/image760.png"/><Relationship Id="rId13" Type="http://schemas.openxmlformats.org/officeDocument/2006/relationships/image" Target="../media/image762.png"/><Relationship Id="rId18" Type="http://schemas.openxmlformats.org/officeDocument/2006/relationships/customXml" Target="../ink/ink771.xml"/><Relationship Id="rId39" Type="http://schemas.openxmlformats.org/officeDocument/2006/relationships/image" Target="../media/image775.png"/><Relationship Id="rId34" Type="http://schemas.openxmlformats.org/officeDocument/2006/relationships/customXml" Target="../ink/ink779.xml"/><Relationship Id="rId50" Type="http://schemas.openxmlformats.org/officeDocument/2006/relationships/customXml" Target="../ink/ink787.xml"/><Relationship Id="rId55" Type="http://schemas.openxmlformats.org/officeDocument/2006/relationships/image" Target="../media/image783.png"/><Relationship Id="rId76" Type="http://schemas.openxmlformats.org/officeDocument/2006/relationships/customXml" Target="../ink/ink800.xml"/><Relationship Id="rId7" Type="http://schemas.openxmlformats.org/officeDocument/2006/relationships/image" Target="../media/image759.png"/><Relationship Id="rId71" Type="http://schemas.openxmlformats.org/officeDocument/2006/relationships/image" Target="../media/image791.png"/><Relationship Id="rId2" Type="http://schemas.openxmlformats.org/officeDocument/2006/relationships/customXml" Target="../ink/ink763.xml"/><Relationship Id="rId29" Type="http://schemas.openxmlformats.org/officeDocument/2006/relationships/image" Target="../media/image770.png"/><Relationship Id="rId24" Type="http://schemas.openxmlformats.org/officeDocument/2006/relationships/customXml" Target="../ink/ink774.xml"/><Relationship Id="rId40" Type="http://schemas.openxmlformats.org/officeDocument/2006/relationships/customXml" Target="../ink/ink782.xml"/><Relationship Id="rId45" Type="http://schemas.openxmlformats.org/officeDocument/2006/relationships/image" Target="../media/image778.png"/><Relationship Id="rId66" Type="http://schemas.openxmlformats.org/officeDocument/2006/relationships/customXml" Target="../ink/ink795.xml"/></Relationships>
</file>

<file path=ppt/slides/_rels/slide19.xml.rels><?xml version="1.0" encoding="UTF-8" standalone="yes"?>
<Relationships xmlns="http://schemas.openxmlformats.org/package/2006/relationships"><Relationship Id="rId117" Type="http://schemas.openxmlformats.org/officeDocument/2006/relationships/image" Target="../media/image854.png"/><Relationship Id="rId21" Type="http://schemas.openxmlformats.org/officeDocument/2006/relationships/image" Target="../media/image806.png"/><Relationship Id="rId63" Type="http://schemas.openxmlformats.org/officeDocument/2006/relationships/image" Target="../media/image827.png"/><Relationship Id="rId159" Type="http://schemas.openxmlformats.org/officeDocument/2006/relationships/image" Target="../media/image875.png"/><Relationship Id="rId170" Type="http://schemas.openxmlformats.org/officeDocument/2006/relationships/customXml" Target="../ink/ink887.xml"/><Relationship Id="rId226" Type="http://schemas.openxmlformats.org/officeDocument/2006/relationships/customXml" Target="../ink/ink915.xml"/><Relationship Id="rId268" Type="http://schemas.openxmlformats.org/officeDocument/2006/relationships/customXml" Target="../ink/ink936.xml"/><Relationship Id="rId11" Type="http://schemas.openxmlformats.org/officeDocument/2006/relationships/image" Target="../media/image801.png"/><Relationship Id="rId32" Type="http://schemas.openxmlformats.org/officeDocument/2006/relationships/customXml" Target="../ink/ink818.xml"/><Relationship Id="rId53" Type="http://schemas.openxmlformats.org/officeDocument/2006/relationships/image" Target="../media/image822.png"/><Relationship Id="rId74" Type="http://schemas.openxmlformats.org/officeDocument/2006/relationships/customXml" Target="../ink/ink839.xml"/><Relationship Id="rId128" Type="http://schemas.openxmlformats.org/officeDocument/2006/relationships/customXml" Target="../ink/ink866.xml"/><Relationship Id="rId149" Type="http://schemas.openxmlformats.org/officeDocument/2006/relationships/image" Target="../media/image870.png"/><Relationship Id="rId5" Type="http://schemas.openxmlformats.org/officeDocument/2006/relationships/image" Target="../media/image798.png"/><Relationship Id="rId95" Type="http://schemas.openxmlformats.org/officeDocument/2006/relationships/image" Target="../media/image843.png"/><Relationship Id="rId160" Type="http://schemas.openxmlformats.org/officeDocument/2006/relationships/customXml" Target="../ink/ink882.xml"/><Relationship Id="rId181" Type="http://schemas.openxmlformats.org/officeDocument/2006/relationships/image" Target="../media/image886.png"/><Relationship Id="rId216" Type="http://schemas.openxmlformats.org/officeDocument/2006/relationships/customXml" Target="../ink/ink910.xml"/><Relationship Id="rId237" Type="http://schemas.openxmlformats.org/officeDocument/2006/relationships/image" Target="../media/image914.png"/><Relationship Id="rId258" Type="http://schemas.openxmlformats.org/officeDocument/2006/relationships/customXml" Target="../ink/ink931.xml"/><Relationship Id="rId22" Type="http://schemas.openxmlformats.org/officeDocument/2006/relationships/customXml" Target="../ink/ink813.xml"/><Relationship Id="rId43" Type="http://schemas.openxmlformats.org/officeDocument/2006/relationships/image" Target="../media/image817.png"/><Relationship Id="rId64" Type="http://schemas.openxmlformats.org/officeDocument/2006/relationships/customXml" Target="../ink/ink834.xml"/><Relationship Id="rId118" Type="http://schemas.openxmlformats.org/officeDocument/2006/relationships/customXml" Target="../ink/ink861.xml"/><Relationship Id="rId139" Type="http://schemas.openxmlformats.org/officeDocument/2006/relationships/image" Target="../media/image865.png"/><Relationship Id="rId85" Type="http://schemas.openxmlformats.org/officeDocument/2006/relationships/image" Target="../media/image838.png"/><Relationship Id="rId150" Type="http://schemas.openxmlformats.org/officeDocument/2006/relationships/customXml" Target="../ink/ink877.xml"/><Relationship Id="rId171" Type="http://schemas.openxmlformats.org/officeDocument/2006/relationships/image" Target="../media/image881.png"/><Relationship Id="rId192" Type="http://schemas.openxmlformats.org/officeDocument/2006/relationships/customXml" Target="../ink/ink898.xml"/><Relationship Id="rId206" Type="http://schemas.openxmlformats.org/officeDocument/2006/relationships/customXml" Target="../ink/ink905.xml"/><Relationship Id="rId227" Type="http://schemas.openxmlformats.org/officeDocument/2006/relationships/image" Target="../media/image909.png"/><Relationship Id="rId248" Type="http://schemas.openxmlformats.org/officeDocument/2006/relationships/customXml" Target="../ink/ink926.xml"/><Relationship Id="rId269" Type="http://schemas.openxmlformats.org/officeDocument/2006/relationships/image" Target="../media/image930.png"/><Relationship Id="rId12" Type="http://schemas.openxmlformats.org/officeDocument/2006/relationships/customXml" Target="../ink/ink808.xml"/><Relationship Id="rId33" Type="http://schemas.openxmlformats.org/officeDocument/2006/relationships/image" Target="../media/image812.png"/><Relationship Id="rId108" Type="http://schemas.openxmlformats.org/officeDocument/2006/relationships/customXml" Target="../ink/ink856.xml"/><Relationship Id="rId129" Type="http://schemas.openxmlformats.org/officeDocument/2006/relationships/image" Target="../media/image860.png"/><Relationship Id="rId54" Type="http://schemas.openxmlformats.org/officeDocument/2006/relationships/customXml" Target="../ink/ink829.xml"/><Relationship Id="rId75" Type="http://schemas.openxmlformats.org/officeDocument/2006/relationships/image" Target="../media/image833.png"/><Relationship Id="rId96" Type="http://schemas.openxmlformats.org/officeDocument/2006/relationships/customXml" Target="../ink/ink850.xml"/><Relationship Id="rId140" Type="http://schemas.openxmlformats.org/officeDocument/2006/relationships/customXml" Target="../ink/ink872.xml"/><Relationship Id="rId161" Type="http://schemas.openxmlformats.org/officeDocument/2006/relationships/image" Target="../media/image876.png"/><Relationship Id="rId182" Type="http://schemas.openxmlformats.org/officeDocument/2006/relationships/customXml" Target="../ink/ink893.xml"/><Relationship Id="rId217" Type="http://schemas.openxmlformats.org/officeDocument/2006/relationships/image" Target="../media/image904.png"/><Relationship Id="rId6" Type="http://schemas.openxmlformats.org/officeDocument/2006/relationships/customXml" Target="../ink/ink805.xml"/><Relationship Id="rId238" Type="http://schemas.openxmlformats.org/officeDocument/2006/relationships/customXml" Target="../ink/ink921.xml"/><Relationship Id="rId259" Type="http://schemas.openxmlformats.org/officeDocument/2006/relationships/image" Target="../media/image925.png"/><Relationship Id="rId23" Type="http://schemas.openxmlformats.org/officeDocument/2006/relationships/image" Target="../media/image807.png"/><Relationship Id="rId119" Type="http://schemas.openxmlformats.org/officeDocument/2006/relationships/image" Target="../media/image855.png"/><Relationship Id="rId44" Type="http://schemas.openxmlformats.org/officeDocument/2006/relationships/customXml" Target="../ink/ink824.xml"/><Relationship Id="rId65" Type="http://schemas.openxmlformats.org/officeDocument/2006/relationships/image" Target="../media/image828.png"/><Relationship Id="rId86" Type="http://schemas.openxmlformats.org/officeDocument/2006/relationships/customXml" Target="../ink/ink845.xml"/><Relationship Id="rId130" Type="http://schemas.openxmlformats.org/officeDocument/2006/relationships/customXml" Target="../ink/ink867.xml"/><Relationship Id="rId151" Type="http://schemas.openxmlformats.org/officeDocument/2006/relationships/image" Target="../media/image871.png"/><Relationship Id="rId172" Type="http://schemas.openxmlformats.org/officeDocument/2006/relationships/customXml" Target="../ink/ink888.xml"/><Relationship Id="rId193" Type="http://schemas.openxmlformats.org/officeDocument/2006/relationships/image" Target="../media/image892.png"/><Relationship Id="rId207" Type="http://schemas.openxmlformats.org/officeDocument/2006/relationships/image" Target="../media/image899.png"/><Relationship Id="rId228" Type="http://schemas.openxmlformats.org/officeDocument/2006/relationships/customXml" Target="../ink/ink916.xml"/><Relationship Id="rId249" Type="http://schemas.openxmlformats.org/officeDocument/2006/relationships/image" Target="../media/image920.png"/><Relationship Id="rId13" Type="http://schemas.openxmlformats.org/officeDocument/2006/relationships/image" Target="../media/image802.png"/><Relationship Id="rId109" Type="http://schemas.openxmlformats.org/officeDocument/2006/relationships/image" Target="../media/image850.png"/><Relationship Id="rId260" Type="http://schemas.openxmlformats.org/officeDocument/2006/relationships/customXml" Target="../ink/ink932.xml"/><Relationship Id="rId34" Type="http://schemas.openxmlformats.org/officeDocument/2006/relationships/customXml" Target="../ink/ink819.xml"/><Relationship Id="rId55" Type="http://schemas.openxmlformats.org/officeDocument/2006/relationships/image" Target="../media/image823.png"/><Relationship Id="rId76" Type="http://schemas.openxmlformats.org/officeDocument/2006/relationships/customXml" Target="../ink/ink840.xml"/><Relationship Id="rId97" Type="http://schemas.openxmlformats.org/officeDocument/2006/relationships/image" Target="../media/image844.png"/><Relationship Id="rId120" Type="http://schemas.openxmlformats.org/officeDocument/2006/relationships/customXml" Target="../ink/ink862.xml"/><Relationship Id="rId141" Type="http://schemas.openxmlformats.org/officeDocument/2006/relationships/image" Target="../media/image866.png"/><Relationship Id="rId7" Type="http://schemas.openxmlformats.org/officeDocument/2006/relationships/image" Target="../media/image799.png"/><Relationship Id="rId162" Type="http://schemas.openxmlformats.org/officeDocument/2006/relationships/customXml" Target="../ink/ink883.xml"/><Relationship Id="rId183" Type="http://schemas.openxmlformats.org/officeDocument/2006/relationships/image" Target="../media/image887.png"/><Relationship Id="rId218" Type="http://schemas.openxmlformats.org/officeDocument/2006/relationships/customXml" Target="../ink/ink911.xml"/><Relationship Id="rId239" Type="http://schemas.openxmlformats.org/officeDocument/2006/relationships/image" Target="../media/image915.png"/><Relationship Id="rId250" Type="http://schemas.openxmlformats.org/officeDocument/2006/relationships/customXml" Target="../ink/ink927.xml"/><Relationship Id="rId24" Type="http://schemas.openxmlformats.org/officeDocument/2006/relationships/customXml" Target="../ink/ink814.xml"/><Relationship Id="rId45" Type="http://schemas.openxmlformats.org/officeDocument/2006/relationships/image" Target="../media/image818.png"/><Relationship Id="rId66" Type="http://schemas.openxmlformats.org/officeDocument/2006/relationships/customXml" Target="../ink/ink835.xml"/><Relationship Id="rId87" Type="http://schemas.openxmlformats.org/officeDocument/2006/relationships/image" Target="../media/image839.png"/><Relationship Id="rId110" Type="http://schemas.openxmlformats.org/officeDocument/2006/relationships/customXml" Target="../ink/ink857.xml"/><Relationship Id="rId131" Type="http://schemas.openxmlformats.org/officeDocument/2006/relationships/image" Target="../media/image861.png"/><Relationship Id="rId152" Type="http://schemas.openxmlformats.org/officeDocument/2006/relationships/customXml" Target="../ink/ink878.xml"/><Relationship Id="rId173" Type="http://schemas.openxmlformats.org/officeDocument/2006/relationships/image" Target="../media/image882.png"/><Relationship Id="rId194" Type="http://schemas.openxmlformats.org/officeDocument/2006/relationships/customXml" Target="../ink/ink899.xml"/><Relationship Id="rId208" Type="http://schemas.openxmlformats.org/officeDocument/2006/relationships/customXml" Target="../ink/ink906.xml"/><Relationship Id="rId229" Type="http://schemas.openxmlformats.org/officeDocument/2006/relationships/image" Target="../media/image910.png"/><Relationship Id="rId240" Type="http://schemas.openxmlformats.org/officeDocument/2006/relationships/customXml" Target="../ink/ink922.xml"/><Relationship Id="rId261" Type="http://schemas.openxmlformats.org/officeDocument/2006/relationships/image" Target="../media/image926.png"/><Relationship Id="rId14" Type="http://schemas.openxmlformats.org/officeDocument/2006/relationships/customXml" Target="../ink/ink809.xml"/><Relationship Id="rId35" Type="http://schemas.openxmlformats.org/officeDocument/2006/relationships/image" Target="../media/image813.png"/><Relationship Id="rId56" Type="http://schemas.openxmlformats.org/officeDocument/2006/relationships/customXml" Target="../ink/ink830.xml"/><Relationship Id="rId77" Type="http://schemas.openxmlformats.org/officeDocument/2006/relationships/image" Target="../media/image834.png"/><Relationship Id="rId100" Type="http://schemas.openxmlformats.org/officeDocument/2006/relationships/customXml" Target="../ink/ink852.xml"/><Relationship Id="rId8" Type="http://schemas.openxmlformats.org/officeDocument/2006/relationships/customXml" Target="../ink/ink806.xml"/><Relationship Id="rId98" Type="http://schemas.openxmlformats.org/officeDocument/2006/relationships/customXml" Target="../ink/ink851.xml"/><Relationship Id="rId121" Type="http://schemas.openxmlformats.org/officeDocument/2006/relationships/image" Target="../media/image856.png"/><Relationship Id="rId142" Type="http://schemas.openxmlformats.org/officeDocument/2006/relationships/customXml" Target="../ink/ink873.xml"/><Relationship Id="rId163" Type="http://schemas.openxmlformats.org/officeDocument/2006/relationships/image" Target="../media/image877.png"/><Relationship Id="rId184" Type="http://schemas.openxmlformats.org/officeDocument/2006/relationships/customXml" Target="../ink/ink894.xml"/><Relationship Id="rId219" Type="http://schemas.openxmlformats.org/officeDocument/2006/relationships/image" Target="../media/image905.png"/><Relationship Id="rId230" Type="http://schemas.openxmlformats.org/officeDocument/2006/relationships/customXml" Target="../ink/ink917.xml"/><Relationship Id="rId251" Type="http://schemas.openxmlformats.org/officeDocument/2006/relationships/image" Target="../media/image921.png"/><Relationship Id="rId25" Type="http://schemas.openxmlformats.org/officeDocument/2006/relationships/image" Target="../media/image808.png"/><Relationship Id="rId46" Type="http://schemas.openxmlformats.org/officeDocument/2006/relationships/customXml" Target="../ink/ink825.xml"/><Relationship Id="rId67" Type="http://schemas.openxmlformats.org/officeDocument/2006/relationships/image" Target="../media/image829.png"/><Relationship Id="rId88" Type="http://schemas.openxmlformats.org/officeDocument/2006/relationships/customXml" Target="../ink/ink846.xml"/><Relationship Id="rId111" Type="http://schemas.openxmlformats.org/officeDocument/2006/relationships/image" Target="../media/image851.png"/><Relationship Id="rId132" Type="http://schemas.openxmlformats.org/officeDocument/2006/relationships/customXml" Target="../ink/ink868.xml"/><Relationship Id="rId153" Type="http://schemas.openxmlformats.org/officeDocument/2006/relationships/image" Target="../media/image872.png"/><Relationship Id="rId174" Type="http://schemas.openxmlformats.org/officeDocument/2006/relationships/customXml" Target="../ink/ink889.xml"/><Relationship Id="rId195" Type="http://schemas.openxmlformats.org/officeDocument/2006/relationships/image" Target="../media/image893.png"/><Relationship Id="rId209" Type="http://schemas.openxmlformats.org/officeDocument/2006/relationships/image" Target="../media/image900.png"/><Relationship Id="rId220" Type="http://schemas.openxmlformats.org/officeDocument/2006/relationships/customXml" Target="../ink/ink912.xml"/><Relationship Id="rId241" Type="http://schemas.openxmlformats.org/officeDocument/2006/relationships/image" Target="../media/image916.png"/><Relationship Id="rId15" Type="http://schemas.openxmlformats.org/officeDocument/2006/relationships/image" Target="../media/image803.png"/><Relationship Id="rId36" Type="http://schemas.openxmlformats.org/officeDocument/2006/relationships/customXml" Target="../ink/ink820.xml"/><Relationship Id="rId57" Type="http://schemas.openxmlformats.org/officeDocument/2006/relationships/image" Target="../media/image824.png"/><Relationship Id="rId262" Type="http://schemas.openxmlformats.org/officeDocument/2006/relationships/customXml" Target="../ink/ink933.xml"/><Relationship Id="rId78" Type="http://schemas.openxmlformats.org/officeDocument/2006/relationships/customXml" Target="../ink/ink841.xml"/><Relationship Id="rId99" Type="http://schemas.openxmlformats.org/officeDocument/2006/relationships/image" Target="../media/image845.png"/><Relationship Id="rId101" Type="http://schemas.openxmlformats.org/officeDocument/2006/relationships/image" Target="../media/image846.png"/><Relationship Id="rId122" Type="http://schemas.openxmlformats.org/officeDocument/2006/relationships/customXml" Target="../ink/ink863.xml"/><Relationship Id="rId143" Type="http://schemas.openxmlformats.org/officeDocument/2006/relationships/image" Target="../media/image867.png"/><Relationship Id="rId164" Type="http://schemas.openxmlformats.org/officeDocument/2006/relationships/customXml" Target="../ink/ink884.xml"/><Relationship Id="rId185" Type="http://schemas.openxmlformats.org/officeDocument/2006/relationships/image" Target="../media/image888.png"/><Relationship Id="rId9" Type="http://schemas.openxmlformats.org/officeDocument/2006/relationships/image" Target="../media/image800.png"/><Relationship Id="rId210" Type="http://schemas.openxmlformats.org/officeDocument/2006/relationships/customXml" Target="../ink/ink907.xml"/><Relationship Id="rId26" Type="http://schemas.openxmlformats.org/officeDocument/2006/relationships/customXml" Target="../ink/ink815.xml"/><Relationship Id="rId231" Type="http://schemas.openxmlformats.org/officeDocument/2006/relationships/image" Target="../media/image911.png"/><Relationship Id="rId252" Type="http://schemas.openxmlformats.org/officeDocument/2006/relationships/customXml" Target="../ink/ink928.xml"/><Relationship Id="rId47" Type="http://schemas.openxmlformats.org/officeDocument/2006/relationships/image" Target="../media/image819.png"/><Relationship Id="rId68" Type="http://schemas.openxmlformats.org/officeDocument/2006/relationships/customXml" Target="../ink/ink836.xml"/><Relationship Id="rId89" Type="http://schemas.openxmlformats.org/officeDocument/2006/relationships/image" Target="../media/image840.png"/><Relationship Id="rId112" Type="http://schemas.openxmlformats.org/officeDocument/2006/relationships/customXml" Target="../ink/ink858.xml"/><Relationship Id="rId133" Type="http://schemas.openxmlformats.org/officeDocument/2006/relationships/image" Target="../media/image862.png"/><Relationship Id="rId154" Type="http://schemas.openxmlformats.org/officeDocument/2006/relationships/customXml" Target="../ink/ink879.xml"/><Relationship Id="rId175" Type="http://schemas.openxmlformats.org/officeDocument/2006/relationships/image" Target="../media/image883.png"/><Relationship Id="rId196" Type="http://schemas.openxmlformats.org/officeDocument/2006/relationships/customXml" Target="../ink/ink900.xml"/><Relationship Id="rId200" Type="http://schemas.openxmlformats.org/officeDocument/2006/relationships/customXml" Target="../ink/ink902.xml"/><Relationship Id="rId16" Type="http://schemas.openxmlformats.org/officeDocument/2006/relationships/customXml" Target="../ink/ink810.xml"/><Relationship Id="rId221" Type="http://schemas.openxmlformats.org/officeDocument/2006/relationships/image" Target="../media/image906.png"/><Relationship Id="rId242" Type="http://schemas.openxmlformats.org/officeDocument/2006/relationships/customXml" Target="../ink/ink923.xml"/><Relationship Id="rId263" Type="http://schemas.openxmlformats.org/officeDocument/2006/relationships/image" Target="../media/image927.png"/><Relationship Id="rId37" Type="http://schemas.openxmlformats.org/officeDocument/2006/relationships/image" Target="../media/image814.png"/><Relationship Id="rId58" Type="http://schemas.openxmlformats.org/officeDocument/2006/relationships/customXml" Target="../ink/ink831.xml"/><Relationship Id="rId79" Type="http://schemas.openxmlformats.org/officeDocument/2006/relationships/image" Target="../media/image835.png"/><Relationship Id="rId102" Type="http://schemas.openxmlformats.org/officeDocument/2006/relationships/customXml" Target="../ink/ink853.xml"/><Relationship Id="rId123" Type="http://schemas.openxmlformats.org/officeDocument/2006/relationships/image" Target="../media/image857.png"/><Relationship Id="rId144" Type="http://schemas.openxmlformats.org/officeDocument/2006/relationships/customXml" Target="../ink/ink874.xml"/><Relationship Id="rId90" Type="http://schemas.openxmlformats.org/officeDocument/2006/relationships/customXml" Target="../ink/ink847.xml"/><Relationship Id="rId165" Type="http://schemas.openxmlformats.org/officeDocument/2006/relationships/image" Target="../media/image878.png"/><Relationship Id="rId186" Type="http://schemas.openxmlformats.org/officeDocument/2006/relationships/customXml" Target="../ink/ink895.xml"/><Relationship Id="rId211" Type="http://schemas.openxmlformats.org/officeDocument/2006/relationships/image" Target="../media/image901.png"/><Relationship Id="rId232" Type="http://schemas.openxmlformats.org/officeDocument/2006/relationships/customXml" Target="../ink/ink918.xml"/><Relationship Id="rId253" Type="http://schemas.openxmlformats.org/officeDocument/2006/relationships/image" Target="../media/image922.png"/><Relationship Id="rId27" Type="http://schemas.openxmlformats.org/officeDocument/2006/relationships/image" Target="../media/image809.png"/><Relationship Id="rId48" Type="http://schemas.openxmlformats.org/officeDocument/2006/relationships/customXml" Target="../ink/ink826.xml"/><Relationship Id="rId69" Type="http://schemas.openxmlformats.org/officeDocument/2006/relationships/image" Target="../media/image830.png"/><Relationship Id="rId113" Type="http://schemas.openxmlformats.org/officeDocument/2006/relationships/image" Target="../media/image852.png"/><Relationship Id="rId134" Type="http://schemas.openxmlformats.org/officeDocument/2006/relationships/customXml" Target="../ink/ink869.xml"/><Relationship Id="rId80" Type="http://schemas.openxmlformats.org/officeDocument/2006/relationships/customXml" Target="../ink/ink842.xml"/><Relationship Id="rId155" Type="http://schemas.openxmlformats.org/officeDocument/2006/relationships/image" Target="../media/image873.png"/><Relationship Id="rId176" Type="http://schemas.openxmlformats.org/officeDocument/2006/relationships/customXml" Target="../ink/ink890.xml"/><Relationship Id="rId197" Type="http://schemas.openxmlformats.org/officeDocument/2006/relationships/image" Target="../media/image894.png"/><Relationship Id="rId201" Type="http://schemas.openxmlformats.org/officeDocument/2006/relationships/image" Target="../media/image896.png"/><Relationship Id="rId222" Type="http://schemas.openxmlformats.org/officeDocument/2006/relationships/customXml" Target="../ink/ink913.xml"/><Relationship Id="rId243" Type="http://schemas.openxmlformats.org/officeDocument/2006/relationships/image" Target="../media/image917.png"/><Relationship Id="rId264" Type="http://schemas.openxmlformats.org/officeDocument/2006/relationships/customXml" Target="../ink/ink934.xml"/><Relationship Id="rId17" Type="http://schemas.openxmlformats.org/officeDocument/2006/relationships/image" Target="../media/image804.png"/><Relationship Id="rId38" Type="http://schemas.openxmlformats.org/officeDocument/2006/relationships/customXml" Target="../ink/ink821.xml"/><Relationship Id="rId59" Type="http://schemas.openxmlformats.org/officeDocument/2006/relationships/image" Target="../media/image825.png"/><Relationship Id="rId103" Type="http://schemas.openxmlformats.org/officeDocument/2006/relationships/image" Target="../media/image847.png"/><Relationship Id="rId124" Type="http://schemas.openxmlformats.org/officeDocument/2006/relationships/customXml" Target="../ink/ink864.xml"/><Relationship Id="rId70" Type="http://schemas.openxmlformats.org/officeDocument/2006/relationships/customXml" Target="../ink/ink837.xml"/><Relationship Id="rId91" Type="http://schemas.openxmlformats.org/officeDocument/2006/relationships/image" Target="../media/image841.png"/><Relationship Id="rId145" Type="http://schemas.openxmlformats.org/officeDocument/2006/relationships/image" Target="../media/image868.png"/><Relationship Id="rId166" Type="http://schemas.openxmlformats.org/officeDocument/2006/relationships/customXml" Target="../ink/ink885.xml"/><Relationship Id="rId187" Type="http://schemas.openxmlformats.org/officeDocument/2006/relationships/image" Target="../media/image889.png"/><Relationship Id="rId1" Type="http://schemas.openxmlformats.org/officeDocument/2006/relationships/slideLayout" Target="../slideLayouts/slideLayout7.xml"/><Relationship Id="rId212" Type="http://schemas.openxmlformats.org/officeDocument/2006/relationships/customXml" Target="../ink/ink908.xml"/><Relationship Id="rId233" Type="http://schemas.openxmlformats.org/officeDocument/2006/relationships/image" Target="../media/image912.png"/><Relationship Id="rId254" Type="http://schemas.openxmlformats.org/officeDocument/2006/relationships/customXml" Target="../ink/ink929.xml"/><Relationship Id="rId28" Type="http://schemas.openxmlformats.org/officeDocument/2006/relationships/customXml" Target="../ink/ink816.xml"/><Relationship Id="rId49" Type="http://schemas.openxmlformats.org/officeDocument/2006/relationships/image" Target="../media/image820.png"/><Relationship Id="rId114" Type="http://schemas.openxmlformats.org/officeDocument/2006/relationships/customXml" Target="../ink/ink859.xml"/><Relationship Id="rId60" Type="http://schemas.openxmlformats.org/officeDocument/2006/relationships/customXml" Target="../ink/ink832.xml"/><Relationship Id="rId81" Type="http://schemas.openxmlformats.org/officeDocument/2006/relationships/image" Target="../media/image836.png"/><Relationship Id="rId135" Type="http://schemas.openxmlformats.org/officeDocument/2006/relationships/image" Target="../media/image863.png"/><Relationship Id="rId156" Type="http://schemas.openxmlformats.org/officeDocument/2006/relationships/customXml" Target="../ink/ink880.xml"/><Relationship Id="rId177" Type="http://schemas.openxmlformats.org/officeDocument/2006/relationships/image" Target="../media/image884.png"/><Relationship Id="rId198" Type="http://schemas.openxmlformats.org/officeDocument/2006/relationships/customXml" Target="../ink/ink901.xml"/><Relationship Id="rId202" Type="http://schemas.openxmlformats.org/officeDocument/2006/relationships/customXml" Target="../ink/ink903.xml"/><Relationship Id="rId223" Type="http://schemas.openxmlformats.org/officeDocument/2006/relationships/image" Target="../media/image907.png"/><Relationship Id="rId244" Type="http://schemas.openxmlformats.org/officeDocument/2006/relationships/customXml" Target="../ink/ink924.xml"/><Relationship Id="rId18" Type="http://schemas.openxmlformats.org/officeDocument/2006/relationships/customXml" Target="../ink/ink811.xml"/><Relationship Id="rId39" Type="http://schemas.openxmlformats.org/officeDocument/2006/relationships/image" Target="../media/image815.png"/><Relationship Id="rId265" Type="http://schemas.openxmlformats.org/officeDocument/2006/relationships/image" Target="../media/image928.png"/><Relationship Id="rId50" Type="http://schemas.openxmlformats.org/officeDocument/2006/relationships/customXml" Target="../ink/ink827.xml"/><Relationship Id="rId104" Type="http://schemas.openxmlformats.org/officeDocument/2006/relationships/customXml" Target="../ink/ink854.xml"/><Relationship Id="rId125" Type="http://schemas.openxmlformats.org/officeDocument/2006/relationships/image" Target="../media/image858.png"/><Relationship Id="rId146" Type="http://schemas.openxmlformats.org/officeDocument/2006/relationships/customXml" Target="../ink/ink875.xml"/><Relationship Id="rId167" Type="http://schemas.openxmlformats.org/officeDocument/2006/relationships/image" Target="../media/image879.png"/><Relationship Id="rId188" Type="http://schemas.openxmlformats.org/officeDocument/2006/relationships/customXml" Target="../ink/ink896.xml"/><Relationship Id="rId71" Type="http://schemas.openxmlformats.org/officeDocument/2006/relationships/image" Target="../media/image831.png"/><Relationship Id="rId92" Type="http://schemas.openxmlformats.org/officeDocument/2006/relationships/customXml" Target="../ink/ink848.xml"/><Relationship Id="rId213" Type="http://schemas.openxmlformats.org/officeDocument/2006/relationships/image" Target="../media/image902.png"/><Relationship Id="rId234" Type="http://schemas.openxmlformats.org/officeDocument/2006/relationships/customXml" Target="../ink/ink919.xml"/><Relationship Id="rId2" Type="http://schemas.openxmlformats.org/officeDocument/2006/relationships/customXml" Target="../ink/ink803.xml"/><Relationship Id="rId29" Type="http://schemas.openxmlformats.org/officeDocument/2006/relationships/image" Target="../media/image810.png"/><Relationship Id="rId255" Type="http://schemas.openxmlformats.org/officeDocument/2006/relationships/image" Target="../media/image923.png"/><Relationship Id="rId40" Type="http://schemas.openxmlformats.org/officeDocument/2006/relationships/customXml" Target="../ink/ink822.xml"/><Relationship Id="rId115" Type="http://schemas.openxmlformats.org/officeDocument/2006/relationships/image" Target="../media/image853.png"/><Relationship Id="rId136" Type="http://schemas.openxmlformats.org/officeDocument/2006/relationships/customXml" Target="../ink/ink870.xml"/><Relationship Id="rId157" Type="http://schemas.openxmlformats.org/officeDocument/2006/relationships/image" Target="../media/image874.png"/><Relationship Id="rId178" Type="http://schemas.openxmlformats.org/officeDocument/2006/relationships/customXml" Target="../ink/ink891.xml"/><Relationship Id="rId61" Type="http://schemas.openxmlformats.org/officeDocument/2006/relationships/image" Target="../media/image826.png"/><Relationship Id="rId82" Type="http://schemas.openxmlformats.org/officeDocument/2006/relationships/customXml" Target="../ink/ink843.xml"/><Relationship Id="rId199" Type="http://schemas.openxmlformats.org/officeDocument/2006/relationships/image" Target="../media/image895.png"/><Relationship Id="rId203" Type="http://schemas.openxmlformats.org/officeDocument/2006/relationships/image" Target="../media/image897.png"/><Relationship Id="rId19" Type="http://schemas.openxmlformats.org/officeDocument/2006/relationships/image" Target="../media/image805.png"/><Relationship Id="rId224" Type="http://schemas.openxmlformats.org/officeDocument/2006/relationships/customXml" Target="../ink/ink914.xml"/><Relationship Id="rId245" Type="http://schemas.openxmlformats.org/officeDocument/2006/relationships/image" Target="../media/image918.png"/><Relationship Id="rId266" Type="http://schemas.openxmlformats.org/officeDocument/2006/relationships/customXml" Target="../ink/ink935.xml"/><Relationship Id="rId30" Type="http://schemas.openxmlformats.org/officeDocument/2006/relationships/customXml" Target="../ink/ink817.xml"/><Relationship Id="rId105" Type="http://schemas.openxmlformats.org/officeDocument/2006/relationships/image" Target="../media/image848.png"/><Relationship Id="rId126" Type="http://schemas.openxmlformats.org/officeDocument/2006/relationships/customXml" Target="../ink/ink865.xml"/><Relationship Id="rId147" Type="http://schemas.openxmlformats.org/officeDocument/2006/relationships/image" Target="../media/image869.png"/><Relationship Id="rId168" Type="http://schemas.openxmlformats.org/officeDocument/2006/relationships/customXml" Target="../ink/ink886.xml"/><Relationship Id="rId51" Type="http://schemas.openxmlformats.org/officeDocument/2006/relationships/image" Target="../media/image821.png"/><Relationship Id="rId72" Type="http://schemas.openxmlformats.org/officeDocument/2006/relationships/customXml" Target="../ink/ink838.xml"/><Relationship Id="rId93" Type="http://schemas.openxmlformats.org/officeDocument/2006/relationships/image" Target="../media/image842.png"/><Relationship Id="rId189" Type="http://schemas.openxmlformats.org/officeDocument/2006/relationships/image" Target="../media/image890.png"/><Relationship Id="rId3" Type="http://schemas.openxmlformats.org/officeDocument/2006/relationships/image" Target="../media/image797.png"/><Relationship Id="rId214" Type="http://schemas.openxmlformats.org/officeDocument/2006/relationships/customXml" Target="../ink/ink909.xml"/><Relationship Id="rId235" Type="http://schemas.openxmlformats.org/officeDocument/2006/relationships/image" Target="../media/image913.png"/><Relationship Id="rId256" Type="http://schemas.openxmlformats.org/officeDocument/2006/relationships/customXml" Target="../ink/ink930.xml"/><Relationship Id="rId116" Type="http://schemas.openxmlformats.org/officeDocument/2006/relationships/customXml" Target="../ink/ink860.xml"/><Relationship Id="rId137" Type="http://schemas.openxmlformats.org/officeDocument/2006/relationships/image" Target="../media/image864.png"/><Relationship Id="rId158" Type="http://schemas.openxmlformats.org/officeDocument/2006/relationships/customXml" Target="../ink/ink881.xml"/><Relationship Id="rId20" Type="http://schemas.openxmlformats.org/officeDocument/2006/relationships/customXml" Target="../ink/ink812.xml"/><Relationship Id="rId41" Type="http://schemas.openxmlformats.org/officeDocument/2006/relationships/image" Target="../media/image816.png"/><Relationship Id="rId62" Type="http://schemas.openxmlformats.org/officeDocument/2006/relationships/customXml" Target="../ink/ink833.xml"/><Relationship Id="rId83" Type="http://schemas.openxmlformats.org/officeDocument/2006/relationships/image" Target="../media/image837.png"/><Relationship Id="rId179" Type="http://schemas.openxmlformats.org/officeDocument/2006/relationships/image" Target="../media/image885.png"/><Relationship Id="rId190" Type="http://schemas.openxmlformats.org/officeDocument/2006/relationships/customXml" Target="../ink/ink897.xml"/><Relationship Id="rId204" Type="http://schemas.openxmlformats.org/officeDocument/2006/relationships/customXml" Target="../ink/ink904.xml"/><Relationship Id="rId225" Type="http://schemas.openxmlformats.org/officeDocument/2006/relationships/image" Target="../media/image908.png"/><Relationship Id="rId246" Type="http://schemas.openxmlformats.org/officeDocument/2006/relationships/customXml" Target="../ink/ink925.xml"/><Relationship Id="rId267" Type="http://schemas.openxmlformats.org/officeDocument/2006/relationships/image" Target="../media/image929.png"/><Relationship Id="rId106" Type="http://schemas.openxmlformats.org/officeDocument/2006/relationships/customXml" Target="../ink/ink855.xml"/><Relationship Id="rId127" Type="http://schemas.openxmlformats.org/officeDocument/2006/relationships/image" Target="../media/image859.png"/><Relationship Id="rId10" Type="http://schemas.openxmlformats.org/officeDocument/2006/relationships/customXml" Target="../ink/ink807.xml"/><Relationship Id="rId31" Type="http://schemas.openxmlformats.org/officeDocument/2006/relationships/image" Target="../media/image811.png"/><Relationship Id="rId52" Type="http://schemas.openxmlformats.org/officeDocument/2006/relationships/customXml" Target="../ink/ink828.xml"/><Relationship Id="rId73" Type="http://schemas.openxmlformats.org/officeDocument/2006/relationships/image" Target="../media/image832.png"/><Relationship Id="rId94" Type="http://schemas.openxmlformats.org/officeDocument/2006/relationships/customXml" Target="../ink/ink849.xml"/><Relationship Id="rId148" Type="http://schemas.openxmlformats.org/officeDocument/2006/relationships/customXml" Target="../ink/ink876.xml"/><Relationship Id="rId169" Type="http://schemas.openxmlformats.org/officeDocument/2006/relationships/image" Target="../media/image880.png"/><Relationship Id="rId4" Type="http://schemas.openxmlformats.org/officeDocument/2006/relationships/customXml" Target="../ink/ink804.xml"/><Relationship Id="rId180" Type="http://schemas.openxmlformats.org/officeDocument/2006/relationships/customXml" Target="../ink/ink892.xml"/><Relationship Id="rId215" Type="http://schemas.openxmlformats.org/officeDocument/2006/relationships/image" Target="../media/image903.png"/><Relationship Id="rId236" Type="http://schemas.openxmlformats.org/officeDocument/2006/relationships/customXml" Target="../ink/ink920.xml"/><Relationship Id="rId257" Type="http://schemas.openxmlformats.org/officeDocument/2006/relationships/image" Target="../media/image924.png"/><Relationship Id="rId42" Type="http://schemas.openxmlformats.org/officeDocument/2006/relationships/customXml" Target="../ink/ink823.xml"/><Relationship Id="rId84" Type="http://schemas.openxmlformats.org/officeDocument/2006/relationships/customXml" Target="../ink/ink844.xml"/><Relationship Id="rId138" Type="http://schemas.openxmlformats.org/officeDocument/2006/relationships/customXml" Target="../ink/ink871.xml"/><Relationship Id="rId191" Type="http://schemas.openxmlformats.org/officeDocument/2006/relationships/image" Target="../media/image891.png"/><Relationship Id="rId205" Type="http://schemas.openxmlformats.org/officeDocument/2006/relationships/image" Target="../media/image898.png"/><Relationship Id="rId247" Type="http://schemas.openxmlformats.org/officeDocument/2006/relationships/image" Target="../media/image919.png"/><Relationship Id="rId107" Type="http://schemas.openxmlformats.org/officeDocument/2006/relationships/image" Target="../media/image849.png"/></Relationships>
</file>

<file path=ppt/slides/_rels/slide2.xml.rels><?xml version="1.0" encoding="UTF-8" standalone="yes"?>
<Relationships xmlns="http://schemas.openxmlformats.org/package/2006/relationships"><Relationship Id="rId26" Type="http://schemas.openxmlformats.org/officeDocument/2006/relationships/customXml" Target="../ink/ink95.xml"/><Relationship Id="rId21" Type="http://schemas.openxmlformats.org/officeDocument/2006/relationships/image" Target="../media/image91.png"/><Relationship Id="rId42" Type="http://schemas.openxmlformats.org/officeDocument/2006/relationships/customXml" Target="../ink/ink103.xml"/><Relationship Id="rId47" Type="http://schemas.openxmlformats.org/officeDocument/2006/relationships/image" Target="../media/image104.png"/><Relationship Id="rId63" Type="http://schemas.openxmlformats.org/officeDocument/2006/relationships/image" Target="../media/image112.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125.png"/><Relationship Id="rId16" Type="http://schemas.openxmlformats.org/officeDocument/2006/relationships/customXml" Target="../ink/ink90.xml"/><Relationship Id="rId11" Type="http://schemas.openxmlformats.org/officeDocument/2006/relationships/image" Target="../media/image86.png"/><Relationship Id="rId32" Type="http://schemas.openxmlformats.org/officeDocument/2006/relationships/customXml" Target="../ink/ink98.xml"/><Relationship Id="rId37" Type="http://schemas.openxmlformats.org/officeDocument/2006/relationships/image" Target="../media/image99.png"/><Relationship Id="rId53" Type="http://schemas.openxmlformats.org/officeDocument/2006/relationships/image" Target="../media/image107.png"/><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120.png"/><Relationship Id="rId5" Type="http://schemas.openxmlformats.org/officeDocument/2006/relationships/image" Target="../media/image83.png"/><Relationship Id="rId90" Type="http://schemas.openxmlformats.org/officeDocument/2006/relationships/customXml" Target="../ink/ink127.xml"/><Relationship Id="rId14" Type="http://schemas.openxmlformats.org/officeDocument/2006/relationships/customXml" Target="../ink/ink89.xml"/><Relationship Id="rId22" Type="http://schemas.openxmlformats.org/officeDocument/2006/relationships/customXml" Target="../ink/ink93.xml"/><Relationship Id="rId27" Type="http://schemas.openxmlformats.org/officeDocument/2006/relationships/image" Target="../media/image94.png"/><Relationship Id="rId30" Type="http://schemas.openxmlformats.org/officeDocument/2006/relationships/customXml" Target="../ink/ink97.xml"/><Relationship Id="rId35" Type="http://schemas.openxmlformats.org/officeDocument/2006/relationships/image" Target="../media/image98.png"/><Relationship Id="rId43" Type="http://schemas.openxmlformats.org/officeDocument/2006/relationships/image" Target="../media/image102.png"/><Relationship Id="rId48" Type="http://schemas.openxmlformats.org/officeDocument/2006/relationships/customXml" Target="../ink/ink106.xml"/><Relationship Id="rId56" Type="http://schemas.openxmlformats.org/officeDocument/2006/relationships/customXml" Target="../ink/ink110.xml"/><Relationship Id="rId64" Type="http://schemas.openxmlformats.org/officeDocument/2006/relationships/customXml" Target="../ink/ink114.xml"/><Relationship Id="rId69" Type="http://schemas.openxmlformats.org/officeDocument/2006/relationships/image" Target="../media/image115.png"/><Relationship Id="rId77" Type="http://schemas.openxmlformats.org/officeDocument/2006/relationships/image" Target="../media/image119.png"/><Relationship Id="rId8" Type="http://schemas.openxmlformats.org/officeDocument/2006/relationships/customXml" Target="../ink/ink86.xml"/><Relationship Id="rId51" Type="http://schemas.openxmlformats.org/officeDocument/2006/relationships/image" Target="../media/image106.png"/><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123.png"/><Relationship Id="rId3" Type="http://schemas.openxmlformats.org/officeDocument/2006/relationships/image" Target="../media/image82.png"/><Relationship Id="rId12" Type="http://schemas.openxmlformats.org/officeDocument/2006/relationships/customXml" Target="../ink/ink88.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10.png"/><Relationship Id="rId67" Type="http://schemas.openxmlformats.org/officeDocument/2006/relationships/image" Target="../media/image114.png"/><Relationship Id="rId20" Type="http://schemas.openxmlformats.org/officeDocument/2006/relationships/customXml" Target="../ink/ink92.xml"/><Relationship Id="rId41" Type="http://schemas.openxmlformats.org/officeDocument/2006/relationships/image" Target="../media/image101.png"/><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18.png"/><Relationship Id="rId83" Type="http://schemas.openxmlformats.org/officeDocument/2006/relationships/image" Target="../media/image122.png"/><Relationship Id="rId88" Type="http://schemas.openxmlformats.org/officeDocument/2006/relationships/customXml" Target="../ink/ink126.xml"/><Relationship Id="rId91"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customXml" Target="../ink/ink85.xml"/><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05.png"/><Relationship Id="rId57" Type="http://schemas.openxmlformats.org/officeDocument/2006/relationships/image" Target="../media/image109.png"/><Relationship Id="rId10" Type="http://schemas.openxmlformats.org/officeDocument/2006/relationships/customXml" Target="../ink/ink87.xml"/><Relationship Id="rId31" Type="http://schemas.openxmlformats.org/officeDocument/2006/relationships/image" Target="../media/image96.png"/><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13.png"/><Relationship Id="rId73" Type="http://schemas.openxmlformats.org/officeDocument/2006/relationships/image" Target="../media/image117.png"/><Relationship Id="rId78" Type="http://schemas.openxmlformats.org/officeDocument/2006/relationships/customXml" Target="../ink/ink121.xml"/><Relationship Id="rId81" Type="http://schemas.openxmlformats.org/officeDocument/2006/relationships/image" Target="../media/image121.png"/><Relationship Id="rId86" Type="http://schemas.openxmlformats.org/officeDocument/2006/relationships/customXml" Target="../ink/ink125.xml"/><Relationship Id="rId4" Type="http://schemas.openxmlformats.org/officeDocument/2006/relationships/customXml" Target="../ink/ink84.xml"/><Relationship Id="rId9" Type="http://schemas.openxmlformats.org/officeDocument/2006/relationships/image" Target="../media/image85.png"/><Relationship Id="rId13" Type="http://schemas.openxmlformats.org/officeDocument/2006/relationships/image" Target="../media/image87.png"/><Relationship Id="rId18" Type="http://schemas.openxmlformats.org/officeDocument/2006/relationships/customXml" Target="../ink/ink91.xml"/><Relationship Id="rId39" Type="http://schemas.openxmlformats.org/officeDocument/2006/relationships/image" Target="../media/image100.png"/><Relationship Id="rId34" Type="http://schemas.openxmlformats.org/officeDocument/2006/relationships/customXml" Target="../ink/ink99.xml"/><Relationship Id="rId50" Type="http://schemas.openxmlformats.org/officeDocument/2006/relationships/customXml" Target="../ink/ink107.xml"/><Relationship Id="rId55" Type="http://schemas.openxmlformats.org/officeDocument/2006/relationships/image" Target="../media/image108.png"/><Relationship Id="rId76" Type="http://schemas.openxmlformats.org/officeDocument/2006/relationships/customXml" Target="../ink/ink120.xml"/><Relationship Id="rId7" Type="http://schemas.openxmlformats.org/officeDocument/2006/relationships/image" Target="../media/image84.png"/><Relationship Id="rId71" Type="http://schemas.openxmlformats.org/officeDocument/2006/relationships/image" Target="../media/image116.png"/><Relationship Id="rId2" Type="http://schemas.openxmlformats.org/officeDocument/2006/relationships/customXml" Target="../ink/ink83.xml"/><Relationship Id="rId29" Type="http://schemas.openxmlformats.org/officeDocument/2006/relationships/image" Target="../media/image95.png"/><Relationship Id="rId24" Type="http://schemas.openxmlformats.org/officeDocument/2006/relationships/customXml" Target="../ink/ink94.xml"/><Relationship Id="rId40" Type="http://schemas.openxmlformats.org/officeDocument/2006/relationships/customXml" Target="../ink/ink102.xml"/><Relationship Id="rId45" Type="http://schemas.openxmlformats.org/officeDocument/2006/relationships/image" Target="../media/image103.png"/><Relationship Id="rId66" Type="http://schemas.openxmlformats.org/officeDocument/2006/relationships/customXml" Target="../ink/ink115.xml"/><Relationship Id="rId87" Type="http://schemas.openxmlformats.org/officeDocument/2006/relationships/image" Target="../media/image124.png"/><Relationship Id="rId61" Type="http://schemas.openxmlformats.org/officeDocument/2006/relationships/image" Target="../media/image111.png"/><Relationship Id="rId82" Type="http://schemas.openxmlformats.org/officeDocument/2006/relationships/customXml" Target="../ink/ink123.xml"/><Relationship Id="rId19" Type="http://schemas.openxmlformats.org/officeDocument/2006/relationships/image" Target="../media/image90.png"/></Relationships>
</file>

<file path=ppt/slides/_rels/slide20.xml.rels><?xml version="1.0" encoding="UTF-8" standalone="yes"?>
<Relationships xmlns="http://schemas.openxmlformats.org/package/2006/relationships"><Relationship Id="rId26" Type="http://schemas.openxmlformats.org/officeDocument/2006/relationships/customXml" Target="../ink/ink949.xml"/><Relationship Id="rId21" Type="http://schemas.openxmlformats.org/officeDocument/2006/relationships/image" Target="../media/image940.png"/><Relationship Id="rId42" Type="http://schemas.openxmlformats.org/officeDocument/2006/relationships/customXml" Target="../ink/ink957.xml"/><Relationship Id="rId47" Type="http://schemas.openxmlformats.org/officeDocument/2006/relationships/image" Target="../media/image952.png"/><Relationship Id="rId63" Type="http://schemas.openxmlformats.org/officeDocument/2006/relationships/image" Target="../media/image960.png"/><Relationship Id="rId68" Type="http://schemas.openxmlformats.org/officeDocument/2006/relationships/customXml" Target="../ink/ink970.xml"/><Relationship Id="rId84" Type="http://schemas.openxmlformats.org/officeDocument/2006/relationships/customXml" Target="../ink/ink978.xml"/><Relationship Id="rId16" Type="http://schemas.openxmlformats.org/officeDocument/2006/relationships/customXml" Target="../ink/ink944.xml"/><Relationship Id="rId11" Type="http://schemas.openxmlformats.org/officeDocument/2006/relationships/image" Target="../media/image935.png"/><Relationship Id="rId32" Type="http://schemas.openxmlformats.org/officeDocument/2006/relationships/customXml" Target="../ink/ink952.xml"/><Relationship Id="rId37" Type="http://schemas.openxmlformats.org/officeDocument/2006/relationships/image" Target="../media/image947.png"/><Relationship Id="rId53" Type="http://schemas.openxmlformats.org/officeDocument/2006/relationships/image" Target="../media/image955.png"/><Relationship Id="rId58" Type="http://schemas.openxmlformats.org/officeDocument/2006/relationships/customXml" Target="../ink/ink965.xml"/><Relationship Id="rId74" Type="http://schemas.openxmlformats.org/officeDocument/2006/relationships/customXml" Target="../ink/ink973.xml"/><Relationship Id="rId79" Type="http://schemas.openxmlformats.org/officeDocument/2006/relationships/image" Target="../media/image968.png"/><Relationship Id="rId5" Type="http://schemas.openxmlformats.org/officeDocument/2006/relationships/image" Target="../media/image932.png"/><Relationship Id="rId19" Type="http://schemas.openxmlformats.org/officeDocument/2006/relationships/image" Target="../media/image939.png"/><Relationship Id="rId14" Type="http://schemas.openxmlformats.org/officeDocument/2006/relationships/customXml" Target="../ink/ink943.xml"/><Relationship Id="rId22" Type="http://schemas.openxmlformats.org/officeDocument/2006/relationships/customXml" Target="../ink/ink947.xml"/><Relationship Id="rId27" Type="http://schemas.openxmlformats.org/officeDocument/2006/relationships/image" Target="../media/image942.png"/><Relationship Id="rId30" Type="http://schemas.openxmlformats.org/officeDocument/2006/relationships/customXml" Target="../ink/ink951.xml"/><Relationship Id="rId35" Type="http://schemas.openxmlformats.org/officeDocument/2006/relationships/image" Target="../media/image946.png"/><Relationship Id="rId43" Type="http://schemas.openxmlformats.org/officeDocument/2006/relationships/image" Target="../media/image950.png"/><Relationship Id="rId48" Type="http://schemas.openxmlformats.org/officeDocument/2006/relationships/customXml" Target="../ink/ink960.xml"/><Relationship Id="rId56" Type="http://schemas.openxmlformats.org/officeDocument/2006/relationships/customXml" Target="../ink/ink964.xml"/><Relationship Id="rId64" Type="http://schemas.openxmlformats.org/officeDocument/2006/relationships/customXml" Target="../ink/ink968.xml"/><Relationship Id="rId69" Type="http://schemas.openxmlformats.org/officeDocument/2006/relationships/image" Target="../media/image963.png"/><Relationship Id="rId77" Type="http://schemas.openxmlformats.org/officeDocument/2006/relationships/image" Target="../media/image967.png"/><Relationship Id="rId8" Type="http://schemas.openxmlformats.org/officeDocument/2006/relationships/customXml" Target="../ink/ink940.xml"/><Relationship Id="rId51" Type="http://schemas.openxmlformats.org/officeDocument/2006/relationships/image" Target="../media/image954.png"/><Relationship Id="rId72" Type="http://schemas.openxmlformats.org/officeDocument/2006/relationships/customXml" Target="../ink/ink972.xml"/><Relationship Id="rId80" Type="http://schemas.openxmlformats.org/officeDocument/2006/relationships/customXml" Target="../ink/ink976.xml"/><Relationship Id="rId85" Type="http://schemas.openxmlformats.org/officeDocument/2006/relationships/image" Target="../media/image971.png"/><Relationship Id="rId3" Type="http://schemas.openxmlformats.org/officeDocument/2006/relationships/image" Target="../media/image931.png"/><Relationship Id="rId12" Type="http://schemas.openxmlformats.org/officeDocument/2006/relationships/customXml" Target="../ink/ink942.xml"/><Relationship Id="rId17" Type="http://schemas.openxmlformats.org/officeDocument/2006/relationships/image" Target="../media/image938.png"/><Relationship Id="rId25" Type="http://schemas.openxmlformats.org/officeDocument/2006/relationships/image" Target="../media/image941.png"/><Relationship Id="rId33" Type="http://schemas.openxmlformats.org/officeDocument/2006/relationships/image" Target="../media/image945.png"/><Relationship Id="rId38" Type="http://schemas.openxmlformats.org/officeDocument/2006/relationships/customXml" Target="../ink/ink955.xml"/><Relationship Id="rId46" Type="http://schemas.openxmlformats.org/officeDocument/2006/relationships/customXml" Target="../ink/ink959.xml"/><Relationship Id="rId59" Type="http://schemas.openxmlformats.org/officeDocument/2006/relationships/image" Target="../media/image958.png"/><Relationship Id="rId67" Type="http://schemas.openxmlformats.org/officeDocument/2006/relationships/image" Target="../media/image962.png"/><Relationship Id="rId20" Type="http://schemas.openxmlformats.org/officeDocument/2006/relationships/customXml" Target="../ink/ink946.xml"/><Relationship Id="rId41" Type="http://schemas.openxmlformats.org/officeDocument/2006/relationships/image" Target="../media/image949.png"/><Relationship Id="rId54" Type="http://schemas.openxmlformats.org/officeDocument/2006/relationships/customXml" Target="../ink/ink963.xml"/><Relationship Id="rId62" Type="http://schemas.openxmlformats.org/officeDocument/2006/relationships/customXml" Target="../ink/ink967.xml"/><Relationship Id="rId70" Type="http://schemas.openxmlformats.org/officeDocument/2006/relationships/customXml" Target="../ink/ink971.xml"/><Relationship Id="rId75" Type="http://schemas.openxmlformats.org/officeDocument/2006/relationships/image" Target="../media/image966.png"/><Relationship Id="rId83" Type="http://schemas.openxmlformats.org/officeDocument/2006/relationships/image" Target="../media/image970.png"/><Relationship Id="rId1" Type="http://schemas.openxmlformats.org/officeDocument/2006/relationships/slideLayout" Target="../slideLayouts/slideLayout7.xml"/><Relationship Id="rId6" Type="http://schemas.openxmlformats.org/officeDocument/2006/relationships/customXml" Target="../ink/ink939.xml"/><Relationship Id="rId15" Type="http://schemas.openxmlformats.org/officeDocument/2006/relationships/image" Target="../media/image937.png"/><Relationship Id="rId23" Type="http://schemas.openxmlformats.org/officeDocument/2006/relationships/image" Target="../media/image3.png"/><Relationship Id="rId28" Type="http://schemas.openxmlformats.org/officeDocument/2006/relationships/customXml" Target="../ink/ink950.xml"/><Relationship Id="rId36" Type="http://schemas.openxmlformats.org/officeDocument/2006/relationships/customXml" Target="../ink/ink954.xml"/><Relationship Id="rId49" Type="http://schemas.openxmlformats.org/officeDocument/2006/relationships/image" Target="../media/image953.png"/><Relationship Id="rId57" Type="http://schemas.openxmlformats.org/officeDocument/2006/relationships/image" Target="../media/image957.png"/><Relationship Id="rId10" Type="http://schemas.openxmlformats.org/officeDocument/2006/relationships/customXml" Target="../ink/ink941.xml"/><Relationship Id="rId31" Type="http://schemas.openxmlformats.org/officeDocument/2006/relationships/image" Target="../media/image944.png"/><Relationship Id="rId44" Type="http://schemas.openxmlformats.org/officeDocument/2006/relationships/customXml" Target="../ink/ink958.xml"/><Relationship Id="rId52" Type="http://schemas.openxmlformats.org/officeDocument/2006/relationships/customXml" Target="../ink/ink962.xml"/><Relationship Id="rId60" Type="http://schemas.openxmlformats.org/officeDocument/2006/relationships/customXml" Target="../ink/ink966.xml"/><Relationship Id="rId65" Type="http://schemas.openxmlformats.org/officeDocument/2006/relationships/image" Target="../media/image961.png"/><Relationship Id="rId73" Type="http://schemas.openxmlformats.org/officeDocument/2006/relationships/image" Target="../media/image965.png"/><Relationship Id="rId78" Type="http://schemas.openxmlformats.org/officeDocument/2006/relationships/customXml" Target="../ink/ink975.xml"/><Relationship Id="rId81" Type="http://schemas.openxmlformats.org/officeDocument/2006/relationships/image" Target="../media/image969.png"/><Relationship Id="rId4" Type="http://schemas.openxmlformats.org/officeDocument/2006/relationships/customXml" Target="../ink/ink938.xml"/><Relationship Id="rId9" Type="http://schemas.openxmlformats.org/officeDocument/2006/relationships/image" Target="../media/image934.png"/><Relationship Id="rId13" Type="http://schemas.openxmlformats.org/officeDocument/2006/relationships/image" Target="../media/image936.png"/><Relationship Id="rId18" Type="http://schemas.openxmlformats.org/officeDocument/2006/relationships/customXml" Target="../ink/ink945.xml"/><Relationship Id="rId39" Type="http://schemas.openxmlformats.org/officeDocument/2006/relationships/image" Target="../media/image948.png"/><Relationship Id="rId34" Type="http://schemas.openxmlformats.org/officeDocument/2006/relationships/customXml" Target="../ink/ink953.xml"/><Relationship Id="rId50" Type="http://schemas.openxmlformats.org/officeDocument/2006/relationships/customXml" Target="../ink/ink961.xml"/><Relationship Id="rId55" Type="http://schemas.openxmlformats.org/officeDocument/2006/relationships/image" Target="../media/image956.png"/><Relationship Id="rId76" Type="http://schemas.openxmlformats.org/officeDocument/2006/relationships/customXml" Target="../ink/ink974.xml"/><Relationship Id="rId7" Type="http://schemas.openxmlformats.org/officeDocument/2006/relationships/image" Target="../media/image933.png"/><Relationship Id="rId71" Type="http://schemas.openxmlformats.org/officeDocument/2006/relationships/image" Target="../media/image964.png"/><Relationship Id="rId2" Type="http://schemas.openxmlformats.org/officeDocument/2006/relationships/customXml" Target="../ink/ink937.xml"/><Relationship Id="rId29" Type="http://schemas.openxmlformats.org/officeDocument/2006/relationships/image" Target="../media/image943.png"/><Relationship Id="rId24" Type="http://schemas.openxmlformats.org/officeDocument/2006/relationships/customXml" Target="../ink/ink948.xml"/><Relationship Id="rId40" Type="http://schemas.openxmlformats.org/officeDocument/2006/relationships/customXml" Target="../ink/ink956.xml"/><Relationship Id="rId45" Type="http://schemas.openxmlformats.org/officeDocument/2006/relationships/image" Target="../media/image951.png"/><Relationship Id="rId66" Type="http://schemas.openxmlformats.org/officeDocument/2006/relationships/customXml" Target="../ink/ink969.xml"/><Relationship Id="rId61" Type="http://schemas.openxmlformats.org/officeDocument/2006/relationships/image" Target="../media/image959.png"/><Relationship Id="rId82" Type="http://schemas.openxmlformats.org/officeDocument/2006/relationships/customXml" Target="../ink/ink977.xml"/></Relationships>
</file>

<file path=ppt/slides/_rels/slide21.xml.rels><?xml version="1.0" encoding="UTF-8" standalone="yes"?>
<Relationships xmlns="http://schemas.openxmlformats.org/package/2006/relationships"><Relationship Id="rId8" Type="http://schemas.openxmlformats.org/officeDocument/2006/relationships/customXml" Target="../ink/ink982.xml"/><Relationship Id="rId13" Type="http://schemas.openxmlformats.org/officeDocument/2006/relationships/image" Target="../media/image977.png"/><Relationship Id="rId18" Type="http://schemas.openxmlformats.org/officeDocument/2006/relationships/customXml" Target="../ink/ink987.xml"/><Relationship Id="rId26" Type="http://schemas.openxmlformats.org/officeDocument/2006/relationships/customXml" Target="../ink/ink991.xml"/><Relationship Id="rId3" Type="http://schemas.openxmlformats.org/officeDocument/2006/relationships/image" Target="../media/image972.png"/><Relationship Id="rId21" Type="http://schemas.openxmlformats.org/officeDocument/2006/relationships/image" Target="../media/image980.png"/><Relationship Id="rId7" Type="http://schemas.openxmlformats.org/officeDocument/2006/relationships/image" Target="../media/image974.png"/><Relationship Id="rId12" Type="http://schemas.openxmlformats.org/officeDocument/2006/relationships/customXml" Target="../ink/ink984.xml"/><Relationship Id="rId17" Type="http://schemas.openxmlformats.org/officeDocument/2006/relationships/image" Target="../media/image978.png"/><Relationship Id="rId25" Type="http://schemas.openxmlformats.org/officeDocument/2006/relationships/image" Target="../media/image982.png"/><Relationship Id="rId2" Type="http://schemas.openxmlformats.org/officeDocument/2006/relationships/customXml" Target="../ink/ink979.xml"/><Relationship Id="rId16" Type="http://schemas.openxmlformats.org/officeDocument/2006/relationships/customXml" Target="../ink/ink986.xml"/><Relationship Id="rId20" Type="http://schemas.openxmlformats.org/officeDocument/2006/relationships/customXml" Target="../ink/ink988.xml"/><Relationship Id="rId1" Type="http://schemas.openxmlformats.org/officeDocument/2006/relationships/slideLayout" Target="../slideLayouts/slideLayout7.xml"/><Relationship Id="rId6" Type="http://schemas.openxmlformats.org/officeDocument/2006/relationships/customXml" Target="../ink/ink981.xml"/><Relationship Id="rId11" Type="http://schemas.openxmlformats.org/officeDocument/2006/relationships/image" Target="../media/image976.png"/><Relationship Id="rId24" Type="http://schemas.openxmlformats.org/officeDocument/2006/relationships/customXml" Target="../ink/ink990.xml"/><Relationship Id="rId5" Type="http://schemas.openxmlformats.org/officeDocument/2006/relationships/image" Target="../media/image973.png"/><Relationship Id="rId15" Type="http://schemas.openxmlformats.org/officeDocument/2006/relationships/image" Target="../media/image15.png"/><Relationship Id="rId23" Type="http://schemas.openxmlformats.org/officeDocument/2006/relationships/image" Target="../media/image981.png"/><Relationship Id="rId10" Type="http://schemas.openxmlformats.org/officeDocument/2006/relationships/customXml" Target="../ink/ink983.xml"/><Relationship Id="rId19" Type="http://schemas.openxmlformats.org/officeDocument/2006/relationships/image" Target="../media/image979.png"/><Relationship Id="rId4" Type="http://schemas.openxmlformats.org/officeDocument/2006/relationships/customXml" Target="../ink/ink980.xml"/><Relationship Id="rId9" Type="http://schemas.openxmlformats.org/officeDocument/2006/relationships/image" Target="../media/image975.png"/><Relationship Id="rId14" Type="http://schemas.openxmlformats.org/officeDocument/2006/relationships/customXml" Target="../ink/ink985.xml"/><Relationship Id="rId22" Type="http://schemas.openxmlformats.org/officeDocument/2006/relationships/customXml" Target="../ink/ink989.xml"/><Relationship Id="rId27" Type="http://schemas.openxmlformats.org/officeDocument/2006/relationships/image" Target="../media/image983.png"/></Relationships>
</file>

<file path=ppt/slides/_rels/slide22.xml.rels><?xml version="1.0" encoding="UTF-8" standalone="yes"?>
<Relationships xmlns="http://schemas.openxmlformats.org/package/2006/relationships"><Relationship Id="rId26" Type="http://schemas.openxmlformats.org/officeDocument/2006/relationships/customXml" Target="../ink/ink1004.xml"/><Relationship Id="rId21" Type="http://schemas.openxmlformats.org/officeDocument/2006/relationships/image" Target="../media/image993.png"/><Relationship Id="rId42" Type="http://schemas.openxmlformats.org/officeDocument/2006/relationships/customXml" Target="../ink/ink1012.xml"/><Relationship Id="rId47" Type="http://schemas.openxmlformats.org/officeDocument/2006/relationships/image" Target="../media/image1006.png"/><Relationship Id="rId63" Type="http://schemas.openxmlformats.org/officeDocument/2006/relationships/image" Target="../media/image1014.png"/><Relationship Id="rId68" Type="http://schemas.openxmlformats.org/officeDocument/2006/relationships/customXml" Target="../ink/ink1025.xml"/><Relationship Id="rId16" Type="http://schemas.openxmlformats.org/officeDocument/2006/relationships/customXml" Target="../ink/ink999.xml"/><Relationship Id="rId11" Type="http://schemas.openxmlformats.org/officeDocument/2006/relationships/image" Target="../media/image988.png"/><Relationship Id="rId32" Type="http://schemas.openxmlformats.org/officeDocument/2006/relationships/customXml" Target="../ink/ink1007.xml"/><Relationship Id="rId37" Type="http://schemas.openxmlformats.org/officeDocument/2006/relationships/image" Target="../media/image1001.png"/><Relationship Id="rId53" Type="http://schemas.openxmlformats.org/officeDocument/2006/relationships/image" Target="../media/image1009.png"/><Relationship Id="rId58" Type="http://schemas.openxmlformats.org/officeDocument/2006/relationships/customXml" Target="../ink/ink1020.xml"/><Relationship Id="rId74" Type="http://schemas.openxmlformats.org/officeDocument/2006/relationships/customXml" Target="../ink/ink1028.xml"/><Relationship Id="rId79" Type="http://schemas.openxmlformats.org/officeDocument/2006/relationships/image" Target="../media/image1022.png"/><Relationship Id="rId5" Type="http://schemas.openxmlformats.org/officeDocument/2006/relationships/image" Target="../media/image985.png"/><Relationship Id="rId61" Type="http://schemas.openxmlformats.org/officeDocument/2006/relationships/image" Target="../media/image1013.png"/><Relationship Id="rId82" Type="http://schemas.openxmlformats.org/officeDocument/2006/relationships/customXml" Target="../ink/ink1032.xml"/><Relationship Id="rId19" Type="http://schemas.openxmlformats.org/officeDocument/2006/relationships/image" Target="../media/image992.png"/><Relationship Id="rId14" Type="http://schemas.openxmlformats.org/officeDocument/2006/relationships/customXml" Target="../ink/ink998.xml"/><Relationship Id="rId22" Type="http://schemas.openxmlformats.org/officeDocument/2006/relationships/customXml" Target="../ink/ink1002.xml"/><Relationship Id="rId27" Type="http://schemas.openxmlformats.org/officeDocument/2006/relationships/image" Target="../media/image996.png"/><Relationship Id="rId30" Type="http://schemas.openxmlformats.org/officeDocument/2006/relationships/customXml" Target="../ink/ink1006.xml"/><Relationship Id="rId35" Type="http://schemas.openxmlformats.org/officeDocument/2006/relationships/image" Target="../media/image1000.png"/><Relationship Id="rId43" Type="http://schemas.openxmlformats.org/officeDocument/2006/relationships/image" Target="../media/image1004.png"/><Relationship Id="rId48" Type="http://schemas.openxmlformats.org/officeDocument/2006/relationships/customXml" Target="../ink/ink1015.xml"/><Relationship Id="rId56" Type="http://schemas.openxmlformats.org/officeDocument/2006/relationships/customXml" Target="../ink/ink1019.xml"/><Relationship Id="rId64" Type="http://schemas.openxmlformats.org/officeDocument/2006/relationships/customXml" Target="../ink/ink1023.xml"/><Relationship Id="rId69" Type="http://schemas.openxmlformats.org/officeDocument/2006/relationships/image" Target="../media/image1017.png"/><Relationship Id="rId77" Type="http://schemas.openxmlformats.org/officeDocument/2006/relationships/image" Target="../media/image1021.png"/><Relationship Id="rId8" Type="http://schemas.openxmlformats.org/officeDocument/2006/relationships/customXml" Target="../ink/ink995.xml"/><Relationship Id="rId51" Type="http://schemas.openxmlformats.org/officeDocument/2006/relationships/image" Target="../media/image1008.png"/><Relationship Id="rId72" Type="http://schemas.openxmlformats.org/officeDocument/2006/relationships/customXml" Target="../ink/ink1027.xml"/><Relationship Id="rId80" Type="http://schemas.openxmlformats.org/officeDocument/2006/relationships/customXml" Target="../ink/ink1031.xml"/><Relationship Id="rId3" Type="http://schemas.openxmlformats.org/officeDocument/2006/relationships/image" Target="../media/image984.png"/><Relationship Id="rId12" Type="http://schemas.openxmlformats.org/officeDocument/2006/relationships/customXml" Target="../ink/ink997.xml"/><Relationship Id="rId17" Type="http://schemas.openxmlformats.org/officeDocument/2006/relationships/image" Target="../media/image991.png"/><Relationship Id="rId25" Type="http://schemas.openxmlformats.org/officeDocument/2006/relationships/image" Target="../media/image995.png"/><Relationship Id="rId33" Type="http://schemas.openxmlformats.org/officeDocument/2006/relationships/image" Target="../media/image999.png"/><Relationship Id="rId38" Type="http://schemas.openxmlformats.org/officeDocument/2006/relationships/customXml" Target="../ink/ink1010.xml"/><Relationship Id="rId46" Type="http://schemas.openxmlformats.org/officeDocument/2006/relationships/customXml" Target="../ink/ink1014.xml"/><Relationship Id="rId59" Type="http://schemas.openxmlformats.org/officeDocument/2006/relationships/image" Target="../media/image1012.png"/><Relationship Id="rId67" Type="http://schemas.openxmlformats.org/officeDocument/2006/relationships/image" Target="../media/image1016.png"/><Relationship Id="rId20" Type="http://schemas.openxmlformats.org/officeDocument/2006/relationships/customXml" Target="../ink/ink1001.xml"/><Relationship Id="rId41" Type="http://schemas.openxmlformats.org/officeDocument/2006/relationships/image" Target="../media/image1003.png"/><Relationship Id="rId54" Type="http://schemas.openxmlformats.org/officeDocument/2006/relationships/customXml" Target="../ink/ink1018.xml"/><Relationship Id="rId62" Type="http://schemas.openxmlformats.org/officeDocument/2006/relationships/customXml" Target="../ink/ink1022.xml"/><Relationship Id="rId70" Type="http://schemas.openxmlformats.org/officeDocument/2006/relationships/customXml" Target="../ink/ink1026.xml"/><Relationship Id="rId75" Type="http://schemas.openxmlformats.org/officeDocument/2006/relationships/image" Target="../media/image1020.png"/><Relationship Id="rId83" Type="http://schemas.openxmlformats.org/officeDocument/2006/relationships/image" Target="../media/image1024.png"/><Relationship Id="rId1" Type="http://schemas.openxmlformats.org/officeDocument/2006/relationships/slideLayout" Target="../slideLayouts/slideLayout7.xml"/><Relationship Id="rId6" Type="http://schemas.openxmlformats.org/officeDocument/2006/relationships/customXml" Target="../ink/ink994.xml"/><Relationship Id="rId15" Type="http://schemas.openxmlformats.org/officeDocument/2006/relationships/image" Target="../media/image990.png"/><Relationship Id="rId23" Type="http://schemas.openxmlformats.org/officeDocument/2006/relationships/image" Target="../media/image994.png"/><Relationship Id="rId28" Type="http://schemas.openxmlformats.org/officeDocument/2006/relationships/customXml" Target="../ink/ink1005.xml"/><Relationship Id="rId36" Type="http://schemas.openxmlformats.org/officeDocument/2006/relationships/customXml" Target="../ink/ink1009.xml"/><Relationship Id="rId49" Type="http://schemas.openxmlformats.org/officeDocument/2006/relationships/image" Target="../media/image1007.png"/><Relationship Id="rId57" Type="http://schemas.openxmlformats.org/officeDocument/2006/relationships/image" Target="../media/image1011.png"/><Relationship Id="rId10" Type="http://schemas.openxmlformats.org/officeDocument/2006/relationships/customXml" Target="../ink/ink996.xml"/><Relationship Id="rId31" Type="http://schemas.openxmlformats.org/officeDocument/2006/relationships/image" Target="../media/image998.png"/><Relationship Id="rId44" Type="http://schemas.openxmlformats.org/officeDocument/2006/relationships/customXml" Target="../ink/ink1013.xml"/><Relationship Id="rId52" Type="http://schemas.openxmlformats.org/officeDocument/2006/relationships/customXml" Target="../ink/ink1017.xml"/><Relationship Id="rId60" Type="http://schemas.openxmlformats.org/officeDocument/2006/relationships/customXml" Target="../ink/ink1021.xml"/><Relationship Id="rId65" Type="http://schemas.openxmlformats.org/officeDocument/2006/relationships/image" Target="../media/image1015.png"/><Relationship Id="rId73" Type="http://schemas.openxmlformats.org/officeDocument/2006/relationships/image" Target="../media/image1019.png"/><Relationship Id="rId78" Type="http://schemas.openxmlformats.org/officeDocument/2006/relationships/customXml" Target="../ink/ink1030.xml"/><Relationship Id="rId81" Type="http://schemas.openxmlformats.org/officeDocument/2006/relationships/image" Target="../media/image1023.png"/><Relationship Id="rId4" Type="http://schemas.openxmlformats.org/officeDocument/2006/relationships/customXml" Target="../ink/ink993.xml"/><Relationship Id="rId9" Type="http://schemas.openxmlformats.org/officeDocument/2006/relationships/image" Target="../media/image987.png"/><Relationship Id="rId13" Type="http://schemas.openxmlformats.org/officeDocument/2006/relationships/image" Target="../media/image989.png"/><Relationship Id="rId18" Type="http://schemas.openxmlformats.org/officeDocument/2006/relationships/customXml" Target="../ink/ink1000.xml"/><Relationship Id="rId39" Type="http://schemas.openxmlformats.org/officeDocument/2006/relationships/image" Target="../media/image1002.png"/><Relationship Id="rId34" Type="http://schemas.openxmlformats.org/officeDocument/2006/relationships/customXml" Target="../ink/ink1008.xml"/><Relationship Id="rId50" Type="http://schemas.openxmlformats.org/officeDocument/2006/relationships/customXml" Target="../ink/ink1016.xml"/><Relationship Id="rId55" Type="http://schemas.openxmlformats.org/officeDocument/2006/relationships/image" Target="../media/image1010.png"/><Relationship Id="rId76" Type="http://schemas.openxmlformats.org/officeDocument/2006/relationships/customXml" Target="../ink/ink1029.xml"/><Relationship Id="rId7" Type="http://schemas.openxmlformats.org/officeDocument/2006/relationships/image" Target="../media/image986.png"/><Relationship Id="rId71" Type="http://schemas.openxmlformats.org/officeDocument/2006/relationships/image" Target="../media/image1018.png"/><Relationship Id="rId2" Type="http://schemas.openxmlformats.org/officeDocument/2006/relationships/customXml" Target="../ink/ink992.xml"/><Relationship Id="rId29" Type="http://schemas.openxmlformats.org/officeDocument/2006/relationships/image" Target="../media/image997.png"/><Relationship Id="rId24" Type="http://schemas.openxmlformats.org/officeDocument/2006/relationships/customXml" Target="../ink/ink1003.xml"/><Relationship Id="rId40" Type="http://schemas.openxmlformats.org/officeDocument/2006/relationships/customXml" Target="../ink/ink1011.xml"/><Relationship Id="rId45" Type="http://schemas.openxmlformats.org/officeDocument/2006/relationships/image" Target="../media/image1005.png"/><Relationship Id="rId66" Type="http://schemas.openxmlformats.org/officeDocument/2006/relationships/customXml" Target="../ink/ink1024.xml"/></Relationships>
</file>

<file path=ppt/slides/_rels/slide23.xml.rels><?xml version="1.0" encoding="UTF-8" standalone="yes"?>
<Relationships xmlns="http://schemas.openxmlformats.org/package/2006/relationships"><Relationship Id="rId26" Type="http://schemas.openxmlformats.org/officeDocument/2006/relationships/customXml" Target="../ink/ink1045.xml"/><Relationship Id="rId21" Type="http://schemas.openxmlformats.org/officeDocument/2006/relationships/image" Target="../media/image1034.png"/><Relationship Id="rId42" Type="http://schemas.openxmlformats.org/officeDocument/2006/relationships/customXml" Target="../ink/ink1053.xml"/><Relationship Id="rId47" Type="http://schemas.openxmlformats.org/officeDocument/2006/relationships/image" Target="../media/image1047.png"/><Relationship Id="rId63" Type="http://schemas.openxmlformats.org/officeDocument/2006/relationships/image" Target="../media/image1055.png"/><Relationship Id="rId68" Type="http://schemas.openxmlformats.org/officeDocument/2006/relationships/customXml" Target="../ink/ink1066.xml"/><Relationship Id="rId84" Type="http://schemas.openxmlformats.org/officeDocument/2006/relationships/customXml" Target="../ink/ink1074.xml"/><Relationship Id="rId89" Type="http://schemas.openxmlformats.org/officeDocument/2006/relationships/image" Target="../media/image1068.png"/><Relationship Id="rId16" Type="http://schemas.openxmlformats.org/officeDocument/2006/relationships/customXml" Target="../ink/ink1040.xml"/><Relationship Id="rId107" Type="http://schemas.openxmlformats.org/officeDocument/2006/relationships/image" Target="../media/image1077.png"/><Relationship Id="rId11" Type="http://schemas.openxmlformats.org/officeDocument/2006/relationships/image" Target="../media/image1029.png"/><Relationship Id="rId32" Type="http://schemas.openxmlformats.org/officeDocument/2006/relationships/customXml" Target="../ink/ink1048.xml"/><Relationship Id="rId37" Type="http://schemas.openxmlformats.org/officeDocument/2006/relationships/image" Target="../media/image1042.png"/><Relationship Id="rId53" Type="http://schemas.openxmlformats.org/officeDocument/2006/relationships/image" Target="../media/image1050.png"/><Relationship Id="rId58" Type="http://schemas.openxmlformats.org/officeDocument/2006/relationships/customXml" Target="../ink/ink1061.xml"/><Relationship Id="rId74" Type="http://schemas.openxmlformats.org/officeDocument/2006/relationships/customXml" Target="../ink/ink1069.xml"/><Relationship Id="rId79" Type="http://schemas.openxmlformats.org/officeDocument/2006/relationships/image" Target="../media/image1063.png"/><Relationship Id="rId102" Type="http://schemas.openxmlformats.org/officeDocument/2006/relationships/customXml" Target="../ink/ink1083.xml"/><Relationship Id="rId5" Type="http://schemas.openxmlformats.org/officeDocument/2006/relationships/image" Target="../media/image1026.png"/><Relationship Id="rId90" Type="http://schemas.openxmlformats.org/officeDocument/2006/relationships/customXml" Target="../ink/ink1077.xml"/><Relationship Id="rId95" Type="http://schemas.openxmlformats.org/officeDocument/2006/relationships/image" Target="../media/image1071.png"/><Relationship Id="rId22" Type="http://schemas.openxmlformats.org/officeDocument/2006/relationships/customXml" Target="../ink/ink1043.xml"/><Relationship Id="rId27" Type="http://schemas.openxmlformats.org/officeDocument/2006/relationships/image" Target="../media/image1037.png"/><Relationship Id="rId43" Type="http://schemas.openxmlformats.org/officeDocument/2006/relationships/image" Target="../media/image1045.png"/><Relationship Id="rId48" Type="http://schemas.openxmlformats.org/officeDocument/2006/relationships/customXml" Target="../ink/ink1056.xml"/><Relationship Id="rId64" Type="http://schemas.openxmlformats.org/officeDocument/2006/relationships/customXml" Target="../ink/ink1064.xml"/><Relationship Id="rId69" Type="http://schemas.openxmlformats.org/officeDocument/2006/relationships/image" Target="../media/image1058.png"/><Relationship Id="rId80" Type="http://schemas.openxmlformats.org/officeDocument/2006/relationships/customXml" Target="../ink/ink1072.xml"/><Relationship Id="rId85" Type="http://schemas.openxmlformats.org/officeDocument/2006/relationships/image" Target="../media/image1066.png"/><Relationship Id="rId12" Type="http://schemas.openxmlformats.org/officeDocument/2006/relationships/customXml" Target="../ink/ink1038.xml"/><Relationship Id="rId17" Type="http://schemas.openxmlformats.org/officeDocument/2006/relationships/image" Target="../media/image1032.png"/><Relationship Id="rId33" Type="http://schemas.openxmlformats.org/officeDocument/2006/relationships/image" Target="../media/image1040.png"/><Relationship Id="rId38" Type="http://schemas.openxmlformats.org/officeDocument/2006/relationships/customXml" Target="../ink/ink1051.xml"/><Relationship Id="rId59" Type="http://schemas.openxmlformats.org/officeDocument/2006/relationships/image" Target="../media/image1053.png"/><Relationship Id="rId103" Type="http://schemas.openxmlformats.org/officeDocument/2006/relationships/image" Target="../media/image1075.png"/><Relationship Id="rId108" Type="http://schemas.openxmlformats.org/officeDocument/2006/relationships/customXml" Target="../ink/ink1086.xml"/><Relationship Id="rId54" Type="http://schemas.openxmlformats.org/officeDocument/2006/relationships/customXml" Target="../ink/ink1059.xml"/><Relationship Id="rId70" Type="http://schemas.openxmlformats.org/officeDocument/2006/relationships/customXml" Target="../ink/ink1067.xml"/><Relationship Id="rId75" Type="http://schemas.openxmlformats.org/officeDocument/2006/relationships/image" Target="../media/image1061.png"/><Relationship Id="rId91" Type="http://schemas.openxmlformats.org/officeDocument/2006/relationships/image" Target="../media/image1069.png"/><Relationship Id="rId96" Type="http://schemas.openxmlformats.org/officeDocument/2006/relationships/customXml" Target="../ink/ink1080.xml"/><Relationship Id="rId1" Type="http://schemas.openxmlformats.org/officeDocument/2006/relationships/slideLayout" Target="../slideLayouts/slideLayout7.xml"/><Relationship Id="rId6" Type="http://schemas.openxmlformats.org/officeDocument/2006/relationships/customXml" Target="../ink/ink1035.xml"/><Relationship Id="rId15" Type="http://schemas.openxmlformats.org/officeDocument/2006/relationships/image" Target="../media/image1031.png"/><Relationship Id="rId23" Type="http://schemas.openxmlformats.org/officeDocument/2006/relationships/image" Target="../media/image1035.png"/><Relationship Id="rId28" Type="http://schemas.openxmlformats.org/officeDocument/2006/relationships/customXml" Target="../ink/ink1046.xml"/><Relationship Id="rId36" Type="http://schemas.openxmlformats.org/officeDocument/2006/relationships/customXml" Target="../ink/ink1050.xml"/><Relationship Id="rId49" Type="http://schemas.openxmlformats.org/officeDocument/2006/relationships/image" Target="../media/image1048.png"/><Relationship Id="rId57" Type="http://schemas.openxmlformats.org/officeDocument/2006/relationships/image" Target="../media/image1052.png"/><Relationship Id="rId106" Type="http://schemas.openxmlformats.org/officeDocument/2006/relationships/customXml" Target="../ink/ink1085.xml"/><Relationship Id="rId10" Type="http://schemas.openxmlformats.org/officeDocument/2006/relationships/customXml" Target="../ink/ink1037.xml"/><Relationship Id="rId31" Type="http://schemas.openxmlformats.org/officeDocument/2006/relationships/image" Target="../media/image1039.png"/><Relationship Id="rId44" Type="http://schemas.openxmlformats.org/officeDocument/2006/relationships/customXml" Target="../ink/ink1054.xml"/><Relationship Id="rId52" Type="http://schemas.openxmlformats.org/officeDocument/2006/relationships/customXml" Target="../ink/ink1058.xml"/><Relationship Id="rId60" Type="http://schemas.openxmlformats.org/officeDocument/2006/relationships/customXml" Target="../ink/ink1062.xml"/><Relationship Id="rId65" Type="http://schemas.openxmlformats.org/officeDocument/2006/relationships/image" Target="../media/image1056.png"/><Relationship Id="rId73" Type="http://schemas.openxmlformats.org/officeDocument/2006/relationships/image" Target="../media/image1060.png"/><Relationship Id="rId78" Type="http://schemas.openxmlformats.org/officeDocument/2006/relationships/customXml" Target="../ink/ink1071.xml"/><Relationship Id="rId81" Type="http://schemas.openxmlformats.org/officeDocument/2006/relationships/image" Target="../media/image1064.png"/><Relationship Id="rId86" Type="http://schemas.openxmlformats.org/officeDocument/2006/relationships/customXml" Target="../ink/ink1075.xml"/><Relationship Id="rId94" Type="http://schemas.openxmlformats.org/officeDocument/2006/relationships/customXml" Target="../ink/ink1079.xml"/><Relationship Id="rId99" Type="http://schemas.openxmlformats.org/officeDocument/2006/relationships/image" Target="../media/image1073.png"/><Relationship Id="rId101" Type="http://schemas.openxmlformats.org/officeDocument/2006/relationships/image" Target="../media/image1074.png"/><Relationship Id="rId4" Type="http://schemas.openxmlformats.org/officeDocument/2006/relationships/customXml" Target="../ink/ink1034.xml"/><Relationship Id="rId9" Type="http://schemas.openxmlformats.org/officeDocument/2006/relationships/image" Target="../media/image1028.png"/><Relationship Id="rId13" Type="http://schemas.openxmlformats.org/officeDocument/2006/relationships/image" Target="../media/image1030.png"/><Relationship Id="rId18" Type="http://schemas.openxmlformats.org/officeDocument/2006/relationships/customXml" Target="../ink/ink1041.xml"/><Relationship Id="rId39" Type="http://schemas.openxmlformats.org/officeDocument/2006/relationships/image" Target="../media/image1043.png"/><Relationship Id="rId109" Type="http://schemas.openxmlformats.org/officeDocument/2006/relationships/image" Target="../media/image1078.png"/><Relationship Id="rId34" Type="http://schemas.openxmlformats.org/officeDocument/2006/relationships/customXml" Target="../ink/ink1049.xml"/><Relationship Id="rId50" Type="http://schemas.openxmlformats.org/officeDocument/2006/relationships/customXml" Target="../ink/ink1057.xml"/><Relationship Id="rId55" Type="http://schemas.openxmlformats.org/officeDocument/2006/relationships/image" Target="../media/image1051.png"/><Relationship Id="rId76" Type="http://schemas.openxmlformats.org/officeDocument/2006/relationships/customXml" Target="../ink/ink1070.xml"/><Relationship Id="rId97" Type="http://schemas.openxmlformats.org/officeDocument/2006/relationships/image" Target="../media/image1072.png"/><Relationship Id="rId104" Type="http://schemas.openxmlformats.org/officeDocument/2006/relationships/customXml" Target="../ink/ink1084.xml"/><Relationship Id="rId7" Type="http://schemas.openxmlformats.org/officeDocument/2006/relationships/image" Target="../media/image1027.png"/><Relationship Id="rId71" Type="http://schemas.openxmlformats.org/officeDocument/2006/relationships/image" Target="../media/image1059.png"/><Relationship Id="rId92" Type="http://schemas.openxmlformats.org/officeDocument/2006/relationships/customXml" Target="../ink/ink1078.xml"/><Relationship Id="rId2" Type="http://schemas.openxmlformats.org/officeDocument/2006/relationships/customXml" Target="../ink/ink1033.xml"/><Relationship Id="rId29" Type="http://schemas.openxmlformats.org/officeDocument/2006/relationships/image" Target="../media/image1038.png"/><Relationship Id="rId24" Type="http://schemas.openxmlformats.org/officeDocument/2006/relationships/customXml" Target="../ink/ink1044.xml"/><Relationship Id="rId40" Type="http://schemas.openxmlformats.org/officeDocument/2006/relationships/customXml" Target="../ink/ink1052.xml"/><Relationship Id="rId45" Type="http://schemas.openxmlformats.org/officeDocument/2006/relationships/image" Target="../media/image1046.png"/><Relationship Id="rId66" Type="http://schemas.openxmlformats.org/officeDocument/2006/relationships/customXml" Target="../ink/ink1065.xml"/><Relationship Id="rId87" Type="http://schemas.openxmlformats.org/officeDocument/2006/relationships/image" Target="../media/image1067.png"/><Relationship Id="rId61" Type="http://schemas.openxmlformats.org/officeDocument/2006/relationships/image" Target="../media/image1054.png"/><Relationship Id="rId82" Type="http://schemas.openxmlformats.org/officeDocument/2006/relationships/customXml" Target="../ink/ink1073.xml"/><Relationship Id="rId19" Type="http://schemas.openxmlformats.org/officeDocument/2006/relationships/image" Target="../media/image1033.png"/><Relationship Id="rId14" Type="http://schemas.openxmlformats.org/officeDocument/2006/relationships/customXml" Target="../ink/ink1039.xml"/><Relationship Id="rId30" Type="http://schemas.openxmlformats.org/officeDocument/2006/relationships/customXml" Target="../ink/ink1047.xml"/><Relationship Id="rId35" Type="http://schemas.openxmlformats.org/officeDocument/2006/relationships/image" Target="../media/image1041.png"/><Relationship Id="rId56" Type="http://schemas.openxmlformats.org/officeDocument/2006/relationships/customXml" Target="../ink/ink1060.xml"/><Relationship Id="rId77" Type="http://schemas.openxmlformats.org/officeDocument/2006/relationships/image" Target="../media/image1062.png"/><Relationship Id="rId100" Type="http://schemas.openxmlformats.org/officeDocument/2006/relationships/customXml" Target="../ink/ink1082.xml"/><Relationship Id="rId105" Type="http://schemas.openxmlformats.org/officeDocument/2006/relationships/image" Target="../media/image1076.png"/><Relationship Id="rId8" Type="http://schemas.openxmlformats.org/officeDocument/2006/relationships/customXml" Target="../ink/ink1036.xml"/><Relationship Id="rId51" Type="http://schemas.openxmlformats.org/officeDocument/2006/relationships/image" Target="../media/image1049.png"/><Relationship Id="rId72" Type="http://schemas.openxmlformats.org/officeDocument/2006/relationships/customXml" Target="../ink/ink1068.xml"/><Relationship Id="rId93" Type="http://schemas.openxmlformats.org/officeDocument/2006/relationships/image" Target="../media/image1070.png"/><Relationship Id="rId98" Type="http://schemas.openxmlformats.org/officeDocument/2006/relationships/customXml" Target="../ink/ink1081.xml"/><Relationship Id="rId3" Type="http://schemas.openxmlformats.org/officeDocument/2006/relationships/image" Target="../media/image1025.png"/><Relationship Id="rId25" Type="http://schemas.openxmlformats.org/officeDocument/2006/relationships/image" Target="../media/image1036.png"/><Relationship Id="rId46" Type="http://schemas.openxmlformats.org/officeDocument/2006/relationships/customXml" Target="../ink/ink1055.xml"/><Relationship Id="rId67" Type="http://schemas.openxmlformats.org/officeDocument/2006/relationships/image" Target="../media/image1057.png"/><Relationship Id="rId20" Type="http://schemas.openxmlformats.org/officeDocument/2006/relationships/customXml" Target="../ink/ink1042.xml"/><Relationship Id="rId41" Type="http://schemas.openxmlformats.org/officeDocument/2006/relationships/image" Target="../media/image1044.png"/><Relationship Id="rId62" Type="http://schemas.openxmlformats.org/officeDocument/2006/relationships/customXml" Target="../ink/ink1063.xml"/><Relationship Id="rId83" Type="http://schemas.openxmlformats.org/officeDocument/2006/relationships/image" Target="../media/image1065.png"/><Relationship Id="rId88" Type="http://schemas.openxmlformats.org/officeDocument/2006/relationships/customXml" Target="../ink/ink1076.xml"/></Relationships>
</file>

<file path=ppt/slides/_rels/slide24.xml.rels><?xml version="1.0" encoding="UTF-8" standalone="yes"?>
<Relationships xmlns="http://schemas.openxmlformats.org/package/2006/relationships"><Relationship Id="rId26" Type="http://schemas.openxmlformats.org/officeDocument/2006/relationships/customXml" Target="../ink/ink1099.xml"/><Relationship Id="rId21" Type="http://schemas.openxmlformats.org/officeDocument/2006/relationships/image" Target="../media/image1088.png"/><Relationship Id="rId42" Type="http://schemas.openxmlformats.org/officeDocument/2006/relationships/customXml" Target="../ink/ink1107.xml"/><Relationship Id="rId47" Type="http://schemas.openxmlformats.org/officeDocument/2006/relationships/image" Target="../media/image1101.png"/><Relationship Id="rId63" Type="http://schemas.openxmlformats.org/officeDocument/2006/relationships/image" Target="../media/image1109.png"/><Relationship Id="rId68" Type="http://schemas.openxmlformats.org/officeDocument/2006/relationships/customXml" Target="../ink/ink1120.xml"/><Relationship Id="rId84" Type="http://schemas.openxmlformats.org/officeDocument/2006/relationships/customXml" Target="../ink/ink1128.xml"/><Relationship Id="rId89" Type="http://schemas.openxmlformats.org/officeDocument/2006/relationships/image" Target="../media/image1122.png"/><Relationship Id="rId112" Type="http://schemas.openxmlformats.org/officeDocument/2006/relationships/customXml" Target="../ink/ink1142.xml"/><Relationship Id="rId16" Type="http://schemas.openxmlformats.org/officeDocument/2006/relationships/customXml" Target="../ink/ink1094.xml"/><Relationship Id="rId107" Type="http://schemas.openxmlformats.org/officeDocument/2006/relationships/image" Target="../media/image1131.png"/><Relationship Id="rId11" Type="http://schemas.openxmlformats.org/officeDocument/2006/relationships/image" Target="../media/image1083.png"/><Relationship Id="rId32" Type="http://schemas.openxmlformats.org/officeDocument/2006/relationships/customXml" Target="../ink/ink1102.xml"/><Relationship Id="rId37" Type="http://schemas.openxmlformats.org/officeDocument/2006/relationships/image" Target="../media/image1096.png"/><Relationship Id="rId53" Type="http://schemas.openxmlformats.org/officeDocument/2006/relationships/image" Target="../media/image1104.png"/><Relationship Id="rId58" Type="http://schemas.openxmlformats.org/officeDocument/2006/relationships/customXml" Target="../ink/ink1115.xml"/><Relationship Id="rId74" Type="http://schemas.openxmlformats.org/officeDocument/2006/relationships/customXml" Target="../ink/ink1123.xml"/><Relationship Id="rId79" Type="http://schemas.openxmlformats.org/officeDocument/2006/relationships/image" Target="../media/image1117.png"/><Relationship Id="rId102" Type="http://schemas.openxmlformats.org/officeDocument/2006/relationships/customXml" Target="../ink/ink1137.xml"/><Relationship Id="rId5" Type="http://schemas.openxmlformats.org/officeDocument/2006/relationships/image" Target="../media/image1080.png"/><Relationship Id="rId90" Type="http://schemas.openxmlformats.org/officeDocument/2006/relationships/customXml" Target="../ink/ink1131.xml"/><Relationship Id="rId95" Type="http://schemas.openxmlformats.org/officeDocument/2006/relationships/image" Target="../media/image1125.png"/><Relationship Id="rId22" Type="http://schemas.openxmlformats.org/officeDocument/2006/relationships/customXml" Target="../ink/ink1097.xml"/><Relationship Id="rId27" Type="http://schemas.openxmlformats.org/officeDocument/2006/relationships/image" Target="../media/image1091.png"/><Relationship Id="rId43" Type="http://schemas.openxmlformats.org/officeDocument/2006/relationships/image" Target="../media/image1099.png"/><Relationship Id="rId48" Type="http://schemas.openxmlformats.org/officeDocument/2006/relationships/customXml" Target="../ink/ink1110.xml"/><Relationship Id="rId64" Type="http://schemas.openxmlformats.org/officeDocument/2006/relationships/customXml" Target="../ink/ink1118.xml"/><Relationship Id="rId69" Type="http://schemas.openxmlformats.org/officeDocument/2006/relationships/image" Target="../media/image1112.png"/><Relationship Id="rId113" Type="http://schemas.openxmlformats.org/officeDocument/2006/relationships/image" Target="../media/image1134.png"/><Relationship Id="rId80" Type="http://schemas.openxmlformats.org/officeDocument/2006/relationships/customXml" Target="../ink/ink1126.xml"/><Relationship Id="rId85" Type="http://schemas.openxmlformats.org/officeDocument/2006/relationships/image" Target="../media/image1120.png"/><Relationship Id="rId12" Type="http://schemas.openxmlformats.org/officeDocument/2006/relationships/customXml" Target="../ink/ink1092.xml"/><Relationship Id="rId17" Type="http://schemas.openxmlformats.org/officeDocument/2006/relationships/image" Target="../media/image1086.png"/><Relationship Id="rId33" Type="http://schemas.openxmlformats.org/officeDocument/2006/relationships/image" Target="../media/image1094.png"/><Relationship Id="rId38" Type="http://schemas.openxmlformats.org/officeDocument/2006/relationships/customXml" Target="../ink/ink1105.xml"/><Relationship Id="rId59" Type="http://schemas.openxmlformats.org/officeDocument/2006/relationships/image" Target="../media/image1107.png"/><Relationship Id="rId103" Type="http://schemas.openxmlformats.org/officeDocument/2006/relationships/image" Target="../media/image1129.png"/><Relationship Id="rId108" Type="http://schemas.openxmlformats.org/officeDocument/2006/relationships/customXml" Target="../ink/ink1140.xml"/><Relationship Id="rId54" Type="http://schemas.openxmlformats.org/officeDocument/2006/relationships/customXml" Target="../ink/ink1113.xml"/><Relationship Id="rId70" Type="http://schemas.openxmlformats.org/officeDocument/2006/relationships/customXml" Target="../ink/ink1121.xml"/><Relationship Id="rId75" Type="http://schemas.openxmlformats.org/officeDocument/2006/relationships/image" Target="../media/image1115.png"/><Relationship Id="rId91" Type="http://schemas.openxmlformats.org/officeDocument/2006/relationships/image" Target="../media/image1123.png"/><Relationship Id="rId96" Type="http://schemas.openxmlformats.org/officeDocument/2006/relationships/customXml" Target="../ink/ink1134.xml"/><Relationship Id="rId1" Type="http://schemas.openxmlformats.org/officeDocument/2006/relationships/slideLayout" Target="../slideLayouts/slideLayout7.xml"/><Relationship Id="rId6" Type="http://schemas.openxmlformats.org/officeDocument/2006/relationships/customXml" Target="../ink/ink1089.xml"/><Relationship Id="rId15" Type="http://schemas.openxmlformats.org/officeDocument/2006/relationships/image" Target="../media/image1085.png"/><Relationship Id="rId23" Type="http://schemas.openxmlformats.org/officeDocument/2006/relationships/image" Target="../media/image1089.png"/><Relationship Id="rId28" Type="http://schemas.openxmlformats.org/officeDocument/2006/relationships/customXml" Target="../ink/ink1100.xml"/><Relationship Id="rId36" Type="http://schemas.openxmlformats.org/officeDocument/2006/relationships/customXml" Target="../ink/ink1104.xml"/><Relationship Id="rId49" Type="http://schemas.openxmlformats.org/officeDocument/2006/relationships/image" Target="../media/image1102.png"/><Relationship Id="rId57" Type="http://schemas.openxmlformats.org/officeDocument/2006/relationships/image" Target="../media/image1106.png"/><Relationship Id="rId106" Type="http://schemas.openxmlformats.org/officeDocument/2006/relationships/customXml" Target="../ink/ink1139.xml"/><Relationship Id="rId10" Type="http://schemas.openxmlformats.org/officeDocument/2006/relationships/customXml" Target="../ink/ink1091.xml"/><Relationship Id="rId31" Type="http://schemas.openxmlformats.org/officeDocument/2006/relationships/image" Target="../media/image1093.png"/><Relationship Id="rId44" Type="http://schemas.openxmlformats.org/officeDocument/2006/relationships/customXml" Target="../ink/ink1108.xml"/><Relationship Id="rId52" Type="http://schemas.openxmlformats.org/officeDocument/2006/relationships/customXml" Target="../ink/ink1112.xml"/><Relationship Id="rId60" Type="http://schemas.openxmlformats.org/officeDocument/2006/relationships/customXml" Target="../ink/ink1116.xml"/><Relationship Id="rId65" Type="http://schemas.openxmlformats.org/officeDocument/2006/relationships/image" Target="../media/image1110.png"/><Relationship Id="rId73" Type="http://schemas.openxmlformats.org/officeDocument/2006/relationships/image" Target="../media/image1114.png"/><Relationship Id="rId78" Type="http://schemas.openxmlformats.org/officeDocument/2006/relationships/customXml" Target="../ink/ink1125.xml"/><Relationship Id="rId81" Type="http://schemas.openxmlformats.org/officeDocument/2006/relationships/image" Target="../media/image1118.png"/><Relationship Id="rId86" Type="http://schemas.openxmlformats.org/officeDocument/2006/relationships/customXml" Target="../ink/ink1129.xml"/><Relationship Id="rId94" Type="http://schemas.openxmlformats.org/officeDocument/2006/relationships/customXml" Target="../ink/ink1133.xml"/><Relationship Id="rId99" Type="http://schemas.openxmlformats.org/officeDocument/2006/relationships/image" Target="../media/image1127.png"/><Relationship Id="rId101" Type="http://schemas.openxmlformats.org/officeDocument/2006/relationships/image" Target="../media/image1128.png"/><Relationship Id="rId4" Type="http://schemas.openxmlformats.org/officeDocument/2006/relationships/customXml" Target="../ink/ink1088.xml"/><Relationship Id="rId9" Type="http://schemas.openxmlformats.org/officeDocument/2006/relationships/image" Target="../media/image1082.png"/><Relationship Id="rId13" Type="http://schemas.openxmlformats.org/officeDocument/2006/relationships/image" Target="../media/image1084.png"/><Relationship Id="rId18" Type="http://schemas.openxmlformats.org/officeDocument/2006/relationships/customXml" Target="../ink/ink1095.xml"/><Relationship Id="rId39" Type="http://schemas.openxmlformats.org/officeDocument/2006/relationships/image" Target="../media/image1097.png"/><Relationship Id="rId109" Type="http://schemas.openxmlformats.org/officeDocument/2006/relationships/image" Target="../media/image1132.png"/><Relationship Id="rId34" Type="http://schemas.openxmlformats.org/officeDocument/2006/relationships/customXml" Target="../ink/ink1103.xml"/><Relationship Id="rId50" Type="http://schemas.openxmlformats.org/officeDocument/2006/relationships/customXml" Target="../ink/ink1111.xml"/><Relationship Id="rId55" Type="http://schemas.openxmlformats.org/officeDocument/2006/relationships/image" Target="../media/image1105.png"/><Relationship Id="rId76" Type="http://schemas.openxmlformats.org/officeDocument/2006/relationships/customXml" Target="../ink/ink1124.xml"/><Relationship Id="rId97" Type="http://schemas.openxmlformats.org/officeDocument/2006/relationships/image" Target="../media/image1126.png"/><Relationship Id="rId104" Type="http://schemas.openxmlformats.org/officeDocument/2006/relationships/customXml" Target="../ink/ink1138.xml"/><Relationship Id="rId7" Type="http://schemas.openxmlformats.org/officeDocument/2006/relationships/image" Target="../media/image1081.png"/><Relationship Id="rId71" Type="http://schemas.openxmlformats.org/officeDocument/2006/relationships/image" Target="../media/image1113.png"/><Relationship Id="rId92" Type="http://schemas.openxmlformats.org/officeDocument/2006/relationships/customXml" Target="../ink/ink1132.xml"/><Relationship Id="rId2" Type="http://schemas.openxmlformats.org/officeDocument/2006/relationships/customXml" Target="../ink/ink1087.xml"/><Relationship Id="rId29" Type="http://schemas.openxmlformats.org/officeDocument/2006/relationships/image" Target="../media/image1092.png"/><Relationship Id="rId24" Type="http://schemas.openxmlformats.org/officeDocument/2006/relationships/customXml" Target="../ink/ink1098.xml"/><Relationship Id="rId40" Type="http://schemas.openxmlformats.org/officeDocument/2006/relationships/customXml" Target="../ink/ink1106.xml"/><Relationship Id="rId45" Type="http://schemas.openxmlformats.org/officeDocument/2006/relationships/image" Target="../media/image1100.png"/><Relationship Id="rId66" Type="http://schemas.openxmlformats.org/officeDocument/2006/relationships/customXml" Target="../ink/ink1119.xml"/><Relationship Id="rId87" Type="http://schemas.openxmlformats.org/officeDocument/2006/relationships/image" Target="../media/image1121.png"/><Relationship Id="rId110" Type="http://schemas.openxmlformats.org/officeDocument/2006/relationships/customXml" Target="../ink/ink1141.xml"/><Relationship Id="rId61" Type="http://schemas.openxmlformats.org/officeDocument/2006/relationships/image" Target="../media/image1108.png"/><Relationship Id="rId82" Type="http://schemas.openxmlformats.org/officeDocument/2006/relationships/customXml" Target="../ink/ink1127.xml"/><Relationship Id="rId19" Type="http://schemas.openxmlformats.org/officeDocument/2006/relationships/image" Target="../media/image1087.png"/><Relationship Id="rId14" Type="http://schemas.openxmlformats.org/officeDocument/2006/relationships/customXml" Target="../ink/ink1093.xml"/><Relationship Id="rId30" Type="http://schemas.openxmlformats.org/officeDocument/2006/relationships/customXml" Target="../ink/ink1101.xml"/><Relationship Id="rId35" Type="http://schemas.openxmlformats.org/officeDocument/2006/relationships/image" Target="../media/image1095.png"/><Relationship Id="rId56" Type="http://schemas.openxmlformats.org/officeDocument/2006/relationships/customXml" Target="../ink/ink1114.xml"/><Relationship Id="rId77" Type="http://schemas.openxmlformats.org/officeDocument/2006/relationships/image" Target="../media/image1116.png"/><Relationship Id="rId100" Type="http://schemas.openxmlformats.org/officeDocument/2006/relationships/customXml" Target="../ink/ink1136.xml"/><Relationship Id="rId105" Type="http://schemas.openxmlformats.org/officeDocument/2006/relationships/image" Target="../media/image1130.png"/><Relationship Id="rId8" Type="http://schemas.openxmlformats.org/officeDocument/2006/relationships/customXml" Target="../ink/ink1090.xml"/><Relationship Id="rId51" Type="http://schemas.openxmlformats.org/officeDocument/2006/relationships/image" Target="../media/image1103.png"/><Relationship Id="rId72" Type="http://schemas.openxmlformats.org/officeDocument/2006/relationships/customXml" Target="../ink/ink1122.xml"/><Relationship Id="rId93" Type="http://schemas.openxmlformats.org/officeDocument/2006/relationships/image" Target="../media/image1124.png"/><Relationship Id="rId98" Type="http://schemas.openxmlformats.org/officeDocument/2006/relationships/customXml" Target="../ink/ink1135.xml"/><Relationship Id="rId3" Type="http://schemas.openxmlformats.org/officeDocument/2006/relationships/image" Target="../media/image1079.png"/><Relationship Id="rId25" Type="http://schemas.openxmlformats.org/officeDocument/2006/relationships/image" Target="../media/image1090.png"/><Relationship Id="rId46" Type="http://schemas.openxmlformats.org/officeDocument/2006/relationships/customXml" Target="../ink/ink1109.xml"/><Relationship Id="rId67" Type="http://schemas.openxmlformats.org/officeDocument/2006/relationships/image" Target="../media/image1111.png"/><Relationship Id="rId20" Type="http://schemas.openxmlformats.org/officeDocument/2006/relationships/customXml" Target="../ink/ink1096.xml"/><Relationship Id="rId41" Type="http://schemas.openxmlformats.org/officeDocument/2006/relationships/image" Target="../media/image1098.png"/><Relationship Id="rId62" Type="http://schemas.openxmlformats.org/officeDocument/2006/relationships/customXml" Target="../ink/ink1117.xml"/><Relationship Id="rId83" Type="http://schemas.openxmlformats.org/officeDocument/2006/relationships/image" Target="../media/image1119.png"/><Relationship Id="rId88" Type="http://schemas.openxmlformats.org/officeDocument/2006/relationships/customXml" Target="../ink/ink1130.xml"/><Relationship Id="rId111" Type="http://schemas.openxmlformats.org/officeDocument/2006/relationships/image" Target="../media/image1133.png"/></Relationships>
</file>

<file path=ppt/slides/_rels/slide25.xml.rels><?xml version="1.0" encoding="UTF-8" standalone="yes"?>
<Relationships xmlns="http://schemas.openxmlformats.org/package/2006/relationships"><Relationship Id="rId117" Type="http://schemas.openxmlformats.org/officeDocument/2006/relationships/image" Target="../media/image1192.png"/><Relationship Id="rId21" Type="http://schemas.openxmlformats.org/officeDocument/2006/relationships/image" Target="../media/image1144.png"/><Relationship Id="rId42" Type="http://schemas.openxmlformats.org/officeDocument/2006/relationships/customXml" Target="../ink/ink1163.xml"/><Relationship Id="rId63" Type="http://schemas.openxmlformats.org/officeDocument/2006/relationships/image" Target="../media/image1165.png"/><Relationship Id="rId84" Type="http://schemas.openxmlformats.org/officeDocument/2006/relationships/customXml" Target="../ink/ink1184.xml"/><Relationship Id="rId138" Type="http://schemas.openxmlformats.org/officeDocument/2006/relationships/customXml" Target="../ink/ink1211.xml"/><Relationship Id="rId159" Type="http://schemas.openxmlformats.org/officeDocument/2006/relationships/image" Target="../media/image1213.png"/><Relationship Id="rId107" Type="http://schemas.openxmlformats.org/officeDocument/2006/relationships/image" Target="../media/image1187.png"/><Relationship Id="rId11" Type="http://schemas.openxmlformats.org/officeDocument/2006/relationships/image" Target="../media/image1139.png"/><Relationship Id="rId32" Type="http://schemas.openxmlformats.org/officeDocument/2006/relationships/customXml" Target="../ink/ink1158.xml"/><Relationship Id="rId53" Type="http://schemas.openxmlformats.org/officeDocument/2006/relationships/image" Target="../media/image1160.png"/><Relationship Id="rId74" Type="http://schemas.openxmlformats.org/officeDocument/2006/relationships/customXml" Target="../ink/ink1179.xml"/><Relationship Id="rId128" Type="http://schemas.openxmlformats.org/officeDocument/2006/relationships/customXml" Target="../ink/ink1206.xml"/><Relationship Id="rId149" Type="http://schemas.openxmlformats.org/officeDocument/2006/relationships/image" Target="../media/image1208.png"/><Relationship Id="rId5" Type="http://schemas.openxmlformats.org/officeDocument/2006/relationships/image" Target="../media/image1136.png"/><Relationship Id="rId95" Type="http://schemas.openxmlformats.org/officeDocument/2006/relationships/image" Target="../media/image1181.png"/><Relationship Id="rId160" Type="http://schemas.openxmlformats.org/officeDocument/2006/relationships/customXml" Target="../ink/ink1222.xml"/><Relationship Id="rId22" Type="http://schemas.openxmlformats.org/officeDocument/2006/relationships/customXml" Target="../ink/ink1153.xml"/><Relationship Id="rId43" Type="http://schemas.openxmlformats.org/officeDocument/2006/relationships/image" Target="../media/image1155.png"/><Relationship Id="rId64" Type="http://schemas.openxmlformats.org/officeDocument/2006/relationships/customXml" Target="../ink/ink1174.xml"/><Relationship Id="rId118" Type="http://schemas.openxmlformats.org/officeDocument/2006/relationships/customXml" Target="../ink/ink1201.xml"/><Relationship Id="rId139" Type="http://schemas.openxmlformats.org/officeDocument/2006/relationships/image" Target="../media/image1203.png"/><Relationship Id="rId85" Type="http://schemas.openxmlformats.org/officeDocument/2006/relationships/image" Target="../media/image1176.png"/><Relationship Id="rId150" Type="http://schemas.openxmlformats.org/officeDocument/2006/relationships/customXml" Target="../ink/ink1217.xml"/><Relationship Id="rId12" Type="http://schemas.openxmlformats.org/officeDocument/2006/relationships/customXml" Target="../ink/ink1148.xml"/><Relationship Id="rId17" Type="http://schemas.openxmlformats.org/officeDocument/2006/relationships/image" Target="../media/image1142.png"/><Relationship Id="rId33" Type="http://schemas.openxmlformats.org/officeDocument/2006/relationships/image" Target="../media/image1150.png"/><Relationship Id="rId38" Type="http://schemas.openxmlformats.org/officeDocument/2006/relationships/customXml" Target="../ink/ink1161.xml"/><Relationship Id="rId59" Type="http://schemas.openxmlformats.org/officeDocument/2006/relationships/image" Target="../media/image1163.png"/><Relationship Id="rId103" Type="http://schemas.openxmlformats.org/officeDocument/2006/relationships/image" Target="../media/image1185.png"/><Relationship Id="rId108" Type="http://schemas.openxmlformats.org/officeDocument/2006/relationships/customXml" Target="../ink/ink1196.xml"/><Relationship Id="rId124" Type="http://schemas.openxmlformats.org/officeDocument/2006/relationships/customXml" Target="../ink/ink1204.xml"/><Relationship Id="rId129" Type="http://schemas.openxmlformats.org/officeDocument/2006/relationships/image" Target="../media/image1198.png"/><Relationship Id="rId54" Type="http://schemas.openxmlformats.org/officeDocument/2006/relationships/customXml" Target="../ink/ink1169.xml"/><Relationship Id="rId70" Type="http://schemas.openxmlformats.org/officeDocument/2006/relationships/customXml" Target="../ink/ink1177.xml"/><Relationship Id="rId75" Type="http://schemas.openxmlformats.org/officeDocument/2006/relationships/image" Target="../media/image1171.png"/><Relationship Id="rId91" Type="http://schemas.openxmlformats.org/officeDocument/2006/relationships/image" Target="../media/image1179.png"/><Relationship Id="rId96" Type="http://schemas.openxmlformats.org/officeDocument/2006/relationships/customXml" Target="../ink/ink1190.xml"/><Relationship Id="rId140" Type="http://schemas.openxmlformats.org/officeDocument/2006/relationships/customXml" Target="../ink/ink1212.xml"/><Relationship Id="rId145" Type="http://schemas.openxmlformats.org/officeDocument/2006/relationships/image" Target="../media/image1206.png"/><Relationship Id="rId161" Type="http://schemas.openxmlformats.org/officeDocument/2006/relationships/image" Target="../media/image1214.png"/><Relationship Id="rId1" Type="http://schemas.openxmlformats.org/officeDocument/2006/relationships/slideLayout" Target="../slideLayouts/slideLayout7.xml"/><Relationship Id="rId6" Type="http://schemas.openxmlformats.org/officeDocument/2006/relationships/customXml" Target="../ink/ink1145.xml"/><Relationship Id="rId23" Type="http://schemas.openxmlformats.org/officeDocument/2006/relationships/image" Target="../media/image1145.png"/><Relationship Id="rId28" Type="http://schemas.openxmlformats.org/officeDocument/2006/relationships/customXml" Target="../ink/ink1156.xml"/><Relationship Id="rId49" Type="http://schemas.openxmlformats.org/officeDocument/2006/relationships/image" Target="../media/image1158.png"/><Relationship Id="rId114" Type="http://schemas.openxmlformats.org/officeDocument/2006/relationships/customXml" Target="../ink/ink1199.xml"/><Relationship Id="rId119" Type="http://schemas.openxmlformats.org/officeDocument/2006/relationships/image" Target="../media/image1193.png"/><Relationship Id="rId44" Type="http://schemas.openxmlformats.org/officeDocument/2006/relationships/customXml" Target="../ink/ink1164.xml"/><Relationship Id="rId60" Type="http://schemas.openxmlformats.org/officeDocument/2006/relationships/customXml" Target="../ink/ink1172.xml"/><Relationship Id="rId65" Type="http://schemas.openxmlformats.org/officeDocument/2006/relationships/image" Target="../media/image1166.png"/><Relationship Id="rId81" Type="http://schemas.openxmlformats.org/officeDocument/2006/relationships/image" Target="../media/image1174.png"/><Relationship Id="rId86" Type="http://schemas.openxmlformats.org/officeDocument/2006/relationships/customXml" Target="../ink/ink1185.xml"/><Relationship Id="rId130" Type="http://schemas.openxmlformats.org/officeDocument/2006/relationships/customXml" Target="../ink/ink1207.xml"/><Relationship Id="rId135" Type="http://schemas.openxmlformats.org/officeDocument/2006/relationships/image" Target="../media/image1201.png"/><Relationship Id="rId151" Type="http://schemas.openxmlformats.org/officeDocument/2006/relationships/image" Target="../media/image1209.png"/><Relationship Id="rId156" Type="http://schemas.openxmlformats.org/officeDocument/2006/relationships/customXml" Target="../ink/ink1220.xml"/><Relationship Id="rId13" Type="http://schemas.openxmlformats.org/officeDocument/2006/relationships/image" Target="../media/image1140.png"/><Relationship Id="rId18" Type="http://schemas.openxmlformats.org/officeDocument/2006/relationships/customXml" Target="../ink/ink1151.xml"/><Relationship Id="rId39" Type="http://schemas.openxmlformats.org/officeDocument/2006/relationships/image" Target="../media/image1153.png"/><Relationship Id="rId109" Type="http://schemas.openxmlformats.org/officeDocument/2006/relationships/image" Target="../media/image1188.png"/><Relationship Id="rId34" Type="http://schemas.openxmlformats.org/officeDocument/2006/relationships/customXml" Target="../ink/ink1159.xml"/><Relationship Id="rId50" Type="http://schemas.openxmlformats.org/officeDocument/2006/relationships/customXml" Target="../ink/ink1167.xml"/><Relationship Id="rId55" Type="http://schemas.openxmlformats.org/officeDocument/2006/relationships/image" Target="../media/image1161.png"/><Relationship Id="rId76" Type="http://schemas.openxmlformats.org/officeDocument/2006/relationships/customXml" Target="../ink/ink1180.xml"/><Relationship Id="rId97" Type="http://schemas.openxmlformats.org/officeDocument/2006/relationships/image" Target="../media/image1182.png"/><Relationship Id="rId104" Type="http://schemas.openxmlformats.org/officeDocument/2006/relationships/customXml" Target="../ink/ink1194.xml"/><Relationship Id="rId120" Type="http://schemas.openxmlformats.org/officeDocument/2006/relationships/customXml" Target="../ink/ink1202.xml"/><Relationship Id="rId125" Type="http://schemas.openxmlformats.org/officeDocument/2006/relationships/image" Target="../media/image1196.png"/><Relationship Id="rId141" Type="http://schemas.openxmlformats.org/officeDocument/2006/relationships/image" Target="../media/image1204.png"/><Relationship Id="rId146" Type="http://schemas.openxmlformats.org/officeDocument/2006/relationships/customXml" Target="../ink/ink1215.xml"/><Relationship Id="rId7" Type="http://schemas.openxmlformats.org/officeDocument/2006/relationships/image" Target="../media/image1137.png"/><Relationship Id="rId71" Type="http://schemas.openxmlformats.org/officeDocument/2006/relationships/image" Target="../media/image1169.png"/><Relationship Id="rId92" Type="http://schemas.openxmlformats.org/officeDocument/2006/relationships/customXml" Target="../ink/ink1188.xml"/><Relationship Id="rId162" Type="http://schemas.openxmlformats.org/officeDocument/2006/relationships/customXml" Target="../ink/ink1223.xml"/><Relationship Id="rId2" Type="http://schemas.openxmlformats.org/officeDocument/2006/relationships/customXml" Target="../ink/ink1143.xml"/><Relationship Id="rId29" Type="http://schemas.openxmlformats.org/officeDocument/2006/relationships/image" Target="../media/image1148.png"/><Relationship Id="rId24" Type="http://schemas.openxmlformats.org/officeDocument/2006/relationships/customXml" Target="../ink/ink1154.xml"/><Relationship Id="rId40" Type="http://schemas.openxmlformats.org/officeDocument/2006/relationships/customXml" Target="../ink/ink1162.xml"/><Relationship Id="rId45" Type="http://schemas.openxmlformats.org/officeDocument/2006/relationships/image" Target="../media/image1156.png"/><Relationship Id="rId66" Type="http://schemas.openxmlformats.org/officeDocument/2006/relationships/customXml" Target="../ink/ink1175.xml"/><Relationship Id="rId87" Type="http://schemas.openxmlformats.org/officeDocument/2006/relationships/image" Target="../media/image1177.png"/><Relationship Id="rId110" Type="http://schemas.openxmlformats.org/officeDocument/2006/relationships/customXml" Target="../ink/ink1197.xml"/><Relationship Id="rId115" Type="http://schemas.openxmlformats.org/officeDocument/2006/relationships/image" Target="../media/image1191.png"/><Relationship Id="rId131" Type="http://schemas.openxmlformats.org/officeDocument/2006/relationships/image" Target="../media/image1199.png"/><Relationship Id="rId136" Type="http://schemas.openxmlformats.org/officeDocument/2006/relationships/customXml" Target="../ink/ink1210.xml"/><Relationship Id="rId157" Type="http://schemas.openxmlformats.org/officeDocument/2006/relationships/image" Target="../media/image1212.png"/><Relationship Id="rId61" Type="http://schemas.openxmlformats.org/officeDocument/2006/relationships/image" Target="../media/image1164.png"/><Relationship Id="rId82" Type="http://schemas.openxmlformats.org/officeDocument/2006/relationships/customXml" Target="../ink/ink1183.xml"/><Relationship Id="rId152" Type="http://schemas.openxmlformats.org/officeDocument/2006/relationships/customXml" Target="../ink/ink1218.xml"/><Relationship Id="rId19" Type="http://schemas.openxmlformats.org/officeDocument/2006/relationships/image" Target="../media/image1143.png"/><Relationship Id="rId14" Type="http://schemas.openxmlformats.org/officeDocument/2006/relationships/customXml" Target="../ink/ink1149.xml"/><Relationship Id="rId30" Type="http://schemas.openxmlformats.org/officeDocument/2006/relationships/customXml" Target="../ink/ink1157.xml"/><Relationship Id="rId35" Type="http://schemas.openxmlformats.org/officeDocument/2006/relationships/image" Target="../media/image1151.png"/><Relationship Id="rId56" Type="http://schemas.openxmlformats.org/officeDocument/2006/relationships/customXml" Target="../ink/ink1170.xml"/><Relationship Id="rId77" Type="http://schemas.openxmlformats.org/officeDocument/2006/relationships/image" Target="../media/image1172.png"/><Relationship Id="rId100" Type="http://schemas.openxmlformats.org/officeDocument/2006/relationships/customXml" Target="../ink/ink1192.xml"/><Relationship Id="rId105" Type="http://schemas.openxmlformats.org/officeDocument/2006/relationships/image" Target="../media/image1186.png"/><Relationship Id="rId126" Type="http://schemas.openxmlformats.org/officeDocument/2006/relationships/customXml" Target="../ink/ink1205.xml"/><Relationship Id="rId147" Type="http://schemas.openxmlformats.org/officeDocument/2006/relationships/image" Target="../media/image1207.png"/><Relationship Id="rId8" Type="http://schemas.openxmlformats.org/officeDocument/2006/relationships/customXml" Target="../ink/ink1146.xml"/><Relationship Id="rId51" Type="http://schemas.openxmlformats.org/officeDocument/2006/relationships/image" Target="../media/image1159.png"/><Relationship Id="rId72" Type="http://schemas.openxmlformats.org/officeDocument/2006/relationships/customXml" Target="../ink/ink1178.xml"/><Relationship Id="rId93" Type="http://schemas.openxmlformats.org/officeDocument/2006/relationships/image" Target="../media/image1180.png"/><Relationship Id="rId98" Type="http://schemas.openxmlformats.org/officeDocument/2006/relationships/customXml" Target="../ink/ink1191.xml"/><Relationship Id="rId121" Type="http://schemas.openxmlformats.org/officeDocument/2006/relationships/image" Target="../media/image1194.png"/><Relationship Id="rId142" Type="http://schemas.openxmlformats.org/officeDocument/2006/relationships/customXml" Target="../ink/ink1213.xml"/><Relationship Id="rId163" Type="http://schemas.openxmlformats.org/officeDocument/2006/relationships/image" Target="../media/image1215.png"/><Relationship Id="rId3" Type="http://schemas.openxmlformats.org/officeDocument/2006/relationships/image" Target="../media/image1135.png"/><Relationship Id="rId25" Type="http://schemas.openxmlformats.org/officeDocument/2006/relationships/image" Target="../media/image1146.png"/><Relationship Id="rId46" Type="http://schemas.openxmlformats.org/officeDocument/2006/relationships/customXml" Target="../ink/ink1165.xml"/><Relationship Id="rId67" Type="http://schemas.openxmlformats.org/officeDocument/2006/relationships/image" Target="../media/image1167.png"/><Relationship Id="rId116" Type="http://schemas.openxmlformats.org/officeDocument/2006/relationships/customXml" Target="../ink/ink1200.xml"/><Relationship Id="rId137" Type="http://schemas.openxmlformats.org/officeDocument/2006/relationships/image" Target="../media/image1202.png"/><Relationship Id="rId158" Type="http://schemas.openxmlformats.org/officeDocument/2006/relationships/customXml" Target="../ink/ink1221.xml"/><Relationship Id="rId20" Type="http://schemas.openxmlformats.org/officeDocument/2006/relationships/customXml" Target="../ink/ink1152.xml"/><Relationship Id="rId41" Type="http://schemas.openxmlformats.org/officeDocument/2006/relationships/image" Target="../media/image1154.png"/><Relationship Id="rId62" Type="http://schemas.openxmlformats.org/officeDocument/2006/relationships/customXml" Target="../ink/ink1173.xml"/><Relationship Id="rId83" Type="http://schemas.openxmlformats.org/officeDocument/2006/relationships/image" Target="../media/image1175.png"/><Relationship Id="rId88" Type="http://schemas.openxmlformats.org/officeDocument/2006/relationships/customXml" Target="../ink/ink1186.xml"/><Relationship Id="rId111" Type="http://schemas.openxmlformats.org/officeDocument/2006/relationships/image" Target="../media/image1189.png"/><Relationship Id="rId132" Type="http://schemas.openxmlformats.org/officeDocument/2006/relationships/customXml" Target="../ink/ink1208.xml"/><Relationship Id="rId153" Type="http://schemas.openxmlformats.org/officeDocument/2006/relationships/image" Target="../media/image1210.png"/><Relationship Id="rId15" Type="http://schemas.openxmlformats.org/officeDocument/2006/relationships/image" Target="../media/image1141.png"/><Relationship Id="rId36" Type="http://schemas.openxmlformats.org/officeDocument/2006/relationships/customXml" Target="../ink/ink1160.xml"/><Relationship Id="rId57" Type="http://schemas.openxmlformats.org/officeDocument/2006/relationships/image" Target="../media/image1162.png"/><Relationship Id="rId106" Type="http://schemas.openxmlformats.org/officeDocument/2006/relationships/customXml" Target="../ink/ink1195.xml"/><Relationship Id="rId127" Type="http://schemas.openxmlformats.org/officeDocument/2006/relationships/image" Target="../media/image1197.png"/><Relationship Id="rId10" Type="http://schemas.openxmlformats.org/officeDocument/2006/relationships/customXml" Target="../ink/ink1147.xml"/><Relationship Id="rId31" Type="http://schemas.openxmlformats.org/officeDocument/2006/relationships/image" Target="../media/image1149.png"/><Relationship Id="rId52" Type="http://schemas.openxmlformats.org/officeDocument/2006/relationships/customXml" Target="../ink/ink1168.xml"/><Relationship Id="rId73" Type="http://schemas.openxmlformats.org/officeDocument/2006/relationships/image" Target="../media/image1170.png"/><Relationship Id="rId78" Type="http://schemas.openxmlformats.org/officeDocument/2006/relationships/customXml" Target="../ink/ink1181.xml"/><Relationship Id="rId94" Type="http://schemas.openxmlformats.org/officeDocument/2006/relationships/customXml" Target="../ink/ink1189.xml"/><Relationship Id="rId99" Type="http://schemas.openxmlformats.org/officeDocument/2006/relationships/image" Target="../media/image1183.png"/><Relationship Id="rId101" Type="http://schemas.openxmlformats.org/officeDocument/2006/relationships/image" Target="../media/image1184.png"/><Relationship Id="rId122" Type="http://schemas.openxmlformats.org/officeDocument/2006/relationships/customXml" Target="../ink/ink1203.xml"/><Relationship Id="rId143" Type="http://schemas.openxmlformats.org/officeDocument/2006/relationships/image" Target="../media/image1205.png"/><Relationship Id="rId148" Type="http://schemas.openxmlformats.org/officeDocument/2006/relationships/customXml" Target="../ink/ink1216.xml"/><Relationship Id="rId4" Type="http://schemas.openxmlformats.org/officeDocument/2006/relationships/customXml" Target="../ink/ink1144.xml"/><Relationship Id="rId9" Type="http://schemas.openxmlformats.org/officeDocument/2006/relationships/image" Target="../media/image1138.png"/><Relationship Id="rId26" Type="http://schemas.openxmlformats.org/officeDocument/2006/relationships/customXml" Target="../ink/ink1155.xml"/><Relationship Id="rId47" Type="http://schemas.openxmlformats.org/officeDocument/2006/relationships/image" Target="../media/image1157.png"/><Relationship Id="rId68" Type="http://schemas.openxmlformats.org/officeDocument/2006/relationships/customXml" Target="../ink/ink1176.xml"/><Relationship Id="rId89" Type="http://schemas.openxmlformats.org/officeDocument/2006/relationships/image" Target="../media/image1178.png"/><Relationship Id="rId112" Type="http://schemas.openxmlformats.org/officeDocument/2006/relationships/customXml" Target="../ink/ink1198.xml"/><Relationship Id="rId133" Type="http://schemas.openxmlformats.org/officeDocument/2006/relationships/image" Target="../media/image1200.png"/><Relationship Id="rId154" Type="http://schemas.openxmlformats.org/officeDocument/2006/relationships/customXml" Target="../ink/ink1219.xml"/><Relationship Id="rId16" Type="http://schemas.openxmlformats.org/officeDocument/2006/relationships/customXml" Target="../ink/ink1150.xml"/><Relationship Id="rId37" Type="http://schemas.openxmlformats.org/officeDocument/2006/relationships/image" Target="../media/image1152.png"/><Relationship Id="rId58" Type="http://schemas.openxmlformats.org/officeDocument/2006/relationships/customXml" Target="../ink/ink1171.xml"/><Relationship Id="rId79" Type="http://schemas.openxmlformats.org/officeDocument/2006/relationships/image" Target="../media/image1173.png"/><Relationship Id="rId102" Type="http://schemas.openxmlformats.org/officeDocument/2006/relationships/customXml" Target="../ink/ink1193.xml"/><Relationship Id="rId123" Type="http://schemas.openxmlformats.org/officeDocument/2006/relationships/image" Target="../media/image1195.png"/><Relationship Id="rId144" Type="http://schemas.openxmlformats.org/officeDocument/2006/relationships/customXml" Target="../ink/ink1214.xml"/><Relationship Id="rId90" Type="http://schemas.openxmlformats.org/officeDocument/2006/relationships/customXml" Target="../ink/ink1187.xml"/><Relationship Id="rId27" Type="http://schemas.openxmlformats.org/officeDocument/2006/relationships/image" Target="../media/image1147.png"/><Relationship Id="rId48" Type="http://schemas.openxmlformats.org/officeDocument/2006/relationships/customXml" Target="../ink/ink1166.xml"/><Relationship Id="rId69" Type="http://schemas.openxmlformats.org/officeDocument/2006/relationships/image" Target="../media/image1168.png"/><Relationship Id="rId113" Type="http://schemas.openxmlformats.org/officeDocument/2006/relationships/image" Target="../media/image1190.png"/><Relationship Id="rId134" Type="http://schemas.openxmlformats.org/officeDocument/2006/relationships/customXml" Target="../ink/ink1209.xml"/><Relationship Id="rId80" Type="http://schemas.openxmlformats.org/officeDocument/2006/relationships/customXml" Target="../ink/ink1182.xml"/><Relationship Id="rId155" Type="http://schemas.openxmlformats.org/officeDocument/2006/relationships/image" Target="../media/image1211.png"/></Relationships>
</file>

<file path=ppt/slides/_rels/slide26.xml.rels><?xml version="1.0" encoding="UTF-8" standalone="yes"?>
<Relationships xmlns="http://schemas.openxmlformats.org/package/2006/relationships"><Relationship Id="rId117" Type="http://schemas.openxmlformats.org/officeDocument/2006/relationships/customXml" Target="../ink/ink1282.xml"/><Relationship Id="rId21" Type="http://schemas.openxmlformats.org/officeDocument/2006/relationships/image" Target="../media/image1225.png"/><Relationship Id="rId42" Type="http://schemas.openxmlformats.org/officeDocument/2006/relationships/customXml" Target="../ink/ink1244.xml"/><Relationship Id="rId63" Type="http://schemas.openxmlformats.org/officeDocument/2006/relationships/image" Target="../media/image1245.png"/><Relationship Id="rId84" Type="http://schemas.openxmlformats.org/officeDocument/2006/relationships/image" Target="../media/image1255.png"/><Relationship Id="rId138" Type="http://schemas.openxmlformats.org/officeDocument/2006/relationships/image" Target="../media/image1282.png"/><Relationship Id="rId159" Type="http://schemas.openxmlformats.org/officeDocument/2006/relationships/customXml" Target="../ink/ink1303.xml"/><Relationship Id="rId107" Type="http://schemas.openxmlformats.org/officeDocument/2006/relationships/customXml" Target="../ink/ink1277.xml"/><Relationship Id="rId11" Type="http://schemas.openxmlformats.org/officeDocument/2006/relationships/image" Target="../media/image1220.png"/><Relationship Id="rId32" Type="http://schemas.openxmlformats.org/officeDocument/2006/relationships/customXml" Target="../ink/ink1239.xml"/><Relationship Id="rId53" Type="http://schemas.openxmlformats.org/officeDocument/2006/relationships/image" Target="../media/image1241.png"/><Relationship Id="rId74" Type="http://schemas.openxmlformats.org/officeDocument/2006/relationships/image" Target="../media/image1250.png"/><Relationship Id="rId128" Type="http://schemas.openxmlformats.org/officeDocument/2006/relationships/image" Target="../media/image1277.png"/><Relationship Id="rId149" Type="http://schemas.openxmlformats.org/officeDocument/2006/relationships/customXml" Target="../ink/ink1298.xml"/><Relationship Id="rId5" Type="http://schemas.openxmlformats.org/officeDocument/2006/relationships/image" Target="../media/image1217.png"/><Relationship Id="rId95" Type="http://schemas.openxmlformats.org/officeDocument/2006/relationships/customXml" Target="../ink/ink1271.xml"/><Relationship Id="rId160" Type="http://schemas.openxmlformats.org/officeDocument/2006/relationships/image" Target="../media/image1293.png"/><Relationship Id="rId22" Type="http://schemas.openxmlformats.org/officeDocument/2006/relationships/customXml" Target="../ink/ink1234.xml"/><Relationship Id="rId43" Type="http://schemas.openxmlformats.org/officeDocument/2006/relationships/image" Target="../media/image1236.png"/><Relationship Id="rId64" Type="http://schemas.openxmlformats.org/officeDocument/2006/relationships/customXml" Target="../ink/ink1255.xml"/><Relationship Id="rId118" Type="http://schemas.openxmlformats.org/officeDocument/2006/relationships/image" Target="../media/image1272.png"/><Relationship Id="rId139" Type="http://schemas.openxmlformats.org/officeDocument/2006/relationships/customXml" Target="../ink/ink1293.xml"/><Relationship Id="rId85" Type="http://schemas.openxmlformats.org/officeDocument/2006/relationships/customXml" Target="../ink/ink1266.xml"/><Relationship Id="rId150" Type="http://schemas.openxmlformats.org/officeDocument/2006/relationships/image" Target="../media/image1288.png"/><Relationship Id="rId12" Type="http://schemas.openxmlformats.org/officeDocument/2006/relationships/customXml" Target="../ink/ink1229.xml"/><Relationship Id="rId17" Type="http://schemas.openxmlformats.org/officeDocument/2006/relationships/image" Target="../media/image1223.png"/><Relationship Id="rId33" Type="http://schemas.openxmlformats.org/officeDocument/2006/relationships/image" Target="../media/image1231.png"/><Relationship Id="rId38" Type="http://schemas.openxmlformats.org/officeDocument/2006/relationships/customXml" Target="../ink/ink1242.xml"/><Relationship Id="rId59" Type="http://schemas.openxmlformats.org/officeDocument/2006/relationships/image" Target="../media/image15.png"/><Relationship Id="rId103" Type="http://schemas.openxmlformats.org/officeDocument/2006/relationships/customXml" Target="../ink/ink1275.xml"/><Relationship Id="rId108" Type="http://schemas.openxmlformats.org/officeDocument/2006/relationships/image" Target="../media/image1267.png"/><Relationship Id="rId124" Type="http://schemas.openxmlformats.org/officeDocument/2006/relationships/image" Target="../media/image1275.png"/><Relationship Id="rId129" Type="http://schemas.openxmlformats.org/officeDocument/2006/relationships/customXml" Target="../ink/ink1288.xml"/><Relationship Id="rId54" Type="http://schemas.openxmlformats.org/officeDocument/2006/relationships/customXml" Target="../ink/ink1250.xml"/><Relationship Id="rId70" Type="http://schemas.openxmlformats.org/officeDocument/2006/relationships/image" Target="../media/image1248.png"/><Relationship Id="rId75" Type="http://schemas.openxmlformats.org/officeDocument/2006/relationships/customXml" Target="../ink/ink1261.xml"/><Relationship Id="rId91" Type="http://schemas.openxmlformats.org/officeDocument/2006/relationships/customXml" Target="../ink/ink1269.xml"/><Relationship Id="rId96" Type="http://schemas.openxmlformats.org/officeDocument/2006/relationships/image" Target="../media/image1261.png"/><Relationship Id="rId140" Type="http://schemas.openxmlformats.org/officeDocument/2006/relationships/image" Target="../media/image1283.png"/><Relationship Id="rId145" Type="http://schemas.openxmlformats.org/officeDocument/2006/relationships/customXml" Target="../ink/ink1296.xml"/><Relationship Id="rId161" Type="http://schemas.openxmlformats.org/officeDocument/2006/relationships/customXml" Target="../ink/ink1304.xml"/><Relationship Id="rId166" Type="http://schemas.openxmlformats.org/officeDocument/2006/relationships/image" Target="../media/image1296.png"/><Relationship Id="rId1" Type="http://schemas.openxmlformats.org/officeDocument/2006/relationships/slideLayout" Target="../slideLayouts/slideLayout7.xml"/><Relationship Id="rId6" Type="http://schemas.openxmlformats.org/officeDocument/2006/relationships/customXml" Target="../ink/ink1226.xml"/><Relationship Id="rId23" Type="http://schemas.openxmlformats.org/officeDocument/2006/relationships/image" Target="../media/image1226.png"/><Relationship Id="rId28" Type="http://schemas.openxmlformats.org/officeDocument/2006/relationships/customXml" Target="../ink/ink1237.xml"/><Relationship Id="rId49" Type="http://schemas.openxmlformats.org/officeDocument/2006/relationships/image" Target="../media/image1239.png"/><Relationship Id="rId114" Type="http://schemas.openxmlformats.org/officeDocument/2006/relationships/image" Target="../media/image1270.png"/><Relationship Id="rId119" Type="http://schemas.openxmlformats.org/officeDocument/2006/relationships/customXml" Target="../ink/ink1283.xml"/><Relationship Id="rId44" Type="http://schemas.openxmlformats.org/officeDocument/2006/relationships/customXml" Target="../ink/ink1245.xml"/><Relationship Id="rId60" Type="http://schemas.openxmlformats.org/officeDocument/2006/relationships/customXml" Target="../ink/ink1253.xml"/><Relationship Id="rId65" Type="http://schemas.openxmlformats.org/officeDocument/2006/relationships/image" Target="../media/image1246.png"/><Relationship Id="rId81" Type="http://schemas.openxmlformats.org/officeDocument/2006/relationships/customXml" Target="../ink/ink1264.xml"/><Relationship Id="rId86" Type="http://schemas.openxmlformats.org/officeDocument/2006/relationships/image" Target="../media/image1256.png"/><Relationship Id="rId130" Type="http://schemas.openxmlformats.org/officeDocument/2006/relationships/image" Target="../media/image1278.png"/><Relationship Id="rId135" Type="http://schemas.openxmlformats.org/officeDocument/2006/relationships/customXml" Target="../ink/ink1291.xml"/><Relationship Id="rId151" Type="http://schemas.openxmlformats.org/officeDocument/2006/relationships/customXml" Target="../ink/ink1299.xml"/><Relationship Id="rId156" Type="http://schemas.openxmlformats.org/officeDocument/2006/relationships/image" Target="../media/image1291.png"/><Relationship Id="rId13" Type="http://schemas.openxmlformats.org/officeDocument/2006/relationships/image" Target="../media/image1221.png"/><Relationship Id="rId18" Type="http://schemas.openxmlformats.org/officeDocument/2006/relationships/customXml" Target="../ink/ink1232.xml"/><Relationship Id="rId39" Type="http://schemas.openxmlformats.org/officeDocument/2006/relationships/image" Target="../media/image1234.png"/><Relationship Id="rId109" Type="http://schemas.openxmlformats.org/officeDocument/2006/relationships/customXml" Target="../ink/ink1278.xml"/><Relationship Id="rId34" Type="http://schemas.openxmlformats.org/officeDocument/2006/relationships/customXml" Target="../ink/ink1240.xml"/><Relationship Id="rId50" Type="http://schemas.openxmlformats.org/officeDocument/2006/relationships/customXml" Target="../ink/ink1248.xml"/><Relationship Id="rId55" Type="http://schemas.openxmlformats.org/officeDocument/2006/relationships/image" Target="../media/image1242.png"/><Relationship Id="rId76" Type="http://schemas.openxmlformats.org/officeDocument/2006/relationships/image" Target="../media/image1251.png"/><Relationship Id="rId97" Type="http://schemas.openxmlformats.org/officeDocument/2006/relationships/customXml" Target="../ink/ink1272.xml"/><Relationship Id="rId104" Type="http://schemas.openxmlformats.org/officeDocument/2006/relationships/image" Target="../media/image1265.png"/><Relationship Id="rId120" Type="http://schemas.openxmlformats.org/officeDocument/2006/relationships/image" Target="../media/image1273.png"/><Relationship Id="rId125" Type="http://schemas.openxmlformats.org/officeDocument/2006/relationships/customXml" Target="../ink/ink1286.xml"/><Relationship Id="rId141" Type="http://schemas.openxmlformats.org/officeDocument/2006/relationships/customXml" Target="../ink/ink1294.xml"/><Relationship Id="rId146" Type="http://schemas.openxmlformats.org/officeDocument/2006/relationships/image" Target="../media/image1286.png"/><Relationship Id="rId7" Type="http://schemas.openxmlformats.org/officeDocument/2006/relationships/image" Target="../media/image1218.png"/><Relationship Id="rId71" Type="http://schemas.openxmlformats.org/officeDocument/2006/relationships/customXml" Target="../ink/ink1259.xml"/><Relationship Id="rId92" Type="http://schemas.openxmlformats.org/officeDocument/2006/relationships/image" Target="../media/image1259.png"/><Relationship Id="rId162" Type="http://schemas.openxmlformats.org/officeDocument/2006/relationships/image" Target="../media/image1294.png"/><Relationship Id="rId2" Type="http://schemas.openxmlformats.org/officeDocument/2006/relationships/customXml" Target="../ink/ink1224.xml"/><Relationship Id="rId29" Type="http://schemas.openxmlformats.org/officeDocument/2006/relationships/image" Target="../media/image1229.png"/><Relationship Id="rId24" Type="http://schemas.openxmlformats.org/officeDocument/2006/relationships/customXml" Target="../ink/ink1235.xml"/><Relationship Id="rId40" Type="http://schemas.openxmlformats.org/officeDocument/2006/relationships/customXml" Target="../ink/ink1243.xml"/><Relationship Id="rId45" Type="http://schemas.openxmlformats.org/officeDocument/2006/relationships/image" Target="../media/image1237.png"/><Relationship Id="rId66" Type="http://schemas.openxmlformats.org/officeDocument/2006/relationships/customXml" Target="../ink/ink1256.xml"/><Relationship Id="rId87" Type="http://schemas.openxmlformats.org/officeDocument/2006/relationships/customXml" Target="../ink/ink1267.xml"/><Relationship Id="rId110" Type="http://schemas.openxmlformats.org/officeDocument/2006/relationships/image" Target="../media/image1268.png"/><Relationship Id="rId115" Type="http://schemas.openxmlformats.org/officeDocument/2006/relationships/customXml" Target="../ink/ink1281.xml"/><Relationship Id="rId131" Type="http://schemas.openxmlformats.org/officeDocument/2006/relationships/customXml" Target="../ink/ink1289.xml"/><Relationship Id="rId136" Type="http://schemas.openxmlformats.org/officeDocument/2006/relationships/image" Target="../media/image1281.png"/><Relationship Id="rId157" Type="http://schemas.openxmlformats.org/officeDocument/2006/relationships/customXml" Target="../ink/ink1302.xml"/><Relationship Id="rId61" Type="http://schemas.openxmlformats.org/officeDocument/2006/relationships/image" Target="../media/image1244.png"/><Relationship Id="rId82" Type="http://schemas.openxmlformats.org/officeDocument/2006/relationships/image" Target="../media/image1254.png"/><Relationship Id="rId152" Type="http://schemas.openxmlformats.org/officeDocument/2006/relationships/image" Target="../media/image1289.png"/><Relationship Id="rId19" Type="http://schemas.openxmlformats.org/officeDocument/2006/relationships/image" Target="../media/image1224.png"/><Relationship Id="rId14" Type="http://schemas.openxmlformats.org/officeDocument/2006/relationships/customXml" Target="../ink/ink1230.xml"/><Relationship Id="rId30" Type="http://schemas.openxmlformats.org/officeDocument/2006/relationships/customXml" Target="../ink/ink1238.xml"/><Relationship Id="rId35" Type="http://schemas.openxmlformats.org/officeDocument/2006/relationships/image" Target="../media/image1232.png"/><Relationship Id="rId56" Type="http://schemas.openxmlformats.org/officeDocument/2006/relationships/customXml" Target="../ink/ink1251.xml"/><Relationship Id="rId77" Type="http://schemas.openxmlformats.org/officeDocument/2006/relationships/customXml" Target="../ink/ink1262.xml"/><Relationship Id="rId100" Type="http://schemas.openxmlformats.org/officeDocument/2006/relationships/image" Target="../media/image1263.png"/><Relationship Id="rId105" Type="http://schemas.openxmlformats.org/officeDocument/2006/relationships/customXml" Target="../ink/ink1276.xml"/><Relationship Id="rId126" Type="http://schemas.openxmlformats.org/officeDocument/2006/relationships/image" Target="../media/image1276.png"/><Relationship Id="rId147" Type="http://schemas.openxmlformats.org/officeDocument/2006/relationships/customXml" Target="../ink/ink1297.xml"/><Relationship Id="rId8" Type="http://schemas.openxmlformats.org/officeDocument/2006/relationships/customXml" Target="../ink/ink1227.xml"/><Relationship Id="rId51" Type="http://schemas.openxmlformats.org/officeDocument/2006/relationships/image" Target="../media/image1240.png"/><Relationship Id="rId72" Type="http://schemas.openxmlformats.org/officeDocument/2006/relationships/image" Target="../media/image1249.png"/><Relationship Id="rId93" Type="http://schemas.openxmlformats.org/officeDocument/2006/relationships/customXml" Target="../ink/ink1270.xml"/><Relationship Id="rId98" Type="http://schemas.openxmlformats.org/officeDocument/2006/relationships/image" Target="../media/image1262.png"/><Relationship Id="rId121" Type="http://schemas.openxmlformats.org/officeDocument/2006/relationships/customXml" Target="../ink/ink1284.xml"/><Relationship Id="rId142" Type="http://schemas.openxmlformats.org/officeDocument/2006/relationships/image" Target="../media/image1284.png"/><Relationship Id="rId163" Type="http://schemas.openxmlformats.org/officeDocument/2006/relationships/customXml" Target="../ink/ink1305.xml"/><Relationship Id="rId3" Type="http://schemas.openxmlformats.org/officeDocument/2006/relationships/image" Target="../media/image1216.png"/><Relationship Id="rId25" Type="http://schemas.openxmlformats.org/officeDocument/2006/relationships/image" Target="../media/image1227.png"/><Relationship Id="rId46" Type="http://schemas.openxmlformats.org/officeDocument/2006/relationships/customXml" Target="../ink/ink1246.xml"/><Relationship Id="rId67" Type="http://schemas.openxmlformats.org/officeDocument/2006/relationships/image" Target="../media/image1247.png"/><Relationship Id="rId116" Type="http://schemas.openxmlformats.org/officeDocument/2006/relationships/image" Target="../media/image1271.png"/><Relationship Id="rId137" Type="http://schemas.openxmlformats.org/officeDocument/2006/relationships/customXml" Target="../ink/ink1292.xml"/><Relationship Id="rId158" Type="http://schemas.openxmlformats.org/officeDocument/2006/relationships/image" Target="../media/image1292.png"/><Relationship Id="rId20" Type="http://schemas.openxmlformats.org/officeDocument/2006/relationships/customXml" Target="../ink/ink1233.xml"/><Relationship Id="rId41" Type="http://schemas.openxmlformats.org/officeDocument/2006/relationships/image" Target="../media/image1235.png"/><Relationship Id="rId62" Type="http://schemas.openxmlformats.org/officeDocument/2006/relationships/customXml" Target="../ink/ink1254.xml"/><Relationship Id="rId83" Type="http://schemas.openxmlformats.org/officeDocument/2006/relationships/customXml" Target="../ink/ink1265.xml"/><Relationship Id="rId88" Type="http://schemas.openxmlformats.org/officeDocument/2006/relationships/image" Target="../media/image1257.png"/><Relationship Id="rId111" Type="http://schemas.openxmlformats.org/officeDocument/2006/relationships/customXml" Target="../ink/ink1279.xml"/><Relationship Id="rId132" Type="http://schemas.openxmlformats.org/officeDocument/2006/relationships/image" Target="../media/image1279.png"/><Relationship Id="rId153" Type="http://schemas.openxmlformats.org/officeDocument/2006/relationships/customXml" Target="../ink/ink1300.xml"/><Relationship Id="rId15" Type="http://schemas.openxmlformats.org/officeDocument/2006/relationships/image" Target="../media/image1222.png"/><Relationship Id="rId36" Type="http://schemas.openxmlformats.org/officeDocument/2006/relationships/customXml" Target="../ink/ink1241.xml"/><Relationship Id="rId57" Type="http://schemas.openxmlformats.org/officeDocument/2006/relationships/image" Target="../media/image1243.png"/><Relationship Id="rId106" Type="http://schemas.openxmlformats.org/officeDocument/2006/relationships/image" Target="../media/image1266.png"/><Relationship Id="rId127" Type="http://schemas.openxmlformats.org/officeDocument/2006/relationships/customXml" Target="../ink/ink1287.xml"/><Relationship Id="rId10" Type="http://schemas.openxmlformats.org/officeDocument/2006/relationships/customXml" Target="../ink/ink1228.xml"/><Relationship Id="rId31" Type="http://schemas.openxmlformats.org/officeDocument/2006/relationships/image" Target="../media/image1230.png"/><Relationship Id="rId52" Type="http://schemas.openxmlformats.org/officeDocument/2006/relationships/customXml" Target="../ink/ink1249.xml"/><Relationship Id="rId73" Type="http://schemas.openxmlformats.org/officeDocument/2006/relationships/customXml" Target="../ink/ink1260.xml"/><Relationship Id="rId78" Type="http://schemas.openxmlformats.org/officeDocument/2006/relationships/image" Target="../media/image1252.png"/><Relationship Id="rId94" Type="http://schemas.openxmlformats.org/officeDocument/2006/relationships/image" Target="../media/image1260.png"/><Relationship Id="rId99" Type="http://schemas.openxmlformats.org/officeDocument/2006/relationships/customXml" Target="../ink/ink1273.xml"/><Relationship Id="rId101" Type="http://schemas.openxmlformats.org/officeDocument/2006/relationships/customXml" Target="../ink/ink1274.xml"/><Relationship Id="rId122" Type="http://schemas.openxmlformats.org/officeDocument/2006/relationships/image" Target="../media/image1274.png"/><Relationship Id="rId143" Type="http://schemas.openxmlformats.org/officeDocument/2006/relationships/customXml" Target="../ink/ink1295.xml"/><Relationship Id="rId148" Type="http://schemas.openxmlformats.org/officeDocument/2006/relationships/image" Target="../media/image1287.png"/><Relationship Id="rId164" Type="http://schemas.openxmlformats.org/officeDocument/2006/relationships/image" Target="../media/image1295.png"/><Relationship Id="rId4" Type="http://schemas.openxmlformats.org/officeDocument/2006/relationships/customXml" Target="../ink/ink1225.xml"/><Relationship Id="rId9" Type="http://schemas.openxmlformats.org/officeDocument/2006/relationships/image" Target="../media/image1219.png"/><Relationship Id="rId26" Type="http://schemas.openxmlformats.org/officeDocument/2006/relationships/customXml" Target="../ink/ink1236.xml"/><Relationship Id="rId47" Type="http://schemas.openxmlformats.org/officeDocument/2006/relationships/image" Target="../media/image1238.png"/><Relationship Id="rId68" Type="http://schemas.openxmlformats.org/officeDocument/2006/relationships/customXml" Target="../ink/ink1257.xml"/><Relationship Id="rId89" Type="http://schemas.openxmlformats.org/officeDocument/2006/relationships/customXml" Target="../ink/ink1268.xml"/><Relationship Id="rId112" Type="http://schemas.openxmlformats.org/officeDocument/2006/relationships/image" Target="../media/image1269.png"/><Relationship Id="rId133" Type="http://schemas.openxmlformats.org/officeDocument/2006/relationships/customXml" Target="../ink/ink1290.xml"/><Relationship Id="rId154" Type="http://schemas.openxmlformats.org/officeDocument/2006/relationships/image" Target="../media/image1290.png"/><Relationship Id="rId16" Type="http://schemas.openxmlformats.org/officeDocument/2006/relationships/customXml" Target="../ink/ink1231.xml"/><Relationship Id="rId37" Type="http://schemas.openxmlformats.org/officeDocument/2006/relationships/image" Target="../media/image1233.png"/><Relationship Id="rId58" Type="http://schemas.openxmlformats.org/officeDocument/2006/relationships/customXml" Target="../ink/ink1252.xml"/><Relationship Id="rId79" Type="http://schemas.openxmlformats.org/officeDocument/2006/relationships/customXml" Target="../ink/ink1263.xml"/><Relationship Id="rId102" Type="http://schemas.openxmlformats.org/officeDocument/2006/relationships/image" Target="../media/image1264.png"/><Relationship Id="rId123" Type="http://schemas.openxmlformats.org/officeDocument/2006/relationships/customXml" Target="../ink/ink1285.xml"/><Relationship Id="rId144" Type="http://schemas.openxmlformats.org/officeDocument/2006/relationships/image" Target="../media/image1285.png"/><Relationship Id="rId90" Type="http://schemas.openxmlformats.org/officeDocument/2006/relationships/image" Target="../media/image1258.png"/><Relationship Id="rId165" Type="http://schemas.openxmlformats.org/officeDocument/2006/relationships/customXml" Target="../ink/ink1306.xml"/><Relationship Id="rId27" Type="http://schemas.openxmlformats.org/officeDocument/2006/relationships/image" Target="../media/image1228.png"/><Relationship Id="rId48" Type="http://schemas.openxmlformats.org/officeDocument/2006/relationships/customXml" Target="../ink/ink1247.xml"/><Relationship Id="rId69" Type="http://schemas.openxmlformats.org/officeDocument/2006/relationships/customXml" Target="../ink/ink1258.xml"/><Relationship Id="rId113" Type="http://schemas.openxmlformats.org/officeDocument/2006/relationships/customXml" Target="../ink/ink1280.xml"/><Relationship Id="rId134" Type="http://schemas.openxmlformats.org/officeDocument/2006/relationships/image" Target="../media/image1280.png"/><Relationship Id="rId80" Type="http://schemas.openxmlformats.org/officeDocument/2006/relationships/image" Target="../media/image1253.png"/><Relationship Id="rId155" Type="http://schemas.openxmlformats.org/officeDocument/2006/relationships/customXml" Target="../ink/ink1301.xml"/></Relationships>
</file>

<file path=ppt/slides/_rels/slide27.xml.rels><?xml version="1.0" encoding="UTF-8" standalone="yes"?>
<Relationships xmlns="http://schemas.openxmlformats.org/package/2006/relationships"><Relationship Id="rId26" Type="http://schemas.openxmlformats.org/officeDocument/2006/relationships/image" Target="../media/image1309.png"/><Relationship Id="rId21" Type="http://schemas.openxmlformats.org/officeDocument/2006/relationships/customXml" Target="../ink/ink1316.xml"/><Relationship Id="rId42" Type="http://schemas.openxmlformats.org/officeDocument/2006/relationships/image" Target="../media/image1317.png"/><Relationship Id="rId47" Type="http://schemas.openxmlformats.org/officeDocument/2006/relationships/customXml" Target="../ink/ink1329.xml"/><Relationship Id="rId63" Type="http://schemas.openxmlformats.org/officeDocument/2006/relationships/customXml" Target="../ink/ink1337.xml"/><Relationship Id="rId68" Type="http://schemas.openxmlformats.org/officeDocument/2006/relationships/image" Target="../media/image1330.png"/><Relationship Id="rId16" Type="http://schemas.openxmlformats.org/officeDocument/2006/relationships/image" Target="../media/image1304.png"/><Relationship Id="rId11" Type="http://schemas.openxmlformats.org/officeDocument/2006/relationships/customXml" Target="../ink/ink1311.xml"/><Relationship Id="rId24" Type="http://schemas.openxmlformats.org/officeDocument/2006/relationships/image" Target="../media/image1308.png"/><Relationship Id="rId32" Type="http://schemas.openxmlformats.org/officeDocument/2006/relationships/image" Target="../media/image1312.png"/><Relationship Id="rId37" Type="http://schemas.openxmlformats.org/officeDocument/2006/relationships/customXml" Target="../ink/ink1324.xml"/><Relationship Id="rId40" Type="http://schemas.openxmlformats.org/officeDocument/2006/relationships/image" Target="../media/image1316.png"/><Relationship Id="rId45" Type="http://schemas.openxmlformats.org/officeDocument/2006/relationships/customXml" Target="../ink/ink1328.xml"/><Relationship Id="rId53" Type="http://schemas.openxmlformats.org/officeDocument/2006/relationships/customXml" Target="../ink/ink1332.xml"/><Relationship Id="rId58" Type="http://schemas.openxmlformats.org/officeDocument/2006/relationships/image" Target="../media/image1325.png"/><Relationship Id="rId66" Type="http://schemas.openxmlformats.org/officeDocument/2006/relationships/image" Target="../media/image1329.png"/><Relationship Id="rId74" Type="http://schemas.openxmlformats.org/officeDocument/2006/relationships/image" Target="../media/image1333.png"/><Relationship Id="rId79" Type="http://schemas.openxmlformats.org/officeDocument/2006/relationships/customXml" Target="../ink/ink1345.xml"/><Relationship Id="rId5" Type="http://schemas.openxmlformats.org/officeDocument/2006/relationships/customXml" Target="../ink/ink1308.xml"/><Relationship Id="rId61" Type="http://schemas.openxmlformats.org/officeDocument/2006/relationships/customXml" Target="../ink/ink1336.xml"/><Relationship Id="rId19" Type="http://schemas.openxmlformats.org/officeDocument/2006/relationships/customXml" Target="../ink/ink1315.xml"/><Relationship Id="rId14" Type="http://schemas.openxmlformats.org/officeDocument/2006/relationships/image" Target="../media/image1303.png"/><Relationship Id="rId22" Type="http://schemas.openxmlformats.org/officeDocument/2006/relationships/image" Target="../media/image1307.png"/><Relationship Id="rId27" Type="http://schemas.openxmlformats.org/officeDocument/2006/relationships/customXml" Target="../ink/ink1319.xml"/><Relationship Id="rId30" Type="http://schemas.openxmlformats.org/officeDocument/2006/relationships/image" Target="../media/image1311.png"/><Relationship Id="rId35" Type="http://schemas.openxmlformats.org/officeDocument/2006/relationships/customXml" Target="../ink/ink1323.xml"/><Relationship Id="rId43" Type="http://schemas.openxmlformats.org/officeDocument/2006/relationships/customXml" Target="../ink/ink1327.xml"/><Relationship Id="rId48" Type="http://schemas.openxmlformats.org/officeDocument/2006/relationships/image" Target="../media/image1320.png"/><Relationship Id="rId56" Type="http://schemas.openxmlformats.org/officeDocument/2006/relationships/image" Target="../media/image1324.png"/><Relationship Id="rId64" Type="http://schemas.openxmlformats.org/officeDocument/2006/relationships/image" Target="../media/image1328.png"/><Relationship Id="rId69" Type="http://schemas.openxmlformats.org/officeDocument/2006/relationships/customXml" Target="../ink/ink1340.xml"/><Relationship Id="rId77" Type="http://schemas.openxmlformats.org/officeDocument/2006/relationships/customXml" Target="../ink/ink1344.xml"/><Relationship Id="rId8" Type="http://schemas.openxmlformats.org/officeDocument/2006/relationships/image" Target="../media/image1300.png"/><Relationship Id="rId51" Type="http://schemas.openxmlformats.org/officeDocument/2006/relationships/customXml" Target="../ink/ink1331.xml"/><Relationship Id="rId72" Type="http://schemas.openxmlformats.org/officeDocument/2006/relationships/image" Target="../media/image1332.png"/><Relationship Id="rId80" Type="http://schemas.openxmlformats.org/officeDocument/2006/relationships/image" Target="../media/image1336.png"/><Relationship Id="rId3" Type="http://schemas.openxmlformats.org/officeDocument/2006/relationships/customXml" Target="../ink/ink1307.xml"/><Relationship Id="rId12" Type="http://schemas.openxmlformats.org/officeDocument/2006/relationships/image" Target="../media/image1302.png"/><Relationship Id="rId17" Type="http://schemas.openxmlformats.org/officeDocument/2006/relationships/customXml" Target="../ink/ink1314.xml"/><Relationship Id="rId25" Type="http://schemas.openxmlformats.org/officeDocument/2006/relationships/customXml" Target="../ink/ink1318.xml"/><Relationship Id="rId33" Type="http://schemas.openxmlformats.org/officeDocument/2006/relationships/customXml" Target="../ink/ink1322.xml"/><Relationship Id="rId38" Type="http://schemas.openxmlformats.org/officeDocument/2006/relationships/image" Target="../media/image1315.png"/><Relationship Id="rId46" Type="http://schemas.openxmlformats.org/officeDocument/2006/relationships/image" Target="../media/image1319.png"/><Relationship Id="rId59" Type="http://schemas.openxmlformats.org/officeDocument/2006/relationships/customXml" Target="../ink/ink1335.xml"/><Relationship Id="rId67" Type="http://schemas.openxmlformats.org/officeDocument/2006/relationships/customXml" Target="../ink/ink1339.xml"/><Relationship Id="rId20" Type="http://schemas.openxmlformats.org/officeDocument/2006/relationships/image" Target="../media/image1306.png"/><Relationship Id="rId41" Type="http://schemas.openxmlformats.org/officeDocument/2006/relationships/customXml" Target="../ink/ink1326.xml"/><Relationship Id="rId54" Type="http://schemas.openxmlformats.org/officeDocument/2006/relationships/image" Target="../media/image1323.png"/><Relationship Id="rId62" Type="http://schemas.openxmlformats.org/officeDocument/2006/relationships/image" Target="../media/image1327.png"/><Relationship Id="rId70" Type="http://schemas.openxmlformats.org/officeDocument/2006/relationships/image" Target="../media/image1331.png"/><Relationship Id="rId75" Type="http://schemas.openxmlformats.org/officeDocument/2006/relationships/customXml" Target="../ink/ink1343.xml"/><Relationship Id="rId1" Type="http://schemas.openxmlformats.org/officeDocument/2006/relationships/slideLayout" Target="../slideLayouts/slideLayout7.xml"/><Relationship Id="rId6" Type="http://schemas.openxmlformats.org/officeDocument/2006/relationships/image" Target="../media/image1299.png"/><Relationship Id="rId15" Type="http://schemas.openxmlformats.org/officeDocument/2006/relationships/customXml" Target="../ink/ink1313.xml"/><Relationship Id="rId23" Type="http://schemas.openxmlformats.org/officeDocument/2006/relationships/customXml" Target="../ink/ink1317.xml"/><Relationship Id="rId28" Type="http://schemas.openxmlformats.org/officeDocument/2006/relationships/image" Target="../media/image1310.png"/><Relationship Id="rId36" Type="http://schemas.openxmlformats.org/officeDocument/2006/relationships/image" Target="../media/image1314.png"/><Relationship Id="rId49" Type="http://schemas.openxmlformats.org/officeDocument/2006/relationships/customXml" Target="../ink/ink1330.xml"/><Relationship Id="rId57" Type="http://schemas.openxmlformats.org/officeDocument/2006/relationships/customXml" Target="../ink/ink1334.xml"/><Relationship Id="rId10" Type="http://schemas.openxmlformats.org/officeDocument/2006/relationships/image" Target="../media/image1301.png"/><Relationship Id="rId31" Type="http://schemas.openxmlformats.org/officeDocument/2006/relationships/customXml" Target="../ink/ink1321.xml"/><Relationship Id="rId44" Type="http://schemas.openxmlformats.org/officeDocument/2006/relationships/image" Target="../media/image1318.png"/><Relationship Id="rId52" Type="http://schemas.openxmlformats.org/officeDocument/2006/relationships/image" Target="../media/image1322.png"/><Relationship Id="rId60" Type="http://schemas.openxmlformats.org/officeDocument/2006/relationships/image" Target="../media/image1326.png"/><Relationship Id="rId65" Type="http://schemas.openxmlformats.org/officeDocument/2006/relationships/customXml" Target="../ink/ink1338.xml"/><Relationship Id="rId73" Type="http://schemas.openxmlformats.org/officeDocument/2006/relationships/customXml" Target="../ink/ink1342.xml"/><Relationship Id="rId78" Type="http://schemas.openxmlformats.org/officeDocument/2006/relationships/image" Target="../media/image1335.png"/><Relationship Id="rId4" Type="http://schemas.openxmlformats.org/officeDocument/2006/relationships/image" Target="../media/image1298.png"/><Relationship Id="rId9" Type="http://schemas.openxmlformats.org/officeDocument/2006/relationships/customXml" Target="../ink/ink1310.xml"/><Relationship Id="rId13" Type="http://schemas.openxmlformats.org/officeDocument/2006/relationships/customXml" Target="../ink/ink1312.xml"/><Relationship Id="rId18" Type="http://schemas.openxmlformats.org/officeDocument/2006/relationships/image" Target="../media/image1305.png"/><Relationship Id="rId39" Type="http://schemas.openxmlformats.org/officeDocument/2006/relationships/customXml" Target="../ink/ink1325.xml"/><Relationship Id="rId34" Type="http://schemas.openxmlformats.org/officeDocument/2006/relationships/image" Target="../media/image1313.png"/><Relationship Id="rId50" Type="http://schemas.openxmlformats.org/officeDocument/2006/relationships/image" Target="../media/image1321.png"/><Relationship Id="rId55" Type="http://schemas.openxmlformats.org/officeDocument/2006/relationships/customXml" Target="../ink/ink1333.xml"/><Relationship Id="rId76" Type="http://schemas.openxmlformats.org/officeDocument/2006/relationships/image" Target="../media/image1334.png"/><Relationship Id="rId7" Type="http://schemas.openxmlformats.org/officeDocument/2006/relationships/customXml" Target="../ink/ink1309.xml"/><Relationship Id="rId71" Type="http://schemas.openxmlformats.org/officeDocument/2006/relationships/customXml" Target="../ink/ink1341.xml"/><Relationship Id="rId2" Type="http://schemas.openxmlformats.org/officeDocument/2006/relationships/image" Target="../media/image1297.png"/><Relationship Id="rId29" Type="http://schemas.openxmlformats.org/officeDocument/2006/relationships/customXml" Target="../ink/ink1320.xml"/></Relationships>
</file>

<file path=ppt/slides/_rels/slide28.xml.rels><?xml version="1.0" encoding="UTF-8" standalone="yes"?>
<Relationships xmlns="http://schemas.openxmlformats.org/package/2006/relationships"><Relationship Id="rId26" Type="http://schemas.openxmlformats.org/officeDocument/2006/relationships/customXml" Target="../ink/ink1358.xml"/><Relationship Id="rId21" Type="http://schemas.openxmlformats.org/officeDocument/2006/relationships/image" Target="../media/image1346.png"/><Relationship Id="rId42" Type="http://schemas.openxmlformats.org/officeDocument/2006/relationships/customXml" Target="../ink/ink1366.xml"/><Relationship Id="rId47" Type="http://schemas.openxmlformats.org/officeDocument/2006/relationships/image" Target="../media/image1359.png"/><Relationship Id="rId63" Type="http://schemas.openxmlformats.org/officeDocument/2006/relationships/image" Target="../media/image1367.png"/><Relationship Id="rId68" Type="http://schemas.openxmlformats.org/officeDocument/2006/relationships/customXml" Target="../ink/ink1379.xml"/><Relationship Id="rId16" Type="http://schemas.openxmlformats.org/officeDocument/2006/relationships/customXml" Target="../ink/ink1353.xml"/><Relationship Id="rId11" Type="http://schemas.openxmlformats.org/officeDocument/2006/relationships/image" Target="../media/image1341.png"/><Relationship Id="rId24" Type="http://schemas.openxmlformats.org/officeDocument/2006/relationships/customXml" Target="../ink/ink1357.xml"/><Relationship Id="rId32" Type="http://schemas.openxmlformats.org/officeDocument/2006/relationships/customXml" Target="../ink/ink1361.xml"/><Relationship Id="rId37" Type="http://schemas.openxmlformats.org/officeDocument/2006/relationships/image" Target="../media/image1354.png"/><Relationship Id="rId40" Type="http://schemas.openxmlformats.org/officeDocument/2006/relationships/customXml" Target="../ink/ink1365.xml"/><Relationship Id="rId45" Type="http://schemas.openxmlformats.org/officeDocument/2006/relationships/image" Target="../media/image1358.png"/><Relationship Id="rId53" Type="http://schemas.openxmlformats.org/officeDocument/2006/relationships/image" Target="../media/image1362.png"/><Relationship Id="rId58" Type="http://schemas.openxmlformats.org/officeDocument/2006/relationships/customXml" Target="../ink/ink1374.xml"/><Relationship Id="rId66" Type="http://schemas.openxmlformats.org/officeDocument/2006/relationships/customXml" Target="../ink/ink1378.xml"/><Relationship Id="rId74" Type="http://schemas.openxmlformats.org/officeDocument/2006/relationships/customXml" Target="../ink/ink1382.xml"/><Relationship Id="rId5" Type="http://schemas.openxmlformats.org/officeDocument/2006/relationships/image" Target="../media/image1338.png"/><Relationship Id="rId61" Type="http://schemas.openxmlformats.org/officeDocument/2006/relationships/image" Target="../media/image1366.png"/><Relationship Id="rId19" Type="http://schemas.openxmlformats.org/officeDocument/2006/relationships/image" Target="../media/image1345.png"/><Relationship Id="rId14" Type="http://schemas.openxmlformats.org/officeDocument/2006/relationships/customXml" Target="../ink/ink1352.xml"/><Relationship Id="rId22" Type="http://schemas.openxmlformats.org/officeDocument/2006/relationships/customXml" Target="../ink/ink1356.xml"/><Relationship Id="rId27" Type="http://schemas.openxmlformats.org/officeDocument/2006/relationships/image" Target="../media/image1349.png"/><Relationship Id="rId30" Type="http://schemas.openxmlformats.org/officeDocument/2006/relationships/customXml" Target="../ink/ink1360.xml"/><Relationship Id="rId35" Type="http://schemas.openxmlformats.org/officeDocument/2006/relationships/image" Target="../media/image1353.png"/><Relationship Id="rId43" Type="http://schemas.openxmlformats.org/officeDocument/2006/relationships/image" Target="../media/image1357.png"/><Relationship Id="rId48" Type="http://schemas.openxmlformats.org/officeDocument/2006/relationships/customXml" Target="../ink/ink1369.xml"/><Relationship Id="rId56" Type="http://schemas.openxmlformats.org/officeDocument/2006/relationships/customXml" Target="../ink/ink1373.xml"/><Relationship Id="rId64" Type="http://schemas.openxmlformats.org/officeDocument/2006/relationships/customXml" Target="../ink/ink1377.xml"/><Relationship Id="rId69" Type="http://schemas.openxmlformats.org/officeDocument/2006/relationships/image" Target="../media/image1370.png"/><Relationship Id="rId77" Type="http://schemas.openxmlformats.org/officeDocument/2006/relationships/image" Target="../media/image1374.png"/><Relationship Id="rId8" Type="http://schemas.openxmlformats.org/officeDocument/2006/relationships/customXml" Target="../ink/ink1349.xml"/><Relationship Id="rId51" Type="http://schemas.openxmlformats.org/officeDocument/2006/relationships/image" Target="../media/image1361.png"/><Relationship Id="rId72" Type="http://schemas.openxmlformats.org/officeDocument/2006/relationships/customXml" Target="../ink/ink1381.xml"/><Relationship Id="rId3" Type="http://schemas.openxmlformats.org/officeDocument/2006/relationships/image" Target="../media/image1337.png"/><Relationship Id="rId12" Type="http://schemas.openxmlformats.org/officeDocument/2006/relationships/customXml" Target="../ink/ink1351.xml"/><Relationship Id="rId17" Type="http://schemas.openxmlformats.org/officeDocument/2006/relationships/image" Target="../media/image1344.png"/><Relationship Id="rId25" Type="http://schemas.openxmlformats.org/officeDocument/2006/relationships/image" Target="../media/image1348.png"/><Relationship Id="rId33" Type="http://schemas.openxmlformats.org/officeDocument/2006/relationships/image" Target="../media/image1352.png"/><Relationship Id="rId38" Type="http://schemas.openxmlformats.org/officeDocument/2006/relationships/customXml" Target="../ink/ink1364.xml"/><Relationship Id="rId46" Type="http://schemas.openxmlformats.org/officeDocument/2006/relationships/customXml" Target="../ink/ink1368.xml"/><Relationship Id="rId59" Type="http://schemas.openxmlformats.org/officeDocument/2006/relationships/image" Target="../media/image1365.png"/><Relationship Id="rId67" Type="http://schemas.openxmlformats.org/officeDocument/2006/relationships/image" Target="../media/image1369.png"/><Relationship Id="rId20" Type="http://schemas.openxmlformats.org/officeDocument/2006/relationships/customXml" Target="../ink/ink1355.xml"/><Relationship Id="rId41" Type="http://schemas.openxmlformats.org/officeDocument/2006/relationships/image" Target="../media/image1356.png"/><Relationship Id="rId54" Type="http://schemas.openxmlformats.org/officeDocument/2006/relationships/customXml" Target="../ink/ink1372.xml"/><Relationship Id="rId62" Type="http://schemas.openxmlformats.org/officeDocument/2006/relationships/customXml" Target="../ink/ink1376.xml"/><Relationship Id="rId70" Type="http://schemas.openxmlformats.org/officeDocument/2006/relationships/customXml" Target="../ink/ink1380.xml"/><Relationship Id="rId75" Type="http://schemas.openxmlformats.org/officeDocument/2006/relationships/image" Target="../media/image1373.png"/><Relationship Id="rId1" Type="http://schemas.openxmlformats.org/officeDocument/2006/relationships/slideLayout" Target="../slideLayouts/slideLayout7.xml"/><Relationship Id="rId6" Type="http://schemas.openxmlformats.org/officeDocument/2006/relationships/customXml" Target="../ink/ink1348.xml"/><Relationship Id="rId15" Type="http://schemas.openxmlformats.org/officeDocument/2006/relationships/image" Target="../media/image1343.png"/><Relationship Id="rId23" Type="http://schemas.openxmlformats.org/officeDocument/2006/relationships/image" Target="../media/image1347.png"/><Relationship Id="rId28" Type="http://schemas.openxmlformats.org/officeDocument/2006/relationships/customXml" Target="../ink/ink1359.xml"/><Relationship Id="rId36" Type="http://schemas.openxmlformats.org/officeDocument/2006/relationships/customXml" Target="../ink/ink1363.xml"/><Relationship Id="rId49" Type="http://schemas.openxmlformats.org/officeDocument/2006/relationships/image" Target="../media/image1360.png"/><Relationship Id="rId57" Type="http://schemas.openxmlformats.org/officeDocument/2006/relationships/image" Target="../media/image1364.png"/><Relationship Id="rId10" Type="http://schemas.openxmlformats.org/officeDocument/2006/relationships/customXml" Target="../ink/ink1350.xml"/><Relationship Id="rId31" Type="http://schemas.openxmlformats.org/officeDocument/2006/relationships/image" Target="../media/image1351.png"/><Relationship Id="rId44" Type="http://schemas.openxmlformats.org/officeDocument/2006/relationships/customXml" Target="../ink/ink1367.xml"/><Relationship Id="rId52" Type="http://schemas.openxmlformats.org/officeDocument/2006/relationships/customXml" Target="../ink/ink1371.xml"/><Relationship Id="rId60" Type="http://schemas.openxmlformats.org/officeDocument/2006/relationships/customXml" Target="../ink/ink1375.xml"/><Relationship Id="rId65" Type="http://schemas.openxmlformats.org/officeDocument/2006/relationships/image" Target="../media/image1368.png"/><Relationship Id="rId73" Type="http://schemas.openxmlformats.org/officeDocument/2006/relationships/image" Target="../media/image1372.png"/><Relationship Id="rId4" Type="http://schemas.openxmlformats.org/officeDocument/2006/relationships/customXml" Target="../ink/ink1347.xml"/><Relationship Id="rId9" Type="http://schemas.openxmlformats.org/officeDocument/2006/relationships/image" Target="../media/image1340.png"/><Relationship Id="rId13" Type="http://schemas.openxmlformats.org/officeDocument/2006/relationships/image" Target="../media/image1342.png"/><Relationship Id="rId18" Type="http://schemas.openxmlformats.org/officeDocument/2006/relationships/customXml" Target="../ink/ink1354.xml"/><Relationship Id="rId39" Type="http://schemas.openxmlformats.org/officeDocument/2006/relationships/image" Target="../media/image1355.png"/><Relationship Id="rId34" Type="http://schemas.openxmlformats.org/officeDocument/2006/relationships/customXml" Target="../ink/ink1362.xml"/><Relationship Id="rId50" Type="http://schemas.openxmlformats.org/officeDocument/2006/relationships/customXml" Target="../ink/ink1370.xml"/><Relationship Id="rId55" Type="http://schemas.openxmlformats.org/officeDocument/2006/relationships/image" Target="../media/image1363.png"/><Relationship Id="rId76" Type="http://schemas.openxmlformats.org/officeDocument/2006/relationships/customXml" Target="../ink/ink1383.xml"/><Relationship Id="rId7" Type="http://schemas.openxmlformats.org/officeDocument/2006/relationships/image" Target="../media/image1339.png"/><Relationship Id="rId71" Type="http://schemas.openxmlformats.org/officeDocument/2006/relationships/image" Target="../media/image1371.png"/><Relationship Id="rId2" Type="http://schemas.openxmlformats.org/officeDocument/2006/relationships/customXml" Target="../ink/ink1346.xml"/><Relationship Id="rId29" Type="http://schemas.openxmlformats.org/officeDocument/2006/relationships/image" Target="../media/image13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6" Type="http://schemas.openxmlformats.org/officeDocument/2006/relationships/customXml" Target="../ink/ink140.xml"/><Relationship Id="rId21" Type="http://schemas.openxmlformats.org/officeDocument/2006/relationships/image" Target="../media/image135.png"/><Relationship Id="rId42" Type="http://schemas.openxmlformats.org/officeDocument/2006/relationships/customXml" Target="../ink/ink148.xml"/><Relationship Id="rId47" Type="http://schemas.openxmlformats.org/officeDocument/2006/relationships/image" Target="../media/image148.png"/><Relationship Id="rId63" Type="http://schemas.openxmlformats.org/officeDocument/2006/relationships/image" Target="../media/image156.png"/><Relationship Id="rId68" Type="http://schemas.openxmlformats.org/officeDocument/2006/relationships/customXml" Target="../ink/ink161.xml"/><Relationship Id="rId84" Type="http://schemas.openxmlformats.org/officeDocument/2006/relationships/customXml" Target="../ink/ink169.xml"/><Relationship Id="rId89" Type="http://schemas.openxmlformats.org/officeDocument/2006/relationships/image" Target="../media/image169.png"/><Relationship Id="rId16" Type="http://schemas.openxmlformats.org/officeDocument/2006/relationships/customXml" Target="../ink/ink135.xml"/><Relationship Id="rId107" Type="http://schemas.openxmlformats.org/officeDocument/2006/relationships/image" Target="../media/image178.png"/><Relationship Id="rId11" Type="http://schemas.openxmlformats.org/officeDocument/2006/relationships/image" Target="../media/image130.png"/><Relationship Id="rId32" Type="http://schemas.openxmlformats.org/officeDocument/2006/relationships/customXml" Target="../ink/ink143.xml"/><Relationship Id="rId37" Type="http://schemas.openxmlformats.org/officeDocument/2006/relationships/image" Target="../media/image143.png"/><Relationship Id="rId53" Type="http://schemas.openxmlformats.org/officeDocument/2006/relationships/image" Target="../media/image151.png"/><Relationship Id="rId58" Type="http://schemas.openxmlformats.org/officeDocument/2006/relationships/customXml" Target="../ink/ink156.xml"/><Relationship Id="rId74" Type="http://schemas.openxmlformats.org/officeDocument/2006/relationships/customXml" Target="../ink/ink164.xml"/><Relationship Id="rId79" Type="http://schemas.openxmlformats.org/officeDocument/2006/relationships/image" Target="../media/image164.png"/><Relationship Id="rId102" Type="http://schemas.openxmlformats.org/officeDocument/2006/relationships/customXml" Target="../ink/ink178.xml"/><Relationship Id="rId5" Type="http://schemas.openxmlformats.org/officeDocument/2006/relationships/image" Target="../media/image128.png"/><Relationship Id="rId90" Type="http://schemas.openxmlformats.org/officeDocument/2006/relationships/customXml" Target="../ink/ink172.xml"/><Relationship Id="rId95" Type="http://schemas.openxmlformats.org/officeDocument/2006/relationships/image" Target="../media/image172.png"/><Relationship Id="rId22" Type="http://schemas.openxmlformats.org/officeDocument/2006/relationships/customXml" Target="../ink/ink138.xml"/><Relationship Id="rId27" Type="http://schemas.openxmlformats.org/officeDocument/2006/relationships/image" Target="../media/image138.png"/><Relationship Id="rId43" Type="http://schemas.openxmlformats.org/officeDocument/2006/relationships/image" Target="../media/image146.png"/><Relationship Id="rId48" Type="http://schemas.openxmlformats.org/officeDocument/2006/relationships/customXml" Target="../ink/ink151.xml"/><Relationship Id="rId64" Type="http://schemas.openxmlformats.org/officeDocument/2006/relationships/customXml" Target="../ink/ink159.xml"/><Relationship Id="rId69" Type="http://schemas.openxmlformats.org/officeDocument/2006/relationships/image" Target="../media/image159.png"/><Relationship Id="rId80" Type="http://schemas.openxmlformats.org/officeDocument/2006/relationships/customXml" Target="../ink/ink167.xml"/><Relationship Id="rId85" Type="http://schemas.openxmlformats.org/officeDocument/2006/relationships/image" Target="../media/image167.png"/><Relationship Id="rId12" Type="http://schemas.openxmlformats.org/officeDocument/2006/relationships/customXml" Target="../ink/ink133.xml"/><Relationship Id="rId17" Type="http://schemas.openxmlformats.org/officeDocument/2006/relationships/image" Target="../media/image133.png"/><Relationship Id="rId33" Type="http://schemas.openxmlformats.org/officeDocument/2006/relationships/image" Target="../media/image141.png"/><Relationship Id="rId38" Type="http://schemas.openxmlformats.org/officeDocument/2006/relationships/customXml" Target="../ink/ink146.xml"/><Relationship Id="rId59" Type="http://schemas.openxmlformats.org/officeDocument/2006/relationships/image" Target="../media/image154.png"/><Relationship Id="rId103" Type="http://schemas.openxmlformats.org/officeDocument/2006/relationships/image" Target="../media/image176.png"/><Relationship Id="rId108" Type="http://schemas.openxmlformats.org/officeDocument/2006/relationships/customXml" Target="../ink/ink181.xml"/><Relationship Id="rId54" Type="http://schemas.openxmlformats.org/officeDocument/2006/relationships/customXml" Target="../ink/ink154.xml"/><Relationship Id="rId70" Type="http://schemas.openxmlformats.org/officeDocument/2006/relationships/customXml" Target="../ink/ink162.xml"/><Relationship Id="rId75" Type="http://schemas.openxmlformats.org/officeDocument/2006/relationships/image" Target="../media/image162.png"/><Relationship Id="rId91" Type="http://schemas.openxmlformats.org/officeDocument/2006/relationships/image" Target="../media/image170.png"/><Relationship Id="rId96" Type="http://schemas.openxmlformats.org/officeDocument/2006/relationships/customXml" Target="../ink/ink175.xml"/><Relationship Id="rId1" Type="http://schemas.openxmlformats.org/officeDocument/2006/relationships/slideLayout" Target="../slideLayouts/slideLayout7.xml"/><Relationship Id="rId6" Type="http://schemas.openxmlformats.org/officeDocument/2006/relationships/customXml" Target="../ink/ink130.xml"/><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41.xml"/><Relationship Id="rId36" Type="http://schemas.openxmlformats.org/officeDocument/2006/relationships/customXml" Target="../ink/ink145.xml"/><Relationship Id="rId49" Type="http://schemas.openxmlformats.org/officeDocument/2006/relationships/image" Target="../media/image149.png"/><Relationship Id="rId57" Type="http://schemas.openxmlformats.org/officeDocument/2006/relationships/image" Target="../media/image153.png"/><Relationship Id="rId106" Type="http://schemas.openxmlformats.org/officeDocument/2006/relationships/customXml" Target="../ink/ink180.xml"/><Relationship Id="rId10" Type="http://schemas.openxmlformats.org/officeDocument/2006/relationships/customXml" Target="../ink/ink132.xml"/><Relationship Id="rId31" Type="http://schemas.openxmlformats.org/officeDocument/2006/relationships/image" Target="../media/image140.png"/><Relationship Id="rId44" Type="http://schemas.openxmlformats.org/officeDocument/2006/relationships/customXml" Target="../ink/ink149.xml"/><Relationship Id="rId52" Type="http://schemas.openxmlformats.org/officeDocument/2006/relationships/customXml" Target="../ink/ink153.xml"/><Relationship Id="rId60" Type="http://schemas.openxmlformats.org/officeDocument/2006/relationships/customXml" Target="../ink/ink157.xml"/><Relationship Id="rId65" Type="http://schemas.openxmlformats.org/officeDocument/2006/relationships/image" Target="../media/image157.png"/><Relationship Id="rId73" Type="http://schemas.openxmlformats.org/officeDocument/2006/relationships/image" Target="../media/image161.png"/><Relationship Id="rId78" Type="http://schemas.openxmlformats.org/officeDocument/2006/relationships/customXml" Target="../ink/ink166.xml"/><Relationship Id="rId81" Type="http://schemas.openxmlformats.org/officeDocument/2006/relationships/image" Target="../media/image165.png"/><Relationship Id="rId86" Type="http://schemas.openxmlformats.org/officeDocument/2006/relationships/customXml" Target="../ink/ink170.xml"/><Relationship Id="rId94" Type="http://schemas.openxmlformats.org/officeDocument/2006/relationships/customXml" Target="../ink/ink174.xml"/><Relationship Id="rId99" Type="http://schemas.openxmlformats.org/officeDocument/2006/relationships/image" Target="../media/image174.png"/><Relationship Id="rId101" Type="http://schemas.openxmlformats.org/officeDocument/2006/relationships/image" Target="../media/image175.png"/><Relationship Id="rId4" Type="http://schemas.openxmlformats.org/officeDocument/2006/relationships/customXml" Target="../ink/ink129.xml"/><Relationship Id="rId9" Type="http://schemas.openxmlformats.org/officeDocument/2006/relationships/image" Target="../media/image129.png"/><Relationship Id="rId13" Type="http://schemas.openxmlformats.org/officeDocument/2006/relationships/image" Target="../media/image131.png"/><Relationship Id="rId18" Type="http://schemas.openxmlformats.org/officeDocument/2006/relationships/customXml" Target="../ink/ink136.xml"/><Relationship Id="rId39" Type="http://schemas.openxmlformats.org/officeDocument/2006/relationships/image" Target="../media/image144.png"/><Relationship Id="rId109" Type="http://schemas.openxmlformats.org/officeDocument/2006/relationships/image" Target="../media/image179.png"/><Relationship Id="rId34" Type="http://schemas.openxmlformats.org/officeDocument/2006/relationships/customXml" Target="../ink/ink144.xml"/><Relationship Id="rId50" Type="http://schemas.openxmlformats.org/officeDocument/2006/relationships/customXml" Target="../ink/ink152.xml"/><Relationship Id="rId55" Type="http://schemas.openxmlformats.org/officeDocument/2006/relationships/image" Target="../media/image152.png"/><Relationship Id="rId76" Type="http://schemas.openxmlformats.org/officeDocument/2006/relationships/customXml" Target="../ink/ink165.xml"/><Relationship Id="rId97" Type="http://schemas.openxmlformats.org/officeDocument/2006/relationships/image" Target="../media/image173.png"/><Relationship Id="rId104" Type="http://schemas.openxmlformats.org/officeDocument/2006/relationships/customXml" Target="../ink/ink179.xml"/><Relationship Id="rId7" Type="http://schemas.openxmlformats.org/officeDocument/2006/relationships/image" Target="../media/image15.png"/><Relationship Id="rId71" Type="http://schemas.openxmlformats.org/officeDocument/2006/relationships/image" Target="../media/image160.png"/><Relationship Id="rId92" Type="http://schemas.openxmlformats.org/officeDocument/2006/relationships/customXml" Target="../ink/ink173.xml"/><Relationship Id="rId2" Type="http://schemas.openxmlformats.org/officeDocument/2006/relationships/customXml" Target="../ink/ink128.xml"/><Relationship Id="rId29" Type="http://schemas.openxmlformats.org/officeDocument/2006/relationships/image" Target="../media/image139.png"/><Relationship Id="rId24" Type="http://schemas.openxmlformats.org/officeDocument/2006/relationships/customXml" Target="../ink/ink139.xml"/><Relationship Id="rId40" Type="http://schemas.openxmlformats.org/officeDocument/2006/relationships/customXml" Target="../ink/ink147.xml"/><Relationship Id="rId45" Type="http://schemas.openxmlformats.org/officeDocument/2006/relationships/image" Target="../media/image147.png"/><Relationship Id="rId66" Type="http://schemas.openxmlformats.org/officeDocument/2006/relationships/customXml" Target="../ink/ink160.xml"/><Relationship Id="rId87" Type="http://schemas.openxmlformats.org/officeDocument/2006/relationships/image" Target="../media/image168.png"/><Relationship Id="rId110" Type="http://schemas.openxmlformats.org/officeDocument/2006/relationships/customXml" Target="../ink/ink182.xml"/><Relationship Id="rId61" Type="http://schemas.openxmlformats.org/officeDocument/2006/relationships/image" Target="../media/image155.png"/><Relationship Id="rId82" Type="http://schemas.openxmlformats.org/officeDocument/2006/relationships/customXml" Target="../ink/ink168.xml"/><Relationship Id="rId19" Type="http://schemas.openxmlformats.org/officeDocument/2006/relationships/image" Target="../media/image134.png"/><Relationship Id="rId14" Type="http://schemas.openxmlformats.org/officeDocument/2006/relationships/customXml" Target="../ink/ink134.xml"/><Relationship Id="rId30" Type="http://schemas.openxmlformats.org/officeDocument/2006/relationships/customXml" Target="../ink/ink142.xml"/><Relationship Id="rId35" Type="http://schemas.openxmlformats.org/officeDocument/2006/relationships/image" Target="../media/image142.png"/><Relationship Id="rId56" Type="http://schemas.openxmlformats.org/officeDocument/2006/relationships/customXml" Target="../ink/ink155.xml"/><Relationship Id="rId77" Type="http://schemas.openxmlformats.org/officeDocument/2006/relationships/image" Target="../media/image163.png"/><Relationship Id="rId100" Type="http://schemas.openxmlformats.org/officeDocument/2006/relationships/customXml" Target="../ink/ink177.xml"/><Relationship Id="rId105" Type="http://schemas.openxmlformats.org/officeDocument/2006/relationships/image" Target="../media/image177.png"/><Relationship Id="rId8" Type="http://schemas.openxmlformats.org/officeDocument/2006/relationships/customXml" Target="../ink/ink131.xml"/><Relationship Id="rId51" Type="http://schemas.openxmlformats.org/officeDocument/2006/relationships/image" Target="../media/image150.png"/><Relationship Id="rId72" Type="http://schemas.openxmlformats.org/officeDocument/2006/relationships/customXml" Target="../ink/ink163.xml"/><Relationship Id="rId93" Type="http://schemas.openxmlformats.org/officeDocument/2006/relationships/image" Target="../media/image171.png"/><Relationship Id="rId98" Type="http://schemas.openxmlformats.org/officeDocument/2006/relationships/customXml" Target="../ink/ink176.xml"/><Relationship Id="rId3" Type="http://schemas.openxmlformats.org/officeDocument/2006/relationships/image" Target="../media/image127.png"/><Relationship Id="rId25" Type="http://schemas.openxmlformats.org/officeDocument/2006/relationships/image" Target="../media/image137.png"/><Relationship Id="rId46" Type="http://schemas.openxmlformats.org/officeDocument/2006/relationships/customXml" Target="../ink/ink150.xml"/><Relationship Id="rId67" Type="http://schemas.openxmlformats.org/officeDocument/2006/relationships/image" Target="../media/image158.png"/><Relationship Id="rId20" Type="http://schemas.openxmlformats.org/officeDocument/2006/relationships/customXml" Target="../ink/ink137.xml"/><Relationship Id="rId41" Type="http://schemas.openxmlformats.org/officeDocument/2006/relationships/image" Target="../media/image145.png"/><Relationship Id="rId62" Type="http://schemas.openxmlformats.org/officeDocument/2006/relationships/customXml" Target="../ink/ink158.xml"/><Relationship Id="rId83" Type="http://schemas.openxmlformats.org/officeDocument/2006/relationships/image" Target="../media/image166.png"/><Relationship Id="rId88" Type="http://schemas.openxmlformats.org/officeDocument/2006/relationships/customXml" Target="../ink/ink171.xml"/><Relationship Id="rId111" Type="http://schemas.openxmlformats.org/officeDocument/2006/relationships/image" Target="../media/image180.png"/></Relationships>
</file>

<file path=ppt/slides/_rels/slide4.xml.rels><?xml version="1.0" encoding="UTF-8" standalone="yes"?>
<Relationships xmlns="http://schemas.openxmlformats.org/package/2006/relationships"><Relationship Id="rId8" Type="http://schemas.openxmlformats.org/officeDocument/2006/relationships/customXml" Target="../ink/ink186.xml"/><Relationship Id="rId3" Type="http://schemas.openxmlformats.org/officeDocument/2006/relationships/image" Target="../media/image181.png"/><Relationship Id="rId7" Type="http://schemas.openxmlformats.org/officeDocument/2006/relationships/image" Target="../media/image183.png"/><Relationship Id="rId2" Type="http://schemas.openxmlformats.org/officeDocument/2006/relationships/customXml" Target="../ink/ink183.xml"/><Relationship Id="rId1" Type="http://schemas.openxmlformats.org/officeDocument/2006/relationships/slideLayout" Target="../slideLayouts/slideLayout7.xml"/><Relationship Id="rId6" Type="http://schemas.openxmlformats.org/officeDocument/2006/relationships/customXml" Target="../ink/ink185.xml"/><Relationship Id="rId5" Type="http://schemas.openxmlformats.org/officeDocument/2006/relationships/image" Target="../media/image182.png"/><Relationship Id="rId4" Type="http://schemas.openxmlformats.org/officeDocument/2006/relationships/customXml" Target="../ink/ink184.xml"/><Relationship Id="rId9" Type="http://schemas.openxmlformats.org/officeDocument/2006/relationships/image" Target="../media/image184.png"/></Relationships>
</file>

<file path=ppt/slides/_rels/slide5.xml.rels><?xml version="1.0" encoding="UTF-8" standalone="yes"?>
<Relationships xmlns="http://schemas.openxmlformats.org/package/2006/relationships"><Relationship Id="rId13" Type="http://schemas.openxmlformats.org/officeDocument/2006/relationships/image" Target="../media/image190.png"/><Relationship Id="rId18" Type="http://schemas.openxmlformats.org/officeDocument/2006/relationships/customXml" Target="../ink/ink195.xml"/><Relationship Id="rId26" Type="http://schemas.openxmlformats.org/officeDocument/2006/relationships/customXml" Target="../ink/ink199.xml"/><Relationship Id="rId39" Type="http://schemas.openxmlformats.org/officeDocument/2006/relationships/image" Target="../media/image203.png"/><Relationship Id="rId21" Type="http://schemas.openxmlformats.org/officeDocument/2006/relationships/image" Target="../media/image194.png"/><Relationship Id="rId34" Type="http://schemas.openxmlformats.org/officeDocument/2006/relationships/customXml" Target="../ink/ink203.xml"/><Relationship Id="rId7" Type="http://schemas.openxmlformats.org/officeDocument/2006/relationships/image" Target="../media/image187.png"/><Relationship Id="rId12" Type="http://schemas.openxmlformats.org/officeDocument/2006/relationships/customXml" Target="../ink/ink192.xml"/><Relationship Id="rId17" Type="http://schemas.openxmlformats.org/officeDocument/2006/relationships/image" Target="../media/image192.png"/><Relationship Id="rId25" Type="http://schemas.openxmlformats.org/officeDocument/2006/relationships/image" Target="../media/image196.png"/><Relationship Id="rId33" Type="http://schemas.openxmlformats.org/officeDocument/2006/relationships/image" Target="../media/image200.png"/><Relationship Id="rId38" Type="http://schemas.openxmlformats.org/officeDocument/2006/relationships/customXml" Target="../ink/ink205.xml"/><Relationship Id="rId2" Type="http://schemas.openxmlformats.org/officeDocument/2006/relationships/customXml" Target="../ink/ink187.xml"/><Relationship Id="rId16" Type="http://schemas.openxmlformats.org/officeDocument/2006/relationships/customXml" Target="../ink/ink194.xml"/><Relationship Id="rId20" Type="http://schemas.openxmlformats.org/officeDocument/2006/relationships/customXml" Target="../ink/ink196.xml"/><Relationship Id="rId29" Type="http://schemas.openxmlformats.org/officeDocument/2006/relationships/image" Target="../media/image198.png"/><Relationship Id="rId1" Type="http://schemas.openxmlformats.org/officeDocument/2006/relationships/slideLayout" Target="../slideLayouts/slideLayout7.xml"/><Relationship Id="rId6" Type="http://schemas.openxmlformats.org/officeDocument/2006/relationships/customXml" Target="../ink/ink189.xml"/><Relationship Id="rId11" Type="http://schemas.openxmlformats.org/officeDocument/2006/relationships/image" Target="../media/image189.png"/><Relationship Id="rId24" Type="http://schemas.openxmlformats.org/officeDocument/2006/relationships/customXml" Target="../ink/ink198.xml"/><Relationship Id="rId32" Type="http://schemas.openxmlformats.org/officeDocument/2006/relationships/customXml" Target="../ink/ink202.xml"/><Relationship Id="rId37" Type="http://schemas.openxmlformats.org/officeDocument/2006/relationships/image" Target="../media/image202.png"/><Relationship Id="rId5" Type="http://schemas.openxmlformats.org/officeDocument/2006/relationships/image" Target="../media/image186.png"/><Relationship Id="rId15" Type="http://schemas.openxmlformats.org/officeDocument/2006/relationships/image" Target="../media/image191.png"/><Relationship Id="rId23" Type="http://schemas.openxmlformats.org/officeDocument/2006/relationships/image" Target="../media/image195.png"/><Relationship Id="rId28" Type="http://schemas.openxmlformats.org/officeDocument/2006/relationships/customXml" Target="../ink/ink200.xml"/><Relationship Id="rId36" Type="http://schemas.openxmlformats.org/officeDocument/2006/relationships/customXml" Target="../ink/ink204.xml"/><Relationship Id="rId10" Type="http://schemas.openxmlformats.org/officeDocument/2006/relationships/customXml" Target="../ink/ink191.xml"/><Relationship Id="rId19" Type="http://schemas.openxmlformats.org/officeDocument/2006/relationships/image" Target="../media/image193.png"/><Relationship Id="rId31" Type="http://schemas.openxmlformats.org/officeDocument/2006/relationships/image" Target="../media/image199.png"/><Relationship Id="rId4" Type="http://schemas.openxmlformats.org/officeDocument/2006/relationships/customXml" Target="../ink/ink188.xml"/><Relationship Id="rId9" Type="http://schemas.openxmlformats.org/officeDocument/2006/relationships/image" Target="../media/image188.png"/><Relationship Id="rId14" Type="http://schemas.openxmlformats.org/officeDocument/2006/relationships/customXml" Target="../ink/ink193.xml"/><Relationship Id="rId22" Type="http://schemas.openxmlformats.org/officeDocument/2006/relationships/customXml" Target="../ink/ink197.xml"/><Relationship Id="rId27" Type="http://schemas.openxmlformats.org/officeDocument/2006/relationships/image" Target="../media/image197.png"/><Relationship Id="rId30" Type="http://schemas.openxmlformats.org/officeDocument/2006/relationships/customXml" Target="../ink/ink201.xml"/><Relationship Id="rId35" Type="http://schemas.openxmlformats.org/officeDocument/2006/relationships/image" Target="../media/image201.png"/><Relationship Id="rId8" Type="http://schemas.openxmlformats.org/officeDocument/2006/relationships/customXml" Target="../ink/ink190.xml"/><Relationship Id="rId3" Type="http://schemas.openxmlformats.org/officeDocument/2006/relationships/image" Target="../media/image185.png"/></Relationships>
</file>

<file path=ppt/slides/_rels/slide6.xml.rels><?xml version="1.0" encoding="UTF-8" standalone="yes"?>
<Relationships xmlns="http://schemas.openxmlformats.org/package/2006/relationships"><Relationship Id="rId117" Type="http://schemas.openxmlformats.org/officeDocument/2006/relationships/image" Target="../media/image260.png"/><Relationship Id="rId21" Type="http://schemas.openxmlformats.org/officeDocument/2006/relationships/image" Target="../media/image213.png"/><Relationship Id="rId42" Type="http://schemas.openxmlformats.org/officeDocument/2006/relationships/customXml" Target="../ink/ink226.xml"/><Relationship Id="rId63" Type="http://schemas.openxmlformats.org/officeDocument/2006/relationships/image" Target="../media/image233.png"/><Relationship Id="rId84" Type="http://schemas.openxmlformats.org/officeDocument/2006/relationships/customXml" Target="../ink/ink247.xml"/><Relationship Id="rId138" Type="http://schemas.openxmlformats.org/officeDocument/2006/relationships/customXml" Target="../ink/ink274.xml"/><Relationship Id="rId159" Type="http://schemas.openxmlformats.org/officeDocument/2006/relationships/image" Target="../media/image281.png"/><Relationship Id="rId170" Type="http://schemas.openxmlformats.org/officeDocument/2006/relationships/customXml" Target="../ink/ink290.xml"/><Relationship Id="rId191" Type="http://schemas.openxmlformats.org/officeDocument/2006/relationships/image" Target="../media/image297.png"/><Relationship Id="rId205" Type="http://schemas.openxmlformats.org/officeDocument/2006/relationships/image" Target="../media/image304.png"/><Relationship Id="rId226" Type="http://schemas.openxmlformats.org/officeDocument/2006/relationships/customXml" Target="../ink/ink318.xml"/><Relationship Id="rId107" Type="http://schemas.openxmlformats.org/officeDocument/2006/relationships/image" Target="../media/image255.png"/><Relationship Id="rId11" Type="http://schemas.openxmlformats.org/officeDocument/2006/relationships/image" Target="../media/image208.png"/><Relationship Id="rId32" Type="http://schemas.openxmlformats.org/officeDocument/2006/relationships/customXml" Target="../ink/ink221.xml"/><Relationship Id="rId53" Type="http://schemas.openxmlformats.org/officeDocument/2006/relationships/image" Target="../media/image228.png"/><Relationship Id="rId74" Type="http://schemas.openxmlformats.org/officeDocument/2006/relationships/customXml" Target="../ink/ink242.xml"/><Relationship Id="rId128" Type="http://schemas.openxmlformats.org/officeDocument/2006/relationships/customXml" Target="../ink/ink269.xml"/><Relationship Id="rId149" Type="http://schemas.openxmlformats.org/officeDocument/2006/relationships/image" Target="../media/image276.png"/><Relationship Id="rId5" Type="http://schemas.openxmlformats.org/officeDocument/2006/relationships/image" Target="../media/image205.png"/><Relationship Id="rId95" Type="http://schemas.openxmlformats.org/officeDocument/2006/relationships/image" Target="../media/image249.png"/><Relationship Id="rId160" Type="http://schemas.openxmlformats.org/officeDocument/2006/relationships/customXml" Target="../ink/ink285.xml"/><Relationship Id="rId181" Type="http://schemas.openxmlformats.org/officeDocument/2006/relationships/image" Target="../media/image292.png"/><Relationship Id="rId216" Type="http://schemas.openxmlformats.org/officeDocument/2006/relationships/customXml" Target="../ink/ink313.xml"/><Relationship Id="rId22" Type="http://schemas.openxmlformats.org/officeDocument/2006/relationships/customXml" Target="../ink/ink216.xml"/><Relationship Id="rId43" Type="http://schemas.openxmlformats.org/officeDocument/2006/relationships/image" Target="../media/image223.png"/><Relationship Id="rId64" Type="http://schemas.openxmlformats.org/officeDocument/2006/relationships/customXml" Target="../ink/ink237.xml"/><Relationship Id="rId118" Type="http://schemas.openxmlformats.org/officeDocument/2006/relationships/customXml" Target="../ink/ink264.xml"/><Relationship Id="rId139" Type="http://schemas.openxmlformats.org/officeDocument/2006/relationships/image" Target="../media/image271.png"/><Relationship Id="rId85" Type="http://schemas.openxmlformats.org/officeDocument/2006/relationships/image" Target="../media/image244.png"/><Relationship Id="rId150" Type="http://schemas.openxmlformats.org/officeDocument/2006/relationships/customXml" Target="../ink/ink280.xml"/><Relationship Id="rId171" Type="http://schemas.openxmlformats.org/officeDocument/2006/relationships/image" Target="../media/image287.png"/><Relationship Id="rId192" Type="http://schemas.openxmlformats.org/officeDocument/2006/relationships/customXml" Target="../ink/ink301.xml"/><Relationship Id="rId206" Type="http://schemas.openxmlformats.org/officeDocument/2006/relationships/customXml" Target="../ink/ink308.xml"/><Relationship Id="rId227" Type="http://schemas.openxmlformats.org/officeDocument/2006/relationships/image" Target="../media/image315.png"/><Relationship Id="rId12" Type="http://schemas.openxmlformats.org/officeDocument/2006/relationships/customXml" Target="../ink/ink211.xml"/><Relationship Id="rId33" Type="http://schemas.openxmlformats.org/officeDocument/2006/relationships/image" Target="../media/image15.png"/><Relationship Id="rId108" Type="http://schemas.openxmlformats.org/officeDocument/2006/relationships/customXml" Target="../ink/ink259.xml"/><Relationship Id="rId129" Type="http://schemas.openxmlformats.org/officeDocument/2006/relationships/image" Target="../media/image266.png"/><Relationship Id="rId54" Type="http://schemas.openxmlformats.org/officeDocument/2006/relationships/customXml" Target="../ink/ink232.xml"/><Relationship Id="rId75" Type="http://schemas.openxmlformats.org/officeDocument/2006/relationships/image" Target="../media/image239.png"/><Relationship Id="rId96" Type="http://schemas.openxmlformats.org/officeDocument/2006/relationships/customXml" Target="../ink/ink253.xml"/><Relationship Id="rId140" Type="http://schemas.openxmlformats.org/officeDocument/2006/relationships/customXml" Target="../ink/ink275.xml"/><Relationship Id="rId161" Type="http://schemas.openxmlformats.org/officeDocument/2006/relationships/image" Target="../media/image282.png"/><Relationship Id="rId182" Type="http://schemas.openxmlformats.org/officeDocument/2006/relationships/customXml" Target="../ink/ink296.xml"/><Relationship Id="rId217" Type="http://schemas.openxmlformats.org/officeDocument/2006/relationships/image" Target="../media/image310.png"/><Relationship Id="rId6" Type="http://schemas.openxmlformats.org/officeDocument/2006/relationships/customXml" Target="../ink/ink208.xml"/><Relationship Id="rId23" Type="http://schemas.openxmlformats.org/officeDocument/2006/relationships/image" Target="../media/image214.png"/><Relationship Id="rId119" Type="http://schemas.openxmlformats.org/officeDocument/2006/relationships/image" Target="../media/image261.png"/><Relationship Id="rId44" Type="http://schemas.openxmlformats.org/officeDocument/2006/relationships/customXml" Target="../ink/ink227.xml"/><Relationship Id="rId65" Type="http://schemas.openxmlformats.org/officeDocument/2006/relationships/image" Target="../media/image234.png"/><Relationship Id="rId86" Type="http://schemas.openxmlformats.org/officeDocument/2006/relationships/customXml" Target="../ink/ink248.xml"/><Relationship Id="rId130" Type="http://schemas.openxmlformats.org/officeDocument/2006/relationships/customXml" Target="../ink/ink270.xml"/><Relationship Id="rId151" Type="http://schemas.openxmlformats.org/officeDocument/2006/relationships/image" Target="../media/image277.png"/><Relationship Id="rId172" Type="http://schemas.openxmlformats.org/officeDocument/2006/relationships/customXml" Target="../ink/ink291.xml"/><Relationship Id="rId193" Type="http://schemas.openxmlformats.org/officeDocument/2006/relationships/image" Target="../media/image298.png"/><Relationship Id="rId207" Type="http://schemas.openxmlformats.org/officeDocument/2006/relationships/image" Target="../media/image305.png"/><Relationship Id="rId228" Type="http://schemas.openxmlformats.org/officeDocument/2006/relationships/customXml" Target="../ink/ink319.xml"/><Relationship Id="rId13" Type="http://schemas.openxmlformats.org/officeDocument/2006/relationships/image" Target="../media/image209.png"/><Relationship Id="rId109" Type="http://schemas.openxmlformats.org/officeDocument/2006/relationships/image" Target="../media/image256.png"/><Relationship Id="rId34" Type="http://schemas.openxmlformats.org/officeDocument/2006/relationships/customXml" Target="../ink/ink222.xml"/><Relationship Id="rId55" Type="http://schemas.openxmlformats.org/officeDocument/2006/relationships/image" Target="../media/image229.png"/><Relationship Id="rId76" Type="http://schemas.openxmlformats.org/officeDocument/2006/relationships/customXml" Target="../ink/ink243.xml"/><Relationship Id="rId97" Type="http://schemas.openxmlformats.org/officeDocument/2006/relationships/image" Target="../media/image250.png"/><Relationship Id="rId120" Type="http://schemas.openxmlformats.org/officeDocument/2006/relationships/customXml" Target="../ink/ink265.xml"/><Relationship Id="rId141" Type="http://schemas.openxmlformats.org/officeDocument/2006/relationships/image" Target="../media/image272.png"/><Relationship Id="rId7" Type="http://schemas.openxmlformats.org/officeDocument/2006/relationships/image" Target="../media/image206.png"/><Relationship Id="rId162" Type="http://schemas.openxmlformats.org/officeDocument/2006/relationships/customXml" Target="../ink/ink286.xml"/><Relationship Id="rId183" Type="http://schemas.openxmlformats.org/officeDocument/2006/relationships/image" Target="../media/image293.png"/><Relationship Id="rId218" Type="http://schemas.openxmlformats.org/officeDocument/2006/relationships/customXml" Target="../ink/ink314.xml"/><Relationship Id="rId24" Type="http://schemas.openxmlformats.org/officeDocument/2006/relationships/customXml" Target="../ink/ink217.xml"/><Relationship Id="rId45" Type="http://schemas.openxmlformats.org/officeDocument/2006/relationships/image" Target="../media/image224.png"/><Relationship Id="rId66" Type="http://schemas.openxmlformats.org/officeDocument/2006/relationships/customXml" Target="../ink/ink238.xml"/><Relationship Id="rId87" Type="http://schemas.openxmlformats.org/officeDocument/2006/relationships/image" Target="../media/image245.png"/><Relationship Id="rId110" Type="http://schemas.openxmlformats.org/officeDocument/2006/relationships/customXml" Target="../ink/ink260.xml"/><Relationship Id="rId131" Type="http://schemas.openxmlformats.org/officeDocument/2006/relationships/image" Target="../media/image267.png"/><Relationship Id="rId152" Type="http://schemas.openxmlformats.org/officeDocument/2006/relationships/customXml" Target="../ink/ink281.xml"/><Relationship Id="rId173" Type="http://schemas.openxmlformats.org/officeDocument/2006/relationships/image" Target="../media/image288.png"/><Relationship Id="rId194" Type="http://schemas.openxmlformats.org/officeDocument/2006/relationships/customXml" Target="../ink/ink302.xml"/><Relationship Id="rId208" Type="http://schemas.openxmlformats.org/officeDocument/2006/relationships/customXml" Target="../ink/ink309.xml"/><Relationship Id="rId229" Type="http://schemas.openxmlformats.org/officeDocument/2006/relationships/image" Target="../media/image316.png"/><Relationship Id="rId14" Type="http://schemas.openxmlformats.org/officeDocument/2006/relationships/customXml" Target="../ink/ink212.xml"/><Relationship Id="rId35" Type="http://schemas.openxmlformats.org/officeDocument/2006/relationships/image" Target="../media/image219.png"/><Relationship Id="rId56" Type="http://schemas.openxmlformats.org/officeDocument/2006/relationships/customXml" Target="../ink/ink233.xml"/><Relationship Id="rId77" Type="http://schemas.openxmlformats.org/officeDocument/2006/relationships/image" Target="../media/image240.png"/><Relationship Id="rId100" Type="http://schemas.openxmlformats.org/officeDocument/2006/relationships/customXml" Target="../ink/ink255.xml"/><Relationship Id="rId8" Type="http://schemas.openxmlformats.org/officeDocument/2006/relationships/customXml" Target="../ink/ink209.xml"/><Relationship Id="rId98" Type="http://schemas.openxmlformats.org/officeDocument/2006/relationships/customXml" Target="../ink/ink254.xml"/><Relationship Id="rId121" Type="http://schemas.openxmlformats.org/officeDocument/2006/relationships/image" Target="../media/image262.png"/><Relationship Id="rId142" Type="http://schemas.openxmlformats.org/officeDocument/2006/relationships/customXml" Target="../ink/ink276.xml"/><Relationship Id="rId163" Type="http://schemas.openxmlformats.org/officeDocument/2006/relationships/image" Target="../media/image283.png"/><Relationship Id="rId184" Type="http://schemas.openxmlformats.org/officeDocument/2006/relationships/customXml" Target="../ink/ink297.xml"/><Relationship Id="rId219" Type="http://schemas.openxmlformats.org/officeDocument/2006/relationships/image" Target="../media/image311.png"/><Relationship Id="rId25" Type="http://schemas.openxmlformats.org/officeDocument/2006/relationships/image" Target="../media/image215.png"/><Relationship Id="rId46" Type="http://schemas.openxmlformats.org/officeDocument/2006/relationships/customXml" Target="../ink/ink228.xml"/><Relationship Id="rId67" Type="http://schemas.openxmlformats.org/officeDocument/2006/relationships/image" Target="../media/image235.png"/><Relationship Id="rId116" Type="http://schemas.openxmlformats.org/officeDocument/2006/relationships/customXml" Target="../ink/ink263.xml"/><Relationship Id="rId137" Type="http://schemas.openxmlformats.org/officeDocument/2006/relationships/image" Target="../media/image270.png"/><Relationship Id="rId158" Type="http://schemas.openxmlformats.org/officeDocument/2006/relationships/customXml" Target="../ink/ink284.xml"/><Relationship Id="rId20" Type="http://schemas.openxmlformats.org/officeDocument/2006/relationships/customXml" Target="../ink/ink215.xml"/><Relationship Id="rId41" Type="http://schemas.openxmlformats.org/officeDocument/2006/relationships/image" Target="../media/image222.png"/><Relationship Id="rId62" Type="http://schemas.openxmlformats.org/officeDocument/2006/relationships/customXml" Target="../ink/ink236.xml"/><Relationship Id="rId83" Type="http://schemas.openxmlformats.org/officeDocument/2006/relationships/image" Target="../media/image243.png"/><Relationship Id="rId88" Type="http://schemas.openxmlformats.org/officeDocument/2006/relationships/customXml" Target="../ink/ink249.xml"/><Relationship Id="rId111" Type="http://schemas.openxmlformats.org/officeDocument/2006/relationships/image" Target="../media/image257.png"/><Relationship Id="rId132" Type="http://schemas.openxmlformats.org/officeDocument/2006/relationships/customXml" Target="../ink/ink271.xml"/><Relationship Id="rId153" Type="http://schemas.openxmlformats.org/officeDocument/2006/relationships/image" Target="../media/image278.png"/><Relationship Id="rId174" Type="http://schemas.openxmlformats.org/officeDocument/2006/relationships/customXml" Target="../ink/ink292.xml"/><Relationship Id="rId179" Type="http://schemas.openxmlformats.org/officeDocument/2006/relationships/image" Target="../media/image291.png"/><Relationship Id="rId195" Type="http://schemas.openxmlformats.org/officeDocument/2006/relationships/image" Target="../media/image299.png"/><Relationship Id="rId209" Type="http://schemas.openxmlformats.org/officeDocument/2006/relationships/image" Target="../media/image306.png"/><Relationship Id="rId190" Type="http://schemas.openxmlformats.org/officeDocument/2006/relationships/customXml" Target="../ink/ink300.xml"/><Relationship Id="rId204" Type="http://schemas.openxmlformats.org/officeDocument/2006/relationships/customXml" Target="../ink/ink307.xml"/><Relationship Id="rId220" Type="http://schemas.openxmlformats.org/officeDocument/2006/relationships/customXml" Target="../ink/ink315.xml"/><Relationship Id="rId225" Type="http://schemas.openxmlformats.org/officeDocument/2006/relationships/image" Target="../media/image314.png"/><Relationship Id="rId15" Type="http://schemas.openxmlformats.org/officeDocument/2006/relationships/image" Target="../media/image210.png"/><Relationship Id="rId36" Type="http://schemas.openxmlformats.org/officeDocument/2006/relationships/customXml" Target="../ink/ink223.xml"/><Relationship Id="rId57" Type="http://schemas.openxmlformats.org/officeDocument/2006/relationships/image" Target="../media/image230.png"/><Relationship Id="rId106" Type="http://schemas.openxmlformats.org/officeDocument/2006/relationships/customXml" Target="../ink/ink258.xml"/><Relationship Id="rId127" Type="http://schemas.openxmlformats.org/officeDocument/2006/relationships/image" Target="../media/image265.png"/><Relationship Id="rId10" Type="http://schemas.openxmlformats.org/officeDocument/2006/relationships/customXml" Target="../ink/ink210.xml"/><Relationship Id="rId31" Type="http://schemas.openxmlformats.org/officeDocument/2006/relationships/image" Target="../media/image218.png"/><Relationship Id="rId52" Type="http://schemas.openxmlformats.org/officeDocument/2006/relationships/customXml" Target="../ink/ink231.xml"/><Relationship Id="rId73" Type="http://schemas.openxmlformats.org/officeDocument/2006/relationships/image" Target="../media/image238.png"/><Relationship Id="rId78" Type="http://schemas.openxmlformats.org/officeDocument/2006/relationships/customXml" Target="../ink/ink244.xml"/><Relationship Id="rId94" Type="http://schemas.openxmlformats.org/officeDocument/2006/relationships/customXml" Target="../ink/ink252.xml"/><Relationship Id="rId99" Type="http://schemas.openxmlformats.org/officeDocument/2006/relationships/image" Target="../media/image251.png"/><Relationship Id="rId101" Type="http://schemas.openxmlformats.org/officeDocument/2006/relationships/image" Target="../media/image252.png"/><Relationship Id="rId122" Type="http://schemas.openxmlformats.org/officeDocument/2006/relationships/customXml" Target="../ink/ink266.xml"/><Relationship Id="rId143" Type="http://schemas.openxmlformats.org/officeDocument/2006/relationships/image" Target="../media/image273.png"/><Relationship Id="rId148" Type="http://schemas.openxmlformats.org/officeDocument/2006/relationships/customXml" Target="../ink/ink279.xml"/><Relationship Id="rId164" Type="http://schemas.openxmlformats.org/officeDocument/2006/relationships/customXml" Target="../ink/ink287.xml"/><Relationship Id="rId169" Type="http://schemas.openxmlformats.org/officeDocument/2006/relationships/image" Target="../media/image286.png"/><Relationship Id="rId185" Type="http://schemas.openxmlformats.org/officeDocument/2006/relationships/image" Target="../media/image294.png"/><Relationship Id="rId4" Type="http://schemas.openxmlformats.org/officeDocument/2006/relationships/customXml" Target="../ink/ink207.xml"/><Relationship Id="rId9" Type="http://schemas.openxmlformats.org/officeDocument/2006/relationships/image" Target="../media/image207.png"/><Relationship Id="rId180" Type="http://schemas.openxmlformats.org/officeDocument/2006/relationships/customXml" Target="../ink/ink295.xml"/><Relationship Id="rId210" Type="http://schemas.openxmlformats.org/officeDocument/2006/relationships/customXml" Target="../ink/ink310.xml"/><Relationship Id="rId215" Type="http://schemas.openxmlformats.org/officeDocument/2006/relationships/image" Target="../media/image309.png"/><Relationship Id="rId26" Type="http://schemas.openxmlformats.org/officeDocument/2006/relationships/customXml" Target="../ink/ink218.xml"/><Relationship Id="rId47" Type="http://schemas.openxmlformats.org/officeDocument/2006/relationships/image" Target="../media/image225.png"/><Relationship Id="rId68" Type="http://schemas.openxmlformats.org/officeDocument/2006/relationships/customXml" Target="../ink/ink239.xml"/><Relationship Id="rId89" Type="http://schemas.openxmlformats.org/officeDocument/2006/relationships/image" Target="../media/image246.png"/><Relationship Id="rId112" Type="http://schemas.openxmlformats.org/officeDocument/2006/relationships/customXml" Target="../ink/ink261.xml"/><Relationship Id="rId133" Type="http://schemas.openxmlformats.org/officeDocument/2006/relationships/image" Target="../media/image268.png"/><Relationship Id="rId154" Type="http://schemas.openxmlformats.org/officeDocument/2006/relationships/customXml" Target="../ink/ink282.xml"/><Relationship Id="rId175" Type="http://schemas.openxmlformats.org/officeDocument/2006/relationships/image" Target="../media/image289.png"/><Relationship Id="rId196" Type="http://schemas.openxmlformats.org/officeDocument/2006/relationships/customXml" Target="../ink/ink303.xml"/><Relationship Id="rId200" Type="http://schemas.openxmlformats.org/officeDocument/2006/relationships/customXml" Target="../ink/ink305.xml"/><Relationship Id="rId16" Type="http://schemas.openxmlformats.org/officeDocument/2006/relationships/customXml" Target="../ink/ink213.xml"/><Relationship Id="rId221" Type="http://schemas.openxmlformats.org/officeDocument/2006/relationships/image" Target="../media/image312.png"/><Relationship Id="rId37" Type="http://schemas.openxmlformats.org/officeDocument/2006/relationships/image" Target="../media/image220.png"/><Relationship Id="rId58" Type="http://schemas.openxmlformats.org/officeDocument/2006/relationships/customXml" Target="../ink/ink234.xml"/><Relationship Id="rId79" Type="http://schemas.openxmlformats.org/officeDocument/2006/relationships/image" Target="../media/image241.png"/><Relationship Id="rId102" Type="http://schemas.openxmlformats.org/officeDocument/2006/relationships/customXml" Target="../ink/ink256.xml"/><Relationship Id="rId123" Type="http://schemas.openxmlformats.org/officeDocument/2006/relationships/image" Target="../media/image263.png"/><Relationship Id="rId144" Type="http://schemas.openxmlformats.org/officeDocument/2006/relationships/customXml" Target="../ink/ink277.xml"/><Relationship Id="rId90" Type="http://schemas.openxmlformats.org/officeDocument/2006/relationships/customXml" Target="../ink/ink250.xml"/><Relationship Id="rId165" Type="http://schemas.openxmlformats.org/officeDocument/2006/relationships/image" Target="../media/image284.png"/><Relationship Id="rId186" Type="http://schemas.openxmlformats.org/officeDocument/2006/relationships/customXml" Target="../ink/ink298.xml"/><Relationship Id="rId211" Type="http://schemas.openxmlformats.org/officeDocument/2006/relationships/image" Target="../media/image307.png"/><Relationship Id="rId27" Type="http://schemas.openxmlformats.org/officeDocument/2006/relationships/image" Target="../media/image216.png"/><Relationship Id="rId48" Type="http://schemas.openxmlformats.org/officeDocument/2006/relationships/customXml" Target="../ink/ink229.xml"/><Relationship Id="rId69" Type="http://schemas.openxmlformats.org/officeDocument/2006/relationships/image" Target="../media/image236.png"/><Relationship Id="rId113" Type="http://schemas.openxmlformats.org/officeDocument/2006/relationships/image" Target="../media/image258.png"/><Relationship Id="rId134" Type="http://schemas.openxmlformats.org/officeDocument/2006/relationships/customXml" Target="../ink/ink272.xml"/><Relationship Id="rId80" Type="http://schemas.openxmlformats.org/officeDocument/2006/relationships/customXml" Target="../ink/ink245.xml"/><Relationship Id="rId155" Type="http://schemas.openxmlformats.org/officeDocument/2006/relationships/image" Target="../media/image279.png"/><Relationship Id="rId176" Type="http://schemas.openxmlformats.org/officeDocument/2006/relationships/customXml" Target="../ink/ink293.xml"/><Relationship Id="rId197" Type="http://schemas.openxmlformats.org/officeDocument/2006/relationships/image" Target="../media/image300.png"/><Relationship Id="rId201" Type="http://schemas.openxmlformats.org/officeDocument/2006/relationships/image" Target="../media/image302.png"/><Relationship Id="rId222" Type="http://schemas.openxmlformats.org/officeDocument/2006/relationships/customXml" Target="../ink/ink316.xml"/><Relationship Id="rId17" Type="http://schemas.openxmlformats.org/officeDocument/2006/relationships/image" Target="../media/image211.png"/><Relationship Id="rId38" Type="http://schemas.openxmlformats.org/officeDocument/2006/relationships/customXml" Target="../ink/ink224.xml"/><Relationship Id="rId59" Type="http://schemas.openxmlformats.org/officeDocument/2006/relationships/image" Target="../media/image231.png"/><Relationship Id="rId103" Type="http://schemas.openxmlformats.org/officeDocument/2006/relationships/image" Target="../media/image253.png"/><Relationship Id="rId124" Type="http://schemas.openxmlformats.org/officeDocument/2006/relationships/customXml" Target="../ink/ink267.xml"/><Relationship Id="rId70" Type="http://schemas.openxmlformats.org/officeDocument/2006/relationships/customXml" Target="../ink/ink240.xml"/><Relationship Id="rId91" Type="http://schemas.openxmlformats.org/officeDocument/2006/relationships/image" Target="../media/image247.png"/><Relationship Id="rId145" Type="http://schemas.openxmlformats.org/officeDocument/2006/relationships/image" Target="../media/image274.png"/><Relationship Id="rId166" Type="http://schemas.openxmlformats.org/officeDocument/2006/relationships/customXml" Target="../ink/ink288.xml"/><Relationship Id="rId187" Type="http://schemas.openxmlformats.org/officeDocument/2006/relationships/image" Target="../media/image295.png"/><Relationship Id="rId1" Type="http://schemas.openxmlformats.org/officeDocument/2006/relationships/slideLayout" Target="../slideLayouts/slideLayout7.xml"/><Relationship Id="rId212" Type="http://schemas.openxmlformats.org/officeDocument/2006/relationships/customXml" Target="../ink/ink311.xml"/><Relationship Id="rId28" Type="http://schemas.openxmlformats.org/officeDocument/2006/relationships/customXml" Target="../ink/ink219.xml"/><Relationship Id="rId49" Type="http://schemas.openxmlformats.org/officeDocument/2006/relationships/image" Target="../media/image226.png"/><Relationship Id="rId114" Type="http://schemas.openxmlformats.org/officeDocument/2006/relationships/customXml" Target="../ink/ink262.xml"/><Relationship Id="rId60" Type="http://schemas.openxmlformats.org/officeDocument/2006/relationships/customXml" Target="../ink/ink235.xml"/><Relationship Id="rId81" Type="http://schemas.openxmlformats.org/officeDocument/2006/relationships/image" Target="../media/image242.png"/><Relationship Id="rId135" Type="http://schemas.openxmlformats.org/officeDocument/2006/relationships/image" Target="../media/image269.png"/><Relationship Id="rId156" Type="http://schemas.openxmlformats.org/officeDocument/2006/relationships/customXml" Target="../ink/ink283.xml"/><Relationship Id="rId177" Type="http://schemas.openxmlformats.org/officeDocument/2006/relationships/image" Target="../media/image290.png"/><Relationship Id="rId198" Type="http://schemas.openxmlformats.org/officeDocument/2006/relationships/customXml" Target="../ink/ink304.xml"/><Relationship Id="rId202" Type="http://schemas.openxmlformats.org/officeDocument/2006/relationships/customXml" Target="../ink/ink306.xml"/><Relationship Id="rId223" Type="http://schemas.openxmlformats.org/officeDocument/2006/relationships/image" Target="../media/image313.png"/><Relationship Id="rId18" Type="http://schemas.openxmlformats.org/officeDocument/2006/relationships/customXml" Target="../ink/ink214.xml"/><Relationship Id="rId39" Type="http://schemas.openxmlformats.org/officeDocument/2006/relationships/image" Target="../media/image221.png"/><Relationship Id="rId50" Type="http://schemas.openxmlformats.org/officeDocument/2006/relationships/customXml" Target="../ink/ink230.xml"/><Relationship Id="rId104" Type="http://schemas.openxmlformats.org/officeDocument/2006/relationships/customXml" Target="../ink/ink257.xml"/><Relationship Id="rId125" Type="http://schemas.openxmlformats.org/officeDocument/2006/relationships/image" Target="../media/image264.png"/><Relationship Id="rId146" Type="http://schemas.openxmlformats.org/officeDocument/2006/relationships/customXml" Target="../ink/ink278.xml"/><Relationship Id="rId167" Type="http://schemas.openxmlformats.org/officeDocument/2006/relationships/image" Target="../media/image285.png"/><Relationship Id="rId188" Type="http://schemas.openxmlformats.org/officeDocument/2006/relationships/customXml" Target="../ink/ink299.xml"/><Relationship Id="rId71" Type="http://schemas.openxmlformats.org/officeDocument/2006/relationships/image" Target="../media/image237.png"/><Relationship Id="rId92" Type="http://schemas.openxmlformats.org/officeDocument/2006/relationships/customXml" Target="../ink/ink251.xml"/><Relationship Id="rId213" Type="http://schemas.openxmlformats.org/officeDocument/2006/relationships/image" Target="../media/image308.png"/><Relationship Id="rId2" Type="http://schemas.openxmlformats.org/officeDocument/2006/relationships/customXml" Target="../ink/ink206.xml"/><Relationship Id="rId29" Type="http://schemas.openxmlformats.org/officeDocument/2006/relationships/image" Target="../media/image217.png"/><Relationship Id="rId40" Type="http://schemas.openxmlformats.org/officeDocument/2006/relationships/customXml" Target="../ink/ink225.xml"/><Relationship Id="rId115" Type="http://schemas.openxmlformats.org/officeDocument/2006/relationships/image" Target="../media/image259.png"/><Relationship Id="rId136" Type="http://schemas.openxmlformats.org/officeDocument/2006/relationships/customXml" Target="../ink/ink273.xml"/><Relationship Id="rId157" Type="http://schemas.openxmlformats.org/officeDocument/2006/relationships/image" Target="../media/image280.png"/><Relationship Id="rId178" Type="http://schemas.openxmlformats.org/officeDocument/2006/relationships/customXml" Target="../ink/ink294.xml"/><Relationship Id="rId61" Type="http://schemas.openxmlformats.org/officeDocument/2006/relationships/image" Target="../media/image232.png"/><Relationship Id="rId82" Type="http://schemas.openxmlformats.org/officeDocument/2006/relationships/customXml" Target="../ink/ink246.xml"/><Relationship Id="rId199" Type="http://schemas.openxmlformats.org/officeDocument/2006/relationships/image" Target="../media/image301.png"/><Relationship Id="rId203" Type="http://schemas.openxmlformats.org/officeDocument/2006/relationships/image" Target="../media/image303.png"/><Relationship Id="rId19" Type="http://schemas.openxmlformats.org/officeDocument/2006/relationships/image" Target="../media/image212.png"/><Relationship Id="rId224" Type="http://schemas.openxmlformats.org/officeDocument/2006/relationships/customXml" Target="../ink/ink317.xml"/><Relationship Id="rId30" Type="http://schemas.openxmlformats.org/officeDocument/2006/relationships/customXml" Target="../ink/ink220.xml"/><Relationship Id="rId105" Type="http://schemas.openxmlformats.org/officeDocument/2006/relationships/image" Target="../media/image254.png"/><Relationship Id="rId126" Type="http://schemas.openxmlformats.org/officeDocument/2006/relationships/customXml" Target="../ink/ink268.xml"/><Relationship Id="rId147" Type="http://schemas.openxmlformats.org/officeDocument/2006/relationships/image" Target="../media/image275.png"/><Relationship Id="rId168" Type="http://schemas.openxmlformats.org/officeDocument/2006/relationships/customXml" Target="../ink/ink289.xml"/><Relationship Id="rId51" Type="http://schemas.openxmlformats.org/officeDocument/2006/relationships/image" Target="../media/image227.png"/><Relationship Id="rId72" Type="http://schemas.openxmlformats.org/officeDocument/2006/relationships/customXml" Target="../ink/ink241.xml"/><Relationship Id="rId93" Type="http://schemas.openxmlformats.org/officeDocument/2006/relationships/image" Target="../media/image248.png"/><Relationship Id="rId189" Type="http://schemas.openxmlformats.org/officeDocument/2006/relationships/image" Target="../media/image296.png"/><Relationship Id="rId3" Type="http://schemas.openxmlformats.org/officeDocument/2006/relationships/image" Target="../media/image204.png"/><Relationship Id="rId214" Type="http://schemas.openxmlformats.org/officeDocument/2006/relationships/customXml" Target="../ink/ink312.xml"/></Relationships>
</file>

<file path=ppt/slides/_rels/slide7.xml.rels><?xml version="1.0" encoding="UTF-8" standalone="yes"?>
<Relationships xmlns="http://schemas.openxmlformats.org/package/2006/relationships"><Relationship Id="rId8" Type="http://schemas.openxmlformats.org/officeDocument/2006/relationships/customXml" Target="../ink/ink323.xml"/><Relationship Id="rId13" Type="http://schemas.openxmlformats.org/officeDocument/2006/relationships/image" Target="../media/image322.png"/><Relationship Id="rId18" Type="http://schemas.openxmlformats.org/officeDocument/2006/relationships/customXml" Target="../ink/ink328.xml"/><Relationship Id="rId3" Type="http://schemas.openxmlformats.org/officeDocument/2006/relationships/image" Target="../media/image317.png"/><Relationship Id="rId21" Type="http://schemas.openxmlformats.org/officeDocument/2006/relationships/image" Target="../media/image326.png"/><Relationship Id="rId7" Type="http://schemas.openxmlformats.org/officeDocument/2006/relationships/image" Target="../media/image319.png"/><Relationship Id="rId12" Type="http://schemas.openxmlformats.org/officeDocument/2006/relationships/customXml" Target="../ink/ink325.xml"/><Relationship Id="rId17" Type="http://schemas.openxmlformats.org/officeDocument/2006/relationships/image" Target="../media/image324.png"/><Relationship Id="rId2" Type="http://schemas.openxmlformats.org/officeDocument/2006/relationships/customXml" Target="../ink/ink320.xml"/><Relationship Id="rId16" Type="http://schemas.openxmlformats.org/officeDocument/2006/relationships/customXml" Target="../ink/ink327.xml"/><Relationship Id="rId20" Type="http://schemas.openxmlformats.org/officeDocument/2006/relationships/customXml" Target="../ink/ink329.xml"/><Relationship Id="rId1" Type="http://schemas.openxmlformats.org/officeDocument/2006/relationships/slideLayout" Target="../slideLayouts/slideLayout7.xml"/><Relationship Id="rId6" Type="http://schemas.openxmlformats.org/officeDocument/2006/relationships/customXml" Target="../ink/ink322.xml"/><Relationship Id="rId11" Type="http://schemas.openxmlformats.org/officeDocument/2006/relationships/image" Target="../media/image321.png"/><Relationship Id="rId5" Type="http://schemas.openxmlformats.org/officeDocument/2006/relationships/image" Target="../media/image318.png"/><Relationship Id="rId15" Type="http://schemas.openxmlformats.org/officeDocument/2006/relationships/image" Target="../media/image323.png"/><Relationship Id="rId10" Type="http://schemas.openxmlformats.org/officeDocument/2006/relationships/customXml" Target="../ink/ink324.xml"/><Relationship Id="rId19" Type="http://schemas.openxmlformats.org/officeDocument/2006/relationships/image" Target="../media/image325.png"/><Relationship Id="rId4" Type="http://schemas.openxmlformats.org/officeDocument/2006/relationships/customXml" Target="../ink/ink321.xml"/><Relationship Id="rId9" Type="http://schemas.openxmlformats.org/officeDocument/2006/relationships/image" Target="../media/image320.png"/><Relationship Id="rId14" Type="http://schemas.openxmlformats.org/officeDocument/2006/relationships/customXml" Target="../ink/ink326.xml"/></Relationships>
</file>

<file path=ppt/slides/_rels/slide8.xml.rels><?xml version="1.0" encoding="UTF-8" standalone="yes"?>
<Relationships xmlns="http://schemas.openxmlformats.org/package/2006/relationships"><Relationship Id="rId26" Type="http://schemas.openxmlformats.org/officeDocument/2006/relationships/customXml" Target="../ink/ink342.xml"/><Relationship Id="rId117" Type="http://schemas.openxmlformats.org/officeDocument/2006/relationships/image" Target="../media/image384.png"/><Relationship Id="rId21" Type="http://schemas.openxmlformats.org/officeDocument/2006/relationships/image" Target="../media/image336.png"/><Relationship Id="rId42" Type="http://schemas.openxmlformats.org/officeDocument/2006/relationships/customXml" Target="../ink/ink350.xml"/><Relationship Id="rId47" Type="http://schemas.openxmlformats.org/officeDocument/2006/relationships/image" Target="../media/image349.png"/><Relationship Id="rId63" Type="http://schemas.openxmlformats.org/officeDocument/2006/relationships/image" Target="../media/image357.png"/><Relationship Id="rId68" Type="http://schemas.openxmlformats.org/officeDocument/2006/relationships/customXml" Target="../ink/ink363.xml"/><Relationship Id="rId84" Type="http://schemas.openxmlformats.org/officeDocument/2006/relationships/customXml" Target="../ink/ink371.xml"/><Relationship Id="rId89" Type="http://schemas.openxmlformats.org/officeDocument/2006/relationships/image" Target="../media/image370.png"/><Relationship Id="rId112" Type="http://schemas.openxmlformats.org/officeDocument/2006/relationships/customXml" Target="../ink/ink385.xml"/><Relationship Id="rId16" Type="http://schemas.openxmlformats.org/officeDocument/2006/relationships/customXml" Target="../ink/ink337.xml"/><Relationship Id="rId107" Type="http://schemas.openxmlformats.org/officeDocument/2006/relationships/image" Target="../media/image379.png"/><Relationship Id="rId11" Type="http://schemas.openxmlformats.org/officeDocument/2006/relationships/image" Target="../media/image331.png"/><Relationship Id="rId32" Type="http://schemas.openxmlformats.org/officeDocument/2006/relationships/customXml" Target="../ink/ink345.xml"/><Relationship Id="rId37" Type="http://schemas.openxmlformats.org/officeDocument/2006/relationships/image" Target="../media/image344.png"/><Relationship Id="rId53" Type="http://schemas.openxmlformats.org/officeDocument/2006/relationships/image" Target="../media/image352.png"/><Relationship Id="rId58" Type="http://schemas.openxmlformats.org/officeDocument/2006/relationships/customXml" Target="../ink/ink358.xml"/><Relationship Id="rId74" Type="http://schemas.openxmlformats.org/officeDocument/2006/relationships/customXml" Target="../ink/ink366.xml"/><Relationship Id="rId79" Type="http://schemas.openxmlformats.org/officeDocument/2006/relationships/image" Target="../media/image365.png"/><Relationship Id="rId102" Type="http://schemas.openxmlformats.org/officeDocument/2006/relationships/customXml" Target="../ink/ink380.xml"/><Relationship Id="rId123" Type="http://schemas.openxmlformats.org/officeDocument/2006/relationships/image" Target="../media/image387.png"/><Relationship Id="rId5" Type="http://schemas.openxmlformats.org/officeDocument/2006/relationships/image" Target="../media/image328.png"/><Relationship Id="rId90" Type="http://schemas.openxmlformats.org/officeDocument/2006/relationships/customXml" Target="../ink/ink374.xml"/><Relationship Id="rId95" Type="http://schemas.openxmlformats.org/officeDocument/2006/relationships/image" Target="../media/image373.png"/><Relationship Id="rId22" Type="http://schemas.openxmlformats.org/officeDocument/2006/relationships/customXml" Target="../ink/ink340.xml"/><Relationship Id="rId27" Type="http://schemas.openxmlformats.org/officeDocument/2006/relationships/image" Target="../media/image339.png"/><Relationship Id="rId43" Type="http://schemas.openxmlformats.org/officeDocument/2006/relationships/image" Target="../media/image347.png"/><Relationship Id="rId48" Type="http://schemas.openxmlformats.org/officeDocument/2006/relationships/customXml" Target="../ink/ink353.xml"/><Relationship Id="rId64" Type="http://schemas.openxmlformats.org/officeDocument/2006/relationships/customXml" Target="../ink/ink361.xml"/><Relationship Id="rId69" Type="http://schemas.openxmlformats.org/officeDocument/2006/relationships/image" Target="../media/image360.png"/><Relationship Id="rId113" Type="http://schemas.openxmlformats.org/officeDocument/2006/relationships/image" Target="../media/image382.png"/><Relationship Id="rId118" Type="http://schemas.openxmlformats.org/officeDocument/2006/relationships/customXml" Target="../ink/ink388.xml"/><Relationship Id="rId80" Type="http://schemas.openxmlformats.org/officeDocument/2006/relationships/customXml" Target="../ink/ink369.xml"/><Relationship Id="rId85" Type="http://schemas.openxmlformats.org/officeDocument/2006/relationships/image" Target="../media/image368.png"/><Relationship Id="rId12" Type="http://schemas.openxmlformats.org/officeDocument/2006/relationships/customXml" Target="../ink/ink335.xml"/><Relationship Id="rId17" Type="http://schemas.openxmlformats.org/officeDocument/2006/relationships/image" Target="../media/image334.png"/><Relationship Id="rId33" Type="http://schemas.openxmlformats.org/officeDocument/2006/relationships/image" Target="../media/image342.png"/><Relationship Id="rId38" Type="http://schemas.openxmlformats.org/officeDocument/2006/relationships/customXml" Target="../ink/ink348.xml"/><Relationship Id="rId59" Type="http://schemas.openxmlformats.org/officeDocument/2006/relationships/image" Target="../media/image355.png"/><Relationship Id="rId103" Type="http://schemas.openxmlformats.org/officeDocument/2006/relationships/image" Target="../media/image377.png"/><Relationship Id="rId108" Type="http://schemas.openxmlformats.org/officeDocument/2006/relationships/customXml" Target="../ink/ink383.xml"/><Relationship Id="rId124" Type="http://schemas.openxmlformats.org/officeDocument/2006/relationships/customXml" Target="../ink/ink391.xml"/><Relationship Id="rId54" Type="http://schemas.openxmlformats.org/officeDocument/2006/relationships/customXml" Target="../ink/ink356.xml"/><Relationship Id="rId70" Type="http://schemas.openxmlformats.org/officeDocument/2006/relationships/customXml" Target="../ink/ink364.xml"/><Relationship Id="rId75" Type="http://schemas.openxmlformats.org/officeDocument/2006/relationships/image" Target="../media/image363.png"/><Relationship Id="rId91" Type="http://schemas.openxmlformats.org/officeDocument/2006/relationships/image" Target="../media/image371.png"/><Relationship Id="rId96" Type="http://schemas.openxmlformats.org/officeDocument/2006/relationships/customXml" Target="../ink/ink377.xml"/><Relationship Id="rId1" Type="http://schemas.openxmlformats.org/officeDocument/2006/relationships/slideLayout" Target="../slideLayouts/slideLayout7.xml"/><Relationship Id="rId6" Type="http://schemas.openxmlformats.org/officeDocument/2006/relationships/customXml" Target="../ink/ink332.xml"/><Relationship Id="rId23" Type="http://schemas.openxmlformats.org/officeDocument/2006/relationships/image" Target="../media/image337.png"/><Relationship Id="rId28" Type="http://schemas.openxmlformats.org/officeDocument/2006/relationships/customXml" Target="../ink/ink343.xml"/><Relationship Id="rId49" Type="http://schemas.openxmlformats.org/officeDocument/2006/relationships/image" Target="../media/image350.png"/><Relationship Id="rId114" Type="http://schemas.openxmlformats.org/officeDocument/2006/relationships/customXml" Target="../ink/ink386.xml"/><Relationship Id="rId119" Type="http://schemas.openxmlformats.org/officeDocument/2006/relationships/image" Target="../media/image385.png"/><Relationship Id="rId44" Type="http://schemas.openxmlformats.org/officeDocument/2006/relationships/customXml" Target="../ink/ink351.xml"/><Relationship Id="rId60" Type="http://schemas.openxmlformats.org/officeDocument/2006/relationships/customXml" Target="../ink/ink359.xml"/><Relationship Id="rId65" Type="http://schemas.openxmlformats.org/officeDocument/2006/relationships/image" Target="../media/image358.png"/><Relationship Id="rId81" Type="http://schemas.openxmlformats.org/officeDocument/2006/relationships/image" Target="../media/image366.png"/><Relationship Id="rId86" Type="http://schemas.openxmlformats.org/officeDocument/2006/relationships/customXml" Target="../ink/ink372.xml"/><Relationship Id="rId13" Type="http://schemas.openxmlformats.org/officeDocument/2006/relationships/image" Target="../media/image332.png"/><Relationship Id="rId18" Type="http://schemas.openxmlformats.org/officeDocument/2006/relationships/customXml" Target="../ink/ink338.xml"/><Relationship Id="rId39" Type="http://schemas.openxmlformats.org/officeDocument/2006/relationships/image" Target="../media/image345.png"/><Relationship Id="rId109" Type="http://schemas.openxmlformats.org/officeDocument/2006/relationships/image" Target="../media/image380.png"/><Relationship Id="rId34" Type="http://schemas.openxmlformats.org/officeDocument/2006/relationships/customXml" Target="../ink/ink346.xml"/><Relationship Id="rId50" Type="http://schemas.openxmlformats.org/officeDocument/2006/relationships/customXml" Target="../ink/ink354.xml"/><Relationship Id="rId55" Type="http://schemas.openxmlformats.org/officeDocument/2006/relationships/image" Target="../media/image353.png"/><Relationship Id="rId76" Type="http://schemas.openxmlformats.org/officeDocument/2006/relationships/customXml" Target="../ink/ink367.xml"/><Relationship Id="rId97" Type="http://schemas.openxmlformats.org/officeDocument/2006/relationships/image" Target="../media/image374.png"/><Relationship Id="rId104" Type="http://schemas.openxmlformats.org/officeDocument/2006/relationships/customXml" Target="../ink/ink381.xml"/><Relationship Id="rId120" Type="http://schemas.openxmlformats.org/officeDocument/2006/relationships/customXml" Target="../ink/ink389.xml"/><Relationship Id="rId125" Type="http://schemas.openxmlformats.org/officeDocument/2006/relationships/image" Target="../media/image388.png"/><Relationship Id="rId7" Type="http://schemas.openxmlformats.org/officeDocument/2006/relationships/image" Target="../media/image329.png"/><Relationship Id="rId71" Type="http://schemas.openxmlformats.org/officeDocument/2006/relationships/image" Target="../media/image361.png"/><Relationship Id="rId92" Type="http://schemas.openxmlformats.org/officeDocument/2006/relationships/customXml" Target="../ink/ink375.xml"/><Relationship Id="rId2" Type="http://schemas.openxmlformats.org/officeDocument/2006/relationships/customXml" Target="../ink/ink330.xml"/><Relationship Id="rId29" Type="http://schemas.openxmlformats.org/officeDocument/2006/relationships/image" Target="../media/image340.png"/><Relationship Id="rId24" Type="http://schemas.openxmlformats.org/officeDocument/2006/relationships/customXml" Target="../ink/ink341.xml"/><Relationship Id="rId40" Type="http://schemas.openxmlformats.org/officeDocument/2006/relationships/customXml" Target="../ink/ink349.xml"/><Relationship Id="rId45" Type="http://schemas.openxmlformats.org/officeDocument/2006/relationships/image" Target="../media/image348.png"/><Relationship Id="rId66" Type="http://schemas.openxmlformats.org/officeDocument/2006/relationships/customXml" Target="../ink/ink362.xml"/><Relationship Id="rId87" Type="http://schemas.openxmlformats.org/officeDocument/2006/relationships/image" Target="../media/image369.png"/><Relationship Id="rId110" Type="http://schemas.openxmlformats.org/officeDocument/2006/relationships/customXml" Target="../ink/ink384.xml"/><Relationship Id="rId115" Type="http://schemas.openxmlformats.org/officeDocument/2006/relationships/image" Target="../media/image383.png"/><Relationship Id="rId61" Type="http://schemas.openxmlformats.org/officeDocument/2006/relationships/image" Target="../media/image356.png"/><Relationship Id="rId82" Type="http://schemas.openxmlformats.org/officeDocument/2006/relationships/customXml" Target="../ink/ink370.xml"/><Relationship Id="rId19" Type="http://schemas.openxmlformats.org/officeDocument/2006/relationships/image" Target="../media/image335.png"/><Relationship Id="rId14" Type="http://schemas.openxmlformats.org/officeDocument/2006/relationships/customXml" Target="../ink/ink336.xml"/><Relationship Id="rId30" Type="http://schemas.openxmlformats.org/officeDocument/2006/relationships/customXml" Target="../ink/ink344.xml"/><Relationship Id="rId35" Type="http://schemas.openxmlformats.org/officeDocument/2006/relationships/image" Target="../media/image343.png"/><Relationship Id="rId56" Type="http://schemas.openxmlformats.org/officeDocument/2006/relationships/customXml" Target="../ink/ink357.xml"/><Relationship Id="rId77" Type="http://schemas.openxmlformats.org/officeDocument/2006/relationships/image" Target="../media/image364.png"/><Relationship Id="rId100" Type="http://schemas.openxmlformats.org/officeDocument/2006/relationships/customXml" Target="../ink/ink379.xml"/><Relationship Id="rId105" Type="http://schemas.openxmlformats.org/officeDocument/2006/relationships/image" Target="../media/image378.png"/><Relationship Id="rId8" Type="http://schemas.openxmlformats.org/officeDocument/2006/relationships/customXml" Target="../ink/ink333.xml"/><Relationship Id="rId51" Type="http://schemas.openxmlformats.org/officeDocument/2006/relationships/image" Target="../media/image351.png"/><Relationship Id="rId72" Type="http://schemas.openxmlformats.org/officeDocument/2006/relationships/customXml" Target="../ink/ink365.xml"/><Relationship Id="rId93" Type="http://schemas.openxmlformats.org/officeDocument/2006/relationships/image" Target="../media/image372.png"/><Relationship Id="rId98" Type="http://schemas.openxmlformats.org/officeDocument/2006/relationships/customXml" Target="../ink/ink378.xml"/><Relationship Id="rId121" Type="http://schemas.openxmlformats.org/officeDocument/2006/relationships/image" Target="../media/image386.png"/><Relationship Id="rId3" Type="http://schemas.openxmlformats.org/officeDocument/2006/relationships/image" Target="../media/image327.png"/><Relationship Id="rId25" Type="http://schemas.openxmlformats.org/officeDocument/2006/relationships/image" Target="../media/image338.png"/><Relationship Id="rId46" Type="http://schemas.openxmlformats.org/officeDocument/2006/relationships/customXml" Target="../ink/ink352.xml"/><Relationship Id="rId67" Type="http://schemas.openxmlformats.org/officeDocument/2006/relationships/image" Target="../media/image359.png"/><Relationship Id="rId116" Type="http://schemas.openxmlformats.org/officeDocument/2006/relationships/customXml" Target="../ink/ink387.xml"/><Relationship Id="rId20" Type="http://schemas.openxmlformats.org/officeDocument/2006/relationships/customXml" Target="../ink/ink339.xml"/><Relationship Id="rId41" Type="http://schemas.openxmlformats.org/officeDocument/2006/relationships/image" Target="../media/image346.png"/><Relationship Id="rId62" Type="http://schemas.openxmlformats.org/officeDocument/2006/relationships/customXml" Target="../ink/ink360.xml"/><Relationship Id="rId83" Type="http://schemas.openxmlformats.org/officeDocument/2006/relationships/image" Target="../media/image367.png"/><Relationship Id="rId88" Type="http://schemas.openxmlformats.org/officeDocument/2006/relationships/customXml" Target="../ink/ink373.xml"/><Relationship Id="rId111" Type="http://schemas.openxmlformats.org/officeDocument/2006/relationships/image" Target="../media/image381.png"/><Relationship Id="rId15" Type="http://schemas.openxmlformats.org/officeDocument/2006/relationships/image" Target="../media/image333.png"/><Relationship Id="rId36" Type="http://schemas.openxmlformats.org/officeDocument/2006/relationships/customXml" Target="../ink/ink347.xml"/><Relationship Id="rId57" Type="http://schemas.openxmlformats.org/officeDocument/2006/relationships/image" Target="../media/image354.png"/><Relationship Id="rId106" Type="http://schemas.openxmlformats.org/officeDocument/2006/relationships/customXml" Target="../ink/ink382.xml"/><Relationship Id="rId10" Type="http://schemas.openxmlformats.org/officeDocument/2006/relationships/customXml" Target="../ink/ink334.xml"/><Relationship Id="rId31" Type="http://schemas.openxmlformats.org/officeDocument/2006/relationships/image" Target="../media/image341.png"/><Relationship Id="rId52" Type="http://schemas.openxmlformats.org/officeDocument/2006/relationships/customXml" Target="../ink/ink355.xml"/><Relationship Id="rId73" Type="http://schemas.openxmlformats.org/officeDocument/2006/relationships/image" Target="../media/image362.png"/><Relationship Id="rId78" Type="http://schemas.openxmlformats.org/officeDocument/2006/relationships/customXml" Target="../ink/ink368.xml"/><Relationship Id="rId94" Type="http://schemas.openxmlformats.org/officeDocument/2006/relationships/customXml" Target="../ink/ink376.xml"/><Relationship Id="rId99" Type="http://schemas.openxmlformats.org/officeDocument/2006/relationships/image" Target="../media/image375.png"/><Relationship Id="rId101" Type="http://schemas.openxmlformats.org/officeDocument/2006/relationships/image" Target="../media/image376.png"/><Relationship Id="rId122" Type="http://schemas.openxmlformats.org/officeDocument/2006/relationships/customXml" Target="../ink/ink390.xml"/><Relationship Id="rId4" Type="http://schemas.openxmlformats.org/officeDocument/2006/relationships/customXml" Target="../ink/ink331.xml"/><Relationship Id="rId9" Type="http://schemas.openxmlformats.org/officeDocument/2006/relationships/image" Target="../media/image330.png"/></Relationships>
</file>

<file path=ppt/slides/_rels/slide9.xml.rels><?xml version="1.0" encoding="UTF-8" standalone="yes"?>
<Relationships xmlns="http://schemas.openxmlformats.org/package/2006/relationships"><Relationship Id="rId26" Type="http://schemas.openxmlformats.org/officeDocument/2006/relationships/customXml" Target="../ink/ink404.xml"/><Relationship Id="rId21" Type="http://schemas.openxmlformats.org/officeDocument/2006/relationships/image" Target="../media/image398.png"/><Relationship Id="rId42" Type="http://schemas.openxmlformats.org/officeDocument/2006/relationships/customXml" Target="../ink/ink412.xml"/><Relationship Id="rId47" Type="http://schemas.openxmlformats.org/officeDocument/2006/relationships/image" Target="../media/image410.png"/><Relationship Id="rId63" Type="http://schemas.openxmlformats.org/officeDocument/2006/relationships/image" Target="../media/image418.png"/><Relationship Id="rId68" Type="http://schemas.openxmlformats.org/officeDocument/2006/relationships/customXml" Target="../ink/ink425.xml"/><Relationship Id="rId84" Type="http://schemas.openxmlformats.org/officeDocument/2006/relationships/customXml" Target="../ink/ink433.xml"/><Relationship Id="rId89" Type="http://schemas.openxmlformats.org/officeDocument/2006/relationships/image" Target="../media/image431.png"/><Relationship Id="rId112" Type="http://schemas.openxmlformats.org/officeDocument/2006/relationships/customXml" Target="../ink/ink447.xml"/><Relationship Id="rId16" Type="http://schemas.openxmlformats.org/officeDocument/2006/relationships/customXml" Target="../ink/ink399.xml"/><Relationship Id="rId107" Type="http://schemas.openxmlformats.org/officeDocument/2006/relationships/image" Target="../media/image440.png"/><Relationship Id="rId11" Type="http://schemas.openxmlformats.org/officeDocument/2006/relationships/image" Target="../media/image393.png"/><Relationship Id="rId32" Type="http://schemas.openxmlformats.org/officeDocument/2006/relationships/customXml" Target="../ink/ink407.xml"/><Relationship Id="rId37" Type="http://schemas.openxmlformats.org/officeDocument/2006/relationships/image" Target="../media/image405.png"/><Relationship Id="rId53" Type="http://schemas.openxmlformats.org/officeDocument/2006/relationships/image" Target="../media/image413.png"/><Relationship Id="rId58" Type="http://schemas.openxmlformats.org/officeDocument/2006/relationships/customXml" Target="../ink/ink420.xml"/><Relationship Id="rId74" Type="http://schemas.openxmlformats.org/officeDocument/2006/relationships/customXml" Target="../ink/ink428.xml"/><Relationship Id="rId79" Type="http://schemas.openxmlformats.org/officeDocument/2006/relationships/image" Target="../media/image426.png"/><Relationship Id="rId102" Type="http://schemas.openxmlformats.org/officeDocument/2006/relationships/customXml" Target="../ink/ink442.xml"/><Relationship Id="rId5" Type="http://schemas.openxmlformats.org/officeDocument/2006/relationships/image" Target="../media/image390.png"/><Relationship Id="rId90" Type="http://schemas.openxmlformats.org/officeDocument/2006/relationships/customXml" Target="../ink/ink436.xml"/><Relationship Id="rId95" Type="http://schemas.openxmlformats.org/officeDocument/2006/relationships/image" Target="../media/image434.png"/><Relationship Id="rId22" Type="http://schemas.openxmlformats.org/officeDocument/2006/relationships/customXml" Target="../ink/ink402.xml"/><Relationship Id="rId27" Type="http://schemas.openxmlformats.org/officeDocument/2006/relationships/image" Target="../media/image401.png"/><Relationship Id="rId43" Type="http://schemas.openxmlformats.org/officeDocument/2006/relationships/image" Target="../media/image408.png"/><Relationship Id="rId48" Type="http://schemas.openxmlformats.org/officeDocument/2006/relationships/customXml" Target="../ink/ink415.xml"/><Relationship Id="rId64" Type="http://schemas.openxmlformats.org/officeDocument/2006/relationships/customXml" Target="../ink/ink423.xml"/><Relationship Id="rId69" Type="http://schemas.openxmlformats.org/officeDocument/2006/relationships/image" Target="../media/image421.png"/><Relationship Id="rId113" Type="http://schemas.openxmlformats.org/officeDocument/2006/relationships/image" Target="../media/image443.png"/><Relationship Id="rId80" Type="http://schemas.openxmlformats.org/officeDocument/2006/relationships/customXml" Target="../ink/ink431.xml"/><Relationship Id="rId85" Type="http://schemas.openxmlformats.org/officeDocument/2006/relationships/image" Target="../media/image429.png"/><Relationship Id="rId12" Type="http://schemas.openxmlformats.org/officeDocument/2006/relationships/customXml" Target="../ink/ink397.xml"/><Relationship Id="rId17" Type="http://schemas.openxmlformats.org/officeDocument/2006/relationships/image" Target="../media/image396.png"/><Relationship Id="rId33" Type="http://schemas.openxmlformats.org/officeDocument/2006/relationships/image" Target="../media/image403.png"/><Relationship Id="rId38" Type="http://schemas.openxmlformats.org/officeDocument/2006/relationships/customXml" Target="../ink/ink410.xml"/><Relationship Id="rId59" Type="http://schemas.openxmlformats.org/officeDocument/2006/relationships/image" Target="../media/image416.png"/><Relationship Id="rId103" Type="http://schemas.openxmlformats.org/officeDocument/2006/relationships/image" Target="../media/image438.png"/><Relationship Id="rId108" Type="http://schemas.openxmlformats.org/officeDocument/2006/relationships/customXml" Target="../ink/ink445.xml"/><Relationship Id="rId54" Type="http://schemas.openxmlformats.org/officeDocument/2006/relationships/customXml" Target="../ink/ink418.xml"/><Relationship Id="rId70" Type="http://schemas.openxmlformats.org/officeDocument/2006/relationships/customXml" Target="../ink/ink426.xml"/><Relationship Id="rId75" Type="http://schemas.openxmlformats.org/officeDocument/2006/relationships/image" Target="../media/image424.png"/><Relationship Id="rId91" Type="http://schemas.openxmlformats.org/officeDocument/2006/relationships/image" Target="../media/image432.png"/><Relationship Id="rId96" Type="http://schemas.openxmlformats.org/officeDocument/2006/relationships/customXml" Target="../ink/ink439.xml"/><Relationship Id="rId1" Type="http://schemas.openxmlformats.org/officeDocument/2006/relationships/slideLayout" Target="../slideLayouts/slideLayout7.xml"/><Relationship Id="rId6" Type="http://schemas.openxmlformats.org/officeDocument/2006/relationships/customXml" Target="../ink/ink394.xml"/><Relationship Id="rId15" Type="http://schemas.openxmlformats.org/officeDocument/2006/relationships/image" Target="../media/image395.png"/><Relationship Id="rId23" Type="http://schemas.openxmlformats.org/officeDocument/2006/relationships/image" Target="../media/image399.png"/><Relationship Id="rId28" Type="http://schemas.openxmlformats.org/officeDocument/2006/relationships/customXml" Target="../ink/ink405.xml"/><Relationship Id="rId36" Type="http://schemas.openxmlformats.org/officeDocument/2006/relationships/customXml" Target="../ink/ink409.xml"/><Relationship Id="rId49" Type="http://schemas.openxmlformats.org/officeDocument/2006/relationships/image" Target="../media/image411.png"/><Relationship Id="rId57" Type="http://schemas.openxmlformats.org/officeDocument/2006/relationships/image" Target="../media/image415.png"/><Relationship Id="rId106" Type="http://schemas.openxmlformats.org/officeDocument/2006/relationships/customXml" Target="../ink/ink444.xml"/><Relationship Id="rId10" Type="http://schemas.openxmlformats.org/officeDocument/2006/relationships/customXml" Target="../ink/ink396.xml"/><Relationship Id="rId31" Type="http://schemas.openxmlformats.org/officeDocument/2006/relationships/image" Target="../media/image15.png"/><Relationship Id="rId44" Type="http://schemas.openxmlformats.org/officeDocument/2006/relationships/customXml" Target="../ink/ink413.xml"/><Relationship Id="rId52" Type="http://schemas.openxmlformats.org/officeDocument/2006/relationships/customXml" Target="../ink/ink417.xml"/><Relationship Id="rId60" Type="http://schemas.openxmlformats.org/officeDocument/2006/relationships/customXml" Target="../ink/ink421.xml"/><Relationship Id="rId65" Type="http://schemas.openxmlformats.org/officeDocument/2006/relationships/image" Target="../media/image419.png"/><Relationship Id="rId73" Type="http://schemas.openxmlformats.org/officeDocument/2006/relationships/image" Target="../media/image423.png"/><Relationship Id="rId78" Type="http://schemas.openxmlformats.org/officeDocument/2006/relationships/customXml" Target="../ink/ink430.xml"/><Relationship Id="rId81" Type="http://schemas.openxmlformats.org/officeDocument/2006/relationships/image" Target="../media/image427.png"/><Relationship Id="rId86" Type="http://schemas.openxmlformats.org/officeDocument/2006/relationships/customXml" Target="../ink/ink434.xml"/><Relationship Id="rId94" Type="http://schemas.openxmlformats.org/officeDocument/2006/relationships/customXml" Target="../ink/ink438.xml"/><Relationship Id="rId99" Type="http://schemas.openxmlformats.org/officeDocument/2006/relationships/image" Target="../media/image436.png"/><Relationship Id="rId101" Type="http://schemas.openxmlformats.org/officeDocument/2006/relationships/image" Target="../media/image437.png"/><Relationship Id="rId4" Type="http://schemas.openxmlformats.org/officeDocument/2006/relationships/customXml" Target="../ink/ink393.xml"/><Relationship Id="rId9" Type="http://schemas.openxmlformats.org/officeDocument/2006/relationships/image" Target="../media/image392.png"/><Relationship Id="rId13" Type="http://schemas.openxmlformats.org/officeDocument/2006/relationships/image" Target="../media/image394.png"/><Relationship Id="rId18" Type="http://schemas.openxmlformats.org/officeDocument/2006/relationships/customXml" Target="../ink/ink400.xml"/><Relationship Id="rId39" Type="http://schemas.openxmlformats.org/officeDocument/2006/relationships/image" Target="../media/image406.png"/><Relationship Id="rId109" Type="http://schemas.openxmlformats.org/officeDocument/2006/relationships/image" Target="../media/image441.png"/><Relationship Id="rId34" Type="http://schemas.openxmlformats.org/officeDocument/2006/relationships/customXml" Target="../ink/ink408.xml"/><Relationship Id="rId50" Type="http://schemas.openxmlformats.org/officeDocument/2006/relationships/customXml" Target="../ink/ink416.xml"/><Relationship Id="rId55" Type="http://schemas.openxmlformats.org/officeDocument/2006/relationships/image" Target="../media/image414.png"/><Relationship Id="rId76" Type="http://schemas.openxmlformats.org/officeDocument/2006/relationships/customXml" Target="../ink/ink429.xml"/><Relationship Id="rId97" Type="http://schemas.openxmlformats.org/officeDocument/2006/relationships/image" Target="../media/image435.png"/><Relationship Id="rId104" Type="http://schemas.openxmlformats.org/officeDocument/2006/relationships/customXml" Target="../ink/ink443.xml"/><Relationship Id="rId7" Type="http://schemas.openxmlformats.org/officeDocument/2006/relationships/image" Target="../media/image391.png"/><Relationship Id="rId71" Type="http://schemas.openxmlformats.org/officeDocument/2006/relationships/image" Target="../media/image422.png"/><Relationship Id="rId92" Type="http://schemas.openxmlformats.org/officeDocument/2006/relationships/customXml" Target="../ink/ink437.xml"/><Relationship Id="rId2" Type="http://schemas.openxmlformats.org/officeDocument/2006/relationships/customXml" Target="../ink/ink392.xml"/><Relationship Id="rId29" Type="http://schemas.openxmlformats.org/officeDocument/2006/relationships/image" Target="../media/image402.png"/><Relationship Id="rId24" Type="http://schemas.openxmlformats.org/officeDocument/2006/relationships/customXml" Target="../ink/ink403.xml"/><Relationship Id="rId40" Type="http://schemas.openxmlformats.org/officeDocument/2006/relationships/customXml" Target="../ink/ink411.xml"/><Relationship Id="rId45" Type="http://schemas.openxmlformats.org/officeDocument/2006/relationships/image" Target="../media/image409.png"/><Relationship Id="rId66" Type="http://schemas.openxmlformats.org/officeDocument/2006/relationships/customXml" Target="../ink/ink424.xml"/><Relationship Id="rId87" Type="http://schemas.openxmlformats.org/officeDocument/2006/relationships/image" Target="../media/image430.png"/><Relationship Id="rId110" Type="http://schemas.openxmlformats.org/officeDocument/2006/relationships/customXml" Target="../ink/ink446.xml"/><Relationship Id="rId61" Type="http://schemas.openxmlformats.org/officeDocument/2006/relationships/image" Target="../media/image417.png"/><Relationship Id="rId82" Type="http://schemas.openxmlformats.org/officeDocument/2006/relationships/customXml" Target="../ink/ink432.xml"/><Relationship Id="rId19" Type="http://schemas.openxmlformats.org/officeDocument/2006/relationships/image" Target="../media/image397.png"/><Relationship Id="rId14" Type="http://schemas.openxmlformats.org/officeDocument/2006/relationships/customXml" Target="../ink/ink398.xml"/><Relationship Id="rId30" Type="http://schemas.openxmlformats.org/officeDocument/2006/relationships/customXml" Target="../ink/ink406.xml"/><Relationship Id="rId35" Type="http://schemas.openxmlformats.org/officeDocument/2006/relationships/image" Target="../media/image404.png"/><Relationship Id="rId56" Type="http://schemas.openxmlformats.org/officeDocument/2006/relationships/customXml" Target="../ink/ink419.xml"/><Relationship Id="rId77" Type="http://schemas.openxmlformats.org/officeDocument/2006/relationships/image" Target="../media/image425.png"/><Relationship Id="rId100" Type="http://schemas.openxmlformats.org/officeDocument/2006/relationships/customXml" Target="../ink/ink441.xml"/><Relationship Id="rId105" Type="http://schemas.openxmlformats.org/officeDocument/2006/relationships/image" Target="../media/image439.png"/><Relationship Id="rId8" Type="http://schemas.openxmlformats.org/officeDocument/2006/relationships/customXml" Target="../ink/ink395.xml"/><Relationship Id="rId51" Type="http://schemas.openxmlformats.org/officeDocument/2006/relationships/image" Target="../media/image412.png"/><Relationship Id="rId72" Type="http://schemas.openxmlformats.org/officeDocument/2006/relationships/customXml" Target="../ink/ink427.xml"/><Relationship Id="rId93" Type="http://schemas.openxmlformats.org/officeDocument/2006/relationships/image" Target="../media/image433.png"/><Relationship Id="rId98" Type="http://schemas.openxmlformats.org/officeDocument/2006/relationships/customXml" Target="../ink/ink440.xml"/><Relationship Id="rId3" Type="http://schemas.openxmlformats.org/officeDocument/2006/relationships/image" Target="../media/image389.png"/><Relationship Id="rId25" Type="http://schemas.openxmlformats.org/officeDocument/2006/relationships/image" Target="../media/image400.png"/><Relationship Id="rId46" Type="http://schemas.openxmlformats.org/officeDocument/2006/relationships/customXml" Target="../ink/ink414.xml"/><Relationship Id="rId67" Type="http://schemas.openxmlformats.org/officeDocument/2006/relationships/image" Target="../media/image420.png"/><Relationship Id="rId20" Type="http://schemas.openxmlformats.org/officeDocument/2006/relationships/customXml" Target="../ink/ink401.xml"/><Relationship Id="rId41" Type="http://schemas.openxmlformats.org/officeDocument/2006/relationships/image" Target="../media/image407.png"/><Relationship Id="rId62" Type="http://schemas.openxmlformats.org/officeDocument/2006/relationships/customXml" Target="../ink/ink422.xml"/><Relationship Id="rId83" Type="http://schemas.openxmlformats.org/officeDocument/2006/relationships/image" Target="../media/image428.png"/><Relationship Id="rId88" Type="http://schemas.openxmlformats.org/officeDocument/2006/relationships/customXml" Target="../ink/ink435.xml"/><Relationship Id="rId111" Type="http://schemas.openxmlformats.org/officeDocument/2006/relationships/image" Target="../media/image4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8F343297-D32F-43FC-8031-7028AC056EFB}"/>
                  </a:ext>
                </a:extLst>
              </p14:cNvPr>
              <p14:cNvContentPartPr/>
              <p14:nvPr/>
            </p14:nvContentPartPr>
            <p14:xfrm>
              <a:off x="5146712" y="127358"/>
              <a:ext cx="2449080" cy="535680"/>
            </p14:xfrm>
          </p:contentPart>
        </mc:Choice>
        <mc:Fallback>
          <p:pic>
            <p:nvPicPr>
              <p:cNvPr id="12" name="Ink 11">
                <a:extLst>
                  <a:ext uri="{FF2B5EF4-FFF2-40B4-BE49-F238E27FC236}">
                    <a16:creationId xmlns:a16="http://schemas.microsoft.com/office/drawing/2014/main" id="{8F343297-D32F-43FC-8031-7028AC056EFB}"/>
                  </a:ext>
                </a:extLst>
              </p:cNvPr>
              <p:cNvPicPr/>
              <p:nvPr/>
            </p:nvPicPr>
            <p:blipFill>
              <a:blip r:embed="rId3"/>
              <a:stretch>
                <a:fillRect/>
              </a:stretch>
            </p:blipFill>
            <p:spPr>
              <a:xfrm>
                <a:off x="5138072" y="118724"/>
                <a:ext cx="2466720" cy="553308"/>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5D9570A8-92B7-4901-AA08-81E02E233CCC}"/>
                  </a:ext>
                </a:extLst>
              </p14:cNvPr>
              <p14:cNvContentPartPr/>
              <p14:nvPr/>
            </p14:nvContentPartPr>
            <p14:xfrm>
              <a:off x="723032" y="1032758"/>
              <a:ext cx="12600" cy="247320"/>
            </p14:xfrm>
          </p:contentPart>
        </mc:Choice>
        <mc:Fallback>
          <p:pic>
            <p:nvPicPr>
              <p:cNvPr id="13" name="Ink 12">
                <a:extLst>
                  <a:ext uri="{FF2B5EF4-FFF2-40B4-BE49-F238E27FC236}">
                    <a16:creationId xmlns:a16="http://schemas.microsoft.com/office/drawing/2014/main" id="{5D9570A8-92B7-4901-AA08-81E02E233CCC}"/>
                  </a:ext>
                </a:extLst>
              </p:cNvPr>
              <p:cNvPicPr/>
              <p:nvPr/>
            </p:nvPicPr>
            <p:blipFill>
              <a:blip r:embed="rId5"/>
              <a:stretch>
                <a:fillRect/>
              </a:stretch>
            </p:blipFill>
            <p:spPr>
              <a:xfrm>
                <a:off x="714032" y="1023758"/>
                <a:ext cx="302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893C1D68-D618-478A-9A66-5F2926A80A93}"/>
                  </a:ext>
                </a:extLst>
              </p14:cNvPr>
              <p14:cNvContentPartPr/>
              <p14:nvPr/>
            </p14:nvContentPartPr>
            <p14:xfrm>
              <a:off x="879992" y="1251998"/>
              <a:ext cx="1440" cy="12240"/>
            </p14:xfrm>
          </p:contentPart>
        </mc:Choice>
        <mc:Fallback>
          <p:pic>
            <p:nvPicPr>
              <p:cNvPr id="14" name="Ink 13">
                <a:extLst>
                  <a:ext uri="{FF2B5EF4-FFF2-40B4-BE49-F238E27FC236}">
                    <a16:creationId xmlns:a16="http://schemas.microsoft.com/office/drawing/2014/main" id="{893C1D68-D618-478A-9A66-5F2926A80A93}"/>
                  </a:ext>
                </a:extLst>
              </p:cNvPr>
              <p:cNvPicPr/>
              <p:nvPr/>
            </p:nvPicPr>
            <p:blipFill>
              <a:blip r:embed="rId7"/>
              <a:stretch>
                <a:fillRect/>
              </a:stretch>
            </p:blipFill>
            <p:spPr>
              <a:xfrm>
                <a:off x="871352" y="1243358"/>
                <a:ext cx="190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k 27">
                <a:extLst>
                  <a:ext uri="{FF2B5EF4-FFF2-40B4-BE49-F238E27FC236}">
                    <a16:creationId xmlns:a16="http://schemas.microsoft.com/office/drawing/2014/main" id="{119726C2-7260-455E-AE7C-66093FC466C0}"/>
                  </a:ext>
                </a:extLst>
              </p14:cNvPr>
              <p14:cNvContentPartPr/>
              <p14:nvPr/>
            </p14:nvContentPartPr>
            <p14:xfrm>
              <a:off x="3840992" y="1134638"/>
              <a:ext cx="27000" cy="24120"/>
            </p14:xfrm>
          </p:contentPart>
        </mc:Choice>
        <mc:Fallback>
          <p:pic>
            <p:nvPicPr>
              <p:cNvPr id="28" name="Ink 27">
                <a:extLst>
                  <a:ext uri="{FF2B5EF4-FFF2-40B4-BE49-F238E27FC236}">
                    <a16:creationId xmlns:a16="http://schemas.microsoft.com/office/drawing/2014/main" id="{119726C2-7260-455E-AE7C-66093FC466C0}"/>
                  </a:ext>
                </a:extLst>
              </p:cNvPr>
              <p:cNvPicPr/>
              <p:nvPr/>
            </p:nvPicPr>
            <p:blipFill>
              <a:blip r:embed="rId9"/>
              <a:stretch>
                <a:fillRect/>
              </a:stretch>
            </p:blipFill>
            <p:spPr>
              <a:xfrm>
                <a:off x="3832352" y="1125998"/>
                <a:ext cx="44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1" name="Ink 30">
                <a:extLst>
                  <a:ext uri="{FF2B5EF4-FFF2-40B4-BE49-F238E27FC236}">
                    <a16:creationId xmlns:a16="http://schemas.microsoft.com/office/drawing/2014/main" id="{365AFC1E-12F6-44CB-B5CD-F723EADC3AA1}"/>
                  </a:ext>
                </a:extLst>
              </p14:cNvPr>
              <p14:cNvContentPartPr/>
              <p14:nvPr/>
            </p14:nvContentPartPr>
            <p14:xfrm>
              <a:off x="1639952" y="1599398"/>
              <a:ext cx="185400" cy="264960"/>
            </p14:xfrm>
          </p:contentPart>
        </mc:Choice>
        <mc:Fallback>
          <p:pic>
            <p:nvPicPr>
              <p:cNvPr id="31" name="Ink 30">
                <a:extLst>
                  <a:ext uri="{FF2B5EF4-FFF2-40B4-BE49-F238E27FC236}">
                    <a16:creationId xmlns:a16="http://schemas.microsoft.com/office/drawing/2014/main" id="{365AFC1E-12F6-44CB-B5CD-F723EADC3AA1}"/>
                  </a:ext>
                </a:extLst>
              </p:cNvPr>
              <p:cNvPicPr/>
              <p:nvPr/>
            </p:nvPicPr>
            <p:blipFill>
              <a:blip r:embed="rId11"/>
              <a:stretch>
                <a:fillRect/>
              </a:stretch>
            </p:blipFill>
            <p:spPr>
              <a:xfrm>
                <a:off x="1631312" y="1590398"/>
                <a:ext cx="2030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1206B36E-B416-47FF-988F-4CE088035A7E}"/>
                  </a:ext>
                </a:extLst>
              </p14:cNvPr>
              <p14:cNvContentPartPr/>
              <p14:nvPr/>
            </p14:nvContentPartPr>
            <p14:xfrm>
              <a:off x="2809232" y="1504718"/>
              <a:ext cx="916920" cy="333000"/>
            </p14:xfrm>
          </p:contentPart>
        </mc:Choice>
        <mc:Fallback>
          <p:pic>
            <p:nvPicPr>
              <p:cNvPr id="41" name="Ink 40">
                <a:extLst>
                  <a:ext uri="{FF2B5EF4-FFF2-40B4-BE49-F238E27FC236}">
                    <a16:creationId xmlns:a16="http://schemas.microsoft.com/office/drawing/2014/main" id="{1206B36E-B416-47FF-988F-4CE088035A7E}"/>
                  </a:ext>
                </a:extLst>
              </p:cNvPr>
              <p:cNvPicPr/>
              <p:nvPr/>
            </p:nvPicPr>
            <p:blipFill>
              <a:blip r:embed="rId13"/>
              <a:stretch>
                <a:fillRect/>
              </a:stretch>
            </p:blipFill>
            <p:spPr>
              <a:xfrm>
                <a:off x="2800232" y="1496069"/>
                <a:ext cx="934560" cy="35065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D1333904-2E08-4110-B77B-A00C97394F19}"/>
                  </a:ext>
                </a:extLst>
              </p14:cNvPr>
              <p14:cNvContentPartPr/>
              <p14:nvPr/>
            </p14:nvContentPartPr>
            <p14:xfrm>
              <a:off x="1925072" y="1587158"/>
              <a:ext cx="514440" cy="394920"/>
            </p14:xfrm>
          </p:contentPart>
        </mc:Choice>
        <mc:Fallback>
          <p:pic>
            <p:nvPicPr>
              <p:cNvPr id="42" name="Ink 41">
                <a:extLst>
                  <a:ext uri="{FF2B5EF4-FFF2-40B4-BE49-F238E27FC236}">
                    <a16:creationId xmlns:a16="http://schemas.microsoft.com/office/drawing/2014/main" id="{D1333904-2E08-4110-B77B-A00C97394F19}"/>
                  </a:ext>
                </a:extLst>
              </p:cNvPr>
              <p:cNvPicPr/>
              <p:nvPr/>
            </p:nvPicPr>
            <p:blipFill>
              <a:blip r:embed="rId15"/>
              <a:stretch>
                <a:fillRect/>
              </a:stretch>
            </p:blipFill>
            <p:spPr>
              <a:xfrm>
                <a:off x="1916072" y="1578518"/>
                <a:ext cx="53208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Ink 42">
                <a:extLst>
                  <a:ext uri="{FF2B5EF4-FFF2-40B4-BE49-F238E27FC236}">
                    <a16:creationId xmlns:a16="http://schemas.microsoft.com/office/drawing/2014/main" id="{854AEBD2-CE5F-4161-8ECD-4FC9416E454A}"/>
                  </a:ext>
                </a:extLst>
              </p14:cNvPr>
              <p14:cNvContentPartPr/>
              <p14:nvPr/>
            </p14:nvContentPartPr>
            <p14:xfrm>
              <a:off x="707912" y="1684358"/>
              <a:ext cx="330480" cy="268560"/>
            </p14:xfrm>
          </p:contentPart>
        </mc:Choice>
        <mc:Fallback>
          <p:pic>
            <p:nvPicPr>
              <p:cNvPr id="43" name="Ink 42">
                <a:extLst>
                  <a:ext uri="{FF2B5EF4-FFF2-40B4-BE49-F238E27FC236}">
                    <a16:creationId xmlns:a16="http://schemas.microsoft.com/office/drawing/2014/main" id="{854AEBD2-CE5F-4161-8ECD-4FC9416E454A}"/>
                  </a:ext>
                </a:extLst>
              </p:cNvPr>
              <p:cNvPicPr/>
              <p:nvPr/>
            </p:nvPicPr>
            <p:blipFill>
              <a:blip r:embed="rId17"/>
              <a:stretch>
                <a:fillRect/>
              </a:stretch>
            </p:blipFill>
            <p:spPr>
              <a:xfrm>
                <a:off x="698912" y="1675718"/>
                <a:ext cx="3481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4" name="Ink 43">
                <a:extLst>
                  <a:ext uri="{FF2B5EF4-FFF2-40B4-BE49-F238E27FC236}">
                    <a16:creationId xmlns:a16="http://schemas.microsoft.com/office/drawing/2014/main" id="{749CE21B-DFF2-437C-8E9B-CDE31B04F5CA}"/>
                  </a:ext>
                </a:extLst>
              </p14:cNvPr>
              <p14:cNvContentPartPr/>
              <p14:nvPr/>
            </p14:nvContentPartPr>
            <p14:xfrm>
              <a:off x="2703752" y="933398"/>
              <a:ext cx="985320" cy="284760"/>
            </p14:xfrm>
          </p:contentPart>
        </mc:Choice>
        <mc:Fallback>
          <p:pic>
            <p:nvPicPr>
              <p:cNvPr id="44" name="Ink 43">
                <a:extLst>
                  <a:ext uri="{FF2B5EF4-FFF2-40B4-BE49-F238E27FC236}">
                    <a16:creationId xmlns:a16="http://schemas.microsoft.com/office/drawing/2014/main" id="{749CE21B-DFF2-437C-8E9B-CDE31B04F5CA}"/>
                  </a:ext>
                </a:extLst>
              </p:cNvPr>
              <p:cNvPicPr/>
              <p:nvPr/>
            </p:nvPicPr>
            <p:blipFill>
              <a:blip r:embed="rId19"/>
              <a:stretch>
                <a:fillRect/>
              </a:stretch>
            </p:blipFill>
            <p:spPr>
              <a:xfrm>
                <a:off x="2695109" y="924758"/>
                <a:ext cx="1002966"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5" name="Ink 44">
                <a:extLst>
                  <a:ext uri="{FF2B5EF4-FFF2-40B4-BE49-F238E27FC236}">
                    <a16:creationId xmlns:a16="http://schemas.microsoft.com/office/drawing/2014/main" id="{2349B95C-DE6F-49AE-8F88-89EE9AA6A9D6}"/>
                  </a:ext>
                </a:extLst>
              </p14:cNvPr>
              <p14:cNvContentPartPr/>
              <p14:nvPr/>
            </p14:nvContentPartPr>
            <p14:xfrm>
              <a:off x="1747592" y="998558"/>
              <a:ext cx="674280" cy="208080"/>
            </p14:xfrm>
          </p:contentPart>
        </mc:Choice>
        <mc:Fallback>
          <p:pic>
            <p:nvPicPr>
              <p:cNvPr id="45" name="Ink 44">
                <a:extLst>
                  <a:ext uri="{FF2B5EF4-FFF2-40B4-BE49-F238E27FC236}">
                    <a16:creationId xmlns:a16="http://schemas.microsoft.com/office/drawing/2014/main" id="{2349B95C-DE6F-49AE-8F88-89EE9AA6A9D6}"/>
                  </a:ext>
                </a:extLst>
              </p:cNvPr>
              <p:cNvPicPr/>
              <p:nvPr/>
            </p:nvPicPr>
            <p:blipFill>
              <a:blip r:embed="rId21"/>
              <a:stretch>
                <a:fillRect/>
              </a:stretch>
            </p:blipFill>
            <p:spPr>
              <a:xfrm>
                <a:off x="1738947" y="989558"/>
                <a:ext cx="691929"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6" name="Ink 45">
                <a:extLst>
                  <a:ext uri="{FF2B5EF4-FFF2-40B4-BE49-F238E27FC236}">
                    <a16:creationId xmlns:a16="http://schemas.microsoft.com/office/drawing/2014/main" id="{C27322E3-ED68-4966-9A06-583338342B96}"/>
                  </a:ext>
                </a:extLst>
              </p14:cNvPr>
              <p14:cNvContentPartPr/>
              <p14:nvPr/>
            </p14:nvContentPartPr>
            <p14:xfrm>
              <a:off x="1416392" y="962198"/>
              <a:ext cx="226080" cy="281160"/>
            </p14:xfrm>
          </p:contentPart>
        </mc:Choice>
        <mc:Fallback>
          <p:pic>
            <p:nvPicPr>
              <p:cNvPr id="46" name="Ink 45">
                <a:extLst>
                  <a:ext uri="{FF2B5EF4-FFF2-40B4-BE49-F238E27FC236}">
                    <a16:creationId xmlns:a16="http://schemas.microsoft.com/office/drawing/2014/main" id="{C27322E3-ED68-4966-9A06-583338342B96}"/>
                  </a:ext>
                </a:extLst>
              </p:cNvPr>
              <p:cNvPicPr/>
              <p:nvPr/>
            </p:nvPicPr>
            <p:blipFill>
              <a:blip r:embed="rId23"/>
              <a:stretch>
                <a:fillRect/>
              </a:stretch>
            </p:blipFill>
            <p:spPr>
              <a:xfrm>
                <a:off x="1407752" y="953198"/>
                <a:ext cx="2437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7" name="Ink 46">
                <a:extLst>
                  <a:ext uri="{FF2B5EF4-FFF2-40B4-BE49-F238E27FC236}">
                    <a16:creationId xmlns:a16="http://schemas.microsoft.com/office/drawing/2014/main" id="{CCDB8E0C-911D-4318-84A6-3A5B25C76DBF}"/>
                  </a:ext>
                </a:extLst>
              </p14:cNvPr>
              <p14:cNvContentPartPr/>
              <p14:nvPr/>
            </p14:nvContentPartPr>
            <p14:xfrm>
              <a:off x="823112" y="2498678"/>
              <a:ext cx="165240" cy="288720"/>
            </p14:xfrm>
          </p:contentPart>
        </mc:Choice>
        <mc:Fallback>
          <p:pic>
            <p:nvPicPr>
              <p:cNvPr id="47" name="Ink 46">
                <a:extLst>
                  <a:ext uri="{FF2B5EF4-FFF2-40B4-BE49-F238E27FC236}">
                    <a16:creationId xmlns:a16="http://schemas.microsoft.com/office/drawing/2014/main" id="{CCDB8E0C-911D-4318-84A6-3A5B25C76DBF}"/>
                  </a:ext>
                </a:extLst>
              </p:cNvPr>
              <p:cNvPicPr/>
              <p:nvPr/>
            </p:nvPicPr>
            <p:blipFill>
              <a:blip r:embed="rId25"/>
              <a:stretch>
                <a:fillRect/>
              </a:stretch>
            </p:blipFill>
            <p:spPr>
              <a:xfrm>
                <a:off x="814112" y="2489678"/>
                <a:ext cx="18288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 name="Ink 47">
                <a:extLst>
                  <a:ext uri="{FF2B5EF4-FFF2-40B4-BE49-F238E27FC236}">
                    <a16:creationId xmlns:a16="http://schemas.microsoft.com/office/drawing/2014/main" id="{6793EF16-549E-490C-AE88-4E026600F95C}"/>
                  </a:ext>
                </a:extLst>
              </p14:cNvPr>
              <p14:cNvContentPartPr/>
              <p14:nvPr/>
            </p14:nvContentPartPr>
            <p14:xfrm>
              <a:off x="1092752" y="2774078"/>
              <a:ext cx="6120" cy="11520"/>
            </p14:xfrm>
          </p:contentPart>
        </mc:Choice>
        <mc:Fallback>
          <p:pic>
            <p:nvPicPr>
              <p:cNvPr id="48" name="Ink 47">
                <a:extLst>
                  <a:ext uri="{FF2B5EF4-FFF2-40B4-BE49-F238E27FC236}">
                    <a16:creationId xmlns:a16="http://schemas.microsoft.com/office/drawing/2014/main" id="{6793EF16-549E-490C-AE88-4E026600F95C}"/>
                  </a:ext>
                </a:extLst>
              </p:cNvPr>
              <p:cNvPicPr/>
              <p:nvPr/>
            </p:nvPicPr>
            <p:blipFill>
              <a:blip r:embed="rId7"/>
              <a:stretch>
                <a:fillRect/>
              </a:stretch>
            </p:blipFill>
            <p:spPr>
              <a:xfrm>
                <a:off x="1083752" y="2765438"/>
                <a:ext cx="23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5" name="Ink 54">
                <a:extLst>
                  <a:ext uri="{FF2B5EF4-FFF2-40B4-BE49-F238E27FC236}">
                    <a16:creationId xmlns:a16="http://schemas.microsoft.com/office/drawing/2014/main" id="{FCA536C2-B6CC-4819-A8F1-429D978083D6}"/>
                  </a:ext>
                </a:extLst>
              </p14:cNvPr>
              <p14:cNvContentPartPr/>
              <p14:nvPr/>
            </p14:nvContentPartPr>
            <p14:xfrm>
              <a:off x="2834432" y="2423078"/>
              <a:ext cx="143640" cy="255960"/>
            </p14:xfrm>
          </p:contentPart>
        </mc:Choice>
        <mc:Fallback>
          <p:pic>
            <p:nvPicPr>
              <p:cNvPr id="55" name="Ink 54">
                <a:extLst>
                  <a:ext uri="{FF2B5EF4-FFF2-40B4-BE49-F238E27FC236}">
                    <a16:creationId xmlns:a16="http://schemas.microsoft.com/office/drawing/2014/main" id="{FCA536C2-B6CC-4819-A8F1-429D978083D6}"/>
                  </a:ext>
                </a:extLst>
              </p:cNvPr>
              <p:cNvPicPr/>
              <p:nvPr/>
            </p:nvPicPr>
            <p:blipFill>
              <a:blip r:embed="rId28"/>
              <a:stretch>
                <a:fillRect/>
              </a:stretch>
            </p:blipFill>
            <p:spPr>
              <a:xfrm>
                <a:off x="2825432" y="2414438"/>
                <a:ext cx="1612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6" name="Ink 55">
                <a:extLst>
                  <a:ext uri="{FF2B5EF4-FFF2-40B4-BE49-F238E27FC236}">
                    <a16:creationId xmlns:a16="http://schemas.microsoft.com/office/drawing/2014/main" id="{D79F1B1D-4973-42B5-B623-B4EE5BC4DA04}"/>
                  </a:ext>
                </a:extLst>
              </p14:cNvPr>
              <p14:cNvContentPartPr/>
              <p14:nvPr/>
            </p14:nvContentPartPr>
            <p14:xfrm>
              <a:off x="3066992" y="2541878"/>
              <a:ext cx="25200" cy="135360"/>
            </p14:xfrm>
          </p:contentPart>
        </mc:Choice>
        <mc:Fallback>
          <p:pic>
            <p:nvPicPr>
              <p:cNvPr id="56" name="Ink 55">
                <a:extLst>
                  <a:ext uri="{FF2B5EF4-FFF2-40B4-BE49-F238E27FC236}">
                    <a16:creationId xmlns:a16="http://schemas.microsoft.com/office/drawing/2014/main" id="{D79F1B1D-4973-42B5-B623-B4EE5BC4DA04}"/>
                  </a:ext>
                </a:extLst>
              </p:cNvPr>
              <p:cNvPicPr/>
              <p:nvPr/>
            </p:nvPicPr>
            <p:blipFill>
              <a:blip r:embed="rId30"/>
              <a:stretch>
                <a:fillRect/>
              </a:stretch>
            </p:blipFill>
            <p:spPr>
              <a:xfrm>
                <a:off x="3058352" y="2532878"/>
                <a:ext cx="428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7" name="Ink 56">
                <a:extLst>
                  <a:ext uri="{FF2B5EF4-FFF2-40B4-BE49-F238E27FC236}">
                    <a16:creationId xmlns:a16="http://schemas.microsoft.com/office/drawing/2014/main" id="{7E729AE7-3F20-4410-BE6B-61D3A9201022}"/>
                  </a:ext>
                </a:extLst>
              </p14:cNvPr>
              <p14:cNvContentPartPr/>
              <p14:nvPr/>
            </p14:nvContentPartPr>
            <p14:xfrm>
              <a:off x="3096512" y="2337758"/>
              <a:ext cx="360" cy="360"/>
            </p14:xfrm>
          </p:contentPart>
        </mc:Choice>
        <mc:Fallback>
          <p:pic>
            <p:nvPicPr>
              <p:cNvPr id="57" name="Ink 56">
                <a:extLst>
                  <a:ext uri="{FF2B5EF4-FFF2-40B4-BE49-F238E27FC236}">
                    <a16:creationId xmlns:a16="http://schemas.microsoft.com/office/drawing/2014/main" id="{7E729AE7-3F20-4410-BE6B-61D3A9201022}"/>
                  </a:ext>
                </a:extLst>
              </p:cNvPr>
              <p:cNvPicPr/>
              <p:nvPr/>
            </p:nvPicPr>
            <p:blipFill>
              <a:blip r:embed="rId32"/>
              <a:stretch>
                <a:fillRect/>
              </a:stretch>
            </p:blipFill>
            <p:spPr>
              <a:xfrm>
                <a:off x="3087872" y="232875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2" name="Ink 81">
                <a:extLst>
                  <a:ext uri="{FF2B5EF4-FFF2-40B4-BE49-F238E27FC236}">
                    <a16:creationId xmlns:a16="http://schemas.microsoft.com/office/drawing/2014/main" id="{64D9BF07-F379-4E0A-A47E-7AF9EA8E860B}"/>
                  </a:ext>
                </a:extLst>
              </p14:cNvPr>
              <p14:cNvContentPartPr/>
              <p14:nvPr/>
            </p14:nvContentPartPr>
            <p14:xfrm>
              <a:off x="9814472" y="1851758"/>
              <a:ext cx="7560" cy="14760"/>
            </p14:xfrm>
          </p:contentPart>
        </mc:Choice>
        <mc:Fallback>
          <p:pic>
            <p:nvPicPr>
              <p:cNvPr id="82" name="Ink 81">
                <a:extLst>
                  <a:ext uri="{FF2B5EF4-FFF2-40B4-BE49-F238E27FC236}">
                    <a16:creationId xmlns:a16="http://schemas.microsoft.com/office/drawing/2014/main" id="{64D9BF07-F379-4E0A-A47E-7AF9EA8E860B}"/>
                  </a:ext>
                </a:extLst>
              </p:cNvPr>
              <p:cNvPicPr/>
              <p:nvPr/>
            </p:nvPicPr>
            <p:blipFill>
              <a:blip r:embed="rId34"/>
              <a:stretch>
                <a:fillRect/>
              </a:stretch>
            </p:blipFill>
            <p:spPr>
              <a:xfrm>
                <a:off x="9805832" y="1843118"/>
                <a:ext cx="25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8" name="Ink 87">
                <a:extLst>
                  <a:ext uri="{FF2B5EF4-FFF2-40B4-BE49-F238E27FC236}">
                    <a16:creationId xmlns:a16="http://schemas.microsoft.com/office/drawing/2014/main" id="{A7FF12F9-75D8-4C6B-AD6F-8AFE78B67DB2}"/>
                  </a:ext>
                </a:extLst>
              </p14:cNvPr>
              <p14:cNvContentPartPr/>
              <p14:nvPr/>
            </p14:nvContentPartPr>
            <p14:xfrm>
              <a:off x="9812672" y="2793878"/>
              <a:ext cx="30960" cy="14400"/>
            </p14:xfrm>
          </p:contentPart>
        </mc:Choice>
        <mc:Fallback>
          <p:pic>
            <p:nvPicPr>
              <p:cNvPr id="88" name="Ink 87">
                <a:extLst>
                  <a:ext uri="{FF2B5EF4-FFF2-40B4-BE49-F238E27FC236}">
                    <a16:creationId xmlns:a16="http://schemas.microsoft.com/office/drawing/2014/main" id="{A7FF12F9-75D8-4C6B-AD6F-8AFE78B67DB2}"/>
                  </a:ext>
                </a:extLst>
              </p:cNvPr>
              <p:cNvPicPr/>
              <p:nvPr/>
            </p:nvPicPr>
            <p:blipFill>
              <a:blip r:embed="rId36"/>
              <a:stretch>
                <a:fillRect/>
              </a:stretch>
            </p:blipFill>
            <p:spPr>
              <a:xfrm>
                <a:off x="9803672" y="2784878"/>
                <a:ext cx="486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9" name="Ink 88">
                <a:extLst>
                  <a:ext uri="{FF2B5EF4-FFF2-40B4-BE49-F238E27FC236}">
                    <a16:creationId xmlns:a16="http://schemas.microsoft.com/office/drawing/2014/main" id="{A5B22FDF-D59C-4BE4-9D6E-323982A4E187}"/>
                  </a:ext>
                </a:extLst>
              </p14:cNvPr>
              <p14:cNvContentPartPr/>
              <p14:nvPr/>
            </p14:nvContentPartPr>
            <p14:xfrm>
              <a:off x="9107072" y="2548358"/>
              <a:ext cx="511560" cy="280080"/>
            </p14:xfrm>
          </p:contentPart>
        </mc:Choice>
        <mc:Fallback>
          <p:pic>
            <p:nvPicPr>
              <p:cNvPr id="89" name="Ink 88">
                <a:extLst>
                  <a:ext uri="{FF2B5EF4-FFF2-40B4-BE49-F238E27FC236}">
                    <a16:creationId xmlns:a16="http://schemas.microsoft.com/office/drawing/2014/main" id="{A5B22FDF-D59C-4BE4-9D6E-323982A4E187}"/>
                  </a:ext>
                </a:extLst>
              </p:cNvPr>
              <p:cNvPicPr/>
              <p:nvPr/>
            </p:nvPicPr>
            <p:blipFill>
              <a:blip r:embed="rId38"/>
              <a:stretch>
                <a:fillRect/>
              </a:stretch>
            </p:blipFill>
            <p:spPr>
              <a:xfrm>
                <a:off x="9098438" y="2539718"/>
                <a:ext cx="529188"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0" name="Ink 89">
                <a:extLst>
                  <a:ext uri="{FF2B5EF4-FFF2-40B4-BE49-F238E27FC236}">
                    <a16:creationId xmlns:a16="http://schemas.microsoft.com/office/drawing/2014/main" id="{0C5789CA-2EAF-49E6-B80B-DDF4488E823F}"/>
                  </a:ext>
                </a:extLst>
              </p14:cNvPr>
              <p14:cNvContentPartPr/>
              <p14:nvPr/>
            </p14:nvContentPartPr>
            <p14:xfrm>
              <a:off x="7329032" y="2503718"/>
              <a:ext cx="1436760" cy="345240"/>
            </p14:xfrm>
          </p:contentPart>
        </mc:Choice>
        <mc:Fallback>
          <p:pic>
            <p:nvPicPr>
              <p:cNvPr id="90" name="Ink 89">
                <a:extLst>
                  <a:ext uri="{FF2B5EF4-FFF2-40B4-BE49-F238E27FC236}">
                    <a16:creationId xmlns:a16="http://schemas.microsoft.com/office/drawing/2014/main" id="{0C5789CA-2EAF-49E6-B80B-DDF4488E823F}"/>
                  </a:ext>
                </a:extLst>
              </p:cNvPr>
              <p:cNvPicPr/>
              <p:nvPr/>
            </p:nvPicPr>
            <p:blipFill>
              <a:blip r:embed="rId40"/>
              <a:stretch>
                <a:fillRect/>
              </a:stretch>
            </p:blipFill>
            <p:spPr>
              <a:xfrm>
                <a:off x="7320392" y="2494718"/>
                <a:ext cx="145440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1" name="Ink 90">
                <a:extLst>
                  <a:ext uri="{FF2B5EF4-FFF2-40B4-BE49-F238E27FC236}">
                    <a16:creationId xmlns:a16="http://schemas.microsoft.com/office/drawing/2014/main" id="{53BE7A57-E898-4053-BF5E-9281DACC1616}"/>
                  </a:ext>
                </a:extLst>
              </p14:cNvPr>
              <p14:cNvContentPartPr/>
              <p14:nvPr/>
            </p14:nvContentPartPr>
            <p14:xfrm>
              <a:off x="9166472" y="1667078"/>
              <a:ext cx="495000" cy="229680"/>
            </p14:xfrm>
          </p:contentPart>
        </mc:Choice>
        <mc:Fallback>
          <p:pic>
            <p:nvPicPr>
              <p:cNvPr id="91" name="Ink 90">
                <a:extLst>
                  <a:ext uri="{FF2B5EF4-FFF2-40B4-BE49-F238E27FC236}">
                    <a16:creationId xmlns:a16="http://schemas.microsoft.com/office/drawing/2014/main" id="{53BE7A57-E898-4053-BF5E-9281DACC1616}"/>
                  </a:ext>
                </a:extLst>
              </p:cNvPr>
              <p:cNvPicPr/>
              <p:nvPr/>
            </p:nvPicPr>
            <p:blipFill>
              <a:blip r:embed="rId42"/>
              <a:stretch>
                <a:fillRect/>
              </a:stretch>
            </p:blipFill>
            <p:spPr>
              <a:xfrm>
                <a:off x="9157479" y="1658078"/>
                <a:ext cx="512627"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2" name="Ink 91">
                <a:extLst>
                  <a:ext uri="{FF2B5EF4-FFF2-40B4-BE49-F238E27FC236}">
                    <a16:creationId xmlns:a16="http://schemas.microsoft.com/office/drawing/2014/main" id="{4739ACE2-93DD-40C0-BFAE-67228ABC7742}"/>
                  </a:ext>
                </a:extLst>
              </p14:cNvPr>
              <p14:cNvContentPartPr/>
              <p14:nvPr/>
            </p14:nvContentPartPr>
            <p14:xfrm>
              <a:off x="7221752" y="1678598"/>
              <a:ext cx="1641240" cy="379080"/>
            </p14:xfrm>
          </p:contentPart>
        </mc:Choice>
        <mc:Fallback>
          <p:pic>
            <p:nvPicPr>
              <p:cNvPr id="92" name="Ink 91">
                <a:extLst>
                  <a:ext uri="{FF2B5EF4-FFF2-40B4-BE49-F238E27FC236}">
                    <a16:creationId xmlns:a16="http://schemas.microsoft.com/office/drawing/2014/main" id="{4739ACE2-93DD-40C0-BFAE-67228ABC7742}"/>
                  </a:ext>
                </a:extLst>
              </p:cNvPr>
              <p:cNvPicPr/>
              <p:nvPr/>
            </p:nvPicPr>
            <p:blipFill>
              <a:blip r:embed="rId44"/>
              <a:stretch>
                <a:fillRect/>
              </a:stretch>
            </p:blipFill>
            <p:spPr>
              <a:xfrm>
                <a:off x="7212752" y="1669958"/>
                <a:ext cx="165888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3" name="Ink 92">
                <a:extLst>
                  <a:ext uri="{FF2B5EF4-FFF2-40B4-BE49-F238E27FC236}">
                    <a16:creationId xmlns:a16="http://schemas.microsoft.com/office/drawing/2014/main" id="{034027B3-5821-4371-B8F8-7B7EF5C5C6DA}"/>
                  </a:ext>
                </a:extLst>
              </p14:cNvPr>
              <p14:cNvContentPartPr/>
              <p14:nvPr/>
            </p14:nvContentPartPr>
            <p14:xfrm>
              <a:off x="5723792" y="1956878"/>
              <a:ext cx="1111320" cy="816480"/>
            </p14:xfrm>
          </p:contentPart>
        </mc:Choice>
        <mc:Fallback>
          <p:pic>
            <p:nvPicPr>
              <p:cNvPr id="93" name="Ink 92">
                <a:extLst>
                  <a:ext uri="{FF2B5EF4-FFF2-40B4-BE49-F238E27FC236}">
                    <a16:creationId xmlns:a16="http://schemas.microsoft.com/office/drawing/2014/main" id="{034027B3-5821-4371-B8F8-7B7EF5C5C6DA}"/>
                  </a:ext>
                </a:extLst>
              </p:cNvPr>
              <p:cNvPicPr/>
              <p:nvPr/>
            </p:nvPicPr>
            <p:blipFill>
              <a:blip r:embed="rId46"/>
              <a:stretch>
                <a:fillRect/>
              </a:stretch>
            </p:blipFill>
            <p:spPr>
              <a:xfrm>
                <a:off x="5715149" y="1947878"/>
                <a:ext cx="1128966"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94" name="Ink 93">
                <a:extLst>
                  <a:ext uri="{FF2B5EF4-FFF2-40B4-BE49-F238E27FC236}">
                    <a16:creationId xmlns:a16="http://schemas.microsoft.com/office/drawing/2014/main" id="{A1BB084C-154C-4DC2-8A0B-92085EFE5FCF}"/>
                  </a:ext>
                </a:extLst>
              </p14:cNvPr>
              <p14:cNvContentPartPr/>
              <p14:nvPr/>
            </p14:nvContentPartPr>
            <p14:xfrm>
              <a:off x="4433552" y="2244518"/>
              <a:ext cx="1127520" cy="360360"/>
            </p14:xfrm>
          </p:contentPart>
        </mc:Choice>
        <mc:Fallback>
          <p:pic>
            <p:nvPicPr>
              <p:cNvPr id="94" name="Ink 93">
                <a:extLst>
                  <a:ext uri="{FF2B5EF4-FFF2-40B4-BE49-F238E27FC236}">
                    <a16:creationId xmlns:a16="http://schemas.microsoft.com/office/drawing/2014/main" id="{A1BB084C-154C-4DC2-8A0B-92085EFE5FCF}"/>
                  </a:ext>
                </a:extLst>
              </p:cNvPr>
              <p:cNvPicPr/>
              <p:nvPr/>
            </p:nvPicPr>
            <p:blipFill>
              <a:blip r:embed="rId48"/>
              <a:stretch>
                <a:fillRect/>
              </a:stretch>
            </p:blipFill>
            <p:spPr>
              <a:xfrm>
                <a:off x="4424912" y="2235518"/>
                <a:ext cx="11451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5" name="Ink 94">
                <a:extLst>
                  <a:ext uri="{FF2B5EF4-FFF2-40B4-BE49-F238E27FC236}">
                    <a16:creationId xmlns:a16="http://schemas.microsoft.com/office/drawing/2014/main" id="{E73AC9A4-CBE6-4A7D-9B8B-D3A02DFAC070}"/>
                  </a:ext>
                </a:extLst>
              </p14:cNvPr>
              <p14:cNvContentPartPr/>
              <p14:nvPr/>
            </p14:nvContentPartPr>
            <p14:xfrm>
              <a:off x="3256352" y="2327318"/>
              <a:ext cx="789120" cy="595080"/>
            </p14:xfrm>
          </p:contentPart>
        </mc:Choice>
        <mc:Fallback>
          <p:pic>
            <p:nvPicPr>
              <p:cNvPr id="95" name="Ink 94">
                <a:extLst>
                  <a:ext uri="{FF2B5EF4-FFF2-40B4-BE49-F238E27FC236}">
                    <a16:creationId xmlns:a16="http://schemas.microsoft.com/office/drawing/2014/main" id="{E73AC9A4-CBE6-4A7D-9B8B-D3A02DFAC070}"/>
                  </a:ext>
                </a:extLst>
              </p:cNvPr>
              <p:cNvPicPr/>
              <p:nvPr/>
            </p:nvPicPr>
            <p:blipFill>
              <a:blip r:embed="rId50"/>
              <a:stretch>
                <a:fillRect/>
              </a:stretch>
            </p:blipFill>
            <p:spPr>
              <a:xfrm>
                <a:off x="3247356" y="2318678"/>
                <a:ext cx="806752"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96" name="Ink 95">
                <a:extLst>
                  <a:ext uri="{FF2B5EF4-FFF2-40B4-BE49-F238E27FC236}">
                    <a16:creationId xmlns:a16="http://schemas.microsoft.com/office/drawing/2014/main" id="{27A9A909-B32C-4DB8-AC09-5994B1947294}"/>
                  </a:ext>
                </a:extLst>
              </p14:cNvPr>
              <p14:cNvContentPartPr/>
              <p14:nvPr/>
            </p14:nvContentPartPr>
            <p14:xfrm>
              <a:off x="2336552" y="2429558"/>
              <a:ext cx="394200" cy="276120"/>
            </p14:xfrm>
          </p:contentPart>
        </mc:Choice>
        <mc:Fallback>
          <p:pic>
            <p:nvPicPr>
              <p:cNvPr id="96" name="Ink 95">
                <a:extLst>
                  <a:ext uri="{FF2B5EF4-FFF2-40B4-BE49-F238E27FC236}">
                    <a16:creationId xmlns:a16="http://schemas.microsoft.com/office/drawing/2014/main" id="{27A9A909-B32C-4DB8-AC09-5994B1947294}"/>
                  </a:ext>
                </a:extLst>
              </p:cNvPr>
              <p:cNvPicPr/>
              <p:nvPr/>
            </p:nvPicPr>
            <p:blipFill>
              <a:blip r:embed="rId52"/>
              <a:stretch>
                <a:fillRect/>
              </a:stretch>
            </p:blipFill>
            <p:spPr>
              <a:xfrm>
                <a:off x="2327920" y="2420918"/>
                <a:ext cx="411824"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97" name="Ink 96">
                <a:extLst>
                  <a:ext uri="{FF2B5EF4-FFF2-40B4-BE49-F238E27FC236}">
                    <a16:creationId xmlns:a16="http://schemas.microsoft.com/office/drawing/2014/main" id="{1EBBE90C-628A-48B9-A56F-E1AAF5EA2CEB}"/>
                  </a:ext>
                </a:extLst>
              </p14:cNvPr>
              <p14:cNvContentPartPr/>
              <p14:nvPr/>
            </p14:nvContentPartPr>
            <p14:xfrm>
              <a:off x="1644272" y="2434598"/>
              <a:ext cx="534960" cy="306720"/>
            </p14:xfrm>
          </p:contentPart>
        </mc:Choice>
        <mc:Fallback>
          <p:pic>
            <p:nvPicPr>
              <p:cNvPr id="97" name="Ink 96">
                <a:extLst>
                  <a:ext uri="{FF2B5EF4-FFF2-40B4-BE49-F238E27FC236}">
                    <a16:creationId xmlns:a16="http://schemas.microsoft.com/office/drawing/2014/main" id="{1EBBE90C-628A-48B9-A56F-E1AAF5EA2CEB}"/>
                  </a:ext>
                </a:extLst>
              </p:cNvPr>
              <p:cNvPicPr/>
              <p:nvPr/>
            </p:nvPicPr>
            <p:blipFill>
              <a:blip r:embed="rId54"/>
              <a:stretch>
                <a:fillRect/>
              </a:stretch>
            </p:blipFill>
            <p:spPr>
              <a:xfrm>
                <a:off x="1635272" y="2425958"/>
                <a:ext cx="5526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5" name="Ink 104">
                <a:extLst>
                  <a:ext uri="{FF2B5EF4-FFF2-40B4-BE49-F238E27FC236}">
                    <a16:creationId xmlns:a16="http://schemas.microsoft.com/office/drawing/2014/main" id="{B1CC90A6-106E-46F9-9436-1E170261C25C}"/>
                  </a:ext>
                </a:extLst>
              </p14:cNvPr>
              <p14:cNvContentPartPr/>
              <p14:nvPr/>
            </p14:nvContentPartPr>
            <p14:xfrm>
              <a:off x="4161752" y="3469238"/>
              <a:ext cx="24840" cy="28800"/>
            </p14:xfrm>
          </p:contentPart>
        </mc:Choice>
        <mc:Fallback>
          <p:pic>
            <p:nvPicPr>
              <p:cNvPr id="105" name="Ink 104">
                <a:extLst>
                  <a:ext uri="{FF2B5EF4-FFF2-40B4-BE49-F238E27FC236}">
                    <a16:creationId xmlns:a16="http://schemas.microsoft.com/office/drawing/2014/main" id="{B1CC90A6-106E-46F9-9436-1E170261C25C}"/>
                  </a:ext>
                </a:extLst>
              </p:cNvPr>
              <p:cNvPicPr/>
              <p:nvPr/>
            </p:nvPicPr>
            <p:blipFill>
              <a:blip r:embed="rId56"/>
              <a:stretch>
                <a:fillRect/>
              </a:stretch>
            </p:blipFill>
            <p:spPr>
              <a:xfrm>
                <a:off x="4153112" y="3460238"/>
                <a:ext cx="42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6" name="Ink 105">
                <a:extLst>
                  <a:ext uri="{FF2B5EF4-FFF2-40B4-BE49-F238E27FC236}">
                    <a16:creationId xmlns:a16="http://schemas.microsoft.com/office/drawing/2014/main" id="{89828DCE-E167-494E-9AB7-45944711C58B}"/>
                  </a:ext>
                </a:extLst>
              </p14:cNvPr>
              <p14:cNvContentPartPr/>
              <p14:nvPr/>
            </p14:nvContentPartPr>
            <p14:xfrm>
              <a:off x="1169432" y="4177358"/>
              <a:ext cx="335160" cy="219600"/>
            </p14:xfrm>
          </p:contentPart>
        </mc:Choice>
        <mc:Fallback>
          <p:pic>
            <p:nvPicPr>
              <p:cNvPr id="106" name="Ink 105">
                <a:extLst>
                  <a:ext uri="{FF2B5EF4-FFF2-40B4-BE49-F238E27FC236}">
                    <a16:creationId xmlns:a16="http://schemas.microsoft.com/office/drawing/2014/main" id="{89828DCE-E167-494E-9AB7-45944711C58B}"/>
                  </a:ext>
                </a:extLst>
              </p:cNvPr>
              <p:cNvPicPr/>
              <p:nvPr/>
            </p:nvPicPr>
            <p:blipFill>
              <a:blip r:embed="rId58"/>
              <a:stretch>
                <a:fillRect/>
              </a:stretch>
            </p:blipFill>
            <p:spPr>
              <a:xfrm>
                <a:off x="1160432" y="4168358"/>
                <a:ext cx="3528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11" name="Ink 110">
                <a:extLst>
                  <a:ext uri="{FF2B5EF4-FFF2-40B4-BE49-F238E27FC236}">
                    <a16:creationId xmlns:a16="http://schemas.microsoft.com/office/drawing/2014/main" id="{38216678-393D-4CFA-8D46-CF80D4834AF1}"/>
                  </a:ext>
                </a:extLst>
              </p14:cNvPr>
              <p14:cNvContentPartPr/>
              <p14:nvPr/>
            </p14:nvContentPartPr>
            <p14:xfrm>
              <a:off x="3127472" y="4182398"/>
              <a:ext cx="329040" cy="216720"/>
            </p14:xfrm>
          </p:contentPart>
        </mc:Choice>
        <mc:Fallback>
          <p:pic>
            <p:nvPicPr>
              <p:cNvPr id="111" name="Ink 110">
                <a:extLst>
                  <a:ext uri="{FF2B5EF4-FFF2-40B4-BE49-F238E27FC236}">
                    <a16:creationId xmlns:a16="http://schemas.microsoft.com/office/drawing/2014/main" id="{38216678-393D-4CFA-8D46-CF80D4834AF1}"/>
                  </a:ext>
                </a:extLst>
              </p:cNvPr>
              <p:cNvPicPr/>
              <p:nvPr/>
            </p:nvPicPr>
            <p:blipFill>
              <a:blip r:embed="rId60"/>
              <a:stretch>
                <a:fillRect/>
              </a:stretch>
            </p:blipFill>
            <p:spPr>
              <a:xfrm>
                <a:off x="3118472" y="4173398"/>
                <a:ext cx="3466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12" name="Ink 111">
                <a:extLst>
                  <a:ext uri="{FF2B5EF4-FFF2-40B4-BE49-F238E27FC236}">
                    <a16:creationId xmlns:a16="http://schemas.microsoft.com/office/drawing/2014/main" id="{C1AD952D-4B3B-4F3B-B098-4E2D60669E40}"/>
                  </a:ext>
                </a:extLst>
              </p14:cNvPr>
              <p14:cNvContentPartPr/>
              <p14:nvPr/>
            </p14:nvContentPartPr>
            <p14:xfrm>
              <a:off x="3615272" y="4360958"/>
              <a:ext cx="16920" cy="9720"/>
            </p14:xfrm>
          </p:contentPart>
        </mc:Choice>
        <mc:Fallback>
          <p:pic>
            <p:nvPicPr>
              <p:cNvPr id="112" name="Ink 111">
                <a:extLst>
                  <a:ext uri="{FF2B5EF4-FFF2-40B4-BE49-F238E27FC236}">
                    <a16:creationId xmlns:a16="http://schemas.microsoft.com/office/drawing/2014/main" id="{C1AD952D-4B3B-4F3B-B098-4E2D60669E40}"/>
                  </a:ext>
                </a:extLst>
              </p:cNvPr>
              <p:cNvPicPr/>
              <p:nvPr/>
            </p:nvPicPr>
            <p:blipFill>
              <a:blip r:embed="rId62"/>
              <a:stretch>
                <a:fillRect/>
              </a:stretch>
            </p:blipFill>
            <p:spPr>
              <a:xfrm>
                <a:off x="3606632" y="4352318"/>
                <a:ext cx="345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22" name="Ink 121">
                <a:extLst>
                  <a:ext uri="{FF2B5EF4-FFF2-40B4-BE49-F238E27FC236}">
                    <a16:creationId xmlns:a16="http://schemas.microsoft.com/office/drawing/2014/main" id="{1BD4452C-F475-4CD9-8E18-260AD063945E}"/>
                  </a:ext>
                </a:extLst>
              </p14:cNvPr>
              <p14:cNvContentPartPr/>
              <p14:nvPr/>
            </p14:nvContentPartPr>
            <p14:xfrm>
              <a:off x="1479392" y="4873958"/>
              <a:ext cx="379440" cy="304560"/>
            </p14:xfrm>
          </p:contentPart>
        </mc:Choice>
        <mc:Fallback>
          <p:pic>
            <p:nvPicPr>
              <p:cNvPr id="122" name="Ink 121">
                <a:extLst>
                  <a:ext uri="{FF2B5EF4-FFF2-40B4-BE49-F238E27FC236}">
                    <a16:creationId xmlns:a16="http://schemas.microsoft.com/office/drawing/2014/main" id="{1BD4452C-F475-4CD9-8E18-260AD063945E}"/>
                  </a:ext>
                </a:extLst>
              </p:cNvPr>
              <p:cNvPicPr/>
              <p:nvPr/>
            </p:nvPicPr>
            <p:blipFill>
              <a:blip r:embed="rId64"/>
              <a:stretch>
                <a:fillRect/>
              </a:stretch>
            </p:blipFill>
            <p:spPr>
              <a:xfrm>
                <a:off x="1470392" y="4865318"/>
                <a:ext cx="39708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25" name="Ink 124">
                <a:extLst>
                  <a:ext uri="{FF2B5EF4-FFF2-40B4-BE49-F238E27FC236}">
                    <a16:creationId xmlns:a16="http://schemas.microsoft.com/office/drawing/2014/main" id="{25E51CCD-D513-4AF8-8C34-CC3D97C4C322}"/>
                  </a:ext>
                </a:extLst>
              </p14:cNvPr>
              <p14:cNvContentPartPr/>
              <p14:nvPr/>
            </p14:nvContentPartPr>
            <p14:xfrm>
              <a:off x="3192272" y="4878278"/>
              <a:ext cx="132840" cy="226440"/>
            </p14:xfrm>
          </p:contentPart>
        </mc:Choice>
        <mc:Fallback>
          <p:pic>
            <p:nvPicPr>
              <p:cNvPr id="125" name="Ink 124">
                <a:extLst>
                  <a:ext uri="{FF2B5EF4-FFF2-40B4-BE49-F238E27FC236}">
                    <a16:creationId xmlns:a16="http://schemas.microsoft.com/office/drawing/2014/main" id="{25E51CCD-D513-4AF8-8C34-CC3D97C4C322}"/>
                  </a:ext>
                </a:extLst>
              </p:cNvPr>
              <p:cNvPicPr/>
              <p:nvPr/>
            </p:nvPicPr>
            <p:blipFill>
              <a:blip r:embed="rId66"/>
              <a:stretch>
                <a:fillRect/>
              </a:stretch>
            </p:blipFill>
            <p:spPr>
              <a:xfrm>
                <a:off x="3183272" y="4869278"/>
                <a:ext cx="1504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30" name="Ink 129">
                <a:extLst>
                  <a:ext uri="{FF2B5EF4-FFF2-40B4-BE49-F238E27FC236}">
                    <a16:creationId xmlns:a16="http://schemas.microsoft.com/office/drawing/2014/main" id="{4C66B823-971D-49A3-AD1D-71C348F1C7BC}"/>
                  </a:ext>
                </a:extLst>
              </p14:cNvPr>
              <p14:cNvContentPartPr/>
              <p14:nvPr/>
            </p14:nvContentPartPr>
            <p14:xfrm>
              <a:off x="1666952" y="5589638"/>
              <a:ext cx="322920" cy="265680"/>
            </p14:xfrm>
          </p:contentPart>
        </mc:Choice>
        <mc:Fallback>
          <p:pic>
            <p:nvPicPr>
              <p:cNvPr id="130" name="Ink 129">
                <a:extLst>
                  <a:ext uri="{FF2B5EF4-FFF2-40B4-BE49-F238E27FC236}">
                    <a16:creationId xmlns:a16="http://schemas.microsoft.com/office/drawing/2014/main" id="{4C66B823-971D-49A3-AD1D-71C348F1C7BC}"/>
                  </a:ext>
                </a:extLst>
              </p:cNvPr>
              <p:cNvPicPr/>
              <p:nvPr/>
            </p:nvPicPr>
            <p:blipFill>
              <a:blip r:embed="rId68"/>
              <a:stretch>
                <a:fillRect/>
              </a:stretch>
            </p:blipFill>
            <p:spPr>
              <a:xfrm>
                <a:off x="1658312" y="5580998"/>
                <a:ext cx="3405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34" name="Ink 133">
                <a:extLst>
                  <a:ext uri="{FF2B5EF4-FFF2-40B4-BE49-F238E27FC236}">
                    <a16:creationId xmlns:a16="http://schemas.microsoft.com/office/drawing/2014/main" id="{512B3052-C293-4965-98CF-773E1DCA8D6D}"/>
                  </a:ext>
                </a:extLst>
              </p14:cNvPr>
              <p14:cNvContentPartPr/>
              <p14:nvPr/>
            </p14:nvContentPartPr>
            <p14:xfrm>
              <a:off x="3087872" y="5366798"/>
              <a:ext cx="31680" cy="5400"/>
            </p14:xfrm>
          </p:contentPart>
        </mc:Choice>
        <mc:Fallback>
          <p:pic>
            <p:nvPicPr>
              <p:cNvPr id="134" name="Ink 133">
                <a:extLst>
                  <a:ext uri="{FF2B5EF4-FFF2-40B4-BE49-F238E27FC236}">
                    <a16:creationId xmlns:a16="http://schemas.microsoft.com/office/drawing/2014/main" id="{512B3052-C293-4965-98CF-773E1DCA8D6D}"/>
                  </a:ext>
                </a:extLst>
              </p:cNvPr>
              <p:cNvPicPr/>
              <p:nvPr/>
            </p:nvPicPr>
            <p:blipFill>
              <a:blip r:embed="rId70"/>
              <a:stretch>
                <a:fillRect/>
              </a:stretch>
            </p:blipFill>
            <p:spPr>
              <a:xfrm>
                <a:off x="3078872" y="5357798"/>
                <a:ext cx="493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41" name="Ink 140">
                <a:extLst>
                  <a:ext uri="{FF2B5EF4-FFF2-40B4-BE49-F238E27FC236}">
                    <a16:creationId xmlns:a16="http://schemas.microsoft.com/office/drawing/2014/main" id="{125B0846-CE91-4B4F-86D8-B82C5E2B8382}"/>
                  </a:ext>
                </a:extLst>
              </p14:cNvPr>
              <p14:cNvContentPartPr/>
              <p14:nvPr/>
            </p14:nvContentPartPr>
            <p14:xfrm>
              <a:off x="1768472" y="6199118"/>
              <a:ext cx="357840" cy="280800"/>
            </p14:xfrm>
          </p:contentPart>
        </mc:Choice>
        <mc:Fallback>
          <p:pic>
            <p:nvPicPr>
              <p:cNvPr id="141" name="Ink 140">
                <a:extLst>
                  <a:ext uri="{FF2B5EF4-FFF2-40B4-BE49-F238E27FC236}">
                    <a16:creationId xmlns:a16="http://schemas.microsoft.com/office/drawing/2014/main" id="{125B0846-CE91-4B4F-86D8-B82C5E2B8382}"/>
                  </a:ext>
                </a:extLst>
              </p:cNvPr>
              <p:cNvPicPr/>
              <p:nvPr/>
            </p:nvPicPr>
            <p:blipFill>
              <a:blip r:embed="rId72"/>
              <a:stretch>
                <a:fillRect/>
              </a:stretch>
            </p:blipFill>
            <p:spPr>
              <a:xfrm>
                <a:off x="1759472" y="6190118"/>
                <a:ext cx="3754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49" name="Ink 148">
                <a:extLst>
                  <a:ext uri="{FF2B5EF4-FFF2-40B4-BE49-F238E27FC236}">
                    <a16:creationId xmlns:a16="http://schemas.microsoft.com/office/drawing/2014/main" id="{D198263B-8FB2-4D3E-B512-76C0A943A4F1}"/>
                  </a:ext>
                </a:extLst>
              </p14:cNvPr>
              <p14:cNvContentPartPr/>
              <p14:nvPr/>
            </p14:nvContentPartPr>
            <p14:xfrm>
              <a:off x="4928552" y="6406838"/>
              <a:ext cx="72000" cy="33840"/>
            </p14:xfrm>
          </p:contentPart>
        </mc:Choice>
        <mc:Fallback>
          <p:pic>
            <p:nvPicPr>
              <p:cNvPr id="149" name="Ink 148">
                <a:extLst>
                  <a:ext uri="{FF2B5EF4-FFF2-40B4-BE49-F238E27FC236}">
                    <a16:creationId xmlns:a16="http://schemas.microsoft.com/office/drawing/2014/main" id="{D198263B-8FB2-4D3E-B512-76C0A943A4F1}"/>
                  </a:ext>
                </a:extLst>
              </p:cNvPr>
              <p:cNvPicPr/>
              <p:nvPr/>
            </p:nvPicPr>
            <p:blipFill>
              <a:blip r:embed="rId74"/>
              <a:stretch>
                <a:fillRect/>
              </a:stretch>
            </p:blipFill>
            <p:spPr>
              <a:xfrm>
                <a:off x="4919912" y="6398198"/>
                <a:ext cx="896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50" name="Ink 149">
                <a:extLst>
                  <a:ext uri="{FF2B5EF4-FFF2-40B4-BE49-F238E27FC236}">
                    <a16:creationId xmlns:a16="http://schemas.microsoft.com/office/drawing/2014/main" id="{74275C23-1E18-48A1-BF95-50D2163E541F}"/>
                  </a:ext>
                </a:extLst>
              </p14:cNvPr>
              <p14:cNvContentPartPr/>
              <p14:nvPr/>
            </p14:nvContentPartPr>
            <p14:xfrm>
              <a:off x="6293672" y="4684958"/>
              <a:ext cx="320040" cy="314280"/>
            </p14:xfrm>
          </p:contentPart>
        </mc:Choice>
        <mc:Fallback>
          <p:pic>
            <p:nvPicPr>
              <p:cNvPr id="150" name="Ink 149">
                <a:extLst>
                  <a:ext uri="{FF2B5EF4-FFF2-40B4-BE49-F238E27FC236}">
                    <a16:creationId xmlns:a16="http://schemas.microsoft.com/office/drawing/2014/main" id="{74275C23-1E18-48A1-BF95-50D2163E541F}"/>
                  </a:ext>
                </a:extLst>
              </p:cNvPr>
              <p:cNvPicPr/>
              <p:nvPr/>
            </p:nvPicPr>
            <p:blipFill>
              <a:blip r:embed="rId76"/>
              <a:stretch>
                <a:fillRect/>
              </a:stretch>
            </p:blipFill>
            <p:spPr>
              <a:xfrm>
                <a:off x="6285032" y="4675958"/>
                <a:ext cx="3376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56" name="Ink 155">
                <a:extLst>
                  <a:ext uri="{FF2B5EF4-FFF2-40B4-BE49-F238E27FC236}">
                    <a16:creationId xmlns:a16="http://schemas.microsoft.com/office/drawing/2014/main" id="{F3BF5909-052E-4624-9E04-420CB3580FB8}"/>
                  </a:ext>
                </a:extLst>
              </p14:cNvPr>
              <p14:cNvContentPartPr/>
              <p14:nvPr/>
            </p14:nvContentPartPr>
            <p14:xfrm>
              <a:off x="8498312" y="4826078"/>
              <a:ext cx="191160" cy="129960"/>
            </p14:xfrm>
          </p:contentPart>
        </mc:Choice>
        <mc:Fallback>
          <p:pic>
            <p:nvPicPr>
              <p:cNvPr id="156" name="Ink 155">
                <a:extLst>
                  <a:ext uri="{FF2B5EF4-FFF2-40B4-BE49-F238E27FC236}">
                    <a16:creationId xmlns:a16="http://schemas.microsoft.com/office/drawing/2014/main" id="{F3BF5909-052E-4624-9E04-420CB3580FB8}"/>
                  </a:ext>
                </a:extLst>
              </p:cNvPr>
              <p:cNvPicPr/>
              <p:nvPr/>
            </p:nvPicPr>
            <p:blipFill>
              <a:blip r:embed="rId78"/>
              <a:stretch>
                <a:fillRect/>
              </a:stretch>
            </p:blipFill>
            <p:spPr>
              <a:xfrm>
                <a:off x="8489672" y="4817078"/>
                <a:ext cx="2088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57" name="Ink 156">
                <a:extLst>
                  <a:ext uri="{FF2B5EF4-FFF2-40B4-BE49-F238E27FC236}">
                    <a16:creationId xmlns:a16="http://schemas.microsoft.com/office/drawing/2014/main" id="{0A9B3596-DD82-4415-9918-8725E07CB6DE}"/>
                  </a:ext>
                </a:extLst>
              </p14:cNvPr>
              <p14:cNvContentPartPr/>
              <p14:nvPr/>
            </p14:nvContentPartPr>
            <p14:xfrm>
              <a:off x="7206992" y="4556078"/>
              <a:ext cx="1019880" cy="531000"/>
            </p14:xfrm>
          </p:contentPart>
        </mc:Choice>
        <mc:Fallback>
          <p:pic>
            <p:nvPicPr>
              <p:cNvPr id="157" name="Ink 156">
                <a:extLst>
                  <a:ext uri="{FF2B5EF4-FFF2-40B4-BE49-F238E27FC236}">
                    <a16:creationId xmlns:a16="http://schemas.microsoft.com/office/drawing/2014/main" id="{0A9B3596-DD82-4415-9918-8725E07CB6DE}"/>
                  </a:ext>
                </a:extLst>
              </p:cNvPr>
              <p:cNvPicPr/>
              <p:nvPr/>
            </p:nvPicPr>
            <p:blipFill>
              <a:blip r:embed="rId80"/>
              <a:stretch>
                <a:fillRect/>
              </a:stretch>
            </p:blipFill>
            <p:spPr>
              <a:xfrm>
                <a:off x="7198352" y="4547432"/>
                <a:ext cx="1037520" cy="548652"/>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58" name="Ink 157">
                <a:extLst>
                  <a:ext uri="{FF2B5EF4-FFF2-40B4-BE49-F238E27FC236}">
                    <a16:creationId xmlns:a16="http://schemas.microsoft.com/office/drawing/2014/main" id="{233716A0-AD6D-4541-9347-A29E4D2381C8}"/>
                  </a:ext>
                </a:extLst>
              </p14:cNvPr>
              <p14:cNvContentPartPr/>
              <p14:nvPr/>
            </p14:nvContentPartPr>
            <p14:xfrm>
              <a:off x="2836232" y="6101198"/>
              <a:ext cx="1724400" cy="334440"/>
            </p14:xfrm>
          </p:contentPart>
        </mc:Choice>
        <mc:Fallback>
          <p:pic>
            <p:nvPicPr>
              <p:cNvPr id="158" name="Ink 157">
                <a:extLst>
                  <a:ext uri="{FF2B5EF4-FFF2-40B4-BE49-F238E27FC236}">
                    <a16:creationId xmlns:a16="http://schemas.microsoft.com/office/drawing/2014/main" id="{233716A0-AD6D-4541-9347-A29E4D2381C8}"/>
                  </a:ext>
                </a:extLst>
              </p:cNvPr>
              <p:cNvPicPr/>
              <p:nvPr/>
            </p:nvPicPr>
            <p:blipFill>
              <a:blip r:embed="rId82"/>
              <a:stretch>
                <a:fillRect/>
              </a:stretch>
            </p:blipFill>
            <p:spPr>
              <a:xfrm>
                <a:off x="2827232" y="6092198"/>
                <a:ext cx="174204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59" name="Ink 158">
                <a:extLst>
                  <a:ext uri="{FF2B5EF4-FFF2-40B4-BE49-F238E27FC236}">
                    <a16:creationId xmlns:a16="http://schemas.microsoft.com/office/drawing/2014/main" id="{AAC3F8C7-4270-4602-8863-01E226151CAC}"/>
                  </a:ext>
                </a:extLst>
              </p14:cNvPr>
              <p14:cNvContentPartPr/>
              <p14:nvPr/>
            </p14:nvContentPartPr>
            <p14:xfrm>
              <a:off x="3777632" y="5412158"/>
              <a:ext cx="1663200" cy="339480"/>
            </p14:xfrm>
          </p:contentPart>
        </mc:Choice>
        <mc:Fallback>
          <p:pic>
            <p:nvPicPr>
              <p:cNvPr id="159" name="Ink 158">
                <a:extLst>
                  <a:ext uri="{FF2B5EF4-FFF2-40B4-BE49-F238E27FC236}">
                    <a16:creationId xmlns:a16="http://schemas.microsoft.com/office/drawing/2014/main" id="{AAC3F8C7-4270-4602-8863-01E226151CAC}"/>
                  </a:ext>
                </a:extLst>
              </p:cNvPr>
              <p:cNvPicPr/>
              <p:nvPr/>
            </p:nvPicPr>
            <p:blipFill>
              <a:blip r:embed="rId84"/>
              <a:stretch>
                <a:fillRect/>
              </a:stretch>
            </p:blipFill>
            <p:spPr>
              <a:xfrm>
                <a:off x="3768992" y="5403518"/>
                <a:ext cx="16808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60" name="Ink 159">
                <a:extLst>
                  <a:ext uri="{FF2B5EF4-FFF2-40B4-BE49-F238E27FC236}">
                    <a16:creationId xmlns:a16="http://schemas.microsoft.com/office/drawing/2014/main" id="{1C021B6F-0D14-416B-A70F-1FAEAB803FEC}"/>
                  </a:ext>
                </a:extLst>
              </p14:cNvPr>
              <p14:cNvContentPartPr/>
              <p14:nvPr/>
            </p14:nvContentPartPr>
            <p14:xfrm>
              <a:off x="2735432" y="5442038"/>
              <a:ext cx="896040" cy="332280"/>
            </p14:xfrm>
          </p:contentPart>
        </mc:Choice>
        <mc:Fallback>
          <p:pic>
            <p:nvPicPr>
              <p:cNvPr id="160" name="Ink 159">
                <a:extLst>
                  <a:ext uri="{FF2B5EF4-FFF2-40B4-BE49-F238E27FC236}">
                    <a16:creationId xmlns:a16="http://schemas.microsoft.com/office/drawing/2014/main" id="{1C021B6F-0D14-416B-A70F-1FAEAB803FEC}"/>
                  </a:ext>
                </a:extLst>
              </p:cNvPr>
              <p:cNvPicPr/>
              <p:nvPr/>
            </p:nvPicPr>
            <p:blipFill>
              <a:blip r:embed="rId86"/>
              <a:stretch>
                <a:fillRect/>
              </a:stretch>
            </p:blipFill>
            <p:spPr>
              <a:xfrm>
                <a:off x="2726792" y="5433398"/>
                <a:ext cx="9136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61" name="Ink 160">
                <a:extLst>
                  <a:ext uri="{FF2B5EF4-FFF2-40B4-BE49-F238E27FC236}">
                    <a16:creationId xmlns:a16="http://schemas.microsoft.com/office/drawing/2014/main" id="{AA5552AB-E9B1-4C43-A71B-FCD9A752AC86}"/>
                  </a:ext>
                </a:extLst>
              </p14:cNvPr>
              <p14:cNvContentPartPr/>
              <p14:nvPr/>
            </p14:nvContentPartPr>
            <p14:xfrm>
              <a:off x="3642272" y="4795478"/>
              <a:ext cx="1005480" cy="236880"/>
            </p14:xfrm>
          </p:contentPart>
        </mc:Choice>
        <mc:Fallback>
          <p:pic>
            <p:nvPicPr>
              <p:cNvPr id="161" name="Ink 160">
                <a:extLst>
                  <a:ext uri="{FF2B5EF4-FFF2-40B4-BE49-F238E27FC236}">
                    <a16:creationId xmlns:a16="http://schemas.microsoft.com/office/drawing/2014/main" id="{AA5552AB-E9B1-4C43-A71B-FCD9A752AC86}"/>
                  </a:ext>
                </a:extLst>
              </p:cNvPr>
              <p:cNvPicPr/>
              <p:nvPr/>
            </p:nvPicPr>
            <p:blipFill>
              <a:blip r:embed="rId88"/>
              <a:stretch>
                <a:fillRect/>
              </a:stretch>
            </p:blipFill>
            <p:spPr>
              <a:xfrm>
                <a:off x="3633632" y="4786825"/>
                <a:ext cx="1023120" cy="254547"/>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62" name="Ink 161">
                <a:extLst>
                  <a:ext uri="{FF2B5EF4-FFF2-40B4-BE49-F238E27FC236}">
                    <a16:creationId xmlns:a16="http://schemas.microsoft.com/office/drawing/2014/main" id="{06DEF6BA-404E-4175-A6E3-FD30D30BB658}"/>
                  </a:ext>
                </a:extLst>
              </p14:cNvPr>
              <p14:cNvContentPartPr/>
              <p14:nvPr/>
            </p14:nvContentPartPr>
            <p14:xfrm>
              <a:off x="2359592" y="4797638"/>
              <a:ext cx="705600" cy="323280"/>
            </p14:xfrm>
          </p:contentPart>
        </mc:Choice>
        <mc:Fallback>
          <p:pic>
            <p:nvPicPr>
              <p:cNvPr id="162" name="Ink 161">
                <a:extLst>
                  <a:ext uri="{FF2B5EF4-FFF2-40B4-BE49-F238E27FC236}">
                    <a16:creationId xmlns:a16="http://schemas.microsoft.com/office/drawing/2014/main" id="{06DEF6BA-404E-4175-A6E3-FD30D30BB658}"/>
                  </a:ext>
                </a:extLst>
              </p:cNvPr>
              <p:cNvPicPr/>
              <p:nvPr/>
            </p:nvPicPr>
            <p:blipFill>
              <a:blip r:embed="rId90"/>
              <a:stretch>
                <a:fillRect/>
              </a:stretch>
            </p:blipFill>
            <p:spPr>
              <a:xfrm>
                <a:off x="2350592" y="4788638"/>
                <a:ext cx="72324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63" name="Ink 162">
                <a:extLst>
                  <a:ext uri="{FF2B5EF4-FFF2-40B4-BE49-F238E27FC236}">
                    <a16:creationId xmlns:a16="http://schemas.microsoft.com/office/drawing/2014/main" id="{CC90C0A7-4E90-4D1B-A03F-D0DFF496910C}"/>
                  </a:ext>
                </a:extLst>
              </p14:cNvPr>
              <p14:cNvContentPartPr/>
              <p14:nvPr/>
            </p14:nvContentPartPr>
            <p14:xfrm>
              <a:off x="4738472" y="4067558"/>
              <a:ext cx="1000800" cy="312480"/>
            </p14:xfrm>
          </p:contentPart>
        </mc:Choice>
        <mc:Fallback>
          <p:pic>
            <p:nvPicPr>
              <p:cNvPr id="163" name="Ink 162">
                <a:extLst>
                  <a:ext uri="{FF2B5EF4-FFF2-40B4-BE49-F238E27FC236}">
                    <a16:creationId xmlns:a16="http://schemas.microsoft.com/office/drawing/2014/main" id="{CC90C0A7-4E90-4D1B-A03F-D0DFF496910C}"/>
                  </a:ext>
                </a:extLst>
              </p:cNvPr>
              <p:cNvPicPr/>
              <p:nvPr/>
            </p:nvPicPr>
            <p:blipFill>
              <a:blip r:embed="rId92"/>
              <a:stretch>
                <a:fillRect/>
              </a:stretch>
            </p:blipFill>
            <p:spPr>
              <a:xfrm>
                <a:off x="4729475" y="4058558"/>
                <a:ext cx="1018434"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64" name="Ink 163">
                <a:extLst>
                  <a:ext uri="{FF2B5EF4-FFF2-40B4-BE49-F238E27FC236}">
                    <a16:creationId xmlns:a16="http://schemas.microsoft.com/office/drawing/2014/main" id="{ADA243FB-9D1E-4AE3-9C54-8EC2979905F6}"/>
                  </a:ext>
                </a:extLst>
              </p14:cNvPr>
              <p14:cNvContentPartPr/>
              <p14:nvPr/>
            </p14:nvContentPartPr>
            <p14:xfrm>
              <a:off x="3790952" y="4013198"/>
              <a:ext cx="834120" cy="360360"/>
            </p14:xfrm>
          </p:contentPart>
        </mc:Choice>
        <mc:Fallback>
          <p:pic>
            <p:nvPicPr>
              <p:cNvPr id="164" name="Ink 163">
                <a:extLst>
                  <a:ext uri="{FF2B5EF4-FFF2-40B4-BE49-F238E27FC236}">
                    <a16:creationId xmlns:a16="http://schemas.microsoft.com/office/drawing/2014/main" id="{ADA243FB-9D1E-4AE3-9C54-8EC2979905F6}"/>
                  </a:ext>
                </a:extLst>
              </p:cNvPr>
              <p:cNvPicPr/>
              <p:nvPr/>
            </p:nvPicPr>
            <p:blipFill>
              <a:blip r:embed="rId94"/>
              <a:stretch>
                <a:fillRect/>
              </a:stretch>
            </p:blipFill>
            <p:spPr>
              <a:xfrm>
                <a:off x="3781952" y="4004198"/>
                <a:ext cx="8517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65" name="Ink 164">
                <a:extLst>
                  <a:ext uri="{FF2B5EF4-FFF2-40B4-BE49-F238E27FC236}">
                    <a16:creationId xmlns:a16="http://schemas.microsoft.com/office/drawing/2014/main" id="{B5CB08FF-1991-4A3A-846B-579F24C2526D}"/>
                  </a:ext>
                </a:extLst>
              </p14:cNvPr>
              <p14:cNvContentPartPr/>
              <p14:nvPr/>
            </p14:nvContentPartPr>
            <p14:xfrm>
              <a:off x="2142512" y="4078718"/>
              <a:ext cx="874080" cy="302760"/>
            </p14:xfrm>
          </p:contentPart>
        </mc:Choice>
        <mc:Fallback>
          <p:pic>
            <p:nvPicPr>
              <p:cNvPr id="165" name="Ink 164">
                <a:extLst>
                  <a:ext uri="{FF2B5EF4-FFF2-40B4-BE49-F238E27FC236}">
                    <a16:creationId xmlns:a16="http://schemas.microsoft.com/office/drawing/2014/main" id="{B5CB08FF-1991-4A3A-846B-579F24C2526D}"/>
                  </a:ext>
                </a:extLst>
              </p:cNvPr>
              <p:cNvPicPr/>
              <p:nvPr/>
            </p:nvPicPr>
            <p:blipFill>
              <a:blip r:embed="rId96"/>
              <a:stretch>
                <a:fillRect/>
              </a:stretch>
            </p:blipFill>
            <p:spPr>
              <a:xfrm>
                <a:off x="2133512" y="4069718"/>
                <a:ext cx="89172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66" name="Ink 165">
                <a:extLst>
                  <a:ext uri="{FF2B5EF4-FFF2-40B4-BE49-F238E27FC236}">
                    <a16:creationId xmlns:a16="http://schemas.microsoft.com/office/drawing/2014/main" id="{0CCD8FAC-6BB1-4263-86E5-559B1D69F29C}"/>
                  </a:ext>
                </a:extLst>
              </p14:cNvPr>
              <p14:cNvContentPartPr/>
              <p14:nvPr/>
            </p14:nvContentPartPr>
            <p14:xfrm>
              <a:off x="3547232" y="3285638"/>
              <a:ext cx="490680" cy="294840"/>
            </p14:xfrm>
          </p:contentPart>
        </mc:Choice>
        <mc:Fallback>
          <p:pic>
            <p:nvPicPr>
              <p:cNvPr id="166" name="Ink 165">
                <a:extLst>
                  <a:ext uri="{FF2B5EF4-FFF2-40B4-BE49-F238E27FC236}">
                    <a16:creationId xmlns:a16="http://schemas.microsoft.com/office/drawing/2014/main" id="{0CCD8FAC-6BB1-4263-86E5-559B1D69F29C}"/>
                  </a:ext>
                </a:extLst>
              </p:cNvPr>
              <p:cNvPicPr/>
              <p:nvPr/>
            </p:nvPicPr>
            <p:blipFill>
              <a:blip r:embed="rId98"/>
              <a:stretch>
                <a:fillRect/>
              </a:stretch>
            </p:blipFill>
            <p:spPr>
              <a:xfrm>
                <a:off x="3538232" y="3276638"/>
                <a:ext cx="50832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67" name="Ink 166">
                <a:extLst>
                  <a:ext uri="{FF2B5EF4-FFF2-40B4-BE49-F238E27FC236}">
                    <a16:creationId xmlns:a16="http://schemas.microsoft.com/office/drawing/2014/main" id="{4651E562-415C-4752-BE95-D0C3349DB21E}"/>
                  </a:ext>
                </a:extLst>
              </p14:cNvPr>
              <p14:cNvContentPartPr/>
              <p14:nvPr/>
            </p14:nvContentPartPr>
            <p14:xfrm>
              <a:off x="2488832" y="3283118"/>
              <a:ext cx="805680" cy="314640"/>
            </p14:xfrm>
          </p:contentPart>
        </mc:Choice>
        <mc:Fallback>
          <p:pic>
            <p:nvPicPr>
              <p:cNvPr id="167" name="Ink 166">
                <a:extLst>
                  <a:ext uri="{FF2B5EF4-FFF2-40B4-BE49-F238E27FC236}">
                    <a16:creationId xmlns:a16="http://schemas.microsoft.com/office/drawing/2014/main" id="{4651E562-415C-4752-BE95-D0C3349DB21E}"/>
                  </a:ext>
                </a:extLst>
              </p:cNvPr>
              <p:cNvPicPr/>
              <p:nvPr/>
            </p:nvPicPr>
            <p:blipFill>
              <a:blip r:embed="rId100"/>
              <a:stretch>
                <a:fillRect/>
              </a:stretch>
            </p:blipFill>
            <p:spPr>
              <a:xfrm>
                <a:off x="2480192" y="3274478"/>
                <a:ext cx="8233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82" name="Ink 181">
                <a:extLst>
                  <a:ext uri="{FF2B5EF4-FFF2-40B4-BE49-F238E27FC236}">
                    <a16:creationId xmlns:a16="http://schemas.microsoft.com/office/drawing/2014/main" id="{1C1FA459-84F7-428D-8115-A6E12BCD5F44}"/>
                  </a:ext>
                </a:extLst>
              </p14:cNvPr>
              <p14:cNvContentPartPr/>
              <p14:nvPr/>
            </p14:nvContentPartPr>
            <p14:xfrm>
              <a:off x="9108512" y="4194998"/>
              <a:ext cx="2909520" cy="1011960"/>
            </p14:xfrm>
          </p:contentPart>
        </mc:Choice>
        <mc:Fallback>
          <p:pic>
            <p:nvPicPr>
              <p:cNvPr id="182" name="Ink 181">
                <a:extLst>
                  <a:ext uri="{FF2B5EF4-FFF2-40B4-BE49-F238E27FC236}">
                    <a16:creationId xmlns:a16="http://schemas.microsoft.com/office/drawing/2014/main" id="{1C1FA459-84F7-428D-8115-A6E12BCD5F44}"/>
                  </a:ext>
                </a:extLst>
              </p:cNvPr>
              <p:cNvPicPr/>
              <p:nvPr/>
            </p:nvPicPr>
            <p:blipFill>
              <a:blip r:embed="rId102"/>
              <a:stretch>
                <a:fillRect/>
              </a:stretch>
            </p:blipFill>
            <p:spPr>
              <a:xfrm>
                <a:off x="9099871" y="4186358"/>
                <a:ext cx="2927162" cy="1029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91" name="Ink 190">
                <a:extLst>
                  <a:ext uri="{FF2B5EF4-FFF2-40B4-BE49-F238E27FC236}">
                    <a16:creationId xmlns:a16="http://schemas.microsoft.com/office/drawing/2014/main" id="{D38711CE-C892-44CD-BFBB-9B06C0308E87}"/>
                  </a:ext>
                </a:extLst>
              </p14:cNvPr>
              <p14:cNvContentPartPr/>
              <p14:nvPr/>
            </p14:nvContentPartPr>
            <p14:xfrm>
              <a:off x="8244872" y="6272558"/>
              <a:ext cx="200160" cy="212040"/>
            </p14:xfrm>
          </p:contentPart>
        </mc:Choice>
        <mc:Fallback>
          <p:pic>
            <p:nvPicPr>
              <p:cNvPr id="191" name="Ink 190">
                <a:extLst>
                  <a:ext uri="{FF2B5EF4-FFF2-40B4-BE49-F238E27FC236}">
                    <a16:creationId xmlns:a16="http://schemas.microsoft.com/office/drawing/2014/main" id="{D38711CE-C892-44CD-BFBB-9B06C0308E87}"/>
                  </a:ext>
                </a:extLst>
              </p:cNvPr>
              <p:cNvPicPr/>
              <p:nvPr/>
            </p:nvPicPr>
            <p:blipFill>
              <a:blip r:embed="rId104"/>
              <a:stretch>
                <a:fillRect/>
              </a:stretch>
            </p:blipFill>
            <p:spPr>
              <a:xfrm>
                <a:off x="8235872" y="6263918"/>
                <a:ext cx="2178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94" name="Ink 193">
                <a:extLst>
                  <a:ext uri="{FF2B5EF4-FFF2-40B4-BE49-F238E27FC236}">
                    <a16:creationId xmlns:a16="http://schemas.microsoft.com/office/drawing/2014/main" id="{E6EF64C8-656A-432B-BC04-A8F400059BE6}"/>
                  </a:ext>
                </a:extLst>
              </p14:cNvPr>
              <p14:cNvContentPartPr/>
              <p14:nvPr/>
            </p14:nvContentPartPr>
            <p14:xfrm>
              <a:off x="10269872" y="5758118"/>
              <a:ext cx="158400" cy="328680"/>
            </p14:xfrm>
          </p:contentPart>
        </mc:Choice>
        <mc:Fallback>
          <p:pic>
            <p:nvPicPr>
              <p:cNvPr id="194" name="Ink 193">
                <a:extLst>
                  <a:ext uri="{FF2B5EF4-FFF2-40B4-BE49-F238E27FC236}">
                    <a16:creationId xmlns:a16="http://schemas.microsoft.com/office/drawing/2014/main" id="{E6EF64C8-656A-432B-BC04-A8F400059BE6}"/>
                  </a:ext>
                </a:extLst>
              </p:cNvPr>
              <p:cNvPicPr/>
              <p:nvPr/>
            </p:nvPicPr>
            <p:blipFill>
              <a:blip r:embed="rId106"/>
              <a:stretch>
                <a:fillRect/>
              </a:stretch>
            </p:blipFill>
            <p:spPr>
              <a:xfrm>
                <a:off x="10261232" y="5749118"/>
                <a:ext cx="1760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96" name="Ink 195">
                <a:extLst>
                  <a:ext uri="{FF2B5EF4-FFF2-40B4-BE49-F238E27FC236}">
                    <a16:creationId xmlns:a16="http://schemas.microsoft.com/office/drawing/2014/main" id="{CA8A1710-617E-47DB-BCBD-BFA1256128CD}"/>
                  </a:ext>
                </a:extLst>
              </p14:cNvPr>
              <p14:cNvContentPartPr/>
              <p14:nvPr/>
            </p14:nvContentPartPr>
            <p14:xfrm>
              <a:off x="9277352" y="5653358"/>
              <a:ext cx="837000" cy="434160"/>
            </p14:xfrm>
          </p:contentPart>
        </mc:Choice>
        <mc:Fallback>
          <p:pic>
            <p:nvPicPr>
              <p:cNvPr id="196" name="Ink 195">
                <a:extLst>
                  <a:ext uri="{FF2B5EF4-FFF2-40B4-BE49-F238E27FC236}">
                    <a16:creationId xmlns:a16="http://schemas.microsoft.com/office/drawing/2014/main" id="{CA8A1710-617E-47DB-BCBD-BFA1256128CD}"/>
                  </a:ext>
                </a:extLst>
              </p:cNvPr>
              <p:cNvPicPr/>
              <p:nvPr/>
            </p:nvPicPr>
            <p:blipFill>
              <a:blip r:embed="rId108"/>
              <a:stretch>
                <a:fillRect/>
              </a:stretch>
            </p:blipFill>
            <p:spPr>
              <a:xfrm>
                <a:off x="9268708" y="5644358"/>
                <a:ext cx="854648"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97" name="Ink 196">
                <a:extLst>
                  <a:ext uri="{FF2B5EF4-FFF2-40B4-BE49-F238E27FC236}">
                    <a16:creationId xmlns:a16="http://schemas.microsoft.com/office/drawing/2014/main" id="{0D8F15DD-3B79-42D8-919D-4CEB6F21D6B7}"/>
                  </a:ext>
                </a:extLst>
              </p14:cNvPr>
              <p14:cNvContentPartPr/>
              <p14:nvPr/>
            </p14:nvContentPartPr>
            <p14:xfrm>
              <a:off x="7175312" y="6253838"/>
              <a:ext cx="702360" cy="386280"/>
            </p14:xfrm>
          </p:contentPart>
        </mc:Choice>
        <mc:Fallback>
          <p:pic>
            <p:nvPicPr>
              <p:cNvPr id="197" name="Ink 196">
                <a:extLst>
                  <a:ext uri="{FF2B5EF4-FFF2-40B4-BE49-F238E27FC236}">
                    <a16:creationId xmlns:a16="http://schemas.microsoft.com/office/drawing/2014/main" id="{0D8F15DD-3B79-42D8-919D-4CEB6F21D6B7}"/>
                  </a:ext>
                </a:extLst>
              </p:cNvPr>
              <p:cNvPicPr/>
              <p:nvPr/>
            </p:nvPicPr>
            <p:blipFill>
              <a:blip r:embed="rId110"/>
              <a:stretch>
                <a:fillRect/>
              </a:stretch>
            </p:blipFill>
            <p:spPr>
              <a:xfrm>
                <a:off x="7166668" y="6244846"/>
                <a:ext cx="720009" cy="403904"/>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98" name="Ink 197">
                <a:extLst>
                  <a:ext uri="{FF2B5EF4-FFF2-40B4-BE49-F238E27FC236}">
                    <a16:creationId xmlns:a16="http://schemas.microsoft.com/office/drawing/2014/main" id="{D65021AE-1B03-44EC-9C67-C4BBFE5BF89F}"/>
                  </a:ext>
                </a:extLst>
              </p14:cNvPr>
              <p14:cNvContentPartPr/>
              <p14:nvPr/>
            </p14:nvContentPartPr>
            <p14:xfrm>
              <a:off x="8563112" y="5787278"/>
              <a:ext cx="430200" cy="215280"/>
            </p14:xfrm>
          </p:contentPart>
        </mc:Choice>
        <mc:Fallback>
          <p:pic>
            <p:nvPicPr>
              <p:cNvPr id="198" name="Ink 197">
                <a:extLst>
                  <a:ext uri="{FF2B5EF4-FFF2-40B4-BE49-F238E27FC236}">
                    <a16:creationId xmlns:a16="http://schemas.microsoft.com/office/drawing/2014/main" id="{D65021AE-1B03-44EC-9C67-C4BBFE5BF89F}"/>
                  </a:ext>
                </a:extLst>
              </p:cNvPr>
              <p:cNvPicPr/>
              <p:nvPr/>
            </p:nvPicPr>
            <p:blipFill>
              <a:blip r:embed="rId112"/>
              <a:stretch>
                <a:fillRect/>
              </a:stretch>
            </p:blipFill>
            <p:spPr>
              <a:xfrm>
                <a:off x="8554104" y="5778638"/>
                <a:ext cx="447855"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99" name="Ink 198">
                <a:extLst>
                  <a:ext uri="{FF2B5EF4-FFF2-40B4-BE49-F238E27FC236}">
                    <a16:creationId xmlns:a16="http://schemas.microsoft.com/office/drawing/2014/main" id="{973096F0-5ABB-420A-8FD5-CDF53D3A40F9}"/>
                  </a:ext>
                </a:extLst>
              </p14:cNvPr>
              <p14:cNvContentPartPr/>
              <p14:nvPr/>
            </p14:nvContentPartPr>
            <p14:xfrm>
              <a:off x="7016912" y="5781158"/>
              <a:ext cx="1220760" cy="311040"/>
            </p14:xfrm>
          </p:contentPart>
        </mc:Choice>
        <mc:Fallback>
          <p:pic>
            <p:nvPicPr>
              <p:cNvPr id="199" name="Ink 198">
                <a:extLst>
                  <a:ext uri="{FF2B5EF4-FFF2-40B4-BE49-F238E27FC236}">
                    <a16:creationId xmlns:a16="http://schemas.microsoft.com/office/drawing/2014/main" id="{973096F0-5ABB-420A-8FD5-CDF53D3A40F9}"/>
                  </a:ext>
                </a:extLst>
              </p:cNvPr>
              <p:cNvPicPr/>
              <p:nvPr/>
            </p:nvPicPr>
            <p:blipFill>
              <a:blip r:embed="rId114"/>
              <a:stretch>
                <a:fillRect/>
              </a:stretch>
            </p:blipFill>
            <p:spPr>
              <a:xfrm>
                <a:off x="7008272" y="5772518"/>
                <a:ext cx="123840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00" name="Ink 199">
                <a:extLst>
                  <a:ext uri="{FF2B5EF4-FFF2-40B4-BE49-F238E27FC236}">
                    <a16:creationId xmlns:a16="http://schemas.microsoft.com/office/drawing/2014/main" id="{A0E27D5C-4677-4807-BDF3-DC0B5BC5495B}"/>
                  </a:ext>
                </a:extLst>
              </p14:cNvPr>
              <p14:cNvContentPartPr/>
              <p14:nvPr/>
            </p14:nvContentPartPr>
            <p14:xfrm>
              <a:off x="8993312" y="4360958"/>
              <a:ext cx="2896920" cy="752400"/>
            </p14:xfrm>
          </p:contentPart>
        </mc:Choice>
        <mc:Fallback>
          <p:pic>
            <p:nvPicPr>
              <p:cNvPr id="200" name="Ink 199">
                <a:extLst>
                  <a:ext uri="{FF2B5EF4-FFF2-40B4-BE49-F238E27FC236}">
                    <a16:creationId xmlns:a16="http://schemas.microsoft.com/office/drawing/2014/main" id="{A0E27D5C-4677-4807-BDF3-DC0B5BC5495B}"/>
                  </a:ext>
                </a:extLst>
              </p:cNvPr>
              <p:cNvPicPr/>
              <p:nvPr/>
            </p:nvPicPr>
            <p:blipFill>
              <a:blip r:embed="rId116"/>
              <a:stretch>
                <a:fillRect/>
              </a:stretch>
            </p:blipFill>
            <p:spPr>
              <a:xfrm>
                <a:off x="8939312" y="4253318"/>
                <a:ext cx="3004560" cy="9680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01" name="Ink 200">
                <a:extLst>
                  <a:ext uri="{FF2B5EF4-FFF2-40B4-BE49-F238E27FC236}">
                    <a16:creationId xmlns:a16="http://schemas.microsoft.com/office/drawing/2014/main" id="{C771E329-A45D-4451-9F0C-9C3147B8A3EF}"/>
                  </a:ext>
                </a:extLst>
              </p14:cNvPr>
              <p14:cNvContentPartPr/>
              <p14:nvPr/>
            </p14:nvContentPartPr>
            <p14:xfrm>
              <a:off x="9319472" y="5724638"/>
              <a:ext cx="1197720" cy="389520"/>
            </p14:xfrm>
          </p:contentPart>
        </mc:Choice>
        <mc:Fallback>
          <p:pic>
            <p:nvPicPr>
              <p:cNvPr id="201" name="Ink 200">
                <a:extLst>
                  <a:ext uri="{FF2B5EF4-FFF2-40B4-BE49-F238E27FC236}">
                    <a16:creationId xmlns:a16="http://schemas.microsoft.com/office/drawing/2014/main" id="{C771E329-A45D-4451-9F0C-9C3147B8A3EF}"/>
                  </a:ext>
                </a:extLst>
              </p:cNvPr>
              <p:cNvPicPr/>
              <p:nvPr/>
            </p:nvPicPr>
            <p:blipFill>
              <a:blip r:embed="rId118"/>
              <a:stretch>
                <a:fillRect/>
              </a:stretch>
            </p:blipFill>
            <p:spPr>
              <a:xfrm>
                <a:off x="9265472" y="5616998"/>
                <a:ext cx="130536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02" name="Ink 201">
                <a:extLst>
                  <a:ext uri="{FF2B5EF4-FFF2-40B4-BE49-F238E27FC236}">
                    <a16:creationId xmlns:a16="http://schemas.microsoft.com/office/drawing/2014/main" id="{DE02C869-6C73-4FE8-B266-6680131454A4}"/>
                  </a:ext>
                </a:extLst>
              </p14:cNvPr>
              <p14:cNvContentPartPr/>
              <p14:nvPr/>
            </p14:nvContentPartPr>
            <p14:xfrm>
              <a:off x="2259512" y="4772078"/>
              <a:ext cx="2260440" cy="390240"/>
            </p14:xfrm>
          </p:contentPart>
        </mc:Choice>
        <mc:Fallback>
          <p:pic>
            <p:nvPicPr>
              <p:cNvPr id="202" name="Ink 201">
                <a:extLst>
                  <a:ext uri="{FF2B5EF4-FFF2-40B4-BE49-F238E27FC236}">
                    <a16:creationId xmlns:a16="http://schemas.microsoft.com/office/drawing/2014/main" id="{DE02C869-6C73-4FE8-B266-6680131454A4}"/>
                  </a:ext>
                </a:extLst>
              </p:cNvPr>
              <p:cNvPicPr/>
              <p:nvPr/>
            </p:nvPicPr>
            <p:blipFill>
              <a:blip r:embed="rId120"/>
              <a:stretch>
                <a:fillRect/>
              </a:stretch>
            </p:blipFill>
            <p:spPr>
              <a:xfrm>
                <a:off x="2205872" y="4664438"/>
                <a:ext cx="2368080" cy="605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03" name="Ink 202">
                <a:extLst>
                  <a:ext uri="{FF2B5EF4-FFF2-40B4-BE49-F238E27FC236}">
                    <a16:creationId xmlns:a16="http://schemas.microsoft.com/office/drawing/2014/main" id="{844686F1-DEB1-44D9-99BF-878D8F1C696A}"/>
                  </a:ext>
                </a:extLst>
              </p14:cNvPr>
              <p14:cNvContentPartPr/>
              <p14:nvPr/>
            </p14:nvContentPartPr>
            <p14:xfrm>
              <a:off x="2728592" y="6116318"/>
              <a:ext cx="2244240" cy="365400"/>
            </p14:xfrm>
          </p:contentPart>
        </mc:Choice>
        <mc:Fallback>
          <p:pic>
            <p:nvPicPr>
              <p:cNvPr id="203" name="Ink 202">
                <a:extLst>
                  <a:ext uri="{FF2B5EF4-FFF2-40B4-BE49-F238E27FC236}">
                    <a16:creationId xmlns:a16="http://schemas.microsoft.com/office/drawing/2014/main" id="{844686F1-DEB1-44D9-99BF-878D8F1C696A}"/>
                  </a:ext>
                </a:extLst>
              </p:cNvPr>
              <p:cNvPicPr/>
              <p:nvPr/>
            </p:nvPicPr>
            <p:blipFill>
              <a:blip r:embed="rId122"/>
              <a:stretch>
                <a:fillRect/>
              </a:stretch>
            </p:blipFill>
            <p:spPr>
              <a:xfrm>
                <a:off x="2674592" y="6008318"/>
                <a:ext cx="235188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04" name="Ink 203">
                <a:extLst>
                  <a:ext uri="{FF2B5EF4-FFF2-40B4-BE49-F238E27FC236}">
                    <a16:creationId xmlns:a16="http://schemas.microsoft.com/office/drawing/2014/main" id="{28DEBC9E-29C6-4746-A489-1472D60C6F19}"/>
                  </a:ext>
                </a:extLst>
              </p14:cNvPr>
              <p14:cNvContentPartPr/>
              <p14:nvPr/>
            </p14:nvContentPartPr>
            <p14:xfrm>
              <a:off x="2453552" y="3296078"/>
              <a:ext cx="1512720" cy="300240"/>
            </p14:xfrm>
          </p:contentPart>
        </mc:Choice>
        <mc:Fallback>
          <p:pic>
            <p:nvPicPr>
              <p:cNvPr id="204" name="Ink 203">
                <a:extLst>
                  <a:ext uri="{FF2B5EF4-FFF2-40B4-BE49-F238E27FC236}">
                    <a16:creationId xmlns:a16="http://schemas.microsoft.com/office/drawing/2014/main" id="{28DEBC9E-29C6-4746-A489-1472D60C6F19}"/>
                  </a:ext>
                </a:extLst>
              </p:cNvPr>
              <p:cNvPicPr/>
              <p:nvPr/>
            </p:nvPicPr>
            <p:blipFill>
              <a:blip r:embed="rId124"/>
              <a:stretch>
                <a:fillRect/>
              </a:stretch>
            </p:blipFill>
            <p:spPr>
              <a:xfrm>
                <a:off x="2399552" y="3188078"/>
                <a:ext cx="162036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06" name="Ink 205">
                <a:extLst>
                  <a:ext uri="{FF2B5EF4-FFF2-40B4-BE49-F238E27FC236}">
                    <a16:creationId xmlns:a16="http://schemas.microsoft.com/office/drawing/2014/main" id="{EB8D16E3-F6A2-421C-8A39-5341E3AE12BB}"/>
                  </a:ext>
                </a:extLst>
              </p14:cNvPr>
              <p14:cNvContentPartPr/>
              <p14:nvPr/>
            </p14:nvContentPartPr>
            <p14:xfrm>
              <a:off x="4685552" y="3264758"/>
              <a:ext cx="246960" cy="251280"/>
            </p14:xfrm>
          </p:contentPart>
        </mc:Choice>
        <mc:Fallback>
          <p:pic>
            <p:nvPicPr>
              <p:cNvPr id="206" name="Ink 205">
                <a:extLst>
                  <a:ext uri="{FF2B5EF4-FFF2-40B4-BE49-F238E27FC236}">
                    <a16:creationId xmlns:a16="http://schemas.microsoft.com/office/drawing/2014/main" id="{EB8D16E3-F6A2-421C-8A39-5341E3AE12BB}"/>
                  </a:ext>
                </a:extLst>
              </p:cNvPr>
              <p:cNvPicPr/>
              <p:nvPr/>
            </p:nvPicPr>
            <p:blipFill>
              <a:blip r:embed="rId126"/>
              <a:stretch>
                <a:fillRect/>
              </a:stretch>
            </p:blipFill>
            <p:spPr>
              <a:xfrm>
                <a:off x="4676912" y="3255758"/>
                <a:ext cx="2646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14" name="Ink 213">
                <a:extLst>
                  <a:ext uri="{FF2B5EF4-FFF2-40B4-BE49-F238E27FC236}">
                    <a16:creationId xmlns:a16="http://schemas.microsoft.com/office/drawing/2014/main" id="{ECEA12AE-C58D-407F-919B-C94AE22EEE8D}"/>
                  </a:ext>
                </a:extLst>
              </p14:cNvPr>
              <p14:cNvContentPartPr/>
              <p14:nvPr/>
            </p14:nvContentPartPr>
            <p14:xfrm>
              <a:off x="7095752" y="3217958"/>
              <a:ext cx="40320" cy="62280"/>
            </p14:xfrm>
          </p:contentPart>
        </mc:Choice>
        <mc:Fallback>
          <p:pic>
            <p:nvPicPr>
              <p:cNvPr id="214" name="Ink 213">
                <a:extLst>
                  <a:ext uri="{FF2B5EF4-FFF2-40B4-BE49-F238E27FC236}">
                    <a16:creationId xmlns:a16="http://schemas.microsoft.com/office/drawing/2014/main" id="{ECEA12AE-C58D-407F-919B-C94AE22EEE8D}"/>
                  </a:ext>
                </a:extLst>
              </p:cNvPr>
              <p:cNvPicPr/>
              <p:nvPr/>
            </p:nvPicPr>
            <p:blipFill>
              <a:blip r:embed="rId128"/>
              <a:stretch>
                <a:fillRect/>
              </a:stretch>
            </p:blipFill>
            <p:spPr>
              <a:xfrm>
                <a:off x="7087112" y="3209318"/>
                <a:ext cx="579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15" name="Ink 214">
                <a:extLst>
                  <a:ext uri="{FF2B5EF4-FFF2-40B4-BE49-F238E27FC236}">
                    <a16:creationId xmlns:a16="http://schemas.microsoft.com/office/drawing/2014/main" id="{C9C03E6B-E656-49AA-9E56-E75BEDBF9570}"/>
                  </a:ext>
                </a:extLst>
              </p14:cNvPr>
              <p14:cNvContentPartPr/>
              <p14:nvPr/>
            </p14:nvContentPartPr>
            <p14:xfrm>
              <a:off x="7131752" y="3412358"/>
              <a:ext cx="23400" cy="56880"/>
            </p14:xfrm>
          </p:contentPart>
        </mc:Choice>
        <mc:Fallback>
          <p:pic>
            <p:nvPicPr>
              <p:cNvPr id="215" name="Ink 214">
                <a:extLst>
                  <a:ext uri="{FF2B5EF4-FFF2-40B4-BE49-F238E27FC236}">
                    <a16:creationId xmlns:a16="http://schemas.microsoft.com/office/drawing/2014/main" id="{C9C03E6B-E656-49AA-9E56-E75BEDBF9570}"/>
                  </a:ext>
                </a:extLst>
              </p:cNvPr>
              <p:cNvPicPr/>
              <p:nvPr/>
            </p:nvPicPr>
            <p:blipFill>
              <a:blip r:embed="rId130"/>
              <a:stretch>
                <a:fillRect/>
              </a:stretch>
            </p:blipFill>
            <p:spPr>
              <a:xfrm>
                <a:off x="7122752" y="3403718"/>
                <a:ext cx="410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19" name="Ink 218">
                <a:extLst>
                  <a:ext uri="{FF2B5EF4-FFF2-40B4-BE49-F238E27FC236}">
                    <a16:creationId xmlns:a16="http://schemas.microsoft.com/office/drawing/2014/main" id="{FBD8AE2C-0DC5-4266-9476-020A9F64A2B7}"/>
                  </a:ext>
                </a:extLst>
              </p14:cNvPr>
              <p14:cNvContentPartPr/>
              <p14:nvPr/>
            </p14:nvContentPartPr>
            <p14:xfrm>
              <a:off x="7507952" y="3096278"/>
              <a:ext cx="466200" cy="343800"/>
            </p14:xfrm>
          </p:contentPart>
        </mc:Choice>
        <mc:Fallback>
          <p:pic>
            <p:nvPicPr>
              <p:cNvPr id="219" name="Ink 218">
                <a:extLst>
                  <a:ext uri="{FF2B5EF4-FFF2-40B4-BE49-F238E27FC236}">
                    <a16:creationId xmlns:a16="http://schemas.microsoft.com/office/drawing/2014/main" id="{FBD8AE2C-0DC5-4266-9476-020A9F64A2B7}"/>
                  </a:ext>
                </a:extLst>
              </p:cNvPr>
              <p:cNvPicPr/>
              <p:nvPr/>
            </p:nvPicPr>
            <p:blipFill>
              <a:blip r:embed="rId132"/>
              <a:stretch>
                <a:fillRect/>
              </a:stretch>
            </p:blipFill>
            <p:spPr>
              <a:xfrm>
                <a:off x="7498952" y="3087278"/>
                <a:ext cx="4838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20" name="Ink 219">
                <a:extLst>
                  <a:ext uri="{FF2B5EF4-FFF2-40B4-BE49-F238E27FC236}">
                    <a16:creationId xmlns:a16="http://schemas.microsoft.com/office/drawing/2014/main" id="{C66F7163-DD58-4E33-824C-CC1F8F74C15E}"/>
                  </a:ext>
                </a:extLst>
              </p14:cNvPr>
              <p14:cNvContentPartPr/>
              <p14:nvPr/>
            </p14:nvContentPartPr>
            <p14:xfrm>
              <a:off x="5460272" y="3136958"/>
              <a:ext cx="1341000" cy="423360"/>
            </p14:xfrm>
          </p:contentPart>
        </mc:Choice>
        <mc:Fallback>
          <p:pic>
            <p:nvPicPr>
              <p:cNvPr id="220" name="Ink 219">
                <a:extLst>
                  <a:ext uri="{FF2B5EF4-FFF2-40B4-BE49-F238E27FC236}">
                    <a16:creationId xmlns:a16="http://schemas.microsoft.com/office/drawing/2014/main" id="{C66F7163-DD58-4E33-824C-CC1F8F74C15E}"/>
                  </a:ext>
                </a:extLst>
              </p:cNvPr>
              <p:cNvPicPr/>
              <p:nvPr/>
            </p:nvPicPr>
            <p:blipFill>
              <a:blip r:embed="rId134"/>
              <a:stretch>
                <a:fillRect/>
              </a:stretch>
            </p:blipFill>
            <p:spPr>
              <a:xfrm>
                <a:off x="5451630" y="3128318"/>
                <a:ext cx="1358645"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21" name="Ink 220">
                <a:extLst>
                  <a:ext uri="{FF2B5EF4-FFF2-40B4-BE49-F238E27FC236}">
                    <a16:creationId xmlns:a16="http://schemas.microsoft.com/office/drawing/2014/main" id="{D424EACD-404E-425C-A2EF-70DEF6AA0FEC}"/>
                  </a:ext>
                </a:extLst>
              </p14:cNvPr>
              <p14:cNvContentPartPr/>
              <p14:nvPr/>
            </p14:nvContentPartPr>
            <p14:xfrm>
              <a:off x="8123552" y="3171878"/>
              <a:ext cx="129240" cy="270720"/>
            </p14:xfrm>
          </p:contentPart>
        </mc:Choice>
        <mc:Fallback>
          <p:pic>
            <p:nvPicPr>
              <p:cNvPr id="221" name="Ink 220">
                <a:extLst>
                  <a:ext uri="{FF2B5EF4-FFF2-40B4-BE49-F238E27FC236}">
                    <a16:creationId xmlns:a16="http://schemas.microsoft.com/office/drawing/2014/main" id="{D424EACD-404E-425C-A2EF-70DEF6AA0FEC}"/>
                  </a:ext>
                </a:extLst>
              </p:cNvPr>
              <p:cNvPicPr/>
              <p:nvPr/>
            </p:nvPicPr>
            <p:blipFill>
              <a:blip r:embed="rId136"/>
              <a:stretch>
                <a:fillRect/>
              </a:stretch>
            </p:blipFill>
            <p:spPr>
              <a:xfrm>
                <a:off x="8114552" y="3163238"/>
                <a:ext cx="1468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27" name="Ink 226">
                <a:extLst>
                  <a:ext uri="{FF2B5EF4-FFF2-40B4-BE49-F238E27FC236}">
                    <a16:creationId xmlns:a16="http://schemas.microsoft.com/office/drawing/2014/main" id="{F4FC1F0A-9A4B-4A3B-935E-E19DB8DF1320}"/>
                  </a:ext>
                </a:extLst>
              </p14:cNvPr>
              <p14:cNvContentPartPr/>
              <p14:nvPr/>
            </p14:nvContentPartPr>
            <p14:xfrm>
              <a:off x="9599552" y="3084758"/>
              <a:ext cx="550440" cy="559440"/>
            </p14:xfrm>
          </p:contentPart>
        </mc:Choice>
        <mc:Fallback>
          <p:pic>
            <p:nvPicPr>
              <p:cNvPr id="227" name="Ink 226">
                <a:extLst>
                  <a:ext uri="{FF2B5EF4-FFF2-40B4-BE49-F238E27FC236}">
                    <a16:creationId xmlns:a16="http://schemas.microsoft.com/office/drawing/2014/main" id="{F4FC1F0A-9A4B-4A3B-935E-E19DB8DF1320}"/>
                  </a:ext>
                </a:extLst>
              </p:cNvPr>
              <p:cNvPicPr/>
              <p:nvPr/>
            </p:nvPicPr>
            <p:blipFill>
              <a:blip r:embed="rId138"/>
              <a:stretch>
                <a:fillRect/>
              </a:stretch>
            </p:blipFill>
            <p:spPr>
              <a:xfrm>
                <a:off x="9590552" y="3075758"/>
                <a:ext cx="56808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28" name="Ink 227">
                <a:extLst>
                  <a:ext uri="{FF2B5EF4-FFF2-40B4-BE49-F238E27FC236}">
                    <a16:creationId xmlns:a16="http://schemas.microsoft.com/office/drawing/2014/main" id="{1F1AD4E8-B761-45CC-9F55-F5EEA13F971A}"/>
                  </a:ext>
                </a:extLst>
              </p14:cNvPr>
              <p14:cNvContentPartPr/>
              <p14:nvPr/>
            </p14:nvContentPartPr>
            <p14:xfrm>
              <a:off x="8521712" y="3160358"/>
              <a:ext cx="827640" cy="347760"/>
            </p14:xfrm>
          </p:contentPart>
        </mc:Choice>
        <mc:Fallback>
          <p:pic>
            <p:nvPicPr>
              <p:cNvPr id="228" name="Ink 227">
                <a:extLst>
                  <a:ext uri="{FF2B5EF4-FFF2-40B4-BE49-F238E27FC236}">
                    <a16:creationId xmlns:a16="http://schemas.microsoft.com/office/drawing/2014/main" id="{1F1AD4E8-B761-45CC-9F55-F5EEA13F971A}"/>
                  </a:ext>
                </a:extLst>
              </p:cNvPr>
              <p:cNvPicPr/>
              <p:nvPr/>
            </p:nvPicPr>
            <p:blipFill>
              <a:blip r:embed="rId140"/>
              <a:stretch>
                <a:fillRect/>
              </a:stretch>
            </p:blipFill>
            <p:spPr>
              <a:xfrm>
                <a:off x="8513068" y="3151718"/>
                <a:ext cx="845288"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29" name="Ink 228">
                <a:extLst>
                  <a:ext uri="{FF2B5EF4-FFF2-40B4-BE49-F238E27FC236}">
                    <a16:creationId xmlns:a16="http://schemas.microsoft.com/office/drawing/2014/main" id="{84F56BEF-8838-43B7-AA65-DB91E673213F}"/>
                  </a:ext>
                </a:extLst>
              </p14:cNvPr>
              <p14:cNvContentPartPr/>
              <p14:nvPr/>
            </p14:nvContentPartPr>
            <p14:xfrm>
              <a:off x="5884712" y="3729158"/>
              <a:ext cx="140040" cy="330840"/>
            </p14:xfrm>
          </p:contentPart>
        </mc:Choice>
        <mc:Fallback>
          <p:pic>
            <p:nvPicPr>
              <p:cNvPr id="229" name="Ink 228">
                <a:extLst>
                  <a:ext uri="{FF2B5EF4-FFF2-40B4-BE49-F238E27FC236}">
                    <a16:creationId xmlns:a16="http://schemas.microsoft.com/office/drawing/2014/main" id="{84F56BEF-8838-43B7-AA65-DB91E673213F}"/>
                  </a:ext>
                </a:extLst>
              </p:cNvPr>
              <p:cNvPicPr/>
              <p:nvPr/>
            </p:nvPicPr>
            <p:blipFill>
              <a:blip r:embed="rId142"/>
              <a:stretch>
                <a:fillRect/>
              </a:stretch>
            </p:blipFill>
            <p:spPr>
              <a:xfrm>
                <a:off x="5876072" y="3720158"/>
                <a:ext cx="1576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30" name="Ink 229">
                <a:extLst>
                  <a:ext uri="{FF2B5EF4-FFF2-40B4-BE49-F238E27FC236}">
                    <a16:creationId xmlns:a16="http://schemas.microsoft.com/office/drawing/2014/main" id="{F6D59F6A-95FE-4ABE-999B-1D94A6DC7F95}"/>
                  </a:ext>
                </a:extLst>
              </p14:cNvPr>
              <p14:cNvContentPartPr/>
              <p14:nvPr/>
            </p14:nvContentPartPr>
            <p14:xfrm>
              <a:off x="6162992" y="3749678"/>
              <a:ext cx="186120" cy="352080"/>
            </p14:xfrm>
          </p:contentPart>
        </mc:Choice>
        <mc:Fallback>
          <p:pic>
            <p:nvPicPr>
              <p:cNvPr id="230" name="Ink 229">
                <a:extLst>
                  <a:ext uri="{FF2B5EF4-FFF2-40B4-BE49-F238E27FC236}">
                    <a16:creationId xmlns:a16="http://schemas.microsoft.com/office/drawing/2014/main" id="{F6D59F6A-95FE-4ABE-999B-1D94A6DC7F95}"/>
                  </a:ext>
                </a:extLst>
              </p:cNvPr>
              <p:cNvPicPr/>
              <p:nvPr/>
            </p:nvPicPr>
            <p:blipFill>
              <a:blip r:embed="rId144"/>
              <a:stretch>
                <a:fillRect/>
              </a:stretch>
            </p:blipFill>
            <p:spPr>
              <a:xfrm>
                <a:off x="6153992" y="3741038"/>
                <a:ext cx="2037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31" name="Ink 230">
                <a:extLst>
                  <a:ext uri="{FF2B5EF4-FFF2-40B4-BE49-F238E27FC236}">
                    <a16:creationId xmlns:a16="http://schemas.microsoft.com/office/drawing/2014/main" id="{0FAD69F3-403A-46C6-BBCC-7367BBF0FC7B}"/>
                  </a:ext>
                </a:extLst>
              </p14:cNvPr>
              <p14:cNvContentPartPr/>
              <p14:nvPr/>
            </p14:nvContentPartPr>
            <p14:xfrm>
              <a:off x="6516512" y="3821678"/>
              <a:ext cx="290880" cy="226080"/>
            </p14:xfrm>
          </p:contentPart>
        </mc:Choice>
        <mc:Fallback>
          <p:pic>
            <p:nvPicPr>
              <p:cNvPr id="231" name="Ink 230">
                <a:extLst>
                  <a:ext uri="{FF2B5EF4-FFF2-40B4-BE49-F238E27FC236}">
                    <a16:creationId xmlns:a16="http://schemas.microsoft.com/office/drawing/2014/main" id="{0FAD69F3-403A-46C6-BBCC-7367BBF0FC7B}"/>
                  </a:ext>
                </a:extLst>
              </p:cNvPr>
              <p:cNvPicPr/>
              <p:nvPr/>
            </p:nvPicPr>
            <p:blipFill>
              <a:blip r:embed="rId146"/>
              <a:stretch>
                <a:fillRect/>
              </a:stretch>
            </p:blipFill>
            <p:spPr>
              <a:xfrm>
                <a:off x="6507872" y="3812678"/>
                <a:ext cx="3085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36" name="Ink 235">
                <a:extLst>
                  <a:ext uri="{FF2B5EF4-FFF2-40B4-BE49-F238E27FC236}">
                    <a16:creationId xmlns:a16="http://schemas.microsoft.com/office/drawing/2014/main" id="{C32EA639-4C14-4BFA-88F1-339F2D3A968A}"/>
                  </a:ext>
                </a:extLst>
              </p14:cNvPr>
              <p14:cNvContentPartPr/>
              <p14:nvPr/>
            </p14:nvContentPartPr>
            <p14:xfrm>
              <a:off x="7965872" y="3850478"/>
              <a:ext cx="18720" cy="41040"/>
            </p14:xfrm>
          </p:contentPart>
        </mc:Choice>
        <mc:Fallback>
          <p:pic>
            <p:nvPicPr>
              <p:cNvPr id="236" name="Ink 235">
                <a:extLst>
                  <a:ext uri="{FF2B5EF4-FFF2-40B4-BE49-F238E27FC236}">
                    <a16:creationId xmlns:a16="http://schemas.microsoft.com/office/drawing/2014/main" id="{C32EA639-4C14-4BFA-88F1-339F2D3A968A}"/>
                  </a:ext>
                </a:extLst>
              </p:cNvPr>
              <p:cNvPicPr/>
              <p:nvPr/>
            </p:nvPicPr>
            <p:blipFill>
              <a:blip r:embed="rId148"/>
              <a:stretch>
                <a:fillRect/>
              </a:stretch>
            </p:blipFill>
            <p:spPr>
              <a:xfrm>
                <a:off x="7957232" y="3841478"/>
                <a:ext cx="363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37" name="Ink 236">
                <a:extLst>
                  <a:ext uri="{FF2B5EF4-FFF2-40B4-BE49-F238E27FC236}">
                    <a16:creationId xmlns:a16="http://schemas.microsoft.com/office/drawing/2014/main" id="{95980446-BC06-4A98-BB04-203E6A609CBA}"/>
                  </a:ext>
                </a:extLst>
              </p14:cNvPr>
              <p14:cNvContentPartPr/>
              <p14:nvPr/>
            </p14:nvContentPartPr>
            <p14:xfrm>
              <a:off x="7921232" y="4085918"/>
              <a:ext cx="17640" cy="11520"/>
            </p14:xfrm>
          </p:contentPart>
        </mc:Choice>
        <mc:Fallback>
          <p:pic>
            <p:nvPicPr>
              <p:cNvPr id="237" name="Ink 236">
                <a:extLst>
                  <a:ext uri="{FF2B5EF4-FFF2-40B4-BE49-F238E27FC236}">
                    <a16:creationId xmlns:a16="http://schemas.microsoft.com/office/drawing/2014/main" id="{95980446-BC06-4A98-BB04-203E6A609CBA}"/>
                  </a:ext>
                </a:extLst>
              </p:cNvPr>
              <p:cNvPicPr/>
              <p:nvPr/>
            </p:nvPicPr>
            <p:blipFill>
              <a:blip r:embed="rId150"/>
              <a:stretch>
                <a:fillRect/>
              </a:stretch>
            </p:blipFill>
            <p:spPr>
              <a:xfrm>
                <a:off x="7912592" y="4076918"/>
                <a:ext cx="352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38" name="Ink 237">
                <a:extLst>
                  <a:ext uri="{FF2B5EF4-FFF2-40B4-BE49-F238E27FC236}">
                    <a16:creationId xmlns:a16="http://schemas.microsoft.com/office/drawing/2014/main" id="{0F6A934E-A495-4593-9F81-7698DEA3D957}"/>
                  </a:ext>
                </a:extLst>
              </p14:cNvPr>
              <p14:cNvContentPartPr/>
              <p14:nvPr/>
            </p14:nvContentPartPr>
            <p14:xfrm>
              <a:off x="6986672" y="3780278"/>
              <a:ext cx="707040" cy="343080"/>
            </p14:xfrm>
          </p:contentPart>
        </mc:Choice>
        <mc:Fallback>
          <p:pic>
            <p:nvPicPr>
              <p:cNvPr id="238" name="Ink 237">
                <a:extLst>
                  <a:ext uri="{FF2B5EF4-FFF2-40B4-BE49-F238E27FC236}">
                    <a16:creationId xmlns:a16="http://schemas.microsoft.com/office/drawing/2014/main" id="{0F6A934E-A495-4593-9F81-7698DEA3D957}"/>
                  </a:ext>
                </a:extLst>
              </p:cNvPr>
              <p:cNvPicPr/>
              <p:nvPr/>
            </p:nvPicPr>
            <p:blipFill>
              <a:blip r:embed="rId152"/>
              <a:stretch>
                <a:fillRect/>
              </a:stretch>
            </p:blipFill>
            <p:spPr>
              <a:xfrm>
                <a:off x="6977672" y="3771638"/>
                <a:ext cx="7246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42" name="Ink 241">
                <a:extLst>
                  <a:ext uri="{FF2B5EF4-FFF2-40B4-BE49-F238E27FC236}">
                    <a16:creationId xmlns:a16="http://schemas.microsoft.com/office/drawing/2014/main" id="{98B58F4A-EEC4-44BE-AFA9-2AE3D4AB6748}"/>
                  </a:ext>
                </a:extLst>
              </p14:cNvPr>
              <p14:cNvContentPartPr/>
              <p14:nvPr/>
            </p14:nvContentPartPr>
            <p14:xfrm>
              <a:off x="9291032" y="4018238"/>
              <a:ext cx="15480" cy="13320"/>
            </p14:xfrm>
          </p:contentPart>
        </mc:Choice>
        <mc:Fallback>
          <p:pic>
            <p:nvPicPr>
              <p:cNvPr id="242" name="Ink 241">
                <a:extLst>
                  <a:ext uri="{FF2B5EF4-FFF2-40B4-BE49-F238E27FC236}">
                    <a16:creationId xmlns:a16="http://schemas.microsoft.com/office/drawing/2014/main" id="{98B58F4A-EEC4-44BE-AFA9-2AE3D4AB6748}"/>
                  </a:ext>
                </a:extLst>
              </p:cNvPr>
              <p:cNvPicPr/>
              <p:nvPr/>
            </p:nvPicPr>
            <p:blipFill>
              <a:blip r:embed="rId154"/>
              <a:stretch>
                <a:fillRect/>
              </a:stretch>
            </p:blipFill>
            <p:spPr>
              <a:xfrm>
                <a:off x="9282392" y="4009598"/>
                <a:ext cx="331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54" name="Ink 253">
                <a:extLst>
                  <a:ext uri="{FF2B5EF4-FFF2-40B4-BE49-F238E27FC236}">
                    <a16:creationId xmlns:a16="http://schemas.microsoft.com/office/drawing/2014/main" id="{9733A823-8D00-4ED2-9CEC-88DF05E3378D}"/>
                  </a:ext>
                </a:extLst>
              </p14:cNvPr>
              <p14:cNvContentPartPr/>
              <p14:nvPr/>
            </p14:nvContentPartPr>
            <p14:xfrm>
              <a:off x="11113712" y="3619358"/>
              <a:ext cx="930960" cy="399600"/>
            </p14:xfrm>
          </p:contentPart>
        </mc:Choice>
        <mc:Fallback>
          <p:pic>
            <p:nvPicPr>
              <p:cNvPr id="254" name="Ink 253">
                <a:extLst>
                  <a:ext uri="{FF2B5EF4-FFF2-40B4-BE49-F238E27FC236}">
                    <a16:creationId xmlns:a16="http://schemas.microsoft.com/office/drawing/2014/main" id="{9733A823-8D00-4ED2-9CEC-88DF05E3378D}"/>
                  </a:ext>
                </a:extLst>
              </p:cNvPr>
              <p:cNvPicPr/>
              <p:nvPr/>
            </p:nvPicPr>
            <p:blipFill>
              <a:blip r:embed="rId156"/>
              <a:stretch>
                <a:fillRect/>
              </a:stretch>
            </p:blipFill>
            <p:spPr>
              <a:xfrm>
                <a:off x="11105072" y="3610358"/>
                <a:ext cx="94860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55" name="Ink 254">
                <a:extLst>
                  <a:ext uri="{FF2B5EF4-FFF2-40B4-BE49-F238E27FC236}">
                    <a16:creationId xmlns:a16="http://schemas.microsoft.com/office/drawing/2014/main" id="{7965A3A4-192B-4A13-93A9-ECAA0C82352E}"/>
                  </a:ext>
                </a:extLst>
              </p14:cNvPr>
              <p14:cNvContentPartPr/>
              <p14:nvPr/>
            </p14:nvContentPartPr>
            <p14:xfrm>
              <a:off x="10613312" y="3654638"/>
              <a:ext cx="223920" cy="477360"/>
            </p14:xfrm>
          </p:contentPart>
        </mc:Choice>
        <mc:Fallback>
          <p:pic>
            <p:nvPicPr>
              <p:cNvPr id="255" name="Ink 254">
                <a:extLst>
                  <a:ext uri="{FF2B5EF4-FFF2-40B4-BE49-F238E27FC236}">
                    <a16:creationId xmlns:a16="http://schemas.microsoft.com/office/drawing/2014/main" id="{7965A3A4-192B-4A13-93A9-ECAA0C82352E}"/>
                  </a:ext>
                </a:extLst>
              </p:cNvPr>
              <p:cNvPicPr/>
              <p:nvPr/>
            </p:nvPicPr>
            <p:blipFill>
              <a:blip r:embed="rId158"/>
              <a:stretch>
                <a:fillRect/>
              </a:stretch>
            </p:blipFill>
            <p:spPr>
              <a:xfrm>
                <a:off x="10604326" y="3645638"/>
                <a:ext cx="241532"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56" name="Ink 255">
                <a:extLst>
                  <a:ext uri="{FF2B5EF4-FFF2-40B4-BE49-F238E27FC236}">
                    <a16:creationId xmlns:a16="http://schemas.microsoft.com/office/drawing/2014/main" id="{218598A0-A80B-4797-9DF8-0FC38480D897}"/>
                  </a:ext>
                </a:extLst>
              </p14:cNvPr>
              <p14:cNvContentPartPr/>
              <p14:nvPr/>
            </p14:nvContentPartPr>
            <p14:xfrm>
              <a:off x="9449432" y="3796478"/>
              <a:ext cx="903600" cy="273960"/>
            </p14:xfrm>
          </p:contentPart>
        </mc:Choice>
        <mc:Fallback>
          <p:pic>
            <p:nvPicPr>
              <p:cNvPr id="256" name="Ink 255">
                <a:extLst>
                  <a:ext uri="{FF2B5EF4-FFF2-40B4-BE49-F238E27FC236}">
                    <a16:creationId xmlns:a16="http://schemas.microsoft.com/office/drawing/2014/main" id="{218598A0-A80B-4797-9DF8-0FC38480D897}"/>
                  </a:ext>
                </a:extLst>
              </p:cNvPr>
              <p:cNvPicPr/>
              <p:nvPr/>
            </p:nvPicPr>
            <p:blipFill>
              <a:blip r:embed="rId160"/>
              <a:stretch>
                <a:fillRect/>
              </a:stretch>
            </p:blipFill>
            <p:spPr>
              <a:xfrm>
                <a:off x="9440792" y="3787490"/>
                <a:ext cx="921240" cy="291577"/>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57" name="Ink 256">
                <a:extLst>
                  <a:ext uri="{FF2B5EF4-FFF2-40B4-BE49-F238E27FC236}">
                    <a16:creationId xmlns:a16="http://schemas.microsoft.com/office/drawing/2014/main" id="{61CBB76F-E67F-424C-B290-9B4F9FF5FC11}"/>
                  </a:ext>
                </a:extLst>
              </p14:cNvPr>
              <p14:cNvContentPartPr/>
              <p14:nvPr/>
            </p14:nvContentPartPr>
            <p14:xfrm>
              <a:off x="8337752" y="3795758"/>
              <a:ext cx="816480" cy="281880"/>
            </p14:xfrm>
          </p:contentPart>
        </mc:Choice>
        <mc:Fallback>
          <p:pic>
            <p:nvPicPr>
              <p:cNvPr id="257" name="Ink 256">
                <a:extLst>
                  <a:ext uri="{FF2B5EF4-FFF2-40B4-BE49-F238E27FC236}">
                    <a16:creationId xmlns:a16="http://schemas.microsoft.com/office/drawing/2014/main" id="{61CBB76F-E67F-424C-B290-9B4F9FF5FC11}"/>
                  </a:ext>
                </a:extLst>
              </p:cNvPr>
              <p:cNvPicPr/>
              <p:nvPr/>
            </p:nvPicPr>
            <p:blipFill>
              <a:blip r:embed="rId162"/>
              <a:stretch>
                <a:fillRect/>
              </a:stretch>
            </p:blipFill>
            <p:spPr>
              <a:xfrm>
                <a:off x="8328752" y="3787118"/>
                <a:ext cx="8341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63" name="Ink 262">
                <a:extLst>
                  <a:ext uri="{FF2B5EF4-FFF2-40B4-BE49-F238E27FC236}">
                    <a16:creationId xmlns:a16="http://schemas.microsoft.com/office/drawing/2014/main" id="{9C489AAA-282A-49D1-9DF6-E310FFAF8FC4}"/>
                  </a:ext>
                </a:extLst>
              </p14:cNvPr>
              <p14:cNvContentPartPr/>
              <p14:nvPr/>
            </p14:nvContentPartPr>
            <p14:xfrm>
              <a:off x="10314512" y="3113558"/>
              <a:ext cx="1222920" cy="424440"/>
            </p14:xfrm>
          </p:contentPart>
        </mc:Choice>
        <mc:Fallback>
          <p:pic>
            <p:nvPicPr>
              <p:cNvPr id="263" name="Ink 262">
                <a:extLst>
                  <a:ext uri="{FF2B5EF4-FFF2-40B4-BE49-F238E27FC236}">
                    <a16:creationId xmlns:a16="http://schemas.microsoft.com/office/drawing/2014/main" id="{9C489AAA-282A-49D1-9DF6-E310FFAF8FC4}"/>
                  </a:ext>
                </a:extLst>
              </p:cNvPr>
              <p:cNvPicPr/>
              <p:nvPr/>
            </p:nvPicPr>
            <p:blipFill>
              <a:blip r:embed="rId164"/>
              <a:stretch>
                <a:fillRect/>
              </a:stretch>
            </p:blipFill>
            <p:spPr>
              <a:xfrm>
                <a:off x="10305869" y="3104918"/>
                <a:ext cx="1240565" cy="442080"/>
              </a:xfrm>
              <a:prstGeom prst="rect">
                <a:avLst/>
              </a:prstGeom>
            </p:spPr>
          </p:pic>
        </mc:Fallback>
      </mc:AlternateContent>
    </p:spTree>
    <p:extLst>
      <p:ext uri="{BB962C8B-B14F-4D97-AF65-F5344CB8AC3E}">
        <p14:creationId xmlns:p14="http://schemas.microsoft.com/office/powerpoint/2010/main" val="40260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89" name="Ink 288">
                <a:extLst>
                  <a:ext uri="{FF2B5EF4-FFF2-40B4-BE49-F238E27FC236}">
                    <a16:creationId xmlns:a16="http://schemas.microsoft.com/office/drawing/2014/main" id="{2A0A51D1-2ABD-4EDE-BB7C-0F5E22CE779E}"/>
                  </a:ext>
                </a:extLst>
              </p14:cNvPr>
              <p14:cNvContentPartPr/>
              <p14:nvPr/>
            </p14:nvContentPartPr>
            <p14:xfrm>
              <a:off x="744272" y="240398"/>
              <a:ext cx="11381400" cy="6487920"/>
            </p14:xfrm>
          </p:contentPart>
        </mc:Choice>
        <mc:Fallback>
          <p:pic>
            <p:nvPicPr>
              <p:cNvPr id="289" name="Ink 288">
                <a:extLst>
                  <a:ext uri="{FF2B5EF4-FFF2-40B4-BE49-F238E27FC236}">
                    <a16:creationId xmlns:a16="http://schemas.microsoft.com/office/drawing/2014/main" id="{2A0A51D1-2ABD-4EDE-BB7C-0F5E22CE779E}"/>
                  </a:ext>
                </a:extLst>
              </p:cNvPr>
              <p:cNvPicPr/>
              <p:nvPr/>
            </p:nvPicPr>
            <p:blipFill>
              <a:blip r:embed="rId3"/>
              <a:stretch>
                <a:fillRect/>
              </a:stretch>
            </p:blipFill>
            <p:spPr>
              <a:xfrm>
                <a:off x="735632" y="231758"/>
                <a:ext cx="11399040" cy="6505560"/>
              </a:xfrm>
              <a:prstGeom prst="rect">
                <a:avLst/>
              </a:prstGeom>
            </p:spPr>
          </p:pic>
        </mc:Fallback>
      </mc:AlternateContent>
    </p:spTree>
    <p:extLst>
      <p:ext uri="{BB962C8B-B14F-4D97-AF65-F5344CB8AC3E}">
        <p14:creationId xmlns:p14="http://schemas.microsoft.com/office/powerpoint/2010/main" val="311669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5183021-1518-477B-896A-B8168677BF20}"/>
                  </a:ext>
                </a:extLst>
              </p14:cNvPr>
              <p14:cNvContentPartPr/>
              <p14:nvPr/>
            </p14:nvContentPartPr>
            <p14:xfrm>
              <a:off x="786752" y="457838"/>
              <a:ext cx="14040" cy="353520"/>
            </p14:xfrm>
          </p:contentPart>
        </mc:Choice>
        <mc:Fallback>
          <p:pic>
            <p:nvPicPr>
              <p:cNvPr id="2" name="Ink 1">
                <a:extLst>
                  <a:ext uri="{FF2B5EF4-FFF2-40B4-BE49-F238E27FC236}">
                    <a16:creationId xmlns:a16="http://schemas.microsoft.com/office/drawing/2014/main" id="{B5183021-1518-477B-896A-B8168677BF20}"/>
                  </a:ext>
                </a:extLst>
              </p:cNvPr>
              <p:cNvPicPr/>
              <p:nvPr/>
            </p:nvPicPr>
            <p:blipFill>
              <a:blip r:embed="rId3"/>
              <a:stretch>
                <a:fillRect/>
              </a:stretch>
            </p:blipFill>
            <p:spPr>
              <a:xfrm>
                <a:off x="778112" y="449198"/>
                <a:ext cx="316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6B82187-1D36-4E73-A653-4DAAEED40F53}"/>
                  </a:ext>
                </a:extLst>
              </p14:cNvPr>
              <p14:cNvContentPartPr/>
              <p14:nvPr/>
            </p14:nvContentPartPr>
            <p14:xfrm>
              <a:off x="903032" y="749798"/>
              <a:ext cx="14040" cy="11160"/>
            </p14:xfrm>
          </p:contentPart>
        </mc:Choice>
        <mc:Fallback>
          <p:pic>
            <p:nvPicPr>
              <p:cNvPr id="3" name="Ink 2">
                <a:extLst>
                  <a:ext uri="{FF2B5EF4-FFF2-40B4-BE49-F238E27FC236}">
                    <a16:creationId xmlns:a16="http://schemas.microsoft.com/office/drawing/2014/main" id="{F6B82187-1D36-4E73-A653-4DAAEED40F53}"/>
                  </a:ext>
                </a:extLst>
              </p:cNvPr>
              <p:cNvPicPr/>
              <p:nvPr/>
            </p:nvPicPr>
            <p:blipFill>
              <a:blip r:embed="rId5"/>
              <a:stretch>
                <a:fillRect/>
              </a:stretch>
            </p:blipFill>
            <p:spPr>
              <a:xfrm>
                <a:off x="894032" y="740798"/>
                <a:ext cx="316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E87CE074-00F3-4A10-A699-454717AF4533}"/>
                  </a:ext>
                </a:extLst>
              </p14:cNvPr>
              <p14:cNvContentPartPr/>
              <p14:nvPr/>
            </p14:nvContentPartPr>
            <p14:xfrm>
              <a:off x="3092192" y="400238"/>
              <a:ext cx="161280" cy="297000"/>
            </p14:xfrm>
          </p:contentPart>
        </mc:Choice>
        <mc:Fallback>
          <p:pic>
            <p:nvPicPr>
              <p:cNvPr id="11" name="Ink 10">
                <a:extLst>
                  <a:ext uri="{FF2B5EF4-FFF2-40B4-BE49-F238E27FC236}">
                    <a16:creationId xmlns:a16="http://schemas.microsoft.com/office/drawing/2014/main" id="{E87CE074-00F3-4A10-A699-454717AF4533}"/>
                  </a:ext>
                </a:extLst>
              </p:cNvPr>
              <p:cNvPicPr/>
              <p:nvPr/>
            </p:nvPicPr>
            <p:blipFill>
              <a:blip r:embed="rId7"/>
              <a:stretch>
                <a:fillRect/>
              </a:stretch>
            </p:blipFill>
            <p:spPr>
              <a:xfrm>
                <a:off x="3083192" y="391598"/>
                <a:ext cx="1789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0ED253D0-9721-4050-9C38-A1B9787FBFEF}"/>
                  </a:ext>
                </a:extLst>
              </p14:cNvPr>
              <p14:cNvContentPartPr/>
              <p14:nvPr/>
            </p14:nvContentPartPr>
            <p14:xfrm>
              <a:off x="4105232" y="549278"/>
              <a:ext cx="212400" cy="222840"/>
            </p14:xfrm>
          </p:contentPart>
        </mc:Choice>
        <mc:Fallback>
          <p:pic>
            <p:nvPicPr>
              <p:cNvPr id="17" name="Ink 16">
                <a:extLst>
                  <a:ext uri="{FF2B5EF4-FFF2-40B4-BE49-F238E27FC236}">
                    <a16:creationId xmlns:a16="http://schemas.microsoft.com/office/drawing/2014/main" id="{0ED253D0-9721-4050-9C38-A1B9787FBFEF}"/>
                  </a:ext>
                </a:extLst>
              </p:cNvPr>
              <p:cNvPicPr/>
              <p:nvPr/>
            </p:nvPicPr>
            <p:blipFill>
              <a:blip r:embed="rId9"/>
              <a:stretch>
                <a:fillRect/>
              </a:stretch>
            </p:blipFill>
            <p:spPr>
              <a:xfrm>
                <a:off x="4096232" y="540638"/>
                <a:ext cx="2300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0783C545-50BB-4DCB-91CC-8D6CDAE77969}"/>
                  </a:ext>
                </a:extLst>
              </p14:cNvPr>
              <p14:cNvContentPartPr/>
              <p14:nvPr/>
            </p14:nvContentPartPr>
            <p14:xfrm>
              <a:off x="3344552" y="499598"/>
              <a:ext cx="659160" cy="400320"/>
            </p14:xfrm>
          </p:contentPart>
        </mc:Choice>
        <mc:Fallback>
          <p:pic>
            <p:nvPicPr>
              <p:cNvPr id="18" name="Ink 17">
                <a:extLst>
                  <a:ext uri="{FF2B5EF4-FFF2-40B4-BE49-F238E27FC236}">
                    <a16:creationId xmlns:a16="http://schemas.microsoft.com/office/drawing/2014/main" id="{0783C545-50BB-4DCB-91CC-8D6CDAE77969}"/>
                  </a:ext>
                </a:extLst>
              </p:cNvPr>
              <p:cNvPicPr/>
              <p:nvPr/>
            </p:nvPicPr>
            <p:blipFill>
              <a:blip r:embed="rId11"/>
              <a:stretch>
                <a:fillRect/>
              </a:stretch>
            </p:blipFill>
            <p:spPr>
              <a:xfrm>
                <a:off x="3335907" y="490958"/>
                <a:ext cx="67681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694B8B3A-B61D-45DD-B052-8DE446F5C54D}"/>
                  </a:ext>
                </a:extLst>
              </p14:cNvPr>
              <p14:cNvContentPartPr/>
              <p14:nvPr/>
            </p14:nvContentPartPr>
            <p14:xfrm>
              <a:off x="2493512" y="436238"/>
              <a:ext cx="296280" cy="305640"/>
            </p14:xfrm>
          </p:contentPart>
        </mc:Choice>
        <mc:Fallback>
          <p:pic>
            <p:nvPicPr>
              <p:cNvPr id="19" name="Ink 18">
                <a:extLst>
                  <a:ext uri="{FF2B5EF4-FFF2-40B4-BE49-F238E27FC236}">
                    <a16:creationId xmlns:a16="http://schemas.microsoft.com/office/drawing/2014/main" id="{694B8B3A-B61D-45DD-B052-8DE446F5C54D}"/>
                  </a:ext>
                </a:extLst>
              </p:cNvPr>
              <p:cNvPicPr/>
              <p:nvPr/>
            </p:nvPicPr>
            <p:blipFill>
              <a:blip r:embed="rId13"/>
              <a:stretch>
                <a:fillRect/>
              </a:stretch>
            </p:blipFill>
            <p:spPr>
              <a:xfrm>
                <a:off x="2484872" y="427588"/>
                <a:ext cx="313920" cy="32330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A18A690A-2781-4DD1-95E2-BD2DC8FF16CF}"/>
                  </a:ext>
                </a:extLst>
              </p14:cNvPr>
              <p14:cNvContentPartPr/>
              <p14:nvPr/>
            </p14:nvContentPartPr>
            <p14:xfrm>
              <a:off x="1419632" y="436958"/>
              <a:ext cx="995040" cy="456120"/>
            </p14:xfrm>
          </p:contentPart>
        </mc:Choice>
        <mc:Fallback>
          <p:pic>
            <p:nvPicPr>
              <p:cNvPr id="20" name="Ink 19">
                <a:extLst>
                  <a:ext uri="{FF2B5EF4-FFF2-40B4-BE49-F238E27FC236}">
                    <a16:creationId xmlns:a16="http://schemas.microsoft.com/office/drawing/2014/main" id="{A18A690A-2781-4DD1-95E2-BD2DC8FF16CF}"/>
                  </a:ext>
                </a:extLst>
              </p:cNvPr>
              <p:cNvPicPr/>
              <p:nvPr/>
            </p:nvPicPr>
            <p:blipFill>
              <a:blip r:embed="rId15"/>
              <a:stretch>
                <a:fillRect/>
              </a:stretch>
            </p:blipFill>
            <p:spPr>
              <a:xfrm>
                <a:off x="1410635" y="428318"/>
                <a:ext cx="1012674"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386029C3-7A31-469B-9ECE-1B1259BBAF62}"/>
                  </a:ext>
                </a:extLst>
              </p14:cNvPr>
              <p14:cNvContentPartPr/>
              <p14:nvPr/>
            </p14:nvContentPartPr>
            <p14:xfrm>
              <a:off x="1731392" y="1349558"/>
              <a:ext cx="246600" cy="474120"/>
            </p14:xfrm>
          </p:contentPart>
        </mc:Choice>
        <mc:Fallback>
          <p:pic>
            <p:nvPicPr>
              <p:cNvPr id="21" name="Ink 20">
                <a:extLst>
                  <a:ext uri="{FF2B5EF4-FFF2-40B4-BE49-F238E27FC236}">
                    <a16:creationId xmlns:a16="http://schemas.microsoft.com/office/drawing/2014/main" id="{386029C3-7A31-469B-9ECE-1B1259BBAF62}"/>
                  </a:ext>
                </a:extLst>
              </p:cNvPr>
              <p:cNvPicPr/>
              <p:nvPr/>
            </p:nvPicPr>
            <p:blipFill>
              <a:blip r:embed="rId17"/>
              <a:stretch>
                <a:fillRect/>
              </a:stretch>
            </p:blipFill>
            <p:spPr>
              <a:xfrm>
                <a:off x="1722752" y="1340918"/>
                <a:ext cx="26424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B10F7FCA-D1D0-4308-9B4D-67379AD79C93}"/>
                  </a:ext>
                </a:extLst>
              </p14:cNvPr>
              <p14:cNvContentPartPr/>
              <p14:nvPr/>
            </p14:nvContentPartPr>
            <p14:xfrm>
              <a:off x="2081672" y="1493558"/>
              <a:ext cx="134640" cy="248040"/>
            </p14:xfrm>
          </p:contentPart>
        </mc:Choice>
        <mc:Fallback>
          <p:pic>
            <p:nvPicPr>
              <p:cNvPr id="22" name="Ink 21">
                <a:extLst>
                  <a:ext uri="{FF2B5EF4-FFF2-40B4-BE49-F238E27FC236}">
                    <a16:creationId xmlns:a16="http://schemas.microsoft.com/office/drawing/2014/main" id="{B10F7FCA-D1D0-4308-9B4D-67379AD79C93}"/>
                  </a:ext>
                </a:extLst>
              </p:cNvPr>
              <p:cNvPicPr/>
              <p:nvPr/>
            </p:nvPicPr>
            <p:blipFill>
              <a:blip r:embed="rId19"/>
              <a:stretch>
                <a:fillRect/>
              </a:stretch>
            </p:blipFill>
            <p:spPr>
              <a:xfrm>
                <a:off x="2072672" y="1484918"/>
                <a:ext cx="1522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F8866F1F-DAA6-40A8-ABF2-CE5949B9B7BD}"/>
                  </a:ext>
                </a:extLst>
              </p14:cNvPr>
              <p14:cNvContentPartPr/>
              <p14:nvPr/>
            </p14:nvContentPartPr>
            <p14:xfrm>
              <a:off x="3723272" y="1454678"/>
              <a:ext cx="327600" cy="279360"/>
            </p14:xfrm>
          </p:contentPart>
        </mc:Choice>
        <mc:Fallback>
          <p:pic>
            <p:nvPicPr>
              <p:cNvPr id="27" name="Ink 26">
                <a:extLst>
                  <a:ext uri="{FF2B5EF4-FFF2-40B4-BE49-F238E27FC236}">
                    <a16:creationId xmlns:a16="http://schemas.microsoft.com/office/drawing/2014/main" id="{F8866F1F-DAA6-40A8-ABF2-CE5949B9B7BD}"/>
                  </a:ext>
                </a:extLst>
              </p:cNvPr>
              <p:cNvPicPr/>
              <p:nvPr/>
            </p:nvPicPr>
            <p:blipFill>
              <a:blip r:embed="rId21"/>
              <a:stretch>
                <a:fillRect/>
              </a:stretch>
            </p:blipFill>
            <p:spPr>
              <a:xfrm>
                <a:off x="3714632" y="1446038"/>
                <a:ext cx="3452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8EDFA089-A662-48BC-9010-654D2405470B}"/>
                  </a:ext>
                </a:extLst>
              </p14:cNvPr>
              <p14:cNvContentPartPr/>
              <p14:nvPr/>
            </p14:nvContentPartPr>
            <p14:xfrm>
              <a:off x="5840432" y="1439558"/>
              <a:ext cx="260280" cy="119880"/>
            </p14:xfrm>
          </p:contentPart>
        </mc:Choice>
        <mc:Fallback>
          <p:pic>
            <p:nvPicPr>
              <p:cNvPr id="32" name="Ink 31">
                <a:extLst>
                  <a:ext uri="{FF2B5EF4-FFF2-40B4-BE49-F238E27FC236}">
                    <a16:creationId xmlns:a16="http://schemas.microsoft.com/office/drawing/2014/main" id="{8EDFA089-A662-48BC-9010-654D2405470B}"/>
                  </a:ext>
                </a:extLst>
              </p:cNvPr>
              <p:cNvPicPr/>
              <p:nvPr/>
            </p:nvPicPr>
            <p:blipFill>
              <a:blip r:embed="rId23"/>
              <a:stretch>
                <a:fillRect/>
              </a:stretch>
            </p:blipFill>
            <p:spPr>
              <a:xfrm>
                <a:off x="5831432" y="1430558"/>
                <a:ext cx="2779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3" name="Ink 42">
                <a:extLst>
                  <a:ext uri="{FF2B5EF4-FFF2-40B4-BE49-F238E27FC236}">
                    <a16:creationId xmlns:a16="http://schemas.microsoft.com/office/drawing/2014/main" id="{63600704-E47B-453C-A0E5-15A7E77CB88B}"/>
                  </a:ext>
                </a:extLst>
              </p14:cNvPr>
              <p14:cNvContentPartPr/>
              <p14:nvPr/>
            </p14:nvContentPartPr>
            <p14:xfrm>
              <a:off x="8322272" y="1291958"/>
              <a:ext cx="918360" cy="299880"/>
            </p14:xfrm>
          </p:contentPart>
        </mc:Choice>
        <mc:Fallback>
          <p:pic>
            <p:nvPicPr>
              <p:cNvPr id="43" name="Ink 42">
                <a:extLst>
                  <a:ext uri="{FF2B5EF4-FFF2-40B4-BE49-F238E27FC236}">
                    <a16:creationId xmlns:a16="http://schemas.microsoft.com/office/drawing/2014/main" id="{63600704-E47B-453C-A0E5-15A7E77CB88B}"/>
                  </a:ext>
                </a:extLst>
              </p:cNvPr>
              <p:cNvPicPr/>
              <p:nvPr/>
            </p:nvPicPr>
            <p:blipFill>
              <a:blip r:embed="rId25"/>
              <a:stretch>
                <a:fillRect/>
              </a:stretch>
            </p:blipFill>
            <p:spPr>
              <a:xfrm>
                <a:off x="8313632" y="1283318"/>
                <a:ext cx="9360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4" name="Ink 43">
                <a:extLst>
                  <a:ext uri="{FF2B5EF4-FFF2-40B4-BE49-F238E27FC236}">
                    <a16:creationId xmlns:a16="http://schemas.microsoft.com/office/drawing/2014/main" id="{4B8E35F0-1155-4277-9733-0949CDD1DE40}"/>
                  </a:ext>
                </a:extLst>
              </p14:cNvPr>
              <p14:cNvContentPartPr/>
              <p14:nvPr/>
            </p14:nvContentPartPr>
            <p14:xfrm>
              <a:off x="7336592" y="1230398"/>
              <a:ext cx="862560" cy="380520"/>
            </p14:xfrm>
          </p:contentPart>
        </mc:Choice>
        <mc:Fallback>
          <p:pic>
            <p:nvPicPr>
              <p:cNvPr id="44" name="Ink 43">
                <a:extLst>
                  <a:ext uri="{FF2B5EF4-FFF2-40B4-BE49-F238E27FC236}">
                    <a16:creationId xmlns:a16="http://schemas.microsoft.com/office/drawing/2014/main" id="{4B8E35F0-1155-4277-9733-0949CDD1DE40}"/>
                  </a:ext>
                </a:extLst>
              </p:cNvPr>
              <p:cNvPicPr/>
              <p:nvPr/>
            </p:nvPicPr>
            <p:blipFill>
              <a:blip r:embed="rId27"/>
              <a:stretch>
                <a:fillRect/>
              </a:stretch>
            </p:blipFill>
            <p:spPr>
              <a:xfrm>
                <a:off x="7327952" y="1221758"/>
                <a:ext cx="8802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5" name="Ink 44">
                <a:extLst>
                  <a:ext uri="{FF2B5EF4-FFF2-40B4-BE49-F238E27FC236}">
                    <a16:creationId xmlns:a16="http://schemas.microsoft.com/office/drawing/2014/main" id="{2A2C4CE5-E346-4F38-88B8-316E2701B54A}"/>
                  </a:ext>
                </a:extLst>
              </p14:cNvPr>
              <p14:cNvContentPartPr/>
              <p14:nvPr/>
            </p14:nvContentPartPr>
            <p14:xfrm>
              <a:off x="6882632" y="1375838"/>
              <a:ext cx="344880" cy="415440"/>
            </p14:xfrm>
          </p:contentPart>
        </mc:Choice>
        <mc:Fallback>
          <p:pic>
            <p:nvPicPr>
              <p:cNvPr id="45" name="Ink 44">
                <a:extLst>
                  <a:ext uri="{FF2B5EF4-FFF2-40B4-BE49-F238E27FC236}">
                    <a16:creationId xmlns:a16="http://schemas.microsoft.com/office/drawing/2014/main" id="{2A2C4CE5-E346-4F38-88B8-316E2701B54A}"/>
                  </a:ext>
                </a:extLst>
              </p:cNvPr>
              <p:cNvPicPr/>
              <p:nvPr/>
            </p:nvPicPr>
            <p:blipFill>
              <a:blip r:embed="rId29"/>
              <a:stretch>
                <a:fillRect/>
              </a:stretch>
            </p:blipFill>
            <p:spPr>
              <a:xfrm>
                <a:off x="6874001" y="1367191"/>
                <a:ext cx="362502" cy="433095"/>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6" name="Ink 45">
                <a:extLst>
                  <a:ext uri="{FF2B5EF4-FFF2-40B4-BE49-F238E27FC236}">
                    <a16:creationId xmlns:a16="http://schemas.microsoft.com/office/drawing/2014/main" id="{728B6FC9-EB59-4C5A-8293-D34CD7B9715A}"/>
                  </a:ext>
                </a:extLst>
              </p14:cNvPr>
              <p14:cNvContentPartPr/>
              <p14:nvPr/>
            </p14:nvContentPartPr>
            <p14:xfrm>
              <a:off x="6526232" y="1232918"/>
              <a:ext cx="225000" cy="387000"/>
            </p14:xfrm>
          </p:contentPart>
        </mc:Choice>
        <mc:Fallback>
          <p:pic>
            <p:nvPicPr>
              <p:cNvPr id="46" name="Ink 45">
                <a:extLst>
                  <a:ext uri="{FF2B5EF4-FFF2-40B4-BE49-F238E27FC236}">
                    <a16:creationId xmlns:a16="http://schemas.microsoft.com/office/drawing/2014/main" id="{728B6FC9-EB59-4C5A-8293-D34CD7B9715A}"/>
                  </a:ext>
                </a:extLst>
              </p:cNvPr>
              <p:cNvPicPr/>
              <p:nvPr/>
            </p:nvPicPr>
            <p:blipFill>
              <a:blip r:embed="rId31"/>
              <a:stretch>
                <a:fillRect/>
              </a:stretch>
            </p:blipFill>
            <p:spPr>
              <a:xfrm>
                <a:off x="6517232" y="1224278"/>
                <a:ext cx="24264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Ink 46">
                <a:extLst>
                  <a:ext uri="{FF2B5EF4-FFF2-40B4-BE49-F238E27FC236}">
                    <a16:creationId xmlns:a16="http://schemas.microsoft.com/office/drawing/2014/main" id="{7C0D4B12-3DDA-4D34-B748-A0927B705C0B}"/>
                  </a:ext>
                </a:extLst>
              </p14:cNvPr>
              <p14:cNvContentPartPr/>
              <p14:nvPr/>
            </p14:nvContentPartPr>
            <p14:xfrm>
              <a:off x="4606712" y="1308158"/>
              <a:ext cx="861480" cy="392760"/>
            </p14:xfrm>
          </p:contentPart>
        </mc:Choice>
        <mc:Fallback>
          <p:pic>
            <p:nvPicPr>
              <p:cNvPr id="47" name="Ink 46">
                <a:extLst>
                  <a:ext uri="{FF2B5EF4-FFF2-40B4-BE49-F238E27FC236}">
                    <a16:creationId xmlns:a16="http://schemas.microsoft.com/office/drawing/2014/main" id="{7C0D4B12-3DDA-4D34-B748-A0927B705C0B}"/>
                  </a:ext>
                </a:extLst>
              </p:cNvPr>
              <p:cNvPicPr/>
              <p:nvPr/>
            </p:nvPicPr>
            <p:blipFill>
              <a:blip r:embed="rId33"/>
              <a:stretch>
                <a:fillRect/>
              </a:stretch>
            </p:blipFill>
            <p:spPr>
              <a:xfrm>
                <a:off x="4598072" y="1299510"/>
                <a:ext cx="879120" cy="410416"/>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 name="Ink 47">
                <a:extLst>
                  <a:ext uri="{FF2B5EF4-FFF2-40B4-BE49-F238E27FC236}">
                    <a16:creationId xmlns:a16="http://schemas.microsoft.com/office/drawing/2014/main" id="{7022C146-43D9-46D5-B1BE-C5D28A9D507D}"/>
                  </a:ext>
                </a:extLst>
              </p14:cNvPr>
              <p14:cNvContentPartPr/>
              <p14:nvPr/>
            </p14:nvContentPartPr>
            <p14:xfrm>
              <a:off x="2725352" y="1478798"/>
              <a:ext cx="446040" cy="592200"/>
            </p14:xfrm>
          </p:contentPart>
        </mc:Choice>
        <mc:Fallback>
          <p:pic>
            <p:nvPicPr>
              <p:cNvPr id="48" name="Ink 47">
                <a:extLst>
                  <a:ext uri="{FF2B5EF4-FFF2-40B4-BE49-F238E27FC236}">
                    <a16:creationId xmlns:a16="http://schemas.microsoft.com/office/drawing/2014/main" id="{7022C146-43D9-46D5-B1BE-C5D28A9D507D}"/>
                  </a:ext>
                </a:extLst>
              </p:cNvPr>
              <p:cNvPicPr/>
              <p:nvPr/>
            </p:nvPicPr>
            <p:blipFill>
              <a:blip r:embed="rId35"/>
              <a:stretch>
                <a:fillRect/>
              </a:stretch>
            </p:blipFill>
            <p:spPr>
              <a:xfrm>
                <a:off x="2716712" y="1470158"/>
                <a:ext cx="46368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9" name="Ink 48">
                <a:extLst>
                  <a:ext uri="{FF2B5EF4-FFF2-40B4-BE49-F238E27FC236}">
                    <a16:creationId xmlns:a16="http://schemas.microsoft.com/office/drawing/2014/main" id="{CF9F6D70-31CF-4710-AB10-A2F8E4478B23}"/>
                  </a:ext>
                </a:extLst>
              </p14:cNvPr>
              <p14:cNvContentPartPr/>
              <p14:nvPr/>
            </p14:nvContentPartPr>
            <p14:xfrm>
              <a:off x="2308112" y="1487078"/>
              <a:ext cx="304920" cy="264960"/>
            </p14:xfrm>
          </p:contentPart>
        </mc:Choice>
        <mc:Fallback>
          <p:pic>
            <p:nvPicPr>
              <p:cNvPr id="49" name="Ink 48">
                <a:extLst>
                  <a:ext uri="{FF2B5EF4-FFF2-40B4-BE49-F238E27FC236}">
                    <a16:creationId xmlns:a16="http://schemas.microsoft.com/office/drawing/2014/main" id="{CF9F6D70-31CF-4710-AB10-A2F8E4478B23}"/>
                  </a:ext>
                </a:extLst>
              </p:cNvPr>
              <p:cNvPicPr/>
              <p:nvPr/>
            </p:nvPicPr>
            <p:blipFill>
              <a:blip r:embed="rId37"/>
              <a:stretch>
                <a:fillRect/>
              </a:stretch>
            </p:blipFill>
            <p:spPr>
              <a:xfrm>
                <a:off x="2299112" y="1478078"/>
                <a:ext cx="3225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Ink 49">
                <a:extLst>
                  <a:ext uri="{FF2B5EF4-FFF2-40B4-BE49-F238E27FC236}">
                    <a16:creationId xmlns:a16="http://schemas.microsoft.com/office/drawing/2014/main" id="{480F6FA0-FD2E-4CD7-B982-70405153D6B8}"/>
                  </a:ext>
                </a:extLst>
              </p14:cNvPr>
              <p14:cNvContentPartPr/>
              <p14:nvPr/>
            </p14:nvContentPartPr>
            <p14:xfrm>
              <a:off x="7666352" y="1785158"/>
              <a:ext cx="248040" cy="398880"/>
            </p14:xfrm>
          </p:contentPart>
        </mc:Choice>
        <mc:Fallback>
          <p:pic>
            <p:nvPicPr>
              <p:cNvPr id="50" name="Ink 49">
                <a:extLst>
                  <a:ext uri="{FF2B5EF4-FFF2-40B4-BE49-F238E27FC236}">
                    <a16:creationId xmlns:a16="http://schemas.microsoft.com/office/drawing/2014/main" id="{480F6FA0-FD2E-4CD7-B982-70405153D6B8}"/>
                  </a:ext>
                </a:extLst>
              </p:cNvPr>
              <p:cNvPicPr/>
              <p:nvPr/>
            </p:nvPicPr>
            <p:blipFill>
              <a:blip r:embed="rId39"/>
              <a:stretch>
                <a:fillRect/>
              </a:stretch>
            </p:blipFill>
            <p:spPr>
              <a:xfrm>
                <a:off x="7657712" y="1776518"/>
                <a:ext cx="26568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k 110">
                <a:extLst>
                  <a:ext uri="{FF2B5EF4-FFF2-40B4-BE49-F238E27FC236}">
                    <a16:creationId xmlns:a16="http://schemas.microsoft.com/office/drawing/2014/main" id="{7972DA73-55B1-46C4-8009-F20FDB5F8DBD}"/>
                  </a:ext>
                </a:extLst>
              </p14:cNvPr>
              <p14:cNvContentPartPr/>
              <p14:nvPr/>
            </p14:nvContentPartPr>
            <p14:xfrm>
              <a:off x="1641752" y="5020478"/>
              <a:ext cx="212760" cy="347400"/>
            </p14:xfrm>
          </p:contentPart>
        </mc:Choice>
        <mc:Fallback>
          <p:pic>
            <p:nvPicPr>
              <p:cNvPr id="111" name="Ink 110">
                <a:extLst>
                  <a:ext uri="{FF2B5EF4-FFF2-40B4-BE49-F238E27FC236}">
                    <a16:creationId xmlns:a16="http://schemas.microsoft.com/office/drawing/2014/main" id="{7972DA73-55B1-46C4-8009-F20FDB5F8DBD}"/>
                  </a:ext>
                </a:extLst>
              </p:cNvPr>
              <p:cNvPicPr/>
              <p:nvPr/>
            </p:nvPicPr>
            <p:blipFill>
              <a:blip r:embed="rId41"/>
              <a:stretch>
                <a:fillRect/>
              </a:stretch>
            </p:blipFill>
            <p:spPr>
              <a:xfrm>
                <a:off x="1633112" y="5011478"/>
                <a:ext cx="23040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8" name="Ink 147">
                <a:extLst>
                  <a:ext uri="{FF2B5EF4-FFF2-40B4-BE49-F238E27FC236}">
                    <a16:creationId xmlns:a16="http://schemas.microsoft.com/office/drawing/2014/main" id="{85B9AECE-FE39-4CA2-BE07-DA6CBBAC585D}"/>
                  </a:ext>
                </a:extLst>
              </p14:cNvPr>
              <p14:cNvContentPartPr/>
              <p14:nvPr/>
            </p14:nvContentPartPr>
            <p14:xfrm>
              <a:off x="10473632" y="4823198"/>
              <a:ext cx="144360" cy="143640"/>
            </p14:xfrm>
          </p:contentPart>
        </mc:Choice>
        <mc:Fallback>
          <p:pic>
            <p:nvPicPr>
              <p:cNvPr id="148" name="Ink 147">
                <a:extLst>
                  <a:ext uri="{FF2B5EF4-FFF2-40B4-BE49-F238E27FC236}">
                    <a16:creationId xmlns:a16="http://schemas.microsoft.com/office/drawing/2014/main" id="{85B9AECE-FE39-4CA2-BE07-DA6CBBAC585D}"/>
                  </a:ext>
                </a:extLst>
              </p:cNvPr>
              <p:cNvPicPr/>
              <p:nvPr/>
            </p:nvPicPr>
            <p:blipFill>
              <a:blip r:embed="rId43"/>
              <a:stretch>
                <a:fillRect/>
              </a:stretch>
            </p:blipFill>
            <p:spPr>
              <a:xfrm>
                <a:off x="10464992" y="4814558"/>
                <a:ext cx="1620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9" name="Ink 148">
                <a:extLst>
                  <a:ext uri="{FF2B5EF4-FFF2-40B4-BE49-F238E27FC236}">
                    <a16:creationId xmlns:a16="http://schemas.microsoft.com/office/drawing/2014/main" id="{4662C165-42B1-410F-95BA-DDD6CDFD3022}"/>
                  </a:ext>
                </a:extLst>
              </p14:cNvPr>
              <p14:cNvContentPartPr/>
              <p14:nvPr/>
            </p14:nvContentPartPr>
            <p14:xfrm>
              <a:off x="9847952" y="4685318"/>
              <a:ext cx="233280" cy="347760"/>
            </p14:xfrm>
          </p:contentPart>
        </mc:Choice>
        <mc:Fallback>
          <p:pic>
            <p:nvPicPr>
              <p:cNvPr id="149" name="Ink 148">
                <a:extLst>
                  <a:ext uri="{FF2B5EF4-FFF2-40B4-BE49-F238E27FC236}">
                    <a16:creationId xmlns:a16="http://schemas.microsoft.com/office/drawing/2014/main" id="{4662C165-42B1-410F-95BA-DDD6CDFD3022}"/>
                  </a:ext>
                </a:extLst>
              </p:cNvPr>
              <p:cNvPicPr/>
              <p:nvPr/>
            </p:nvPicPr>
            <p:blipFill>
              <a:blip r:embed="rId45"/>
              <a:stretch>
                <a:fillRect/>
              </a:stretch>
            </p:blipFill>
            <p:spPr>
              <a:xfrm>
                <a:off x="9839299" y="4676678"/>
                <a:ext cx="250947"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1" name="Ink 150">
                <a:extLst>
                  <a:ext uri="{FF2B5EF4-FFF2-40B4-BE49-F238E27FC236}">
                    <a16:creationId xmlns:a16="http://schemas.microsoft.com/office/drawing/2014/main" id="{ABD3CD2B-98D8-41AC-B47D-B2DA610817DD}"/>
                  </a:ext>
                </a:extLst>
              </p14:cNvPr>
              <p14:cNvContentPartPr/>
              <p14:nvPr/>
            </p14:nvContentPartPr>
            <p14:xfrm>
              <a:off x="2016872" y="2393918"/>
              <a:ext cx="7709400" cy="3694320"/>
            </p14:xfrm>
          </p:contentPart>
        </mc:Choice>
        <mc:Fallback>
          <p:pic>
            <p:nvPicPr>
              <p:cNvPr id="151" name="Ink 150">
                <a:extLst>
                  <a:ext uri="{FF2B5EF4-FFF2-40B4-BE49-F238E27FC236}">
                    <a16:creationId xmlns:a16="http://schemas.microsoft.com/office/drawing/2014/main" id="{ABD3CD2B-98D8-41AC-B47D-B2DA610817DD}"/>
                  </a:ext>
                </a:extLst>
              </p:cNvPr>
              <p:cNvPicPr/>
              <p:nvPr/>
            </p:nvPicPr>
            <p:blipFill>
              <a:blip r:embed="rId47"/>
              <a:stretch>
                <a:fillRect/>
              </a:stretch>
            </p:blipFill>
            <p:spPr>
              <a:xfrm>
                <a:off x="2007872" y="2384918"/>
                <a:ext cx="7727040" cy="3711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2" name="Ink 151">
                <a:extLst>
                  <a:ext uri="{FF2B5EF4-FFF2-40B4-BE49-F238E27FC236}">
                    <a16:creationId xmlns:a16="http://schemas.microsoft.com/office/drawing/2014/main" id="{31086385-2C0B-4832-921F-A1654A97B614}"/>
                  </a:ext>
                </a:extLst>
              </p14:cNvPr>
              <p14:cNvContentPartPr/>
              <p14:nvPr/>
            </p14:nvContentPartPr>
            <p14:xfrm>
              <a:off x="2033792" y="2722238"/>
              <a:ext cx="423360" cy="284760"/>
            </p14:xfrm>
          </p:contentPart>
        </mc:Choice>
        <mc:Fallback>
          <p:pic>
            <p:nvPicPr>
              <p:cNvPr id="152" name="Ink 151">
                <a:extLst>
                  <a:ext uri="{FF2B5EF4-FFF2-40B4-BE49-F238E27FC236}">
                    <a16:creationId xmlns:a16="http://schemas.microsoft.com/office/drawing/2014/main" id="{31086385-2C0B-4832-921F-A1654A97B614}"/>
                  </a:ext>
                </a:extLst>
              </p:cNvPr>
              <p:cNvPicPr/>
              <p:nvPr/>
            </p:nvPicPr>
            <p:blipFill>
              <a:blip r:embed="rId49"/>
              <a:stretch>
                <a:fillRect/>
              </a:stretch>
            </p:blipFill>
            <p:spPr>
              <a:xfrm>
                <a:off x="1980152" y="2614238"/>
                <a:ext cx="53100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3" name="Ink 152">
                <a:extLst>
                  <a:ext uri="{FF2B5EF4-FFF2-40B4-BE49-F238E27FC236}">
                    <a16:creationId xmlns:a16="http://schemas.microsoft.com/office/drawing/2014/main" id="{4C506C65-AADD-4F7C-B7BC-736E85D726C9}"/>
                  </a:ext>
                </a:extLst>
              </p14:cNvPr>
              <p14:cNvContentPartPr/>
              <p14:nvPr/>
            </p14:nvContentPartPr>
            <p14:xfrm>
              <a:off x="3748472" y="2604158"/>
              <a:ext cx="855360" cy="335520"/>
            </p14:xfrm>
          </p:contentPart>
        </mc:Choice>
        <mc:Fallback>
          <p:pic>
            <p:nvPicPr>
              <p:cNvPr id="153" name="Ink 152">
                <a:extLst>
                  <a:ext uri="{FF2B5EF4-FFF2-40B4-BE49-F238E27FC236}">
                    <a16:creationId xmlns:a16="http://schemas.microsoft.com/office/drawing/2014/main" id="{4C506C65-AADD-4F7C-B7BC-736E85D726C9}"/>
                  </a:ext>
                </a:extLst>
              </p:cNvPr>
              <p:cNvPicPr/>
              <p:nvPr/>
            </p:nvPicPr>
            <p:blipFill>
              <a:blip r:embed="rId51"/>
              <a:stretch>
                <a:fillRect/>
              </a:stretch>
            </p:blipFill>
            <p:spPr>
              <a:xfrm>
                <a:off x="3694832" y="2496518"/>
                <a:ext cx="96300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4" name="Ink 153">
                <a:extLst>
                  <a:ext uri="{FF2B5EF4-FFF2-40B4-BE49-F238E27FC236}">
                    <a16:creationId xmlns:a16="http://schemas.microsoft.com/office/drawing/2014/main" id="{789B43C5-BD8D-469A-A064-425F296222EC}"/>
                  </a:ext>
                </a:extLst>
              </p14:cNvPr>
              <p14:cNvContentPartPr/>
              <p14:nvPr/>
            </p14:nvContentPartPr>
            <p14:xfrm>
              <a:off x="11149712" y="4557878"/>
              <a:ext cx="39600" cy="319680"/>
            </p14:xfrm>
          </p:contentPart>
        </mc:Choice>
        <mc:Fallback>
          <p:pic>
            <p:nvPicPr>
              <p:cNvPr id="154" name="Ink 153">
                <a:extLst>
                  <a:ext uri="{FF2B5EF4-FFF2-40B4-BE49-F238E27FC236}">
                    <a16:creationId xmlns:a16="http://schemas.microsoft.com/office/drawing/2014/main" id="{789B43C5-BD8D-469A-A064-425F296222EC}"/>
                  </a:ext>
                </a:extLst>
              </p:cNvPr>
              <p:cNvPicPr/>
              <p:nvPr/>
            </p:nvPicPr>
            <p:blipFill>
              <a:blip r:embed="rId53"/>
              <a:stretch>
                <a:fillRect/>
              </a:stretch>
            </p:blipFill>
            <p:spPr>
              <a:xfrm>
                <a:off x="11141072" y="4549238"/>
                <a:ext cx="572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5" name="Ink 154">
                <a:extLst>
                  <a:ext uri="{FF2B5EF4-FFF2-40B4-BE49-F238E27FC236}">
                    <a16:creationId xmlns:a16="http://schemas.microsoft.com/office/drawing/2014/main" id="{9397B139-65D1-43DA-BFF7-FC3A032CDA04}"/>
                  </a:ext>
                </a:extLst>
              </p14:cNvPr>
              <p14:cNvContentPartPr/>
              <p14:nvPr/>
            </p14:nvContentPartPr>
            <p14:xfrm>
              <a:off x="10755872" y="4960358"/>
              <a:ext cx="911880" cy="26280"/>
            </p14:xfrm>
          </p:contentPart>
        </mc:Choice>
        <mc:Fallback>
          <p:pic>
            <p:nvPicPr>
              <p:cNvPr id="155" name="Ink 154">
                <a:extLst>
                  <a:ext uri="{FF2B5EF4-FFF2-40B4-BE49-F238E27FC236}">
                    <a16:creationId xmlns:a16="http://schemas.microsoft.com/office/drawing/2014/main" id="{9397B139-65D1-43DA-BFF7-FC3A032CDA04}"/>
                  </a:ext>
                </a:extLst>
              </p:cNvPr>
              <p:cNvPicPr/>
              <p:nvPr/>
            </p:nvPicPr>
            <p:blipFill>
              <a:blip r:embed="rId55"/>
              <a:stretch>
                <a:fillRect/>
              </a:stretch>
            </p:blipFill>
            <p:spPr>
              <a:xfrm>
                <a:off x="10746872" y="4951358"/>
                <a:ext cx="9295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6" name="Ink 155">
                <a:extLst>
                  <a:ext uri="{FF2B5EF4-FFF2-40B4-BE49-F238E27FC236}">
                    <a16:creationId xmlns:a16="http://schemas.microsoft.com/office/drawing/2014/main" id="{F2CFAEDF-CD44-4389-8A20-E467638958C9}"/>
                  </a:ext>
                </a:extLst>
              </p14:cNvPr>
              <p14:cNvContentPartPr/>
              <p14:nvPr/>
            </p14:nvContentPartPr>
            <p14:xfrm>
              <a:off x="11008952" y="5136758"/>
              <a:ext cx="315360" cy="327600"/>
            </p14:xfrm>
          </p:contentPart>
        </mc:Choice>
        <mc:Fallback>
          <p:pic>
            <p:nvPicPr>
              <p:cNvPr id="156" name="Ink 155">
                <a:extLst>
                  <a:ext uri="{FF2B5EF4-FFF2-40B4-BE49-F238E27FC236}">
                    <a16:creationId xmlns:a16="http://schemas.microsoft.com/office/drawing/2014/main" id="{F2CFAEDF-CD44-4389-8A20-E467638958C9}"/>
                  </a:ext>
                </a:extLst>
              </p:cNvPr>
              <p:cNvPicPr/>
              <p:nvPr/>
            </p:nvPicPr>
            <p:blipFill>
              <a:blip r:embed="rId57"/>
              <a:stretch>
                <a:fillRect/>
              </a:stretch>
            </p:blipFill>
            <p:spPr>
              <a:xfrm>
                <a:off x="10999952" y="5128118"/>
                <a:ext cx="3330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7" name="Ink 156">
                <a:extLst>
                  <a:ext uri="{FF2B5EF4-FFF2-40B4-BE49-F238E27FC236}">
                    <a16:creationId xmlns:a16="http://schemas.microsoft.com/office/drawing/2014/main" id="{C7F6F7D1-8F67-40AD-8A54-C52666B1AAEB}"/>
                  </a:ext>
                </a:extLst>
              </p14:cNvPr>
              <p14:cNvContentPartPr/>
              <p14:nvPr/>
            </p14:nvContentPartPr>
            <p14:xfrm>
              <a:off x="10146392" y="5832998"/>
              <a:ext cx="187920" cy="146160"/>
            </p14:xfrm>
          </p:contentPart>
        </mc:Choice>
        <mc:Fallback>
          <p:pic>
            <p:nvPicPr>
              <p:cNvPr id="157" name="Ink 156">
                <a:extLst>
                  <a:ext uri="{FF2B5EF4-FFF2-40B4-BE49-F238E27FC236}">
                    <a16:creationId xmlns:a16="http://schemas.microsoft.com/office/drawing/2014/main" id="{C7F6F7D1-8F67-40AD-8A54-C52666B1AAEB}"/>
                  </a:ext>
                </a:extLst>
              </p:cNvPr>
              <p:cNvPicPr/>
              <p:nvPr/>
            </p:nvPicPr>
            <p:blipFill>
              <a:blip r:embed="rId59"/>
              <a:stretch>
                <a:fillRect/>
              </a:stretch>
            </p:blipFill>
            <p:spPr>
              <a:xfrm>
                <a:off x="10137752" y="5824358"/>
                <a:ext cx="2055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8" name="Ink 157">
                <a:extLst>
                  <a:ext uri="{FF2B5EF4-FFF2-40B4-BE49-F238E27FC236}">
                    <a16:creationId xmlns:a16="http://schemas.microsoft.com/office/drawing/2014/main" id="{FEC0B2B2-27A6-436B-96A1-121ECCDC2ECF}"/>
                  </a:ext>
                </a:extLst>
              </p14:cNvPr>
              <p14:cNvContentPartPr/>
              <p14:nvPr/>
            </p14:nvContentPartPr>
            <p14:xfrm>
              <a:off x="10528352" y="5736158"/>
              <a:ext cx="158040" cy="296280"/>
            </p14:xfrm>
          </p:contentPart>
        </mc:Choice>
        <mc:Fallback>
          <p:pic>
            <p:nvPicPr>
              <p:cNvPr id="158" name="Ink 157">
                <a:extLst>
                  <a:ext uri="{FF2B5EF4-FFF2-40B4-BE49-F238E27FC236}">
                    <a16:creationId xmlns:a16="http://schemas.microsoft.com/office/drawing/2014/main" id="{FEC0B2B2-27A6-436B-96A1-121ECCDC2ECF}"/>
                  </a:ext>
                </a:extLst>
              </p:cNvPr>
              <p:cNvPicPr/>
              <p:nvPr/>
            </p:nvPicPr>
            <p:blipFill>
              <a:blip r:embed="rId61"/>
              <a:stretch>
                <a:fillRect/>
              </a:stretch>
            </p:blipFill>
            <p:spPr>
              <a:xfrm>
                <a:off x="10519712" y="5727158"/>
                <a:ext cx="1756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3" name="Ink 162">
                <a:extLst>
                  <a:ext uri="{FF2B5EF4-FFF2-40B4-BE49-F238E27FC236}">
                    <a16:creationId xmlns:a16="http://schemas.microsoft.com/office/drawing/2014/main" id="{AF6019B1-6540-4065-B15C-9D3949F6662C}"/>
                  </a:ext>
                </a:extLst>
              </p14:cNvPr>
              <p14:cNvContentPartPr/>
              <p14:nvPr/>
            </p14:nvContentPartPr>
            <p14:xfrm>
              <a:off x="10828232" y="5755238"/>
              <a:ext cx="463320" cy="273960"/>
            </p14:xfrm>
          </p:contentPart>
        </mc:Choice>
        <mc:Fallback>
          <p:pic>
            <p:nvPicPr>
              <p:cNvPr id="163" name="Ink 162">
                <a:extLst>
                  <a:ext uri="{FF2B5EF4-FFF2-40B4-BE49-F238E27FC236}">
                    <a16:creationId xmlns:a16="http://schemas.microsoft.com/office/drawing/2014/main" id="{AF6019B1-6540-4065-B15C-9D3949F6662C}"/>
                  </a:ext>
                </a:extLst>
              </p:cNvPr>
              <p:cNvPicPr/>
              <p:nvPr/>
            </p:nvPicPr>
            <p:blipFill>
              <a:blip r:embed="rId63"/>
              <a:stretch>
                <a:fillRect/>
              </a:stretch>
            </p:blipFill>
            <p:spPr>
              <a:xfrm>
                <a:off x="10819599" y="5746238"/>
                <a:ext cx="480946" cy="291600"/>
              </a:xfrm>
              <a:prstGeom prst="rect">
                <a:avLst/>
              </a:prstGeom>
            </p:spPr>
          </p:pic>
        </mc:Fallback>
      </mc:AlternateContent>
    </p:spTree>
    <p:extLst>
      <p:ext uri="{BB962C8B-B14F-4D97-AF65-F5344CB8AC3E}">
        <p14:creationId xmlns:p14="http://schemas.microsoft.com/office/powerpoint/2010/main" val="107287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72A628E-59DF-4875-8EA7-AD9A709D3E45}"/>
                  </a:ext>
                </a:extLst>
              </p14:cNvPr>
              <p14:cNvContentPartPr/>
              <p14:nvPr/>
            </p14:nvContentPartPr>
            <p14:xfrm>
              <a:off x="689912" y="274958"/>
              <a:ext cx="536040" cy="332640"/>
            </p14:xfrm>
          </p:contentPart>
        </mc:Choice>
        <mc:Fallback>
          <p:pic>
            <p:nvPicPr>
              <p:cNvPr id="5" name="Ink 4">
                <a:extLst>
                  <a:ext uri="{FF2B5EF4-FFF2-40B4-BE49-F238E27FC236}">
                    <a16:creationId xmlns:a16="http://schemas.microsoft.com/office/drawing/2014/main" id="{772A628E-59DF-4875-8EA7-AD9A709D3E45}"/>
                  </a:ext>
                </a:extLst>
              </p:cNvPr>
              <p:cNvPicPr/>
              <p:nvPr/>
            </p:nvPicPr>
            <p:blipFill>
              <a:blip r:embed="rId3"/>
              <a:stretch>
                <a:fillRect/>
              </a:stretch>
            </p:blipFill>
            <p:spPr>
              <a:xfrm>
                <a:off x="681266" y="265958"/>
                <a:ext cx="553692"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A5EAA314-E7D5-46DD-BC15-CA09083379E5}"/>
                  </a:ext>
                </a:extLst>
              </p14:cNvPr>
              <p14:cNvContentPartPr/>
              <p14:nvPr/>
            </p14:nvContentPartPr>
            <p14:xfrm>
              <a:off x="2766752" y="281798"/>
              <a:ext cx="280440" cy="293400"/>
            </p14:xfrm>
          </p:contentPart>
        </mc:Choice>
        <mc:Fallback>
          <p:pic>
            <p:nvPicPr>
              <p:cNvPr id="10" name="Ink 9">
                <a:extLst>
                  <a:ext uri="{FF2B5EF4-FFF2-40B4-BE49-F238E27FC236}">
                    <a16:creationId xmlns:a16="http://schemas.microsoft.com/office/drawing/2014/main" id="{A5EAA314-E7D5-46DD-BC15-CA09083379E5}"/>
                  </a:ext>
                </a:extLst>
              </p:cNvPr>
              <p:cNvPicPr/>
              <p:nvPr/>
            </p:nvPicPr>
            <p:blipFill>
              <a:blip r:embed="rId5"/>
              <a:stretch>
                <a:fillRect/>
              </a:stretch>
            </p:blipFill>
            <p:spPr>
              <a:xfrm>
                <a:off x="2758112" y="273158"/>
                <a:ext cx="2980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D2EE7117-271A-40DA-91D6-642ED2FD4AF8}"/>
                  </a:ext>
                </a:extLst>
              </p14:cNvPr>
              <p14:cNvContentPartPr/>
              <p14:nvPr/>
            </p14:nvContentPartPr>
            <p14:xfrm>
              <a:off x="4395752" y="470438"/>
              <a:ext cx="15840" cy="21600"/>
            </p14:xfrm>
          </p:contentPart>
        </mc:Choice>
        <mc:Fallback>
          <p:pic>
            <p:nvPicPr>
              <p:cNvPr id="15" name="Ink 14">
                <a:extLst>
                  <a:ext uri="{FF2B5EF4-FFF2-40B4-BE49-F238E27FC236}">
                    <a16:creationId xmlns:a16="http://schemas.microsoft.com/office/drawing/2014/main" id="{D2EE7117-271A-40DA-91D6-642ED2FD4AF8}"/>
                  </a:ext>
                </a:extLst>
              </p:cNvPr>
              <p:cNvPicPr/>
              <p:nvPr/>
            </p:nvPicPr>
            <p:blipFill>
              <a:blip r:embed="rId7"/>
              <a:stretch>
                <a:fillRect/>
              </a:stretch>
            </p:blipFill>
            <p:spPr>
              <a:xfrm>
                <a:off x="4386752" y="461798"/>
                <a:ext cx="334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CE14D98B-DFDE-4590-A815-5CDBF69FDCAC}"/>
                  </a:ext>
                </a:extLst>
              </p14:cNvPr>
              <p14:cNvContentPartPr/>
              <p14:nvPr/>
            </p14:nvContentPartPr>
            <p14:xfrm>
              <a:off x="3295232" y="262358"/>
              <a:ext cx="932040" cy="307080"/>
            </p14:xfrm>
          </p:contentPart>
        </mc:Choice>
        <mc:Fallback>
          <p:pic>
            <p:nvPicPr>
              <p:cNvPr id="16" name="Ink 15">
                <a:extLst>
                  <a:ext uri="{FF2B5EF4-FFF2-40B4-BE49-F238E27FC236}">
                    <a16:creationId xmlns:a16="http://schemas.microsoft.com/office/drawing/2014/main" id="{CE14D98B-DFDE-4590-A815-5CDBF69FDCAC}"/>
                  </a:ext>
                </a:extLst>
              </p:cNvPr>
              <p:cNvPicPr/>
              <p:nvPr/>
            </p:nvPicPr>
            <p:blipFill>
              <a:blip r:embed="rId9"/>
              <a:stretch>
                <a:fillRect/>
              </a:stretch>
            </p:blipFill>
            <p:spPr>
              <a:xfrm>
                <a:off x="3286589" y="253718"/>
                <a:ext cx="949687"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CA02ACF6-8BEF-4A7C-9532-3E5556192A1C}"/>
                  </a:ext>
                </a:extLst>
              </p14:cNvPr>
              <p14:cNvContentPartPr/>
              <p14:nvPr/>
            </p14:nvContentPartPr>
            <p14:xfrm>
              <a:off x="1595672" y="254798"/>
              <a:ext cx="764280" cy="366840"/>
            </p14:xfrm>
          </p:contentPart>
        </mc:Choice>
        <mc:Fallback>
          <p:pic>
            <p:nvPicPr>
              <p:cNvPr id="17" name="Ink 16">
                <a:extLst>
                  <a:ext uri="{FF2B5EF4-FFF2-40B4-BE49-F238E27FC236}">
                    <a16:creationId xmlns:a16="http://schemas.microsoft.com/office/drawing/2014/main" id="{CA02ACF6-8BEF-4A7C-9532-3E5556192A1C}"/>
                  </a:ext>
                </a:extLst>
              </p:cNvPr>
              <p:cNvPicPr/>
              <p:nvPr/>
            </p:nvPicPr>
            <p:blipFill>
              <a:blip r:embed="rId11"/>
              <a:stretch>
                <a:fillRect/>
              </a:stretch>
            </p:blipFill>
            <p:spPr>
              <a:xfrm>
                <a:off x="1587028" y="245798"/>
                <a:ext cx="781928"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9" name="Ink 58">
                <a:extLst>
                  <a:ext uri="{FF2B5EF4-FFF2-40B4-BE49-F238E27FC236}">
                    <a16:creationId xmlns:a16="http://schemas.microsoft.com/office/drawing/2014/main" id="{B278B881-81EF-4D00-8FC8-8D37DA3DC06E}"/>
                  </a:ext>
                </a:extLst>
              </p14:cNvPr>
              <p14:cNvContentPartPr/>
              <p14:nvPr/>
            </p14:nvContentPartPr>
            <p14:xfrm>
              <a:off x="2104712" y="2177198"/>
              <a:ext cx="191880" cy="163080"/>
            </p14:xfrm>
          </p:contentPart>
        </mc:Choice>
        <mc:Fallback>
          <p:pic>
            <p:nvPicPr>
              <p:cNvPr id="59" name="Ink 58">
                <a:extLst>
                  <a:ext uri="{FF2B5EF4-FFF2-40B4-BE49-F238E27FC236}">
                    <a16:creationId xmlns:a16="http://schemas.microsoft.com/office/drawing/2014/main" id="{B278B881-81EF-4D00-8FC8-8D37DA3DC06E}"/>
                  </a:ext>
                </a:extLst>
              </p:cNvPr>
              <p:cNvPicPr/>
              <p:nvPr/>
            </p:nvPicPr>
            <p:blipFill>
              <a:blip r:embed="rId13"/>
              <a:stretch>
                <a:fillRect/>
              </a:stretch>
            </p:blipFill>
            <p:spPr>
              <a:xfrm>
                <a:off x="2051072" y="2069198"/>
                <a:ext cx="29952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0" name="Ink 59">
                <a:extLst>
                  <a:ext uri="{FF2B5EF4-FFF2-40B4-BE49-F238E27FC236}">
                    <a16:creationId xmlns:a16="http://schemas.microsoft.com/office/drawing/2014/main" id="{B4DFC59F-0ACA-4EB7-A965-3FEA320B71EB}"/>
                  </a:ext>
                </a:extLst>
              </p14:cNvPr>
              <p14:cNvContentPartPr/>
              <p14:nvPr/>
            </p14:nvContentPartPr>
            <p14:xfrm>
              <a:off x="6249752" y="958958"/>
              <a:ext cx="137520" cy="128520"/>
            </p14:xfrm>
          </p:contentPart>
        </mc:Choice>
        <mc:Fallback>
          <p:pic>
            <p:nvPicPr>
              <p:cNvPr id="60" name="Ink 59">
                <a:extLst>
                  <a:ext uri="{FF2B5EF4-FFF2-40B4-BE49-F238E27FC236}">
                    <a16:creationId xmlns:a16="http://schemas.microsoft.com/office/drawing/2014/main" id="{B4DFC59F-0ACA-4EB7-A965-3FEA320B71EB}"/>
                  </a:ext>
                </a:extLst>
              </p:cNvPr>
              <p:cNvPicPr/>
              <p:nvPr/>
            </p:nvPicPr>
            <p:blipFill>
              <a:blip r:embed="rId15"/>
              <a:stretch>
                <a:fillRect/>
              </a:stretch>
            </p:blipFill>
            <p:spPr>
              <a:xfrm>
                <a:off x="6196112" y="850958"/>
                <a:ext cx="2451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5" name="Ink 64">
                <a:extLst>
                  <a:ext uri="{FF2B5EF4-FFF2-40B4-BE49-F238E27FC236}">
                    <a16:creationId xmlns:a16="http://schemas.microsoft.com/office/drawing/2014/main" id="{45DE236F-0F37-4B13-8050-C5B6AF4C39B3}"/>
                  </a:ext>
                </a:extLst>
              </p14:cNvPr>
              <p14:cNvContentPartPr/>
              <p14:nvPr/>
            </p14:nvContentPartPr>
            <p14:xfrm>
              <a:off x="7404632" y="881558"/>
              <a:ext cx="427680" cy="313200"/>
            </p14:xfrm>
          </p:contentPart>
        </mc:Choice>
        <mc:Fallback>
          <p:pic>
            <p:nvPicPr>
              <p:cNvPr id="65" name="Ink 64">
                <a:extLst>
                  <a:ext uri="{FF2B5EF4-FFF2-40B4-BE49-F238E27FC236}">
                    <a16:creationId xmlns:a16="http://schemas.microsoft.com/office/drawing/2014/main" id="{45DE236F-0F37-4B13-8050-C5B6AF4C39B3}"/>
                  </a:ext>
                </a:extLst>
              </p:cNvPr>
              <p:cNvPicPr/>
              <p:nvPr/>
            </p:nvPicPr>
            <p:blipFill>
              <a:blip r:embed="rId17"/>
              <a:stretch>
                <a:fillRect/>
              </a:stretch>
            </p:blipFill>
            <p:spPr>
              <a:xfrm>
                <a:off x="7395632" y="872918"/>
                <a:ext cx="44532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6" name="Ink 65">
                <a:extLst>
                  <a:ext uri="{FF2B5EF4-FFF2-40B4-BE49-F238E27FC236}">
                    <a16:creationId xmlns:a16="http://schemas.microsoft.com/office/drawing/2014/main" id="{F20949AE-B2DD-442D-8F86-1CE6F6633F37}"/>
                  </a:ext>
                </a:extLst>
              </p14:cNvPr>
              <p14:cNvContentPartPr/>
              <p14:nvPr/>
            </p14:nvContentPartPr>
            <p14:xfrm>
              <a:off x="6380792" y="2632598"/>
              <a:ext cx="201240" cy="158400"/>
            </p14:xfrm>
          </p:contentPart>
        </mc:Choice>
        <mc:Fallback>
          <p:pic>
            <p:nvPicPr>
              <p:cNvPr id="66" name="Ink 65">
                <a:extLst>
                  <a:ext uri="{FF2B5EF4-FFF2-40B4-BE49-F238E27FC236}">
                    <a16:creationId xmlns:a16="http://schemas.microsoft.com/office/drawing/2014/main" id="{F20949AE-B2DD-442D-8F86-1CE6F6633F37}"/>
                  </a:ext>
                </a:extLst>
              </p:cNvPr>
              <p:cNvPicPr/>
              <p:nvPr/>
            </p:nvPicPr>
            <p:blipFill>
              <a:blip r:embed="rId19"/>
              <a:stretch>
                <a:fillRect/>
              </a:stretch>
            </p:blipFill>
            <p:spPr>
              <a:xfrm>
                <a:off x="6327152" y="2524958"/>
                <a:ext cx="30888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668333D8-0F9A-4C63-A5ED-33EED220BB2E}"/>
                  </a:ext>
                </a:extLst>
              </p14:cNvPr>
              <p14:cNvContentPartPr/>
              <p14:nvPr/>
            </p14:nvContentPartPr>
            <p14:xfrm>
              <a:off x="7144352" y="2502278"/>
              <a:ext cx="444600" cy="325800"/>
            </p14:xfrm>
          </p:contentPart>
        </mc:Choice>
        <mc:Fallback>
          <p:pic>
            <p:nvPicPr>
              <p:cNvPr id="70" name="Ink 69">
                <a:extLst>
                  <a:ext uri="{FF2B5EF4-FFF2-40B4-BE49-F238E27FC236}">
                    <a16:creationId xmlns:a16="http://schemas.microsoft.com/office/drawing/2014/main" id="{668333D8-0F9A-4C63-A5ED-33EED220BB2E}"/>
                  </a:ext>
                </a:extLst>
              </p:cNvPr>
              <p:cNvPicPr/>
              <p:nvPr/>
            </p:nvPicPr>
            <p:blipFill>
              <a:blip r:embed="rId21"/>
              <a:stretch>
                <a:fillRect/>
              </a:stretch>
            </p:blipFill>
            <p:spPr>
              <a:xfrm>
                <a:off x="7135352" y="2493638"/>
                <a:ext cx="46224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 name="Ink 70">
                <a:extLst>
                  <a:ext uri="{FF2B5EF4-FFF2-40B4-BE49-F238E27FC236}">
                    <a16:creationId xmlns:a16="http://schemas.microsoft.com/office/drawing/2014/main" id="{D2376104-DB6C-48FE-9D62-BFE36A53B74C}"/>
                  </a:ext>
                </a:extLst>
              </p14:cNvPr>
              <p14:cNvContentPartPr/>
              <p14:nvPr/>
            </p14:nvContentPartPr>
            <p14:xfrm>
              <a:off x="2325752" y="3832478"/>
              <a:ext cx="264960" cy="235080"/>
            </p14:xfrm>
          </p:contentPart>
        </mc:Choice>
        <mc:Fallback>
          <p:pic>
            <p:nvPicPr>
              <p:cNvPr id="71" name="Ink 70">
                <a:extLst>
                  <a:ext uri="{FF2B5EF4-FFF2-40B4-BE49-F238E27FC236}">
                    <a16:creationId xmlns:a16="http://schemas.microsoft.com/office/drawing/2014/main" id="{D2376104-DB6C-48FE-9D62-BFE36A53B74C}"/>
                  </a:ext>
                </a:extLst>
              </p:cNvPr>
              <p:cNvPicPr/>
              <p:nvPr/>
            </p:nvPicPr>
            <p:blipFill>
              <a:blip r:embed="rId23"/>
              <a:stretch>
                <a:fillRect/>
              </a:stretch>
            </p:blipFill>
            <p:spPr>
              <a:xfrm>
                <a:off x="2271752" y="3724478"/>
                <a:ext cx="37260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2" name="Ink 71">
                <a:extLst>
                  <a:ext uri="{FF2B5EF4-FFF2-40B4-BE49-F238E27FC236}">
                    <a16:creationId xmlns:a16="http://schemas.microsoft.com/office/drawing/2014/main" id="{A4666569-152A-4AC5-91D7-66B47A130561}"/>
                  </a:ext>
                </a:extLst>
              </p14:cNvPr>
              <p14:cNvContentPartPr/>
              <p14:nvPr/>
            </p14:nvContentPartPr>
            <p14:xfrm>
              <a:off x="6051752" y="3283118"/>
              <a:ext cx="147240" cy="127440"/>
            </p14:xfrm>
          </p:contentPart>
        </mc:Choice>
        <mc:Fallback>
          <p:pic>
            <p:nvPicPr>
              <p:cNvPr id="72" name="Ink 71">
                <a:extLst>
                  <a:ext uri="{FF2B5EF4-FFF2-40B4-BE49-F238E27FC236}">
                    <a16:creationId xmlns:a16="http://schemas.microsoft.com/office/drawing/2014/main" id="{A4666569-152A-4AC5-91D7-66B47A130561}"/>
                  </a:ext>
                </a:extLst>
              </p:cNvPr>
              <p:cNvPicPr/>
              <p:nvPr/>
            </p:nvPicPr>
            <p:blipFill>
              <a:blip r:embed="rId25"/>
              <a:stretch>
                <a:fillRect/>
              </a:stretch>
            </p:blipFill>
            <p:spPr>
              <a:xfrm>
                <a:off x="5998112" y="3175118"/>
                <a:ext cx="2548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5" name="Ink 74">
                <a:extLst>
                  <a:ext uri="{FF2B5EF4-FFF2-40B4-BE49-F238E27FC236}">
                    <a16:creationId xmlns:a16="http://schemas.microsoft.com/office/drawing/2014/main" id="{7E75E77D-206B-487F-A4BA-2FCB34153596}"/>
                  </a:ext>
                </a:extLst>
              </p14:cNvPr>
              <p14:cNvContentPartPr/>
              <p14:nvPr/>
            </p14:nvContentPartPr>
            <p14:xfrm>
              <a:off x="6952832" y="3197438"/>
              <a:ext cx="441000" cy="343800"/>
            </p14:xfrm>
          </p:contentPart>
        </mc:Choice>
        <mc:Fallback>
          <p:pic>
            <p:nvPicPr>
              <p:cNvPr id="75" name="Ink 74">
                <a:extLst>
                  <a:ext uri="{FF2B5EF4-FFF2-40B4-BE49-F238E27FC236}">
                    <a16:creationId xmlns:a16="http://schemas.microsoft.com/office/drawing/2014/main" id="{7E75E77D-206B-487F-A4BA-2FCB34153596}"/>
                  </a:ext>
                </a:extLst>
              </p:cNvPr>
              <p:cNvPicPr/>
              <p:nvPr/>
            </p:nvPicPr>
            <p:blipFill>
              <a:blip r:embed="rId27"/>
              <a:stretch>
                <a:fillRect/>
              </a:stretch>
            </p:blipFill>
            <p:spPr>
              <a:xfrm>
                <a:off x="6944192" y="3188798"/>
                <a:ext cx="4586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9" name="Ink 78">
                <a:extLst>
                  <a:ext uri="{FF2B5EF4-FFF2-40B4-BE49-F238E27FC236}">
                    <a16:creationId xmlns:a16="http://schemas.microsoft.com/office/drawing/2014/main" id="{197244CC-252B-4CB1-9B64-2C1251D300C5}"/>
                  </a:ext>
                </a:extLst>
              </p14:cNvPr>
              <p14:cNvContentPartPr/>
              <p14:nvPr/>
            </p14:nvContentPartPr>
            <p14:xfrm>
              <a:off x="7013672" y="4320638"/>
              <a:ext cx="385560" cy="331200"/>
            </p14:xfrm>
          </p:contentPart>
        </mc:Choice>
        <mc:Fallback>
          <p:pic>
            <p:nvPicPr>
              <p:cNvPr id="79" name="Ink 78">
                <a:extLst>
                  <a:ext uri="{FF2B5EF4-FFF2-40B4-BE49-F238E27FC236}">
                    <a16:creationId xmlns:a16="http://schemas.microsoft.com/office/drawing/2014/main" id="{197244CC-252B-4CB1-9B64-2C1251D300C5}"/>
                  </a:ext>
                </a:extLst>
              </p:cNvPr>
              <p:cNvPicPr/>
              <p:nvPr/>
            </p:nvPicPr>
            <p:blipFill>
              <a:blip r:embed="rId29"/>
              <a:stretch>
                <a:fillRect/>
              </a:stretch>
            </p:blipFill>
            <p:spPr>
              <a:xfrm>
                <a:off x="7005024" y="4311638"/>
                <a:ext cx="403216"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0" name="Ink 79">
                <a:extLst>
                  <a:ext uri="{FF2B5EF4-FFF2-40B4-BE49-F238E27FC236}">
                    <a16:creationId xmlns:a16="http://schemas.microsoft.com/office/drawing/2014/main" id="{F06ACCCF-3102-4B79-8F8F-135F2E0D0600}"/>
                  </a:ext>
                </a:extLst>
              </p14:cNvPr>
              <p14:cNvContentPartPr/>
              <p14:nvPr/>
            </p14:nvContentPartPr>
            <p14:xfrm>
              <a:off x="1244672" y="887318"/>
              <a:ext cx="5329080" cy="4131000"/>
            </p14:xfrm>
          </p:contentPart>
        </mc:Choice>
        <mc:Fallback>
          <p:pic>
            <p:nvPicPr>
              <p:cNvPr id="80" name="Ink 79">
                <a:extLst>
                  <a:ext uri="{FF2B5EF4-FFF2-40B4-BE49-F238E27FC236}">
                    <a16:creationId xmlns:a16="http://schemas.microsoft.com/office/drawing/2014/main" id="{F06ACCCF-3102-4B79-8F8F-135F2E0D0600}"/>
                  </a:ext>
                </a:extLst>
              </p:cNvPr>
              <p:cNvPicPr/>
              <p:nvPr/>
            </p:nvPicPr>
            <p:blipFill>
              <a:blip r:embed="rId31"/>
              <a:stretch>
                <a:fillRect/>
              </a:stretch>
            </p:blipFill>
            <p:spPr>
              <a:xfrm>
                <a:off x="1235672" y="878318"/>
                <a:ext cx="5346720" cy="414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1" name="Ink 80">
                <a:extLst>
                  <a:ext uri="{FF2B5EF4-FFF2-40B4-BE49-F238E27FC236}">
                    <a16:creationId xmlns:a16="http://schemas.microsoft.com/office/drawing/2014/main" id="{0368FCB3-C029-4291-A22C-BE57E40FABD0}"/>
                  </a:ext>
                </a:extLst>
              </p14:cNvPr>
              <p14:cNvContentPartPr/>
              <p14:nvPr/>
            </p14:nvContentPartPr>
            <p14:xfrm>
              <a:off x="8455832" y="2098718"/>
              <a:ext cx="187200" cy="301320"/>
            </p14:xfrm>
          </p:contentPart>
        </mc:Choice>
        <mc:Fallback>
          <p:pic>
            <p:nvPicPr>
              <p:cNvPr id="81" name="Ink 80">
                <a:extLst>
                  <a:ext uri="{FF2B5EF4-FFF2-40B4-BE49-F238E27FC236}">
                    <a16:creationId xmlns:a16="http://schemas.microsoft.com/office/drawing/2014/main" id="{0368FCB3-C029-4291-A22C-BE57E40FABD0}"/>
                  </a:ext>
                </a:extLst>
              </p:cNvPr>
              <p:cNvPicPr/>
              <p:nvPr/>
            </p:nvPicPr>
            <p:blipFill>
              <a:blip r:embed="rId33"/>
              <a:stretch>
                <a:fillRect/>
              </a:stretch>
            </p:blipFill>
            <p:spPr>
              <a:xfrm>
                <a:off x="8447192" y="2090078"/>
                <a:ext cx="2048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2" name="Ink 81">
                <a:extLst>
                  <a:ext uri="{FF2B5EF4-FFF2-40B4-BE49-F238E27FC236}">
                    <a16:creationId xmlns:a16="http://schemas.microsoft.com/office/drawing/2014/main" id="{89D69B06-AC74-4D22-A86D-A3EFC83D8396}"/>
                  </a:ext>
                </a:extLst>
              </p14:cNvPr>
              <p14:cNvContentPartPr/>
              <p14:nvPr/>
            </p14:nvContentPartPr>
            <p14:xfrm>
              <a:off x="8751032" y="2109878"/>
              <a:ext cx="113400" cy="270720"/>
            </p14:xfrm>
          </p:contentPart>
        </mc:Choice>
        <mc:Fallback>
          <p:pic>
            <p:nvPicPr>
              <p:cNvPr id="82" name="Ink 81">
                <a:extLst>
                  <a:ext uri="{FF2B5EF4-FFF2-40B4-BE49-F238E27FC236}">
                    <a16:creationId xmlns:a16="http://schemas.microsoft.com/office/drawing/2014/main" id="{89D69B06-AC74-4D22-A86D-A3EFC83D8396}"/>
                  </a:ext>
                </a:extLst>
              </p:cNvPr>
              <p:cNvPicPr/>
              <p:nvPr/>
            </p:nvPicPr>
            <p:blipFill>
              <a:blip r:embed="rId35"/>
              <a:stretch>
                <a:fillRect/>
              </a:stretch>
            </p:blipFill>
            <p:spPr>
              <a:xfrm>
                <a:off x="8742392" y="2100878"/>
                <a:ext cx="1310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3" name="Ink 82">
                <a:extLst>
                  <a:ext uri="{FF2B5EF4-FFF2-40B4-BE49-F238E27FC236}">
                    <a16:creationId xmlns:a16="http://schemas.microsoft.com/office/drawing/2014/main" id="{379500CB-BDC0-4851-8467-641E7CE6C13E}"/>
                  </a:ext>
                </a:extLst>
              </p14:cNvPr>
              <p14:cNvContentPartPr/>
              <p14:nvPr/>
            </p14:nvContentPartPr>
            <p14:xfrm>
              <a:off x="9075752" y="2185838"/>
              <a:ext cx="160560" cy="132120"/>
            </p14:xfrm>
          </p:contentPart>
        </mc:Choice>
        <mc:Fallback>
          <p:pic>
            <p:nvPicPr>
              <p:cNvPr id="83" name="Ink 82">
                <a:extLst>
                  <a:ext uri="{FF2B5EF4-FFF2-40B4-BE49-F238E27FC236}">
                    <a16:creationId xmlns:a16="http://schemas.microsoft.com/office/drawing/2014/main" id="{379500CB-BDC0-4851-8467-641E7CE6C13E}"/>
                  </a:ext>
                </a:extLst>
              </p:cNvPr>
              <p:cNvPicPr/>
              <p:nvPr/>
            </p:nvPicPr>
            <p:blipFill>
              <a:blip r:embed="rId37"/>
              <a:stretch>
                <a:fillRect/>
              </a:stretch>
            </p:blipFill>
            <p:spPr>
              <a:xfrm>
                <a:off x="9066752" y="2176838"/>
                <a:ext cx="1782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9" name="Ink 88">
                <a:extLst>
                  <a:ext uri="{FF2B5EF4-FFF2-40B4-BE49-F238E27FC236}">
                    <a16:creationId xmlns:a16="http://schemas.microsoft.com/office/drawing/2014/main" id="{60B93957-8770-4DE3-BA56-B7271F1ADEF1}"/>
                  </a:ext>
                </a:extLst>
              </p14:cNvPr>
              <p14:cNvContentPartPr/>
              <p14:nvPr/>
            </p14:nvContentPartPr>
            <p14:xfrm>
              <a:off x="10352672" y="2341718"/>
              <a:ext cx="27360" cy="119880"/>
            </p14:xfrm>
          </p:contentPart>
        </mc:Choice>
        <mc:Fallback>
          <p:pic>
            <p:nvPicPr>
              <p:cNvPr id="89" name="Ink 88">
                <a:extLst>
                  <a:ext uri="{FF2B5EF4-FFF2-40B4-BE49-F238E27FC236}">
                    <a16:creationId xmlns:a16="http://schemas.microsoft.com/office/drawing/2014/main" id="{60B93957-8770-4DE3-BA56-B7271F1ADEF1}"/>
                  </a:ext>
                </a:extLst>
              </p:cNvPr>
              <p:cNvPicPr/>
              <p:nvPr/>
            </p:nvPicPr>
            <p:blipFill>
              <a:blip r:embed="rId39"/>
              <a:stretch>
                <a:fillRect/>
              </a:stretch>
            </p:blipFill>
            <p:spPr>
              <a:xfrm>
                <a:off x="10343672" y="2333078"/>
                <a:ext cx="450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34B9A76D-2410-4876-B1DA-255D4DC6879C}"/>
                  </a:ext>
                </a:extLst>
              </p14:cNvPr>
              <p14:cNvContentPartPr/>
              <p14:nvPr/>
            </p14:nvContentPartPr>
            <p14:xfrm>
              <a:off x="11168432" y="2036798"/>
              <a:ext cx="136440" cy="288720"/>
            </p14:xfrm>
          </p:contentPart>
        </mc:Choice>
        <mc:Fallback>
          <p:pic>
            <p:nvPicPr>
              <p:cNvPr id="94" name="Ink 93">
                <a:extLst>
                  <a:ext uri="{FF2B5EF4-FFF2-40B4-BE49-F238E27FC236}">
                    <a16:creationId xmlns:a16="http://schemas.microsoft.com/office/drawing/2014/main" id="{34B9A76D-2410-4876-B1DA-255D4DC6879C}"/>
                  </a:ext>
                </a:extLst>
              </p:cNvPr>
              <p:cNvPicPr/>
              <p:nvPr/>
            </p:nvPicPr>
            <p:blipFill>
              <a:blip r:embed="rId41"/>
              <a:stretch>
                <a:fillRect/>
              </a:stretch>
            </p:blipFill>
            <p:spPr>
              <a:xfrm>
                <a:off x="11159792" y="2028158"/>
                <a:ext cx="15408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7" name="Ink 96">
                <a:extLst>
                  <a:ext uri="{FF2B5EF4-FFF2-40B4-BE49-F238E27FC236}">
                    <a16:creationId xmlns:a16="http://schemas.microsoft.com/office/drawing/2014/main" id="{343297CB-68B3-4A2E-887D-A2AD9B1D5700}"/>
                  </a:ext>
                </a:extLst>
              </p14:cNvPr>
              <p14:cNvContentPartPr/>
              <p14:nvPr/>
            </p14:nvContentPartPr>
            <p14:xfrm>
              <a:off x="11653712" y="2298518"/>
              <a:ext cx="39960" cy="158400"/>
            </p14:xfrm>
          </p:contentPart>
        </mc:Choice>
        <mc:Fallback>
          <p:pic>
            <p:nvPicPr>
              <p:cNvPr id="97" name="Ink 96">
                <a:extLst>
                  <a:ext uri="{FF2B5EF4-FFF2-40B4-BE49-F238E27FC236}">
                    <a16:creationId xmlns:a16="http://schemas.microsoft.com/office/drawing/2014/main" id="{343297CB-68B3-4A2E-887D-A2AD9B1D5700}"/>
                  </a:ext>
                </a:extLst>
              </p:cNvPr>
              <p:cNvPicPr/>
              <p:nvPr/>
            </p:nvPicPr>
            <p:blipFill>
              <a:blip r:embed="rId43"/>
              <a:stretch>
                <a:fillRect/>
              </a:stretch>
            </p:blipFill>
            <p:spPr>
              <a:xfrm>
                <a:off x="11645072" y="2289878"/>
                <a:ext cx="576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8" name="Ink 97">
                <a:extLst>
                  <a:ext uri="{FF2B5EF4-FFF2-40B4-BE49-F238E27FC236}">
                    <a16:creationId xmlns:a16="http://schemas.microsoft.com/office/drawing/2014/main" id="{0DFA7E19-3637-4C6E-9CC5-1B5A52C39512}"/>
                  </a:ext>
                </a:extLst>
              </p14:cNvPr>
              <p14:cNvContentPartPr/>
              <p14:nvPr/>
            </p14:nvContentPartPr>
            <p14:xfrm>
              <a:off x="10531232" y="2792078"/>
              <a:ext cx="129600" cy="303120"/>
            </p14:xfrm>
          </p:contentPart>
        </mc:Choice>
        <mc:Fallback>
          <p:pic>
            <p:nvPicPr>
              <p:cNvPr id="98" name="Ink 97">
                <a:extLst>
                  <a:ext uri="{FF2B5EF4-FFF2-40B4-BE49-F238E27FC236}">
                    <a16:creationId xmlns:a16="http://schemas.microsoft.com/office/drawing/2014/main" id="{0DFA7E19-3637-4C6E-9CC5-1B5A52C39512}"/>
                  </a:ext>
                </a:extLst>
              </p:cNvPr>
              <p:cNvPicPr/>
              <p:nvPr/>
            </p:nvPicPr>
            <p:blipFill>
              <a:blip r:embed="rId45"/>
              <a:stretch>
                <a:fillRect/>
              </a:stretch>
            </p:blipFill>
            <p:spPr>
              <a:xfrm>
                <a:off x="10522232" y="2783078"/>
                <a:ext cx="147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9" name="Ink 98">
                <a:extLst>
                  <a:ext uri="{FF2B5EF4-FFF2-40B4-BE49-F238E27FC236}">
                    <a16:creationId xmlns:a16="http://schemas.microsoft.com/office/drawing/2014/main" id="{EB104FD7-1DB5-427C-B8BC-4748C1A9BF15}"/>
                  </a:ext>
                </a:extLst>
              </p14:cNvPr>
              <p14:cNvContentPartPr/>
              <p14:nvPr/>
            </p14:nvContentPartPr>
            <p14:xfrm>
              <a:off x="10763432" y="2782718"/>
              <a:ext cx="164160" cy="281520"/>
            </p14:xfrm>
          </p:contentPart>
        </mc:Choice>
        <mc:Fallback>
          <p:pic>
            <p:nvPicPr>
              <p:cNvPr id="99" name="Ink 98">
                <a:extLst>
                  <a:ext uri="{FF2B5EF4-FFF2-40B4-BE49-F238E27FC236}">
                    <a16:creationId xmlns:a16="http://schemas.microsoft.com/office/drawing/2014/main" id="{EB104FD7-1DB5-427C-B8BC-4748C1A9BF15}"/>
                  </a:ext>
                </a:extLst>
              </p:cNvPr>
              <p:cNvPicPr/>
              <p:nvPr/>
            </p:nvPicPr>
            <p:blipFill>
              <a:blip r:embed="rId47"/>
              <a:stretch>
                <a:fillRect/>
              </a:stretch>
            </p:blipFill>
            <p:spPr>
              <a:xfrm>
                <a:off x="10754432" y="2773718"/>
                <a:ext cx="1818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13C8AFF9-3CEE-47F3-9E3E-0DB51F8CD73B}"/>
                  </a:ext>
                </a:extLst>
              </p14:cNvPr>
              <p14:cNvContentPartPr/>
              <p14:nvPr/>
            </p14:nvContentPartPr>
            <p14:xfrm>
              <a:off x="11013632" y="2681918"/>
              <a:ext cx="264240" cy="749880"/>
            </p14:xfrm>
          </p:contentPart>
        </mc:Choice>
        <mc:Fallback>
          <p:pic>
            <p:nvPicPr>
              <p:cNvPr id="100" name="Ink 99">
                <a:extLst>
                  <a:ext uri="{FF2B5EF4-FFF2-40B4-BE49-F238E27FC236}">
                    <a16:creationId xmlns:a16="http://schemas.microsoft.com/office/drawing/2014/main" id="{13C8AFF9-3CEE-47F3-9E3E-0DB51F8CD73B}"/>
                  </a:ext>
                </a:extLst>
              </p:cNvPr>
              <p:cNvPicPr/>
              <p:nvPr/>
            </p:nvPicPr>
            <p:blipFill>
              <a:blip r:embed="rId49"/>
              <a:stretch>
                <a:fillRect/>
              </a:stretch>
            </p:blipFill>
            <p:spPr>
              <a:xfrm>
                <a:off x="11004992" y="2672918"/>
                <a:ext cx="28188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1" name="Ink 100">
                <a:extLst>
                  <a:ext uri="{FF2B5EF4-FFF2-40B4-BE49-F238E27FC236}">
                    <a16:creationId xmlns:a16="http://schemas.microsoft.com/office/drawing/2014/main" id="{04554CB9-4569-4CB7-A33F-27FCB3C49137}"/>
                  </a:ext>
                </a:extLst>
              </p14:cNvPr>
              <p14:cNvContentPartPr/>
              <p14:nvPr/>
            </p14:nvContentPartPr>
            <p14:xfrm>
              <a:off x="11427632" y="3244958"/>
              <a:ext cx="19440" cy="20880"/>
            </p14:xfrm>
          </p:contentPart>
        </mc:Choice>
        <mc:Fallback>
          <p:pic>
            <p:nvPicPr>
              <p:cNvPr id="101" name="Ink 100">
                <a:extLst>
                  <a:ext uri="{FF2B5EF4-FFF2-40B4-BE49-F238E27FC236}">
                    <a16:creationId xmlns:a16="http://schemas.microsoft.com/office/drawing/2014/main" id="{04554CB9-4569-4CB7-A33F-27FCB3C49137}"/>
                  </a:ext>
                </a:extLst>
              </p:cNvPr>
              <p:cNvPicPr/>
              <p:nvPr/>
            </p:nvPicPr>
            <p:blipFill>
              <a:blip r:embed="rId51"/>
              <a:stretch>
                <a:fillRect/>
              </a:stretch>
            </p:blipFill>
            <p:spPr>
              <a:xfrm>
                <a:off x="11418992" y="3236318"/>
                <a:ext cx="370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2" name="Ink 101">
                <a:extLst>
                  <a:ext uri="{FF2B5EF4-FFF2-40B4-BE49-F238E27FC236}">
                    <a16:creationId xmlns:a16="http://schemas.microsoft.com/office/drawing/2014/main" id="{997D4462-8355-4B9B-8C23-8ABAF55112BD}"/>
                  </a:ext>
                </a:extLst>
              </p14:cNvPr>
              <p14:cNvContentPartPr/>
              <p14:nvPr/>
            </p14:nvContentPartPr>
            <p14:xfrm>
              <a:off x="11386592" y="2073158"/>
              <a:ext cx="180000" cy="272880"/>
            </p14:xfrm>
          </p:contentPart>
        </mc:Choice>
        <mc:Fallback>
          <p:pic>
            <p:nvPicPr>
              <p:cNvPr id="102" name="Ink 101">
                <a:extLst>
                  <a:ext uri="{FF2B5EF4-FFF2-40B4-BE49-F238E27FC236}">
                    <a16:creationId xmlns:a16="http://schemas.microsoft.com/office/drawing/2014/main" id="{997D4462-8355-4B9B-8C23-8ABAF55112BD}"/>
                  </a:ext>
                </a:extLst>
              </p:cNvPr>
              <p:cNvPicPr/>
              <p:nvPr/>
            </p:nvPicPr>
            <p:blipFill>
              <a:blip r:embed="rId53"/>
              <a:stretch>
                <a:fillRect/>
              </a:stretch>
            </p:blipFill>
            <p:spPr>
              <a:xfrm>
                <a:off x="11377592" y="2064529"/>
                <a:ext cx="197640" cy="290497"/>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3" name="Ink 102">
                <a:extLst>
                  <a:ext uri="{FF2B5EF4-FFF2-40B4-BE49-F238E27FC236}">
                    <a16:creationId xmlns:a16="http://schemas.microsoft.com/office/drawing/2014/main" id="{6D2B7C0C-F689-4097-AA28-7BDEA0E77374}"/>
                  </a:ext>
                </a:extLst>
              </p14:cNvPr>
              <p14:cNvContentPartPr/>
              <p14:nvPr/>
            </p14:nvContentPartPr>
            <p14:xfrm>
              <a:off x="10846592" y="2095118"/>
              <a:ext cx="203400" cy="468000"/>
            </p14:xfrm>
          </p:contentPart>
        </mc:Choice>
        <mc:Fallback>
          <p:pic>
            <p:nvPicPr>
              <p:cNvPr id="103" name="Ink 102">
                <a:extLst>
                  <a:ext uri="{FF2B5EF4-FFF2-40B4-BE49-F238E27FC236}">
                    <a16:creationId xmlns:a16="http://schemas.microsoft.com/office/drawing/2014/main" id="{6D2B7C0C-F689-4097-AA28-7BDEA0E77374}"/>
                  </a:ext>
                </a:extLst>
              </p:cNvPr>
              <p:cNvPicPr/>
              <p:nvPr/>
            </p:nvPicPr>
            <p:blipFill>
              <a:blip r:embed="rId55"/>
              <a:stretch>
                <a:fillRect/>
              </a:stretch>
            </p:blipFill>
            <p:spPr>
              <a:xfrm>
                <a:off x="10837608" y="2086125"/>
                <a:ext cx="221009" cy="485626"/>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4" name="Ink 103">
                <a:extLst>
                  <a:ext uri="{FF2B5EF4-FFF2-40B4-BE49-F238E27FC236}">
                    <a16:creationId xmlns:a16="http://schemas.microsoft.com/office/drawing/2014/main" id="{BEEBFC7C-E534-4B38-8D90-383994F17AD8}"/>
                  </a:ext>
                </a:extLst>
              </p14:cNvPr>
              <p14:cNvContentPartPr/>
              <p14:nvPr/>
            </p14:nvContentPartPr>
            <p14:xfrm>
              <a:off x="10554992" y="2049398"/>
              <a:ext cx="217800" cy="299880"/>
            </p14:xfrm>
          </p:contentPart>
        </mc:Choice>
        <mc:Fallback>
          <p:pic>
            <p:nvPicPr>
              <p:cNvPr id="104" name="Ink 103">
                <a:extLst>
                  <a:ext uri="{FF2B5EF4-FFF2-40B4-BE49-F238E27FC236}">
                    <a16:creationId xmlns:a16="http://schemas.microsoft.com/office/drawing/2014/main" id="{BEEBFC7C-E534-4B38-8D90-383994F17AD8}"/>
                  </a:ext>
                </a:extLst>
              </p:cNvPr>
              <p:cNvPicPr/>
              <p:nvPr/>
            </p:nvPicPr>
            <p:blipFill>
              <a:blip r:embed="rId57"/>
              <a:stretch>
                <a:fillRect/>
              </a:stretch>
            </p:blipFill>
            <p:spPr>
              <a:xfrm>
                <a:off x="10545992" y="2040758"/>
                <a:ext cx="2354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5" name="Ink 104">
                <a:extLst>
                  <a:ext uri="{FF2B5EF4-FFF2-40B4-BE49-F238E27FC236}">
                    <a16:creationId xmlns:a16="http://schemas.microsoft.com/office/drawing/2014/main" id="{0A2C7378-A71C-43B5-BA0B-E1E1FB9AF5D4}"/>
                  </a:ext>
                </a:extLst>
              </p14:cNvPr>
              <p14:cNvContentPartPr/>
              <p14:nvPr/>
            </p14:nvContentPartPr>
            <p14:xfrm>
              <a:off x="9854792" y="2076398"/>
              <a:ext cx="415440" cy="257400"/>
            </p14:xfrm>
          </p:contentPart>
        </mc:Choice>
        <mc:Fallback>
          <p:pic>
            <p:nvPicPr>
              <p:cNvPr id="105" name="Ink 104">
                <a:extLst>
                  <a:ext uri="{FF2B5EF4-FFF2-40B4-BE49-F238E27FC236}">
                    <a16:creationId xmlns:a16="http://schemas.microsoft.com/office/drawing/2014/main" id="{0A2C7378-A71C-43B5-BA0B-E1E1FB9AF5D4}"/>
                  </a:ext>
                </a:extLst>
              </p:cNvPr>
              <p:cNvPicPr/>
              <p:nvPr/>
            </p:nvPicPr>
            <p:blipFill>
              <a:blip r:embed="rId59"/>
              <a:stretch>
                <a:fillRect/>
              </a:stretch>
            </p:blipFill>
            <p:spPr>
              <a:xfrm>
                <a:off x="9845800" y="2067758"/>
                <a:ext cx="433065"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6" name="Ink 105">
                <a:extLst>
                  <a:ext uri="{FF2B5EF4-FFF2-40B4-BE49-F238E27FC236}">
                    <a16:creationId xmlns:a16="http://schemas.microsoft.com/office/drawing/2014/main" id="{4DEA5CBE-65E3-4B9F-8FA4-670747CBF44F}"/>
                  </a:ext>
                </a:extLst>
              </p14:cNvPr>
              <p14:cNvContentPartPr/>
              <p14:nvPr/>
            </p14:nvContentPartPr>
            <p14:xfrm>
              <a:off x="9510992" y="1922318"/>
              <a:ext cx="176760" cy="666000"/>
            </p14:xfrm>
          </p:contentPart>
        </mc:Choice>
        <mc:Fallback>
          <p:pic>
            <p:nvPicPr>
              <p:cNvPr id="106" name="Ink 105">
                <a:extLst>
                  <a:ext uri="{FF2B5EF4-FFF2-40B4-BE49-F238E27FC236}">
                    <a16:creationId xmlns:a16="http://schemas.microsoft.com/office/drawing/2014/main" id="{4DEA5CBE-65E3-4B9F-8FA4-670747CBF44F}"/>
                  </a:ext>
                </a:extLst>
              </p:cNvPr>
              <p:cNvPicPr/>
              <p:nvPr/>
            </p:nvPicPr>
            <p:blipFill>
              <a:blip r:embed="rId61"/>
              <a:stretch>
                <a:fillRect/>
              </a:stretch>
            </p:blipFill>
            <p:spPr>
              <a:xfrm>
                <a:off x="9501992" y="1913318"/>
                <a:ext cx="194400" cy="683640"/>
              </a:xfrm>
              <a:prstGeom prst="rect">
                <a:avLst/>
              </a:prstGeom>
            </p:spPr>
          </p:pic>
        </mc:Fallback>
      </mc:AlternateContent>
    </p:spTree>
    <p:extLst>
      <p:ext uri="{BB962C8B-B14F-4D97-AF65-F5344CB8AC3E}">
        <p14:creationId xmlns:p14="http://schemas.microsoft.com/office/powerpoint/2010/main" val="114650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84DE554E-F819-48C4-91C1-1ACC94D7D058}"/>
                  </a:ext>
                </a:extLst>
              </p14:cNvPr>
              <p14:cNvContentPartPr/>
              <p14:nvPr/>
            </p14:nvContentPartPr>
            <p14:xfrm>
              <a:off x="827432" y="2946158"/>
              <a:ext cx="5249520" cy="167400"/>
            </p14:xfrm>
          </p:contentPart>
        </mc:Choice>
        <mc:Fallback>
          <p:pic>
            <p:nvPicPr>
              <p:cNvPr id="14" name="Ink 13">
                <a:extLst>
                  <a:ext uri="{FF2B5EF4-FFF2-40B4-BE49-F238E27FC236}">
                    <a16:creationId xmlns:a16="http://schemas.microsoft.com/office/drawing/2014/main" id="{84DE554E-F819-48C4-91C1-1ACC94D7D058}"/>
                  </a:ext>
                </a:extLst>
              </p:cNvPr>
              <p:cNvPicPr/>
              <p:nvPr/>
            </p:nvPicPr>
            <p:blipFill>
              <a:blip r:embed="rId3"/>
              <a:stretch>
                <a:fillRect/>
              </a:stretch>
            </p:blipFill>
            <p:spPr>
              <a:xfrm>
                <a:off x="818432" y="2937518"/>
                <a:ext cx="52671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6810C20B-BB39-43A2-BE9A-C965EA6CA12C}"/>
                  </a:ext>
                </a:extLst>
              </p14:cNvPr>
              <p14:cNvContentPartPr/>
              <p14:nvPr/>
            </p14:nvContentPartPr>
            <p14:xfrm>
              <a:off x="6662672" y="1405358"/>
              <a:ext cx="221400" cy="353880"/>
            </p14:xfrm>
          </p:contentPart>
        </mc:Choice>
        <mc:Fallback>
          <p:pic>
            <p:nvPicPr>
              <p:cNvPr id="20" name="Ink 19">
                <a:extLst>
                  <a:ext uri="{FF2B5EF4-FFF2-40B4-BE49-F238E27FC236}">
                    <a16:creationId xmlns:a16="http://schemas.microsoft.com/office/drawing/2014/main" id="{6810C20B-BB39-43A2-BE9A-C965EA6CA12C}"/>
                  </a:ext>
                </a:extLst>
              </p:cNvPr>
              <p:cNvPicPr/>
              <p:nvPr/>
            </p:nvPicPr>
            <p:blipFill>
              <a:blip r:embed="rId5"/>
              <a:stretch>
                <a:fillRect/>
              </a:stretch>
            </p:blipFill>
            <p:spPr>
              <a:xfrm>
                <a:off x="6654032" y="1396718"/>
                <a:ext cx="2390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C5E2D5E4-67BB-4AC3-9CB4-B15115BDE048}"/>
                  </a:ext>
                </a:extLst>
              </p14:cNvPr>
              <p14:cNvContentPartPr/>
              <p14:nvPr/>
            </p14:nvContentPartPr>
            <p14:xfrm>
              <a:off x="8078552" y="1570598"/>
              <a:ext cx="148320" cy="145440"/>
            </p14:xfrm>
          </p:contentPart>
        </mc:Choice>
        <mc:Fallback>
          <p:pic>
            <p:nvPicPr>
              <p:cNvPr id="23" name="Ink 22">
                <a:extLst>
                  <a:ext uri="{FF2B5EF4-FFF2-40B4-BE49-F238E27FC236}">
                    <a16:creationId xmlns:a16="http://schemas.microsoft.com/office/drawing/2014/main" id="{C5E2D5E4-67BB-4AC3-9CB4-B15115BDE048}"/>
                  </a:ext>
                </a:extLst>
              </p:cNvPr>
              <p:cNvPicPr/>
              <p:nvPr/>
            </p:nvPicPr>
            <p:blipFill>
              <a:blip r:embed="rId7"/>
              <a:stretch>
                <a:fillRect/>
              </a:stretch>
            </p:blipFill>
            <p:spPr>
              <a:xfrm>
                <a:off x="8069912" y="1561958"/>
                <a:ext cx="1659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E1309214-A35E-43BB-86AF-171FB73D8AFB}"/>
                  </a:ext>
                </a:extLst>
              </p14:cNvPr>
              <p14:cNvContentPartPr/>
              <p14:nvPr/>
            </p14:nvContentPartPr>
            <p14:xfrm>
              <a:off x="8496872" y="1309598"/>
              <a:ext cx="190080" cy="685800"/>
            </p14:xfrm>
          </p:contentPart>
        </mc:Choice>
        <mc:Fallback>
          <p:pic>
            <p:nvPicPr>
              <p:cNvPr id="24" name="Ink 23">
                <a:extLst>
                  <a:ext uri="{FF2B5EF4-FFF2-40B4-BE49-F238E27FC236}">
                    <a16:creationId xmlns:a16="http://schemas.microsoft.com/office/drawing/2014/main" id="{E1309214-A35E-43BB-86AF-171FB73D8AFB}"/>
                  </a:ext>
                </a:extLst>
              </p:cNvPr>
              <p:cNvPicPr/>
              <p:nvPr/>
            </p:nvPicPr>
            <p:blipFill>
              <a:blip r:embed="rId9"/>
              <a:stretch>
                <a:fillRect/>
              </a:stretch>
            </p:blipFill>
            <p:spPr>
              <a:xfrm>
                <a:off x="8487872" y="1300598"/>
                <a:ext cx="207720" cy="703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2" name="Ink 41">
                <a:extLst>
                  <a:ext uri="{FF2B5EF4-FFF2-40B4-BE49-F238E27FC236}">
                    <a16:creationId xmlns:a16="http://schemas.microsoft.com/office/drawing/2014/main" id="{DB92E5E1-08D7-4551-809B-108534C65E09}"/>
                  </a:ext>
                </a:extLst>
              </p14:cNvPr>
              <p14:cNvContentPartPr/>
              <p14:nvPr/>
            </p14:nvContentPartPr>
            <p14:xfrm>
              <a:off x="11377592" y="1412558"/>
              <a:ext cx="680760" cy="688680"/>
            </p14:xfrm>
          </p:contentPart>
        </mc:Choice>
        <mc:Fallback>
          <p:pic>
            <p:nvPicPr>
              <p:cNvPr id="42" name="Ink 41">
                <a:extLst>
                  <a:ext uri="{FF2B5EF4-FFF2-40B4-BE49-F238E27FC236}">
                    <a16:creationId xmlns:a16="http://schemas.microsoft.com/office/drawing/2014/main" id="{DB92E5E1-08D7-4551-809B-108534C65E09}"/>
                  </a:ext>
                </a:extLst>
              </p:cNvPr>
              <p:cNvPicPr/>
              <p:nvPr/>
            </p:nvPicPr>
            <p:blipFill>
              <a:blip r:embed="rId11"/>
              <a:stretch>
                <a:fillRect/>
              </a:stretch>
            </p:blipFill>
            <p:spPr>
              <a:xfrm>
                <a:off x="11368592" y="1403913"/>
                <a:ext cx="698400" cy="70632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3" name="Ink 42">
                <a:extLst>
                  <a:ext uri="{FF2B5EF4-FFF2-40B4-BE49-F238E27FC236}">
                    <a16:creationId xmlns:a16="http://schemas.microsoft.com/office/drawing/2014/main" id="{277A9D77-2627-4209-84B6-6D3F6B54B7D5}"/>
                  </a:ext>
                </a:extLst>
              </p14:cNvPr>
              <p14:cNvContentPartPr/>
              <p14:nvPr/>
            </p14:nvContentPartPr>
            <p14:xfrm>
              <a:off x="10927592" y="1552958"/>
              <a:ext cx="338040" cy="344520"/>
            </p14:xfrm>
          </p:contentPart>
        </mc:Choice>
        <mc:Fallback>
          <p:pic>
            <p:nvPicPr>
              <p:cNvPr id="43" name="Ink 42">
                <a:extLst>
                  <a:ext uri="{FF2B5EF4-FFF2-40B4-BE49-F238E27FC236}">
                    <a16:creationId xmlns:a16="http://schemas.microsoft.com/office/drawing/2014/main" id="{277A9D77-2627-4209-84B6-6D3F6B54B7D5}"/>
                  </a:ext>
                </a:extLst>
              </p:cNvPr>
              <p:cNvPicPr/>
              <p:nvPr/>
            </p:nvPicPr>
            <p:blipFill>
              <a:blip r:embed="rId13"/>
              <a:stretch>
                <a:fillRect/>
              </a:stretch>
            </p:blipFill>
            <p:spPr>
              <a:xfrm>
                <a:off x="10918602" y="1544318"/>
                <a:ext cx="355661"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4" name="Ink 43">
                <a:extLst>
                  <a:ext uri="{FF2B5EF4-FFF2-40B4-BE49-F238E27FC236}">
                    <a16:creationId xmlns:a16="http://schemas.microsoft.com/office/drawing/2014/main" id="{178ABDDC-7A8D-4423-833F-D747EC50D1F2}"/>
                  </a:ext>
                </a:extLst>
              </p14:cNvPr>
              <p14:cNvContentPartPr/>
              <p14:nvPr/>
            </p14:nvContentPartPr>
            <p14:xfrm>
              <a:off x="10471112" y="1496438"/>
              <a:ext cx="330120" cy="392040"/>
            </p14:xfrm>
          </p:contentPart>
        </mc:Choice>
        <mc:Fallback>
          <p:pic>
            <p:nvPicPr>
              <p:cNvPr id="44" name="Ink 43">
                <a:extLst>
                  <a:ext uri="{FF2B5EF4-FFF2-40B4-BE49-F238E27FC236}">
                    <a16:creationId xmlns:a16="http://schemas.microsoft.com/office/drawing/2014/main" id="{178ABDDC-7A8D-4423-833F-D747EC50D1F2}"/>
                  </a:ext>
                </a:extLst>
              </p:cNvPr>
              <p:cNvPicPr/>
              <p:nvPr/>
            </p:nvPicPr>
            <p:blipFill>
              <a:blip r:embed="rId15"/>
              <a:stretch>
                <a:fillRect/>
              </a:stretch>
            </p:blipFill>
            <p:spPr>
              <a:xfrm>
                <a:off x="10462472" y="1487446"/>
                <a:ext cx="347760" cy="40966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5" name="Ink 44">
                <a:extLst>
                  <a:ext uri="{FF2B5EF4-FFF2-40B4-BE49-F238E27FC236}">
                    <a16:creationId xmlns:a16="http://schemas.microsoft.com/office/drawing/2014/main" id="{17C2A0F7-3710-4DF9-A886-DF861CB8C86C}"/>
                  </a:ext>
                </a:extLst>
              </p14:cNvPr>
              <p14:cNvContentPartPr/>
              <p14:nvPr/>
            </p14:nvContentPartPr>
            <p14:xfrm>
              <a:off x="10002752" y="1535678"/>
              <a:ext cx="371160" cy="305280"/>
            </p14:xfrm>
          </p:contentPart>
        </mc:Choice>
        <mc:Fallback>
          <p:pic>
            <p:nvPicPr>
              <p:cNvPr id="45" name="Ink 44">
                <a:extLst>
                  <a:ext uri="{FF2B5EF4-FFF2-40B4-BE49-F238E27FC236}">
                    <a16:creationId xmlns:a16="http://schemas.microsoft.com/office/drawing/2014/main" id="{17C2A0F7-3710-4DF9-A886-DF861CB8C86C}"/>
                  </a:ext>
                </a:extLst>
              </p:cNvPr>
              <p:cNvPicPr/>
              <p:nvPr/>
            </p:nvPicPr>
            <p:blipFill>
              <a:blip r:embed="rId17"/>
              <a:stretch>
                <a:fillRect/>
              </a:stretch>
            </p:blipFill>
            <p:spPr>
              <a:xfrm>
                <a:off x="9993752" y="1526678"/>
                <a:ext cx="3888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6" name="Ink 45">
                <a:extLst>
                  <a:ext uri="{FF2B5EF4-FFF2-40B4-BE49-F238E27FC236}">
                    <a16:creationId xmlns:a16="http://schemas.microsoft.com/office/drawing/2014/main" id="{799F7660-BB5D-42AF-99AD-341502E94BED}"/>
                  </a:ext>
                </a:extLst>
              </p14:cNvPr>
              <p14:cNvContentPartPr/>
              <p14:nvPr/>
            </p14:nvContentPartPr>
            <p14:xfrm>
              <a:off x="9315512" y="1473758"/>
              <a:ext cx="535320" cy="476640"/>
            </p14:xfrm>
          </p:contentPart>
        </mc:Choice>
        <mc:Fallback>
          <p:pic>
            <p:nvPicPr>
              <p:cNvPr id="46" name="Ink 45">
                <a:extLst>
                  <a:ext uri="{FF2B5EF4-FFF2-40B4-BE49-F238E27FC236}">
                    <a16:creationId xmlns:a16="http://schemas.microsoft.com/office/drawing/2014/main" id="{799F7660-BB5D-42AF-99AD-341502E94BED}"/>
                  </a:ext>
                </a:extLst>
              </p:cNvPr>
              <p:cNvPicPr/>
              <p:nvPr/>
            </p:nvPicPr>
            <p:blipFill>
              <a:blip r:embed="rId19"/>
              <a:stretch>
                <a:fillRect/>
              </a:stretch>
            </p:blipFill>
            <p:spPr>
              <a:xfrm>
                <a:off x="9306872" y="1465125"/>
                <a:ext cx="552960" cy="494267"/>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7" name="Ink 46">
                <a:extLst>
                  <a:ext uri="{FF2B5EF4-FFF2-40B4-BE49-F238E27FC236}">
                    <a16:creationId xmlns:a16="http://schemas.microsoft.com/office/drawing/2014/main" id="{3528CC2C-6FC7-43E9-A109-64BF50462F8D}"/>
                  </a:ext>
                </a:extLst>
              </p14:cNvPr>
              <p14:cNvContentPartPr/>
              <p14:nvPr/>
            </p14:nvContentPartPr>
            <p14:xfrm>
              <a:off x="8929232" y="1486718"/>
              <a:ext cx="229680" cy="312480"/>
            </p14:xfrm>
          </p:contentPart>
        </mc:Choice>
        <mc:Fallback>
          <p:pic>
            <p:nvPicPr>
              <p:cNvPr id="47" name="Ink 46">
                <a:extLst>
                  <a:ext uri="{FF2B5EF4-FFF2-40B4-BE49-F238E27FC236}">
                    <a16:creationId xmlns:a16="http://schemas.microsoft.com/office/drawing/2014/main" id="{3528CC2C-6FC7-43E9-A109-64BF50462F8D}"/>
                  </a:ext>
                </a:extLst>
              </p:cNvPr>
              <p:cNvPicPr/>
              <p:nvPr/>
            </p:nvPicPr>
            <p:blipFill>
              <a:blip r:embed="rId21"/>
              <a:stretch>
                <a:fillRect/>
              </a:stretch>
            </p:blipFill>
            <p:spPr>
              <a:xfrm>
                <a:off x="8920232" y="1477718"/>
                <a:ext cx="24732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0" name="Ink 49">
                <a:extLst>
                  <a:ext uri="{FF2B5EF4-FFF2-40B4-BE49-F238E27FC236}">
                    <a16:creationId xmlns:a16="http://schemas.microsoft.com/office/drawing/2014/main" id="{F380EC4A-D50D-48AC-A065-4115CE54330C}"/>
                  </a:ext>
                </a:extLst>
              </p14:cNvPr>
              <p14:cNvContentPartPr/>
              <p14:nvPr/>
            </p14:nvContentPartPr>
            <p14:xfrm>
              <a:off x="7513352" y="1453598"/>
              <a:ext cx="267480" cy="696960"/>
            </p14:xfrm>
          </p:contentPart>
        </mc:Choice>
        <mc:Fallback>
          <p:pic>
            <p:nvPicPr>
              <p:cNvPr id="50" name="Ink 49">
                <a:extLst>
                  <a:ext uri="{FF2B5EF4-FFF2-40B4-BE49-F238E27FC236}">
                    <a16:creationId xmlns:a16="http://schemas.microsoft.com/office/drawing/2014/main" id="{F380EC4A-D50D-48AC-A065-4115CE54330C}"/>
                  </a:ext>
                </a:extLst>
              </p:cNvPr>
              <p:cNvPicPr/>
              <p:nvPr/>
            </p:nvPicPr>
            <p:blipFill>
              <a:blip r:embed="rId23"/>
              <a:stretch>
                <a:fillRect/>
              </a:stretch>
            </p:blipFill>
            <p:spPr>
              <a:xfrm>
                <a:off x="7504700" y="1444958"/>
                <a:ext cx="285144" cy="714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6" name="Ink 55">
                <a:extLst>
                  <a:ext uri="{FF2B5EF4-FFF2-40B4-BE49-F238E27FC236}">
                    <a16:creationId xmlns:a16="http://schemas.microsoft.com/office/drawing/2014/main" id="{C568ACAD-0E58-4F09-9EDA-F918C812813A}"/>
                  </a:ext>
                </a:extLst>
              </p14:cNvPr>
              <p14:cNvContentPartPr/>
              <p14:nvPr/>
            </p14:nvContentPartPr>
            <p14:xfrm>
              <a:off x="8324432" y="2551598"/>
              <a:ext cx="155160" cy="135360"/>
            </p14:xfrm>
          </p:contentPart>
        </mc:Choice>
        <mc:Fallback>
          <p:pic>
            <p:nvPicPr>
              <p:cNvPr id="56" name="Ink 55">
                <a:extLst>
                  <a:ext uri="{FF2B5EF4-FFF2-40B4-BE49-F238E27FC236}">
                    <a16:creationId xmlns:a16="http://schemas.microsoft.com/office/drawing/2014/main" id="{C568ACAD-0E58-4F09-9EDA-F918C812813A}"/>
                  </a:ext>
                </a:extLst>
              </p:cNvPr>
              <p:cNvPicPr/>
              <p:nvPr/>
            </p:nvPicPr>
            <p:blipFill>
              <a:blip r:embed="rId25"/>
              <a:stretch>
                <a:fillRect/>
              </a:stretch>
            </p:blipFill>
            <p:spPr>
              <a:xfrm>
                <a:off x="8315432" y="2542958"/>
                <a:ext cx="1728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7" name="Ink 56">
                <a:extLst>
                  <a:ext uri="{FF2B5EF4-FFF2-40B4-BE49-F238E27FC236}">
                    <a16:creationId xmlns:a16="http://schemas.microsoft.com/office/drawing/2014/main" id="{B5DE842D-51AC-491C-860D-1511FD70CD57}"/>
                  </a:ext>
                </a:extLst>
              </p14:cNvPr>
              <p14:cNvContentPartPr/>
              <p14:nvPr/>
            </p14:nvContentPartPr>
            <p14:xfrm>
              <a:off x="8847872" y="2327678"/>
              <a:ext cx="170640" cy="600120"/>
            </p14:xfrm>
          </p:contentPart>
        </mc:Choice>
        <mc:Fallback>
          <p:pic>
            <p:nvPicPr>
              <p:cNvPr id="57" name="Ink 56">
                <a:extLst>
                  <a:ext uri="{FF2B5EF4-FFF2-40B4-BE49-F238E27FC236}">
                    <a16:creationId xmlns:a16="http://schemas.microsoft.com/office/drawing/2014/main" id="{B5DE842D-51AC-491C-860D-1511FD70CD57}"/>
                  </a:ext>
                </a:extLst>
              </p:cNvPr>
              <p:cNvPicPr/>
              <p:nvPr/>
            </p:nvPicPr>
            <p:blipFill>
              <a:blip r:embed="rId27"/>
              <a:stretch>
                <a:fillRect/>
              </a:stretch>
            </p:blipFill>
            <p:spPr>
              <a:xfrm>
                <a:off x="8838872" y="2319038"/>
                <a:ext cx="188280" cy="617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8" name="Ink 57">
                <a:extLst>
                  <a:ext uri="{FF2B5EF4-FFF2-40B4-BE49-F238E27FC236}">
                    <a16:creationId xmlns:a16="http://schemas.microsoft.com/office/drawing/2014/main" id="{F5BF82B3-C3B3-4F58-8840-796EDF7E70EE}"/>
                  </a:ext>
                </a:extLst>
              </p14:cNvPr>
              <p14:cNvContentPartPr/>
              <p14:nvPr/>
            </p14:nvContentPartPr>
            <p14:xfrm>
              <a:off x="7065512" y="2451518"/>
              <a:ext cx="310680" cy="400320"/>
            </p14:xfrm>
          </p:contentPart>
        </mc:Choice>
        <mc:Fallback>
          <p:pic>
            <p:nvPicPr>
              <p:cNvPr id="58" name="Ink 57">
                <a:extLst>
                  <a:ext uri="{FF2B5EF4-FFF2-40B4-BE49-F238E27FC236}">
                    <a16:creationId xmlns:a16="http://schemas.microsoft.com/office/drawing/2014/main" id="{F5BF82B3-C3B3-4F58-8840-796EDF7E70EE}"/>
                  </a:ext>
                </a:extLst>
              </p:cNvPr>
              <p:cNvPicPr/>
              <p:nvPr/>
            </p:nvPicPr>
            <p:blipFill>
              <a:blip r:embed="rId29"/>
              <a:stretch>
                <a:fillRect/>
              </a:stretch>
            </p:blipFill>
            <p:spPr>
              <a:xfrm>
                <a:off x="7056872" y="2442878"/>
                <a:ext cx="32832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9" name="Ink 58">
                <a:extLst>
                  <a:ext uri="{FF2B5EF4-FFF2-40B4-BE49-F238E27FC236}">
                    <a16:creationId xmlns:a16="http://schemas.microsoft.com/office/drawing/2014/main" id="{A2DBEED2-D034-4105-9169-8CC57CEEA808}"/>
                  </a:ext>
                </a:extLst>
              </p14:cNvPr>
              <p14:cNvContentPartPr/>
              <p14:nvPr/>
            </p14:nvContentPartPr>
            <p14:xfrm>
              <a:off x="7479152" y="2405438"/>
              <a:ext cx="601200" cy="406800"/>
            </p14:xfrm>
          </p:contentPart>
        </mc:Choice>
        <mc:Fallback>
          <p:pic>
            <p:nvPicPr>
              <p:cNvPr id="59" name="Ink 58">
                <a:extLst>
                  <a:ext uri="{FF2B5EF4-FFF2-40B4-BE49-F238E27FC236}">
                    <a16:creationId xmlns:a16="http://schemas.microsoft.com/office/drawing/2014/main" id="{A2DBEED2-D034-4105-9169-8CC57CEEA808}"/>
                  </a:ext>
                </a:extLst>
              </p:cNvPr>
              <p:cNvPicPr/>
              <p:nvPr/>
            </p:nvPicPr>
            <p:blipFill>
              <a:blip r:embed="rId31"/>
              <a:stretch>
                <a:fillRect/>
              </a:stretch>
            </p:blipFill>
            <p:spPr>
              <a:xfrm>
                <a:off x="7470152" y="2396798"/>
                <a:ext cx="61884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7" name="Ink 66">
                <a:extLst>
                  <a:ext uri="{FF2B5EF4-FFF2-40B4-BE49-F238E27FC236}">
                    <a16:creationId xmlns:a16="http://schemas.microsoft.com/office/drawing/2014/main" id="{B1BE1714-F971-4A19-AB1F-46E479F18FA8}"/>
                  </a:ext>
                </a:extLst>
              </p14:cNvPr>
              <p14:cNvContentPartPr/>
              <p14:nvPr/>
            </p14:nvContentPartPr>
            <p14:xfrm>
              <a:off x="10509272" y="2694158"/>
              <a:ext cx="23400" cy="27000"/>
            </p14:xfrm>
          </p:contentPart>
        </mc:Choice>
        <mc:Fallback>
          <p:pic>
            <p:nvPicPr>
              <p:cNvPr id="67" name="Ink 66">
                <a:extLst>
                  <a:ext uri="{FF2B5EF4-FFF2-40B4-BE49-F238E27FC236}">
                    <a16:creationId xmlns:a16="http://schemas.microsoft.com/office/drawing/2014/main" id="{B1BE1714-F971-4A19-AB1F-46E479F18FA8}"/>
                  </a:ext>
                </a:extLst>
              </p:cNvPr>
              <p:cNvPicPr/>
              <p:nvPr/>
            </p:nvPicPr>
            <p:blipFill>
              <a:blip r:embed="rId33"/>
              <a:stretch>
                <a:fillRect/>
              </a:stretch>
            </p:blipFill>
            <p:spPr>
              <a:xfrm>
                <a:off x="10500272" y="2685518"/>
                <a:ext cx="410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8" name="Ink 67">
                <a:extLst>
                  <a:ext uri="{FF2B5EF4-FFF2-40B4-BE49-F238E27FC236}">
                    <a16:creationId xmlns:a16="http://schemas.microsoft.com/office/drawing/2014/main" id="{B01DBA89-CD9A-4882-B80B-6577BBAD8903}"/>
                  </a:ext>
                </a:extLst>
              </p14:cNvPr>
              <p14:cNvContentPartPr/>
              <p14:nvPr/>
            </p14:nvContentPartPr>
            <p14:xfrm>
              <a:off x="10759112" y="2643398"/>
              <a:ext cx="208800" cy="28800"/>
            </p14:xfrm>
          </p:contentPart>
        </mc:Choice>
        <mc:Fallback>
          <p:pic>
            <p:nvPicPr>
              <p:cNvPr id="68" name="Ink 67">
                <a:extLst>
                  <a:ext uri="{FF2B5EF4-FFF2-40B4-BE49-F238E27FC236}">
                    <a16:creationId xmlns:a16="http://schemas.microsoft.com/office/drawing/2014/main" id="{B01DBA89-CD9A-4882-B80B-6577BBAD8903}"/>
                  </a:ext>
                </a:extLst>
              </p:cNvPr>
              <p:cNvPicPr/>
              <p:nvPr/>
            </p:nvPicPr>
            <p:blipFill>
              <a:blip r:embed="rId35"/>
              <a:stretch>
                <a:fillRect/>
              </a:stretch>
            </p:blipFill>
            <p:spPr>
              <a:xfrm>
                <a:off x="10750472" y="2634398"/>
                <a:ext cx="2264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1" name="Ink 70">
                <a:extLst>
                  <a:ext uri="{FF2B5EF4-FFF2-40B4-BE49-F238E27FC236}">
                    <a16:creationId xmlns:a16="http://schemas.microsoft.com/office/drawing/2014/main" id="{6617E3F1-2B34-4E32-ABC1-9DA48C6C5136}"/>
                  </a:ext>
                </a:extLst>
              </p14:cNvPr>
              <p14:cNvContentPartPr/>
              <p14:nvPr/>
            </p14:nvContentPartPr>
            <p14:xfrm>
              <a:off x="11759912" y="2910158"/>
              <a:ext cx="37800" cy="28800"/>
            </p14:xfrm>
          </p:contentPart>
        </mc:Choice>
        <mc:Fallback>
          <p:pic>
            <p:nvPicPr>
              <p:cNvPr id="71" name="Ink 70">
                <a:extLst>
                  <a:ext uri="{FF2B5EF4-FFF2-40B4-BE49-F238E27FC236}">
                    <a16:creationId xmlns:a16="http://schemas.microsoft.com/office/drawing/2014/main" id="{6617E3F1-2B34-4E32-ABC1-9DA48C6C5136}"/>
                  </a:ext>
                </a:extLst>
              </p:cNvPr>
              <p:cNvPicPr/>
              <p:nvPr/>
            </p:nvPicPr>
            <p:blipFill>
              <a:blip r:embed="rId37"/>
              <a:stretch>
                <a:fillRect/>
              </a:stretch>
            </p:blipFill>
            <p:spPr>
              <a:xfrm>
                <a:off x="11750912" y="2901158"/>
                <a:ext cx="554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2" name="Ink 71">
                <a:extLst>
                  <a:ext uri="{FF2B5EF4-FFF2-40B4-BE49-F238E27FC236}">
                    <a16:creationId xmlns:a16="http://schemas.microsoft.com/office/drawing/2014/main" id="{086BD9BF-F42C-420E-9E22-BA51701B3321}"/>
                  </a:ext>
                </a:extLst>
              </p14:cNvPr>
              <p14:cNvContentPartPr/>
              <p14:nvPr/>
            </p14:nvContentPartPr>
            <p14:xfrm>
              <a:off x="11161592" y="2374838"/>
              <a:ext cx="470160" cy="560160"/>
            </p14:xfrm>
          </p:contentPart>
        </mc:Choice>
        <mc:Fallback>
          <p:pic>
            <p:nvPicPr>
              <p:cNvPr id="72" name="Ink 71">
                <a:extLst>
                  <a:ext uri="{FF2B5EF4-FFF2-40B4-BE49-F238E27FC236}">
                    <a16:creationId xmlns:a16="http://schemas.microsoft.com/office/drawing/2014/main" id="{086BD9BF-F42C-420E-9E22-BA51701B3321}"/>
                  </a:ext>
                </a:extLst>
              </p:cNvPr>
              <p:cNvPicPr/>
              <p:nvPr/>
            </p:nvPicPr>
            <p:blipFill>
              <a:blip r:embed="rId39"/>
              <a:stretch>
                <a:fillRect/>
              </a:stretch>
            </p:blipFill>
            <p:spPr>
              <a:xfrm>
                <a:off x="11152592" y="2366198"/>
                <a:ext cx="48780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3" name="Ink 72">
                <a:extLst>
                  <a:ext uri="{FF2B5EF4-FFF2-40B4-BE49-F238E27FC236}">
                    <a16:creationId xmlns:a16="http://schemas.microsoft.com/office/drawing/2014/main" id="{3FB29D83-950B-4B2D-846B-F07EAE58C32A}"/>
                  </a:ext>
                </a:extLst>
              </p14:cNvPr>
              <p14:cNvContentPartPr/>
              <p14:nvPr/>
            </p14:nvContentPartPr>
            <p14:xfrm>
              <a:off x="9917792" y="2481038"/>
              <a:ext cx="483840" cy="397080"/>
            </p14:xfrm>
          </p:contentPart>
        </mc:Choice>
        <mc:Fallback>
          <p:pic>
            <p:nvPicPr>
              <p:cNvPr id="73" name="Ink 72">
                <a:extLst>
                  <a:ext uri="{FF2B5EF4-FFF2-40B4-BE49-F238E27FC236}">
                    <a16:creationId xmlns:a16="http://schemas.microsoft.com/office/drawing/2014/main" id="{3FB29D83-950B-4B2D-846B-F07EAE58C32A}"/>
                  </a:ext>
                </a:extLst>
              </p:cNvPr>
              <p:cNvPicPr/>
              <p:nvPr/>
            </p:nvPicPr>
            <p:blipFill>
              <a:blip r:embed="rId41"/>
              <a:stretch>
                <a:fillRect/>
              </a:stretch>
            </p:blipFill>
            <p:spPr>
              <a:xfrm>
                <a:off x="9908799" y="2472038"/>
                <a:ext cx="501467"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4" name="Ink 73">
                <a:extLst>
                  <a:ext uri="{FF2B5EF4-FFF2-40B4-BE49-F238E27FC236}">
                    <a16:creationId xmlns:a16="http://schemas.microsoft.com/office/drawing/2014/main" id="{298F72CE-FA0D-4B3C-B65F-556A4166A081}"/>
                  </a:ext>
                </a:extLst>
              </p14:cNvPr>
              <p14:cNvContentPartPr/>
              <p14:nvPr/>
            </p14:nvContentPartPr>
            <p14:xfrm>
              <a:off x="9583352" y="2468078"/>
              <a:ext cx="248040" cy="387720"/>
            </p14:xfrm>
          </p:contentPart>
        </mc:Choice>
        <mc:Fallback>
          <p:pic>
            <p:nvPicPr>
              <p:cNvPr id="74" name="Ink 73">
                <a:extLst>
                  <a:ext uri="{FF2B5EF4-FFF2-40B4-BE49-F238E27FC236}">
                    <a16:creationId xmlns:a16="http://schemas.microsoft.com/office/drawing/2014/main" id="{298F72CE-FA0D-4B3C-B65F-556A4166A081}"/>
                  </a:ext>
                </a:extLst>
              </p:cNvPr>
              <p:cNvPicPr/>
              <p:nvPr/>
            </p:nvPicPr>
            <p:blipFill>
              <a:blip r:embed="rId43"/>
              <a:stretch>
                <a:fillRect/>
              </a:stretch>
            </p:blipFill>
            <p:spPr>
              <a:xfrm>
                <a:off x="9574725" y="2459078"/>
                <a:ext cx="265654"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5" name="Ink 74">
                <a:extLst>
                  <a:ext uri="{FF2B5EF4-FFF2-40B4-BE49-F238E27FC236}">
                    <a16:creationId xmlns:a16="http://schemas.microsoft.com/office/drawing/2014/main" id="{59407550-6623-4741-8A0B-B74AF50DF470}"/>
                  </a:ext>
                </a:extLst>
              </p14:cNvPr>
              <p14:cNvContentPartPr/>
              <p14:nvPr/>
            </p14:nvContentPartPr>
            <p14:xfrm>
              <a:off x="9252152" y="2488958"/>
              <a:ext cx="227520" cy="295560"/>
            </p14:xfrm>
          </p:contentPart>
        </mc:Choice>
        <mc:Fallback>
          <p:pic>
            <p:nvPicPr>
              <p:cNvPr id="75" name="Ink 74">
                <a:extLst>
                  <a:ext uri="{FF2B5EF4-FFF2-40B4-BE49-F238E27FC236}">
                    <a16:creationId xmlns:a16="http://schemas.microsoft.com/office/drawing/2014/main" id="{59407550-6623-4741-8A0B-B74AF50DF470}"/>
                  </a:ext>
                </a:extLst>
              </p:cNvPr>
              <p:cNvPicPr/>
              <p:nvPr/>
            </p:nvPicPr>
            <p:blipFill>
              <a:blip r:embed="rId45"/>
              <a:stretch>
                <a:fillRect/>
              </a:stretch>
            </p:blipFill>
            <p:spPr>
              <a:xfrm>
                <a:off x="9243152" y="2479947"/>
                <a:ext cx="245160" cy="313222"/>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0" name="Ink 99">
                <a:extLst>
                  <a:ext uri="{FF2B5EF4-FFF2-40B4-BE49-F238E27FC236}">
                    <a16:creationId xmlns:a16="http://schemas.microsoft.com/office/drawing/2014/main" id="{46E0B816-FD82-453C-8D7C-396E6364EAD1}"/>
                  </a:ext>
                </a:extLst>
              </p14:cNvPr>
              <p14:cNvContentPartPr/>
              <p14:nvPr/>
            </p14:nvContentPartPr>
            <p14:xfrm>
              <a:off x="8880992" y="4272758"/>
              <a:ext cx="179280" cy="194760"/>
            </p14:xfrm>
          </p:contentPart>
        </mc:Choice>
        <mc:Fallback>
          <p:pic>
            <p:nvPicPr>
              <p:cNvPr id="100" name="Ink 99">
                <a:extLst>
                  <a:ext uri="{FF2B5EF4-FFF2-40B4-BE49-F238E27FC236}">
                    <a16:creationId xmlns:a16="http://schemas.microsoft.com/office/drawing/2014/main" id="{46E0B816-FD82-453C-8D7C-396E6364EAD1}"/>
                  </a:ext>
                </a:extLst>
              </p:cNvPr>
              <p:cNvPicPr/>
              <p:nvPr/>
            </p:nvPicPr>
            <p:blipFill>
              <a:blip r:embed="rId47"/>
              <a:stretch>
                <a:fillRect/>
              </a:stretch>
            </p:blipFill>
            <p:spPr>
              <a:xfrm>
                <a:off x="8872352" y="4264118"/>
                <a:ext cx="1969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1" name="Ink 100">
                <a:extLst>
                  <a:ext uri="{FF2B5EF4-FFF2-40B4-BE49-F238E27FC236}">
                    <a16:creationId xmlns:a16="http://schemas.microsoft.com/office/drawing/2014/main" id="{4EF60291-4CB7-441D-A392-6FA19AFF42A0}"/>
                  </a:ext>
                </a:extLst>
              </p14:cNvPr>
              <p14:cNvContentPartPr/>
              <p14:nvPr/>
            </p14:nvContentPartPr>
            <p14:xfrm>
              <a:off x="9449072" y="4101758"/>
              <a:ext cx="228600" cy="682560"/>
            </p14:xfrm>
          </p:contentPart>
        </mc:Choice>
        <mc:Fallback>
          <p:pic>
            <p:nvPicPr>
              <p:cNvPr id="101" name="Ink 100">
                <a:extLst>
                  <a:ext uri="{FF2B5EF4-FFF2-40B4-BE49-F238E27FC236}">
                    <a16:creationId xmlns:a16="http://schemas.microsoft.com/office/drawing/2014/main" id="{4EF60291-4CB7-441D-A392-6FA19AFF42A0}"/>
                  </a:ext>
                </a:extLst>
              </p:cNvPr>
              <p:cNvPicPr/>
              <p:nvPr/>
            </p:nvPicPr>
            <p:blipFill>
              <a:blip r:embed="rId49"/>
              <a:stretch>
                <a:fillRect/>
              </a:stretch>
            </p:blipFill>
            <p:spPr>
              <a:xfrm>
                <a:off x="9440432" y="4092758"/>
                <a:ext cx="246240" cy="700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2" name="Ink 101">
                <a:extLst>
                  <a:ext uri="{FF2B5EF4-FFF2-40B4-BE49-F238E27FC236}">
                    <a16:creationId xmlns:a16="http://schemas.microsoft.com/office/drawing/2014/main" id="{E2CF2B80-3B80-4905-9B2C-FDBDFB91ED7E}"/>
                  </a:ext>
                </a:extLst>
              </p14:cNvPr>
              <p14:cNvContentPartPr/>
              <p14:nvPr/>
            </p14:nvContentPartPr>
            <p14:xfrm>
              <a:off x="3524912" y="4136318"/>
              <a:ext cx="502560" cy="1071360"/>
            </p14:xfrm>
          </p:contentPart>
        </mc:Choice>
        <mc:Fallback>
          <p:pic>
            <p:nvPicPr>
              <p:cNvPr id="102" name="Ink 101">
                <a:extLst>
                  <a:ext uri="{FF2B5EF4-FFF2-40B4-BE49-F238E27FC236}">
                    <a16:creationId xmlns:a16="http://schemas.microsoft.com/office/drawing/2014/main" id="{E2CF2B80-3B80-4905-9B2C-FDBDFB91ED7E}"/>
                  </a:ext>
                </a:extLst>
              </p:cNvPr>
              <p:cNvPicPr/>
              <p:nvPr/>
            </p:nvPicPr>
            <p:blipFill>
              <a:blip r:embed="rId51"/>
              <a:stretch>
                <a:fillRect/>
              </a:stretch>
            </p:blipFill>
            <p:spPr>
              <a:xfrm>
                <a:off x="3470912" y="4028678"/>
                <a:ext cx="610200" cy="1287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8" name="Ink 107">
                <a:extLst>
                  <a:ext uri="{FF2B5EF4-FFF2-40B4-BE49-F238E27FC236}">
                    <a16:creationId xmlns:a16="http://schemas.microsoft.com/office/drawing/2014/main" id="{EBF5DC46-DBF1-4D16-8A98-85C621266055}"/>
                  </a:ext>
                </a:extLst>
              </p14:cNvPr>
              <p14:cNvContentPartPr/>
              <p14:nvPr/>
            </p14:nvContentPartPr>
            <p14:xfrm>
              <a:off x="9994472" y="4197878"/>
              <a:ext cx="264960" cy="368280"/>
            </p14:xfrm>
          </p:contentPart>
        </mc:Choice>
        <mc:Fallback>
          <p:pic>
            <p:nvPicPr>
              <p:cNvPr id="108" name="Ink 107">
                <a:extLst>
                  <a:ext uri="{FF2B5EF4-FFF2-40B4-BE49-F238E27FC236}">
                    <a16:creationId xmlns:a16="http://schemas.microsoft.com/office/drawing/2014/main" id="{EBF5DC46-DBF1-4D16-8A98-85C621266055}"/>
                  </a:ext>
                </a:extLst>
              </p:cNvPr>
              <p:cNvPicPr/>
              <p:nvPr/>
            </p:nvPicPr>
            <p:blipFill>
              <a:blip r:embed="rId53"/>
              <a:stretch>
                <a:fillRect/>
              </a:stretch>
            </p:blipFill>
            <p:spPr>
              <a:xfrm>
                <a:off x="9985472" y="4188878"/>
                <a:ext cx="2826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0" name="Ink 109">
                <a:extLst>
                  <a:ext uri="{FF2B5EF4-FFF2-40B4-BE49-F238E27FC236}">
                    <a16:creationId xmlns:a16="http://schemas.microsoft.com/office/drawing/2014/main" id="{D41ED0A0-3395-4083-84A6-E3B9A1B2DC45}"/>
                  </a:ext>
                </a:extLst>
              </p14:cNvPr>
              <p14:cNvContentPartPr/>
              <p14:nvPr/>
            </p14:nvContentPartPr>
            <p14:xfrm>
              <a:off x="10976912" y="4666958"/>
              <a:ext cx="46080" cy="20880"/>
            </p14:xfrm>
          </p:contentPart>
        </mc:Choice>
        <mc:Fallback>
          <p:pic>
            <p:nvPicPr>
              <p:cNvPr id="110" name="Ink 109">
                <a:extLst>
                  <a:ext uri="{FF2B5EF4-FFF2-40B4-BE49-F238E27FC236}">
                    <a16:creationId xmlns:a16="http://schemas.microsoft.com/office/drawing/2014/main" id="{D41ED0A0-3395-4083-84A6-E3B9A1B2DC45}"/>
                  </a:ext>
                </a:extLst>
              </p:cNvPr>
              <p:cNvPicPr/>
              <p:nvPr/>
            </p:nvPicPr>
            <p:blipFill>
              <a:blip r:embed="rId55"/>
              <a:stretch>
                <a:fillRect/>
              </a:stretch>
            </p:blipFill>
            <p:spPr>
              <a:xfrm>
                <a:off x="10968272" y="4658318"/>
                <a:ext cx="637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1" name="Ink 110">
                <a:extLst>
                  <a:ext uri="{FF2B5EF4-FFF2-40B4-BE49-F238E27FC236}">
                    <a16:creationId xmlns:a16="http://schemas.microsoft.com/office/drawing/2014/main" id="{DDDD95AE-57DF-4ED9-83EA-02407D0C7711}"/>
                  </a:ext>
                </a:extLst>
              </p14:cNvPr>
              <p14:cNvContentPartPr/>
              <p14:nvPr/>
            </p14:nvContentPartPr>
            <p14:xfrm>
              <a:off x="10367432" y="4148918"/>
              <a:ext cx="493560" cy="581760"/>
            </p14:xfrm>
          </p:contentPart>
        </mc:Choice>
        <mc:Fallback>
          <p:pic>
            <p:nvPicPr>
              <p:cNvPr id="111" name="Ink 110">
                <a:extLst>
                  <a:ext uri="{FF2B5EF4-FFF2-40B4-BE49-F238E27FC236}">
                    <a16:creationId xmlns:a16="http://schemas.microsoft.com/office/drawing/2014/main" id="{DDDD95AE-57DF-4ED9-83EA-02407D0C7711}"/>
                  </a:ext>
                </a:extLst>
              </p:cNvPr>
              <p:cNvPicPr/>
              <p:nvPr/>
            </p:nvPicPr>
            <p:blipFill>
              <a:blip r:embed="rId57"/>
              <a:stretch>
                <a:fillRect/>
              </a:stretch>
            </p:blipFill>
            <p:spPr>
              <a:xfrm>
                <a:off x="10358432" y="4139918"/>
                <a:ext cx="511200" cy="599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2" name="Ink 131">
                <a:extLst>
                  <a:ext uri="{FF2B5EF4-FFF2-40B4-BE49-F238E27FC236}">
                    <a16:creationId xmlns:a16="http://schemas.microsoft.com/office/drawing/2014/main" id="{2AB796AF-BA62-4D17-9188-1AB18F7094BD}"/>
                  </a:ext>
                </a:extLst>
              </p14:cNvPr>
              <p14:cNvContentPartPr/>
              <p14:nvPr/>
            </p14:nvContentPartPr>
            <p14:xfrm>
              <a:off x="10657232" y="5267798"/>
              <a:ext cx="838440" cy="545040"/>
            </p14:xfrm>
          </p:contentPart>
        </mc:Choice>
        <mc:Fallback>
          <p:pic>
            <p:nvPicPr>
              <p:cNvPr id="132" name="Ink 131">
                <a:extLst>
                  <a:ext uri="{FF2B5EF4-FFF2-40B4-BE49-F238E27FC236}">
                    <a16:creationId xmlns:a16="http://schemas.microsoft.com/office/drawing/2014/main" id="{2AB796AF-BA62-4D17-9188-1AB18F7094BD}"/>
                  </a:ext>
                </a:extLst>
              </p:cNvPr>
              <p:cNvPicPr/>
              <p:nvPr/>
            </p:nvPicPr>
            <p:blipFill>
              <a:blip r:embed="rId59"/>
              <a:stretch>
                <a:fillRect/>
              </a:stretch>
            </p:blipFill>
            <p:spPr>
              <a:xfrm>
                <a:off x="10648232" y="5258798"/>
                <a:ext cx="85608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3" name="Ink 132">
                <a:extLst>
                  <a:ext uri="{FF2B5EF4-FFF2-40B4-BE49-F238E27FC236}">
                    <a16:creationId xmlns:a16="http://schemas.microsoft.com/office/drawing/2014/main" id="{3EEA9520-120A-4F09-B185-3D59F6F5E5F5}"/>
                  </a:ext>
                </a:extLst>
              </p14:cNvPr>
              <p14:cNvContentPartPr/>
              <p14:nvPr/>
            </p14:nvContentPartPr>
            <p14:xfrm>
              <a:off x="8814392" y="5151158"/>
              <a:ext cx="1718640" cy="582120"/>
            </p14:xfrm>
          </p:contentPart>
        </mc:Choice>
        <mc:Fallback>
          <p:pic>
            <p:nvPicPr>
              <p:cNvPr id="133" name="Ink 132">
                <a:extLst>
                  <a:ext uri="{FF2B5EF4-FFF2-40B4-BE49-F238E27FC236}">
                    <a16:creationId xmlns:a16="http://schemas.microsoft.com/office/drawing/2014/main" id="{3EEA9520-120A-4F09-B185-3D59F6F5E5F5}"/>
                  </a:ext>
                </a:extLst>
              </p:cNvPr>
              <p:cNvPicPr/>
              <p:nvPr/>
            </p:nvPicPr>
            <p:blipFill>
              <a:blip r:embed="rId61"/>
              <a:stretch>
                <a:fillRect/>
              </a:stretch>
            </p:blipFill>
            <p:spPr>
              <a:xfrm>
                <a:off x="8805752" y="5142518"/>
                <a:ext cx="1736280" cy="599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0" name="Ink 139">
                <a:extLst>
                  <a:ext uri="{FF2B5EF4-FFF2-40B4-BE49-F238E27FC236}">
                    <a16:creationId xmlns:a16="http://schemas.microsoft.com/office/drawing/2014/main" id="{CB6BEECF-2C2C-48CB-B628-53F8D5C8E688}"/>
                  </a:ext>
                </a:extLst>
              </p14:cNvPr>
              <p14:cNvContentPartPr/>
              <p14:nvPr/>
            </p14:nvContentPartPr>
            <p14:xfrm>
              <a:off x="7519112" y="6352838"/>
              <a:ext cx="1073880" cy="195480"/>
            </p14:xfrm>
          </p:contentPart>
        </mc:Choice>
        <mc:Fallback>
          <p:pic>
            <p:nvPicPr>
              <p:cNvPr id="140" name="Ink 139">
                <a:extLst>
                  <a:ext uri="{FF2B5EF4-FFF2-40B4-BE49-F238E27FC236}">
                    <a16:creationId xmlns:a16="http://schemas.microsoft.com/office/drawing/2014/main" id="{CB6BEECF-2C2C-48CB-B628-53F8D5C8E688}"/>
                  </a:ext>
                </a:extLst>
              </p:cNvPr>
              <p:cNvPicPr/>
              <p:nvPr/>
            </p:nvPicPr>
            <p:blipFill>
              <a:blip r:embed="rId63"/>
              <a:stretch>
                <a:fillRect/>
              </a:stretch>
            </p:blipFill>
            <p:spPr>
              <a:xfrm>
                <a:off x="7510112" y="6344198"/>
                <a:ext cx="10915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41" name="Ink 140">
                <a:extLst>
                  <a:ext uri="{FF2B5EF4-FFF2-40B4-BE49-F238E27FC236}">
                    <a16:creationId xmlns:a16="http://schemas.microsoft.com/office/drawing/2014/main" id="{45850982-E9F1-4C1D-95E5-6AEAE3D894FF}"/>
                  </a:ext>
                </a:extLst>
              </p14:cNvPr>
              <p14:cNvContentPartPr/>
              <p14:nvPr/>
            </p14:nvContentPartPr>
            <p14:xfrm>
              <a:off x="1185272" y="3574358"/>
              <a:ext cx="7407720" cy="2675160"/>
            </p14:xfrm>
          </p:contentPart>
        </mc:Choice>
        <mc:Fallback>
          <p:pic>
            <p:nvPicPr>
              <p:cNvPr id="141" name="Ink 140">
                <a:extLst>
                  <a:ext uri="{FF2B5EF4-FFF2-40B4-BE49-F238E27FC236}">
                    <a16:creationId xmlns:a16="http://schemas.microsoft.com/office/drawing/2014/main" id="{45850982-E9F1-4C1D-95E5-6AEAE3D894FF}"/>
                  </a:ext>
                </a:extLst>
              </p:cNvPr>
              <p:cNvPicPr/>
              <p:nvPr/>
            </p:nvPicPr>
            <p:blipFill>
              <a:blip r:embed="rId65"/>
              <a:stretch>
                <a:fillRect/>
              </a:stretch>
            </p:blipFill>
            <p:spPr>
              <a:xfrm>
                <a:off x="1176272" y="3565359"/>
                <a:ext cx="7425359" cy="2692798"/>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4" name="Ink 143">
                <a:extLst>
                  <a:ext uri="{FF2B5EF4-FFF2-40B4-BE49-F238E27FC236}">
                    <a16:creationId xmlns:a16="http://schemas.microsoft.com/office/drawing/2014/main" id="{B72F88CC-233E-4ADF-B316-155C06C65D81}"/>
                  </a:ext>
                </a:extLst>
              </p14:cNvPr>
              <p14:cNvContentPartPr/>
              <p14:nvPr/>
            </p14:nvContentPartPr>
            <p14:xfrm>
              <a:off x="827792" y="222758"/>
              <a:ext cx="5258520" cy="2566800"/>
            </p14:xfrm>
          </p:contentPart>
        </mc:Choice>
        <mc:Fallback>
          <p:pic>
            <p:nvPicPr>
              <p:cNvPr id="144" name="Ink 143">
                <a:extLst>
                  <a:ext uri="{FF2B5EF4-FFF2-40B4-BE49-F238E27FC236}">
                    <a16:creationId xmlns:a16="http://schemas.microsoft.com/office/drawing/2014/main" id="{B72F88CC-233E-4ADF-B316-155C06C65D81}"/>
                  </a:ext>
                </a:extLst>
              </p:cNvPr>
              <p:cNvPicPr/>
              <p:nvPr/>
            </p:nvPicPr>
            <p:blipFill>
              <a:blip r:embed="rId67"/>
              <a:stretch>
                <a:fillRect/>
              </a:stretch>
            </p:blipFill>
            <p:spPr>
              <a:xfrm>
                <a:off x="818792" y="214118"/>
                <a:ext cx="5276160" cy="2584440"/>
              </a:xfrm>
              <a:prstGeom prst="rect">
                <a:avLst/>
              </a:prstGeom>
            </p:spPr>
          </p:pic>
        </mc:Fallback>
      </mc:AlternateContent>
    </p:spTree>
    <p:extLst>
      <p:ext uri="{BB962C8B-B14F-4D97-AF65-F5344CB8AC3E}">
        <p14:creationId xmlns:p14="http://schemas.microsoft.com/office/powerpoint/2010/main" val="181098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08E4A29-C871-4568-939A-DB55060C4B6D}"/>
                  </a:ext>
                </a:extLst>
              </p14:cNvPr>
              <p14:cNvContentPartPr/>
              <p14:nvPr/>
            </p14:nvContentPartPr>
            <p14:xfrm>
              <a:off x="1401632" y="517958"/>
              <a:ext cx="100800" cy="205920"/>
            </p14:xfrm>
          </p:contentPart>
        </mc:Choice>
        <mc:Fallback>
          <p:pic>
            <p:nvPicPr>
              <p:cNvPr id="5" name="Ink 4">
                <a:extLst>
                  <a:ext uri="{FF2B5EF4-FFF2-40B4-BE49-F238E27FC236}">
                    <a16:creationId xmlns:a16="http://schemas.microsoft.com/office/drawing/2014/main" id="{008E4A29-C871-4568-939A-DB55060C4B6D}"/>
                  </a:ext>
                </a:extLst>
              </p:cNvPr>
              <p:cNvPicPr/>
              <p:nvPr/>
            </p:nvPicPr>
            <p:blipFill>
              <a:blip r:embed="rId3"/>
              <a:stretch>
                <a:fillRect/>
              </a:stretch>
            </p:blipFill>
            <p:spPr>
              <a:xfrm>
                <a:off x="1392992" y="508958"/>
                <a:ext cx="1184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97D5D6E-F61D-4BE9-A2E9-A5F6A7714AA9}"/>
                  </a:ext>
                </a:extLst>
              </p14:cNvPr>
              <p14:cNvContentPartPr/>
              <p14:nvPr/>
            </p14:nvContentPartPr>
            <p14:xfrm>
              <a:off x="1022552" y="393398"/>
              <a:ext cx="277920" cy="385200"/>
            </p14:xfrm>
          </p:contentPart>
        </mc:Choice>
        <mc:Fallback>
          <p:pic>
            <p:nvPicPr>
              <p:cNvPr id="6" name="Ink 5">
                <a:extLst>
                  <a:ext uri="{FF2B5EF4-FFF2-40B4-BE49-F238E27FC236}">
                    <a16:creationId xmlns:a16="http://schemas.microsoft.com/office/drawing/2014/main" id="{B97D5D6E-F61D-4BE9-A2E9-A5F6A7714AA9}"/>
                  </a:ext>
                </a:extLst>
              </p:cNvPr>
              <p:cNvPicPr/>
              <p:nvPr/>
            </p:nvPicPr>
            <p:blipFill>
              <a:blip r:embed="rId5"/>
              <a:stretch>
                <a:fillRect/>
              </a:stretch>
            </p:blipFill>
            <p:spPr>
              <a:xfrm>
                <a:off x="1013912" y="384398"/>
                <a:ext cx="29556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B6342073-25EB-442E-A469-6542808DC857}"/>
                  </a:ext>
                </a:extLst>
              </p14:cNvPr>
              <p14:cNvContentPartPr/>
              <p14:nvPr/>
            </p14:nvContentPartPr>
            <p14:xfrm>
              <a:off x="1630592" y="428318"/>
              <a:ext cx="623520" cy="324360"/>
            </p14:xfrm>
          </p:contentPart>
        </mc:Choice>
        <mc:Fallback>
          <p:pic>
            <p:nvPicPr>
              <p:cNvPr id="13" name="Ink 12">
                <a:extLst>
                  <a:ext uri="{FF2B5EF4-FFF2-40B4-BE49-F238E27FC236}">
                    <a16:creationId xmlns:a16="http://schemas.microsoft.com/office/drawing/2014/main" id="{B6342073-25EB-442E-A469-6542808DC857}"/>
                  </a:ext>
                </a:extLst>
              </p:cNvPr>
              <p:cNvPicPr/>
              <p:nvPr/>
            </p:nvPicPr>
            <p:blipFill>
              <a:blip r:embed="rId7"/>
              <a:stretch>
                <a:fillRect/>
              </a:stretch>
            </p:blipFill>
            <p:spPr>
              <a:xfrm>
                <a:off x="1621952" y="419318"/>
                <a:ext cx="6411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C6972D14-5045-4572-8A08-C09C7A9B339B}"/>
                  </a:ext>
                </a:extLst>
              </p14:cNvPr>
              <p14:cNvContentPartPr/>
              <p14:nvPr/>
            </p14:nvContentPartPr>
            <p14:xfrm>
              <a:off x="3632192" y="580958"/>
              <a:ext cx="288360" cy="131040"/>
            </p14:xfrm>
          </p:contentPart>
        </mc:Choice>
        <mc:Fallback>
          <p:pic>
            <p:nvPicPr>
              <p:cNvPr id="18" name="Ink 17">
                <a:extLst>
                  <a:ext uri="{FF2B5EF4-FFF2-40B4-BE49-F238E27FC236}">
                    <a16:creationId xmlns:a16="http://schemas.microsoft.com/office/drawing/2014/main" id="{C6972D14-5045-4572-8A08-C09C7A9B339B}"/>
                  </a:ext>
                </a:extLst>
              </p:cNvPr>
              <p:cNvPicPr/>
              <p:nvPr/>
            </p:nvPicPr>
            <p:blipFill>
              <a:blip r:embed="rId9"/>
              <a:stretch>
                <a:fillRect/>
              </a:stretch>
            </p:blipFill>
            <p:spPr>
              <a:xfrm>
                <a:off x="3623192" y="572318"/>
                <a:ext cx="3060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7996F4DC-1865-4E8A-81A9-A1BDFD177F34}"/>
                  </a:ext>
                </a:extLst>
              </p14:cNvPr>
              <p14:cNvContentPartPr/>
              <p14:nvPr/>
            </p14:nvContentPartPr>
            <p14:xfrm>
              <a:off x="2369672" y="444158"/>
              <a:ext cx="628200" cy="705240"/>
            </p14:xfrm>
          </p:contentPart>
        </mc:Choice>
        <mc:Fallback>
          <p:pic>
            <p:nvPicPr>
              <p:cNvPr id="19" name="Ink 18">
                <a:extLst>
                  <a:ext uri="{FF2B5EF4-FFF2-40B4-BE49-F238E27FC236}">
                    <a16:creationId xmlns:a16="http://schemas.microsoft.com/office/drawing/2014/main" id="{7996F4DC-1865-4E8A-81A9-A1BDFD177F34}"/>
                  </a:ext>
                </a:extLst>
              </p:cNvPr>
              <p:cNvPicPr/>
              <p:nvPr/>
            </p:nvPicPr>
            <p:blipFill>
              <a:blip r:embed="rId11"/>
              <a:stretch>
                <a:fillRect/>
              </a:stretch>
            </p:blipFill>
            <p:spPr>
              <a:xfrm>
                <a:off x="2360672" y="435514"/>
                <a:ext cx="645840" cy="72288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0" name="Ink 39">
                <a:extLst>
                  <a:ext uri="{FF2B5EF4-FFF2-40B4-BE49-F238E27FC236}">
                    <a16:creationId xmlns:a16="http://schemas.microsoft.com/office/drawing/2014/main" id="{DC8AEF62-42BC-4D96-9363-8D19D056C02F}"/>
                  </a:ext>
                </a:extLst>
              </p14:cNvPr>
              <p14:cNvContentPartPr/>
              <p14:nvPr/>
            </p14:nvContentPartPr>
            <p14:xfrm>
              <a:off x="4663592" y="292598"/>
              <a:ext cx="5406120" cy="876600"/>
            </p14:xfrm>
          </p:contentPart>
        </mc:Choice>
        <mc:Fallback>
          <p:pic>
            <p:nvPicPr>
              <p:cNvPr id="40" name="Ink 39">
                <a:extLst>
                  <a:ext uri="{FF2B5EF4-FFF2-40B4-BE49-F238E27FC236}">
                    <a16:creationId xmlns:a16="http://schemas.microsoft.com/office/drawing/2014/main" id="{DC8AEF62-42BC-4D96-9363-8D19D056C02F}"/>
                  </a:ext>
                </a:extLst>
              </p:cNvPr>
              <p:cNvPicPr/>
              <p:nvPr/>
            </p:nvPicPr>
            <p:blipFill>
              <a:blip r:embed="rId13"/>
              <a:stretch>
                <a:fillRect/>
              </a:stretch>
            </p:blipFill>
            <p:spPr>
              <a:xfrm>
                <a:off x="4654592" y="283962"/>
                <a:ext cx="5423760" cy="89423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a:extLst>
                  <a:ext uri="{FF2B5EF4-FFF2-40B4-BE49-F238E27FC236}">
                    <a16:creationId xmlns:a16="http://schemas.microsoft.com/office/drawing/2014/main" id="{856071FB-543D-4F4E-BFA2-F106A4EC287D}"/>
                  </a:ext>
                </a:extLst>
              </p14:cNvPr>
              <p14:cNvContentPartPr/>
              <p14:nvPr/>
            </p14:nvContentPartPr>
            <p14:xfrm>
              <a:off x="2812112" y="2496518"/>
              <a:ext cx="296640" cy="240480"/>
            </p14:xfrm>
          </p:contentPart>
        </mc:Choice>
        <mc:Fallback>
          <p:pic>
            <p:nvPicPr>
              <p:cNvPr id="45" name="Ink 44">
                <a:extLst>
                  <a:ext uri="{FF2B5EF4-FFF2-40B4-BE49-F238E27FC236}">
                    <a16:creationId xmlns:a16="http://schemas.microsoft.com/office/drawing/2014/main" id="{856071FB-543D-4F4E-BFA2-F106A4EC287D}"/>
                  </a:ext>
                </a:extLst>
              </p:cNvPr>
              <p:cNvPicPr/>
              <p:nvPr/>
            </p:nvPicPr>
            <p:blipFill>
              <a:blip r:embed="rId15"/>
              <a:stretch>
                <a:fillRect/>
              </a:stretch>
            </p:blipFill>
            <p:spPr>
              <a:xfrm>
                <a:off x="2803472" y="2487878"/>
                <a:ext cx="3142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664B2E26-1A33-45B4-9A52-E8B4E5EE0BB5}"/>
                  </a:ext>
                </a:extLst>
              </p14:cNvPr>
              <p14:cNvContentPartPr/>
              <p14:nvPr/>
            </p14:nvContentPartPr>
            <p14:xfrm>
              <a:off x="2041712" y="2425238"/>
              <a:ext cx="662760" cy="325080"/>
            </p14:xfrm>
          </p:contentPart>
        </mc:Choice>
        <mc:Fallback>
          <p:pic>
            <p:nvPicPr>
              <p:cNvPr id="46" name="Ink 45">
                <a:extLst>
                  <a:ext uri="{FF2B5EF4-FFF2-40B4-BE49-F238E27FC236}">
                    <a16:creationId xmlns:a16="http://schemas.microsoft.com/office/drawing/2014/main" id="{664B2E26-1A33-45B4-9A52-E8B4E5EE0BB5}"/>
                  </a:ext>
                </a:extLst>
              </p:cNvPr>
              <p:cNvPicPr/>
              <p:nvPr/>
            </p:nvPicPr>
            <p:blipFill>
              <a:blip r:embed="rId17"/>
              <a:stretch>
                <a:fillRect/>
              </a:stretch>
            </p:blipFill>
            <p:spPr>
              <a:xfrm>
                <a:off x="2033067" y="2416588"/>
                <a:ext cx="680410" cy="3427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4" name="Ink 53">
                <a:extLst>
                  <a:ext uri="{FF2B5EF4-FFF2-40B4-BE49-F238E27FC236}">
                    <a16:creationId xmlns:a16="http://schemas.microsoft.com/office/drawing/2014/main" id="{B310B562-2DC7-4FFF-AEA2-C70B656FF001}"/>
                  </a:ext>
                </a:extLst>
              </p14:cNvPr>
              <p14:cNvContentPartPr/>
              <p14:nvPr/>
            </p14:nvContentPartPr>
            <p14:xfrm>
              <a:off x="2089232" y="3321278"/>
              <a:ext cx="1500840" cy="379440"/>
            </p14:xfrm>
          </p:contentPart>
        </mc:Choice>
        <mc:Fallback>
          <p:pic>
            <p:nvPicPr>
              <p:cNvPr id="54" name="Ink 53">
                <a:extLst>
                  <a:ext uri="{FF2B5EF4-FFF2-40B4-BE49-F238E27FC236}">
                    <a16:creationId xmlns:a16="http://schemas.microsoft.com/office/drawing/2014/main" id="{B310B562-2DC7-4FFF-AEA2-C70B656FF001}"/>
                  </a:ext>
                </a:extLst>
              </p:cNvPr>
              <p:cNvPicPr/>
              <p:nvPr/>
            </p:nvPicPr>
            <p:blipFill>
              <a:blip r:embed="rId19"/>
              <a:stretch>
                <a:fillRect/>
              </a:stretch>
            </p:blipFill>
            <p:spPr>
              <a:xfrm>
                <a:off x="2080232" y="3312638"/>
                <a:ext cx="15184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3" name="Ink 72">
                <a:extLst>
                  <a:ext uri="{FF2B5EF4-FFF2-40B4-BE49-F238E27FC236}">
                    <a16:creationId xmlns:a16="http://schemas.microsoft.com/office/drawing/2014/main" id="{ACEB73F1-70DD-4321-BFA5-86DC96034087}"/>
                  </a:ext>
                </a:extLst>
              </p14:cNvPr>
              <p14:cNvContentPartPr/>
              <p14:nvPr/>
            </p14:nvContentPartPr>
            <p14:xfrm>
              <a:off x="7658792" y="1688318"/>
              <a:ext cx="847080" cy="364320"/>
            </p14:xfrm>
          </p:contentPart>
        </mc:Choice>
        <mc:Fallback>
          <p:pic>
            <p:nvPicPr>
              <p:cNvPr id="73" name="Ink 72">
                <a:extLst>
                  <a:ext uri="{FF2B5EF4-FFF2-40B4-BE49-F238E27FC236}">
                    <a16:creationId xmlns:a16="http://schemas.microsoft.com/office/drawing/2014/main" id="{ACEB73F1-70DD-4321-BFA5-86DC96034087}"/>
                  </a:ext>
                </a:extLst>
              </p:cNvPr>
              <p:cNvPicPr/>
              <p:nvPr/>
            </p:nvPicPr>
            <p:blipFill>
              <a:blip r:embed="rId21"/>
              <a:stretch>
                <a:fillRect/>
              </a:stretch>
            </p:blipFill>
            <p:spPr>
              <a:xfrm>
                <a:off x="7650152" y="1679678"/>
                <a:ext cx="864720" cy="381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77" name="Ink 76">
                <a:extLst>
                  <a:ext uri="{FF2B5EF4-FFF2-40B4-BE49-F238E27FC236}">
                    <a16:creationId xmlns:a16="http://schemas.microsoft.com/office/drawing/2014/main" id="{1408C491-0E49-42C6-A586-C06E534EF1A8}"/>
                  </a:ext>
                </a:extLst>
              </p14:cNvPr>
              <p14:cNvContentPartPr/>
              <p14:nvPr/>
            </p14:nvContentPartPr>
            <p14:xfrm>
              <a:off x="2098232" y="2973518"/>
              <a:ext cx="7963560" cy="96840"/>
            </p14:xfrm>
          </p:contentPart>
        </mc:Choice>
        <mc:Fallback>
          <p:pic>
            <p:nvPicPr>
              <p:cNvPr id="77" name="Ink 76">
                <a:extLst>
                  <a:ext uri="{FF2B5EF4-FFF2-40B4-BE49-F238E27FC236}">
                    <a16:creationId xmlns:a16="http://schemas.microsoft.com/office/drawing/2014/main" id="{1408C491-0E49-42C6-A586-C06E534EF1A8}"/>
                  </a:ext>
                </a:extLst>
              </p:cNvPr>
              <p:cNvPicPr/>
              <p:nvPr/>
            </p:nvPicPr>
            <p:blipFill>
              <a:blip r:embed="rId23"/>
              <a:stretch>
                <a:fillRect/>
              </a:stretch>
            </p:blipFill>
            <p:spPr>
              <a:xfrm>
                <a:off x="2080592" y="2865518"/>
                <a:ext cx="79992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9" name="Ink 88">
                <a:extLst>
                  <a:ext uri="{FF2B5EF4-FFF2-40B4-BE49-F238E27FC236}">
                    <a16:creationId xmlns:a16="http://schemas.microsoft.com/office/drawing/2014/main" id="{28B7A6A3-0C5C-4E00-B04B-E98AAD114F3C}"/>
                  </a:ext>
                </a:extLst>
              </p14:cNvPr>
              <p14:cNvContentPartPr/>
              <p14:nvPr/>
            </p14:nvContentPartPr>
            <p14:xfrm>
              <a:off x="7885232" y="2253878"/>
              <a:ext cx="592200" cy="299880"/>
            </p14:xfrm>
          </p:contentPart>
        </mc:Choice>
        <mc:Fallback>
          <p:pic>
            <p:nvPicPr>
              <p:cNvPr id="89" name="Ink 88">
                <a:extLst>
                  <a:ext uri="{FF2B5EF4-FFF2-40B4-BE49-F238E27FC236}">
                    <a16:creationId xmlns:a16="http://schemas.microsoft.com/office/drawing/2014/main" id="{28B7A6A3-0C5C-4E00-B04B-E98AAD114F3C}"/>
                  </a:ext>
                </a:extLst>
              </p:cNvPr>
              <p:cNvPicPr/>
              <p:nvPr/>
            </p:nvPicPr>
            <p:blipFill>
              <a:blip r:embed="rId25"/>
              <a:stretch>
                <a:fillRect/>
              </a:stretch>
            </p:blipFill>
            <p:spPr>
              <a:xfrm>
                <a:off x="7876232" y="2245238"/>
                <a:ext cx="6098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2" name="Ink 91">
                <a:extLst>
                  <a:ext uri="{FF2B5EF4-FFF2-40B4-BE49-F238E27FC236}">
                    <a16:creationId xmlns:a16="http://schemas.microsoft.com/office/drawing/2014/main" id="{0D24DA2B-FF06-441A-B740-26213B99CCA1}"/>
                  </a:ext>
                </a:extLst>
              </p14:cNvPr>
              <p14:cNvContentPartPr/>
              <p14:nvPr/>
            </p14:nvContentPartPr>
            <p14:xfrm>
              <a:off x="7922312" y="3263318"/>
              <a:ext cx="477360" cy="341640"/>
            </p14:xfrm>
          </p:contentPart>
        </mc:Choice>
        <mc:Fallback>
          <p:pic>
            <p:nvPicPr>
              <p:cNvPr id="92" name="Ink 91">
                <a:extLst>
                  <a:ext uri="{FF2B5EF4-FFF2-40B4-BE49-F238E27FC236}">
                    <a16:creationId xmlns:a16="http://schemas.microsoft.com/office/drawing/2014/main" id="{0D24DA2B-FF06-441A-B740-26213B99CCA1}"/>
                  </a:ext>
                </a:extLst>
              </p:cNvPr>
              <p:cNvPicPr/>
              <p:nvPr/>
            </p:nvPicPr>
            <p:blipFill>
              <a:blip r:embed="rId27"/>
              <a:stretch>
                <a:fillRect/>
              </a:stretch>
            </p:blipFill>
            <p:spPr>
              <a:xfrm>
                <a:off x="7913312" y="3254318"/>
                <a:ext cx="49500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3" name="Ink 92">
                <a:extLst>
                  <a:ext uri="{FF2B5EF4-FFF2-40B4-BE49-F238E27FC236}">
                    <a16:creationId xmlns:a16="http://schemas.microsoft.com/office/drawing/2014/main" id="{DC7A76C5-7754-404D-8583-EC2E997A28DB}"/>
                  </a:ext>
                </a:extLst>
              </p14:cNvPr>
              <p14:cNvContentPartPr/>
              <p14:nvPr/>
            </p14:nvContentPartPr>
            <p14:xfrm>
              <a:off x="7562672" y="3845438"/>
              <a:ext cx="1161720" cy="52560"/>
            </p14:xfrm>
          </p:contentPart>
        </mc:Choice>
        <mc:Fallback>
          <p:pic>
            <p:nvPicPr>
              <p:cNvPr id="93" name="Ink 92">
                <a:extLst>
                  <a:ext uri="{FF2B5EF4-FFF2-40B4-BE49-F238E27FC236}">
                    <a16:creationId xmlns:a16="http://schemas.microsoft.com/office/drawing/2014/main" id="{DC7A76C5-7754-404D-8583-EC2E997A28DB}"/>
                  </a:ext>
                </a:extLst>
              </p:cNvPr>
              <p:cNvPicPr/>
              <p:nvPr/>
            </p:nvPicPr>
            <p:blipFill>
              <a:blip r:embed="rId29"/>
              <a:stretch>
                <a:fillRect/>
              </a:stretch>
            </p:blipFill>
            <p:spPr>
              <a:xfrm>
                <a:off x="7554032" y="3836438"/>
                <a:ext cx="1179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6" name="Ink 95">
                <a:extLst>
                  <a:ext uri="{FF2B5EF4-FFF2-40B4-BE49-F238E27FC236}">
                    <a16:creationId xmlns:a16="http://schemas.microsoft.com/office/drawing/2014/main" id="{AE52D898-C6D4-4A1C-BAB3-D1C86A722E75}"/>
                  </a:ext>
                </a:extLst>
              </p14:cNvPr>
              <p14:cNvContentPartPr/>
              <p14:nvPr/>
            </p14:nvContentPartPr>
            <p14:xfrm>
              <a:off x="9796472" y="1694078"/>
              <a:ext cx="46080" cy="2937960"/>
            </p14:xfrm>
          </p:contentPart>
        </mc:Choice>
        <mc:Fallback>
          <p:pic>
            <p:nvPicPr>
              <p:cNvPr id="96" name="Ink 95">
                <a:extLst>
                  <a:ext uri="{FF2B5EF4-FFF2-40B4-BE49-F238E27FC236}">
                    <a16:creationId xmlns:a16="http://schemas.microsoft.com/office/drawing/2014/main" id="{AE52D898-C6D4-4A1C-BAB3-D1C86A722E75}"/>
                  </a:ext>
                </a:extLst>
              </p:cNvPr>
              <p:cNvPicPr/>
              <p:nvPr/>
            </p:nvPicPr>
            <p:blipFill>
              <a:blip r:embed="rId31"/>
              <a:stretch>
                <a:fillRect/>
              </a:stretch>
            </p:blipFill>
            <p:spPr>
              <a:xfrm>
                <a:off x="9787472" y="1685078"/>
                <a:ext cx="63720" cy="2955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7" name="Ink 96">
                <a:extLst>
                  <a:ext uri="{FF2B5EF4-FFF2-40B4-BE49-F238E27FC236}">
                    <a16:creationId xmlns:a16="http://schemas.microsoft.com/office/drawing/2014/main" id="{098510BA-F74F-43A0-B52F-83D747009E16}"/>
                  </a:ext>
                </a:extLst>
              </p14:cNvPr>
              <p14:cNvContentPartPr/>
              <p14:nvPr/>
            </p14:nvContentPartPr>
            <p14:xfrm>
              <a:off x="7937792" y="4144598"/>
              <a:ext cx="416880" cy="377640"/>
            </p14:xfrm>
          </p:contentPart>
        </mc:Choice>
        <mc:Fallback>
          <p:pic>
            <p:nvPicPr>
              <p:cNvPr id="97" name="Ink 96">
                <a:extLst>
                  <a:ext uri="{FF2B5EF4-FFF2-40B4-BE49-F238E27FC236}">
                    <a16:creationId xmlns:a16="http://schemas.microsoft.com/office/drawing/2014/main" id="{098510BA-F74F-43A0-B52F-83D747009E16}"/>
                  </a:ext>
                </a:extLst>
              </p:cNvPr>
              <p:cNvPicPr/>
              <p:nvPr/>
            </p:nvPicPr>
            <p:blipFill>
              <a:blip r:embed="rId33"/>
              <a:stretch>
                <a:fillRect/>
              </a:stretch>
            </p:blipFill>
            <p:spPr>
              <a:xfrm>
                <a:off x="7928792" y="4135598"/>
                <a:ext cx="43452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2" name="Ink 101">
                <a:extLst>
                  <a:ext uri="{FF2B5EF4-FFF2-40B4-BE49-F238E27FC236}">
                    <a16:creationId xmlns:a16="http://schemas.microsoft.com/office/drawing/2014/main" id="{EE829E8F-4093-4501-AD0A-AD3579458E0A}"/>
                  </a:ext>
                </a:extLst>
              </p14:cNvPr>
              <p14:cNvContentPartPr/>
              <p14:nvPr/>
            </p14:nvContentPartPr>
            <p14:xfrm>
              <a:off x="10272752" y="1731158"/>
              <a:ext cx="1284120" cy="373320"/>
            </p14:xfrm>
          </p:contentPart>
        </mc:Choice>
        <mc:Fallback>
          <p:pic>
            <p:nvPicPr>
              <p:cNvPr id="102" name="Ink 101">
                <a:extLst>
                  <a:ext uri="{FF2B5EF4-FFF2-40B4-BE49-F238E27FC236}">
                    <a16:creationId xmlns:a16="http://schemas.microsoft.com/office/drawing/2014/main" id="{EE829E8F-4093-4501-AD0A-AD3579458E0A}"/>
                  </a:ext>
                </a:extLst>
              </p:cNvPr>
              <p:cNvPicPr/>
              <p:nvPr/>
            </p:nvPicPr>
            <p:blipFill>
              <a:blip r:embed="rId35"/>
              <a:stretch>
                <a:fillRect/>
              </a:stretch>
            </p:blipFill>
            <p:spPr>
              <a:xfrm>
                <a:off x="10263752" y="1722518"/>
                <a:ext cx="130176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3" name="Ink 102">
                <a:extLst>
                  <a:ext uri="{FF2B5EF4-FFF2-40B4-BE49-F238E27FC236}">
                    <a16:creationId xmlns:a16="http://schemas.microsoft.com/office/drawing/2014/main" id="{AE523B6B-E5CC-4260-AC05-D18AF62A6D2A}"/>
                  </a:ext>
                </a:extLst>
              </p14:cNvPr>
              <p14:cNvContentPartPr/>
              <p14:nvPr/>
            </p14:nvContentPartPr>
            <p14:xfrm>
              <a:off x="10635632" y="2379158"/>
              <a:ext cx="123120" cy="296640"/>
            </p14:xfrm>
          </p:contentPart>
        </mc:Choice>
        <mc:Fallback>
          <p:pic>
            <p:nvPicPr>
              <p:cNvPr id="103" name="Ink 102">
                <a:extLst>
                  <a:ext uri="{FF2B5EF4-FFF2-40B4-BE49-F238E27FC236}">
                    <a16:creationId xmlns:a16="http://schemas.microsoft.com/office/drawing/2014/main" id="{AE523B6B-E5CC-4260-AC05-D18AF62A6D2A}"/>
                  </a:ext>
                </a:extLst>
              </p:cNvPr>
              <p:cNvPicPr/>
              <p:nvPr/>
            </p:nvPicPr>
            <p:blipFill>
              <a:blip r:embed="rId37"/>
              <a:stretch>
                <a:fillRect/>
              </a:stretch>
            </p:blipFill>
            <p:spPr>
              <a:xfrm>
                <a:off x="10626632" y="2370518"/>
                <a:ext cx="1407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4" name="Ink 103">
                <a:extLst>
                  <a:ext uri="{FF2B5EF4-FFF2-40B4-BE49-F238E27FC236}">
                    <a16:creationId xmlns:a16="http://schemas.microsoft.com/office/drawing/2014/main" id="{3CFC47ED-D530-48CF-9841-D5102EB421E4}"/>
                  </a:ext>
                </a:extLst>
              </p14:cNvPr>
              <p14:cNvContentPartPr/>
              <p14:nvPr/>
            </p14:nvContentPartPr>
            <p14:xfrm>
              <a:off x="10907432" y="2456198"/>
              <a:ext cx="107280" cy="218160"/>
            </p14:xfrm>
          </p:contentPart>
        </mc:Choice>
        <mc:Fallback>
          <p:pic>
            <p:nvPicPr>
              <p:cNvPr id="104" name="Ink 103">
                <a:extLst>
                  <a:ext uri="{FF2B5EF4-FFF2-40B4-BE49-F238E27FC236}">
                    <a16:creationId xmlns:a16="http://schemas.microsoft.com/office/drawing/2014/main" id="{3CFC47ED-D530-48CF-9841-D5102EB421E4}"/>
                  </a:ext>
                </a:extLst>
              </p:cNvPr>
              <p:cNvPicPr/>
              <p:nvPr/>
            </p:nvPicPr>
            <p:blipFill>
              <a:blip r:embed="rId39"/>
              <a:stretch>
                <a:fillRect/>
              </a:stretch>
            </p:blipFill>
            <p:spPr>
              <a:xfrm>
                <a:off x="10898792" y="2447558"/>
                <a:ext cx="1249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7" name="Ink 106">
                <a:extLst>
                  <a:ext uri="{FF2B5EF4-FFF2-40B4-BE49-F238E27FC236}">
                    <a16:creationId xmlns:a16="http://schemas.microsoft.com/office/drawing/2014/main" id="{8AC06AED-11BA-4C95-8FBC-7D50538C84FD}"/>
                  </a:ext>
                </a:extLst>
              </p14:cNvPr>
              <p14:cNvContentPartPr/>
              <p14:nvPr/>
            </p14:nvContentPartPr>
            <p14:xfrm>
              <a:off x="10178432" y="3975398"/>
              <a:ext cx="1359360" cy="27720"/>
            </p14:xfrm>
          </p:contentPart>
        </mc:Choice>
        <mc:Fallback>
          <p:pic>
            <p:nvPicPr>
              <p:cNvPr id="107" name="Ink 106">
                <a:extLst>
                  <a:ext uri="{FF2B5EF4-FFF2-40B4-BE49-F238E27FC236}">
                    <a16:creationId xmlns:a16="http://schemas.microsoft.com/office/drawing/2014/main" id="{8AC06AED-11BA-4C95-8FBC-7D50538C84FD}"/>
                  </a:ext>
                </a:extLst>
              </p:cNvPr>
              <p:cNvPicPr/>
              <p:nvPr/>
            </p:nvPicPr>
            <p:blipFill>
              <a:blip r:embed="rId41"/>
              <a:stretch>
                <a:fillRect/>
              </a:stretch>
            </p:blipFill>
            <p:spPr>
              <a:xfrm>
                <a:off x="10169792" y="3966758"/>
                <a:ext cx="13770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6" name="Ink 115">
                <a:extLst>
                  <a:ext uri="{FF2B5EF4-FFF2-40B4-BE49-F238E27FC236}">
                    <a16:creationId xmlns:a16="http://schemas.microsoft.com/office/drawing/2014/main" id="{57BCA57F-F4FF-4CAB-A187-106D046CE044}"/>
                  </a:ext>
                </a:extLst>
              </p14:cNvPr>
              <p14:cNvContentPartPr/>
              <p14:nvPr/>
            </p14:nvContentPartPr>
            <p14:xfrm>
              <a:off x="1979072" y="4493078"/>
              <a:ext cx="114480" cy="322200"/>
            </p14:xfrm>
          </p:contentPart>
        </mc:Choice>
        <mc:Fallback>
          <p:pic>
            <p:nvPicPr>
              <p:cNvPr id="116" name="Ink 115">
                <a:extLst>
                  <a:ext uri="{FF2B5EF4-FFF2-40B4-BE49-F238E27FC236}">
                    <a16:creationId xmlns:a16="http://schemas.microsoft.com/office/drawing/2014/main" id="{57BCA57F-F4FF-4CAB-A187-106D046CE044}"/>
                  </a:ext>
                </a:extLst>
              </p:cNvPr>
              <p:cNvPicPr/>
              <p:nvPr/>
            </p:nvPicPr>
            <p:blipFill>
              <a:blip r:embed="rId43"/>
              <a:stretch>
                <a:fillRect/>
              </a:stretch>
            </p:blipFill>
            <p:spPr>
              <a:xfrm>
                <a:off x="1970072" y="4484438"/>
                <a:ext cx="13212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7" name="Ink 116">
                <a:extLst>
                  <a:ext uri="{FF2B5EF4-FFF2-40B4-BE49-F238E27FC236}">
                    <a16:creationId xmlns:a16="http://schemas.microsoft.com/office/drawing/2014/main" id="{9ECECE4E-E39F-4020-BD2D-C89A6E9AD426}"/>
                  </a:ext>
                </a:extLst>
              </p14:cNvPr>
              <p14:cNvContentPartPr/>
              <p14:nvPr/>
            </p14:nvContentPartPr>
            <p14:xfrm>
              <a:off x="1066112" y="4463558"/>
              <a:ext cx="795240" cy="333720"/>
            </p14:xfrm>
          </p:contentPart>
        </mc:Choice>
        <mc:Fallback>
          <p:pic>
            <p:nvPicPr>
              <p:cNvPr id="117" name="Ink 116">
                <a:extLst>
                  <a:ext uri="{FF2B5EF4-FFF2-40B4-BE49-F238E27FC236}">
                    <a16:creationId xmlns:a16="http://schemas.microsoft.com/office/drawing/2014/main" id="{9ECECE4E-E39F-4020-BD2D-C89A6E9AD426}"/>
                  </a:ext>
                </a:extLst>
              </p:cNvPr>
              <p:cNvPicPr/>
              <p:nvPr/>
            </p:nvPicPr>
            <p:blipFill>
              <a:blip r:embed="rId45"/>
              <a:stretch>
                <a:fillRect/>
              </a:stretch>
            </p:blipFill>
            <p:spPr>
              <a:xfrm>
                <a:off x="1057472" y="4454918"/>
                <a:ext cx="8128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8" name="Ink 117">
                <a:extLst>
                  <a:ext uri="{FF2B5EF4-FFF2-40B4-BE49-F238E27FC236}">
                    <a16:creationId xmlns:a16="http://schemas.microsoft.com/office/drawing/2014/main" id="{DE1B0DB8-D5E8-4864-97D9-035DF4BC06DC}"/>
                  </a:ext>
                </a:extLst>
              </p14:cNvPr>
              <p14:cNvContentPartPr/>
              <p14:nvPr/>
            </p14:nvContentPartPr>
            <p14:xfrm>
              <a:off x="2521952" y="4624838"/>
              <a:ext cx="188640" cy="150840"/>
            </p14:xfrm>
          </p:contentPart>
        </mc:Choice>
        <mc:Fallback>
          <p:pic>
            <p:nvPicPr>
              <p:cNvPr id="118" name="Ink 117">
                <a:extLst>
                  <a:ext uri="{FF2B5EF4-FFF2-40B4-BE49-F238E27FC236}">
                    <a16:creationId xmlns:a16="http://schemas.microsoft.com/office/drawing/2014/main" id="{DE1B0DB8-D5E8-4864-97D9-035DF4BC06DC}"/>
                  </a:ext>
                </a:extLst>
              </p:cNvPr>
              <p:cNvPicPr/>
              <p:nvPr/>
            </p:nvPicPr>
            <p:blipFill>
              <a:blip r:embed="rId47"/>
              <a:stretch>
                <a:fillRect/>
              </a:stretch>
            </p:blipFill>
            <p:spPr>
              <a:xfrm>
                <a:off x="2513312" y="4616198"/>
                <a:ext cx="2062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2" name="Ink 121">
                <a:extLst>
                  <a:ext uri="{FF2B5EF4-FFF2-40B4-BE49-F238E27FC236}">
                    <a16:creationId xmlns:a16="http://schemas.microsoft.com/office/drawing/2014/main" id="{BF8DC4F8-1F9B-4E3F-BA1C-0152ABE023EA}"/>
                  </a:ext>
                </a:extLst>
              </p14:cNvPr>
              <p14:cNvContentPartPr/>
              <p14:nvPr/>
            </p14:nvContentPartPr>
            <p14:xfrm>
              <a:off x="3077792" y="4528358"/>
              <a:ext cx="649800" cy="313920"/>
            </p14:xfrm>
          </p:contentPart>
        </mc:Choice>
        <mc:Fallback>
          <p:pic>
            <p:nvPicPr>
              <p:cNvPr id="122" name="Ink 121">
                <a:extLst>
                  <a:ext uri="{FF2B5EF4-FFF2-40B4-BE49-F238E27FC236}">
                    <a16:creationId xmlns:a16="http://schemas.microsoft.com/office/drawing/2014/main" id="{BF8DC4F8-1F9B-4E3F-BA1C-0152ABE023EA}"/>
                  </a:ext>
                </a:extLst>
              </p:cNvPr>
              <p:cNvPicPr/>
              <p:nvPr/>
            </p:nvPicPr>
            <p:blipFill>
              <a:blip r:embed="rId49"/>
              <a:stretch>
                <a:fillRect/>
              </a:stretch>
            </p:blipFill>
            <p:spPr>
              <a:xfrm>
                <a:off x="3069157" y="4519368"/>
                <a:ext cx="667430" cy="3315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3" name="Ink 132">
                <a:extLst>
                  <a:ext uri="{FF2B5EF4-FFF2-40B4-BE49-F238E27FC236}">
                    <a16:creationId xmlns:a16="http://schemas.microsoft.com/office/drawing/2014/main" id="{9C252E23-F895-4E91-B86C-5740C1004FA6}"/>
                  </a:ext>
                </a:extLst>
              </p14:cNvPr>
              <p14:cNvContentPartPr/>
              <p14:nvPr/>
            </p14:nvContentPartPr>
            <p14:xfrm>
              <a:off x="1414592" y="5256278"/>
              <a:ext cx="512280" cy="349920"/>
            </p14:xfrm>
          </p:contentPart>
        </mc:Choice>
        <mc:Fallback>
          <p:pic>
            <p:nvPicPr>
              <p:cNvPr id="133" name="Ink 132">
                <a:extLst>
                  <a:ext uri="{FF2B5EF4-FFF2-40B4-BE49-F238E27FC236}">
                    <a16:creationId xmlns:a16="http://schemas.microsoft.com/office/drawing/2014/main" id="{9C252E23-F895-4E91-B86C-5740C1004FA6}"/>
                  </a:ext>
                </a:extLst>
              </p:cNvPr>
              <p:cNvPicPr/>
              <p:nvPr/>
            </p:nvPicPr>
            <p:blipFill>
              <a:blip r:embed="rId51"/>
              <a:stretch>
                <a:fillRect/>
              </a:stretch>
            </p:blipFill>
            <p:spPr>
              <a:xfrm>
                <a:off x="1405952" y="5247278"/>
                <a:ext cx="5299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4" name="Ink 133">
                <a:extLst>
                  <a:ext uri="{FF2B5EF4-FFF2-40B4-BE49-F238E27FC236}">
                    <a16:creationId xmlns:a16="http://schemas.microsoft.com/office/drawing/2014/main" id="{4B5B57D4-59DA-414F-9BF0-4F7A1046FB7E}"/>
                  </a:ext>
                </a:extLst>
              </p14:cNvPr>
              <p14:cNvContentPartPr/>
              <p14:nvPr/>
            </p14:nvContentPartPr>
            <p14:xfrm>
              <a:off x="1086272" y="5236838"/>
              <a:ext cx="201240" cy="329040"/>
            </p14:xfrm>
          </p:contentPart>
        </mc:Choice>
        <mc:Fallback>
          <p:pic>
            <p:nvPicPr>
              <p:cNvPr id="134" name="Ink 133">
                <a:extLst>
                  <a:ext uri="{FF2B5EF4-FFF2-40B4-BE49-F238E27FC236}">
                    <a16:creationId xmlns:a16="http://schemas.microsoft.com/office/drawing/2014/main" id="{4B5B57D4-59DA-414F-9BF0-4F7A1046FB7E}"/>
                  </a:ext>
                </a:extLst>
              </p:cNvPr>
              <p:cNvPicPr/>
              <p:nvPr/>
            </p:nvPicPr>
            <p:blipFill>
              <a:blip r:embed="rId53"/>
              <a:stretch>
                <a:fillRect/>
              </a:stretch>
            </p:blipFill>
            <p:spPr>
              <a:xfrm>
                <a:off x="1077632" y="5228198"/>
                <a:ext cx="21888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5" name="Ink 134">
                <a:extLst>
                  <a:ext uri="{FF2B5EF4-FFF2-40B4-BE49-F238E27FC236}">
                    <a16:creationId xmlns:a16="http://schemas.microsoft.com/office/drawing/2014/main" id="{D2147F40-BF02-4783-A82F-44372A97BA22}"/>
                  </a:ext>
                </a:extLst>
              </p14:cNvPr>
              <p14:cNvContentPartPr/>
              <p14:nvPr/>
            </p14:nvContentPartPr>
            <p14:xfrm>
              <a:off x="2331512" y="5358158"/>
              <a:ext cx="186120" cy="106920"/>
            </p14:xfrm>
          </p:contentPart>
        </mc:Choice>
        <mc:Fallback>
          <p:pic>
            <p:nvPicPr>
              <p:cNvPr id="135" name="Ink 134">
                <a:extLst>
                  <a:ext uri="{FF2B5EF4-FFF2-40B4-BE49-F238E27FC236}">
                    <a16:creationId xmlns:a16="http://schemas.microsoft.com/office/drawing/2014/main" id="{D2147F40-BF02-4783-A82F-44372A97BA22}"/>
                  </a:ext>
                </a:extLst>
              </p:cNvPr>
              <p:cNvPicPr/>
              <p:nvPr/>
            </p:nvPicPr>
            <p:blipFill>
              <a:blip r:embed="rId55"/>
              <a:stretch>
                <a:fillRect/>
              </a:stretch>
            </p:blipFill>
            <p:spPr>
              <a:xfrm>
                <a:off x="2322872" y="5349158"/>
                <a:ext cx="2037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6" name="Ink 135">
                <a:extLst>
                  <a:ext uri="{FF2B5EF4-FFF2-40B4-BE49-F238E27FC236}">
                    <a16:creationId xmlns:a16="http://schemas.microsoft.com/office/drawing/2014/main" id="{BD58461B-B1BD-434F-9299-C13DFE5F491B}"/>
                  </a:ext>
                </a:extLst>
              </p14:cNvPr>
              <p14:cNvContentPartPr/>
              <p14:nvPr/>
            </p14:nvContentPartPr>
            <p14:xfrm>
              <a:off x="2921552" y="5230718"/>
              <a:ext cx="188640" cy="297000"/>
            </p14:xfrm>
          </p:contentPart>
        </mc:Choice>
        <mc:Fallback>
          <p:pic>
            <p:nvPicPr>
              <p:cNvPr id="136" name="Ink 135">
                <a:extLst>
                  <a:ext uri="{FF2B5EF4-FFF2-40B4-BE49-F238E27FC236}">
                    <a16:creationId xmlns:a16="http://schemas.microsoft.com/office/drawing/2014/main" id="{BD58461B-B1BD-434F-9299-C13DFE5F491B}"/>
                  </a:ext>
                </a:extLst>
              </p:cNvPr>
              <p:cNvPicPr/>
              <p:nvPr/>
            </p:nvPicPr>
            <p:blipFill>
              <a:blip r:embed="rId57"/>
              <a:stretch>
                <a:fillRect/>
              </a:stretch>
            </p:blipFill>
            <p:spPr>
              <a:xfrm>
                <a:off x="2912552" y="5221718"/>
                <a:ext cx="2062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1B86B28B-75BF-4EAD-8058-DF031384CD98}"/>
                  </a:ext>
                </a:extLst>
              </p14:cNvPr>
              <p14:cNvContentPartPr/>
              <p14:nvPr/>
            </p14:nvContentPartPr>
            <p14:xfrm>
              <a:off x="3256712" y="5401718"/>
              <a:ext cx="11880" cy="32400"/>
            </p14:xfrm>
          </p:contentPart>
        </mc:Choice>
        <mc:Fallback>
          <p:pic>
            <p:nvPicPr>
              <p:cNvPr id="137" name="Ink 136">
                <a:extLst>
                  <a:ext uri="{FF2B5EF4-FFF2-40B4-BE49-F238E27FC236}">
                    <a16:creationId xmlns:a16="http://schemas.microsoft.com/office/drawing/2014/main" id="{1B86B28B-75BF-4EAD-8058-DF031384CD98}"/>
                  </a:ext>
                </a:extLst>
              </p:cNvPr>
              <p:cNvPicPr/>
              <p:nvPr/>
            </p:nvPicPr>
            <p:blipFill>
              <a:blip r:embed="rId59"/>
              <a:stretch>
                <a:fillRect/>
              </a:stretch>
            </p:blipFill>
            <p:spPr>
              <a:xfrm>
                <a:off x="3247712" y="5393078"/>
                <a:ext cx="295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8" name="Ink 137">
                <a:extLst>
                  <a:ext uri="{FF2B5EF4-FFF2-40B4-BE49-F238E27FC236}">
                    <a16:creationId xmlns:a16="http://schemas.microsoft.com/office/drawing/2014/main" id="{867CA0E9-AAE5-40C0-8C56-3563D6D580E8}"/>
                  </a:ext>
                </a:extLst>
              </p14:cNvPr>
              <p14:cNvContentPartPr/>
              <p14:nvPr/>
            </p14:nvContentPartPr>
            <p14:xfrm>
              <a:off x="3397112" y="5255198"/>
              <a:ext cx="199800" cy="343440"/>
            </p14:xfrm>
          </p:contentPart>
        </mc:Choice>
        <mc:Fallback>
          <p:pic>
            <p:nvPicPr>
              <p:cNvPr id="138" name="Ink 137">
                <a:extLst>
                  <a:ext uri="{FF2B5EF4-FFF2-40B4-BE49-F238E27FC236}">
                    <a16:creationId xmlns:a16="http://schemas.microsoft.com/office/drawing/2014/main" id="{867CA0E9-AAE5-40C0-8C56-3563D6D580E8}"/>
                  </a:ext>
                </a:extLst>
              </p:cNvPr>
              <p:cNvPicPr/>
              <p:nvPr/>
            </p:nvPicPr>
            <p:blipFill>
              <a:blip r:embed="rId61"/>
              <a:stretch>
                <a:fillRect/>
              </a:stretch>
            </p:blipFill>
            <p:spPr>
              <a:xfrm>
                <a:off x="3388472" y="5246198"/>
                <a:ext cx="2174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9AC3F634-B776-4E69-8C29-98ADBB97AEF1}"/>
                  </a:ext>
                </a:extLst>
              </p14:cNvPr>
              <p14:cNvContentPartPr/>
              <p14:nvPr/>
            </p14:nvContentPartPr>
            <p14:xfrm>
              <a:off x="5585192" y="5321798"/>
              <a:ext cx="133920" cy="164160"/>
            </p14:xfrm>
          </p:contentPart>
        </mc:Choice>
        <mc:Fallback>
          <p:pic>
            <p:nvPicPr>
              <p:cNvPr id="143" name="Ink 142">
                <a:extLst>
                  <a:ext uri="{FF2B5EF4-FFF2-40B4-BE49-F238E27FC236}">
                    <a16:creationId xmlns:a16="http://schemas.microsoft.com/office/drawing/2014/main" id="{9AC3F634-B776-4E69-8C29-98ADBB97AEF1}"/>
                  </a:ext>
                </a:extLst>
              </p:cNvPr>
              <p:cNvPicPr/>
              <p:nvPr/>
            </p:nvPicPr>
            <p:blipFill>
              <a:blip r:embed="rId63"/>
              <a:stretch>
                <a:fillRect/>
              </a:stretch>
            </p:blipFill>
            <p:spPr>
              <a:xfrm>
                <a:off x="5576192" y="5312798"/>
                <a:ext cx="1515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44" name="Ink 143">
                <a:extLst>
                  <a:ext uri="{FF2B5EF4-FFF2-40B4-BE49-F238E27FC236}">
                    <a16:creationId xmlns:a16="http://schemas.microsoft.com/office/drawing/2014/main" id="{CFEFF42F-FFB9-40D9-9D5D-FC91872100D2}"/>
                  </a:ext>
                </a:extLst>
              </p14:cNvPr>
              <p14:cNvContentPartPr/>
              <p14:nvPr/>
            </p14:nvContentPartPr>
            <p14:xfrm>
              <a:off x="5982992" y="5248358"/>
              <a:ext cx="180720" cy="260280"/>
            </p14:xfrm>
          </p:contentPart>
        </mc:Choice>
        <mc:Fallback>
          <p:pic>
            <p:nvPicPr>
              <p:cNvPr id="144" name="Ink 143">
                <a:extLst>
                  <a:ext uri="{FF2B5EF4-FFF2-40B4-BE49-F238E27FC236}">
                    <a16:creationId xmlns:a16="http://schemas.microsoft.com/office/drawing/2014/main" id="{CFEFF42F-FFB9-40D9-9D5D-FC91872100D2}"/>
                  </a:ext>
                </a:extLst>
              </p:cNvPr>
              <p:cNvPicPr/>
              <p:nvPr/>
            </p:nvPicPr>
            <p:blipFill>
              <a:blip r:embed="rId65"/>
              <a:stretch>
                <a:fillRect/>
              </a:stretch>
            </p:blipFill>
            <p:spPr>
              <a:xfrm>
                <a:off x="5974352" y="5239358"/>
                <a:ext cx="1983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48" name="Ink 147">
                <a:extLst>
                  <a:ext uri="{FF2B5EF4-FFF2-40B4-BE49-F238E27FC236}">
                    <a16:creationId xmlns:a16="http://schemas.microsoft.com/office/drawing/2014/main" id="{4D98B04B-4864-45B8-9C73-E944E7B39E6E}"/>
                  </a:ext>
                </a:extLst>
              </p14:cNvPr>
              <p14:cNvContentPartPr/>
              <p14:nvPr/>
            </p14:nvContentPartPr>
            <p14:xfrm>
              <a:off x="6288632" y="5254838"/>
              <a:ext cx="434520" cy="383040"/>
            </p14:xfrm>
          </p:contentPart>
        </mc:Choice>
        <mc:Fallback>
          <p:pic>
            <p:nvPicPr>
              <p:cNvPr id="148" name="Ink 147">
                <a:extLst>
                  <a:ext uri="{FF2B5EF4-FFF2-40B4-BE49-F238E27FC236}">
                    <a16:creationId xmlns:a16="http://schemas.microsoft.com/office/drawing/2014/main" id="{4D98B04B-4864-45B8-9C73-E944E7B39E6E}"/>
                  </a:ext>
                </a:extLst>
              </p:cNvPr>
              <p:cNvPicPr/>
              <p:nvPr/>
            </p:nvPicPr>
            <p:blipFill>
              <a:blip r:embed="rId67"/>
              <a:stretch>
                <a:fillRect/>
              </a:stretch>
            </p:blipFill>
            <p:spPr>
              <a:xfrm>
                <a:off x="6279639" y="5246198"/>
                <a:ext cx="452145"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9" name="Ink 148">
                <a:extLst>
                  <a:ext uri="{FF2B5EF4-FFF2-40B4-BE49-F238E27FC236}">
                    <a16:creationId xmlns:a16="http://schemas.microsoft.com/office/drawing/2014/main" id="{833C9AC8-141E-4DF1-A940-B01AAC1C2C89}"/>
                  </a:ext>
                </a:extLst>
              </p14:cNvPr>
              <p14:cNvContentPartPr/>
              <p14:nvPr/>
            </p14:nvContentPartPr>
            <p14:xfrm>
              <a:off x="4537952" y="5227838"/>
              <a:ext cx="779040" cy="357120"/>
            </p14:xfrm>
          </p:contentPart>
        </mc:Choice>
        <mc:Fallback>
          <p:pic>
            <p:nvPicPr>
              <p:cNvPr id="149" name="Ink 148">
                <a:extLst>
                  <a:ext uri="{FF2B5EF4-FFF2-40B4-BE49-F238E27FC236}">
                    <a16:creationId xmlns:a16="http://schemas.microsoft.com/office/drawing/2014/main" id="{833C9AC8-141E-4DF1-A940-B01AAC1C2C89}"/>
                  </a:ext>
                </a:extLst>
              </p:cNvPr>
              <p:cNvPicPr/>
              <p:nvPr/>
            </p:nvPicPr>
            <p:blipFill>
              <a:blip r:embed="rId69"/>
              <a:stretch>
                <a:fillRect/>
              </a:stretch>
            </p:blipFill>
            <p:spPr>
              <a:xfrm>
                <a:off x="4528956" y="5219198"/>
                <a:ext cx="796672"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54" name="Ink 153">
                <a:extLst>
                  <a:ext uri="{FF2B5EF4-FFF2-40B4-BE49-F238E27FC236}">
                    <a16:creationId xmlns:a16="http://schemas.microsoft.com/office/drawing/2014/main" id="{CA062DEF-E331-4BAF-A36B-1473E4D6C6D1}"/>
                  </a:ext>
                </a:extLst>
              </p14:cNvPr>
              <p14:cNvContentPartPr/>
              <p14:nvPr/>
            </p14:nvContentPartPr>
            <p14:xfrm>
              <a:off x="5779952" y="6079598"/>
              <a:ext cx="171000" cy="138240"/>
            </p14:xfrm>
          </p:contentPart>
        </mc:Choice>
        <mc:Fallback>
          <p:pic>
            <p:nvPicPr>
              <p:cNvPr id="154" name="Ink 153">
                <a:extLst>
                  <a:ext uri="{FF2B5EF4-FFF2-40B4-BE49-F238E27FC236}">
                    <a16:creationId xmlns:a16="http://schemas.microsoft.com/office/drawing/2014/main" id="{CA062DEF-E331-4BAF-A36B-1473E4D6C6D1}"/>
                  </a:ext>
                </a:extLst>
              </p:cNvPr>
              <p:cNvPicPr/>
              <p:nvPr/>
            </p:nvPicPr>
            <p:blipFill>
              <a:blip r:embed="rId71"/>
              <a:stretch>
                <a:fillRect/>
              </a:stretch>
            </p:blipFill>
            <p:spPr>
              <a:xfrm>
                <a:off x="5771312" y="6070958"/>
                <a:ext cx="1886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5" name="Ink 154">
                <a:extLst>
                  <a:ext uri="{FF2B5EF4-FFF2-40B4-BE49-F238E27FC236}">
                    <a16:creationId xmlns:a16="http://schemas.microsoft.com/office/drawing/2014/main" id="{C80FD04A-55C6-464B-8CBB-2AAA59037939}"/>
                  </a:ext>
                </a:extLst>
              </p14:cNvPr>
              <p14:cNvContentPartPr/>
              <p14:nvPr/>
            </p14:nvContentPartPr>
            <p14:xfrm>
              <a:off x="4557752" y="5951798"/>
              <a:ext cx="927720" cy="375120"/>
            </p14:xfrm>
          </p:contentPart>
        </mc:Choice>
        <mc:Fallback>
          <p:pic>
            <p:nvPicPr>
              <p:cNvPr id="155" name="Ink 154">
                <a:extLst>
                  <a:ext uri="{FF2B5EF4-FFF2-40B4-BE49-F238E27FC236}">
                    <a16:creationId xmlns:a16="http://schemas.microsoft.com/office/drawing/2014/main" id="{C80FD04A-55C6-464B-8CBB-2AAA59037939}"/>
                  </a:ext>
                </a:extLst>
              </p:cNvPr>
              <p:cNvPicPr/>
              <p:nvPr/>
            </p:nvPicPr>
            <p:blipFill>
              <a:blip r:embed="rId73"/>
              <a:stretch>
                <a:fillRect/>
              </a:stretch>
            </p:blipFill>
            <p:spPr>
              <a:xfrm>
                <a:off x="4548755" y="5942807"/>
                <a:ext cx="945353" cy="392743"/>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6" name="Ink 155">
                <a:extLst>
                  <a:ext uri="{FF2B5EF4-FFF2-40B4-BE49-F238E27FC236}">
                    <a16:creationId xmlns:a16="http://schemas.microsoft.com/office/drawing/2014/main" id="{27EC29EB-2132-48EC-AF04-F0850CE705E4}"/>
                  </a:ext>
                </a:extLst>
              </p14:cNvPr>
              <p14:cNvContentPartPr/>
              <p14:nvPr/>
            </p14:nvContentPartPr>
            <p14:xfrm>
              <a:off x="6136352" y="6016958"/>
              <a:ext cx="173520" cy="235440"/>
            </p14:xfrm>
          </p:contentPart>
        </mc:Choice>
        <mc:Fallback>
          <p:pic>
            <p:nvPicPr>
              <p:cNvPr id="156" name="Ink 155">
                <a:extLst>
                  <a:ext uri="{FF2B5EF4-FFF2-40B4-BE49-F238E27FC236}">
                    <a16:creationId xmlns:a16="http://schemas.microsoft.com/office/drawing/2014/main" id="{27EC29EB-2132-48EC-AF04-F0850CE705E4}"/>
                  </a:ext>
                </a:extLst>
              </p:cNvPr>
              <p:cNvPicPr/>
              <p:nvPr/>
            </p:nvPicPr>
            <p:blipFill>
              <a:blip r:embed="rId75"/>
              <a:stretch>
                <a:fillRect/>
              </a:stretch>
            </p:blipFill>
            <p:spPr>
              <a:xfrm>
                <a:off x="6127352" y="6008318"/>
                <a:ext cx="1911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9" name="Ink 158">
                <a:extLst>
                  <a:ext uri="{FF2B5EF4-FFF2-40B4-BE49-F238E27FC236}">
                    <a16:creationId xmlns:a16="http://schemas.microsoft.com/office/drawing/2014/main" id="{E0E78D75-C65A-4E90-A3EA-12DD43FC7F89}"/>
                  </a:ext>
                </a:extLst>
              </p14:cNvPr>
              <p14:cNvContentPartPr/>
              <p14:nvPr/>
            </p14:nvContentPartPr>
            <p14:xfrm>
              <a:off x="6907112" y="6032798"/>
              <a:ext cx="43560" cy="333000"/>
            </p14:xfrm>
          </p:contentPart>
        </mc:Choice>
        <mc:Fallback>
          <p:pic>
            <p:nvPicPr>
              <p:cNvPr id="159" name="Ink 158">
                <a:extLst>
                  <a:ext uri="{FF2B5EF4-FFF2-40B4-BE49-F238E27FC236}">
                    <a16:creationId xmlns:a16="http://schemas.microsoft.com/office/drawing/2014/main" id="{E0E78D75-C65A-4E90-A3EA-12DD43FC7F89}"/>
                  </a:ext>
                </a:extLst>
              </p:cNvPr>
              <p:cNvPicPr/>
              <p:nvPr/>
            </p:nvPicPr>
            <p:blipFill>
              <a:blip r:embed="rId77"/>
              <a:stretch>
                <a:fillRect/>
              </a:stretch>
            </p:blipFill>
            <p:spPr>
              <a:xfrm>
                <a:off x="6898112" y="6023798"/>
                <a:ext cx="6120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1" name="Ink 160">
                <a:extLst>
                  <a:ext uri="{FF2B5EF4-FFF2-40B4-BE49-F238E27FC236}">
                    <a16:creationId xmlns:a16="http://schemas.microsoft.com/office/drawing/2014/main" id="{D09502EE-0FED-481B-A99B-0C3EF9541404}"/>
                  </a:ext>
                </a:extLst>
              </p14:cNvPr>
              <p14:cNvContentPartPr/>
              <p14:nvPr/>
            </p14:nvContentPartPr>
            <p14:xfrm>
              <a:off x="6436232" y="6013718"/>
              <a:ext cx="336240" cy="302760"/>
            </p14:xfrm>
          </p:contentPart>
        </mc:Choice>
        <mc:Fallback>
          <p:pic>
            <p:nvPicPr>
              <p:cNvPr id="161" name="Ink 160">
                <a:extLst>
                  <a:ext uri="{FF2B5EF4-FFF2-40B4-BE49-F238E27FC236}">
                    <a16:creationId xmlns:a16="http://schemas.microsoft.com/office/drawing/2014/main" id="{D09502EE-0FED-481B-A99B-0C3EF9541404}"/>
                  </a:ext>
                </a:extLst>
              </p:cNvPr>
              <p:cNvPicPr/>
              <p:nvPr/>
            </p:nvPicPr>
            <p:blipFill>
              <a:blip r:embed="rId79"/>
              <a:stretch>
                <a:fillRect/>
              </a:stretch>
            </p:blipFill>
            <p:spPr>
              <a:xfrm>
                <a:off x="6427232" y="6004718"/>
                <a:ext cx="35388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2" name="Ink 161">
                <a:extLst>
                  <a:ext uri="{FF2B5EF4-FFF2-40B4-BE49-F238E27FC236}">
                    <a16:creationId xmlns:a16="http://schemas.microsoft.com/office/drawing/2014/main" id="{736EA8DB-E455-424A-9980-398738E6C8F8}"/>
                  </a:ext>
                </a:extLst>
              </p14:cNvPr>
              <p14:cNvContentPartPr/>
              <p14:nvPr/>
            </p14:nvContentPartPr>
            <p14:xfrm>
              <a:off x="347192" y="2129678"/>
              <a:ext cx="147600" cy="419400"/>
            </p14:xfrm>
          </p:contentPart>
        </mc:Choice>
        <mc:Fallback>
          <p:pic>
            <p:nvPicPr>
              <p:cNvPr id="162" name="Ink 161">
                <a:extLst>
                  <a:ext uri="{FF2B5EF4-FFF2-40B4-BE49-F238E27FC236}">
                    <a16:creationId xmlns:a16="http://schemas.microsoft.com/office/drawing/2014/main" id="{736EA8DB-E455-424A-9980-398738E6C8F8}"/>
                  </a:ext>
                </a:extLst>
              </p:cNvPr>
              <p:cNvPicPr/>
              <p:nvPr/>
            </p:nvPicPr>
            <p:blipFill>
              <a:blip r:embed="rId81"/>
              <a:stretch>
                <a:fillRect/>
              </a:stretch>
            </p:blipFill>
            <p:spPr>
              <a:xfrm>
                <a:off x="338552" y="2121038"/>
                <a:ext cx="16524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4" name="Ink 173">
                <a:extLst>
                  <a:ext uri="{FF2B5EF4-FFF2-40B4-BE49-F238E27FC236}">
                    <a16:creationId xmlns:a16="http://schemas.microsoft.com/office/drawing/2014/main" id="{DD327459-EADF-4F18-947A-27C98B826395}"/>
                  </a:ext>
                </a:extLst>
              </p14:cNvPr>
              <p14:cNvContentPartPr/>
              <p14:nvPr/>
            </p14:nvContentPartPr>
            <p14:xfrm>
              <a:off x="1631672" y="1251998"/>
              <a:ext cx="1080720" cy="680040"/>
            </p14:xfrm>
          </p:contentPart>
        </mc:Choice>
        <mc:Fallback>
          <p:pic>
            <p:nvPicPr>
              <p:cNvPr id="174" name="Ink 173">
                <a:extLst>
                  <a:ext uri="{FF2B5EF4-FFF2-40B4-BE49-F238E27FC236}">
                    <a16:creationId xmlns:a16="http://schemas.microsoft.com/office/drawing/2014/main" id="{DD327459-EADF-4F18-947A-27C98B826395}"/>
                  </a:ext>
                </a:extLst>
              </p:cNvPr>
              <p:cNvPicPr/>
              <p:nvPr/>
            </p:nvPicPr>
            <p:blipFill>
              <a:blip r:embed="rId83"/>
              <a:stretch>
                <a:fillRect/>
              </a:stretch>
            </p:blipFill>
            <p:spPr>
              <a:xfrm>
                <a:off x="1622672" y="1243358"/>
                <a:ext cx="1098360" cy="697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5" name="Ink 174">
                <a:extLst>
                  <a:ext uri="{FF2B5EF4-FFF2-40B4-BE49-F238E27FC236}">
                    <a16:creationId xmlns:a16="http://schemas.microsoft.com/office/drawing/2014/main" id="{4B1A93A1-6F9A-42CB-A085-511D7B0AE737}"/>
                  </a:ext>
                </a:extLst>
              </p14:cNvPr>
              <p14:cNvContentPartPr/>
              <p14:nvPr/>
            </p14:nvContentPartPr>
            <p14:xfrm>
              <a:off x="611792" y="1685798"/>
              <a:ext cx="789840" cy="753120"/>
            </p14:xfrm>
          </p:contentPart>
        </mc:Choice>
        <mc:Fallback>
          <p:pic>
            <p:nvPicPr>
              <p:cNvPr id="175" name="Ink 174">
                <a:extLst>
                  <a:ext uri="{FF2B5EF4-FFF2-40B4-BE49-F238E27FC236}">
                    <a16:creationId xmlns:a16="http://schemas.microsoft.com/office/drawing/2014/main" id="{4B1A93A1-6F9A-42CB-A085-511D7B0AE737}"/>
                  </a:ext>
                </a:extLst>
              </p:cNvPr>
              <p:cNvPicPr/>
              <p:nvPr/>
            </p:nvPicPr>
            <p:blipFill>
              <a:blip r:embed="rId85"/>
              <a:stretch>
                <a:fillRect/>
              </a:stretch>
            </p:blipFill>
            <p:spPr>
              <a:xfrm>
                <a:off x="603152" y="1677158"/>
                <a:ext cx="807480" cy="770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76" name="Ink 175">
                <a:extLst>
                  <a:ext uri="{FF2B5EF4-FFF2-40B4-BE49-F238E27FC236}">
                    <a16:creationId xmlns:a16="http://schemas.microsoft.com/office/drawing/2014/main" id="{82AF73DF-0FC8-49BD-B1CC-243BA25E92B2}"/>
                  </a:ext>
                </a:extLst>
              </p14:cNvPr>
              <p14:cNvContentPartPr/>
              <p14:nvPr/>
            </p14:nvContentPartPr>
            <p14:xfrm>
              <a:off x="2002112" y="2409038"/>
              <a:ext cx="1051920" cy="100080"/>
            </p14:xfrm>
          </p:contentPart>
        </mc:Choice>
        <mc:Fallback>
          <p:pic>
            <p:nvPicPr>
              <p:cNvPr id="176" name="Ink 175">
                <a:extLst>
                  <a:ext uri="{FF2B5EF4-FFF2-40B4-BE49-F238E27FC236}">
                    <a16:creationId xmlns:a16="http://schemas.microsoft.com/office/drawing/2014/main" id="{82AF73DF-0FC8-49BD-B1CC-243BA25E92B2}"/>
                  </a:ext>
                </a:extLst>
              </p:cNvPr>
              <p:cNvPicPr/>
              <p:nvPr/>
            </p:nvPicPr>
            <p:blipFill>
              <a:blip r:embed="rId87"/>
              <a:stretch>
                <a:fillRect/>
              </a:stretch>
            </p:blipFill>
            <p:spPr>
              <a:xfrm>
                <a:off x="1948472" y="2301398"/>
                <a:ext cx="115956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77" name="Ink 176">
                <a:extLst>
                  <a:ext uri="{FF2B5EF4-FFF2-40B4-BE49-F238E27FC236}">
                    <a16:creationId xmlns:a16="http://schemas.microsoft.com/office/drawing/2014/main" id="{3C9C8AEA-D1C3-4780-BD4D-A4CBCF1E8F53}"/>
                  </a:ext>
                </a:extLst>
              </p14:cNvPr>
              <p14:cNvContentPartPr/>
              <p14:nvPr/>
            </p14:nvContentPartPr>
            <p14:xfrm>
              <a:off x="1997792" y="2558798"/>
              <a:ext cx="1081800" cy="158400"/>
            </p14:xfrm>
          </p:contentPart>
        </mc:Choice>
        <mc:Fallback>
          <p:pic>
            <p:nvPicPr>
              <p:cNvPr id="177" name="Ink 176">
                <a:extLst>
                  <a:ext uri="{FF2B5EF4-FFF2-40B4-BE49-F238E27FC236}">
                    <a16:creationId xmlns:a16="http://schemas.microsoft.com/office/drawing/2014/main" id="{3C9C8AEA-D1C3-4780-BD4D-A4CBCF1E8F53}"/>
                  </a:ext>
                </a:extLst>
              </p:cNvPr>
              <p:cNvPicPr/>
              <p:nvPr/>
            </p:nvPicPr>
            <p:blipFill>
              <a:blip r:embed="rId89"/>
              <a:stretch>
                <a:fillRect/>
              </a:stretch>
            </p:blipFill>
            <p:spPr>
              <a:xfrm>
                <a:off x="1943792" y="2450798"/>
                <a:ext cx="1189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8" name="Ink 177">
                <a:extLst>
                  <a:ext uri="{FF2B5EF4-FFF2-40B4-BE49-F238E27FC236}">
                    <a16:creationId xmlns:a16="http://schemas.microsoft.com/office/drawing/2014/main" id="{E63210FC-816C-400E-AC3F-70A2BC758191}"/>
                  </a:ext>
                </a:extLst>
              </p14:cNvPr>
              <p14:cNvContentPartPr/>
              <p14:nvPr/>
            </p14:nvContentPartPr>
            <p14:xfrm>
              <a:off x="10470032" y="2252798"/>
              <a:ext cx="663120" cy="471600"/>
            </p14:xfrm>
          </p:contentPart>
        </mc:Choice>
        <mc:Fallback>
          <p:pic>
            <p:nvPicPr>
              <p:cNvPr id="178" name="Ink 177">
                <a:extLst>
                  <a:ext uri="{FF2B5EF4-FFF2-40B4-BE49-F238E27FC236}">
                    <a16:creationId xmlns:a16="http://schemas.microsoft.com/office/drawing/2014/main" id="{E63210FC-816C-400E-AC3F-70A2BC758191}"/>
                  </a:ext>
                </a:extLst>
              </p:cNvPr>
              <p:cNvPicPr/>
              <p:nvPr/>
            </p:nvPicPr>
            <p:blipFill>
              <a:blip r:embed="rId91"/>
              <a:stretch>
                <a:fillRect/>
              </a:stretch>
            </p:blipFill>
            <p:spPr>
              <a:xfrm>
                <a:off x="10416392" y="2145158"/>
                <a:ext cx="77076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79" name="Ink 178">
                <a:extLst>
                  <a:ext uri="{FF2B5EF4-FFF2-40B4-BE49-F238E27FC236}">
                    <a16:creationId xmlns:a16="http://schemas.microsoft.com/office/drawing/2014/main" id="{915A3F56-E972-479A-8068-5955C4D1A0C7}"/>
                  </a:ext>
                </a:extLst>
              </p14:cNvPr>
              <p14:cNvContentPartPr/>
              <p14:nvPr/>
            </p14:nvContentPartPr>
            <p14:xfrm>
              <a:off x="4874192" y="1689038"/>
              <a:ext cx="1680840" cy="66240"/>
            </p14:xfrm>
          </p:contentPart>
        </mc:Choice>
        <mc:Fallback>
          <p:pic>
            <p:nvPicPr>
              <p:cNvPr id="179" name="Ink 178">
                <a:extLst>
                  <a:ext uri="{FF2B5EF4-FFF2-40B4-BE49-F238E27FC236}">
                    <a16:creationId xmlns:a16="http://schemas.microsoft.com/office/drawing/2014/main" id="{915A3F56-E972-479A-8068-5955C4D1A0C7}"/>
                  </a:ext>
                </a:extLst>
              </p:cNvPr>
              <p:cNvPicPr/>
              <p:nvPr/>
            </p:nvPicPr>
            <p:blipFill>
              <a:blip r:embed="rId93"/>
              <a:stretch>
                <a:fillRect/>
              </a:stretch>
            </p:blipFill>
            <p:spPr>
              <a:xfrm>
                <a:off x="4820552" y="1581398"/>
                <a:ext cx="17884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80" name="Ink 179">
                <a:extLst>
                  <a:ext uri="{FF2B5EF4-FFF2-40B4-BE49-F238E27FC236}">
                    <a16:creationId xmlns:a16="http://schemas.microsoft.com/office/drawing/2014/main" id="{918F4E22-F43D-4405-B43C-295A6FEE2DC5}"/>
                  </a:ext>
                </a:extLst>
              </p14:cNvPr>
              <p14:cNvContentPartPr/>
              <p14:nvPr/>
            </p14:nvContentPartPr>
            <p14:xfrm>
              <a:off x="4950512" y="1805318"/>
              <a:ext cx="1744920" cy="45000"/>
            </p14:xfrm>
          </p:contentPart>
        </mc:Choice>
        <mc:Fallback>
          <p:pic>
            <p:nvPicPr>
              <p:cNvPr id="180" name="Ink 179">
                <a:extLst>
                  <a:ext uri="{FF2B5EF4-FFF2-40B4-BE49-F238E27FC236}">
                    <a16:creationId xmlns:a16="http://schemas.microsoft.com/office/drawing/2014/main" id="{918F4E22-F43D-4405-B43C-295A6FEE2DC5}"/>
                  </a:ext>
                </a:extLst>
              </p:cNvPr>
              <p:cNvPicPr/>
              <p:nvPr/>
            </p:nvPicPr>
            <p:blipFill>
              <a:blip r:embed="rId95"/>
              <a:stretch>
                <a:fillRect/>
              </a:stretch>
            </p:blipFill>
            <p:spPr>
              <a:xfrm>
                <a:off x="4896512" y="1697678"/>
                <a:ext cx="18525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81" name="Ink 180">
                <a:extLst>
                  <a:ext uri="{FF2B5EF4-FFF2-40B4-BE49-F238E27FC236}">
                    <a16:creationId xmlns:a16="http://schemas.microsoft.com/office/drawing/2014/main" id="{21E00A64-A39F-437D-BFC4-624682743006}"/>
                  </a:ext>
                </a:extLst>
              </p14:cNvPr>
              <p14:cNvContentPartPr/>
              <p14:nvPr/>
            </p14:nvContentPartPr>
            <p14:xfrm>
              <a:off x="4864112" y="1851038"/>
              <a:ext cx="1677600" cy="59400"/>
            </p14:xfrm>
          </p:contentPart>
        </mc:Choice>
        <mc:Fallback>
          <p:pic>
            <p:nvPicPr>
              <p:cNvPr id="181" name="Ink 180">
                <a:extLst>
                  <a:ext uri="{FF2B5EF4-FFF2-40B4-BE49-F238E27FC236}">
                    <a16:creationId xmlns:a16="http://schemas.microsoft.com/office/drawing/2014/main" id="{21E00A64-A39F-437D-BFC4-624682743006}"/>
                  </a:ext>
                </a:extLst>
              </p:cNvPr>
              <p:cNvPicPr/>
              <p:nvPr/>
            </p:nvPicPr>
            <p:blipFill>
              <a:blip r:embed="rId97"/>
              <a:stretch>
                <a:fillRect/>
              </a:stretch>
            </p:blipFill>
            <p:spPr>
              <a:xfrm>
                <a:off x="4810112" y="1743038"/>
                <a:ext cx="17852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82" name="Ink 181">
                <a:extLst>
                  <a:ext uri="{FF2B5EF4-FFF2-40B4-BE49-F238E27FC236}">
                    <a16:creationId xmlns:a16="http://schemas.microsoft.com/office/drawing/2014/main" id="{ADE5A5E0-58C1-4F44-90C6-10FD49371375}"/>
                  </a:ext>
                </a:extLst>
              </p14:cNvPr>
              <p14:cNvContentPartPr/>
              <p14:nvPr/>
            </p14:nvContentPartPr>
            <p14:xfrm>
              <a:off x="5332832" y="2239478"/>
              <a:ext cx="569520" cy="289080"/>
            </p14:xfrm>
          </p:contentPart>
        </mc:Choice>
        <mc:Fallback>
          <p:pic>
            <p:nvPicPr>
              <p:cNvPr id="182" name="Ink 181">
                <a:extLst>
                  <a:ext uri="{FF2B5EF4-FFF2-40B4-BE49-F238E27FC236}">
                    <a16:creationId xmlns:a16="http://schemas.microsoft.com/office/drawing/2014/main" id="{ADE5A5E0-58C1-4F44-90C6-10FD49371375}"/>
                  </a:ext>
                </a:extLst>
              </p:cNvPr>
              <p:cNvPicPr/>
              <p:nvPr/>
            </p:nvPicPr>
            <p:blipFill>
              <a:blip r:embed="rId99"/>
              <a:stretch>
                <a:fillRect/>
              </a:stretch>
            </p:blipFill>
            <p:spPr>
              <a:xfrm>
                <a:off x="5278832" y="2131838"/>
                <a:ext cx="677160" cy="504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83" name="Ink 182">
                <a:extLst>
                  <a:ext uri="{FF2B5EF4-FFF2-40B4-BE49-F238E27FC236}">
                    <a16:creationId xmlns:a16="http://schemas.microsoft.com/office/drawing/2014/main" id="{DEBE7BF8-82E0-4A80-BD63-B25AC29296D9}"/>
                  </a:ext>
                </a:extLst>
              </p14:cNvPr>
              <p14:cNvContentPartPr/>
              <p14:nvPr/>
            </p14:nvContentPartPr>
            <p14:xfrm>
              <a:off x="1650392" y="1334078"/>
              <a:ext cx="787320" cy="378000"/>
            </p14:xfrm>
          </p:contentPart>
        </mc:Choice>
        <mc:Fallback>
          <p:pic>
            <p:nvPicPr>
              <p:cNvPr id="183" name="Ink 182">
                <a:extLst>
                  <a:ext uri="{FF2B5EF4-FFF2-40B4-BE49-F238E27FC236}">
                    <a16:creationId xmlns:a16="http://schemas.microsoft.com/office/drawing/2014/main" id="{DEBE7BF8-82E0-4A80-BD63-B25AC29296D9}"/>
                  </a:ext>
                </a:extLst>
              </p:cNvPr>
              <p:cNvPicPr/>
              <p:nvPr/>
            </p:nvPicPr>
            <p:blipFill>
              <a:blip r:embed="rId101"/>
              <a:stretch>
                <a:fillRect/>
              </a:stretch>
            </p:blipFill>
            <p:spPr>
              <a:xfrm>
                <a:off x="1596392" y="1226438"/>
                <a:ext cx="89496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84" name="Ink 183">
                <a:extLst>
                  <a:ext uri="{FF2B5EF4-FFF2-40B4-BE49-F238E27FC236}">
                    <a16:creationId xmlns:a16="http://schemas.microsoft.com/office/drawing/2014/main" id="{72699D15-D94C-46FA-ABBD-D108E6AA15DC}"/>
                  </a:ext>
                </a:extLst>
              </p14:cNvPr>
              <p14:cNvContentPartPr/>
              <p14:nvPr/>
            </p14:nvContentPartPr>
            <p14:xfrm>
              <a:off x="1620512" y="1481678"/>
              <a:ext cx="1015200" cy="482040"/>
            </p14:xfrm>
          </p:contentPart>
        </mc:Choice>
        <mc:Fallback>
          <p:pic>
            <p:nvPicPr>
              <p:cNvPr id="184" name="Ink 183">
                <a:extLst>
                  <a:ext uri="{FF2B5EF4-FFF2-40B4-BE49-F238E27FC236}">
                    <a16:creationId xmlns:a16="http://schemas.microsoft.com/office/drawing/2014/main" id="{72699D15-D94C-46FA-ABBD-D108E6AA15DC}"/>
                  </a:ext>
                </a:extLst>
              </p:cNvPr>
              <p:cNvPicPr/>
              <p:nvPr/>
            </p:nvPicPr>
            <p:blipFill>
              <a:blip r:embed="rId103"/>
              <a:stretch>
                <a:fillRect/>
              </a:stretch>
            </p:blipFill>
            <p:spPr>
              <a:xfrm>
                <a:off x="1566512" y="1373678"/>
                <a:ext cx="1122840" cy="697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86" name="Ink 185">
                <a:extLst>
                  <a:ext uri="{FF2B5EF4-FFF2-40B4-BE49-F238E27FC236}">
                    <a16:creationId xmlns:a16="http://schemas.microsoft.com/office/drawing/2014/main" id="{2622D2A9-AB15-4EFC-97E5-DC402A64F51B}"/>
                  </a:ext>
                </a:extLst>
              </p14:cNvPr>
              <p14:cNvContentPartPr/>
              <p14:nvPr/>
            </p14:nvContentPartPr>
            <p14:xfrm>
              <a:off x="7108712" y="5013998"/>
              <a:ext cx="92880" cy="1805760"/>
            </p14:xfrm>
          </p:contentPart>
        </mc:Choice>
        <mc:Fallback>
          <p:pic>
            <p:nvPicPr>
              <p:cNvPr id="186" name="Ink 185">
                <a:extLst>
                  <a:ext uri="{FF2B5EF4-FFF2-40B4-BE49-F238E27FC236}">
                    <a16:creationId xmlns:a16="http://schemas.microsoft.com/office/drawing/2014/main" id="{2622D2A9-AB15-4EFC-97E5-DC402A64F51B}"/>
                  </a:ext>
                </a:extLst>
              </p:cNvPr>
              <p:cNvPicPr/>
              <p:nvPr/>
            </p:nvPicPr>
            <p:blipFill>
              <a:blip r:embed="rId105"/>
              <a:stretch>
                <a:fillRect/>
              </a:stretch>
            </p:blipFill>
            <p:spPr>
              <a:xfrm>
                <a:off x="7100072" y="5005358"/>
                <a:ext cx="110520" cy="1823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93" name="Ink 192">
                <a:extLst>
                  <a:ext uri="{FF2B5EF4-FFF2-40B4-BE49-F238E27FC236}">
                    <a16:creationId xmlns:a16="http://schemas.microsoft.com/office/drawing/2014/main" id="{C88D2F7B-6AE6-4E67-972D-FEEA97125438}"/>
                  </a:ext>
                </a:extLst>
              </p14:cNvPr>
              <p14:cNvContentPartPr/>
              <p14:nvPr/>
            </p14:nvContentPartPr>
            <p14:xfrm>
              <a:off x="9085112" y="4871798"/>
              <a:ext cx="36000" cy="430920"/>
            </p14:xfrm>
          </p:contentPart>
        </mc:Choice>
        <mc:Fallback>
          <p:pic>
            <p:nvPicPr>
              <p:cNvPr id="193" name="Ink 192">
                <a:extLst>
                  <a:ext uri="{FF2B5EF4-FFF2-40B4-BE49-F238E27FC236}">
                    <a16:creationId xmlns:a16="http://schemas.microsoft.com/office/drawing/2014/main" id="{C88D2F7B-6AE6-4E67-972D-FEEA97125438}"/>
                  </a:ext>
                </a:extLst>
              </p:cNvPr>
              <p:cNvPicPr/>
              <p:nvPr/>
            </p:nvPicPr>
            <p:blipFill>
              <a:blip r:embed="rId107"/>
              <a:stretch>
                <a:fillRect/>
              </a:stretch>
            </p:blipFill>
            <p:spPr>
              <a:xfrm>
                <a:off x="9076112" y="4863158"/>
                <a:ext cx="536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00" name="Ink 199">
                <a:extLst>
                  <a:ext uri="{FF2B5EF4-FFF2-40B4-BE49-F238E27FC236}">
                    <a16:creationId xmlns:a16="http://schemas.microsoft.com/office/drawing/2014/main" id="{B46D24E8-8893-4ADB-A45A-6A591E4B0D1B}"/>
                  </a:ext>
                </a:extLst>
              </p14:cNvPr>
              <p14:cNvContentPartPr/>
              <p14:nvPr/>
            </p14:nvContentPartPr>
            <p14:xfrm>
              <a:off x="9276992" y="4884758"/>
              <a:ext cx="1179720" cy="382320"/>
            </p14:xfrm>
          </p:contentPart>
        </mc:Choice>
        <mc:Fallback>
          <p:pic>
            <p:nvPicPr>
              <p:cNvPr id="200" name="Ink 199">
                <a:extLst>
                  <a:ext uri="{FF2B5EF4-FFF2-40B4-BE49-F238E27FC236}">
                    <a16:creationId xmlns:a16="http://schemas.microsoft.com/office/drawing/2014/main" id="{B46D24E8-8893-4ADB-A45A-6A591E4B0D1B}"/>
                  </a:ext>
                </a:extLst>
              </p:cNvPr>
              <p:cNvPicPr/>
              <p:nvPr/>
            </p:nvPicPr>
            <p:blipFill>
              <a:blip r:embed="rId109"/>
              <a:stretch>
                <a:fillRect/>
              </a:stretch>
            </p:blipFill>
            <p:spPr>
              <a:xfrm>
                <a:off x="9268352" y="4876118"/>
                <a:ext cx="119736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01" name="Ink 200">
                <a:extLst>
                  <a:ext uri="{FF2B5EF4-FFF2-40B4-BE49-F238E27FC236}">
                    <a16:creationId xmlns:a16="http://schemas.microsoft.com/office/drawing/2014/main" id="{C81CC008-79A1-4FC0-90AD-6DAC99F97B7C}"/>
                  </a:ext>
                </a:extLst>
              </p14:cNvPr>
              <p14:cNvContentPartPr/>
              <p14:nvPr/>
            </p14:nvContentPartPr>
            <p14:xfrm>
              <a:off x="7941032" y="4856318"/>
              <a:ext cx="998280" cy="304920"/>
            </p14:xfrm>
          </p:contentPart>
        </mc:Choice>
        <mc:Fallback>
          <p:pic>
            <p:nvPicPr>
              <p:cNvPr id="201" name="Ink 200">
                <a:extLst>
                  <a:ext uri="{FF2B5EF4-FFF2-40B4-BE49-F238E27FC236}">
                    <a16:creationId xmlns:a16="http://schemas.microsoft.com/office/drawing/2014/main" id="{C81CC008-79A1-4FC0-90AD-6DAC99F97B7C}"/>
                  </a:ext>
                </a:extLst>
              </p:cNvPr>
              <p:cNvPicPr/>
              <p:nvPr/>
            </p:nvPicPr>
            <p:blipFill>
              <a:blip r:embed="rId111"/>
              <a:stretch>
                <a:fillRect/>
              </a:stretch>
            </p:blipFill>
            <p:spPr>
              <a:xfrm>
                <a:off x="7932032" y="4847318"/>
                <a:ext cx="10159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29" name="Ink 228">
                <a:extLst>
                  <a:ext uri="{FF2B5EF4-FFF2-40B4-BE49-F238E27FC236}">
                    <a16:creationId xmlns:a16="http://schemas.microsoft.com/office/drawing/2014/main" id="{4747C61E-13F5-46C6-AEF9-C10327664D84}"/>
                  </a:ext>
                </a:extLst>
              </p14:cNvPr>
              <p14:cNvContentPartPr/>
              <p14:nvPr/>
            </p14:nvContentPartPr>
            <p14:xfrm>
              <a:off x="8698112" y="6245558"/>
              <a:ext cx="1035000" cy="331920"/>
            </p14:xfrm>
          </p:contentPart>
        </mc:Choice>
        <mc:Fallback>
          <p:pic>
            <p:nvPicPr>
              <p:cNvPr id="229" name="Ink 228">
                <a:extLst>
                  <a:ext uri="{FF2B5EF4-FFF2-40B4-BE49-F238E27FC236}">
                    <a16:creationId xmlns:a16="http://schemas.microsoft.com/office/drawing/2014/main" id="{4747C61E-13F5-46C6-AEF9-C10327664D84}"/>
                  </a:ext>
                </a:extLst>
              </p:cNvPr>
              <p:cNvPicPr/>
              <p:nvPr/>
            </p:nvPicPr>
            <p:blipFill>
              <a:blip r:embed="rId113"/>
              <a:stretch>
                <a:fillRect/>
              </a:stretch>
            </p:blipFill>
            <p:spPr>
              <a:xfrm>
                <a:off x="8689112" y="6236568"/>
                <a:ext cx="1052640" cy="349541"/>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30" name="Ink 229">
                <a:extLst>
                  <a:ext uri="{FF2B5EF4-FFF2-40B4-BE49-F238E27FC236}">
                    <a16:creationId xmlns:a16="http://schemas.microsoft.com/office/drawing/2014/main" id="{F5ECD241-898C-4269-A057-06E8F133729C}"/>
                  </a:ext>
                </a:extLst>
              </p14:cNvPr>
              <p14:cNvContentPartPr/>
              <p14:nvPr/>
            </p14:nvContentPartPr>
            <p14:xfrm>
              <a:off x="7691552" y="5454998"/>
              <a:ext cx="4299120" cy="673920"/>
            </p14:xfrm>
          </p:contentPart>
        </mc:Choice>
        <mc:Fallback>
          <p:pic>
            <p:nvPicPr>
              <p:cNvPr id="230" name="Ink 229">
                <a:extLst>
                  <a:ext uri="{FF2B5EF4-FFF2-40B4-BE49-F238E27FC236}">
                    <a16:creationId xmlns:a16="http://schemas.microsoft.com/office/drawing/2014/main" id="{F5ECD241-898C-4269-A057-06E8F133729C}"/>
                  </a:ext>
                </a:extLst>
              </p:cNvPr>
              <p:cNvPicPr/>
              <p:nvPr/>
            </p:nvPicPr>
            <p:blipFill>
              <a:blip r:embed="rId115"/>
              <a:stretch>
                <a:fillRect/>
              </a:stretch>
            </p:blipFill>
            <p:spPr>
              <a:xfrm>
                <a:off x="7682911" y="5446358"/>
                <a:ext cx="4316761" cy="691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33" name="Ink 232">
                <a:extLst>
                  <a:ext uri="{FF2B5EF4-FFF2-40B4-BE49-F238E27FC236}">
                    <a16:creationId xmlns:a16="http://schemas.microsoft.com/office/drawing/2014/main" id="{EEB3A554-05E1-4737-8021-9B8D2F61CB9C}"/>
                  </a:ext>
                </a:extLst>
              </p14:cNvPr>
              <p14:cNvContentPartPr/>
              <p14:nvPr/>
            </p14:nvContentPartPr>
            <p14:xfrm>
              <a:off x="9929312" y="6286958"/>
              <a:ext cx="1217520" cy="349920"/>
            </p14:xfrm>
          </p:contentPart>
        </mc:Choice>
        <mc:Fallback>
          <p:pic>
            <p:nvPicPr>
              <p:cNvPr id="233" name="Ink 232">
                <a:extLst>
                  <a:ext uri="{FF2B5EF4-FFF2-40B4-BE49-F238E27FC236}">
                    <a16:creationId xmlns:a16="http://schemas.microsoft.com/office/drawing/2014/main" id="{EEB3A554-05E1-4737-8021-9B8D2F61CB9C}"/>
                  </a:ext>
                </a:extLst>
              </p:cNvPr>
              <p:cNvPicPr/>
              <p:nvPr/>
            </p:nvPicPr>
            <p:blipFill>
              <a:blip r:embed="rId117"/>
              <a:stretch>
                <a:fillRect/>
              </a:stretch>
            </p:blipFill>
            <p:spPr>
              <a:xfrm>
                <a:off x="9920312" y="6278318"/>
                <a:ext cx="123516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36" name="Ink 235">
                <a:extLst>
                  <a:ext uri="{FF2B5EF4-FFF2-40B4-BE49-F238E27FC236}">
                    <a16:creationId xmlns:a16="http://schemas.microsoft.com/office/drawing/2014/main" id="{0F7F782D-BC6A-4CDF-8AAE-DA635B8BE7D4}"/>
                  </a:ext>
                </a:extLst>
              </p14:cNvPr>
              <p14:cNvContentPartPr/>
              <p14:nvPr/>
            </p14:nvContentPartPr>
            <p14:xfrm>
              <a:off x="10563632" y="4227038"/>
              <a:ext cx="916200" cy="407160"/>
            </p14:xfrm>
          </p:contentPart>
        </mc:Choice>
        <mc:Fallback>
          <p:pic>
            <p:nvPicPr>
              <p:cNvPr id="236" name="Ink 235">
                <a:extLst>
                  <a:ext uri="{FF2B5EF4-FFF2-40B4-BE49-F238E27FC236}">
                    <a16:creationId xmlns:a16="http://schemas.microsoft.com/office/drawing/2014/main" id="{0F7F782D-BC6A-4CDF-8AAE-DA635B8BE7D4}"/>
                  </a:ext>
                </a:extLst>
              </p:cNvPr>
              <p:cNvPicPr/>
              <p:nvPr/>
            </p:nvPicPr>
            <p:blipFill>
              <a:blip r:embed="rId119"/>
              <a:stretch>
                <a:fillRect/>
              </a:stretch>
            </p:blipFill>
            <p:spPr>
              <a:xfrm>
                <a:off x="10554992" y="4218390"/>
                <a:ext cx="933840" cy="424816"/>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0" name="Ink 239">
                <a:extLst>
                  <a:ext uri="{FF2B5EF4-FFF2-40B4-BE49-F238E27FC236}">
                    <a16:creationId xmlns:a16="http://schemas.microsoft.com/office/drawing/2014/main" id="{F381A649-8353-4812-992B-19250E5B777E}"/>
                  </a:ext>
                </a:extLst>
              </p14:cNvPr>
              <p14:cNvContentPartPr/>
              <p14:nvPr/>
            </p14:nvContentPartPr>
            <p14:xfrm>
              <a:off x="10525832" y="3338918"/>
              <a:ext cx="812520" cy="412200"/>
            </p14:xfrm>
          </p:contentPart>
        </mc:Choice>
        <mc:Fallback>
          <p:pic>
            <p:nvPicPr>
              <p:cNvPr id="240" name="Ink 239">
                <a:extLst>
                  <a:ext uri="{FF2B5EF4-FFF2-40B4-BE49-F238E27FC236}">
                    <a16:creationId xmlns:a16="http://schemas.microsoft.com/office/drawing/2014/main" id="{F381A649-8353-4812-992B-19250E5B777E}"/>
                  </a:ext>
                </a:extLst>
              </p:cNvPr>
              <p:cNvPicPr/>
              <p:nvPr/>
            </p:nvPicPr>
            <p:blipFill>
              <a:blip r:embed="rId121"/>
              <a:stretch>
                <a:fillRect/>
              </a:stretch>
            </p:blipFill>
            <p:spPr>
              <a:xfrm>
                <a:off x="10516832" y="3329910"/>
                <a:ext cx="830160" cy="429855"/>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44" name="Ink 243">
                <a:extLst>
                  <a:ext uri="{FF2B5EF4-FFF2-40B4-BE49-F238E27FC236}">
                    <a16:creationId xmlns:a16="http://schemas.microsoft.com/office/drawing/2014/main" id="{6035A5BD-BB63-41B1-A556-9614EF2362AB}"/>
                  </a:ext>
                </a:extLst>
              </p14:cNvPr>
              <p14:cNvContentPartPr/>
              <p14:nvPr/>
            </p14:nvContentPartPr>
            <p14:xfrm>
              <a:off x="4866272" y="1572038"/>
              <a:ext cx="2290680" cy="3096000"/>
            </p14:xfrm>
          </p:contentPart>
        </mc:Choice>
        <mc:Fallback>
          <p:pic>
            <p:nvPicPr>
              <p:cNvPr id="244" name="Ink 243">
                <a:extLst>
                  <a:ext uri="{FF2B5EF4-FFF2-40B4-BE49-F238E27FC236}">
                    <a16:creationId xmlns:a16="http://schemas.microsoft.com/office/drawing/2014/main" id="{6035A5BD-BB63-41B1-A556-9614EF2362AB}"/>
                  </a:ext>
                </a:extLst>
              </p:cNvPr>
              <p:cNvPicPr/>
              <p:nvPr/>
            </p:nvPicPr>
            <p:blipFill>
              <a:blip r:embed="rId123"/>
              <a:stretch>
                <a:fillRect/>
              </a:stretch>
            </p:blipFill>
            <p:spPr>
              <a:xfrm>
                <a:off x="4857273" y="1563398"/>
                <a:ext cx="2308317" cy="3113640"/>
              </a:xfrm>
              <a:prstGeom prst="rect">
                <a:avLst/>
              </a:prstGeom>
            </p:spPr>
          </p:pic>
        </mc:Fallback>
      </mc:AlternateContent>
    </p:spTree>
    <p:extLst>
      <p:ext uri="{BB962C8B-B14F-4D97-AF65-F5344CB8AC3E}">
        <p14:creationId xmlns:p14="http://schemas.microsoft.com/office/powerpoint/2010/main" val="270563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E686B3B2-6A52-41C0-80B4-CDE4CEC93C83}"/>
                  </a:ext>
                </a:extLst>
              </p14:cNvPr>
              <p14:cNvContentPartPr/>
              <p14:nvPr/>
            </p14:nvContentPartPr>
            <p14:xfrm>
              <a:off x="5792552" y="319958"/>
              <a:ext cx="1216080" cy="370800"/>
            </p14:xfrm>
          </p:contentPart>
        </mc:Choice>
        <mc:Fallback>
          <p:pic>
            <p:nvPicPr>
              <p:cNvPr id="22" name="Ink 21">
                <a:extLst>
                  <a:ext uri="{FF2B5EF4-FFF2-40B4-BE49-F238E27FC236}">
                    <a16:creationId xmlns:a16="http://schemas.microsoft.com/office/drawing/2014/main" id="{E686B3B2-6A52-41C0-80B4-CDE4CEC93C83}"/>
                  </a:ext>
                </a:extLst>
              </p:cNvPr>
              <p:cNvPicPr/>
              <p:nvPr/>
            </p:nvPicPr>
            <p:blipFill>
              <a:blip r:embed="rId3"/>
              <a:stretch>
                <a:fillRect/>
              </a:stretch>
            </p:blipFill>
            <p:spPr>
              <a:xfrm>
                <a:off x="5783555" y="311310"/>
                <a:ext cx="1233715" cy="38845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1538C0CD-DF20-41FC-B00B-E65A1E6BC80B}"/>
                  </a:ext>
                </a:extLst>
              </p14:cNvPr>
              <p14:cNvContentPartPr/>
              <p14:nvPr/>
            </p14:nvContentPartPr>
            <p14:xfrm>
              <a:off x="5099192" y="306278"/>
              <a:ext cx="307800" cy="352080"/>
            </p14:xfrm>
          </p:contentPart>
        </mc:Choice>
        <mc:Fallback>
          <p:pic>
            <p:nvPicPr>
              <p:cNvPr id="23" name="Ink 22">
                <a:extLst>
                  <a:ext uri="{FF2B5EF4-FFF2-40B4-BE49-F238E27FC236}">
                    <a16:creationId xmlns:a16="http://schemas.microsoft.com/office/drawing/2014/main" id="{1538C0CD-DF20-41FC-B00B-E65A1E6BC80B}"/>
                  </a:ext>
                </a:extLst>
              </p:cNvPr>
              <p:cNvPicPr/>
              <p:nvPr/>
            </p:nvPicPr>
            <p:blipFill>
              <a:blip r:embed="rId5"/>
              <a:stretch>
                <a:fillRect/>
              </a:stretch>
            </p:blipFill>
            <p:spPr>
              <a:xfrm>
                <a:off x="5090192" y="297287"/>
                <a:ext cx="325440" cy="36970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DF85A146-28D1-4A22-81D9-551DDA6A758E}"/>
                  </a:ext>
                </a:extLst>
              </p14:cNvPr>
              <p14:cNvContentPartPr/>
              <p14:nvPr/>
            </p14:nvContentPartPr>
            <p14:xfrm>
              <a:off x="3416912" y="366758"/>
              <a:ext cx="1351800" cy="309240"/>
            </p14:xfrm>
          </p:contentPart>
        </mc:Choice>
        <mc:Fallback>
          <p:pic>
            <p:nvPicPr>
              <p:cNvPr id="24" name="Ink 23">
                <a:extLst>
                  <a:ext uri="{FF2B5EF4-FFF2-40B4-BE49-F238E27FC236}">
                    <a16:creationId xmlns:a16="http://schemas.microsoft.com/office/drawing/2014/main" id="{DF85A146-28D1-4A22-81D9-551DDA6A758E}"/>
                  </a:ext>
                </a:extLst>
              </p:cNvPr>
              <p:cNvPicPr/>
              <p:nvPr/>
            </p:nvPicPr>
            <p:blipFill>
              <a:blip r:embed="rId7"/>
              <a:stretch>
                <a:fillRect/>
              </a:stretch>
            </p:blipFill>
            <p:spPr>
              <a:xfrm>
                <a:off x="3408272" y="357758"/>
                <a:ext cx="13694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15D1942E-D3AE-4AC3-B6D2-18866757ED02}"/>
                  </a:ext>
                </a:extLst>
              </p14:cNvPr>
              <p14:cNvContentPartPr/>
              <p14:nvPr/>
            </p14:nvContentPartPr>
            <p14:xfrm>
              <a:off x="2078072" y="351278"/>
              <a:ext cx="986760" cy="306000"/>
            </p14:xfrm>
          </p:contentPart>
        </mc:Choice>
        <mc:Fallback>
          <p:pic>
            <p:nvPicPr>
              <p:cNvPr id="25" name="Ink 24">
                <a:extLst>
                  <a:ext uri="{FF2B5EF4-FFF2-40B4-BE49-F238E27FC236}">
                    <a16:creationId xmlns:a16="http://schemas.microsoft.com/office/drawing/2014/main" id="{15D1942E-D3AE-4AC3-B6D2-18866757ED02}"/>
                  </a:ext>
                </a:extLst>
              </p:cNvPr>
              <p:cNvPicPr/>
              <p:nvPr/>
            </p:nvPicPr>
            <p:blipFill>
              <a:blip r:embed="rId9"/>
              <a:stretch>
                <a:fillRect/>
              </a:stretch>
            </p:blipFill>
            <p:spPr>
              <a:xfrm>
                <a:off x="2069072" y="342638"/>
                <a:ext cx="10044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6" name="Ink 25">
                <a:extLst>
                  <a:ext uri="{FF2B5EF4-FFF2-40B4-BE49-F238E27FC236}">
                    <a16:creationId xmlns:a16="http://schemas.microsoft.com/office/drawing/2014/main" id="{A56814FE-1FF2-4864-93D7-DE8A42021BB1}"/>
                  </a:ext>
                </a:extLst>
              </p14:cNvPr>
              <p14:cNvContentPartPr/>
              <p14:nvPr/>
            </p14:nvContentPartPr>
            <p14:xfrm>
              <a:off x="816272" y="291158"/>
              <a:ext cx="1030320" cy="394560"/>
            </p14:xfrm>
          </p:contentPart>
        </mc:Choice>
        <mc:Fallback>
          <p:pic>
            <p:nvPicPr>
              <p:cNvPr id="26" name="Ink 25">
                <a:extLst>
                  <a:ext uri="{FF2B5EF4-FFF2-40B4-BE49-F238E27FC236}">
                    <a16:creationId xmlns:a16="http://schemas.microsoft.com/office/drawing/2014/main" id="{A56814FE-1FF2-4864-93D7-DE8A42021BB1}"/>
                  </a:ext>
                </a:extLst>
              </p:cNvPr>
              <p:cNvPicPr/>
              <p:nvPr/>
            </p:nvPicPr>
            <p:blipFill>
              <a:blip r:embed="rId11"/>
              <a:stretch>
                <a:fillRect/>
              </a:stretch>
            </p:blipFill>
            <p:spPr>
              <a:xfrm>
                <a:off x="807272" y="282158"/>
                <a:ext cx="104796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1F219808-D068-4D1D-AD5B-5843628B3BC3}"/>
                  </a:ext>
                </a:extLst>
              </p14:cNvPr>
              <p14:cNvContentPartPr/>
              <p14:nvPr/>
            </p14:nvContentPartPr>
            <p14:xfrm>
              <a:off x="7705232" y="377918"/>
              <a:ext cx="394560" cy="249120"/>
            </p14:xfrm>
          </p:contentPart>
        </mc:Choice>
        <mc:Fallback>
          <p:pic>
            <p:nvPicPr>
              <p:cNvPr id="29" name="Ink 28">
                <a:extLst>
                  <a:ext uri="{FF2B5EF4-FFF2-40B4-BE49-F238E27FC236}">
                    <a16:creationId xmlns:a16="http://schemas.microsoft.com/office/drawing/2014/main" id="{1F219808-D068-4D1D-AD5B-5843628B3BC3}"/>
                  </a:ext>
                </a:extLst>
              </p:cNvPr>
              <p:cNvPicPr/>
              <p:nvPr/>
            </p:nvPicPr>
            <p:blipFill>
              <a:blip r:embed="rId13"/>
              <a:stretch>
                <a:fillRect/>
              </a:stretch>
            </p:blipFill>
            <p:spPr>
              <a:xfrm>
                <a:off x="7696592" y="368918"/>
                <a:ext cx="4122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FE285982-4980-4B85-BE10-D5F9A89C3D22}"/>
                  </a:ext>
                </a:extLst>
              </p14:cNvPr>
              <p14:cNvContentPartPr/>
              <p14:nvPr/>
            </p14:nvContentPartPr>
            <p14:xfrm>
              <a:off x="9877112" y="309878"/>
              <a:ext cx="976680" cy="359640"/>
            </p14:xfrm>
          </p:contentPart>
        </mc:Choice>
        <mc:Fallback>
          <p:pic>
            <p:nvPicPr>
              <p:cNvPr id="37" name="Ink 36">
                <a:extLst>
                  <a:ext uri="{FF2B5EF4-FFF2-40B4-BE49-F238E27FC236}">
                    <a16:creationId xmlns:a16="http://schemas.microsoft.com/office/drawing/2014/main" id="{FE285982-4980-4B85-BE10-D5F9A89C3D22}"/>
                  </a:ext>
                </a:extLst>
              </p:cNvPr>
              <p:cNvPicPr/>
              <p:nvPr/>
            </p:nvPicPr>
            <p:blipFill>
              <a:blip r:embed="rId15"/>
              <a:stretch>
                <a:fillRect/>
              </a:stretch>
            </p:blipFill>
            <p:spPr>
              <a:xfrm>
                <a:off x="9868472" y="301229"/>
                <a:ext cx="994320" cy="377298"/>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8" name="Ink 37">
                <a:extLst>
                  <a:ext uri="{FF2B5EF4-FFF2-40B4-BE49-F238E27FC236}">
                    <a16:creationId xmlns:a16="http://schemas.microsoft.com/office/drawing/2014/main" id="{B1F95824-9192-4C56-95BD-1DB107D7F1CA}"/>
                  </a:ext>
                </a:extLst>
              </p14:cNvPr>
              <p14:cNvContentPartPr/>
              <p14:nvPr/>
            </p14:nvContentPartPr>
            <p14:xfrm>
              <a:off x="9289952" y="318878"/>
              <a:ext cx="266760" cy="344520"/>
            </p14:xfrm>
          </p:contentPart>
        </mc:Choice>
        <mc:Fallback>
          <p:pic>
            <p:nvPicPr>
              <p:cNvPr id="38" name="Ink 37">
                <a:extLst>
                  <a:ext uri="{FF2B5EF4-FFF2-40B4-BE49-F238E27FC236}">
                    <a16:creationId xmlns:a16="http://schemas.microsoft.com/office/drawing/2014/main" id="{B1F95824-9192-4C56-95BD-1DB107D7F1CA}"/>
                  </a:ext>
                </a:extLst>
              </p:cNvPr>
              <p:cNvPicPr/>
              <p:nvPr/>
            </p:nvPicPr>
            <p:blipFill>
              <a:blip r:embed="rId17"/>
              <a:stretch>
                <a:fillRect/>
              </a:stretch>
            </p:blipFill>
            <p:spPr>
              <a:xfrm>
                <a:off x="9280964" y="310229"/>
                <a:ext cx="284376" cy="362178"/>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9" name="Ink 38">
                <a:extLst>
                  <a:ext uri="{FF2B5EF4-FFF2-40B4-BE49-F238E27FC236}">
                    <a16:creationId xmlns:a16="http://schemas.microsoft.com/office/drawing/2014/main" id="{100E79DB-5562-4EC9-A7F4-6A807F24D19B}"/>
                  </a:ext>
                </a:extLst>
              </p14:cNvPr>
              <p14:cNvContentPartPr/>
              <p14:nvPr/>
            </p14:nvContentPartPr>
            <p14:xfrm>
              <a:off x="8269352" y="330398"/>
              <a:ext cx="713880" cy="313920"/>
            </p14:xfrm>
          </p:contentPart>
        </mc:Choice>
        <mc:Fallback>
          <p:pic>
            <p:nvPicPr>
              <p:cNvPr id="39" name="Ink 38">
                <a:extLst>
                  <a:ext uri="{FF2B5EF4-FFF2-40B4-BE49-F238E27FC236}">
                    <a16:creationId xmlns:a16="http://schemas.microsoft.com/office/drawing/2014/main" id="{100E79DB-5562-4EC9-A7F4-6A807F24D19B}"/>
                  </a:ext>
                </a:extLst>
              </p:cNvPr>
              <p:cNvPicPr/>
              <p:nvPr/>
            </p:nvPicPr>
            <p:blipFill>
              <a:blip r:embed="rId19"/>
              <a:stretch>
                <a:fillRect/>
              </a:stretch>
            </p:blipFill>
            <p:spPr>
              <a:xfrm>
                <a:off x="8260352" y="321758"/>
                <a:ext cx="7315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Ink 39">
                <a:extLst>
                  <a:ext uri="{FF2B5EF4-FFF2-40B4-BE49-F238E27FC236}">
                    <a16:creationId xmlns:a16="http://schemas.microsoft.com/office/drawing/2014/main" id="{2EBFA05A-A43B-46EB-A3AA-B7DE41E011FC}"/>
                  </a:ext>
                </a:extLst>
              </p14:cNvPr>
              <p14:cNvContentPartPr/>
              <p14:nvPr/>
            </p14:nvContentPartPr>
            <p14:xfrm>
              <a:off x="7154792" y="632438"/>
              <a:ext cx="61920" cy="238680"/>
            </p14:xfrm>
          </p:contentPart>
        </mc:Choice>
        <mc:Fallback>
          <p:pic>
            <p:nvPicPr>
              <p:cNvPr id="40" name="Ink 39">
                <a:extLst>
                  <a:ext uri="{FF2B5EF4-FFF2-40B4-BE49-F238E27FC236}">
                    <a16:creationId xmlns:a16="http://schemas.microsoft.com/office/drawing/2014/main" id="{2EBFA05A-A43B-46EB-A3AA-B7DE41E011FC}"/>
                  </a:ext>
                </a:extLst>
              </p:cNvPr>
              <p:cNvPicPr/>
              <p:nvPr/>
            </p:nvPicPr>
            <p:blipFill>
              <a:blip r:embed="rId21"/>
              <a:stretch>
                <a:fillRect/>
              </a:stretch>
            </p:blipFill>
            <p:spPr>
              <a:xfrm>
                <a:off x="7146152" y="623798"/>
                <a:ext cx="795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8" name="Ink 47">
                <a:extLst>
                  <a:ext uri="{FF2B5EF4-FFF2-40B4-BE49-F238E27FC236}">
                    <a16:creationId xmlns:a16="http://schemas.microsoft.com/office/drawing/2014/main" id="{9D07161F-E3BB-43AF-BB0F-39B7EB1CE494}"/>
                  </a:ext>
                </a:extLst>
              </p14:cNvPr>
              <p14:cNvContentPartPr/>
              <p14:nvPr/>
            </p14:nvContentPartPr>
            <p14:xfrm>
              <a:off x="3941072" y="1187198"/>
              <a:ext cx="563040" cy="308880"/>
            </p14:xfrm>
          </p:contentPart>
        </mc:Choice>
        <mc:Fallback>
          <p:pic>
            <p:nvPicPr>
              <p:cNvPr id="48" name="Ink 47">
                <a:extLst>
                  <a:ext uri="{FF2B5EF4-FFF2-40B4-BE49-F238E27FC236}">
                    <a16:creationId xmlns:a16="http://schemas.microsoft.com/office/drawing/2014/main" id="{9D07161F-E3BB-43AF-BB0F-39B7EB1CE494}"/>
                  </a:ext>
                </a:extLst>
              </p:cNvPr>
              <p:cNvPicPr/>
              <p:nvPr/>
            </p:nvPicPr>
            <p:blipFill>
              <a:blip r:embed="rId23"/>
              <a:stretch>
                <a:fillRect/>
              </a:stretch>
            </p:blipFill>
            <p:spPr>
              <a:xfrm>
                <a:off x="3932432" y="1178198"/>
                <a:ext cx="5806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3" name="Ink 52">
                <a:extLst>
                  <a:ext uri="{FF2B5EF4-FFF2-40B4-BE49-F238E27FC236}">
                    <a16:creationId xmlns:a16="http://schemas.microsoft.com/office/drawing/2014/main" id="{28D6FB7A-FBD3-4496-8527-C793F31D8ACF}"/>
                  </a:ext>
                </a:extLst>
              </p14:cNvPr>
              <p14:cNvContentPartPr/>
              <p14:nvPr/>
            </p14:nvContentPartPr>
            <p14:xfrm>
              <a:off x="5748992" y="1103318"/>
              <a:ext cx="29520" cy="63360"/>
            </p14:xfrm>
          </p:contentPart>
        </mc:Choice>
        <mc:Fallback>
          <p:pic>
            <p:nvPicPr>
              <p:cNvPr id="53" name="Ink 52">
                <a:extLst>
                  <a:ext uri="{FF2B5EF4-FFF2-40B4-BE49-F238E27FC236}">
                    <a16:creationId xmlns:a16="http://schemas.microsoft.com/office/drawing/2014/main" id="{28D6FB7A-FBD3-4496-8527-C793F31D8ACF}"/>
                  </a:ext>
                </a:extLst>
              </p:cNvPr>
              <p:cNvPicPr/>
              <p:nvPr/>
            </p:nvPicPr>
            <p:blipFill>
              <a:blip r:embed="rId25"/>
              <a:stretch>
                <a:fillRect/>
              </a:stretch>
            </p:blipFill>
            <p:spPr>
              <a:xfrm>
                <a:off x="5739992" y="1094318"/>
                <a:ext cx="471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1" name="Ink 60">
                <a:extLst>
                  <a:ext uri="{FF2B5EF4-FFF2-40B4-BE49-F238E27FC236}">
                    <a16:creationId xmlns:a16="http://schemas.microsoft.com/office/drawing/2014/main" id="{8930C767-95A5-487F-81A2-733669E54124}"/>
                  </a:ext>
                </a:extLst>
              </p14:cNvPr>
              <p14:cNvContentPartPr/>
              <p14:nvPr/>
            </p14:nvContentPartPr>
            <p14:xfrm>
              <a:off x="5377832" y="365678"/>
              <a:ext cx="1448280" cy="111240"/>
            </p14:xfrm>
          </p:contentPart>
        </mc:Choice>
        <mc:Fallback>
          <p:pic>
            <p:nvPicPr>
              <p:cNvPr id="61" name="Ink 60">
                <a:extLst>
                  <a:ext uri="{FF2B5EF4-FFF2-40B4-BE49-F238E27FC236}">
                    <a16:creationId xmlns:a16="http://schemas.microsoft.com/office/drawing/2014/main" id="{8930C767-95A5-487F-81A2-733669E54124}"/>
                  </a:ext>
                </a:extLst>
              </p:cNvPr>
              <p:cNvPicPr/>
              <p:nvPr/>
            </p:nvPicPr>
            <p:blipFill>
              <a:blip r:embed="rId27"/>
              <a:stretch>
                <a:fillRect/>
              </a:stretch>
            </p:blipFill>
            <p:spPr>
              <a:xfrm>
                <a:off x="5323832" y="258038"/>
                <a:ext cx="15559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2" name="Ink 61">
                <a:extLst>
                  <a:ext uri="{FF2B5EF4-FFF2-40B4-BE49-F238E27FC236}">
                    <a16:creationId xmlns:a16="http://schemas.microsoft.com/office/drawing/2014/main" id="{264A00A0-F432-4193-81C6-1A94BAA5AC3C}"/>
                  </a:ext>
                </a:extLst>
              </p14:cNvPr>
              <p14:cNvContentPartPr/>
              <p14:nvPr/>
            </p14:nvContentPartPr>
            <p14:xfrm>
              <a:off x="5348672" y="525518"/>
              <a:ext cx="2001240" cy="105840"/>
            </p14:xfrm>
          </p:contentPart>
        </mc:Choice>
        <mc:Fallback>
          <p:pic>
            <p:nvPicPr>
              <p:cNvPr id="62" name="Ink 61">
                <a:extLst>
                  <a:ext uri="{FF2B5EF4-FFF2-40B4-BE49-F238E27FC236}">
                    <a16:creationId xmlns:a16="http://schemas.microsoft.com/office/drawing/2014/main" id="{264A00A0-F432-4193-81C6-1A94BAA5AC3C}"/>
                  </a:ext>
                </a:extLst>
              </p:cNvPr>
              <p:cNvPicPr/>
              <p:nvPr/>
            </p:nvPicPr>
            <p:blipFill>
              <a:blip r:embed="rId29"/>
              <a:stretch>
                <a:fillRect/>
              </a:stretch>
            </p:blipFill>
            <p:spPr>
              <a:xfrm>
                <a:off x="5295032" y="417878"/>
                <a:ext cx="21088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5" name="Ink 64">
                <a:extLst>
                  <a:ext uri="{FF2B5EF4-FFF2-40B4-BE49-F238E27FC236}">
                    <a16:creationId xmlns:a16="http://schemas.microsoft.com/office/drawing/2014/main" id="{712960F0-9900-4439-9243-3F251F7861C9}"/>
                  </a:ext>
                </a:extLst>
              </p14:cNvPr>
              <p14:cNvContentPartPr/>
              <p14:nvPr/>
            </p14:nvContentPartPr>
            <p14:xfrm>
              <a:off x="5202512" y="1542158"/>
              <a:ext cx="3065040" cy="130320"/>
            </p14:xfrm>
          </p:contentPart>
        </mc:Choice>
        <mc:Fallback>
          <p:pic>
            <p:nvPicPr>
              <p:cNvPr id="65" name="Ink 64">
                <a:extLst>
                  <a:ext uri="{FF2B5EF4-FFF2-40B4-BE49-F238E27FC236}">
                    <a16:creationId xmlns:a16="http://schemas.microsoft.com/office/drawing/2014/main" id="{712960F0-9900-4439-9243-3F251F7861C9}"/>
                  </a:ext>
                </a:extLst>
              </p:cNvPr>
              <p:cNvPicPr/>
              <p:nvPr/>
            </p:nvPicPr>
            <p:blipFill>
              <a:blip r:embed="rId31"/>
              <a:stretch>
                <a:fillRect/>
              </a:stretch>
            </p:blipFill>
            <p:spPr>
              <a:xfrm>
                <a:off x="5193872" y="1533494"/>
                <a:ext cx="3082680" cy="14800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6" name="Ink 65">
                <a:extLst>
                  <a:ext uri="{FF2B5EF4-FFF2-40B4-BE49-F238E27FC236}">
                    <a16:creationId xmlns:a16="http://schemas.microsoft.com/office/drawing/2014/main" id="{937C0D6F-95BD-438D-BEFE-F170FC9F4A9A}"/>
                  </a:ext>
                </a:extLst>
              </p14:cNvPr>
              <p14:cNvContentPartPr/>
              <p14:nvPr/>
            </p14:nvContentPartPr>
            <p14:xfrm>
              <a:off x="6652592" y="1081718"/>
              <a:ext cx="2050560" cy="369360"/>
            </p14:xfrm>
          </p:contentPart>
        </mc:Choice>
        <mc:Fallback>
          <p:pic>
            <p:nvPicPr>
              <p:cNvPr id="66" name="Ink 65">
                <a:extLst>
                  <a:ext uri="{FF2B5EF4-FFF2-40B4-BE49-F238E27FC236}">
                    <a16:creationId xmlns:a16="http://schemas.microsoft.com/office/drawing/2014/main" id="{937C0D6F-95BD-438D-BEFE-F170FC9F4A9A}"/>
                  </a:ext>
                </a:extLst>
              </p:cNvPr>
              <p:cNvPicPr/>
              <p:nvPr/>
            </p:nvPicPr>
            <p:blipFill>
              <a:blip r:embed="rId33"/>
              <a:stretch>
                <a:fillRect/>
              </a:stretch>
            </p:blipFill>
            <p:spPr>
              <a:xfrm>
                <a:off x="6643950" y="1073078"/>
                <a:ext cx="2068203"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7" name="Ink 66">
                <a:extLst>
                  <a:ext uri="{FF2B5EF4-FFF2-40B4-BE49-F238E27FC236}">
                    <a16:creationId xmlns:a16="http://schemas.microsoft.com/office/drawing/2014/main" id="{063D4BB9-EC3E-4B48-9DFE-1898FAA12166}"/>
                  </a:ext>
                </a:extLst>
              </p14:cNvPr>
              <p14:cNvContentPartPr/>
              <p14:nvPr/>
            </p14:nvContentPartPr>
            <p14:xfrm>
              <a:off x="5747552" y="1222838"/>
              <a:ext cx="337680" cy="236880"/>
            </p14:xfrm>
          </p:contentPart>
        </mc:Choice>
        <mc:Fallback>
          <p:pic>
            <p:nvPicPr>
              <p:cNvPr id="67" name="Ink 66">
                <a:extLst>
                  <a:ext uri="{FF2B5EF4-FFF2-40B4-BE49-F238E27FC236}">
                    <a16:creationId xmlns:a16="http://schemas.microsoft.com/office/drawing/2014/main" id="{063D4BB9-EC3E-4B48-9DFE-1898FAA12166}"/>
                  </a:ext>
                </a:extLst>
              </p:cNvPr>
              <p:cNvPicPr/>
              <p:nvPr/>
            </p:nvPicPr>
            <p:blipFill>
              <a:blip r:embed="rId35"/>
              <a:stretch>
                <a:fillRect/>
              </a:stretch>
            </p:blipFill>
            <p:spPr>
              <a:xfrm>
                <a:off x="5738903" y="1213838"/>
                <a:ext cx="355339"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8" name="Ink 67">
                <a:extLst>
                  <a:ext uri="{FF2B5EF4-FFF2-40B4-BE49-F238E27FC236}">
                    <a16:creationId xmlns:a16="http://schemas.microsoft.com/office/drawing/2014/main" id="{1910B333-F4C1-47E6-A981-C1E8F0268785}"/>
                  </a:ext>
                </a:extLst>
              </p14:cNvPr>
              <p14:cNvContentPartPr/>
              <p14:nvPr/>
            </p14:nvContentPartPr>
            <p14:xfrm>
              <a:off x="5070032" y="1126358"/>
              <a:ext cx="332640" cy="345600"/>
            </p14:xfrm>
          </p:contentPart>
        </mc:Choice>
        <mc:Fallback>
          <p:pic>
            <p:nvPicPr>
              <p:cNvPr id="68" name="Ink 67">
                <a:extLst>
                  <a:ext uri="{FF2B5EF4-FFF2-40B4-BE49-F238E27FC236}">
                    <a16:creationId xmlns:a16="http://schemas.microsoft.com/office/drawing/2014/main" id="{1910B333-F4C1-47E6-A981-C1E8F0268785}"/>
                  </a:ext>
                </a:extLst>
              </p:cNvPr>
              <p:cNvPicPr/>
              <p:nvPr/>
            </p:nvPicPr>
            <p:blipFill>
              <a:blip r:embed="rId37"/>
              <a:stretch>
                <a:fillRect/>
              </a:stretch>
            </p:blipFill>
            <p:spPr>
              <a:xfrm>
                <a:off x="5061042" y="1117718"/>
                <a:ext cx="350261"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9" name="Ink 68">
                <a:extLst>
                  <a:ext uri="{FF2B5EF4-FFF2-40B4-BE49-F238E27FC236}">
                    <a16:creationId xmlns:a16="http://schemas.microsoft.com/office/drawing/2014/main" id="{891A54AA-117D-460A-8C6D-F4E1FCD8557F}"/>
                  </a:ext>
                </a:extLst>
              </p14:cNvPr>
              <p14:cNvContentPartPr/>
              <p14:nvPr/>
            </p14:nvContentPartPr>
            <p14:xfrm>
              <a:off x="2344832" y="1231118"/>
              <a:ext cx="1144080" cy="320040"/>
            </p14:xfrm>
          </p:contentPart>
        </mc:Choice>
        <mc:Fallback>
          <p:pic>
            <p:nvPicPr>
              <p:cNvPr id="69" name="Ink 68">
                <a:extLst>
                  <a:ext uri="{FF2B5EF4-FFF2-40B4-BE49-F238E27FC236}">
                    <a16:creationId xmlns:a16="http://schemas.microsoft.com/office/drawing/2014/main" id="{891A54AA-117D-460A-8C6D-F4E1FCD8557F}"/>
                  </a:ext>
                </a:extLst>
              </p:cNvPr>
              <p:cNvPicPr/>
              <p:nvPr/>
            </p:nvPicPr>
            <p:blipFill>
              <a:blip r:embed="rId39"/>
              <a:stretch>
                <a:fillRect/>
              </a:stretch>
            </p:blipFill>
            <p:spPr>
              <a:xfrm>
                <a:off x="2336192" y="1222118"/>
                <a:ext cx="11617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0" name="Ink 69">
                <a:extLst>
                  <a:ext uri="{FF2B5EF4-FFF2-40B4-BE49-F238E27FC236}">
                    <a16:creationId xmlns:a16="http://schemas.microsoft.com/office/drawing/2014/main" id="{46400DA0-EEEE-41D9-9D7C-D3F43B4040BA}"/>
                  </a:ext>
                </a:extLst>
              </p14:cNvPr>
              <p14:cNvContentPartPr/>
              <p14:nvPr/>
            </p14:nvContentPartPr>
            <p14:xfrm>
              <a:off x="978272" y="1220318"/>
              <a:ext cx="852840" cy="413640"/>
            </p14:xfrm>
          </p:contentPart>
        </mc:Choice>
        <mc:Fallback>
          <p:pic>
            <p:nvPicPr>
              <p:cNvPr id="70" name="Ink 69">
                <a:extLst>
                  <a:ext uri="{FF2B5EF4-FFF2-40B4-BE49-F238E27FC236}">
                    <a16:creationId xmlns:a16="http://schemas.microsoft.com/office/drawing/2014/main" id="{46400DA0-EEEE-41D9-9D7C-D3F43B4040BA}"/>
                  </a:ext>
                </a:extLst>
              </p:cNvPr>
              <p:cNvPicPr/>
              <p:nvPr/>
            </p:nvPicPr>
            <p:blipFill>
              <a:blip r:embed="rId41"/>
              <a:stretch>
                <a:fillRect/>
              </a:stretch>
            </p:blipFill>
            <p:spPr>
              <a:xfrm>
                <a:off x="969276" y="1211678"/>
                <a:ext cx="870473"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3" name="Ink 72">
                <a:extLst>
                  <a:ext uri="{FF2B5EF4-FFF2-40B4-BE49-F238E27FC236}">
                    <a16:creationId xmlns:a16="http://schemas.microsoft.com/office/drawing/2014/main" id="{110AF5A6-E27F-4501-BD09-A6B7814C3728}"/>
                  </a:ext>
                </a:extLst>
              </p14:cNvPr>
              <p14:cNvContentPartPr/>
              <p14:nvPr/>
            </p14:nvContentPartPr>
            <p14:xfrm>
              <a:off x="1902032" y="2406158"/>
              <a:ext cx="285480" cy="545760"/>
            </p14:xfrm>
          </p:contentPart>
        </mc:Choice>
        <mc:Fallback>
          <p:pic>
            <p:nvPicPr>
              <p:cNvPr id="73" name="Ink 72">
                <a:extLst>
                  <a:ext uri="{FF2B5EF4-FFF2-40B4-BE49-F238E27FC236}">
                    <a16:creationId xmlns:a16="http://schemas.microsoft.com/office/drawing/2014/main" id="{110AF5A6-E27F-4501-BD09-A6B7814C3728}"/>
                  </a:ext>
                </a:extLst>
              </p:cNvPr>
              <p:cNvPicPr/>
              <p:nvPr/>
            </p:nvPicPr>
            <p:blipFill>
              <a:blip r:embed="rId43"/>
              <a:stretch>
                <a:fillRect/>
              </a:stretch>
            </p:blipFill>
            <p:spPr>
              <a:xfrm>
                <a:off x="1893032" y="2397158"/>
                <a:ext cx="303120" cy="56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9" name="Ink 78">
                <a:extLst>
                  <a:ext uri="{FF2B5EF4-FFF2-40B4-BE49-F238E27FC236}">
                    <a16:creationId xmlns:a16="http://schemas.microsoft.com/office/drawing/2014/main" id="{CF6C2B13-110F-4F98-84D6-4FBA9466B962}"/>
                  </a:ext>
                </a:extLst>
              </p14:cNvPr>
              <p14:cNvContentPartPr/>
              <p14:nvPr/>
            </p14:nvContentPartPr>
            <p14:xfrm>
              <a:off x="3427352" y="2570678"/>
              <a:ext cx="476280" cy="274680"/>
            </p14:xfrm>
          </p:contentPart>
        </mc:Choice>
        <mc:Fallback>
          <p:pic>
            <p:nvPicPr>
              <p:cNvPr id="79" name="Ink 78">
                <a:extLst>
                  <a:ext uri="{FF2B5EF4-FFF2-40B4-BE49-F238E27FC236}">
                    <a16:creationId xmlns:a16="http://schemas.microsoft.com/office/drawing/2014/main" id="{CF6C2B13-110F-4F98-84D6-4FBA9466B962}"/>
                  </a:ext>
                </a:extLst>
              </p:cNvPr>
              <p:cNvPicPr/>
              <p:nvPr/>
            </p:nvPicPr>
            <p:blipFill>
              <a:blip r:embed="rId45"/>
              <a:stretch>
                <a:fillRect/>
              </a:stretch>
            </p:blipFill>
            <p:spPr>
              <a:xfrm>
                <a:off x="3418712" y="2561678"/>
                <a:ext cx="4939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0" name="Ink 79">
                <a:extLst>
                  <a:ext uri="{FF2B5EF4-FFF2-40B4-BE49-F238E27FC236}">
                    <a16:creationId xmlns:a16="http://schemas.microsoft.com/office/drawing/2014/main" id="{CC78AEA4-F7BD-4F83-9880-77E2F88AC79C}"/>
                  </a:ext>
                </a:extLst>
              </p14:cNvPr>
              <p14:cNvContentPartPr/>
              <p14:nvPr/>
            </p14:nvContentPartPr>
            <p14:xfrm>
              <a:off x="4066712" y="2368358"/>
              <a:ext cx="49320" cy="745920"/>
            </p14:xfrm>
          </p:contentPart>
        </mc:Choice>
        <mc:Fallback>
          <p:pic>
            <p:nvPicPr>
              <p:cNvPr id="80" name="Ink 79">
                <a:extLst>
                  <a:ext uri="{FF2B5EF4-FFF2-40B4-BE49-F238E27FC236}">
                    <a16:creationId xmlns:a16="http://schemas.microsoft.com/office/drawing/2014/main" id="{CC78AEA4-F7BD-4F83-9880-77E2F88AC79C}"/>
                  </a:ext>
                </a:extLst>
              </p:cNvPr>
              <p:cNvPicPr/>
              <p:nvPr/>
            </p:nvPicPr>
            <p:blipFill>
              <a:blip r:embed="rId47"/>
              <a:stretch>
                <a:fillRect/>
              </a:stretch>
            </p:blipFill>
            <p:spPr>
              <a:xfrm>
                <a:off x="4057712" y="2359718"/>
                <a:ext cx="66960" cy="763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7" name="Ink 86">
                <a:extLst>
                  <a:ext uri="{FF2B5EF4-FFF2-40B4-BE49-F238E27FC236}">
                    <a16:creationId xmlns:a16="http://schemas.microsoft.com/office/drawing/2014/main" id="{93A3B6FE-B1E4-4D3A-875F-D4DBB0E052E6}"/>
                  </a:ext>
                </a:extLst>
              </p14:cNvPr>
              <p14:cNvContentPartPr/>
              <p14:nvPr/>
            </p14:nvContentPartPr>
            <p14:xfrm>
              <a:off x="2389472" y="2496518"/>
              <a:ext cx="912960" cy="331920"/>
            </p14:xfrm>
          </p:contentPart>
        </mc:Choice>
        <mc:Fallback>
          <p:pic>
            <p:nvPicPr>
              <p:cNvPr id="87" name="Ink 86">
                <a:extLst>
                  <a:ext uri="{FF2B5EF4-FFF2-40B4-BE49-F238E27FC236}">
                    <a16:creationId xmlns:a16="http://schemas.microsoft.com/office/drawing/2014/main" id="{93A3B6FE-B1E4-4D3A-875F-D4DBB0E052E6}"/>
                  </a:ext>
                </a:extLst>
              </p:cNvPr>
              <p:cNvPicPr/>
              <p:nvPr/>
            </p:nvPicPr>
            <p:blipFill>
              <a:blip r:embed="rId49"/>
              <a:stretch>
                <a:fillRect/>
              </a:stretch>
            </p:blipFill>
            <p:spPr>
              <a:xfrm>
                <a:off x="2380832" y="2487518"/>
                <a:ext cx="9306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8" name="Ink 87">
                <a:extLst>
                  <a:ext uri="{FF2B5EF4-FFF2-40B4-BE49-F238E27FC236}">
                    <a16:creationId xmlns:a16="http://schemas.microsoft.com/office/drawing/2014/main" id="{7DB9FAE9-0273-484B-9943-7E67874ED500}"/>
                  </a:ext>
                </a:extLst>
              </p14:cNvPr>
              <p14:cNvContentPartPr/>
              <p14:nvPr/>
            </p14:nvContentPartPr>
            <p14:xfrm>
              <a:off x="1422152" y="2447198"/>
              <a:ext cx="260640" cy="470880"/>
            </p14:xfrm>
          </p:contentPart>
        </mc:Choice>
        <mc:Fallback>
          <p:pic>
            <p:nvPicPr>
              <p:cNvPr id="88" name="Ink 87">
                <a:extLst>
                  <a:ext uri="{FF2B5EF4-FFF2-40B4-BE49-F238E27FC236}">
                    <a16:creationId xmlns:a16="http://schemas.microsoft.com/office/drawing/2014/main" id="{7DB9FAE9-0273-484B-9943-7E67874ED500}"/>
                  </a:ext>
                </a:extLst>
              </p:cNvPr>
              <p:cNvPicPr/>
              <p:nvPr/>
            </p:nvPicPr>
            <p:blipFill>
              <a:blip r:embed="rId51"/>
              <a:stretch>
                <a:fillRect/>
              </a:stretch>
            </p:blipFill>
            <p:spPr>
              <a:xfrm>
                <a:off x="1413512" y="2438205"/>
                <a:ext cx="278280" cy="488507"/>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0" name="Ink 119">
                <a:extLst>
                  <a:ext uri="{FF2B5EF4-FFF2-40B4-BE49-F238E27FC236}">
                    <a16:creationId xmlns:a16="http://schemas.microsoft.com/office/drawing/2014/main" id="{F7760251-1A9B-4AF3-B7D7-03E74AD3BC44}"/>
                  </a:ext>
                </a:extLst>
              </p14:cNvPr>
              <p14:cNvContentPartPr/>
              <p14:nvPr/>
            </p14:nvContentPartPr>
            <p14:xfrm>
              <a:off x="543752" y="3962078"/>
              <a:ext cx="928440" cy="343080"/>
            </p14:xfrm>
          </p:contentPart>
        </mc:Choice>
        <mc:Fallback>
          <p:pic>
            <p:nvPicPr>
              <p:cNvPr id="120" name="Ink 119">
                <a:extLst>
                  <a:ext uri="{FF2B5EF4-FFF2-40B4-BE49-F238E27FC236}">
                    <a16:creationId xmlns:a16="http://schemas.microsoft.com/office/drawing/2014/main" id="{F7760251-1A9B-4AF3-B7D7-03E74AD3BC44}"/>
                  </a:ext>
                </a:extLst>
              </p:cNvPr>
              <p:cNvPicPr/>
              <p:nvPr/>
            </p:nvPicPr>
            <p:blipFill>
              <a:blip r:embed="rId53"/>
              <a:stretch>
                <a:fillRect/>
              </a:stretch>
            </p:blipFill>
            <p:spPr>
              <a:xfrm>
                <a:off x="534752" y="3953438"/>
                <a:ext cx="9460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1" name="Ink 120">
                <a:extLst>
                  <a:ext uri="{FF2B5EF4-FFF2-40B4-BE49-F238E27FC236}">
                    <a16:creationId xmlns:a16="http://schemas.microsoft.com/office/drawing/2014/main" id="{D827A284-5CAA-4E76-9382-0415172F096E}"/>
                  </a:ext>
                </a:extLst>
              </p14:cNvPr>
              <p14:cNvContentPartPr/>
              <p14:nvPr/>
            </p14:nvContentPartPr>
            <p14:xfrm>
              <a:off x="1764152" y="3114638"/>
              <a:ext cx="1357560" cy="768600"/>
            </p14:xfrm>
          </p:contentPart>
        </mc:Choice>
        <mc:Fallback>
          <p:pic>
            <p:nvPicPr>
              <p:cNvPr id="121" name="Ink 120">
                <a:extLst>
                  <a:ext uri="{FF2B5EF4-FFF2-40B4-BE49-F238E27FC236}">
                    <a16:creationId xmlns:a16="http://schemas.microsoft.com/office/drawing/2014/main" id="{D827A284-5CAA-4E76-9382-0415172F096E}"/>
                  </a:ext>
                </a:extLst>
              </p:cNvPr>
              <p:cNvPicPr/>
              <p:nvPr/>
            </p:nvPicPr>
            <p:blipFill>
              <a:blip r:embed="rId55"/>
              <a:stretch>
                <a:fillRect/>
              </a:stretch>
            </p:blipFill>
            <p:spPr>
              <a:xfrm>
                <a:off x="1755512" y="3105998"/>
                <a:ext cx="1375200" cy="786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2" name="Ink 121">
                <a:extLst>
                  <a:ext uri="{FF2B5EF4-FFF2-40B4-BE49-F238E27FC236}">
                    <a16:creationId xmlns:a16="http://schemas.microsoft.com/office/drawing/2014/main" id="{31D232AB-A05A-4506-A290-97A9A6FA10C2}"/>
                  </a:ext>
                </a:extLst>
              </p14:cNvPr>
              <p14:cNvContentPartPr/>
              <p14:nvPr/>
            </p14:nvContentPartPr>
            <p14:xfrm>
              <a:off x="10525832" y="4038398"/>
              <a:ext cx="743400" cy="265320"/>
            </p14:xfrm>
          </p:contentPart>
        </mc:Choice>
        <mc:Fallback>
          <p:pic>
            <p:nvPicPr>
              <p:cNvPr id="122" name="Ink 121">
                <a:extLst>
                  <a:ext uri="{FF2B5EF4-FFF2-40B4-BE49-F238E27FC236}">
                    <a16:creationId xmlns:a16="http://schemas.microsoft.com/office/drawing/2014/main" id="{31D232AB-A05A-4506-A290-97A9A6FA10C2}"/>
                  </a:ext>
                </a:extLst>
              </p:cNvPr>
              <p:cNvPicPr/>
              <p:nvPr/>
            </p:nvPicPr>
            <p:blipFill>
              <a:blip r:embed="rId57"/>
              <a:stretch>
                <a:fillRect/>
              </a:stretch>
            </p:blipFill>
            <p:spPr>
              <a:xfrm>
                <a:off x="10517192" y="4029746"/>
                <a:ext cx="761040" cy="282984"/>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3" name="Ink 122">
                <a:extLst>
                  <a:ext uri="{FF2B5EF4-FFF2-40B4-BE49-F238E27FC236}">
                    <a16:creationId xmlns:a16="http://schemas.microsoft.com/office/drawing/2014/main" id="{06EB5D7B-5D21-4E9B-BB4A-83C9215203E9}"/>
                  </a:ext>
                </a:extLst>
              </p14:cNvPr>
              <p14:cNvContentPartPr/>
              <p14:nvPr/>
            </p14:nvContentPartPr>
            <p14:xfrm>
              <a:off x="9527552" y="3856598"/>
              <a:ext cx="844560" cy="361080"/>
            </p14:xfrm>
          </p:contentPart>
        </mc:Choice>
        <mc:Fallback>
          <p:pic>
            <p:nvPicPr>
              <p:cNvPr id="123" name="Ink 122">
                <a:extLst>
                  <a:ext uri="{FF2B5EF4-FFF2-40B4-BE49-F238E27FC236}">
                    <a16:creationId xmlns:a16="http://schemas.microsoft.com/office/drawing/2014/main" id="{06EB5D7B-5D21-4E9B-BB4A-83C9215203E9}"/>
                  </a:ext>
                </a:extLst>
              </p:cNvPr>
              <p:cNvPicPr/>
              <p:nvPr/>
            </p:nvPicPr>
            <p:blipFill>
              <a:blip r:embed="rId59"/>
              <a:stretch>
                <a:fillRect/>
              </a:stretch>
            </p:blipFill>
            <p:spPr>
              <a:xfrm>
                <a:off x="9518908" y="3847949"/>
                <a:ext cx="862208" cy="378738"/>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4" name="Ink 123">
                <a:extLst>
                  <a:ext uri="{FF2B5EF4-FFF2-40B4-BE49-F238E27FC236}">
                    <a16:creationId xmlns:a16="http://schemas.microsoft.com/office/drawing/2014/main" id="{01334C6C-548D-4C4E-94EF-473FF469FAFD}"/>
                  </a:ext>
                </a:extLst>
              </p14:cNvPr>
              <p14:cNvContentPartPr/>
              <p14:nvPr/>
            </p14:nvContentPartPr>
            <p14:xfrm>
              <a:off x="9001592" y="3838598"/>
              <a:ext cx="327960" cy="334440"/>
            </p14:xfrm>
          </p:contentPart>
        </mc:Choice>
        <mc:Fallback>
          <p:pic>
            <p:nvPicPr>
              <p:cNvPr id="124" name="Ink 123">
                <a:extLst>
                  <a:ext uri="{FF2B5EF4-FFF2-40B4-BE49-F238E27FC236}">
                    <a16:creationId xmlns:a16="http://schemas.microsoft.com/office/drawing/2014/main" id="{01334C6C-548D-4C4E-94EF-473FF469FAFD}"/>
                  </a:ext>
                </a:extLst>
              </p:cNvPr>
              <p:cNvPicPr/>
              <p:nvPr/>
            </p:nvPicPr>
            <p:blipFill>
              <a:blip r:embed="rId61"/>
              <a:stretch>
                <a:fillRect/>
              </a:stretch>
            </p:blipFill>
            <p:spPr>
              <a:xfrm>
                <a:off x="8992592" y="3829598"/>
                <a:ext cx="3456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5" name="Ink 124">
                <a:extLst>
                  <a:ext uri="{FF2B5EF4-FFF2-40B4-BE49-F238E27FC236}">
                    <a16:creationId xmlns:a16="http://schemas.microsoft.com/office/drawing/2014/main" id="{72DD133E-4169-47BB-8EDF-343A44D502B0}"/>
                  </a:ext>
                </a:extLst>
              </p14:cNvPr>
              <p14:cNvContentPartPr/>
              <p14:nvPr/>
            </p14:nvContentPartPr>
            <p14:xfrm>
              <a:off x="7400672" y="3844718"/>
              <a:ext cx="1307880" cy="334440"/>
            </p14:xfrm>
          </p:contentPart>
        </mc:Choice>
        <mc:Fallback>
          <p:pic>
            <p:nvPicPr>
              <p:cNvPr id="125" name="Ink 124">
                <a:extLst>
                  <a:ext uri="{FF2B5EF4-FFF2-40B4-BE49-F238E27FC236}">
                    <a16:creationId xmlns:a16="http://schemas.microsoft.com/office/drawing/2014/main" id="{72DD133E-4169-47BB-8EDF-343A44D502B0}"/>
                  </a:ext>
                </a:extLst>
              </p:cNvPr>
              <p:cNvPicPr/>
              <p:nvPr/>
            </p:nvPicPr>
            <p:blipFill>
              <a:blip r:embed="rId63"/>
              <a:stretch>
                <a:fillRect/>
              </a:stretch>
            </p:blipFill>
            <p:spPr>
              <a:xfrm>
                <a:off x="7392032" y="3835718"/>
                <a:ext cx="13255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6" name="Ink 125">
                <a:extLst>
                  <a:ext uri="{FF2B5EF4-FFF2-40B4-BE49-F238E27FC236}">
                    <a16:creationId xmlns:a16="http://schemas.microsoft.com/office/drawing/2014/main" id="{783A6BF2-0CC7-49CD-9633-FD06D95E85DD}"/>
                  </a:ext>
                </a:extLst>
              </p14:cNvPr>
              <p14:cNvContentPartPr/>
              <p14:nvPr/>
            </p14:nvContentPartPr>
            <p14:xfrm>
              <a:off x="6173432" y="3741038"/>
              <a:ext cx="988920" cy="391680"/>
            </p14:xfrm>
          </p:contentPart>
        </mc:Choice>
        <mc:Fallback>
          <p:pic>
            <p:nvPicPr>
              <p:cNvPr id="126" name="Ink 125">
                <a:extLst>
                  <a:ext uri="{FF2B5EF4-FFF2-40B4-BE49-F238E27FC236}">
                    <a16:creationId xmlns:a16="http://schemas.microsoft.com/office/drawing/2014/main" id="{783A6BF2-0CC7-49CD-9633-FD06D95E85DD}"/>
                  </a:ext>
                </a:extLst>
              </p:cNvPr>
              <p:cNvPicPr/>
              <p:nvPr/>
            </p:nvPicPr>
            <p:blipFill>
              <a:blip r:embed="rId65"/>
              <a:stretch>
                <a:fillRect/>
              </a:stretch>
            </p:blipFill>
            <p:spPr>
              <a:xfrm>
                <a:off x="6164789" y="3732398"/>
                <a:ext cx="1006566"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7" name="Ink 126">
                <a:extLst>
                  <a:ext uri="{FF2B5EF4-FFF2-40B4-BE49-F238E27FC236}">
                    <a16:creationId xmlns:a16="http://schemas.microsoft.com/office/drawing/2014/main" id="{16894DB0-BE28-468B-85E3-75E05DC582B6}"/>
                  </a:ext>
                </a:extLst>
              </p14:cNvPr>
              <p14:cNvContentPartPr/>
              <p14:nvPr/>
            </p14:nvContentPartPr>
            <p14:xfrm>
              <a:off x="7305992" y="3187718"/>
              <a:ext cx="1066320" cy="332640"/>
            </p14:xfrm>
          </p:contentPart>
        </mc:Choice>
        <mc:Fallback>
          <p:pic>
            <p:nvPicPr>
              <p:cNvPr id="127" name="Ink 126">
                <a:extLst>
                  <a:ext uri="{FF2B5EF4-FFF2-40B4-BE49-F238E27FC236}">
                    <a16:creationId xmlns:a16="http://schemas.microsoft.com/office/drawing/2014/main" id="{16894DB0-BE28-468B-85E3-75E05DC582B6}"/>
                  </a:ext>
                </a:extLst>
              </p:cNvPr>
              <p:cNvPicPr/>
              <p:nvPr/>
            </p:nvPicPr>
            <p:blipFill>
              <a:blip r:embed="rId67"/>
              <a:stretch>
                <a:fillRect/>
              </a:stretch>
            </p:blipFill>
            <p:spPr>
              <a:xfrm>
                <a:off x="7296992" y="3179069"/>
                <a:ext cx="1083960" cy="350299"/>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8" name="Ink 127">
                <a:extLst>
                  <a:ext uri="{FF2B5EF4-FFF2-40B4-BE49-F238E27FC236}">
                    <a16:creationId xmlns:a16="http://schemas.microsoft.com/office/drawing/2014/main" id="{B1AFA291-E0A4-46F2-8B24-2EE7E652F6D9}"/>
                  </a:ext>
                </a:extLst>
              </p14:cNvPr>
              <p14:cNvContentPartPr/>
              <p14:nvPr/>
            </p14:nvContentPartPr>
            <p14:xfrm>
              <a:off x="4431392" y="2394998"/>
              <a:ext cx="2623680" cy="1231920"/>
            </p14:xfrm>
          </p:contentPart>
        </mc:Choice>
        <mc:Fallback>
          <p:pic>
            <p:nvPicPr>
              <p:cNvPr id="128" name="Ink 127">
                <a:extLst>
                  <a:ext uri="{FF2B5EF4-FFF2-40B4-BE49-F238E27FC236}">
                    <a16:creationId xmlns:a16="http://schemas.microsoft.com/office/drawing/2014/main" id="{B1AFA291-E0A4-46F2-8B24-2EE7E652F6D9}"/>
                  </a:ext>
                </a:extLst>
              </p:cNvPr>
              <p:cNvPicPr/>
              <p:nvPr/>
            </p:nvPicPr>
            <p:blipFill>
              <a:blip r:embed="rId69"/>
              <a:stretch>
                <a:fillRect/>
              </a:stretch>
            </p:blipFill>
            <p:spPr>
              <a:xfrm>
                <a:off x="4422392" y="2386358"/>
                <a:ext cx="2641320" cy="1249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0" name="Ink 139">
                <a:extLst>
                  <a:ext uri="{FF2B5EF4-FFF2-40B4-BE49-F238E27FC236}">
                    <a16:creationId xmlns:a16="http://schemas.microsoft.com/office/drawing/2014/main" id="{542F7ADB-8DA2-43C7-826E-7D3626EC53E9}"/>
                  </a:ext>
                </a:extLst>
              </p14:cNvPr>
              <p14:cNvContentPartPr/>
              <p14:nvPr/>
            </p14:nvContentPartPr>
            <p14:xfrm>
              <a:off x="2731832" y="4740758"/>
              <a:ext cx="465480" cy="231840"/>
            </p14:xfrm>
          </p:contentPart>
        </mc:Choice>
        <mc:Fallback>
          <p:pic>
            <p:nvPicPr>
              <p:cNvPr id="140" name="Ink 139">
                <a:extLst>
                  <a:ext uri="{FF2B5EF4-FFF2-40B4-BE49-F238E27FC236}">
                    <a16:creationId xmlns:a16="http://schemas.microsoft.com/office/drawing/2014/main" id="{542F7ADB-8DA2-43C7-826E-7D3626EC53E9}"/>
                  </a:ext>
                </a:extLst>
              </p:cNvPr>
              <p:cNvPicPr/>
              <p:nvPr/>
            </p:nvPicPr>
            <p:blipFill>
              <a:blip r:embed="rId71"/>
              <a:stretch>
                <a:fillRect/>
              </a:stretch>
            </p:blipFill>
            <p:spPr>
              <a:xfrm>
                <a:off x="2722832" y="4732118"/>
                <a:ext cx="4831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4" name="Ink 143">
                <a:extLst>
                  <a:ext uri="{FF2B5EF4-FFF2-40B4-BE49-F238E27FC236}">
                    <a16:creationId xmlns:a16="http://schemas.microsoft.com/office/drawing/2014/main" id="{4799D421-1A23-41E0-9163-7C8BCCDAC22A}"/>
                  </a:ext>
                </a:extLst>
              </p14:cNvPr>
              <p14:cNvContentPartPr/>
              <p14:nvPr/>
            </p14:nvContentPartPr>
            <p14:xfrm>
              <a:off x="3344192" y="4699358"/>
              <a:ext cx="923760" cy="291240"/>
            </p14:xfrm>
          </p:contentPart>
        </mc:Choice>
        <mc:Fallback>
          <p:pic>
            <p:nvPicPr>
              <p:cNvPr id="144" name="Ink 143">
                <a:extLst>
                  <a:ext uri="{FF2B5EF4-FFF2-40B4-BE49-F238E27FC236}">
                    <a16:creationId xmlns:a16="http://schemas.microsoft.com/office/drawing/2014/main" id="{4799D421-1A23-41E0-9163-7C8BCCDAC22A}"/>
                  </a:ext>
                </a:extLst>
              </p:cNvPr>
              <p:cNvPicPr/>
              <p:nvPr/>
            </p:nvPicPr>
            <p:blipFill>
              <a:blip r:embed="rId73"/>
              <a:stretch>
                <a:fillRect/>
              </a:stretch>
            </p:blipFill>
            <p:spPr>
              <a:xfrm>
                <a:off x="3335192" y="4690358"/>
                <a:ext cx="9414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5" name="Ink 144">
                <a:extLst>
                  <a:ext uri="{FF2B5EF4-FFF2-40B4-BE49-F238E27FC236}">
                    <a16:creationId xmlns:a16="http://schemas.microsoft.com/office/drawing/2014/main" id="{8F9F3AEB-80B6-4F80-8775-46E2ECA78A13}"/>
                  </a:ext>
                </a:extLst>
              </p14:cNvPr>
              <p14:cNvContentPartPr/>
              <p14:nvPr/>
            </p14:nvContentPartPr>
            <p14:xfrm>
              <a:off x="1633472" y="4667678"/>
              <a:ext cx="845640" cy="313200"/>
            </p14:xfrm>
          </p:contentPart>
        </mc:Choice>
        <mc:Fallback>
          <p:pic>
            <p:nvPicPr>
              <p:cNvPr id="145" name="Ink 144">
                <a:extLst>
                  <a:ext uri="{FF2B5EF4-FFF2-40B4-BE49-F238E27FC236}">
                    <a16:creationId xmlns:a16="http://schemas.microsoft.com/office/drawing/2014/main" id="{8F9F3AEB-80B6-4F80-8775-46E2ECA78A13}"/>
                  </a:ext>
                </a:extLst>
              </p:cNvPr>
              <p:cNvPicPr/>
              <p:nvPr/>
            </p:nvPicPr>
            <p:blipFill>
              <a:blip r:embed="rId75"/>
              <a:stretch>
                <a:fillRect/>
              </a:stretch>
            </p:blipFill>
            <p:spPr>
              <a:xfrm>
                <a:off x="1624832" y="4658678"/>
                <a:ext cx="8632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6" name="Ink 145">
                <a:extLst>
                  <a:ext uri="{FF2B5EF4-FFF2-40B4-BE49-F238E27FC236}">
                    <a16:creationId xmlns:a16="http://schemas.microsoft.com/office/drawing/2014/main" id="{4055F00A-5239-4A3B-ADCF-6D4F2366F133}"/>
                  </a:ext>
                </a:extLst>
              </p14:cNvPr>
              <p14:cNvContentPartPr/>
              <p14:nvPr/>
            </p14:nvContentPartPr>
            <p14:xfrm>
              <a:off x="1045952" y="4670918"/>
              <a:ext cx="402120" cy="536760"/>
            </p14:xfrm>
          </p:contentPart>
        </mc:Choice>
        <mc:Fallback>
          <p:pic>
            <p:nvPicPr>
              <p:cNvPr id="146" name="Ink 145">
                <a:extLst>
                  <a:ext uri="{FF2B5EF4-FFF2-40B4-BE49-F238E27FC236}">
                    <a16:creationId xmlns:a16="http://schemas.microsoft.com/office/drawing/2014/main" id="{4055F00A-5239-4A3B-ADCF-6D4F2366F133}"/>
                  </a:ext>
                </a:extLst>
              </p:cNvPr>
              <p:cNvPicPr/>
              <p:nvPr/>
            </p:nvPicPr>
            <p:blipFill>
              <a:blip r:embed="rId77"/>
              <a:stretch>
                <a:fillRect/>
              </a:stretch>
            </p:blipFill>
            <p:spPr>
              <a:xfrm>
                <a:off x="1037312" y="4662278"/>
                <a:ext cx="419760" cy="554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7" name="Ink 146">
                <a:extLst>
                  <a:ext uri="{FF2B5EF4-FFF2-40B4-BE49-F238E27FC236}">
                    <a16:creationId xmlns:a16="http://schemas.microsoft.com/office/drawing/2014/main" id="{9118928C-4FF7-43DD-AE3A-D2BC267665A1}"/>
                  </a:ext>
                </a:extLst>
              </p14:cNvPr>
              <p14:cNvContentPartPr/>
              <p14:nvPr/>
            </p14:nvContentPartPr>
            <p14:xfrm>
              <a:off x="1774592" y="4021118"/>
              <a:ext cx="884160" cy="337320"/>
            </p14:xfrm>
          </p:contentPart>
        </mc:Choice>
        <mc:Fallback>
          <p:pic>
            <p:nvPicPr>
              <p:cNvPr id="147" name="Ink 146">
                <a:extLst>
                  <a:ext uri="{FF2B5EF4-FFF2-40B4-BE49-F238E27FC236}">
                    <a16:creationId xmlns:a16="http://schemas.microsoft.com/office/drawing/2014/main" id="{9118928C-4FF7-43DD-AE3A-D2BC267665A1}"/>
                  </a:ext>
                </a:extLst>
              </p:cNvPr>
              <p:cNvPicPr/>
              <p:nvPr/>
            </p:nvPicPr>
            <p:blipFill>
              <a:blip r:embed="rId79"/>
              <a:stretch>
                <a:fillRect/>
              </a:stretch>
            </p:blipFill>
            <p:spPr>
              <a:xfrm>
                <a:off x="1765952" y="4012118"/>
                <a:ext cx="9018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58" name="Ink 157">
                <a:extLst>
                  <a:ext uri="{FF2B5EF4-FFF2-40B4-BE49-F238E27FC236}">
                    <a16:creationId xmlns:a16="http://schemas.microsoft.com/office/drawing/2014/main" id="{CF4E00A7-F490-41F8-BD48-0D1D821ECCD8}"/>
                  </a:ext>
                </a:extLst>
              </p14:cNvPr>
              <p14:cNvContentPartPr/>
              <p14:nvPr/>
            </p14:nvContentPartPr>
            <p14:xfrm>
              <a:off x="6130232" y="5002118"/>
              <a:ext cx="659880" cy="492120"/>
            </p14:xfrm>
          </p:contentPart>
        </mc:Choice>
        <mc:Fallback>
          <p:pic>
            <p:nvPicPr>
              <p:cNvPr id="158" name="Ink 157">
                <a:extLst>
                  <a:ext uri="{FF2B5EF4-FFF2-40B4-BE49-F238E27FC236}">
                    <a16:creationId xmlns:a16="http://schemas.microsoft.com/office/drawing/2014/main" id="{CF4E00A7-F490-41F8-BD48-0D1D821ECCD8}"/>
                  </a:ext>
                </a:extLst>
              </p:cNvPr>
              <p:cNvPicPr/>
              <p:nvPr/>
            </p:nvPicPr>
            <p:blipFill>
              <a:blip r:embed="rId81"/>
              <a:stretch>
                <a:fillRect/>
              </a:stretch>
            </p:blipFill>
            <p:spPr>
              <a:xfrm>
                <a:off x="6121592" y="4993118"/>
                <a:ext cx="67752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59" name="Ink 158">
                <a:extLst>
                  <a:ext uri="{FF2B5EF4-FFF2-40B4-BE49-F238E27FC236}">
                    <a16:creationId xmlns:a16="http://schemas.microsoft.com/office/drawing/2014/main" id="{637490C3-80BF-415C-B10A-A5E3C928F095}"/>
                  </a:ext>
                </a:extLst>
              </p14:cNvPr>
              <p14:cNvContentPartPr/>
              <p14:nvPr/>
            </p14:nvContentPartPr>
            <p14:xfrm>
              <a:off x="4904792" y="4981958"/>
              <a:ext cx="1013040" cy="504720"/>
            </p14:xfrm>
          </p:contentPart>
        </mc:Choice>
        <mc:Fallback>
          <p:pic>
            <p:nvPicPr>
              <p:cNvPr id="159" name="Ink 158">
                <a:extLst>
                  <a:ext uri="{FF2B5EF4-FFF2-40B4-BE49-F238E27FC236}">
                    <a16:creationId xmlns:a16="http://schemas.microsoft.com/office/drawing/2014/main" id="{637490C3-80BF-415C-B10A-A5E3C928F095}"/>
                  </a:ext>
                </a:extLst>
              </p:cNvPr>
              <p:cNvPicPr/>
              <p:nvPr/>
            </p:nvPicPr>
            <p:blipFill>
              <a:blip r:embed="rId83"/>
              <a:stretch>
                <a:fillRect/>
              </a:stretch>
            </p:blipFill>
            <p:spPr>
              <a:xfrm>
                <a:off x="4895792" y="4973312"/>
                <a:ext cx="1030680" cy="522373"/>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60" name="Ink 159">
                <a:extLst>
                  <a:ext uri="{FF2B5EF4-FFF2-40B4-BE49-F238E27FC236}">
                    <a16:creationId xmlns:a16="http://schemas.microsoft.com/office/drawing/2014/main" id="{56C32CAF-02DE-440A-9B7D-7E8F48CA8816}"/>
                  </a:ext>
                </a:extLst>
              </p14:cNvPr>
              <p14:cNvContentPartPr/>
              <p14:nvPr/>
            </p14:nvContentPartPr>
            <p14:xfrm>
              <a:off x="7354592" y="5123438"/>
              <a:ext cx="155880" cy="159120"/>
            </p14:xfrm>
          </p:contentPart>
        </mc:Choice>
        <mc:Fallback>
          <p:pic>
            <p:nvPicPr>
              <p:cNvPr id="160" name="Ink 159">
                <a:extLst>
                  <a:ext uri="{FF2B5EF4-FFF2-40B4-BE49-F238E27FC236}">
                    <a16:creationId xmlns:a16="http://schemas.microsoft.com/office/drawing/2014/main" id="{56C32CAF-02DE-440A-9B7D-7E8F48CA8816}"/>
                  </a:ext>
                </a:extLst>
              </p:cNvPr>
              <p:cNvPicPr/>
              <p:nvPr/>
            </p:nvPicPr>
            <p:blipFill>
              <a:blip r:embed="rId85"/>
              <a:stretch>
                <a:fillRect/>
              </a:stretch>
            </p:blipFill>
            <p:spPr>
              <a:xfrm>
                <a:off x="7345952" y="5114798"/>
                <a:ext cx="1735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9" name="Ink 168">
                <a:extLst>
                  <a:ext uri="{FF2B5EF4-FFF2-40B4-BE49-F238E27FC236}">
                    <a16:creationId xmlns:a16="http://schemas.microsoft.com/office/drawing/2014/main" id="{C11AC001-AF95-4A41-973A-065EF71E61D0}"/>
                  </a:ext>
                </a:extLst>
              </p14:cNvPr>
              <p14:cNvContentPartPr/>
              <p14:nvPr/>
            </p14:nvContentPartPr>
            <p14:xfrm>
              <a:off x="8362232" y="5427278"/>
              <a:ext cx="1840680" cy="30600"/>
            </p14:xfrm>
          </p:contentPart>
        </mc:Choice>
        <mc:Fallback>
          <p:pic>
            <p:nvPicPr>
              <p:cNvPr id="169" name="Ink 168">
                <a:extLst>
                  <a:ext uri="{FF2B5EF4-FFF2-40B4-BE49-F238E27FC236}">
                    <a16:creationId xmlns:a16="http://schemas.microsoft.com/office/drawing/2014/main" id="{C11AC001-AF95-4A41-973A-065EF71E61D0}"/>
                  </a:ext>
                </a:extLst>
              </p:cNvPr>
              <p:cNvPicPr/>
              <p:nvPr/>
            </p:nvPicPr>
            <p:blipFill>
              <a:blip r:embed="rId87"/>
              <a:stretch>
                <a:fillRect/>
              </a:stretch>
            </p:blipFill>
            <p:spPr>
              <a:xfrm>
                <a:off x="8353232" y="5418278"/>
                <a:ext cx="1858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73" name="Ink 172">
                <a:extLst>
                  <a:ext uri="{FF2B5EF4-FFF2-40B4-BE49-F238E27FC236}">
                    <a16:creationId xmlns:a16="http://schemas.microsoft.com/office/drawing/2014/main" id="{16586943-E50A-4C05-8CBF-ADCCC3FA7EEA}"/>
                  </a:ext>
                </a:extLst>
              </p14:cNvPr>
              <p14:cNvContentPartPr/>
              <p14:nvPr/>
            </p14:nvContentPartPr>
            <p14:xfrm>
              <a:off x="8939672" y="5656238"/>
              <a:ext cx="1023840" cy="700560"/>
            </p14:xfrm>
          </p:contentPart>
        </mc:Choice>
        <mc:Fallback>
          <p:pic>
            <p:nvPicPr>
              <p:cNvPr id="173" name="Ink 172">
                <a:extLst>
                  <a:ext uri="{FF2B5EF4-FFF2-40B4-BE49-F238E27FC236}">
                    <a16:creationId xmlns:a16="http://schemas.microsoft.com/office/drawing/2014/main" id="{16586943-E50A-4C05-8CBF-ADCCC3FA7EEA}"/>
                  </a:ext>
                </a:extLst>
              </p:cNvPr>
              <p:cNvPicPr/>
              <p:nvPr/>
            </p:nvPicPr>
            <p:blipFill>
              <a:blip r:embed="rId89"/>
              <a:stretch>
                <a:fillRect/>
              </a:stretch>
            </p:blipFill>
            <p:spPr>
              <a:xfrm>
                <a:off x="8931032" y="5647598"/>
                <a:ext cx="1041480" cy="718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4" name="Ink 173">
                <a:extLst>
                  <a:ext uri="{FF2B5EF4-FFF2-40B4-BE49-F238E27FC236}">
                    <a16:creationId xmlns:a16="http://schemas.microsoft.com/office/drawing/2014/main" id="{37190732-726C-41D1-9C86-35B022B30E9A}"/>
                  </a:ext>
                </a:extLst>
              </p14:cNvPr>
              <p14:cNvContentPartPr/>
              <p14:nvPr/>
            </p14:nvContentPartPr>
            <p14:xfrm>
              <a:off x="8416952" y="4791878"/>
              <a:ext cx="1779840" cy="525960"/>
            </p14:xfrm>
          </p:contentPart>
        </mc:Choice>
        <mc:Fallback>
          <p:pic>
            <p:nvPicPr>
              <p:cNvPr id="174" name="Ink 173">
                <a:extLst>
                  <a:ext uri="{FF2B5EF4-FFF2-40B4-BE49-F238E27FC236}">
                    <a16:creationId xmlns:a16="http://schemas.microsoft.com/office/drawing/2014/main" id="{37190732-726C-41D1-9C86-35B022B30E9A}"/>
                  </a:ext>
                </a:extLst>
              </p:cNvPr>
              <p:cNvPicPr/>
              <p:nvPr/>
            </p:nvPicPr>
            <p:blipFill>
              <a:blip r:embed="rId91"/>
              <a:stretch>
                <a:fillRect/>
              </a:stretch>
            </p:blipFill>
            <p:spPr>
              <a:xfrm>
                <a:off x="8408312" y="4782878"/>
                <a:ext cx="179748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75" name="Ink 174">
                <a:extLst>
                  <a:ext uri="{FF2B5EF4-FFF2-40B4-BE49-F238E27FC236}">
                    <a16:creationId xmlns:a16="http://schemas.microsoft.com/office/drawing/2014/main" id="{FEF9C43E-8EFF-48B5-9E29-C4EB8BC83FC7}"/>
                  </a:ext>
                </a:extLst>
              </p14:cNvPr>
              <p14:cNvContentPartPr/>
              <p14:nvPr/>
            </p14:nvContentPartPr>
            <p14:xfrm>
              <a:off x="4551272" y="4773158"/>
              <a:ext cx="2389320" cy="1073520"/>
            </p14:xfrm>
          </p:contentPart>
        </mc:Choice>
        <mc:Fallback>
          <p:pic>
            <p:nvPicPr>
              <p:cNvPr id="175" name="Ink 174">
                <a:extLst>
                  <a:ext uri="{FF2B5EF4-FFF2-40B4-BE49-F238E27FC236}">
                    <a16:creationId xmlns:a16="http://schemas.microsoft.com/office/drawing/2014/main" id="{FEF9C43E-8EFF-48B5-9E29-C4EB8BC83FC7}"/>
                  </a:ext>
                </a:extLst>
              </p:cNvPr>
              <p:cNvPicPr/>
              <p:nvPr/>
            </p:nvPicPr>
            <p:blipFill>
              <a:blip r:embed="rId93"/>
              <a:stretch>
                <a:fillRect/>
              </a:stretch>
            </p:blipFill>
            <p:spPr>
              <a:xfrm>
                <a:off x="4497272" y="4665158"/>
                <a:ext cx="2496960" cy="1289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76" name="Ink 175">
                <a:extLst>
                  <a:ext uri="{FF2B5EF4-FFF2-40B4-BE49-F238E27FC236}">
                    <a16:creationId xmlns:a16="http://schemas.microsoft.com/office/drawing/2014/main" id="{F875EE9D-8D44-4043-8D17-8D69849BF8C9}"/>
                  </a:ext>
                </a:extLst>
              </p14:cNvPr>
              <p14:cNvContentPartPr/>
              <p14:nvPr/>
            </p14:nvContentPartPr>
            <p14:xfrm>
              <a:off x="7891352" y="4616558"/>
              <a:ext cx="3010680" cy="2007000"/>
            </p14:xfrm>
          </p:contentPart>
        </mc:Choice>
        <mc:Fallback>
          <p:pic>
            <p:nvPicPr>
              <p:cNvPr id="176" name="Ink 175">
                <a:extLst>
                  <a:ext uri="{FF2B5EF4-FFF2-40B4-BE49-F238E27FC236}">
                    <a16:creationId xmlns:a16="http://schemas.microsoft.com/office/drawing/2014/main" id="{F875EE9D-8D44-4043-8D17-8D69849BF8C9}"/>
                  </a:ext>
                </a:extLst>
              </p:cNvPr>
              <p:cNvPicPr/>
              <p:nvPr/>
            </p:nvPicPr>
            <p:blipFill>
              <a:blip r:embed="rId95"/>
              <a:stretch>
                <a:fillRect/>
              </a:stretch>
            </p:blipFill>
            <p:spPr>
              <a:xfrm>
                <a:off x="7837712" y="4508558"/>
                <a:ext cx="3118320" cy="2222640"/>
              </a:xfrm>
              <a:prstGeom prst="rect">
                <a:avLst/>
              </a:prstGeom>
            </p:spPr>
          </p:pic>
        </mc:Fallback>
      </mc:AlternateContent>
    </p:spTree>
    <p:extLst>
      <p:ext uri="{BB962C8B-B14F-4D97-AF65-F5344CB8AC3E}">
        <p14:creationId xmlns:p14="http://schemas.microsoft.com/office/powerpoint/2010/main" val="329397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B147A648-E39E-48D3-9B2B-309C985F6FC2}"/>
                  </a:ext>
                </a:extLst>
              </p14:cNvPr>
              <p14:cNvContentPartPr/>
              <p14:nvPr/>
            </p14:nvContentPartPr>
            <p14:xfrm>
              <a:off x="2486672" y="451718"/>
              <a:ext cx="252000" cy="212400"/>
            </p14:xfrm>
          </p:contentPart>
        </mc:Choice>
        <mc:Fallback>
          <p:pic>
            <p:nvPicPr>
              <p:cNvPr id="10" name="Ink 9">
                <a:extLst>
                  <a:ext uri="{FF2B5EF4-FFF2-40B4-BE49-F238E27FC236}">
                    <a16:creationId xmlns:a16="http://schemas.microsoft.com/office/drawing/2014/main" id="{B147A648-E39E-48D3-9B2B-309C985F6FC2}"/>
                  </a:ext>
                </a:extLst>
              </p:cNvPr>
              <p:cNvPicPr/>
              <p:nvPr/>
            </p:nvPicPr>
            <p:blipFill>
              <a:blip r:embed="rId3"/>
              <a:stretch>
                <a:fillRect/>
              </a:stretch>
            </p:blipFill>
            <p:spPr>
              <a:xfrm>
                <a:off x="2478032" y="442718"/>
                <a:ext cx="2696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C119F49B-2AEC-4372-9C8F-2057BFE68531}"/>
                  </a:ext>
                </a:extLst>
              </p14:cNvPr>
              <p14:cNvContentPartPr/>
              <p14:nvPr/>
            </p14:nvContentPartPr>
            <p14:xfrm>
              <a:off x="4985072" y="602558"/>
              <a:ext cx="15840" cy="13320"/>
            </p14:xfrm>
          </p:contentPart>
        </mc:Choice>
        <mc:Fallback>
          <p:pic>
            <p:nvPicPr>
              <p:cNvPr id="18" name="Ink 17">
                <a:extLst>
                  <a:ext uri="{FF2B5EF4-FFF2-40B4-BE49-F238E27FC236}">
                    <a16:creationId xmlns:a16="http://schemas.microsoft.com/office/drawing/2014/main" id="{C119F49B-2AEC-4372-9C8F-2057BFE68531}"/>
                  </a:ext>
                </a:extLst>
              </p:cNvPr>
              <p:cNvPicPr/>
              <p:nvPr/>
            </p:nvPicPr>
            <p:blipFill>
              <a:blip r:embed="rId5"/>
              <a:stretch>
                <a:fillRect/>
              </a:stretch>
            </p:blipFill>
            <p:spPr>
              <a:xfrm>
                <a:off x="4976432" y="593558"/>
                <a:ext cx="334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02FECE60-BF3D-472F-9923-E0D69D4A7D3D}"/>
                  </a:ext>
                </a:extLst>
              </p14:cNvPr>
              <p14:cNvContentPartPr/>
              <p14:nvPr/>
            </p14:nvContentPartPr>
            <p14:xfrm>
              <a:off x="3120632" y="283958"/>
              <a:ext cx="1744560" cy="380880"/>
            </p14:xfrm>
          </p:contentPart>
        </mc:Choice>
        <mc:Fallback>
          <p:pic>
            <p:nvPicPr>
              <p:cNvPr id="19" name="Ink 18">
                <a:extLst>
                  <a:ext uri="{FF2B5EF4-FFF2-40B4-BE49-F238E27FC236}">
                    <a16:creationId xmlns:a16="http://schemas.microsoft.com/office/drawing/2014/main" id="{02FECE60-BF3D-472F-9923-E0D69D4A7D3D}"/>
                  </a:ext>
                </a:extLst>
              </p:cNvPr>
              <p:cNvPicPr/>
              <p:nvPr/>
            </p:nvPicPr>
            <p:blipFill>
              <a:blip r:embed="rId7"/>
              <a:stretch>
                <a:fillRect/>
              </a:stretch>
            </p:blipFill>
            <p:spPr>
              <a:xfrm>
                <a:off x="3111992" y="274958"/>
                <a:ext cx="17622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4D22ED83-2F57-40AB-9B02-C663B5EEFE5C}"/>
                  </a:ext>
                </a:extLst>
              </p14:cNvPr>
              <p14:cNvContentPartPr/>
              <p14:nvPr/>
            </p14:nvContentPartPr>
            <p14:xfrm>
              <a:off x="911672" y="395918"/>
              <a:ext cx="1132560" cy="316440"/>
            </p14:xfrm>
          </p:contentPart>
        </mc:Choice>
        <mc:Fallback>
          <p:pic>
            <p:nvPicPr>
              <p:cNvPr id="20" name="Ink 19">
                <a:extLst>
                  <a:ext uri="{FF2B5EF4-FFF2-40B4-BE49-F238E27FC236}">
                    <a16:creationId xmlns:a16="http://schemas.microsoft.com/office/drawing/2014/main" id="{4D22ED83-2F57-40AB-9B02-C663B5EEFE5C}"/>
                  </a:ext>
                </a:extLst>
              </p:cNvPr>
              <p:cNvPicPr/>
              <p:nvPr/>
            </p:nvPicPr>
            <p:blipFill>
              <a:blip r:embed="rId9"/>
              <a:stretch>
                <a:fillRect/>
              </a:stretch>
            </p:blipFill>
            <p:spPr>
              <a:xfrm>
                <a:off x="903032" y="386928"/>
                <a:ext cx="1150200" cy="3340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9F404029-8AF3-4ACB-AB07-2A2B614D959D}"/>
                  </a:ext>
                </a:extLst>
              </p14:cNvPr>
              <p14:cNvContentPartPr/>
              <p14:nvPr/>
            </p14:nvContentPartPr>
            <p14:xfrm>
              <a:off x="3875552" y="3133358"/>
              <a:ext cx="2745360" cy="654120"/>
            </p14:xfrm>
          </p:contentPart>
        </mc:Choice>
        <mc:Fallback>
          <p:pic>
            <p:nvPicPr>
              <p:cNvPr id="40" name="Ink 39">
                <a:extLst>
                  <a:ext uri="{FF2B5EF4-FFF2-40B4-BE49-F238E27FC236}">
                    <a16:creationId xmlns:a16="http://schemas.microsoft.com/office/drawing/2014/main" id="{9F404029-8AF3-4ACB-AB07-2A2B614D959D}"/>
                  </a:ext>
                </a:extLst>
              </p:cNvPr>
              <p:cNvPicPr/>
              <p:nvPr/>
            </p:nvPicPr>
            <p:blipFill>
              <a:blip r:embed="rId11"/>
              <a:stretch>
                <a:fillRect/>
              </a:stretch>
            </p:blipFill>
            <p:spPr>
              <a:xfrm>
                <a:off x="3866553" y="3124358"/>
                <a:ext cx="2762998"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9" name="Ink 48">
                <a:extLst>
                  <a:ext uri="{FF2B5EF4-FFF2-40B4-BE49-F238E27FC236}">
                    <a16:creationId xmlns:a16="http://schemas.microsoft.com/office/drawing/2014/main" id="{94ABDDBD-EA76-4431-95B1-1229CA0B446C}"/>
                  </a:ext>
                </a:extLst>
              </p14:cNvPr>
              <p14:cNvContentPartPr/>
              <p14:nvPr/>
            </p14:nvContentPartPr>
            <p14:xfrm>
              <a:off x="8099072" y="3109598"/>
              <a:ext cx="2491920" cy="542880"/>
            </p14:xfrm>
          </p:contentPart>
        </mc:Choice>
        <mc:Fallback>
          <p:pic>
            <p:nvPicPr>
              <p:cNvPr id="49" name="Ink 48">
                <a:extLst>
                  <a:ext uri="{FF2B5EF4-FFF2-40B4-BE49-F238E27FC236}">
                    <a16:creationId xmlns:a16="http://schemas.microsoft.com/office/drawing/2014/main" id="{94ABDDBD-EA76-4431-95B1-1229CA0B446C}"/>
                  </a:ext>
                </a:extLst>
              </p:cNvPr>
              <p:cNvPicPr/>
              <p:nvPr/>
            </p:nvPicPr>
            <p:blipFill>
              <a:blip r:embed="rId13"/>
              <a:stretch>
                <a:fillRect/>
              </a:stretch>
            </p:blipFill>
            <p:spPr>
              <a:xfrm>
                <a:off x="8090432" y="3100598"/>
                <a:ext cx="2509560" cy="560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0" name="Ink 49">
                <a:extLst>
                  <a:ext uri="{FF2B5EF4-FFF2-40B4-BE49-F238E27FC236}">
                    <a16:creationId xmlns:a16="http://schemas.microsoft.com/office/drawing/2014/main" id="{99F0B989-22D5-413C-A416-0354C1A64105}"/>
                  </a:ext>
                </a:extLst>
              </p14:cNvPr>
              <p14:cNvContentPartPr/>
              <p14:nvPr/>
            </p14:nvContentPartPr>
            <p14:xfrm>
              <a:off x="4594472" y="1224278"/>
              <a:ext cx="3734280" cy="1706400"/>
            </p14:xfrm>
          </p:contentPart>
        </mc:Choice>
        <mc:Fallback>
          <p:pic>
            <p:nvPicPr>
              <p:cNvPr id="50" name="Ink 49">
                <a:extLst>
                  <a:ext uri="{FF2B5EF4-FFF2-40B4-BE49-F238E27FC236}">
                    <a16:creationId xmlns:a16="http://schemas.microsoft.com/office/drawing/2014/main" id="{99F0B989-22D5-413C-A416-0354C1A64105}"/>
                  </a:ext>
                </a:extLst>
              </p:cNvPr>
              <p:cNvPicPr/>
              <p:nvPr/>
            </p:nvPicPr>
            <p:blipFill>
              <a:blip r:embed="rId15"/>
              <a:stretch>
                <a:fillRect/>
              </a:stretch>
            </p:blipFill>
            <p:spPr>
              <a:xfrm>
                <a:off x="4585472" y="1215278"/>
                <a:ext cx="3751920" cy="1724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1" name="Ink 50">
                <a:extLst>
                  <a:ext uri="{FF2B5EF4-FFF2-40B4-BE49-F238E27FC236}">
                    <a16:creationId xmlns:a16="http://schemas.microsoft.com/office/drawing/2014/main" id="{516FE5FA-1E9D-4F1D-9D21-DB5F300AAA5E}"/>
                  </a:ext>
                </a:extLst>
              </p14:cNvPr>
              <p14:cNvContentPartPr/>
              <p14:nvPr/>
            </p14:nvContentPartPr>
            <p14:xfrm>
              <a:off x="378610" y="1374398"/>
              <a:ext cx="9360" cy="334080"/>
            </p14:xfrm>
          </p:contentPart>
        </mc:Choice>
        <mc:Fallback>
          <p:pic>
            <p:nvPicPr>
              <p:cNvPr id="51" name="Ink 50">
                <a:extLst>
                  <a:ext uri="{FF2B5EF4-FFF2-40B4-BE49-F238E27FC236}">
                    <a16:creationId xmlns:a16="http://schemas.microsoft.com/office/drawing/2014/main" id="{516FE5FA-1E9D-4F1D-9D21-DB5F300AAA5E}"/>
                  </a:ext>
                </a:extLst>
              </p:cNvPr>
              <p:cNvPicPr/>
              <p:nvPr/>
            </p:nvPicPr>
            <p:blipFill>
              <a:blip r:embed="rId17"/>
              <a:stretch>
                <a:fillRect/>
              </a:stretch>
            </p:blipFill>
            <p:spPr>
              <a:xfrm>
                <a:off x="324970" y="1266758"/>
                <a:ext cx="11700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2" name="Ink 51">
                <a:extLst>
                  <a:ext uri="{FF2B5EF4-FFF2-40B4-BE49-F238E27FC236}">
                    <a16:creationId xmlns:a16="http://schemas.microsoft.com/office/drawing/2014/main" id="{F46213AF-68BA-4C8A-ACD1-CA0F7C50EF38}"/>
                  </a:ext>
                </a:extLst>
              </p14:cNvPr>
              <p14:cNvContentPartPr/>
              <p14:nvPr/>
            </p14:nvContentPartPr>
            <p14:xfrm>
              <a:off x="383290" y="1323278"/>
              <a:ext cx="147240" cy="164520"/>
            </p14:xfrm>
          </p:contentPart>
        </mc:Choice>
        <mc:Fallback>
          <p:pic>
            <p:nvPicPr>
              <p:cNvPr id="52" name="Ink 51">
                <a:extLst>
                  <a:ext uri="{FF2B5EF4-FFF2-40B4-BE49-F238E27FC236}">
                    <a16:creationId xmlns:a16="http://schemas.microsoft.com/office/drawing/2014/main" id="{F46213AF-68BA-4C8A-ACD1-CA0F7C50EF38}"/>
                  </a:ext>
                </a:extLst>
              </p:cNvPr>
              <p:cNvPicPr/>
              <p:nvPr/>
            </p:nvPicPr>
            <p:blipFill>
              <a:blip r:embed="rId19"/>
              <a:stretch>
                <a:fillRect/>
              </a:stretch>
            </p:blipFill>
            <p:spPr>
              <a:xfrm>
                <a:off x="329650" y="1215638"/>
                <a:ext cx="2548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0" name="Ink 59">
                <a:extLst>
                  <a:ext uri="{FF2B5EF4-FFF2-40B4-BE49-F238E27FC236}">
                    <a16:creationId xmlns:a16="http://schemas.microsoft.com/office/drawing/2014/main" id="{247EA506-0C1B-407B-9D40-73228D6138D4}"/>
                  </a:ext>
                </a:extLst>
              </p14:cNvPr>
              <p14:cNvContentPartPr/>
              <p14:nvPr/>
            </p14:nvContentPartPr>
            <p14:xfrm>
              <a:off x="1889170" y="1520198"/>
              <a:ext cx="124920" cy="136800"/>
            </p14:xfrm>
          </p:contentPart>
        </mc:Choice>
        <mc:Fallback>
          <p:pic>
            <p:nvPicPr>
              <p:cNvPr id="60" name="Ink 59">
                <a:extLst>
                  <a:ext uri="{FF2B5EF4-FFF2-40B4-BE49-F238E27FC236}">
                    <a16:creationId xmlns:a16="http://schemas.microsoft.com/office/drawing/2014/main" id="{247EA506-0C1B-407B-9D40-73228D6138D4}"/>
                  </a:ext>
                </a:extLst>
              </p:cNvPr>
              <p:cNvPicPr/>
              <p:nvPr/>
            </p:nvPicPr>
            <p:blipFill>
              <a:blip r:embed="rId21"/>
              <a:stretch>
                <a:fillRect/>
              </a:stretch>
            </p:blipFill>
            <p:spPr>
              <a:xfrm>
                <a:off x="1880170" y="1511198"/>
                <a:ext cx="1425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7" name="Ink 66">
                <a:extLst>
                  <a:ext uri="{FF2B5EF4-FFF2-40B4-BE49-F238E27FC236}">
                    <a16:creationId xmlns:a16="http://schemas.microsoft.com/office/drawing/2014/main" id="{3B7251FF-F07C-4A45-832C-7979B6DCFA23}"/>
                  </a:ext>
                </a:extLst>
              </p14:cNvPr>
              <p14:cNvContentPartPr/>
              <p14:nvPr/>
            </p14:nvContentPartPr>
            <p14:xfrm>
              <a:off x="2292010" y="1883438"/>
              <a:ext cx="1461240" cy="27720"/>
            </p14:xfrm>
          </p:contentPart>
        </mc:Choice>
        <mc:Fallback>
          <p:pic>
            <p:nvPicPr>
              <p:cNvPr id="67" name="Ink 66">
                <a:extLst>
                  <a:ext uri="{FF2B5EF4-FFF2-40B4-BE49-F238E27FC236}">
                    <a16:creationId xmlns:a16="http://schemas.microsoft.com/office/drawing/2014/main" id="{3B7251FF-F07C-4A45-832C-7979B6DCFA23}"/>
                  </a:ext>
                </a:extLst>
              </p:cNvPr>
              <p:cNvPicPr/>
              <p:nvPr/>
            </p:nvPicPr>
            <p:blipFill>
              <a:blip r:embed="rId23"/>
              <a:stretch>
                <a:fillRect/>
              </a:stretch>
            </p:blipFill>
            <p:spPr>
              <a:xfrm>
                <a:off x="2283370" y="1874438"/>
                <a:ext cx="1478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1" name="Ink 70">
                <a:extLst>
                  <a:ext uri="{FF2B5EF4-FFF2-40B4-BE49-F238E27FC236}">
                    <a16:creationId xmlns:a16="http://schemas.microsoft.com/office/drawing/2014/main" id="{45EE391E-83A0-4223-92B8-3ABD10EC801C}"/>
                  </a:ext>
                </a:extLst>
              </p14:cNvPr>
              <p14:cNvContentPartPr/>
              <p14:nvPr/>
            </p14:nvContentPartPr>
            <p14:xfrm>
              <a:off x="2835970" y="2113118"/>
              <a:ext cx="740160" cy="414720"/>
            </p14:xfrm>
          </p:contentPart>
        </mc:Choice>
        <mc:Fallback>
          <p:pic>
            <p:nvPicPr>
              <p:cNvPr id="71" name="Ink 70">
                <a:extLst>
                  <a:ext uri="{FF2B5EF4-FFF2-40B4-BE49-F238E27FC236}">
                    <a16:creationId xmlns:a16="http://schemas.microsoft.com/office/drawing/2014/main" id="{45EE391E-83A0-4223-92B8-3ABD10EC801C}"/>
                  </a:ext>
                </a:extLst>
              </p:cNvPr>
              <p:cNvPicPr/>
              <p:nvPr/>
            </p:nvPicPr>
            <p:blipFill>
              <a:blip r:embed="rId25"/>
              <a:stretch>
                <a:fillRect/>
              </a:stretch>
            </p:blipFill>
            <p:spPr>
              <a:xfrm>
                <a:off x="2827330" y="2104478"/>
                <a:ext cx="75780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2" name="Ink 71">
                <a:extLst>
                  <a:ext uri="{FF2B5EF4-FFF2-40B4-BE49-F238E27FC236}">
                    <a16:creationId xmlns:a16="http://schemas.microsoft.com/office/drawing/2014/main" id="{A17E5946-7BC2-40F6-8F0F-3017C5C6141A}"/>
                  </a:ext>
                </a:extLst>
              </p14:cNvPr>
              <p14:cNvContentPartPr/>
              <p14:nvPr/>
            </p14:nvContentPartPr>
            <p14:xfrm>
              <a:off x="2407570" y="1270358"/>
              <a:ext cx="1464840" cy="448560"/>
            </p14:xfrm>
          </p:contentPart>
        </mc:Choice>
        <mc:Fallback>
          <p:pic>
            <p:nvPicPr>
              <p:cNvPr id="72" name="Ink 71">
                <a:extLst>
                  <a:ext uri="{FF2B5EF4-FFF2-40B4-BE49-F238E27FC236}">
                    <a16:creationId xmlns:a16="http://schemas.microsoft.com/office/drawing/2014/main" id="{A17E5946-7BC2-40F6-8F0F-3017C5C6141A}"/>
                  </a:ext>
                </a:extLst>
              </p:cNvPr>
              <p:cNvPicPr/>
              <p:nvPr/>
            </p:nvPicPr>
            <p:blipFill>
              <a:blip r:embed="rId27"/>
              <a:stretch>
                <a:fillRect/>
              </a:stretch>
            </p:blipFill>
            <p:spPr>
              <a:xfrm>
                <a:off x="2398930" y="1261358"/>
                <a:ext cx="148248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3" name="Ink 72">
                <a:extLst>
                  <a:ext uri="{FF2B5EF4-FFF2-40B4-BE49-F238E27FC236}">
                    <a16:creationId xmlns:a16="http://schemas.microsoft.com/office/drawing/2014/main" id="{ED7D5485-C728-444A-ABB2-61CD60E4D46F}"/>
                  </a:ext>
                </a:extLst>
              </p14:cNvPr>
              <p14:cNvContentPartPr/>
              <p14:nvPr/>
            </p14:nvContentPartPr>
            <p14:xfrm>
              <a:off x="418930" y="1338398"/>
              <a:ext cx="1228320" cy="462960"/>
            </p14:xfrm>
          </p:contentPart>
        </mc:Choice>
        <mc:Fallback>
          <p:pic>
            <p:nvPicPr>
              <p:cNvPr id="73" name="Ink 72">
                <a:extLst>
                  <a:ext uri="{FF2B5EF4-FFF2-40B4-BE49-F238E27FC236}">
                    <a16:creationId xmlns:a16="http://schemas.microsoft.com/office/drawing/2014/main" id="{ED7D5485-C728-444A-ABB2-61CD60E4D46F}"/>
                  </a:ext>
                </a:extLst>
              </p:cNvPr>
              <p:cNvPicPr/>
              <p:nvPr/>
            </p:nvPicPr>
            <p:blipFill>
              <a:blip r:embed="rId29"/>
              <a:stretch>
                <a:fillRect/>
              </a:stretch>
            </p:blipFill>
            <p:spPr>
              <a:xfrm>
                <a:off x="410287" y="1329758"/>
                <a:ext cx="1245965"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7">
                <a:extLst>
                  <a:ext uri="{FF2B5EF4-FFF2-40B4-BE49-F238E27FC236}">
                    <a16:creationId xmlns:a16="http://schemas.microsoft.com/office/drawing/2014/main" id="{14757AA8-ECCB-4009-912D-44C67E0D7D26}"/>
                  </a:ext>
                </a:extLst>
              </p14:cNvPr>
              <p14:cNvContentPartPr/>
              <p14:nvPr/>
            </p14:nvContentPartPr>
            <p14:xfrm>
              <a:off x="768752" y="2893238"/>
              <a:ext cx="871560" cy="664200"/>
            </p14:xfrm>
          </p:contentPart>
        </mc:Choice>
        <mc:Fallback>
          <p:pic>
            <p:nvPicPr>
              <p:cNvPr id="78" name="Ink 77">
                <a:extLst>
                  <a:ext uri="{FF2B5EF4-FFF2-40B4-BE49-F238E27FC236}">
                    <a16:creationId xmlns:a16="http://schemas.microsoft.com/office/drawing/2014/main" id="{14757AA8-ECCB-4009-912D-44C67E0D7D26}"/>
                  </a:ext>
                </a:extLst>
              </p:cNvPr>
              <p:cNvPicPr/>
              <p:nvPr/>
            </p:nvPicPr>
            <p:blipFill>
              <a:blip r:embed="rId31"/>
              <a:stretch>
                <a:fillRect/>
              </a:stretch>
            </p:blipFill>
            <p:spPr>
              <a:xfrm>
                <a:off x="760116" y="2884233"/>
                <a:ext cx="889193" cy="68185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9" name="Ink 78">
                <a:extLst>
                  <a:ext uri="{FF2B5EF4-FFF2-40B4-BE49-F238E27FC236}">
                    <a16:creationId xmlns:a16="http://schemas.microsoft.com/office/drawing/2014/main" id="{E6E6D488-6A57-4F0F-8A65-E21EE5F640A6}"/>
                  </a:ext>
                </a:extLst>
              </p14:cNvPr>
              <p14:cNvContentPartPr/>
              <p14:nvPr/>
            </p14:nvContentPartPr>
            <p14:xfrm>
              <a:off x="5014592" y="3888278"/>
              <a:ext cx="218520" cy="445320"/>
            </p14:xfrm>
          </p:contentPart>
        </mc:Choice>
        <mc:Fallback>
          <p:pic>
            <p:nvPicPr>
              <p:cNvPr id="79" name="Ink 78">
                <a:extLst>
                  <a:ext uri="{FF2B5EF4-FFF2-40B4-BE49-F238E27FC236}">
                    <a16:creationId xmlns:a16="http://schemas.microsoft.com/office/drawing/2014/main" id="{E6E6D488-6A57-4F0F-8A65-E21EE5F640A6}"/>
                  </a:ext>
                </a:extLst>
              </p:cNvPr>
              <p:cNvPicPr/>
              <p:nvPr/>
            </p:nvPicPr>
            <p:blipFill>
              <a:blip r:embed="rId33"/>
              <a:stretch>
                <a:fillRect/>
              </a:stretch>
            </p:blipFill>
            <p:spPr>
              <a:xfrm>
                <a:off x="5005952" y="3879638"/>
                <a:ext cx="23616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6" name="Ink 85">
                <a:extLst>
                  <a:ext uri="{FF2B5EF4-FFF2-40B4-BE49-F238E27FC236}">
                    <a16:creationId xmlns:a16="http://schemas.microsoft.com/office/drawing/2014/main" id="{ABA0BAC5-E20C-4FC3-9AA5-C1D6D2A5E192}"/>
                  </a:ext>
                </a:extLst>
              </p14:cNvPr>
              <p14:cNvContentPartPr/>
              <p14:nvPr/>
            </p14:nvContentPartPr>
            <p14:xfrm>
              <a:off x="5165792" y="4823918"/>
              <a:ext cx="168120" cy="131400"/>
            </p14:xfrm>
          </p:contentPart>
        </mc:Choice>
        <mc:Fallback>
          <p:pic>
            <p:nvPicPr>
              <p:cNvPr id="86" name="Ink 85">
                <a:extLst>
                  <a:ext uri="{FF2B5EF4-FFF2-40B4-BE49-F238E27FC236}">
                    <a16:creationId xmlns:a16="http://schemas.microsoft.com/office/drawing/2014/main" id="{ABA0BAC5-E20C-4FC3-9AA5-C1D6D2A5E192}"/>
                  </a:ext>
                </a:extLst>
              </p:cNvPr>
              <p:cNvPicPr/>
              <p:nvPr/>
            </p:nvPicPr>
            <p:blipFill>
              <a:blip r:embed="rId35"/>
              <a:stretch>
                <a:fillRect/>
              </a:stretch>
            </p:blipFill>
            <p:spPr>
              <a:xfrm>
                <a:off x="5157152" y="4815278"/>
                <a:ext cx="1857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1" name="Ink 90">
                <a:extLst>
                  <a:ext uri="{FF2B5EF4-FFF2-40B4-BE49-F238E27FC236}">
                    <a16:creationId xmlns:a16="http://schemas.microsoft.com/office/drawing/2014/main" id="{9E5EB9E5-3773-464D-A70E-941E4FD995B0}"/>
                  </a:ext>
                </a:extLst>
              </p14:cNvPr>
              <p14:cNvContentPartPr/>
              <p14:nvPr/>
            </p14:nvContentPartPr>
            <p14:xfrm>
              <a:off x="5562512" y="4639598"/>
              <a:ext cx="873000" cy="443880"/>
            </p14:xfrm>
          </p:contentPart>
        </mc:Choice>
        <mc:Fallback>
          <p:pic>
            <p:nvPicPr>
              <p:cNvPr id="91" name="Ink 90">
                <a:extLst>
                  <a:ext uri="{FF2B5EF4-FFF2-40B4-BE49-F238E27FC236}">
                    <a16:creationId xmlns:a16="http://schemas.microsoft.com/office/drawing/2014/main" id="{9E5EB9E5-3773-464D-A70E-941E4FD995B0}"/>
                  </a:ext>
                </a:extLst>
              </p:cNvPr>
              <p:cNvPicPr/>
              <p:nvPr/>
            </p:nvPicPr>
            <p:blipFill>
              <a:blip r:embed="rId37"/>
              <a:stretch>
                <a:fillRect/>
              </a:stretch>
            </p:blipFill>
            <p:spPr>
              <a:xfrm>
                <a:off x="5553872" y="4630958"/>
                <a:ext cx="89064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2" name="Ink 91">
                <a:extLst>
                  <a:ext uri="{FF2B5EF4-FFF2-40B4-BE49-F238E27FC236}">
                    <a16:creationId xmlns:a16="http://schemas.microsoft.com/office/drawing/2014/main" id="{92477621-5439-418F-8470-7A21A13F6347}"/>
                  </a:ext>
                </a:extLst>
              </p14:cNvPr>
              <p14:cNvContentPartPr/>
              <p14:nvPr/>
            </p14:nvContentPartPr>
            <p14:xfrm>
              <a:off x="3594032" y="4689278"/>
              <a:ext cx="1325160" cy="525600"/>
            </p14:xfrm>
          </p:contentPart>
        </mc:Choice>
        <mc:Fallback>
          <p:pic>
            <p:nvPicPr>
              <p:cNvPr id="92" name="Ink 91">
                <a:extLst>
                  <a:ext uri="{FF2B5EF4-FFF2-40B4-BE49-F238E27FC236}">
                    <a16:creationId xmlns:a16="http://schemas.microsoft.com/office/drawing/2014/main" id="{92477621-5439-418F-8470-7A21A13F6347}"/>
                  </a:ext>
                </a:extLst>
              </p:cNvPr>
              <p:cNvPicPr/>
              <p:nvPr/>
            </p:nvPicPr>
            <p:blipFill>
              <a:blip r:embed="rId39"/>
              <a:stretch>
                <a:fillRect/>
              </a:stretch>
            </p:blipFill>
            <p:spPr>
              <a:xfrm>
                <a:off x="3585392" y="4680632"/>
                <a:ext cx="1342800" cy="543252"/>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3" name="Ink 92">
                <a:extLst>
                  <a:ext uri="{FF2B5EF4-FFF2-40B4-BE49-F238E27FC236}">
                    <a16:creationId xmlns:a16="http://schemas.microsoft.com/office/drawing/2014/main" id="{978373B2-8712-4E33-ADF4-01E1A437595D}"/>
                  </a:ext>
                </a:extLst>
              </p14:cNvPr>
              <p14:cNvContentPartPr/>
              <p14:nvPr/>
            </p14:nvContentPartPr>
            <p14:xfrm>
              <a:off x="2159072" y="5436638"/>
              <a:ext cx="151560" cy="306360"/>
            </p14:xfrm>
          </p:contentPart>
        </mc:Choice>
        <mc:Fallback>
          <p:pic>
            <p:nvPicPr>
              <p:cNvPr id="93" name="Ink 92">
                <a:extLst>
                  <a:ext uri="{FF2B5EF4-FFF2-40B4-BE49-F238E27FC236}">
                    <a16:creationId xmlns:a16="http://schemas.microsoft.com/office/drawing/2014/main" id="{978373B2-8712-4E33-ADF4-01E1A437595D}"/>
                  </a:ext>
                </a:extLst>
              </p:cNvPr>
              <p:cNvPicPr/>
              <p:nvPr/>
            </p:nvPicPr>
            <p:blipFill>
              <a:blip r:embed="rId41"/>
              <a:stretch>
                <a:fillRect/>
              </a:stretch>
            </p:blipFill>
            <p:spPr>
              <a:xfrm>
                <a:off x="2150072" y="5427638"/>
                <a:ext cx="1692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4" name="Ink 93">
                <a:extLst>
                  <a:ext uri="{FF2B5EF4-FFF2-40B4-BE49-F238E27FC236}">
                    <a16:creationId xmlns:a16="http://schemas.microsoft.com/office/drawing/2014/main" id="{A18FB57F-C7C1-4718-928E-1398D771F50B}"/>
                  </a:ext>
                </a:extLst>
              </p14:cNvPr>
              <p14:cNvContentPartPr/>
              <p14:nvPr/>
            </p14:nvContentPartPr>
            <p14:xfrm>
              <a:off x="2443832" y="5511878"/>
              <a:ext cx="205920" cy="258480"/>
            </p14:xfrm>
          </p:contentPart>
        </mc:Choice>
        <mc:Fallback>
          <p:pic>
            <p:nvPicPr>
              <p:cNvPr id="94" name="Ink 93">
                <a:extLst>
                  <a:ext uri="{FF2B5EF4-FFF2-40B4-BE49-F238E27FC236}">
                    <a16:creationId xmlns:a16="http://schemas.microsoft.com/office/drawing/2014/main" id="{A18FB57F-C7C1-4718-928E-1398D771F50B}"/>
                  </a:ext>
                </a:extLst>
              </p:cNvPr>
              <p:cNvPicPr/>
              <p:nvPr/>
            </p:nvPicPr>
            <p:blipFill>
              <a:blip r:embed="rId43"/>
              <a:stretch>
                <a:fillRect/>
              </a:stretch>
            </p:blipFill>
            <p:spPr>
              <a:xfrm>
                <a:off x="2435192" y="5502878"/>
                <a:ext cx="2235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45A3E6C3-86DA-475F-84D9-F0400298F936}"/>
                  </a:ext>
                </a:extLst>
              </p14:cNvPr>
              <p14:cNvContentPartPr/>
              <p14:nvPr/>
            </p14:nvContentPartPr>
            <p14:xfrm>
              <a:off x="3397472" y="5534558"/>
              <a:ext cx="209520" cy="415800"/>
            </p14:xfrm>
          </p:contentPart>
        </mc:Choice>
        <mc:Fallback>
          <p:pic>
            <p:nvPicPr>
              <p:cNvPr id="95" name="Ink 94">
                <a:extLst>
                  <a:ext uri="{FF2B5EF4-FFF2-40B4-BE49-F238E27FC236}">
                    <a16:creationId xmlns:a16="http://schemas.microsoft.com/office/drawing/2014/main" id="{45A3E6C3-86DA-475F-84D9-F0400298F936}"/>
                  </a:ext>
                </a:extLst>
              </p:cNvPr>
              <p:cNvPicPr/>
              <p:nvPr/>
            </p:nvPicPr>
            <p:blipFill>
              <a:blip r:embed="rId45"/>
              <a:stretch>
                <a:fillRect/>
              </a:stretch>
            </p:blipFill>
            <p:spPr>
              <a:xfrm>
                <a:off x="3388832" y="5525918"/>
                <a:ext cx="22716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1" name="Ink 100">
                <a:extLst>
                  <a:ext uri="{FF2B5EF4-FFF2-40B4-BE49-F238E27FC236}">
                    <a16:creationId xmlns:a16="http://schemas.microsoft.com/office/drawing/2014/main" id="{74484171-FAEB-4289-A275-EBBAD3F96C64}"/>
                  </a:ext>
                </a:extLst>
              </p14:cNvPr>
              <p14:cNvContentPartPr/>
              <p14:nvPr/>
            </p14:nvContentPartPr>
            <p14:xfrm>
              <a:off x="5178752" y="5642558"/>
              <a:ext cx="111960" cy="123840"/>
            </p14:xfrm>
          </p:contentPart>
        </mc:Choice>
        <mc:Fallback>
          <p:pic>
            <p:nvPicPr>
              <p:cNvPr id="101" name="Ink 100">
                <a:extLst>
                  <a:ext uri="{FF2B5EF4-FFF2-40B4-BE49-F238E27FC236}">
                    <a16:creationId xmlns:a16="http://schemas.microsoft.com/office/drawing/2014/main" id="{74484171-FAEB-4289-A275-EBBAD3F96C64}"/>
                  </a:ext>
                </a:extLst>
              </p:cNvPr>
              <p:cNvPicPr/>
              <p:nvPr/>
            </p:nvPicPr>
            <p:blipFill>
              <a:blip r:embed="rId47"/>
              <a:stretch>
                <a:fillRect/>
              </a:stretch>
            </p:blipFill>
            <p:spPr>
              <a:xfrm>
                <a:off x="5169752" y="5633558"/>
                <a:ext cx="1296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2" name="Ink 101">
                <a:extLst>
                  <a:ext uri="{FF2B5EF4-FFF2-40B4-BE49-F238E27FC236}">
                    <a16:creationId xmlns:a16="http://schemas.microsoft.com/office/drawing/2014/main" id="{7DD151B9-9803-4979-B445-B002548AE178}"/>
                  </a:ext>
                </a:extLst>
              </p14:cNvPr>
              <p14:cNvContentPartPr/>
              <p14:nvPr/>
            </p14:nvContentPartPr>
            <p14:xfrm>
              <a:off x="3736592" y="5514398"/>
              <a:ext cx="1107720" cy="548280"/>
            </p14:xfrm>
          </p:contentPart>
        </mc:Choice>
        <mc:Fallback>
          <p:pic>
            <p:nvPicPr>
              <p:cNvPr id="102" name="Ink 101">
                <a:extLst>
                  <a:ext uri="{FF2B5EF4-FFF2-40B4-BE49-F238E27FC236}">
                    <a16:creationId xmlns:a16="http://schemas.microsoft.com/office/drawing/2014/main" id="{7DD151B9-9803-4979-B445-B002548AE178}"/>
                  </a:ext>
                </a:extLst>
              </p:cNvPr>
              <p:cNvPicPr/>
              <p:nvPr/>
            </p:nvPicPr>
            <p:blipFill>
              <a:blip r:embed="rId49"/>
              <a:stretch>
                <a:fillRect/>
              </a:stretch>
            </p:blipFill>
            <p:spPr>
              <a:xfrm>
                <a:off x="3727952" y="5505758"/>
                <a:ext cx="112536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6" name="Ink 105">
                <a:extLst>
                  <a:ext uri="{FF2B5EF4-FFF2-40B4-BE49-F238E27FC236}">
                    <a16:creationId xmlns:a16="http://schemas.microsoft.com/office/drawing/2014/main" id="{9F9BC054-CC93-414D-B497-506447C65150}"/>
                  </a:ext>
                </a:extLst>
              </p14:cNvPr>
              <p14:cNvContentPartPr/>
              <p14:nvPr/>
            </p14:nvContentPartPr>
            <p14:xfrm>
              <a:off x="5610392" y="5453198"/>
              <a:ext cx="840960" cy="540360"/>
            </p14:xfrm>
          </p:contentPart>
        </mc:Choice>
        <mc:Fallback>
          <p:pic>
            <p:nvPicPr>
              <p:cNvPr id="106" name="Ink 105">
                <a:extLst>
                  <a:ext uri="{FF2B5EF4-FFF2-40B4-BE49-F238E27FC236}">
                    <a16:creationId xmlns:a16="http://schemas.microsoft.com/office/drawing/2014/main" id="{9F9BC054-CC93-414D-B497-506447C65150}"/>
                  </a:ext>
                </a:extLst>
              </p:cNvPr>
              <p:cNvPicPr/>
              <p:nvPr/>
            </p:nvPicPr>
            <p:blipFill>
              <a:blip r:embed="rId51"/>
              <a:stretch>
                <a:fillRect/>
              </a:stretch>
            </p:blipFill>
            <p:spPr>
              <a:xfrm>
                <a:off x="5601392" y="5444558"/>
                <a:ext cx="85860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7" name="Ink 106">
                <a:extLst>
                  <a:ext uri="{FF2B5EF4-FFF2-40B4-BE49-F238E27FC236}">
                    <a16:creationId xmlns:a16="http://schemas.microsoft.com/office/drawing/2014/main" id="{2CBB8C2E-CFE0-4F83-B135-6238839F95DC}"/>
                  </a:ext>
                </a:extLst>
              </p14:cNvPr>
              <p14:cNvContentPartPr/>
              <p14:nvPr/>
            </p14:nvContentPartPr>
            <p14:xfrm>
              <a:off x="6999632" y="3979718"/>
              <a:ext cx="246600" cy="2368440"/>
            </p14:xfrm>
          </p:contentPart>
        </mc:Choice>
        <mc:Fallback>
          <p:pic>
            <p:nvPicPr>
              <p:cNvPr id="107" name="Ink 106">
                <a:extLst>
                  <a:ext uri="{FF2B5EF4-FFF2-40B4-BE49-F238E27FC236}">
                    <a16:creationId xmlns:a16="http://schemas.microsoft.com/office/drawing/2014/main" id="{2CBB8C2E-CFE0-4F83-B135-6238839F95DC}"/>
                  </a:ext>
                </a:extLst>
              </p:cNvPr>
              <p:cNvPicPr/>
              <p:nvPr/>
            </p:nvPicPr>
            <p:blipFill>
              <a:blip r:embed="rId53"/>
              <a:stretch>
                <a:fillRect/>
              </a:stretch>
            </p:blipFill>
            <p:spPr>
              <a:xfrm>
                <a:off x="6990632" y="3971078"/>
                <a:ext cx="264240" cy="2386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2" name="Ink 121">
                <a:extLst>
                  <a:ext uri="{FF2B5EF4-FFF2-40B4-BE49-F238E27FC236}">
                    <a16:creationId xmlns:a16="http://schemas.microsoft.com/office/drawing/2014/main" id="{5B37124F-0881-4D7A-814A-DBCBE891C883}"/>
                  </a:ext>
                </a:extLst>
              </p14:cNvPr>
              <p14:cNvContentPartPr/>
              <p14:nvPr/>
            </p14:nvContentPartPr>
            <p14:xfrm>
              <a:off x="7973432" y="5516558"/>
              <a:ext cx="231120" cy="437040"/>
            </p14:xfrm>
          </p:contentPart>
        </mc:Choice>
        <mc:Fallback>
          <p:pic>
            <p:nvPicPr>
              <p:cNvPr id="122" name="Ink 121">
                <a:extLst>
                  <a:ext uri="{FF2B5EF4-FFF2-40B4-BE49-F238E27FC236}">
                    <a16:creationId xmlns:a16="http://schemas.microsoft.com/office/drawing/2014/main" id="{5B37124F-0881-4D7A-814A-DBCBE891C883}"/>
                  </a:ext>
                </a:extLst>
              </p:cNvPr>
              <p:cNvPicPr/>
              <p:nvPr/>
            </p:nvPicPr>
            <p:blipFill>
              <a:blip r:embed="rId55"/>
              <a:stretch>
                <a:fillRect/>
              </a:stretch>
            </p:blipFill>
            <p:spPr>
              <a:xfrm>
                <a:off x="7964432" y="5507918"/>
                <a:ext cx="24876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2" name="Ink 131">
                <a:extLst>
                  <a:ext uri="{FF2B5EF4-FFF2-40B4-BE49-F238E27FC236}">
                    <a16:creationId xmlns:a16="http://schemas.microsoft.com/office/drawing/2014/main" id="{066CAE49-43B2-4C52-BF68-7578800F4390}"/>
                  </a:ext>
                </a:extLst>
              </p14:cNvPr>
              <p14:cNvContentPartPr/>
              <p14:nvPr/>
            </p14:nvContentPartPr>
            <p14:xfrm>
              <a:off x="10373912" y="5498918"/>
              <a:ext cx="941400" cy="671760"/>
            </p14:xfrm>
          </p:contentPart>
        </mc:Choice>
        <mc:Fallback>
          <p:pic>
            <p:nvPicPr>
              <p:cNvPr id="132" name="Ink 131">
                <a:extLst>
                  <a:ext uri="{FF2B5EF4-FFF2-40B4-BE49-F238E27FC236}">
                    <a16:creationId xmlns:a16="http://schemas.microsoft.com/office/drawing/2014/main" id="{066CAE49-43B2-4C52-BF68-7578800F4390}"/>
                  </a:ext>
                </a:extLst>
              </p:cNvPr>
              <p:cNvPicPr/>
              <p:nvPr/>
            </p:nvPicPr>
            <p:blipFill>
              <a:blip r:embed="rId57"/>
              <a:stretch>
                <a:fillRect/>
              </a:stretch>
            </p:blipFill>
            <p:spPr>
              <a:xfrm>
                <a:off x="10365272" y="5489913"/>
                <a:ext cx="959040" cy="689409"/>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3" name="Ink 132">
                <a:extLst>
                  <a:ext uri="{FF2B5EF4-FFF2-40B4-BE49-F238E27FC236}">
                    <a16:creationId xmlns:a16="http://schemas.microsoft.com/office/drawing/2014/main" id="{BF5C1CCC-DEB3-4F60-A5F1-79FC9843C2E4}"/>
                  </a:ext>
                </a:extLst>
              </p14:cNvPr>
              <p14:cNvContentPartPr/>
              <p14:nvPr/>
            </p14:nvContentPartPr>
            <p14:xfrm>
              <a:off x="9930752" y="5480918"/>
              <a:ext cx="214560" cy="552960"/>
            </p14:xfrm>
          </p:contentPart>
        </mc:Choice>
        <mc:Fallback>
          <p:pic>
            <p:nvPicPr>
              <p:cNvPr id="133" name="Ink 132">
                <a:extLst>
                  <a:ext uri="{FF2B5EF4-FFF2-40B4-BE49-F238E27FC236}">
                    <a16:creationId xmlns:a16="http://schemas.microsoft.com/office/drawing/2014/main" id="{BF5C1CCC-DEB3-4F60-A5F1-79FC9843C2E4}"/>
                  </a:ext>
                </a:extLst>
              </p:cNvPr>
              <p:cNvPicPr/>
              <p:nvPr/>
            </p:nvPicPr>
            <p:blipFill>
              <a:blip r:embed="rId59"/>
              <a:stretch>
                <a:fillRect/>
              </a:stretch>
            </p:blipFill>
            <p:spPr>
              <a:xfrm>
                <a:off x="9922112" y="5471918"/>
                <a:ext cx="232200" cy="570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4" name="Ink 133">
                <a:extLst>
                  <a:ext uri="{FF2B5EF4-FFF2-40B4-BE49-F238E27FC236}">
                    <a16:creationId xmlns:a16="http://schemas.microsoft.com/office/drawing/2014/main" id="{E82328B8-293B-42A9-9BC3-94AE33CBC84E}"/>
                  </a:ext>
                </a:extLst>
              </p14:cNvPr>
              <p14:cNvContentPartPr/>
              <p14:nvPr/>
            </p14:nvContentPartPr>
            <p14:xfrm>
              <a:off x="8362952" y="5515118"/>
              <a:ext cx="1147680" cy="619920"/>
            </p14:xfrm>
          </p:contentPart>
        </mc:Choice>
        <mc:Fallback>
          <p:pic>
            <p:nvPicPr>
              <p:cNvPr id="134" name="Ink 133">
                <a:extLst>
                  <a:ext uri="{FF2B5EF4-FFF2-40B4-BE49-F238E27FC236}">
                    <a16:creationId xmlns:a16="http://schemas.microsoft.com/office/drawing/2014/main" id="{E82328B8-293B-42A9-9BC3-94AE33CBC84E}"/>
                  </a:ext>
                </a:extLst>
              </p:cNvPr>
              <p:cNvPicPr/>
              <p:nvPr/>
            </p:nvPicPr>
            <p:blipFill>
              <a:blip r:embed="rId61"/>
              <a:stretch>
                <a:fillRect/>
              </a:stretch>
            </p:blipFill>
            <p:spPr>
              <a:xfrm>
                <a:off x="8354309" y="5506118"/>
                <a:ext cx="1165326" cy="637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5" name="Ink 134">
                <a:extLst>
                  <a:ext uri="{FF2B5EF4-FFF2-40B4-BE49-F238E27FC236}">
                    <a16:creationId xmlns:a16="http://schemas.microsoft.com/office/drawing/2014/main" id="{F65DEAD6-7100-4229-B263-D87B2FE334E3}"/>
                  </a:ext>
                </a:extLst>
              </p14:cNvPr>
              <p14:cNvContentPartPr/>
              <p14:nvPr/>
            </p14:nvContentPartPr>
            <p14:xfrm>
              <a:off x="10506752" y="4444118"/>
              <a:ext cx="905760" cy="489240"/>
            </p14:xfrm>
          </p:contentPart>
        </mc:Choice>
        <mc:Fallback>
          <p:pic>
            <p:nvPicPr>
              <p:cNvPr id="135" name="Ink 134">
                <a:extLst>
                  <a:ext uri="{FF2B5EF4-FFF2-40B4-BE49-F238E27FC236}">
                    <a16:creationId xmlns:a16="http://schemas.microsoft.com/office/drawing/2014/main" id="{F65DEAD6-7100-4229-B263-D87B2FE334E3}"/>
                  </a:ext>
                </a:extLst>
              </p:cNvPr>
              <p:cNvPicPr/>
              <p:nvPr/>
            </p:nvPicPr>
            <p:blipFill>
              <a:blip r:embed="rId63"/>
              <a:stretch>
                <a:fillRect/>
              </a:stretch>
            </p:blipFill>
            <p:spPr>
              <a:xfrm>
                <a:off x="10498112" y="4435478"/>
                <a:ext cx="92340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6" name="Ink 135">
                <a:extLst>
                  <a:ext uri="{FF2B5EF4-FFF2-40B4-BE49-F238E27FC236}">
                    <a16:creationId xmlns:a16="http://schemas.microsoft.com/office/drawing/2014/main" id="{D2A17F78-3E0A-4B38-A4E8-766630C9CCD0}"/>
                  </a:ext>
                </a:extLst>
              </p14:cNvPr>
              <p14:cNvContentPartPr/>
              <p14:nvPr/>
            </p14:nvContentPartPr>
            <p14:xfrm>
              <a:off x="9902312" y="4419638"/>
              <a:ext cx="423000" cy="487080"/>
            </p14:xfrm>
          </p:contentPart>
        </mc:Choice>
        <mc:Fallback>
          <p:pic>
            <p:nvPicPr>
              <p:cNvPr id="136" name="Ink 135">
                <a:extLst>
                  <a:ext uri="{FF2B5EF4-FFF2-40B4-BE49-F238E27FC236}">
                    <a16:creationId xmlns:a16="http://schemas.microsoft.com/office/drawing/2014/main" id="{D2A17F78-3E0A-4B38-A4E8-766630C9CCD0}"/>
                  </a:ext>
                </a:extLst>
              </p:cNvPr>
              <p:cNvPicPr/>
              <p:nvPr/>
            </p:nvPicPr>
            <p:blipFill>
              <a:blip r:embed="rId65"/>
              <a:stretch>
                <a:fillRect/>
              </a:stretch>
            </p:blipFill>
            <p:spPr>
              <a:xfrm>
                <a:off x="9893672" y="4410998"/>
                <a:ext cx="440640" cy="504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7" name="Ink 136">
                <a:extLst>
                  <a:ext uri="{FF2B5EF4-FFF2-40B4-BE49-F238E27FC236}">
                    <a16:creationId xmlns:a16="http://schemas.microsoft.com/office/drawing/2014/main" id="{1FA245DE-3F83-492F-BD55-4E4360A6FC42}"/>
                  </a:ext>
                </a:extLst>
              </p14:cNvPr>
              <p14:cNvContentPartPr/>
              <p14:nvPr/>
            </p14:nvContentPartPr>
            <p14:xfrm>
              <a:off x="9046232" y="4446998"/>
              <a:ext cx="551880" cy="501480"/>
            </p14:xfrm>
          </p:contentPart>
        </mc:Choice>
        <mc:Fallback>
          <p:pic>
            <p:nvPicPr>
              <p:cNvPr id="137" name="Ink 136">
                <a:extLst>
                  <a:ext uri="{FF2B5EF4-FFF2-40B4-BE49-F238E27FC236}">
                    <a16:creationId xmlns:a16="http://schemas.microsoft.com/office/drawing/2014/main" id="{1FA245DE-3F83-492F-BD55-4E4360A6FC42}"/>
                  </a:ext>
                </a:extLst>
              </p:cNvPr>
              <p:cNvPicPr/>
              <p:nvPr/>
            </p:nvPicPr>
            <p:blipFill>
              <a:blip r:embed="rId67"/>
              <a:stretch>
                <a:fillRect/>
              </a:stretch>
            </p:blipFill>
            <p:spPr>
              <a:xfrm>
                <a:off x="9037592" y="4438358"/>
                <a:ext cx="56952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9" name="Ink 138">
                <a:extLst>
                  <a:ext uri="{FF2B5EF4-FFF2-40B4-BE49-F238E27FC236}">
                    <a16:creationId xmlns:a16="http://schemas.microsoft.com/office/drawing/2014/main" id="{C9E025A0-CBB1-4744-A076-4A76EB5261E9}"/>
                  </a:ext>
                </a:extLst>
              </p14:cNvPr>
              <p14:cNvContentPartPr/>
              <p14:nvPr/>
            </p14:nvContentPartPr>
            <p14:xfrm>
              <a:off x="8013752" y="4394438"/>
              <a:ext cx="819720" cy="463680"/>
            </p14:xfrm>
          </p:contentPart>
        </mc:Choice>
        <mc:Fallback>
          <p:pic>
            <p:nvPicPr>
              <p:cNvPr id="139" name="Ink 138">
                <a:extLst>
                  <a:ext uri="{FF2B5EF4-FFF2-40B4-BE49-F238E27FC236}">
                    <a16:creationId xmlns:a16="http://schemas.microsoft.com/office/drawing/2014/main" id="{C9E025A0-CBB1-4744-A076-4A76EB5261E9}"/>
                  </a:ext>
                </a:extLst>
              </p:cNvPr>
              <p:cNvPicPr/>
              <p:nvPr/>
            </p:nvPicPr>
            <p:blipFill>
              <a:blip r:embed="rId69"/>
              <a:stretch>
                <a:fillRect/>
              </a:stretch>
            </p:blipFill>
            <p:spPr>
              <a:xfrm>
                <a:off x="8005108" y="4385438"/>
                <a:ext cx="837368" cy="481320"/>
              </a:xfrm>
              <a:prstGeom prst="rect">
                <a:avLst/>
              </a:prstGeom>
            </p:spPr>
          </p:pic>
        </mc:Fallback>
      </mc:AlternateContent>
    </p:spTree>
    <p:extLst>
      <p:ext uri="{BB962C8B-B14F-4D97-AF65-F5344CB8AC3E}">
        <p14:creationId xmlns:p14="http://schemas.microsoft.com/office/powerpoint/2010/main" val="244693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51A62C50-FAA5-41FF-BD6C-58640B39C739}"/>
                  </a:ext>
                </a:extLst>
              </p14:cNvPr>
              <p14:cNvContentPartPr/>
              <p14:nvPr/>
            </p14:nvContentPartPr>
            <p14:xfrm>
              <a:off x="435392" y="182078"/>
              <a:ext cx="937440" cy="369720"/>
            </p14:xfrm>
          </p:contentPart>
        </mc:Choice>
        <mc:Fallback>
          <p:pic>
            <p:nvPicPr>
              <p:cNvPr id="14" name="Ink 13">
                <a:extLst>
                  <a:ext uri="{FF2B5EF4-FFF2-40B4-BE49-F238E27FC236}">
                    <a16:creationId xmlns:a16="http://schemas.microsoft.com/office/drawing/2014/main" id="{51A62C50-FAA5-41FF-BD6C-58640B39C739}"/>
                  </a:ext>
                </a:extLst>
              </p:cNvPr>
              <p:cNvPicPr/>
              <p:nvPr/>
            </p:nvPicPr>
            <p:blipFill>
              <a:blip r:embed="rId3"/>
              <a:stretch>
                <a:fillRect/>
              </a:stretch>
            </p:blipFill>
            <p:spPr>
              <a:xfrm>
                <a:off x="426752" y="173087"/>
                <a:ext cx="955080" cy="38734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1" name="Ink 40">
                <a:extLst>
                  <a:ext uri="{FF2B5EF4-FFF2-40B4-BE49-F238E27FC236}">
                    <a16:creationId xmlns:a16="http://schemas.microsoft.com/office/drawing/2014/main" id="{09BE40BE-A6FE-4D77-BD6B-4819CA154FE3}"/>
                  </a:ext>
                </a:extLst>
              </p14:cNvPr>
              <p14:cNvContentPartPr/>
              <p14:nvPr/>
            </p14:nvContentPartPr>
            <p14:xfrm>
              <a:off x="9484352" y="213398"/>
              <a:ext cx="17640" cy="9720"/>
            </p14:xfrm>
          </p:contentPart>
        </mc:Choice>
        <mc:Fallback>
          <p:pic>
            <p:nvPicPr>
              <p:cNvPr id="41" name="Ink 40">
                <a:extLst>
                  <a:ext uri="{FF2B5EF4-FFF2-40B4-BE49-F238E27FC236}">
                    <a16:creationId xmlns:a16="http://schemas.microsoft.com/office/drawing/2014/main" id="{09BE40BE-A6FE-4D77-BD6B-4819CA154FE3}"/>
                  </a:ext>
                </a:extLst>
              </p:cNvPr>
              <p:cNvPicPr/>
              <p:nvPr/>
            </p:nvPicPr>
            <p:blipFill>
              <a:blip r:embed="rId5"/>
              <a:stretch>
                <a:fillRect/>
              </a:stretch>
            </p:blipFill>
            <p:spPr>
              <a:xfrm>
                <a:off x="9475712" y="204758"/>
                <a:ext cx="352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7" name="Ink 46">
                <a:extLst>
                  <a:ext uri="{FF2B5EF4-FFF2-40B4-BE49-F238E27FC236}">
                    <a16:creationId xmlns:a16="http://schemas.microsoft.com/office/drawing/2014/main" id="{610DF22E-C59C-4BF6-AEED-3FE8166E9B2C}"/>
                  </a:ext>
                </a:extLst>
              </p14:cNvPr>
              <p14:cNvContentPartPr/>
              <p14:nvPr/>
            </p14:nvContentPartPr>
            <p14:xfrm>
              <a:off x="9466352" y="315638"/>
              <a:ext cx="273240" cy="206280"/>
            </p14:xfrm>
          </p:contentPart>
        </mc:Choice>
        <mc:Fallback>
          <p:pic>
            <p:nvPicPr>
              <p:cNvPr id="47" name="Ink 46">
                <a:extLst>
                  <a:ext uri="{FF2B5EF4-FFF2-40B4-BE49-F238E27FC236}">
                    <a16:creationId xmlns:a16="http://schemas.microsoft.com/office/drawing/2014/main" id="{610DF22E-C59C-4BF6-AEED-3FE8166E9B2C}"/>
                  </a:ext>
                </a:extLst>
              </p:cNvPr>
              <p:cNvPicPr/>
              <p:nvPr/>
            </p:nvPicPr>
            <p:blipFill>
              <a:blip r:embed="rId7"/>
              <a:stretch>
                <a:fillRect/>
              </a:stretch>
            </p:blipFill>
            <p:spPr>
              <a:xfrm>
                <a:off x="9457364" y="306998"/>
                <a:ext cx="290857"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491FDD34-C74A-4B85-A5FE-46CB2B85F4B2}"/>
                  </a:ext>
                </a:extLst>
              </p14:cNvPr>
              <p14:cNvContentPartPr/>
              <p14:nvPr/>
            </p14:nvContentPartPr>
            <p14:xfrm>
              <a:off x="7824032" y="205838"/>
              <a:ext cx="1377360" cy="470880"/>
            </p14:xfrm>
          </p:contentPart>
        </mc:Choice>
        <mc:Fallback>
          <p:pic>
            <p:nvPicPr>
              <p:cNvPr id="48" name="Ink 47">
                <a:extLst>
                  <a:ext uri="{FF2B5EF4-FFF2-40B4-BE49-F238E27FC236}">
                    <a16:creationId xmlns:a16="http://schemas.microsoft.com/office/drawing/2014/main" id="{491FDD34-C74A-4B85-A5FE-46CB2B85F4B2}"/>
                  </a:ext>
                </a:extLst>
              </p:cNvPr>
              <p:cNvPicPr/>
              <p:nvPr/>
            </p:nvPicPr>
            <p:blipFill>
              <a:blip r:embed="rId9"/>
              <a:stretch>
                <a:fillRect/>
              </a:stretch>
            </p:blipFill>
            <p:spPr>
              <a:xfrm>
                <a:off x="7815392" y="196838"/>
                <a:ext cx="139500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6F1B1F1B-36FC-4F2B-A410-CF6434A45CD1}"/>
                  </a:ext>
                </a:extLst>
              </p14:cNvPr>
              <p14:cNvContentPartPr/>
              <p14:nvPr/>
            </p14:nvContentPartPr>
            <p14:xfrm>
              <a:off x="7173872" y="188198"/>
              <a:ext cx="377640" cy="529920"/>
            </p14:xfrm>
          </p:contentPart>
        </mc:Choice>
        <mc:Fallback>
          <p:pic>
            <p:nvPicPr>
              <p:cNvPr id="49" name="Ink 48">
                <a:extLst>
                  <a:ext uri="{FF2B5EF4-FFF2-40B4-BE49-F238E27FC236}">
                    <a16:creationId xmlns:a16="http://schemas.microsoft.com/office/drawing/2014/main" id="{6F1B1F1B-36FC-4F2B-A410-CF6434A45CD1}"/>
                  </a:ext>
                </a:extLst>
              </p:cNvPr>
              <p:cNvPicPr/>
              <p:nvPr/>
            </p:nvPicPr>
            <p:blipFill>
              <a:blip r:embed="rId11"/>
              <a:stretch>
                <a:fillRect/>
              </a:stretch>
            </p:blipFill>
            <p:spPr>
              <a:xfrm>
                <a:off x="7165232" y="179198"/>
                <a:ext cx="39528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 name="Ink 50">
                <a:extLst>
                  <a:ext uri="{FF2B5EF4-FFF2-40B4-BE49-F238E27FC236}">
                    <a16:creationId xmlns:a16="http://schemas.microsoft.com/office/drawing/2014/main" id="{ACCB9289-5EA4-4C26-A4A1-C5EF84C85C1A}"/>
                  </a:ext>
                </a:extLst>
              </p14:cNvPr>
              <p14:cNvContentPartPr/>
              <p14:nvPr/>
            </p14:nvContentPartPr>
            <p14:xfrm>
              <a:off x="4969232" y="158678"/>
              <a:ext cx="1877760" cy="563040"/>
            </p14:xfrm>
          </p:contentPart>
        </mc:Choice>
        <mc:Fallback>
          <p:pic>
            <p:nvPicPr>
              <p:cNvPr id="51" name="Ink 50">
                <a:extLst>
                  <a:ext uri="{FF2B5EF4-FFF2-40B4-BE49-F238E27FC236}">
                    <a16:creationId xmlns:a16="http://schemas.microsoft.com/office/drawing/2014/main" id="{ACCB9289-5EA4-4C26-A4A1-C5EF84C85C1A}"/>
                  </a:ext>
                </a:extLst>
              </p:cNvPr>
              <p:cNvPicPr/>
              <p:nvPr/>
            </p:nvPicPr>
            <p:blipFill>
              <a:blip r:embed="rId13"/>
              <a:stretch>
                <a:fillRect/>
              </a:stretch>
            </p:blipFill>
            <p:spPr>
              <a:xfrm>
                <a:off x="4960232" y="150038"/>
                <a:ext cx="189540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2" name="Ink 51">
                <a:extLst>
                  <a:ext uri="{FF2B5EF4-FFF2-40B4-BE49-F238E27FC236}">
                    <a16:creationId xmlns:a16="http://schemas.microsoft.com/office/drawing/2014/main" id="{2CAC4A10-A945-4245-8CD3-F4C6DFAD5838}"/>
                  </a:ext>
                </a:extLst>
              </p14:cNvPr>
              <p14:cNvContentPartPr/>
              <p14:nvPr/>
            </p14:nvContentPartPr>
            <p14:xfrm>
              <a:off x="4207112" y="131678"/>
              <a:ext cx="601560" cy="365040"/>
            </p14:xfrm>
          </p:contentPart>
        </mc:Choice>
        <mc:Fallback>
          <p:pic>
            <p:nvPicPr>
              <p:cNvPr id="52" name="Ink 51">
                <a:extLst>
                  <a:ext uri="{FF2B5EF4-FFF2-40B4-BE49-F238E27FC236}">
                    <a16:creationId xmlns:a16="http://schemas.microsoft.com/office/drawing/2014/main" id="{2CAC4A10-A945-4245-8CD3-F4C6DFAD5838}"/>
                  </a:ext>
                </a:extLst>
              </p:cNvPr>
              <p:cNvPicPr/>
              <p:nvPr/>
            </p:nvPicPr>
            <p:blipFill>
              <a:blip r:embed="rId15"/>
              <a:stretch>
                <a:fillRect/>
              </a:stretch>
            </p:blipFill>
            <p:spPr>
              <a:xfrm>
                <a:off x="4198112" y="122687"/>
                <a:ext cx="619200" cy="38266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3" name="Ink 52">
                <a:extLst>
                  <a:ext uri="{FF2B5EF4-FFF2-40B4-BE49-F238E27FC236}">
                    <a16:creationId xmlns:a16="http://schemas.microsoft.com/office/drawing/2014/main" id="{34679F5F-0990-46EF-876B-DED6894D37C8}"/>
                  </a:ext>
                </a:extLst>
              </p14:cNvPr>
              <p14:cNvContentPartPr/>
              <p14:nvPr/>
            </p14:nvContentPartPr>
            <p14:xfrm>
              <a:off x="3424472" y="117278"/>
              <a:ext cx="367200" cy="506880"/>
            </p14:xfrm>
          </p:contentPart>
        </mc:Choice>
        <mc:Fallback>
          <p:pic>
            <p:nvPicPr>
              <p:cNvPr id="53" name="Ink 52">
                <a:extLst>
                  <a:ext uri="{FF2B5EF4-FFF2-40B4-BE49-F238E27FC236}">
                    <a16:creationId xmlns:a16="http://schemas.microsoft.com/office/drawing/2014/main" id="{34679F5F-0990-46EF-876B-DED6894D37C8}"/>
                  </a:ext>
                </a:extLst>
              </p:cNvPr>
              <p:cNvPicPr/>
              <p:nvPr/>
            </p:nvPicPr>
            <p:blipFill>
              <a:blip r:embed="rId17"/>
              <a:stretch>
                <a:fillRect/>
              </a:stretch>
            </p:blipFill>
            <p:spPr>
              <a:xfrm>
                <a:off x="3415824" y="108638"/>
                <a:ext cx="384857"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7" name="Ink 56">
                <a:extLst>
                  <a:ext uri="{FF2B5EF4-FFF2-40B4-BE49-F238E27FC236}">
                    <a16:creationId xmlns:a16="http://schemas.microsoft.com/office/drawing/2014/main" id="{516DC325-6EC6-4DFD-8C92-B2D354E00BC1}"/>
                  </a:ext>
                </a:extLst>
              </p14:cNvPr>
              <p14:cNvContentPartPr/>
              <p14:nvPr/>
            </p14:nvContentPartPr>
            <p14:xfrm>
              <a:off x="10083032" y="168038"/>
              <a:ext cx="1649160" cy="516960"/>
            </p14:xfrm>
          </p:contentPart>
        </mc:Choice>
        <mc:Fallback>
          <p:pic>
            <p:nvPicPr>
              <p:cNvPr id="57" name="Ink 56">
                <a:extLst>
                  <a:ext uri="{FF2B5EF4-FFF2-40B4-BE49-F238E27FC236}">
                    <a16:creationId xmlns:a16="http://schemas.microsoft.com/office/drawing/2014/main" id="{516DC325-6EC6-4DFD-8C92-B2D354E00BC1}"/>
                  </a:ext>
                </a:extLst>
              </p:cNvPr>
              <p:cNvPicPr/>
              <p:nvPr/>
            </p:nvPicPr>
            <p:blipFill>
              <a:blip r:embed="rId19"/>
              <a:stretch>
                <a:fillRect/>
              </a:stretch>
            </p:blipFill>
            <p:spPr>
              <a:xfrm>
                <a:off x="10074392" y="159398"/>
                <a:ext cx="166680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0" name="Ink 59">
                <a:extLst>
                  <a:ext uri="{FF2B5EF4-FFF2-40B4-BE49-F238E27FC236}">
                    <a16:creationId xmlns:a16="http://schemas.microsoft.com/office/drawing/2014/main" id="{78C8AD58-E3E2-44D0-9E63-EA483794A0E2}"/>
                  </a:ext>
                </a:extLst>
              </p14:cNvPr>
              <p14:cNvContentPartPr/>
              <p14:nvPr/>
            </p14:nvContentPartPr>
            <p14:xfrm>
              <a:off x="462392" y="1087838"/>
              <a:ext cx="819000" cy="365400"/>
            </p14:xfrm>
          </p:contentPart>
        </mc:Choice>
        <mc:Fallback>
          <p:pic>
            <p:nvPicPr>
              <p:cNvPr id="60" name="Ink 59">
                <a:extLst>
                  <a:ext uri="{FF2B5EF4-FFF2-40B4-BE49-F238E27FC236}">
                    <a16:creationId xmlns:a16="http://schemas.microsoft.com/office/drawing/2014/main" id="{78C8AD58-E3E2-44D0-9E63-EA483794A0E2}"/>
                  </a:ext>
                </a:extLst>
              </p:cNvPr>
              <p:cNvPicPr/>
              <p:nvPr/>
            </p:nvPicPr>
            <p:blipFill>
              <a:blip r:embed="rId21"/>
              <a:stretch>
                <a:fillRect/>
              </a:stretch>
            </p:blipFill>
            <p:spPr>
              <a:xfrm>
                <a:off x="453748" y="1078838"/>
                <a:ext cx="836648"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5" name="Ink 64">
                <a:extLst>
                  <a:ext uri="{FF2B5EF4-FFF2-40B4-BE49-F238E27FC236}">
                    <a16:creationId xmlns:a16="http://schemas.microsoft.com/office/drawing/2014/main" id="{F3EA3B71-2664-4B4D-A5EB-BC36AE729A2F}"/>
                  </a:ext>
                </a:extLst>
              </p14:cNvPr>
              <p14:cNvContentPartPr/>
              <p14:nvPr/>
            </p14:nvContentPartPr>
            <p14:xfrm>
              <a:off x="1789352" y="1082078"/>
              <a:ext cx="466200" cy="362160"/>
            </p14:xfrm>
          </p:contentPart>
        </mc:Choice>
        <mc:Fallback>
          <p:pic>
            <p:nvPicPr>
              <p:cNvPr id="65" name="Ink 64">
                <a:extLst>
                  <a:ext uri="{FF2B5EF4-FFF2-40B4-BE49-F238E27FC236}">
                    <a16:creationId xmlns:a16="http://schemas.microsoft.com/office/drawing/2014/main" id="{F3EA3B71-2664-4B4D-A5EB-BC36AE729A2F}"/>
                  </a:ext>
                </a:extLst>
              </p:cNvPr>
              <p:cNvPicPr/>
              <p:nvPr/>
            </p:nvPicPr>
            <p:blipFill>
              <a:blip r:embed="rId23"/>
              <a:stretch>
                <a:fillRect/>
              </a:stretch>
            </p:blipFill>
            <p:spPr>
              <a:xfrm>
                <a:off x="1780352" y="1073438"/>
                <a:ext cx="4838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6" name="Ink 65">
                <a:extLst>
                  <a:ext uri="{FF2B5EF4-FFF2-40B4-BE49-F238E27FC236}">
                    <a16:creationId xmlns:a16="http://schemas.microsoft.com/office/drawing/2014/main" id="{0828D45B-CE50-4B33-99AC-D701F1A4AC23}"/>
                  </a:ext>
                </a:extLst>
              </p14:cNvPr>
              <p14:cNvContentPartPr/>
              <p14:nvPr/>
            </p14:nvContentPartPr>
            <p14:xfrm>
              <a:off x="2391992" y="1116278"/>
              <a:ext cx="141840" cy="270000"/>
            </p14:xfrm>
          </p:contentPart>
        </mc:Choice>
        <mc:Fallback>
          <p:pic>
            <p:nvPicPr>
              <p:cNvPr id="66" name="Ink 65">
                <a:extLst>
                  <a:ext uri="{FF2B5EF4-FFF2-40B4-BE49-F238E27FC236}">
                    <a16:creationId xmlns:a16="http://schemas.microsoft.com/office/drawing/2014/main" id="{0828D45B-CE50-4B33-99AC-D701F1A4AC23}"/>
                  </a:ext>
                </a:extLst>
              </p:cNvPr>
              <p:cNvPicPr/>
              <p:nvPr/>
            </p:nvPicPr>
            <p:blipFill>
              <a:blip r:embed="rId25"/>
              <a:stretch>
                <a:fillRect/>
              </a:stretch>
            </p:blipFill>
            <p:spPr>
              <a:xfrm>
                <a:off x="2382992" y="1107638"/>
                <a:ext cx="1594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0" name="Ink 69">
                <a:extLst>
                  <a:ext uri="{FF2B5EF4-FFF2-40B4-BE49-F238E27FC236}">
                    <a16:creationId xmlns:a16="http://schemas.microsoft.com/office/drawing/2014/main" id="{146F6384-3A68-48E7-B86E-E3C3DE8EECCF}"/>
                  </a:ext>
                </a:extLst>
              </p14:cNvPr>
              <p14:cNvContentPartPr/>
              <p14:nvPr/>
            </p14:nvContentPartPr>
            <p14:xfrm>
              <a:off x="2890592" y="1012958"/>
              <a:ext cx="424800" cy="664200"/>
            </p14:xfrm>
          </p:contentPart>
        </mc:Choice>
        <mc:Fallback>
          <p:pic>
            <p:nvPicPr>
              <p:cNvPr id="70" name="Ink 69">
                <a:extLst>
                  <a:ext uri="{FF2B5EF4-FFF2-40B4-BE49-F238E27FC236}">
                    <a16:creationId xmlns:a16="http://schemas.microsoft.com/office/drawing/2014/main" id="{146F6384-3A68-48E7-B86E-E3C3DE8EECCF}"/>
                  </a:ext>
                </a:extLst>
              </p:cNvPr>
              <p:cNvPicPr/>
              <p:nvPr/>
            </p:nvPicPr>
            <p:blipFill>
              <a:blip r:embed="rId27"/>
              <a:stretch>
                <a:fillRect/>
              </a:stretch>
            </p:blipFill>
            <p:spPr>
              <a:xfrm>
                <a:off x="2881600" y="1003958"/>
                <a:ext cx="442425" cy="68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7" name="Ink 76">
                <a:extLst>
                  <a:ext uri="{FF2B5EF4-FFF2-40B4-BE49-F238E27FC236}">
                    <a16:creationId xmlns:a16="http://schemas.microsoft.com/office/drawing/2014/main" id="{613D5F00-5B27-4E3B-90CB-35FB7598FE49}"/>
                  </a:ext>
                </a:extLst>
              </p14:cNvPr>
              <p14:cNvContentPartPr/>
              <p14:nvPr/>
            </p14:nvContentPartPr>
            <p14:xfrm>
              <a:off x="4775552" y="1124198"/>
              <a:ext cx="469440" cy="202320"/>
            </p14:xfrm>
          </p:contentPart>
        </mc:Choice>
        <mc:Fallback>
          <p:pic>
            <p:nvPicPr>
              <p:cNvPr id="77" name="Ink 76">
                <a:extLst>
                  <a:ext uri="{FF2B5EF4-FFF2-40B4-BE49-F238E27FC236}">
                    <a16:creationId xmlns:a16="http://schemas.microsoft.com/office/drawing/2014/main" id="{613D5F00-5B27-4E3B-90CB-35FB7598FE49}"/>
                  </a:ext>
                </a:extLst>
              </p:cNvPr>
              <p:cNvPicPr/>
              <p:nvPr/>
            </p:nvPicPr>
            <p:blipFill>
              <a:blip r:embed="rId29"/>
              <a:stretch>
                <a:fillRect/>
              </a:stretch>
            </p:blipFill>
            <p:spPr>
              <a:xfrm>
                <a:off x="4766552" y="1115543"/>
                <a:ext cx="487080" cy="219991"/>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8" name="Ink 77">
                <a:extLst>
                  <a:ext uri="{FF2B5EF4-FFF2-40B4-BE49-F238E27FC236}">
                    <a16:creationId xmlns:a16="http://schemas.microsoft.com/office/drawing/2014/main" id="{7991F5F0-C523-4623-A82D-D25D8C9BCFD4}"/>
                  </a:ext>
                </a:extLst>
              </p14:cNvPr>
              <p14:cNvContentPartPr/>
              <p14:nvPr/>
            </p14:nvContentPartPr>
            <p14:xfrm>
              <a:off x="3691952" y="967598"/>
              <a:ext cx="904320" cy="492840"/>
            </p14:xfrm>
          </p:contentPart>
        </mc:Choice>
        <mc:Fallback>
          <p:pic>
            <p:nvPicPr>
              <p:cNvPr id="78" name="Ink 77">
                <a:extLst>
                  <a:ext uri="{FF2B5EF4-FFF2-40B4-BE49-F238E27FC236}">
                    <a16:creationId xmlns:a16="http://schemas.microsoft.com/office/drawing/2014/main" id="{7991F5F0-C523-4623-A82D-D25D8C9BCFD4}"/>
                  </a:ext>
                </a:extLst>
              </p:cNvPr>
              <p:cNvPicPr/>
              <p:nvPr/>
            </p:nvPicPr>
            <p:blipFill>
              <a:blip r:embed="rId31"/>
              <a:stretch>
                <a:fillRect/>
              </a:stretch>
            </p:blipFill>
            <p:spPr>
              <a:xfrm>
                <a:off x="3682956" y="958598"/>
                <a:ext cx="921953"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5" name="Ink 84">
                <a:extLst>
                  <a:ext uri="{FF2B5EF4-FFF2-40B4-BE49-F238E27FC236}">
                    <a16:creationId xmlns:a16="http://schemas.microsoft.com/office/drawing/2014/main" id="{D4219CA4-282E-414D-BB60-CB699F32482E}"/>
                  </a:ext>
                </a:extLst>
              </p14:cNvPr>
              <p14:cNvContentPartPr/>
              <p14:nvPr/>
            </p14:nvContentPartPr>
            <p14:xfrm>
              <a:off x="6307352" y="1140038"/>
              <a:ext cx="398520" cy="208440"/>
            </p14:xfrm>
          </p:contentPart>
        </mc:Choice>
        <mc:Fallback>
          <p:pic>
            <p:nvPicPr>
              <p:cNvPr id="85" name="Ink 84">
                <a:extLst>
                  <a:ext uri="{FF2B5EF4-FFF2-40B4-BE49-F238E27FC236}">
                    <a16:creationId xmlns:a16="http://schemas.microsoft.com/office/drawing/2014/main" id="{D4219CA4-282E-414D-BB60-CB699F32482E}"/>
                  </a:ext>
                </a:extLst>
              </p:cNvPr>
              <p:cNvPicPr/>
              <p:nvPr/>
            </p:nvPicPr>
            <p:blipFill>
              <a:blip r:embed="rId33"/>
              <a:stretch>
                <a:fillRect/>
              </a:stretch>
            </p:blipFill>
            <p:spPr>
              <a:xfrm>
                <a:off x="6298352" y="1131038"/>
                <a:ext cx="41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6" name="Ink 85">
                <a:extLst>
                  <a:ext uri="{FF2B5EF4-FFF2-40B4-BE49-F238E27FC236}">
                    <a16:creationId xmlns:a16="http://schemas.microsoft.com/office/drawing/2014/main" id="{27DEA69E-6528-4EC4-A578-D64A7AC12C4B}"/>
                  </a:ext>
                </a:extLst>
              </p14:cNvPr>
              <p14:cNvContentPartPr/>
              <p14:nvPr/>
            </p14:nvContentPartPr>
            <p14:xfrm>
              <a:off x="5513912" y="1020158"/>
              <a:ext cx="684000" cy="453600"/>
            </p14:xfrm>
          </p:contentPart>
        </mc:Choice>
        <mc:Fallback>
          <p:pic>
            <p:nvPicPr>
              <p:cNvPr id="86" name="Ink 85">
                <a:extLst>
                  <a:ext uri="{FF2B5EF4-FFF2-40B4-BE49-F238E27FC236}">
                    <a16:creationId xmlns:a16="http://schemas.microsoft.com/office/drawing/2014/main" id="{27DEA69E-6528-4EC4-A578-D64A7AC12C4B}"/>
                  </a:ext>
                </a:extLst>
              </p:cNvPr>
              <p:cNvPicPr/>
              <p:nvPr/>
            </p:nvPicPr>
            <p:blipFill>
              <a:blip r:embed="rId35"/>
              <a:stretch>
                <a:fillRect/>
              </a:stretch>
            </p:blipFill>
            <p:spPr>
              <a:xfrm>
                <a:off x="5504912" y="1011518"/>
                <a:ext cx="70164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1" name="Ink 90">
                <a:extLst>
                  <a:ext uri="{FF2B5EF4-FFF2-40B4-BE49-F238E27FC236}">
                    <a16:creationId xmlns:a16="http://schemas.microsoft.com/office/drawing/2014/main" id="{CAC84153-2162-4167-B3BE-74F7A58A3102}"/>
                  </a:ext>
                </a:extLst>
              </p14:cNvPr>
              <p14:cNvContentPartPr/>
              <p14:nvPr/>
            </p14:nvContentPartPr>
            <p14:xfrm>
              <a:off x="8343872" y="1146158"/>
              <a:ext cx="226800" cy="196560"/>
            </p14:xfrm>
          </p:contentPart>
        </mc:Choice>
        <mc:Fallback>
          <p:pic>
            <p:nvPicPr>
              <p:cNvPr id="91" name="Ink 90">
                <a:extLst>
                  <a:ext uri="{FF2B5EF4-FFF2-40B4-BE49-F238E27FC236}">
                    <a16:creationId xmlns:a16="http://schemas.microsoft.com/office/drawing/2014/main" id="{CAC84153-2162-4167-B3BE-74F7A58A3102}"/>
                  </a:ext>
                </a:extLst>
              </p:cNvPr>
              <p:cNvPicPr/>
              <p:nvPr/>
            </p:nvPicPr>
            <p:blipFill>
              <a:blip r:embed="rId37"/>
              <a:stretch>
                <a:fillRect/>
              </a:stretch>
            </p:blipFill>
            <p:spPr>
              <a:xfrm>
                <a:off x="8335232" y="1137518"/>
                <a:ext cx="2444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 name="Ink 101">
                <a:extLst>
                  <a:ext uri="{FF2B5EF4-FFF2-40B4-BE49-F238E27FC236}">
                    <a16:creationId xmlns:a16="http://schemas.microsoft.com/office/drawing/2014/main" id="{E9670412-10DA-486E-B830-815E6585F48D}"/>
                  </a:ext>
                </a:extLst>
              </p14:cNvPr>
              <p14:cNvContentPartPr/>
              <p14:nvPr/>
            </p14:nvContentPartPr>
            <p14:xfrm>
              <a:off x="10617632" y="1018718"/>
              <a:ext cx="738720" cy="359280"/>
            </p14:xfrm>
          </p:contentPart>
        </mc:Choice>
        <mc:Fallback>
          <p:pic>
            <p:nvPicPr>
              <p:cNvPr id="102" name="Ink 101">
                <a:extLst>
                  <a:ext uri="{FF2B5EF4-FFF2-40B4-BE49-F238E27FC236}">
                    <a16:creationId xmlns:a16="http://schemas.microsoft.com/office/drawing/2014/main" id="{E9670412-10DA-486E-B830-815E6585F48D}"/>
                  </a:ext>
                </a:extLst>
              </p:cNvPr>
              <p:cNvPicPr/>
              <p:nvPr/>
            </p:nvPicPr>
            <p:blipFill>
              <a:blip r:embed="rId39"/>
              <a:stretch>
                <a:fillRect/>
              </a:stretch>
            </p:blipFill>
            <p:spPr>
              <a:xfrm>
                <a:off x="10608988" y="1010069"/>
                <a:ext cx="756369" cy="376938"/>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3" name="Ink 102">
                <a:extLst>
                  <a:ext uri="{FF2B5EF4-FFF2-40B4-BE49-F238E27FC236}">
                    <a16:creationId xmlns:a16="http://schemas.microsoft.com/office/drawing/2014/main" id="{F7DBC94C-2773-493F-B941-D5ED947AAFFD}"/>
                  </a:ext>
                </a:extLst>
              </p14:cNvPr>
              <p14:cNvContentPartPr/>
              <p14:nvPr/>
            </p14:nvContentPartPr>
            <p14:xfrm>
              <a:off x="9710072" y="1116638"/>
              <a:ext cx="453960" cy="211680"/>
            </p14:xfrm>
          </p:contentPart>
        </mc:Choice>
        <mc:Fallback>
          <p:pic>
            <p:nvPicPr>
              <p:cNvPr id="103" name="Ink 102">
                <a:extLst>
                  <a:ext uri="{FF2B5EF4-FFF2-40B4-BE49-F238E27FC236}">
                    <a16:creationId xmlns:a16="http://schemas.microsoft.com/office/drawing/2014/main" id="{F7DBC94C-2773-493F-B941-D5ED947AAFFD}"/>
                  </a:ext>
                </a:extLst>
              </p:cNvPr>
              <p:cNvPicPr/>
              <p:nvPr/>
            </p:nvPicPr>
            <p:blipFill>
              <a:blip r:embed="rId41"/>
              <a:stretch>
                <a:fillRect/>
              </a:stretch>
            </p:blipFill>
            <p:spPr>
              <a:xfrm>
                <a:off x="9701072" y="1107638"/>
                <a:ext cx="4716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4" name="Ink 103">
                <a:extLst>
                  <a:ext uri="{FF2B5EF4-FFF2-40B4-BE49-F238E27FC236}">
                    <a16:creationId xmlns:a16="http://schemas.microsoft.com/office/drawing/2014/main" id="{450736C0-1F2B-4CCF-9E0F-BB16F39D498E}"/>
                  </a:ext>
                </a:extLst>
              </p14:cNvPr>
              <p14:cNvContentPartPr/>
              <p14:nvPr/>
            </p14:nvContentPartPr>
            <p14:xfrm>
              <a:off x="8947952" y="1013678"/>
              <a:ext cx="318960" cy="330840"/>
            </p14:xfrm>
          </p:contentPart>
        </mc:Choice>
        <mc:Fallback>
          <p:pic>
            <p:nvPicPr>
              <p:cNvPr id="104" name="Ink 103">
                <a:extLst>
                  <a:ext uri="{FF2B5EF4-FFF2-40B4-BE49-F238E27FC236}">
                    <a16:creationId xmlns:a16="http://schemas.microsoft.com/office/drawing/2014/main" id="{450736C0-1F2B-4CCF-9E0F-BB16F39D498E}"/>
                  </a:ext>
                </a:extLst>
              </p:cNvPr>
              <p:cNvPicPr/>
              <p:nvPr/>
            </p:nvPicPr>
            <p:blipFill>
              <a:blip r:embed="rId43"/>
              <a:stretch>
                <a:fillRect/>
              </a:stretch>
            </p:blipFill>
            <p:spPr>
              <a:xfrm>
                <a:off x="8939312" y="1004688"/>
                <a:ext cx="336600" cy="348461"/>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5" name="Ink 104">
                <a:extLst>
                  <a:ext uri="{FF2B5EF4-FFF2-40B4-BE49-F238E27FC236}">
                    <a16:creationId xmlns:a16="http://schemas.microsoft.com/office/drawing/2014/main" id="{B8B3FEE1-B2A9-4742-AAD6-7ED447784BAC}"/>
                  </a:ext>
                </a:extLst>
              </p14:cNvPr>
              <p14:cNvContentPartPr/>
              <p14:nvPr/>
            </p14:nvContentPartPr>
            <p14:xfrm>
              <a:off x="7088912" y="954998"/>
              <a:ext cx="1139760" cy="429480"/>
            </p14:xfrm>
          </p:contentPart>
        </mc:Choice>
        <mc:Fallback>
          <p:pic>
            <p:nvPicPr>
              <p:cNvPr id="105" name="Ink 104">
                <a:extLst>
                  <a:ext uri="{FF2B5EF4-FFF2-40B4-BE49-F238E27FC236}">
                    <a16:creationId xmlns:a16="http://schemas.microsoft.com/office/drawing/2014/main" id="{B8B3FEE1-B2A9-4742-AAD6-7ED447784BAC}"/>
                  </a:ext>
                </a:extLst>
              </p:cNvPr>
              <p:cNvPicPr/>
              <p:nvPr/>
            </p:nvPicPr>
            <p:blipFill>
              <a:blip r:embed="rId45"/>
              <a:stretch>
                <a:fillRect/>
              </a:stretch>
            </p:blipFill>
            <p:spPr>
              <a:xfrm>
                <a:off x="7080272" y="946358"/>
                <a:ext cx="115740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5" name="Ink 114">
                <a:extLst>
                  <a:ext uri="{FF2B5EF4-FFF2-40B4-BE49-F238E27FC236}">
                    <a16:creationId xmlns:a16="http://schemas.microsoft.com/office/drawing/2014/main" id="{E063C271-DA04-4FBE-B7E2-84376C733581}"/>
                  </a:ext>
                </a:extLst>
              </p14:cNvPr>
              <p14:cNvContentPartPr/>
              <p14:nvPr/>
            </p14:nvContentPartPr>
            <p14:xfrm>
              <a:off x="3160592" y="1909358"/>
              <a:ext cx="625680" cy="233280"/>
            </p14:xfrm>
          </p:contentPart>
        </mc:Choice>
        <mc:Fallback>
          <p:pic>
            <p:nvPicPr>
              <p:cNvPr id="115" name="Ink 114">
                <a:extLst>
                  <a:ext uri="{FF2B5EF4-FFF2-40B4-BE49-F238E27FC236}">
                    <a16:creationId xmlns:a16="http://schemas.microsoft.com/office/drawing/2014/main" id="{E063C271-DA04-4FBE-B7E2-84376C733581}"/>
                  </a:ext>
                </a:extLst>
              </p:cNvPr>
              <p:cNvPicPr/>
              <p:nvPr/>
            </p:nvPicPr>
            <p:blipFill>
              <a:blip r:embed="rId47"/>
              <a:stretch>
                <a:fillRect/>
              </a:stretch>
            </p:blipFill>
            <p:spPr>
              <a:xfrm>
                <a:off x="3151592" y="1900718"/>
                <a:ext cx="6433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6" name="Ink 115">
                <a:extLst>
                  <a:ext uri="{FF2B5EF4-FFF2-40B4-BE49-F238E27FC236}">
                    <a16:creationId xmlns:a16="http://schemas.microsoft.com/office/drawing/2014/main" id="{A38E31F7-4561-479B-AE13-1C7FC991C328}"/>
                  </a:ext>
                </a:extLst>
              </p14:cNvPr>
              <p14:cNvContentPartPr/>
              <p14:nvPr/>
            </p14:nvContentPartPr>
            <p14:xfrm>
              <a:off x="2376872" y="1931678"/>
              <a:ext cx="459000" cy="217440"/>
            </p14:xfrm>
          </p:contentPart>
        </mc:Choice>
        <mc:Fallback>
          <p:pic>
            <p:nvPicPr>
              <p:cNvPr id="116" name="Ink 115">
                <a:extLst>
                  <a:ext uri="{FF2B5EF4-FFF2-40B4-BE49-F238E27FC236}">
                    <a16:creationId xmlns:a16="http://schemas.microsoft.com/office/drawing/2014/main" id="{A38E31F7-4561-479B-AE13-1C7FC991C328}"/>
                  </a:ext>
                </a:extLst>
              </p:cNvPr>
              <p:cNvPicPr/>
              <p:nvPr/>
            </p:nvPicPr>
            <p:blipFill>
              <a:blip r:embed="rId49"/>
              <a:stretch>
                <a:fillRect/>
              </a:stretch>
            </p:blipFill>
            <p:spPr>
              <a:xfrm>
                <a:off x="2368232" y="1923038"/>
                <a:ext cx="4766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7" name="Ink 116">
                <a:extLst>
                  <a:ext uri="{FF2B5EF4-FFF2-40B4-BE49-F238E27FC236}">
                    <a16:creationId xmlns:a16="http://schemas.microsoft.com/office/drawing/2014/main" id="{D41C77E0-9CB8-4DA5-B90E-34549AF7AF7C}"/>
                  </a:ext>
                </a:extLst>
              </p14:cNvPr>
              <p14:cNvContentPartPr/>
              <p14:nvPr/>
            </p14:nvContentPartPr>
            <p14:xfrm>
              <a:off x="575072" y="1865078"/>
              <a:ext cx="1231560" cy="360000"/>
            </p14:xfrm>
          </p:contentPart>
        </mc:Choice>
        <mc:Fallback>
          <p:pic>
            <p:nvPicPr>
              <p:cNvPr id="117" name="Ink 116">
                <a:extLst>
                  <a:ext uri="{FF2B5EF4-FFF2-40B4-BE49-F238E27FC236}">
                    <a16:creationId xmlns:a16="http://schemas.microsoft.com/office/drawing/2014/main" id="{D41C77E0-9CB8-4DA5-B90E-34549AF7AF7C}"/>
                  </a:ext>
                </a:extLst>
              </p:cNvPr>
              <p:cNvPicPr/>
              <p:nvPr/>
            </p:nvPicPr>
            <p:blipFill>
              <a:blip r:embed="rId51"/>
              <a:stretch>
                <a:fillRect/>
              </a:stretch>
            </p:blipFill>
            <p:spPr>
              <a:xfrm>
                <a:off x="566432" y="1856429"/>
                <a:ext cx="1249200" cy="377658"/>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9" name="Ink 128">
                <a:extLst>
                  <a:ext uri="{FF2B5EF4-FFF2-40B4-BE49-F238E27FC236}">
                    <a16:creationId xmlns:a16="http://schemas.microsoft.com/office/drawing/2014/main" id="{9BCFDF86-C17B-46A1-973E-F88511EBB62F}"/>
                  </a:ext>
                </a:extLst>
              </p14:cNvPr>
              <p14:cNvContentPartPr/>
              <p14:nvPr/>
            </p14:nvContentPartPr>
            <p14:xfrm>
              <a:off x="4265792" y="1768238"/>
              <a:ext cx="462240" cy="456840"/>
            </p14:xfrm>
          </p:contentPart>
        </mc:Choice>
        <mc:Fallback>
          <p:pic>
            <p:nvPicPr>
              <p:cNvPr id="129" name="Ink 128">
                <a:extLst>
                  <a:ext uri="{FF2B5EF4-FFF2-40B4-BE49-F238E27FC236}">
                    <a16:creationId xmlns:a16="http://schemas.microsoft.com/office/drawing/2014/main" id="{9BCFDF86-C17B-46A1-973E-F88511EBB62F}"/>
                  </a:ext>
                </a:extLst>
              </p:cNvPr>
              <p:cNvPicPr/>
              <p:nvPr/>
            </p:nvPicPr>
            <p:blipFill>
              <a:blip r:embed="rId53"/>
              <a:stretch>
                <a:fillRect/>
              </a:stretch>
            </p:blipFill>
            <p:spPr>
              <a:xfrm>
                <a:off x="4256799" y="1759245"/>
                <a:ext cx="479866" cy="474466"/>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0" name="Ink 129">
                <a:extLst>
                  <a:ext uri="{FF2B5EF4-FFF2-40B4-BE49-F238E27FC236}">
                    <a16:creationId xmlns:a16="http://schemas.microsoft.com/office/drawing/2014/main" id="{F61DC51B-4A62-4823-B7DF-8E76E7F02F3E}"/>
                  </a:ext>
                </a:extLst>
              </p14:cNvPr>
              <p14:cNvContentPartPr/>
              <p14:nvPr/>
            </p14:nvContentPartPr>
            <p14:xfrm>
              <a:off x="3935312" y="1806038"/>
              <a:ext cx="160560" cy="282240"/>
            </p14:xfrm>
          </p:contentPart>
        </mc:Choice>
        <mc:Fallback>
          <p:pic>
            <p:nvPicPr>
              <p:cNvPr id="130" name="Ink 129">
                <a:extLst>
                  <a:ext uri="{FF2B5EF4-FFF2-40B4-BE49-F238E27FC236}">
                    <a16:creationId xmlns:a16="http://schemas.microsoft.com/office/drawing/2014/main" id="{F61DC51B-4A62-4823-B7DF-8E76E7F02F3E}"/>
                  </a:ext>
                </a:extLst>
              </p:cNvPr>
              <p:cNvPicPr/>
              <p:nvPr/>
            </p:nvPicPr>
            <p:blipFill>
              <a:blip r:embed="rId55"/>
              <a:stretch>
                <a:fillRect/>
              </a:stretch>
            </p:blipFill>
            <p:spPr>
              <a:xfrm>
                <a:off x="3926312" y="1797398"/>
                <a:ext cx="1782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1" name="Ink 130">
                <a:extLst>
                  <a:ext uri="{FF2B5EF4-FFF2-40B4-BE49-F238E27FC236}">
                    <a16:creationId xmlns:a16="http://schemas.microsoft.com/office/drawing/2014/main" id="{AC0DC1FE-8640-4CD8-9DFB-59DC9ABC604E}"/>
                  </a:ext>
                </a:extLst>
              </p14:cNvPr>
              <p14:cNvContentPartPr/>
              <p14:nvPr/>
            </p14:nvContentPartPr>
            <p14:xfrm>
              <a:off x="7775792" y="294758"/>
              <a:ext cx="1601640" cy="28800"/>
            </p14:xfrm>
          </p:contentPart>
        </mc:Choice>
        <mc:Fallback>
          <p:pic>
            <p:nvPicPr>
              <p:cNvPr id="131" name="Ink 130">
                <a:extLst>
                  <a:ext uri="{FF2B5EF4-FFF2-40B4-BE49-F238E27FC236}">
                    <a16:creationId xmlns:a16="http://schemas.microsoft.com/office/drawing/2014/main" id="{AC0DC1FE-8640-4CD8-9DFB-59DC9ABC604E}"/>
                  </a:ext>
                </a:extLst>
              </p:cNvPr>
              <p:cNvPicPr/>
              <p:nvPr/>
            </p:nvPicPr>
            <p:blipFill>
              <a:blip r:embed="rId57"/>
              <a:stretch>
                <a:fillRect/>
              </a:stretch>
            </p:blipFill>
            <p:spPr>
              <a:xfrm>
                <a:off x="7722152" y="187118"/>
                <a:ext cx="17092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2" name="Ink 131">
                <a:extLst>
                  <a:ext uri="{FF2B5EF4-FFF2-40B4-BE49-F238E27FC236}">
                    <a16:creationId xmlns:a16="http://schemas.microsoft.com/office/drawing/2014/main" id="{0F583E25-3D9A-462A-B5EB-0C84D75AF8CD}"/>
                  </a:ext>
                </a:extLst>
              </p14:cNvPr>
              <p14:cNvContentPartPr/>
              <p14:nvPr/>
            </p14:nvContentPartPr>
            <p14:xfrm>
              <a:off x="7623872" y="409958"/>
              <a:ext cx="1443960" cy="43920"/>
            </p14:xfrm>
          </p:contentPart>
        </mc:Choice>
        <mc:Fallback>
          <p:pic>
            <p:nvPicPr>
              <p:cNvPr id="132" name="Ink 131">
                <a:extLst>
                  <a:ext uri="{FF2B5EF4-FFF2-40B4-BE49-F238E27FC236}">
                    <a16:creationId xmlns:a16="http://schemas.microsoft.com/office/drawing/2014/main" id="{0F583E25-3D9A-462A-B5EB-0C84D75AF8CD}"/>
                  </a:ext>
                </a:extLst>
              </p:cNvPr>
              <p:cNvPicPr/>
              <p:nvPr/>
            </p:nvPicPr>
            <p:blipFill>
              <a:blip r:embed="rId59"/>
              <a:stretch>
                <a:fillRect/>
              </a:stretch>
            </p:blipFill>
            <p:spPr>
              <a:xfrm>
                <a:off x="7570232" y="301958"/>
                <a:ext cx="15516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33" name="Ink 132">
                <a:extLst>
                  <a:ext uri="{FF2B5EF4-FFF2-40B4-BE49-F238E27FC236}">
                    <a16:creationId xmlns:a16="http://schemas.microsoft.com/office/drawing/2014/main" id="{E82EB707-B165-4F2B-A25A-77D5D07E8078}"/>
                  </a:ext>
                </a:extLst>
              </p14:cNvPr>
              <p14:cNvContentPartPr/>
              <p14:nvPr/>
            </p14:nvContentPartPr>
            <p14:xfrm>
              <a:off x="10269512" y="360278"/>
              <a:ext cx="1419840" cy="59400"/>
            </p14:xfrm>
          </p:contentPart>
        </mc:Choice>
        <mc:Fallback>
          <p:pic>
            <p:nvPicPr>
              <p:cNvPr id="133" name="Ink 132">
                <a:extLst>
                  <a:ext uri="{FF2B5EF4-FFF2-40B4-BE49-F238E27FC236}">
                    <a16:creationId xmlns:a16="http://schemas.microsoft.com/office/drawing/2014/main" id="{E82EB707-B165-4F2B-A25A-77D5D07E8078}"/>
                  </a:ext>
                </a:extLst>
              </p:cNvPr>
              <p:cNvPicPr/>
              <p:nvPr/>
            </p:nvPicPr>
            <p:blipFill>
              <a:blip r:embed="rId61"/>
              <a:stretch>
                <a:fillRect/>
              </a:stretch>
            </p:blipFill>
            <p:spPr>
              <a:xfrm>
                <a:off x="10215512" y="252638"/>
                <a:ext cx="15274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34" name="Ink 133">
                <a:extLst>
                  <a:ext uri="{FF2B5EF4-FFF2-40B4-BE49-F238E27FC236}">
                    <a16:creationId xmlns:a16="http://schemas.microsoft.com/office/drawing/2014/main" id="{677348D7-AA64-4865-A2B6-6AB622821391}"/>
                  </a:ext>
                </a:extLst>
              </p14:cNvPr>
              <p14:cNvContentPartPr/>
              <p14:nvPr/>
            </p14:nvContentPartPr>
            <p14:xfrm>
              <a:off x="10146752" y="456038"/>
              <a:ext cx="1410120" cy="111240"/>
            </p14:xfrm>
          </p:contentPart>
        </mc:Choice>
        <mc:Fallback>
          <p:pic>
            <p:nvPicPr>
              <p:cNvPr id="134" name="Ink 133">
                <a:extLst>
                  <a:ext uri="{FF2B5EF4-FFF2-40B4-BE49-F238E27FC236}">
                    <a16:creationId xmlns:a16="http://schemas.microsoft.com/office/drawing/2014/main" id="{677348D7-AA64-4865-A2B6-6AB622821391}"/>
                  </a:ext>
                </a:extLst>
              </p:cNvPr>
              <p:cNvPicPr/>
              <p:nvPr/>
            </p:nvPicPr>
            <p:blipFill>
              <a:blip r:embed="rId63"/>
              <a:stretch>
                <a:fillRect/>
              </a:stretch>
            </p:blipFill>
            <p:spPr>
              <a:xfrm>
                <a:off x="10093112" y="348398"/>
                <a:ext cx="151776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5" name="Ink 134">
                <a:extLst>
                  <a:ext uri="{FF2B5EF4-FFF2-40B4-BE49-F238E27FC236}">
                    <a16:creationId xmlns:a16="http://schemas.microsoft.com/office/drawing/2014/main" id="{F610B914-3A63-4346-BD5B-08EC19C9BD3D}"/>
                  </a:ext>
                </a:extLst>
              </p14:cNvPr>
              <p14:cNvContentPartPr/>
              <p14:nvPr/>
            </p14:nvContentPartPr>
            <p14:xfrm>
              <a:off x="1751912" y="1087478"/>
              <a:ext cx="663480" cy="71640"/>
            </p14:xfrm>
          </p:contentPart>
        </mc:Choice>
        <mc:Fallback>
          <p:pic>
            <p:nvPicPr>
              <p:cNvPr id="135" name="Ink 134">
                <a:extLst>
                  <a:ext uri="{FF2B5EF4-FFF2-40B4-BE49-F238E27FC236}">
                    <a16:creationId xmlns:a16="http://schemas.microsoft.com/office/drawing/2014/main" id="{F610B914-3A63-4346-BD5B-08EC19C9BD3D}"/>
                  </a:ext>
                </a:extLst>
              </p:cNvPr>
              <p:cNvPicPr/>
              <p:nvPr/>
            </p:nvPicPr>
            <p:blipFill>
              <a:blip r:embed="rId65"/>
              <a:stretch>
                <a:fillRect/>
              </a:stretch>
            </p:blipFill>
            <p:spPr>
              <a:xfrm>
                <a:off x="1697912" y="979838"/>
                <a:ext cx="7711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6" name="Ink 135">
                <a:extLst>
                  <a:ext uri="{FF2B5EF4-FFF2-40B4-BE49-F238E27FC236}">
                    <a16:creationId xmlns:a16="http://schemas.microsoft.com/office/drawing/2014/main" id="{99C1DB66-2862-4807-9E7E-625E909FE9E8}"/>
                  </a:ext>
                </a:extLst>
              </p14:cNvPr>
              <p14:cNvContentPartPr/>
              <p14:nvPr/>
            </p14:nvContentPartPr>
            <p14:xfrm>
              <a:off x="1790792" y="1222478"/>
              <a:ext cx="594000" cy="68400"/>
            </p14:xfrm>
          </p:contentPart>
        </mc:Choice>
        <mc:Fallback>
          <p:pic>
            <p:nvPicPr>
              <p:cNvPr id="136" name="Ink 135">
                <a:extLst>
                  <a:ext uri="{FF2B5EF4-FFF2-40B4-BE49-F238E27FC236}">
                    <a16:creationId xmlns:a16="http://schemas.microsoft.com/office/drawing/2014/main" id="{99C1DB66-2862-4807-9E7E-625E909FE9E8}"/>
                  </a:ext>
                </a:extLst>
              </p:cNvPr>
              <p:cNvPicPr/>
              <p:nvPr/>
            </p:nvPicPr>
            <p:blipFill>
              <a:blip r:embed="rId67"/>
              <a:stretch>
                <a:fillRect/>
              </a:stretch>
            </p:blipFill>
            <p:spPr>
              <a:xfrm>
                <a:off x="1736792" y="1114478"/>
                <a:ext cx="7016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7" name="Ink 136">
                <a:extLst>
                  <a:ext uri="{FF2B5EF4-FFF2-40B4-BE49-F238E27FC236}">
                    <a16:creationId xmlns:a16="http://schemas.microsoft.com/office/drawing/2014/main" id="{A1AE6F15-9DF0-461B-BCB6-973CE6919A77}"/>
                  </a:ext>
                </a:extLst>
              </p14:cNvPr>
              <p14:cNvContentPartPr/>
              <p14:nvPr/>
            </p14:nvContentPartPr>
            <p14:xfrm>
              <a:off x="1725992" y="1297358"/>
              <a:ext cx="725760" cy="66240"/>
            </p14:xfrm>
          </p:contentPart>
        </mc:Choice>
        <mc:Fallback>
          <p:pic>
            <p:nvPicPr>
              <p:cNvPr id="137" name="Ink 136">
                <a:extLst>
                  <a:ext uri="{FF2B5EF4-FFF2-40B4-BE49-F238E27FC236}">
                    <a16:creationId xmlns:a16="http://schemas.microsoft.com/office/drawing/2014/main" id="{A1AE6F15-9DF0-461B-BCB6-973CE6919A77}"/>
                  </a:ext>
                </a:extLst>
              </p:cNvPr>
              <p:cNvPicPr/>
              <p:nvPr/>
            </p:nvPicPr>
            <p:blipFill>
              <a:blip r:embed="rId69"/>
              <a:stretch>
                <a:fillRect/>
              </a:stretch>
            </p:blipFill>
            <p:spPr>
              <a:xfrm>
                <a:off x="1671992" y="1189718"/>
                <a:ext cx="8334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8" name="Ink 137">
                <a:extLst>
                  <a:ext uri="{FF2B5EF4-FFF2-40B4-BE49-F238E27FC236}">
                    <a16:creationId xmlns:a16="http://schemas.microsoft.com/office/drawing/2014/main" id="{1FA8F9EB-510E-4DAD-B57C-BDA9B428B855}"/>
                  </a:ext>
                </a:extLst>
              </p14:cNvPr>
              <p14:cNvContentPartPr/>
              <p14:nvPr/>
            </p14:nvContentPartPr>
            <p14:xfrm>
              <a:off x="3695552" y="1064798"/>
              <a:ext cx="1559160" cy="227520"/>
            </p14:xfrm>
          </p:contentPart>
        </mc:Choice>
        <mc:Fallback>
          <p:pic>
            <p:nvPicPr>
              <p:cNvPr id="138" name="Ink 137">
                <a:extLst>
                  <a:ext uri="{FF2B5EF4-FFF2-40B4-BE49-F238E27FC236}">
                    <a16:creationId xmlns:a16="http://schemas.microsoft.com/office/drawing/2014/main" id="{1FA8F9EB-510E-4DAD-B57C-BDA9B428B855}"/>
                  </a:ext>
                </a:extLst>
              </p:cNvPr>
              <p:cNvPicPr/>
              <p:nvPr/>
            </p:nvPicPr>
            <p:blipFill>
              <a:blip r:embed="rId71"/>
              <a:stretch>
                <a:fillRect/>
              </a:stretch>
            </p:blipFill>
            <p:spPr>
              <a:xfrm>
                <a:off x="3641912" y="956798"/>
                <a:ext cx="166680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9" name="Ink 138">
                <a:extLst>
                  <a:ext uri="{FF2B5EF4-FFF2-40B4-BE49-F238E27FC236}">
                    <a16:creationId xmlns:a16="http://schemas.microsoft.com/office/drawing/2014/main" id="{F6491D77-8B09-409B-843B-B2E38EDF9C49}"/>
                  </a:ext>
                </a:extLst>
              </p14:cNvPr>
              <p14:cNvContentPartPr/>
              <p14:nvPr/>
            </p14:nvContentPartPr>
            <p14:xfrm>
              <a:off x="7039952" y="1125998"/>
              <a:ext cx="1505520" cy="57600"/>
            </p14:xfrm>
          </p:contentPart>
        </mc:Choice>
        <mc:Fallback>
          <p:pic>
            <p:nvPicPr>
              <p:cNvPr id="139" name="Ink 138">
                <a:extLst>
                  <a:ext uri="{FF2B5EF4-FFF2-40B4-BE49-F238E27FC236}">
                    <a16:creationId xmlns:a16="http://schemas.microsoft.com/office/drawing/2014/main" id="{F6491D77-8B09-409B-843B-B2E38EDF9C49}"/>
                  </a:ext>
                </a:extLst>
              </p:cNvPr>
              <p:cNvPicPr/>
              <p:nvPr/>
            </p:nvPicPr>
            <p:blipFill>
              <a:blip r:embed="rId73"/>
              <a:stretch>
                <a:fillRect/>
              </a:stretch>
            </p:blipFill>
            <p:spPr>
              <a:xfrm>
                <a:off x="6986312" y="1017998"/>
                <a:ext cx="16131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0" name="Ink 139">
                <a:extLst>
                  <a:ext uri="{FF2B5EF4-FFF2-40B4-BE49-F238E27FC236}">
                    <a16:creationId xmlns:a16="http://schemas.microsoft.com/office/drawing/2014/main" id="{773476CA-43A4-484B-94C3-9A573C4B907F}"/>
                  </a:ext>
                </a:extLst>
              </p14:cNvPr>
              <p14:cNvContentPartPr/>
              <p14:nvPr/>
            </p14:nvContentPartPr>
            <p14:xfrm>
              <a:off x="7005752" y="1259198"/>
              <a:ext cx="1322280" cy="33840"/>
            </p14:xfrm>
          </p:contentPart>
        </mc:Choice>
        <mc:Fallback>
          <p:pic>
            <p:nvPicPr>
              <p:cNvPr id="140" name="Ink 139">
                <a:extLst>
                  <a:ext uri="{FF2B5EF4-FFF2-40B4-BE49-F238E27FC236}">
                    <a16:creationId xmlns:a16="http://schemas.microsoft.com/office/drawing/2014/main" id="{773476CA-43A4-484B-94C3-9A573C4B907F}"/>
                  </a:ext>
                </a:extLst>
              </p:cNvPr>
              <p:cNvPicPr/>
              <p:nvPr/>
            </p:nvPicPr>
            <p:blipFill>
              <a:blip r:embed="rId75"/>
              <a:stretch>
                <a:fillRect/>
              </a:stretch>
            </p:blipFill>
            <p:spPr>
              <a:xfrm>
                <a:off x="6952112" y="1151558"/>
                <a:ext cx="14299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1" name="Ink 140">
                <a:extLst>
                  <a:ext uri="{FF2B5EF4-FFF2-40B4-BE49-F238E27FC236}">
                    <a16:creationId xmlns:a16="http://schemas.microsoft.com/office/drawing/2014/main" id="{5E7D97C1-BCED-4542-AE3C-E9250EC210B6}"/>
                  </a:ext>
                </a:extLst>
              </p14:cNvPr>
              <p14:cNvContentPartPr/>
              <p14:nvPr/>
            </p14:nvContentPartPr>
            <p14:xfrm>
              <a:off x="5599952" y="1146518"/>
              <a:ext cx="1183320" cy="47880"/>
            </p14:xfrm>
          </p:contentPart>
        </mc:Choice>
        <mc:Fallback>
          <p:pic>
            <p:nvPicPr>
              <p:cNvPr id="141" name="Ink 140">
                <a:extLst>
                  <a:ext uri="{FF2B5EF4-FFF2-40B4-BE49-F238E27FC236}">
                    <a16:creationId xmlns:a16="http://schemas.microsoft.com/office/drawing/2014/main" id="{5E7D97C1-BCED-4542-AE3C-E9250EC210B6}"/>
                  </a:ext>
                </a:extLst>
              </p:cNvPr>
              <p:cNvPicPr/>
              <p:nvPr/>
            </p:nvPicPr>
            <p:blipFill>
              <a:blip r:embed="rId77"/>
              <a:stretch>
                <a:fillRect/>
              </a:stretch>
            </p:blipFill>
            <p:spPr>
              <a:xfrm>
                <a:off x="5545952" y="1038878"/>
                <a:ext cx="12909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2" name="Ink 141">
                <a:extLst>
                  <a:ext uri="{FF2B5EF4-FFF2-40B4-BE49-F238E27FC236}">
                    <a16:creationId xmlns:a16="http://schemas.microsoft.com/office/drawing/2014/main" id="{148A711B-E3CF-4B3A-8D99-E9CAB5FB0567}"/>
                  </a:ext>
                </a:extLst>
              </p14:cNvPr>
              <p14:cNvContentPartPr/>
              <p14:nvPr/>
            </p14:nvContentPartPr>
            <p14:xfrm>
              <a:off x="5655752" y="1267838"/>
              <a:ext cx="979200" cy="39240"/>
            </p14:xfrm>
          </p:contentPart>
        </mc:Choice>
        <mc:Fallback>
          <p:pic>
            <p:nvPicPr>
              <p:cNvPr id="142" name="Ink 141">
                <a:extLst>
                  <a:ext uri="{FF2B5EF4-FFF2-40B4-BE49-F238E27FC236}">
                    <a16:creationId xmlns:a16="http://schemas.microsoft.com/office/drawing/2014/main" id="{148A711B-E3CF-4B3A-8D99-E9CAB5FB0567}"/>
                  </a:ext>
                </a:extLst>
              </p:cNvPr>
              <p:cNvPicPr/>
              <p:nvPr/>
            </p:nvPicPr>
            <p:blipFill>
              <a:blip r:embed="rId79"/>
              <a:stretch>
                <a:fillRect/>
              </a:stretch>
            </p:blipFill>
            <p:spPr>
              <a:xfrm>
                <a:off x="5602112" y="1159838"/>
                <a:ext cx="10868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4" name="Ink 143">
                <a:extLst>
                  <a:ext uri="{FF2B5EF4-FFF2-40B4-BE49-F238E27FC236}">
                    <a16:creationId xmlns:a16="http://schemas.microsoft.com/office/drawing/2014/main" id="{E3E88F10-1F8D-486F-A94B-E83B6F84D1DC}"/>
                  </a:ext>
                </a:extLst>
              </p14:cNvPr>
              <p14:cNvContentPartPr/>
              <p14:nvPr/>
            </p14:nvContentPartPr>
            <p14:xfrm>
              <a:off x="1396232" y="2872358"/>
              <a:ext cx="25920" cy="347040"/>
            </p14:xfrm>
          </p:contentPart>
        </mc:Choice>
        <mc:Fallback>
          <p:pic>
            <p:nvPicPr>
              <p:cNvPr id="144" name="Ink 143">
                <a:extLst>
                  <a:ext uri="{FF2B5EF4-FFF2-40B4-BE49-F238E27FC236}">
                    <a16:creationId xmlns:a16="http://schemas.microsoft.com/office/drawing/2014/main" id="{E3E88F10-1F8D-486F-A94B-E83B6F84D1DC}"/>
                  </a:ext>
                </a:extLst>
              </p:cNvPr>
              <p:cNvPicPr/>
              <p:nvPr/>
            </p:nvPicPr>
            <p:blipFill>
              <a:blip r:embed="rId81"/>
              <a:stretch>
                <a:fillRect/>
              </a:stretch>
            </p:blipFill>
            <p:spPr>
              <a:xfrm>
                <a:off x="1342232" y="2764718"/>
                <a:ext cx="13356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5" name="Ink 144">
                <a:extLst>
                  <a:ext uri="{FF2B5EF4-FFF2-40B4-BE49-F238E27FC236}">
                    <a16:creationId xmlns:a16="http://schemas.microsoft.com/office/drawing/2014/main" id="{20B5E1BE-42DD-497D-82FD-A10D349EF32B}"/>
                  </a:ext>
                </a:extLst>
              </p14:cNvPr>
              <p14:cNvContentPartPr/>
              <p14:nvPr/>
            </p14:nvContentPartPr>
            <p14:xfrm>
              <a:off x="1396232" y="2794958"/>
              <a:ext cx="128520" cy="104040"/>
            </p14:xfrm>
          </p:contentPart>
        </mc:Choice>
        <mc:Fallback>
          <p:pic>
            <p:nvPicPr>
              <p:cNvPr id="145" name="Ink 144">
                <a:extLst>
                  <a:ext uri="{FF2B5EF4-FFF2-40B4-BE49-F238E27FC236}">
                    <a16:creationId xmlns:a16="http://schemas.microsoft.com/office/drawing/2014/main" id="{20B5E1BE-42DD-497D-82FD-A10D349EF32B}"/>
                  </a:ext>
                </a:extLst>
              </p:cNvPr>
              <p:cNvPicPr/>
              <p:nvPr/>
            </p:nvPicPr>
            <p:blipFill>
              <a:blip r:embed="rId83"/>
              <a:stretch>
                <a:fillRect/>
              </a:stretch>
            </p:blipFill>
            <p:spPr>
              <a:xfrm>
                <a:off x="1342232" y="2687318"/>
                <a:ext cx="2361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8" name="Ink 147">
                <a:extLst>
                  <a:ext uri="{FF2B5EF4-FFF2-40B4-BE49-F238E27FC236}">
                    <a16:creationId xmlns:a16="http://schemas.microsoft.com/office/drawing/2014/main" id="{39280F5F-9D7A-44E8-ABCC-25A05033FD65}"/>
                  </a:ext>
                </a:extLst>
              </p14:cNvPr>
              <p14:cNvContentPartPr/>
              <p14:nvPr/>
            </p14:nvContentPartPr>
            <p14:xfrm>
              <a:off x="1692512" y="2733398"/>
              <a:ext cx="242280" cy="523440"/>
            </p14:xfrm>
          </p:contentPart>
        </mc:Choice>
        <mc:Fallback>
          <p:pic>
            <p:nvPicPr>
              <p:cNvPr id="148" name="Ink 147">
                <a:extLst>
                  <a:ext uri="{FF2B5EF4-FFF2-40B4-BE49-F238E27FC236}">
                    <a16:creationId xmlns:a16="http://schemas.microsoft.com/office/drawing/2014/main" id="{39280F5F-9D7A-44E8-ABCC-25A05033FD65}"/>
                  </a:ext>
                </a:extLst>
              </p:cNvPr>
              <p:cNvPicPr/>
              <p:nvPr/>
            </p:nvPicPr>
            <p:blipFill>
              <a:blip r:embed="rId85"/>
              <a:stretch>
                <a:fillRect/>
              </a:stretch>
            </p:blipFill>
            <p:spPr>
              <a:xfrm>
                <a:off x="1683512" y="2724398"/>
                <a:ext cx="25992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3" name="Ink 152">
                <a:extLst>
                  <a:ext uri="{FF2B5EF4-FFF2-40B4-BE49-F238E27FC236}">
                    <a16:creationId xmlns:a16="http://schemas.microsoft.com/office/drawing/2014/main" id="{AF0C7830-2381-434C-A618-1772ACA6EDF2}"/>
                  </a:ext>
                </a:extLst>
              </p14:cNvPr>
              <p14:cNvContentPartPr/>
              <p14:nvPr/>
            </p14:nvContentPartPr>
            <p14:xfrm>
              <a:off x="2585312" y="2902958"/>
              <a:ext cx="130320" cy="218880"/>
            </p14:xfrm>
          </p:contentPart>
        </mc:Choice>
        <mc:Fallback>
          <p:pic>
            <p:nvPicPr>
              <p:cNvPr id="153" name="Ink 152">
                <a:extLst>
                  <a:ext uri="{FF2B5EF4-FFF2-40B4-BE49-F238E27FC236}">
                    <a16:creationId xmlns:a16="http://schemas.microsoft.com/office/drawing/2014/main" id="{AF0C7830-2381-434C-A618-1772ACA6EDF2}"/>
                  </a:ext>
                </a:extLst>
              </p:cNvPr>
              <p:cNvPicPr/>
              <p:nvPr/>
            </p:nvPicPr>
            <p:blipFill>
              <a:blip r:embed="rId87"/>
              <a:stretch>
                <a:fillRect/>
              </a:stretch>
            </p:blipFill>
            <p:spPr>
              <a:xfrm>
                <a:off x="2576672" y="2894318"/>
                <a:ext cx="1479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4" name="Ink 153">
                <a:extLst>
                  <a:ext uri="{FF2B5EF4-FFF2-40B4-BE49-F238E27FC236}">
                    <a16:creationId xmlns:a16="http://schemas.microsoft.com/office/drawing/2014/main" id="{C9765DFE-9556-4838-84A3-0A89DAE2B7B0}"/>
                  </a:ext>
                </a:extLst>
              </p14:cNvPr>
              <p14:cNvContentPartPr/>
              <p14:nvPr/>
            </p14:nvContentPartPr>
            <p14:xfrm>
              <a:off x="2852432" y="2895038"/>
              <a:ext cx="142200" cy="225360"/>
            </p14:xfrm>
          </p:contentPart>
        </mc:Choice>
        <mc:Fallback>
          <p:pic>
            <p:nvPicPr>
              <p:cNvPr id="154" name="Ink 153">
                <a:extLst>
                  <a:ext uri="{FF2B5EF4-FFF2-40B4-BE49-F238E27FC236}">
                    <a16:creationId xmlns:a16="http://schemas.microsoft.com/office/drawing/2014/main" id="{C9765DFE-9556-4838-84A3-0A89DAE2B7B0}"/>
                  </a:ext>
                </a:extLst>
              </p:cNvPr>
              <p:cNvPicPr/>
              <p:nvPr/>
            </p:nvPicPr>
            <p:blipFill>
              <a:blip r:embed="rId89"/>
              <a:stretch>
                <a:fillRect/>
              </a:stretch>
            </p:blipFill>
            <p:spPr>
              <a:xfrm>
                <a:off x="2843432" y="2886398"/>
                <a:ext cx="1598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7" name="Ink 156">
                <a:extLst>
                  <a:ext uri="{FF2B5EF4-FFF2-40B4-BE49-F238E27FC236}">
                    <a16:creationId xmlns:a16="http://schemas.microsoft.com/office/drawing/2014/main" id="{38EF6B6A-0266-4710-8B6A-7A1E09B30805}"/>
                  </a:ext>
                </a:extLst>
              </p14:cNvPr>
              <p14:cNvContentPartPr/>
              <p14:nvPr/>
            </p14:nvContentPartPr>
            <p14:xfrm>
              <a:off x="4064552" y="2913758"/>
              <a:ext cx="110160" cy="146160"/>
            </p14:xfrm>
          </p:contentPart>
        </mc:Choice>
        <mc:Fallback>
          <p:pic>
            <p:nvPicPr>
              <p:cNvPr id="157" name="Ink 156">
                <a:extLst>
                  <a:ext uri="{FF2B5EF4-FFF2-40B4-BE49-F238E27FC236}">
                    <a16:creationId xmlns:a16="http://schemas.microsoft.com/office/drawing/2014/main" id="{38EF6B6A-0266-4710-8B6A-7A1E09B30805}"/>
                  </a:ext>
                </a:extLst>
              </p:cNvPr>
              <p:cNvPicPr/>
              <p:nvPr/>
            </p:nvPicPr>
            <p:blipFill>
              <a:blip r:embed="rId91"/>
              <a:stretch>
                <a:fillRect/>
              </a:stretch>
            </p:blipFill>
            <p:spPr>
              <a:xfrm>
                <a:off x="4055912" y="2904758"/>
                <a:ext cx="1278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58" name="Ink 157">
                <a:extLst>
                  <a:ext uri="{FF2B5EF4-FFF2-40B4-BE49-F238E27FC236}">
                    <a16:creationId xmlns:a16="http://schemas.microsoft.com/office/drawing/2014/main" id="{B17E9D11-2D72-45D9-A384-4B7D270D6BDF}"/>
                  </a:ext>
                </a:extLst>
              </p14:cNvPr>
              <p14:cNvContentPartPr/>
              <p14:nvPr/>
            </p14:nvContentPartPr>
            <p14:xfrm>
              <a:off x="3110552" y="2694518"/>
              <a:ext cx="619920" cy="522720"/>
            </p14:xfrm>
          </p:contentPart>
        </mc:Choice>
        <mc:Fallback>
          <p:pic>
            <p:nvPicPr>
              <p:cNvPr id="158" name="Ink 157">
                <a:extLst>
                  <a:ext uri="{FF2B5EF4-FFF2-40B4-BE49-F238E27FC236}">
                    <a16:creationId xmlns:a16="http://schemas.microsoft.com/office/drawing/2014/main" id="{B17E9D11-2D72-45D9-A384-4B7D270D6BDF}"/>
                  </a:ext>
                </a:extLst>
              </p:cNvPr>
              <p:cNvPicPr/>
              <p:nvPr/>
            </p:nvPicPr>
            <p:blipFill>
              <a:blip r:embed="rId93"/>
              <a:stretch>
                <a:fillRect/>
              </a:stretch>
            </p:blipFill>
            <p:spPr>
              <a:xfrm>
                <a:off x="3101552" y="2685878"/>
                <a:ext cx="63756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59" name="Ink 158">
                <a:extLst>
                  <a:ext uri="{FF2B5EF4-FFF2-40B4-BE49-F238E27FC236}">
                    <a16:creationId xmlns:a16="http://schemas.microsoft.com/office/drawing/2014/main" id="{75989151-634F-4910-9268-69ACFB12D3D9}"/>
                  </a:ext>
                </a:extLst>
              </p14:cNvPr>
              <p14:cNvContentPartPr/>
              <p14:nvPr/>
            </p14:nvContentPartPr>
            <p14:xfrm>
              <a:off x="2084552" y="2799998"/>
              <a:ext cx="391320" cy="330480"/>
            </p14:xfrm>
          </p:contentPart>
        </mc:Choice>
        <mc:Fallback>
          <p:pic>
            <p:nvPicPr>
              <p:cNvPr id="159" name="Ink 158">
                <a:extLst>
                  <a:ext uri="{FF2B5EF4-FFF2-40B4-BE49-F238E27FC236}">
                    <a16:creationId xmlns:a16="http://schemas.microsoft.com/office/drawing/2014/main" id="{75989151-634F-4910-9268-69ACFB12D3D9}"/>
                  </a:ext>
                </a:extLst>
              </p:cNvPr>
              <p:cNvPicPr/>
              <p:nvPr/>
            </p:nvPicPr>
            <p:blipFill>
              <a:blip r:embed="rId95"/>
              <a:stretch>
                <a:fillRect/>
              </a:stretch>
            </p:blipFill>
            <p:spPr>
              <a:xfrm>
                <a:off x="2075552" y="2791358"/>
                <a:ext cx="4089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60" name="Ink 159">
                <a:extLst>
                  <a:ext uri="{FF2B5EF4-FFF2-40B4-BE49-F238E27FC236}">
                    <a16:creationId xmlns:a16="http://schemas.microsoft.com/office/drawing/2014/main" id="{3FD7FDA8-154C-4D10-8DE2-60BB38D3B258}"/>
                  </a:ext>
                </a:extLst>
              </p14:cNvPr>
              <p14:cNvContentPartPr/>
              <p14:nvPr/>
            </p14:nvContentPartPr>
            <p14:xfrm>
              <a:off x="1371392" y="2791718"/>
              <a:ext cx="192960" cy="437400"/>
            </p14:xfrm>
          </p:contentPart>
        </mc:Choice>
        <mc:Fallback>
          <p:pic>
            <p:nvPicPr>
              <p:cNvPr id="160" name="Ink 159">
                <a:extLst>
                  <a:ext uri="{FF2B5EF4-FFF2-40B4-BE49-F238E27FC236}">
                    <a16:creationId xmlns:a16="http://schemas.microsoft.com/office/drawing/2014/main" id="{3FD7FDA8-154C-4D10-8DE2-60BB38D3B258}"/>
                  </a:ext>
                </a:extLst>
              </p:cNvPr>
              <p:cNvPicPr/>
              <p:nvPr/>
            </p:nvPicPr>
            <p:blipFill>
              <a:blip r:embed="rId97"/>
              <a:stretch>
                <a:fillRect/>
              </a:stretch>
            </p:blipFill>
            <p:spPr>
              <a:xfrm>
                <a:off x="1362392" y="2782718"/>
                <a:ext cx="21060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4" name="Ink 163">
                <a:extLst>
                  <a:ext uri="{FF2B5EF4-FFF2-40B4-BE49-F238E27FC236}">
                    <a16:creationId xmlns:a16="http://schemas.microsoft.com/office/drawing/2014/main" id="{38895799-093C-4535-ABE9-1E98A30A804A}"/>
                  </a:ext>
                </a:extLst>
              </p14:cNvPr>
              <p14:cNvContentPartPr/>
              <p14:nvPr/>
            </p14:nvContentPartPr>
            <p14:xfrm>
              <a:off x="4871672" y="3318038"/>
              <a:ext cx="13680" cy="271800"/>
            </p14:xfrm>
          </p:contentPart>
        </mc:Choice>
        <mc:Fallback>
          <p:pic>
            <p:nvPicPr>
              <p:cNvPr id="164" name="Ink 163">
                <a:extLst>
                  <a:ext uri="{FF2B5EF4-FFF2-40B4-BE49-F238E27FC236}">
                    <a16:creationId xmlns:a16="http://schemas.microsoft.com/office/drawing/2014/main" id="{38895799-093C-4535-ABE9-1E98A30A804A}"/>
                  </a:ext>
                </a:extLst>
              </p:cNvPr>
              <p:cNvPicPr/>
              <p:nvPr/>
            </p:nvPicPr>
            <p:blipFill>
              <a:blip r:embed="rId99"/>
              <a:stretch>
                <a:fillRect/>
              </a:stretch>
            </p:blipFill>
            <p:spPr>
              <a:xfrm>
                <a:off x="4862672" y="3309398"/>
                <a:ext cx="313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67" name="Ink 166">
                <a:extLst>
                  <a:ext uri="{FF2B5EF4-FFF2-40B4-BE49-F238E27FC236}">
                    <a16:creationId xmlns:a16="http://schemas.microsoft.com/office/drawing/2014/main" id="{DDE5E536-882D-43A3-80A7-2241DD3CBE96}"/>
                  </a:ext>
                </a:extLst>
              </p14:cNvPr>
              <p14:cNvContentPartPr/>
              <p14:nvPr/>
            </p14:nvContentPartPr>
            <p14:xfrm>
              <a:off x="5006672" y="3324518"/>
              <a:ext cx="414000" cy="245160"/>
            </p14:xfrm>
          </p:contentPart>
        </mc:Choice>
        <mc:Fallback>
          <p:pic>
            <p:nvPicPr>
              <p:cNvPr id="167" name="Ink 166">
                <a:extLst>
                  <a:ext uri="{FF2B5EF4-FFF2-40B4-BE49-F238E27FC236}">
                    <a16:creationId xmlns:a16="http://schemas.microsoft.com/office/drawing/2014/main" id="{DDE5E536-882D-43A3-80A7-2241DD3CBE96}"/>
                  </a:ext>
                </a:extLst>
              </p:cNvPr>
              <p:cNvPicPr/>
              <p:nvPr/>
            </p:nvPicPr>
            <p:blipFill>
              <a:blip r:embed="rId101"/>
              <a:stretch>
                <a:fillRect/>
              </a:stretch>
            </p:blipFill>
            <p:spPr>
              <a:xfrm>
                <a:off x="4997672" y="3315518"/>
                <a:ext cx="4316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68" name="Ink 167">
                <a:extLst>
                  <a:ext uri="{FF2B5EF4-FFF2-40B4-BE49-F238E27FC236}">
                    <a16:creationId xmlns:a16="http://schemas.microsoft.com/office/drawing/2014/main" id="{DBD0043C-6181-4DE7-A779-147F72A8F7AD}"/>
                  </a:ext>
                </a:extLst>
              </p14:cNvPr>
              <p14:cNvContentPartPr/>
              <p14:nvPr/>
            </p14:nvContentPartPr>
            <p14:xfrm>
              <a:off x="4618232" y="2694158"/>
              <a:ext cx="709920" cy="424800"/>
            </p14:xfrm>
          </p:contentPart>
        </mc:Choice>
        <mc:Fallback>
          <p:pic>
            <p:nvPicPr>
              <p:cNvPr id="168" name="Ink 167">
                <a:extLst>
                  <a:ext uri="{FF2B5EF4-FFF2-40B4-BE49-F238E27FC236}">
                    <a16:creationId xmlns:a16="http://schemas.microsoft.com/office/drawing/2014/main" id="{DBD0043C-6181-4DE7-A779-147F72A8F7AD}"/>
                  </a:ext>
                </a:extLst>
              </p:cNvPr>
              <p:cNvPicPr/>
              <p:nvPr/>
            </p:nvPicPr>
            <p:blipFill>
              <a:blip r:embed="rId103"/>
              <a:stretch>
                <a:fillRect/>
              </a:stretch>
            </p:blipFill>
            <p:spPr>
              <a:xfrm>
                <a:off x="4609232" y="2685166"/>
                <a:ext cx="727560" cy="442425"/>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9" name="Ink 168">
                <a:extLst>
                  <a:ext uri="{FF2B5EF4-FFF2-40B4-BE49-F238E27FC236}">
                    <a16:creationId xmlns:a16="http://schemas.microsoft.com/office/drawing/2014/main" id="{F350A26D-2347-4C23-8664-817E37535348}"/>
                  </a:ext>
                </a:extLst>
              </p14:cNvPr>
              <p14:cNvContentPartPr/>
              <p14:nvPr/>
            </p14:nvContentPartPr>
            <p14:xfrm>
              <a:off x="6163352" y="2622878"/>
              <a:ext cx="39600" cy="880920"/>
            </p14:xfrm>
          </p:contentPart>
        </mc:Choice>
        <mc:Fallback>
          <p:pic>
            <p:nvPicPr>
              <p:cNvPr id="169" name="Ink 168">
                <a:extLst>
                  <a:ext uri="{FF2B5EF4-FFF2-40B4-BE49-F238E27FC236}">
                    <a16:creationId xmlns:a16="http://schemas.microsoft.com/office/drawing/2014/main" id="{F350A26D-2347-4C23-8664-817E37535348}"/>
                  </a:ext>
                </a:extLst>
              </p:cNvPr>
              <p:cNvPicPr/>
              <p:nvPr/>
            </p:nvPicPr>
            <p:blipFill>
              <a:blip r:embed="rId105"/>
              <a:stretch>
                <a:fillRect/>
              </a:stretch>
            </p:blipFill>
            <p:spPr>
              <a:xfrm>
                <a:off x="6154712" y="2614238"/>
                <a:ext cx="57240" cy="898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89" name="Ink 188">
                <a:extLst>
                  <a:ext uri="{FF2B5EF4-FFF2-40B4-BE49-F238E27FC236}">
                    <a16:creationId xmlns:a16="http://schemas.microsoft.com/office/drawing/2014/main" id="{BC55E52C-B478-45B1-B964-92CDA424AE0E}"/>
                  </a:ext>
                </a:extLst>
              </p14:cNvPr>
              <p14:cNvContentPartPr/>
              <p14:nvPr/>
            </p14:nvContentPartPr>
            <p14:xfrm>
              <a:off x="2641832" y="4224158"/>
              <a:ext cx="1839600" cy="763560"/>
            </p14:xfrm>
          </p:contentPart>
        </mc:Choice>
        <mc:Fallback>
          <p:pic>
            <p:nvPicPr>
              <p:cNvPr id="189" name="Ink 188">
                <a:extLst>
                  <a:ext uri="{FF2B5EF4-FFF2-40B4-BE49-F238E27FC236}">
                    <a16:creationId xmlns:a16="http://schemas.microsoft.com/office/drawing/2014/main" id="{BC55E52C-B478-45B1-B964-92CDA424AE0E}"/>
                  </a:ext>
                </a:extLst>
              </p:cNvPr>
              <p:cNvPicPr/>
              <p:nvPr/>
            </p:nvPicPr>
            <p:blipFill>
              <a:blip r:embed="rId107"/>
              <a:stretch>
                <a:fillRect/>
              </a:stretch>
            </p:blipFill>
            <p:spPr>
              <a:xfrm>
                <a:off x="2632834" y="4215518"/>
                <a:ext cx="1857237" cy="781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90" name="Ink 189">
                <a:extLst>
                  <a:ext uri="{FF2B5EF4-FFF2-40B4-BE49-F238E27FC236}">
                    <a16:creationId xmlns:a16="http://schemas.microsoft.com/office/drawing/2014/main" id="{06D4661F-BBFD-48E5-90BC-33FED8CC34F7}"/>
                  </a:ext>
                </a:extLst>
              </p14:cNvPr>
              <p14:cNvContentPartPr/>
              <p14:nvPr/>
            </p14:nvContentPartPr>
            <p14:xfrm>
              <a:off x="2236832" y="4372478"/>
              <a:ext cx="174960" cy="432000"/>
            </p14:xfrm>
          </p:contentPart>
        </mc:Choice>
        <mc:Fallback>
          <p:pic>
            <p:nvPicPr>
              <p:cNvPr id="190" name="Ink 189">
                <a:extLst>
                  <a:ext uri="{FF2B5EF4-FFF2-40B4-BE49-F238E27FC236}">
                    <a16:creationId xmlns:a16="http://schemas.microsoft.com/office/drawing/2014/main" id="{06D4661F-BBFD-48E5-90BC-33FED8CC34F7}"/>
                  </a:ext>
                </a:extLst>
              </p:cNvPr>
              <p:cNvPicPr/>
              <p:nvPr/>
            </p:nvPicPr>
            <p:blipFill>
              <a:blip r:embed="rId109"/>
              <a:stretch>
                <a:fillRect/>
              </a:stretch>
            </p:blipFill>
            <p:spPr>
              <a:xfrm>
                <a:off x="2227832" y="4363838"/>
                <a:ext cx="19260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92" name="Ink 191">
                <a:extLst>
                  <a:ext uri="{FF2B5EF4-FFF2-40B4-BE49-F238E27FC236}">
                    <a16:creationId xmlns:a16="http://schemas.microsoft.com/office/drawing/2014/main" id="{3F6B4866-C817-4728-A053-6BB55BD4EC91}"/>
                  </a:ext>
                </a:extLst>
              </p14:cNvPr>
              <p14:cNvContentPartPr/>
              <p14:nvPr/>
            </p14:nvContentPartPr>
            <p14:xfrm>
              <a:off x="7014032" y="4516838"/>
              <a:ext cx="248400" cy="225720"/>
            </p14:xfrm>
          </p:contentPart>
        </mc:Choice>
        <mc:Fallback>
          <p:pic>
            <p:nvPicPr>
              <p:cNvPr id="192" name="Ink 191">
                <a:extLst>
                  <a:ext uri="{FF2B5EF4-FFF2-40B4-BE49-F238E27FC236}">
                    <a16:creationId xmlns:a16="http://schemas.microsoft.com/office/drawing/2014/main" id="{3F6B4866-C817-4728-A053-6BB55BD4EC91}"/>
                  </a:ext>
                </a:extLst>
              </p:cNvPr>
              <p:cNvPicPr/>
              <p:nvPr/>
            </p:nvPicPr>
            <p:blipFill>
              <a:blip r:embed="rId111"/>
              <a:stretch>
                <a:fillRect/>
              </a:stretch>
            </p:blipFill>
            <p:spPr>
              <a:xfrm>
                <a:off x="7005032" y="4507838"/>
                <a:ext cx="2660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93" name="Ink 192">
                <a:extLst>
                  <a:ext uri="{FF2B5EF4-FFF2-40B4-BE49-F238E27FC236}">
                    <a16:creationId xmlns:a16="http://schemas.microsoft.com/office/drawing/2014/main" id="{C7FF2B78-56D0-403C-B39A-9142150EFC24}"/>
                  </a:ext>
                </a:extLst>
              </p14:cNvPr>
              <p14:cNvContentPartPr/>
              <p14:nvPr/>
            </p14:nvContentPartPr>
            <p14:xfrm>
              <a:off x="4733792" y="4318118"/>
              <a:ext cx="1871640" cy="655920"/>
            </p14:xfrm>
          </p:contentPart>
        </mc:Choice>
        <mc:Fallback>
          <p:pic>
            <p:nvPicPr>
              <p:cNvPr id="193" name="Ink 192">
                <a:extLst>
                  <a:ext uri="{FF2B5EF4-FFF2-40B4-BE49-F238E27FC236}">
                    <a16:creationId xmlns:a16="http://schemas.microsoft.com/office/drawing/2014/main" id="{C7FF2B78-56D0-403C-B39A-9142150EFC24}"/>
                  </a:ext>
                </a:extLst>
              </p:cNvPr>
              <p:cNvPicPr/>
              <p:nvPr/>
            </p:nvPicPr>
            <p:blipFill>
              <a:blip r:embed="rId113"/>
              <a:stretch>
                <a:fillRect/>
              </a:stretch>
            </p:blipFill>
            <p:spPr>
              <a:xfrm>
                <a:off x="4724792" y="4309118"/>
                <a:ext cx="1889280" cy="673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98" name="Ink 197">
                <a:extLst>
                  <a:ext uri="{FF2B5EF4-FFF2-40B4-BE49-F238E27FC236}">
                    <a16:creationId xmlns:a16="http://schemas.microsoft.com/office/drawing/2014/main" id="{12578FB2-3665-48F3-818B-6C2AE76BA071}"/>
                  </a:ext>
                </a:extLst>
              </p14:cNvPr>
              <p14:cNvContentPartPr/>
              <p14:nvPr/>
            </p14:nvContentPartPr>
            <p14:xfrm>
              <a:off x="8453312" y="4548158"/>
              <a:ext cx="171000" cy="172440"/>
            </p14:xfrm>
          </p:contentPart>
        </mc:Choice>
        <mc:Fallback>
          <p:pic>
            <p:nvPicPr>
              <p:cNvPr id="198" name="Ink 197">
                <a:extLst>
                  <a:ext uri="{FF2B5EF4-FFF2-40B4-BE49-F238E27FC236}">
                    <a16:creationId xmlns:a16="http://schemas.microsoft.com/office/drawing/2014/main" id="{12578FB2-3665-48F3-818B-6C2AE76BA071}"/>
                  </a:ext>
                </a:extLst>
              </p:cNvPr>
              <p:cNvPicPr/>
              <p:nvPr/>
            </p:nvPicPr>
            <p:blipFill>
              <a:blip r:embed="rId115"/>
              <a:stretch>
                <a:fillRect/>
              </a:stretch>
            </p:blipFill>
            <p:spPr>
              <a:xfrm>
                <a:off x="8444672" y="4539158"/>
                <a:ext cx="1886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9" name="Ink 198">
                <a:extLst>
                  <a:ext uri="{FF2B5EF4-FFF2-40B4-BE49-F238E27FC236}">
                    <a16:creationId xmlns:a16="http://schemas.microsoft.com/office/drawing/2014/main" id="{9F81E6B0-9DF3-4D80-872D-57AFE13764A6}"/>
                  </a:ext>
                </a:extLst>
              </p14:cNvPr>
              <p14:cNvContentPartPr/>
              <p14:nvPr/>
            </p14:nvContentPartPr>
            <p14:xfrm>
              <a:off x="8917712" y="4397678"/>
              <a:ext cx="209520" cy="332280"/>
            </p14:xfrm>
          </p:contentPart>
        </mc:Choice>
        <mc:Fallback>
          <p:pic>
            <p:nvPicPr>
              <p:cNvPr id="199" name="Ink 198">
                <a:extLst>
                  <a:ext uri="{FF2B5EF4-FFF2-40B4-BE49-F238E27FC236}">
                    <a16:creationId xmlns:a16="http://schemas.microsoft.com/office/drawing/2014/main" id="{9F81E6B0-9DF3-4D80-872D-57AFE13764A6}"/>
                  </a:ext>
                </a:extLst>
              </p:cNvPr>
              <p:cNvPicPr/>
              <p:nvPr/>
            </p:nvPicPr>
            <p:blipFill>
              <a:blip r:embed="rId117"/>
              <a:stretch>
                <a:fillRect/>
              </a:stretch>
            </p:blipFill>
            <p:spPr>
              <a:xfrm>
                <a:off x="8909072" y="4388678"/>
                <a:ext cx="22716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00" name="Ink 199">
                <a:extLst>
                  <a:ext uri="{FF2B5EF4-FFF2-40B4-BE49-F238E27FC236}">
                    <a16:creationId xmlns:a16="http://schemas.microsoft.com/office/drawing/2014/main" id="{3FDE0BDC-C0F9-404F-AEDB-E73234BECB2E}"/>
                  </a:ext>
                </a:extLst>
              </p14:cNvPr>
              <p14:cNvContentPartPr/>
              <p14:nvPr/>
            </p14:nvContentPartPr>
            <p14:xfrm>
              <a:off x="9270872" y="4585598"/>
              <a:ext cx="34560" cy="49320"/>
            </p14:xfrm>
          </p:contentPart>
        </mc:Choice>
        <mc:Fallback>
          <p:pic>
            <p:nvPicPr>
              <p:cNvPr id="200" name="Ink 199">
                <a:extLst>
                  <a:ext uri="{FF2B5EF4-FFF2-40B4-BE49-F238E27FC236}">
                    <a16:creationId xmlns:a16="http://schemas.microsoft.com/office/drawing/2014/main" id="{3FDE0BDC-C0F9-404F-AEDB-E73234BECB2E}"/>
                  </a:ext>
                </a:extLst>
              </p:cNvPr>
              <p:cNvPicPr/>
              <p:nvPr/>
            </p:nvPicPr>
            <p:blipFill>
              <a:blip r:embed="rId119"/>
              <a:stretch>
                <a:fillRect/>
              </a:stretch>
            </p:blipFill>
            <p:spPr>
              <a:xfrm>
                <a:off x="9261872" y="4576958"/>
                <a:ext cx="522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03" name="Ink 202">
                <a:extLst>
                  <a:ext uri="{FF2B5EF4-FFF2-40B4-BE49-F238E27FC236}">
                    <a16:creationId xmlns:a16="http://schemas.microsoft.com/office/drawing/2014/main" id="{75AB1D87-BD95-4B10-99F0-CE4C33B813F2}"/>
                  </a:ext>
                </a:extLst>
              </p14:cNvPr>
              <p14:cNvContentPartPr/>
              <p14:nvPr/>
            </p14:nvContentPartPr>
            <p14:xfrm>
              <a:off x="6688592" y="2995478"/>
              <a:ext cx="171720" cy="150120"/>
            </p14:xfrm>
          </p:contentPart>
        </mc:Choice>
        <mc:Fallback>
          <p:pic>
            <p:nvPicPr>
              <p:cNvPr id="203" name="Ink 202">
                <a:extLst>
                  <a:ext uri="{FF2B5EF4-FFF2-40B4-BE49-F238E27FC236}">
                    <a16:creationId xmlns:a16="http://schemas.microsoft.com/office/drawing/2014/main" id="{75AB1D87-BD95-4B10-99F0-CE4C33B813F2}"/>
                  </a:ext>
                </a:extLst>
              </p:cNvPr>
              <p:cNvPicPr/>
              <p:nvPr/>
            </p:nvPicPr>
            <p:blipFill>
              <a:blip r:embed="rId121"/>
              <a:stretch>
                <a:fillRect/>
              </a:stretch>
            </p:blipFill>
            <p:spPr>
              <a:xfrm>
                <a:off x="6679592" y="2986478"/>
                <a:ext cx="1893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04" name="Ink 203">
                <a:extLst>
                  <a:ext uri="{FF2B5EF4-FFF2-40B4-BE49-F238E27FC236}">
                    <a16:creationId xmlns:a16="http://schemas.microsoft.com/office/drawing/2014/main" id="{B351D1A6-8870-4928-9569-D746415F0FE0}"/>
                  </a:ext>
                </a:extLst>
              </p14:cNvPr>
              <p14:cNvContentPartPr/>
              <p14:nvPr/>
            </p14:nvContentPartPr>
            <p14:xfrm>
              <a:off x="7301672" y="2769758"/>
              <a:ext cx="177840" cy="330840"/>
            </p14:xfrm>
          </p:contentPart>
        </mc:Choice>
        <mc:Fallback>
          <p:pic>
            <p:nvPicPr>
              <p:cNvPr id="204" name="Ink 203">
                <a:extLst>
                  <a:ext uri="{FF2B5EF4-FFF2-40B4-BE49-F238E27FC236}">
                    <a16:creationId xmlns:a16="http://schemas.microsoft.com/office/drawing/2014/main" id="{B351D1A6-8870-4928-9569-D746415F0FE0}"/>
                  </a:ext>
                </a:extLst>
              </p:cNvPr>
              <p:cNvPicPr/>
              <p:nvPr/>
            </p:nvPicPr>
            <p:blipFill>
              <a:blip r:embed="rId123"/>
              <a:stretch>
                <a:fillRect/>
              </a:stretch>
            </p:blipFill>
            <p:spPr>
              <a:xfrm>
                <a:off x="7293032" y="2761118"/>
                <a:ext cx="1954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05" name="Ink 204">
                <a:extLst>
                  <a:ext uri="{FF2B5EF4-FFF2-40B4-BE49-F238E27FC236}">
                    <a16:creationId xmlns:a16="http://schemas.microsoft.com/office/drawing/2014/main" id="{47E589AA-869D-451D-8E5C-A626F424AC90}"/>
                  </a:ext>
                </a:extLst>
              </p14:cNvPr>
              <p14:cNvContentPartPr/>
              <p14:nvPr/>
            </p14:nvContentPartPr>
            <p14:xfrm>
              <a:off x="7600112" y="2934278"/>
              <a:ext cx="32760" cy="38520"/>
            </p14:xfrm>
          </p:contentPart>
        </mc:Choice>
        <mc:Fallback>
          <p:pic>
            <p:nvPicPr>
              <p:cNvPr id="205" name="Ink 204">
                <a:extLst>
                  <a:ext uri="{FF2B5EF4-FFF2-40B4-BE49-F238E27FC236}">
                    <a16:creationId xmlns:a16="http://schemas.microsoft.com/office/drawing/2014/main" id="{47E589AA-869D-451D-8E5C-A626F424AC90}"/>
                  </a:ext>
                </a:extLst>
              </p:cNvPr>
              <p:cNvPicPr/>
              <p:nvPr/>
            </p:nvPicPr>
            <p:blipFill>
              <a:blip r:embed="rId125"/>
              <a:stretch>
                <a:fillRect/>
              </a:stretch>
            </p:blipFill>
            <p:spPr>
              <a:xfrm>
                <a:off x="7591112" y="2925638"/>
                <a:ext cx="504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06" name="Ink 205">
                <a:extLst>
                  <a:ext uri="{FF2B5EF4-FFF2-40B4-BE49-F238E27FC236}">
                    <a16:creationId xmlns:a16="http://schemas.microsoft.com/office/drawing/2014/main" id="{7DAD5A96-1C28-4C0B-BF59-F66D265EAE82}"/>
                  </a:ext>
                </a:extLst>
              </p14:cNvPr>
              <p14:cNvContentPartPr/>
              <p14:nvPr/>
            </p14:nvContentPartPr>
            <p14:xfrm>
              <a:off x="7788392" y="2737718"/>
              <a:ext cx="44640" cy="314280"/>
            </p14:xfrm>
          </p:contentPart>
        </mc:Choice>
        <mc:Fallback>
          <p:pic>
            <p:nvPicPr>
              <p:cNvPr id="206" name="Ink 205">
                <a:extLst>
                  <a:ext uri="{FF2B5EF4-FFF2-40B4-BE49-F238E27FC236}">
                    <a16:creationId xmlns:a16="http://schemas.microsoft.com/office/drawing/2014/main" id="{7DAD5A96-1C28-4C0B-BF59-F66D265EAE82}"/>
                  </a:ext>
                </a:extLst>
              </p:cNvPr>
              <p:cNvPicPr/>
              <p:nvPr/>
            </p:nvPicPr>
            <p:blipFill>
              <a:blip r:embed="rId127"/>
              <a:stretch>
                <a:fillRect/>
              </a:stretch>
            </p:blipFill>
            <p:spPr>
              <a:xfrm>
                <a:off x="7779752" y="2728718"/>
                <a:ext cx="622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07" name="Ink 206">
                <a:extLst>
                  <a:ext uri="{FF2B5EF4-FFF2-40B4-BE49-F238E27FC236}">
                    <a16:creationId xmlns:a16="http://schemas.microsoft.com/office/drawing/2014/main" id="{D7FB0D2A-280C-4985-8BC9-41AC76E4A26E}"/>
                  </a:ext>
                </a:extLst>
              </p14:cNvPr>
              <p14:cNvContentPartPr/>
              <p14:nvPr/>
            </p14:nvContentPartPr>
            <p14:xfrm>
              <a:off x="7985312" y="2662838"/>
              <a:ext cx="192240" cy="591840"/>
            </p14:xfrm>
          </p:contentPart>
        </mc:Choice>
        <mc:Fallback>
          <p:pic>
            <p:nvPicPr>
              <p:cNvPr id="207" name="Ink 206">
                <a:extLst>
                  <a:ext uri="{FF2B5EF4-FFF2-40B4-BE49-F238E27FC236}">
                    <a16:creationId xmlns:a16="http://schemas.microsoft.com/office/drawing/2014/main" id="{D7FB0D2A-280C-4985-8BC9-41AC76E4A26E}"/>
                  </a:ext>
                </a:extLst>
              </p:cNvPr>
              <p:cNvPicPr/>
              <p:nvPr/>
            </p:nvPicPr>
            <p:blipFill>
              <a:blip r:embed="rId129"/>
              <a:stretch>
                <a:fillRect/>
              </a:stretch>
            </p:blipFill>
            <p:spPr>
              <a:xfrm>
                <a:off x="7976312" y="2653838"/>
                <a:ext cx="209880" cy="609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08" name="Ink 207">
                <a:extLst>
                  <a:ext uri="{FF2B5EF4-FFF2-40B4-BE49-F238E27FC236}">
                    <a16:creationId xmlns:a16="http://schemas.microsoft.com/office/drawing/2014/main" id="{66528D5E-56CE-4C19-857D-79B694D122D5}"/>
                  </a:ext>
                </a:extLst>
              </p14:cNvPr>
              <p14:cNvContentPartPr/>
              <p14:nvPr/>
            </p14:nvContentPartPr>
            <p14:xfrm>
              <a:off x="3543632" y="5719238"/>
              <a:ext cx="34560" cy="78840"/>
            </p14:xfrm>
          </p:contentPart>
        </mc:Choice>
        <mc:Fallback>
          <p:pic>
            <p:nvPicPr>
              <p:cNvPr id="208" name="Ink 207">
                <a:extLst>
                  <a:ext uri="{FF2B5EF4-FFF2-40B4-BE49-F238E27FC236}">
                    <a16:creationId xmlns:a16="http://schemas.microsoft.com/office/drawing/2014/main" id="{66528D5E-56CE-4C19-857D-79B694D122D5}"/>
                  </a:ext>
                </a:extLst>
              </p:cNvPr>
              <p:cNvPicPr/>
              <p:nvPr/>
            </p:nvPicPr>
            <p:blipFill>
              <a:blip r:embed="rId131"/>
              <a:stretch>
                <a:fillRect/>
              </a:stretch>
            </p:blipFill>
            <p:spPr>
              <a:xfrm>
                <a:off x="3534992" y="5710238"/>
                <a:ext cx="522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09" name="Ink 208">
                <a:extLst>
                  <a:ext uri="{FF2B5EF4-FFF2-40B4-BE49-F238E27FC236}">
                    <a16:creationId xmlns:a16="http://schemas.microsoft.com/office/drawing/2014/main" id="{3D406503-6EB3-44F7-B389-892A5D9D3EB7}"/>
                  </a:ext>
                </a:extLst>
              </p14:cNvPr>
              <p14:cNvContentPartPr/>
              <p14:nvPr/>
            </p14:nvContentPartPr>
            <p14:xfrm>
              <a:off x="3338792" y="6029918"/>
              <a:ext cx="348120" cy="65160"/>
            </p14:xfrm>
          </p:contentPart>
        </mc:Choice>
        <mc:Fallback>
          <p:pic>
            <p:nvPicPr>
              <p:cNvPr id="209" name="Ink 208">
                <a:extLst>
                  <a:ext uri="{FF2B5EF4-FFF2-40B4-BE49-F238E27FC236}">
                    <a16:creationId xmlns:a16="http://schemas.microsoft.com/office/drawing/2014/main" id="{3D406503-6EB3-44F7-B389-892A5D9D3EB7}"/>
                  </a:ext>
                </a:extLst>
              </p:cNvPr>
              <p:cNvPicPr/>
              <p:nvPr/>
            </p:nvPicPr>
            <p:blipFill>
              <a:blip r:embed="rId133"/>
              <a:stretch>
                <a:fillRect/>
              </a:stretch>
            </p:blipFill>
            <p:spPr>
              <a:xfrm>
                <a:off x="3330152" y="6020918"/>
                <a:ext cx="365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10" name="Ink 209">
                <a:extLst>
                  <a:ext uri="{FF2B5EF4-FFF2-40B4-BE49-F238E27FC236}">
                    <a16:creationId xmlns:a16="http://schemas.microsoft.com/office/drawing/2014/main" id="{FA2B8D0E-57AE-4F5E-949F-65E343A925BF}"/>
                  </a:ext>
                </a:extLst>
              </p14:cNvPr>
              <p14:cNvContentPartPr/>
              <p14:nvPr/>
            </p14:nvContentPartPr>
            <p14:xfrm>
              <a:off x="4528232" y="5699798"/>
              <a:ext cx="215640" cy="468360"/>
            </p14:xfrm>
          </p:contentPart>
        </mc:Choice>
        <mc:Fallback>
          <p:pic>
            <p:nvPicPr>
              <p:cNvPr id="210" name="Ink 209">
                <a:extLst>
                  <a:ext uri="{FF2B5EF4-FFF2-40B4-BE49-F238E27FC236}">
                    <a16:creationId xmlns:a16="http://schemas.microsoft.com/office/drawing/2014/main" id="{FA2B8D0E-57AE-4F5E-949F-65E343A925BF}"/>
                  </a:ext>
                </a:extLst>
              </p:cNvPr>
              <p:cNvPicPr/>
              <p:nvPr/>
            </p:nvPicPr>
            <p:blipFill>
              <a:blip r:embed="rId135"/>
              <a:stretch>
                <a:fillRect/>
              </a:stretch>
            </p:blipFill>
            <p:spPr>
              <a:xfrm>
                <a:off x="4519592" y="5691158"/>
                <a:ext cx="23328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13" name="Ink 212">
                <a:extLst>
                  <a:ext uri="{FF2B5EF4-FFF2-40B4-BE49-F238E27FC236}">
                    <a16:creationId xmlns:a16="http://schemas.microsoft.com/office/drawing/2014/main" id="{3EB28042-E304-4EF3-B74D-A1796EDEE2C8}"/>
                  </a:ext>
                </a:extLst>
              </p14:cNvPr>
              <p14:cNvContentPartPr/>
              <p14:nvPr/>
            </p14:nvContentPartPr>
            <p14:xfrm>
              <a:off x="5654672" y="5733638"/>
              <a:ext cx="59400" cy="533160"/>
            </p14:xfrm>
          </p:contentPart>
        </mc:Choice>
        <mc:Fallback>
          <p:pic>
            <p:nvPicPr>
              <p:cNvPr id="213" name="Ink 212">
                <a:extLst>
                  <a:ext uri="{FF2B5EF4-FFF2-40B4-BE49-F238E27FC236}">
                    <a16:creationId xmlns:a16="http://schemas.microsoft.com/office/drawing/2014/main" id="{3EB28042-E304-4EF3-B74D-A1796EDEE2C8}"/>
                  </a:ext>
                </a:extLst>
              </p:cNvPr>
              <p:cNvPicPr/>
              <p:nvPr/>
            </p:nvPicPr>
            <p:blipFill>
              <a:blip r:embed="rId137"/>
              <a:stretch>
                <a:fillRect/>
              </a:stretch>
            </p:blipFill>
            <p:spPr>
              <a:xfrm>
                <a:off x="5645672" y="5724638"/>
                <a:ext cx="77040" cy="550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23" name="Ink 222">
                <a:extLst>
                  <a:ext uri="{FF2B5EF4-FFF2-40B4-BE49-F238E27FC236}">
                    <a16:creationId xmlns:a16="http://schemas.microsoft.com/office/drawing/2014/main" id="{5C1F843E-2897-4171-A8EF-79219670CA42}"/>
                  </a:ext>
                </a:extLst>
              </p14:cNvPr>
              <p14:cNvContentPartPr/>
              <p14:nvPr/>
            </p14:nvContentPartPr>
            <p14:xfrm>
              <a:off x="8999432" y="5801678"/>
              <a:ext cx="41040" cy="59760"/>
            </p14:xfrm>
          </p:contentPart>
        </mc:Choice>
        <mc:Fallback>
          <p:pic>
            <p:nvPicPr>
              <p:cNvPr id="223" name="Ink 222">
                <a:extLst>
                  <a:ext uri="{FF2B5EF4-FFF2-40B4-BE49-F238E27FC236}">
                    <a16:creationId xmlns:a16="http://schemas.microsoft.com/office/drawing/2014/main" id="{5C1F843E-2897-4171-A8EF-79219670CA42}"/>
                  </a:ext>
                </a:extLst>
              </p:cNvPr>
              <p:cNvPicPr/>
              <p:nvPr/>
            </p:nvPicPr>
            <p:blipFill>
              <a:blip r:embed="rId139"/>
              <a:stretch>
                <a:fillRect/>
              </a:stretch>
            </p:blipFill>
            <p:spPr>
              <a:xfrm>
                <a:off x="8990792" y="5792678"/>
                <a:ext cx="586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24" name="Ink 223">
                <a:extLst>
                  <a:ext uri="{FF2B5EF4-FFF2-40B4-BE49-F238E27FC236}">
                    <a16:creationId xmlns:a16="http://schemas.microsoft.com/office/drawing/2014/main" id="{A1B61A2D-BFEF-45A5-BB59-A6F90FF18B1F}"/>
                  </a:ext>
                </a:extLst>
              </p14:cNvPr>
              <p14:cNvContentPartPr/>
              <p14:nvPr/>
            </p14:nvContentPartPr>
            <p14:xfrm>
              <a:off x="8946512" y="6048998"/>
              <a:ext cx="45000" cy="44280"/>
            </p14:xfrm>
          </p:contentPart>
        </mc:Choice>
        <mc:Fallback>
          <p:pic>
            <p:nvPicPr>
              <p:cNvPr id="224" name="Ink 223">
                <a:extLst>
                  <a:ext uri="{FF2B5EF4-FFF2-40B4-BE49-F238E27FC236}">
                    <a16:creationId xmlns:a16="http://schemas.microsoft.com/office/drawing/2014/main" id="{A1B61A2D-BFEF-45A5-BB59-A6F90FF18B1F}"/>
                  </a:ext>
                </a:extLst>
              </p:cNvPr>
              <p:cNvPicPr/>
              <p:nvPr/>
            </p:nvPicPr>
            <p:blipFill>
              <a:blip r:embed="rId141"/>
              <a:stretch>
                <a:fillRect/>
              </a:stretch>
            </p:blipFill>
            <p:spPr>
              <a:xfrm>
                <a:off x="8937512" y="6039998"/>
                <a:ext cx="626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30" name="Ink 229">
                <a:extLst>
                  <a:ext uri="{FF2B5EF4-FFF2-40B4-BE49-F238E27FC236}">
                    <a16:creationId xmlns:a16="http://schemas.microsoft.com/office/drawing/2014/main" id="{FF70AAA5-7C83-42DA-8EAA-5730C67CD521}"/>
                  </a:ext>
                </a:extLst>
              </p14:cNvPr>
              <p14:cNvContentPartPr/>
              <p14:nvPr/>
            </p14:nvContentPartPr>
            <p14:xfrm>
              <a:off x="9551672" y="5645078"/>
              <a:ext cx="1145520" cy="859320"/>
            </p14:xfrm>
          </p:contentPart>
        </mc:Choice>
        <mc:Fallback>
          <p:pic>
            <p:nvPicPr>
              <p:cNvPr id="230" name="Ink 229">
                <a:extLst>
                  <a:ext uri="{FF2B5EF4-FFF2-40B4-BE49-F238E27FC236}">
                    <a16:creationId xmlns:a16="http://schemas.microsoft.com/office/drawing/2014/main" id="{FF70AAA5-7C83-42DA-8EAA-5730C67CD521}"/>
                  </a:ext>
                </a:extLst>
              </p:cNvPr>
              <p:cNvPicPr/>
              <p:nvPr/>
            </p:nvPicPr>
            <p:blipFill>
              <a:blip r:embed="rId143"/>
              <a:stretch>
                <a:fillRect/>
              </a:stretch>
            </p:blipFill>
            <p:spPr>
              <a:xfrm>
                <a:off x="9543032" y="5636078"/>
                <a:ext cx="1163160" cy="876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31" name="Ink 230">
                <a:extLst>
                  <a:ext uri="{FF2B5EF4-FFF2-40B4-BE49-F238E27FC236}">
                    <a16:creationId xmlns:a16="http://schemas.microsoft.com/office/drawing/2014/main" id="{958C4947-1D27-4565-92A6-E26322870636}"/>
                  </a:ext>
                </a:extLst>
              </p14:cNvPr>
              <p14:cNvContentPartPr/>
              <p14:nvPr/>
            </p14:nvContentPartPr>
            <p14:xfrm>
              <a:off x="7604432" y="5716358"/>
              <a:ext cx="1017360" cy="491040"/>
            </p14:xfrm>
          </p:contentPart>
        </mc:Choice>
        <mc:Fallback>
          <p:pic>
            <p:nvPicPr>
              <p:cNvPr id="231" name="Ink 230">
                <a:extLst>
                  <a:ext uri="{FF2B5EF4-FFF2-40B4-BE49-F238E27FC236}">
                    <a16:creationId xmlns:a16="http://schemas.microsoft.com/office/drawing/2014/main" id="{958C4947-1D27-4565-92A6-E26322870636}"/>
                  </a:ext>
                </a:extLst>
              </p:cNvPr>
              <p:cNvPicPr/>
              <p:nvPr/>
            </p:nvPicPr>
            <p:blipFill>
              <a:blip r:embed="rId145"/>
              <a:stretch>
                <a:fillRect/>
              </a:stretch>
            </p:blipFill>
            <p:spPr>
              <a:xfrm>
                <a:off x="7595435" y="5707718"/>
                <a:ext cx="1034994" cy="508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32" name="Ink 231">
                <a:extLst>
                  <a:ext uri="{FF2B5EF4-FFF2-40B4-BE49-F238E27FC236}">
                    <a16:creationId xmlns:a16="http://schemas.microsoft.com/office/drawing/2014/main" id="{1B505A8A-2830-4FBE-8FF7-04F246F61701}"/>
                  </a:ext>
                </a:extLst>
              </p14:cNvPr>
              <p14:cNvContentPartPr/>
              <p14:nvPr/>
            </p14:nvContentPartPr>
            <p14:xfrm>
              <a:off x="6732872" y="5589998"/>
              <a:ext cx="405720" cy="775800"/>
            </p14:xfrm>
          </p:contentPart>
        </mc:Choice>
        <mc:Fallback>
          <p:pic>
            <p:nvPicPr>
              <p:cNvPr id="232" name="Ink 231">
                <a:extLst>
                  <a:ext uri="{FF2B5EF4-FFF2-40B4-BE49-F238E27FC236}">
                    <a16:creationId xmlns:a16="http://schemas.microsoft.com/office/drawing/2014/main" id="{1B505A8A-2830-4FBE-8FF7-04F246F61701}"/>
                  </a:ext>
                </a:extLst>
              </p:cNvPr>
              <p:cNvPicPr/>
              <p:nvPr/>
            </p:nvPicPr>
            <p:blipFill>
              <a:blip r:embed="rId147"/>
              <a:stretch>
                <a:fillRect/>
              </a:stretch>
            </p:blipFill>
            <p:spPr>
              <a:xfrm>
                <a:off x="6724232" y="5580998"/>
                <a:ext cx="423360" cy="793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33" name="Ink 232">
                <a:extLst>
                  <a:ext uri="{FF2B5EF4-FFF2-40B4-BE49-F238E27FC236}">
                    <a16:creationId xmlns:a16="http://schemas.microsoft.com/office/drawing/2014/main" id="{C1000BD3-5BC4-4914-A595-9E48741D280A}"/>
                  </a:ext>
                </a:extLst>
              </p14:cNvPr>
              <p14:cNvContentPartPr/>
              <p14:nvPr/>
            </p14:nvContentPartPr>
            <p14:xfrm>
              <a:off x="5833232" y="5732558"/>
              <a:ext cx="479520" cy="490320"/>
            </p14:xfrm>
          </p:contentPart>
        </mc:Choice>
        <mc:Fallback>
          <p:pic>
            <p:nvPicPr>
              <p:cNvPr id="233" name="Ink 232">
                <a:extLst>
                  <a:ext uri="{FF2B5EF4-FFF2-40B4-BE49-F238E27FC236}">
                    <a16:creationId xmlns:a16="http://schemas.microsoft.com/office/drawing/2014/main" id="{C1000BD3-5BC4-4914-A595-9E48741D280A}"/>
                  </a:ext>
                </a:extLst>
              </p:cNvPr>
              <p:cNvPicPr/>
              <p:nvPr/>
            </p:nvPicPr>
            <p:blipFill>
              <a:blip r:embed="rId149"/>
              <a:stretch>
                <a:fillRect/>
              </a:stretch>
            </p:blipFill>
            <p:spPr>
              <a:xfrm>
                <a:off x="5824592" y="5723558"/>
                <a:ext cx="4971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34" name="Ink 233">
                <a:extLst>
                  <a:ext uri="{FF2B5EF4-FFF2-40B4-BE49-F238E27FC236}">
                    <a16:creationId xmlns:a16="http://schemas.microsoft.com/office/drawing/2014/main" id="{6ABC1249-8E1C-433D-8BCA-CF76F91EB04F}"/>
                  </a:ext>
                </a:extLst>
              </p14:cNvPr>
              <p14:cNvContentPartPr/>
              <p14:nvPr/>
            </p14:nvContentPartPr>
            <p14:xfrm>
              <a:off x="4873472" y="5712398"/>
              <a:ext cx="578160" cy="443160"/>
            </p14:xfrm>
          </p:contentPart>
        </mc:Choice>
        <mc:Fallback>
          <p:pic>
            <p:nvPicPr>
              <p:cNvPr id="234" name="Ink 233">
                <a:extLst>
                  <a:ext uri="{FF2B5EF4-FFF2-40B4-BE49-F238E27FC236}">
                    <a16:creationId xmlns:a16="http://schemas.microsoft.com/office/drawing/2014/main" id="{6ABC1249-8E1C-433D-8BCA-CF76F91EB04F}"/>
                  </a:ext>
                </a:extLst>
              </p:cNvPr>
              <p:cNvPicPr/>
              <p:nvPr/>
            </p:nvPicPr>
            <p:blipFill>
              <a:blip r:embed="rId151"/>
              <a:stretch>
                <a:fillRect/>
              </a:stretch>
            </p:blipFill>
            <p:spPr>
              <a:xfrm>
                <a:off x="4864832" y="5703758"/>
                <a:ext cx="59580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35" name="Ink 234">
                <a:extLst>
                  <a:ext uri="{FF2B5EF4-FFF2-40B4-BE49-F238E27FC236}">
                    <a16:creationId xmlns:a16="http://schemas.microsoft.com/office/drawing/2014/main" id="{18020672-0423-4E27-9059-9A426758EAA4}"/>
                  </a:ext>
                </a:extLst>
              </p14:cNvPr>
              <p14:cNvContentPartPr/>
              <p14:nvPr/>
            </p14:nvContentPartPr>
            <p14:xfrm>
              <a:off x="9424952" y="4373198"/>
              <a:ext cx="381240" cy="361800"/>
            </p14:xfrm>
          </p:contentPart>
        </mc:Choice>
        <mc:Fallback>
          <p:pic>
            <p:nvPicPr>
              <p:cNvPr id="235" name="Ink 234">
                <a:extLst>
                  <a:ext uri="{FF2B5EF4-FFF2-40B4-BE49-F238E27FC236}">
                    <a16:creationId xmlns:a16="http://schemas.microsoft.com/office/drawing/2014/main" id="{18020672-0423-4E27-9059-9A426758EAA4}"/>
                  </a:ext>
                </a:extLst>
              </p:cNvPr>
              <p:cNvPicPr/>
              <p:nvPr/>
            </p:nvPicPr>
            <p:blipFill>
              <a:blip r:embed="rId153"/>
              <a:stretch>
                <a:fillRect/>
              </a:stretch>
            </p:blipFill>
            <p:spPr>
              <a:xfrm>
                <a:off x="9415952" y="4364198"/>
                <a:ext cx="3988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36" name="Ink 235">
                <a:extLst>
                  <a:ext uri="{FF2B5EF4-FFF2-40B4-BE49-F238E27FC236}">
                    <a16:creationId xmlns:a16="http://schemas.microsoft.com/office/drawing/2014/main" id="{1E359CF2-578E-4E7F-A43D-76FF5BD9E1D0}"/>
                  </a:ext>
                </a:extLst>
              </p14:cNvPr>
              <p14:cNvContentPartPr/>
              <p14:nvPr/>
            </p14:nvContentPartPr>
            <p14:xfrm>
              <a:off x="7530992" y="4953518"/>
              <a:ext cx="554760" cy="358920"/>
            </p14:xfrm>
          </p:contentPart>
        </mc:Choice>
        <mc:Fallback>
          <p:pic>
            <p:nvPicPr>
              <p:cNvPr id="236" name="Ink 235">
                <a:extLst>
                  <a:ext uri="{FF2B5EF4-FFF2-40B4-BE49-F238E27FC236}">
                    <a16:creationId xmlns:a16="http://schemas.microsoft.com/office/drawing/2014/main" id="{1E359CF2-578E-4E7F-A43D-76FF5BD9E1D0}"/>
                  </a:ext>
                </a:extLst>
              </p:cNvPr>
              <p:cNvPicPr/>
              <p:nvPr/>
            </p:nvPicPr>
            <p:blipFill>
              <a:blip r:embed="rId155"/>
              <a:stretch>
                <a:fillRect/>
              </a:stretch>
            </p:blipFill>
            <p:spPr>
              <a:xfrm>
                <a:off x="7522352" y="4944518"/>
                <a:ext cx="5724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37" name="Ink 236">
                <a:extLst>
                  <a:ext uri="{FF2B5EF4-FFF2-40B4-BE49-F238E27FC236}">
                    <a16:creationId xmlns:a16="http://schemas.microsoft.com/office/drawing/2014/main" id="{45A0EE8D-F765-4E69-9B8C-A1ECDE1B69C8}"/>
                  </a:ext>
                </a:extLst>
              </p14:cNvPr>
              <p14:cNvContentPartPr/>
              <p14:nvPr/>
            </p14:nvContentPartPr>
            <p14:xfrm>
              <a:off x="7398872" y="4254038"/>
              <a:ext cx="580680" cy="529920"/>
            </p14:xfrm>
          </p:contentPart>
        </mc:Choice>
        <mc:Fallback>
          <p:pic>
            <p:nvPicPr>
              <p:cNvPr id="237" name="Ink 236">
                <a:extLst>
                  <a:ext uri="{FF2B5EF4-FFF2-40B4-BE49-F238E27FC236}">
                    <a16:creationId xmlns:a16="http://schemas.microsoft.com/office/drawing/2014/main" id="{45A0EE8D-F765-4E69-9B8C-A1ECDE1B69C8}"/>
                  </a:ext>
                </a:extLst>
              </p:cNvPr>
              <p:cNvPicPr/>
              <p:nvPr/>
            </p:nvPicPr>
            <p:blipFill>
              <a:blip r:embed="rId157"/>
              <a:stretch>
                <a:fillRect/>
              </a:stretch>
            </p:blipFill>
            <p:spPr>
              <a:xfrm>
                <a:off x="7389872" y="4245038"/>
                <a:ext cx="598320" cy="547560"/>
              </a:xfrm>
              <a:prstGeom prst="rect">
                <a:avLst/>
              </a:prstGeom>
            </p:spPr>
          </p:pic>
        </mc:Fallback>
      </mc:AlternateContent>
    </p:spTree>
    <p:extLst>
      <p:ext uri="{BB962C8B-B14F-4D97-AF65-F5344CB8AC3E}">
        <p14:creationId xmlns:p14="http://schemas.microsoft.com/office/powerpoint/2010/main" val="349945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6E9AA-6B98-4846-A751-3AAA238F817F}"/>
              </a:ext>
            </a:extLst>
          </p:cNvPr>
          <p:cNvSpPr txBox="1"/>
          <p:nvPr/>
        </p:nvSpPr>
        <p:spPr>
          <a:xfrm>
            <a:off x="258477" y="273200"/>
            <a:ext cx="11543070" cy="2554545"/>
          </a:xfrm>
          <a:prstGeom prst="rect">
            <a:avLst/>
          </a:prstGeom>
          <a:noFill/>
        </p:spPr>
        <p:txBody>
          <a:bodyPr wrap="square" rtlCol="0">
            <a:spAutoFit/>
          </a:bodyPr>
          <a:lstStyle/>
          <a:p>
            <a:pPr algn="just"/>
            <a:r>
              <a:rPr lang="en-US" sz="3200" dirty="0"/>
              <a:t>In a survey, 500 randomly selected adults who drink coffee were asked whether they usually drink coffee with or without sugar. Of these 500 adults, 240 are men, 175 drink coffee without sugar. Out of 240 men, 84 drink coffee without sugar. Are the events drinking coffee without sugar and man are Independent?</a:t>
            </a:r>
            <a:endParaRPr lang="en-IN" sz="32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9B0BE56-9A2C-47D7-8411-DBAFCD306318}"/>
                  </a:ext>
                </a:extLst>
              </p14:cNvPr>
              <p14:cNvContentPartPr/>
              <p14:nvPr/>
            </p14:nvContentPartPr>
            <p14:xfrm>
              <a:off x="10049192" y="2029958"/>
              <a:ext cx="1530360" cy="28080"/>
            </p14:xfrm>
          </p:contentPart>
        </mc:Choice>
        <mc:Fallback>
          <p:pic>
            <p:nvPicPr>
              <p:cNvPr id="3" name="Ink 2">
                <a:extLst>
                  <a:ext uri="{FF2B5EF4-FFF2-40B4-BE49-F238E27FC236}">
                    <a16:creationId xmlns:a16="http://schemas.microsoft.com/office/drawing/2014/main" id="{19B0BE56-9A2C-47D7-8411-DBAFCD306318}"/>
                  </a:ext>
                </a:extLst>
              </p:cNvPr>
              <p:cNvPicPr/>
              <p:nvPr/>
            </p:nvPicPr>
            <p:blipFill>
              <a:blip r:embed="rId3"/>
              <a:stretch>
                <a:fillRect/>
              </a:stretch>
            </p:blipFill>
            <p:spPr>
              <a:xfrm>
                <a:off x="9995552" y="1921958"/>
                <a:ext cx="16380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81CD52E-FDB4-45A7-B5EC-4D16F560CCA4}"/>
                  </a:ext>
                </a:extLst>
              </p14:cNvPr>
              <p14:cNvContentPartPr/>
              <p14:nvPr/>
            </p14:nvContentPartPr>
            <p14:xfrm>
              <a:off x="435392" y="2435678"/>
              <a:ext cx="2205000" cy="133200"/>
            </p14:xfrm>
          </p:contentPart>
        </mc:Choice>
        <mc:Fallback>
          <p:pic>
            <p:nvPicPr>
              <p:cNvPr id="4" name="Ink 3">
                <a:extLst>
                  <a:ext uri="{FF2B5EF4-FFF2-40B4-BE49-F238E27FC236}">
                    <a16:creationId xmlns:a16="http://schemas.microsoft.com/office/drawing/2014/main" id="{581CD52E-FDB4-45A7-B5EC-4D16F560CCA4}"/>
                  </a:ext>
                </a:extLst>
              </p:cNvPr>
              <p:cNvPicPr/>
              <p:nvPr/>
            </p:nvPicPr>
            <p:blipFill>
              <a:blip r:embed="rId5"/>
              <a:stretch>
                <a:fillRect/>
              </a:stretch>
            </p:blipFill>
            <p:spPr>
              <a:xfrm>
                <a:off x="381392" y="2327678"/>
                <a:ext cx="23126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314A9750-8AD0-4CBD-B3E6-209F296FFB8B}"/>
                  </a:ext>
                </a:extLst>
              </p14:cNvPr>
              <p14:cNvContentPartPr/>
              <p14:nvPr/>
            </p14:nvContentPartPr>
            <p14:xfrm>
              <a:off x="4931072" y="2531078"/>
              <a:ext cx="2869200" cy="49320"/>
            </p14:xfrm>
          </p:contentPart>
        </mc:Choice>
        <mc:Fallback>
          <p:pic>
            <p:nvPicPr>
              <p:cNvPr id="5" name="Ink 4">
                <a:extLst>
                  <a:ext uri="{FF2B5EF4-FFF2-40B4-BE49-F238E27FC236}">
                    <a16:creationId xmlns:a16="http://schemas.microsoft.com/office/drawing/2014/main" id="{314A9750-8AD0-4CBD-B3E6-209F296FFB8B}"/>
                  </a:ext>
                </a:extLst>
              </p:cNvPr>
              <p:cNvPicPr/>
              <p:nvPr/>
            </p:nvPicPr>
            <p:blipFill>
              <a:blip r:embed="rId7"/>
              <a:stretch>
                <a:fillRect/>
              </a:stretch>
            </p:blipFill>
            <p:spPr>
              <a:xfrm>
                <a:off x="4877072" y="2423078"/>
                <a:ext cx="29768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C8488CF0-8400-45A9-B30F-0E6FD73B33A0}"/>
                  </a:ext>
                </a:extLst>
              </p14:cNvPr>
              <p14:cNvContentPartPr/>
              <p14:nvPr/>
            </p14:nvContentPartPr>
            <p14:xfrm>
              <a:off x="709352" y="4003838"/>
              <a:ext cx="233280" cy="209880"/>
            </p14:xfrm>
          </p:contentPart>
        </mc:Choice>
        <mc:Fallback>
          <p:pic>
            <p:nvPicPr>
              <p:cNvPr id="14" name="Ink 13">
                <a:extLst>
                  <a:ext uri="{FF2B5EF4-FFF2-40B4-BE49-F238E27FC236}">
                    <a16:creationId xmlns:a16="http://schemas.microsoft.com/office/drawing/2014/main" id="{C8488CF0-8400-45A9-B30F-0E6FD73B33A0}"/>
                  </a:ext>
                </a:extLst>
              </p:cNvPr>
              <p:cNvPicPr/>
              <p:nvPr/>
            </p:nvPicPr>
            <p:blipFill>
              <a:blip r:embed="rId9"/>
              <a:stretch>
                <a:fillRect/>
              </a:stretch>
            </p:blipFill>
            <p:spPr>
              <a:xfrm>
                <a:off x="700712" y="3994838"/>
                <a:ext cx="2509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67EA5AC1-41C0-44EA-A101-2A1B3D0DEBF8}"/>
                  </a:ext>
                </a:extLst>
              </p14:cNvPr>
              <p14:cNvContentPartPr/>
              <p14:nvPr/>
            </p14:nvContentPartPr>
            <p14:xfrm>
              <a:off x="926432" y="3077918"/>
              <a:ext cx="1072800" cy="336240"/>
            </p14:xfrm>
          </p:contentPart>
        </mc:Choice>
        <mc:Fallback>
          <p:pic>
            <p:nvPicPr>
              <p:cNvPr id="15" name="Ink 14">
                <a:extLst>
                  <a:ext uri="{FF2B5EF4-FFF2-40B4-BE49-F238E27FC236}">
                    <a16:creationId xmlns:a16="http://schemas.microsoft.com/office/drawing/2014/main" id="{67EA5AC1-41C0-44EA-A101-2A1B3D0DEBF8}"/>
                  </a:ext>
                </a:extLst>
              </p:cNvPr>
              <p:cNvPicPr/>
              <p:nvPr/>
            </p:nvPicPr>
            <p:blipFill>
              <a:blip r:embed="rId11"/>
              <a:stretch>
                <a:fillRect/>
              </a:stretch>
            </p:blipFill>
            <p:spPr>
              <a:xfrm>
                <a:off x="917432" y="3069278"/>
                <a:ext cx="109044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324BA392-6403-47CB-AAAB-00D6CE9FBFAC}"/>
                  </a:ext>
                </a:extLst>
              </p14:cNvPr>
              <p14:cNvContentPartPr/>
              <p14:nvPr/>
            </p14:nvContentPartPr>
            <p14:xfrm>
              <a:off x="1286072" y="3807278"/>
              <a:ext cx="421200" cy="438480"/>
            </p14:xfrm>
          </p:contentPart>
        </mc:Choice>
        <mc:Fallback>
          <p:pic>
            <p:nvPicPr>
              <p:cNvPr id="21" name="Ink 20">
                <a:extLst>
                  <a:ext uri="{FF2B5EF4-FFF2-40B4-BE49-F238E27FC236}">
                    <a16:creationId xmlns:a16="http://schemas.microsoft.com/office/drawing/2014/main" id="{324BA392-6403-47CB-AAAB-00D6CE9FBFAC}"/>
                  </a:ext>
                </a:extLst>
              </p:cNvPr>
              <p:cNvPicPr/>
              <p:nvPr/>
            </p:nvPicPr>
            <p:blipFill>
              <a:blip r:embed="rId13"/>
              <a:stretch>
                <a:fillRect/>
              </a:stretch>
            </p:blipFill>
            <p:spPr>
              <a:xfrm>
                <a:off x="1277080" y="3798638"/>
                <a:ext cx="438825"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7" name="Ink 46">
                <a:extLst>
                  <a:ext uri="{FF2B5EF4-FFF2-40B4-BE49-F238E27FC236}">
                    <a16:creationId xmlns:a16="http://schemas.microsoft.com/office/drawing/2014/main" id="{5FF5E3E7-21CD-4A12-9F39-2F552FB9F453}"/>
                  </a:ext>
                </a:extLst>
              </p14:cNvPr>
              <p14:cNvContentPartPr/>
              <p14:nvPr/>
            </p14:nvContentPartPr>
            <p14:xfrm>
              <a:off x="4704272" y="3844718"/>
              <a:ext cx="590400" cy="312480"/>
            </p14:xfrm>
          </p:contentPart>
        </mc:Choice>
        <mc:Fallback>
          <p:pic>
            <p:nvPicPr>
              <p:cNvPr id="47" name="Ink 46">
                <a:extLst>
                  <a:ext uri="{FF2B5EF4-FFF2-40B4-BE49-F238E27FC236}">
                    <a16:creationId xmlns:a16="http://schemas.microsoft.com/office/drawing/2014/main" id="{5FF5E3E7-21CD-4A12-9F39-2F552FB9F453}"/>
                  </a:ext>
                </a:extLst>
              </p:cNvPr>
              <p:cNvPicPr/>
              <p:nvPr/>
            </p:nvPicPr>
            <p:blipFill>
              <a:blip r:embed="rId15"/>
              <a:stretch>
                <a:fillRect/>
              </a:stretch>
            </p:blipFill>
            <p:spPr>
              <a:xfrm>
                <a:off x="4695277" y="3836078"/>
                <a:ext cx="608029"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8" name="Ink 47">
                <a:extLst>
                  <a:ext uri="{FF2B5EF4-FFF2-40B4-BE49-F238E27FC236}">
                    <a16:creationId xmlns:a16="http://schemas.microsoft.com/office/drawing/2014/main" id="{742291C9-8FA6-478F-8A2F-FBC9F4C2ACD4}"/>
                  </a:ext>
                </a:extLst>
              </p14:cNvPr>
              <p14:cNvContentPartPr/>
              <p14:nvPr/>
            </p14:nvContentPartPr>
            <p14:xfrm>
              <a:off x="3364352" y="3858758"/>
              <a:ext cx="1051560" cy="462600"/>
            </p14:xfrm>
          </p:contentPart>
        </mc:Choice>
        <mc:Fallback>
          <p:pic>
            <p:nvPicPr>
              <p:cNvPr id="48" name="Ink 47">
                <a:extLst>
                  <a:ext uri="{FF2B5EF4-FFF2-40B4-BE49-F238E27FC236}">
                    <a16:creationId xmlns:a16="http://schemas.microsoft.com/office/drawing/2014/main" id="{742291C9-8FA6-478F-8A2F-FBC9F4C2ACD4}"/>
                  </a:ext>
                </a:extLst>
              </p:cNvPr>
              <p:cNvPicPr/>
              <p:nvPr/>
            </p:nvPicPr>
            <p:blipFill>
              <a:blip r:embed="rId17"/>
              <a:stretch>
                <a:fillRect/>
              </a:stretch>
            </p:blipFill>
            <p:spPr>
              <a:xfrm>
                <a:off x="3355709" y="3850118"/>
                <a:ext cx="1069206"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9" name="Ink 48">
                <a:extLst>
                  <a:ext uri="{FF2B5EF4-FFF2-40B4-BE49-F238E27FC236}">
                    <a16:creationId xmlns:a16="http://schemas.microsoft.com/office/drawing/2014/main" id="{A8402164-0063-4A96-9424-73D9FB2CC079}"/>
                  </a:ext>
                </a:extLst>
              </p14:cNvPr>
              <p14:cNvContentPartPr/>
              <p14:nvPr/>
            </p14:nvContentPartPr>
            <p14:xfrm>
              <a:off x="2485592" y="3888638"/>
              <a:ext cx="585000" cy="621360"/>
            </p14:xfrm>
          </p:contentPart>
        </mc:Choice>
        <mc:Fallback>
          <p:pic>
            <p:nvPicPr>
              <p:cNvPr id="49" name="Ink 48">
                <a:extLst>
                  <a:ext uri="{FF2B5EF4-FFF2-40B4-BE49-F238E27FC236}">
                    <a16:creationId xmlns:a16="http://schemas.microsoft.com/office/drawing/2014/main" id="{A8402164-0063-4A96-9424-73D9FB2CC079}"/>
                  </a:ext>
                </a:extLst>
              </p:cNvPr>
              <p:cNvPicPr/>
              <p:nvPr/>
            </p:nvPicPr>
            <p:blipFill>
              <a:blip r:embed="rId19"/>
              <a:stretch>
                <a:fillRect/>
              </a:stretch>
            </p:blipFill>
            <p:spPr>
              <a:xfrm>
                <a:off x="2476952" y="3879638"/>
                <a:ext cx="602640" cy="639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a:extLst>
                  <a:ext uri="{FF2B5EF4-FFF2-40B4-BE49-F238E27FC236}">
                    <a16:creationId xmlns:a16="http://schemas.microsoft.com/office/drawing/2014/main" id="{96B2C6A3-EC00-43A3-8D04-813D32709FF2}"/>
                  </a:ext>
                </a:extLst>
              </p14:cNvPr>
              <p14:cNvContentPartPr/>
              <p14:nvPr/>
            </p14:nvContentPartPr>
            <p14:xfrm>
              <a:off x="1822832" y="3827798"/>
              <a:ext cx="561960" cy="398880"/>
            </p14:xfrm>
          </p:contentPart>
        </mc:Choice>
        <mc:Fallback>
          <p:pic>
            <p:nvPicPr>
              <p:cNvPr id="50" name="Ink 49">
                <a:extLst>
                  <a:ext uri="{FF2B5EF4-FFF2-40B4-BE49-F238E27FC236}">
                    <a16:creationId xmlns:a16="http://schemas.microsoft.com/office/drawing/2014/main" id="{96B2C6A3-EC00-43A3-8D04-813D32709FF2}"/>
                  </a:ext>
                </a:extLst>
              </p:cNvPr>
              <p:cNvPicPr/>
              <p:nvPr/>
            </p:nvPicPr>
            <p:blipFill>
              <a:blip r:embed="rId21"/>
              <a:stretch>
                <a:fillRect/>
              </a:stretch>
            </p:blipFill>
            <p:spPr>
              <a:xfrm>
                <a:off x="1814192" y="3818798"/>
                <a:ext cx="57960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1" name="Ink 50">
                <a:extLst>
                  <a:ext uri="{FF2B5EF4-FFF2-40B4-BE49-F238E27FC236}">
                    <a16:creationId xmlns:a16="http://schemas.microsoft.com/office/drawing/2014/main" id="{D372970A-5910-4BCC-91F2-F00C3F3D6D09}"/>
                  </a:ext>
                </a:extLst>
              </p14:cNvPr>
              <p14:cNvContentPartPr/>
              <p14:nvPr/>
            </p14:nvContentPartPr>
            <p14:xfrm>
              <a:off x="620432" y="5142518"/>
              <a:ext cx="315000" cy="307440"/>
            </p14:xfrm>
          </p:contentPart>
        </mc:Choice>
        <mc:Fallback>
          <p:pic>
            <p:nvPicPr>
              <p:cNvPr id="51" name="Ink 50">
                <a:extLst>
                  <a:ext uri="{FF2B5EF4-FFF2-40B4-BE49-F238E27FC236}">
                    <a16:creationId xmlns:a16="http://schemas.microsoft.com/office/drawing/2014/main" id="{D372970A-5910-4BCC-91F2-F00C3F3D6D09}"/>
                  </a:ext>
                </a:extLst>
              </p:cNvPr>
              <p:cNvPicPr/>
              <p:nvPr/>
            </p:nvPicPr>
            <p:blipFill>
              <a:blip r:embed="rId23"/>
              <a:stretch>
                <a:fillRect/>
              </a:stretch>
            </p:blipFill>
            <p:spPr>
              <a:xfrm>
                <a:off x="611432" y="5133518"/>
                <a:ext cx="33264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4" name="Ink 53">
                <a:extLst>
                  <a:ext uri="{FF2B5EF4-FFF2-40B4-BE49-F238E27FC236}">
                    <a16:creationId xmlns:a16="http://schemas.microsoft.com/office/drawing/2014/main" id="{A28D8F6F-E8C2-47A9-929C-332E815C772B}"/>
                  </a:ext>
                </a:extLst>
              </p14:cNvPr>
              <p14:cNvContentPartPr/>
              <p14:nvPr/>
            </p14:nvContentPartPr>
            <p14:xfrm>
              <a:off x="1754432" y="5016878"/>
              <a:ext cx="275040" cy="349560"/>
            </p14:xfrm>
          </p:contentPart>
        </mc:Choice>
        <mc:Fallback>
          <p:pic>
            <p:nvPicPr>
              <p:cNvPr id="54" name="Ink 53">
                <a:extLst>
                  <a:ext uri="{FF2B5EF4-FFF2-40B4-BE49-F238E27FC236}">
                    <a16:creationId xmlns:a16="http://schemas.microsoft.com/office/drawing/2014/main" id="{A28D8F6F-E8C2-47A9-929C-332E815C772B}"/>
                  </a:ext>
                </a:extLst>
              </p:cNvPr>
              <p:cNvPicPr/>
              <p:nvPr/>
            </p:nvPicPr>
            <p:blipFill>
              <a:blip r:embed="rId25"/>
              <a:stretch>
                <a:fillRect/>
              </a:stretch>
            </p:blipFill>
            <p:spPr>
              <a:xfrm>
                <a:off x="1745432" y="5007878"/>
                <a:ext cx="2926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0" name="Ink 59">
                <a:extLst>
                  <a:ext uri="{FF2B5EF4-FFF2-40B4-BE49-F238E27FC236}">
                    <a16:creationId xmlns:a16="http://schemas.microsoft.com/office/drawing/2014/main" id="{71CAF9E8-5D2D-4AD6-A2E0-86C99DBA24C8}"/>
                  </a:ext>
                </a:extLst>
              </p14:cNvPr>
              <p14:cNvContentPartPr/>
              <p14:nvPr/>
            </p14:nvContentPartPr>
            <p14:xfrm>
              <a:off x="3474152" y="4874678"/>
              <a:ext cx="59760" cy="765000"/>
            </p14:xfrm>
          </p:contentPart>
        </mc:Choice>
        <mc:Fallback>
          <p:pic>
            <p:nvPicPr>
              <p:cNvPr id="60" name="Ink 59">
                <a:extLst>
                  <a:ext uri="{FF2B5EF4-FFF2-40B4-BE49-F238E27FC236}">
                    <a16:creationId xmlns:a16="http://schemas.microsoft.com/office/drawing/2014/main" id="{71CAF9E8-5D2D-4AD6-A2E0-86C99DBA24C8}"/>
                  </a:ext>
                </a:extLst>
              </p:cNvPr>
              <p:cNvPicPr/>
              <p:nvPr/>
            </p:nvPicPr>
            <p:blipFill>
              <a:blip r:embed="rId27"/>
              <a:stretch>
                <a:fillRect/>
              </a:stretch>
            </p:blipFill>
            <p:spPr>
              <a:xfrm>
                <a:off x="3465512" y="4866038"/>
                <a:ext cx="77400" cy="782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1" name="Ink 60">
                <a:extLst>
                  <a:ext uri="{FF2B5EF4-FFF2-40B4-BE49-F238E27FC236}">
                    <a16:creationId xmlns:a16="http://schemas.microsoft.com/office/drawing/2014/main" id="{C5AFCF99-8095-4207-B086-6564D9CC1442}"/>
                  </a:ext>
                </a:extLst>
              </p14:cNvPr>
              <p14:cNvContentPartPr/>
              <p14:nvPr/>
            </p14:nvContentPartPr>
            <p14:xfrm>
              <a:off x="2138552" y="5037758"/>
              <a:ext cx="1177200" cy="271800"/>
            </p14:xfrm>
          </p:contentPart>
        </mc:Choice>
        <mc:Fallback>
          <p:pic>
            <p:nvPicPr>
              <p:cNvPr id="61" name="Ink 60">
                <a:extLst>
                  <a:ext uri="{FF2B5EF4-FFF2-40B4-BE49-F238E27FC236}">
                    <a16:creationId xmlns:a16="http://schemas.microsoft.com/office/drawing/2014/main" id="{C5AFCF99-8095-4207-B086-6564D9CC1442}"/>
                  </a:ext>
                </a:extLst>
              </p:cNvPr>
              <p:cNvPicPr/>
              <p:nvPr/>
            </p:nvPicPr>
            <p:blipFill>
              <a:blip r:embed="rId29"/>
              <a:stretch>
                <a:fillRect/>
              </a:stretch>
            </p:blipFill>
            <p:spPr>
              <a:xfrm>
                <a:off x="2129549" y="5029107"/>
                <a:ext cx="1194845" cy="289463"/>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2" name="Ink 61">
                <a:extLst>
                  <a:ext uri="{FF2B5EF4-FFF2-40B4-BE49-F238E27FC236}">
                    <a16:creationId xmlns:a16="http://schemas.microsoft.com/office/drawing/2014/main" id="{653CA4FC-0996-4482-91EE-7BC19AFAF298}"/>
                  </a:ext>
                </a:extLst>
              </p14:cNvPr>
              <p14:cNvContentPartPr/>
              <p14:nvPr/>
            </p14:nvContentPartPr>
            <p14:xfrm>
              <a:off x="1228832" y="5003558"/>
              <a:ext cx="237600" cy="374760"/>
            </p14:xfrm>
          </p:contentPart>
        </mc:Choice>
        <mc:Fallback>
          <p:pic>
            <p:nvPicPr>
              <p:cNvPr id="62" name="Ink 61">
                <a:extLst>
                  <a:ext uri="{FF2B5EF4-FFF2-40B4-BE49-F238E27FC236}">
                    <a16:creationId xmlns:a16="http://schemas.microsoft.com/office/drawing/2014/main" id="{653CA4FC-0996-4482-91EE-7BC19AFAF298}"/>
                  </a:ext>
                </a:extLst>
              </p:cNvPr>
              <p:cNvPicPr/>
              <p:nvPr/>
            </p:nvPicPr>
            <p:blipFill>
              <a:blip r:embed="rId31"/>
              <a:stretch>
                <a:fillRect/>
              </a:stretch>
            </p:blipFill>
            <p:spPr>
              <a:xfrm>
                <a:off x="1219832" y="4994567"/>
                <a:ext cx="255240" cy="392383"/>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8" name="Ink 87">
                <a:extLst>
                  <a:ext uri="{FF2B5EF4-FFF2-40B4-BE49-F238E27FC236}">
                    <a16:creationId xmlns:a16="http://schemas.microsoft.com/office/drawing/2014/main" id="{02D5D475-7F3E-4DEF-BB8C-7BBEE54492F1}"/>
                  </a:ext>
                </a:extLst>
              </p14:cNvPr>
              <p14:cNvContentPartPr/>
              <p14:nvPr/>
            </p14:nvContentPartPr>
            <p14:xfrm>
              <a:off x="5477912" y="3834998"/>
              <a:ext cx="1316520" cy="566640"/>
            </p14:xfrm>
          </p:contentPart>
        </mc:Choice>
        <mc:Fallback>
          <p:pic>
            <p:nvPicPr>
              <p:cNvPr id="88" name="Ink 87">
                <a:extLst>
                  <a:ext uri="{FF2B5EF4-FFF2-40B4-BE49-F238E27FC236}">
                    <a16:creationId xmlns:a16="http://schemas.microsoft.com/office/drawing/2014/main" id="{02D5D475-7F3E-4DEF-BB8C-7BBEE54492F1}"/>
                  </a:ext>
                </a:extLst>
              </p:cNvPr>
              <p:cNvPicPr/>
              <p:nvPr/>
            </p:nvPicPr>
            <p:blipFill>
              <a:blip r:embed="rId33"/>
              <a:stretch>
                <a:fillRect/>
              </a:stretch>
            </p:blipFill>
            <p:spPr>
              <a:xfrm>
                <a:off x="5468912" y="3825998"/>
                <a:ext cx="133416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9" name="Ink 88">
                <a:extLst>
                  <a:ext uri="{FF2B5EF4-FFF2-40B4-BE49-F238E27FC236}">
                    <a16:creationId xmlns:a16="http://schemas.microsoft.com/office/drawing/2014/main" id="{7D876A33-CCCF-46E1-91C1-69F3E5A7A4B6}"/>
                  </a:ext>
                </a:extLst>
              </p14:cNvPr>
              <p14:cNvContentPartPr/>
              <p14:nvPr/>
            </p14:nvContentPartPr>
            <p14:xfrm>
              <a:off x="2862152" y="5515838"/>
              <a:ext cx="282960" cy="30240"/>
            </p14:xfrm>
          </p:contentPart>
        </mc:Choice>
        <mc:Fallback>
          <p:pic>
            <p:nvPicPr>
              <p:cNvPr id="89" name="Ink 88">
                <a:extLst>
                  <a:ext uri="{FF2B5EF4-FFF2-40B4-BE49-F238E27FC236}">
                    <a16:creationId xmlns:a16="http://schemas.microsoft.com/office/drawing/2014/main" id="{7D876A33-CCCF-46E1-91C1-69F3E5A7A4B6}"/>
                  </a:ext>
                </a:extLst>
              </p:cNvPr>
              <p:cNvPicPr/>
              <p:nvPr/>
            </p:nvPicPr>
            <p:blipFill>
              <a:blip r:embed="rId35"/>
              <a:stretch>
                <a:fillRect/>
              </a:stretch>
            </p:blipFill>
            <p:spPr>
              <a:xfrm>
                <a:off x="2853152" y="5506838"/>
                <a:ext cx="3006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 name="Ink 91">
                <a:extLst>
                  <a:ext uri="{FF2B5EF4-FFF2-40B4-BE49-F238E27FC236}">
                    <a16:creationId xmlns:a16="http://schemas.microsoft.com/office/drawing/2014/main" id="{653DB5E6-C692-47F8-A4B0-8D92851395AC}"/>
                  </a:ext>
                </a:extLst>
              </p14:cNvPr>
              <p14:cNvContentPartPr/>
              <p14:nvPr/>
            </p14:nvContentPartPr>
            <p14:xfrm>
              <a:off x="5838632" y="1739078"/>
              <a:ext cx="622800" cy="28440"/>
            </p14:xfrm>
          </p:contentPart>
        </mc:Choice>
        <mc:Fallback>
          <p:pic>
            <p:nvPicPr>
              <p:cNvPr id="92" name="Ink 91">
                <a:extLst>
                  <a:ext uri="{FF2B5EF4-FFF2-40B4-BE49-F238E27FC236}">
                    <a16:creationId xmlns:a16="http://schemas.microsoft.com/office/drawing/2014/main" id="{653DB5E6-C692-47F8-A4B0-8D92851395AC}"/>
                  </a:ext>
                </a:extLst>
              </p:cNvPr>
              <p:cNvPicPr/>
              <p:nvPr/>
            </p:nvPicPr>
            <p:blipFill>
              <a:blip r:embed="rId37"/>
              <a:stretch>
                <a:fillRect/>
              </a:stretch>
            </p:blipFill>
            <p:spPr>
              <a:xfrm>
                <a:off x="5829632" y="1730438"/>
                <a:ext cx="6404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3" name="Ink 92">
                <a:extLst>
                  <a:ext uri="{FF2B5EF4-FFF2-40B4-BE49-F238E27FC236}">
                    <a16:creationId xmlns:a16="http://schemas.microsoft.com/office/drawing/2014/main" id="{A88904AE-AF24-45A0-9345-76EDB660CD8D}"/>
                  </a:ext>
                </a:extLst>
              </p14:cNvPr>
              <p14:cNvContentPartPr/>
              <p14:nvPr/>
            </p14:nvContentPartPr>
            <p14:xfrm>
              <a:off x="7501472" y="1745198"/>
              <a:ext cx="790920" cy="15120"/>
            </p14:xfrm>
          </p:contentPart>
        </mc:Choice>
        <mc:Fallback>
          <p:pic>
            <p:nvPicPr>
              <p:cNvPr id="93" name="Ink 92">
                <a:extLst>
                  <a:ext uri="{FF2B5EF4-FFF2-40B4-BE49-F238E27FC236}">
                    <a16:creationId xmlns:a16="http://schemas.microsoft.com/office/drawing/2014/main" id="{A88904AE-AF24-45A0-9345-76EDB660CD8D}"/>
                  </a:ext>
                </a:extLst>
              </p:cNvPr>
              <p:cNvPicPr/>
              <p:nvPr/>
            </p:nvPicPr>
            <p:blipFill>
              <a:blip r:embed="rId39"/>
              <a:stretch>
                <a:fillRect/>
              </a:stretch>
            </p:blipFill>
            <p:spPr>
              <a:xfrm>
                <a:off x="7492832" y="1736558"/>
                <a:ext cx="8085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95A34ACF-6739-4138-8F09-FD573AC350EB}"/>
                  </a:ext>
                </a:extLst>
              </p14:cNvPr>
              <p14:cNvContentPartPr/>
              <p14:nvPr/>
            </p14:nvContentPartPr>
            <p14:xfrm>
              <a:off x="9618632" y="1738358"/>
              <a:ext cx="846000" cy="29160"/>
            </p14:xfrm>
          </p:contentPart>
        </mc:Choice>
        <mc:Fallback>
          <p:pic>
            <p:nvPicPr>
              <p:cNvPr id="94" name="Ink 93">
                <a:extLst>
                  <a:ext uri="{FF2B5EF4-FFF2-40B4-BE49-F238E27FC236}">
                    <a16:creationId xmlns:a16="http://schemas.microsoft.com/office/drawing/2014/main" id="{95A34ACF-6739-4138-8F09-FD573AC350EB}"/>
                  </a:ext>
                </a:extLst>
              </p:cNvPr>
              <p:cNvPicPr/>
              <p:nvPr/>
            </p:nvPicPr>
            <p:blipFill>
              <a:blip r:embed="rId41"/>
              <a:stretch>
                <a:fillRect/>
              </a:stretch>
            </p:blipFill>
            <p:spPr>
              <a:xfrm>
                <a:off x="9609632" y="1729718"/>
                <a:ext cx="8636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5" name="Ink 94">
                <a:extLst>
                  <a:ext uri="{FF2B5EF4-FFF2-40B4-BE49-F238E27FC236}">
                    <a16:creationId xmlns:a16="http://schemas.microsoft.com/office/drawing/2014/main" id="{502C19D5-63BF-46D9-BDD3-027B4463A215}"/>
                  </a:ext>
                </a:extLst>
              </p14:cNvPr>
              <p14:cNvContentPartPr/>
              <p14:nvPr/>
            </p14:nvContentPartPr>
            <p14:xfrm>
              <a:off x="7040312" y="4002398"/>
              <a:ext cx="177480" cy="95040"/>
            </p14:xfrm>
          </p:contentPart>
        </mc:Choice>
        <mc:Fallback>
          <p:pic>
            <p:nvPicPr>
              <p:cNvPr id="95" name="Ink 94">
                <a:extLst>
                  <a:ext uri="{FF2B5EF4-FFF2-40B4-BE49-F238E27FC236}">
                    <a16:creationId xmlns:a16="http://schemas.microsoft.com/office/drawing/2014/main" id="{502C19D5-63BF-46D9-BDD3-027B4463A215}"/>
                  </a:ext>
                </a:extLst>
              </p:cNvPr>
              <p:cNvPicPr/>
              <p:nvPr/>
            </p:nvPicPr>
            <p:blipFill>
              <a:blip r:embed="rId43"/>
              <a:stretch>
                <a:fillRect/>
              </a:stretch>
            </p:blipFill>
            <p:spPr>
              <a:xfrm>
                <a:off x="7031312" y="3993758"/>
                <a:ext cx="1951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6" name="Ink 95">
                <a:extLst>
                  <a:ext uri="{FF2B5EF4-FFF2-40B4-BE49-F238E27FC236}">
                    <a16:creationId xmlns:a16="http://schemas.microsoft.com/office/drawing/2014/main" id="{47555C13-71C6-4D32-B3F2-ADEED91E70C5}"/>
                  </a:ext>
                </a:extLst>
              </p14:cNvPr>
              <p14:cNvContentPartPr/>
              <p14:nvPr/>
            </p14:nvContentPartPr>
            <p14:xfrm>
              <a:off x="7631792" y="3829238"/>
              <a:ext cx="8280" cy="244440"/>
            </p14:xfrm>
          </p:contentPart>
        </mc:Choice>
        <mc:Fallback>
          <p:pic>
            <p:nvPicPr>
              <p:cNvPr id="96" name="Ink 95">
                <a:extLst>
                  <a:ext uri="{FF2B5EF4-FFF2-40B4-BE49-F238E27FC236}">
                    <a16:creationId xmlns:a16="http://schemas.microsoft.com/office/drawing/2014/main" id="{47555C13-71C6-4D32-B3F2-ADEED91E70C5}"/>
                  </a:ext>
                </a:extLst>
              </p:cNvPr>
              <p:cNvPicPr/>
              <p:nvPr/>
            </p:nvPicPr>
            <p:blipFill>
              <a:blip r:embed="rId45"/>
              <a:stretch>
                <a:fillRect/>
              </a:stretch>
            </p:blipFill>
            <p:spPr>
              <a:xfrm>
                <a:off x="7622792" y="3820598"/>
                <a:ext cx="259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5" name="Ink 104">
                <a:extLst>
                  <a:ext uri="{FF2B5EF4-FFF2-40B4-BE49-F238E27FC236}">
                    <a16:creationId xmlns:a16="http://schemas.microsoft.com/office/drawing/2014/main" id="{BA5580E7-0119-4D29-BEBE-1F4DDB3BF934}"/>
                  </a:ext>
                </a:extLst>
              </p14:cNvPr>
              <p14:cNvContentPartPr/>
              <p14:nvPr/>
            </p14:nvContentPartPr>
            <p14:xfrm>
              <a:off x="9564992" y="3879278"/>
              <a:ext cx="166680" cy="119160"/>
            </p14:xfrm>
          </p:contentPart>
        </mc:Choice>
        <mc:Fallback>
          <p:pic>
            <p:nvPicPr>
              <p:cNvPr id="105" name="Ink 104">
                <a:extLst>
                  <a:ext uri="{FF2B5EF4-FFF2-40B4-BE49-F238E27FC236}">
                    <a16:creationId xmlns:a16="http://schemas.microsoft.com/office/drawing/2014/main" id="{BA5580E7-0119-4D29-BEBE-1F4DDB3BF934}"/>
                  </a:ext>
                </a:extLst>
              </p:cNvPr>
              <p:cNvPicPr/>
              <p:nvPr/>
            </p:nvPicPr>
            <p:blipFill>
              <a:blip r:embed="rId47"/>
              <a:stretch>
                <a:fillRect/>
              </a:stretch>
            </p:blipFill>
            <p:spPr>
              <a:xfrm>
                <a:off x="9556352" y="3870638"/>
                <a:ext cx="1843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6" name="Ink 105">
                <a:extLst>
                  <a:ext uri="{FF2B5EF4-FFF2-40B4-BE49-F238E27FC236}">
                    <a16:creationId xmlns:a16="http://schemas.microsoft.com/office/drawing/2014/main" id="{35C829B8-B5A8-46AB-8A04-3B7A98CE6A18}"/>
                  </a:ext>
                </a:extLst>
              </p14:cNvPr>
              <p14:cNvContentPartPr/>
              <p14:nvPr/>
            </p14:nvContentPartPr>
            <p14:xfrm>
              <a:off x="7770752" y="3697838"/>
              <a:ext cx="1515960" cy="500760"/>
            </p14:xfrm>
          </p:contentPart>
        </mc:Choice>
        <mc:Fallback>
          <p:pic>
            <p:nvPicPr>
              <p:cNvPr id="106" name="Ink 105">
                <a:extLst>
                  <a:ext uri="{FF2B5EF4-FFF2-40B4-BE49-F238E27FC236}">
                    <a16:creationId xmlns:a16="http://schemas.microsoft.com/office/drawing/2014/main" id="{35C829B8-B5A8-46AB-8A04-3B7A98CE6A18}"/>
                  </a:ext>
                </a:extLst>
              </p:cNvPr>
              <p:cNvPicPr/>
              <p:nvPr/>
            </p:nvPicPr>
            <p:blipFill>
              <a:blip r:embed="rId49"/>
              <a:stretch>
                <a:fillRect/>
              </a:stretch>
            </p:blipFill>
            <p:spPr>
              <a:xfrm>
                <a:off x="7762112" y="3689198"/>
                <a:ext cx="153360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7" name="Ink 106">
                <a:extLst>
                  <a:ext uri="{FF2B5EF4-FFF2-40B4-BE49-F238E27FC236}">
                    <a16:creationId xmlns:a16="http://schemas.microsoft.com/office/drawing/2014/main" id="{C0528CCE-0A6E-46F5-BA1F-A4BAF9C9B9D1}"/>
                  </a:ext>
                </a:extLst>
              </p14:cNvPr>
              <p14:cNvContentPartPr/>
              <p14:nvPr/>
            </p14:nvContentPartPr>
            <p14:xfrm>
              <a:off x="9962072" y="3732758"/>
              <a:ext cx="230040" cy="244080"/>
            </p14:xfrm>
          </p:contentPart>
        </mc:Choice>
        <mc:Fallback>
          <p:pic>
            <p:nvPicPr>
              <p:cNvPr id="107" name="Ink 106">
                <a:extLst>
                  <a:ext uri="{FF2B5EF4-FFF2-40B4-BE49-F238E27FC236}">
                    <a16:creationId xmlns:a16="http://schemas.microsoft.com/office/drawing/2014/main" id="{C0528CCE-0A6E-46F5-BA1F-A4BAF9C9B9D1}"/>
                  </a:ext>
                </a:extLst>
              </p:cNvPr>
              <p:cNvPicPr/>
              <p:nvPr/>
            </p:nvPicPr>
            <p:blipFill>
              <a:blip r:embed="rId51"/>
              <a:stretch>
                <a:fillRect/>
              </a:stretch>
            </p:blipFill>
            <p:spPr>
              <a:xfrm>
                <a:off x="9953072" y="3723758"/>
                <a:ext cx="2476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2" name="Ink 111">
                <a:extLst>
                  <a:ext uri="{FF2B5EF4-FFF2-40B4-BE49-F238E27FC236}">
                    <a16:creationId xmlns:a16="http://schemas.microsoft.com/office/drawing/2014/main" id="{75DA1139-7824-4831-A85C-E2FC89725E35}"/>
                  </a:ext>
                </a:extLst>
              </p14:cNvPr>
              <p14:cNvContentPartPr/>
              <p14:nvPr/>
            </p14:nvContentPartPr>
            <p14:xfrm>
              <a:off x="10669472" y="3709358"/>
              <a:ext cx="306000" cy="249480"/>
            </p14:xfrm>
          </p:contentPart>
        </mc:Choice>
        <mc:Fallback>
          <p:pic>
            <p:nvPicPr>
              <p:cNvPr id="112" name="Ink 111">
                <a:extLst>
                  <a:ext uri="{FF2B5EF4-FFF2-40B4-BE49-F238E27FC236}">
                    <a16:creationId xmlns:a16="http://schemas.microsoft.com/office/drawing/2014/main" id="{75DA1139-7824-4831-A85C-E2FC89725E35}"/>
                  </a:ext>
                </a:extLst>
              </p:cNvPr>
              <p:cNvPicPr/>
              <p:nvPr/>
            </p:nvPicPr>
            <p:blipFill>
              <a:blip r:embed="rId53"/>
              <a:stretch>
                <a:fillRect/>
              </a:stretch>
            </p:blipFill>
            <p:spPr>
              <a:xfrm>
                <a:off x="10660822" y="3700345"/>
                <a:ext cx="323661" cy="267145"/>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3" name="Ink 112">
                <a:extLst>
                  <a:ext uri="{FF2B5EF4-FFF2-40B4-BE49-F238E27FC236}">
                    <a16:creationId xmlns:a16="http://schemas.microsoft.com/office/drawing/2014/main" id="{6AB92E8A-DDD1-4F82-ADC5-6C2822BBBFF9}"/>
                  </a:ext>
                </a:extLst>
              </p14:cNvPr>
              <p14:cNvContentPartPr/>
              <p14:nvPr/>
            </p14:nvContentPartPr>
            <p14:xfrm>
              <a:off x="10304432" y="3696038"/>
              <a:ext cx="243720" cy="315720"/>
            </p14:xfrm>
          </p:contentPart>
        </mc:Choice>
        <mc:Fallback>
          <p:pic>
            <p:nvPicPr>
              <p:cNvPr id="113" name="Ink 112">
                <a:extLst>
                  <a:ext uri="{FF2B5EF4-FFF2-40B4-BE49-F238E27FC236}">
                    <a16:creationId xmlns:a16="http://schemas.microsoft.com/office/drawing/2014/main" id="{6AB92E8A-DDD1-4F82-ADC5-6C2822BBBFF9}"/>
                  </a:ext>
                </a:extLst>
              </p:cNvPr>
              <p:cNvPicPr/>
              <p:nvPr/>
            </p:nvPicPr>
            <p:blipFill>
              <a:blip r:embed="rId55"/>
              <a:stretch>
                <a:fillRect/>
              </a:stretch>
            </p:blipFill>
            <p:spPr>
              <a:xfrm>
                <a:off x="10295445" y="3687398"/>
                <a:ext cx="261334"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4" name="Ink 113">
                <a:extLst>
                  <a:ext uri="{FF2B5EF4-FFF2-40B4-BE49-F238E27FC236}">
                    <a16:creationId xmlns:a16="http://schemas.microsoft.com/office/drawing/2014/main" id="{A5072CF4-E046-417B-83AF-FE276885769B}"/>
                  </a:ext>
                </a:extLst>
              </p14:cNvPr>
              <p14:cNvContentPartPr/>
              <p14:nvPr/>
            </p14:nvContentPartPr>
            <p14:xfrm>
              <a:off x="5311952" y="5103998"/>
              <a:ext cx="155880" cy="143640"/>
            </p14:xfrm>
          </p:contentPart>
        </mc:Choice>
        <mc:Fallback>
          <p:pic>
            <p:nvPicPr>
              <p:cNvPr id="114" name="Ink 113">
                <a:extLst>
                  <a:ext uri="{FF2B5EF4-FFF2-40B4-BE49-F238E27FC236}">
                    <a16:creationId xmlns:a16="http://schemas.microsoft.com/office/drawing/2014/main" id="{A5072CF4-E046-417B-83AF-FE276885769B}"/>
                  </a:ext>
                </a:extLst>
              </p:cNvPr>
              <p:cNvPicPr/>
              <p:nvPr/>
            </p:nvPicPr>
            <p:blipFill>
              <a:blip r:embed="rId57"/>
              <a:stretch>
                <a:fillRect/>
              </a:stretch>
            </p:blipFill>
            <p:spPr>
              <a:xfrm>
                <a:off x="5303312" y="5094998"/>
                <a:ext cx="173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5" name="Ink 114">
                <a:extLst>
                  <a:ext uri="{FF2B5EF4-FFF2-40B4-BE49-F238E27FC236}">
                    <a16:creationId xmlns:a16="http://schemas.microsoft.com/office/drawing/2014/main" id="{B4B225BB-4E0F-412D-B5C4-593944B64CB8}"/>
                  </a:ext>
                </a:extLst>
              </p14:cNvPr>
              <p14:cNvContentPartPr/>
              <p14:nvPr/>
            </p14:nvContentPartPr>
            <p14:xfrm>
              <a:off x="6055712" y="4942358"/>
              <a:ext cx="172440" cy="336240"/>
            </p14:xfrm>
          </p:contentPart>
        </mc:Choice>
        <mc:Fallback>
          <p:pic>
            <p:nvPicPr>
              <p:cNvPr id="115" name="Ink 114">
                <a:extLst>
                  <a:ext uri="{FF2B5EF4-FFF2-40B4-BE49-F238E27FC236}">
                    <a16:creationId xmlns:a16="http://schemas.microsoft.com/office/drawing/2014/main" id="{B4B225BB-4E0F-412D-B5C4-593944B64CB8}"/>
                  </a:ext>
                </a:extLst>
              </p:cNvPr>
              <p:cNvPicPr/>
              <p:nvPr/>
            </p:nvPicPr>
            <p:blipFill>
              <a:blip r:embed="rId59"/>
              <a:stretch>
                <a:fillRect/>
              </a:stretch>
            </p:blipFill>
            <p:spPr>
              <a:xfrm>
                <a:off x="6046712" y="4933358"/>
                <a:ext cx="19008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6" name="Ink 115">
                <a:extLst>
                  <a:ext uri="{FF2B5EF4-FFF2-40B4-BE49-F238E27FC236}">
                    <a16:creationId xmlns:a16="http://schemas.microsoft.com/office/drawing/2014/main" id="{66123D77-E96F-4C8C-90CF-1A7806602607}"/>
                  </a:ext>
                </a:extLst>
              </p14:cNvPr>
              <p14:cNvContentPartPr/>
              <p14:nvPr/>
            </p14:nvContentPartPr>
            <p14:xfrm>
              <a:off x="6417512" y="4898438"/>
              <a:ext cx="196200" cy="372960"/>
            </p14:xfrm>
          </p:contentPart>
        </mc:Choice>
        <mc:Fallback>
          <p:pic>
            <p:nvPicPr>
              <p:cNvPr id="116" name="Ink 115">
                <a:extLst>
                  <a:ext uri="{FF2B5EF4-FFF2-40B4-BE49-F238E27FC236}">
                    <a16:creationId xmlns:a16="http://schemas.microsoft.com/office/drawing/2014/main" id="{66123D77-E96F-4C8C-90CF-1A7806602607}"/>
                  </a:ext>
                </a:extLst>
              </p:cNvPr>
              <p:cNvPicPr/>
              <p:nvPr/>
            </p:nvPicPr>
            <p:blipFill>
              <a:blip r:embed="rId61"/>
              <a:stretch>
                <a:fillRect/>
              </a:stretch>
            </p:blipFill>
            <p:spPr>
              <a:xfrm>
                <a:off x="6408872" y="4889798"/>
                <a:ext cx="21384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7" name="Ink 116">
                <a:extLst>
                  <a:ext uri="{FF2B5EF4-FFF2-40B4-BE49-F238E27FC236}">
                    <a16:creationId xmlns:a16="http://schemas.microsoft.com/office/drawing/2014/main" id="{1C015D22-0C25-4C69-9133-9B21B76A4FBF}"/>
                  </a:ext>
                </a:extLst>
              </p14:cNvPr>
              <p14:cNvContentPartPr/>
              <p14:nvPr/>
            </p14:nvContentPartPr>
            <p14:xfrm>
              <a:off x="355832" y="1596878"/>
              <a:ext cx="2111400" cy="972000"/>
            </p14:xfrm>
          </p:contentPart>
        </mc:Choice>
        <mc:Fallback>
          <p:pic>
            <p:nvPicPr>
              <p:cNvPr id="117" name="Ink 116">
                <a:extLst>
                  <a:ext uri="{FF2B5EF4-FFF2-40B4-BE49-F238E27FC236}">
                    <a16:creationId xmlns:a16="http://schemas.microsoft.com/office/drawing/2014/main" id="{1C015D22-0C25-4C69-9133-9B21B76A4FBF}"/>
                  </a:ext>
                </a:extLst>
              </p:cNvPr>
              <p:cNvPicPr/>
              <p:nvPr/>
            </p:nvPicPr>
            <p:blipFill>
              <a:blip r:embed="rId63"/>
              <a:stretch>
                <a:fillRect/>
              </a:stretch>
            </p:blipFill>
            <p:spPr>
              <a:xfrm>
                <a:off x="347192" y="1588238"/>
                <a:ext cx="2129040" cy="989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9" name="Ink 118">
                <a:extLst>
                  <a:ext uri="{FF2B5EF4-FFF2-40B4-BE49-F238E27FC236}">
                    <a16:creationId xmlns:a16="http://schemas.microsoft.com/office/drawing/2014/main" id="{93D7161C-3E46-4213-9F88-7A4F1486901A}"/>
                  </a:ext>
                </a:extLst>
              </p14:cNvPr>
              <p14:cNvContentPartPr/>
              <p14:nvPr/>
            </p14:nvContentPartPr>
            <p14:xfrm>
              <a:off x="5870312" y="5426198"/>
              <a:ext cx="1287720" cy="28080"/>
            </p14:xfrm>
          </p:contentPart>
        </mc:Choice>
        <mc:Fallback>
          <p:pic>
            <p:nvPicPr>
              <p:cNvPr id="119" name="Ink 118">
                <a:extLst>
                  <a:ext uri="{FF2B5EF4-FFF2-40B4-BE49-F238E27FC236}">
                    <a16:creationId xmlns:a16="http://schemas.microsoft.com/office/drawing/2014/main" id="{93D7161C-3E46-4213-9F88-7A4F1486901A}"/>
                  </a:ext>
                </a:extLst>
              </p:cNvPr>
              <p:cNvPicPr/>
              <p:nvPr/>
            </p:nvPicPr>
            <p:blipFill>
              <a:blip r:embed="rId65"/>
              <a:stretch>
                <a:fillRect/>
              </a:stretch>
            </p:blipFill>
            <p:spPr>
              <a:xfrm>
                <a:off x="5861312" y="5417558"/>
                <a:ext cx="13053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3" name="Ink 122">
                <a:extLst>
                  <a:ext uri="{FF2B5EF4-FFF2-40B4-BE49-F238E27FC236}">
                    <a16:creationId xmlns:a16="http://schemas.microsoft.com/office/drawing/2014/main" id="{2BF4C51A-D1ED-449F-867E-666D0C16AF9A}"/>
                  </a:ext>
                </a:extLst>
              </p14:cNvPr>
              <p14:cNvContentPartPr/>
              <p14:nvPr/>
            </p14:nvContentPartPr>
            <p14:xfrm>
              <a:off x="5961752" y="5613398"/>
              <a:ext cx="849240" cy="356040"/>
            </p14:xfrm>
          </p:contentPart>
        </mc:Choice>
        <mc:Fallback>
          <p:pic>
            <p:nvPicPr>
              <p:cNvPr id="123" name="Ink 122">
                <a:extLst>
                  <a:ext uri="{FF2B5EF4-FFF2-40B4-BE49-F238E27FC236}">
                    <a16:creationId xmlns:a16="http://schemas.microsoft.com/office/drawing/2014/main" id="{2BF4C51A-D1ED-449F-867E-666D0C16AF9A}"/>
                  </a:ext>
                </a:extLst>
              </p:cNvPr>
              <p:cNvPicPr/>
              <p:nvPr/>
            </p:nvPicPr>
            <p:blipFill>
              <a:blip r:embed="rId67"/>
              <a:stretch>
                <a:fillRect/>
              </a:stretch>
            </p:blipFill>
            <p:spPr>
              <a:xfrm>
                <a:off x="5952752" y="5604398"/>
                <a:ext cx="86688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4" name="Ink 123">
                <a:extLst>
                  <a:ext uri="{FF2B5EF4-FFF2-40B4-BE49-F238E27FC236}">
                    <a16:creationId xmlns:a16="http://schemas.microsoft.com/office/drawing/2014/main" id="{059F234A-E02A-4A85-B5FC-07A40ED193A6}"/>
                  </a:ext>
                </a:extLst>
              </p14:cNvPr>
              <p14:cNvContentPartPr/>
              <p14:nvPr/>
            </p14:nvContentPartPr>
            <p14:xfrm>
              <a:off x="3801032" y="5038118"/>
              <a:ext cx="995760" cy="481680"/>
            </p14:xfrm>
          </p:contentPart>
        </mc:Choice>
        <mc:Fallback>
          <p:pic>
            <p:nvPicPr>
              <p:cNvPr id="124" name="Ink 123">
                <a:extLst>
                  <a:ext uri="{FF2B5EF4-FFF2-40B4-BE49-F238E27FC236}">
                    <a16:creationId xmlns:a16="http://schemas.microsoft.com/office/drawing/2014/main" id="{059F234A-E02A-4A85-B5FC-07A40ED193A6}"/>
                  </a:ext>
                </a:extLst>
              </p:cNvPr>
              <p:cNvPicPr/>
              <p:nvPr/>
            </p:nvPicPr>
            <p:blipFill>
              <a:blip r:embed="rId69"/>
              <a:stretch>
                <a:fillRect/>
              </a:stretch>
            </p:blipFill>
            <p:spPr>
              <a:xfrm>
                <a:off x="3792389" y="5029478"/>
                <a:ext cx="1013406"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5" name="Ink 124">
                <a:extLst>
                  <a:ext uri="{FF2B5EF4-FFF2-40B4-BE49-F238E27FC236}">
                    <a16:creationId xmlns:a16="http://schemas.microsoft.com/office/drawing/2014/main" id="{A66B3373-DA9C-4FF2-93BB-88DED7EDE19D}"/>
                  </a:ext>
                </a:extLst>
              </p14:cNvPr>
              <p14:cNvContentPartPr/>
              <p14:nvPr/>
            </p14:nvContentPartPr>
            <p14:xfrm>
              <a:off x="2778992" y="2249198"/>
              <a:ext cx="1892520" cy="18000"/>
            </p14:xfrm>
          </p:contentPart>
        </mc:Choice>
        <mc:Fallback>
          <p:pic>
            <p:nvPicPr>
              <p:cNvPr id="125" name="Ink 124">
                <a:extLst>
                  <a:ext uri="{FF2B5EF4-FFF2-40B4-BE49-F238E27FC236}">
                    <a16:creationId xmlns:a16="http://schemas.microsoft.com/office/drawing/2014/main" id="{A66B3373-DA9C-4FF2-93BB-88DED7EDE19D}"/>
                  </a:ext>
                </a:extLst>
              </p:cNvPr>
              <p:cNvPicPr/>
              <p:nvPr/>
            </p:nvPicPr>
            <p:blipFill>
              <a:blip r:embed="rId71"/>
              <a:stretch>
                <a:fillRect/>
              </a:stretch>
            </p:blipFill>
            <p:spPr>
              <a:xfrm>
                <a:off x="2770352" y="2240198"/>
                <a:ext cx="19101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6" name="Ink 125">
                <a:extLst>
                  <a:ext uri="{FF2B5EF4-FFF2-40B4-BE49-F238E27FC236}">
                    <a16:creationId xmlns:a16="http://schemas.microsoft.com/office/drawing/2014/main" id="{36BC6C82-A9FC-4495-AA76-B674D6389B32}"/>
                  </a:ext>
                </a:extLst>
              </p14:cNvPr>
              <p14:cNvContentPartPr/>
              <p14:nvPr/>
            </p14:nvContentPartPr>
            <p14:xfrm>
              <a:off x="5775992" y="2250638"/>
              <a:ext cx="1592280" cy="24480"/>
            </p14:xfrm>
          </p:contentPart>
        </mc:Choice>
        <mc:Fallback>
          <p:pic>
            <p:nvPicPr>
              <p:cNvPr id="126" name="Ink 125">
                <a:extLst>
                  <a:ext uri="{FF2B5EF4-FFF2-40B4-BE49-F238E27FC236}">
                    <a16:creationId xmlns:a16="http://schemas.microsoft.com/office/drawing/2014/main" id="{36BC6C82-A9FC-4495-AA76-B674D6389B32}"/>
                  </a:ext>
                </a:extLst>
              </p:cNvPr>
              <p:cNvPicPr/>
              <p:nvPr/>
            </p:nvPicPr>
            <p:blipFill>
              <a:blip r:embed="rId73"/>
              <a:stretch>
                <a:fillRect/>
              </a:stretch>
            </p:blipFill>
            <p:spPr>
              <a:xfrm>
                <a:off x="5766992" y="2241998"/>
                <a:ext cx="16099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7" name="Ink 126">
                <a:extLst>
                  <a:ext uri="{FF2B5EF4-FFF2-40B4-BE49-F238E27FC236}">
                    <a16:creationId xmlns:a16="http://schemas.microsoft.com/office/drawing/2014/main" id="{749156E2-D3E8-406C-AAFC-450A0AA020FA}"/>
                  </a:ext>
                </a:extLst>
              </p14:cNvPr>
              <p14:cNvContentPartPr/>
              <p14:nvPr/>
            </p14:nvContentPartPr>
            <p14:xfrm>
              <a:off x="7577432" y="5205878"/>
              <a:ext cx="168840" cy="116280"/>
            </p14:xfrm>
          </p:contentPart>
        </mc:Choice>
        <mc:Fallback>
          <p:pic>
            <p:nvPicPr>
              <p:cNvPr id="127" name="Ink 126">
                <a:extLst>
                  <a:ext uri="{FF2B5EF4-FFF2-40B4-BE49-F238E27FC236}">
                    <a16:creationId xmlns:a16="http://schemas.microsoft.com/office/drawing/2014/main" id="{749156E2-D3E8-406C-AAFC-450A0AA020FA}"/>
                  </a:ext>
                </a:extLst>
              </p:cNvPr>
              <p:cNvPicPr/>
              <p:nvPr/>
            </p:nvPicPr>
            <p:blipFill>
              <a:blip r:embed="rId75"/>
              <a:stretch>
                <a:fillRect/>
              </a:stretch>
            </p:blipFill>
            <p:spPr>
              <a:xfrm>
                <a:off x="7568792" y="5197238"/>
                <a:ext cx="1864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8" name="Ink 127">
                <a:extLst>
                  <a:ext uri="{FF2B5EF4-FFF2-40B4-BE49-F238E27FC236}">
                    <a16:creationId xmlns:a16="http://schemas.microsoft.com/office/drawing/2014/main" id="{1F46A86B-D0CE-4838-9522-9E1A9DDC3098}"/>
                  </a:ext>
                </a:extLst>
              </p14:cNvPr>
              <p14:cNvContentPartPr/>
              <p14:nvPr/>
            </p14:nvContentPartPr>
            <p14:xfrm>
              <a:off x="8266832" y="4959998"/>
              <a:ext cx="227160" cy="274320"/>
            </p14:xfrm>
          </p:contentPart>
        </mc:Choice>
        <mc:Fallback>
          <p:pic>
            <p:nvPicPr>
              <p:cNvPr id="128" name="Ink 127">
                <a:extLst>
                  <a:ext uri="{FF2B5EF4-FFF2-40B4-BE49-F238E27FC236}">
                    <a16:creationId xmlns:a16="http://schemas.microsoft.com/office/drawing/2014/main" id="{1F46A86B-D0CE-4838-9522-9E1A9DDC3098}"/>
                  </a:ext>
                </a:extLst>
              </p:cNvPr>
              <p:cNvPicPr/>
              <p:nvPr/>
            </p:nvPicPr>
            <p:blipFill>
              <a:blip r:embed="rId77"/>
              <a:stretch>
                <a:fillRect/>
              </a:stretch>
            </p:blipFill>
            <p:spPr>
              <a:xfrm>
                <a:off x="8258192" y="4950998"/>
                <a:ext cx="2448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3" name="Ink 132">
                <a:extLst>
                  <a:ext uri="{FF2B5EF4-FFF2-40B4-BE49-F238E27FC236}">
                    <a16:creationId xmlns:a16="http://schemas.microsoft.com/office/drawing/2014/main" id="{57A790DC-03B5-4DAB-A668-EA2635B69D69}"/>
                  </a:ext>
                </a:extLst>
              </p14:cNvPr>
              <p14:cNvContentPartPr/>
              <p14:nvPr/>
            </p14:nvContentPartPr>
            <p14:xfrm>
              <a:off x="8671832" y="2388878"/>
              <a:ext cx="3050640" cy="887040"/>
            </p14:xfrm>
          </p:contentPart>
        </mc:Choice>
        <mc:Fallback>
          <p:pic>
            <p:nvPicPr>
              <p:cNvPr id="133" name="Ink 132">
                <a:extLst>
                  <a:ext uri="{FF2B5EF4-FFF2-40B4-BE49-F238E27FC236}">
                    <a16:creationId xmlns:a16="http://schemas.microsoft.com/office/drawing/2014/main" id="{57A790DC-03B5-4DAB-A668-EA2635B69D69}"/>
                  </a:ext>
                </a:extLst>
              </p:cNvPr>
              <p:cNvPicPr/>
              <p:nvPr/>
            </p:nvPicPr>
            <p:blipFill>
              <a:blip r:embed="rId79"/>
              <a:stretch>
                <a:fillRect/>
              </a:stretch>
            </p:blipFill>
            <p:spPr>
              <a:xfrm>
                <a:off x="8663191" y="2379878"/>
                <a:ext cx="3068282" cy="904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4" name="Ink 133">
                <a:extLst>
                  <a:ext uri="{FF2B5EF4-FFF2-40B4-BE49-F238E27FC236}">
                    <a16:creationId xmlns:a16="http://schemas.microsoft.com/office/drawing/2014/main" id="{C6FF0ECC-D79B-4264-A21F-A83901CB330C}"/>
                  </a:ext>
                </a:extLst>
              </p14:cNvPr>
              <p14:cNvContentPartPr/>
              <p14:nvPr/>
            </p14:nvContentPartPr>
            <p14:xfrm>
              <a:off x="8689112" y="4919678"/>
              <a:ext cx="647640" cy="334080"/>
            </p14:xfrm>
          </p:contentPart>
        </mc:Choice>
        <mc:Fallback>
          <p:pic>
            <p:nvPicPr>
              <p:cNvPr id="134" name="Ink 133">
                <a:extLst>
                  <a:ext uri="{FF2B5EF4-FFF2-40B4-BE49-F238E27FC236}">
                    <a16:creationId xmlns:a16="http://schemas.microsoft.com/office/drawing/2014/main" id="{C6FF0ECC-D79B-4264-A21F-A83901CB330C}"/>
                  </a:ext>
                </a:extLst>
              </p:cNvPr>
              <p:cNvPicPr/>
              <p:nvPr/>
            </p:nvPicPr>
            <p:blipFill>
              <a:blip r:embed="rId81"/>
              <a:stretch>
                <a:fillRect/>
              </a:stretch>
            </p:blipFill>
            <p:spPr>
              <a:xfrm>
                <a:off x="8680472" y="4910678"/>
                <a:ext cx="665280" cy="351720"/>
              </a:xfrm>
              <a:prstGeom prst="rect">
                <a:avLst/>
              </a:prstGeom>
            </p:spPr>
          </p:pic>
        </mc:Fallback>
      </mc:AlternateContent>
    </p:spTree>
    <p:extLst>
      <p:ext uri="{BB962C8B-B14F-4D97-AF65-F5344CB8AC3E}">
        <p14:creationId xmlns:p14="http://schemas.microsoft.com/office/powerpoint/2010/main" val="179412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A4B0863-E746-4433-AD1C-EEA5BD6A3D24}"/>
                  </a:ext>
                </a:extLst>
              </p14:cNvPr>
              <p14:cNvContentPartPr/>
              <p14:nvPr/>
            </p14:nvContentPartPr>
            <p14:xfrm>
              <a:off x="321992" y="253358"/>
              <a:ext cx="169560" cy="300600"/>
            </p14:xfrm>
          </p:contentPart>
        </mc:Choice>
        <mc:Fallback>
          <p:pic>
            <p:nvPicPr>
              <p:cNvPr id="2" name="Ink 1">
                <a:extLst>
                  <a:ext uri="{FF2B5EF4-FFF2-40B4-BE49-F238E27FC236}">
                    <a16:creationId xmlns:a16="http://schemas.microsoft.com/office/drawing/2014/main" id="{4A4B0863-E746-4433-AD1C-EEA5BD6A3D24}"/>
                  </a:ext>
                </a:extLst>
              </p:cNvPr>
              <p:cNvPicPr/>
              <p:nvPr/>
            </p:nvPicPr>
            <p:blipFill>
              <a:blip r:embed="rId3"/>
              <a:stretch>
                <a:fillRect/>
              </a:stretch>
            </p:blipFill>
            <p:spPr>
              <a:xfrm>
                <a:off x="312992" y="244358"/>
                <a:ext cx="1872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56C5E73-9829-40DC-B771-562D7CE1609D}"/>
                  </a:ext>
                </a:extLst>
              </p14:cNvPr>
              <p14:cNvContentPartPr/>
              <p14:nvPr/>
            </p14:nvContentPartPr>
            <p14:xfrm>
              <a:off x="574352" y="527678"/>
              <a:ext cx="1800" cy="19800"/>
            </p14:xfrm>
          </p:contentPart>
        </mc:Choice>
        <mc:Fallback>
          <p:pic>
            <p:nvPicPr>
              <p:cNvPr id="3" name="Ink 2">
                <a:extLst>
                  <a:ext uri="{FF2B5EF4-FFF2-40B4-BE49-F238E27FC236}">
                    <a16:creationId xmlns:a16="http://schemas.microsoft.com/office/drawing/2014/main" id="{C56C5E73-9829-40DC-B771-562D7CE1609D}"/>
                  </a:ext>
                </a:extLst>
              </p:cNvPr>
              <p:cNvPicPr/>
              <p:nvPr/>
            </p:nvPicPr>
            <p:blipFill>
              <a:blip r:embed="rId5"/>
              <a:stretch>
                <a:fillRect/>
              </a:stretch>
            </p:blipFill>
            <p:spPr>
              <a:xfrm>
                <a:off x="565352" y="519038"/>
                <a:ext cx="194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92C0E91-1203-4ADA-AB5C-A0B34640967A}"/>
                  </a:ext>
                </a:extLst>
              </p14:cNvPr>
              <p14:cNvContentPartPr/>
              <p14:nvPr/>
            </p14:nvContentPartPr>
            <p14:xfrm>
              <a:off x="1013552" y="267758"/>
              <a:ext cx="196920" cy="287280"/>
            </p14:xfrm>
          </p:contentPart>
        </mc:Choice>
        <mc:Fallback>
          <p:pic>
            <p:nvPicPr>
              <p:cNvPr id="4" name="Ink 3">
                <a:extLst>
                  <a:ext uri="{FF2B5EF4-FFF2-40B4-BE49-F238E27FC236}">
                    <a16:creationId xmlns:a16="http://schemas.microsoft.com/office/drawing/2014/main" id="{D92C0E91-1203-4ADA-AB5C-A0B34640967A}"/>
                  </a:ext>
                </a:extLst>
              </p:cNvPr>
              <p:cNvPicPr/>
              <p:nvPr/>
            </p:nvPicPr>
            <p:blipFill>
              <a:blip r:embed="rId7"/>
              <a:stretch>
                <a:fillRect/>
              </a:stretch>
            </p:blipFill>
            <p:spPr>
              <a:xfrm>
                <a:off x="1004912" y="258758"/>
                <a:ext cx="2145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DF5328E7-5AF3-4EBB-9B62-D3302E911E57}"/>
                  </a:ext>
                </a:extLst>
              </p14:cNvPr>
              <p14:cNvContentPartPr/>
              <p14:nvPr/>
            </p14:nvContentPartPr>
            <p14:xfrm>
              <a:off x="3252032" y="261278"/>
              <a:ext cx="781560" cy="321840"/>
            </p14:xfrm>
          </p:contentPart>
        </mc:Choice>
        <mc:Fallback>
          <p:pic>
            <p:nvPicPr>
              <p:cNvPr id="16" name="Ink 15">
                <a:extLst>
                  <a:ext uri="{FF2B5EF4-FFF2-40B4-BE49-F238E27FC236}">
                    <a16:creationId xmlns:a16="http://schemas.microsoft.com/office/drawing/2014/main" id="{DF5328E7-5AF3-4EBB-9B62-D3302E911E57}"/>
                  </a:ext>
                </a:extLst>
              </p:cNvPr>
              <p:cNvPicPr/>
              <p:nvPr/>
            </p:nvPicPr>
            <p:blipFill>
              <a:blip r:embed="rId9"/>
              <a:stretch>
                <a:fillRect/>
              </a:stretch>
            </p:blipFill>
            <p:spPr>
              <a:xfrm>
                <a:off x="3243036" y="252638"/>
                <a:ext cx="799192"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1BEA58C7-7514-4710-9788-3C872FF6878F}"/>
                  </a:ext>
                </a:extLst>
              </p14:cNvPr>
              <p14:cNvContentPartPr/>
              <p14:nvPr/>
            </p14:nvContentPartPr>
            <p14:xfrm>
              <a:off x="2547152" y="237518"/>
              <a:ext cx="306360" cy="668880"/>
            </p14:xfrm>
          </p:contentPart>
        </mc:Choice>
        <mc:Fallback>
          <p:pic>
            <p:nvPicPr>
              <p:cNvPr id="17" name="Ink 16">
                <a:extLst>
                  <a:ext uri="{FF2B5EF4-FFF2-40B4-BE49-F238E27FC236}">
                    <a16:creationId xmlns:a16="http://schemas.microsoft.com/office/drawing/2014/main" id="{1BEA58C7-7514-4710-9788-3C872FF6878F}"/>
                  </a:ext>
                </a:extLst>
              </p:cNvPr>
              <p:cNvPicPr/>
              <p:nvPr/>
            </p:nvPicPr>
            <p:blipFill>
              <a:blip r:embed="rId11"/>
              <a:stretch>
                <a:fillRect/>
              </a:stretch>
            </p:blipFill>
            <p:spPr>
              <a:xfrm>
                <a:off x="2538163" y="228518"/>
                <a:ext cx="323979" cy="68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E7FFABDC-CFC1-4147-9674-232C717A7450}"/>
                  </a:ext>
                </a:extLst>
              </p14:cNvPr>
              <p14:cNvContentPartPr/>
              <p14:nvPr/>
            </p14:nvContentPartPr>
            <p14:xfrm>
              <a:off x="1449512" y="238598"/>
              <a:ext cx="802080" cy="444240"/>
            </p14:xfrm>
          </p:contentPart>
        </mc:Choice>
        <mc:Fallback>
          <p:pic>
            <p:nvPicPr>
              <p:cNvPr id="18" name="Ink 17">
                <a:extLst>
                  <a:ext uri="{FF2B5EF4-FFF2-40B4-BE49-F238E27FC236}">
                    <a16:creationId xmlns:a16="http://schemas.microsoft.com/office/drawing/2014/main" id="{E7FFABDC-CFC1-4147-9674-232C717A7450}"/>
                  </a:ext>
                </a:extLst>
              </p:cNvPr>
              <p:cNvPicPr/>
              <p:nvPr/>
            </p:nvPicPr>
            <p:blipFill>
              <a:blip r:embed="rId13"/>
              <a:stretch>
                <a:fillRect/>
              </a:stretch>
            </p:blipFill>
            <p:spPr>
              <a:xfrm>
                <a:off x="1440512" y="229958"/>
                <a:ext cx="81972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CAFECC31-F9F9-43E2-9797-B746DB418EF1}"/>
                  </a:ext>
                </a:extLst>
              </p14:cNvPr>
              <p14:cNvContentPartPr/>
              <p14:nvPr/>
            </p14:nvContentPartPr>
            <p14:xfrm>
              <a:off x="5500952" y="253718"/>
              <a:ext cx="18000" cy="308160"/>
            </p14:xfrm>
          </p:contentPart>
        </mc:Choice>
        <mc:Fallback>
          <p:pic>
            <p:nvPicPr>
              <p:cNvPr id="24" name="Ink 23">
                <a:extLst>
                  <a:ext uri="{FF2B5EF4-FFF2-40B4-BE49-F238E27FC236}">
                    <a16:creationId xmlns:a16="http://schemas.microsoft.com/office/drawing/2014/main" id="{CAFECC31-F9F9-43E2-9797-B746DB418EF1}"/>
                  </a:ext>
                </a:extLst>
              </p:cNvPr>
              <p:cNvPicPr/>
              <p:nvPr/>
            </p:nvPicPr>
            <p:blipFill>
              <a:blip r:embed="rId15"/>
              <a:stretch>
                <a:fillRect/>
              </a:stretch>
            </p:blipFill>
            <p:spPr>
              <a:xfrm>
                <a:off x="5491952" y="245078"/>
                <a:ext cx="356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DDB27482-FF7F-4C5D-B0E9-8DC4CF048AB4}"/>
                  </a:ext>
                </a:extLst>
              </p14:cNvPr>
              <p14:cNvContentPartPr/>
              <p14:nvPr/>
            </p14:nvContentPartPr>
            <p14:xfrm>
              <a:off x="6328232" y="519758"/>
              <a:ext cx="30960" cy="36000"/>
            </p14:xfrm>
          </p:contentPart>
        </mc:Choice>
        <mc:Fallback>
          <p:pic>
            <p:nvPicPr>
              <p:cNvPr id="27" name="Ink 26">
                <a:extLst>
                  <a:ext uri="{FF2B5EF4-FFF2-40B4-BE49-F238E27FC236}">
                    <a16:creationId xmlns:a16="http://schemas.microsoft.com/office/drawing/2014/main" id="{DDB27482-FF7F-4C5D-B0E9-8DC4CF048AB4}"/>
                  </a:ext>
                </a:extLst>
              </p:cNvPr>
              <p:cNvPicPr/>
              <p:nvPr/>
            </p:nvPicPr>
            <p:blipFill>
              <a:blip r:embed="rId17"/>
              <a:stretch>
                <a:fillRect/>
              </a:stretch>
            </p:blipFill>
            <p:spPr>
              <a:xfrm>
                <a:off x="6319592" y="510758"/>
                <a:ext cx="486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771666C6-58B9-4AFA-8019-3D81AA9EF2CB}"/>
                  </a:ext>
                </a:extLst>
              </p14:cNvPr>
              <p14:cNvContentPartPr/>
              <p14:nvPr/>
            </p14:nvContentPartPr>
            <p14:xfrm>
              <a:off x="5629472" y="267038"/>
              <a:ext cx="611280" cy="330120"/>
            </p14:xfrm>
          </p:contentPart>
        </mc:Choice>
        <mc:Fallback>
          <p:pic>
            <p:nvPicPr>
              <p:cNvPr id="28" name="Ink 27">
                <a:extLst>
                  <a:ext uri="{FF2B5EF4-FFF2-40B4-BE49-F238E27FC236}">
                    <a16:creationId xmlns:a16="http://schemas.microsoft.com/office/drawing/2014/main" id="{771666C6-58B9-4AFA-8019-3D81AA9EF2CB}"/>
                  </a:ext>
                </a:extLst>
              </p:cNvPr>
              <p:cNvPicPr/>
              <p:nvPr/>
            </p:nvPicPr>
            <p:blipFill>
              <a:blip r:embed="rId19"/>
              <a:stretch>
                <a:fillRect/>
              </a:stretch>
            </p:blipFill>
            <p:spPr>
              <a:xfrm>
                <a:off x="5620477" y="258038"/>
                <a:ext cx="62891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F85D67C3-8A59-4741-A6D1-3B5194E3EB66}"/>
                  </a:ext>
                </a:extLst>
              </p14:cNvPr>
              <p14:cNvContentPartPr/>
              <p14:nvPr/>
            </p14:nvContentPartPr>
            <p14:xfrm>
              <a:off x="5005952" y="305198"/>
              <a:ext cx="331200" cy="246960"/>
            </p14:xfrm>
          </p:contentPart>
        </mc:Choice>
        <mc:Fallback>
          <p:pic>
            <p:nvPicPr>
              <p:cNvPr id="29" name="Ink 28">
                <a:extLst>
                  <a:ext uri="{FF2B5EF4-FFF2-40B4-BE49-F238E27FC236}">
                    <a16:creationId xmlns:a16="http://schemas.microsoft.com/office/drawing/2014/main" id="{F85D67C3-8A59-4741-A6D1-3B5194E3EB66}"/>
                  </a:ext>
                </a:extLst>
              </p:cNvPr>
              <p:cNvPicPr/>
              <p:nvPr/>
            </p:nvPicPr>
            <p:blipFill>
              <a:blip r:embed="rId21"/>
              <a:stretch>
                <a:fillRect/>
              </a:stretch>
            </p:blipFill>
            <p:spPr>
              <a:xfrm>
                <a:off x="4997312" y="296198"/>
                <a:ext cx="348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503CD297-FE26-47D3-A58E-F1BAEC099ECF}"/>
                  </a:ext>
                </a:extLst>
              </p14:cNvPr>
              <p14:cNvContentPartPr/>
              <p14:nvPr/>
            </p14:nvContentPartPr>
            <p14:xfrm>
              <a:off x="4395752" y="254798"/>
              <a:ext cx="293040" cy="330120"/>
            </p14:xfrm>
          </p:contentPart>
        </mc:Choice>
        <mc:Fallback>
          <p:pic>
            <p:nvPicPr>
              <p:cNvPr id="30" name="Ink 29">
                <a:extLst>
                  <a:ext uri="{FF2B5EF4-FFF2-40B4-BE49-F238E27FC236}">
                    <a16:creationId xmlns:a16="http://schemas.microsoft.com/office/drawing/2014/main" id="{503CD297-FE26-47D3-A58E-F1BAEC099ECF}"/>
                  </a:ext>
                </a:extLst>
              </p:cNvPr>
              <p:cNvPicPr/>
              <p:nvPr/>
            </p:nvPicPr>
            <p:blipFill>
              <a:blip r:embed="rId23"/>
              <a:stretch>
                <a:fillRect/>
              </a:stretch>
            </p:blipFill>
            <p:spPr>
              <a:xfrm>
                <a:off x="4386763" y="245798"/>
                <a:ext cx="310658"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4" name="Ink 43">
                <a:extLst>
                  <a:ext uri="{FF2B5EF4-FFF2-40B4-BE49-F238E27FC236}">
                    <a16:creationId xmlns:a16="http://schemas.microsoft.com/office/drawing/2014/main" id="{1FD05677-6DB4-48BF-80F1-DFD6A49819FB}"/>
                  </a:ext>
                </a:extLst>
              </p14:cNvPr>
              <p14:cNvContentPartPr/>
              <p14:nvPr/>
            </p14:nvContentPartPr>
            <p14:xfrm>
              <a:off x="1044512" y="1131038"/>
              <a:ext cx="620640" cy="258120"/>
            </p14:xfrm>
          </p:contentPart>
        </mc:Choice>
        <mc:Fallback>
          <p:pic>
            <p:nvPicPr>
              <p:cNvPr id="44" name="Ink 43">
                <a:extLst>
                  <a:ext uri="{FF2B5EF4-FFF2-40B4-BE49-F238E27FC236}">
                    <a16:creationId xmlns:a16="http://schemas.microsoft.com/office/drawing/2014/main" id="{1FD05677-6DB4-48BF-80F1-DFD6A49819FB}"/>
                  </a:ext>
                </a:extLst>
              </p:cNvPr>
              <p:cNvPicPr/>
              <p:nvPr/>
            </p:nvPicPr>
            <p:blipFill>
              <a:blip r:embed="rId25"/>
              <a:stretch>
                <a:fillRect/>
              </a:stretch>
            </p:blipFill>
            <p:spPr>
              <a:xfrm>
                <a:off x="1035512" y="1122038"/>
                <a:ext cx="6382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6" name="Ink 45">
                <a:extLst>
                  <a:ext uri="{FF2B5EF4-FFF2-40B4-BE49-F238E27FC236}">
                    <a16:creationId xmlns:a16="http://schemas.microsoft.com/office/drawing/2014/main" id="{9C91019E-A365-414C-956D-68DD2CCF4F61}"/>
                  </a:ext>
                </a:extLst>
              </p14:cNvPr>
              <p14:cNvContentPartPr/>
              <p14:nvPr/>
            </p14:nvContentPartPr>
            <p14:xfrm>
              <a:off x="9344312" y="246878"/>
              <a:ext cx="920160" cy="342000"/>
            </p14:xfrm>
          </p:contentPart>
        </mc:Choice>
        <mc:Fallback>
          <p:pic>
            <p:nvPicPr>
              <p:cNvPr id="46" name="Ink 45">
                <a:extLst>
                  <a:ext uri="{FF2B5EF4-FFF2-40B4-BE49-F238E27FC236}">
                    <a16:creationId xmlns:a16="http://schemas.microsoft.com/office/drawing/2014/main" id="{9C91019E-A365-414C-956D-68DD2CCF4F61}"/>
                  </a:ext>
                </a:extLst>
              </p:cNvPr>
              <p:cNvPicPr/>
              <p:nvPr/>
            </p:nvPicPr>
            <p:blipFill>
              <a:blip r:embed="rId27"/>
              <a:stretch>
                <a:fillRect/>
              </a:stretch>
            </p:blipFill>
            <p:spPr>
              <a:xfrm>
                <a:off x="9335316" y="238238"/>
                <a:ext cx="937793"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7" name="Ink 46">
                <a:extLst>
                  <a:ext uri="{FF2B5EF4-FFF2-40B4-BE49-F238E27FC236}">
                    <a16:creationId xmlns:a16="http://schemas.microsoft.com/office/drawing/2014/main" id="{7E3AAD20-4511-4630-AEBD-D83A33996EB3}"/>
                  </a:ext>
                </a:extLst>
              </p14:cNvPr>
              <p14:cNvContentPartPr/>
              <p14:nvPr/>
            </p14:nvContentPartPr>
            <p14:xfrm>
              <a:off x="8546912" y="298718"/>
              <a:ext cx="612000" cy="310680"/>
            </p14:xfrm>
          </p:contentPart>
        </mc:Choice>
        <mc:Fallback>
          <p:pic>
            <p:nvPicPr>
              <p:cNvPr id="47" name="Ink 46">
                <a:extLst>
                  <a:ext uri="{FF2B5EF4-FFF2-40B4-BE49-F238E27FC236}">
                    <a16:creationId xmlns:a16="http://schemas.microsoft.com/office/drawing/2014/main" id="{7E3AAD20-4511-4630-AEBD-D83A33996EB3}"/>
                  </a:ext>
                </a:extLst>
              </p:cNvPr>
              <p:cNvPicPr/>
              <p:nvPr/>
            </p:nvPicPr>
            <p:blipFill>
              <a:blip r:embed="rId29"/>
              <a:stretch>
                <a:fillRect/>
              </a:stretch>
            </p:blipFill>
            <p:spPr>
              <a:xfrm>
                <a:off x="8537912" y="289718"/>
                <a:ext cx="6296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8" name="Ink 47">
                <a:extLst>
                  <a:ext uri="{FF2B5EF4-FFF2-40B4-BE49-F238E27FC236}">
                    <a16:creationId xmlns:a16="http://schemas.microsoft.com/office/drawing/2014/main" id="{D4D8912D-61E1-4428-91E7-95BB40B051F4}"/>
                  </a:ext>
                </a:extLst>
              </p14:cNvPr>
              <p14:cNvContentPartPr/>
              <p14:nvPr/>
            </p14:nvContentPartPr>
            <p14:xfrm>
              <a:off x="7430192" y="267398"/>
              <a:ext cx="760320" cy="285840"/>
            </p14:xfrm>
          </p:contentPart>
        </mc:Choice>
        <mc:Fallback>
          <p:pic>
            <p:nvPicPr>
              <p:cNvPr id="48" name="Ink 47">
                <a:extLst>
                  <a:ext uri="{FF2B5EF4-FFF2-40B4-BE49-F238E27FC236}">
                    <a16:creationId xmlns:a16="http://schemas.microsoft.com/office/drawing/2014/main" id="{D4D8912D-61E1-4428-91E7-95BB40B051F4}"/>
                  </a:ext>
                </a:extLst>
              </p:cNvPr>
              <p:cNvPicPr/>
              <p:nvPr/>
            </p:nvPicPr>
            <p:blipFill>
              <a:blip r:embed="rId31"/>
              <a:stretch>
                <a:fillRect/>
              </a:stretch>
            </p:blipFill>
            <p:spPr>
              <a:xfrm>
                <a:off x="7421552" y="258758"/>
                <a:ext cx="7779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9" name="Ink 48">
                <a:extLst>
                  <a:ext uri="{FF2B5EF4-FFF2-40B4-BE49-F238E27FC236}">
                    <a16:creationId xmlns:a16="http://schemas.microsoft.com/office/drawing/2014/main" id="{324B7CC9-3528-4A31-8226-072EE81275BF}"/>
                  </a:ext>
                </a:extLst>
              </p14:cNvPr>
              <p14:cNvContentPartPr/>
              <p14:nvPr/>
            </p14:nvContentPartPr>
            <p14:xfrm>
              <a:off x="6764552" y="220598"/>
              <a:ext cx="413640" cy="490320"/>
            </p14:xfrm>
          </p:contentPart>
        </mc:Choice>
        <mc:Fallback>
          <p:pic>
            <p:nvPicPr>
              <p:cNvPr id="49" name="Ink 48">
                <a:extLst>
                  <a:ext uri="{FF2B5EF4-FFF2-40B4-BE49-F238E27FC236}">
                    <a16:creationId xmlns:a16="http://schemas.microsoft.com/office/drawing/2014/main" id="{324B7CC9-3528-4A31-8226-072EE81275BF}"/>
                  </a:ext>
                </a:extLst>
              </p:cNvPr>
              <p:cNvPicPr/>
              <p:nvPr/>
            </p:nvPicPr>
            <p:blipFill>
              <a:blip r:embed="rId33"/>
              <a:stretch>
                <a:fillRect/>
              </a:stretch>
            </p:blipFill>
            <p:spPr>
              <a:xfrm>
                <a:off x="6755912" y="211958"/>
                <a:ext cx="43128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0" name="Ink 49">
                <a:extLst>
                  <a:ext uri="{FF2B5EF4-FFF2-40B4-BE49-F238E27FC236}">
                    <a16:creationId xmlns:a16="http://schemas.microsoft.com/office/drawing/2014/main" id="{B29DF9D2-33F4-4E24-95AB-AF6A3ED306F3}"/>
                  </a:ext>
                </a:extLst>
              </p14:cNvPr>
              <p14:cNvContentPartPr/>
              <p14:nvPr/>
            </p14:nvContentPartPr>
            <p14:xfrm>
              <a:off x="1767752" y="1132118"/>
              <a:ext cx="173160" cy="282240"/>
            </p14:xfrm>
          </p:contentPart>
        </mc:Choice>
        <mc:Fallback>
          <p:pic>
            <p:nvPicPr>
              <p:cNvPr id="50" name="Ink 49">
                <a:extLst>
                  <a:ext uri="{FF2B5EF4-FFF2-40B4-BE49-F238E27FC236}">
                    <a16:creationId xmlns:a16="http://schemas.microsoft.com/office/drawing/2014/main" id="{B29DF9D2-33F4-4E24-95AB-AF6A3ED306F3}"/>
                  </a:ext>
                </a:extLst>
              </p:cNvPr>
              <p:cNvPicPr/>
              <p:nvPr/>
            </p:nvPicPr>
            <p:blipFill>
              <a:blip r:embed="rId35"/>
              <a:stretch>
                <a:fillRect/>
              </a:stretch>
            </p:blipFill>
            <p:spPr>
              <a:xfrm>
                <a:off x="1758752" y="1123118"/>
                <a:ext cx="1908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1" name="Ink 50">
                <a:extLst>
                  <a:ext uri="{FF2B5EF4-FFF2-40B4-BE49-F238E27FC236}">
                    <a16:creationId xmlns:a16="http://schemas.microsoft.com/office/drawing/2014/main" id="{8F990F8E-C511-4B1A-BF7F-00A6E35E3964}"/>
                  </a:ext>
                </a:extLst>
              </p14:cNvPr>
              <p14:cNvContentPartPr/>
              <p14:nvPr/>
            </p14:nvContentPartPr>
            <p14:xfrm>
              <a:off x="2327912" y="1194038"/>
              <a:ext cx="22680" cy="186480"/>
            </p14:xfrm>
          </p:contentPart>
        </mc:Choice>
        <mc:Fallback>
          <p:pic>
            <p:nvPicPr>
              <p:cNvPr id="51" name="Ink 50">
                <a:extLst>
                  <a:ext uri="{FF2B5EF4-FFF2-40B4-BE49-F238E27FC236}">
                    <a16:creationId xmlns:a16="http://schemas.microsoft.com/office/drawing/2014/main" id="{8F990F8E-C511-4B1A-BF7F-00A6E35E3964}"/>
                  </a:ext>
                </a:extLst>
              </p:cNvPr>
              <p:cNvPicPr/>
              <p:nvPr/>
            </p:nvPicPr>
            <p:blipFill>
              <a:blip r:embed="rId37"/>
              <a:stretch>
                <a:fillRect/>
              </a:stretch>
            </p:blipFill>
            <p:spPr>
              <a:xfrm>
                <a:off x="2318912" y="1185038"/>
                <a:ext cx="403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2" name="Ink 51">
                <a:extLst>
                  <a:ext uri="{FF2B5EF4-FFF2-40B4-BE49-F238E27FC236}">
                    <a16:creationId xmlns:a16="http://schemas.microsoft.com/office/drawing/2014/main" id="{6810B9D4-5EAD-4B35-A175-3E744438A341}"/>
                  </a:ext>
                </a:extLst>
              </p14:cNvPr>
              <p14:cNvContentPartPr/>
              <p14:nvPr/>
            </p14:nvContentPartPr>
            <p14:xfrm>
              <a:off x="2355992" y="1029518"/>
              <a:ext cx="25920" cy="50760"/>
            </p14:xfrm>
          </p:contentPart>
        </mc:Choice>
        <mc:Fallback>
          <p:pic>
            <p:nvPicPr>
              <p:cNvPr id="52" name="Ink 51">
                <a:extLst>
                  <a:ext uri="{FF2B5EF4-FFF2-40B4-BE49-F238E27FC236}">
                    <a16:creationId xmlns:a16="http://schemas.microsoft.com/office/drawing/2014/main" id="{6810B9D4-5EAD-4B35-A175-3E744438A341}"/>
                  </a:ext>
                </a:extLst>
              </p:cNvPr>
              <p:cNvPicPr/>
              <p:nvPr/>
            </p:nvPicPr>
            <p:blipFill>
              <a:blip r:embed="rId39"/>
              <a:stretch>
                <a:fillRect/>
              </a:stretch>
            </p:blipFill>
            <p:spPr>
              <a:xfrm>
                <a:off x="2346992" y="1020878"/>
                <a:ext cx="435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3" name="Ink 52">
                <a:extLst>
                  <a:ext uri="{FF2B5EF4-FFF2-40B4-BE49-F238E27FC236}">
                    <a16:creationId xmlns:a16="http://schemas.microsoft.com/office/drawing/2014/main" id="{E30FBBB0-67C4-43EA-A380-B24E44C2EF14}"/>
                  </a:ext>
                </a:extLst>
              </p14:cNvPr>
              <p14:cNvContentPartPr/>
              <p14:nvPr/>
            </p14:nvContentPartPr>
            <p14:xfrm>
              <a:off x="2494952" y="1131398"/>
              <a:ext cx="187200" cy="244800"/>
            </p14:xfrm>
          </p:contentPart>
        </mc:Choice>
        <mc:Fallback>
          <p:pic>
            <p:nvPicPr>
              <p:cNvPr id="53" name="Ink 52">
                <a:extLst>
                  <a:ext uri="{FF2B5EF4-FFF2-40B4-BE49-F238E27FC236}">
                    <a16:creationId xmlns:a16="http://schemas.microsoft.com/office/drawing/2014/main" id="{E30FBBB0-67C4-43EA-A380-B24E44C2EF14}"/>
                  </a:ext>
                </a:extLst>
              </p:cNvPr>
              <p:cNvPicPr/>
              <p:nvPr/>
            </p:nvPicPr>
            <p:blipFill>
              <a:blip r:embed="rId41"/>
              <a:stretch>
                <a:fillRect/>
              </a:stretch>
            </p:blipFill>
            <p:spPr>
              <a:xfrm>
                <a:off x="2485952" y="1122398"/>
                <a:ext cx="2048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4" name="Ink 53">
                <a:extLst>
                  <a:ext uri="{FF2B5EF4-FFF2-40B4-BE49-F238E27FC236}">
                    <a16:creationId xmlns:a16="http://schemas.microsoft.com/office/drawing/2014/main" id="{AA06467B-FBFB-45F2-9264-EE79FBE8AD18}"/>
                  </a:ext>
                </a:extLst>
              </p14:cNvPr>
              <p14:cNvContentPartPr/>
              <p14:nvPr/>
            </p14:nvContentPartPr>
            <p14:xfrm>
              <a:off x="3036392" y="1069478"/>
              <a:ext cx="295200" cy="317160"/>
            </p14:xfrm>
          </p:contentPart>
        </mc:Choice>
        <mc:Fallback>
          <p:pic>
            <p:nvPicPr>
              <p:cNvPr id="54" name="Ink 53">
                <a:extLst>
                  <a:ext uri="{FF2B5EF4-FFF2-40B4-BE49-F238E27FC236}">
                    <a16:creationId xmlns:a16="http://schemas.microsoft.com/office/drawing/2014/main" id="{AA06467B-FBFB-45F2-9264-EE79FBE8AD18}"/>
                  </a:ext>
                </a:extLst>
              </p:cNvPr>
              <p:cNvPicPr/>
              <p:nvPr/>
            </p:nvPicPr>
            <p:blipFill>
              <a:blip r:embed="rId43"/>
              <a:stretch>
                <a:fillRect/>
              </a:stretch>
            </p:blipFill>
            <p:spPr>
              <a:xfrm>
                <a:off x="3027392" y="1060478"/>
                <a:ext cx="31284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5" name="Ink 54">
                <a:extLst>
                  <a:ext uri="{FF2B5EF4-FFF2-40B4-BE49-F238E27FC236}">
                    <a16:creationId xmlns:a16="http://schemas.microsoft.com/office/drawing/2014/main" id="{EA9834C3-E39A-4782-A1C2-901D845BBA2B}"/>
                  </a:ext>
                </a:extLst>
              </p14:cNvPr>
              <p14:cNvContentPartPr/>
              <p14:nvPr/>
            </p14:nvContentPartPr>
            <p14:xfrm>
              <a:off x="3506192" y="1314998"/>
              <a:ext cx="108360" cy="241560"/>
            </p14:xfrm>
          </p:contentPart>
        </mc:Choice>
        <mc:Fallback>
          <p:pic>
            <p:nvPicPr>
              <p:cNvPr id="55" name="Ink 54">
                <a:extLst>
                  <a:ext uri="{FF2B5EF4-FFF2-40B4-BE49-F238E27FC236}">
                    <a16:creationId xmlns:a16="http://schemas.microsoft.com/office/drawing/2014/main" id="{EA9834C3-E39A-4782-A1C2-901D845BBA2B}"/>
                  </a:ext>
                </a:extLst>
              </p:cNvPr>
              <p:cNvPicPr/>
              <p:nvPr/>
            </p:nvPicPr>
            <p:blipFill>
              <a:blip r:embed="rId45"/>
              <a:stretch>
                <a:fillRect/>
              </a:stretch>
            </p:blipFill>
            <p:spPr>
              <a:xfrm>
                <a:off x="3497552" y="1306358"/>
                <a:ext cx="1260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0" name="Ink 59">
                <a:extLst>
                  <a:ext uri="{FF2B5EF4-FFF2-40B4-BE49-F238E27FC236}">
                    <a16:creationId xmlns:a16="http://schemas.microsoft.com/office/drawing/2014/main" id="{D83A5513-CFE1-409C-9073-7B804D44F484}"/>
                  </a:ext>
                </a:extLst>
              </p14:cNvPr>
              <p14:cNvContentPartPr/>
              <p14:nvPr/>
            </p14:nvContentPartPr>
            <p14:xfrm>
              <a:off x="5499512" y="1038878"/>
              <a:ext cx="757440" cy="315360"/>
            </p14:xfrm>
          </p:contentPart>
        </mc:Choice>
        <mc:Fallback>
          <p:pic>
            <p:nvPicPr>
              <p:cNvPr id="60" name="Ink 59">
                <a:extLst>
                  <a:ext uri="{FF2B5EF4-FFF2-40B4-BE49-F238E27FC236}">
                    <a16:creationId xmlns:a16="http://schemas.microsoft.com/office/drawing/2014/main" id="{D83A5513-CFE1-409C-9073-7B804D44F484}"/>
                  </a:ext>
                </a:extLst>
              </p:cNvPr>
              <p:cNvPicPr/>
              <p:nvPr/>
            </p:nvPicPr>
            <p:blipFill>
              <a:blip r:embed="rId47"/>
              <a:stretch>
                <a:fillRect/>
              </a:stretch>
            </p:blipFill>
            <p:spPr>
              <a:xfrm>
                <a:off x="5490872" y="1029878"/>
                <a:ext cx="7750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6" name="Ink 65">
                <a:extLst>
                  <a:ext uri="{FF2B5EF4-FFF2-40B4-BE49-F238E27FC236}">
                    <a16:creationId xmlns:a16="http://schemas.microsoft.com/office/drawing/2014/main" id="{4BF30FF1-DBB6-460A-856C-E6E8C997AE5A}"/>
                  </a:ext>
                </a:extLst>
              </p14:cNvPr>
              <p14:cNvContentPartPr/>
              <p14:nvPr/>
            </p14:nvContentPartPr>
            <p14:xfrm>
              <a:off x="7304552" y="985958"/>
              <a:ext cx="369360" cy="291240"/>
            </p14:xfrm>
          </p:contentPart>
        </mc:Choice>
        <mc:Fallback>
          <p:pic>
            <p:nvPicPr>
              <p:cNvPr id="66" name="Ink 65">
                <a:extLst>
                  <a:ext uri="{FF2B5EF4-FFF2-40B4-BE49-F238E27FC236}">
                    <a16:creationId xmlns:a16="http://schemas.microsoft.com/office/drawing/2014/main" id="{4BF30FF1-DBB6-460A-856C-E6E8C997AE5A}"/>
                  </a:ext>
                </a:extLst>
              </p:cNvPr>
              <p:cNvPicPr/>
              <p:nvPr/>
            </p:nvPicPr>
            <p:blipFill>
              <a:blip r:embed="rId49"/>
              <a:stretch>
                <a:fillRect/>
              </a:stretch>
            </p:blipFill>
            <p:spPr>
              <a:xfrm>
                <a:off x="7295904" y="977318"/>
                <a:ext cx="387017"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7" name="Ink 66">
                <a:extLst>
                  <a:ext uri="{FF2B5EF4-FFF2-40B4-BE49-F238E27FC236}">
                    <a16:creationId xmlns:a16="http://schemas.microsoft.com/office/drawing/2014/main" id="{3655E89F-1555-4E3F-BFB8-8D69785D0836}"/>
                  </a:ext>
                </a:extLst>
              </p14:cNvPr>
              <p14:cNvContentPartPr/>
              <p14:nvPr/>
            </p14:nvContentPartPr>
            <p14:xfrm>
              <a:off x="6567632" y="1064438"/>
              <a:ext cx="614160" cy="325800"/>
            </p14:xfrm>
          </p:contentPart>
        </mc:Choice>
        <mc:Fallback>
          <p:pic>
            <p:nvPicPr>
              <p:cNvPr id="67" name="Ink 66">
                <a:extLst>
                  <a:ext uri="{FF2B5EF4-FFF2-40B4-BE49-F238E27FC236}">
                    <a16:creationId xmlns:a16="http://schemas.microsoft.com/office/drawing/2014/main" id="{3655E89F-1555-4E3F-BFB8-8D69785D0836}"/>
                  </a:ext>
                </a:extLst>
              </p:cNvPr>
              <p:cNvPicPr/>
              <p:nvPr/>
            </p:nvPicPr>
            <p:blipFill>
              <a:blip r:embed="rId51"/>
              <a:stretch>
                <a:fillRect/>
              </a:stretch>
            </p:blipFill>
            <p:spPr>
              <a:xfrm>
                <a:off x="6558992" y="1055798"/>
                <a:ext cx="6318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8" name="Ink 67">
                <a:extLst>
                  <a:ext uri="{FF2B5EF4-FFF2-40B4-BE49-F238E27FC236}">
                    <a16:creationId xmlns:a16="http://schemas.microsoft.com/office/drawing/2014/main" id="{BC5E2168-07AF-4D9E-B4DA-E5533EB7015A}"/>
                  </a:ext>
                </a:extLst>
              </p14:cNvPr>
              <p14:cNvContentPartPr/>
              <p14:nvPr/>
            </p14:nvContentPartPr>
            <p14:xfrm>
              <a:off x="4172192" y="1001798"/>
              <a:ext cx="918720" cy="418680"/>
            </p14:xfrm>
          </p:contentPart>
        </mc:Choice>
        <mc:Fallback>
          <p:pic>
            <p:nvPicPr>
              <p:cNvPr id="68" name="Ink 67">
                <a:extLst>
                  <a:ext uri="{FF2B5EF4-FFF2-40B4-BE49-F238E27FC236}">
                    <a16:creationId xmlns:a16="http://schemas.microsoft.com/office/drawing/2014/main" id="{BC5E2168-07AF-4D9E-B4DA-E5533EB7015A}"/>
                  </a:ext>
                </a:extLst>
              </p:cNvPr>
              <p:cNvPicPr/>
              <p:nvPr/>
            </p:nvPicPr>
            <p:blipFill>
              <a:blip r:embed="rId53"/>
              <a:stretch>
                <a:fillRect/>
              </a:stretch>
            </p:blipFill>
            <p:spPr>
              <a:xfrm>
                <a:off x="4163192" y="993158"/>
                <a:ext cx="9363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7" name="Ink 76">
                <a:extLst>
                  <a:ext uri="{FF2B5EF4-FFF2-40B4-BE49-F238E27FC236}">
                    <a16:creationId xmlns:a16="http://schemas.microsoft.com/office/drawing/2014/main" id="{927A9BA8-7BBA-49B6-9767-97FCC9C4E018}"/>
                  </a:ext>
                </a:extLst>
              </p14:cNvPr>
              <p14:cNvContentPartPr/>
              <p14:nvPr/>
            </p14:nvContentPartPr>
            <p14:xfrm>
              <a:off x="10486952" y="248318"/>
              <a:ext cx="881640" cy="994680"/>
            </p14:xfrm>
          </p:contentPart>
        </mc:Choice>
        <mc:Fallback>
          <p:pic>
            <p:nvPicPr>
              <p:cNvPr id="77" name="Ink 76">
                <a:extLst>
                  <a:ext uri="{FF2B5EF4-FFF2-40B4-BE49-F238E27FC236}">
                    <a16:creationId xmlns:a16="http://schemas.microsoft.com/office/drawing/2014/main" id="{927A9BA8-7BBA-49B6-9767-97FCC9C4E018}"/>
                  </a:ext>
                </a:extLst>
              </p:cNvPr>
              <p:cNvPicPr/>
              <p:nvPr/>
            </p:nvPicPr>
            <p:blipFill>
              <a:blip r:embed="rId55"/>
              <a:stretch>
                <a:fillRect/>
              </a:stretch>
            </p:blipFill>
            <p:spPr>
              <a:xfrm>
                <a:off x="10478312" y="239678"/>
                <a:ext cx="899280" cy="1012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8" name="Ink 77">
                <a:extLst>
                  <a:ext uri="{FF2B5EF4-FFF2-40B4-BE49-F238E27FC236}">
                    <a16:creationId xmlns:a16="http://schemas.microsoft.com/office/drawing/2014/main" id="{E50872DD-B2C9-425F-8958-0541446909D6}"/>
                  </a:ext>
                </a:extLst>
              </p14:cNvPr>
              <p14:cNvContentPartPr/>
              <p14:nvPr/>
            </p14:nvContentPartPr>
            <p14:xfrm>
              <a:off x="9368432" y="996038"/>
              <a:ext cx="776160" cy="283680"/>
            </p14:xfrm>
          </p:contentPart>
        </mc:Choice>
        <mc:Fallback>
          <p:pic>
            <p:nvPicPr>
              <p:cNvPr id="78" name="Ink 77">
                <a:extLst>
                  <a:ext uri="{FF2B5EF4-FFF2-40B4-BE49-F238E27FC236}">
                    <a16:creationId xmlns:a16="http://schemas.microsoft.com/office/drawing/2014/main" id="{E50872DD-B2C9-425F-8958-0541446909D6}"/>
                  </a:ext>
                </a:extLst>
              </p:cNvPr>
              <p:cNvPicPr/>
              <p:nvPr/>
            </p:nvPicPr>
            <p:blipFill>
              <a:blip r:embed="rId57"/>
              <a:stretch>
                <a:fillRect/>
              </a:stretch>
            </p:blipFill>
            <p:spPr>
              <a:xfrm>
                <a:off x="9359792" y="987409"/>
                <a:ext cx="793800" cy="301298"/>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9" name="Ink 78">
                <a:extLst>
                  <a:ext uri="{FF2B5EF4-FFF2-40B4-BE49-F238E27FC236}">
                    <a16:creationId xmlns:a16="http://schemas.microsoft.com/office/drawing/2014/main" id="{03118C89-2FBA-457D-8611-FDE7699C54F8}"/>
                  </a:ext>
                </a:extLst>
              </p14:cNvPr>
              <p14:cNvContentPartPr/>
              <p14:nvPr/>
            </p14:nvContentPartPr>
            <p14:xfrm>
              <a:off x="8013752" y="1004678"/>
              <a:ext cx="978840" cy="268560"/>
            </p14:xfrm>
          </p:contentPart>
        </mc:Choice>
        <mc:Fallback>
          <p:pic>
            <p:nvPicPr>
              <p:cNvPr id="79" name="Ink 78">
                <a:extLst>
                  <a:ext uri="{FF2B5EF4-FFF2-40B4-BE49-F238E27FC236}">
                    <a16:creationId xmlns:a16="http://schemas.microsoft.com/office/drawing/2014/main" id="{03118C89-2FBA-457D-8611-FDE7699C54F8}"/>
                  </a:ext>
                </a:extLst>
              </p:cNvPr>
              <p:cNvPicPr/>
              <p:nvPr/>
            </p:nvPicPr>
            <p:blipFill>
              <a:blip r:embed="rId59"/>
              <a:stretch>
                <a:fillRect/>
              </a:stretch>
            </p:blipFill>
            <p:spPr>
              <a:xfrm>
                <a:off x="8005112" y="995678"/>
                <a:ext cx="9964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4" name="Ink 83">
                <a:extLst>
                  <a:ext uri="{FF2B5EF4-FFF2-40B4-BE49-F238E27FC236}">
                    <a16:creationId xmlns:a16="http://schemas.microsoft.com/office/drawing/2014/main" id="{FCFAFB77-448C-421C-81AC-BC4CBA70D63E}"/>
                  </a:ext>
                </a:extLst>
              </p14:cNvPr>
              <p14:cNvContentPartPr/>
              <p14:nvPr/>
            </p14:nvContentPartPr>
            <p14:xfrm>
              <a:off x="749672" y="1772558"/>
              <a:ext cx="856080" cy="330480"/>
            </p14:xfrm>
          </p:contentPart>
        </mc:Choice>
        <mc:Fallback>
          <p:pic>
            <p:nvPicPr>
              <p:cNvPr id="84" name="Ink 83">
                <a:extLst>
                  <a:ext uri="{FF2B5EF4-FFF2-40B4-BE49-F238E27FC236}">
                    <a16:creationId xmlns:a16="http://schemas.microsoft.com/office/drawing/2014/main" id="{FCFAFB77-448C-421C-81AC-BC4CBA70D63E}"/>
                  </a:ext>
                </a:extLst>
              </p:cNvPr>
              <p:cNvPicPr/>
              <p:nvPr/>
            </p:nvPicPr>
            <p:blipFill>
              <a:blip r:embed="rId61"/>
              <a:stretch>
                <a:fillRect/>
              </a:stretch>
            </p:blipFill>
            <p:spPr>
              <a:xfrm>
                <a:off x="741028" y="1763558"/>
                <a:ext cx="873727"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4" name="Ink 93">
                <a:extLst>
                  <a:ext uri="{FF2B5EF4-FFF2-40B4-BE49-F238E27FC236}">
                    <a16:creationId xmlns:a16="http://schemas.microsoft.com/office/drawing/2014/main" id="{D262E20D-0D26-4F0C-B269-67B34A02ADB9}"/>
                  </a:ext>
                </a:extLst>
              </p14:cNvPr>
              <p14:cNvContentPartPr/>
              <p14:nvPr/>
            </p14:nvContentPartPr>
            <p14:xfrm>
              <a:off x="7377632" y="1971998"/>
              <a:ext cx="48600" cy="47160"/>
            </p14:xfrm>
          </p:contentPart>
        </mc:Choice>
        <mc:Fallback>
          <p:pic>
            <p:nvPicPr>
              <p:cNvPr id="94" name="Ink 93">
                <a:extLst>
                  <a:ext uri="{FF2B5EF4-FFF2-40B4-BE49-F238E27FC236}">
                    <a16:creationId xmlns:a16="http://schemas.microsoft.com/office/drawing/2014/main" id="{D262E20D-0D26-4F0C-B269-67B34A02ADB9}"/>
                  </a:ext>
                </a:extLst>
              </p:cNvPr>
              <p:cNvPicPr/>
              <p:nvPr/>
            </p:nvPicPr>
            <p:blipFill>
              <a:blip r:embed="rId63"/>
              <a:stretch>
                <a:fillRect/>
              </a:stretch>
            </p:blipFill>
            <p:spPr>
              <a:xfrm>
                <a:off x="7368632" y="1962998"/>
                <a:ext cx="662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6" name="Ink 95">
                <a:extLst>
                  <a:ext uri="{FF2B5EF4-FFF2-40B4-BE49-F238E27FC236}">
                    <a16:creationId xmlns:a16="http://schemas.microsoft.com/office/drawing/2014/main" id="{9242389D-2E07-4EDE-AE4C-BDA2F96E4AC9}"/>
                  </a:ext>
                </a:extLst>
              </p14:cNvPr>
              <p14:cNvContentPartPr/>
              <p14:nvPr/>
            </p14:nvContentPartPr>
            <p14:xfrm>
              <a:off x="4068152" y="1855358"/>
              <a:ext cx="479520" cy="221400"/>
            </p14:xfrm>
          </p:contentPart>
        </mc:Choice>
        <mc:Fallback>
          <p:pic>
            <p:nvPicPr>
              <p:cNvPr id="96" name="Ink 95">
                <a:extLst>
                  <a:ext uri="{FF2B5EF4-FFF2-40B4-BE49-F238E27FC236}">
                    <a16:creationId xmlns:a16="http://schemas.microsoft.com/office/drawing/2014/main" id="{9242389D-2E07-4EDE-AE4C-BDA2F96E4AC9}"/>
                  </a:ext>
                </a:extLst>
              </p:cNvPr>
              <p:cNvPicPr/>
              <p:nvPr/>
            </p:nvPicPr>
            <p:blipFill>
              <a:blip r:embed="rId65"/>
              <a:stretch>
                <a:fillRect/>
              </a:stretch>
            </p:blipFill>
            <p:spPr>
              <a:xfrm>
                <a:off x="4059159" y="1846718"/>
                <a:ext cx="497147"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7" name="Ink 96">
                <a:extLst>
                  <a:ext uri="{FF2B5EF4-FFF2-40B4-BE49-F238E27FC236}">
                    <a16:creationId xmlns:a16="http://schemas.microsoft.com/office/drawing/2014/main" id="{DF4B982C-273B-44BC-90AF-2F5F4820149B}"/>
                  </a:ext>
                </a:extLst>
              </p14:cNvPr>
              <p14:cNvContentPartPr/>
              <p14:nvPr/>
            </p14:nvContentPartPr>
            <p14:xfrm>
              <a:off x="3033152" y="1855718"/>
              <a:ext cx="561240" cy="256680"/>
            </p14:xfrm>
          </p:contentPart>
        </mc:Choice>
        <mc:Fallback>
          <p:pic>
            <p:nvPicPr>
              <p:cNvPr id="97" name="Ink 96">
                <a:extLst>
                  <a:ext uri="{FF2B5EF4-FFF2-40B4-BE49-F238E27FC236}">
                    <a16:creationId xmlns:a16="http://schemas.microsoft.com/office/drawing/2014/main" id="{DF4B982C-273B-44BC-90AF-2F5F4820149B}"/>
                  </a:ext>
                </a:extLst>
              </p:cNvPr>
              <p:cNvPicPr/>
              <p:nvPr/>
            </p:nvPicPr>
            <p:blipFill>
              <a:blip r:embed="rId67"/>
              <a:stretch>
                <a:fillRect/>
              </a:stretch>
            </p:blipFill>
            <p:spPr>
              <a:xfrm>
                <a:off x="3024506" y="1846718"/>
                <a:ext cx="578891"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a:extLst>
                  <a:ext uri="{FF2B5EF4-FFF2-40B4-BE49-F238E27FC236}">
                    <a16:creationId xmlns:a16="http://schemas.microsoft.com/office/drawing/2014/main" id="{1EB89E9F-B244-4315-9732-88F283689768}"/>
                  </a:ext>
                </a:extLst>
              </p14:cNvPr>
              <p14:cNvContentPartPr/>
              <p14:nvPr/>
            </p14:nvContentPartPr>
            <p14:xfrm>
              <a:off x="2126672" y="1835558"/>
              <a:ext cx="791640" cy="266760"/>
            </p14:xfrm>
          </p:contentPart>
        </mc:Choice>
        <mc:Fallback>
          <p:pic>
            <p:nvPicPr>
              <p:cNvPr id="98" name="Ink 97">
                <a:extLst>
                  <a:ext uri="{FF2B5EF4-FFF2-40B4-BE49-F238E27FC236}">
                    <a16:creationId xmlns:a16="http://schemas.microsoft.com/office/drawing/2014/main" id="{1EB89E9F-B244-4315-9732-88F283689768}"/>
                  </a:ext>
                </a:extLst>
              </p:cNvPr>
              <p:cNvPicPr/>
              <p:nvPr/>
            </p:nvPicPr>
            <p:blipFill>
              <a:blip r:embed="rId69"/>
              <a:stretch>
                <a:fillRect/>
              </a:stretch>
            </p:blipFill>
            <p:spPr>
              <a:xfrm>
                <a:off x="2117676" y="1826918"/>
                <a:ext cx="809272"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1" name="Ink 110">
                <a:extLst>
                  <a:ext uri="{FF2B5EF4-FFF2-40B4-BE49-F238E27FC236}">
                    <a16:creationId xmlns:a16="http://schemas.microsoft.com/office/drawing/2014/main" id="{1BF1B618-7C21-4259-AA44-2C8023A0434D}"/>
                  </a:ext>
                </a:extLst>
              </p14:cNvPr>
              <p14:cNvContentPartPr/>
              <p14:nvPr/>
            </p14:nvContentPartPr>
            <p14:xfrm>
              <a:off x="3941792" y="2575718"/>
              <a:ext cx="307080" cy="326880"/>
            </p14:xfrm>
          </p:contentPart>
        </mc:Choice>
        <mc:Fallback>
          <p:pic>
            <p:nvPicPr>
              <p:cNvPr id="111" name="Ink 110">
                <a:extLst>
                  <a:ext uri="{FF2B5EF4-FFF2-40B4-BE49-F238E27FC236}">
                    <a16:creationId xmlns:a16="http://schemas.microsoft.com/office/drawing/2014/main" id="{1BF1B618-7C21-4259-AA44-2C8023A0434D}"/>
                  </a:ext>
                </a:extLst>
              </p:cNvPr>
              <p:cNvPicPr/>
              <p:nvPr/>
            </p:nvPicPr>
            <p:blipFill>
              <a:blip r:embed="rId71"/>
              <a:stretch>
                <a:fillRect/>
              </a:stretch>
            </p:blipFill>
            <p:spPr>
              <a:xfrm>
                <a:off x="3933152" y="2566718"/>
                <a:ext cx="3247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2" name="Ink 111">
                <a:extLst>
                  <a:ext uri="{FF2B5EF4-FFF2-40B4-BE49-F238E27FC236}">
                    <a16:creationId xmlns:a16="http://schemas.microsoft.com/office/drawing/2014/main" id="{7CC88421-9CDF-4761-80E3-43BBAF4D1284}"/>
                  </a:ext>
                </a:extLst>
              </p14:cNvPr>
              <p14:cNvContentPartPr/>
              <p14:nvPr/>
            </p14:nvContentPartPr>
            <p14:xfrm>
              <a:off x="3255992" y="2651678"/>
              <a:ext cx="320760" cy="338040"/>
            </p14:xfrm>
          </p:contentPart>
        </mc:Choice>
        <mc:Fallback>
          <p:pic>
            <p:nvPicPr>
              <p:cNvPr id="112" name="Ink 111">
                <a:extLst>
                  <a:ext uri="{FF2B5EF4-FFF2-40B4-BE49-F238E27FC236}">
                    <a16:creationId xmlns:a16="http://schemas.microsoft.com/office/drawing/2014/main" id="{7CC88421-9CDF-4761-80E3-43BBAF4D1284}"/>
                  </a:ext>
                </a:extLst>
              </p:cNvPr>
              <p:cNvPicPr/>
              <p:nvPr/>
            </p:nvPicPr>
            <p:blipFill>
              <a:blip r:embed="rId73"/>
              <a:stretch>
                <a:fillRect/>
              </a:stretch>
            </p:blipFill>
            <p:spPr>
              <a:xfrm>
                <a:off x="3246992" y="2642678"/>
                <a:ext cx="3384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3" name="Ink 112">
                <a:extLst>
                  <a:ext uri="{FF2B5EF4-FFF2-40B4-BE49-F238E27FC236}">
                    <a16:creationId xmlns:a16="http://schemas.microsoft.com/office/drawing/2014/main" id="{58A3FBD3-8C0D-4D1F-96A1-6A0C501B53B9}"/>
                  </a:ext>
                </a:extLst>
              </p14:cNvPr>
              <p14:cNvContentPartPr/>
              <p14:nvPr/>
            </p14:nvContentPartPr>
            <p14:xfrm>
              <a:off x="2109392" y="2703158"/>
              <a:ext cx="898560" cy="304560"/>
            </p14:xfrm>
          </p:contentPart>
        </mc:Choice>
        <mc:Fallback>
          <p:pic>
            <p:nvPicPr>
              <p:cNvPr id="113" name="Ink 112">
                <a:extLst>
                  <a:ext uri="{FF2B5EF4-FFF2-40B4-BE49-F238E27FC236}">
                    <a16:creationId xmlns:a16="http://schemas.microsoft.com/office/drawing/2014/main" id="{58A3FBD3-8C0D-4D1F-96A1-6A0C501B53B9}"/>
                  </a:ext>
                </a:extLst>
              </p:cNvPr>
              <p:cNvPicPr/>
              <p:nvPr/>
            </p:nvPicPr>
            <p:blipFill>
              <a:blip r:embed="rId75"/>
              <a:stretch>
                <a:fillRect/>
              </a:stretch>
            </p:blipFill>
            <p:spPr>
              <a:xfrm>
                <a:off x="2100752" y="2694518"/>
                <a:ext cx="9162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4" name="Ink 113">
                <a:extLst>
                  <a:ext uri="{FF2B5EF4-FFF2-40B4-BE49-F238E27FC236}">
                    <a16:creationId xmlns:a16="http://schemas.microsoft.com/office/drawing/2014/main" id="{CF2314EE-92D0-4887-8286-6C3F7AA39732}"/>
                  </a:ext>
                </a:extLst>
              </p14:cNvPr>
              <p14:cNvContentPartPr/>
              <p14:nvPr/>
            </p14:nvContentPartPr>
            <p14:xfrm>
              <a:off x="1381832" y="2619638"/>
              <a:ext cx="564480" cy="362880"/>
            </p14:xfrm>
          </p:contentPart>
        </mc:Choice>
        <mc:Fallback>
          <p:pic>
            <p:nvPicPr>
              <p:cNvPr id="114" name="Ink 113">
                <a:extLst>
                  <a:ext uri="{FF2B5EF4-FFF2-40B4-BE49-F238E27FC236}">
                    <a16:creationId xmlns:a16="http://schemas.microsoft.com/office/drawing/2014/main" id="{CF2314EE-92D0-4887-8286-6C3F7AA39732}"/>
                  </a:ext>
                </a:extLst>
              </p:cNvPr>
              <p:cNvPicPr/>
              <p:nvPr/>
            </p:nvPicPr>
            <p:blipFill>
              <a:blip r:embed="rId77"/>
              <a:stretch>
                <a:fillRect/>
              </a:stretch>
            </p:blipFill>
            <p:spPr>
              <a:xfrm>
                <a:off x="1372838" y="2610638"/>
                <a:ext cx="582109"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5" name="Ink 114">
                <a:extLst>
                  <a:ext uri="{FF2B5EF4-FFF2-40B4-BE49-F238E27FC236}">
                    <a16:creationId xmlns:a16="http://schemas.microsoft.com/office/drawing/2014/main" id="{2D5F3D4D-B59D-44DB-900F-7D7F4052717A}"/>
                  </a:ext>
                </a:extLst>
              </p14:cNvPr>
              <p14:cNvContentPartPr/>
              <p14:nvPr/>
            </p14:nvContentPartPr>
            <p14:xfrm>
              <a:off x="748952" y="2694158"/>
              <a:ext cx="360000" cy="388440"/>
            </p14:xfrm>
          </p:contentPart>
        </mc:Choice>
        <mc:Fallback>
          <p:pic>
            <p:nvPicPr>
              <p:cNvPr id="115" name="Ink 114">
                <a:extLst>
                  <a:ext uri="{FF2B5EF4-FFF2-40B4-BE49-F238E27FC236}">
                    <a16:creationId xmlns:a16="http://schemas.microsoft.com/office/drawing/2014/main" id="{2D5F3D4D-B59D-44DB-900F-7D7F4052717A}"/>
                  </a:ext>
                </a:extLst>
              </p:cNvPr>
              <p:cNvPicPr/>
              <p:nvPr/>
            </p:nvPicPr>
            <p:blipFill>
              <a:blip r:embed="rId79"/>
              <a:stretch>
                <a:fillRect/>
              </a:stretch>
            </p:blipFill>
            <p:spPr>
              <a:xfrm>
                <a:off x="740312" y="2685510"/>
                <a:ext cx="377640" cy="406096"/>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6" name="Ink 115">
                <a:extLst>
                  <a:ext uri="{FF2B5EF4-FFF2-40B4-BE49-F238E27FC236}">
                    <a16:creationId xmlns:a16="http://schemas.microsoft.com/office/drawing/2014/main" id="{FDC4936A-C3D9-42EB-A78A-3FA12ED1A1B7}"/>
                  </a:ext>
                </a:extLst>
              </p14:cNvPr>
              <p14:cNvContentPartPr/>
              <p14:nvPr/>
            </p14:nvContentPartPr>
            <p14:xfrm>
              <a:off x="1917872" y="3338918"/>
              <a:ext cx="189000" cy="602640"/>
            </p14:xfrm>
          </p:contentPart>
        </mc:Choice>
        <mc:Fallback>
          <p:pic>
            <p:nvPicPr>
              <p:cNvPr id="116" name="Ink 115">
                <a:extLst>
                  <a:ext uri="{FF2B5EF4-FFF2-40B4-BE49-F238E27FC236}">
                    <a16:creationId xmlns:a16="http://schemas.microsoft.com/office/drawing/2014/main" id="{FDC4936A-C3D9-42EB-A78A-3FA12ED1A1B7}"/>
                  </a:ext>
                </a:extLst>
              </p:cNvPr>
              <p:cNvPicPr/>
              <p:nvPr/>
            </p:nvPicPr>
            <p:blipFill>
              <a:blip r:embed="rId81"/>
              <a:stretch>
                <a:fillRect/>
              </a:stretch>
            </p:blipFill>
            <p:spPr>
              <a:xfrm>
                <a:off x="1909232" y="3329918"/>
                <a:ext cx="206640" cy="620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2" name="Ink 121">
                <a:extLst>
                  <a:ext uri="{FF2B5EF4-FFF2-40B4-BE49-F238E27FC236}">
                    <a16:creationId xmlns:a16="http://schemas.microsoft.com/office/drawing/2014/main" id="{E1D74BFD-C78E-4486-BC63-6AE5DC947EFD}"/>
                  </a:ext>
                </a:extLst>
              </p14:cNvPr>
              <p14:cNvContentPartPr/>
              <p14:nvPr/>
            </p14:nvContentPartPr>
            <p14:xfrm>
              <a:off x="3325832" y="3724838"/>
              <a:ext cx="71640" cy="137520"/>
            </p14:xfrm>
          </p:contentPart>
        </mc:Choice>
        <mc:Fallback>
          <p:pic>
            <p:nvPicPr>
              <p:cNvPr id="122" name="Ink 121">
                <a:extLst>
                  <a:ext uri="{FF2B5EF4-FFF2-40B4-BE49-F238E27FC236}">
                    <a16:creationId xmlns:a16="http://schemas.microsoft.com/office/drawing/2014/main" id="{E1D74BFD-C78E-4486-BC63-6AE5DC947EFD}"/>
                  </a:ext>
                </a:extLst>
              </p:cNvPr>
              <p:cNvPicPr/>
              <p:nvPr/>
            </p:nvPicPr>
            <p:blipFill>
              <a:blip r:embed="rId83"/>
              <a:stretch>
                <a:fillRect/>
              </a:stretch>
            </p:blipFill>
            <p:spPr>
              <a:xfrm>
                <a:off x="3317192" y="3715838"/>
                <a:ext cx="892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3" name="Ink 122">
                <a:extLst>
                  <a:ext uri="{FF2B5EF4-FFF2-40B4-BE49-F238E27FC236}">
                    <a16:creationId xmlns:a16="http://schemas.microsoft.com/office/drawing/2014/main" id="{BA41A5D0-B61A-4F21-B4F2-D73E7ACB9111}"/>
                  </a:ext>
                </a:extLst>
              </p14:cNvPr>
              <p14:cNvContentPartPr/>
              <p14:nvPr/>
            </p14:nvContentPartPr>
            <p14:xfrm>
              <a:off x="2288312" y="3357998"/>
              <a:ext cx="913320" cy="402840"/>
            </p14:xfrm>
          </p:contentPart>
        </mc:Choice>
        <mc:Fallback>
          <p:pic>
            <p:nvPicPr>
              <p:cNvPr id="123" name="Ink 122">
                <a:extLst>
                  <a:ext uri="{FF2B5EF4-FFF2-40B4-BE49-F238E27FC236}">
                    <a16:creationId xmlns:a16="http://schemas.microsoft.com/office/drawing/2014/main" id="{BA41A5D0-B61A-4F21-B4F2-D73E7ACB9111}"/>
                  </a:ext>
                </a:extLst>
              </p:cNvPr>
              <p:cNvPicPr/>
              <p:nvPr/>
            </p:nvPicPr>
            <p:blipFill>
              <a:blip r:embed="rId85"/>
              <a:stretch>
                <a:fillRect/>
              </a:stretch>
            </p:blipFill>
            <p:spPr>
              <a:xfrm>
                <a:off x="2279312" y="3348998"/>
                <a:ext cx="93096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9" name="Ink 128">
                <a:extLst>
                  <a:ext uri="{FF2B5EF4-FFF2-40B4-BE49-F238E27FC236}">
                    <a16:creationId xmlns:a16="http://schemas.microsoft.com/office/drawing/2014/main" id="{38E0D14C-89C9-41A2-8A60-1E71176579D0}"/>
                  </a:ext>
                </a:extLst>
              </p14:cNvPr>
              <p14:cNvContentPartPr/>
              <p14:nvPr/>
            </p14:nvContentPartPr>
            <p14:xfrm>
              <a:off x="4863032" y="3789998"/>
              <a:ext cx="47520" cy="157680"/>
            </p14:xfrm>
          </p:contentPart>
        </mc:Choice>
        <mc:Fallback>
          <p:pic>
            <p:nvPicPr>
              <p:cNvPr id="129" name="Ink 128">
                <a:extLst>
                  <a:ext uri="{FF2B5EF4-FFF2-40B4-BE49-F238E27FC236}">
                    <a16:creationId xmlns:a16="http://schemas.microsoft.com/office/drawing/2014/main" id="{38E0D14C-89C9-41A2-8A60-1E71176579D0}"/>
                  </a:ext>
                </a:extLst>
              </p:cNvPr>
              <p:cNvPicPr/>
              <p:nvPr/>
            </p:nvPicPr>
            <p:blipFill>
              <a:blip r:embed="rId87"/>
              <a:stretch>
                <a:fillRect/>
              </a:stretch>
            </p:blipFill>
            <p:spPr>
              <a:xfrm>
                <a:off x="4854392" y="3781358"/>
                <a:ext cx="651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8" name="Ink 137">
                <a:extLst>
                  <a:ext uri="{FF2B5EF4-FFF2-40B4-BE49-F238E27FC236}">
                    <a16:creationId xmlns:a16="http://schemas.microsoft.com/office/drawing/2014/main" id="{72A4F4F0-F8D9-4DDF-8DAF-76926CD3D3E0}"/>
                  </a:ext>
                </a:extLst>
              </p14:cNvPr>
              <p14:cNvContentPartPr/>
              <p14:nvPr/>
            </p14:nvContentPartPr>
            <p14:xfrm>
              <a:off x="4383872" y="3401558"/>
              <a:ext cx="336960" cy="441000"/>
            </p14:xfrm>
          </p:contentPart>
        </mc:Choice>
        <mc:Fallback>
          <p:pic>
            <p:nvPicPr>
              <p:cNvPr id="138" name="Ink 137">
                <a:extLst>
                  <a:ext uri="{FF2B5EF4-FFF2-40B4-BE49-F238E27FC236}">
                    <a16:creationId xmlns:a16="http://schemas.microsoft.com/office/drawing/2014/main" id="{72A4F4F0-F8D9-4DDF-8DAF-76926CD3D3E0}"/>
                  </a:ext>
                </a:extLst>
              </p:cNvPr>
              <p:cNvPicPr/>
              <p:nvPr/>
            </p:nvPicPr>
            <p:blipFill>
              <a:blip r:embed="rId89"/>
              <a:stretch>
                <a:fillRect/>
              </a:stretch>
            </p:blipFill>
            <p:spPr>
              <a:xfrm>
                <a:off x="4374882" y="3392918"/>
                <a:ext cx="354581"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9" name="Ink 138">
                <a:extLst>
                  <a:ext uri="{FF2B5EF4-FFF2-40B4-BE49-F238E27FC236}">
                    <a16:creationId xmlns:a16="http://schemas.microsoft.com/office/drawing/2014/main" id="{28BEF897-B931-416F-AE86-D43C3A240350}"/>
                  </a:ext>
                </a:extLst>
              </p14:cNvPr>
              <p14:cNvContentPartPr/>
              <p14:nvPr/>
            </p14:nvContentPartPr>
            <p14:xfrm>
              <a:off x="3739472" y="3329918"/>
              <a:ext cx="540000" cy="501840"/>
            </p14:xfrm>
          </p:contentPart>
        </mc:Choice>
        <mc:Fallback>
          <p:pic>
            <p:nvPicPr>
              <p:cNvPr id="139" name="Ink 138">
                <a:extLst>
                  <a:ext uri="{FF2B5EF4-FFF2-40B4-BE49-F238E27FC236}">
                    <a16:creationId xmlns:a16="http://schemas.microsoft.com/office/drawing/2014/main" id="{28BEF897-B931-416F-AE86-D43C3A240350}"/>
                  </a:ext>
                </a:extLst>
              </p:cNvPr>
              <p:cNvPicPr/>
              <p:nvPr/>
            </p:nvPicPr>
            <p:blipFill>
              <a:blip r:embed="rId91"/>
              <a:stretch>
                <a:fillRect/>
              </a:stretch>
            </p:blipFill>
            <p:spPr>
              <a:xfrm>
                <a:off x="3730832" y="3321278"/>
                <a:ext cx="55764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60" name="Ink 159">
                <a:extLst>
                  <a:ext uri="{FF2B5EF4-FFF2-40B4-BE49-F238E27FC236}">
                    <a16:creationId xmlns:a16="http://schemas.microsoft.com/office/drawing/2014/main" id="{8EFABCF7-F5BC-4B21-A283-9F54C72D63A3}"/>
                  </a:ext>
                </a:extLst>
              </p14:cNvPr>
              <p14:cNvContentPartPr/>
              <p14:nvPr/>
            </p14:nvContentPartPr>
            <p14:xfrm>
              <a:off x="1634192" y="3640958"/>
              <a:ext cx="111600" cy="123480"/>
            </p14:xfrm>
          </p:contentPart>
        </mc:Choice>
        <mc:Fallback>
          <p:pic>
            <p:nvPicPr>
              <p:cNvPr id="160" name="Ink 159">
                <a:extLst>
                  <a:ext uri="{FF2B5EF4-FFF2-40B4-BE49-F238E27FC236}">
                    <a16:creationId xmlns:a16="http://schemas.microsoft.com/office/drawing/2014/main" id="{8EFABCF7-F5BC-4B21-A283-9F54C72D63A3}"/>
                  </a:ext>
                </a:extLst>
              </p:cNvPr>
              <p:cNvPicPr/>
              <p:nvPr/>
            </p:nvPicPr>
            <p:blipFill>
              <a:blip r:embed="rId93"/>
              <a:stretch>
                <a:fillRect/>
              </a:stretch>
            </p:blipFill>
            <p:spPr>
              <a:xfrm>
                <a:off x="1625192" y="3632318"/>
                <a:ext cx="1292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61" name="Ink 160">
                <a:extLst>
                  <a:ext uri="{FF2B5EF4-FFF2-40B4-BE49-F238E27FC236}">
                    <a16:creationId xmlns:a16="http://schemas.microsoft.com/office/drawing/2014/main" id="{417A7D2E-84D6-47A7-8B48-43C55FC6E87D}"/>
                  </a:ext>
                </a:extLst>
              </p14:cNvPr>
              <p14:cNvContentPartPr/>
              <p14:nvPr/>
            </p14:nvContentPartPr>
            <p14:xfrm>
              <a:off x="369152" y="3520358"/>
              <a:ext cx="994320" cy="304560"/>
            </p14:xfrm>
          </p:contentPart>
        </mc:Choice>
        <mc:Fallback>
          <p:pic>
            <p:nvPicPr>
              <p:cNvPr id="161" name="Ink 160">
                <a:extLst>
                  <a:ext uri="{FF2B5EF4-FFF2-40B4-BE49-F238E27FC236}">
                    <a16:creationId xmlns:a16="http://schemas.microsoft.com/office/drawing/2014/main" id="{417A7D2E-84D6-47A7-8B48-43C55FC6E87D}"/>
                  </a:ext>
                </a:extLst>
              </p:cNvPr>
              <p:cNvPicPr/>
              <p:nvPr/>
            </p:nvPicPr>
            <p:blipFill>
              <a:blip r:embed="rId95"/>
              <a:stretch>
                <a:fillRect/>
              </a:stretch>
            </p:blipFill>
            <p:spPr>
              <a:xfrm>
                <a:off x="360152" y="3511708"/>
                <a:ext cx="1011960" cy="322221"/>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65" name="Ink 164">
                <a:extLst>
                  <a:ext uri="{FF2B5EF4-FFF2-40B4-BE49-F238E27FC236}">
                    <a16:creationId xmlns:a16="http://schemas.microsoft.com/office/drawing/2014/main" id="{350BA126-CF2B-4C4D-97B0-BB598C314FCF}"/>
                  </a:ext>
                </a:extLst>
              </p14:cNvPr>
              <p14:cNvContentPartPr/>
              <p14:nvPr/>
            </p14:nvContentPartPr>
            <p14:xfrm>
              <a:off x="599552" y="4323518"/>
              <a:ext cx="363960" cy="297720"/>
            </p14:xfrm>
          </p:contentPart>
        </mc:Choice>
        <mc:Fallback>
          <p:pic>
            <p:nvPicPr>
              <p:cNvPr id="165" name="Ink 164">
                <a:extLst>
                  <a:ext uri="{FF2B5EF4-FFF2-40B4-BE49-F238E27FC236}">
                    <a16:creationId xmlns:a16="http://schemas.microsoft.com/office/drawing/2014/main" id="{350BA126-CF2B-4C4D-97B0-BB598C314FCF}"/>
                  </a:ext>
                </a:extLst>
              </p:cNvPr>
              <p:cNvPicPr/>
              <p:nvPr/>
            </p:nvPicPr>
            <p:blipFill>
              <a:blip r:embed="rId97"/>
              <a:stretch>
                <a:fillRect/>
              </a:stretch>
            </p:blipFill>
            <p:spPr>
              <a:xfrm>
                <a:off x="590552" y="4314518"/>
                <a:ext cx="38160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7" name="Ink 166">
                <a:extLst>
                  <a:ext uri="{FF2B5EF4-FFF2-40B4-BE49-F238E27FC236}">
                    <a16:creationId xmlns:a16="http://schemas.microsoft.com/office/drawing/2014/main" id="{49772C2B-E2C3-4687-B9F4-E338010297A9}"/>
                  </a:ext>
                </a:extLst>
              </p14:cNvPr>
              <p14:cNvContentPartPr/>
              <p14:nvPr/>
            </p14:nvContentPartPr>
            <p14:xfrm>
              <a:off x="5035112" y="1821878"/>
              <a:ext cx="2154240" cy="377640"/>
            </p14:xfrm>
          </p:contentPart>
        </mc:Choice>
        <mc:Fallback>
          <p:pic>
            <p:nvPicPr>
              <p:cNvPr id="167" name="Ink 166">
                <a:extLst>
                  <a:ext uri="{FF2B5EF4-FFF2-40B4-BE49-F238E27FC236}">
                    <a16:creationId xmlns:a16="http://schemas.microsoft.com/office/drawing/2014/main" id="{49772C2B-E2C3-4687-B9F4-E338010297A9}"/>
                  </a:ext>
                </a:extLst>
              </p:cNvPr>
              <p:cNvPicPr/>
              <p:nvPr/>
            </p:nvPicPr>
            <p:blipFill>
              <a:blip r:embed="rId99"/>
              <a:stretch>
                <a:fillRect/>
              </a:stretch>
            </p:blipFill>
            <p:spPr>
              <a:xfrm>
                <a:off x="5026472" y="1812878"/>
                <a:ext cx="217188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74" name="Ink 173">
                <a:extLst>
                  <a:ext uri="{FF2B5EF4-FFF2-40B4-BE49-F238E27FC236}">
                    <a16:creationId xmlns:a16="http://schemas.microsoft.com/office/drawing/2014/main" id="{AA01B6C7-6F9B-43BE-8720-FEAA5A1CB32B}"/>
                  </a:ext>
                </a:extLst>
              </p14:cNvPr>
              <p14:cNvContentPartPr/>
              <p14:nvPr/>
            </p14:nvContentPartPr>
            <p14:xfrm>
              <a:off x="2602952" y="4333958"/>
              <a:ext cx="194760" cy="194400"/>
            </p14:xfrm>
          </p:contentPart>
        </mc:Choice>
        <mc:Fallback>
          <p:pic>
            <p:nvPicPr>
              <p:cNvPr id="174" name="Ink 173">
                <a:extLst>
                  <a:ext uri="{FF2B5EF4-FFF2-40B4-BE49-F238E27FC236}">
                    <a16:creationId xmlns:a16="http://schemas.microsoft.com/office/drawing/2014/main" id="{AA01B6C7-6F9B-43BE-8720-FEAA5A1CB32B}"/>
                  </a:ext>
                </a:extLst>
              </p:cNvPr>
              <p:cNvPicPr/>
              <p:nvPr/>
            </p:nvPicPr>
            <p:blipFill>
              <a:blip r:embed="rId101"/>
              <a:stretch>
                <a:fillRect/>
              </a:stretch>
            </p:blipFill>
            <p:spPr>
              <a:xfrm>
                <a:off x="2593952" y="4325318"/>
                <a:ext cx="2124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75" name="Ink 174">
                <a:extLst>
                  <a:ext uri="{FF2B5EF4-FFF2-40B4-BE49-F238E27FC236}">
                    <a16:creationId xmlns:a16="http://schemas.microsoft.com/office/drawing/2014/main" id="{468A96E6-C35B-4D2A-925A-CA068A38F271}"/>
                  </a:ext>
                </a:extLst>
              </p14:cNvPr>
              <p14:cNvContentPartPr/>
              <p14:nvPr/>
            </p14:nvContentPartPr>
            <p14:xfrm>
              <a:off x="2912192" y="4310558"/>
              <a:ext cx="191160" cy="205560"/>
            </p14:xfrm>
          </p:contentPart>
        </mc:Choice>
        <mc:Fallback>
          <p:pic>
            <p:nvPicPr>
              <p:cNvPr id="175" name="Ink 174">
                <a:extLst>
                  <a:ext uri="{FF2B5EF4-FFF2-40B4-BE49-F238E27FC236}">
                    <a16:creationId xmlns:a16="http://schemas.microsoft.com/office/drawing/2014/main" id="{468A96E6-C35B-4D2A-925A-CA068A38F271}"/>
                  </a:ext>
                </a:extLst>
              </p:cNvPr>
              <p:cNvPicPr/>
              <p:nvPr/>
            </p:nvPicPr>
            <p:blipFill>
              <a:blip r:embed="rId103"/>
              <a:stretch>
                <a:fillRect/>
              </a:stretch>
            </p:blipFill>
            <p:spPr>
              <a:xfrm>
                <a:off x="2903192" y="4301558"/>
                <a:ext cx="2088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79" name="Ink 178">
                <a:extLst>
                  <a:ext uri="{FF2B5EF4-FFF2-40B4-BE49-F238E27FC236}">
                    <a16:creationId xmlns:a16="http://schemas.microsoft.com/office/drawing/2014/main" id="{55F3BD9B-D3D9-4233-B3AC-ADFCB8730FB6}"/>
                  </a:ext>
                </a:extLst>
              </p14:cNvPr>
              <p14:cNvContentPartPr/>
              <p14:nvPr/>
            </p14:nvContentPartPr>
            <p14:xfrm>
              <a:off x="1333952" y="4291478"/>
              <a:ext cx="885600" cy="276840"/>
            </p14:xfrm>
          </p:contentPart>
        </mc:Choice>
        <mc:Fallback>
          <p:pic>
            <p:nvPicPr>
              <p:cNvPr id="179" name="Ink 178">
                <a:extLst>
                  <a:ext uri="{FF2B5EF4-FFF2-40B4-BE49-F238E27FC236}">
                    <a16:creationId xmlns:a16="http://schemas.microsoft.com/office/drawing/2014/main" id="{55F3BD9B-D3D9-4233-B3AC-ADFCB8730FB6}"/>
                  </a:ext>
                </a:extLst>
              </p:cNvPr>
              <p:cNvPicPr/>
              <p:nvPr/>
            </p:nvPicPr>
            <p:blipFill>
              <a:blip r:embed="rId105"/>
              <a:stretch>
                <a:fillRect/>
              </a:stretch>
            </p:blipFill>
            <p:spPr>
              <a:xfrm>
                <a:off x="1325312" y="4282478"/>
                <a:ext cx="9032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80" name="Ink 179">
                <a:extLst>
                  <a:ext uri="{FF2B5EF4-FFF2-40B4-BE49-F238E27FC236}">
                    <a16:creationId xmlns:a16="http://schemas.microsoft.com/office/drawing/2014/main" id="{94809547-6F60-4D4F-94B8-E31A032F71A2}"/>
                  </a:ext>
                </a:extLst>
              </p14:cNvPr>
              <p14:cNvContentPartPr/>
              <p14:nvPr/>
            </p14:nvContentPartPr>
            <p14:xfrm>
              <a:off x="2676392" y="4880798"/>
              <a:ext cx="151920" cy="369360"/>
            </p14:xfrm>
          </p:contentPart>
        </mc:Choice>
        <mc:Fallback>
          <p:pic>
            <p:nvPicPr>
              <p:cNvPr id="180" name="Ink 179">
                <a:extLst>
                  <a:ext uri="{FF2B5EF4-FFF2-40B4-BE49-F238E27FC236}">
                    <a16:creationId xmlns:a16="http://schemas.microsoft.com/office/drawing/2014/main" id="{94809547-6F60-4D4F-94B8-E31A032F71A2}"/>
                  </a:ext>
                </a:extLst>
              </p:cNvPr>
              <p:cNvPicPr/>
              <p:nvPr/>
            </p:nvPicPr>
            <p:blipFill>
              <a:blip r:embed="rId107"/>
              <a:stretch>
                <a:fillRect/>
              </a:stretch>
            </p:blipFill>
            <p:spPr>
              <a:xfrm>
                <a:off x="2667752" y="4871798"/>
                <a:ext cx="16956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85" name="Ink 184">
                <a:extLst>
                  <a:ext uri="{FF2B5EF4-FFF2-40B4-BE49-F238E27FC236}">
                    <a16:creationId xmlns:a16="http://schemas.microsoft.com/office/drawing/2014/main" id="{AC5F4A2D-5C5D-42C0-97AA-BA8133C47635}"/>
                  </a:ext>
                </a:extLst>
              </p14:cNvPr>
              <p14:cNvContentPartPr/>
              <p14:nvPr/>
            </p14:nvContentPartPr>
            <p14:xfrm>
              <a:off x="3369392" y="4929758"/>
              <a:ext cx="352800" cy="348120"/>
            </p14:xfrm>
          </p:contentPart>
        </mc:Choice>
        <mc:Fallback>
          <p:pic>
            <p:nvPicPr>
              <p:cNvPr id="185" name="Ink 184">
                <a:extLst>
                  <a:ext uri="{FF2B5EF4-FFF2-40B4-BE49-F238E27FC236}">
                    <a16:creationId xmlns:a16="http://schemas.microsoft.com/office/drawing/2014/main" id="{AC5F4A2D-5C5D-42C0-97AA-BA8133C47635}"/>
                  </a:ext>
                </a:extLst>
              </p:cNvPr>
              <p:cNvPicPr/>
              <p:nvPr/>
            </p:nvPicPr>
            <p:blipFill>
              <a:blip r:embed="rId109"/>
              <a:stretch>
                <a:fillRect/>
              </a:stretch>
            </p:blipFill>
            <p:spPr>
              <a:xfrm>
                <a:off x="3360392" y="4920758"/>
                <a:ext cx="3704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86" name="Ink 185">
                <a:extLst>
                  <a:ext uri="{FF2B5EF4-FFF2-40B4-BE49-F238E27FC236}">
                    <a16:creationId xmlns:a16="http://schemas.microsoft.com/office/drawing/2014/main" id="{B880B393-66F2-479B-B6CE-5699CA0938FB}"/>
                  </a:ext>
                </a:extLst>
              </p14:cNvPr>
              <p14:cNvContentPartPr/>
              <p14:nvPr/>
            </p14:nvContentPartPr>
            <p14:xfrm>
              <a:off x="2968352" y="4922198"/>
              <a:ext cx="245880" cy="382320"/>
            </p14:xfrm>
          </p:contentPart>
        </mc:Choice>
        <mc:Fallback>
          <p:pic>
            <p:nvPicPr>
              <p:cNvPr id="186" name="Ink 185">
                <a:extLst>
                  <a:ext uri="{FF2B5EF4-FFF2-40B4-BE49-F238E27FC236}">
                    <a16:creationId xmlns:a16="http://schemas.microsoft.com/office/drawing/2014/main" id="{B880B393-66F2-479B-B6CE-5699CA0938FB}"/>
                  </a:ext>
                </a:extLst>
              </p:cNvPr>
              <p:cNvPicPr/>
              <p:nvPr/>
            </p:nvPicPr>
            <p:blipFill>
              <a:blip r:embed="rId111"/>
              <a:stretch>
                <a:fillRect/>
              </a:stretch>
            </p:blipFill>
            <p:spPr>
              <a:xfrm>
                <a:off x="2959352" y="4913198"/>
                <a:ext cx="26352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87" name="Ink 186">
                <a:extLst>
                  <a:ext uri="{FF2B5EF4-FFF2-40B4-BE49-F238E27FC236}">
                    <a16:creationId xmlns:a16="http://schemas.microsoft.com/office/drawing/2014/main" id="{5DC7F070-31CA-40B5-91C7-6F12D9EE68C6}"/>
                  </a:ext>
                </a:extLst>
              </p14:cNvPr>
              <p14:cNvContentPartPr/>
              <p14:nvPr/>
            </p14:nvContentPartPr>
            <p14:xfrm>
              <a:off x="3835952" y="5198678"/>
              <a:ext cx="80640" cy="167760"/>
            </p14:xfrm>
          </p:contentPart>
        </mc:Choice>
        <mc:Fallback>
          <p:pic>
            <p:nvPicPr>
              <p:cNvPr id="187" name="Ink 186">
                <a:extLst>
                  <a:ext uri="{FF2B5EF4-FFF2-40B4-BE49-F238E27FC236}">
                    <a16:creationId xmlns:a16="http://schemas.microsoft.com/office/drawing/2014/main" id="{5DC7F070-31CA-40B5-91C7-6F12D9EE68C6}"/>
                  </a:ext>
                </a:extLst>
              </p:cNvPr>
              <p:cNvPicPr/>
              <p:nvPr/>
            </p:nvPicPr>
            <p:blipFill>
              <a:blip r:embed="rId113"/>
              <a:stretch>
                <a:fillRect/>
              </a:stretch>
            </p:blipFill>
            <p:spPr>
              <a:xfrm>
                <a:off x="3826952" y="5190038"/>
                <a:ext cx="982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88" name="Ink 187">
                <a:extLst>
                  <a:ext uri="{FF2B5EF4-FFF2-40B4-BE49-F238E27FC236}">
                    <a16:creationId xmlns:a16="http://schemas.microsoft.com/office/drawing/2014/main" id="{61DF3340-D24B-4DA8-BA4C-8867EA3ABA2C}"/>
                  </a:ext>
                </a:extLst>
              </p14:cNvPr>
              <p14:cNvContentPartPr/>
              <p14:nvPr/>
            </p14:nvContentPartPr>
            <p14:xfrm>
              <a:off x="4205312" y="4856318"/>
              <a:ext cx="128160" cy="336240"/>
            </p14:xfrm>
          </p:contentPart>
        </mc:Choice>
        <mc:Fallback>
          <p:pic>
            <p:nvPicPr>
              <p:cNvPr id="188" name="Ink 187">
                <a:extLst>
                  <a:ext uri="{FF2B5EF4-FFF2-40B4-BE49-F238E27FC236}">
                    <a16:creationId xmlns:a16="http://schemas.microsoft.com/office/drawing/2014/main" id="{61DF3340-D24B-4DA8-BA4C-8867EA3ABA2C}"/>
                  </a:ext>
                </a:extLst>
              </p:cNvPr>
              <p:cNvPicPr/>
              <p:nvPr/>
            </p:nvPicPr>
            <p:blipFill>
              <a:blip r:embed="rId115"/>
              <a:stretch>
                <a:fillRect/>
              </a:stretch>
            </p:blipFill>
            <p:spPr>
              <a:xfrm>
                <a:off x="4196672" y="4847318"/>
                <a:ext cx="14580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1" name="Ink 190">
                <a:extLst>
                  <a:ext uri="{FF2B5EF4-FFF2-40B4-BE49-F238E27FC236}">
                    <a16:creationId xmlns:a16="http://schemas.microsoft.com/office/drawing/2014/main" id="{4976FA60-345F-4DB3-82FE-6BF6825E440D}"/>
                  </a:ext>
                </a:extLst>
              </p14:cNvPr>
              <p14:cNvContentPartPr/>
              <p14:nvPr/>
            </p14:nvContentPartPr>
            <p14:xfrm>
              <a:off x="4521032" y="4893398"/>
              <a:ext cx="268200" cy="385920"/>
            </p14:xfrm>
          </p:contentPart>
        </mc:Choice>
        <mc:Fallback>
          <p:pic>
            <p:nvPicPr>
              <p:cNvPr id="191" name="Ink 190">
                <a:extLst>
                  <a:ext uri="{FF2B5EF4-FFF2-40B4-BE49-F238E27FC236}">
                    <a16:creationId xmlns:a16="http://schemas.microsoft.com/office/drawing/2014/main" id="{4976FA60-345F-4DB3-82FE-6BF6825E440D}"/>
                  </a:ext>
                </a:extLst>
              </p:cNvPr>
              <p:cNvPicPr/>
              <p:nvPr/>
            </p:nvPicPr>
            <p:blipFill>
              <a:blip r:embed="rId117"/>
              <a:stretch>
                <a:fillRect/>
              </a:stretch>
            </p:blipFill>
            <p:spPr>
              <a:xfrm>
                <a:off x="4512380" y="4884750"/>
                <a:ext cx="285864" cy="403576"/>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01" name="Ink 200">
                <a:extLst>
                  <a:ext uri="{FF2B5EF4-FFF2-40B4-BE49-F238E27FC236}">
                    <a16:creationId xmlns:a16="http://schemas.microsoft.com/office/drawing/2014/main" id="{304F69D2-C8A8-4E0E-A6F7-ED40B96B8A5D}"/>
                  </a:ext>
                </a:extLst>
              </p14:cNvPr>
              <p14:cNvContentPartPr/>
              <p14:nvPr/>
            </p14:nvContentPartPr>
            <p14:xfrm>
              <a:off x="6280712" y="4821038"/>
              <a:ext cx="292680" cy="431640"/>
            </p14:xfrm>
          </p:contentPart>
        </mc:Choice>
        <mc:Fallback>
          <p:pic>
            <p:nvPicPr>
              <p:cNvPr id="201" name="Ink 200">
                <a:extLst>
                  <a:ext uri="{FF2B5EF4-FFF2-40B4-BE49-F238E27FC236}">
                    <a16:creationId xmlns:a16="http://schemas.microsoft.com/office/drawing/2014/main" id="{304F69D2-C8A8-4E0E-A6F7-ED40B96B8A5D}"/>
                  </a:ext>
                </a:extLst>
              </p:cNvPr>
              <p:cNvPicPr/>
              <p:nvPr/>
            </p:nvPicPr>
            <p:blipFill>
              <a:blip r:embed="rId119"/>
              <a:stretch>
                <a:fillRect/>
              </a:stretch>
            </p:blipFill>
            <p:spPr>
              <a:xfrm>
                <a:off x="6271712" y="4812398"/>
                <a:ext cx="3103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02" name="Ink 201">
                <a:extLst>
                  <a:ext uri="{FF2B5EF4-FFF2-40B4-BE49-F238E27FC236}">
                    <a16:creationId xmlns:a16="http://schemas.microsoft.com/office/drawing/2014/main" id="{1B1170B8-C068-4FC1-939C-00B542B30C5F}"/>
                  </a:ext>
                </a:extLst>
              </p14:cNvPr>
              <p14:cNvContentPartPr/>
              <p14:nvPr/>
            </p14:nvContentPartPr>
            <p14:xfrm>
              <a:off x="5761592" y="4781798"/>
              <a:ext cx="388440" cy="405000"/>
            </p14:xfrm>
          </p:contentPart>
        </mc:Choice>
        <mc:Fallback>
          <p:pic>
            <p:nvPicPr>
              <p:cNvPr id="202" name="Ink 201">
                <a:extLst>
                  <a:ext uri="{FF2B5EF4-FFF2-40B4-BE49-F238E27FC236}">
                    <a16:creationId xmlns:a16="http://schemas.microsoft.com/office/drawing/2014/main" id="{1B1170B8-C068-4FC1-939C-00B542B30C5F}"/>
                  </a:ext>
                </a:extLst>
              </p:cNvPr>
              <p:cNvPicPr/>
              <p:nvPr/>
            </p:nvPicPr>
            <p:blipFill>
              <a:blip r:embed="rId121"/>
              <a:stretch>
                <a:fillRect/>
              </a:stretch>
            </p:blipFill>
            <p:spPr>
              <a:xfrm>
                <a:off x="5752952" y="4773158"/>
                <a:ext cx="4060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03" name="Ink 202">
                <a:extLst>
                  <a:ext uri="{FF2B5EF4-FFF2-40B4-BE49-F238E27FC236}">
                    <a16:creationId xmlns:a16="http://schemas.microsoft.com/office/drawing/2014/main" id="{375E5AD6-0D60-42DC-BCE4-8296355B8B16}"/>
                  </a:ext>
                </a:extLst>
              </p14:cNvPr>
              <p14:cNvContentPartPr/>
              <p14:nvPr/>
            </p14:nvContentPartPr>
            <p14:xfrm>
              <a:off x="4953032" y="4807718"/>
              <a:ext cx="549000" cy="520200"/>
            </p14:xfrm>
          </p:contentPart>
        </mc:Choice>
        <mc:Fallback>
          <p:pic>
            <p:nvPicPr>
              <p:cNvPr id="203" name="Ink 202">
                <a:extLst>
                  <a:ext uri="{FF2B5EF4-FFF2-40B4-BE49-F238E27FC236}">
                    <a16:creationId xmlns:a16="http://schemas.microsoft.com/office/drawing/2014/main" id="{375E5AD6-0D60-42DC-BCE4-8296355B8B16}"/>
                  </a:ext>
                </a:extLst>
              </p:cNvPr>
              <p:cNvPicPr/>
              <p:nvPr/>
            </p:nvPicPr>
            <p:blipFill>
              <a:blip r:embed="rId123"/>
              <a:stretch>
                <a:fillRect/>
              </a:stretch>
            </p:blipFill>
            <p:spPr>
              <a:xfrm>
                <a:off x="4944392" y="4798718"/>
                <a:ext cx="56664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04" name="Ink 203">
                <a:extLst>
                  <a:ext uri="{FF2B5EF4-FFF2-40B4-BE49-F238E27FC236}">
                    <a16:creationId xmlns:a16="http://schemas.microsoft.com/office/drawing/2014/main" id="{649685F6-4939-4744-ACB8-3BCC878A4D71}"/>
                  </a:ext>
                </a:extLst>
              </p14:cNvPr>
              <p14:cNvContentPartPr/>
              <p14:nvPr/>
            </p14:nvContentPartPr>
            <p14:xfrm>
              <a:off x="6717752" y="5177078"/>
              <a:ext cx="33120" cy="114120"/>
            </p14:xfrm>
          </p:contentPart>
        </mc:Choice>
        <mc:Fallback>
          <p:pic>
            <p:nvPicPr>
              <p:cNvPr id="204" name="Ink 203">
                <a:extLst>
                  <a:ext uri="{FF2B5EF4-FFF2-40B4-BE49-F238E27FC236}">
                    <a16:creationId xmlns:a16="http://schemas.microsoft.com/office/drawing/2014/main" id="{649685F6-4939-4744-ACB8-3BCC878A4D71}"/>
                  </a:ext>
                </a:extLst>
              </p:cNvPr>
              <p:cNvPicPr/>
              <p:nvPr/>
            </p:nvPicPr>
            <p:blipFill>
              <a:blip r:embed="rId125"/>
              <a:stretch>
                <a:fillRect/>
              </a:stretch>
            </p:blipFill>
            <p:spPr>
              <a:xfrm>
                <a:off x="6709112" y="5168438"/>
                <a:ext cx="507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19" name="Ink 218">
                <a:extLst>
                  <a:ext uri="{FF2B5EF4-FFF2-40B4-BE49-F238E27FC236}">
                    <a16:creationId xmlns:a16="http://schemas.microsoft.com/office/drawing/2014/main" id="{20E436D7-9E42-4A56-9EE4-53C7811B2382}"/>
                  </a:ext>
                </a:extLst>
              </p14:cNvPr>
              <p14:cNvContentPartPr/>
              <p14:nvPr/>
            </p14:nvContentPartPr>
            <p14:xfrm>
              <a:off x="8981432" y="4813478"/>
              <a:ext cx="474840" cy="519120"/>
            </p14:xfrm>
          </p:contentPart>
        </mc:Choice>
        <mc:Fallback>
          <p:pic>
            <p:nvPicPr>
              <p:cNvPr id="219" name="Ink 218">
                <a:extLst>
                  <a:ext uri="{FF2B5EF4-FFF2-40B4-BE49-F238E27FC236}">
                    <a16:creationId xmlns:a16="http://schemas.microsoft.com/office/drawing/2014/main" id="{20E436D7-9E42-4A56-9EE4-53C7811B2382}"/>
                  </a:ext>
                </a:extLst>
              </p:cNvPr>
              <p:cNvPicPr/>
              <p:nvPr/>
            </p:nvPicPr>
            <p:blipFill>
              <a:blip r:embed="rId127"/>
              <a:stretch>
                <a:fillRect/>
              </a:stretch>
            </p:blipFill>
            <p:spPr>
              <a:xfrm>
                <a:off x="8972432" y="4804838"/>
                <a:ext cx="492480" cy="536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20" name="Ink 219">
                <a:extLst>
                  <a:ext uri="{FF2B5EF4-FFF2-40B4-BE49-F238E27FC236}">
                    <a16:creationId xmlns:a16="http://schemas.microsoft.com/office/drawing/2014/main" id="{1F7104C2-3328-46FD-8D1D-37B2600D4E42}"/>
                  </a:ext>
                </a:extLst>
              </p14:cNvPr>
              <p14:cNvContentPartPr/>
              <p14:nvPr/>
            </p14:nvContentPartPr>
            <p14:xfrm>
              <a:off x="8189432" y="4793678"/>
              <a:ext cx="334440" cy="492120"/>
            </p14:xfrm>
          </p:contentPart>
        </mc:Choice>
        <mc:Fallback>
          <p:pic>
            <p:nvPicPr>
              <p:cNvPr id="220" name="Ink 219">
                <a:extLst>
                  <a:ext uri="{FF2B5EF4-FFF2-40B4-BE49-F238E27FC236}">
                    <a16:creationId xmlns:a16="http://schemas.microsoft.com/office/drawing/2014/main" id="{1F7104C2-3328-46FD-8D1D-37B2600D4E42}"/>
                  </a:ext>
                </a:extLst>
              </p:cNvPr>
              <p:cNvPicPr/>
              <p:nvPr/>
            </p:nvPicPr>
            <p:blipFill>
              <a:blip r:embed="rId129"/>
              <a:stretch>
                <a:fillRect/>
              </a:stretch>
            </p:blipFill>
            <p:spPr>
              <a:xfrm>
                <a:off x="8180783" y="4785032"/>
                <a:ext cx="352099" cy="509773"/>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21" name="Ink 220">
                <a:extLst>
                  <a:ext uri="{FF2B5EF4-FFF2-40B4-BE49-F238E27FC236}">
                    <a16:creationId xmlns:a16="http://schemas.microsoft.com/office/drawing/2014/main" id="{583E25CE-3EEC-4FD7-8FAA-67415EFD69D1}"/>
                  </a:ext>
                </a:extLst>
              </p14:cNvPr>
              <p14:cNvContentPartPr/>
              <p14:nvPr/>
            </p14:nvContentPartPr>
            <p14:xfrm>
              <a:off x="8628632" y="4829678"/>
              <a:ext cx="240120" cy="408960"/>
            </p14:xfrm>
          </p:contentPart>
        </mc:Choice>
        <mc:Fallback>
          <p:pic>
            <p:nvPicPr>
              <p:cNvPr id="221" name="Ink 220">
                <a:extLst>
                  <a:ext uri="{FF2B5EF4-FFF2-40B4-BE49-F238E27FC236}">
                    <a16:creationId xmlns:a16="http://schemas.microsoft.com/office/drawing/2014/main" id="{583E25CE-3EEC-4FD7-8FAA-67415EFD69D1}"/>
                  </a:ext>
                </a:extLst>
              </p:cNvPr>
              <p:cNvPicPr/>
              <p:nvPr/>
            </p:nvPicPr>
            <p:blipFill>
              <a:blip r:embed="rId131"/>
              <a:stretch>
                <a:fillRect/>
              </a:stretch>
            </p:blipFill>
            <p:spPr>
              <a:xfrm>
                <a:off x="8619992" y="4821038"/>
                <a:ext cx="25776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22" name="Ink 221">
                <a:extLst>
                  <a:ext uri="{FF2B5EF4-FFF2-40B4-BE49-F238E27FC236}">
                    <a16:creationId xmlns:a16="http://schemas.microsoft.com/office/drawing/2014/main" id="{3A64462A-35C5-47E7-A6CE-77B0B1D6302F}"/>
                  </a:ext>
                </a:extLst>
              </p14:cNvPr>
              <p14:cNvContentPartPr/>
              <p14:nvPr/>
            </p14:nvContentPartPr>
            <p14:xfrm>
              <a:off x="7751672" y="4799078"/>
              <a:ext cx="332280" cy="491760"/>
            </p14:xfrm>
          </p:contentPart>
        </mc:Choice>
        <mc:Fallback>
          <p:pic>
            <p:nvPicPr>
              <p:cNvPr id="222" name="Ink 221">
                <a:extLst>
                  <a:ext uri="{FF2B5EF4-FFF2-40B4-BE49-F238E27FC236}">
                    <a16:creationId xmlns:a16="http://schemas.microsoft.com/office/drawing/2014/main" id="{3A64462A-35C5-47E7-A6CE-77B0B1D6302F}"/>
                  </a:ext>
                </a:extLst>
              </p:cNvPr>
              <p:cNvPicPr/>
              <p:nvPr/>
            </p:nvPicPr>
            <p:blipFill>
              <a:blip r:embed="rId133"/>
              <a:stretch>
                <a:fillRect/>
              </a:stretch>
            </p:blipFill>
            <p:spPr>
              <a:xfrm>
                <a:off x="7742682" y="4790078"/>
                <a:ext cx="349901"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23" name="Ink 222">
                <a:extLst>
                  <a:ext uri="{FF2B5EF4-FFF2-40B4-BE49-F238E27FC236}">
                    <a16:creationId xmlns:a16="http://schemas.microsoft.com/office/drawing/2014/main" id="{89266476-BFF3-4B8F-B68C-F80CE17B4936}"/>
                  </a:ext>
                </a:extLst>
              </p14:cNvPr>
              <p14:cNvContentPartPr/>
              <p14:nvPr/>
            </p14:nvContentPartPr>
            <p14:xfrm>
              <a:off x="7103312" y="4772438"/>
              <a:ext cx="512640" cy="413280"/>
            </p14:xfrm>
          </p:contentPart>
        </mc:Choice>
        <mc:Fallback>
          <p:pic>
            <p:nvPicPr>
              <p:cNvPr id="223" name="Ink 222">
                <a:extLst>
                  <a:ext uri="{FF2B5EF4-FFF2-40B4-BE49-F238E27FC236}">
                    <a16:creationId xmlns:a16="http://schemas.microsoft.com/office/drawing/2014/main" id="{89266476-BFF3-4B8F-B68C-F80CE17B4936}"/>
                  </a:ext>
                </a:extLst>
              </p:cNvPr>
              <p:cNvPicPr/>
              <p:nvPr/>
            </p:nvPicPr>
            <p:blipFill>
              <a:blip r:embed="rId135"/>
              <a:stretch>
                <a:fillRect/>
              </a:stretch>
            </p:blipFill>
            <p:spPr>
              <a:xfrm>
                <a:off x="7094672" y="4763798"/>
                <a:ext cx="53028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28" name="Ink 227">
                <a:extLst>
                  <a:ext uri="{FF2B5EF4-FFF2-40B4-BE49-F238E27FC236}">
                    <a16:creationId xmlns:a16="http://schemas.microsoft.com/office/drawing/2014/main" id="{8E033FB3-FCC9-4DA4-BC6B-45DBF14880FA}"/>
                  </a:ext>
                </a:extLst>
              </p14:cNvPr>
              <p14:cNvContentPartPr/>
              <p14:nvPr/>
            </p14:nvContentPartPr>
            <p14:xfrm>
              <a:off x="9575432" y="4798358"/>
              <a:ext cx="131400" cy="408960"/>
            </p14:xfrm>
          </p:contentPart>
        </mc:Choice>
        <mc:Fallback>
          <p:pic>
            <p:nvPicPr>
              <p:cNvPr id="228" name="Ink 227">
                <a:extLst>
                  <a:ext uri="{FF2B5EF4-FFF2-40B4-BE49-F238E27FC236}">
                    <a16:creationId xmlns:a16="http://schemas.microsoft.com/office/drawing/2014/main" id="{8E033FB3-FCC9-4DA4-BC6B-45DBF14880FA}"/>
                  </a:ext>
                </a:extLst>
              </p:cNvPr>
              <p:cNvPicPr/>
              <p:nvPr/>
            </p:nvPicPr>
            <p:blipFill>
              <a:blip r:embed="rId137"/>
              <a:stretch>
                <a:fillRect/>
              </a:stretch>
            </p:blipFill>
            <p:spPr>
              <a:xfrm>
                <a:off x="9566792" y="4789718"/>
                <a:ext cx="14904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29" name="Ink 228">
                <a:extLst>
                  <a:ext uri="{FF2B5EF4-FFF2-40B4-BE49-F238E27FC236}">
                    <a16:creationId xmlns:a16="http://schemas.microsoft.com/office/drawing/2014/main" id="{9A8A62ED-F883-4135-BDD3-FC8EA2771F17}"/>
                  </a:ext>
                </a:extLst>
              </p14:cNvPr>
              <p14:cNvContentPartPr/>
              <p14:nvPr/>
            </p14:nvContentPartPr>
            <p14:xfrm>
              <a:off x="10213712" y="4815638"/>
              <a:ext cx="330120" cy="415080"/>
            </p14:xfrm>
          </p:contentPart>
        </mc:Choice>
        <mc:Fallback>
          <p:pic>
            <p:nvPicPr>
              <p:cNvPr id="229" name="Ink 228">
                <a:extLst>
                  <a:ext uri="{FF2B5EF4-FFF2-40B4-BE49-F238E27FC236}">
                    <a16:creationId xmlns:a16="http://schemas.microsoft.com/office/drawing/2014/main" id="{9A8A62ED-F883-4135-BDD3-FC8EA2771F17}"/>
                  </a:ext>
                </a:extLst>
              </p:cNvPr>
              <p:cNvPicPr/>
              <p:nvPr/>
            </p:nvPicPr>
            <p:blipFill>
              <a:blip r:embed="rId139"/>
              <a:stretch>
                <a:fillRect/>
              </a:stretch>
            </p:blipFill>
            <p:spPr>
              <a:xfrm>
                <a:off x="10205081" y="4806638"/>
                <a:ext cx="347741"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30" name="Ink 229">
                <a:extLst>
                  <a:ext uri="{FF2B5EF4-FFF2-40B4-BE49-F238E27FC236}">
                    <a16:creationId xmlns:a16="http://schemas.microsoft.com/office/drawing/2014/main" id="{2D55508B-E8A7-49E5-9B07-322A5ADF1A6E}"/>
                  </a:ext>
                </a:extLst>
              </p14:cNvPr>
              <p14:cNvContentPartPr/>
              <p14:nvPr/>
            </p14:nvContentPartPr>
            <p14:xfrm>
              <a:off x="9829232" y="4840838"/>
              <a:ext cx="246960" cy="380880"/>
            </p14:xfrm>
          </p:contentPart>
        </mc:Choice>
        <mc:Fallback>
          <p:pic>
            <p:nvPicPr>
              <p:cNvPr id="230" name="Ink 229">
                <a:extLst>
                  <a:ext uri="{FF2B5EF4-FFF2-40B4-BE49-F238E27FC236}">
                    <a16:creationId xmlns:a16="http://schemas.microsoft.com/office/drawing/2014/main" id="{2D55508B-E8A7-49E5-9B07-322A5ADF1A6E}"/>
                  </a:ext>
                </a:extLst>
              </p:cNvPr>
              <p:cNvPicPr/>
              <p:nvPr/>
            </p:nvPicPr>
            <p:blipFill>
              <a:blip r:embed="rId141"/>
              <a:stretch>
                <a:fillRect/>
              </a:stretch>
            </p:blipFill>
            <p:spPr>
              <a:xfrm>
                <a:off x="9820592" y="4831846"/>
                <a:ext cx="264600" cy="398503"/>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32" name="Ink 231">
                <a:extLst>
                  <a:ext uri="{FF2B5EF4-FFF2-40B4-BE49-F238E27FC236}">
                    <a16:creationId xmlns:a16="http://schemas.microsoft.com/office/drawing/2014/main" id="{903B3B2E-8FEC-4BF9-8537-22AAE4F5F2E9}"/>
                  </a:ext>
                </a:extLst>
              </p14:cNvPr>
              <p14:cNvContentPartPr/>
              <p14:nvPr/>
            </p14:nvContentPartPr>
            <p14:xfrm>
              <a:off x="3205952" y="5967998"/>
              <a:ext cx="21600" cy="102240"/>
            </p14:xfrm>
          </p:contentPart>
        </mc:Choice>
        <mc:Fallback>
          <p:pic>
            <p:nvPicPr>
              <p:cNvPr id="232" name="Ink 231">
                <a:extLst>
                  <a:ext uri="{FF2B5EF4-FFF2-40B4-BE49-F238E27FC236}">
                    <a16:creationId xmlns:a16="http://schemas.microsoft.com/office/drawing/2014/main" id="{903B3B2E-8FEC-4BF9-8537-22AAE4F5F2E9}"/>
                  </a:ext>
                </a:extLst>
              </p:cNvPr>
              <p:cNvPicPr/>
              <p:nvPr/>
            </p:nvPicPr>
            <p:blipFill>
              <a:blip r:embed="rId143"/>
              <a:stretch>
                <a:fillRect/>
              </a:stretch>
            </p:blipFill>
            <p:spPr>
              <a:xfrm>
                <a:off x="3196952" y="5959358"/>
                <a:ext cx="392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33" name="Ink 232">
                <a:extLst>
                  <a:ext uri="{FF2B5EF4-FFF2-40B4-BE49-F238E27FC236}">
                    <a16:creationId xmlns:a16="http://schemas.microsoft.com/office/drawing/2014/main" id="{F8C5985B-C5A0-498D-BF5F-E79A69DAE6B0}"/>
                  </a:ext>
                </a:extLst>
              </p14:cNvPr>
              <p14:cNvContentPartPr/>
              <p14:nvPr/>
            </p14:nvContentPartPr>
            <p14:xfrm>
              <a:off x="3341312" y="5625998"/>
              <a:ext cx="171000" cy="300600"/>
            </p14:xfrm>
          </p:contentPart>
        </mc:Choice>
        <mc:Fallback>
          <p:pic>
            <p:nvPicPr>
              <p:cNvPr id="233" name="Ink 232">
                <a:extLst>
                  <a:ext uri="{FF2B5EF4-FFF2-40B4-BE49-F238E27FC236}">
                    <a16:creationId xmlns:a16="http://schemas.microsoft.com/office/drawing/2014/main" id="{F8C5985B-C5A0-498D-BF5F-E79A69DAE6B0}"/>
                  </a:ext>
                </a:extLst>
              </p:cNvPr>
              <p:cNvPicPr/>
              <p:nvPr/>
            </p:nvPicPr>
            <p:blipFill>
              <a:blip r:embed="rId145"/>
              <a:stretch>
                <a:fillRect/>
              </a:stretch>
            </p:blipFill>
            <p:spPr>
              <a:xfrm>
                <a:off x="3332672" y="5617358"/>
                <a:ext cx="1886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34" name="Ink 233">
                <a:extLst>
                  <a:ext uri="{FF2B5EF4-FFF2-40B4-BE49-F238E27FC236}">
                    <a16:creationId xmlns:a16="http://schemas.microsoft.com/office/drawing/2014/main" id="{30174FF8-D5B4-4779-93EC-2EE101061495}"/>
                  </a:ext>
                </a:extLst>
              </p14:cNvPr>
              <p14:cNvContentPartPr/>
              <p14:nvPr/>
            </p14:nvContentPartPr>
            <p14:xfrm>
              <a:off x="3591512" y="5624198"/>
              <a:ext cx="137880" cy="358560"/>
            </p14:xfrm>
          </p:contentPart>
        </mc:Choice>
        <mc:Fallback>
          <p:pic>
            <p:nvPicPr>
              <p:cNvPr id="234" name="Ink 233">
                <a:extLst>
                  <a:ext uri="{FF2B5EF4-FFF2-40B4-BE49-F238E27FC236}">
                    <a16:creationId xmlns:a16="http://schemas.microsoft.com/office/drawing/2014/main" id="{30174FF8-D5B4-4779-93EC-2EE101061495}"/>
                  </a:ext>
                </a:extLst>
              </p:cNvPr>
              <p:cNvPicPr/>
              <p:nvPr/>
            </p:nvPicPr>
            <p:blipFill>
              <a:blip r:embed="rId147"/>
              <a:stretch>
                <a:fillRect/>
              </a:stretch>
            </p:blipFill>
            <p:spPr>
              <a:xfrm>
                <a:off x="3582872" y="5615558"/>
                <a:ext cx="15552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36" name="Ink 235">
                <a:extLst>
                  <a:ext uri="{FF2B5EF4-FFF2-40B4-BE49-F238E27FC236}">
                    <a16:creationId xmlns:a16="http://schemas.microsoft.com/office/drawing/2014/main" id="{D32948C0-9247-4ADE-BD90-B71E99FCBFB0}"/>
                  </a:ext>
                </a:extLst>
              </p14:cNvPr>
              <p14:cNvContentPartPr/>
              <p14:nvPr/>
            </p14:nvContentPartPr>
            <p14:xfrm>
              <a:off x="3835952" y="5990318"/>
              <a:ext cx="74520" cy="131400"/>
            </p14:xfrm>
          </p:contentPart>
        </mc:Choice>
        <mc:Fallback>
          <p:pic>
            <p:nvPicPr>
              <p:cNvPr id="236" name="Ink 235">
                <a:extLst>
                  <a:ext uri="{FF2B5EF4-FFF2-40B4-BE49-F238E27FC236}">
                    <a16:creationId xmlns:a16="http://schemas.microsoft.com/office/drawing/2014/main" id="{D32948C0-9247-4ADE-BD90-B71E99FCBFB0}"/>
                  </a:ext>
                </a:extLst>
              </p:cNvPr>
              <p:cNvPicPr/>
              <p:nvPr/>
            </p:nvPicPr>
            <p:blipFill>
              <a:blip r:embed="rId149"/>
              <a:stretch>
                <a:fillRect/>
              </a:stretch>
            </p:blipFill>
            <p:spPr>
              <a:xfrm>
                <a:off x="3826952" y="5981318"/>
                <a:ext cx="921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41" name="Ink 240">
                <a:extLst>
                  <a:ext uri="{FF2B5EF4-FFF2-40B4-BE49-F238E27FC236}">
                    <a16:creationId xmlns:a16="http://schemas.microsoft.com/office/drawing/2014/main" id="{CE2B2D8C-C667-456D-9DC5-2BA8C29E3708}"/>
                  </a:ext>
                </a:extLst>
              </p14:cNvPr>
              <p14:cNvContentPartPr/>
              <p14:nvPr/>
            </p14:nvContentPartPr>
            <p14:xfrm>
              <a:off x="4072472" y="5454278"/>
              <a:ext cx="142200" cy="509400"/>
            </p14:xfrm>
          </p:contentPart>
        </mc:Choice>
        <mc:Fallback>
          <p:pic>
            <p:nvPicPr>
              <p:cNvPr id="241" name="Ink 240">
                <a:extLst>
                  <a:ext uri="{FF2B5EF4-FFF2-40B4-BE49-F238E27FC236}">
                    <a16:creationId xmlns:a16="http://schemas.microsoft.com/office/drawing/2014/main" id="{CE2B2D8C-C667-456D-9DC5-2BA8C29E3708}"/>
                  </a:ext>
                </a:extLst>
              </p:cNvPr>
              <p:cNvPicPr/>
              <p:nvPr/>
            </p:nvPicPr>
            <p:blipFill>
              <a:blip r:embed="rId151"/>
              <a:stretch>
                <a:fillRect/>
              </a:stretch>
            </p:blipFill>
            <p:spPr>
              <a:xfrm>
                <a:off x="4063472" y="5445638"/>
                <a:ext cx="159840" cy="527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42" name="Ink 241">
                <a:extLst>
                  <a:ext uri="{FF2B5EF4-FFF2-40B4-BE49-F238E27FC236}">
                    <a16:creationId xmlns:a16="http://schemas.microsoft.com/office/drawing/2014/main" id="{0A8C80B9-BBAB-4E77-B398-79C496B89447}"/>
                  </a:ext>
                </a:extLst>
              </p14:cNvPr>
              <p14:cNvContentPartPr/>
              <p14:nvPr/>
            </p14:nvContentPartPr>
            <p14:xfrm>
              <a:off x="4325192" y="5565878"/>
              <a:ext cx="526320" cy="455760"/>
            </p14:xfrm>
          </p:contentPart>
        </mc:Choice>
        <mc:Fallback>
          <p:pic>
            <p:nvPicPr>
              <p:cNvPr id="242" name="Ink 241">
                <a:extLst>
                  <a:ext uri="{FF2B5EF4-FFF2-40B4-BE49-F238E27FC236}">
                    <a16:creationId xmlns:a16="http://schemas.microsoft.com/office/drawing/2014/main" id="{0A8C80B9-BBAB-4E77-B398-79C496B89447}"/>
                  </a:ext>
                </a:extLst>
              </p:cNvPr>
              <p:cNvPicPr/>
              <p:nvPr/>
            </p:nvPicPr>
            <p:blipFill>
              <a:blip r:embed="rId153"/>
              <a:stretch>
                <a:fillRect/>
              </a:stretch>
            </p:blipFill>
            <p:spPr>
              <a:xfrm>
                <a:off x="4316192" y="5557231"/>
                <a:ext cx="543960" cy="473414"/>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43" name="Ink 242">
                <a:extLst>
                  <a:ext uri="{FF2B5EF4-FFF2-40B4-BE49-F238E27FC236}">
                    <a16:creationId xmlns:a16="http://schemas.microsoft.com/office/drawing/2014/main" id="{380F9DD1-DA78-4B60-8D7C-0A186D21A6E6}"/>
                  </a:ext>
                </a:extLst>
              </p14:cNvPr>
              <p14:cNvContentPartPr/>
              <p14:nvPr/>
            </p14:nvContentPartPr>
            <p14:xfrm>
              <a:off x="2791592" y="5579918"/>
              <a:ext cx="310680" cy="414720"/>
            </p14:xfrm>
          </p:contentPart>
        </mc:Choice>
        <mc:Fallback>
          <p:pic>
            <p:nvPicPr>
              <p:cNvPr id="243" name="Ink 242">
                <a:extLst>
                  <a:ext uri="{FF2B5EF4-FFF2-40B4-BE49-F238E27FC236}">
                    <a16:creationId xmlns:a16="http://schemas.microsoft.com/office/drawing/2014/main" id="{380F9DD1-DA78-4B60-8D7C-0A186D21A6E6}"/>
                  </a:ext>
                </a:extLst>
              </p:cNvPr>
              <p:cNvPicPr/>
              <p:nvPr/>
            </p:nvPicPr>
            <p:blipFill>
              <a:blip r:embed="rId155"/>
              <a:stretch>
                <a:fillRect/>
              </a:stretch>
            </p:blipFill>
            <p:spPr>
              <a:xfrm>
                <a:off x="2782592" y="5571278"/>
                <a:ext cx="32832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50" name="Ink 249">
                <a:extLst>
                  <a:ext uri="{FF2B5EF4-FFF2-40B4-BE49-F238E27FC236}">
                    <a16:creationId xmlns:a16="http://schemas.microsoft.com/office/drawing/2014/main" id="{F078844E-0BC1-4745-A251-8C1539F94050}"/>
                  </a:ext>
                </a:extLst>
              </p14:cNvPr>
              <p14:cNvContentPartPr/>
              <p14:nvPr/>
            </p14:nvContentPartPr>
            <p14:xfrm>
              <a:off x="5513552" y="5473358"/>
              <a:ext cx="518760" cy="522360"/>
            </p14:xfrm>
          </p:contentPart>
        </mc:Choice>
        <mc:Fallback>
          <p:pic>
            <p:nvPicPr>
              <p:cNvPr id="250" name="Ink 249">
                <a:extLst>
                  <a:ext uri="{FF2B5EF4-FFF2-40B4-BE49-F238E27FC236}">
                    <a16:creationId xmlns:a16="http://schemas.microsoft.com/office/drawing/2014/main" id="{F078844E-0BC1-4745-A251-8C1539F94050}"/>
                  </a:ext>
                </a:extLst>
              </p:cNvPr>
              <p:cNvPicPr/>
              <p:nvPr/>
            </p:nvPicPr>
            <p:blipFill>
              <a:blip r:embed="rId157"/>
              <a:stretch>
                <a:fillRect/>
              </a:stretch>
            </p:blipFill>
            <p:spPr>
              <a:xfrm>
                <a:off x="5504552" y="5464718"/>
                <a:ext cx="53640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51" name="Ink 250">
                <a:extLst>
                  <a:ext uri="{FF2B5EF4-FFF2-40B4-BE49-F238E27FC236}">
                    <a16:creationId xmlns:a16="http://schemas.microsoft.com/office/drawing/2014/main" id="{8925D24C-C0D9-4B67-AE3C-82FB2A8B70B8}"/>
                  </a:ext>
                </a:extLst>
              </p14:cNvPr>
              <p14:cNvContentPartPr/>
              <p14:nvPr/>
            </p14:nvContentPartPr>
            <p14:xfrm>
              <a:off x="6125192" y="5530958"/>
              <a:ext cx="330120" cy="421200"/>
            </p14:xfrm>
          </p:contentPart>
        </mc:Choice>
        <mc:Fallback>
          <p:pic>
            <p:nvPicPr>
              <p:cNvPr id="251" name="Ink 250">
                <a:extLst>
                  <a:ext uri="{FF2B5EF4-FFF2-40B4-BE49-F238E27FC236}">
                    <a16:creationId xmlns:a16="http://schemas.microsoft.com/office/drawing/2014/main" id="{8925D24C-C0D9-4B67-AE3C-82FB2A8B70B8}"/>
                  </a:ext>
                </a:extLst>
              </p:cNvPr>
              <p:cNvPicPr/>
              <p:nvPr/>
            </p:nvPicPr>
            <p:blipFill>
              <a:blip r:embed="rId159"/>
              <a:stretch>
                <a:fillRect/>
              </a:stretch>
            </p:blipFill>
            <p:spPr>
              <a:xfrm>
                <a:off x="6116552" y="5521958"/>
                <a:ext cx="3477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52" name="Ink 251">
                <a:extLst>
                  <a:ext uri="{FF2B5EF4-FFF2-40B4-BE49-F238E27FC236}">
                    <a16:creationId xmlns:a16="http://schemas.microsoft.com/office/drawing/2014/main" id="{FBD8D05E-BC29-47D4-ABAA-C66408E2DECD}"/>
                  </a:ext>
                </a:extLst>
              </p14:cNvPr>
              <p14:cNvContentPartPr/>
              <p14:nvPr/>
            </p14:nvContentPartPr>
            <p14:xfrm>
              <a:off x="4978592" y="5552558"/>
              <a:ext cx="282960" cy="555480"/>
            </p14:xfrm>
          </p:contentPart>
        </mc:Choice>
        <mc:Fallback>
          <p:pic>
            <p:nvPicPr>
              <p:cNvPr id="252" name="Ink 251">
                <a:extLst>
                  <a:ext uri="{FF2B5EF4-FFF2-40B4-BE49-F238E27FC236}">
                    <a16:creationId xmlns:a16="http://schemas.microsoft.com/office/drawing/2014/main" id="{FBD8D05E-BC29-47D4-ABAA-C66408E2DECD}"/>
                  </a:ext>
                </a:extLst>
              </p:cNvPr>
              <p:cNvPicPr/>
              <p:nvPr/>
            </p:nvPicPr>
            <p:blipFill>
              <a:blip r:embed="rId161"/>
              <a:stretch>
                <a:fillRect/>
              </a:stretch>
            </p:blipFill>
            <p:spPr>
              <a:xfrm>
                <a:off x="4969603" y="5543558"/>
                <a:ext cx="300578" cy="573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53" name="Ink 252">
                <a:extLst>
                  <a:ext uri="{FF2B5EF4-FFF2-40B4-BE49-F238E27FC236}">
                    <a16:creationId xmlns:a16="http://schemas.microsoft.com/office/drawing/2014/main" id="{B25C1ED6-D624-4354-8C22-EC1D7B96810F}"/>
                  </a:ext>
                </a:extLst>
              </p14:cNvPr>
              <p14:cNvContentPartPr/>
              <p14:nvPr/>
            </p14:nvContentPartPr>
            <p14:xfrm>
              <a:off x="6622352" y="5900678"/>
              <a:ext cx="61560" cy="156600"/>
            </p14:xfrm>
          </p:contentPart>
        </mc:Choice>
        <mc:Fallback>
          <p:pic>
            <p:nvPicPr>
              <p:cNvPr id="253" name="Ink 252">
                <a:extLst>
                  <a:ext uri="{FF2B5EF4-FFF2-40B4-BE49-F238E27FC236}">
                    <a16:creationId xmlns:a16="http://schemas.microsoft.com/office/drawing/2014/main" id="{B25C1ED6-D624-4354-8C22-EC1D7B96810F}"/>
                  </a:ext>
                </a:extLst>
              </p:cNvPr>
              <p:cNvPicPr/>
              <p:nvPr/>
            </p:nvPicPr>
            <p:blipFill>
              <a:blip r:embed="rId163"/>
              <a:stretch>
                <a:fillRect/>
              </a:stretch>
            </p:blipFill>
            <p:spPr>
              <a:xfrm>
                <a:off x="6613352" y="5892038"/>
                <a:ext cx="792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59" name="Ink 258">
                <a:extLst>
                  <a:ext uri="{FF2B5EF4-FFF2-40B4-BE49-F238E27FC236}">
                    <a16:creationId xmlns:a16="http://schemas.microsoft.com/office/drawing/2014/main" id="{910EB066-BC61-4B93-A03B-2E3A68C402C7}"/>
                  </a:ext>
                </a:extLst>
              </p14:cNvPr>
              <p14:cNvContentPartPr/>
              <p14:nvPr/>
            </p14:nvContentPartPr>
            <p14:xfrm>
              <a:off x="7107272" y="5471918"/>
              <a:ext cx="416160" cy="505800"/>
            </p14:xfrm>
          </p:contentPart>
        </mc:Choice>
        <mc:Fallback>
          <p:pic>
            <p:nvPicPr>
              <p:cNvPr id="259" name="Ink 258">
                <a:extLst>
                  <a:ext uri="{FF2B5EF4-FFF2-40B4-BE49-F238E27FC236}">
                    <a16:creationId xmlns:a16="http://schemas.microsoft.com/office/drawing/2014/main" id="{910EB066-BC61-4B93-A03B-2E3A68C402C7}"/>
                  </a:ext>
                </a:extLst>
              </p:cNvPr>
              <p:cNvPicPr/>
              <p:nvPr/>
            </p:nvPicPr>
            <p:blipFill>
              <a:blip r:embed="rId165"/>
              <a:stretch>
                <a:fillRect/>
              </a:stretch>
            </p:blipFill>
            <p:spPr>
              <a:xfrm>
                <a:off x="7098632" y="5462918"/>
                <a:ext cx="43380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60" name="Ink 259">
                <a:extLst>
                  <a:ext uri="{FF2B5EF4-FFF2-40B4-BE49-F238E27FC236}">
                    <a16:creationId xmlns:a16="http://schemas.microsoft.com/office/drawing/2014/main" id="{BD188516-36E4-4C68-8979-1A188C08E927}"/>
                  </a:ext>
                </a:extLst>
              </p14:cNvPr>
              <p14:cNvContentPartPr/>
              <p14:nvPr/>
            </p14:nvContentPartPr>
            <p14:xfrm>
              <a:off x="7654832" y="5531318"/>
              <a:ext cx="342720" cy="357840"/>
            </p14:xfrm>
          </p:contentPart>
        </mc:Choice>
        <mc:Fallback>
          <p:pic>
            <p:nvPicPr>
              <p:cNvPr id="260" name="Ink 259">
                <a:extLst>
                  <a:ext uri="{FF2B5EF4-FFF2-40B4-BE49-F238E27FC236}">
                    <a16:creationId xmlns:a16="http://schemas.microsoft.com/office/drawing/2014/main" id="{BD188516-36E4-4C68-8979-1A188C08E927}"/>
                  </a:ext>
                </a:extLst>
              </p:cNvPr>
              <p:cNvPicPr/>
              <p:nvPr/>
            </p:nvPicPr>
            <p:blipFill>
              <a:blip r:embed="rId167"/>
              <a:stretch>
                <a:fillRect/>
              </a:stretch>
            </p:blipFill>
            <p:spPr>
              <a:xfrm>
                <a:off x="7646192" y="5522318"/>
                <a:ext cx="3603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61" name="Ink 260">
                <a:extLst>
                  <a:ext uri="{FF2B5EF4-FFF2-40B4-BE49-F238E27FC236}">
                    <a16:creationId xmlns:a16="http://schemas.microsoft.com/office/drawing/2014/main" id="{47CB6639-B944-4CBE-93E1-B4E6C0654F7A}"/>
                  </a:ext>
                </a:extLst>
              </p14:cNvPr>
              <p14:cNvContentPartPr/>
              <p14:nvPr/>
            </p14:nvContentPartPr>
            <p14:xfrm>
              <a:off x="8113832" y="5903558"/>
              <a:ext cx="36360" cy="116640"/>
            </p14:xfrm>
          </p:contentPart>
        </mc:Choice>
        <mc:Fallback>
          <p:pic>
            <p:nvPicPr>
              <p:cNvPr id="261" name="Ink 260">
                <a:extLst>
                  <a:ext uri="{FF2B5EF4-FFF2-40B4-BE49-F238E27FC236}">
                    <a16:creationId xmlns:a16="http://schemas.microsoft.com/office/drawing/2014/main" id="{47CB6639-B944-4CBE-93E1-B4E6C0654F7A}"/>
                  </a:ext>
                </a:extLst>
              </p:cNvPr>
              <p:cNvPicPr/>
              <p:nvPr/>
            </p:nvPicPr>
            <p:blipFill>
              <a:blip r:embed="rId169"/>
              <a:stretch>
                <a:fillRect/>
              </a:stretch>
            </p:blipFill>
            <p:spPr>
              <a:xfrm>
                <a:off x="8104832" y="5894918"/>
                <a:ext cx="540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76" name="Ink 275">
                <a:extLst>
                  <a:ext uri="{FF2B5EF4-FFF2-40B4-BE49-F238E27FC236}">
                    <a16:creationId xmlns:a16="http://schemas.microsoft.com/office/drawing/2014/main" id="{158C2F54-8D3A-4808-B956-155D776F7D74}"/>
                  </a:ext>
                </a:extLst>
              </p14:cNvPr>
              <p14:cNvContentPartPr/>
              <p14:nvPr/>
            </p14:nvContentPartPr>
            <p14:xfrm>
              <a:off x="8243432" y="5484878"/>
              <a:ext cx="546480" cy="491400"/>
            </p14:xfrm>
          </p:contentPart>
        </mc:Choice>
        <mc:Fallback>
          <p:pic>
            <p:nvPicPr>
              <p:cNvPr id="276" name="Ink 275">
                <a:extLst>
                  <a:ext uri="{FF2B5EF4-FFF2-40B4-BE49-F238E27FC236}">
                    <a16:creationId xmlns:a16="http://schemas.microsoft.com/office/drawing/2014/main" id="{158C2F54-8D3A-4808-B956-155D776F7D74}"/>
                  </a:ext>
                </a:extLst>
              </p:cNvPr>
              <p:cNvPicPr/>
              <p:nvPr/>
            </p:nvPicPr>
            <p:blipFill>
              <a:blip r:embed="rId171"/>
              <a:stretch>
                <a:fillRect/>
              </a:stretch>
            </p:blipFill>
            <p:spPr>
              <a:xfrm>
                <a:off x="8234786" y="5475878"/>
                <a:ext cx="564132"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77" name="Ink 276">
                <a:extLst>
                  <a:ext uri="{FF2B5EF4-FFF2-40B4-BE49-F238E27FC236}">
                    <a16:creationId xmlns:a16="http://schemas.microsoft.com/office/drawing/2014/main" id="{C5C86CBE-7B87-4DA2-98A2-13990ACCBE30}"/>
                  </a:ext>
                </a:extLst>
              </p14:cNvPr>
              <p14:cNvContentPartPr/>
              <p14:nvPr/>
            </p14:nvContentPartPr>
            <p14:xfrm>
              <a:off x="8911952" y="5522318"/>
              <a:ext cx="422280" cy="440280"/>
            </p14:xfrm>
          </p:contentPart>
        </mc:Choice>
        <mc:Fallback>
          <p:pic>
            <p:nvPicPr>
              <p:cNvPr id="277" name="Ink 276">
                <a:extLst>
                  <a:ext uri="{FF2B5EF4-FFF2-40B4-BE49-F238E27FC236}">
                    <a16:creationId xmlns:a16="http://schemas.microsoft.com/office/drawing/2014/main" id="{C5C86CBE-7B87-4DA2-98A2-13990ACCBE30}"/>
                  </a:ext>
                </a:extLst>
              </p:cNvPr>
              <p:cNvPicPr/>
              <p:nvPr/>
            </p:nvPicPr>
            <p:blipFill>
              <a:blip r:embed="rId173"/>
              <a:stretch>
                <a:fillRect/>
              </a:stretch>
            </p:blipFill>
            <p:spPr>
              <a:xfrm>
                <a:off x="8902952" y="5513678"/>
                <a:ext cx="43992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82" name="Ink 281">
                <a:extLst>
                  <a:ext uri="{FF2B5EF4-FFF2-40B4-BE49-F238E27FC236}">
                    <a16:creationId xmlns:a16="http://schemas.microsoft.com/office/drawing/2014/main" id="{B8C7E4D2-E894-4F8F-9907-1B723497A8F0}"/>
                  </a:ext>
                </a:extLst>
              </p14:cNvPr>
              <p14:cNvContentPartPr/>
              <p14:nvPr/>
            </p14:nvContentPartPr>
            <p14:xfrm>
              <a:off x="2597192" y="6249518"/>
              <a:ext cx="151200" cy="384840"/>
            </p14:xfrm>
          </p:contentPart>
        </mc:Choice>
        <mc:Fallback>
          <p:pic>
            <p:nvPicPr>
              <p:cNvPr id="282" name="Ink 281">
                <a:extLst>
                  <a:ext uri="{FF2B5EF4-FFF2-40B4-BE49-F238E27FC236}">
                    <a16:creationId xmlns:a16="http://schemas.microsoft.com/office/drawing/2014/main" id="{B8C7E4D2-E894-4F8F-9907-1B723497A8F0}"/>
                  </a:ext>
                </a:extLst>
              </p:cNvPr>
              <p:cNvPicPr/>
              <p:nvPr/>
            </p:nvPicPr>
            <p:blipFill>
              <a:blip r:embed="rId175"/>
              <a:stretch>
                <a:fillRect/>
              </a:stretch>
            </p:blipFill>
            <p:spPr>
              <a:xfrm>
                <a:off x="2588192" y="6240518"/>
                <a:ext cx="16884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83" name="Ink 282">
                <a:extLst>
                  <a:ext uri="{FF2B5EF4-FFF2-40B4-BE49-F238E27FC236}">
                    <a16:creationId xmlns:a16="http://schemas.microsoft.com/office/drawing/2014/main" id="{EC3345AE-E33F-4F1C-B4CD-479A436ABB04}"/>
                  </a:ext>
                </a:extLst>
              </p14:cNvPr>
              <p14:cNvContentPartPr/>
              <p14:nvPr/>
            </p14:nvContentPartPr>
            <p14:xfrm>
              <a:off x="3718232" y="6588278"/>
              <a:ext cx="46080" cy="121320"/>
            </p14:xfrm>
          </p:contentPart>
        </mc:Choice>
        <mc:Fallback>
          <p:pic>
            <p:nvPicPr>
              <p:cNvPr id="283" name="Ink 282">
                <a:extLst>
                  <a:ext uri="{FF2B5EF4-FFF2-40B4-BE49-F238E27FC236}">
                    <a16:creationId xmlns:a16="http://schemas.microsoft.com/office/drawing/2014/main" id="{EC3345AE-E33F-4F1C-B4CD-479A436ABB04}"/>
                  </a:ext>
                </a:extLst>
              </p:cNvPr>
              <p:cNvPicPr/>
              <p:nvPr/>
            </p:nvPicPr>
            <p:blipFill>
              <a:blip r:embed="rId177"/>
              <a:stretch>
                <a:fillRect/>
              </a:stretch>
            </p:blipFill>
            <p:spPr>
              <a:xfrm>
                <a:off x="3709592" y="6579638"/>
                <a:ext cx="637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87" name="Ink 286">
                <a:extLst>
                  <a:ext uri="{FF2B5EF4-FFF2-40B4-BE49-F238E27FC236}">
                    <a16:creationId xmlns:a16="http://schemas.microsoft.com/office/drawing/2014/main" id="{DEC5C6D2-6C0F-4970-90F5-77535652234C}"/>
                  </a:ext>
                </a:extLst>
              </p14:cNvPr>
              <p14:cNvContentPartPr/>
              <p14:nvPr/>
            </p14:nvContentPartPr>
            <p14:xfrm>
              <a:off x="3267872" y="6224678"/>
              <a:ext cx="366840" cy="370800"/>
            </p14:xfrm>
          </p:contentPart>
        </mc:Choice>
        <mc:Fallback>
          <p:pic>
            <p:nvPicPr>
              <p:cNvPr id="287" name="Ink 286">
                <a:extLst>
                  <a:ext uri="{FF2B5EF4-FFF2-40B4-BE49-F238E27FC236}">
                    <a16:creationId xmlns:a16="http://schemas.microsoft.com/office/drawing/2014/main" id="{DEC5C6D2-6C0F-4970-90F5-77535652234C}"/>
                  </a:ext>
                </a:extLst>
              </p:cNvPr>
              <p:cNvPicPr/>
              <p:nvPr/>
            </p:nvPicPr>
            <p:blipFill>
              <a:blip r:embed="rId179"/>
              <a:stretch>
                <a:fillRect/>
              </a:stretch>
            </p:blipFill>
            <p:spPr>
              <a:xfrm>
                <a:off x="3259232" y="6216038"/>
                <a:ext cx="38448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88" name="Ink 287">
                <a:extLst>
                  <a:ext uri="{FF2B5EF4-FFF2-40B4-BE49-F238E27FC236}">
                    <a16:creationId xmlns:a16="http://schemas.microsoft.com/office/drawing/2014/main" id="{A2677405-C196-4C6D-B22C-75A711952DD9}"/>
                  </a:ext>
                </a:extLst>
              </p14:cNvPr>
              <p14:cNvContentPartPr/>
              <p14:nvPr/>
            </p14:nvContentPartPr>
            <p14:xfrm>
              <a:off x="2841992" y="6252758"/>
              <a:ext cx="294120" cy="381960"/>
            </p14:xfrm>
          </p:contentPart>
        </mc:Choice>
        <mc:Fallback>
          <p:pic>
            <p:nvPicPr>
              <p:cNvPr id="288" name="Ink 287">
                <a:extLst>
                  <a:ext uri="{FF2B5EF4-FFF2-40B4-BE49-F238E27FC236}">
                    <a16:creationId xmlns:a16="http://schemas.microsoft.com/office/drawing/2014/main" id="{A2677405-C196-4C6D-B22C-75A711952DD9}"/>
                  </a:ext>
                </a:extLst>
              </p:cNvPr>
              <p:cNvPicPr/>
              <p:nvPr/>
            </p:nvPicPr>
            <p:blipFill>
              <a:blip r:embed="rId181"/>
              <a:stretch>
                <a:fillRect/>
              </a:stretch>
            </p:blipFill>
            <p:spPr>
              <a:xfrm>
                <a:off x="2833341" y="6244110"/>
                <a:ext cx="311782" cy="399617"/>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92" name="Ink 291">
                <a:extLst>
                  <a:ext uri="{FF2B5EF4-FFF2-40B4-BE49-F238E27FC236}">
                    <a16:creationId xmlns:a16="http://schemas.microsoft.com/office/drawing/2014/main" id="{E87ECED9-CBB1-4DF4-98A5-3B0E3F727427}"/>
                  </a:ext>
                </a:extLst>
              </p14:cNvPr>
              <p14:cNvContentPartPr/>
              <p14:nvPr/>
            </p14:nvContentPartPr>
            <p14:xfrm>
              <a:off x="5128352" y="6579278"/>
              <a:ext cx="35640" cy="106560"/>
            </p14:xfrm>
          </p:contentPart>
        </mc:Choice>
        <mc:Fallback>
          <p:pic>
            <p:nvPicPr>
              <p:cNvPr id="292" name="Ink 291">
                <a:extLst>
                  <a:ext uri="{FF2B5EF4-FFF2-40B4-BE49-F238E27FC236}">
                    <a16:creationId xmlns:a16="http://schemas.microsoft.com/office/drawing/2014/main" id="{E87ECED9-CBB1-4DF4-98A5-3B0E3F727427}"/>
                  </a:ext>
                </a:extLst>
              </p:cNvPr>
              <p:cNvPicPr/>
              <p:nvPr/>
            </p:nvPicPr>
            <p:blipFill>
              <a:blip r:embed="rId183"/>
              <a:stretch>
                <a:fillRect/>
              </a:stretch>
            </p:blipFill>
            <p:spPr>
              <a:xfrm>
                <a:off x="5119352" y="6570278"/>
                <a:ext cx="532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97" name="Ink 296">
                <a:extLst>
                  <a:ext uri="{FF2B5EF4-FFF2-40B4-BE49-F238E27FC236}">
                    <a16:creationId xmlns:a16="http://schemas.microsoft.com/office/drawing/2014/main" id="{7E01B530-B9F4-429D-84AF-13D34068D717}"/>
                  </a:ext>
                </a:extLst>
              </p14:cNvPr>
              <p14:cNvContentPartPr/>
              <p14:nvPr/>
            </p14:nvContentPartPr>
            <p14:xfrm>
              <a:off x="5404112" y="6235838"/>
              <a:ext cx="146880" cy="367200"/>
            </p14:xfrm>
          </p:contentPart>
        </mc:Choice>
        <mc:Fallback>
          <p:pic>
            <p:nvPicPr>
              <p:cNvPr id="297" name="Ink 296">
                <a:extLst>
                  <a:ext uri="{FF2B5EF4-FFF2-40B4-BE49-F238E27FC236}">
                    <a16:creationId xmlns:a16="http://schemas.microsoft.com/office/drawing/2014/main" id="{7E01B530-B9F4-429D-84AF-13D34068D717}"/>
                  </a:ext>
                </a:extLst>
              </p:cNvPr>
              <p:cNvPicPr/>
              <p:nvPr/>
            </p:nvPicPr>
            <p:blipFill>
              <a:blip r:embed="rId185"/>
              <a:stretch>
                <a:fillRect/>
              </a:stretch>
            </p:blipFill>
            <p:spPr>
              <a:xfrm>
                <a:off x="5395472" y="6227198"/>
                <a:ext cx="16452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98" name="Ink 297">
                <a:extLst>
                  <a:ext uri="{FF2B5EF4-FFF2-40B4-BE49-F238E27FC236}">
                    <a16:creationId xmlns:a16="http://schemas.microsoft.com/office/drawing/2014/main" id="{543DD799-CBDA-4E9D-8B5D-74661BFB554C}"/>
                  </a:ext>
                </a:extLst>
              </p14:cNvPr>
              <p14:cNvContentPartPr/>
              <p14:nvPr/>
            </p14:nvContentPartPr>
            <p14:xfrm>
              <a:off x="5991992" y="6172478"/>
              <a:ext cx="318960" cy="471960"/>
            </p14:xfrm>
          </p:contentPart>
        </mc:Choice>
        <mc:Fallback>
          <p:pic>
            <p:nvPicPr>
              <p:cNvPr id="298" name="Ink 297">
                <a:extLst>
                  <a:ext uri="{FF2B5EF4-FFF2-40B4-BE49-F238E27FC236}">
                    <a16:creationId xmlns:a16="http://schemas.microsoft.com/office/drawing/2014/main" id="{543DD799-CBDA-4E9D-8B5D-74661BFB554C}"/>
                  </a:ext>
                </a:extLst>
              </p:cNvPr>
              <p:cNvPicPr/>
              <p:nvPr/>
            </p:nvPicPr>
            <p:blipFill>
              <a:blip r:embed="rId187"/>
              <a:stretch>
                <a:fillRect/>
              </a:stretch>
            </p:blipFill>
            <p:spPr>
              <a:xfrm>
                <a:off x="5983352" y="6163478"/>
                <a:ext cx="33660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99" name="Ink 298">
                <a:extLst>
                  <a:ext uri="{FF2B5EF4-FFF2-40B4-BE49-F238E27FC236}">
                    <a16:creationId xmlns:a16="http://schemas.microsoft.com/office/drawing/2014/main" id="{8B339D88-625C-46D2-B81A-B66F1EE45788}"/>
                  </a:ext>
                </a:extLst>
              </p14:cNvPr>
              <p14:cNvContentPartPr/>
              <p14:nvPr/>
            </p14:nvContentPartPr>
            <p14:xfrm>
              <a:off x="5627312" y="6237638"/>
              <a:ext cx="278280" cy="365040"/>
            </p14:xfrm>
          </p:contentPart>
        </mc:Choice>
        <mc:Fallback>
          <p:pic>
            <p:nvPicPr>
              <p:cNvPr id="299" name="Ink 298">
                <a:extLst>
                  <a:ext uri="{FF2B5EF4-FFF2-40B4-BE49-F238E27FC236}">
                    <a16:creationId xmlns:a16="http://schemas.microsoft.com/office/drawing/2014/main" id="{8B339D88-625C-46D2-B81A-B66F1EE45788}"/>
                  </a:ext>
                </a:extLst>
              </p:cNvPr>
              <p:cNvPicPr/>
              <p:nvPr/>
            </p:nvPicPr>
            <p:blipFill>
              <a:blip r:embed="rId189"/>
              <a:stretch>
                <a:fillRect/>
              </a:stretch>
            </p:blipFill>
            <p:spPr>
              <a:xfrm>
                <a:off x="5618324" y="6228638"/>
                <a:ext cx="295897"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00" name="Ink 299">
                <a:extLst>
                  <a:ext uri="{FF2B5EF4-FFF2-40B4-BE49-F238E27FC236}">
                    <a16:creationId xmlns:a16="http://schemas.microsoft.com/office/drawing/2014/main" id="{20A1A2DF-10B8-4E9D-AF6B-32048266F58A}"/>
                  </a:ext>
                </a:extLst>
              </p14:cNvPr>
              <p14:cNvContentPartPr/>
              <p14:nvPr/>
            </p14:nvContentPartPr>
            <p14:xfrm>
              <a:off x="4028192" y="6218918"/>
              <a:ext cx="491760" cy="399240"/>
            </p14:xfrm>
          </p:contentPart>
        </mc:Choice>
        <mc:Fallback>
          <p:pic>
            <p:nvPicPr>
              <p:cNvPr id="300" name="Ink 299">
                <a:extLst>
                  <a:ext uri="{FF2B5EF4-FFF2-40B4-BE49-F238E27FC236}">
                    <a16:creationId xmlns:a16="http://schemas.microsoft.com/office/drawing/2014/main" id="{20A1A2DF-10B8-4E9D-AF6B-32048266F58A}"/>
                  </a:ext>
                </a:extLst>
              </p:cNvPr>
              <p:cNvPicPr/>
              <p:nvPr/>
            </p:nvPicPr>
            <p:blipFill>
              <a:blip r:embed="rId191"/>
              <a:stretch>
                <a:fillRect/>
              </a:stretch>
            </p:blipFill>
            <p:spPr>
              <a:xfrm>
                <a:off x="4019192" y="6210278"/>
                <a:ext cx="50940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01" name="Ink 300">
                <a:extLst>
                  <a:ext uri="{FF2B5EF4-FFF2-40B4-BE49-F238E27FC236}">
                    <a16:creationId xmlns:a16="http://schemas.microsoft.com/office/drawing/2014/main" id="{BD7514A7-33B4-4449-B64E-0AE0469F43AF}"/>
                  </a:ext>
                </a:extLst>
              </p14:cNvPr>
              <p14:cNvContentPartPr/>
              <p14:nvPr/>
            </p14:nvContentPartPr>
            <p14:xfrm>
              <a:off x="4629032" y="6225758"/>
              <a:ext cx="371520" cy="354240"/>
            </p14:xfrm>
          </p:contentPart>
        </mc:Choice>
        <mc:Fallback>
          <p:pic>
            <p:nvPicPr>
              <p:cNvPr id="301" name="Ink 300">
                <a:extLst>
                  <a:ext uri="{FF2B5EF4-FFF2-40B4-BE49-F238E27FC236}">
                    <a16:creationId xmlns:a16="http://schemas.microsoft.com/office/drawing/2014/main" id="{BD7514A7-33B4-4449-B64E-0AE0469F43AF}"/>
                  </a:ext>
                </a:extLst>
              </p:cNvPr>
              <p:cNvPicPr/>
              <p:nvPr/>
            </p:nvPicPr>
            <p:blipFill>
              <a:blip r:embed="rId193"/>
              <a:stretch>
                <a:fillRect/>
              </a:stretch>
            </p:blipFill>
            <p:spPr>
              <a:xfrm>
                <a:off x="4620392" y="6216758"/>
                <a:ext cx="38916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20" name="Ink 319">
                <a:extLst>
                  <a:ext uri="{FF2B5EF4-FFF2-40B4-BE49-F238E27FC236}">
                    <a16:creationId xmlns:a16="http://schemas.microsoft.com/office/drawing/2014/main" id="{DE641983-70B9-4848-9AE5-6725F3EBFD21}"/>
                  </a:ext>
                </a:extLst>
              </p14:cNvPr>
              <p14:cNvContentPartPr/>
              <p14:nvPr/>
            </p14:nvContentPartPr>
            <p14:xfrm>
              <a:off x="9444392" y="5458958"/>
              <a:ext cx="1626840" cy="1298880"/>
            </p14:xfrm>
          </p:contentPart>
        </mc:Choice>
        <mc:Fallback>
          <p:pic>
            <p:nvPicPr>
              <p:cNvPr id="320" name="Ink 319">
                <a:extLst>
                  <a:ext uri="{FF2B5EF4-FFF2-40B4-BE49-F238E27FC236}">
                    <a16:creationId xmlns:a16="http://schemas.microsoft.com/office/drawing/2014/main" id="{DE641983-70B9-4848-9AE5-6725F3EBFD21}"/>
                  </a:ext>
                </a:extLst>
              </p:cNvPr>
              <p:cNvPicPr/>
              <p:nvPr/>
            </p:nvPicPr>
            <p:blipFill>
              <a:blip r:embed="rId195"/>
              <a:stretch>
                <a:fillRect/>
              </a:stretch>
            </p:blipFill>
            <p:spPr>
              <a:xfrm>
                <a:off x="9435752" y="5450318"/>
                <a:ext cx="1644480" cy="1316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21" name="Ink 320">
                <a:extLst>
                  <a:ext uri="{FF2B5EF4-FFF2-40B4-BE49-F238E27FC236}">
                    <a16:creationId xmlns:a16="http://schemas.microsoft.com/office/drawing/2014/main" id="{3EC43589-9827-4ECD-8892-8837E4D9E804}"/>
                  </a:ext>
                </a:extLst>
              </p14:cNvPr>
              <p14:cNvContentPartPr/>
              <p14:nvPr/>
            </p14:nvContentPartPr>
            <p14:xfrm>
              <a:off x="8762552" y="6248078"/>
              <a:ext cx="507960" cy="357480"/>
            </p14:xfrm>
          </p:contentPart>
        </mc:Choice>
        <mc:Fallback>
          <p:pic>
            <p:nvPicPr>
              <p:cNvPr id="321" name="Ink 320">
                <a:extLst>
                  <a:ext uri="{FF2B5EF4-FFF2-40B4-BE49-F238E27FC236}">
                    <a16:creationId xmlns:a16="http://schemas.microsoft.com/office/drawing/2014/main" id="{3EC43589-9827-4ECD-8892-8837E4D9E804}"/>
                  </a:ext>
                </a:extLst>
              </p:cNvPr>
              <p:cNvPicPr/>
              <p:nvPr/>
            </p:nvPicPr>
            <p:blipFill>
              <a:blip r:embed="rId197"/>
              <a:stretch>
                <a:fillRect/>
              </a:stretch>
            </p:blipFill>
            <p:spPr>
              <a:xfrm>
                <a:off x="8753552" y="6239438"/>
                <a:ext cx="5256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22" name="Ink 321">
                <a:extLst>
                  <a:ext uri="{FF2B5EF4-FFF2-40B4-BE49-F238E27FC236}">
                    <a16:creationId xmlns:a16="http://schemas.microsoft.com/office/drawing/2014/main" id="{3502B8BA-72F4-4F13-96E4-733AF1E653D6}"/>
                  </a:ext>
                </a:extLst>
              </p14:cNvPr>
              <p14:cNvContentPartPr/>
              <p14:nvPr/>
            </p14:nvContentPartPr>
            <p14:xfrm>
              <a:off x="8256752" y="6223238"/>
              <a:ext cx="411480" cy="382680"/>
            </p14:xfrm>
          </p:contentPart>
        </mc:Choice>
        <mc:Fallback>
          <p:pic>
            <p:nvPicPr>
              <p:cNvPr id="322" name="Ink 321">
                <a:extLst>
                  <a:ext uri="{FF2B5EF4-FFF2-40B4-BE49-F238E27FC236}">
                    <a16:creationId xmlns:a16="http://schemas.microsoft.com/office/drawing/2014/main" id="{3502B8BA-72F4-4F13-96E4-733AF1E653D6}"/>
                  </a:ext>
                </a:extLst>
              </p:cNvPr>
              <p:cNvPicPr/>
              <p:nvPr/>
            </p:nvPicPr>
            <p:blipFill>
              <a:blip r:embed="rId199"/>
              <a:stretch>
                <a:fillRect/>
              </a:stretch>
            </p:blipFill>
            <p:spPr>
              <a:xfrm>
                <a:off x="8247752" y="6214590"/>
                <a:ext cx="429120" cy="400337"/>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23" name="Ink 322">
                <a:extLst>
                  <a:ext uri="{FF2B5EF4-FFF2-40B4-BE49-F238E27FC236}">
                    <a16:creationId xmlns:a16="http://schemas.microsoft.com/office/drawing/2014/main" id="{03D7779D-2FB5-4603-A215-AC595A22269E}"/>
                  </a:ext>
                </a:extLst>
              </p14:cNvPr>
              <p14:cNvContentPartPr/>
              <p14:nvPr/>
            </p14:nvContentPartPr>
            <p14:xfrm>
              <a:off x="7167032" y="6197678"/>
              <a:ext cx="517320" cy="483840"/>
            </p14:xfrm>
          </p:contentPart>
        </mc:Choice>
        <mc:Fallback>
          <p:pic>
            <p:nvPicPr>
              <p:cNvPr id="323" name="Ink 322">
                <a:extLst>
                  <a:ext uri="{FF2B5EF4-FFF2-40B4-BE49-F238E27FC236}">
                    <a16:creationId xmlns:a16="http://schemas.microsoft.com/office/drawing/2014/main" id="{03D7779D-2FB5-4603-A215-AC595A22269E}"/>
                  </a:ext>
                </a:extLst>
              </p:cNvPr>
              <p:cNvPicPr/>
              <p:nvPr/>
            </p:nvPicPr>
            <p:blipFill>
              <a:blip r:embed="rId201"/>
              <a:stretch>
                <a:fillRect/>
              </a:stretch>
            </p:blipFill>
            <p:spPr>
              <a:xfrm>
                <a:off x="7158386" y="6189038"/>
                <a:ext cx="534972"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24" name="Ink 323">
                <a:extLst>
                  <a:ext uri="{FF2B5EF4-FFF2-40B4-BE49-F238E27FC236}">
                    <a16:creationId xmlns:a16="http://schemas.microsoft.com/office/drawing/2014/main" id="{63AA1E0F-8139-4756-A2AE-E1FDB5650D25}"/>
                  </a:ext>
                </a:extLst>
              </p14:cNvPr>
              <p14:cNvContentPartPr/>
              <p14:nvPr/>
            </p14:nvContentPartPr>
            <p14:xfrm>
              <a:off x="7770032" y="6246278"/>
              <a:ext cx="339480" cy="335160"/>
            </p14:xfrm>
          </p:contentPart>
        </mc:Choice>
        <mc:Fallback>
          <p:pic>
            <p:nvPicPr>
              <p:cNvPr id="324" name="Ink 323">
                <a:extLst>
                  <a:ext uri="{FF2B5EF4-FFF2-40B4-BE49-F238E27FC236}">
                    <a16:creationId xmlns:a16="http://schemas.microsoft.com/office/drawing/2014/main" id="{63AA1E0F-8139-4756-A2AE-E1FDB5650D25}"/>
                  </a:ext>
                </a:extLst>
              </p:cNvPr>
              <p:cNvPicPr/>
              <p:nvPr/>
            </p:nvPicPr>
            <p:blipFill>
              <a:blip r:embed="rId203"/>
              <a:stretch>
                <a:fillRect/>
              </a:stretch>
            </p:blipFill>
            <p:spPr>
              <a:xfrm>
                <a:off x="7761032" y="6237638"/>
                <a:ext cx="3571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27" name="Ink 326">
                <a:extLst>
                  <a:ext uri="{FF2B5EF4-FFF2-40B4-BE49-F238E27FC236}">
                    <a16:creationId xmlns:a16="http://schemas.microsoft.com/office/drawing/2014/main" id="{2440C4D6-F631-42F5-985A-547AA454427E}"/>
                  </a:ext>
                </a:extLst>
              </p14:cNvPr>
              <p14:cNvContentPartPr/>
              <p14:nvPr/>
            </p14:nvContentPartPr>
            <p14:xfrm>
              <a:off x="1954232" y="4779278"/>
              <a:ext cx="474480" cy="1874520"/>
            </p14:xfrm>
          </p:contentPart>
        </mc:Choice>
        <mc:Fallback>
          <p:pic>
            <p:nvPicPr>
              <p:cNvPr id="327" name="Ink 326">
                <a:extLst>
                  <a:ext uri="{FF2B5EF4-FFF2-40B4-BE49-F238E27FC236}">
                    <a16:creationId xmlns:a16="http://schemas.microsoft.com/office/drawing/2014/main" id="{2440C4D6-F631-42F5-985A-547AA454427E}"/>
                  </a:ext>
                </a:extLst>
              </p:cNvPr>
              <p:cNvPicPr/>
              <p:nvPr/>
            </p:nvPicPr>
            <p:blipFill>
              <a:blip r:embed="rId205"/>
              <a:stretch>
                <a:fillRect/>
              </a:stretch>
            </p:blipFill>
            <p:spPr>
              <a:xfrm>
                <a:off x="1945232" y="4770276"/>
                <a:ext cx="492120" cy="1892163"/>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33" name="Ink 332">
                <a:extLst>
                  <a:ext uri="{FF2B5EF4-FFF2-40B4-BE49-F238E27FC236}">
                    <a16:creationId xmlns:a16="http://schemas.microsoft.com/office/drawing/2014/main" id="{80B91BE7-7811-423B-B9B4-0F45A2C0E6D2}"/>
                  </a:ext>
                </a:extLst>
              </p14:cNvPr>
              <p14:cNvContentPartPr/>
              <p14:nvPr/>
            </p14:nvContentPartPr>
            <p14:xfrm>
              <a:off x="4495112" y="4323518"/>
              <a:ext cx="171360" cy="222120"/>
            </p14:xfrm>
          </p:contentPart>
        </mc:Choice>
        <mc:Fallback>
          <p:pic>
            <p:nvPicPr>
              <p:cNvPr id="333" name="Ink 332">
                <a:extLst>
                  <a:ext uri="{FF2B5EF4-FFF2-40B4-BE49-F238E27FC236}">
                    <a16:creationId xmlns:a16="http://schemas.microsoft.com/office/drawing/2014/main" id="{80B91BE7-7811-423B-B9B4-0F45A2C0E6D2}"/>
                  </a:ext>
                </a:extLst>
              </p:cNvPr>
              <p:cNvPicPr/>
              <p:nvPr/>
            </p:nvPicPr>
            <p:blipFill>
              <a:blip r:embed="rId207"/>
              <a:stretch>
                <a:fillRect/>
              </a:stretch>
            </p:blipFill>
            <p:spPr>
              <a:xfrm>
                <a:off x="4486472" y="4314518"/>
                <a:ext cx="189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340" name="Ink 339">
                <a:extLst>
                  <a:ext uri="{FF2B5EF4-FFF2-40B4-BE49-F238E27FC236}">
                    <a16:creationId xmlns:a16="http://schemas.microsoft.com/office/drawing/2014/main" id="{9B95BF4D-F910-4370-ABA0-440027CE2DB4}"/>
                  </a:ext>
                </a:extLst>
              </p14:cNvPr>
              <p14:cNvContentPartPr/>
              <p14:nvPr/>
            </p14:nvContentPartPr>
            <p14:xfrm>
              <a:off x="6506792" y="4525478"/>
              <a:ext cx="28800" cy="9720"/>
            </p14:xfrm>
          </p:contentPart>
        </mc:Choice>
        <mc:Fallback>
          <p:pic>
            <p:nvPicPr>
              <p:cNvPr id="340" name="Ink 339">
                <a:extLst>
                  <a:ext uri="{FF2B5EF4-FFF2-40B4-BE49-F238E27FC236}">
                    <a16:creationId xmlns:a16="http://schemas.microsoft.com/office/drawing/2014/main" id="{9B95BF4D-F910-4370-ABA0-440027CE2DB4}"/>
                  </a:ext>
                </a:extLst>
              </p:cNvPr>
              <p:cNvPicPr/>
              <p:nvPr/>
            </p:nvPicPr>
            <p:blipFill>
              <a:blip r:embed="rId209"/>
              <a:stretch>
                <a:fillRect/>
              </a:stretch>
            </p:blipFill>
            <p:spPr>
              <a:xfrm>
                <a:off x="6498152" y="4516478"/>
                <a:ext cx="464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41" name="Ink 340">
                <a:extLst>
                  <a:ext uri="{FF2B5EF4-FFF2-40B4-BE49-F238E27FC236}">
                    <a16:creationId xmlns:a16="http://schemas.microsoft.com/office/drawing/2014/main" id="{6C540290-E431-4F16-A66E-82C4A8203F08}"/>
                  </a:ext>
                </a:extLst>
              </p14:cNvPr>
              <p14:cNvContentPartPr/>
              <p14:nvPr/>
            </p14:nvContentPartPr>
            <p14:xfrm>
              <a:off x="4786712" y="4254398"/>
              <a:ext cx="1618560" cy="298800"/>
            </p14:xfrm>
          </p:contentPart>
        </mc:Choice>
        <mc:Fallback>
          <p:pic>
            <p:nvPicPr>
              <p:cNvPr id="341" name="Ink 340">
                <a:extLst>
                  <a:ext uri="{FF2B5EF4-FFF2-40B4-BE49-F238E27FC236}">
                    <a16:creationId xmlns:a16="http://schemas.microsoft.com/office/drawing/2014/main" id="{6C540290-E431-4F16-A66E-82C4A8203F08}"/>
                  </a:ext>
                </a:extLst>
              </p:cNvPr>
              <p:cNvPicPr/>
              <p:nvPr/>
            </p:nvPicPr>
            <p:blipFill>
              <a:blip r:embed="rId211"/>
              <a:stretch>
                <a:fillRect/>
              </a:stretch>
            </p:blipFill>
            <p:spPr>
              <a:xfrm>
                <a:off x="4777714" y="4245398"/>
                <a:ext cx="1636196"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42" name="Ink 341">
                <a:extLst>
                  <a:ext uri="{FF2B5EF4-FFF2-40B4-BE49-F238E27FC236}">
                    <a16:creationId xmlns:a16="http://schemas.microsoft.com/office/drawing/2014/main" id="{F0FEA4F9-5777-449F-B13B-CF39FFBC5645}"/>
                  </a:ext>
                </a:extLst>
              </p14:cNvPr>
              <p14:cNvContentPartPr/>
              <p14:nvPr/>
            </p14:nvContentPartPr>
            <p14:xfrm>
              <a:off x="3925232" y="4265558"/>
              <a:ext cx="277560" cy="328680"/>
            </p14:xfrm>
          </p:contentPart>
        </mc:Choice>
        <mc:Fallback>
          <p:pic>
            <p:nvPicPr>
              <p:cNvPr id="342" name="Ink 341">
                <a:extLst>
                  <a:ext uri="{FF2B5EF4-FFF2-40B4-BE49-F238E27FC236}">
                    <a16:creationId xmlns:a16="http://schemas.microsoft.com/office/drawing/2014/main" id="{F0FEA4F9-5777-449F-B13B-CF39FFBC5645}"/>
                  </a:ext>
                </a:extLst>
              </p:cNvPr>
              <p:cNvPicPr/>
              <p:nvPr/>
            </p:nvPicPr>
            <p:blipFill>
              <a:blip r:embed="rId213"/>
              <a:stretch>
                <a:fillRect/>
              </a:stretch>
            </p:blipFill>
            <p:spPr>
              <a:xfrm>
                <a:off x="3916244" y="4256918"/>
                <a:ext cx="295177"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43" name="Ink 342">
                <a:extLst>
                  <a:ext uri="{FF2B5EF4-FFF2-40B4-BE49-F238E27FC236}">
                    <a16:creationId xmlns:a16="http://schemas.microsoft.com/office/drawing/2014/main" id="{679E9113-35BB-4519-B6D8-0A8745C280CF}"/>
                  </a:ext>
                </a:extLst>
              </p14:cNvPr>
              <p14:cNvContentPartPr/>
              <p14:nvPr/>
            </p14:nvContentPartPr>
            <p14:xfrm>
              <a:off x="3410792" y="4248278"/>
              <a:ext cx="249840" cy="317160"/>
            </p14:xfrm>
          </p:contentPart>
        </mc:Choice>
        <mc:Fallback>
          <p:pic>
            <p:nvPicPr>
              <p:cNvPr id="343" name="Ink 342">
                <a:extLst>
                  <a:ext uri="{FF2B5EF4-FFF2-40B4-BE49-F238E27FC236}">
                    <a16:creationId xmlns:a16="http://schemas.microsoft.com/office/drawing/2014/main" id="{679E9113-35BB-4519-B6D8-0A8745C280CF}"/>
                  </a:ext>
                </a:extLst>
              </p:cNvPr>
              <p:cNvPicPr/>
              <p:nvPr/>
            </p:nvPicPr>
            <p:blipFill>
              <a:blip r:embed="rId215"/>
              <a:stretch>
                <a:fillRect/>
              </a:stretch>
            </p:blipFill>
            <p:spPr>
              <a:xfrm>
                <a:off x="3401792" y="4239278"/>
                <a:ext cx="2674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47" name="Ink 346">
                <a:extLst>
                  <a:ext uri="{FF2B5EF4-FFF2-40B4-BE49-F238E27FC236}">
                    <a16:creationId xmlns:a16="http://schemas.microsoft.com/office/drawing/2014/main" id="{1664C555-FEBB-4ECC-BB72-293E62E2A631}"/>
                  </a:ext>
                </a:extLst>
              </p14:cNvPr>
              <p14:cNvContentPartPr/>
              <p14:nvPr/>
            </p14:nvContentPartPr>
            <p14:xfrm>
              <a:off x="7995032" y="1842398"/>
              <a:ext cx="495720" cy="474120"/>
            </p14:xfrm>
          </p:contentPart>
        </mc:Choice>
        <mc:Fallback>
          <p:pic>
            <p:nvPicPr>
              <p:cNvPr id="347" name="Ink 346">
                <a:extLst>
                  <a:ext uri="{FF2B5EF4-FFF2-40B4-BE49-F238E27FC236}">
                    <a16:creationId xmlns:a16="http://schemas.microsoft.com/office/drawing/2014/main" id="{1664C555-FEBB-4ECC-BB72-293E62E2A631}"/>
                  </a:ext>
                </a:extLst>
              </p:cNvPr>
              <p:cNvPicPr/>
              <p:nvPr/>
            </p:nvPicPr>
            <p:blipFill>
              <a:blip r:embed="rId217"/>
              <a:stretch>
                <a:fillRect/>
              </a:stretch>
            </p:blipFill>
            <p:spPr>
              <a:xfrm>
                <a:off x="7986392" y="1833398"/>
                <a:ext cx="51336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48" name="Ink 347">
                <a:extLst>
                  <a:ext uri="{FF2B5EF4-FFF2-40B4-BE49-F238E27FC236}">
                    <a16:creationId xmlns:a16="http://schemas.microsoft.com/office/drawing/2014/main" id="{1BA567B4-9C42-47D1-9E3D-11B1DCA2109C}"/>
                  </a:ext>
                </a:extLst>
              </p14:cNvPr>
              <p14:cNvContentPartPr/>
              <p14:nvPr/>
            </p14:nvContentPartPr>
            <p14:xfrm>
              <a:off x="9787472" y="1800278"/>
              <a:ext cx="105120" cy="617040"/>
            </p14:xfrm>
          </p:contentPart>
        </mc:Choice>
        <mc:Fallback>
          <p:pic>
            <p:nvPicPr>
              <p:cNvPr id="348" name="Ink 347">
                <a:extLst>
                  <a:ext uri="{FF2B5EF4-FFF2-40B4-BE49-F238E27FC236}">
                    <a16:creationId xmlns:a16="http://schemas.microsoft.com/office/drawing/2014/main" id="{1BA567B4-9C42-47D1-9E3D-11B1DCA2109C}"/>
                  </a:ext>
                </a:extLst>
              </p:cNvPr>
              <p:cNvPicPr/>
              <p:nvPr/>
            </p:nvPicPr>
            <p:blipFill>
              <a:blip r:embed="rId219"/>
              <a:stretch>
                <a:fillRect/>
              </a:stretch>
            </p:blipFill>
            <p:spPr>
              <a:xfrm>
                <a:off x="9778832" y="1791278"/>
                <a:ext cx="12276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59" name="Ink 358">
                <a:extLst>
                  <a:ext uri="{FF2B5EF4-FFF2-40B4-BE49-F238E27FC236}">
                    <a16:creationId xmlns:a16="http://schemas.microsoft.com/office/drawing/2014/main" id="{3F9F4DBC-34EB-4260-838F-2FBEEB6EF296}"/>
                  </a:ext>
                </a:extLst>
              </p14:cNvPr>
              <p14:cNvContentPartPr/>
              <p14:nvPr/>
            </p14:nvContentPartPr>
            <p14:xfrm>
              <a:off x="10186712" y="1840958"/>
              <a:ext cx="2001960" cy="693360"/>
            </p14:xfrm>
          </p:contentPart>
        </mc:Choice>
        <mc:Fallback>
          <p:pic>
            <p:nvPicPr>
              <p:cNvPr id="359" name="Ink 358">
                <a:extLst>
                  <a:ext uri="{FF2B5EF4-FFF2-40B4-BE49-F238E27FC236}">
                    <a16:creationId xmlns:a16="http://schemas.microsoft.com/office/drawing/2014/main" id="{3F9F4DBC-34EB-4260-838F-2FBEEB6EF296}"/>
                  </a:ext>
                </a:extLst>
              </p:cNvPr>
              <p:cNvPicPr/>
              <p:nvPr/>
            </p:nvPicPr>
            <p:blipFill>
              <a:blip r:embed="rId221"/>
              <a:stretch>
                <a:fillRect/>
              </a:stretch>
            </p:blipFill>
            <p:spPr>
              <a:xfrm>
                <a:off x="10178070" y="1831958"/>
                <a:ext cx="2019603"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65" name="Ink 364">
                <a:extLst>
                  <a:ext uri="{FF2B5EF4-FFF2-40B4-BE49-F238E27FC236}">
                    <a16:creationId xmlns:a16="http://schemas.microsoft.com/office/drawing/2014/main" id="{9DB0B212-20E8-4FF7-A686-390ED729AB6B}"/>
                  </a:ext>
                </a:extLst>
              </p14:cNvPr>
              <p14:cNvContentPartPr/>
              <p14:nvPr/>
            </p14:nvContentPartPr>
            <p14:xfrm>
              <a:off x="9153872" y="2035358"/>
              <a:ext cx="471240" cy="200160"/>
            </p14:xfrm>
          </p:contentPart>
        </mc:Choice>
        <mc:Fallback>
          <p:pic>
            <p:nvPicPr>
              <p:cNvPr id="365" name="Ink 364">
                <a:extLst>
                  <a:ext uri="{FF2B5EF4-FFF2-40B4-BE49-F238E27FC236}">
                    <a16:creationId xmlns:a16="http://schemas.microsoft.com/office/drawing/2014/main" id="{9DB0B212-20E8-4FF7-A686-390ED729AB6B}"/>
                  </a:ext>
                </a:extLst>
              </p:cNvPr>
              <p:cNvPicPr/>
              <p:nvPr/>
            </p:nvPicPr>
            <p:blipFill>
              <a:blip r:embed="rId223"/>
              <a:stretch>
                <a:fillRect/>
              </a:stretch>
            </p:blipFill>
            <p:spPr>
              <a:xfrm>
                <a:off x="9145232" y="2026718"/>
                <a:ext cx="488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66" name="Ink 365">
                <a:extLst>
                  <a:ext uri="{FF2B5EF4-FFF2-40B4-BE49-F238E27FC236}">
                    <a16:creationId xmlns:a16="http://schemas.microsoft.com/office/drawing/2014/main" id="{CE66A073-8576-4B1D-8000-86F29D29F1E9}"/>
                  </a:ext>
                </a:extLst>
              </p14:cNvPr>
              <p14:cNvContentPartPr/>
              <p14:nvPr/>
            </p14:nvContentPartPr>
            <p14:xfrm>
              <a:off x="8615312" y="1906478"/>
              <a:ext cx="423720" cy="346320"/>
            </p14:xfrm>
          </p:contentPart>
        </mc:Choice>
        <mc:Fallback>
          <p:pic>
            <p:nvPicPr>
              <p:cNvPr id="366" name="Ink 365">
                <a:extLst>
                  <a:ext uri="{FF2B5EF4-FFF2-40B4-BE49-F238E27FC236}">
                    <a16:creationId xmlns:a16="http://schemas.microsoft.com/office/drawing/2014/main" id="{CE66A073-8576-4B1D-8000-86F29D29F1E9}"/>
                  </a:ext>
                </a:extLst>
              </p:cNvPr>
              <p:cNvPicPr/>
              <p:nvPr/>
            </p:nvPicPr>
            <p:blipFill>
              <a:blip r:embed="rId225"/>
              <a:stretch>
                <a:fillRect/>
              </a:stretch>
            </p:blipFill>
            <p:spPr>
              <a:xfrm>
                <a:off x="8606312" y="1897838"/>
                <a:ext cx="44136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94" name="Ink 393">
                <a:extLst>
                  <a:ext uri="{FF2B5EF4-FFF2-40B4-BE49-F238E27FC236}">
                    <a16:creationId xmlns:a16="http://schemas.microsoft.com/office/drawing/2014/main" id="{951614D6-9A9C-4997-9D9B-B282FB321873}"/>
                  </a:ext>
                </a:extLst>
              </p14:cNvPr>
              <p14:cNvContentPartPr/>
              <p14:nvPr/>
            </p14:nvContentPartPr>
            <p14:xfrm>
              <a:off x="10986632" y="4286078"/>
              <a:ext cx="1194120" cy="409680"/>
            </p14:xfrm>
          </p:contentPart>
        </mc:Choice>
        <mc:Fallback>
          <p:pic>
            <p:nvPicPr>
              <p:cNvPr id="394" name="Ink 393">
                <a:extLst>
                  <a:ext uri="{FF2B5EF4-FFF2-40B4-BE49-F238E27FC236}">
                    <a16:creationId xmlns:a16="http://schemas.microsoft.com/office/drawing/2014/main" id="{951614D6-9A9C-4997-9D9B-B282FB321873}"/>
                  </a:ext>
                </a:extLst>
              </p:cNvPr>
              <p:cNvPicPr/>
              <p:nvPr/>
            </p:nvPicPr>
            <p:blipFill>
              <a:blip r:embed="rId227"/>
              <a:stretch>
                <a:fillRect/>
              </a:stretch>
            </p:blipFill>
            <p:spPr>
              <a:xfrm>
                <a:off x="10977632" y="4277438"/>
                <a:ext cx="12117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95" name="Ink 394">
                <a:extLst>
                  <a:ext uri="{FF2B5EF4-FFF2-40B4-BE49-F238E27FC236}">
                    <a16:creationId xmlns:a16="http://schemas.microsoft.com/office/drawing/2014/main" id="{E821C361-E997-4CDB-9D0C-56FAE0B4C7C8}"/>
                  </a:ext>
                </a:extLst>
              </p14:cNvPr>
              <p14:cNvContentPartPr/>
              <p14:nvPr/>
            </p14:nvContentPartPr>
            <p14:xfrm>
              <a:off x="2323232" y="3360158"/>
              <a:ext cx="767160" cy="344160"/>
            </p14:xfrm>
          </p:contentPart>
        </mc:Choice>
        <mc:Fallback>
          <p:pic>
            <p:nvPicPr>
              <p:cNvPr id="395" name="Ink 394">
                <a:extLst>
                  <a:ext uri="{FF2B5EF4-FFF2-40B4-BE49-F238E27FC236}">
                    <a16:creationId xmlns:a16="http://schemas.microsoft.com/office/drawing/2014/main" id="{E821C361-E997-4CDB-9D0C-56FAE0B4C7C8}"/>
                  </a:ext>
                </a:extLst>
              </p:cNvPr>
              <p:cNvPicPr/>
              <p:nvPr/>
            </p:nvPicPr>
            <p:blipFill>
              <a:blip r:embed="rId229"/>
              <a:stretch>
                <a:fillRect/>
              </a:stretch>
            </p:blipFill>
            <p:spPr>
              <a:xfrm>
                <a:off x="2269592" y="3252518"/>
                <a:ext cx="87480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96" name="Ink 395">
                <a:extLst>
                  <a:ext uri="{FF2B5EF4-FFF2-40B4-BE49-F238E27FC236}">
                    <a16:creationId xmlns:a16="http://schemas.microsoft.com/office/drawing/2014/main" id="{330BBE38-9B93-4F7E-83FD-99605A4BA3CD}"/>
                  </a:ext>
                </a:extLst>
              </p14:cNvPr>
              <p14:cNvContentPartPr/>
              <p14:nvPr/>
            </p14:nvContentPartPr>
            <p14:xfrm>
              <a:off x="5737112" y="4812398"/>
              <a:ext cx="855000" cy="238320"/>
            </p14:xfrm>
          </p:contentPart>
        </mc:Choice>
        <mc:Fallback>
          <p:pic>
            <p:nvPicPr>
              <p:cNvPr id="396" name="Ink 395">
                <a:extLst>
                  <a:ext uri="{FF2B5EF4-FFF2-40B4-BE49-F238E27FC236}">
                    <a16:creationId xmlns:a16="http://schemas.microsoft.com/office/drawing/2014/main" id="{330BBE38-9B93-4F7E-83FD-99605A4BA3CD}"/>
                  </a:ext>
                </a:extLst>
              </p:cNvPr>
              <p:cNvPicPr/>
              <p:nvPr/>
            </p:nvPicPr>
            <p:blipFill>
              <a:blip r:embed="rId231"/>
              <a:stretch>
                <a:fillRect/>
              </a:stretch>
            </p:blipFill>
            <p:spPr>
              <a:xfrm>
                <a:off x="5683112" y="4704758"/>
                <a:ext cx="9626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97" name="Ink 396">
                <a:extLst>
                  <a:ext uri="{FF2B5EF4-FFF2-40B4-BE49-F238E27FC236}">
                    <a16:creationId xmlns:a16="http://schemas.microsoft.com/office/drawing/2014/main" id="{F532B903-D4FC-4183-BB5E-9023BB2BB398}"/>
                  </a:ext>
                </a:extLst>
              </p14:cNvPr>
              <p14:cNvContentPartPr/>
              <p14:nvPr/>
            </p14:nvContentPartPr>
            <p14:xfrm>
              <a:off x="5017832" y="3451598"/>
              <a:ext cx="936720" cy="225720"/>
            </p14:xfrm>
          </p:contentPart>
        </mc:Choice>
        <mc:Fallback>
          <p:pic>
            <p:nvPicPr>
              <p:cNvPr id="397" name="Ink 396">
                <a:extLst>
                  <a:ext uri="{FF2B5EF4-FFF2-40B4-BE49-F238E27FC236}">
                    <a16:creationId xmlns:a16="http://schemas.microsoft.com/office/drawing/2014/main" id="{F532B903-D4FC-4183-BB5E-9023BB2BB398}"/>
                  </a:ext>
                </a:extLst>
              </p:cNvPr>
              <p:cNvPicPr/>
              <p:nvPr/>
            </p:nvPicPr>
            <p:blipFill>
              <a:blip r:embed="rId233"/>
              <a:stretch>
                <a:fillRect/>
              </a:stretch>
            </p:blipFill>
            <p:spPr>
              <a:xfrm>
                <a:off x="4964192" y="3343958"/>
                <a:ext cx="104436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398" name="Ink 397">
                <a:extLst>
                  <a:ext uri="{FF2B5EF4-FFF2-40B4-BE49-F238E27FC236}">
                    <a16:creationId xmlns:a16="http://schemas.microsoft.com/office/drawing/2014/main" id="{FA83ABAB-4FC1-4EA6-BB53-C2F91E2836E1}"/>
                  </a:ext>
                </a:extLst>
              </p14:cNvPr>
              <p14:cNvContentPartPr/>
              <p14:nvPr/>
            </p14:nvContentPartPr>
            <p14:xfrm>
              <a:off x="2794472" y="5617718"/>
              <a:ext cx="888120" cy="313200"/>
            </p14:xfrm>
          </p:contentPart>
        </mc:Choice>
        <mc:Fallback>
          <p:pic>
            <p:nvPicPr>
              <p:cNvPr id="398" name="Ink 397">
                <a:extLst>
                  <a:ext uri="{FF2B5EF4-FFF2-40B4-BE49-F238E27FC236}">
                    <a16:creationId xmlns:a16="http://schemas.microsoft.com/office/drawing/2014/main" id="{FA83ABAB-4FC1-4EA6-BB53-C2F91E2836E1}"/>
                  </a:ext>
                </a:extLst>
              </p:cNvPr>
              <p:cNvPicPr/>
              <p:nvPr/>
            </p:nvPicPr>
            <p:blipFill>
              <a:blip r:embed="rId235"/>
              <a:stretch>
                <a:fillRect/>
              </a:stretch>
            </p:blipFill>
            <p:spPr>
              <a:xfrm>
                <a:off x="2740832" y="5510078"/>
                <a:ext cx="99576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400" name="Ink 399">
                <a:extLst>
                  <a:ext uri="{FF2B5EF4-FFF2-40B4-BE49-F238E27FC236}">
                    <a16:creationId xmlns:a16="http://schemas.microsoft.com/office/drawing/2014/main" id="{CCEFA913-9C86-4F99-A255-CC96BE095A05}"/>
                  </a:ext>
                </a:extLst>
              </p14:cNvPr>
              <p14:cNvContentPartPr/>
              <p14:nvPr/>
            </p14:nvContentPartPr>
            <p14:xfrm>
              <a:off x="11350232" y="5389118"/>
              <a:ext cx="244800" cy="255600"/>
            </p14:xfrm>
          </p:contentPart>
        </mc:Choice>
        <mc:Fallback>
          <p:pic>
            <p:nvPicPr>
              <p:cNvPr id="400" name="Ink 399">
                <a:extLst>
                  <a:ext uri="{FF2B5EF4-FFF2-40B4-BE49-F238E27FC236}">
                    <a16:creationId xmlns:a16="http://schemas.microsoft.com/office/drawing/2014/main" id="{CCEFA913-9C86-4F99-A255-CC96BE095A05}"/>
                  </a:ext>
                </a:extLst>
              </p:cNvPr>
              <p:cNvPicPr/>
              <p:nvPr/>
            </p:nvPicPr>
            <p:blipFill>
              <a:blip r:embed="rId237"/>
              <a:stretch>
                <a:fillRect/>
              </a:stretch>
            </p:blipFill>
            <p:spPr>
              <a:xfrm>
                <a:off x="11341592" y="5380478"/>
                <a:ext cx="2624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401" name="Ink 400">
                <a:extLst>
                  <a:ext uri="{FF2B5EF4-FFF2-40B4-BE49-F238E27FC236}">
                    <a16:creationId xmlns:a16="http://schemas.microsoft.com/office/drawing/2014/main" id="{1B0B5E3F-A7CC-4F52-8117-C366941A4CDD}"/>
                  </a:ext>
                </a:extLst>
              </p14:cNvPr>
              <p14:cNvContentPartPr/>
              <p14:nvPr/>
            </p14:nvContentPartPr>
            <p14:xfrm>
              <a:off x="11762072" y="5602238"/>
              <a:ext cx="10080" cy="20880"/>
            </p14:xfrm>
          </p:contentPart>
        </mc:Choice>
        <mc:Fallback>
          <p:pic>
            <p:nvPicPr>
              <p:cNvPr id="401" name="Ink 400">
                <a:extLst>
                  <a:ext uri="{FF2B5EF4-FFF2-40B4-BE49-F238E27FC236}">
                    <a16:creationId xmlns:a16="http://schemas.microsoft.com/office/drawing/2014/main" id="{1B0B5E3F-A7CC-4F52-8117-C366941A4CDD}"/>
                  </a:ext>
                </a:extLst>
              </p:cNvPr>
              <p:cNvPicPr/>
              <p:nvPr/>
            </p:nvPicPr>
            <p:blipFill>
              <a:blip r:embed="rId239"/>
              <a:stretch>
                <a:fillRect/>
              </a:stretch>
            </p:blipFill>
            <p:spPr>
              <a:xfrm>
                <a:off x="11753072" y="5593238"/>
                <a:ext cx="277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402" name="Ink 401">
                <a:extLst>
                  <a:ext uri="{FF2B5EF4-FFF2-40B4-BE49-F238E27FC236}">
                    <a16:creationId xmlns:a16="http://schemas.microsoft.com/office/drawing/2014/main" id="{A9974763-D92B-471B-868B-6357467D4790}"/>
                  </a:ext>
                </a:extLst>
              </p14:cNvPr>
              <p14:cNvContentPartPr/>
              <p14:nvPr/>
            </p14:nvContentPartPr>
            <p14:xfrm>
              <a:off x="11275712" y="4775678"/>
              <a:ext cx="560160" cy="421560"/>
            </p14:xfrm>
          </p:contentPart>
        </mc:Choice>
        <mc:Fallback>
          <p:pic>
            <p:nvPicPr>
              <p:cNvPr id="402" name="Ink 401">
                <a:extLst>
                  <a:ext uri="{FF2B5EF4-FFF2-40B4-BE49-F238E27FC236}">
                    <a16:creationId xmlns:a16="http://schemas.microsoft.com/office/drawing/2014/main" id="{A9974763-D92B-471B-868B-6357467D4790}"/>
                  </a:ext>
                </a:extLst>
              </p:cNvPr>
              <p:cNvPicPr/>
              <p:nvPr/>
            </p:nvPicPr>
            <p:blipFill>
              <a:blip r:embed="rId241"/>
              <a:stretch>
                <a:fillRect/>
              </a:stretch>
            </p:blipFill>
            <p:spPr>
              <a:xfrm>
                <a:off x="11267072" y="4767031"/>
                <a:ext cx="577800" cy="439215"/>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404" name="Ink 403">
                <a:extLst>
                  <a:ext uri="{FF2B5EF4-FFF2-40B4-BE49-F238E27FC236}">
                    <a16:creationId xmlns:a16="http://schemas.microsoft.com/office/drawing/2014/main" id="{4464DB25-1340-49DA-9ADC-B78837EFC0F4}"/>
                  </a:ext>
                </a:extLst>
              </p14:cNvPr>
              <p14:cNvContentPartPr/>
              <p14:nvPr/>
            </p14:nvContentPartPr>
            <p14:xfrm>
              <a:off x="9300752" y="2634758"/>
              <a:ext cx="2463480" cy="1378080"/>
            </p14:xfrm>
          </p:contentPart>
        </mc:Choice>
        <mc:Fallback>
          <p:pic>
            <p:nvPicPr>
              <p:cNvPr id="404" name="Ink 403">
                <a:extLst>
                  <a:ext uri="{FF2B5EF4-FFF2-40B4-BE49-F238E27FC236}">
                    <a16:creationId xmlns:a16="http://schemas.microsoft.com/office/drawing/2014/main" id="{4464DB25-1340-49DA-9ADC-B78837EFC0F4}"/>
                  </a:ext>
                </a:extLst>
              </p:cNvPr>
              <p:cNvPicPr/>
              <p:nvPr/>
            </p:nvPicPr>
            <p:blipFill>
              <a:blip r:embed="rId243"/>
              <a:stretch>
                <a:fillRect/>
              </a:stretch>
            </p:blipFill>
            <p:spPr>
              <a:xfrm>
                <a:off x="9292111" y="2625758"/>
                <a:ext cx="2481123" cy="1395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418" name="Ink 417">
                <a:extLst>
                  <a:ext uri="{FF2B5EF4-FFF2-40B4-BE49-F238E27FC236}">
                    <a16:creationId xmlns:a16="http://schemas.microsoft.com/office/drawing/2014/main" id="{5E94E638-2A20-45B8-8D13-66AC8702FFC3}"/>
                  </a:ext>
                </a:extLst>
              </p14:cNvPr>
              <p14:cNvContentPartPr/>
              <p14:nvPr/>
            </p14:nvContentPartPr>
            <p14:xfrm>
              <a:off x="5105672" y="2611358"/>
              <a:ext cx="3653280" cy="1308960"/>
            </p14:xfrm>
          </p:contentPart>
        </mc:Choice>
        <mc:Fallback>
          <p:pic>
            <p:nvPicPr>
              <p:cNvPr id="418" name="Ink 417">
                <a:extLst>
                  <a:ext uri="{FF2B5EF4-FFF2-40B4-BE49-F238E27FC236}">
                    <a16:creationId xmlns:a16="http://schemas.microsoft.com/office/drawing/2014/main" id="{5E94E638-2A20-45B8-8D13-66AC8702FFC3}"/>
                  </a:ext>
                </a:extLst>
              </p:cNvPr>
              <p:cNvPicPr/>
              <p:nvPr/>
            </p:nvPicPr>
            <p:blipFill>
              <a:blip r:embed="rId245"/>
              <a:stretch>
                <a:fillRect/>
              </a:stretch>
            </p:blipFill>
            <p:spPr>
              <a:xfrm>
                <a:off x="5096672" y="2602718"/>
                <a:ext cx="3670920" cy="1326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419" name="Ink 418">
                <a:extLst>
                  <a:ext uri="{FF2B5EF4-FFF2-40B4-BE49-F238E27FC236}">
                    <a16:creationId xmlns:a16="http://schemas.microsoft.com/office/drawing/2014/main" id="{4D5506A0-4976-4EB2-9910-F54BA6373588}"/>
                  </a:ext>
                </a:extLst>
              </p14:cNvPr>
              <p14:cNvContentPartPr/>
              <p14:nvPr/>
            </p14:nvContentPartPr>
            <p14:xfrm>
              <a:off x="8730512" y="2411558"/>
              <a:ext cx="3242880" cy="56520"/>
            </p14:xfrm>
          </p:contentPart>
        </mc:Choice>
        <mc:Fallback>
          <p:pic>
            <p:nvPicPr>
              <p:cNvPr id="419" name="Ink 418">
                <a:extLst>
                  <a:ext uri="{FF2B5EF4-FFF2-40B4-BE49-F238E27FC236}">
                    <a16:creationId xmlns:a16="http://schemas.microsoft.com/office/drawing/2014/main" id="{4D5506A0-4976-4EB2-9910-F54BA6373588}"/>
                  </a:ext>
                </a:extLst>
              </p:cNvPr>
              <p:cNvPicPr/>
              <p:nvPr/>
            </p:nvPicPr>
            <p:blipFill>
              <a:blip r:embed="rId247"/>
              <a:stretch>
                <a:fillRect/>
              </a:stretch>
            </p:blipFill>
            <p:spPr>
              <a:xfrm>
                <a:off x="8721872" y="2402558"/>
                <a:ext cx="32605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420" name="Ink 419">
                <a:extLst>
                  <a:ext uri="{FF2B5EF4-FFF2-40B4-BE49-F238E27FC236}">
                    <a16:creationId xmlns:a16="http://schemas.microsoft.com/office/drawing/2014/main" id="{84A6F12E-7BE1-4280-AB64-0DEAA5A39F50}"/>
                  </a:ext>
                </a:extLst>
              </p14:cNvPr>
              <p14:cNvContentPartPr/>
              <p14:nvPr/>
            </p14:nvContentPartPr>
            <p14:xfrm>
              <a:off x="6934832" y="4195718"/>
              <a:ext cx="140400" cy="348840"/>
            </p14:xfrm>
          </p:contentPart>
        </mc:Choice>
        <mc:Fallback>
          <p:pic>
            <p:nvPicPr>
              <p:cNvPr id="420" name="Ink 419">
                <a:extLst>
                  <a:ext uri="{FF2B5EF4-FFF2-40B4-BE49-F238E27FC236}">
                    <a16:creationId xmlns:a16="http://schemas.microsoft.com/office/drawing/2014/main" id="{84A6F12E-7BE1-4280-AB64-0DEAA5A39F50}"/>
                  </a:ext>
                </a:extLst>
              </p:cNvPr>
              <p:cNvPicPr/>
              <p:nvPr/>
            </p:nvPicPr>
            <p:blipFill>
              <a:blip r:embed="rId249"/>
              <a:stretch>
                <a:fillRect/>
              </a:stretch>
            </p:blipFill>
            <p:spPr>
              <a:xfrm>
                <a:off x="6925832" y="4187078"/>
                <a:ext cx="15804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421" name="Ink 420">
                <a:extLst>
                  <a:ext uri="{FF2B5EF4-FFF2-40B4-BE49-F238E27FC236}">
                    <a16:creationId xmlns:a16="http://schemas.microsoft.com/office/drawing/2014/main" id="{F54BA29C-2F7A-46EB-B903-EE02046E68B0}"/>
                  </a:ext>
                </a:extLst>
              </p14:cNvPr>
              <p14:cNvContentPartPr/>
              <p14:nvPr/>
            </p14:nvContentPartPr>
            <p14:xfrm>
              <a:off x="7153712" y="4231718"/>
              <a:ext cx="228240" cy="292320"/>
            </p14:xfrm>
          </p:contentPart>
        </mc:Choice>
        <mc:Fallback>
          <p:pic>
            <p:nvPicPr>
              <p:cNvPr id="421" name="Ink 420">
                <a:extLst>
                  <a:ext uri="{FF2B5EF4-FFF2-40B4-BE49-F238E27FC236}">
                    <a16:creationId xmlns:a16="http://schemas.microsoft.com/office/drawing/2014/main" id="{F54BA29C-2F7A-46EB-B903-EE02046E68B0}"/>
                  </a:ext>
                </a:extLst>
              </p:cNvPr>
              <p:cNvPicPr/>
              <p:nvPr/>
            </p:nvPicPr>
            <p:blipFill>
              <a:blip r:embed="rId251"/>
              <a:stretch>
                <a:fillRect/>
              </a:stretch>
            </p:blipFill>
            <p:spPr>
              <a:xfrm>
                <a:off x="7144712" y="4222718"/>
                <a:ext cx="2458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422" name="Ink 421">
                <a:extLst>
                  <a:ext uri="{FF2B5EF4-FFF2-40B4-BE49-F238E27FC236}">
                    <a16:creationId xmlns:a16="http://schemas.microsoft.com/office/drawing/2014/main" id="{C8D8CDFD-F384-40D3-8671-ECF8D62B63B1}"/>
                  </a:ext>
                </a:extLst>
              </p14:cNvPr>
              <p14:cNvContentPartPr/>
              <p14:nvPr/>
            </p14:nvContentPartPr>
            <p14:xfrm>
              <a:off x="7441352" y="4209398"/>
              <a:ext cx="156240" cy="244440"/>
            </p14:xfrm>
          </p:contentPart>
        </mc:Choice>
        <mc:Fallback>
          <p:pic>
            <p:nvPicPr>
              <p:cNvPr id="422" name="Ink 421">
                <a:extLst>
                  <a:ext uri="{FF2B5EF4-FFF2-40B4-BE49-F238E27FC236}">
                    <a16:creationId xmlns:a16="http://schemas.microsoft.com/office/drawing/2014/main" id="{C8D8CDFD-F384-40D3-8671-ECF8D62B63B1}"/>
                  </a:ext>
                </a:extLst>
              </p:cNvPr>
              <p:cNvPicPr/>
              <p:nvPr/>
            </p:nvPicPr>
            <p:blipFill>
              <a:blip r:embed="rId253"/>
              <a:stretch>
                <a:fillRect/>
              </a:stretch>
            </p:blipFill>
            <p:spPr>
              <a:xfrm>
                <a:off x="7432352" y="4200758"/>
                <a:ext cx="1738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423" name="Ink 422">
                <a:extLst>
                  <a:ext uri="{FF2B5EF4-FFF2-40B4-BE49-F238E27FC236}">
                    <a16:creationId xmlns:a16="http://schemas.microsoft.com/office/drawing/2014/main" id="{3A5FADF9-E75C-48CF-96E9-9D47A512A0D5}"/>
                  </a:ext>
                </a:extLst>
              </p14:cNvPr>
              <p14:cNvContentPartPr/>
              <p14:nvPr/>
            </p14:nvContentPartPr>
            <p14:xfrm>
              <a:off x="7414352" y="4361678"/>
              <a:ext cx="232560" cy="129960"/>
            </p14:xfrm>
          </p:contentPart>
        </mc:Choice>
        <mc:Fallback>
          <p:pic>
            <p:nvPicPr>
              <p:cNvPr id="423" name="Ink 422">
                <a:extLst>
                  <a:ext uri="{FF2B5EF4-FFF2-40B4-BE49-F238E27FC236}">
                    <a16:creationId xmlns:a16="http://schemas.microsoft.com/office/drawing/2014/main" id="{3A5FADF9-E75C-48CF-96E9-9D47A512A0D5}"/>
                  </a:ext>
                </a:extLst>
              </p:cNvPr>
              <p:cNvPicPr/>
              <p:nvPr/>
            </p:nvPicPr>
            <p:blipFill>
              <a:blip r:embed="rId255"/>
              <a:stretch>
                <a:fillRect/>
              </a:stretch>
            </p:blipFill>
            <p:spPr>
              <a:xfrm>
                <a:off x="7405712" y="4353038"/>
                <a:ext cx="250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424" name="Ink 423">
                <a:extLst>
                  <a:ext uri="{FF2B5EF4-FFF2-40B4-BE49-F238E27FC236}">
                    <a16:creationId xmlns:a16="http://schemas.microsoft.com/office/drawing/2014/main" id="{D784F417-2A3C-49F5-90BE-82C70C4C967E}"/>
                  </a:ext>
                </a:extLst>
              </p14:cNvPr>
              <p14:cNvContentPartPr/>
              <p14:nvPr/>
            </p14:nvContentPartPr>
            <p14:xfrm>
              <a:off x="7716392" y="4131998"/>
              <a:ext cx="34200" cy="526680"/>
            </p14:xfrm>
          </p:contentPart>
        </mc:Choice>
        <mc:Fallback>
          <p:pic>
            <p:nvPicPr>
              <p:cNvPr id="424" name="Ink 423">
                <a:extLst>
                  <a:ext uri="{FF2B5EF4-FFF2-40B4-BE49-F238E27FC236}">
                    <a16:creationId xmlns:a16="http://schemas.microsoft.com/office/drawing/2014/main" id="{D784F417-2A3C-49F5-90BE-82C70C4C967E}"/>
                  </a:ext>
                </a:extLst>
              </p:cNvPr>
              <p:cNvPicPr/>
              <p:nvPr/>
            </p:nvPicPr>
            <p:blipFill>
              <a:blip r:embed="rId257"/>
              <a:stretch>
                <a:fillRect/>
              </a:stretch>
            </p:blipFill>
            <p:spPr>
              <a:xfrm>
                <a:off x="7707752" y="4123358"/>
                <a:ext cx="5184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425" name="Ink 424">
                <a:extLst>
                  <a:ext uri="{FF2B5EF4-FFF2-40B4-BE49-F238E27FC236}">
                    <a16:creationId xmlns:a16="http://schemas.microsoft.com/office/drawing/2014/main" id="{C0823BC1-DC3F-4214-97A0-3DACCF093A3A}"/>
                  </a:ext>
                </a:extLst>
              </p14:cNvPr>
              <p14:cNvContentPartPr/>
              <p14:nvPr/>
            </p14:nvContentPartPr>
            <p14:xfrm>
              <a:off x="7968032" y="4228838"/>
              <a:ext cx="334800" cy="269640"/>
            </p14:xfrm>
          </p:contentPart>
        </mc:Choice>
        <mc:Fallback>
          <p:pic>
            <p:nvPicPr>
              <p:cNvPr id="425" name="Ink 424">
                <a:extLst>
                  <a:ext uri="{FF2B5EF4-FFF2-40B4-BE49-F238E27FC236}">
                    <a16:creationId xmlns:a16="http://schemas.microsoft.com/office/drawing/2014/main" id="{C0823BC1-DC3F-4214-97A0-3DACCF093A3A}"/>
                  </a:ext>
                </a:extLst>
              </p:cNvPr>
              <p:cNvPicPr/>
              <p:nvPr/>
            </p:nvPicPr>
            <p:blipFill>
              <a:blip r:embed="rId259"/>
              <a:stretch>
                <a:fillRect/>
              </a:stretch>
            </p:blipFill>
            <p:spPr>
              <a:xfrm>
                <a:off x="7959032" y="4219838"/>
                <a:ext cx="3524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426" name="Ink 425">
                <a:extLst>
                  <a:ext uri="{FF2B5EF4-FFF2-40B4-BE49-F238E27FC236}">
                    <a16:creationId xmlns:a16="http://schemas.microsoft.com/office/drawing/2014/main" id="{707185A7-8FD1-4021-8436-45600AB76579}"/>
                  </a:ext>
                </a:extLst>
              </p14:cNvPr>
              <p14:cNvContentPartPr/>
              <p14:nvPr/>
            </p14:nvContentPartPr>
            <p14:xfrm>
              <a:off x="8220752" y="4223798"/>
              <a:ext cx="191160" cy="286920"/>
            </p14:xfrm>
          </p:contentPart>
        </mc:Choice>
        <mc:Fallback>
          <p:pic>
            <p:nvPicPr>
              <p:cNvPr id="426" name="Ink 425">
                <a:extLst>
                  <a:ext uri="{FF2B5EF4-FFF2-40B4-BE49-F238E27FC236}">
                    <a16:creationId xmlns:a16="http://schemas.microsoft.com/office/drawing/2014/main" id="{707185A7-8FD1-4021-8436-45600AB76579}"/>
                  </a:ext>
                </a:extLst>
              </p:cNvPr>
              <p:cNvPicPr/>
              <p:nvPr/>
            </p:nvPicPr>
            <p:blipFill>
              <a:blip r:embed="rId261"/>
              <a:stretch>
                <a:fillRect/>
              </a:stretch>
            </p:blipFill>
            <p:spPr>
              <a:xfrm>
                <a:off x="8211752" y="4214798"/>
                <a:ext cx="2088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427" name="Ink 426">
                <a:extLst>
                  <a:ext uri="{FF2B5EF4-FFF2-40B4-BE49-F238E27FC236}">
                    <a16:creationId xmlns:a16="http://schemas.microsoft.com/office/drawing/2014/main" id="{4A2E558D-B496-447C-8B7C-ED5CF1E79782}"/>
                  </a:ext>
                </a:extLst>
              </p14:cNvPr>
              <p14:cNvContentPartPr/>
              <p14:nvPr/>
            </p14:nvContentPartPr>
            <p14:xfrm>
              <a:off x="8501912" y="4153238"/>
              <a:ext cx="146520" cy="390960"/>
            </p14:xfrm>
          </p:contentPart>
        </mc:Choice>
        <mc:Fallback>
          <p:pic>
            <p:nvPicPr>
              <p:cNvPr id="427" name="Ink 426">
                <a:extLst>
                  <a:ext uri="{FF2B5EF4-FFF2-40B4-BE49-F238E27FC236}">
                    <a16:creationId xmlns:a16="http://schemas.microsoft.com/office/drawing/2014/main" id="{4A2E558D-B496-447C-8B7C-ED5CF1E79782}"/>
                  </a:ext>
                </a:extLst>
              </p:cNvPr>
              <p:cNvPicPr/>
              <p:nvPr/>
            </p:nvPicPr>
            <p:blipFill>
              <a:blip r:embed="rId263"/>
              <a:stretch>
                <a:fillRect/>
              </a:stretch>
            </p:blipFill>
            <p:spPr>
              <a:xfrm>
                <a:off x="8493272" y="4144598"/>
                <a:ext cx="16416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428" name="Ink 427">
                <a:extLst>
                  <a:ext uri="{FF2B5EF4-FFF2-40B4-BE49-F238E27FC236}">
                    <a16:creationId xmlns:a16="http://schemas.microsoft.com/office/drawing/2014/main" id="{8AB6780C-85D1-491B-BF1E-E851F793BB21}"/>
                  </a:ext>
                </a:extLst>
              </p14:cNvPr>
              <p14:cNvContentPartPr/>
              <p14:nvPr/>
            </p14:nvContentPartPr>
            <p14:xfrm>
              <a:off x="8976032" y="4320998"/>
              <a:ext cx="196920" cy="95400"/>
            </p14:xfrm>
          </p:contentPart>
        </mc:Choice>
        <mc:Fallback>
          <p:pic>
            <p:nvPicPr>
              <p:cNvPr id="428" name="Ink 427">
                <a:extLst>
                  <a:ext uri="{FF2B5EF4-FFF2-40B4-BE49-F238E27FC236}">
                    <a16:creationId xmlns:a16="http://schemas.microsoft.com/office/drawing/2014/main" id="{8AB6780C-85D1-491B-BF1E-E851F793BB21}"/>
                  </a:ext>
                </a:extLst>
              </p:cNvPr>
              <p:cNvPicPr/>
              <p:nvPr/>
            </p:nvPicPr>
            <p:blipFill>
              <a:blip r:embed="rId265"/>
              <a:stretch>
                <a:fillRect/>
              </a:stretch>
            </p:blipFill>
            <p:spPr>
              <a:xfrm>
                <a:off x="8967392" y="4311998"/>
                <a:ext cx="2145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429" name="Ink 428">
                <a:extLst>
                  <a:ext uri="{FF2B5EF4-FFF2-40B4-BE49-F238E27FC236}">
                    <a16:creationId xmlns:a16="http://schemas.microsoft.com/office/drawing/2014/main" id="{A865EBE5-3639-46EE-BDF8-247573C766BD}"/>
                  </a:ext>
                </a:extLst>
              </p14:cNvPr>
              <p14:cNvContentPartPr/>
              <p14:nvPr/>
            </p14:nvContentPartPr>
            <p14:xfrm>
              <a:off x="9283112" y="4179158"/>
              <a:ext cx="223200" cy="291600"/>
            </p14:xfrm>
          </p:contentPart>
        </mc:Choice>
        <mc:Fallback>
          <p:pic>
            <p:nvPicPr>
              <p:cNvPr id="429" name="Ink 428">
                <a:extLst>
                  <a:ext uri="{FF2B5EF4-FFF2-40B4-BE49-F238E27FC236}">
                    <a16:creationId xmlns:a16="http://schemas.microsoft.com/office/drawing/2014/main" id="{A865EBE5-3639-46EE-BDF8-247573C766BD}"/>
                  </a:ext>
                </a:extLst>
              </p:cNvPr>
              <p:cNvPicPr/>
              <p:nvPr/>
            </p:nvPicPr>
            <p:blipFill>
              <a:blip r:embed="rId267"/>
              <a:stretch>
                <a:fillRect/>
              </a:stretch>
            </p:blipFill>
            <p:spPr>
              <a:xfrm>
                <a:off x="9274112" y="4170518"/>
                <a:ext cx="2408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430" name="Ink 429">
                <a:extLst>
                  <a:ext uri="{FF2B5EF4-FFF2-40B4-BE49-F238E27FC236}">
                    <a16:creationId xmlns:a16="http://schemas.microsoft.com/office/drawing/2014/main" id="{1D81C2BC-A9B8-4B7F-86B8-C79CFF323942}"/>
                  </a:ext>
                </a:extLst>
              </p14:cNvPr>
              <p14:cNvContentPartPr/>
              <p14:nvPr/>
            </p14:nvContentPartPr>
            <p14:xfrm>
              <a:off x="9706472" y="4461038"/>
              <a:ext cx="1800" cy="7200"/>
            </p14:xfrm>
          </p:contentPart>
        </mc:Choice>
        <mc:Fallback>
          <p:pic>
            <p:nvPicPr>
              <p:cNvPr id="430" name="Ink 429">
                <a:extLst>
                  <a:ext uri="{FF2B5EF4-FFF2-40B4-BE49-F238E27FC236}">
                    <a16:creationId xmlns:a16="http://schemas.microsoft.com/office/drawing/2014/main" id="{1D81C2BC-A9B8-4B7F-86B8-C79CFF323942}"/>
                  </a:ext>
                </a:extLst>
              </p:cNvPr>
              <p:cNvPicPr/>
              <p:nvPr/>
            </p:nvPicPr>
            <p:blipFill>
              <a:blip r:embed="rId269"/>
              <a:stretch>
                <a:fillRect/>
              </a:stretch>
            </p:blipFill>
            <p:spPr>
              <a:xfrm>
                <a:off x="9697472" y="4452038"/>
                <a:ext cx="19440" cy="24840"/>
              </a:xfrm>
              <a:prstGeom prst="rect">
                <a:avLst/>
              </a:prstGeom>
            </p:spPr>
          </p:pic>
        </mc:Fallback>
      </mc:AlternateContent>
    </p:spTree>
    <p:extLst>
      <p:ext uri="{BB962C8B-B14F-4D97-AF65-F5344CB8AC3E}">
        <p14:creationId xmlns:p14="http://schemas.microsoft.com/office/powerpoint/2010/main" val="113642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35F1C8FE-5B81-4F40-80DF-D1D5CA46C42D}"/>
                  </a:ext>
                </a:extLst>
              </p14:cNvPr>
              <p14:cNvContentPartPr/>
              <p14:nvPr/>
            </p14:nvContentPartPr>
            <p14:xfrm>
              <a:off x="3361832" y="229958"/>
              <a:ext cx="935280" cy="338040"/>
            </p14:xfrm>
          </p:contentPart>
        </mc:Choice>
        <mc:Fallback>
          <p:pic>
            <p:nvPicPr>
              <p:cNvPr id="17" name="Ink 16">
                <a:extLst>
                  <a:ext uri="{FF2B5EF4-FFF2-40B4-BE49-F238E27FC236}">
                    <a16:creationId xmlns:a16="http://schemas.microsoft.com/office/drawing/2014/main" id="{35F1C8FE-5B81-4F40-80DF-D1D5CA46C42D}"/>
                  </a:ext>
                </a:extLst>
              </p:cNvPr>
              <p:cNvPicPr/>
              <p:nvPr/>
            </p:nvPicPr>
            <p:blipFill>
              <a:blip r:embed="rId3"/>
              <a:stretch>
                <a:fillRect/>
              </a:stretch>
            </p:blipFill>
            <p:spPr>
              <a:xfrm>
                <a:off x="3353192" y="220968"/>
                <a:ext cx="952920" cy="355661"/>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BA35C668-382A-4C07-942B-F80DD8762470}"/>
                  </a:ext>
                </a:extLst>
              </p14:cNvPr>
              <p14:cNvContentPartPr/>
              <p14:nvPr/>
            </p14:nvContentPartPr>
            <p14:xfrm>
              <a:off x="2363552" y="224558"/>
              <a:ext cx="792720" cy="367920"/>
            </p14:xfrm>
          </p:contentPart>
        </mc:Choice>
        <mc:Fallback>
          <p:pic>
            <p:nvPicPr>
              <p:cNvPr id="18" name="Ink 17">
                <a:extLst>
                  <a:ext uri="{FF2B5EF4-FFF2-40B4-BE49-F238E27FC236}">
                    <a16:creationId xmlns:a16="http://schemas.microsoft.com/office/drawing/2014/main" id="{BA35C668-382A-4C07-942B-F80DD8762470}"/>
                  </a:ext>
                </a:extLst>
              </p:cNvPr>
              <p:cNvPicPr/>
              <p:nvPr/>
            </p:nvPicPr>
            <p:blipFill>
              <a:blip r:embed="rId5"/>
              <a:stretch>
                <a:fillRect/>
              </a:stretch>
            </p:blipFill>
            <p:spPr>
              <a:xfrm>
                <a:off x="2354908" y="215918"/>
                <a:ext cx="810368"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BD6C659D-11F4-468C-9893-829FC0031CA4}"/>
                  </a:ext>
                </a:extLst>
              </p14:cNvPr>
              <p14:cNvContentPartPr/>
              <p14:nvPr/>
            </p14:nvContentPartPr>
            <p14:xfrm>
              <a:off x="1007072" y="326798"/>
              <a:ext cx="1129320" cy="334080"/>
            </p14:xfrm>
          </p:contentPart>
        </mc:Choice>
        <mc:Fallback>
          <p:pic>
            <p:nvPicPr>
              <p:cNvPr id="19" name="Ink 18">
                <a:extLst>
                  <a:ext uri="{FF2B5EF4-FFF2-40B4-BE49-F238E27FC236}">
                    <a16:creationId xmlns:a16="http://schemas.microsoft.com/office/drawing/2014/main" id="{BD6C659D-11F4-468C-9893-829FC0031CA4}"/>
                  </a:ext>
                </a:extLst>
              </p:cNvPr>
              <p:cNvPicPr/>
              <p:nvPr/>
            </p:nvPicPr>
            <p:blipFill>
              <a:blip r:embed="rId7"/>
              <a:stretch>
                <a:fillRect/>
              </a:stretch>
            </p:blipFill>
            <p:spPr>
              <a:xfrm>
                <a:off x="998432" y="318158"/>
                <a:ext cx="114696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DEB9A285-530A-454E-8852-85B0F9430B2C}"/>
                  </a:ext>
                </a:extLst>
              </p14:cNvPr>
              <p14:cNvContentPartPr/>
              <p14:nvPr/>
            </p14:nvContentPartPr>
            <p14:xfrm>
              <a:off x="1614392" y="3304358"/>
              <a:ext cx="126720" cy="122400"/>
            </p14:xfrm>
          </p:contentPart>
        </mc:Choice>
        <mc:Fallback>
          <p:pic>
            <p:nvPicPr>
              <p:cNvPr id="35" name="Ink 34">
                <a:extLst>
                  <a:ext uri="{FF2B5EF4-FFF2-40B4-BE49-F238E27FC236}">
                    <a16:creationId xmlns:a16="http://schemas.microsoft.com/office/drawing/2014/main" id="{DEB9A285-530A-454E-8852-85B0F9430B2C}"/>
                  </a:ext>
                </a:extLst>
              </p:cNvPr>
              <p:cNvPicPr/>
              <p:nvPr/>
            </p:nvPicPr>
            <p:blipFill>
              <a:blip r:embed="rId9"/>
              <a:stretch>
                <a:fillRect/>
              </a:stretch>
            </p:blipFill>
            <p:spPr>
              <a:xfrm>
                <a:off x="1605752" y="3295358"/>
                <a:ext cx="144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2" name="Ink 41">
                <a:extLst>
                  <a:ext uri="{FF2B5EF4-FFF2-40B4-BE49-F238E27FC236}">
                    <a16:creationId xmlns:a16="http://schemas.microsoft.com/office/drawing/2014/main" id="{9F46ABD8-26EF-4333-983F-20D0AC57D530}"/>
                  </a:ext>
                </a:extLst>
              </p14:cNvPr>
              <p14:cNvContentPartPr/>
              <p14:nvPr/>
            </p14:nvContentPartPr>
            <p14:xfrm>
              <a:off x="2172752" y="3058118"/>
              <a:ext cx="1208520" cy="316080"/>
            </p14:xfrm>
          </p:contentPart>
        </mc:Choice>
        <mc:Fallback>
          <p:pic>
            <p:nvPicPr>
              <p:cNvPr id="42" name="Ink 41">
                <a:extLst>
                  <a:ext uri="{FF2B5EF4-FFF2-40B4-BE49-F238E27FC236}">
                    <a16:creationId xmlns:a16="http://schemas.microsoft.com/office/drawing/2014/main" id="{9F46ABD8-26EF-4333-983F-20D0AC57D530}"/>
                  </a:ext>
                </a:extLst>
              </p:cNvPr>
              <p:cNvPicPr/>
              <p:nvPr/>
            </p:nvPicPr>
            <p:blipFill>
              <a:blip r:embed="rId11"/>
              <a:stretch>
                <a:fillRect/>
              </a:stretch>
            </p:blipFill>
            <p:spPr>
              <a:xfrm>
                <a:off x="2163755" y="3049118"/>
                <a:ext cx="1226155"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3" name="Ink 52">
                <a:extLst>
                  <a:ext uri="{FF2B5EF4-FFF2-40B4-BE49-F238E27FC236}">
                    <a16:creationId xmlns:a16="http://schemas.microsoft.com/office/drawing/2014/main" id="{AA802DFA-C84A-4203-917D-2ADD3A2862EA}"/>
                  </a:ext>
                </a:extLst>
              </p14:cNvPr>
              <p14:cNvContentPartPr/>
              <p14:nvPr/>
            </p14:nvContentPartPr>
            <p14:xfrm>
              <a:off x="8015192" y="686078"/>
              <a:ext cx="160920" cy="204840"/>
            </p14:xfrm>
          </p:contentPart>
        </mc:Choice>
        <mc:Fallback>
          <p:pic>
            <p:nvPicPr>
              <p:cNvPr id="53" name="Ink 52">
                <a:extLst>
                  <a:ext uri="{FF2B5EF4-FFF2-40B4-BE49-F238E27FC236}">
                    <a16:creationId xmlns:a16="http://schemas.microsoft.com/office/drawing/2014/main" id="{AA802DFA-C84A-4203-917D-2ADD3A2862EA}"/>
                  </a:ext>
                </a:extLst>
              </p:cNvPr>
              <p:cNvPicPr/>
              <p:nvPr/>
            </p:nvPicPr>
            <p:blipFill>
              <a:blip r:embed="rId13"/>
              <a:stretch>
                <a:fillRect/>
              </a:stretch>
            </p:blipFill>
            <p:spPr>
              <a:xfrm>
                <a:off x="8006552" y="677078"/>
                <a:ext cx="1785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6" name="Ink 55">
                <a:extLst>
                  <a:ext uri="{FF2B5EF4-FFF2-40B4-BE49-F238E27FC236}">
                    <a16:creationId xmlns:a16="http://schemas.microsoft.com/office/drawing/2014/main" id="{6E413F33-A505-4E39-97B7-8AF755D22C9C}"/>
                  </a:ext>
                </a:extLst>
              </p14:cNvPr>
              <p14:cNvContentPartPr/>
              <p14:nvPr/>
            </p14:nvContentPartPr>
            <p14:xfrm>
              <a:off x="9067472" y="604718"/>
              <a:ext cx="540000" cy="301320"/>
            </p14:xfrm>
          </p:contentPart>
        </mc:Choice>
        <mc:Fallback>
          <p:pic>
            <p:nvPicPr>
              <p:cNvPr id="56" name="Ink 55">
                <a:extLst>
                  <a:ext uri="{FF2B5EF4-FFF2-40B4-BE49-F238E27FC236}">
                    <a16:creationId xmlns:a16="http://schemas.microsoft.com/office/drawing/2014/main" id="{6E413F33-A505-4E39-97B7-8AF755D22C9C}"/>
                  </a:ext>
                </a:extLst>
              </p:cNvPr>
              <p:cNvPicPr/>
              <p:nvPr/>
            </p:nvPicPr>
            <p:blipFill>
              <a:blip r:embed="rId15"/>
              <a:stretch>
                <a:fillRect/>
              </a:stretch>
            </p:blipFill>
            <p:spPr>
              <a:xfrm>
                <a:off x="9058472" y="596078"/>
                <a:ext cx="5576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 name="Ink 60">
                <a:extLst>
                  <a:ext uri="{FF2B5EF4-FFF2-40B4-BE49-F238E27FC236}">
                    <a16:creationId xmlns:a16="http://schemas.microsoft.com/office/drawing/2014/main" id="{8FB0E408-D653-4F9C-A419-AD7C3E4DD27D}"/>
                  </a:ext>
                </a:extLst>
              </p14:cNvPr>
              <p14:cNvContentPartPr/>
              <p14:nvPr/>
            </p14:nvContentPartPr>
            <p14:xfrm>
              <a:off x="11025152" y="718838"/>
              <a:ext cx="25200" cy="14400"/>
            </p14:xfrm>
          </p:contentPart>
        </mc:Choice>
        <mc:Fallback>
          <p:pic>
            <p:nvPicPr>
              <p:cNvPr id="61" name="Ink 60">
                <a:extLst>
                  <a:ext uri="{FF2B5EF4-FFF2-40B4-BE49-F238E27FC236}">
                    <a16:creationId xmlns:a16="http://schemas.microsoft.com/office/drawing/2014/main" id="{8FB0E408-D653-4F9C-A419-AD7C3E4DD27D}"/>
                  </a:ext>
                </a:extLst>
              </p:cNvPr>
              <p:cNvPicPr/>
              <p:nvPr/>
            </p:nvPicPr>
            <p:blipFill>
              <a:blip r:embed="rId17"/>
              <a:stretch>
                <a:fillRect/>
              </a:stretch>
            </p:blipFill>
            <p:spPr>
              <a:xfrm>
                <a:off x="11016512" y="710198"/>
                <a:ext cx="428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3" name="Ink 62">
                <a:extLst>
                  <a:ext uri="{FF2B5EF4-FFF2-40B4-BE49-F238E27FC236}">
                    <a16:creationId xmlns:a16="http://schemas.microsoft.com/office/drawing/2014/main" id="{ED7DDFA5-D988-4307-B3E9-3BDC4DC290AC}"/>
                  </a:ext>
                </a:extLst>
              </p14:cNvPr>
              <p14:cNvContentPartPr/>
              <p14:nvPr/>
            </p14:nvContentPartPr>
            <p14:xfrm>
              <a:off x="861272" y="767078"/>
              <a:ext cx="4093560" cy="2033640"/>
            </p14:xfrm>
          </p:contentPart>
        </mc:Choice>
        <mc:Fallback>
          <p:pic>
            <p:nvPicPr>
              <p:cNvPr id="63" name="Ink 62">
                <a:extLst>
                  <a:ext uri="{FF2B5EF4-FFF2-40B4-BE49-F238E27FC236}">
                    <a16:creationId xmlns:a16="http://schemas.microsoft.com/office/drawing/2014/main" id="{ED7DDFA5-D988-4307-B3E9-3BDC4DC290AC}"/>
                  </a:ext>
                </a:extLst>
              </p:cNvPr>
              <p:cNvPicPr/>
              <p:nvPr/>
            </p:nvPicPr>
            <p:blipFill>
              <a:blip r:embed="rId19"/>
              <a:stretch>
                <a:fillRect/>
              </a:stretch>
            </p:blipFill>
            <p:spPr>
              <a:xfrm>
                <a:off x="852631" y="758080"/>
                <a:ext cx="4111202" cy="2051277"/>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4" name="Ink 63">
                <a:extLst>
                  <a:ext uri="{FF2B5EF4-FFF2-40B4-BE49-F238E27FC236}">
                    <a16:creationId xmlns:a16="http://schemas.microsoft.com/office/drawing/2014/main" id="{21A51C7C-EBEA-484C-92AA-3D4444C592C7}"/>
                  </a:ext>
                </a:extLst>
              </p14:cNvPr>
              <p14:cNvContentPartPr/>
              <p14:nvPr/>
            </p14:nvContentPartPr>
            <p14:xfrm>
              <a:off x="9948392" y="493478"/>
              <a:ext cx="916560" cy="414720"/>
            </p14:xfrm>
          </p:contentPart>
        </mc:Choice>
        <mc:Fallback>
          <p:pic>
            <p:nvPicPr>
              <p:cNvPr id="64" name="Ink 63">
                <a:extLst>
                  <a:ext uri="{FF2B5EF4-FFF2-40B4-BE49-F238E27FC236}">
                    <a16:creationId xmlns:a16="http://schemas.microsoft.com/office/drawing/2014/main" id="{21A51C7C-EBEA-484C-92AA-3D4444C592C7}"/>
                  </a:ext>
                </a:extLst>
              </p:cNvPr>
              <p:cNvPicPr/>
              <p:nvPr/>
            </p:nvPicPr>
            <p:blipFill>
              <a:blip r:embed="rId21"/>
              <a:stretch>
                <a:fillRect/>
              </a:stretch>
            </p:blipFill>
            <p:spPr>
              <a:xfrm>
                <a:off x="9939396" y="484838"/>
                <a:ext cx="934193"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5" name="Ink 64">
                <a:extLst>
                  <a:ext uri="{FF2B5EF4-FFF2-40B4-BE49-F238E27FC236}">
                    <a16:creationId xmlns:a16="http://schemas.microsoft.com/office/drawing/2014/main" id="{0E0F400B-9017-4E4A-A55F-583904BE5ECC}"/>
                  </a:ext>
                </a:extLst>
              </p14:cNvPr>
              <p14:cNvContentPartPr/>
              <p14:nvPr/>
            </p14:nvContentPartPr>
            <p14:xfrm>
              <a:off x="8333792" y="680318"/>
              <a:ext cx="572040" cy="186840"/>
            </p14:xfrm>
          </p:contentPart>
        </mc:Choice>
        <mc:Fallback>
          <p:pic>
            <p:nvPicPr>
              <p:cNvPr id="65" name="Ink 64">
                <a:extLst>
                  <a:ext uri="{FF2B5EF4-FFF2-40B4-BE49-F238E27FC236}">
                    <a16:creationId xmlns:a16="http://schemas.microsoft.com/office/drawing/2014/main" id="{0E0F400B-9017-4E4A-A55F-583904BE5ECC}"/>
                  </a:ext>
                </a:extLst>
              </p:cNvPr>
              <p:cNvPicPr/>
              <p:nvPr/>
            </p:nvPicPr>
            <p:blipFill>
              <a:blip r:embed="rId23"/>
              <a:stretch>
                <a:fillRect/>
              </a:stretch>
            </p:blipFill>
            <p:spPr>
              <a:xfrm>
                <a:off x="8324792" y="671678"/>
                <a:ext cx="5896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6" name="Ink 65">
                <a:extLst>
                  <a:ext uri="{FF2B5EF4-FFF2-40B4-BE49-F238E27FC236}">
                    <a16:creationId xmlns:a16="http://schemas.microsoft.com/office/drawing/2014/main" id="{77EAAB03-2CAA-4FDF-AA99-D9C5CA9CD8DB}"/>
                  </a:ext>
                </a:extLst>
              </p14:cNvPr>
              <p14:cNvContentPartPr/>
              <p14:nvPr/>
            </p14:nvContentPartPr>
            <p14:xfrm>
              <a:off x="7586432" y="655118"/>
              <a:ext cx="308520" cy="243000"/>
            </p14:xfrm>
          </p:contentPart>
        </mc:Choice>
        <mc:Fallback>
          <p:pic>
            <p:nvPicPr>
              <p:cNvPr id="66" name="Ink 65">
                <a:extLst>
                  <a:ext uri="{FF2B5EF4-FFF2-40B4-BE49-F238E27FC236}">
                    <a16:creationId xmlns:a16="http://schemas.microsoft.com/office/drawing/2014/main" id="{77EAAB03-2CAA-4FDF-AA99-D9C5CA9CD8DB}"/>
                  </a:ext>
                </a:extLst>
              </p:cNvPr>
              <p:cNvPicPr/>
              <p:nvPr/>
            </p:nvPicPr>
            <p:blipFill>
              <a:blip r:embed="rId25"/>
              <a:stretch>
                <a:fillRect/>
              </a:stretch>
            </p:blipFill>
            <p:spPr>
              <a:xfrm>
                <a:off x="7577792" y="646478"/>
                <a:ext cx="3261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7" name="Ink 66">
                <a:extLst>
                  <a:ext uri="{FF2B5EF4-FFF2-40B4-BE49-F238E27FC236}">
                    <a16:creationId xmlns:a16="http://schemas.microsoft.com/office/drawing/2014/main" id="{DB899FCC-A7E6-43F0-8E03-1DFDCAB589A1}"/>
                  </a:ext>
                </a:extLst>
              </p14:cNvPr>
              <p14:cNvContentPartPr/>
              <p14:nvPr/>
            </p14:nvContentPartPr>
            <p14:xfrm>
              <a:off x="6483752" y="654398"/>
              <a:ext cx="795240" cy="320040"/>
            </p14:xfrm>
          </p:contentPart>
        </mc:Choice>
        <mc:Fallback>
          <p:pic>
            <p:nvPicPr>
              <p:cNvPr id="67" name="Ink 66">
                <a:extLst>
                  <a:ext uri="{FF2B5EF4-FFF2-40B4-BE49-F238E27FC236}">
                    <a16:creationId xmlns:a16="http://schemas.microsoft.com/office/drawing/2014/main" id="{DB899FCC-A7E6-43F0-8E03-1DFDCAB589A1}"/>
                  </a:ext>
                </a:extLst>
              </p:cNvPr>
              <p:cNvPicPr/>
              <p:nvPr/>
            </p:nvPicPr>
            <p:blipFill>
              <a:blip r:embed="rId27"/>
              <a:stretch>
                <a:fillRect/>
              </a:stretch>
            </p:blipFill>
            <p:spPr>
              <a:xfrm>
                <a:off x="6475108" y="645398"/>
                <a:ext cx="812888"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8" name="Ink 67">
                <a:extLst>
                  <a:ext uri="{FF2B5EF4-FFF2-40B4-BE49-F238E27FC236}">
                    <a16:creationId xmlns:a16="http://schemas.microsoft.com/office/drawing/2014/main" id="{13DE2E64-FDF8-4102-B570-0F5E299B1090}"/>
                  </a:ext>
                </a:extLst>
              </p14:cNvPr>
              <p14:cNvContentPartPr/>
              <p14:nvPr/>
            </p14:nvContentPartPr>
            <p14:xfrm>
              <a:off x="5305112" y="615878"/>
              <a:ext cx="1044000" cy="349200"/>
            </p14:xfrm>
          </p:contentPart>
        </mc:Choice>
        <mc:Fallback>
          <p:pic>
            <p:nvPicPr>
              <p:cNvPr id="68" name="Ink 67">
                <a:extLst>
                  <a:ext uri="{FF2B5EF4-FFF2-40B4-BE49-F238E27FC236}">
                    <a16:creationId xmlns:a16="http://schemas.microsoft.com/office/drawing/2014/main" id="{13DE2E64-FDF8-4102-B570-0F5E299B1090}"/>
                  </a:ext>
                </a:extLst>
              </p:cNvPr>
              <p:cNvPicPr/>
              <p:nvPr/>
            </p:nvPicPr>
            <p:blipFill>
              <a:blip r:embed="rId29"/>
              <a:stretch>
                <a:fillRect/>
              </a:stretch>
            </p:blipFill>
            <p:spPr>
              <a:xfrm>
                <a:off x="5296112" y="607238"/>
                <a:ext cx="106164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9" name="Ink 68">
                <a:extLst>
                  <a:ext uri="{FF2B5EF4-FFF2-40B4-BE49-F238E27FC236}">
                    <a16:creationId xmlns:a16="http://schemas.microsoft.com/office/drawing/2014/main" id="{3C6FE65C-D189-4AA6-84BF-4D606F42852E}"/>
                  </a:ext>
                </a:extLst>
              </p14:cNvPr>
              <p14:cNvContentPartPr/>
              <p14:nvPr/>
            </p14:nvContentPartPr>
            <p14:xfrm>
              <a:off x="5677352" y="1536038"/>
              <a:ext cx="240480" cy="300600"/>
            </p14:xfrm>
          </p:contentPart>
        </mc:Choice>
        <mc:Fallback>
          <p:pic>
            <p:nvPicPr>
              <p:cNvPr id="69" name="Ink 68">
                <a:extLst>
                  <a:ext uri="{FF2B5EF4-FFF2-40B4-BE49-F238E27FC236}">
                    <a16:creationId xmlns:a16="http://schemas.microsoft.com/office/drawing/2014/main" id="{3C6FE65C-D189-4AA6-84BF-4D606F42852E}"/>
                  </a:ext>
                </a:extLst>
              </p:cNvPr>
              <p:cNvPicPr/>
              <p:nvPr/>
            </p:nvPicPr>
            <p:blipFill>
              <a:blip r:embed="rId31"/>
              <a:stretch>
                <a:fillRect/>
              </a:stretch>
            </p:blipFill>
            <p:spPr>
              <a:xfrm>
                <a:off x="5668352" y="1527038"/>
                <a:ext cx="2581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4" name="Ink 73">
                <a:extLst>
                  <a:ext uri="{FF2B5EF4-FFF2-40B4-BE49-F238E27FC236}">
                    <a16:creationId xmlns:a16="http://schemas.microsoft.com/office/drawing/2014/main" id="{D50B7E22-CEA1-45B0-8C11-563DC0B8B687}"/>
                  </a:ext>
                </a:extLst>
              </p14:cNvPr>
              <p14:cNvContentPartPr/>
              <p14:nvPr/>
            </p14:nvContentPartPr>
            <p14:xfrm>
              <a:off x="7537832" y="1636838"/>
              <a:ext cx="158760" cy="100080"/>
            </p14:xfrm>
          </p:contentPart>
        </mc:Choice>
        <mc:Fallback>
          <p:pic>
            <p:nvPicPr>
              <p:cNvPr id="74" name="Ink 73">
                <a:extLst>
                  <a:ext uri="{FF2B5EF4-FFF2-40B4-BE49-F238E27FC236}">
                    <a16:creationId xmlns:a16="http://schemas.microsoft.com/office/drawing/2014/main" id="{D50B7E22-CEA1-45B0-8C11-563DC0B8B687}"/>
                  </a:ext>
                </a:extLst>
              </p:cNvPr>
              <p:cNvPicPr/>
              <p:nvPr/>
            </p:nvPicPr>
            <p:blipFill>
              <a:blip r:embed="rId33"/>
              <a:stretch>
                <a:fillRect/>
              </a:stretch>
            </p:blipFill>
            <p:spPr>
              <a:xfrm>
                <a:off x="7528832" y="1627838"/>
                <a:ext cx="1764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5" name="Ink 74">
                <a:extLst>
                  <a:ext uri="{FF2B5EF4-FFF2-40B4-BE49-F238E27FC236}">
                    <a16:creationId xmlns:a16="http://schemas.microsoft.com/office/drawing/2014/main" id="{89269B1C-20D3-47F8-91CD-169827D9852D}"/>
                  </a:ext>
                </a:extLst>
              </p14:cNvPr>
              <p14:cNvContentPartPr/>
              <p14:nvPr/>
            </p14:nvContentPartPr>
            <p14:xfrm>
              <a:off x="6791192" y="1645478"/>
              <a:ext cx="387720" cy="190080"/>
            </p14:xfrm>
          </p:contentPart>
        </mc:Choice>
        <mc:Fallback>
          <p:pic>
            <p:nvPicPr>
              <p:cNvPr id="75" name="Ink 74">
                <a:extLst>
                  <a:ext uri="{FF2B5EF4-FFF2-40B4-BE49-F238E27FC236}">
                    <a16:creationId xmlns:a16="http://schemas.microsoft.com/office/drawing/2014/main" id="{89269B1C-20D3-47F8-91CD-169827D9852D}"/>
                  </a:ext>
                </a:extLst>
              </p:cNvPr>
              <p:cNvPicPr/>
              <p:nvPr/>
            </p:nvPicPr>
            <p:blipFill>
              <a:blip r:embed="rId35"/>
              <a:stretch>
                <a:fillRect/>
              </a:stretch>
            </p:blipFill>
            <p:spPr>
              <a:xfrm>
                <a:off x="6782192" y="1636478"/>
                <a:ext cx="4053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6" name="Ink 75">
                <a:extLst>
                  <a:ext uri="{FF2B5EF4-FFF2-40B4-BE49-F238E27FC236}">
                    <a16:creationId xmlns:a16="http://schemas.microsoft.com/office/drawing/2014/main" id="{EE42FC8E-DB69-4A1E-A167-E695D1B848BA}"/>
                  </a:ext>
                </a:extLst>
              </p14:cNvPr>
              <p14:cNvContentPartPr/>
              <p14:nvPr/>
            </p14:nvContentPartPr>
            <p14:xfrm>
              <a:off x="6091352" y="1586078"/>
              <a:ext cx="576000" cy="245880"/>
            </p14:xfrm>
          </p:contentPart>
        </mc:Choice>
        <mc:Fallback>
          <p:pic>
            <p:nvPicPr>
              <p:cNvPr id="76" name="Ink 75">
                <a:extLst>
                  <a:ext uri="{FF2B5EF4-FFF2-40B4-BE49-F238E27FC236}">
                    <a16:creationId xmlns:a16="http://schemas.microsoft.com/office/drawing/2014/main" id="{EE42FC8E-DB69-4A1E-A167-E695D1B848BA}"/>
                  </a:ext>
                </a:extLst>
              </p:cNvPr>
              <p:cNvPicPr/>
              <p:nvPr/>
            </p:nvPicPr>
            <p:blipFill>
              <a:blip r:embed="rId37"/>
              <a:stretch>
                <a:fillRect/>
              </a:stretch>
            </p:blipFill>
            <p:spPr>
              <a:xfrm>
                <a:off x="6082712" y="1577438"/>
                <a:ext cx="5936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0" name="Ink 79">
                <a:extLst>
                  <a:ext uri="{FF2B5EF4-FFF2-40B4-BE49-F238E27FC236}">
                    <a16:creationId xmlns:a16="http://schemas.microsoft.com/office/drawing/2014/main" id="{D0E96259-4701-4997-BD18-4063E6FF8976}"/>
                  </a:ext>
                </a:extLst>
              </p14:cNvPr>
              <p14:cNvContentPartPr/>
              <p14:nvPr/>
            </p14:nvContentPartPr>
            <p14:xfrm>
              <a:off x="8363312" y="1805318"/>
              <a:ext cx="1393560" cy="46440"/>
            </p14:xfrm>
          </p:contentPart>
        </mc:Choice>
        <mc:Fallback>
          <p:pic>
            <p:nvPicPr>
              <p:cNvPr id="80" name="Ink 79">
                <a:extLst>
                  <a:ext uri="{FF2B5EF4-FFF2-40B4-BE49-F238E27FC236}">
                    <a16:creationId xmlns:a16="http://schemas.microsoft.com/office/drawing/2014/main" id="{D0E96259-4701-4997-BD18-4063E6FF8976}"/>
                  </a:ext>
                </a:extLst>
              </p:cNvPr>
              <p:cNvPicPr/>
              <p:nvPr/>
            </p:nvPicPr>
            <p:blipFill>
              <a:blip r:embed="rId39"/>
              <a:stretch>
                <a:fillRect/>
              </a:stretch>
            </p:blipFill>
            <p:spPr>
              <a:xfrm>
                <a:off x="8354312" y="1796318"/>
                <a:ext cx="14112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4" name="Ink 83">
                <a:extLst>
                  <a:ext uri="{FF2B5EF4-FFF2-40B4-BE49-F238E27FC236}">
                    <a16:creationId xmlns:a16="http://schemas.microsoft.com/office/drawing/2014/main" id="{1367E115-3723-4E38-A603-13F7EAA5E07E}"/>
                  </a:ext>
                </a:extLst>
              </p14:cNvPr>
              <p14:cNvContentPartPr/>
              <p14:nvPr/>
            </p14:nvContentPartPr>
            <p14:xfrm>
              <a:off x="8770112" y="1984958"/>
              <a:ext cx="538920" cy="241920"/>
            </p14:xfrm>
          </p:contentPart>
        </mc:Choice>
        <mc:Fallback>
          <p:pic>
            <p:nvPicPr>
              <p:cNvPr id="84" name="Ink 83">
                <a:extLst>
                  <a:ext uri="{FF2B5EF4-FFF2-40B4-BE49-F238E27FC236}">
                    <a16:creationId xmlns:a16="http://schemas.microsoft.com/office/drawing/2014/main" id="{1367E115-3723-4E38-A603-13F7EAA5E07E}"/>
                  </a:ext>
                </a:extLst>
              </p:cNvPr>
              <p:cNvPicPr/>
              <p:nvPr/>
            </p:nvPicPr>
            <p:blipFill>
              <a:blip r:embed="rId41"/>
              <a:stretch>
                <a:fillRect/>
              </a:stretch>
            </p:blipFill>
            <p:spPr>
              <a:xfrm>
                <a:off x="8761472" y="1975971"/>
                <a:ext cx="556560" cy="259534"/>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5" name="Ink 84">
                <a:extLst>
                  <a:ext uri="{FF2B5EF4-FFF2-40B4-BE49-F238E27FC236}">
                    <a16:creationId xmlns:a16="http://schemas.microsoft.com/office/drawing/2014/main" id="{72A32FFD-7086-4D10-A2B1-08A5CA8A244D}"/>
                  </a:ext>
                </a:extLst>
              </p14:cNvPr>
              <p14:cNvContentPartPr/>
              <p14:nvPr/>
            </p14:nvContentPartPr>
            <p14:xfrm>
              <a:off x="8401832" y="1327958"/>
              <a:ext cx="1320840" cy="320400"/>
            </p14:xfrm>
          </p:contentPart>
        </mc:Choice>
        <mc:Fallback>
          <p:pic>
            <p:nvPicPr>
              <p:cNvPr id="85" name="Ink 84">
                <a:extLst>
                  <a:ext uri="{FF2B5EF4-FFF2-40B4-BE49-F238E27FC236}">
                    <a16:creationId xmlns:a16="http://schemas.microsoft.com/office/drawing/2014/main" id="{72A32FFD-7086-4D10-A2B1-08A5CA8A244D}"/>
                  </a:ext>
                </a:extLst>
              </p:cNvPr>
              <p:cNvPicPr/>
              <p:nvPr/>
            </p:nvPicPr>
            <p:blipFill>
              <a:blip r:embed="rId43"/>
              <a:stretch>
                <a:fillRect/>
              </a:stretch>
            </p:blipFill>
            <p:spPr>
              <a:xfrm>
                <a:off x="8392830" y="1319308"/>
                <a:ext cx="1338485" cy="3380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9" name="Ink 88">
                <a:extLst>
                  <a:ext uri="{FF2B5EF4-FFF2-40B4-BE49-F238E27FC236}">
                    <a16:creationId xmlns:a16="http://schemas.microsoft.com/office/drawing/2014/main" id="{55B36E1C-EB7A-44E6-BC32-36053092B784}"/>
                  </a:ext>
                </a:extLst>
              </p14:cNvPr>
              <p14:cNvContentPartPr/>
              <p14:nvPr/>
            </p14:nvContentPartPr>
            <p14:xfrm>
              <a:off x="6462872" y="2668598"/>
              <a:ext cx="144720" cy="19800"/>
            </p14:xfrm>
          </p:contentPart>
        </mc:Choice>
        <mc:Fallback>
          <p:pic>
            <p:nvPicPr>
              <p:cNvPr id="89" name="Ink 88">
                <a:extLst>
                  <a:ext uri="{FF2B5EF4-FFF2-40B4-BE49-F238E27FC236}">
                    <a16:creationId xmlns:a16="http://schemas.microsoft.com/office/drawing/2014/main" id="{55B36E1C-EB7A-44E6-BC32-36053092B784}"/>
                  </a:ext>
                </a:extLst>
              </p:cNvPr>
              <p:cNvPicPr/>
              <p:nvPr/>
            </p:nvPicPr>
            <p:blipFill>
              <a:blip r:embed="rId45"/>
              <a:stretch>
                <a:fillRect/>
              </a:stretch>
            </p:blipFill>
            <p:spPr>
              <a:xfrm>
                <a:off x="6454232" y="2659958"/>
                <a:ext cx="1623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0" name="Ink 89">
                <a:extLst>
                  <a:ext uri="{FF2B5EF4-FFF2-40B4-BE49-F238E27FC236}">
                    <a16:creationId xmlns:a16="http://schemas.microsoft.com/office/drawing/2014/main" id="{E814BC54-FCDC-4AD5-8621-7292891A474A}"/>
                  </a:ext>
                </a:extLst>
              </p14:cNvPr>
              <p14:cNvContentPartPr/>
              <p14:nvPr/>
            </p14:nvContentPartPr>
            <p14:xfrm>
              <a:off x="6452792" y="2747438"/>
              <a:ext cx="215640" cy="48960"/>
            </p14:xfrm>
          </p:contentPart>
        </mc:Choice>
        <mc:Fallback>
          <p:pic>
            <p:nvPicPr>
              <p:cNvPr id="90" name="Ink 89">
                <a:extLst>
                  <a:ext uri="{FF2B5EF4-FFF2-40B4-BE49-F238E27FC236}">
                    <a16:creationId xmlns:a16="http://schemas.microsoft.com/office/drawing/2014/main" id="{E814BC54-FCDC-4AD5-8621-7292891A474A}"/>
                  </a:ext>
                </a:extLst>
              </p:cNvPr>
              <p:cNvPicPr/>
              <p:nvPr/>
            </p:nvPicPr>
            <p:blipFill>
              <a:blip r:embed="rId47"/>
              <a:stretch>
                <a:fillRect/>
              </a:stretch>
            </p:blipFill>
            <p:spPr>
              <a:xfrm>
                <a:off x="6443792" y="2738438"/>
                <a:ext cx="2332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3" name="Ink 92">
                <a:extLst>
                  <a:ext uri="{FF2B5EF4-FFF2-40B4-BE49-F238E27FC236}">
                    <a16:creationId xmlns:a16="http://schemas.microsoft.com/office/drawing/2014/main" id="{365BCD4D-47AD-4EC3-902C-7FD1F832A14C}"/>
                  </a:ext>
                </a:extLst>
              </p14:cNvPr>
              <p14:cNvContentPartPr/>
              <p14:nvPr/>
            </p14:nvContentPartPr>
            <p14:xfrm>
              <a:off x="7764272" y="2603438"/>
              <a:ext cx="146880" cy="132840"/>
            </p14:xfrm>
          </p:contentPart>
        </mc:Choice>
        <mc:Fallback>
          <p:pic>
            <p:nvPicPr>
              <p:cNvPr id="93" name="Ink 92">
                <a:extLst>
                  <a:ext uri="{FF2B5EF4-FFF2-40B4-BE49-F238E27FC236}">
                    <a16:creationId xmlns:a16="http://schemas.microsoft.com/office/drawing/2014/main" id="{365BCD4D-47AD-4EC3-902C-7FD1F832A14C}"/>
                  </a:ext>
                </a:extLst>
              </p:cNvPr>
              <p:cNvPicPr/>
              <p:nvPr/>
            </p:nvPicPr>
            <p:blipFill>
              <a:blip r:embed="rId49"/>
              <a:stretch>
                <a:fillRect/>
              </a:stretch>
            </p:blipFill>
            <p:spPr>
              <a:xfrm>
                <a:off x="7755272" y="2594438"/>
                <a:ext cx="1645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4" name="Ink 93">
                <a:extLst>
                  <a:ext uri="{FF2B5EF4-FFF2-40B4-BE49-F238E27FC236}">
                    <a16:creationId xmlns:a16="http://schemas.microsoft.com/office/drawing/2014/main" id="{C0992294-DCA5-4C5D-8D18-A7CE2B1DD110}"/>
                  </a:ext>
                </a:extLst>
              </p14:cNvPr>
              <p14:cNvContentPartPr/>
              <p14:nvPr/>
            </p14:nvContentPartPr>
            <p14:xfrm>
              <a:off x="8046152" y="2562398"/>
              <a:ext cx="211680" cy="245520"/>
            </p14:xfrm>
          </p:contentPart>
        </mc:Choice>
        <mc:Fallback>
          <p:pic>
            <p:nvPicPr>
              <p:cNvPr id="94" name="Ink 93">
                <a:extLst>
                  <a:ext uri="{FF2B5EF4-FFF2-40B4-BE49-F238E27FC236}">
                    <a16:creationId xmlns:a16="http://schemas.microsoft.com/office/drawing/2014/main" id="{C0992294-DCA5-4C5D-8D18-A7CE2B1DD110}"/>
                  </a:ext>
                </a:extLst>
              </p:cNvPr>
              <p:cNvPicPr/>
              <p:nvPr/>
            </p:nvPicPr>
            <p:blipFill>
              <a:blip r:embed="rId51"/>
              <a:stretch>
                <a:fillRect/>
              </a:stretch>
            </p:blipFill>
            <p:spPr>
              <a:xfrm>
                <a:off x="8037152" y="2553398"/>
                <a:ext cx="2293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5" name="Ink 104">
                <a:extLst>
                  <a:ext uri="{FF2B5EF4-FFF2-40B4-BE49-F238E27FC236}">
                    <a16:creationId xmlns:a16="http://schemas.microsoft.com/office/drawing/2014/main" id="{A456DE19-0699-465E-8FC0-928DC7FABE94}"/>
                  </a:ext>
                </a:extLst>
              </p14:cNvPr>
              <p14:cNvContentPartPr/>
              <p14:nvPr/>
            </p14:nvContentPartPr>
            <p14:xfrm>
              <a:off x="9706832" y="3033998"/>
              <a:ext cx="688680" cy="219960"/>
            </p14:xfrm>
          </p:contentPart>
        </mc:Choice>
        <mc:Fallback>
          <p:pic>
            <p:nvPicPr>
              <p:cNvPr id="105" name="Ink 104">
                <a:extLst>
                  <a:ext uri="{FF2B5EF4-FFF2-40B4-BE49-F238E27FC236}">
                    <a16:creationId xmlns:a16="http://schemas.microsoft.com/office/drawing/2014/main" id="{A456DE19-0699-465E-8FC0-928DC7FABE94}"/>
                  </a:ext>
                </a:extLst>
              </p:cNvPr>
              <p:cNvPicPr/>
              <p:nvPr/>
            </p:nvPicPr>
            <p:blipFill>
              <a:blip r:embed="rId53"/>
              <a:stretch>
                <a:fillRect/>
              </a:stretch>
            </p:blipFill>
            <p:spPr>
              <a:xfrm>
                <a:off x="9698192" y="3024998"/>
                <a:ext cx="7063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9" name="Ink 108">
                <a:extLst>
                  <a:ext uri="{FF2B5EF4-FFF2-40B4-BE49-F238E27FC236}">
                    <a16:creationId xmlns:a16="http://schemas.microsoft.com/office/drawing/2014/main" id="{21C70B0E-E9CA-42D5-8E49-1DE6BAC8D065}"/>
                  </a:ext>
                </a:extLst>
              </p14:cNvPr>
              <p14:cNvContentPartPr/>
              <p14:nvPr/>
            </p14:nvContentPartPr>
            <p14:xfrm>
              <a:off x="10677392" y="2519198"/>
              <a:ext cx="1308240" cy="828720"/>
            </p14:xfrm>
          </p:contentPart>
        </mc:Choice>
        <mc:Fallback>
          <p:pic>
            <p:nvPicPr>
              <p:cNvPr id="109" name="Ink 108">
                <a:extLst>
                  <a:ext uri="{FF2B5EF4-FFF2-40B4-BE49-F238E27FC236}">
                    <a16:creationId xmlns:a16="http://schemas.microsoft.com/office/drawing/2014/main" id="{21C70B0E-E9CA-42D5-8E49-1DE6BAC8D065}"/>
                  </a:ext>
                </a:extLst>
              </p:cNvPr>
              <p:cNvPicPr/>
              <p:nvPr/>
            </p:nvPicPr>
            <p:blipFill>
              <a:blip r:embed="rId55"/>
              <a:stretch>
                <a:fillRect/>
              </a:stretch>
            </p:blipFill>
            <p:spPr>
              <a:xfrm>
                <a:off x="10668394" y="2510198"/>
                <a:ext cx="1325875" cy="846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0" name="Ink 109">
                <a:extLst>
                  <a:ext uri="{FF2B5EF4-FFF2-40B4-BE49-F238E27FC236}">
                    <a16:creationId xmlns:a16="http://schemas.microsoft.com/office/drawing/2014/main" id="{115F7020-BEA8-4D0E-8BE1-9257BDAD1D99}"/>
                  </a:ext>
                </a:extLst>
              </p14:cNvPr>
              <p14:cNvContentPartPr/>
              <p14:nvPr/>
            </p14:nvContentPartPr>
            <p14:xfrm>
              <a:off x="9273032" y="2455118"/>
              <a:ext cx="1121040" cy="347760"/>
            </p14:xfrm>
          </p:contentPart>
        </mc:Choice>
        <mc:Fallback>
          <p:pic>
            <p:nvPicPr>
              <p:cNvPr id="110" name="Ink 109">
                <a:extLst>
                  <a:ext uri="{FF2B5EF4-FFF2-40B4-BE49-F238E27FC236}">
                    <a16:creationId xmlns:a16="http://schemas.microsoft.com/office/drawing/2014/main" id="{115F7020-BEA8-4D0E-8BE1-9257BDAD1D99}"/>
                  </a:ext>
                </a:extLst>
              </p:cNvPr>
              <p:cNvPicPr/>
              <p:nvPr/>
            </p:nvPicPr>
            <p:blipFill>
              <a:blip r:embed="rId57"/>
              <a:stretch>
                <a:fillRect/>
              </a:stretch>
            </p:blipFill>
            <p:spPr>
              <a:xfrm>
                <a:off x="9264032" y="2446118"/>
                <a:ext cx="11386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1" name="Ink 110">
                <a:extLst>
                  <a:ext uri="{FF2B5EF4-FFF2-40B4-BE49-F238E27FC236}">
                    <a16:creationId xmlns:a16="http://schemas.microsoft.com/office/drawing/2014/main" id="{E4001C66-9B31-4285-97A8-7FB77C97EA9B}"/>
                  </a:ext>
                </a:extLst>
              </p14:cNvPr>
              <p14:cNvContentPartPr/>
              <p14:nvPr/>
            </p14:nvContentPartPr>
            <p14:xfrm>
              <a:off x="8525312" y="2455118"/>
              <a:ext cx="452520" cy="459360"/>
            </p14:xfrm>
          </p:contentPart>
        </mc:Choice>
        <mc:Fallback>
          <p:pic>
            <p:nvPicPr>
              <p:cNvPr id="111" name="Ink 110">
                <a:extLst>
                  <a:ext uri="{FF2B5EF4-FFF2-40B4-BE49-F238E27FC236}">
                    <a16:creationId xmlns:a16="http://schemas.microsoft.com/office/drawing/2014/main" id="{E4001C66-9B31-4285-97A8-7FB77C97EA9B}"/>
                  </a:ext>
                </a:extLst>
              </p:cNvPr>
              <p:cNvPicPr/>
              <p:nvPr/>
            </p:nvPicPr>
            <p:blipFill>
              <a:blip r:embed="rId59"/>
              <a:stretch>
                <a:fillRect/>
              </a:stretch>
            </p:blipFill>
            <p:spPr>
              <a:xfrm>
                <a:off x="8516665" y="2446478"/>
                <a:ext cx="470174"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2" name="Ink 111">
                <a:extLst>
                  <a:ext uri="{FF2B5EF4-FFF2-40B4-BE49-F238E27FC236}">
                    <a16:creationId xmlns:a16="http://schemas.microsoft.com/office/drawing/2014/main" id="{D47AE330-F514-41FB-BDC2-0DCCC0D5C40F}"/>
                  </a:ext>
                </a:extLst>
              </p14:cNvPr>
              <p14:cNvContentPartPr/>
              <p14:nvPr/>
            </p14:nvContentPartPr>
            <p14:xfrm>
              <a:off x="6791552" y="2515598"/>
              <a:ext cx="379080" cy="448560"/>
            </p14:xfrm>
          </p:contentPart>
        </mc:Choice>
        <mc:Fallback>
          <p:pic>
            <p:nvPicPr>
              <p:cNvPr id="112" name="Ink 111">
                <a:extLst>
                  <a:ext uri="{FF2B5EF4-FFF2-40B4-BE49-F238E27FC236}">
                    <a16:creationId xmlns:a16="http://schemas.microsoft.com/office/drawing/2014/main" id="{D47AE330-F514-41FB-BDC2-0DCCC0D5C40F}"/>
                  </a:ext>
                </a:extLst>
              </p:cNvPr>
              <p:cNvPicPr/>
              <p:nvPr/>
            </p:nvPicPr>
            <p:blipFill>
              <a:blip r:embed="rId61"/>
              <a:stretch>
                <a:fillRect/>
              </a:stretch>
            </p:blipFill>
            <p:spPr>
              <a:xfrm>
                <a:off x="6782552" y="2506598"/>
                <a:ext cx="39672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3" name="Ink 112">
                <a:extLst>
                  <a:ext uri="{FF2B5EF4-FFF2-40B4-BE49-F238E27FC236}">
                    <a16:creationId xmlns:a16="http://schemas.microsoft.com/office/drawing/2014/main" id="{5CBDD8B8-7C73-455D-8103-EA581A707365}"/>
                  </a:ext>
                </a:extLst>
              </p14:cNvPr>
              <p14:cNvContentPartPr/>
              <p14:nvPr/>
            </p14:nvContentPartPr>
            <p14:xfrm>
              <a:off x="5501312" y="2532158"/>
              <a:ext cx="797760" cy="425160"/>
            </p14:xfrm>
          </p:contentPart>
        </mc:Choice>
        <mc:Fallback>
          <p:pic>
            <p:nvPicPr>
              <p:cNvPr id="113" name="Ink 112">
                <a:extLst>
                  <a:ext uri="{FF2B5EF4-FFF2-40B4-BE49-F238E27FC236}">
                    <a16:creationId xmlns:a16="http://schemas.microsoft.com/office/drawing/2014/main" id="{5CBDD8B8-7C73-455D-8103-EA581A707365}"/>
                  </a:ext>
                </a:extLst>
              </p:cNvPr>
              <p:cNvPicPr/>
              <p:nvPr/>
            </p:nvPicPr>
            <p:blipFill>
              <a:blip r:embed="rId63"/>
              <a:stretch>
                <a:fillRect/>
              </a:stretch>
            </p:blipFill>
            <p:spPr>
              <a:xfrm>
                <a:off x="5492312" y="2523158"/>
                <a:ext cx="81540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4" name="Ink 113">
                <a:extLst>
                  <a:ext uri="{FF2B5EF4-FFF2-40B4-BE49-F238E27FC236}">
                    <a16:creationId xmlns:a16="http://schemas.microsoft.com/office/drawing/2014/main" id="{A8A94493-89B3-46EE-9063-1663A5124947}"/>
                  </a:ext>
                </a:extLst>
              </p14:cNvPr>
              <p14:cNvContentPartPr/>
              <p14:nvPr/>
            </p14:nvContentPartPr>
            <p14:xfrm>
              <a:off x="4955552" y="3544478"/>
              <a:ext cx="356040" cy="297000"/>
            </p14:xfrm>
          </p:contentPart>
        </mc:Choice>
        <mc:Fallback>
          <p:pic>
            <p:nvPicPr>
              <p:cNvPr id="114" name="Ink 113">
                <a:extLst>
                  <a:ext uri="{FF2B5EF4-FFF2-40B4-BE49-F238E27FC236}">
                    <a16:creationId xmlns:a16="http://schemas.microsoft.com/office/drawing/2014/main" id="{A8A94493-89B3-46EE-9063-1663A5124947}"/>
                  </a:ext>
                </a:extLst>
              </p:cNvPr>
              <p:cNvPicPr/>
              <p:nvPr/>
            </p:nvPicPr>
            <p:blipFill>
              <a:blip r:embed="rId65"/>
              <a:stretch>
                <a:fillRect/>
              </a:stretch>
            </p:blipFill>
            <p:spPr>
              <a:xfrm>
                <a:off x="4946552" y="3535478"/>
                <a:ext cx="3736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9" name="Ink 118">
                <a:extLst>
                  <a:ext uri="{FF2B5EF4-FFF2-40B4-BE49-F238E27FC236}">
                    <a16:creationId xmlns:a16="http://schemas.microsoft.com/office/drawing/2014/main" id="{9E0B30B9-55F4-47E8-969E-624079567455}"/>
                  </a:ext>
                </a:extLst>
              </p14:cNvPr>
              <p14:cNvContentPartPr/>
              <p14:nvPr/>
            </p14:nvContentPartPr>
            <p14:xfrm>
              <a:off x="6855992" y="3739238"/>
              <a:ext cx="52920" cy="5400"/>
            </p14:xfrm>
          </p:contentPart>
        </mc:Choice>
        <mc:Fallback>
          <p:pic>
            <p:nvPicPr>
              <p:cNvPr id="119" name="Ink 118">
                <a:extLst>
                  <a:ext uri="{FF2B5EF4-FFF2-40B4-BE49-F238E27FC236}">
                    <a16:creationId xmlns:a16="http://schemas.microsoft.com/office/drawing/2014/main" id="{9E0B30B9-55F4-47E8-969E-624079567455}"/>
                  </a:ext>
                </a:extLst>
              </p:cNvPr>
              <p:cNvPicPr/>
              <p:nvPr/>
            </p:nvPicPr>
            <p:blipFill>
              <a:blip r:embed="rId67"/>
              <a:stretch>
                <a:fillRect/>
              </a:stretch>
            </p:blipFill>
            <p:spPr>
              <a:xfrm>
                <a:off x="6847352" y="3730238"/>
                <a:ext cx="705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0" name="Ink 119">
                <a:extLst>
                  <a:ext uri="{FF2B5EF4-FFF2-40B4-BE49-F238E27FC236}">
                    <a16:creationId xmlns:a16="http://schemas.microsoft.com/office/drawing/2014/main" id="{C65F821D-AB24-404E-895A-DEAD11DF7034}"/>
                  </a:ext>
                </a:extLst>
              </p14:cNvPr>
              <p14:cNvContentPartPr/>
              <p14:nvPr/>
            </p14:nvContentPartPr>
            <p14:xfrm>
              <a:off x="5894072" y="3443678"/>
              <a:ext cx="783720" cy="443160"/>
            </p14:xfrm>
          </p:contentPart>
        </mc:Choice>
        <mc:Fallback>
          <p:pic>
            <p:nvPicPr>
              <p:cNvPr id="120" name="Ink 119">
                <a:extLst>
                  <a:ext uri="{FF2B5EF4-FFF2-40B4-BE49-F238E27FC236}">
                    <a16:creationId xmlns:a16="http://schemas.microsoft.com/office/drawing/2014/main" id="{C65F821D-AB24-404E-895A-DEAD11DF7034}"/>
                  </a:ext>
                </a:extLst>
              </p:cNvPr>
              <p:cNvPicPr/>
              <p:nvPr/>
            </p:nvPicPr>
            <p:blipFill>
              <a:blip r:embed="rId69"/>
              <a:stretch>
                <a:fillRect/>
              </a:stretch>
            </p:blipFill>
            <p:spPr>
              <a:xfrm>
                <a:off x="5885432" y="3434678"/>
                <a:ext cx="80136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1" name="Ink 120">
                <a:extLst>
                  <a:ext uri="{FF2B5EF4-FFF2-40B4-BE49-F238E27FC236}">
                    <a16:creationId xmlns:a16="http://schemas.microsoft.com/office/drawing/2014/main" id="{5462C845-8EA3-4AD6-B708-B74B9E4FF9D5}"/>
                  </a:ext>
                </a:extLst>
              </p14:cNvPr>
              <p14:cNvContentPartPr/>
              <p14:nvPr/>
            </p14:nvContentPartPr>
            <p14:xfrm>
              <a:off x="5072912" y="4333958"/>
              <a:ext cx="334800" cy="298440"/>
            </p14:xfrm>
          </p:contentPart>
        </mc:Choice>
        <mc:Fallback>
          <p:pic>
            <p:nvPicPr>
              <p:cNvPr id="121" name="Ink 120">
                <a:extLst>
                  <a:ext uri="{FF2B5EF4-FFF2-40B4-BE49-F238E27FC236}">
                    <a16:creationId xmlns:a16="http://schemas.microsoft.com/office/drawing/2014/main" id="{5462C845-8EA3-4AD6-B708-B74B9E4FF9D5}"/>
                  </a:ext>
                </a:extLst>
              </p:cNvPr>
              <p:cNvPicPr/>
              <p:nvPr/>
            </p:nvPicPr>
            <p:blipFill>
              <a:blip r:embed="rId71"/>
              <a:stretch>
                <a:fillRect/>
              </a:stretch>
            </p:blipFill>
            <p:spPr>
              <a:xfrm>
                <a:off x="5063912" y="4325318"/>
                <a:ext cx="3524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48" name="Ink 147">
                <a:extLst>
                  <a:ext uri="{FF2B5EF4-FFF2-40B4-BE49-F238E27FC236}">
                    <a16:creationId xmlns:a16="http://schemas.microsoft.com/office/drawing/2014/main" id="{3E8819FF-65EB-4871-BF94-C8685C185102}"/>
                  </a:ext>
                </a:extLst>
              </p14:cNvPr>
              <p14:cNvContentPartPr/>
              <p14:nvPr/>
            </p14:nvContentPartPr>
            <p14:xfrm>
              <a:off x="7620632" y="4896278"/>
              <a:ext cx="1070280" cy="443520"/>
            </p14:xfrm>
          </p:contentPart>
        </mc:Choice>
        <mc:Fallback>
          <p:pic>
            <p:nvPicPr>
              <p:cNvPr id="148" name="Ink 147">
                <a:extLst>
                  <a:ext uri="{FF2B5EF4-FFF2-40B4-BE49-F238E27FC236}">
                    <a16:creationId xmlns:a16="http://schemas.microsoft.com/office/drawing/2014/main" id="{3E8819FF-65EB-4871-BF94-C8685C185102}"/>
                  </a:ext>
                </a:extLst>
              </p:cNvPr>
              <p:cNvPicPr/>
              <p:nvPr/>
            </p:nvPicPr>
            <p:blipFill>
              <a:blip r:embed="rId73"/>
              <a:stretch>
                <a:fillRect/>
              </a:stretch>
            </p:blipFill>
            <p:spPr>
              <a:xfrm>
                <a:off x="7611992" y="4887278"/>
                <a:ext cx="108792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9" name="Ink 148">
                <a:extLst>
                  <a:ext uri="{FF2B5EF4-FFF2-40B4-BE49-F238E27FC236}">
                    <a16:creationId xmlns:a16="http://schemas.microsoft.com/office/drawing/2014/main" id="{9140DCFE-9898-4466-AA8B-32146AB5E06C}"/>
                  </a:ext>
                </a:extLst>
              </p14:cNvPr>
              <p14:cNvContentPartPr/>
              <p14:nvPr/>
            </p14:nvContentPartPr>
            <p14:xfrm>
              <a:off x="6339032" y="4983758"/>
              <a:ext cx="799920" cy="321120"/>
            </p14:xfrm>
          </p:contentPart>
        </mc:Choice>
        <mc:Fallback>
          <p:pic>
            <p:nvPicPr>
              <p:cNvPr id="149" name="Ink 148">
                <a:extLst>
                  <a:ext uri="{FF2B5EF4-FFF2-40B4-BE49-F238E27FC236}">
                    <a16:creationId xmlns:a16="http://schemas.microsoft.com/office/drawing/2014/main" id="{9140DCFE-9898-4466-AA8B-32146AB5E06C}"/>
                  </a:ext>
                </a:extLst>
              </p:cNvPr>
              <p:cNvPicPr/>
              <p:nvPr/>
            </p:nvPicPr>
            <p:blipFill>
              <a:blip r:embed="rId75"/>
              <a:stretch>
                <a:fillRect/>
              </a:stretch>
            </p:blipFill>
            <p:spPr>
              <a:xfrm>
                <a:off x="6330032" y="4974758"/>
                <a:ext cx="8175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0" name="Ink 149">
                <a:extLst>
                  <a:ext uri="{FF2B5EF4-FFF2-40B4-BE49-F238E27FC236}">
                    <a16:creationId xmlns:a16="http://schemas.microsoft.com/office/drawing/2014/main" id="{4755A063-5206-4E75-8D6B-F1DA1207DCB9}"/>
                  </a:ext>
                </a:extLst>
              </p14:cNvPr>
              <p14:cNvContentPartPr/>
              <p14:nvPr/>
            </p14:nvContentPartPr>
            <p14:xfrm>
              <a:off x="10946312" y="4063958"/>
              <a:ext cx="1083240" cy="495360"/>
            </p14:xfrm>
          </p:contentPart>
        </mc:Choice>
        <mc:Fallback>
          <p:pic>
            <p:nvPicPr>
              <p:cNvPr id="150" name="Ink 149">
                <a:extLst>
                  <a:ext uri="{FF2B5EF4-FFF2-40B4-BE49-F238E27FC236}">
                    <a16:creationId xmlns:a16="http://schemas.microsoft.com/office/drawing/2014/main" id="{4755A063-5206-4E75-8D6B-F1DA1207DCB9}"/>
                  </a:ext>
                </a:extLst>
              </p:cNvPr>
              <p:cNvPicPr/>
              <p:nvPr/>
            </p:nvPicPr>
            <p:blipFill>
              <a:blip r:embed="rId77"/>
              <a:stretch>
                <a:fillRect/>
              </a:stretch>
            </p:blipFill>
            <p:spPr>
              <a:xfrm>
                <a:off x="10937672" y="4054958"/>
                <a:ext cx="110088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1" name="Ink 150">
                <a:extLst>
                  <a:ext uri="{FF2B5EF4-FFF2-40B4-BE49-F238E27FC236}">
                    <a16:creationId xmlns:a16="http://schemas.microsoft.com/office/drawing/2014/main" id="{78413C16-A61C-4378-9551-21EE86872B9E}"/>
                  </a:ext>
                </a:extLst>
              </p14:cNvPr>
              <p14:cNvContentPartPr/>
              <p14:nvPr/>
            </p14:nvContentPartPr>
            <p14:xfrm>
              <a:off x="9843632" y="4088798"/>
              <a:ext cx="846000" cy="339480"/>
            </p14:xfrm>
          </p:contentPart>
        </mc:Choice>
        <mc:Fallback>
          <p:pic>
            <p:nvPicPr>
              <p:cNvPr id="151" name="Ink 150">
                <a:extLst>
                  <a:ext uri="{FF2B5EF4-FFF2-40B4-BE49-F238E27FC236}">
                    <a16:creationId xmlns:a16="http://schemas.microsoft.com/office/drawing/2014/main" id="{78413C16-A61C-4378-9551-21EE86872B9E}"/>
                  </a:ext>
                </a:extLst>
              </p:cNvPr>
              <p:cNvPicPr/>
              <p:nvPr/>
            </p:nvPicPr>
            <p:blipFill>
              <a:blip r:embed="rId79"/>
              <a:stretch>
                <a:fillRect/>
              </a:stretch>
            </p:blipFill>
            <p:spPr>
              <a:xfrm>
                <a:off x="9834632" y="4079798"/>
                <a:ext cx="8636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53" name="Ink 152">
                <a:extLst>
                  <a:ext uri="{FF2B5EF4-FFF2-40B4-BE49-F238E27FC236}">
                    <a16:creationId xmlns:a16="http://schemas.microsoft.com/office/drawing/2014/main" id="{14857469-0931-4601-B116-E6DB2E03BF0C}"/>
                  </a:ext>
                </a:extLst>
              </p14:cNvPr>
              <p14:cNvContentPartPr/>
              <p14:nvPr/>
            </p14:nvContentPartPr>
            <p14:xfrm>
              <a:off x="7729352" y="4180238"/>
              <a:ext cx="1729440" cy="354960"/>
            </p14:xfrm>
          </p:contentPart>
        </mc:Choice>
        <mc:Fallback>
          <p:pic>
            <p:nvPicPr>
              <p:cNvPr id="153" name="Ink 152">
                <a:extLst>
                  <a:ext uri="{FF2B5EF4-FFF2-40B4-BE49-F238E27FC236}">
                    <a16:creationId xmlns:a16="http://schemas.microsoft.com/office/drawing/2014/main" id="{14857469-0931-4601-B116-E6DB2E03BF0C}"/>
                  </a:ext>
                </a:extLst>
              </p:cNvPr>
              <p:cNvPicPr/>
              <p:nvPr/>
            </p:nvPicPr>
            <p:blipFill>
              <a:blip r:embed="rId81"/>
              <a:stretch>
                <a:fillRect/>
              </a:stretch>
            </p:blipFill>
            <p:spPr>
              <a:xfrm>
                <a:off x="7720712" y="4171238"/>
                <a:ext cx="174708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54" name="Ink 153">
                <a:extLst>
                  <a:ext uri="{FF2B5EF4-FFF2-40B4-BE49-F238E27FC236}">
                    <a16:creationId xmlns:a16="http://schemas.microsoft.com/office/drawing/2014/main" id="{90F614D5-8FD0-4257-8CEF-5B230335AFFF}"/>
                  </a:ext>
                </a:extLst>
              </p14:cNvPr>
              <p14:cNvContentPartPr/>
              <p14:nvPr/>
            </p14:nvContentPartPr>
            <p14:xfrm>
              <a:off x="7168112" y="4152878"/>
              <a:ext cx="274320" cy="330480"/>
            </p14:xfrm>
          </p:contentPart>
        </mc:Choice>
        <mc:Fallback>
          <p:pic>
            <p:nvPicPr>
              <p:cNvPr id="154" name="Ink 153">
                <a:extLst>
                  <a:ext uri="{FF2B5EF4-FFF2-40B4-BE49-F238E27FC236}">
                    <a16:creationId xmlns:a16="http://schemas.microsoft.com/office/drawing/2014/main" id="{90F614D5-8FD0-4257-8CEF-5B230335AFFF}"/>
                  </a:ext>
                </a:extLst>
              </p:cNvPr>
              <p:cNvPicPr/>
              <p:nvPr/>
            </p:nvPicPr>
            <p:blipFill>
              <a:blip r:embed="rId83"/>
              <a:stretch>
                <a:fillRect/>
              </a:stretch>
            </p:blipFill>
            <p:spPr>
              <a:xfrm>
                <a:off x="7159112" y="4144229"/>
                <a:ext cx="291960" cy="348139"/>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55" name="Ink 154">
                <a:extLst>
                  <a:ext uri="{FF2B5EF4-FFF2-40B4-BE49-F238E27FC236}">
                    <a16:creationId xmlns:a16="http://schemas.microsoft.com/office/drawing/2014/main" id="{103A19A0-C5C4-4678-A61C-033D032C1EAF}"/>
                  </a:ext>
                </a:extLst>
              </p14:cNvPr>
              <p14:cNvContentPartPr/>
              <p14:nvPr/>
            </p14:nvContentPartPr>
            <p14:xfrm>
              <a:off x="6008552" y="4128038"/>
              <a:ext cx="846000" cy="414720"/>
            </p14:xfrm>
          </p:contentPart>
        </mc:Choice>
        <mc:Fallback>
          <p:pic>
            <p:nvPicPr>
              <p:cNvPr id="155" name="Ink 154">
                <a:extLst>
                  <a:ext uri="{FF2B5EF4-FFF2-40B4-BE49-F238E27FC236}">
                    <a16:creationId xmlns:a16="http://schemas.microsoft.com/office/drawing/2014/main" id="{103A19A0-C5C4-4678-A61C-033D032C1EAF}"/>
                  </a:ext>
                </a:extLst>
              </p:cNvPr>
              <p:cNvPicPr/>
              <p:nvPr/>
            </p:nvPicPr>
            <p:blipFill>
              <a:blip r:embed="rId85"/>
              <a:stretch>
                <a:fillRect/>
              </a:stretch>
            </p:blipFill>
            <p:spPr>
              <a:xfrm>
                <a:off x="5999912" y="4119038"/>
                <a:ext cx="86364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6" name="Ink 155">
                <a:extLst>
                  <a:ext uri="{FF2B5EF4-FFF2-40B4-BE49-F238E27FC236}">
                    <a16:creationId xmlns:a16="http://schemas.microsoft.com/office/drawing/2014/main" id="{28A654C4-411E-4107-9613-0CD20738CF0E}"/>
                  </a:ext>
                </a:extLst>
              </p14:cNvPr>
              <p14:cNvContentPartPr/>
              <p14:nvPr/>
            </p14:nvContentPartPr>
            <p14:xfrm>
              <a:off x="933632" y="331478"/>
              <a:ext cx="1074240" cy="518760"/>
            </p14:xfrm>
          </p:contentPart>
        </mc:Choice>
        <mc:Fallback>
          <p:pic>
            <p:nvPicPr>
              <p:cNvPr id="156" name="Ink 155">
                <a:extLst>
                  <a:ext uri="{FF2B5EF4-FFF2-40B4-BE49-F238E27FC236}">
                    <a16:creationId xmlns:a16="http://schemas.microsoft.com/office/drawing/2014/main" id="{28A654C4-411E-4107-9613-0CD20738CF0E}"/>
                  </a:ext>
                </a:extLst>
              </p:cNvPr>
              <p:cNvPicPr/>
              <p:nvPr/>
            </p:nvPicPr>
            <p:blipFill>
              <a:blip r:embed="rId87"/>
              <a:stretch>
                <a:fillRect/>
              </a:stretch>
            </p:blipFill>
            <p:spPr>
              <a:xfrm>
                <a:off x="879992" y="223478"/>
                <a:ext cx="1181880" cy="734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7" name="Ink 156">
                <a:extLst>
                  <a:ext uri="{FF2B5EF4-FFF2-40B4-BE49-F238E27FC236}">
                    <a16:creationId xmlns:a16="http://schemas.microsoft.com/office/drawing/2014/main" id="{8C779D54-53A5-4E21-B1FD-DB5AF8F5EDFF}"/>
                  </a:ext>
                </a:extLst>
              </p14:cNvPr>
              <p14:cNvContentPartPr/>
              <p14:nvPr/>
            </p14:nvContentPartPr>
            <p14:xfrm>
              <a:off x="2371472" y="277838"/>
              <a:ext cx="688680" cy="326160"/>
            </p14:xfrm>
          </p:contentPart>
        </mc:Choice>
        <mc:Fallback>
          <p:pic>
            <p:nvPicPr>
              <p:cNvPr id="157" name="Ink 156">
                <a:extLst>
                  <a:ext uri="{FF2B5EF4-FFF2-40B4-BE49-F238E27FC236}">
                    <a16:creationId xmlns:a16="http://schemas.microsoft.com/office/drawing/2014/main" id="{8C779D54-53A5-4E21-B1FD-DB5AF8F5EDFF}"/>
                  </a:ext>
                </a:extLst>
              </p:cNvPr>
              <p:cNvPicPr/>
              <p:nvPr/>
            </p:nvPicPr>
            <p:blipFill>
              <a:blip r:embed="rId89"/>
              <a:stretch>
                <a:fillRect/>
              </a:stretch>
            </p:blipFill>
            <p:spPr>
              <a:xfrm>
                <a:off x="2317832" y="170198"/>
                <a:ext cx="79632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8" name="Ink 157">
                <a:extLst>
                  <a:ext uri="{FF2B5EF4-FFF2-40B4-BE49-F238E27FC236}">
                    <a16:creationId xmlns:a16="http://schemas.microsoft.com/office/drawing/2014/main" id="{1F56A32E-B682-4F07-888A-AF157BB32B01}"/>
                  </a:ext>
                </a:extLst>
              </p14:cNvPr>
              <p14:cNvContentPartPr/>
              <p14:nvPr/>
            </p14:nvContentPartPr>
            <p14:xfrm>
              <a:off x="3302072" y="287918"/>
              <a:ext cx="1008720" cy="334440"/>
            </p14:xfrm>
          </p:contentPart>
        </mc:Choice>
        <mc:Fallback>
          <p:pic>
            <p:nvPicPr>
              <p:cNvPr id="158" name="Ink 157">
                <a:extLst>
                  <a:ext uri="{FF2B5EF4-FFF2-40B4-BE49-F238E27FC236}">
                    <a16:creationId xmlns:a16="http://schemas.microsoft.com/office/drawing/2014/main" id="{1F56A32E-B682-4F07-888A-AF157BB32B01}"/>
                  </a:ext>
                </a:extLst>
              </p:cNvPr>
              <p:cNvPicPr/>
              <p:nvPr/>
            </p:nvPicPr>
            <p:blipFill>
              <a:blip r:embed="rId91"/>
              <a:stretch>
                <a:fillRect/>
              </a:stretch>
            </p:blipFill>
            <p:spPr>
              <a:xfrm>
                <a:off x="3248432" y="179918"/>
                <a:ext cx="1116360" cy="550080"/>
              </a:xfrm>
              <a:prstGeom prst="rect">
                <a:avLst/>
              </a:prstGeom>
            </p:spPr>
          </p:pic>
        </mc:Fallback>
      </mc:AlternateContent>
    </p:spTree>
    <p:extLst>
      <p:ext uri="{BB962C8B-B14F-4D97-AF65-F5344CB8AC3E}">
        <p14:creationId xmlns:p14="http://schemas.microsoft.com/office/powerpoint/2010/main" val="250718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5E0A1DE-C4F2-449F-9A5D-ADCD706D1C30}"/>
                  </a:ext>
                </a:extLst>
              </p14:cNvPr>
              <p14:cNvContentPartPr/>
              <p14:nvPr/>
            </p14:nvContentPartPr>
            <p14:xfrm>
              <a:off x="1014632" y="577718"/>
              <a:ext cx="42120" cy="107640"/>
            </p14:xfrm>
          </p:contentPart>
        </mc:Choice>
        <mc:Fallback>
          <p:pic>
            <p:nvPicPr>
              <p:cNvPr id="2" name="Ink 1">
                <a:extLst>
                  <a:ext uri="{FF2B5EF4-FFF2-40B4-BE49-F238E27FC236}">
                    <a16:creationId xmlns:a16="http://schemas.microsoft.com/office/drawing/2014/main" id="{C5E0A1DE-C4F2-449F-9A5D-ADCD706D1C30}"/>
                  </a:ext>
                </a:extLst>
              </p:cNvPr>
              <p:cNvPicPr/>
              <p:nvPr/>
            </p:nvPicPr>
            <p:blipFill>
              <a:blip r:embed="rId3"/>
              <a:stretch>
                <a:fillRect/>
              </a:stretch>
            </p:blipFill>
            <p:spPr>
              <a:xfrm>
                <a:off x="1005992" y="568718"/>
                <a:ext cx="597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3B9491B-54A9-4CD1-8C99-AE26941D7F04}"/>
                  </a:ext>
                </a:extLst>
              </p14:cNvPr>
              <p14:cNvContentPartPr/>
              <p14:nvPr/>
            </p14:nvContentPartPr>
            <p14:xfrm>
              <a:off x="934712" y="791558"/>
              <a:ext cx="231840" cy="40680"/>
            </p14:xfrm>
          </p:contentPart>
        </mc:Choice>
        <mc:Fallback>
          <p:pic>
            <p:nvPicPr>
              <p:cNvPr id="3" name="Ink 2">
                <a:extLst>
                  <a:ext uri="{FF2B5EF4-FFF2-40B4-BE49-F238E27FC236}">
                    <a16:creationId xmlns:a16="http://schemas.microsoft.com/office/drawing/2014/main" id="{53B9491B-54A9-4CD1-8C99-AE26941D7F04}"/>
                  </a:ext>
                </a:extLst>
              </p:cNvPr>
              <p:cNvPicPr/>
              <p:nvPr/>
            </p:nvPicPr>
            <p:blipFill>
              <a:blip r:embed="rId5"/>
              <a:stretch>
                <a:fillRect/>
              </a:stretch>
            </p:blipFill>
            <p:spPr>
              <a:xfrm>
                <a:off x="925712" y="782558"/>
                <a:ext cx="2494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7C29CF3-D627-4577-B8CE-B62373726FBC}"/>
                  </a:ext>
                </a:extLst>
              </p14:cNvPr>
              <p14:cNvContentPartPr/>
              <p14:nvPr/>
            </p14:nvContentPartPr>
            <p14:xfrm>
              <a:off x="3659552" y="533438"/>
              <a:ext cx="140400" cy="313200"/>
            </p14:xfrm>
          </p:contentPart>
        </mc:Choice>
        <mc:Fallback>
          <p:pic>
            <p:nvPicPr>
              <p:cNvPr id="9" name="Ink 8">
                <a:extLst>
                  <a:ext uri="{FF2B5EF4-FFF2-40B4-BE49-F238E27FC236}">
                    <a16:creationId xmlns:a16="http://schemas.microsoft.com/office/drawing/2014/main" id="{57C29CF3-D627-4577-B8CE-B62373726FBC}"/>
                  </a:ext>
                </a:extLst>
              </p:cNvPr>
              <p:cNvPicPr/>
              <p:nvPr/>
            </p:nvPicPr>
            <p:blipFill>
              <a:blip r:embed="rId7"/>
              <a:stretch>
                <a:fillRect/>
              </a:stretch>
            </p:blipFill>
            <p:spPr>
              <a:xfrm>
                <a:off x="3650912" y="524798"/>
                <a:ext cx="15804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28456FBE-E1FE-46BB-916C-148314DA8AB0}"/>
                  </a:ext>
                </a:extLst>
              </p14:cNvPr>
              <p14:cNvContentPartPr/>
              <p14:nvPr/>
            </p14:nvContentPartPr>
            <p14:xfrm>
              <a:off x="4165352" y="603638"/>
              <a:ext cx="179280" cy="158400"/>
            </p14:xfrm>
          </p:contentPart>
        </mc:Choice>
        <mc:Fallback>
          <p:pic>
            <p:nvPicPr>
              <p:cNvPr id="10" name="Ink 9">
                <a:extLst>
                  <a:ext uri="{FF2B5EF4-FFF2-40B4-BE49-F238E27FC236}">
                    <a16:creationId xmlns:a16="http://schemas.microsoft.com/office/drawing/2014/main" id="{28456FBE-E1FE-46BB-916C-148314DA8AB0}"/>
                  </a:ext>
                </a:extLst>
              </p:cNvPr>
              <p:cNvPicPr/>
              <p:nvPr/>
            </p:nvPicPr>
            <p:blipFill>
              <a:blip r:embed="rId9"/>
              <a:stretch>
                <a:fillRect/>
              </a:stretch>
            </p:blipFill>
            <p:spPr>
              <a:xfrm>
                <a:off x="4156712" y="594998"/>
                <a:ext cx="196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F03A1401-4B57-492A-888F-141B90D8D72E}"/>
                  </a:ext>
                </a:extLst>
              </p14:cNvPr>
              <p14:cNvContentPartPr/>
              <p14:nvPr/>
            </p14:nvContentPartPr>
            <p14:xfrm>
              <a:off x="5111792" y="863918"/>
              <a:ext cx="227160" cy="377640"/>
            </p14:xfrm>
          </p:contentPart>
        </mc:Choice>
        <mc:Fallback>
          <p:pic>
            <p:nvPicPr>
              <p:cNvPr id="13" name="Ink 12">
                <a:extLst>
                  <a:ext uri="{FF2B5EF4-FFF2-40B4-BE49-F238E27FC236}">
                    <a16:creationId xmlns:a16="http://schemas.microsoft.com/office/drawing/2014/main" id="{F03A1401-4B57-492A-888F-141B90D8D72E}"/>
                  </a:ext>
                </a:extLst>
              </p:cNvPr>
              <p:cNvPicPr/>
              <p:nvPr/>
            </p:nvPicPr>
            <p:blipFill>
              <a:blip r:embed="rId11"/>
              <a:stretch>
                <a:fillRect/>
              </a:stretch>
            </p:blipFill>
            <p:spPr>
              <a:xfrm>
                <a:off x="5103152" y="854918"/>
                <a:ext cx="24480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70667692-2AA4-49AA-AB55-49BB7AA61A8D}"/>
                  </a:ext>
                </a:extLst>
              </p14:cNvPr>
              <p14:cNvContentPartPr/>
              <p14:nvPr/>
            </p14:nvContentPartPr>
            <p14:xfrm>
              <a:off x="5889392" y="495278"/>
              <a:ext cx="179280" cy="162720"/>
            </p14:xfrm>
          </p:contentPart>
        </mc:Choice>
        <mc:Fallback>
          <p:pic>
            <p:nvPicPr>
              <p:cNvPr id="14" name="Ink 13">
                <a:extLst>
                  <a:ext uri="{FF2B5EF4-FFF2-40B4-BE49-F238E27FC236}">
                    <a16:creationId xmlns:a16="http://schemas.microsoft.com/office/drawing/2014/main" id="{70667692-2AA4-49AA-AB55-49BB7AA61A8D}"/>
                  </a:ext>
                </a:extLst>
              </p:cNvPr>
              <p:cNvPicPr/>
              <p:nvPr/>
            </p:nvPicPr>
            <p:blipFill>
              <a:blip r:embed="rId13"/>
              <a:stretch>
                <a:fillRect/>
              </a:stretch>
            </p:blipFill>
            <p:spPr>
              <a:xfrm>
                <a:off x="5880392" y="486638"/>
                <a:ext cx="1969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A3194F60-9D96-4BC9-8FA0-0E1FC3512B32}"/>
                  </a:ext>
                </a:extLst>
              </p14:cNvPr>
              <p14:cNvContentPartPr/>
              <p14:nvPr/>
            </p14:nvContentPartPr>
            <p14:xfrm>
              <a:off x="6343712" y="326078"/>
              <a:ext cx="183960" cy="304920"/>
            </p14:xfrm>
          </p:contentPart>
        </mc:Choice>
        <mc:Fallback>
          <p:pic>
            <p:nvPicPr>
              <p:cNvPr id="15" name="Ink 14">
                <a:extLst>
                  <a:ext uri="{FF2B5EF4-FFF2-40B4-BE49-F238E27FC236}">
                    <a16:creationId xmlns:a16="http://schemas.microsoft.com/office/drawing/2014/main" id="{A3194F60-9D96-4BC9-8FA0-0E1FC3512B32}"/>
                  </a:ext>
                </a:extLst>
              </p:cNvPr>
              <p:cNvPicPr/>
              <p:nvPr/>
            </p:nvPicPr>
            <p:blipFill>
              <a:blip r:embed="rId15"/>
              <a:stretch>
                <a:fillRect/>
              </a:stretch>
            </p:blipFill>
            <p:spPr>
              <a:xfrm>
                <a:off x="6334712" y="317438"/>
                <a:ext cx="2016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73701A9C-C5A2-4400-AF06-2A03A8ADA3C9}"/>
                  </a:ext>
                </a:extLst>
              </p14:cNvPr>
              <p14:cNvContentPartPr/>
              <p14:nvPr/>
            </p14:nvContentPartPr>
            <p14:xfrm>
              <a:off x="6316712" y="771038"/>
              <a:ext cx="318240" cy="308880"/>
            </p14:xfrm>
          </p:contentPart>
        </mc:Choice>
        <mc:Fallback>
          <p:pic>
            <p:nvPicPr>
              <p:cNvPr id="16" name="Ink 15">
                <a:extLst>
                  <a:ext uri="{FF2B5EF4-FFF2-40B4-BE49-F238E27FC236}">
                    <a16:creationId xmlns:a16="http://schemas.microsoft.com/office/drawing/2014/main" id="{73701A9C-C5A2-4400-AF06-2A03A8ADA3C9}"/>
                  </a:ext>
                </a:extLst>
              </p:cNvPr>
              <p:cNvPicPr/>
              <p:nvPr/>
            </p:nvPicPr>
            <p:blipFill>
              <a:blip r:embed="rId17"/>
              <a:stretch>
                <a:fillRect/>
              </a:stretch>
            </p:blipFill>
            <p:spPr>
              <a:xfrm>
                <a:off x="6308072" y="762038"/>
                <a:ext cx="335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E9CD1A2-4DDF-4FCE-98DA-83CB3495BDC4}"/>
                  </a:ext>
                </a:extLst>
              </p14:cNvPr>
              <p14:cNvContentPartPr/>
              <p14:nvPr/>
            </p14:nvContentPartPr>
            <p14:xfrm>
              <a:off x="6957872" y="448478"/>
              <a:ext cx="198000" cy="177120"/>
            </p14:xfrm>
          </p:contentPart>
        </mc:Choice>
        <mc:Fallback>
          <p:pic>
            <p:nvPicPr>
              <p:cNvPr id="17" name="Ink 16">
                <a:extLst>
                  <a:ext uri="{FF2B5EF4-FFF2-40B4-BE49-F238E27FC236}">
                    <a16:creationId xmlns:a16="http://schemas.microsoft.com/office/drawing/2014/main" id="{EE9CD1A2-4DDF-4FCE-98DA-83CB3495BDC4}"/>
                  </a:ext>
                </a:extLst>
              </p:cNvPr>
              <p:cNvPicPr/>
              <p:nvPr/>
            </p:nvPicPr>
            <p:blipFill>
              <a:blip r:embed="rId19"/>
              <a:stretch>
                <a:fillRect/>
              </a:stretch>
            </p:blipFill>
            <p:spPr>
              <a:xfrm>
                <a:off x="6949232" y="439478"/>
                <a:ext cx="2156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6E8D109E-15CB-4EFE-B733-BE5B8AD394B4}"/>
                  </a:ext>
                </a:extLst>
              </p14:cNvPr>
              <p14:cNvContentPartPr/>
              <p14:nvPr/>
            </p14:nvContentPartPr>
            <p14:xfrm>
              <a:off x="1691792" y="2051558"/>
              <a:ext cx="188280" cy="299520"/>
            </p14:xfrm>
          </p:contentPart>
        </mc:Choice>
        <mc:Fallback>
          <p:pic>
            <p:nvPicPr>
              <p:cNvPr id="22" name="Ink 21">
                <a:extLst>
                  <a:ext uri="{FF2B5EF4-FFF2-40B4-BE49-F238E27FC236}">
                    <a16:creationId xmlns:a16="http://schemas.microsoft.com/office/drawing/2014/main" id="{6E8D109E-15CB-4EFE-B733-BE5B8AD394B4}"/>
                  </a:ext>
                </a:extLst>
              </p:cNvPr>
              <p:cNvPicPr/>
              <p:nvPr/>
            </p:nvPicPr>
            <p:blipFill>
              <a:blip r:embed="rId21"/>
              <a:stretch>
                <a:fillRect/>
              </a:stretch>
            </p:blipFill>
            <p:spPr>
              <a:xfrm>
                <a:off x="1682792" y="2042918"/>
                <a:ext cx="2059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a:extLst>
                  <a:ext uri="{FF2B5EF4-FFF2-40B4-BE49-F238E27FC236}">
                    <a16:creationId xmlns:a16="http://schemas.microsoft.com/office/drawing/2014/main" id="{6AC6CE0F-D59D-48E5-A514-88954A7825A9}"/>
                  </a:ext>
                </a:extLst>
              </p14:cNvPr>
              <p14:cNvContentPartPr/>
              <p14:nvPr/>
            </p14:nvContentPartPr>
            <p14:xfrm>
              <a:off x="1994552" y="2308238"/>
              <a:ext cx="6480" cy="15840"/>
            </p14:xfrm>
          </p:contentPart>
        </mc:Choice>
        <mc:Fallback>
          <p:pic>
            <p:nvPicPr>
              <p:cNvPr id="23" name="Ink 22">
                <a:extLst>
                  <a:ext uri="{FF2B5EF4-FFF2-40B4-BE49-F238E27FC236}">
                    <a16:creationId xmlns:a16="http://schemas.microsoft.com/office/drawing/2014/main" id="{6AC6CE0F-D59D-48E5-A514-88954A7825A9}"/>
                  </a:ext>
                </a:extLst>
              </p:cNvPr>
              <p:cNvPicPr/>
              <p:nvPr/>
            </p:nvPicPr>
            <p:blipFill>
              <a:blip r:embed="rId23"/>
              <a:stretch>
                <a:fillRect/>
              </a:stretch>
            </p:blipFill>
            <p:spPr>
              <a:xfrm>
                <a:off x="1985912" y="2299598"/>
                <a:ext cx="241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4CACA602-FFAB-47B6-8C0D-C2FE57628FEA}"/>
                  </a:ext>
                </a:extLst>
              </p14:cNvPr>
              <p14:cNvContentPartPr/>
              <p14:nvPr/>
            </p14:nvContentPartPr>
            <p14:xfrm>
              <a:off x="2963312" y="1924478"/>
              <a:ext cx="265680" cy="489960"/>
            </p14:xfrm>
          </p:contentPart>
        </mc:Choice>
        <mc:Fallback>
          <p:pic>
            <p:nvPicPr>
              <p:cNvPr id="26" name="Ink 25">
                <a:extLst>
                  <a:ext uri="{FF2B5EF4-FFF2-40B4-BE49-F238E27FC236}">
                    <a16:creationId xmlns:a16="http://schemas.microsoft.com/office/drawing/2014/main" id="{4CACA602-FFAB-47B6-8C0D-C2FE57628FEA}"/>
                  </a:ext>
                </a:extLst>
              </p:cNvPr>
              <p:cNvPicPr/>
              <p:nvPr/>
            </p:nvPicPr>
            <p:blipFill>
              <a:blip r:embed="rId25"/>
              <a:stretch>
                <a:fillRect/>
              </a:stretch>
            </p:blipFill>
            <p:spPr>
              <a:xfrm>
                <a:off x="2954672" y="1915838"/>
                <a:ext cx="28332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5A44BD23-9DF2-46BB-BFA8-18165629A944}"/>
                  </a:ext>
                </a:extLst>
              </p14:cNvPr>
              <p14:cNvContentPartPr/>
              <p14:nvPr/>
            </p14:nvContentPartPr>
            <p14:xfrm>
              <a:off x="2618792" y="1952558"/>
              <a:ext cx="196560" cy="401400"/>
            </p14:xfrm>
          </p:contentPart>
        </mc:Choice>
        <mc:Fallback>
          <p:pic>
            <p:nvPicPr>
              <p:cNvPr id="27" name="Ink 26">
                <a:extLst>
                  <a:ext uri="{FF2B5EF4-FFF2-40B4-BE49-F238E27FC236}">
                    <a16:creationId xmlns:a16="http://schemas.microsoft.com/office/drawing/2014/main" id="{5A44BD23-9DF2-46BB-BFA8-18165629A944}"/>
                  </a:ext>
                </a:extLst>
              </p:cNvPr>
              <p:cNvPicPr/>
              <p:nvPr/>
            </p:nvPicPr>
            <p:blipFill>
              <a:blip r:embed="rId27"/>
              <a:stretch>
                <a:fillRect/>
              </a:stretch>
            </p:blipFill>
            <p:spPr>
              <a:xfrm>
                <a:off x="2609792" y="1943918"/>
                <a:ext cx="2142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2374B656-DC23-495E-A89E-9415FB20FCFA}"/>
                  </a:ext>
                </a:extLst>
              </p14:cNvPr>
              <p14:cNvContentPartPr/>
              <p14:nvPr/>
            </p14:nvContentPartPr>
            <p14:xfrm>
              <a:off x="7288712" y="351998"/>
              <a:ext cx="828360" cy="402120"/>
            </p14:xfrm>
          </p:contentPart>
        </mc:Choice>
        <mc:Fallback>
          <p:pic>
            <p:nvPicPr>
              <p:cNvPr id="28" name="Ink 27">
                <a:extLst>
                  <a:ext uri="{FF2B5EF4-FFF2-40B4-BE49-F238E27FC236}">
                    <a16:creationId xmlns:a16="http://schemas.microsoft.com/office/drawing/2014/main" id="{2374B656-DC23-495E-A89E-9415FB20FCFA}"/>
                  </a:ext>
                </a:extLst>
              </p:cNvPr>
              <p:cNvPicPr/>
              <p:nvPr/>
            </p:nvPicPr>
            <p:blipFill>
              <a:blip r:embed="rId29"/>
              <a:stretch>
                <a:fillRect/>
              </a:stretch>
            </p:blipFill>
            <p:spPr>
              <a:xfrm>
                <a:off x="7279712" y="342998"/>
                <a:ext cx="84600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7C37F469-2512-465B-99D9-BC851A3A54D4}"/>
                  </a:ext>
                </a:extLst>
              </p14:cNvPr>
              <p14:cNvContentPartPr/>
              <p14:nvPr/>
            </p14:nvContentPartPr>
            <p14:xfrm>
              <a:off x="4981112" y="330758"/>
              <a:ext cx="440640" cy="360000"/>
            </p14:xfrm>
          </p:contentPart>
        </mc:Choice>
        <mc:Fallback>
          <p:pic>
            <p:nvPicPr>
              <p:cNvPr id="29" name="Ink 28">
                <a:extLst>
                  <a:ext uri="{FF2B5EF4-FFF2-40B4-BE49-F238E27FC236}">
                    <a16:creationId xmlns:a16="http://schemas.microsoft.com/office/drawing/2014/main" id="{7C37F469-2512-465B-99D9-BC851A3A54D4}"/>
                  </a:ext>
                </a:extLst>
              </p:cNvPr>
              <p:cNvPicPr/>
              <p:nvPr/>
            </p:nvPicPr>
            <p:blipFill>
              <a:blip r:embed="rId31"/>
              <a:stretch>
                <a:fillRect/>
              </a:stretch>
            </p:blipFill>
            <p:spPr>
              <a:xfrm>
                <a:off x="4972112" y="322118"/>
                <a:ext cx="4582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4A7FDDC7-B0DD-4694-8236-641BFB5DF064}"/>
                  </a:ext>
                </a:extLst>
              </p14:cNvPr>
              <p14:cNvContentPartPr/>
              <p14:nvPr/>
            </p14:nvContentPartPr>
            <p14:xfrm>
              <a:off x="2943152" y="477998"/>
              <a:ext cx="569520" cy="385200"/>
            </p14:xfrm>
          </p:contentPart>
        </mc:Choice>
        <mc:Fallback>
          <p:pic>
            <p:nvPicPr>
              <p:cNvPr id="30" name="Ink 29">
                <a:extLst>
                  <a:ext uri="{FF2B5EF4-FFF2-40B4-BE49-F238E27FC236}">
                    <a16:creationId xmlns:a16="http://schemas.microsoft.com/office/drawing/2014/main" id="{4A7FDDC7-B0DD-4694-8236-641BFB5DF064}"/>
                  </a:ext>
                </a:extLst>
              </p:cNvPr>
              <p:cNvPicPr/>
              <p:nvPr/>
            </p:nvPicPr>
            <p:blipFill>
              <a:blip r:embed="rId33"/>
              <a:stretch>
                <a:fillRect/>
              </a:stretch>
            </p:blipFill>
            <p:spPr>
              <a:xfrm>
                <a:off x="2934152" y="468998"/>
                <a:ext cx="58716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F63A7B42-F386-4D59-95C6-B6E133BE732C}"/>
                  </a:ext>
                </a:extLst>
              </p14:cNvPr>
              <p14:cNvContentPartPr/>
              <p14:nvPr/>
            </p14:nvContentPartPr>
            <p14:xfrm>
              <a:off x="1828232" y="500678"/>
              <a:ext cx="737640" cy="586800"/>
            </p14:xfrm>
          </p:contentPart>
        </mc:Choice>
        <mc:Fallback>
          <p:pic>
            <p:nvPicPr>
              <p:cNvPr id="31" name="Ink 30">
                <a:extLst>
                  <a:ext uri="{FF2B5EF4-FFF2-40B4-BE49-F238E27FC236}">
                    <a16:creationId xmlns:a16="http://schemas.microsoft.com/office/drawing/2014/main" id="{F63A7B42-F386-4D59-95C6-B6E133BE732C}"/>
                  </a:ext>
                </a:extLst>
              </p:cNvPr>
              <p:cNvPicPr/>
              <p:nvPr/>
            </p:nvPicPr>
            <p:blipFill>
              <a:blip r:embed="rId35"/>
              <a:stretch>
                <a:fillRect/>
              </a:stretch>
            </p:blipFill>
            <p:spPr>
              <a:xfrm>
                <a:off x="1819232" y="492038"/>
                <a:ext cx="755280" cy="604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B0D6B41F-444B-4E95-9EF5-2BD2A229AAF6}"/>
                  </a:ext>
                </a:extLst>
              </p14:cNvPr>
              <p14:cNvContentPartPr/>
              <p14:nvPr/>
            </p14:nvContentPartPr>
            <p14:xfrm>
              <a:off x="5751512" y="2073158"/>
              <a:ext cx="123120" cy="123480"/>
            </p14:xfrm>
          </p:contentPart>
        </mc:Choice>
        <mc:Fallback>
          <p:pic>
            <p:nvPicPr>
              <p:cNvPr id="39" name="Ink 38">
                <a:extLst>
                  <a:ext uri="{FF2B5EF4-FFF2-40B4-BE49-F238E27FC236}">
                    <a16:creationId xmlns:a16="http://schemas.microsoft.com/office/drawing/2014/main" id="{B0D6B41F-444B-4E95-9EF5-2BD2A229AAF6}"/>
                  </a:ext>
                </a:extLst>
              </p:cNvPr>
              <p:cNvPicPr/>
              <p:nvPr/>
            </p:nvPicPr>
            <p:blipFill>
              <a:blip r:embed="rId37"/>
              <a:stretch>
                <a:fillRect/>
              </a:stretch>
            </p:blipFill>
            <p:spPr>
              <a:xfrm>
                <a:off x="5742872" y="2064518"/>
                <a:ext cx="1407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158D3339-CC59-49E5-98A7-68038E446ABF}"/>
                  </a:ext>
                </a:extLst>
              </p14:cNvPr>
              <p14:cNvContentPartPr/>
              <p14:nvPr/>
            </p14:nvContentPartPr>
            <p14:xfrm>
              <a:off x="4760792" y="1881998"/>
              <a:ext cx="414720" cy="456480"/>
            </p14:xfrm>
          </p:contentPart>
        </mc:Choice>
        <mc:Fallback>
          <p:pic>
            <p:nvPicPr>
              <p:cNvPr id="40" name="Ink 39">
                <a:extLst>
                  <a:ext uri="{FF2B5EF4-FFF2-40B4-BE49-F238E27FC236}">
                    <a16:creationId xmlns:a16="http://schemas.microsoft.com/office/drawing/2014/main" id="{158D3339-CC59-49E5-98A7-68038E446ABF}"/>
                  </a:ext>
                </a:extLst>
              </p:cNvPr>
              <p:cNvPicPr/>
              <p:nvPr/>
            </p:nvPicPr>
            <p:blipFill>
              <a:blip r:embed="rId39"/>
              <a:stretch>
                <a:fillRect/>
              </a:stretch>
            </p:blipFill>
            <p:spPr>
              <a:xfrm>
                <a:off x="4752152" y="1872998"/>
                <a:ext cx="43236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5EBF0EDA-26C7-4EC2-BAAD-9DC082E34BE5}"/>
                  </a:ext>
                </a:extLst>
              </p14:cNvPr>
              <p14:cNvContentPartPr/>
              <p14:nvPr/>
            </p14:nvContentPartPr>
            <p14:xfrm>
              <a:off x="3451832" y="1965518"/>
              <a:ext cx="1119960" cy="325800"/>
            </p14:xfrm>
          </p:contentPart>
        </mc:Choice>
        <mc:Fallback>
          <p:pic>
            <p:nvPicPr>
              <p:cNvPr id="41" name="Ink 40">
                <a:extLst>
                  <a:ext uri="{FF2B5EF4-FFF2-40B4-BE49-F238E27FC236}">
                    <a16:creationId xmlns:a16="http://schemas.microsoft.com/office/drawing/2014/main" id="{5EBF0EDA-26C7-4EC2-BAAD-9DC082E34BE5}"/>
                  </a:ext>
                </a:extLst>
              </p:cNvPr>
              <p:cNvPicPr/>
              <p:nvPr/>
            </p:nvPicPr>
            <p:blipFill>
              <a:blip r:embed="rId41"/>
              <a:stretch>
                <a:fillRect/>
              </a:stretch>
            </p:blipFill>
            <p:spPr>
              <a:xfrm>
                <a:off x="3443192" y="1956878"/>
                <a:ext cx="11376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01912DD1-712C-4A92-8C7D-3DCF2D3BA723}"/>
                  </a:ext>
                </a:extLst>
              </p14:cNvPr>
              <p14:cNvContentPartPr/>
              <p14:nvPr/>
            </p14:nvContentPartPr>
            <p14:xfrm>
              <a:off x="6364952" y="1869758"/>
              <a:ext cx="198000" cy="345600"/>
            </p14:xfrm>
          </p:contentPart>
        </mc:Choice>
        <mc:Fallback>
          <p:pic>
            <p:nvPicPr>
              <p:cNvPr id="42" name="Ink 41">
                <a:extLst>
                  <a:ext uri="{FF2B5EF4-FFF2-40B4-BE49-F238E27FC236}">
                    <a16:creationId xmlns:a16="http://schemas.microsoft.com/office/drawing/2014/main" id="{01912DD1-712C-4A92-8C7D-3DCF2D3BA723}"/>
                  </a:ext>
                </a:extLst>
              </p:cNvPr>
              <p:cNvPicPr/>
              <p:nvPr/>
            </p:nvPicPr>
            <p:blipFill>
              <a:blip r:embed="rId43"/>
              <a:stretch>
                <a:fillRect/>
              </a:stretch>
            </p:blipFill>
            <p:spPr>
              <a:xfrm>
                <a:off x="6355952" y="1860758"/>
                <a:ext cx="2156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3F882099-95BE-4047-9779-8A705D9473FD}"/>
                  </a:ext>
                </a:extLst>
              </p14:cNvPr>
              <p14:cNvContentPartPr/>
              <p14:nvPr/>
            </p14:nvContentPartPr>
            <p14:xfrm>
              <a:off x="1819952" y="3348638"/>
              <a:ext cx="258840" cy="314280"/>
            </p14:xfrm>
          </p:contentPart>
        </mc:Choice>
        <mc:Fallback>
          <p:pic>
            <p:nvPicPr>
              <p:cNvPr id="43" name="Ink 42">
                <a:extLst>
                  <a:ext uri="{FF2B5EF4-FFF2-40B4-BE49-F238E27FC236}">
                    <a16:creationId xmlns:a16="http://schemas.microsoft.com/office/drawing/2014/main" id="{3F882099-95BE-4047-9779-8A705D9473FD}"/>
                  </a:ext>
                </a:extLst>
              </p:cNvPr>
              <p:cNvPicPr/>
              <p:nvPr/>
            </p:nvPicPr>
            <p:blipFill>
              <a:blip r:embed="rId45"/>
              <a:stretch>
                <a:fillRect/>
              </a:stretch>
            </p:blipFill>
            <p:spPr>
              <a:xfrm>
                <a:off x="1811312" y="3339998"/>
                <a:ext cx="2764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645A0E1D-A84F-4FE0-9A02-1247C6B1122C}"/>
                  </a:ext>
                </a:extLst>
              </p14:cNvPr>
              <p14:cNvContentPartPr/>
              <p14:nvPr/>
            </p14:nvContentPartPr>
            <p14:xfrm>
              <a:off x="2717432" y="3206438"/>
              <a:ext cx="188640" cy="367920"/>
            </p14:xfrm>
          </p:contentPart>
        </mc:Choice>
        <mc:Fallback>
          <p:pic>
            <p:nvPicPr>
              <p:cNvPr id="44" name="Ink 43">
                <a:extLst>
                  <a:ext uri="{FF2B5EF4-FFF2-40B4-BE49-F238E27FC236}">
                    <a16:creationId xmlns:a16="http://schemas.microsoft.com/office/drawing/2014/main" id="{645A0E1D-A84F-4FE0-9A02-1247C6B1122C}"/>
                  </a:ext>
                </a:extLst>
              </p:cNvPr>
              <p:cNvPicPr/>
              <p:nvPr/>
            </p:nvPicPr>
            <p:blipFill>
              <a:blip r:embed="rId47"/>
              <a:stretch>
                <a:fillRect/>
              </a:stretch>
            </p:blipFill>
            <p:spPr>
              <a:xfrm>
                <a:off x="2708432" y="3197798"/>
                <a:ext cx="2062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9" name="Ink 48">
                <a:extLst>
                  <a:ext uri="{FF2B5EF4-FFF2-40B4-BE49-F238E27FC236}">
                    <a16:creationId xmlns:a16="http://schemas.microsoft.com/office/drawing/2014/main" id="{FB36AE99-D30F-4262-8715-E0B4971CECA0}"/>
                  </a:ext>
                </a:extLst>
              </p14:cNvPr>
              <p14:cNvContentPartPr/>
              <p14:nvPr/>
            </p14:nvContentPartPr>
            <p14:xfrm>
              <a:off x="4501592" y="3044438"/>
              <a:ext cx="62280" cy="612720"/>
            </p14:xfrm>
          </p:contentPart>
        </mc:Choice>
        <mc:Fallback>
          <p:pic>
            <p:nvPicPr>
              <p:cNvPr id="49" name="Ink 48">
                <a:extLst>
                  <a:ext uri="{FF2B5EF4-FFF2-40B4-BE49-F238E27FC236}">
                    <a16:creationId xmlns:a16="http://schemas.microsoft.com/office/drawing/2014/main" id="{FB36AE99-D30F-4262-8715-E0B4971CECA0}"/>
                  </a:ext>
                </a:extLst>
              </p:cNvPr>
              <p:cNvPicPr/>
              <p:nvPr/>
            </p:nvPicPr>
            <p:blipFill>
              <a:blip r:embed="rId49"/>
              <a:stretch>
                <a:fillRect/>
              </a:stretch>
            </p:blipFill>
            <p:spPr>
              <a:xfrm>
                <a:off x="4492952" y="3035438"/>
                <a:ext cx="7992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7" name="Ink 56">
                <a:extLst>
                  <a:ext uri="{FF2B5EF4-FFF2-40B4-BE49-F238E27FC236}">
                    <a16:creationId xmlns:a16="http://schemas.microsoft.com/office/drawing/2014/main" id="{7149A86D-C33B-4EE4-B35B-263008E5D568}"/>
                  </a:ext>
                </a:extLst>
              </p14:cNvPr>
              <p14:cNvContentPartPr/>
              <p14:nvPr/>
            </p14:nvContentPartPr>
            <p14:xfrm>
              <a:off x="7155512" y="3028238"/>
              <a:ext cx="130320" cy="153000"/>
            </p14:xfrm>
          </p:contentPart>
        </mc:Choice>
        <mc:Fallback>
          <p:pic>
            <p:nvPicPr>
              <p:cNvPr id="57" name="Ink 56">
                <a:extLst>
                  <a:ext uri="{FF2B5EF4-FFF2-40B4-BE49-F238E27FC236}">
                    <a16:creationId xmlns:a16="http://schemas.microsoft.com/office/drawing/2014/main" id="{7149A86D-C33B-4EE4-B35B-263008E5D568}"/>
                  </a:ext>
                </a:extLst>
              </p:cNvPr>
              <p:cNvPicPr/>
              <p:nvPr/>
            </p:nvPicPr>
            <p:blipFill>
              <a:blip r:embed="rId51"/>
              <a:stretch>
                <a:fillRect/>
              </a:stretch>
            </p:blipFill>
            <p:spPr>
              <a:xfrm>
                <a:off x="7146512" y="3019598"/>
                <a:ext cx="1479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8" name="Ink 57">
                <a:extLst>
                  <a:ext uri="{FF2B5EF4-FFF2-40B4-BE49-F238E27FC236}">
                    <a16:creationId xmlns:a16="http://schemas.microsoft.com/office/drawing/2014/main" id="{82CDEBA1-FC27-4389-A8AA-BF676A0BF62F}"/>
                  </a:ext>
                </a:extLst>
              </p14:cNvPr>
              <p14:cNvContentPartPr/>
              <p14:nvPr/>
            </p14:nvContentPartPr>
            <p14:xfrm>
              <a:off x="6259112" y="2938238"/>
              <a:ext cx="409680" cy="474840"/>
            </p14:xfrm>
          </p:contentPart>
        </mc:Choice>
        <mc:Fallback>
          <p:pic>
            <p:nvPicPr>
              <p:cNvPr id="58" name="Ink 57">
                <a:extLst>
                  <a:ext uri="{FF2B5EF4-FFF2-40B4-BE49-F238E27FC236}">
                    <a16:creationId xmlns:a16="http://schemas.microsoft.com/office/drawing/2014/main" id="{82CDEBA1-FC27-4389-A8AA-BF676A0BF62F}"/>
                  </a:ext>
                </a:extLst>
              </p:cNvPr>
              <p:cNvPicPr/>
              <p:nvPr/>
            </p:nvPicPr>
            <p:blipFill>
              <a:blip r:embed="rId53"/>
              <a:stretch>
                <a:fillRect/>
              </a:stretch>
            </p:blipFill>
            <p:spPr>
              <a:xfrm>
                <a:off x="6250472" y="2929598"/>
                <a:ext cx="42732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9" name="Ink 58">
                <a:extLst>
                  <a:ext uri="{FF2B5EF4-FFF2-40B4-BE49-F238E27FC236}">
                    <a16:creationId xmlns:a16="http://schemas.microsoft.com/office/drawing/2014/main" id="{895DB0EF-CB5F-47F3-AD34-96C1EFF15175}"/>
                  </a:ext>
                </a:extLst>
              </p14:cNvPr>
              <p14:cNvContentPartPr/>
              <p14:nvPr/>
            </p14:nvContentPartPr>
            <p14:xfrm>
              <a:off x="4898672" y="3072878"/>
              <a:ext cx="1179720" cy="318240"/>
            </p14:xfrm>
          </p:contentPart>
        </mc:Choice>
        <mc:Fallback>
          <p:pic>
            <p:nvPicPr>
              <p:cNvPr id="59" name="Ink 58">
                <a:extLst>
                  <a:ext uri="{FF2B5EF4-FFF2-40B4-BE49-F238E27FC236}">
                    <a16:creationId xmlns:a16="http://schemas.microsoft.com/office/drawing/2014/main" id="{895DB0EF-CB5F-47F3-AD34-96C1EFF15175}"/>
                  </a:ext>
                </a:extLst>
              </p:cNvPr>
              <p:cNvPicPr/>
              <p:nvPr/>
            </p:nvPicPr>
            <p:blipFill>
              <a:blip r:embed="rId55"/>
              <a:stretch>
                <a:fillRect/>
              </a:stretch>
            </p:blipFill>
            <p:spPr>
              <a:xfrm>
                <a:off x="4890029" y="3064228"/>
                <a:ext cx="1197365" cy="3359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0" name="Ink 59">
                <a:extLst>
                  <a:ext uri="{FF2B5EF4-FFF2-40B4-BE49-F238E27FC236}">
                    <a16:creationId xmlns:a16="http://schemas.microsoft.com/office/drawing/2014/main" id="{77C5E7A4-C30F-4614-8C25-DC64A6F11089}"/>
                  </a:ext>
                </a:extLst>
              </p14:cNvPr>
              <p14:cNvContentPartPr/>
              <p14:nvPr/>
            </p14:nvContentPartPr>
            <p14:xfrm>
              <a:off x="3122072" y="3136238"/>
              <a:ext cx="1209600" cy="333000"/>
            </p14:xfrm>
          </p:contentPart>
        </mc:Choice>
        <mc:Fallback>
          <p:pic>
            <p:nvPicPr>
              <p:cNvPr id="60" name="Ink 59">
                <a:extLst>
                  <a:ext uri="{FF2B5EF4-FFF2-40B4-BE49-F238E27FC236}">
                    <a16:creationId xmlns:a16="http://schemas.microsoft.com/office/drawing/2014/main" id="{77C5E7A4-C30F-4614-8C25-DC64A6F11089}"/>
                  </a:ext>
                </a:extLst>
              </p:cNvPr>
              <p:cNvPicPr/>
              <p:nvPr/>
            </p:nvPicPr>
            <p:blipFill>
              <a:blip r:embed="rId57"/>
              <a:stretch>
                <a:fillRect/>
              </a:stretch>
            </p:blipFill>
            <p:spPr>
              <a:xfrm>
                <a:off x="3113432" y="3127598"/>
                <a:ext cx="12272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1" name="Ink 60">
                <a:extLst>
                  <a:ext uri="{FF2B5EF4-FFF2-40B4-BE49-F238E27FC236}">
                    <a16:creationId xmlns:a16="http://schemas.microsoft.com/office/drawing/2014/main" id="{B976EA8B-47E6-49E1-95D5-8555FA36D0C4}"/>
                  </a:ext>
                </a:extLst>
              </p14:cNvPr>
              <p14:cNvContentPartPr/>
              <p14:nvPr/>
            </p14:nvContentPartPr>
            <p14:xfrm>
              <a:off x="7493192" y="2878838"/>
              <a:ext cx="345240" cy="346320"/>
            </p14:xfrm>
          </p:contentPart>
        </mc:Choice>
        <mc:Fallback>
          <p:pic>
            <p:nvPicPr>
              <p:cNvPr id="61" name="Ink 60">
                <a:extLst>
                  <a:ext uri="{FF2B5EF4-FFF2-40B4-BE49-F238E27FC236}">
                    <a16:creationId xmlns:a16="http://schemas.microsoft.com/office/drawing/2014/main" id="{B976EA8B-47E6-49E1-95D5-8555FA36D0C4}"/>
                  </a:ext>
                </a:extLst>
              </p:cNvPr>
              <p:cNvPicPr/>
              <p:nvPr/>
            </p:nvPicPr>
            <p:blipFill>
              <a:blip r:embed="rId59"/>
              <a:stretch>
                <a:fillRect/>
              </a:stretch>
            </p:blipFill>
            <p:spPr>
              <a:xfrm>
                <a:off x="7484552" y="2870198"/>
                <a:ext cx="3628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2" name="Ink 61">
                <a:extLst>
                  <a:ext uri="{FF2B5EF4-FFF2-40B4-BE49-F238E27FC236}">
                    <a16:creationId xmlns:a16="http://schemas.microsoft.com/office/drawing/2014/main" id="{53E2F7B1-86E2-49D0-8B4F-7F365B0CA07A}"/>
                  </a:ext>
                </a:extLst>
              </p14:cNvPr>
              <p14:cNvContentPartPr/>
              <p14:nvPr/>
            </p14:nvContentPartPr>
            <p14:xfrm>
              <a:off x="8276192" y="1718918"/>
              <a:ext cx="51480" cy="1705680"/>
            </p14:xfrm>
          </p:contentPart>
        </mc:Choice>
        <mc:Fallback>
          <p:pic>
            <p:nvPicPr>
              <p:cNvPr id="62" name="Ink 61">
                <a:extLst>
                  <a:ext uri="{FF2B5EF4-FFF2-40B4-BE49-F238E27FC236}">
                    <a16:creationId xmlns:a16="http://schemas.microsoft.com/office/drawing/2014/main" id="{53E2F7B1-86E2-49D0-8B4F-7F365B0CA07A}"/>
                  </a:ext>
                </a:extLst>
              </p:cNvPr>
              <p:cNvPicPr/>
              <p:nvPr/>
            </p:nvPicPr>
            <p:blipFill>
              <a:blip r:embed="rId61"/>
              <a:stretch>
                <a:fillRect/>
              </a:stretch>
            </p:blipFill>
            <p:spPr>
              <a:xfrm>
                <a:off x="8267192" y="1709918"/>
                <a:ext cx="69120" cy="1723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0" name="Ink 69">
                <a:extLst>
                  <a:ext uri="{FF2B5EF4-FFF2-40B4-BE49-F238E27FC236}">
                    <a16:creationId xmlns:a16="http://schemas.microsoft.com/office/drawing/2014/main" id="{3911B3E9-7C19-4250-8BD7-BBA82D11808A}"/>
                  </a:ext>
                </a:extLst>
              </p14:cNvPr>
              <p14:cNvContentPartPr/>
              <p14:nvPr/>
            </p14:nvContentPartPr>
            <p14:xfrm>
              <a:off x="10219112" y="2188718"/>
              <a:ext cx="123120" cy="122760"/>
            </p14:xfrm>
          </p:contentPart>
        </mc:Choice>
        <mc:Fallback>
          <p:pic>
            <p:nvPicPr>
              <p:cNvPr id="70" name="Ink 69">
                <a:extLst>
                  <a:ext uri="{FF2B5EF4-FFF2-40B4-BE49-F238E27FC236}">
                    <a16:creationId xmlns:a16="http://schemas.microsoft.com/office/drawing/2014/main" id="{3911B3E9-7C19-4250-8BD7-BBA82D11808A}"/>
                  </a:ext>
                </a:extLst>
              </p:cNvPr>
              <p:cNvPicPr/>
              <p:nvPr/>
            </p:nvPicPr>
            <p:blipFill>
              <a:blip r:embed="rId63"/>
              <a:stretch>
                <a:fillRect/>
              </a:stretch>
            </p:blipFill>
            <p:spPr>
              <a:xfrm>
                <a:off x="10210112" y="2179718"/>
                <a:ext cx="1407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7" name="Ink 76">
                <a:extLst>
                  <a:ext uri="{FF2B5EF4-FFF2-40B4-BE49-F238E27FC236}">
                    <a16:creationId xmlns:a16="http://schemas.microsoft.com/office/drawing/2014/main" id="{5D1D25E8-9D8E-422B-B5C4-50CEF4DDCFD4}"/>
                  </a:ext>
                </a:extLst>
              </p14:cNvPr>
              <p14:cNvContentPartPr/>
              <p14:nvPr/>
            </p14:nvContentPartPr>
            <p14:xfrm>
              <a:off x="10557152" y="2629358"/>
              <a:ext cx="1471680" cy="25200"/>
            </p14:xfrm>
          </p:contentPart>
        </mc:Choice>
        <mc:Fallback>
          <p:pic>
            <p:nvPicPr>
              <p:cNvPr id="77" name="Ink 76">
                <a:extLst>
                  <a:ext uri="{FF2B5EF4-FFF2-40B4-BE49-F238E27FC236}">
                    <a16:creationId xmlns:a16="http://schemas.microsoft.com/office/drawing/2014/main" id="{5D1D25E8-9D8E-422B-B5C4-50CEF4DDCFD4}"/>
                  </a:ext>
                </a:extLst>
              </p:cNvPr>
              <p:cNvPicPr/>
              <p:nvPr/>
            </p:nvPicPr>
            <p:blipFill>
              <a:blip r:embed="rId65"/>
              <a:stretch>
                <a:fillRect/>
              </a:stretch>
            </p:blipFill>
            <p:spPr>
              <a:xfrm>
                <a:off x="10548152" y="2620358"/>
                <a:ext cx="14893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2" name="Ink 81">
                <a:extLst>
                  <a:ext uri="{FF2B5EF4-FFF2-40B4-BE49-F238E27FC236}">
                    <a16:creationId xmlns:a16="http://schemas.microsoft.com/office/drawing/2014/main" id="{459A1850-FE76-4133-91F8-4C527506AAE5}"/>
                  </a:ext>
                </a:extLst>
              </p14:cNvPr>
              <p14:cNvContentPartPr/>
              <p14:nvPr/>
            </p14:nvContentPartPr>
            <p14:xfrm>
              <a:off x="10952072" y="2843558"/>
              <a:ext cx="907560" cy="446040"/>
            </p14:xfrm>
          </p:contentPart>
        </mc:Choice>
        <mc:Fallback>
          <p:pic>
            <p:nvPicPr>
              <p:cNvPr id="82" name="Ink 81">
                <a:extLst>
                  <a:ext uri="{FF2B5EF4-FFF2-40B4-BE49-F238E27FC236}">
                    <a16:creationId xmlns:a16="http://schemas.microsoft.com/office/drawing/2014/main" id="{459A1850-FE76-4133-91F8-4C527506AAE5}"/>
                  </a:ext>
                </a:extLst>
              </p:cNvPr>
              <p:cNvPicPr/>
              <p:nvPr/>
            </p:nvPicPr>
            <p:blipFill>
              <a:blip r:embed="rId67"/>
              <a:stretch>
                <a:fillRect/>
              </a:stretch>
            </p:blipFill>
            <p:spPr>
              <a:xfrm>
                <a:off x="10943072" y="2834918"/>
                <a:ext cx="92520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3" name="Ink 82">
                <a:extLst>
                  <a:ext uri="{FF2B5EF4-FFF2-40B4-BE49-F238E27FC236}">
                    <a16:creationId xmlns:a16="http://schemas.microsoft.com/office/drawing/2014/main" id="{1E627AC6-F2E5-4398-B44F-144DA7DFD655}"/>
                  </a:ext>
                </a:extLst>
              </p14:cNvPr>
              <p14:cNvContentPartPr/>
              <p14:nvPr/>
            </p14:nvContentPartPr>
            <p14:xfrm>
              <a:off x="10652912" y="2019158"/>
              <a:ext cx="1427760" cy="460440"/>
            </p14:xfrm>
          </p:contentPart>
        </mc:Choice>
        <mc:Fallback>
          <p:pic>
            <p:nvPicPr>
              <p:cNvPr id="83" name="Ink 82">
                <a:extLst>
                  <a:ext uri="{FF2B5EF4-FFF2-40B4-BE49-F238E27FC236}">
                    <a16:creationId xmlns:a16="http://schemas.microsoft.com/office/drawing/2014/main" id="{1E627AC6-F2E5-4398-B44F-144DA7DFD655}"/>
                  </a:ext>
                </a:extLst>
              </p:cNvPr>
              <p:cNvPicPr/>
              <p:nvPr/>
            </p:nvPicPr>
            <p:blipFill>
              <a:blip r:embed="rId69"/>
              <a:stretch>
                <a:fillRect/>
              </a:stretch>
            </p:blipFill>
            <p:spPr>
              <a:xfrm>
                <a:off x="10644270" y="2010165"/>
                <a:ext cx="1445404" cy="478066"/>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4" name="Ink 83">
                <a:extLst>
                  <a:ext uri="{FF2B5EF4-FFF2-40B4-BE49-F238E27FC236}">
                    <a16:creationId xmlns:a16="http://schemas.microsoft.com/office/drawing/2014/main" id="{3D8A589B-881F-429D-9D6F-1F0E894BFEDC}"/>
                  </a:ext>
                </a:extLst>
              </p14:cNvPr>
              <p14:cNvContentPartPr/>
              <p14:nvPr/>
            </p14:nvContentPartPr>
            <p14:xfrm>
              <a:off x="8713232" y="2048318"/>
              <a:ext cx="1232280" cy="468000"/>
            </p14:xfrm>
          </p:contentPart>
        </mc:Choice>
        <mc:Fallback>
          <p:pic>
            <p:nvPicPr>
              <p:cNvPr id="84" name="Ink 83">
                <a:extLst>
                  <a:ext uri="{FF2B5EF4-FFF2-40B4-BE49-F238E27FC236}">
                    <a16:creationId xmlns:a16="http://schemas.microsoft.com/office/drawing/2014/main" id="{3D8A589B-881F-429D-9D6F-1F0E894BFEDC}"/>
                  </a:ext>
                </a:extLst>
              </p:cNvPr>
              <p:cNvPicPr/>
              <p:nvPr/>
            </p:nvPicPr>
            <p:blipFill>
              <a:blip r:embed="rId71"/>
              <a:stretch>
                <a:fillRect/>
              </a:stretch>
            </p:blipFill>
            <p:spPr>
              <a:xfrm>
                <a:off x="8704589" y="2039678"/>
                <a:ext cx="1249925"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5" name="Ink 84">
                <a:extLst>
                  <a:ext uri="{FF2B5EF4-FFF2-40B4-BE49-F238E27FC236}">
                    <a16:creationId xmlns:a16="http://schemas.microsoft.com/office/drawing/2014/main" id="{B6044220-FA3E-4ABE-8A8B-7CBD10BA6D5E}"/>
                  </a:ext>
                </a:extLst>
              </p14:cNvPr>
              <p14:cNvContentPartPr/>
              <p14:nvPr/>
            </p14:nvContentPartPr>
            <p14:xfrm>
              <a:off x="6083432" y="4402718"/>
              <a:ext cx="145080" cy="147240"/>
            </p14:xfrm>
          </p:contentPart>
        </mc:Choice>
        <mc:Fallback>
          <p:pic>
            <p:nvPicPr>
              <p:cNvPr id="85" name="Ink 84">
                <a:extLst>
                  <a:ext uri="{FF2B5EF4-FFF2-40B4-BE49-F238E27FC236}">
                    <a16:creationId xmlns:a16="http://schemas.microsoft.com/office/drawing/2014/main" id="{B6044220-FA3E-4ABE-8A8B-7CBD10BA6D5E}"/>
                  </a:ext>
                </a:extLst>
              </p:cNvPr>
              <p:cNvPicPr/>
              <p:nvPr/>
            </p:nvPicPr>
            <p:blipFill>
              <a:blip r:embed="rId73"/>
              <a:stretch>
                <a:fillRect/>
              </a:stretch>
            </p:blipFill>
            <p:spPr>
              <a:xfrm>
                <a:off x="6074432" y="4393718"/>
                <a:ext cx="1627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6" name="Ink 85">
                <a:extLst>
                  <a:ext uri="{FF2B5EF4-FFF2-40B4-BE49-F238E27FC236}">
                    <a16:creationId xmlns:a16="http://schemas.microsoft.com/office/drawing/2014/main" id="{51B606DD-AB48-47AD-8287-D7E90BA29C97}"/>
                  </a:ext>
                </a:extLst>
              </p14:cNvPr>
              <p14:cNvContentPartPr/>
              <p14:nvPr/>
            </p14:nvContentPartPr>
            <p14:xfrm>
              <a:off x="7276832" y="3983318"/>
              <a:ext cx="248040" cy="317520"/>
            </p14:xfrm>
          </p:contentPart>
        </mc:Choice>
        <mc:Fallback>
          <p:pic>
            <p:nvPicPr>
              <p:cNvPr id="86" name="Ink 85">
                <a:extLst>
                  <a:ext uri="{FF2B5EF4-FFF2-40B4-BE49-F238E27FC236}">
                    <a16:creationId xmlns:a16="http://schemas.microsoft.com/office/drawing/2014/main" id="{51B606DD-AB48-47AD-8287-D7E90BA29C97}"/>
                  </a:ext>
                </a:extLst>
              </p:cNvPr>
              <p:cNvPicPr/>
              <p:nvPr/>
            </p:nvPicPr>
            <p:blipFill>
              <a:blip r:embed="rId75"/>
              <a:stretch>
                <a:fillRect/>
              </a:stretch>
            </p:blipFill>
            <p:spPr>
              <a:xfrm>
                <a:off x="7268192" y="3974318"/>
                <a:ext cx="26568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7" name="Ink 86">
                <a:extLst>
                  <a:ext uri="{FF2B5EF4-FFF2-40B4-BE49-F238E27FC236}">
                    <a16:creationId xmlns:a16="http://schemas.microsoft.com/office/drawing/2014/main" id="{9158A272-7695-4B14-BDE7-0837500731A8}"/>
                  </a:ext>
                </a:extLst>
              </p14:cNvPr>
              <p14:cNvContentPartPr/>
              <p14:nvPr/>
            </p14:nvContentPartPr>
            <p14:xfrm>
              <a:off x="7162352" y="4430798"/>
              <a:ext cx="551160" cy="77760"/>
            </p14:xfrm>
          </p:contentPart>
        </mc:Choice>
        <mc:Fallback>
          <p:pic>
            <p:nvPicPr>
              <p:cNvPr id="87" name="Ink 86">
                <a:extLst>
                  <a:ext uri="{FF2B5EF4-FFF2-40B4-BE49-F238E27FC236}">
                    <a16:creationId xmlns:a16="http://schemas.microsoft.com/office/drawing/2014/main" id="{9158A272-7695-4B14-BDE7-0837500731A8}"/>
                  </a:ext>
                </a:extLst>
              </p:cNvPr>
              <p:cNvPicPr/>
              <p:nvPr/>
            </p:nvPicPr>
            <p:blipFill>
              <a:blip r:embed="rId77"/>
              <a:stretch>
                <a:fillRect/>
              </a:stretch>
            </p:blipFill>
            <p:spPr>
              <a:xfrm>
                <a:off x="7153352" y="4421798"/>
                <a:ext cx="5688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8" name="Ink 87">
                <a:extLst>
                  <a:ext uri="{FF2B5EF4-FFF2-40B4-BE49-F238E27FC236}">
                    <a16:creationId xmlns:a16="http://schemas.microsoft.com/office/drawing/2014/main" id="{08C6FA54-6303-4639-9F3D-FED0EBAE3639}"/>
                  </a:ext>
                </a:extLst>
              </p14:cNvPr>
              <p14:cNvContentPartPr/>
              <p14:nvPr/>
            </p14:nvContentPartPr>
            <p14:xfrm>
              <a:off x="7365392" y="4729598"/>
              <a:ext cx="240480" cy="323640"/>
            </p14:xfrm>
          </p:contentPart>
        </mc:Choice>
        <mc:Fallback>
          <p:pic>
            <p:nvPicPr>
              <p:cNvPr id="88" name="Ink 87">
                <a:extLst>
                  <a:ext uri="{FF2B5EF4-FFF2-40B4-BE49-F238E27FC236}">
                    <a16:creationId xmlns:a16="http://schemas.microsoft.com/office/drawing/2014/main" id="{08C6FA54-6303-4639-9F3D-FED0EBAE3639}"/>
                  </a:ext>
                </a:extLst>
              </p:cNvPr>
              <p:cNvPicPr/>
              <p:nvPr/>
            </p:nvPicPr>
            <p:blipFill>
              <a:blip r:embed="rId79"/>
              <a:stretch>
                <a:fillRect/>
              </a:stretch>
            </p:blipFill>
            <p:spPr>
              <a:xfrm>
                <a:off x="7356752" y="4720598"/>
                <a:ext cx="25812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9" name="Ink 88">
                <a:extLst>
                  <a:ext uri="{FF2B5EF4-FFF2-40B4-BE49-F238E27FC236}">
                    <a16:creationId xmlns:a16="http://schemas.microsoft.com/office/drawing/2014/main" id="{88D1B917-261C-443B-9A03-B05414BDA520}"/>
                  </a:ext>
                </a:extLst>
              </p14:cNvPr>
              <p14:cNvContentPartPr/>
              <p14:nvPr/>
            </p14:nvContentPartPr>
            <p14:xfrm>
              <a:off x="8240912" y="4163318"/>
              <a:ext cx="238680" cy="161640"/>
            </p14:xfrm>
          </p:contentPart>
        </mc:Choice>
        <mc:Fallback>
          <p:pic>
            <p:nvPicPr>
              <p:cNvPr id="89" name="Ink 88">
                <a:extLst>
                  <a:ext uri="{FF2B5EF4-FFF2-40B4-BE49-F238E27FC236}">
                    <a16:creationId xmlns:a16="http://schemas.microsoft.com/office/drawing/2014/main" id="{88D1B917-261C-443B-9A03-B05414BDA520}"/>
                  </a:ext>
                </a:extLst>
              </p:cNvPr>
              <p:cNvPicPr/>
              <p:nvPr/>
            </p:nvPicPr>
            <p:blipFill>
              <a:blip r:embed="rId81"/>
              <a:stretch>
                <a:fillRect/>
              </a:stretch>
            </p:blipFill>
            <p:spPr>
              <a:xfrm>
                <a:off x="8231912" y="4154318"/>
                <a:ext cx="2563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6" name="Ink 95">
                <a:extLst>
                  <a:ext uri="{FF2B5EF4-FFF2-40B4-BE49-F238E27FC236}">
                    <a16:creationId xmlns:a16="http://schemas.microsoft.com/office/drawing/2014/main" id="{8787DEDC-68EB-4556-8403-D15283E1E578}"/>
                  </a:ext>
                </a:extLst>
              </p14:cNvPr>
              <p14:cNvContentPartPr/>
              <p14:nvPr/>
            </p14:nvContentPartPr>
            <p14:xfrm>
              <a:off x="8696312" y="4655438"/>
              <a:ext cx="632160" cy="212760"/>
            </p14:xfrm>
          </p:contentPart>
        </mc:Choice>
        <mc:Fallback>
          <p:pic>
            <p:nvPicPr>
              <p:cNvPr id="96" name="Ink 95">
                <a:extLst>
                  <a:ext uri="{FF2B5EF4-FFF2-40B4-BE49-F238E27FC236}">
                    <a16:creationId xmlns:a16="http://schemas.microsoft.com/office/drawing/2014/main" id="{8787DEDC-68EB-4556-8403-D15283E1E578}"/>
                  </a:ext>
                </a:extLst>
              </p:cNvPr>
              <p:cNvPicPr/>
              <p:nvPr/>
            </p:nvPicPr>
            <p:blipFill>
              <a:blip r:embed="rId83"/>
              <a:stretch>
                <a:fillRect/>
              </a:stretch>
            </p:blipFill>
            <p:spPr>
              <a:xfrm>
                <a:off x="8687672" y="4646438"/>
                <a:ext cx="6498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7" name="Ink 96">
                <a:extLst>
                  <a:ext uri="{FF2B5EF4-FFF2-40B4-BE49-F238E27FC236}">
                    <a16:creationId xmlns:a16="http://schemas.microsoft.com/office/drawing/2014/main" id="{523E477F-473D-44EF-80E8-CC2229968F8B}"/>
                  </a:ext>
                </a:extLst>
              </p14:cNvPr>
              <p14:cNvContentPartPr/>
              <p14:nvPr/>
            </p14:nvContentPartPr>
            <p14:xfrm>
              <a:off x="8740952" y="3980798"/>
              <a:ext cx="706320" cy="350640"/>
            </p14:xfrm>
          </p:contentPart>
        </mc:Choice>
        <mc:Fallback>
          <p:pic>
            <p:nvPicPr>
              <p:cNvPr id="97" name="Ink 96">
                <a:extLst>
                  <a:ext uri="{FF2B5EF4-FFF2-40B4-BE49-F238E27FC236}">
                    <a16:creationId xmlns:a16="http://schemas.microsoft.com/office/drawing/2014/main" id="{523E477F-473D-44EF-80E8-CC2229968F8B}"/>
                  </a:ext>
                </a:extLst>
              </p:cNvPr>
              <p:cNvPicPr/>
              <p:nvPr/>
            </p:nvPicPr>
            <p:blipFill>
              <a:blip r:embed="rId85"/>
              <a:stretch>
                <a:fillRect/>
              </a:stretch>
            </p:blipFill>
            <p:spPr>
              <a:xfrm>
                <a:off x="8732312" y="3971798"/>
                <a:ext cx="723960" cy="368280"/>
              </a:xfrm>
              <a:prstGeom prst="rect">
                <a:avLst/>
              </a:prstGeom>
            </p:spPr>
          </p:pic>
        </mc:Fallback>
      </mc:AlternateContent>
    </p:spTree>
    <p:extLst>
      <p:ext uri="{BB962C8B-B14F-4D97-AF65-F5344CB8AC3E}">
        <p14:creationId xmlns:p14="http://schemas.microsoft.com/office/powerpoint/2010/main" val="395189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910910E2-3698-4BC7-9BC3-42DC03F7917F}"/>
                  </a:ext>
                </a:extLst>
              </p14:cNvPr>
              <p14:cNvContentPartPr/>
              <p14:nvPr/>
            </p14:nvContentPartPr>
            <p14:xfrm>
              <a:off x="705392" y="868958"/>
              <a:ext cx="4154400" cy="155880"/>
            </p14:xfrm>
          </p:contentPart>
        </mc:Choice>
        <mc:Fallback>
          <p:pic>
            <p:nvPicPr>
              <p:cNvPr id="19" name="Ink 18">
                <a:extLst>
                  <a:ext uri="{FF2B5EF4-FFF2-40B4-BE49-F238E27FC236}">
                    <a16:creationId xmlns:a16="http://schemas.microsoft.com/office/drawing/2014/main" id="{910910E2-3698-4BC7-9BC3-42DC03F7917F}"/>
                  </a:ext>
                </a:extLst>
              </p:cNvPr>
              <p:cNvPicPr/>
              <p:nvPr/>
            </p:nvPicPr>
            <p:blipFill>
              <a:blip r:embed="rId3"/>
              <a:stretch>
                <a:fillRect/>
              </a:stretch>
            </p:blipFill>
            <p:spPr>
              <a:xfrm>
                <a:off x="696392" y="860318"/>
                <a:ext cx="4172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5E09654D-89CC-4D12-8FB3-FD0BA1E1FB66}"/>
                  </a:ext>
                </a:extLst>
              </p14:cNvPr>
              <p14:cNvContentPartPr/>
              <p14:nvPr/>
            </p14:nvContentPartPr>
            <p14:xfrm>
              <a:off x="3755312" y="205118"/>
              <a:ext cx="1015560" cy="386640"/>
            </p14:xfrm>
          </p:contentPart>
        </mc:Choice>
        <mc:Fallback>
          <p:pic>
            <p:nvPicPr>
              <p:cNvPr id="20" name="Ink 19">
                <a:extLst>
                  <a:ext uri="{FF2B5EF4-FFF2-40B4-BE49-F238E27FC236}">
                    <a16:creationId xmlns:a16="http://schemas.microsoft.com/office/drawing/2014/main" id="{5E09654D-89CC-4D12-8FB3-FD0BA1E1FB66}"/>
                  </a:ext>
                </a:extLst>
              </p:cNvPr>
              <p:cNvPicPr/>
              <p:nvPr/>
            </p:nvPicPr>
            <p:blipFill>
              <a:blip r:embed="rId5"/>
              <a:stretch>
                <a:fillRect/>
              </a:stretch>
            </p:blipFill>
            <p:spPr>
              <a:xfrm>
                <a:off x="3746672" y="196118"/>
                <a:ext cx="103320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4758596A-5474-41A1-9C35-49E580AE70FC}"/>
                  </a:ext>
                </a:extLst>
              </p14:cNvPr>
              <p14:cNvContentPartPr/>
              <p14:nvPr/>
            </p14:nvContentPartPr>
            <p14:xfrm>
              <a:off x="623312" y="275318"/>
              <a:ext cx="2825640" cy="449640"/>
            </p14:xfrm>
          </p:contentPart>
        </mc:Choice>
        <mc:Fallback>
          <p:pic>
            <p:nvPicPr>
              <p:cNvPr id="21" name="Ink 20">
                <a:extLst>
                  <a:ext uri="{FF2B5EF4-FFF2-40B4-BE49-F238E27FC236}">
                    <a16:creationId xmlns:a16="http://schemas.microsoft.com/office/drawing/2014/main" id="{4758596A-5474-41A1-9C35-49E580AE70FC}"/>
                  </a:ext>
                </a:extLst>
              </p:cNvPr>
              <p:cNvPicPr/>
              <p:nvPr/>
            </p:nvPicPr>
            <p:blipFill>
              <a:blip r:embed="rId7"/>
              <a:stretch>
                <a:fillRect/>
              </a:stretch>
            </p:blipFill>
            <p:spPr>
              <a:xfrm>
                <a:off x="614312" y="266318"/>
                <a:ext cx="284328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9" name="Ink 68">
                <a:extLst>
                  <a:ext uri="{FF2B5EF4-FFF2-40B4-BE49-F238E27FC236}">
                    <a16:creationId xmlns:a16="http://schemas.microsoft.com/office/drawing/2014/main" id="{57A0D608-181B-49FB-8F52-4804A9F58583}"/>
                  </a:ext>
                </a:extLst>
              </p14:cNvPr>
              <p14:cNvContentPartPr/>
              <p14:nvPr/>
            </p14:nvContentPartPr>
            <p14:xfrm>
              <a:off x="10381112" y="2612078"/>
              <a:ext cx="353880" cy="298800"/>
            </p14:xfrm>
          </p:contentPart>
        </mc:Choice>
        <mc:Fallback>
          <p:pic>
            <p:nvPicPr>
              <p:cNvPr id="69" name="Ink 68">
                <a:extLst>
                  <a:ext uri="{FF2B5EF4-FFF2-40B4-BE49-F238E27FC236}">
                    <a16:creationId xmlns:a16="http://schemas.microsoft.com/office/drawing/2014/main" id="{57A0D608-181B-49FB-8F52-4804A9F58583}"/>
                  </a:ext>
                </a:extLst>
              </p:cNvPr>
              <p:cNvPicPr/>
              <p:nvPr/>
            </p:nvPicPr>
            <p:blipFill>
              <a:blip r:embed="rId9"/>
              <a:stretch>
                <a:fillRect/>
              </a:stretch>
            </p:blipFill>
            <p:spPr>
              <a:xfrm>
                <a:off x="10327112" y="2504438"/>
                <a:ext cx="46152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3" name="Ink 112">
                <a:extLst>
                  <a:ext uri="{FF2B5EF4-FFF2-40B4-BE49-F238E27FC236}">
                    <a16:creationId xmlns:a16="http://schemas.microsoft.com/office/drawing/2014/main" id="{BADE8EBB-C8A2-452A-B9C4-B9D03A800E6B}"/>
                  </a:ext>
                </a:extLst>
              </p14:cNvPr>
              <p14:cNvContentPartPr/>
              <p14:nvPr/>
            </p14:nvContentPartPr>
            <p14:xfrm>
              <a:off x="596312" y="1313918"/>
              <a:ext cx="11111040" cy="2124360"/>
            </p14:xfrm>
          </p:contentPart>
        </mc:Choice>
        <mc:Fallback>
          <p:pic>
            <p:nvPicPr>
              <p:cNvPr id="113" name="Ink 112">
                <a:extLst>
                  <a:ext uri="{FF2B5EF4-FFF2-40B4-BE49-F238E27FC236}">
                    <a16:creationId xmlns:a16="http://schemas.microsoft.com/office/drawing/2014/main" id="{BADE8EBB-C8A2-452A-B9C4-B9D03A800E6B}"/>
                  </a:ext>
                </a:extLst>
              </p:cNvPr>
              <p:cNvPicPr/>
              <p:nvPr/>
            </p:nvPicPr>
            <p:blipFill>
              <a:blip r:embed="rId11"/>
              <a:stretch>
                <a:fillRect/>
              </a:stretch>
            </p:blipFill>
            <p:spPr>
              <a:xfrm>
                <a:off x="587312" y="1304918"/>
                <a:ext cx="11128680" cy="214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4" name="Ink 113">
                <a:extLst>
                  <a:ext uri="{FF2B5EF4-FFF2-40B4-BE49-F238E27FC236}">
                    <a16:creationId xmlns:a16="http://schemas.microsoft.com/office/drawing/2014/main" id="{ED820989-304D-40B5-BB37-408757916B99}"/>
                  </a:ext>
                </a:extLst>
              </p14:cNvPr>
              <p14:cNvContentPartPr/>
              <p14:nvPr/>
            </p14:nvContentPartPr>
            <p14:xfrm>
              <a:off x="622592" y="4097078"/>
              <a:ext cx="357840" cy="330840"/>
            </p14:xfrm>
          </p:contentPart>
        </mc:Choice>
        <mc:Fallback>
          <p:pic>
            <p:nvPicPr>
              <p:cNvPr id="114" name="Ink 113">
                <a:extLst>
                  <a:ext uri="{FF2B5EF4-FFF2-40B4-BE49-F238E27FC236}">
                    <a16:creationId xmlns:a16="http://schemas.microsoft.com/office/drawing/2014/main" id="{ED820989-304D-40B5-BB37-408757916B99}"/>
                  </a:ext>
                </a:extLst>
              </p:cNvPr>
              <p:cNvPicPr/>
              <p:nvPr/>
            </p:nvPicPr>
            <p:blipFill>
              <a:blip r:embed="rId13"/>
              <a:stretch>
                <a:fillRect/>
              </a:stretch>
            </p:blipFill>
            <p:spPr>
              <a:xfrm>
                <a:off x="613952" y="4088078"/>
                <a:ext cx="3754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3" name="Ink 122">
                <a:extLst>
                  <a:ext uri="{FF2B5EF4-FFF2-40B4-BE49-F238E27FC236}">
                    <a16:creationId xmlns:a16="http://schemas.microsoft.com/office/drawing/2014/main" id="{13301E3B-8C20-4CD0-9302-566C31E0589E}"/>
                  </a:ext>
                </a:extLst>
              </p14:cNvPr>
              <p14:cNvContentPartPr/>
              <p14:nvPr/>
            </p14:nvContentPartPr>
            <p14:xfrm>
              <a:off x="3667832" y="4008158"/>
              <a:ext cx="360" cy="360"/>
            </p14:xfrm>
          </p:contentPart>
        </mc:Choice>
        <mc:Fallback>
          <p:pic>
            <p:nvPicPr>
              <p:cNvPr id="123" name="Ink 122">
                <a:extLst>
                  <a:ext uri="{FF2B5EF4-FFF2-40B4-BE49-F238E27FC236}">
                    <a16:creationId xmlns:a16="http://schemas.microsoft.com/office/drawing/2014/main" id="{13301E3B-8C20-4CD0-9302-566C31E0589E}"/>
                  </a:ext>
                </a:extLst>
              </p:cNvPr>
              <p:cNvPicPr/>
              <p:nvPr/>
            </p:nvPicPr>
            <p:blipFill>
              <a:blip r:embed="rId15"/>
              <a:stretch>
                <a:fillRect/>
              </a:stretch>
            </p:blipFill>
            <p:spPr>
              <a:xfrm>
                <a:off x="3659192" y="399915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4" name="Ink 123">
                <a:extLst>
                  <a:ext uri="{FF2B5EF4-FFF2-40B4-BE49-F238E27FC236}">
                    <a16:creationId xmlns:a16="http://schemas.microsoft.com/office/drawing/2014/main" id="{31A51E64-0E99-468D-9B40-053D9A320C7A}"/>
                  </a:ext>
                </a:extLst>
              </p14:cNvPr>
              <p14:cNvContentPartPr/>
              <p14:nvPr/>
            </p14:nvContentPartPr>
            <p14:xfrm>
              <a:off x="3635072" y="4184198"/>
              <a:ext cx="38880" cy="16920"/>
            </p14:xfrm>
          </p:contentPart>
        </mc:Choice>
        <mc:Fallback>
          <p:pic>
            <p:nvPicPr>
              <p:cNvPr id="124" name="Ink 123">
                <a:extLst>
                  <a:ext uri="{FF2B5EF4-FFF2-40B4-BE49-F238E27FC236}">
                    <a16:creationId xmlns:a16="http://schemas.microsoft.com/office/drawing/2014/main" id="{31A51E64-0E99-468D-9B40-053D9A320C7A}"/>
                  </a:ext>
                </a:extLst>
              </p:cNvPr>
              <p:cNvPicPr/>
              <p:nvPr/>
            </p:nvPicPr>
            <p:blipFill>
              <a:blip r:embed="rId17"/>
              <a:stretch>
                <a:fillRect/>
              </a:stretch>
            </p:blipFill>
            <p:spPr>
              <a:xfrm>
                <a:off x="3626432" y="4175558"/>
                <a:ext cx="565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2" name="Ink 131">
                <a:extLst>
                  <a:ext uri="{FF2B5EF4-FFF2-40B4-BE49-F238E27FC236}">
                    <a16:creationId xmlns:a16="http://schemas.microsoft.com/office/drawing/2014/main" id="{E48EAA1C-AC71-42A7-B345-DB4FC2F90DE4}"/>
                  </a:ext>
                </a:extLst>
              </p14:cNvPr>
              <p14:cNvContentPartPr/>
              <p14:nvPr/>
            </p14:nvContentPartPr>
            <p14:xfrm>
              <a:off x="2950712" y="3948758"/>
              <a:ext cx="464400" cy="634680"/>
            </p14:xfrm>
          </p:contentPart>
        </mc:Choice>
        <mc:Fallback>
          <p:pic>
            <p:nvPicPr>
              <p:cNvPr id="132" name="Ink 131">
                <a:extLst>
                  <a:ext uri="{FF2B5EF4-FFF2-40B4-BE49-F238E27FC236}">
                    <a16:creationId xmlns:a16="http://schemas.microsoft.com/office/drawing/2014/main" id="{E48EAA1C-AC71-42A7-B345-DB4FC2F90DE4}"/>
                  </a:ext>
                </a:extLst>
              </p:cNvPr>
              <p:cNvPicPr/>
              <p:nvPr/>
            </p:nvPicPr>
            <p:blipFill>
              <a:blip r:embed="rId19"/>
              <a:stretch>
                <a:fillRect/>
              </a:stretch>
            </p:blipFill>
            <p:spPr>
              <a:xfrm>
                <a:off x="2941719" y="3939753"/>
                <a:ext cx="482026" cy="65233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4" name="Ink 133">
                <a:extLst>
                  <a:ext uri="{FF2B5EF4-FFF2-40B4-BE49-F238E27FC236}">
                    <a16:creationId xmlns:a16="http://schemas.microsoft.com/office/drawing/2014/main" id="{BE500D86-DBE6-4521-B93B-40C99CE760B5}"/>
                  </a:ext>
                </a:extLst>
              </p14:cNvPr>
              <p14:cNvContentPartPr/>
              <p14:nvPr/>
            </p14:nvContentPartPr>
            <p14:xfrm>
              <a:off x="1425032" y="3944798"/>
              <a:ext cx="1082880" cy="365040"/>
            </p14:xfrm>
          </p:contentPart>
        </mc:Choice>
        <mc:Fallback>
          <p:pic>
            <p:nvPicPr>
              <p:cNvPr id="134" name="Ink 133">
                <a:extLst>
                  <a:ext uri="{FF2B5EF4-FFF2-40B4-BE49-F238E27FC236}">
                    <a16:creationId xmlns:a16="http://schemas.microsoft.com/office/drawing/2014/main" id="{BE500D86-DBE6-4521-B93B-40C99CE760B5}"/>
                  </a:ext>
                </a:extLst>
              </p:cNvPr>
              <p:cNvPicPr/>
              <p:nvPr/>
            </p:nvPicPr>
            <p:blipFill>
              <a:blip r:embed="rId21"/>
              <a:stretch>
                <a:fillRect/>
              </a:stretch>
            </p:blipFill>
            <p:spPr>
              <a:xfrm>
                <a:off x="1416392" y="3935807"/>
                <a:ext cx="1100520" cy="38266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5" name="Ink 164">
                <a:extLst>
                  <a:ext uri="{FF2B5EF4-FFF2-40B4-BE49-F238E27FC236}">
                    <a16:creationId xmlns:a16="http://schemas.microsoft.com/office/drawing/2014/main" id="{99C2732A-1B01-47B7-B426-CC969CDCE6B2}"/>
                  </a:ext>
                </a:extLst>
              </p14:cNvPr>
              <p14:cNvContentPartPr/>
              <p14:nvPr/>
            </p14:nvContentPartPr>
            <p14:xfrm>
              <a:off x="9217952" y="4864598"/>
              <a:ext cx="1493640" cy="348480"/>
            </p14:xfrm>
          </p:contentPart>
        </mc:Choice>
        <mc:Fallback>
          <p:pic>
            <p:nvPicPr>
              <p:cNvPr id="165" name="Ink 164">
                <a:extLst>
                  <a:ext uri="{FF2B5EF4-FFF2-40B4-BE49-F238E27FC236}">
                    <a16:creationId xmlns:a16="http://schemas.microsoft.com/office/drawing/2014/main" id="{99C2732A-1B01-47B7-B426-CC969CDCE6B2}"/>
                  </a:ext>
                </a:extLst>
              </p:cNvPr>
              <p:cNvPicPr/>
              <p:nvPr/>
            </p:nvPicPr>
            <p:blipFill>
              <a:blip r:embed="rId23"/>
              <a:stretch>
                <a:fillRect/>
              </a:stretch>
            </p:blipFill>
            <p:spPr>
              <a:xfrm>
                <a:off x="9208954" y="4855598"/>
                <a:ext cx="1511276"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6" name="Ink 165">
                <a:extLst>
                  <a:ext uri="{FF2B5EF4-FFF2-40B4-BE49-F238E27FC236}">
                    <a16:creationId xmlns:a16="http://schemas.microsoft.com/office/drawing/2014/main" id="{140C9F85-EF14-499E-AAFE-489436F4FD42}"/>
                  </a:ext>
                </a:extLst>
              </p14:cNvPr>
              <p14:cNvContentPartPr/>
              <p14:nvPr/>
            </p14:nvContentPartPr>
            <p14:xfrm>
              <a:off x="8821232" y="4067198"/>
              <a:ext cx="2891880" cy="619560"/>
            </p14:xfrm>
          </p:contentPart>
        </mc:Choice>
        <mc:Fallback>
          <p:pic>
            <p:nvPicPr>
              <p:cNvPr id="166" name="Ink 165">
                <a:extLst>
                  <a:ext uri="{FF2B5EF4-FFF2-40B4-BE49-F238E27FC236}">
                    <a16:creationId xmlns:a16="http://schemas.microsoft.com/office/drawing/2014/main" id="{140C9F85-EF14-499E-AAFE-489436F4FD42}"/>
                  </a:ext>
                </a:extLst>
              </p:cNvPr>
              <p:cNvPicPr/>
              <p:nvPr/>
            </p:nvPicPr>
            <p:blipFill>
              <a:blip r:embed="rId25"/>
              <a:stretch>
                <a:fillRect/>
              </a:stretch>
            </p:blipFill>
            <p:spPr>
              <a:xfrm>
                <a:off x="8812232" y="4058203"/>
                <a:ext cx="2909520" cy="63719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8" name="Ink 167">
                <a:extLst>
                  <a:ext uri="{FF2B5EF4-FFF2-40B4-BE49-F238E27FC236}">
                    <a16:creationId xmlns:a16="http://schemas.microsoft.com/office/drawing/2014/main" id="{7B986390-A51E-4421-B8C5-B559DD436575}"/>
                  </a:ext>
                </a:extLst>
              </p14:cNvPr>
              <p14:cNvContentPartPr/>
              <p14:nvPr/>
            </p14:nvContentPartPr>
            <p14:xfrm>
              <a:off x="4400792" y="3703238"/>
              <a:ext cx="3872520" cy="2533680"/>
            </p14:xfrm>
          </p:contentPart>
        </mc:Choice>
        <mc:Fallback>
          <p:pic>
            <p:nvPicPr>
              <p:cNvPr id="168" name="Ink 167">
                <a:extLst>
                  <a:ext uri="{FF2B5EF4-FFF2-40B4-BE49-F238E27FC236}">
                    <a16:creationId xmlns:a16="http://schemas.microsoft.com/office/drawing/2014/main" id="{7B986390-A51E-4421-B8C5-B559DD436575}"/>
                  </a:ext>
                </a:extLst>
              </p:cNvPr>
              <p:cNvPicPr/>
              <p:nvPr/>
            </p:nvPicPr>
            <p:blipFill>
              <a:blip r:embed="rId27"/>
              <a:stretch>
                <a:fillRect/>
              </a:stretch>
            </p:blipFill>
            <p:spPr>
              <a:xfrm>
                <a:off x="4391792" y="3694597"/>
                <a:ext cx="3890160" cy="2551323"/>
              </a:xfrm>
              <a:prstGeom prst="rect">
                <a:avLst/>
              </a:prstGeom>
            </p:spPr>
          </p:pic>
        </mc:Fallback>
      </mc:AlternateContent>
    </p:spTree>
    <p:extLst>
      <p:ext uri="{BB962C8B-B14F-4D97-AF65-F5344CB8AC3E}">
        <p14:creationId xmlns:p14="http://schemas.microsoft.com/office/powerpoint/2010/main" val="1317100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E76E9F79-6C80-4FAC-A7F5-219440A6150E}"/>
                  </a:ext>
                </a:extLst>
              </p14:cNvPr>
              <p14:cNvContentPartPr/>
              <p14:nvPr/>
            </p14:nvContentPartPr>
            <p14:xfrm>
              <a:off x="2483072" y="1161998"/>
              <a:ext cx="199800" cy="285840"/>
            </p14:xfrm>
          </p:contentPart>
        </mc:Choice>
        <mc:Fallback>
          <p:pic>
            <p:nvPicPr>
              <p:cNvPr id="16" name="Ink 15">
                <a:extLst>
                  <a:ext uri="{FF2B5EF4-FFF2-40B4-BE49-F238E27FC236}">
                    <a16:creationId xmlns:a16="http://schemas.microsoft.com/office/drawing/2014/main" id="{E76E9F79-6C80-4FAC-A7F5-219440A6150E}"/>
                  </a:ext>
                </a:extLst>
              </p:cNvPr>
              <p:cNvPicPr/>
              <p:nvPr/>
            </p:nvPicPr>
            <p:blipFill>
              <a:blip r:embed="rId3"/>
              <a:stretch>
                <a:fillRect/>
              </a:stretch>
            </p:blipFill>
            <p:spPr>
              <a:xfrm>
                <a:off x="2474432" y="1153358"/>
                <a:ext cx="2174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DF1EC3C3-4E22-420B-8A4C-3ACDBF055359}"/>
                  </a:ext>
                </a:extLst>
              </p14:cNvPr>
              <p14:cNvContentPartPr/>
              <p14:nvPr/>
            </p14:nvContentPartPr>
            <p14:xfrm>
              <a:off x="4830272" y="1157318"/>
              <a:ext cx="141840" cy="116640"/>
            </p14:xfrm>
          </p:contentPart>
        </mc:Choice>
        <mc:Fallback>
          <p:pic>
            <p:nvPicPr>
              <p:cNvPr id="21" name="Ink 20">
                <a:extLst>
                  <a:ext uri="{FF2B5EF4-FFF2-40B4-BE49-F238E27FC236}">
                    <a16:creationId xmlns:a16="http://schemas.microsoft.com/office/drawing/2014/main" id="{DF1EC3C3-4E22-420B-8A4C-3ACDBF055359}"/>
                  </a:ext>
                </a:extLst>
              </p:cNvPr>
              <p:cNvPicPr/>
              <p:nvPr/>
            </p:nvPicPr>
            <p:blipFill>
              <a:blip r:embed="rId5"/>
              <a:stretch>
                <a:fillRect/>
              </a:stretch>
            </p:blipFill>
            <p:spPr>
              <a:xfrm>
                <a:off x="4821632" y="1148678"/>
                <a:ext cx="1594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3798E2B8-8D4B-4390-8DBA-520C3D223D3C}"/>
                  </a:ext>
                </a:extLst>
              </p14:cNvPr>
              <p14:cNvContentPartPr/>
              <p14:nvPr/>
            </p14:nvContentPartPr>
            <p14:xfrm>
              <a:off x="5617592" y="930158"/>
              <a:ext cx="225720" cy="417960"/>
            </p14:xfrm>
          </p:contentPart>
        </mc:Choice>
        <mc:Fallback>
          <p:pic>
            <p:nvPicPr>
              <p:cNvPr id="22" name="Ink 21">
                <a:extLst>
                  <a:ext uri="{FF2B5EF4-FFF2-40B4-BE49-F238E27FC236}">
                    <a16:creationId xmlns:a16="http://schemas.microsoft.com/office/drawing/2014/main" id="{3798E2B8-8D4B-4390-8DBA-520C3D223D3C}"/>
                  </a:ext>
                </a:extLst>
              </p:cNvPr>
              <p:cNvPicPr/>
              <p:nvPr/>
            </p:nvPicPr>
            <p:blipFill>
              <a:blip r:embed="rId7"/>
              <a:stretch>
                <a:fillRect/>
              </a:stretch>
            </p:blipFill>
            <p:spPr>
              <a:xfrm>
                <a:off x="5608952" y="921518"/>
                <a:ext cx="24336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4" name="Ink 23">
                <a:extLst>
                  <a:ext uri="{FF2B5EF4-FFF2-40B4-BE49-F238E27FC236}">
                    <a16:creationId xmlns:a16="http://schemas.microsoft.com/office/drawing/2014/main" id="{F068A5A6-866E-4203-A33C-F03FBB5560FF}"/>
                  </a:ext>
                </a:extLst>
              </p14:cNvPr>
              <p14:cNvContentPartPr/>
              <p14:nvPr/>
            </p14:nvContentPartPr>
            <p14:xfrm>
              <a:off x="3983552" y="1051838"/>
              <a:ext cx="483120" cy="428040"/>
            </p14:xfrm>
          </p:contentPart>
        </mc:Choice>
        <mc:Fallback>
          <p:pic>
            <p:nvPicPr>
              <p:cNvPr id="24" name="Ink 23">
                <a:extLst>
                  <a:ext uri="{FF2B5EF4-FFF2-40B4-BE49-F238E27FC236}">
                    <a16:creationId xmlns:a16="http://schemas.microsoft.com/office/drawing/2014/main" id="{F068A5A6-866E-4203-A33C-F03FBB5560FF}"/>
                  </a:ext>
                </a:extLst>
              </p:cNvPr>
              <p:cNvPicPr/>
              <p:nvPr/>
            </p:nvPicPr>
            <p:blipFill>
              <a:blip r:embed="rId9"/>
              <a:stretch>
                <a:fillRect/>
              </a:stretch>
            </p:blipFill>
            <p:spPr>
              <a:xfrm>
                <a:off x="3974906" y="1042838"/>
                <a:ext cx="500773"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A10C1818-2698-4AC3-A6A0-4A45BC2FA0BE}"/>
                  </a:ext>
                </a:extLst>
              </p14:cNvPr>
              <p14:cNvContentPartPr/>
              <p14:nvPr/>
            </p14:nvContentPartPr>
            <p14:xfrm>
              <a:off x="2919752" y="1140038"/>
              <a:ext cx="827640" cy="311760"/>
            </p14:xfrm>
          </p:contentPart>
        </mc:Choice>
        <mc:Fallback>
          <p:pic>
            <p:nvPicPr>
              <p:cNvPr id="25" name="Ink 24">
                <a:extLst>
                  <a:ext uri="{FF2B5EF4-FFF2-40B4-BE49-F238E27FC236}">
                    <a16:creationId xmlns:a16="http://schemas.microsoft.com/office/drawing/2014/main" id="{A10C1818-2698-4AC3-A6A0-4A45BC2FA0BE}"/>
                  </a:ext>
                </a:extLst>
              </p:cNvPr>
              <p:cNvPicPr/>
              <p:nvPr/>
            </p:nvPicPr>
            <p:blipFill>
              <a:blip r:embed="rId11"/>
              <a:stretch>
                <a:fillRect/>
              </a:stretch>
            </p:blipFill>
            <p:spPr>
              <a:xfrm>
                <a:off x="2910752" y="1131048"/>
                <a:ext cx="845280" cy="3293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9D9B3A42-E0A5-4CE3-9ADD-F06254D0B4F1}"/>
                  </a:ext>
                </a:extLst>
              </p14:cNvPr>
              <p14:cNvContentPartPr/>
              <p14:nvPr/>
            </p14:nvContentPartPr>
            <p14:xfrm>
              <a:off x="1818512" y="1071998"/>
              <a:ext cx="444960" cy="486720"/>
            </p14:xfrm>
          </p:contentPart>
        </mc:Choice>
        <mc:Fallback>
          <p:pic>
            <p:nvPicPr>
              <p:cNvPr id="26" name="Ink 25">
                <a:extLst>
                  <a:ext uri="{FF2B5EF4-FFF2-40B4-BE49-F238E27FC236}">
                    <a16:creationId xmlns:a16="http://schemas.microsoft.com/office/drawing/2014/main" id="{9D9B3A42-E0A5-4CE3-9ADD-F06254D0B4F1}"/>
                  </a:ext>
                </a:extLst>
              </p:cNvPr>
              <p:cNvPicPr/>
              <p:nvPr/>
            </p:nvPicPr>
            <p:blipFill>
              <a:blip r:embed="rId13"/>
              <a:stretch>
                <a:fillRect/>
              </a:stretch>
            </p:blipFill>
            <p:spPr>
              <a:xfrm>
                <a:off x="1809872" y="1063358"/>
                <a:ext cx="46260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798B5EAF-F58D-4B5B-9A60-7B6E8C8D0136}"/>
                  </a:ext>
                </a:extLst>
              </p14:cNvPr>
              <p14:cNvContentPartPr/>
              <p14:nvPr/>
            </p14:nvContentPartPr>
            <p14:xfrm>
              <a:off x="3184352" y="285398"/>
              <a:ext cx="1286280" cy="336960"/>
            </p14:xfrm>
          </p:contentPart>
        </mc:Choice>
        <mc:Fallback>
          <p:pic>
            <p:nvPicPr>
              <p:cNvPr id="27" name="Ink 26">
                <a:extLst>
                  <a:ext uri="{FF2B5EF4-FFF2-40B4-BE49-F238E27FC236}">
                    <a16:creationId xmlns:a16="http://schemas.microsoft.com/office/drawing/2014/main" id="{798B5EAF-F58D-4B5B-9A60-7B6E8C8D0136}"/>
                  </a:ext>
                </a:extLst>
              </p:cNvPr>
              <p:cNvPicPr/>
              <p:nvPr/>
            </p:nvPicPr>
            <p:blipFill>
              <a:blip r:embed="rId15"/>
              <a:stretch>
                <a:fillRect/>
              </a:stretch>
            </p:blipFill>
            <p:spPr>
              <a:xfrm>
                <a:off x="3175712" y="276758"/>
                <a:ext cx="13039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B706A864-712A-4AAE-9537-97B64E7B1E85}"/>
                  </a:ext>
                </a:extLst>
              </p14:cNvPr>
              <p14:cNvContentPartPr/>
              <p14:nvPr/>
            </p14:nvContentPartPr>
            <p14:xfrm>
              <a:off x="800072" y="283598"/>
              <a:ext cx="2118960" cy="457920"/>
            </p14:xfrm>
          </p:contentPart>
        </mc:Choice>
        <mc:Fallback>
          <p:pic>
            <p:nvPicPr>
              <p:cNvPr id="28" name="Ink 27">
                <a:extLst>
                  <a:ext uri="{FF2B5EF4-FFF2-40B4-BE49-F238E27FC236}">
                    <a16:creationId xmlns:a16="http://schemas.microsoft.com/office/drawing/2014/main" id="{B706A864-712A-4AAE-9537-97B64E7B1E85}"/>
                  </a:ext>
                </a:extLst>
              </p:cNvPr>
              <p:cNvPicPr/>
              <p:nvPr/>
            </p:nvPicPr>
            <p:blipFill>
              <a:blip r:embed="rId17"/>
              <a:stretch>
                <a:fillRect/>
              </a:stretch>
            </p:blipFill>
            <p:spPr>
              <a:xfrm>
                <a:off x="791431" y="274958"/>
                <a:ext cx="2136603"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k 30">
                <a:extLst>
                  <a:ext uri="{FF2B5EF4-FFF2-40B4-BE49-F238E27FC236}">
                    <a16:creationId xmlns:a16="http://schemas.microsoft.com/office/drawing/2014/main" id="{669243C9-747D-4CED-B695-54D2C0EE7999}"/>
                  </a:ext>
                </a:extLst>
              </p14:cNvPr>
              <p14:cNvContentPartPr/>
              <p14:nvPr/>
            </p14:nvContentPartPr>
            <p14:xfrm>
              <a:off x="5982272" y="942398"/>
              <a:ext cx="716400" cy="433440"/>
            </p14:xfrm>
          </p:contentPart>
        </mc:Choice>
        <mc:Fallback>
          <p:pic>
            <p:nvPicPr>
              <p:cNvPr id="31" name="Ink 30">
                <a:extLst>
                  <a:ext uri="{FF2B5EF4-FFF2-40B4-BE49-F238E27FC236}">
                    <a16:creationId xmlns:a16="http://schemas.microsoft.com/office/drawing/2014/main" id="{669243C9-747D-4CED-B695-54D2C0EE7999}"/>
                  </a:ext>
                </a:extLst>
              </p:cNvPr>
              <p:cNvPicPr/>
              <p:nvPr/>
            </p:nvPicPr>
            <p:blipFill>
              <a:blip r:embed="rId19"/>
              <a:stretch>
                <a:fillRect/>
              </a:stretch>
            </p:blipFill>
            <p:spPr>
              <a:xfrm>
                <a:off x="5973632" y="933751"/>
                <a:ext cx="734040" cy="45109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k 31">
                <a:extLst>
                  <a:ext uri="{FF2B5EF4-FFF2-40B4-BE49-F238E27FC236}">
                    <a16:creationId xmlns:a16="http://schemas.microsoft.com/office/drawing/2014/main" id="{6ACE0331-E7CA-49F4-9DDE-38BA91B48F38}"/>
                  </a:ext>
                </a:extLst>
              </p14:cNvPr>
              <p14:cNvContentPartPr/>
              <p14:nvPr/>
            </p14:nvContentPartPr>
            <p14:xfrm>
              <a:off x="7054352" y="1055798"/>
              <a:ext cx="249480" cy="349200"/>
            </p14:xfrm>
          </p:contentPart>
        </mc:Choice>
        <mc:Fallback>
          <p:pic>
            <p:nvPicPr>
              <p:cNvPr id="32" name="Ink 31">
                <a:extLst>
                  <a:ext uri="{FF2B5EF4-FFF2-40B4-BE49-F238E27FC236}">
                    <a16:creationId xmlns:a16="http://schemas.microsoft.com/office/drawing/2014/main" id="{6ACE0331-E7CA-49F4-9DDE-38BA91B48F38}"/>
                  </a:ext>
                </a:extLst>
              </p:cNvPr>
              <p:cNvPicPr/>
              <p:nvPr/>
            </p:nvPicPr>
            <p:blipFill>
              <a:blip r:embed="rId21"/>
              <a:stretch>
                <a:fillRect/>
              </a:stretch>
            </p:blipFill>
            <p:spPr>
              <a:xfrm>
                <a:off x="7045352" y="1047158"/>
                <a:ext cx="26712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k 32">
                <a:extLst>
                  <a:ext uri="{FF2B5EF4-FFF2-40B4-BE49-F238E27FC236}">
                    <a16:creationId xmlns:a16="http://schemas.microsoft.com/office/drawing/2014/main" id="{E9B81997-CC85-40A5-B53F-0B2684D8D83A}"/>
                  </a:ext>
                </a:extLst>
              </p14:cNvPr>
              <p14:cNvContentPartPr/>
              <p14:nvPr/>
            </p14:nvContentPartPr>
            <p14:xfrm>
              <a:off x="7757072" y="934838"/>
              <a:ext cx="240120" cy="364680"/>
            </p14:xfrm>
          </p:contentPart>
        </mc:Choice>
        <mc:Fallback>
          <p:pic>
            <p:nvPicPr>
              <p:cNvPr id="33" name="Ink 32">
                <a:extLst>
                  <a:ext uri="{FF2B5EF4-FFF2-40B4-BE49-F238E27FC236}">
                    <a16:creationId xmlns:a16="http://schemas.microsoft.com/office/drawing/2014/main" id="{E9B81997-CC85-40A5-B53F-0B2684D8D83A}"/>
                  </a:ext>
                </a:extLst>
              </p:cNvPr>
              <p:cNvPicPr/>
              <p:nvPr/>
            </p:nvPicPr>
            <p:blipFill>
              <a:blip r:embed="rId23"/>
              <a:stretch>
                <a:fillRect/>
              </a:stretch>
            </p:blipFill>
            <p:spPr>
              <a:xfrm>
                <a:off x="7748072" y="925838"/>
                <a:ext cx="2577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k 33">
                <a:extLst>
                  <a:ext uri="{FF2B5EF4-FFF2-40B4-BE49-F238E27FC236}">
                    <a16:creationId xmlns:a16="http://schemas.microsoft.com/office/drawing/2014/main" id="{13F1348E-47E1-4423-9192-FD7805B1B436}"/>
                  </a:ext>
                </a:extLst>
              </p14:cNvPr>
              <p14:cNvContentPartPr/>
              <p14:nvPr/>
            </p14:nvContentPartPr>
            <p14:xfrm>
              <a:off x="8206352" y="851318"/>
              <a:ext cx="200880" cy="408960"/>
            </p14:xfrm>
          </p:contentPart>
        </mc:Choice>
        <mc:Fallback>
          <p:pic>
            <p:nvPicPr>
              <p:cNvPr id="34" name="Ink 33">
                <a:extLst>
                  <a:ext uri="{FF2B5EF4-FFF2-40B4-BE49-F238E27FC236}">
                    <a16:creationId xmlns:a16="http://schemas.microsoft.com/office/drawing/2014/main" id="{13F1348E-47E1-4423-9192-FD7805B1B436}"/>
                  </a:ext>
                </a:extLst>
              </p:cNvPr>
              <p:cNvPicPr/>
              <p:nvPr/>
            </p:nvPicPr>
            <p:blipFill>
              <a:blip r:embed="rId25"/>
              <a:stretch>
                <a:fillRect/>
              </a:stretch>
            </p:blipFill>
            <p:spPr>
              <a:xfrm>
                <a:off x="8197352" y="842318"/>
                <a:ext cx="21852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490626A3-688F-4B74-8FB1-1DD8DB29B456}"/>
                  </a:ext>
                </a:extLst>
              </p14:cNvPr>
              <p14:cNvContentPartPr/>
              <p14:nvPr/>
            </p14:nvContentPartPr>
            <p14:xfrm>
              <a:off x="9183752" y="776078"/>
              <a:ext cx="509040" cy="617040"/>
            </p14:xfrm>
          </p:contentPart>
        </mc:Choice>
        <mc:Fallback>
          <p:pic>
            <p:nvPicPr>
              <p:cNvPr id="39" name="Ink 38">
                <a:extLst>
                  <a:ext uri="{FF2B5EF4-FFF2-40B4-BE49-F238E27FC236}">
                    <a16:creationId xmlns:a16="http://schemas.microsoft.com/office/drawing/2014/main" id="{490626A3-688F-4B74-8FB1-1DD8DB29B456}"/>
                  </a:ext>
                </a:extLst>
              </p:cNvPr>
              <p:cNvPicPr/>
              <p:nvPr/>
            </p:nvPicPr>
            <p:blipFill>
              <a:blip r:embed="rId27"/>
              <a:stretch>
                <a:fillRect/>
              </a:stretch>
            </p:blipFill>
            <p:spPr>
              <a:xfrm>
                <a:off x="9175112" y="767078"/>
                <a:ext cx="52668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0" name="Ink 39">
                <a:extLst>
                  <a:ext uri="{FF2B5EF4-FFF2-40B4-BE49-F238E27FC236}">
                    <a16:creationId xmlns:a16="http://schemas.microsoft.com/office/drawing/2014/main" id="{2E241DC6-1D41-49B3-8411-20E0FF65A060}"/>
                  </a:ext>
                </a:extLst>
              </p14:cNvPr>
              <p14:cNvContentPartPr/>
              <p14:nvPr/>
            </p14:nvContentPartPr>
            <p14:xfrm>
              <a:off x="8675792" y="814238"/>
              <a:ext cx="375480" cy="494280"/>
            </p14:xfrm>
          </p:contentPart>
        </mc:Choice>
        <mc:Fallback>
          <p:pic>
            <p:nvPicPr>
              <p:cNvPr id="40" name="Ink 39">
                <a:extLst>
                  <a:ext uri="{FF2B5EF4-FFF2-40B4-BE49-F238E27FC236}">
                    <a16:creationId xmlns:a16="http://schemas.microsoft.com/office/drawing/2014/main" id="{2E241DC6-1D41-49B3-8411-20E0FF65A060}"/>
                  </a:ext>
                </a:extLst>
              </p:cNvPr>
              <p:cNvPicPr/>
              <p:nvPr/>
            </p:nvPicPr>
            <p:blipFill>
              <a:blip r:embed="rId29"/>
              <a:stretch>
                <a:fillRect/>
              </a:stretch>
            </p:blipFill>
            <p:spPr>
              <a:xfrm>
                <a:off x="8667152" y="805238"/>
                <a:ext cx="39312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Ink 43">
                <a:extLst>
                  <a:ext uri="{FF2B5EF4-FFF2-40B4-BE49-F238E27FC236}">
                    <a16:creationId xmlns:a16="http://schemas.microsoft.com/office/drawing/2014/main" id="{62784994-5140-46E6-B1FA-F8D79C89D58E}"/>
                  </a:ext>
                </a:extLst>
              </p14:cNvPr>
              <p14:cNvContentPartPr/>
              <p14:nvPr/>
            </p14:nvContentPartPr>
            <p14:xfrm>
              <a:off x="3534272" y="2316878"/>
              <a:ext cx="244800" cy="464760"/>
            </p14:xfrm>
          </p:contentPart>
        </mc:Choice>
        <mc:Fallback>
          <p:pic>
            <p:nvPicPr>
              <p:cNvPr id="44" name="Ink 43">
                <a:extLst>
                  <a:ext uri="{FF2B5EF4-FFF2-40B4-BE49-F238E27FC236}">
                    <a16:creationId xmlns:a16="http://schemas.microsoft.com/office/drawing/2014/main" id="{62784994-5140-46E6-B1FA-F8D79C89D58E}"/>
                  </a:ext>
                </a:extLst>
              </p:cNvPr>
              <p:cNvPicPr/>
              <p:nvPr/>
            </p:nvPicPr>
            <p:blipFill>
              <a:blip r:embed="rId31"/>
              <a:stretch>
                <a:fillRect/>
              </a:stretch>
            </p:blipFill>
            <p:spPr>
              <a:xfrm>
                <a:off x="3525632" y="2308231"/>
                <a:ext cx="262440" cy="482414"/>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3" name="Ink 52">
                <a:extLst>
                  <a:ext uri="{FF2B5EF4-FFF2-40B4-BE49-F238E27FC236}">
                    <a16:creationId xmlns:a16="http://schemas.microsoft.com/office/drawing/2014/main" id="{C664091D-2D90-4572-9286-2BFC885E6A80}"/>
                  </a:ext>
                </a:extLst>
              </p14:cNvPr>
              <p14:cNvContentPartPr/>
              <p14:nvPr/>
            </p14:nvContentPartPr>
            <p14:xfrm>
              <a:off x="4805432" y="2302118"/>
              <a:ext cx="567000" cy="480600"/>
            </p14:xfrm>
          </p:contentPart>
        </mc:Choice>
        <mc:Fallback>
          <p:pic>
            <p:nvPicPr>
              <p:cNvPr id="53" name="Ink 52">
                <a:extLst>
                  <a:ext uri="{FF2B5EF4-FFF2-40B4-BE49-F238E27FC236}">
                    <a16:creationId xmlns:a16="http://schemas.microsoft.com/office/drawing/2014/main" id="{C664091D-2D90-4572-9286-2BFC885E6A80}"/>
                  </a:ext>
                </a:extLst>
              </p:cNvPr>
              <p:cNvPicPr/>
              <p:nvPr/>
            </p:nvPicPr>
            <p:blipFill>
              <a:blip r:embed="rId33"/>
              <a:stretch>
                <a:fillRect/>
              </a:stretch>
            </p:blipFill>
            <p:spPr>
              <a:xfrm>
                <a:off x="4796787" y="2293478"/>
                <a:ext cx="584651"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4" name="Ink 53">
                <a:extLst>
                  <a:ext uri="{FF2B5EF4-FFF2-40B4-BE49-F238E27FC236}">
                    <a16:creationId xmlns:a16="http://schemas.microsoft.com/office/drawing/2014/main" id="{2D94778B-32B9-40C1-A40A-D871A97BAEE5}"/>
                  </a:ext>
                </a:extLst>
              </p14:cNvPr>
              <p14:cNvContentPartPr/>
              <p14:nvPr/>
            </p14:nvContentPartPr>
            <p14:xfrm>
              <a:off x="4037552" y="2284478"/>
              <a:ext cx="615960" cy="570600"/>
            </p14:xfrm>
          </p:contentPart>
        </mc:Choice>
        <mc:Fallback>
          <p:pic>
            <p:nvPicPr>
              <p:cNvPr id="54" name="Ink 53">
                <a:extLst>
                  <a:ext uri="{FF2B5EF4-FFF2-40B4-BE49-F238E27FC236}">
                    <a16:creationId xmlns:a16="http://schemas.microsoft.com/office/drawing/2014/main" id="{2D94778B-32B9-40C1-A40A-D871A97BAEE5}"/>
                  </a:ext>
                </a:extLst>
              </p:cNvPr>
              <p:cNvPicPr/>
              <p:nvPr/>
            </p:nvPicPr>
            <p:blipFill>
              <a:blip r:embed="rId35"/>
              <a:stretch>
                <a:fillRect/>
              </a:stretch>
            </p:blipFill>
            <p:spPr>
              <a:xfrm>
                <a:off x="4028557" y="2275838"/>
                <a:ext cx="63359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9" name="Ink 58">
                <a:extLst>
                  <a:ext uri="{FF2B5EF4-FFF2-40B4-BE49-F238E27FC236}">
                    <a16:creationId xmlns:a16="http://schemas.microsoft.com/office/drawing/2014/main" id="{E50EF42E-89F5-41E4-95BD-F04952C2EB76}"/>
                  </a:ext>
                </a:extLst>
              </p14:cNvPr>
              <p14:cNvContentPartPr/>
              <p14:nvPr/>
            </p14:nvContentPartPr>
            <p14:xfrm>
              <a:off x="6588152" y="2316158"/>
              <a:ext cx="1673640" cy="67320"/>
            </p14:xfrm>
          </p:contentPart>
        </mc:Choice>
        <mc:Fallback>
          <p:pic>
            <p:nvPicPr>
              <p:cNvPr id="59" name="Ink 58">
                <a:extLst>
                  <a:ext uri="{FF2B5EF4-FFF2-40B4-BE49-F238E27FC236}">
                    <a16:creationId xmlns:a16="http://schemas.microsoft.com/office/drawing/2014/main" id="{E50EF42E-89F5-41E4-95BD-F04952C2EB76}"/>
                  </a:ext>
                </a:extLst>
              </p:cNvPr>
              <p:cNvPicPr/>
              <p:nvPr/>
            </p:nvPicPr>
            <p:blipFill>
              <a:blip r:embed="rId37"/>
              <a:stretch>
                <a:fillRect/>
              </a:stretch>
            </p:blipFill>
            <p:spPr>
              <a:xfrm>
                <a:off x="6534512" y="2208158"/>
                <a:ext cx="17812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0" name="Ink 59">
                <a:extLst>
                  <a:ext uri="{FF2B5EF4-FFF2-40B4-BE49-F238E27FC236}">
                    <a16:creationId xmlns:a16="http://schemas.microsoft.com/office/drawing/2014/main" id="{CD4A27C2-93BC-44E2-8CA7-3BB742A28AF9}"/>
                  </a:ext>
                </a:extLst>
              </p14:cNvPr>
              <p14:cNvContentPartPr/>
              <p14:nvPr/>
            </p14:nvContentPartPr>
            <p14:xfrm>
              <a:off x="6885152" y="2470598"/>
              <a:ext cx="1600920" cy="100800"/>
            </p14:xfrm>
          </p:contentPart>
        </mc:Choice>
        <mc:Fallback>
          <p:pic>
            <p:nvPicPr>
              <p:cNvPr id="60" name="Ink 59">
                <a:extLst>
                  <a:ext uri="{FF2B5EF4-FFF2-40B4-BE49-F238E27FC236}">
                    <a16:creationId xmlns:a16="http://schemas.microsoft.com/office/drawing/2014/main" id="{CD4A27C2-93BC-44E2-8CA7-3BB742A28AF9}"/>
                  </a:ext>
                </a:extLst>
              </p:cNvPr>
              <p:cNvPicPr/>
              <p:nvPr/>
            </p:nvPicPr>
            <p:blipFill>
              <a:blip r:embed="rId39"/>
              <a:stretch>
                <a:fillRect/>
              </a:stretch>
            </p:blipFill>
            <p:spPr>
              <a:xfrm>
                <a:off x="6831512" y="2362958"/>
                <a:ext cx="17085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0" name="Ink 69">
                <a:extLst>
                  <a:ext uri="{FF2B5EF4-FFF2-40B4-BE49-F238E27FC236}">
                    <a16:creationId xmlns:a16="http://schemas.microsoft.com/office/drawing/2014/main" id="{28E04C68-1565-4C41-A5EF-F3B7E235C54C}"/>
                  </a:ext>
                </a:extLst>
              </p14:cNvPr>
              <p14:cNvContentPartPr/>
              <p14:nvPr/>
            </p14:nvContentPartPr>
            <p14:xfrm>
              <a:off x="2843792" y="3960638"/>
              <a:ext cx="194040" cy="419400"/>
            </p14:xfrm>
          </p:contentPart>
        </mc:Choice>
        <mc:Fallback>
          <p:pic>
            <p:nvPicPr>
              <p:cNvPr id="70" name="Ink 69">
                <a:extLst>
                  <a:ext uri="{FF2B5EF4-FFF2-40B4-BE49-F238E27FC236}">
                    <a16:creationId xmlns:a16="http://schemas.microsoft.com/office/drawing/2014/main" id="{28E04C68-1565-4C41-A5EF-F3B7E235C54C}"/>
                  </a:ext>
                </a:extLst>
              </p:cNvPr>
              <p:cNvPicPr/>
              <p:nvPr/>
            </p:nvPicPr>
            <p:blipFill>
              <a:blip r:embed="rId41"/>
              <a:stretch>
                <a:fillRect/>
              </a:stretch>
            </p:blipFill>
            <p:spPr>
              <a:xfrm>
                <a:off x="2834792" y="3951638"/>
                <a:ext cx="21168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6" name="Ink 75">
                <a:extLst>
                  <a:ext uri="{FF2B5EF4-FFF2-40B4-BE49-F238E27FC236}">
                    <a16:creationId xmlns:a16="http://schemas.microsoft.com/office/drawing/2014/main" id="{6F13029E-D93E-4D9B-B045-F459C04AA439}"/>
                  </a:ext>
                </a:extLst>
              </p14:cNvPr>
              <p14:cNvContentPartPr/>
              <p14:nvPr/>
            </p14:nvContentPartPr>
            <p14:xfrm>
              <a:off x="4188752" y="3903038"/>
              <a:ext cx="522360" cy="551520"/>
            </p14:xfrm>
          </p:contentPart>
        </mc:Choice>
        <mc:Fallback>
          <p:pic>
            <p:nvPicPr>
              <p:cNvPr id="76" name="Ink 75">
                <a:extLst>
                  <a:ext uri="{FF2B5EF4-FFF2-40B4-BE49-F238E27FC236}">
                    <a16:creationId xmlns:a16="http://schemas.microsoft.com/office/drawing/2014/main" id="{6F13029E-D93E-4D9B-B045-F459C04AA439}"/>
                  </a:ext>
                </a:extLst>
              </p:cNvPr>
              <p:cNvPicPr/>
              <p:nvPr/>
            </p:nvPicPr>
            <p:blipFill>
              <a:blip r:embed="rId43"/>
              <a:stretch>
                <a:fillRect/>
              </a:stretch>
            </p:blipFill>
            <p:spPr>
              <a:xfrm>
                <a:off x="4180112" y="3894038"/>
                <a:ext cx="54000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7" name="Ink 76">
                <a:extLst>
                  <a:ext uri="{FF2B5EF4-FFF2-40B4-BE49-F238E27FC236}">
                    <a16:creationId xmlns:a16="http://schemas.microsoft.com/office/drawing/2014/main" id="{A5E5D602-A0C2-49A2-BCFD-752DDC9D2647}"/>
                  </a:ext>
                </a:extLst>
              </p14:cNvPr>
              <p14:cNvContentPartPr/>
              <p14:nvPr/>
            </p14:nvContentPartPr>
            <p14:xfrm>
              <a:off x="3187592" y="3949838"/>
              <a:ext cx="862920" cy="424800"/>
            </p14:xfrm>
          </p:contentPart>
        </mc:Choice>
        <mc:Fallback>
          <p:pic>
            <p:nvPicPr>
              <p:cNvPr id="77" name="Ink 76">
                <a:extLst>
                  <a:ext uri="{FF2B5EF4-FFF2-40B4-BE49-F238E27FC236}">
                    <a16:creationId xmlns:a16="http://schemas.microsoft.com/office/drawing/2014/main" id="{A5E5D602-A0C2-49A2-BCFD-752DDC9D2647}"/>
                  </a:ext>
                </a:extLst>
              </p:cNvPr>
              <p:cNvPicPr/>
              <p:nvPr/>
            </p:nvPicPr>
            <p:blipFill>
              <a:blip r:embed="rId45"/>
              <a:stretch>
                <a:fillRect/>
              </a:stretch>
            </p:blipFill>
            <p:spPr>
              <a:xfrm>
                <a:off x="3178596" y="3940838"/>
                <a:ext cx="880553"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9" name="Ink 78">
                <a:extLst>
                  <a:ext uri="{FF2B5EF4-FFF2-40B4-BE49-F238E27FC236}">
                    <a16:creationId xmlns:a16="http://schemas.microsoft.com/office/drawing/2014/main" id="{B4A4FF3B-C797-4950-8BBE-726DF0B073F3}"/>
                  </a:ext>
                </a:extLst>
              </p14:cNvPr>
              <p14:cNvContentPartPr/>
              <p14:nvPr/>
            </p14:nvContentPartPr>
            <p14:xfrm>
              <a:off x="5210432" y="4079078"/>
              <a:ext cx="168120" cy="160920"/>
            </p14:xfrm>
          </p:contentPart>
        </mc:Choice>
        <mc:Fallback>
          <p:pic>
            <p:nvPicPr>
              <p:cNvPr id="79" name="Ink 78">
                <a:extLst>
                  <a:ext uri="{FF2B5EF4-FFF2-40B4-BE49-F238E27FC236}">
                    <a16:creationId xmlns:a16="http://schemas.microsoft.com/office/drawing/2014/main" id="{B4A4FF3B-C797-4950-8BBE-726DF0B073F3}"/>
                  </a:ext>
                </a:extLst>
              </p:cNvPr>
              <p:cNvPicPr/>
              <p:nvPr/>
            </p:nvPicPr>
            <p:blipFill>
              <a:blip r:embed="rId47"/>
              <a:stretch>
                <a:fillRect/>
              </a:stretch>
            </p:blipFill>
            <p:spPr>
              <a:xfrm>
                <a:off x="5201432" y="4070078"/>
                <a:ext cx="185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6" name="Ink 85">
                <a:extLst>
                  <a:ext uri="{FF2B5EF4-FFF2-40B4-BE49-F238E27FC236}">
                    <a16:creationId xmlns:a16="http://schemas.microsoft.com/office/drawing/2014/main" id="{55F79E12-5E8A-441E-82E2-208605A6B20B}"/>
                  </a:ext>
                </a:extLst>
              </p14:cNvPr>
              <p14:cNvContentPartPr/>
              <p14:nvPr/>
            </p14:nvContentPartPr>
            <p14:xfrm>
              <a:off x="7642232" y="3999518"/>
              <a:ext cx="221400" cy="258840"/>
            </p14:xfrm>
          </p:contentPart>
        </mc:Choice>
        <mc:Fallback>
          <p:pic>
            <p:nvPicPr>
              <p:cNvPr id="86" name="Ink 85">
                <a:extLst>
                  <a:ext uri="{FF2B5EF4-FFF2-40B4-BE49-F238E27FC236}">
                    <a16:creationId xmlns:a16="http://schemas.microsoft.com/office/drawing/2014/main" id="{55F79E12-5E8A-441E-82E2-208605A6B20B}"/>
                  </a:ext>
                </a:extLst>
              </p:cNvPr>
              <p:cNvPicPr/>
              <p:nvPr/>
            </p:nvPicPr>
            <p:blipFill>
              <a:blip r:embed="rId49"/>
              <a:stretch>
                <a:fillRect/>
              </a:stretch>
            </p:blipFill>
            <p:spPr>
              <a:xfrm>
                <a:off x="7633232" y="3990878"/>
                <a:ext cx="2390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7" name="Ink 86">
                <a:extLst>
                  <a:ext uri="{FF2B5EF4-FFF2-40B4-BE49-F238E27FC236}">
                    <a16:creationId xmlns:a16="http://schemas.microsoft.com/office/drawing/2014/main" id="{9BAE41FE-4C71-4535-B292-39B9E8674BCF}"/>
                  </a:ext>
                </a:extLst>
              </p14:cNvPr>
              <p14:cNvContentPartPr/>
              <p14:nvPr/>
            </p14:nvContentPartPr>
            <p14:xfrm>
              <a:off x="8221832" y="3862718"/>
              <a:ext cx="154800" cy="376920"/>
            </p14:xfrm>
          </p:contentPart>
        </mc:Choice>
        <mc:Fallback>
          <p:pic>
            <p:nvPicPr>
              <p:cNvPr id="87" name="Ink 86">
                <a:extLst>
                  <a:ext uri="{FF2B5EF4-FFF2-40B4-BE49-F238E27FC236}">
                    <a16:creationId xmlns:a16="http://schemas.microsoft.com/office/drawing/2014/main" id="{9BAE41FE-4C71-4535-B292-39B9E8674BCF}"/>
                  </a:ext>
                </a:extLst>
              </p:cNvPr>
              <p:cNvPicPr/>
              <p:nvPr/>
            </p:nvPicPr>
            <p:blipFill>
              <a:blip r:embed="rId51"/>
              <a:stretch>
                <a:fillRect/>
              </a:stretch>
            </p:blipFill>
            <p:spPr>
              <a:xfrm>
                <a:off x="8212832" y="3853718"/>
                <a:ext cx="17244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0" name="Ink 89">
                <a:extLst>
                  <a:ext uri="{FF2B5EF4-FFF2-40B4-BE49-F238E27FC236}">
                    <a16:creationId xmlns:a16="http://schemas.microsoft.com/office/drawing/2014/main" id="{0D5072B5-263E-4BCE-93AA-5AD0A979DA08}"/>
                  </a:ext>
                </a:extLst>
              </p14:cNvPr>
              <p14:cNvContentPartPr/>
              <p14:nvPr/>
            </p14:nvContentPartPr>
            <p14:xfrm>
              <a:off x="8544032" y="3867398"/>
              <a:ext cx="645480" cy="583920"/>
            </p14:xfrm>
          </p:contentPart>
        </mc:Choice>
        <mc:Fallback>
          <p:pic>
            <p:nvPicPr>
              <p:cNvPr id="90" name="Ink 89">
                <a:extLst>
                  <a:ext uri="{FF2B5EF4-FFF2-40B4-BE49-F238E27FC236}">
                    <a16:creationId xmlns:a16="http://schemas.microsoft.com/office/drawing/2014/main" id="{0D5072B5-263E-4BCE-93AA-5AD0A979DA08}"/>
                  </a:ext>
                </a:extLst>
              </p:cNvPr>
              <p:cNvPicPr/>
              <p:nvPr/>
            </p:nvPicPr>
            <p:blipFill>
              <a:blip r:embed="rId53"/>
              <a:stretch>
                <a:fillRect/>
              </a:stretch>
            </p:blipFill>
            <p:spPr>
              <a:xfrm>
                <a:off x="8535392" y="3858753"/>
                <a:ext cx="663120" cy="60157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1" name="Ink 90">
                <a:extLst>
                  <a:ext uri="{FF2B5EF4-FFF2-40B4-BE49-F238E27FC236}">
                    <a16:creationId xmlns:a16="http://schemas.microsoft.com/office/drawing/2014/main" id="{4AD59FF1-C2AB-4903-BA7B-245BC144A5F5}"/>
                  </a:ext>
                </a:extLst>
              </p14:cNvPr>
              <p14:cNvContentPartPr/>
              <p14:nvPr/>
            </p14:nvContentPartPr>
            <p14:xfrm>
              <a:off x="6822152" y="3887918"/>
              <a:ext cx="548280" cy="486720"/>
            </p14:xfrm>
          </p:contentPart>
        </mc:Choice>
        <mc:Fallback>
          <p:pic>
            <p:nvPicPr>
              <p:cNvPr id="91" name="Ink 90">
                <a:extLst>
                  <a:ext uri="{FF2B5EF4-FFF2-40B4-BE49-F238E27FC236}">
                    <a16:creationId xmlns:a16="http://schemas.microsoft.com/office/drawing/2014/main" id="{4AD59FF1-C2AB-4903-BA7B-245BC144A5F5}"/>
                  </a:ext>
                </a:extLst>
              </p:cNvPr>
              <p:cNvPicPr/>
              <p:nvPr/>
            </p:nvPicPr>
            <p:blipFill>
              <a:blip r:embed="rId55"/>
              <a:stretch>
                <a:fillRect/>
              </a:stretch>
            </p:blipFill>
            <p:spPr>
              <a:xfrm>
                <a:off x="6813152" y="3878918"/>
                <a:ext cx="56592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2" name="Ink 91">
                <a:extLst>
                  <a:ext uri="{FF2B5EF4-FFF2-40B4-BE49-F238E27FC236}">
                    <a16:creationId xmlns:a16="http://schemas.microsoft.com/office/drawing/2014/main" id="{6186BE94-52EE-422B-BFB7-6C982B34CB4D}"/>
                  </a:ext>
                </a:extLst>
              </p14:cNvPr>
              <p14:cNvContentPartPr/>
              <p14:nvPr/>
            </p14:nvContentPartPr>
            <p14:xfrm>
              <a:off x="5880752" y="3854798"/>
              <a:ext cx="739440" cy="417240"/>
            </p14:xfrm>
          </p:contentPart>
        </mc:Choice>
        <mc:Fallback>
          <p:pic>
            <p:nvPicPr>
              <p:cNvPr id="92" name="Ink 91">
                <a:extLst>
                  <a:ext uri="{FF2B5EF4-FFF2-40B4-BE49-F238E27FC236}">
                    <a16:creationId xmlns:a16="http://schemas.microsoft.com/office/drawing/2014/main" id="{6186BE94-52EE-422B-BFB7-6C982B34CB4D}"/>
                  </a:ext>
                </a:extLst>
              </p:cNvPr>
              <p:cNvPicPr/>
              <p:nvPr/>
            </p:nvPicPr>
            <p:blipFill>
              <a:blip r:embed="rId57"/>
              <a:stretch>
                <a:fillRect/>
              </a:stretch>
            </p:blipFill>
            <p:spPr>
              <a:xfrm>
                <a:off x="5871756" y="3846151"/>
                <a:ext cx="757071" cy="434895"/>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6" name="Ink 115">
                <a:extLst>
                  <a:ext uri="{FF2B5EF4-FFF2-40B4-BE49-F238E27FC236}">
                    <a16:creationId xmlns:a16="http://schemas.microsoft.com/office/drawing/2014/main" id="{3F834A90-1BA0-4D5C-A213-E768B4D1835D}"/>
                  </a:ext>
                </a:extLst>
              </p14:cNvPr>
              <p14:cNvContentPartPr/>
              <p14:nvPr/>
            </p14:nvContentPartPr>
            <p14:xfrm>
              <a:off x="8009792" y="5834078"/>
              <a:ext cx="128880" cy="128880"/>
            </p14:xfrm>
          </p:contentPart>
        </mc:Choice>
        <mc:Fallback>
          <p:pic>
            <p:nvPicPr>
              <p:cNvPr id="116" name="Ink 115">
                <a:extLst>
                  <a:ext uri="{FF2B5EF4-FFF2-40B4-BE49-F238E27FC236}">
                    <a16:creationId xmlns:a16="http://schemas.microsoft.com/office/drawing/2014/main" id="{3F834A90-1BA0-4D5C-A213-E768B4D1835D}"/>
                  </a:ext>
                </a:extLst>
              </p:cNvPr>
              <p:cNvPicPr/>
              <p:nvPr/>
            </p:nvPicPr>
            <p:blipFill>
              <a:blip r:embed="rId59"/>
              <a:stretch>
                <a:fillRect/>
              </a:stretch>
            </p:blipFill>
            <p:spPr>
              <a:xfrm>
                <a:off x="8000792" y="5825078"/>
                <a:ext cx="1465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0" name="Ink 119">
                <a:extLst>
                  <a:ext uri="{FF2B5EF4-FFF2-40B4-BE49-F238E27FC236}">
                    <a16:creationId xmlns:a16="http://schemas.microsoft.com/office/drawing/2014/main" id="{C972BA62-0989-4CD0-A9B6-DF0D6473D424}"/>
                  </a:ext>
                </a:extLst>
              </p14:cNvPr>
              <p14:cNvContentPartPr/>
              <p14:nvPr/>
            </p14:nvContentPartPr>
            <p14:xfrm>
              <a:off x="9702152" y="5737958"/>
              <a:ext cx="248040" cy="289440"/>
            </p14:xfrm>
          </p:contentPart>
        </mc:Choice>
        <mc:Fallback>
          <p:pic>
            <p:nvPicPr>
              <p:cNvPr id="120" name="Ink 119">
                <a:extLst>
                  <a:ext uri="{FF2B5EF4-FFF2-40B4-BE49-F238E27FC236}">
                    <a16:creationId xmlns:a16="http://schemas.microsoft.com/office/drawing/2014/main" id="{C972BA62-0989-4CD0-A9B6-DF0D6473D424}"/>
                  </a:ext>
                </a:extLst>
              </p:cNvPr>
              <p:cNvPicPr/>
              <p:nvPr/>
            </p:nvPicPr>
            <p:blipFill>
              <a:blip r:embed="rId61"/>
              <a:stretch>
                <a:fillRect/>
              </a:stretch>
            </p:blipFill>
            <p:spPr>
              <a:xfrm>
                <a:off x="9693152" y="5728958"/>
                <a:ext cx="2656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4" name="Ink 123">
                <a:extLst>
                  <a:ext uri="{FF2B5EF4-FFF2-40B4-BE49-F238E27FC236}">
                    <a16:creationId xmlns:a16="http://schemas.microsoft.com/office/drawing/2014/main" id="{E31CAB37-468A-4E08-B1C0-D5F765296EC2}"/>
                  </a:ext>
                </a:extLst>
              </p14:cNvPr>
              <p14:cNvContentPartPr/>
              <p14:nvPr/>
            </p14:nvContentPartPr>
            <p14:xfrm>
              <a:off x="10171592" y="5649398"/>
              <a:ext cx="1051200" cy="561240"/>
            </p14:xfrm>
          </p:contentPart>
        </mc:Choice>
        <mc:Fallback>
          <p:pic>
            <p:nvPicPr>
              <p:cNvPr id="124" name="Ink 123">
                <a:extLst>
                  <a:ext uri="{FF2B5EF4-FFF2-40B4-BE49-F238E27FC236}">
                    <a16:creationId xmlns:a16="http://schemas.microsoft.com/office/drawing/2014/main" id="{E31CAB37-468A-4E08-B1C0-D5F765296EC2}"/>
                  </a:ext>
                </a:extLst>
              </p:cNvPr>
              <p:cNvPicPr/>
              <p:nvPr/>
            </p:nvPicPr>
            <p:blipFill>
              <a:blip r:embed="rId63"/>
              <a:stretch>
                <a:fillRect/>
              </a:stretch>
            </p:blipFill>
            <p:spPr>
              <a:xfrm>
                <a:off x="10162592" y="5640398"/>
                <a:ext cx="106884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5" name="Ink 124">
                <a:extLst>
                  <a:ext uri="{FF2B5EF4-FFF2-40B4-BE49-F238E27FC236}">
                    <a16:creationId xmlns:a16="http://schemas.microsoft.com/office/drawing/2014/main" id="{E8F586B5-2283-4E1D-B521-5874A484810A}"/>
                  </a:ext>
                </a:extLst>
              </p14:cNvPr>
              <p14:cNvContentPartPr/>
              <p14:nvPr/>
            </p14:nvContentPartPr>
            <p14:xfrm>
              <a:off x="8445032" y="5614838"/>
              <a:ext cx="1003320" cy="434520"/>
            </p14:xfrm>
          </p:contentPart>
        </mc:Choice>
        <mc:Fallback>
          <p:pic>
            <p:nvPicPr>
              <p:cNvPr id="125" name="Ink 124">
                <a:extLst>
                  <a:ext uri="{FF2B5EF4-FFF2-40B4-BE49-F238E27FC236}">
                    <a16:creationId xmlns:a16="http://schemas.microsoft.com/office/drawing/2014/main" id="{E8F586B5-2283-4E1D-B521-5874A484810A}"/>
                  </a:ext>
                </a:extLst>
              </p:cNvPr>
              <p:cNvPicPr/>
              <p:nvPr/>
            </p:nvPicPr>
            <p:blipFill>
              <a:blip r:embed="rId65"/>
              <a:stretch>
                <a:fillRect/>
              </a:stretch>
            </p:blipFill>
            <p:spPr>
              <a:xfrm>
                <a:off x="8436389" y="5605845"/>
                <a:ext cx="1020966" cy="452145"/>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6" name="Ink 125">
                <a:extLst>
                  <a:ext uri="{FF2B5EF4-FFF2-40B4-BE49-F238E27FC236}">
                    <a16:creationId xmlns:a16="http://schemas.microsoft.com/office/drawing/2014/main" id="{2A5D2AF1-23AA-408D-A908-D09804B2791D}"/>
                  </a:ext>
                </a:extLst>
              </p14:cNvPr>
              <p14:cNvContentPartPr/>
              <p14:nvPr/>
            </p14:nvContentPartPr>
            <p14:xfrm>
              <a:off x="7304912" y="5738678"/>
              <a:ext cx="363960" cy="403560"/>
            </p14:xfrm>
          </p:contentPart>
        </mc:Choice>
        <mc:Fallback>
          <p:pic>
            <p:nvPicPr>
              <p:cNvPr id="126" name="Ink 125">
                <a:extLst>
                  <a:ext uri="{FF2B5EF4-FFF2-40B4-BE49-F238E27FC236}">
                    <a16:creationId xmlns:a16="http://schemas.microsoft.com/office/drawing/2014/main" id="{2A5D2AF1-23AA-408D-A908-D09804B2791D}"/>
                  </a:ext>
                </a:extLst>
              </p:cNvPr>
              <p:cNvPicPr/>
              <p:nvPr/>
            </p:nvPicPr>
            <p:blipFill>
              <a:blip r:embed="rId67"/>
              <a:stretch>
                <a:fillRect/>
              </a:stretch>
            </p:blipFill>
            <p:spPr>
              <a:xfrm>
                <a:off x="7296272" y="5730038"/>
                <a:ext cx="38160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7" name="Ink 126">
                <a:extLst>
                  <a:ext uri="{FF2B5EF4-FFF2-40B4-BE49-F238E27FC236}">
                    <a16:creationId xmlns:a16="http://schemas.microsoft.com/office/drawing/2014/main" id="{82774A46-EA71-4283-A3AC-0538E048022F}"/>
                  </a:ext>
                </a:extLst>
              </p14:cNvPr>
              <p14:cNvContentPartPr/>
              <p14:nvPr/>
            </p14:nvContentPartPr>
            <p14:xfrm>
              <a:off x="6336152" y="5748398"/>
              <a:ext cx="734760" cy="309960"/>
            </p14:xfrm>
          </p:contentPart>
        </mc:Choice>
        <mc:Fallback>
          <p:pic>
            <p:nvPicPr>
              <p:cNvPr id="127" name="Ink 126">
                <a:extLst>
                  <a:ext uri="{FF2B5EF4-FFF2-40B4-BE49-F238E27FC236}">
                    <a16:creationId xmlns:a16="http://schemas.microsoft.com/office/drawing/2014/main" id="{82774A46-EA71-4283-A3AC-0538E048022F}"/>
                  </a:ext>
                </a:extLst>
              </p:cNvPr>
              <p:cNvPicPr/>
              <p:nvPr/>
            </p:nvPicPr>
            <p:blipFill>
              <a:blip r:embed="rId69"/>
              <a:stretch>
                <a:fillRect/>
              </a:stretch>
            </p:blipFill>
            <p:spPr>
              <a:xfrm>
                <a:off x="6327148" y="5739748"/>
                <a:ext cx="752409" cy="327621"/>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8" name="Ink 127">
                <a:extLst>
                  <a:ext uri="{FF2B5EF4-FFF2-40B4-BE49-F238E27FC236}">
                    <a16:creationId xmlns:a16="http://schemas.microsoft.com/office/drawing/2014/main" id="{A09E6CE9-43FA-4867-8700-16EF1AA68715}"/>
                  </a:ext>
                </a:extLst>
              </p14:cNvPr>
              <p14:cNvContentPartPr/>
              <p14:nvPr/>
            </p14:nvContentPartPr>
            <p14:xfrm>
              <a:off x="5373512" y="5718518"/>
              <a:ext cx="770040" cy="404640"/>
            </p14:xfrm>
          </p:contentPart>
        </mc:Choice>
        <mc:Fallback>
          <p:pic>
            <p:nvPicPr>
              <p:cNvPr id="128" name="Ink 127">
                <a:extLst>
                  <a:ext uri="{FF2B5EF4-FFF2-40B4-BE49-F238E27FC236}">
                    <a16:creationId xmlns:a16="http://schemas.microsoft.com/office/drawing/2014/main" id="{A09E6CE9-43FA-4867-8700-16EF1AA68715}"/>
                  </a:ext>
                </a:extLst>
              </p:cNvPr>
              <p:cNvPicPr/>
              <p:nvPr/>
            </p:nvPicPr>
            <p:blipFill>
              <a:blip r:embed="rId71"/>
              <a:stretch>
                <a:fillRect/>
              </a:stretch>
            </p:blipFill>
            <p:spPr>
              <a:xfrm>
                <a:off x="5364516" y="5709870"/>
                <a:ext cx="787672" cy="422296"/>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9" name="Ink 128">
                <a:extLst>
                  <a:ext uri="{FF2B5EF4-FFF2-40B4-BE49-F238E27FC236}">
                    <a16:creationId xmlns:a16="http://schemas.microsoft.com/office/drawing/2014/main" id="{1F7F5227-8524-4F2E-9121-877F5A631CE1}"/>
                  </a:ext>
                </a:extLst>
              </p14:cNvPr>
              <p14:cNvContentPartPr/>
              <p14:nvPr/>
            </p14:nvContentPartPr>
            <p14:xfrm>
              <a:off x="2020832" y="4967558"/>
              <a:ext cx="4505760" cy="543600"/>
            </p14:xfrm>
          </p:contentPart>
        </mc:Choice>
        <mc:Fallback>
          <p:pic>
            <p:nvPicPr>
              <p:cNvPr id="129" name="Ink 128">
                <a:extLst>
                  <a:ext uri="{FF2B5EF4-FFF2-40B4-BE49-F238E27FC236}">
                    <a16:creationId xmlns:a16="http://schemas.microsoft.com/office/drawing/2014/main" id="{1F7F5227-8524-4F2E-9121-877F5A631CE1}"/>
                  </a:ext>
                </a:extLst>
              </p:cNvPr>
              <p:cNvPicPr/>
              <p:nvPr/>
            </p:nvPicPr>
            <p:blipFill>
              <a:blip r:embed="rId73"/>
              <a:stretch>
                <a:fillRect/>
              </a:stretch>
            </p:blipFill>
            <p:spPr>
              <a:xfrm>
                <a:off x="2011832" y="4958918"/>
                <a:ext cx="452340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0" name="Ink 129">
                <a:extLst>
                  <a:ext uri="{FF2B5EF4-FFF2-40B4-BE49-F238E27FC236}">
                    <a16:creationId xmlns:a16="http://schemas.microsoft.com/office/drawing/2014/main" id="{72B56BEF-F674-4E7B-AA6E-CE5133A8E49B}"/>
                  </a:ext>
                </a:extLst>
              </p14:cNvPr>
              <p14:cNvContentPartPr/>
              <p14:nvPr/>
            </p14:nvContentPartPr>
            <p14:xfrm>
              <a:off x="1186712" y="5040638"/>
              <a:ext cx="535320" cy="355680"/>
            </p14:xfrm>
          </p:contentPart>
        </mc:Choice>
        <mc:Fallback>
          <p:pic>
            <p:nvPicPr>
              <p:cNvPr id="130" name="Ink 129">
                <a:extLst>
                  <a:ext uri="{FF2B5EF4-FFF2-40B4-BE49-F238E27FC236}">
                    <a16:creationId xmlns:a16="http://schemas.microsoft.com/office/drawing/2014/main" id="{72B56BEF-F674-4E7B-AA6E-CE5133A8E49B}"/>
                  </a:ext>
                </a:extLst>
              </p:cNvPr>
              <p:cNvPicPr/>
              <p:nvPr/>
            </p:nvPicPr>
            <p:blipFill>
              <a:blip r:embed="rId75"/>
              <a:stretch>
                <a:fillRect/>
              </a:stretch>
            </p:blipFill>
            <p:spPr>
              <a:xfrm>
                <a:off x="1178072" y="5031998"/>
                <a:ext cx="5529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3" name="Ink 132">
                <a:extLst>
                  <a:ext uri="{FF2B5EF4-FFF2-40B4-BE49-F238E27FC236}">
                    <a16:creationId xmlns:a16="http://schemas.microsoft.com/office/drawing/2014/main" id="{EF544FB4-66F6-4A2E-84F4-89DFB0FC126E}"/>
                  </a:ext>
                </a:extLst>
              </p14:cNvPr>
              <p14:cNvContentPartPr/>
              <p14:nvPr/>
            </p14:nvContentPartPr>
            <p14:xfrm>
              <a:off x="3135392" y="1951118"/>
              <a:ext cx="247680" cy="1285920"/>
            </p14:xfrm>
          </p:contentPart>
        </mc:Choice>
        <mc:Fallback>
          <p:pic>
            <p:nvPicPr>
              <p:cNvPr id="133" name="Ink 132">
                <a:extLst>
                  <a:ext uri="{FF2B5EF4-FFF2-40B4-BE49-F238E27FC236}">
                    <a16:creationId xmlns:a16="http://schemas.microsoft.com/office/drawing/2014/main" id="{EF544FB4-66F6-4A2E-84F4-89DFB0FC126E}"/>
                  </a:ext>
                </a:extLst>
              </p:cNvPr>
              <p:cNvPicPr/>
              <p:nvPr/>
            </p:nvPicPr>
            <p:blipFill>
              <a:blip r:embed="rId77"/>
              <a:stretch>
                <a:fillRect/>
              </a:stretch>
            </p:blipFill>
            <p:spPr>
              <a:xfrm>
                <a:off x="3126392" y="1942121"/>
                <a:ext cx="265320" cy="1303555"/>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5" name="Ink 134">
                <a:extLst>
                  <a:ext uri="{FF2B5EF4-FFF2-40B4-BE49-F238E27FC236}">
                    <a16:creationId xmlns:a16="http://schemas.microsoft.com/office/drawing/2014/main" id="{E2080033-95D7-4E44-8135-105D621D5F82}"/>
                  </a:ext>
                </a:extLst>
              </p14:cNvPr>
              <p14:cNvContentPartPr/>
              <p14:nvPr/>
            </p14:nvContentPartPr>
            <p14:xfrm>
              <a:off x="5576552" y="2061998"/>
              <a:ext cx="3344040" cy="1356480"/>
            </p14:xfrm>
          </p:contentPart>
        </mc:Choice>
        <mc:Fallback>
          <p:pic>
            <p:nvPicPr>
              <p:cNvPr id="135" name="Ink 134">
                <a:extLst>
                  <a:ext uri="{FF2B5EF4-FFF2-40B4-BE49-F238E27FC236}">
                    <a16:creationId xmlns:a16="http://schemas.microsoft.com/office/drawing/2014/main" id="{E2080033-95D7-4E44-8135-105D621D5F82}"/>
                  </a:ext>
                </a:extLst>
              </p:cNvPr>
              <p:cNvPicPr/>
              <p:nvPr/>
            </p:nvPicPr>
            <p:blipFill>
              <a:blip r:embed="rId79"/>
              <a:stretch>
                <a:fillRect/>
              </a:stretch>
            </p:blipFill>
            <p:spPr>
              <a:xfrm>
                <a:off x="5567911" y="2053358"/>
                <a:ext cx="3361682" cy="1374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5" name="Ink 144">
                <a:extLst>
                  <a:ext uri="{FF2B5EF4-FFF2-40B4-BE49-F238E27FC236}">
                    <a16:creationId xmlns:a16="http://schemas.microsoft.com/office/drawing/2014/main" id="{F92ACF55-9702-420F-B178-055FBD1C231E}"/>
                  </a:ext>
                </a:extLst>
              </p14:cNvPr>
              <p14:cNvContentPartPr/>
              <p14:nvPr/>
            </p14:nvContentPartPr>
            <p14:xfrm>
              <a:off x="1525112" y="2644118"/>
              <a:ext cx="991080" cy="495720"/>
            </p14:xfrm>
          </p:contentPart>
        </mc:Choice>
        <mc:Fallback>
          <p:pic>
            <p:nvPicPr>
              <p:cNvPr id="145" name="Ink 144">
                <a:extLst>
                  <a:ext uri="{FF2B5EF4-FFF2-40B4-BE49-F238E27FC236}">
                    <a16:creationId xmlns:a16="http://schemas.microsoft.com/office/drawing/2014/main" id="{F92ACF55-9702-420F-B178-055FBD1C231E}"/>
                  </a:ext>
                </a:extLst>
              </p:cNvPr>
              <p:cNvPicPr/>
              <p:nvPr/>
            </p:nvPicPr>
            <p:blipFill>
              <a:blip r:embed="rId81"/>
              <a:stretch>
                <a:fillRect/>
              </a:stretch>
            </p:blipFill>
            <p:spPr>
              <a:xfrm>
                <a:off x="1516115" y="2635472"/>
                <a:ext cx="1008714" cy="513373"/>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6" name="Ink 145">
                <a:extLst>
                  <a:ext uri="{FF2B5EF4-FFF2-40B4-BE49-F238E27FC236}">
                    <a16:creationId xmlns:a16="http://schemas.microsoft.com/office/drawing/2014/main" id="{88277A5F-6C97-4A91-AD0E-36081BE3538F}"/>
                  </a:ext>
                </a:extLst>
              </p14:cNvPr>
              <p14:cNvContentPartPr/>
              <p14:nvPr/>
            </p14:nvContentPartPr>
            <p14:xfrm>
              <a:off x="1408832" y="2019518"/>
              <a:ext cx="1422360" cy="520560"/>
            </p14:xfrm>
          </p:contentPart>
        </mc:Choice>
        <mc:Fallback>
          <p:pic>
            <p:nvPicPr>
              <p:cNvPr id="146" name="Ink 145">
                <a:extLst>
                  <a:ext uri="{FF2B5EF4-FFF2-40B4-BE49-F238E27FC236}">
                    <a16:creationId xmlns:a16="http://schemas.microsoft.com/office/drawing/2014/main" id="{88277A5F-6C97-4A91-AD0E-36081BE3538F}"/>
                  </a:ext>
                </a:extLst>
              </p:cNvPr>
              <p:cNvPicPr/>
              <p:nvPr/>
            </p:nvPicPr>
            <p:blipFill>
              <a:blip r:embed="rId83"/>
              <a:stretch>
                <a:fillRect/>
              </a:stretch>
            </p:blipFill>
            <p:spPr>
              <a:xfrm>
                <a:off x="1400190" y="2010872"/>
                <a:ext cx="1440004" cy="538212"/>
              </a:xfrm>
              <a:prstGeom prst="rect">
                <a:avLst/>
              </a:prstGeom>
            </p:spPr>
          </p:pic>
        </mc:Fallback>
      </mc:AlternateContent>
    </p:spTree>
    <p:extLst>
      <p:ext uri="{BB962C8B-B14F-4D97-AF65-F5344CB8AC3E}">
        <p14:creationId xmlns:p14="http://schemas.microsoft.com/office/powerpoint/2010/main" val="32185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906A90-4491-4563-B904-DE5297B55569}"/>
                  </a:ext>
                </a:extLst>
              </p14:cNvPr>
              <p14:cNvContentPartPr/>
              <p14:nvPr/>
            </p14:nvContentPartPr>
            <p14:xfrm>
              <a:off x="417392" y="192878"/>
              <a:ext cx="264240" cy="540360"/>
            </p14:xfrm>
          </p:contentPart>
        </mc:Choice>
        <mc:Fallback>
          <p:pic>
            <p:nvPicPr>
              <p:cNvPr id="4" name="Ink 3">
                <a:extLst>
                  <a:ext uri="{FF2B5EF4-FFF2-40B4-BE49-F238E27FC236}">
                    <a16:creationId xmlns:a16="http://schemas.microsoft.com/office/drawing/2014/main" id="{C4906A90-4491-4563-B904-DE5297B55569}"/>
                  </a:ext>
                </a:extLst>
              </p:cNvPr>
              <p:cNvPicPr/>
              <p:nvPr/>
            </p:nvPicPr>
            <p:blipFill>
              <a:blip r:embed="rId3"/>
              <a:stretch>
                <a:fillRect/>
              </a:stretch>
            </p:blipFill>
            <p:spPr>
              <a:xfrm>
                <a:off x="408752" y="183878"/>
                <a:ext cx="28188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5D1CD12-3203-4E30-8FEF-1FDCA60B6F43}"/>
                  </a:ext>
                </a:extLst>
              </p14:cNvPr>
              <p14:cNvContentPartPr/>
              <p14:nvPr/>
            </p14:nvContentPartPr>
            <p14:xfrm>
              <a:off x="5268032" y="153638"/>
              <a:ext cx="158400" cy="2622960"/>
            </p14:xfrm>
          </p:contentPart>
        </mc:Choice>
        <mc:Fallback>
          <p:pic>
            <p:nvPicPr>
              <p:cNvPr id="14" name="Ink 13">
                <a:extLst>
                  <a:ext uri="{FF2B5EF4-FFF2-40B4-BE49-F238E27FC236}">
                    <a16:creationId xmlns:a16="http://schemas.microsoft.com/office/drawing/2014/main" id="{F5D1CD12-3203-4E30-8FEF-1FDCA60B6F43}"/>
                  </a:ext>
                </a:extLst>
              </p:cNvPr>
              <p:cNvPicPr/>
              <p:nvPr/>
            </p:nvPicPr>
            <p:blipFill>
              <a:blip r:embed="rId5"/>
              <a:stretch>
                <a:fillRect/>
              </a:stretch>
            </p:blipFill>
            <p:spPr>
              <a:xfrm>
                <a:off x="5259032" y="144998"/>
                <a:ext cx="176040" cy="2640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BD88151A-413A-4F7E-B097-6B96944EF47B}"/>
                  </a:ext>
                </a:extLst>
              </p14:cNvPr>
              <p14:cNvContentPartPr/>
              <p14:nvPr/>
            </p14:nvContentPartPr>
            <p14:xfrm>
              <a:off x="3661712" y="232838"/>
              <a:ext cx="1196280" cy="806040"/>
            </p14:xfrm>
          </p:contentPart>
        </mc:Choice>
        <mc:Fallback>
          <p:pic>
            <p:nvPicPr>
              <p:cNvPr id="15" name="Ink 14">
                <a:extLst>
                  <a:ext uri="{FF2B5EF4-FFF2-40B4-BE49-F238E27FC236}">
                    <a16:creationId xmlns:a16="http://schemas.microsoft.com/office/drawing/2014/main" id="{BD88151A-413A-4F7E-B097-6B96944EF47B}"/>
                  </a:ext>
                </a:extLst>
              </p:cNvPr>
              <p:cNvPicPr/>
              <p:nvPr/>
            </p:nvPicPr>
            <p:blipFill>
              <a:blip r:embed="rId7"/>
              <a:stretch>
                <a:fillRect/>
              </a:stretch>
            </p:blipFill>
            <p:spPr>
              <a:xfrm>
                <a:off x="3652712" y="223842"/>
                <a:ext cx="1213920" cy="82367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011DE85A-23E8-4301-9A08-D6D832AB932E}"/>
                  </a:ext>
                </a:extLst>
              </p14:cNvPr>
              <p14:cNvContentPartPr/>
              <p14:nvPr/>
            </p14:nvContentPartPr>
            <p14:xfrm>
              <a:off x="5996312" y="193598"/>
              <a:ext cx="2491920" cy="792000"/>
            </p14:xfrm>
          </p:contentPart>
        </mc:Choice>
        <mc:Fallback>
          <p:pic>
            <p:nvPicPr>
              <p:cNvPr id="37" name="Ink 36">
                <a:extLst>
                  <a:ext uri="{FF2B5EF4-FFF2-40B4-BE49-F238E27FC236}">
                    <a16:creationId xmlns:a16="http://schemas.microsoft.com/office/drawing/2014/main" id="{011DE85A-23E8-4301-9A08-D6D832AB932E}"/>
                  </a:ext>
                </a:extLst>
              </p:cNvPr>
              <p:cNvPicPr/>
              <p:nvPr/>
            </p:nvPicPr>
            <p:blipFill>
              <a:blip r:embed="rId9"/>
              <a:stretch>
                <a:fillRect/>
              </a:stretch>
            </p:blipFill>
            <p:spPr>
              <a:xfrm>
                <a:off x="5987672" y="184598"/>
                <a:ext cx="2509560" cy="809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3" name="Ink 42">
                <a:extLst>
                  <a:ext uri="{FF2B5EF4-FFF2-40B4-BE49-F238E27FC236}">
                    <a16:creationId xmlns:a16="http://schemas.microsoft.com/office/drawing/2014/main" id="{21EFB630-16C8-46D7-BAFD-F337E6125BD8}"/>
                  </a:ext>
                </a:extLst>
              </p14:cNvPr>
              <p14:cNvContentPartPr/>
              <p14:nvPr/>
            </p14:nvContentPartPr>
            <p14:xfrm>
              <a:off x="9333872" y="328238"/>
              <a:ext cx="1048320" cy="293760"/>
            </p14:xfrm>
          </p:contentPart>
        </mc:Choice>
        <mc:Fallback>
          <p:pic>
            <p:nvPicPr>
              <p:cNvPr id="43" name="Ink 42">
                <a:extLst>
                  <a:ext uri="{FF2B5EF4-FFF2-40B4-BE49-F238E27FC236}">
                    <a16:creationId xmlns:a16="http://schemas.microsoft.com/office/drawing/2014/main" id="{21EFB630-16C8-46D7-BAFD-F337E6125BD8}"/>
                  </a:ext>
                </a:extLst>
              </p:cNvPr>
              <p:cNvPicPr/>
              <p:nvPr/>
            </p:nvPicPr>
            <p:blipFill>
              <a:blip r:embed="rId11"/>
              <a:stretch>
                <a:fillRect/>
              </a:stretch>
            </p:blipFill>
            <p:spPr>
              <a:xfrm>
                <a:off x="9324875" y="319598"/>
                <a:ext cx="1065954" cy="311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44" name="Ink 43">
                <a:extLst>
                  <a:ext uri="{FF2B5EF4-FFF2-40B4-BE49-F238E27FC236}">
                    <a16:creationId xmlns:a16="http://schemas.microsoft.com/office/drawing/2014/main" id="{6AD9AD4A-25FF-4ECD-BB9A-DAD922DCD21E}"/>
                  </a:ext>
                </a:extLst>
              </p14:cNvPr>
              <p14:cNvContentPartPr/>
              <p14:nvPr/>
            </p14:nvContentPartPr>
            <p14:xfrm>
              <a:off x="2584592" y="1703438"/>
              <a:ext cx="8062560" cy="224640"/>
            </p14:xfrm>
          </p:contentPart>
        </mc:Choice>
        <mc:Fallback>
          <p:pic>
            <p:nvPicPr>
              <p:cNvPr id="44" name="Ink 43">
                <a:extLst>
                  <a:ext uri="{FF2B5EF4-FFF2-40B4-BE49-F238E27FC236}">
                    <a16:creationId xmlns:a16="http://schemas.microsoft.com/office/drawing/2014/main" id="{6AD9AD4A-25FF-4ECD-BB9A-DAD922DCD21E}"/>
                  </a:ext>
                </a:extLst>
              </p:cNvPr>
              <p:cNvPicPr/>
              <p:nvPr/>
            </p:nvPicPr>
            <p:blipFill>
              <a:blip r:embed="rId13"/>
              <a:stretch>
                <a:fillRect/>
              </a:stretch>
            </p:blipFill>
            <p:spPr>
              <a:xfrm>
                <a:off x="2566592" y="1595438"/>
                <a:ext cx="809820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6" name="Ink 55">
                <a:extLst>
                  <a:ext uri="{FF2B5EF4-FFF2-40B4-BE49-F238E27FC236}">
                    <a16:creationId xmlns:a16="http://schemas.microsoft.com/office/drawing/2014/main" id="{DEF2C423-A01D-4251-8394-D6FDCC6E3333}"/>
                  </a:ext>
                </a:extLst>
              </p14:cNvPr>
              <p14:cNvContentPartPr/>
              <p14:nvPr/>
            </p14:nvContentPartPr>
            <p14:xfrm>
              <a:off x="2242592" y="2172878"/>
              <a:ext cx="1262520" cy="292320"/>
            </p14:xfrm>
          </p:contentPart>
        </mc:Choice>
        <mc:Fallback>
          <p:pic>
            <p:nvPicPr>
              <p:cNvPr id="56" name="Ink 55">
                <a:extLst>
                  <a:ext uri="{FF2B5EF4-FFF2-40B4-BE49-F238E27FC236}">
                    <a16:creationId xmlns:a16="http://schemas.microsoft.com/office/drawing/2014/main" id="{DEF2C423-A01D-4251-8394-D6FDCC6E3333}"/>
                  </a:ext>
                </a:extLst>
              </p:cNvPr>
              <p:cNvPicPr/>
              <p:nvPr/>
            </p:nvPicPr>
            <p:blipFill>
              <a:blip r:embed="rId15"/>
              <a:stretch>
                <a:fillRect/>
              </a:stretch>
            </p:blipFill>
            <p:spPr>
              <a:xfrm>
                <a:off x="2233592" y="2163878"/>
                <a:ext cx="12801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7" name="Ink 56">
                <a:extLst>
                  <a:ext uri="{FF2B5EF4-FFF2-40B4-BE49-F238E27FC236}">
                    <a16:creationId xmlns:a16="http://schemas.microsoft.com/office/drawing/2014/main" id="{07BBDBDE-3155-4958-B419-D72FD1F2BDAD}"/>
                  </a:ext>
                </a:extLst>
              </p14:cNvPr>
              <p14:cNvContentPartPr/>
              <p14:nvPr/>
            </p14:nvContentPartPr>
            <p14:xfrm>
              <a:off x="2208752" y="1323638"/>
              <a:ext cx="779400" cy="347040"/>
            </p14:xfrm>
          </p:contentPart>
        </mc:Choice>
        <mc:Fallback>
          <p:pic>
            <p:nvPicPr>
              <p:cNvPr id="57" name="Ink 56">
                <a:extLst>
                  <a:ext uri="{FF2B5EF4-FFF2-40B4-BE49-F238E27FC236}">
                    <a16:creationId xmlns:a16="http://schemas.microsoft.com/office/drawing/2014/main" id="{07BBDBDE-3155-4958-B419-D72FD1F2BDAD}"/>
                  </a:ext>
                </a:extLst>
              </p:cNvPr>
              <p:cNvPicPr/>
              <p:nvPr/>
            </p:nvPicPr>
            <p:blipFill>
              <a:blip r:embed="rId17"/>
              <a:stretch>
                <a:fillRect/>
              </a:stretch>
            </p:blipFill>
            <p:spPr>
              <a:xfrm>
                <a:off x="2199748" y="1314998"/>
                <a:ext cx="797048"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8" name="Ink 57">
                <a:extLst>
                  <a:ext uri="{FF2B5EF4-FFF2-40B4-BE49-F238E27FC236}">
                    <a16:creationId xmlns:a16="http://schemas.microsoft.com/office/drawing/2014/main" id="{8BEC1A24-4407-4CC6-A2E0-3B25FDBAA318}"/>
                  </a:ext>
                </a:extLst>
              </p14:cNvPr>
              <p14:cNvContentPartPr/>
              <p14:nvPr/>
            </p14:nvContentPartPr>
            <p14:xfrm>
              <a:off x="4413752" y="1297718"/>
              <a:ext cx="203040" cy="255600"/>
            </p14:xfrm>
          </p:contentPart>
        </mc:Choice>
        <mc:Fallback>
          <p:pic>
            <p:nvPicPr>
              <p:cNvPr id="58" name="Ink 57">
                <a:extLst>
                  <a:ext uri="{FF2B5EF4-FFF2-40B4-BE49-F238E27FC236}">
                    <a16:creationId xmlns:a16="http://schemas.microsoft.com/office/drawing/2014/main" id="{8BEC1A24-4407-4CC6-A2E0-3B25FDBAA318}"/>
                  </a:ext>
                </a:extLst>
              </p:cNvPr>
              <p:cNvPicPr/>
              <p:nvPr/>
            </p:nvPicPr>
            <p:blipFill>
              <a:blip r:embed="rId19"/>
              <a:stretch>
                <a:fillRect/>
              </a:stretch>
            </p:blipFill>
            <p:spPr>
              <a:xfrm>
                <a:off x="4405112" y="1288718"/>
                <a:ext cx="2206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Ink 58">
                <a:extLst>
                  <a:ext uri="{FF2B5EF4-FFF2-40B4-BE49-F238E27FC236}">
                    <a16:creationId xmlns:a16="http://schemas.microsoft.com/office/drawing/2014/main" id="{3529ED3D-CC01-4587-9B82-8D88A2929087}"/>
                  </a:ext>
                </a:extLst>
              </p14:cNvPr>
              <p14:cNvContentPartPr/>
              <p14:nvPr/>
            </p14:nvContentPartPr>
            <p14:xfrm>
              <a:off x="4541912" y="1994678"/>
              <a:ext cx="166680" cy="268920"/>
            </p14:xfrm>
          </p:contentPart>
        </mc:Choice>
        <mc:Fallback>
          <p:pic>
            <p:nvPicPr>
              <p:cNvPr id="59" name="Ink 58">
                <a:extLst>
                  <a:ext uri="{FF2B5EF4-FFF2-40B4-BE49-F238E27FC236}">
                    <a16:creationId xmlns:a16="http://schemas.microsoft.com/office/drawing/2014/main" id="{3529ED3D-CC01-4587-9B82-8D88A2929087}"/>
                  </a:ext>
                </a:extLst>
              </p:cNvPr>
              <p:cNvPicPr/>
              <p:nvPr/>
            </p:nvPicPr>
            <p:blipFill>
              <a:blip r:embed="rId21"/>
              <a:stretch>
                <a:fillRect/>
              </a:stretch>
            </p:blipFill>
            <p:spPr>
              <a:xfrm>
                <a:off x="4532912" y="1985678"/>
                <a:ext cx="1843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0" name="Ink 59">
                <a:extLst>
                  <a:ext uri="{FF2B5EF4-FFF2-40B4-BE49-F238E27FC236}">
                    <a16:creationId xmlns:a16="http://schemas.microsoft.com/office/drawing/2014/main" id="{E221CCD8-02C1-4DE4-9991-72E0D5A26665}"/>
                  </a:ext>
                </a:extLst>
              </p14:cNvPr>
              <p14:cNvContentPartPr/>
              <p14:nvPr/>
            </p14:nvContentPartPr>
            <p14:xfrm>
              <a:off x="4146272" y="2531438"/>
              <a:ext cx="927000" cy="75600"/>
            </p14:xfrm>
          </p:contentPart>
        </mc:Choice>
        <mc:Fallback>
          <p:pic>
            <p:nvPicPr>
              <p:cNvPr id="60" name="Ink 59">
                <a:extLst>
                  <a:ext uri="{FF2B5EF4-FFF2-40B4-BE49-F238E27FC236}">
                    <a16:creationId xmlns:a16="http://schemas.microsoft.com/office/drawing/2014/main" id="{E221CCD8-02C1-4DE4-9991-72E0D5A26665}"/>
                  </a:ext>
                </a:extLst>
              </p:cNvPr>
              <p:cNvPicPr/>
              <p:nvPr/>
            </p:nvPicPr>
            <p:blipFill>
              <a:blip r:embed="rId23"/>
              <a:stretch>
                <a:fillRect/>
              </a:stretch>
            </p:blipFill>
            <p:spPr>
              <a:xfrm>
                <a:off x="4137272" y="2522798"/>
                <a:ext cx="9446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1" name="Ink 60">
                <a:extLst>
                  <a:ext uri="{FF2B5EF4-FFF2-40B4-BE49-F238E27FC236}">
                    <a16:creationId xmlns:a16="http://schemas.microsoft.com/office/drawing/2014/main" id="{5F8E2817-D2DE-4B28-8A9F-E5F6DB573207}"/>
                  </a:ext>
                </a:extLst>
              </p14:cNvPr>
              <p14:cNvContentPartPr/>
              <p14:nvPr/>
            </p14:nvContentPartPr>
            <p14:xfrm>
              <a:off x="4480712" y="2762558"/>
              <a:ext cx="14760" cy="215640"/>
            </p14:xfrm>
          </p:contentPart>
        </mc:Choice>
        <mc:Fallback>
          <p:pic>
            <p:nvPicPr>
              <p:cNvPr id="61" name="Ink 60">
                <a:extLst>
                  <a:ext uri="{FF2B5EF4-FFF2-40B4-BE49-F238E27FC236}">
                    <a16:creationId xmlns:a16="http://schemas.microsoft.com/office/drawing/2014/main" id="{5F8E2817-D2DE-4B28-8A9F-E5F6DB573207}"/>
                  </a:ext>
                </a:extLst>
              </p:cNvPr>
              <p:cNvPicPr/>
              <p:nvPr/>
            </p:nvPicPr>
            <p:blipFill>
              <a:blip r:embed="rId25"/>
              <a:stretch>
                <a:fillRect/>
              </a:stretch>
            </p:blipFill>
            <p:spPr>
              <a:xfrm>
                <a:off x="4471712" y="2753558"/>
                <a:ext cx="324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2" name="Ink 61">
                <a:extLst>
                  <a:ext uri="{FF2B5EF4-FFF2-40B4-BE49-F238E27FC236}">
                    <a16:creationId xmlns:a16="http://schemas.microsoft.com/office/drawing/2014/main" id="{DC3CEE98-920A-443D-81D6-66D628C6D359}"/>
                  </a:ext>
                </a:extLst>
              </p14:cNvPr>
              <p14:cNvContentPartPr/>
              <p14:nvPr/>
            </p14:nvContentPartPr>
            <p14:xfrm>
              <a:off x="4626152" y="2747078"/>
              <a:ext cx="20520" cy="217440"/>
            </p14:xfrm>
          </p:contentPart>
        </mc:Choice>
        <mc:Fallback>
          <p:pic>
            <p:nvPicPr>
              <p:cNvPr id="62" name="Ink 61">
                <a:extLst>
                  <a:ext uri="{FF2B5EF4-FFF2-40B4-BE49-F238E27FC236}">
                    <a16:creationId xmlns:a16="http://schemas.microsoft.com/office/drawing/2014/main" id="{DC3CEE98-920A-443D-81D6-66D628C6D359}"/>
                  </a:ext>
                </a:extLst>
              </p:cNvPr>
              <p:cNvPicPr/>
              <p:nvPr/>
            </p:nvPicPr>
            <p:blipFill>
              <a:blip r:embed="rId27"/>
              <a:stretch>
                <a:fillRect/>
              </a:stretch>
            </p:blipFill>
            <p:spPr>
              <a:xfrm>
                <a:off x="4617152" y="2738438"/>
                <a:ext cx="38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3" name="Ink 62">
                <a:extLst>
                  <a:ext uri="{FF2B5EF4-FFF2-40B4-BE49-F238E27FC236}">
                    <a16:creationId xmlns:a16="http://schemas.microsoft.com/office/drawing/2014/main" id="{CDAA488F-B825-4FD2-89DB-B14CDF8FF3B2}"/>
                  </a:ext>
                </a:extLst>
              </p14:cNvPr>
              <p14:cNvContentPartPr/>
              <p14:nvPr/>
            </p14:nvContentPartPr>
            <p14:xfrm>
              <a:off x="8764352" y="166598"/>
              <a:ext cx="136440" cy="2732760"/>
            </p14:xfrm>
          </p:contentPart>
        </mc:Choice>
        <mc:Fallback>
          <p:pic>
            <p:nvPicPr>
              <p:cNvPr id="63" name="Ink 62">
                <a:extLst>
                  <a:ext uri="{FF2B5EF4-FFF2-40B4-BE49-F238E27FC236}">
                    <a16:creationId xmlns:a16="http://schemas.microsoft.com/office/drawing/2014/main" id="{CDAA488F-B825-4FD2-89DB-B14CDF8FF3B2}"/>
                  </a:ext>
                </a:extLst>
              </p:cNvPr>
              <p:cNvPicPr/>
              <p:nvPr/>
            </p:nvPicPr>
            <p:blipFill>
              <a:blip r:embed="rId29"/>
              <a:stretch>
                <a:fillRect/>
              </a:stretch>
            </p:blipFill>
            <p:spPr>
              <a:xfrm>
                <a:off x="8755712" y="157598"/>
                <a:ext cx="154080" cy="2750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0" name="Ink 69">
                <a:extLst>
                  <a:ext uri="{FF2B5EF4-FFF2-40B4-BE49-F238E27FC236}">
                    <a16:creationId xmlns:a16="http://schemas.microsoft.com/office/drawing/2014/main" id="{D31320CE-27A2-49F5-84A6-E6789729CD75}"/>
                  </a:ext>
                </a:extLst>
              </p14:cNvPr>
              <p14:cNvContentPartPr/>
              <p14:nvPr/>
            </p14:nvContentPartPr>
            <p14:xfrm>
              <a:off x="6880112" y="2506958"/>
              <a:ext cx="438480" cy="275760"/>
            </p14:xfrm>
          </p:contentPart>
        </mc:Choice>
        <mc:Fallback>
          <p:pic>
            <p:nvPicPr>
              <p:cNvPr id="70" name="Ink 69">
                <a:extLst>
                  <a:ext uri="{FF2B5EF4-FFF2-40B4-BE49-F238E27FC236}">
                    <a16:creationId xmlns:a16="http://schemas.microsoft.com/office/drawing/2014/main" id="{D31320CE-27A2-49F5-84A6-E6789729CD75}"/>
                  </a:ext>
                </a:extLst>
              </p:cNvPr>
              <p:cNvPicPr/>
              <p:nvPr/>
            </p:nvPicPr>
            <p:blipFill>
              <a:blip r:embed="rId31"/>
              <a:stretch>
                <a:fillRect/>
              </a:stretch>
            </p:blipFill>
            <p:spPr>
              <a:xfrm>
                <a:off x="6871112" y="2497958"/>
                <a:ext cx="4561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1" name="Ink 70">
                <a:extLst>
                  <a:ext uri="{FF2B5EF4-FFF2-40B4-BE49-F238E27FC236}">
                    <a16:creationId xmlns:a16="http://schemas.microsoft.com/office/drawing/2014/main" id="{8D68EE88-5F41-4038-9F11-C139EA19B9E7}"/>
                  </a:ext>
                </a:extLst>
              </p14:cNvPr>
              <p14:cNvContentPartPr/>
              <p14:nvPr/>
            </p14:nvContentPartPr>
            <p14:xfrm>
              <a:off x="6512912" y="1925198"/>
              <a:ext cx="1539720" cy="410760"/>
            </p14:xfrm>
          </p:contentPart>
        </mc:Choice>
        <mc:Fallback>
          <p:pic>
            <p:nvPicPr>
              <p:cNvPr id="71" name="Ink 70">
                <a:extLst>
                  <a:ext uri="{FF2B5EF4-FFF2-40B4-BE49-F238E27FC236}">
                    <a16:creationId xmlns:a16="http://schemas.microsoft.com/office/drawing/2014/main" id="{8D68EE88-5F41-4038-9F11-C139EA19B9E7}"/>
                  </a:ext>
                </a:extLst>
              </p:cNvPr>
              <p:cNvPicPr/>
              <p:nvPr/>
            </p:nvPicPr>
            <p:blipFill>
              <a:blip r:embed="rId33"/>
              <a:stretch>
                <a:fillRect/>
              </a:stretch>
            </p:blipFill>
            <p:spPr>
              <a:xfrm>
                <a:off x="6504272" y="1916198"/>
                <a:ext cx="15573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2" name="Ink 71">
                <a:extLst>
                  <a:ext uri="{FF2B5EF4-FFF2-40B4-BE49-F238E27FC236}">
                    <a16:creationId xmlns:a16="http://schemas.microsoft.com/office/drawing/2014/main" id="{66911B49-17C8-4D2E-AF5F-2A8DA13A6805}"/>
                  </a:ext>
                </a:extLst>
              </p14:cNvPr>
              <p14:cNvContentPartPr/>
              <p14:nvPr/>
            </p14:nvContentPartPr>
            <p14:xfrm>
              <a:off x="6810272" y="1348478"/>
              <a:ext cx="387720" cy="177840"/>
            </p14:xfrm>
          </p:contentPart>
        </mc:Choice>
        <mc:Fallback>
          <p:pic>
            <p:nvPicPr>
              <p:cNvPr id="72" name="Ink 71">
                <a:extLst>
                  <a:ext uri="{FF2B5EF4-FFF2-40B4-BE49-F238E27FC236}">
                    <a16:creationId xmlns:a16="http://schemas.microsoft.com/office/drawing/2014/main" id="{66911B49-17C8-4D2E-AF5F-2A8DA13A6805}"/>
                  </a:ext>
                </a:extLst>
              </p:cNvPr>
              <p:cNvPicPr/>
              <p:nvPr/>
            </p:nvPicPr>
            <p:blipFill>
              <a:blip r:embed="rId35"/>
              <a:stretch>
                <a:fillRect/>
              </a:stretch>
            </p:blipFill>
            <p:spPr>
              <a:xfrm>
                <a:off x="6801632" y="1339478"/>
                <a:ext cx="4053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7" name="Ink 76">
                <a:extLst>
                  <a:ext uri="{FF2B5EF4-FFF2-40B4-BE49-F238E27FC236}">
                    <a16:creationId xmlns:a16="http://schemas.microsoft.com/office/drawing/2014/main" id="{5E212A88-F5EF-4547-BC5E-BA60B1E0E1BA}"/>
                  </a:ext>
                </a:extLst>
              </p14:cNvPr>
              <p14:cNvContentPartPr/>
              <p14:nvPr/>
            </p14:nvContentPartPr>
            <p14:xfrm>
              <a:off x="9283472" y="2464118"/>
              <a:ext cx="924120" cy="24840"/>
            </p14:xfrm>
          </p:contentPart>
        </mc:Choice>
        <mc:Fallback>
          <p:pic>
            <p:nvPicPr>
              <p:cNvPr id="77" name="Ink 76">
                <a:extLst>
                  <a:ext uri="{FF2B5EF4-FFF2-40B4-BE49-F238E27FC236}">
                    <a16:creationId xmlns:a16="http://schemas.microsoft.com/office/drawing/2014/main" id="{5E212A88-F5EF-4547-BC5E-BA60B1E0E1BA}"/>
                  </a:ext>
                </a:extLst>
              </p:cNvPr>
              <p:cNvPicPr/>
              <p:nvPr/>
            </p:nvPicPr>
            <p:blipFill>
              <a:blip r:embed="rId37"/>
              <a:stretch>
                <a:fillRect/>
              </a:stretch>
            </p:blipFill>
            <p:spPr>
              <a:xfrm>
                <a:off x="9274472" y="2455478"/>
                <a:ext cx="9417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8" name="Ink 77">
                <a:extLst>
                  <a:ext uri="{FF2B5EF4-FFF2-40B4-BE49-F238E27FC236}">
                    <a16:creationId xmlns:a16="http://schemas.microsoft.com/office/drawing/2014/main" id="{6D3B2FFC-9E8C-4D43-BCA9-5B1AAFA9C440}"/>
                  </a:ext>
                </a:extLst>
              </p14:cNvPr>
              <p14:cNvContentPartPr/>
              <p14:nvPr/>
            </p14:nvContentPartPr>
            <p14:xfrm>
              <a:off x="9572192" y="2049758"/>
              <a:ext cx="327600" cy="252000"/>
            </p14:xfrm>
          </p:contentPart>
        </mc:Choice>
        <mc:Fallback>
          <p:pic>
            <p:nvPicPr>
              <p:cNvPr id="78" name="Ink 77">
                <a:extLst>
                  <a:ext uri="{FF2B5EF4-FFF2-40B4-BE49-F238E27FC236}">
                    <a16:creationId xmlns:a16="http://schemas.microsoft.com/office/drawing/2014/main" id="{6D3B2FFC-9E8C-4D43-BCA9-5B1AAFA9C440}"/>
                  </a:ext>
                </a:extLst>
              </p:cNvPr>
              <p:cNvPicPr/>
              <p:nvPr/>
            </p:nvPicPr>
            <p:blipFill>
              <a:blip r:embed="rId39"/>
              <a:stretch>
                <a:fillRect/>
              </a:stretch>
            </p:blipFill>
            <p:spPr>
              <a:xfrm>
                <a:off x="9563552" y="2041118"/>
                <a:ext cx="3452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9" name="Ink 78">
                <a:extLst>
                  <a:ext uri="{FF2B5EF4-FFF2-40B4-BE49-F238E27FC236}">
                    <a16:creationId xmlns:a16="http://schemas.microsoft.com/office/drawing/2014/main" id="{B69ADA2C-66F8-4AB5-8607-638632B16DE7}"/>
                  </a:ext>
                </a:extLst>
              </p14:cNvPr>
              <p14:cNvContentPartPr/>
              <p14:nvPr/>
            </p14:nvContentPartPr>
            <p14:xfrm>
              <a:off x="9555632" y="1132478"/>
              <a:ext cx="493920" cy="263880"/>
            </p14:xfrm>
          </p:contentPart>
        </mc:Choice>
        <mc:Fallback>
          <p:pic>
            <p:nvPicPr>
              <p:cNvPr id="79" name="Ink 78">
                <a:extLst>
                  <a:ext uri="{FF2B5EF4-FFF2-40B4-BE49-F238E27FC236}">
                    <a16:creationId xmlns:a16="http://schemas.microsoft.com/office/drawing/2014/main" id="{B69ADA2C-66F8-4AB5-8607-638632B16DE7}"/>
                  </a:ext>
                </a:extLst>
              </p:cNvPr>
              <p:cNvPicPr/>
              <p:nvPr/>
            </p:nvPicPr>
            <p:blipFill>
              <a:blip r:embed="rId41"/>
              <a:stretch>
                <a:fillRect/>
              </a:stretch>
            </p:blipFill>
            <p:spPr>
              <a:xfrm>
                <a:off x="9546632" y="1123490"/>
                <a:ext cx="511560" cy="281496"/>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2" name="Ink 81">
                <a:extLst>
                  <a:ext uri="{FF2B5EF4-FFF2-40B4-BE49-F238E27FC236}">
                    <a16:creationId xmlns:a16="http://schemas.microsoft.com/office/drawing/2014/main" id="{9C43E21D-52D9-486C-B60D-476021AE54ED}"/>
                  </a:ext>
                </a:extLst>
              </p14:cNvPr>
              <p14:cNvContentPartPr/>
              <p14:nvPr/>
            </p14:nvContentPartPr>
            <p14:xfrm>
              <a:off x="9998072" y="2879198"/>
              <a:ext cx="35640" cy="12600"/>
            </p14:xfrm>
          </p:contentPart>
        </mc:Choice>
        <mc:Fallback>
          <p:pic>
            <p:nvPicPr>
              <p:cNvPr id="82" name="Ink 81">
                <a:extLst>
                  <a:ext uri="{FF2B5EF4-FFF2-40B4-BE49-F238E27FC236}">
                    <a16:creationId xmlns:a16="http://schemas.microsoft.com/office/drawing/2014/main" id="{9C43E21D-52D9-486C-B60D-476021AE54ED}"/>
                  </a:ext>
                </a:extLst>
              </p:cNvPr>
              <p:cNvPicPr/>
              <p:nvPr/>
            </p:nvPicPr>
            <p:blipFill>
              <a:blip r:embed="rId43"/>
              <a:stretch>
                <a:fillRect/>
              </a:stretch>
            </p:blipFill>
            <p:spPr>
              <a:xfrm>
                <a:off x="9989432" y="2870558"/>
                <a:ext cx="532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3" name="Ink 82">
                <a:extLst>
                  <a:ext uri="{FF2B5EF4-FFF2-40B4-BE49-F238E27FC236}">
                    <a16:creationId xmlns:a16="http://schemas.microsoft.com/office/drawing/2014/main" id="{4FA7A756-5A05-4AFF-951D-875563000485}"/>
                  </a:ext>
                </a:extLst>
              </p14:cNvPr>
              <p14:cNvContentPartPr/>
              <p14:nvPr/>
            </p14:nvContentPartPr>
            <p14:xfrm>
              <a:off x="9409832" y="2650238"/>
              <a:ext cx="456120" cy="264960"/>
            </p14:xfrm>
          </p:contentPart>
        </mc:Choice>
        <mc:Fallback>
          <p:pic>
            <p:nvPicPr>
              <p:cNvPr id="83" name="Ink 82">
                <a:extLst>
                  <a:ext uri="{FF2B5EF4-FFF2-40B4-BE49-F238E27FC236}">
                    <a16:creationId xmlns:a16="http://schemas.microsoft.com/office/drawing/2014/main" id="{4FA7A756-5A05-4AFF-951D-875563000485}"/>
                  </a:ext>
                </a:extLst>
              </p:cNvPr>
              <p:cNvPicPr/>
              <p:nvPr/>
            </p:nvPicPr>
            <p:blipFill>
              <a:blip r:embed="rId45"/>
              <a:stretch>
                <a:fillRect/>
              </a:stretch>
            </p:blipFill>
            <p:spPr>
              <a:xfrm>
                <a:off x="9400832" y="2641238"/>
                <a:ext cx="4737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8" name="Ink 87">
                <a:extLst>
                  <a:ext uri="{FF2B5EF4-FFF2-40B4-BE49-F238E27FC236}">
                    <a16:creationId xmlns:a16="http://schemas.microsoft.com/office/drawing/2014/main" id="{032896DF-4243-4CD5-8213-0EDC29CE7E7E}"/>
                  </a:ext>
                </a:extLst>
              </p14:cNvPr>
              <p14:cNvContentPartPr/>
              <p14:nvPr/>
            </p14:nvContentPartPr>
            <p14:xfrm>
              <a:off x="1933352" y="3518558"/>
              <a:ext cx="87840" cy="174960"/>
            </p14:xfrm>
          </p:contentPart>
        </mc:Choice>
        <mc:Fallback>
          <p:pic>
            <p:nvPicPr>
              <p:cNvPr id="88" name="Ink 87">
                <a:extLst>
                  <a:ext uri="{FF2B5EF4-FFF2-40B4-BE49-F238E27FC236}">
                    <a16:creationId xmlns:a16="http://schemas.microsoft.com/office/drawing/2014/main" id="{032896DF-4243-4CD5-8213-0EDC29CE7E7E}"/>
                  </a:ext>
                </a:extLst>
              </p:cNvPr>
              <p:cNvPicPr/>
              <p:nvPr/>
            </p:nvPicPr>
            <p:blipFill>
              <a:blip r:embed="rId47"/>
              <a:stretch>
                <a:fillRect/>
              </a:stretch>
            </p:blipFill>
            <p:spPr>
              <a:xfrm>
                <a:off x="1924352" y="3509918"/>
                <a:ext cx="1054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2" name="Ink 101">
                <a:extLst>
                  <a:ext uri="{FF2B5EF4-FFF2-40B4-BE49-F238E27FC236}">
                    <a16:creationId xmlns:a16="http://schemas.microsoft.com/office/drawing/2014/main" id="{733B4827-5101-4350-A032-B5E7123042B3}"/>
                  </a:ext>
                </a:extLst>
              </p14:cNvPr>
              <p14:cNvContentPartPr/>
              <p14:nvPr/>
            </p14:nvContentPartPr>
            <p14:xfrm>
              <a:off x="3224672" y="3382478"/>
              <a:ext cx="1150200" cy="374760"/>
            </p14:xfrm>
          </p:contentPart>
        </mc:Choice>
        <mc:Fallback>
          <p:pic>
            <p:nvPicPr>
              <p:cNvPr id="102" name="Ink 101">
                <a:extLst>
                  <a:ext uri="{FF2B5EF4-FFF2-40B4-BE49-F238E27FC236}">
                    <a16:creationId xmlns:a16="http://schemas.microsoft.com/office/drawing/2014/main" id="{733B4827-5101-4350-A032-B5E7123042B3}"/>
                  </a:ext>
                </a:extLst>
              </p:cNvPr>
              <p:cNvPicPr/>
              <p:nvPr/>
            </p:nvPicPr>
            <p:blipFill>
              <a:blip r:embed="rId49"/>
              <a:stretch>
                <a:fillRect/>
              </a:stretch>
            </p:blipFill>
            <p:spPr>
              <a:xfrm>
                <a:off x="3216029" y="3373838"/>
                <a:ext cx="1167846"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34BF3EE4-D86F-4F87-97E2-A567E291D9D0}"/>
                  </a:ext>
                </a:extLst>
              </p14:cNvPr>
              <p14:cNvContentPartPr/>
              <p14:nvPr/>
            </p14:nvContentPartPr>
            <p14:xfrm>
              <a:off x="2481272" y="3398318"/>
              <a:ext cx="360720" cy="576720"/>
            </p14:xfrm>
          </p:contentPart>
        </mc:Choice>
        <mc:Fallback>
          <p:pic>
            <p:nvPicPr>
              <p:cNvPr id="103" name="Ink 102">
                <a:extLst>
                  <a:ext uri="{FF2B5EF4-FFF2-40B4-BE49-F238E27FC236}">
                    <a16:creationId xmlns:a16="http://schemas.microsoft.com/office/drawing/2014/main" id="{34BF3EE4-D86F-4F87-97E2-A567E291D9D0}"/>
                  </a:ext>
                </a:extLst>
              </p:cNvPr>
              <p:cNvPicPr/>
              <p:nvPr/>
            </p:nvPicPr>
            <p:blipFill>
              <a:blip r:embed="rId51"/>
              <a:stretch>
                <a:fillRect/>
              </a:stretch>
            </p:blipFill>
            <p:spPr>
              <a:xfrm>
                <a:off x="2472272" y="3389318"/>
                <a:ext cx="37836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4" name="Ink 103">
                <a:extLst>
                  <a:ext uri="{FF2B5EF4-FFF2-40B4-BE49-F238E27FC236}">
                    <a16:creationId xmlns:a16="http://schemas.microsoft.com/office/drawing/2014/main" id="{7348D674-0FEF-45EF-9968-A5BC9040AB4C}"/>
                  </a:ext>
                </a:extLst>
              </p14:cNvPr>
              <p14:cNvContentPartPr/>
              <p14:nvPr/>
            </p14:nvContentPartPr>
            <p14:xfrm>
              <a:off x="1467512" y="3495518"/>
              <a:ext cx="349560" cy="222120"/>
            </p14:xfrm>
          </p:contentPart>
        </mc:Choice>
        <mc:Fallback>
          <p:pic>
            <p:nvPicPr>
              <p:cNvPr id="104" name="Ink 103">
                <a:extLst>
                  <a:ext uri="{FF2B5EF4-FFF2-40B4-BE49-F238E27FC236}">
                    <a16:creationId xmlns:a16="http://schemas.microsoft.com/office/drawing/2014/main" id="{7348D674-0FEF-45EF-9968-A5BC9040AB4C}"/>
                  </a:ext>
                </a:extLst>
              </p:cNvPr>
              <p:cNvPicPr/>
              <p:nvPr/>
            </p:nvPicPr>
            <p:blipFill>
              <a:blip r:embed="rId53"/>
              <a:stretch>
                <a:fillRect/>
              </a:stretch>
            </p:blipFill>
            <p:spPr>
              <a:xfrm>
                <a:off x="1458872" y="3486533"/>
                <a:ext cx="367200" cy="23973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5" name="Ink 104">
                <a:extLst>
                  <a:ext uri="{FF2B5EF4-FFF2-40B4-BE49-F238E27FC236}">
                    <a16:creationId xmlns:a16="http://schemas.microsoft.com/office/drawing/2014/main" id="{AA05D718-2E87-4C34-8C08-A2C78594D18F}"/>
                  </a:ext>
                </a:extLst>
              </p14:cNvPr>
              <p14:cNvContentPartPr/>
              <p14:nvPr/>
            </p14:nvContentPartPr>
            <p14:xfrm>
              <a:off x="900872" y="3374198"/>
              <a:ext cx="343080" cy="456480"/>
            </p14:xfrm>
          </p:contentPart>
        </mc:Choice>
        <mc:Fallback>
          <p:pic>
            <p:nvPicPr>
              <p:cNvPr id="105" name="Ink 104">
                <a:extLst>
                  <a:ext uri="{FF2B5EF4-FFF2-40B4-BE49-F238E27FC236}">
                    <a16:creationId xmlns:a16="http://schemas.microsoft.com/office/drawing/2014/main" id="{AA05D718-2E87-4C34-8C08-A2C78594D18F}"/>
                  </a:ext>
                </a:extLst>
              </p:cNvPr>
              <p:cNvPicPr/>
              <p:nvPr/>
            </p:nvPicPr>
            <p:blipFill>
              <a:blip r:embed="rId55"/>
              <a:stretch>
                <a:fillRect/>
              </a:stretch>
            </p:blipFill>
            <p:spPr>
              <a:xfrm>
                <a:off x="892241" y="3365558"/>
                <a:ext cx="360702"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4" name="Ink 123">
                <a:extLst>
                  <a:ext uri="{FF2B5EF4-FFF2-40B4-BE49-F238E27FC236}">
                    <a16:creationId xmlns:a16="http://schemas.microsoft.com/office/drawing/2014/main" id="{77E8689D-0BAA-45EA-A488-C3701A1CD1FE}"/>
                  </a:ext>
                </a:extLst>
              </p14:cNvPr>
              <p14:cNvContentPartPr/>
              <p14:nvPr/>
            </p14:nvContentPartPr>
            <p14:xfrm>
              <a:off x="10682792" y="3429278"/>
              <a:ext cx="1357200" cy="500760"/>
            </p14:xfrm>
          </p:contentPart>
        </mc:Choice>
        <mc:Fallback>
          <p:pic>
            <p:nvPicPr>
              <p:cNvPr id="124" name="Ink 123">
                <a:extLst>
                  <a:ext uri="{FF2B5EF4-FFF2-40B4-BE49-F238E27FC236}">
                    <a16:creationId xmlns:a16="http://schemas.microsoft.com/office/drawing/2014/main" id="{77E8689D-0BAA-45EA-A488-C3701A1CD1FE}"/>
                  </a:ext>
                </a:extLst>
              </p:cNvPr>
              <p:cNvPicPr/>
              <p:nvPr/>
            </p:nvPicPr>
            <p:blipFill>
              <a:blip r:embed="rId57"/>
              <a:stretch>
                <a:fillRect/>
              </a:stretch>
            </p:blipFill>
            <p:spPr>
              <a:xfrm>
                <a:off x="10674152" y="3420638"/>
                <a:ext cx="137484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5" name="Ink 124">
                <a:extLst>
                  <a:ext uri="{FF2B5EF4-FFF2-40B4-BE49-F238E27FC236}">
                    <a16:creationId xmlns:a16="http://schemas.microsoft.com/office/drawing/2014/main" id="{12A6B58C-12B1-41EA-9628-C3D73DBE1AAB}"/>
                  </a:ext>
                </a:extLst>
              </p14:cNvPr>
              <p14:cNvContentPartPr/>
              <p14:nvPr/>
            </p14:nvContentPartPr>
            <p14:xfrm>
              <a:off x="9977552" y="3423878"/>
              <a:ext cx="530640" cy="279000"/>
            </p14:xfrm>
          </p:contentPart>
        </mc:Choice>
        <mc:Fallback>
          <p:pic>
            <p:nvPicPr>
              <p:cNvPr id="125" name="Ink 124">
                <a:extLst>
                  <a:ext uri="{FF2B5EF4-FFF2-40B4-BE49-F238E27FC236}">
                    <a16:creationId xmlns:a16="http://schemas.microsoft.com/office/drawing/2014/main" id="{12A6B58C-12B1-41EA-9628-C3D73DBE1AAB}"/>
                  </a:ext>
                </a:extLst>
              </p:cNvPr>
              <p:cNvPicPr/>
              <p:nvPr/>
            </p:nvPicPr>
            <p:blipFill>
              <a:blip r:embed="rId59"/>
              <a:stretch>
                <a:fillRect/>
              </a:stretch>
            </p:blipFill>
            <p:spPr>
              <a:xfrm>
                <a:off x="9968918" y="3414878"/>
                <a:ext cx="548268"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6" name="Ink 125">
                <a:extLst>
                  <a:ext uri="{FF2B5EF4-FFF2-40B4-BE49-F238E27FC236}">
                    <a16:creationId xmlns:a16="http://schemas.microsoft.com/office/drawing/2014/main" id="{007C0876-DD9A-4EFD-95CF-95715C87532F}"/>
                  </a:ext>
                </a:extLst>
              </p14:cNvPr>
              <p14:cNvContentPartPr/>
              <p14:nvPr/>
            </p14:nvContentPartPr>
            <p14:xfrm>
              <a:off x="8010152" y="3335318"/>
              <a:ext cx="1743840" cy="389520"/>
            </p14:xfrm>
          </p:contentPart>
        </mc:Choice>
        <mc:Fallback>
          <p:pic>
            <p:nvPicPr>
              <p:cNvPr id="126" name="Ink 125">
                <a:extLst>
                  <a:ext uri="{FF2B5EF4-FFF2-40B4-BE49-F238E27FC236}">
                    <a16:creationId xmlns:a16="http://schemas.microsoft.com/office/drawing/2014/main" id="{007C0876-DD9A-4EFD-95CF-95715C87532F}"/>
                  </a:ext>
                </a:extLst>
              </p:cNvPr>
              <p:cNvPicPr/>
              <p:nvPr/>
            </p:nvPicPr>
            <p:blipFill>
              <a:blip r:embed="rId61"/>
              <a:stretch>
                <a:fillRect/>
              </a:stretch>
            </p:blipFill>
            <p:spPr>
              <a:xfrm>
                <a:off x="8001512" y="3326670"/>
                <a:ext cx="1761480" cy="407176"/>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7" name="Ink 126">
                <a:extLst>
                  <a:ext uri="{FF2B5EF4-FFF2-40B4-BE49-F238E27FC236}">
                    <a16:creationId xmlns:a16="http://schemas.microsoft.com/office/drawing/2014/main" id="{C5D75983-CE49-4C90-8ECB-B118F97750CE}"/>
                  </a:ext>
                </a:extLst>
              </p14:cNvPr>
              <p14:cNvContentPartPr/>
              <p14:nvPr/>
            </p14:nvContentPartPr>
            <p14:xfrm>
              <a:off x="7108352" y="3439718"/>
              <a:ext cx="637920" cy="239040"/>
            </p14:xfrm>
          </p:contentPart>
        </mc:Choice>
        <mc:Fallback>
          <p:pic>
            <p:nvPicPr>
              <p:cNvPr id="127" name="Ink 126">
                <a:extLst>
                  <a:ext uri="{FF2B5EF4-FFF2-40B4-BE49-F238E27FC236}">
                    <a16:creationId xmlns:a16="http://schemas.microsoft.com/office/drawing/2014/main" id="{C5D75983-CE49-4C90-8ECB-B118F97750CE}"/>
                  </a:ext>
                </a:extLst>
              </p:cNvPr>
              <p:cNvPicPr/>
              <p:nvPr/>
            </p:nvPicPr>
            <p:blipFill>
              <a:blip r:embed="rId63"/>
              <a:stretch>
                <a:fillRect/>
              </a:stretch>
            </p:blipFill>
            <p:spPr>
              <a:xfrm>
                <a:off x="7099712" y="3430718"/>
                <a:ext cx="655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8" name="Ink 127">
                <a:extLst>
                  <a:ext uri="{FF2B5EF4-FFF2-40B4-BE49-F238E27FC236}">
                    <a16:creationId xmlns:a16="http://schemas.microsoft.com/office/drawing/2014/main" id="{CA93301E-173B-4AAB-B427-1B156C485070}"/>
                  </a:ext>
                </a:extLst>
              </p14:cNvPr>
              <p14:cNvContentPartPr/>
              <p14:nvPr/>
            </p14:nvContentPartPr>
            <p14:xfrm>
              <a:off x="4707872" y="3472118"/>
              <a:ext cx="2012040" cy="439920"/>
            </p14:xfrm>
          </p:contentPart>
        </mc:Choice>
        <mc:Fallback>
          <p:pic>
            <p:nvPicPr>
              <p:cNvPr id="128" name="Ink 127">
                <a:extLst>
                  <a:ext uri="{FF2B5EF4-FFF2-40B4-BE49-F238E27FC236}">
                    <a16:creationId xmlns:a16="http://schemas.microsoft.com/office/drawing/2014/main" id="{CA93301E-173B-4AAB-B427-1B156C485070}"/>
                  </a:ext>
                </a:extLst>
              </p:cNvPr>
              <p:cNvPicPr/>
              <p:nvPr/>
            </p:nvPicPr>
            <p:blipFill>
              <a:blip r:embed="rId65"/>
              <a:stretch>
                <a:fillRect/>
              </a:stretch>
            </p:blipFill>
            <p:spPr>
              <a:xfrm>
                <a:off x="4699232" y="3463478"/>
                <a:ext cx="202968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2" name="Ink 131">
                <a:extLst>
                  <a:ext uri="{FF2B5EF4-FFF2-40B4-BE49-F238E27FC236}">
                    <a16:creationId xmlns:a16="http://schemas.microsoft.com/office/drawing/2014/main" id="{E087100C-3DAB-4C54-B74C-62FA037FFB5A}"/>
                  </a:ext>
                </a:extLst>
              </p14:cNvPr>
              <p14:cNvContentPartPr/>
              <p14:nvPr/>
            </p14:nvContentPartPr>
            <p14:xfrm>
              <a:off x="835352" y="4102118"/>
              <a:ext cx="555120" cy="456120"/>
            </p14:xfrm>
          </p:contentPart>
        </mc:Choice>
        <mc:Fallback>
          <p:pic>
            <p:nvPicPr>
              <p:cNvPr id="132" name="Ink 131">
                <a:extLst>
                  <a:ext uri="{FF2B5EF4-FFF2-40B4-BE49-F238E27FC236}">
                    <a16:creationId xmlns:a16="http://schemas.microsoft.com/office/drawing/2014/main" id="{E087100C-3DAB-4C54-B74C-62FA037FFB5A}"/>
                  </a:ext>
                </a:extLst>
              </p:cNvPr>
              <p:cNvPicPr/>
              <p:nvPr/>
            </p:nvPicPr>
            <p:blipFill>
              <a:blip r:embed="rId67"/>
              <a:stretch>
                <a:fillRect/>
              </a:stretch>
            </p:blipFill>
            <p:spPr>
              <a:xfrm>
                <a:off x="826352" y="4093478"/>
                <a:ext cx="57276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51" name="Ink 150">
                <a:extLst>
                  <a:ext uri="{FF2B5EF4-FFF2-40B4-BE49-F238E27FC236}">
                    <a16:creationId xmlns:a16="http://schemas.microsoft.com/office/drawing/2014/main" id="{E3F6DB51-C960-49D1-88C3-CA8EB9454456}"/>
                  </a:ext>
                </a:extLst>
              </p14:cNvPr>
              <p14:cNvContentPartPr/>
              <p14:nvPr/>
            </p14:nvContentPartPr>
            <p14:xfrm>
              <a:off x="4613552" y="4110038"/>
              <a:ext cx="393480" cy="523440"/>
            </p14:xfrm>
          </p:contentPart>
        </mc:Choice>
        <mc:Fallback>
          <p:pic>
            <p:nvPicPr>
              <p:cNvPr id="151" name="Ink 150">
                <a:extLst>
                  <a:ext uri="{FF2B5EF4-FFF2-40B4-BE49-F238E27FC236}">
                    <a16:creationId xmlns:a16="http://schemas.microsoft.com/office/drawing/2014/main" id="{E3F6DB51-C960-49D1-88C3-CA8EB9454456}"/>
                  </a:ext>
                </a:extLst>
              </p:cNvPr>
              <p:cNvPicPr/>
              <p:nvPr/>
            </p:nvPicPr>
            <p:blipFill>
              <a:blip r:embed="rId69"/>
              <a:stretch>
                <a:fillRect/>
              </a:stretch>
            </p:blipFill>
            <p:spPr>
              <a:xfrm>
                <a:off x="4604912" y="4101398"/>
                <a:ext cx="41112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52" name="Ink 151">
                <a:extLst>
                  <a:ext uri="{FF2B5EF4-FFF2-40B4-BE49-F238E27FC236}">
                    <a16:creationId xmlns:a16="http://schemas.microsoft.com/office/drawing/2014/main" id="{01DAAC95-A0DD-453D-A902-FBD600BB3A4A}"/>
                  </a:ext>
                </a:extLst>
              </p14:cNvPr>
              <p14:cNvContentPartPr/>
              <p14:nvPr/>
            </p14:nvContentPartPr>
            <p14:xfrm>
              <a:off x="3585392" y="4102838"/>
              <a:ext cx="619920" cy="388080"/>
            </p14:xfrm>
          </p:contentPart>
        </mc:Choice>
        <mc:Fallback>
          <p:pic>
            <p:nvPicPr>
              <p:cNvPr id="152" name="Ink 151">
                <a:extLst>
                  <a:ext uri="{FF2B5EF4-FFF2-40B4-BE49-F238E27FC236}">
                    <a16:creationId xmlns:a16="http://schemas.microsoft.com/office/drawing/2014/main" id="{01DAAC95-A0DD-453D-A902-FBD600BB3A4A}"/>
                  </a:ext>
                </a:extLst>
              </p:cNvPr>
              <p:cNvPicPr/>
              <p:nvPr/>
            </p:nvPicPr>
            <p:blipFill>
              <a:blip r:embed="rId71"/>
              <a:stretch>
                <a:fillRect/>
              </a:stretch>
            </p:blipFill>
            <p:spPr>
              <a:xfrm>
                <a:off x="3576397" y="4094190"/>
                <a:ext cx="637550" cy="405736"/>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3" name="Ink 152">
                <a:extLst>
                  <a:ext uri="{FF2B5EF4-FFF2-40B4-BE49-F238E27FC236}">
                    <a16:creationId xmlns:a16="http://schemas.microsoft.com/office/drawing/2014/main" id="{2BBCDEB8-9674-4213-8C27-05453EB98A38}"/>
                  </a:ext>
                </a:extLst>
              </p14:cNvPr>
              <p14:cNvContentPartPr/>
              <p14:nvPr/>
            </p14:nvContentPartPr>
            <p14:xfrm>
              <a:off x="2735072" y="4149638"/>
              <a:ext cx="726840" cy="288000"/>
            </p14:xfrm>
          </p:contentPart>
        </mc:Choice>
        <mc:Fallback>
          <p:pic>
            <p:nvPicPr>
              <p:cNvPr id="153" name="Ink 152">
                <a:extLst>
                  <a:ext uri="{FF2B5EF4-FFF2-40B4-BE49-F238E27FC236}">
                    <a16:creationId xmlns:a16="http://schemas.microsoft.com/office/drawing/2014/main" id="{2BBCDEB8-9674-4213-8C27-05453EB98A38}"/>
                  </a:ext>
                </a:extLst>
              </p:cNvPr>
              <p:cNvPicPr/>
              <p:nvPr/>
            </p:nvPicPr>
            <p:blipFill>
              <a:blip r:embed="rId73"/>
              <a:stretch>
                <a:fillRect/>
              </a:stretch>
            </p:blipFill>
            <p:spPr>
              <a:xfrm>
                <a:off x="2726432" y="4140987"/>
                <a:ext cx="744480" cy="305662"/>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4" name="Ink 153">
                <a:extLst>
                  <a:ext uri="{FF2B5EF4-FFF2-40B4-BE49-F238E27FC236}">
                    <a16:creationId xmlns:a16="http://schemas.microsoft.com/office/drawing/2014/main" id="{DA6017CF-419F-48CE-BE14-9700B7B61E27}"/>
                  </a:ext>
                </a:extLst>
              </p14:cNvPr>
              <p14:cNvContentPartPr/>
              <p14:nvPr/>
            </p14:nvContentPartPr>
            <p14:xfrm>
              <a:off x="1714112" y="4213718"/>
              <a:ext cx="873360" cy="207360"/>
            </p14:xfrm>
          </p:contentPart>
        </mc:Choice>
        <mc:Fallback>
          <p:pic>
            <p:nvPicPr>
              <p:cNvPr id="154" name="Ink 153">
                <a:extLst>
                  <a:ext uri="{FF2B5EF4-FFF2-40B4-BE49-F238E27FC236}">
                    <a16:creationId xmlns:a16="http://schemas.microsoft.com/office/drawing/2014/main" id="{DA6017CF-419F-48CE-BE14-9700B7B61E27}"/>
                  </a:ext>
                </a:extLst>
              </p:cNvPr>
              <p:cNvPicPr/>
              <p:nvPr/>
            </p:nvPicPr>
            <p:blipFill>
              <a:blip r:embed="rId75"/>
              <a:stretch>
                <a:fillRect/>
              </a:stretch>
            </p:blipFill>
            <p:spPr>
              <a:xfrm>
                <a:off x="1705472" y="4205078"/>
                <a:ext cx="8910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7" name="Ink 156">
                <a:extLst>
                  <a:ext uri="{FF2B5EF4-FFF2-40B4-BE49-F238E27FC236}">
                    <a16:creationId xmlns:a16="http://schemas.microsoft.com/office/drawing/2014/main" id="{92CA0ABE-7667-4085-AE92-448352A47447}"/>
                  </a:ext>
                </a:extLst>
              </p14:cNvPr>
              <p14:cNvContentPartPr/>
              <p14:nvPr/>
            </p14:nvContentPartPr>
            <p14:xfrm>
              <a:off x="5211872" y="4129838"/>
              <a:ext cx="1968480" cy="474120"/>
            </p14:xfrm>
          </p:contentPart>
        </mc:Choice>
        <mc:Fallback>
          <p:pic>
            <p:nvPicPr>
              <p:cNvPr id="157" name="Ink 156">
                <a:extLst>
                  <a:ext uri="{FF2B5EF4-FFF2-40B4-BE49-F238E27FC236}">
                    <a16:creationId xmlns:a16="http://schemas.microsoft.com/office/drawing/2014/main" id="{92CA0ABE-7667-4085-AE92-448352A47447}"/>
                  </a:ext>
                </a:extLst>
              </p:cNvPr>
              <p:cNvPicPr/>
              <p:nvPr/>
            </p:nvPicPr>
            <p:blipFill>
              <a:blip r:embed="rId77"/>
              <a:stretch>
                <a:fillRect/>
              </a:stretch>
            </p:blipFill>
            <p:spPr>
              <a:xfrm>
                <a:off x="5203232" y="4121198"/>
                <a:ext cx="1986120" cy="491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6" name="Ink 165">
                <a:extLst>
                  <a:ext uri="{FF2B5EF4-FFF2-40B4-BE49-F238E27FC236}">
                    <a16:creationId xmlns:a16="http://schemas.microsoft.com/office/drawing/2014/main" id="{70E5A699-07A0-417E-8D2B-5C02F30ABAAD}"/>
                  </a:ext>
                </a:extLst>
              </p14:cNvPr>
              <p14:cNvContentPartPr/>
              <p14:nvPr/>
            </p14:nvContentPartPr>
            <p14:xfrm>
              <a:off x="7362512" y="4121198"/>
              <a:ext cx="1214280" cy="482040"/>
            </p14:xfrm>
          </p:contentPart>
        </mc:Choice>
        <mc:Fallback>
          <p:pic>
            <p:nvPicPr>
              <p:cNvPr id="166" name="Ink 165">
                <a:extLst>
                  <a:ext uri="{FF2B5EF4-FFF2-40B4-BE49-F238E27FC236}">
                    <a16:creationId xmlns:a16="http://schemas.microsoft.com/office/drawing/2014/main" id="{70E5A699-07A0-417E-8D2B-5C02F30ABAAD}"/>
                  </a:ext>
                </a:extLst>
              </p:cNvPr>
              <p:cNvPicPr/>
              <p:nvPr/>
            </p:nvPicPr>
            <p:blipFill>
              <a:blip r:embed="rId79"/>
              <a:stretch>
                <a:fillRect/>
              </a:stretch>
            </p:blipFill>
            <p:spPr>
              <a:xfrm>
                <a:off x="7353872" y="4112198"/>
                <a:ext cx="123192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76" name="Ink 175">
                <a:extLst>
                  <a:ext uri="{FF2B5EF4-FFF2-40B4-BE49-F238E27FC236}">
                    <a16:creationId xmlns:a16="http://schemas.microsoft.com/office/drawing/2014/main" id="{EC0C1B06-CF88-4221-910A-DABC7F97747D}"/>
                  </a:ext>
                </a:extLst>
              </p14:cNvPr>
              <p14:cNvContentPartPr/>
              <p14:nvPr/>
            </p14:nvContentPartPr>
            <p14:xfrm>
              <a:off x="8769752" y="4063238"/>
              <a:ext cx="2374560" cy="428400"/>
            </p14:xfrm>
          </p:contentPart>
        </mc:Choice>
        <mc:Fallback>
          <p:pic>
            <p:nvPicPr>
              <p:cNvPr id="176" name="Ink 175">
                <a:extLst>
                  <a:ext uri="{FF2B5EF4-FFF2-40B4-BE49-F238E27FC236}">
                    <a16:creationId xmlns:a16="http://schemas.microsoft.com/office/drawing/2014/main" id="{EC0C1B06-CF88-4221-910A-DABC7F97747D}"/>
                  </a:ext>
                </a:extLst>
              </p:cNvPr>
              <p:cNvPicPr/>
              <p:nvPr/>
            </p:nvPicPr>
            <p:blipFill>
              <a:blip r:embed="rId81"/>
              <a:stretch>
                <a:fillRect/>
              </a:stretch>
            </p:blipFill>
            <p:spPr>
              <a:xfrm>
                <a:off x="8761112" y="4054598"/>
                <a:ext cx="23922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5" name="Ink 184">
                <a:extLst>
                  <a:ext uri="{FF2B5EF4-FFF2-40B4-BE49-F238E27FC236}">
                    <a16:creationId xmlns:a16="http://schemas.microsoft.com/office/drawing/2014/main" id="{B67FBF8E-677B-4383-8663-89B021C3DEDF}"/>
                  </a:ext>
                </a:extLst>
              </p14:cNvPr>
              <p14:cNvContentPartPr/>
              <p14:nvPr/>
            </p14:nvContentPartPr>
            <p14:xfrm>
              <a:off x="3374072" y="4880078"/>
              <a:ext cx="703080" cy="321480"/>
            </p14:xfrm>
          </p:contentPart>
        </mc:Choice>
        <mc:Fallback>
          <p:pic>
            <p:nvPicPr>
              <p:cNvPr id="185" name="Ink 184">
                <a:extLst>
                  <a:ext uri="{FF2B5EF4-FFF2-40B4-BE49-F238E27FC236}">
                    <a16:creationId xmlns:a16="http://schemas.microsoft.com/office/drawing/2014/main" id="{B67FBF8E-677B-4383-8663-89B021C3DEDF}"/>
                  </a:ext>
                </a:extLst>
              </p:cNvPr>
              <p:cNvPicPr/>
              <p:nvPr/>
            </p:nvPicPr>
            <p:blipFill>
              <a:blip r:embed="rId83"/>
              <a:stretch>
                <a:fillRect/>
              </a:stretch>
            </p:blipFill>
            <p:spPr>
              <a:xfrm>
                <a:off x="3365432" y="4871438"/>
                <a:ext cx="7207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86" name="Ink 185">
                <a:extLst>
                  <a:ext uri="{FF2B5EF4-FFF2-40B4-BE49-F238E27FC236}">
                    <a16:creationId xmlns:a16="http://schemas.microsoft.com/office/drawing/2014/main" id="{33D06313-66DC-4983-87B9-7E43404BC071}"/>
                  </a:ext>
                </a:extLst>
              </p14:cNvPr>
              <p14:cNvContentPartPr/>
              <p14:nvPr/>
            </p14:nvContentPartPr>
            <p14:xfrm>
              <a:off x="2695472" y="4928318"/>
              <a:ext cx="371520" cy="282240"/>
            </p14:xfrm>
          </p:contentPart>
        </mc:Choice>
        <mc:Fallback>
          <p:pic>
            <p:nvPicPr>
              <p:cNvPr id="186" name="Ink 185">
                <a:extLst>
                  <a:ext uri="{FF2B5EF4-FFF2-40B4-BE49-F238E27FC236}">
                    <a16:creationId xmlns:a16="http://schemas.microsoft.com/office/drawing/2014/main" id="{33D06313-66DC-4983-87B9-7E43404BC071}"/>
                  </a:ext>
                </a:extLst>
              </p:cNvPr>
              <p:cNvPicPr/>
              <p:nvPr/>
            </p:nvPicPr>
            <p:blipFill>
              <a:blip r:embed="rId85"/>
              <a:stretch>
                <a:fillRect/>
              </a:stretch>
            </p:blipFill>
            <p:spPr>
              <a:xfrm>
                <a:off x="2686472" y="4919318"/>
                <a:ext cx="3891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87" name="Ink 186">
                <a:extLst>
                  <a:ext uri="{FF2B5EF4-FFF2-40B4-BE49-F238E27FC236}">
                    <a16:creationId xmlns:a16="http://schemas.microsoft.com/office/drawing/2014/main" id="{35A54D55-F9E5-437C-A172-390AB68F40BF}"/>
                  </a:ext>
                </a:extLst>
              </p14:cNvPr>
              <p14:cNvContentPartPr/>
              <p14:nvPr/>
            </p14:nvContentPartPr>
            <p14:xfrm>
              <a:off x="1131272" y="4947038"/>
              <a:ext cx="1198080" cy="271080"/>
            </p14:xfrm>
          </p:contentPart>
        </mc:Choice>
        <mc:Fallback>
          <p:pic>
            <p:nvPicPr>
              <p:cNvPr id="187" name="Ink 186">
                <a:extLst>
                  <a:ext uri="{FF2B5EF4-FFF2-40B4-BE49-F238E27FC236}">
                    <a16:creationId xmlns:a16="http://schemas.microsoft.com/office/drawing/2014/main" id="{35A54D55-F9E5-437C-A172-390AB68F40BF}"/>
                  </a:ext>
                </a:extLst>
              </p:cNvPr>
              <p:cNvPicPr/>
              <p:nvPr/>
            </p:nvPicPr>
            <p:blipFill>
              <a:blip r:embed="rId87"/>
              <a:stretch>
                <a:fillRect/>
              </a:stretch>
            </p:blipFill>
            <p:spPr>
              <a:xfrm>
                <a:off x="1122629" y="4938038"/>
                <a:ext cx="1215725"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1" name="Ink 200">
                <a:extLst>
                  <a:ext uri="{FF2B5EF4-FFF2-40B4-BE49-F238E27FC236}">
                    <a16:creationId xmlns:a16="http://schemas.microsoft.com/office/drawing/2014/main" id="{D69B1D8C-1B68-47F8-8164-3D56E574A2FE}"/>
                  </a:ext>
                </a:extLst>
              </p14:cNvPr>
              <p14:cNvContentPartPr/>
              <p14:nvPr/>
            </p14:nvContentPartPr>
            <p14:xfrm>
              <a:off x="4371272" y="4787198"/>
              <a:ext cx="2570040" cy="626400"/>
            </p14:xfrm>
          </p:contentPart>
        </mc:Choice>
        <mc:Fallback>
          <p:pic>
            <p:nvPicPr>
              <p:cNvPr id="201" name="Ink 200">
                <a:extLst>
                  <a:ext uri="{FF2B5EF4-FFF2-40B4-BE49-F238E27FC236}">
                    <a16:creationId xmlns:a16="http://schemas.microsoft.com/office/drawing/2014/main" id="{D69B1D8C-1B68-47F8-8164-3D56E574A2FE}"/>
                  </a:ext>
                </a:extLst>
              </p:cNvPr>
              <p:cNvPicPr/>
              <p:nvPr/>
            </p:nvPicPr>
            <p:blipFill>
              <a:blip r:embed="rId89"/>
              <a:stretch>
                <a:fillRect/>
              </a:stretch>
            </p:blipFill>
            <p:spPr>
              <a:xfrm>
                <a:off x="4362272" y="4778198"/>
                <a:ext cx="2587680" cy="644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16" name="Ink 215">
                <a:extLst>
                  <a:ext uri="{FF2B5EF4-FFF2-40B4-BE49-F238E27FC236}">
                    <a16:creationId xmlns:a16="http://schemas.microsoft.com/office/drawing/2014/main" id="{77C91129-2B86-4EF3-92F5-3E7536E9E2F4}"/>
                  </a:ext>
                </a:extLst>
              </p14:cNvPr>
              <p14:cNvContentPartPr/>
              <p14:nvPr/>
            </p14:nvContentPartPr>
            <p14:xfrm>
              <a:off x="1394072" y="5691518"/>
              <a:ext cx="312120" cy="307440"/>
            </p14:xfrm>
          </p:contentPart>
        </mc:Choice>
        <mc:Fallback>
          <p:pic>
            <p:nvPicPr>
              <p:cNvPr id="216" name="Ink 215">
                <a:extLst>
                  <a:ext uri="{FF2B5EF4-FFF2-40B4-BE49-F238E27FC236}">
                    <a16:creationId xmlns:a16="http://schemas.microsoft.com/office/drawing/2014/main" id="{77C91129-2B86-4EF3-92F5-3E7536E9E2F4}"/>
                  </a:ext>
                </a:extLst>
              </p:cNvPr>
              <p:cNvPicPr/>
              <p:nvPr/>
            </p:nvPicPr>
            <p:blipFill>
              <a:blip r:embed="rId91"/>
              <a:stretch>
                <a:fillRect/>
              </a:stretch>
            </p:blipFill>
            <p:spPr>
              <a:xfrm>
                <a:off x="1385432" y="5682518"/>
                <a:ext cx="32976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7" name="Ink 216">
                <a:extLst>
                  <a:ext uri="{FF2B5EF4-FFF2-40B4-BE49-F238E27FC236}">
                    <a16:creationId xmlns:a16="http://schemas.microsoft.com/office/drawing/2014/main" id="{EC34E03B-C790-4826-BBAB-E3DA8E01A323}"/>
                  </a:ext>
                </a:extLst>
              </p14:cNvPr>
              <p14:cNvContentPartPr/>
              <p14:nvPr/>
            </p14:nvContentPartPr>
            <p14:xfrm>
              <a:off x="9580832" y="4844438"/>
              <a:ext cx="2072160" cy="361440"/>
            </p14:xfrm>
          </p:contentPart>
        </mc:Choice>
        <mc:Fallback>
          <p:pic>
            <p:nvPicPr>
              <p:cNvPr id="217" name="Ink 216">
                <a:extLst>
                  <a:ext uri="{FF2B5EF4-FFF2-40B4-BE49-F238E27FC236}">
                    <a16:creationId xmlns:a16="http://schemas.microsoft.com/office/drawing/2014/main" id="{EC34E03B-C790-4826-BBAB-E3DA8E01A323}"/>
                  </a:ext>
                </a:extLst>
              </p:cNvPr>
              <p:cNvPicPr/>
              <p:nvPr/>
            </p:nvPicPr>
            <p:blipFill>
              <a:blip r:embed="rId93"/>
              <a:stretch>
                <a:fillRect/>
              </a:stretch>
            </p:blipFill>
            <p:spPr>
              <a:xfrm>
                <a:off x="9571834" y="4835798"/>
                <a:ext cx="2089797"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8" name="Ink 217">
                <a:extLst>
                  <a:ext uri="{FF2B5EF4-FFF2-40B4-BE49-F238E27FC236}">
                    <a16:creationId xmlns:a16="http://schemas.microsoft.com/office/drawing/2014/main" id="{D81E004E-2B44-4192-852E-39978E88A06A}"/>
                  </a:ext>
                </a:extLst>
              </p14:cNvPr>
              <p14:cNvContentPartPr/>
              <p14:nvPr/>
            </p14:nvContentPartPr>
            <p14:xfrm>
              <a:off x="8500112" y="4797278"/>
              <a:ext cx="794880" cy="280440"/>
            </p14:xfrm>
          </p:contentPart>
        </mc:Choice>
        <mc:Fallback>
          <p:pic>
            <p:nvPicPr>
              <p:cNvPr id="218" name="Ink 217">
                <a:extLst>
                  <a:ext uri="{FF2B5EF4-FFF2-40B4-BE49-F238E27FC236}">
                    <a16:creationId xmlns:a16="http://schemas.microsoft.com/office/drawing/2014/main" id="{D81E004E-2B44-4192-852E-39978E88A06A}"/>
                  </a:ext>
                </a:extLst>
              </p:cNvPr>
              <p:cNvPicPr/>
              <p:nvPr/>
            </p:nvPicPr>
            <p:blipFill>
              <a:blip r:embed="rId95"/>
              <a:stretch>
                <a:fillRect/>
              </a:stretch>
            </p:blipFill>
            <p:spPr>
              <a:xfrm>
                <a:off x="8491472" y="4788278"/>
                <a:ext cx="8125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19" name="Ink 218">
                <a:extLst>
                  <a:ext uri="{FF2B5EF4-FFF2-40B4-BE49-F238E27FC236}">
                    <a16:creationId xmlns:a16="http://schemas.microsoft.com/office/drawing/2014/main" id="{D269E2F6-DE06-4E80-AD7A-B85246A564D2}"/>
                  </a:ext>
                </a:extLst>
              </p14:cNvPr>
              <p14:cNvContentPartPr/>
              <p14:nvPr/>
            </p14:nvContentPartPr>
            <p14:xfrm>
              <a:off x="7219232" y="4852358"/>
              <a:ext cx="976320" cy="254160"/>
            </p14:xfrm>
          </p:contentPart>
        </mc:Choice>
        <mc:Fallback>
          <p:pic>
            <p:nvPicPr>
              <p:cNvPr id="219" name="Ink 218">
                <a:extLst>
                  <a:ext uri="{FF2B5EF4-FFF2-40B4-BE49-F238E27FC236}">
                    <a16:creationId xmlns:a16="http://schemas.microsoft.com/office/drawing/2014/main" id="{D269E2F6-DE06-4E80-AD7A-B85246A564D2}"/>
                  </a:ext>
                </a:extLst>
              </p:cNvPr>
              <p:cNvPicPr/>
              <p:nvPr/>
            </p:nvPicPr>
            <p:blipFill>
              <a:blip r:embed="rId97"/>
              <a:stretch>
                <a:fillRect/>
              </a:stretch>
            </p:blipFill>
            <p:spPr>
              <a:xfrm>
                <a:off x="7210592" y="4843358"/>
                <a:ext cx="9939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25" name="Ink 224">
                <a:extLst>
                  <a:ext uri="{FF2B5EF4-FFF2-40B4-BE49-F238E27FC236}">
                    <a16:creationId xmlns:a16="http://schemas.microsoft.com/office/drawing/2014/main" id="{9A1C0FFB-8F96-4897-9649-7FF48BB06FC2}"/>
                  </a:ext>
                </a:extLst>
              </p14:cNvPr>
              <p14:cNvContentPartPr/>
              <p14:nvPr/>
            </p14:nvContentPartPr>
            <p14:xfrm>
              <a:off x="3917312" y="5632838"/>
              <a:ext cx="888840" cy="307440"/>
            </p14:xfrm>
          </p:contentPart>
        </mc:Choice>
        <mc:Fallback>
          <p:pic>
            <p:nvPicPr>
              <p:cNvPr id="225" name="Ink 224">
                <a:extLst>
                  <a:ext uri="{FF2B5EF4-FFF2-40B4-BE49-F238E27FC236}">
                    <a16:creationId xmlns:a16="http://schemas.microsoft.com/office/drawing/2014/main" id="{9A1C0FFB-8F96-4897-9649-7FF48BB06FC2}"/>
                  </a:ext>
                </a:extLst>
              </p:cNvPr>
              <p:cNvPicPr/>
              <p:nvPr/>
            </p:nvPicPr>
            <p:blipFill>
              <a:blip r:embed="rId99"/>
              <a:stretch>
                <a:fillRect/>
              </a:stretch>
            </p:blipFill>
            <p:spPr>
              <a:xfrm>
                <a:off x="3908672" y="5623838"/>
                <a:ext cx="9064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6" name="Ink 225">
                <a:extLst>
                  <a:ext uri="{FF2B5EF4-FFF2-40B4-BE49-F238E27FC236}">
                    <a16:creationId xmlns:a16="http://schemas.microsoft.com/office/drawing/2014/main" id="{E3E0E374-B53B-4C39-880E-94C54375E4DE}"/>
                  </a:ext>
                </a:extLst>
              </p14:cNvPr>
              <p14:cNvContentPartPr/>
              <p14:nvPr/>
            </p14:nvContentPartPr>
            <p14:xfrm>
              <a:off x="2217392" y="5583878"/>
              <a:ext cx="1339920" cy="484200"/>
            </p14:xfrm>
          </p:contentPart>
        </mc:Choice>
        <mc:Fallback>
          <p:pic>
            <p:nvPicPr>
              <p:cNvPr id="226" name="Ink 225">
                <a:extLst>
                  <a:ext uri="{FF2B5EF4-FFF2-40B4-BE49-F238E27FC236}">
                    <a16:creationId xmlns:a16="http://schemas.microsoft.com/office/drawing/2014/main" id="{E3E0E374-B53B-4C39-880E-94C54375E4DE}"/>
                  </a:ext>
                </a:extLst>
              </p:cNvPr>
              <p:cNvPicPr/>
              <p:nvPr/>
            </p:nvPicPr>
            <p:blipFill>
              <a:blip r:embed="rId101"/>
              <a:stretch>
                <a:fillRect/>
              </a:stretch>
            </p:blipFill>
            <p:spPr>
              <a:xfrm>
                <a:off x="2208752" y="5574878"/>
                <a:ext cx="135756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40" name="Ink 239">
                <a:extLst>
                  <a:ext uri="{FF2B5EF4-FFF2-40B4-BE49-F238E27FC236}">
                    <a16:creationId xmlns:a16="http://schemas.microsoft.com/office/drawing/2014/main" id="{8625D62E-FF3A-4937-B5D0-9F4E3C938306}"/>
                  </a:ext>
                </a:extLst>
              </p14:cNvPr>
              <p14:cNvContentPartPr/>
              <p14:nvPr/>
            </p14:nvContentPartPr>
            <p14:xfrm>
              <a:off x="6798752" y="5545358"/>
              <a:ext cx="1908000" cy="406440"/>
            </p14:xfrm>
          </p:contentPart>
        </mc:Choice>
        <mc:Fallback>
          <p:pic>
            <p:nvPicPr>
              <p:cNvPr id="240" name="Ink 239">
                <a:extLst>
                  <a:ext uri="{FF2B5EF4-FFF2-40B4-BE49-F238E27FC236}">
                    <a16:creationId xmlns:a16="http://schemas.microsoft.com/office/drawing/2014/main" id="{8625D62E-FF3A-4937-B5D0-9F4E3C938306}"/>
                  </a:ext>
                </a:extLst>
              </p:cNvPr>
              <p:cNvPicPr/>
              <p:nvPr/>
            </p:nvPicPr>
            <p:blipFill>
              <a:blip r:embed="rId103"/>
              <a:stretch>
                <a:fillRect/>
              </a:stretch>
            </p:blipFill>
            <p:spPr>
              <a:xfrm>
                <a:off x="6789752" y="5536358"/>
                <a:ext cx="192564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41" name="Ink 240">
                <a:extLst>
                  <a:ext uri="{FF2B5EF4-FFF2-40B4-BE49-F238E27FC236}">
                    <a16:creationId xmlns:a16="http://schemas.microsoft.com/office/drawing/2014/main" id="{D4CC0570-E003-4000-9084-D07E1B7338D3}"/>
                  </a:ext>
                </a:extLst>
              </p14:cNvPr>
              <p14:cNvContentPartPr/>
              <p14:nvPr/>
            </p14:nvContentPartPr>
            <p14:xfrm>
              <a:off x="5284232" y="5574878"/>
              <a:ext cx="1245600" cy="538560"/>
            </p14:xfrm>
          </p:contentPart>
        </mc:Choice>
        <mc:Fallback>
          <p:pic>
            <p:nvPicPr>
              <p:cNvPr id="241" name="Ink 240">
                <a:extLst>
                  <a:ext uri="{FF2B5EF4-FFF2-40B4-BE49-F238E27FC236}">
                    <a16:creationId xmlns:a16="http://schemas.microsoft.com/office/drawing/2014/main" id="{D4CC0570-E003-4000-9084-D07E1B7338D3}"/>
                  </a:ext>
                </a:extLst>
              </p:cNvPr>
              <p:cNvPicPr/>
              <p:nvPr/>
            </p:nvPicPr>
            <p:blipFill>
              <a:blip r:embed="rId105"/>
              <a:stretch>
                <a:fillRect/>
              </a:stretch>
            </p:blipFill>
            <p:spPr>
              <a:xfrm>
                <a:off x="5275232" y="5566232"/>
                <a:ext cx="1263240" cy="556212"/>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42" name="Ink 241">
                <a:extLst>
                  <a:ext uri="{FF2B5EF4-FFF2-40B4-BE49-F238E27FC236}">
                    <a16:creationId xmlns:a16="http://schemas.microsoft.com/office/drawing/2014/main" id="{9B9F5834-3FD8-4D4A-86C8-41C6B59E34B6}"/>
                  </a:ext>
                </a:extLst>
              </p14:cNvPr>
              <p14:cNvContentPartPr/>
              <p14:nvPr/>
            </p14:nvContentPartPr>
            <p14:xfrm>
              <a:off x="9459872" y="2073878"/>
              <a:ext cx="450360" cy="179640"/>
            </p14:xfrm>
          </p:contentPart>
        </mc:Choice>
        <mc:Fallback>
          <p:pic>
            <p:nvPicPr>
              <p:cNvPr id="242" name="Ink 241">
                <a:extLst>
                  <a:ext uri="{FF2B5EF4-FFF2-40B4-BE49-F238E27FC236}">
                    <a16:creationId xmlns:a16="http://schemas.microsoft.com/office/drawing/2014/main" id="{9B9F5834-3FD8-4D4A-86C8-41C6B59E34B6}"/>
                  </a:ext>
                </a:extLst>
              </p:cNvPr>
              <p:cNvPicPr/>
              <p:nvPr/>
            </p:nvPicPr>
            <p:blipFill>
              <a:blip r:embed="rId107"/>
              <a:stretch>
                <a:fillRect/>
              </a:stretch>
            </p:blipFill>
            <p:spPr>
              <a:xfrm>
                <a:off x="9406232" y="1966238"/>
                <a:ext cx="55800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3" name="Ink 242">
                <a:extLst>
                  <a:ext uri="{FF2B5EF4-FFF2-40B4-BE49-F238E27FC236}">
                    <a16:creationId xmlns:a16="http://schemas.microsoft.com/office/drawing/2014/main" id="{54C57589-0F9A-492E-A2B8-1CDC3C56D754}"/>
                  </a:ext>
                </a:extLst>
              </p14:cNvPr>
              <p14:cNvContentPartPr/>
              <p14:nvPr/>
            </p14:nvContentPartPr>
            <p14:xfrm>
              <a:off x="9391832" y="2679758"/>
              <a:ext cx="440640" cy="188280"/>
            </p14:xfrm>
          </p:contentPart>
        </mc:Choice>
        <mc:Fallback>
          <p:pic>
            <p:nvPicPr>
              <p:cNvPr id="243" name="Ink 242">
                <a:extLst>
                  <a:ext uri="{FF2B5EF4-FFF2-40B4-BE49-F238E27FC236}">
                    <a16:creationId xmlns:a16="http://schemas.microsoft.com/office/drawing/2014/main" id="{54C57589-0F9A-492E-A2B8-1CDC3C56D754}"/>
                  </a:ext>
                </a:extLst>
              </p:cNvPr>
              <p:cNvPicPr/>
              <p:nvPr/>
            </p:nvPicPr>
            <p:blipFill>
              <a:blip r:embed="rId109"/>
              <a:stretch>
                <a:fillRect/>
              </a:stretch>
            </p:blipFill>
            <p:spPr>
              <a:xfrm>
                <a:off x="9338192" y="2572118"/>
                <a:ext cx="548280" cy="403920"/>
              </a:xfrm>
              <a:prstGeom prst="rect">
                <a:avLst/>
              </a:prstGeom>
            </p:spPr>
          </p:pic>
        </mc:Fallback>
      </mc:AlternateContent>
    </p:spTree>
    <p:extLst>
      <p:ext uri="{BB962C8B-B14F-4D97-AF65-F5344CB8AC3E}">
        <p14:creationId xmlns:p14="http://schemas.microsoft.com/office/powerpoint/2010/main" val="2767585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E61B8A8-D214-4B56-B737-1645568E82A1}"/>
                  </a:ext>
                </a:extLst>
              </p14:cNvPr>
              <p14:cNvContentPartPr/>
              <p14:nvPr/>
            </p14:nvContentPartPr>
            <p14:xfrm>
              <a:off x="1606832" y="456038"/>
              <a:ext cx="154080" cy="270000"/>
            </p14:xfrm>
          </p:contentPart>
        </mc:Choice>
        <mc:Fallback>
          <p:pic>
            <p:nvPicPr>
              <p:cNvPr id="5" name="Ink 4">
                <a:extLst>
                  <a:ext uri="{FF2B5EF4-FFF2-40B4-BE49-F238E27FC236}">
                    <a16:creationId xmlns:a16="http://schemas.microsoft.com/office/drawing/2014/main" id="{0E61B8A8-D214-4B56-B737-1645568E82A1}"/>
                  </a:ext>
                </a:extLst>
              </p:cNvPr>
              <p:cNvPicPr/>
              <p:nvPr/>
            </p:nvPicPr>
            <p:blipFill>
              <a:blip r:embed="rId3"/>
              <a:stretch>
                <a:fillRect/>
              </a:stretch>
            </p:blipFill>
            <p:spPr>
              <a:xfrm>
                <a:off x="1598192" y="447038"/>
                <a:ext cx="1717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0A0A426-6270-46C9-9308-8BE76A3A8FB5}"/>
                  </a:ext>
                </a:extLst>
              </p14:cNvPr>
              <p14:cNvContentPartPr/>
              <p14:nvPr/>
            </p14:nvContentPartPr>
            <p14:xfrm>
              <a:off x="1853072" y="369998"/>
              <a:ext cx="102240" cy="376560"/>
            </p14:xfrm>
          </p:contentPart>
        </mc:Choice>
        <mc:Fallback>
          <p:pic>
            <p:nvPicPr>
              <p:cNvPr id="6" name="Ink 5">
                <a:extLst>
                  <a:ext uri="{FF2B5EF4-FFF2-40B4-BE49-F238E27FC236}">
                    <a16:creationId xmlns:a16="http://schemas.microsoft.com/office/drawing/2014/main" id="{A0A0A426-6270-46C9-9308-8BE76A3A8FB5}"/>
                  </a:ext>
                </a:extLst>
              </p:cNvPr>
              <p:cNvPicPr/>
              <p:nvPr/>
            </p:nvPicPr>
            <p:blipFill>
              <a:blip r:embed="rId5"/>
              <a:stretch>
                <a:fillRect/>
              </a:stretch>
            </p:blipFill>
            <p:spPr>
              <a:xfrm>
                <a:off x="1844432" y="361358"/>
                <a:ext cx="11988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D653D34-6289-4E44-9863-15CACC2F59D1}"/>
                  </a:ext>
                </a:extLst>
              </p14:cNvPr>
              <p14:cNvContentPartPr/>
              <p14:nvPr/>
            </p14:nvContentPartPr>
            <p14:xfrm>
              <a:off x="2327912" y="522998"/>
              <a:ext cx="62280" cy="115920"/>
            </p14:xfrm>
          </p:contentPart>
        </mc:Choice>
        <mc:Fallback>
          <p:pic>
            <p:nvPicPr>
              <p:cNvPr id="7" name="Ink 6">
                <a:extLst>
                  <a:ext uri="{FF2B5EF4-FFF2-40B4-BE49-F238E27FC236}">
                    <a16:creationId xmlns:a16="http://schemas.microsoft.com/office/drawing/2014/main" id="{BD653D34-6289-4E44-9863-15CACC2F59D1}"/>
                  </a:ext>
                </a:extLst>
              </p:cNvPr>
              <p:cNvPicPr/>
              <p:nvPr/>
            </p:nvPicPr>
            <p:blipFill>
              <a:blip r:embed="rId7"/>
              <a:stretch>
                <a:fillRect/>
              </a:stretch>
            </p:blipFill>
            <p:spPr>
              <a:xfrm>
                <a:off x="2318912" y="513998"/>
                <a:ext cx="799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26D0FC4-AE79-4B1F-A29A-AF9E0C6EDA77}"/>
                  </a:ext>
                </a:extLst>
              </p14:cNvPr>
              <p14:cNvContentPartPr/>
              <p14:nvPr/>
            </p14:nvContentPartPr>
            <p14:xfrm>
              <a:off x="1138472" y="373598"/>
              <a:ext cx="401760" cy="424080"/>
            </p14:xfrm>
          </p:contentPart>
        </mc:Choice>
        <mc:Fallback>
          <p:pic>
            <p:nvPicPr>
              <p:cNvPr id="8" name="Ink 7">
                <a:extLst>
                  <a:ext uri="{FF2B5EF4-FFF2-40B4-BE49-F238E27FC236}">
                    <a16:creationId xmlns:a16="http://schemas.microsoft.com/office/drawing/2014/main" id="{526D0FC4-AE79-4B1F-A29A-AF9E0C6EDA77}"/>
                  </a:ext>
                </a:extLst>
              </p:cNvPr>
              <p:cNvPicPr/>
              <p:nvPr/>
            </p:nvPicPr>
            <p:blipFill>
              <a:blip r:embed="rId9"/>
              <a:stretch>
                <a:fillRect/>
              </a:stretch>
            </p:blipFill>
            <p:spPr>
              <a:xfrm>
                <a:off x="1129472" y="364598"/>
                <a:ext cx="41940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CD06FE37-2706-41B4-862F-AA27A3F9D9CA}"/>
                  </a:ext>
                </a:extLst>
              </p14:cNvPr>
              <p14:cNvContentPartPr/>
              <p14:nvPr/>
            </p14:nvContentPartPr>
            <p14:xfrm>
              <a:off x="4158152" y="489878"/>
              <a:ext cx="322560" cy="261000"/>
            </p14:xfrm>
          </p:contentPart>
        </mc:Choice>
        <mc:Fallback>
          <p:pic>
            <p:nvPicPr>
              <p:cNvPr id="14" name="Ink 13">
                <a:extLst>
                  <a:ext uri="{FF2B5EF4-FFF2-40B4-BE49-F238E27FC236}">
                    <a16:creationId xmlns:a16="http://schemas.microsoft.com/office/drawing/2014/main" id="{CD06FE37-2706-41B4-862F-AA27A3F9D9CA}"/>
                  </a:ext>
                </a:extLst>
              </p:cNvPr>
              <p:cNvPicPr/>
              <p:nvPr/>
            </p:nvPicPr>
            <p:blipFill>
              <a:blip r:embed="rId11"/>
              <a:stretch>
                <a:fillRect/>
              </a:stretch>
            </p:blipFill>
            <p:spPr>
              <a:xfrm>
                <a:off x="4149152" y="480878"/>
                <a:ext cx="3402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35EA694B-CB6B-4666-A8D8-FB2EB3E14761}"/>
                  </a:ext>
                </a:extLst>
              </p14:cNvPr>
              <p14:cNvContentPartPr/>
              <p14:nvPr/>
            </p14:nvContentPartPr>
            <p14:xfrm>
              <a:off x="2605472" y="1585358"/>
              <a:ext cx="131040" cy="149040"/>
            </p14:xfrm>
          </p:contentPart>
        </mc:Choice>
        <mc:Fallback>
          <p:pic>
            <p:nvPicPr>
              <p:cNvPr id="20" name="Ink 19">
                <a:extLst>
                  <a:ext uri="{FF2B5EF4-FFF2-40B4-BE49-F238E27FC236}">
                    <a16:creationId xmlns:a16="http://schemas.microsoft.com/office/drawing/2014/main" id="{35EA694B-CB6B-4666-A8D8-FB2EB3E14761}"/>
                  </a:ext>
                </a:extLst>
              </p:cNvPr>
              <p:cNvPicPr/>
              <p:nvPr/>
            </p:nvPicPr>
            <p:blipFill>
              <a:blip r:embed="rId13"/>
              <a:stretch>
                <a:fillRect/>
              </a:stretch>
            </p:blipFill>
            <p:spPr>
              <a:xfrm>
                <a:off x="2596832" y="1576358"/>
                <a:ext cx="1486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25C463CB-B89D-4AAE-AD5B-980F54C4B5B2}"/>
                  </a:ext>
                </a:extLst>
              </p14:cNvPr>
              <p14:cNvContentPartPr/>
              <p14:nvPr/>
            </p14:nvContentPartPr>
            <p14:xfrm>
              <a:off x="1577312" y="1512998"/>
              <a:ext cx="647280" cy="385920"/>
            </p14:xfrm>
          </p:contentPart>
        </mc:Choice>
        <mc:Fallback>
          <p:pic>
            <p:nvPicPr>
              <p:cNvPr id="25" name="Ink 24">
                <a:extLst>
                  <a:ext uri="{FF2B5EF4-FFF2-40B4-BE49-F238E27FC236}">
                    <a16:creationId xmlns:a16="http://schemas.microsoft.com/office/drawing/2014/main" id="{25C463CB-B89D-4AAE-AD5B-980F54C4B5B2}"/>
                  </a:ext>
                </a:extLst>
              </p:cNvPr>
              <p:cNvPicPr/>
              <p:nvPr/>
            </p:nvPicPr>
            <p:blipFill>
              <a:blip r:embed="rId15"/>
              <a:stretch>
                <a:fillRect/>
              </a:stretch>
            </p:blipFill>
            <p:spPr>
              <a:xfrm>
                <a:off x="1568667" y="1504350"/>
                <a:ext cx="664930" cy="403576"/>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098AF439-9627-4B67-91F1-E36A6044F53D}"/>
                  </a:ext>
                </a:extLst>
              </p14:cNvPr>
              <p14:cNvContentPartPr/>
              <p14:nvPr/>
            </p14:nvContentPartPr>
            <p14:xfrm>
              <a:off x="1281392" y="1482038"/>
              <a:ext cx="182160" cy="434520"/>
            </p14:xfrm>
          </p:contentPart>
        </mc:Choice>
        <mc:Fallback>
          <p:pic>
            <p:nvPicPr>
              <p:cNvPr id="26" name="Ink 25">
                <a:extLst>
                  <a:ext uri="{FF2B5EF4-FFF2-40B4-BE49-F238E27FC236}">
                    <a16:creationId xmlns:a16="http://schemas.microsoft.com/office/drawing/2014/main" id="{098AF439-9627-4B67-91F1-E36A6044F53D}"/>
                  </a:ext>
                </a:extLst>
              </p:cNvPr>
              <p:cNvPicPr/>
              <p:nvPr/>
            </p:nvPicPr>
            <p:blipFill>
              <a:blip r:embed="rId17"/>
              <a:stretch>
                <a:fillRect/>
              </a:stretch>
            </p:blipFill>
            <p:spPr>
              <a:xfrm>
                <a:off x="1272410" y="1473045"/>
                <a:ext cx="199765" cy="45214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Ink 26">
                <a:extLst>
                  <a:ext uri="{FF2B5EF4-FFF2-40B4-BE49-F238E27FC236}">
                    <a16:creationId xmlns:a16="http://schemas.microsoft.com/office/drawing/2014/main" id="{4E06CA3D-6689-4755-A4AF-5BABC8D82D62}"/>
                  </a:ext>
                </a:extLst>
              </p14:cNvPr>
              <p14:cNvContentPartPr/>
              <p14:nvPr/>
            </p14:nvContentPartPr>
            <p14:xfrm>
              <a:off x="2837672" y="400238"/>
              <a:ext cx="1199160" cy="362880"/>
            </p14:xfrm>
          </p:contentPart>
        </mc:Choice>
        <mc:Fallback>
          <p:pic>
            <p:nvPicPr>
              <p:cNvPr id="27" name="Ink 26">
                <a:extLst>
                  <a:ext uri="{FF2B5EF4-FFF2-40B4-BE49-F238E27FC236}">
                    <a16:creationId xmlns:a16="http://schemas.microsoft.com/office/drawing/2014/main" id="{4E06CA3D-6689-4755-A4AF-5BABC8D82D62}"/>
                  </a:ext>
                </a:extLst>
              </p:cNvPr>
              <p:cNvPicPr/>
              <p:nvPr/>
            </p:nvPicPr>
            <p:blipFill>
              <a:blip r:embed="rId19"/>
              <a:stretch>
                <a:fillRect/>
              </a:stretch>
            </p:blipFill>
            <p:spPr>
              <a:xfrm>
                <a:off x="2829032" y="391238"/>
                <a:ext cx="12168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F28A4D87-E24C-436E-8408-C9BDDCCAF0A6}"/>
                  </a:ext>
                </a:extLst>
              </p14:cNvPr>
              <p14:cNvContentPartPr/>
              <p14:nvPr/>
            </p14:nvContentPartPr>
            <p14:xfrm>
              <a:off x="4455152" y="1482758"/>
              <a:ext cx="207360" cy="215640"/>
            </p14:xfrm>
          </p:contentPart>
        </mc:Choice>
        <mc:Fallback>
          <p:pic>
            <p:nvPicPr>
              <p:cNvPr id="29" name="Ink 28">
                <a:extLst>
                  <a:ext uri="{FF2B5EF4-FFF2-40B4-BE49-F238E27FC236}">
                    <a16:creationId xmlns:a16="http://schemas.microsoft.com/office/drawing/2014/main" id="{F28A4D87-E24C-436E-8408-C9BDDCCAF0A6}"/>
                  </a:ext>
                </a:extLst>
              </p:cNvPr>
              <p:cNvPicPr/>
              <p:nvPr/>
            </p:nvPicPr>
            <p:blipFill>
              <a:blip r:embed="rId21"/>
              <a:stretch>
                <a:fillRect/>
              </a:stretch>
            </p:blipFill>
            <p:spPr>
              <a:xfrm>
                <a:off x="4446152" y="1474118"/>
                <a:ext cx="2250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4" name="Ink 33">
                <a:extLst>
                  <a:ext uri="{FF2B5EF4-FFF2-40B4-BE49-F238E27FC236}">
                    <a16:creationId xmlns:a16="http://schemas.microsoft.com/office/drawing/2014/main" id="{CD9474B1-F61C-4F1A-8D6D-29593FA419DF}"/>
                  </a:ext>
                </a:extLst>
              </p14:cNvPr>
              <p14:cNvContentPartPr/>
              <p14:nvPr/>
            </p14:nvContentPartPr>
            <p14:xfrm>
              <a:off x="4823072" y="1353158"/>
              <a:ext cx="1221120" cy="441720"/>
            </p14:xfrm>
          </p:contentPart>
        </mc:Choice>
        <mc:Fallback>
          <p:pic>
            <p:nvPicPr>
              <p:cNvPr id="34" name="Ink 33">
                <a:extLst>
                  <a:ext uri="{FF2B5EF4-FFF2-40B4-BE49-F238E27FC236}">
                    <a16:creationId xmlns:a16="http://schemas.microsoft.com/office/drawing/2014/main" id="{CD9474B1-F61C-4F1A-8D6D-29593FA419DF}"/>
                  </a:ext>
                </a:extLst>
              </p:cNvPr>
              <p:cNvPicPr/>
              <p:nvPr/>
            </p:nvPicPr>
            <p:blipFill>
              <a:blip r:embed="rId23"/>
              <a:stretch>
                <a:fillRect/>
              </a:stretch>
            </p:blipFill>
            <p:spPr>
              <a:xfrm>
                <a:off x="4814432" y="1344518"/>
                <a:ext cx="123876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A33F0DD8-84D8-49E2-8869-C360D73A00DD}"/>
                  </a:ext>
                </a:extLst>
              </p14:cNvPr>
              <p14:cNvContentPartPr/>
              <p14:nvPr/>
            </p14:nvContentPartPr>
            <p14:xfrm>
              <a:off x="3158432" y="1331558"/>
              <a:ext cx="1174320" cy="557280"/>
            </p14:xfrm>
          </p:contentPart>
        </mc:Choice>
        <mc:Fallback>
          <p:pic>
            <p:nvPicPr>
              <p:cNvPr id="37" name="Ink 36">
                <a:extLst>
                  <a:ext uri="{FF2B5EF4-FFF2-40B4-BE49-F238E27FC236}">
                    <a16:creationId xmlns:a16="http://schemas.microsoft.com/office/drawing/2014/main" id="{A33F0DD8-84D8-49E2-8869-C360D73A00DD}"/>
                  </a:ext>
                </a:extLst>
              </p:cNvPr>
              <p:cNvPicPr/>
              <p:nvPr/>
            </p:nvPicPr>
            <p:blipFill>
              <a:blip r:embed="rId25"/>
              <a:stretch>
                <a:fillRect/>
              </a:stretch>
            </p:blipFill>
            <p:spPr>
              <a:xfrm>
                <a:off x="3149792" y="1322558"/>
                <a:ext cx="119196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F7B959DE-78C2-49CC-B532-0FBFD58AE730}"/>
                  </a:ext>
                </a:extLst>
              </p14:cNvPr>
              <p14:cNvContentPartPr/>
              <p14:nvPr/>
            </p14:nvContentPartPr>
            <p14:xfrm>
              <a:off x="6450272" y="478718"/>
              <a:ext cx="187200" cy="299160"/>
            </p14:xfrm>
          </p:contentPart>
        </mc:Choice>
        <mc:Fallback>
          <p:pic>
            <p:nvPicPr>
              <p:cNvPr id="40" name="Ink 39">
                <a:extLst>
                  <a:ext uri="{FF2B5EF4-FFF2-40B4-BE49-F238E27FC236}">
                    <a16:creationId xmlns:a16="http://schemas.microsoft.com/office/drawing/2014/main" id="{F7B959DE-78C2-49CC-B532-0FBFD58AE730}"/>
                  </a:ext>
                </a:extLst>
              </p:cNvPr>
              <p:cNvPicPr/>
              <p:nvPr/>
            </p:nvPicPr>
            <p:blipFill>
              <a:blip r:embed="rId27"/>
              <a:stretch>
                <a:fillRect/>
              </a:stretch>
            </p:blipFill>
            <p:spPr>
              <a:xfrm>
                <a:off x="6441272" y="469718"/>
                <a:ext cx="20484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73D7679F-50A3-4329-ABD9-5156D3B1622C}"/>
                  </a:ext>
                </a:extLst>
              </p14:cNvPr>
              <p14:cNvContentPartPr/>
              <p14:nvPr/>
            </p14:nvContentPartPr>
            <p14:xfrm>
              <a:off x="7377992" y="354518"/>
              <a:ext cx="174240" cy="376560"/>
            </p14:xfrm>
          </p:contentPart>
        </mc:Choice>
        <mc:Fallback>
          <p:pic>
            <p:nvPicPr>
              <p:cNvPr id="41" name="Ink 40">
                <a:extLst>
                  <a:ext uri="{FF2B5EF4-FFF2-40B4-BE49-F238E27FC236}">
                    <a16:creationId xmlns:a16="http://schemas.microsoft.com/office/drawing/2014/main" id="{73D7679F-50A3-4329-ABD9-5156D3B1622C}"/>
                  </a:ext>
                </a:extLst>
              </p:cNvPr>
              <p:cNvPicPr/>
              <p:nvPr/>
            </p:nvPicPr>
            <p:blipFill>
              <a:blip r:embed="rId29"/>
              <a:stretch>
                <a:fillRect/>
              </a:stretch>
            </p:blipFill>
            <p:spPr>
              <a:xfrm>
                <a:off x="7369352" y="345518"/>
                <a:ext cx="19188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DDE8488A-CCA6-4CFF-814A-D4BB91D69C87}"/>
                  </a:ext>
                </a:extLst>
              </p14:cNvPr>
              <p14:cNvContentPartPr/>
              <p14:nvPr/>
            </p14:nvContentPartPr>
            <p14:xfrm>
              <a:off x="7676072" y="345878"/>
              <a:ext cx="617040" cy="421200"/>
            </p14:xfrm>
          </p:contentPart>
        </mc:Choice>
        <mc:Fallback>
          <p:pic>
            <p:nvPicPr>
              <p:cNvPr id="45" name="Ink 44">
                <a:extLst>
                  <a:ext uri="{FF2B5EF4-FFF2-40B4-BE49-F238E27FC236}">
                    <a16:creationId xmlns:a16="http://schemas.microsoft.com/office/drawing/2014/main" id="{DDE8488A-CCA6-4CFF-814A-D4BB91D69C87}"/>
                  </a:ext>
                </a:extLst>
              </p:cNvPr>
              <p:cNvPicPr/>
              <p:nvPr/>
            </p:nvPicPr>
            <p:blipFill>
              <a:blip r:embed="rId31"/>
              <a:stretch>
                <a:fillRect/>
              </a:stretch>
            </p:blipFill>
            <p:spPr>
              <a:xfrm>
                <a:off x="7667072" y="336878"/>
                <a:ext cx="63468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8" name="Ink 47">
                <a:extLst>
                  <a:ext uri="{FF2B5EF4-FFF2-40B4-BE49-F238E27FC236}">
                    <a16:creationId xmlns:a16="http://schemas.microsoft.com/office/drawing/2014/main" id="{05747CFF-7F84-4771-A8E7-26AFC8A47F39}"/>
                  </a:ext>
                </a:extLst>
              </p14:cNvPr>
              <p14:cNvContentPartPr/>
              <p14:nvPr/>
            </p14:nvContentPartPr>
            <p14:xfrm>
              <a:off x="7895312" y="1305638"/>
              <a:ext cx="217440" cy="309960"/>
            </p14:xfrm>
          </p:contentPart>
        </mc:Choice>
        <mc:Fallback>
          <p:pic>
            <p:nvPicPr>
              <p:cNvPr id="48" name="Ink 47">
                <a:extLst>
                  <a:ext uri="{FF2B5EF4-FFF2-40B4-BE49-F238E27FC236}">
                    <a16:creationId xmlns:a16="http://schemas.microsoft.com/office/drawing/2014/main" id="{05747CFF-7F84-4771-A8E7-26AFC8A47F39}"/>
                  </a:ext>
                </a:extLst>
              </p:cNvPr>
              <p:cNvPicPr/>
              <p:nvPr/>
            </p:nvPicPr>
            <p:blipFill>
              <a:blip r:embed="rId33"/>
              <a:stretch>
                <a:fillRect/>
              </a:stretch>
            </p:blipFill>
            <p:spPr>
              <a:xfrm>
                <a:off x="7886672" y="1296638"/>
                <a:ext cx="2350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9" name="Ink 48">
                <a:extLst>
                  <a:ext uri="{FF2B5EF4-FFF2-40B4-BE49-F238E27FC236}">
                    <a16:creationId xmlns:a16="http://schemas.microsoft.com/office/drawing/2014/main" id="{5211E776-49AE-4838-909F-F328BB3395CA}"/>
                  </a:ext>
                </a:extLst>
              </p14:cNvPr>
              <p14:cNvContentPartPr/>
              <p14:nvPr/>
            </p14:nvContentPartPr>
            <p14:xfrm>
              <a:off x="8241632" y="1279358"/>
              <a:ext cx="89280" cy="493200"/>
            </p14:xfrm>
          </p:contentPart>
        </mc:Choice>
        <mc:Fallback>
          <p:pic>
            <p:nvPicPr>
              <p:cNvPr id="49" name="Ink 48">
                <a:extLst>
                  <a:ext uri="{FF2B5EF4-FFF2-40B4-BE49-F238E27FC236}">
                    <a16:creationId xmlns:a16="http://schemas.microsoft.com/office/drawing/2014/main" id="{5211E776-49AE-4838-909F-F328BB3395CA}"/>
                  </a:ext>
                </a:extLst>
              </p:cNvPr>
              <p:cNvPicPr/>
              <p:nvPr/>
            </p:nvPicPr>
            <p:blipFill>
              <a:blip r:embed="rId35"/>
              <a:stretch>
                <a:fillRect/>
              </a:stretch>
            </p:blipFill>
            <p:spPr>
              <a:xfrm>
                <a:off x="8232992" y="1270718"/>
                <a:ext cx="10692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5" name="Ink 54">
                <a:extLst>
                  <a:ext uri="{FF2B5EF4-FFF2-40B4-BE49-F238E27FC236}">
                    <a16:creationId xmlns:a16="http://schemas.microsoft.com/office/drawing/2014/main" id="{5416D312-6D31-48B0-AC1B-EF19C42DFD22}"/>
                  </a:ext>
                </a:extLst>
              </p14:cNvPr>
              <p14:cNvContentPartPr/>
              <p14:nvPr/>
            </p14:nvContentPartPr>
            <p14:xfrm>
              <a:off x="9037592" y="478718"/>
              <a:ext cx="158400" cy="136440"/>
            </p14:xfrm>
          </p:contentPart>
        </mc:Choice>
        <mc:Fallback>
          <p:pic>
            <p:nvPicPr>
              <p:cNvPr id="55" name="Ink 54">
                <a:extLst>
                  <a:ext uri="{FF2B5EF4-FFF2-40B4-BE49-F238E27FC236}">
                    <a16:creationId xmlns:a16="http://schemas.microsoft.com/office/drawing/2014/main" id="{5416D312-6D31-48B0-AC1B-EF19C42DFD22}"/>
                  </a:ext>
                </a:extLst>
              </p:cNvPr>
              <p:cNvPicPr/>
              <p:nvPr/>
            </p:nvPicPr>
            <p:blipFill>
              <a:blip r:embed="rId37"/>
              <a:stretch>
                <a:fillRect/>
              </a:stretch>
            </p:blipFill>
            <p:spPr>
              <a:xfrm>
                <a:off x="9028592" y="469718"/>
                <a:ext cx="1760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6" name="Ink 55">
                <a:extLst>
                  <a:ext uri="{FF2B5EF4-FFF2-40B4-BE49-F238E27FC236}">
                    <a16:creationId xmlns:a16="http://schemas.microsoft.com/office/drawing/2014/main" id="{51365106-6FA9-4C7A-A820-44D6699DBAD1}"/>
                  </a:ext>
                </a:extLst>
              </p14:cNvPr>
              <p14:cNvContentPartPr/>
              <p14:nvPr/>
            </p14:nvContentPartPr>
            <p14:xfrm>
              <a:off x="9354032" y="1431998"/>
              <a:ext cx="203040" cy="122760"/>
            </p14:xfrm>
          </p:contentPart>
        </mc:Choice>
        <mc:Fallback>
          <p:pic>
            <p:nvPicPr>
              <p:cNvPr id="56" name="Ink 55">
                <a:extLst>
                  <a:ext uri="{FF2B5EF4-FFF2-40B4-BE49-F238E27FC236}">
                    <a16:creationId xmlns:a16="http://schemas.microsoft.com/office/drawing/2014/main" id="{51365106-6FA9-4C7A-A820-44D6699DBAD1}"/>
                  </a:ext>
                </a:extLst>
              </p:cNvPr>
              <p:cNvPicPr/>
              <p:nvPr/>
            </p:nvPicPr>
            <p:blipFill>
              <a:blip r:embed="rId39"/>
              <a:stretch>
                <a:fillRect/>
              </a:stretch>
            </p:blipFill>
            <p:spPr>
              <a:xfrm>
                <a:off x="9345032" y="1423024"/>
                <a:ext cx="220680" cy="140348"/>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7" name="Ink 56">
                <a:extLst>
                  <a:ext uri="{FF2B5EF4-FFF2-40B4-BE49-F238E27FC236}">
                    <a16:creationId xmlns:a16="http://schemas.microsoft.com/office/drawing/2014/main" id="{6AC30274-0C6E-4564-BBE2-0319FCD1A2BA}"/>
                  </a:ext>
                </a:extLst>
              </p14:cNvPr>
              <p14:cNvContentPartPr/>
              <p14:nvPr/>
            </p14:nvContentPartPr>
            <p14:xfrm>
              <a:off x="8463752" y="1284398"/>
              <a:ext cx="466560" cy="417600"/>
            </p14:xfrm>
          </p:contentPart>
        </mc:Choice>
        <mc:Fallback>
          <p:pic>
            <p:nvPicPr>
              <p:cNvPr id="57" name="Ink 56">
                <a:extLst>
                  <a:ext uri="{FF2B5EF4-FFF2-40B4-BE49-F238E27FC236}">
                    <a16:creationId xmlns:a16="http://schemas.microsoft.com/office/drawing/2014/main" id="{6AC30274-0C6E-4564-BBE2-0319FCD1A2BA}"/>
                  </a:ext>
                </a:extLst>
              </p:cNvPr>
              <p:cNvPicPr/>
              <p:nvPr/>
            </p:nvPicPr>
            <p:blipFill>
              <a:blip r:embed="rId41"/>
              <a:stretch>
                <a:fillRect/>
              </a:stretch>
            </p:blipFill>
            <p:spPr>
              <a:xfrm>
                <a:off x="8454752" y="1275758"/>
                <a:ext cx="48420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8" name="Ink 57">
                <a:extLst>
                  <a:ext uri="{FF2B5EF4-FFF2-40B4-BE49-F238E27FC236}">
                    <a16:creationId xmlns:a16="http://schemas.microsoft.com/office/drawing/2014/main" id="{D25DFE7A-BF1C-4481-9092-4078FE1CCB36}"/>
                  </a:ext>
                </a:extLst>
              </p14:cNvPr>
              <p14:cNvContentPartPr/>
              <p14:nvPr/>
            </p14:nvContentPartPr>
            <p14:xfrm>
              <a:off x="7200872" y="1273958"/>
              <a:ext cx="496440" cy="396360"/>
            </p14:xfrm>
          </p:contentPart>
        </mc:Choice>
        <mc:Fallback>
          <p:pic>
            <p:nvPicPr>
              <p:cNvPr id="58" name="Ink 57">
                <a:extLst>
                  <a:ext uri="{FF2B5EF4-FFF2-40B4-BE49-F238E27FC236}">
                    <a16:creationId xmlns:a16="http://schemas.microsoft.com/office/drawing/2014/main" id="{D25DFE7A-BF1C-4481-9092-4078FE1CCB36}"/>
                  </a:ext>
                </a:extLst>
              </p:cNvPr>
              <p:cNvPicPr/>
              <p:nvPr/>
            </p:nvPicPr>
            <p:blipFill>
              <a:blip r:embed="rId43"/>
              <a:stretch>
                <a:fillRect/>
              </a:stretch>
            </p:blipFill>
            <p:spPr>
              <a:xfrm>
                <a:off x="7191872" y="1264958"/>
                <a:ext cx="51408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5" name="Ink 64">
                <a:extLst>
                  <a:ext uri="{FF2B5EF4-FFF2-40B4-BE49-F238E27FC236}">
                    <a16:creationId xmlns:a16="http://schemas.microsoft.com/office/drawing/2014/main" id="{172BD937-E458-4CE9-B9D3-AB963429690D}"/>
                  </a:ext>
                </a:extLst>
              </p14:cNvPr>
              <p14:cNvContentPartPr/>
              <p14:nvPr/>
            </p14:nvContentPartPr>
            <p14:xfrm>
              <a:off x="4098752" y="2837798"/>
              <a:ext cx="241200" cy="181080"/>
            </p14:xfrm>
          </p:contentPart>
        </mc:Choice>
        <mc:Fallback>
          <p:pic>
            <p:nvPicPr>
              <p:cNvPr id="65" name="Ink 64">
                <a:extLst>
                  <a:ext uri="{FF2B5EF4-FFF2-40B4-BE49-F238E27FC236}">
                    <a16:creationId xmlns:a16="http://schemas.microsoft.com/office/drawing/2014/main" id="{172BD937-E458-4CE9-B9D3-AB963429690D}"/>
                  </a:ext>
                </a:extLst>
              </p:cNvPr>
              <p:cNvPicPr/>
              <p:nvPr/>
            </p:nvPicPr>
            <p:blipFill>
              <a:blip r:embed="rId45"/>
              <a:stretch>
                <a:fillRect/>
              </a:stretch>
            </p:blipFill>
            <p:spPr>
              <a:xfrm>
                <a:off x="4089752" y="2828798"/>
                <a:ext cx="2588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1" name="Ink 70">
                <a:extLst>
                  <a:ext uri="{FF2B5EF4-FFF2-40B4-BE49-F238E27FC236}">
                    <a16:creationId xmlns:a16="http://schemas.microsoft.com/office/drawing/2014/main" id="{B3C9B6A5-777E-4EA2-AD45-9B04E45243AB}"/>
                  </a:ext>
                </a:extLst>
              </p14:cNvPr>
              <p14:cNvContentPartPr/>
              <p14:nvPr/>
            </p14:nvContentPartPr>
            <p14:xfrm>
              <a:off x="6042752" y="2525318"/>
              <a:ext cx="61560" cy="1241280"/>
            </p14:xfrm>
          </p:contentPart>
        </mc:Choice>
        <mc:Fallback>
          <p:pic>
            <p:nvPicPr>
              <p:cNvPr id="71" name="Ink 70">
                <a:extLst>
                  <a:ext uri="{FF2B5EF4-FFF2-40B4-BE49-F238E27FC236}">
                    <a16:creationId xmlns:a16="http://schemas.microsoft.com/office/drawing/2014/main" id="{B3C9B6A5-777E-4EA2-AD45-9B04E45243AB}"/>
                  </a:ext>
                </a:extLst>
              </p:cNvPr>
              <p:cNvPicPr/>
              <p:nvPr/>
            </p:nvPicPr>
            <p:blipFill>
              <a:blip r:embed="rId47"/>
              <a:stretch>
                <a:fillRect/>
              </a:stretch>
            </p:blipFill>
            <p:spPr>
              <a:xfrm>
                <a:off x="5989112" y="2417318"/>
                <a:ext cx="169200" cy="145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4" name="Ink 73">
                <a:extLst>
                  <a:ext uri="{FF2B5EF4-FFF2-40B4-BE49-F238E27FC236}">
                    <a16:creationId xmlns:a16="http://schemas.microsoft.com/office/drawing/2014/main" id="{22B3E871-1291-4001-8AAF-264E4ADE4BE6}"/>
                  </a:ext>
                </a:extLst>
              </p14:cNvPr>
              <p14:cNvContentPartPr/>
              <p14:nvPr/>
            </p14:nvContentPartPr>
            <p14:xfrm>
              <a:off x="7445312" y="2629718"/>
              <a:ext cx="403560" cy="349560"/>
            </p14:xfrm>
          </p:contentPart>
        </mc:Choice>
        <mc:Fallback>
          <p:pic>
            <p:nvPicPr>
              <p:cNvPr id="74" name="Ink 73">
                <a:extLst>
                  <a:ext uri="{FF2B5EF4-FFF2-40B4-BE49-F238E27FC236}">
                    <a16:creationId xmlns:a16="http://schemas.microsoft.com/office/drawing/2014/main" id="{22B3E871-1291-4001-8AAF-264E4ADE4BE6}"/>
                  </a:ext>
                </a:extLst>
              </p:cNvPr>
              <p:cNvPicPr/>
              <p:nvPr/>
            </p:nvPicPr>
            <p:blipFill>
              <a:blip r:embed="rId49"/>
              <a:stretch>
                <a:fillRect/>
              </a:stretch>
            </p:blipFill>
            <p:spPr>
              <a:xfrm>
                <a:off x="7436672" y="2621078"/>
                <a:ext cx="4212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5" name="Ink 84">
                <a:extLst>
                  <a:ext uri="{FF2B5EF4-FFF2-40B4-BE49-F238E27FC236}">
                    <a16:creationId xmlns:a16="http://schemas.microsoft.com/office/drawing/2014/main" id="{967BE326-12E5-4D03-A439-1BF7C96B05FF}"/>
                  </a:ext>
                </a:extLst>
              </p14:cNvPr>
              <p14:cNvContentPartPr/>
              <p14:nvPr/>
            </p14:nvContentPartPr>
            <p14:xfrm>
              <a:off x="8060192" y="3676238"/>
              <a:ext cx="189720" cy="190800"/>
            </p14:xfrm>
          </p:contentPart>
        </mc:Choice>
        <mc:Fallback>
          <p:pic>
            <p:nvPicPr>
              <p:cNvPr id="85" name="Ink 84">
                <a:extLst>
                  <a:ext uri="{FF2B5EF4-FFF2-40B4-BE49-F238E27FC236}">
                    <a16:creationId xmlns:a16="http://schemas.microsoft.com/office/drawing/2014/main" id="{967BE326-12E5-4D03-A439-1BF7C96B05FF}"/>
                  </a:ext>
                </a:extLst>
              </p:cNvPr>
              <p:cNvPicPr/>
              <p:nvPr/>
            </p:nvPicPr>
            <p:blipFill>
              <a:blip r:embed="rId51"/>
              <a:stretch>
                <a:fillRect/>
              </a:stretch>
            </p:blipFill>
            <p:spPr>
              <a:xfrm>
                <a:off x="8051192" y="3667238"/>
                <a:ext cx="2073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0" name="Ink 89">
                <a:extLst>
                  <a:ext uri="{FF2B5EF4-FFF2-40B4-BE49-F238E27FC236}">
                    <a16:creationId xmlns:a16="http://schemas.microsoft.com/office/drawing/2014/main" id="{13928D84-5707-4FBB-9B11-0194611C6266}"/>
                  </a:ext>
                </a:extLst>
              </p14:cNvPr>
              <p14:cNvContentPartPr/>
              <p14:nvPr/>
            </p14:nvContentPartPr>
            <p14:xfrm>
              <a:off x="9361232" y="4364198"/>
              <a:ext cx="15840" cy="14760"/>
            </p14:xfrm>
          </p:contentPart>
        </mc:Choice>
        <mc:Fallback>
          <p:pic>
            <p:nvPicPr>
              <p:cNvPr id="90" name="Ink 89">
                <a:extLst>
                  <a:ext uri="{FF2B5EF4-FFF2-40B4-BE49-F238E27FC236}">
                    <a16:creationId xmlns:a16="http://schemas.microsoft.com/office/drawing/2014/main" id="{13928D84-5707-4FBB-9B11-0194611C6266}"/>
                  </a:ext>
                </a:extLst>
              </p:cNvPr>
              <p:cNvPicPr/>
              <p:nvPr/>
            </p:nvPicPr>
            <p:blipFill>
              <a:blip r:embed="rId53"/>
              <a:stretch>
                <a:fillRect/>
              </a:stretch>
            </p:blipFill>
            <p:spPr>
              <a:xfrm>
                <a:off x="9352592" y="4355198"/>
                <a:ext cx="334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1" name="Ink 90">
                <a:extLst>
                  <a:ext uri="{FF2B5EF4-FFF2-40B4-BE49-F238E27FC236}">
                    <a16:creationId xmlns:a16="http://schemas.microsoft.com/office/drawing/2014/main" id="{CFBC5ECE-264C-4632-88A8-A1E912CA7512}"/>
                  </a:ext>
                </a:extLst>
              </p14:cNvPr>
              <p14:cNvContentPartPr/>
              <p14:nvPr/>
            </p14:nvContentPartPr>
            <p14:xfrm>
              <a:off x="8857952" y="4093838"/>
              <a:ext cx="317520" cy="323280"/>
            </p14:xfrm>
          </p:contentPart>
        </mc:Choice>
        <mc:Fallback>
          <p:pic>
            <p:nvPicPr>
              <p:cNvPr id="91" name="Ink 90">
                <a:extLst>
                  <a:ext uri="{FF2B5EF4-FFF2-40B4-BE49-F238E27FC236}">
                    <a16:creationId xmlns:a16="http://schemas.microsoft.com/office/drawing/2014/main" id="{CFBC5ECE-264C-4632-88A8-A1E912CA7512}"/>
                  </a:ext>
                </a:extLst>
              </p:cNvPr>
              <p:cNvPicPr/>
              <p:nvPr/>
            </p:nvPicPr>
            <p:blipFill>
              <a:blip r:embed="rId55"/>
              <a:stretch>
                <a:fillRect/>
              </a:stretch>
            </p:blipFill>
            <p:spPr>
              <a:xfrm>
                <a:off x="8849312" y="4084838"/>
                <a:ext cx="33516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2" name="Ink 91">
                <a:extLst>
                  <a:ext uri="{FF2B5EF4-FFF2-40B4-BE49-F238E27FC236}">
                    <a16:creationId xmlns:a16="http://schemas.microsoft.com/office/drawing/2014/main" id="{973BBAF1-2CE4-4072-853E-984EE49B70FC}"/>
                  </a:ext>
                </a:extLst>
              </p14:cNvPr>
              <p14:cNvContentPartPr/>
              <p14:nvPr/>
            </p14:nvContentPartPr>
            <p14:xfrm>
              <a:off x="8659952" y="3487238"/>
              <a:ext cx="637920" cy="460080"/>
            </p14:xfrm>
          </p:contentPart>
        </mc:Choice>
        <mc:Fallback>
          <p:pic>
            <p:nvPicPr>
              <p:cNvPr id="92" name="Ink 91">
                <a:extLst>
                  <a:ext uri="{FF2B5EF4-FFF2-40B4-BE49-F238E27FC236}">
                    <a16:creationId xmlns:a16="http://schemas.microsoft.com/office/drawing/2014/main" id="{973BBAF1-2CE4-4072-853E-984EE49B70FC}"/>
                  </a:ext>
                </a:extLst>
              </p:cNvPr>
              <p:cNvPicPr/>
              <p:nvPr/>
            </p:nvPicPr>
            <p:blipFill>
              <a:blip r:embed="rId57"/>
              <a:stretch>
                <a:fillRect/>
              </a:stretch>
            </p:blipFill>
            <p:spPr>
              <a:xfrm>
                <a:off x="8651312" y="3478238"/>
                <a:ext cx="65556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3" name="Ink 92">
                <a:extLst>
                  <a:ext uri="{FF2B5EF4-FFF2-40B4-BE49-F238E27FC236}">
                    <a16:creationId xmlns:a16="http://schemas.microsoft.com/office/drawing/2014/main" id="{783DEE05-FA7F-42FA-BFA3-24DD811FE92B}"/>
                  </a:ext>
                </a:extLst>
              </p14:cNvPr>
              <p14:cNvContentPartPr/>
              <p14:nvPr/>
            </p14:nvContentPartPr>
            <p14:xfrm>
              <a:off x="9240632" y="2666438"/>
              <a:ext cx="1640160" cy="510840"/>
            </p14:xfrm>
          </p:contentPart>
        </mc:Choice>
        <mc:Fallback>
          <p:pic>
            <p:nvPicPr>
              <p:cNvPr id="93" name="Ink 92">
                <a:extLst>
                  <a:ext uri="{FF2B5EF4-FFF2-40B4-BE49-F238E27FC236}">
                    <a16:creationId xmlns:a16="http://schemas.microsoft.com/office/drawing/2014/main" id="{783DEE05-FA7F-42FA-BFA3-24DD811FE92B}"/>
                  </a:ext>
                </a:extLst>
              </p:cNvPr>
              <p:cNvPicPr/>
              <p:nvPr/>
            </p:nvPicPr>
            <p:blipFill>
              <a:blip r:embed="rId59"/>
              <a:stretch>
                <a:fillRect/>
              </a:stretch>
            </p:blipFill>
            <p:spPr>
              <a:xfrm>
                <a:off x="9231992" y="2657798"/>
                <a:ext cx="165780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4" name="Ink 93">
                <a:extLst>
                  <a:ext uri="{FF2B5EF4-FFF2-40B4-BE49-F238E27FC236}">
                    <a16:creationId xmlns:a16="http://schemas.microsoft.com/office/drawing/2014/main" id="{B250F912-DCDE-4B18-9CD3-0849C83838BC}"/>
                  </a:ext>
                </a:extLst>
              </p14:cNvPr>
              <p14:cNvContentPartPr/>
              <p14:nvPr/>
            </p14:nvContentPartPr>
            <p14:xfrm>
              <a:off x="7990352" y="2628278"/>
              <a:ext cx="961920" cy="675720"/>
            </p14:xfrm>
          </p:contentPart>
        </mc:Choice>
        <mc:Fallback>
          <p:pic>
            <p:nvPicPr>
              <p:cNvPr id="94" name="Ink 93">
                <a:extLst>
                  <a:ext uri="{FF2B5EF4-FFF2-40B4-BE49-F238E27FC236}">
                    <a16:creationId xmlns:a16="http://schemas.microsoft.com/office/drawing/2014/main" id="{B250F912-DCDE-4B18-9CD3-0849C83838BC}"/>
                  </a:ext>
                </a:extLst>
              </p:cNvPr>
              <p:cNvPicPr/>
              <p:nvPr/>
            </p:nvPicPr>
            <p:blipFill>
              <a:blip r:embed="rId61"/>
              <a:stretch>
                <a:fillRect/>
              </a:stretch>
            </p:blipFill>
            <p:spPr>
              <a:xfrm>
                <a:off x="7981709" y="2619278"/>
                <a:ext cx="979567" cy="693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5" name="Ink 94">
                <a:extLst>
                  <a:ext uri="{FF2B5EF4-FFF2-40B4-BE49-F238E27FC236}">
                    <a16:creationId xmlns:a16="http://schemas.microsoft.com/office/drawing/2014/main" id="{71DE3813-6CFC-45C1-A852-D5E4966978C7}"/>
                  </a:ext>
                </a:extLst>
              </p14:cNvPr>
              <p14:cNvContentPartPr/>
              <p14:nvPr/>
            </p14:nvContentPartPr>
            <p14:xfrm>
              <a:off x="6789392" y="2587598"/>
              <a:ext cx="478440" cy="416160"/>
            </p14:xfrm>
          </p:contentPart>
        </mc:Choice>
        <mc:Fallback>
          <p:pic>
            <p:nvPicPr>
              <p:cNvPr id="95" name="Ink 94">
                <a:extLst>
                  <a:ext uri="{FF2B5EF4-FFF2-40B4-BE49-F238E27FC236}">
                    <a16:creationId xmlns:a16="http://schemas.microsoft.com/office/drawing/2014/main" id="{71DE3813-6CFC-45C1-A852-D5E4966978C7}"/>
                  </a:ext>
                </a:extLst>
              </p:cNvPr>
              <p:cNvPicPr/>
              <p:nvPr/>
            </p:nvPicPr>
            <p:blipFill>
              <a:blip r:embed="rId63"/>
              <a:stretch>
                <a:fillRect/>
              </a:stretch>
            </p:blipFill>
            <p:spPr>
              <a:xfrm>
                <a:off x="6780392" y="2578958"/>
                <a:ext cx="4960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6" name="Ink 95">
                <a:extLst>
                  <a:ext uri="{FF2B5EF4-FFF2-40B4-BE49-F238E27FC236}">
                    <a16:creationId xmlns:a16="http://schemas.microsoft.com/office/drawing/2014/main" id="{9E9A829D-DC2C-435D-914A-22944386FF08}"/>
                  </a:ext>
                </a:extLst>
              </p14:cNvPr>
              <p14:cNvContentPartPr/>
              <p14:nvPr/>
            </p14:nvContentPartPr>
            <p14:xfrm>
              <a:off x="4891832" y="3243518"/>
              <a:ext cx="559440" cy="307440"/>
            </p14:xfrm>
          </p:contentPart>
        </mc:Choice>
        <mc:Fallback>
          <p:pic>
            <p:nvPicPr>
              <p:cNvPr id="96" name="Ink 95">
                <a:extLst>
                  <a:ext uri="{FF2B5EF4-FFF2-40B4-BE49-F238E27FC236}">
                    <a16:creationId xmlns:a16="http://schemas.microsoft.com/office/drawing/2014/main" id="{9E9A829D-DC2C-435D-914A-22944386FF08}"/>
                  </a:ext>
                </a:extLst>
              </p:cNvPr>
              <p:cNvPicPr/>
              <p:nvPr/>
            </p:nvPicPr>
            <p:blipFill>
              <a:blip r:embed="rId65"/>
              <a:stretch>
                <a:fillRect/>
              </a:stretch>
            </p:blipFill>
            <p:spPr>
              <a:xfrm>
                <a:off x="4883192" y="3234518"/>
                <a:ext cx="5770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7" name="Ink 96">
                <a:extLst>
                  <a:ext uri="{FF2B5EF4-FFF2-40B4-BE49-F238E27FC236}">
                    <a16:creationId xmlns:a16="http://schemas.microsoft.com/office/drawing/2014/main" id="{5BA7C6CB-7A0F-4781-B55C-0797F5B3F4DD}"/>
                  </a:ext>
                </a:extLst>
              </p14:cNvPr>
              <p14:cNvContentPartPr/>
              <p14:nvPr/>
            </p14:nvContentPartPr>
            <p14:xfrm>
              <a:off x="4775192" y="2626838"/>
              <a:ext cx="581400" cy="419760"/>
            </p14:xfrm>
          </p:contentPart>
        </mc:Choice>
        <mc:Fallback>
          <p:pic>
            <p:nvPicPr>
              <p:cNvPr id="97" name="Ink 96">
                <a:extLst>
                  <a:ext uri="{FF2B5EF4-FFF2-40B4-BE49-F238E27FC236}">
                    <a16:creationId xmlns:a16="http://schemas.microsoft.com/office/drawing/2014/main" id="{5BA7C6CB-7A0F-4781-B55C-0797F5B3F4DD}"/>
                  </a:ext>
                </a:extLst>
              </p:cNvPr>
              <p:cNvPicPr/>
              <p:nvPr/>
            </p:nvPicPr>
            <p:blipFill>
              <a:blip r:embed="rId67"/>
              <a:stretch>
                <a:fillRect/>
              </a:stretch>
            </p:blipFill>
            <p:spPr>
              <a:xfrm>
                <a:off x="4766552" y="2617838"/>
                <a:ext cx="59904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a:extLst>
                  <a:ext uri="{FF2B5EF4-FFF2-40B4-BE49-F238E27FC236}">
                    <a16:creationId xmlns:a16="http://schemas.microsoft.com/office/drawing/2014/main" id="{7F298660-E37D-4346-B385-FCC2C8B7DCBE}"/>
                  </a:ext>
                </a:extLst>
              </p14:cNvPr>
              <p14:cNvContentPartPr/>
              <p14:nvPr/>
            </p14:nvContentPartPr>
            <p14:xfrm>
              <a:off x="1762352" y="2731598"/>
              <a:ext cx="1951920" cy="410040"/>
            </p14:xfrm>
          </p:contentPart>
        </mc:Choice>
        <mc:Fallback>
          <p:pic>
            <p:nvPicPr>
              <p:cNvPr id="98" name="Ink 97">
                <a:extLst>
                  <a:ext uri="{FF2B5EF4-FFF2-40B4-BE49-F238E27FC236}">
                    <a16:creationId xmlns:a16="http://schemas.microsoft.com/office/drawing/2014/main" id="{7F298660-E37D-4346-B385-FCC2C8B7DCBE}"/>
                  </a:ext>
                </a:extLst>
              </p:cNvPr>
              <p:cNvPicPr/>
              <p:nvPr/>
            </p:nvPicPr>
            <p:blipFill>
              <a:blip r:embed="rId69"/>
              <a:stretch>
                <a:fillRect/>
              </a:stretch>
            </p:blipFill>
            <p:spPr>
              <a:xfrm>
                <a:off x="1753352" y="2722606"/>
                <a:ext cx="1969560" cy="427665"/>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2" name="Ink 101">
                <a:extLst>
                  <a:ext uri="{FF2B5EF4-FFF2-40B4-BE49-F238E27FC236}">
                    <a16:creationId xmlns:a16="http://schemas.microsoft.com/office/drawing/2014/main" id="{06CBB1D7-27B0-44D8-98C7-F8800EB1ADB5}"/>
                  </a:ext>
                </a:extLst>
              </p14:cNvPr>
              <p14:cNvContentPartPr/>
              <p14:nvPr/>
            </p14:nvContentPartPr>
            <p14:xfrm>
              <a:off x="3184352" y="4828958"/>
              <a:ext cx="172440" cy="255960"/>
            </p14:xfrm>
          </p:contentPart>
        </mc:Choice>
        <mc:Fallback>
          <p:pic>
            <p:nvPicPr>
              <p:cNvPr id="102" name="Ink 101">
                <a:extLst>
                  <a:ext uri="{FF2B5EF4-FFF2-40B4-BE49-F238E27FC236}">
                    <a16:creationId xmlns:a16="http://schemas.microsoft.com/office/drawing/2014/main" id="{06CBB1D7-27B0-44D8-98C7-F8800EB1ADB5}"/>
                  </a:ext>
                </a:extLst>
              </p:cNvPr>
              <p:cNvPicPr/>
              <p:nvPr/>
            </p:nvPicPr>
            <p:blipFill>
              <a:blip r:embed="rId71"/>
              <a:stretch>
                <a:fillRect/>
              </a:stretch>
            </p:blipFill>
            <p:spPr>
              <a:xfrm>
                <a:off x="3175712" y="4819958"/>
                <a:ext cx="190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5" name="Ink 104">
                <a:extLst>
                  <a:ext uri="{FF2B5EF4-FFF2-40B4-BE49-F238E27FC236}">
                    <a16:creationId xmlns:a16="http://schemas.microsoft.com/office/drawing/2014/main" id="{6B8B94A7-7ED1-4D8C-870E-5499E049380B}"/>
                  </a:ext>
                </a:extLst>
              </p14:cNvPr>
              <p14:cNvContentPartPr/>
              <p14:nvPr/>
            </p14:nvContentPartPr>
            <p14:xfrm>
              <a:off x="2213072" y="4759478"/>
              <a:ext cx="213120" cy="546120"/>
            </p14:xfrm>
          </p:contentPart>
        </mc:Choice>
        <mc:Fallback>
          <p:pic>
            <p:nvPicPr>
              <p:cNvPr id="105" name="Ink 104">
                <a:extLst>
                  <a:ext uri="{FF2B5EF4-FFF2-40B4-BE49-F238E27FC236}">
                    <a16:creationId xmlns:a16="http://schemas.microsoft.com/office/drawing/2014/main" id="{6B8B94A7-7ED1-4D8C-870E-5499E049380B}"/>
                  </a:ext>
                </a:extLst>
              </p:cNvPr>
              <p:cNvPicPr/>
              <p:nvPr/>
            </p:nvPicPr>
            <p:blipFill>
              <a:blip r:embed="rId73"/>
              <a:stretch>
                <a:fillRect/>
              </a:stretch>
            </p:blipFill>
            <p:spPr>
              <a:xfrm>
                <a:off x="2204432" y="4750478"/>
                <a:ext cx="23076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6" name="Ink 105">
                <a:extLst>
                  <a:ext uri="{FF2B5EF4-FFF2-40B4-BE49-F238E27FC236}">
                    <a16:creationId xmlns:a16="http://schemas.microsoft.com/office/drawing/2014/main" id="{F7791151-E900-49F0-96EF-7339D002300E}"/>
                  </a:ext>
                </a:extLst>
              </p14:cNvPr>
              <p14:cNvContentPartPr/>
              <p14:nvPr/>
            </p14:nvContentPartPr>
            <p14:xfrm>
              <a:off x="1846952" y="4905638"/>
              <a:ext cx="172440" cy="367200"/>
            </p14:xfrm>
          </p:contentPart>
        </mc:Choice>
        <mc:Fallback>
          <p:pic>
            <p:nvPicPr>
              <p:cNvPr id="106" name="Ink 105">
                <a:extLst>
                  <a:ext uri="{FF2B5EF4-FFF2-40B4-BE49-F238E27FC236}">
                    <a16:creationId xmlns:a16="http://schemas.microsoft.com/office/drawing/2014/main" id="{F7791151-E900-49F0-96EF-7339D002300E}"/>
                  </a:ext>
                </a:extLst>
              </p:cNvPr>
              <p:cNvPicPr/>
              <p:nvPr/>
            </p:nvPicPr>
            <p:blipFill>
              <a:blip r:embed="rId75"/>
              <a:stretch>
                <a:fillRect/>
              </a:stretch>
            </p:blipFill>
            <p:spPr>
              <a:xfrm>
                <a:off x="1838312" y="4896638"/>
                <a:ext cx="1900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7" name="Ink 106">
                <a:extLst>
                  <a:ext uri="{FF2B5EF4-FFF2-40B4-BE49-F238E27FC236}">
                    <a16:creationId xmlns:a16="http://schemas.microsoft.com/office/drawing/2014/main" id="{ED3FA0B3-0743-49D9-82EC-0C095A1645D5}"/>
                  </a:ext>
                </a:extLst>
              </p14:cNvPr>
              <p14:cNvContentPartPr/>
              <p14:nvPr/>
            </p14:nvContentPartPr>
            <p14:xfrm>
              <a:off x="4325912" y="4995278"/>
              <a:ext cx="126000" cy="119880"/>
            </p14:xfrm>
          </p:contentPart>
        </mc:Choice>
        <mc:Fallback>
          <p:pic>
            <p:nvPicPr>
              <p:cNvPr id="107" name="Ink 106">
                <a:extLst>
                  <a:ext uri="{FF2B5EF4-FFF2-40B4-BE49-F238E27FC236}">
                    <a16:creationId xmlns:a16="http://schemas.microsoft.com/office/drawing/2014/main" id="{ED3FA0B3-0743-49D9-82EC-0C095A1645D5}"/>
                  </a:ext>
                </a:extLst>
              </p:cNvPr>
              <p:cNvPicPr/>
              <p:nvPr/>
            </p:nvPicPr>
            <p:blipFill>
              <a:blip r:embed="rId77"/>
              <a:stretch>
                <a:fillRect/>
              </a:stretch>
            </p:blipFill>
            <p:spPr>
              <a:xfrm>
                <a:off x="4317272" y="4986638"/>
                <a:ext cx="1436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8" name="Ink 107">
                <a:extLst>
                  <a:ext uri="{FF2B5EF4-FFF2-40B4-BE49-F238E27FC236}">
                    <a16:creationId xmlns:a16="http://schemas.microsoft.com/office/drawing/2014/main" id="{D0989043-78EF-4090-9B8D-B43BDAA66673}"/>
                  </a:ext>
                </a:extLst>
              </p14:cNvPr>
              <p14:cNvContentPartPr/>
              <p14:nvPr/>
            </p14:nvContentPartPr>
            <p14:xfrm>
              <a:off x="3482432" y="4736078"/>
              <a:ext cx="398160" cy="539280"/>
            </p14:xfrm>
          </p:contentPart>
        </mc:Choice>
        <mc:Fallback>
          <p:pic>
            <p:nvPicPr>
              <p:cNvPr id="108" name="Ink 107">
                <a:extLst>
                  <a:ext uri="{FF2B5EF4-FFF2-40B4-BE49-F238E27FC236}">
                    <a16:creationId xmlns:a16="http://schemas.microsoft.com/office/drawing/2014/main" id="{D0989043-78EF-4090-9B8D-B43BDAA66673}"/>
                  </a:ext>
                </a:extLst>
              </p:cNvPr>
              <p:cNvPicPr/>
              <p:nvPr/>
            </p:nvPicPr>
            <p:blipFill>
              <a:blip r:embed="rId79"/>
              <a:stretch>
                <a:fillRect/>
              </a:stretch>
            </p:blipFill>
            <p:spPr>
              <a:xfrm>
                <a:off x="3473432" y="4727438"/>
                <a:ext cx="415800" cy="556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9" name="Ink 108">
                <a:extLst>
                  <a:ext uri="{FF2B5EF4-FFF2-40B4-BE49-F238E27FC236}">
                    <a16:creationId xmlns:a16="http://schemas.microsoft.com/office/drawing/2014/main" id="{6E91CC80-5655-4410-BDFD-2BDFAFAA76AB}"/>
                  </a:ext>
                </a:extLst>
              </p14:cNvPr>
              <p14:cNvContentPartPr/>
              <p14:nvPr/>
            </p14:nvContentPartPr>
            <p14:xfrm>
              <a:off x="2739032" y="4774598"/>
              <a:ext cx="287280" cy="326880"/>
            </p14:xfrm>
          </p:contentPart>
        </mc:Choice>
        <mc:Fallback>
          <p:pic>
            <p:nvPicPr>
              <p:cNvPr id="109" name="Ink 108">
                <a:extLst>
                  <a:ext uri="{FF2B5EF4-FFF2-40B4-BE49-F238E27FC236}">
                    <a16:creationId xmlns:a16="http://schemas.microsoft.com/office/drawing/2014/main" id="{6E91CC80-5655-4410-BDFD-2BDFAFAA76AB}"/>
                  </a:ext>
                </a:extLst>
              </p:cNvPr>
              <p:cNvPicPr/>
              <p:nvPr/>
            </p:nvPicPr>
            <p:blipFill>
              <a:blip r:embed="rId81"/>
              <a:stretch>
                <a:fillRect/>
              </a:stretch>
            </p:blipFill>
            <p:spPr>
              <a:xfrm>
                <a:off x="2730392" y="4765958"/>
                <a:ext cx="3049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0" name="Ink 109">
                <a:extLst>
                  <a:ext uri="{FF2B5EF4-FFF2-40B4-BE49-F238E27FC236}">
                    <a16:creationId xmlns:a16="http://schemas.microsoft.com/office/drawing/2014/main" id="{1BA76A80-CC34-4897-BE98-BAE041CC0927}"/>
                  </a:ext>
                </a:extLst>
              </p14:cNvPr>
              <p14:cNvContentPartPr/>
              <p14:nvPr/>
            </p14:nvContentPartPr>
            <p14:xfrm>
              <a:off x="5005952" y="4769198"/>
              <a:ext cx="142200" cy="364680"/>
            </p14:xfrm>
          </p:contentPart>
        </mc:Choice>
        <mc:Fallback>
          <p:pic>
            <p:nvPicPr>
              <p:cNvPr id="110" name="Ink 109">
                <a:extLst>
                  <a:ext uri="{FF2B5EF4-FFF2-40B4-BE49-F238E27FC236}">
                    <a16:creationId xmlns:a16="http://schemas.microsoft.com/office/drawing/2014/main" id="{1BA76A80-CC34-4897-BE98-BAE041CC0927}"/>
                  </a:ext>
                </a:extLst>
              </p:cNvPr>
              <p:cNvPicPr/>
              <p:nvPr/>
            </p:nvPicPr>
            <p:blipFill>
              <a:blip r:embed="rId83"/>
              <a:stretch>
                <a:fillRect/>
              </a:stretch>
            </p:blipFill>
            <p:spPr>
              <a:xfrm>
                <a:off x="4996952" y="4760558"/>
                <a:ext cx="15984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4" name="Ink 113">
                <a:extLst>
                  <a:ext uri="{FF2B5EF4-FFF2-40B4-BE49-F238E27FC236}">
                    <a16:creationId xmlns:a16="http://schemas.microsoft.com/office/drawing/2014/main" id="{55667D01-E9E6-461C-ABB7-9B7FC7114657}"/>
                  </a:ext>
                </a:extLst>
              </p14:cNvPr>
              <p14:cNvContentPartPr/>
              <p14:nvPr/>
            </p14:nvContentPartPr>
            <p14:xfrm>
              <a:off x="5383232" y="4734638"/>
              <a:ext cx="519480" cy="414000"/>
            </p14:xfrm>
          </p:contentPart>
        </mc:Choice>
        <mc:Fallback>
          <p:pic>
            <p:nvPicPr>
              <p:cNvPr id="114" name="Ink 113">
                <a:extLst>
                  <a:ext uri="{FF2B5EF4-FFF2-40B4-BE49-F238E27FC236}">
                    <a16:creationId xmlns:a16="http://schemas.microsoft.com/office/drawing/2014/main" id="{55667D01-E9E6-461C-ABB7-9B7FC7114657}"/>
                  </a:ext>
                </a:extLst>
              </p:cNvPr>
              <p:cNvPicPr/>
              <p:nvPr/>
            </p:nvPicPr>
            <p:blipFill>
              <a:blip r:embed="rId85"/>
              <a:stretch>
                <a:fillRect/>
              </a:stretch>
            </p:blipFill>
            <p:spPr>
              <a:xfrm>
                <a:off x="5374226" y="4725638"/>
                <a:ext cx="537132"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5" name="Ink 114">
                <a:extLst>
                  <a:ext uri="{FF2B5EF4-FFF2-40B4-BE49-F238E27FC236}">
                    <a16:creationId xmlns:a16="http://schemas.microsoft.com/office/drawing/2014/main" id="{E1BF05C5-61B7-479B-8E2C-F8CFD0BA84B2}"/>
                  </a:ext>
                </a:extLst>
              </p14:cNvPr>
              <p14:cNvContentPartPr/>
              <p14:nvPr/>
            </p14:nvContentPartPr>
            <p14:xfrm>
              <a:off x="6098192" y="4877918"/>
              <a:ext cx="218520" cy="228960"/>
            </p14:xfrm>
          </p:contentPart>
        </mc:Choice>
        <mc:Fallback>
          <p:pic>
            <p:nvPicPr>
              <p:cNvPr id="115" name="Ink 114">
                <a:extLst>
                  <a:ext uri="{FF2B5EF4-FFF2-40B4-BE49-F238E27FC236}">
                    <a16:creationId xmlns:a16="http://schemas.microsoft.com/office/drawing/2014/main" id="{E1BF05C5-61B7-479B-8E2C-F8CFD0BA84B2}"/>
                  </a:ext>
                </a:extLst>
              </p:cNvPr>
              <p:cNvPicPr/>
              <p:nvPr/>
            </p:nvPicPr>
            <p:blipFill>
              <a:blip r:embed="rId87"/>
              <a:stretch>
                <a:fillRect/>
              </a:stretch>
            </p:blipFill>
            <p:spPr>
              <a:xfrm>
                <a:off x="6089552" y="4868918"/>
                <a:ext cx="2361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6" name="Ink 115">
                <a:extLst>
                  <a:ext uri="{FF2B5EF4-FFF2-40B4-BE49-F238E27FC236}">
                    <a16:creationId xmlns:a16="http://schemas.microsoft.com/office/drawing/2014/main" id="{A70705C2-FF98-456D-889E-AD6FF7B88C20}"/>
                  </a:ext>
                </a:extLst>
              </p14:cNvPr>
              <p14:cNvContentPartPr/>
              <p14:nvPr/>
            </p14:nvContentPartPr>
            <p14:xfrm>
              <a:off x="6773552" y="4753718"/>
              <a:ext cx="141480" cy="394920"/>
            </p14:xfrm>
          </p:contentPart>
        </mc:Choice>
        <mc:Fallback>
          <p:pic>
            <p:nvPicPr>
              <p:cNvPr id="116" name="Ink 115">
                <a:extLst>
                  <a:ext uri="{FF2B5EF4-FFF2-40B4-BE49-F238E27FC236}">
                    <a16:creationId xmlns:a16="http://schemas.microsoft.com/office/drawing/2014/main" id="{A70705C2-FF98-456D-889E-AD6FF7B88C20}"/>
                  </a:ext>
                </a:extLst>
              </p:cNvPr>
              <p:cNvPicPr/>
              <p:nvPr/>
            </p:nvPicPr>
            <p:blipFill>
              <a:blip r:embed="rId89"/>
              <a:stretch>
                <a:fillRect/>
              </a:stretch>
            </p:blipFill>
            <p:spPr>
              <a:xfrm>
                <a:off x="6764552" y="4744718"/>
                <a:ext cx="1591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9" name="Ink 118">
                <a:extLst>
                  <a:ext uri="{FF2B5EF4-FFF2-40B4-BE49-F238E27FC236}">
                    <a16:creationId xmlns:a16="http://schemas.microsoft.com/office/drawing/2014/main" id="{51B4350E-80AB-4744-9352-1C818432E728}"/>
                  </a:ext>
                </a:extLst>
              </p14:cNvPr>
              <p14:cNvContentPartPr/>
              <p14:nvPr/>
            </p14:nvContentPartPr>
            <p14:xfrm>
              <a:off x="7661312" y="4728878"/>
              <a:ext cx="50760" cy="534240"/>
            </p14:xfrm>
          </p:contentPart>
        </mc:Choice>
        <mc:Fallback>
          <p:pic>
            <p:nvPicPr>
              <p:cNvPr id="119" name="Ink 118">
                <a:extLst>
                  <a:ext uri="{FF2B5EF4-FFF2-40B4-BE49-F238E27FC236}">
                    <a16:creationId xmlns:a16="http://schemas.microsoft.com/office/drawing/2014/main" id="{51B4350E-80AB-4744-9352-1C818432E728}"/>
                  </a:ext>
                </a:extLst>
              </p:cNvPr>
              <p:cNvPicPr/>
              <p:nvPr/>
            </p:nvPicPr>
            <p:blipFill>
              <a:blip r:embed="rId91"/>
              <a:stretch>
                <a:fillRect/>
              </a:stretch>
            </p:blipFill>
            <p:spPr>
              <a:xfrm>
                <a:off x="7652672" y="4720238"/>
                <a:ext cx="6840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3" name="Ink 122">
                <a:extLst>
                  <a:ext uri="{FF2B5EF4-FFF2-40B4-BE49-F238E27FC236}">
                    <a16:creationId xmlns:a16="http://schemas.microsoft.com/office/drawing/2014/main" id="{6090794B-04F6-4C5F-BA95-F867257DC18D}"/>
                  </a:ext>
                </a:extLst>
              </p14:cNvPr>
              <p14:cNvContentPartPr/>
              <p14:nvPr/>
            </p14:nvContentPartPr>
            <p14:xfrm>
              <a:off x="4475672" y="5656238"/>
              <a:ext cx="160920" cy="180000"/>
            </p14:xfrm>
          </p:contentPart>
        </mc:Choice>
        <mc:Fallback>
          <p:pic>
            <p:nvPicPr>
              <p:cNvPr id="123" name="Ink 122">
                <a:extLst>
                  <a:ext uri="{FF2B5EF4-FFF2-40B4-BE49-F238E27FC236}">
                    <a16:creationId xmlns:a16="http://schemas.microsoft.com/office/drawing/2014/main" id="{6090794B-04F6-4C5F-BA95-F867257DC18D}"/>
                  </a:ext>
                </a:extLst>
              </p:cNvPr>
              <p:cNvPicPr/>
              <p:nvPr/>
            </p:nvPicPr>
            <p:blipFill>
              <a:blip r:embed="rId93"/>
              <a:stretch>
                <a:fillRect/>
              </a:stretch>
            </p:blipFill>
            <p:spPr>
              <a:xfrm>
                <a:off x="4467032" y="5647238"/>
                <a:ext cx="1785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4" name="Ink 123">
                <a:extLst>
                  <a:ext uri="{FF2B5EF4-FFF2-40B4-BE49-F238E27FC236}">
                    <a16:creationId xmlns:a16="http://schemas.microsoft.com/office/drawing/2014/main" id="{7DC231DD-08EE-486B-BAD9-1E0C46E7FAA8}"/>
                  </a:ext>
                </a:extLst>
              </p14:cNvPr>
              <p14:cNvContentPartPr/>
              <p14:nvPr/>
            </p14:nvContentPartPr>
            <p14:xfrm>
              <a:off x="7862192" y="4765598"/>
              <a:ext cx="376560" cy="398160"/>
            </p14:xfrm>
          </p:contentPart>
        </mc:Choice>
        <mc:Fallback>
          <p:pic>
            <p:nvPicPr>
              <p:cNvPr id="124" name="Ink 123">
                <a:extLst>
                  <a:ext uri="{FF2B5EF4-FFF2-40B4-BE49-F238E27FC236}">
                    <a16:creationId xmlns:a16="http://schemas.microsoft.com/office/drawing/2014/main" id="{7DC231DD-08EE-486B-BAD9-1E0C46E7FAA8}"/>
                  </a:ext>
                </a:extLst>
              </p:cNvPr>
              <p:cNvPicPr/>
              <p:nvPr/>
            </p:nvPicPr>
            <p:blipFill>
              <a:blip r:embed="rId95"/>
              <a:stretch>
                <a:fillRect/>
              </a:stretch>
            </p:blipFill>
            <p:spPr>
              <a:xfrm>
                <a:off x="7853192" y="4756598"/>
                <a:ext cx="39420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5" name="Ink 124">
                <a:extLst>
                  <a:ext uri="{FF2B5EF4-FFF2-40B4-BE49-F238E27FC236}">
                    <a16:creationId xmlns:a16="http://schemas.microsoft.com/office/drawing/2014/main" id="{C69E2FB1-8E54-418F-8679-8DC4B3CB1DBA}"/>
                  </a:ext>
                </a:extLst>
              </p14:cNvPr>
              <p14:cNvContentPartPr/>
              <p14:nvPr/>
            </p14:nvContentPartPr>
            <p14:xfrm>
              <a:off x="7052552" y="4753358"/>
              <a:ext cx="488160" cy="402480"/>
            </p14:xfrm>
          </p:contentPart>
        </mc:Choice>
        <mc:Fallback>
          <p:pic>
            <p:nvPicPr>
              <p:cNvPr id="125" name="Ink 124">
                <a:extLst>
                  <a:ext uri="{FF2B5EF4-FFF2-40B4-BE49-F238E27FC236}">
                    <a16:creationId xmlns:a16="http://schemas.microsoft.com/office/drawing/2014/main" id="{C69E2FB1-8E54-418F-8679-8DC4B3CB1DBA}"/>
                  </a:ext>
                </a:extLst>
              </p:cNvPr>
              <p:cNvPicPr/>
              <p:nvPr/>
            </p:nvPicPr>
            <p:blipFill>
              <a:blip r:embed="rId97"/>
              <a:stretch>
                <a:fillRect/>
              </a:stretch>
            </p:blipFill>
            <p:spPr>
              <a:xfrm>
                <a:off x="7043906" y="4744358"/>
                <a:ext cx="505813"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29" name="Ink 128">
                <a:extLst>
                  <a:ext uri="{FF2B5EF4-FFF2-40B4-BE49-F238E27FC236}">
                    <a16:creationId xmlns:a16="http://schemas.microsoft.com/office/drawing/2014/main" id="{3AFD30B9-3CFF-4F3B-91A0-100106A4FB06}"/>
                  </a:ext>
                </a:extLst>
              </p14:cNvPr>
              <p14:cNvContentPartPr/>
              <p14:nvPr/>
            </p14:nvContentPartPr>
            <p14:xfrm>
              <a:off x="5210432" y="6124598"/>
              <a:ext cx="186840" cy="333720"/>
            </p14:xfrm>
          </p:contentPart>
        </mc:Choice>
        <mc:Fallback>
          <p:pic>
            <p:nvPicPr>
              <p:cNvPr id="129" name="Ink 128">
                <a:extLst>
                  <a:ext uri="{FF2B5EF4-FFF2-40B4-BE49-F238E27FC236}">
                    <a16:creationId xmlns:a16="http://schemas.microsoft.com/office/drawing/2014/main" id="{3AFD30B9-3CFF-4F3B-91A0-100106A4FB06}"/>
                  </a:ext>
                </a:extLst>
              </p:cNvPr>
              <p:cNvPicPr/>
              <p:nvPr/>
            </p:nvPicPr>
            <p:blipFill>
              <a:blip r:embed="rId99"/>
              <a:stretch>
                <a:fillRect/>
              </a:stretch>
            </p:blipFill>
            <p:spPr>
              <a:xfrm>
                <a:off x="5201432" y="6115958"/>
                <a:ext cx="2044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0" name="Ink 129">
                <a:extLst>
                  <a:ext uri="{FF2B5EF4-FFF2-40B4-BE49-F238E27FC236}">
                    <a16:creationId xmlns:a16="http://schemas.microsoft.com/office/drawing/2014/main" id="{F9DBFA4B-A13E-4459-BE20-609F91891F21}"/>
                  </a:ext>
                </a:extLst>
              </p14:cNvPr>
              <p14:cNvContentPartPr/>
              <p14:nvPr/>
            </p14:nvContentPartPr>
            <p14:xfrm>
              <a:off x="5515712" y="6178598"/>
              <a:ext cx="128160" cy="264240"/>
            </p14:xfrm>
          </p:contentPart>
        </mc:Choice>
        <mc:Fallback>
          <p:pic>
            <p:nvPicPr>
              <p:cNvPr id="130" name="Ink 129">
                <a:extLst>
                  <a:ext uri="{FF2B5EF4-FFF2-40B4-BE49-F238E27FC236}">
                    <a16:creationId xmlns:a16="http://schemas.microsoft.com/office/drawing/2014/main" id="{F9DBFA4B-A13E-4459-BE20-609F91891F21}"/>
                  </a:ext>
                </a:extLst>
              </p:cNvPr>
              <p:cNvPicPr/>
              <p:nvPr/>
            </p:nvPicPr>
            <p:blipFill>
              <a:blip r:embed="rId101"/>
              <a:stretch>
                <a:fillRect/>
              </a:stretch>
            </p:blipFill>
            <p:spPr>
              <a:xfrm>
                <a:off x="5506712" y="6169598"/>
                <a:ext cx="1458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31" name="Ink 130">
                <a:extLst>
                  <a:ext uri="{FF2B5EF4-FFF2-40B4-BE49-F238E27FC236}">
                    <a16:creationId xmlns:a16="http://schemas.microsoft.com/office/drawing/2014/main" id="{327F3333-8DC7-4E3E-A53D-2491369170F8}"/>
                  </a:ext>
                </a:extLst>
              </p14:cNvPr>
              <p14:cNvContentPartPr/>
              <p14:nvPr/>
            </p14:nvContentPartPr>
            <p14:xfrm>
              <a:off x="6012152" y="5724638"/>
              <a:ext cx="188280" cy="248040"/>
            </p14:xfrm>
          </p:contentPart>
        </mc:Choice>
        <mc:Fallback>
          <p:pic>
            <p:nvPicPr>
              <p:cNvPr id="131" name="Ink 130">
                <a:extLst>
                  <a:ext uri="{FF2B5EF4-FFF2-40B4-BE49-F238E27FC236}">
                    <a16:creationId xmlns:a16="http://schemas.microsoft.com/office/drawing/2014/main" id="{327F3333-8DC7-4E3E-A53D-2491369170F8}"/>
                  </a:ext>
                </a:extLst>
              </p:cNvPr>
              <p:cNvPicPr/>
              <p:nvPr/>
            </p:nvPicPr>
            <p:blipFill>
              <a:blip r:embed="rId103"/>
              <a:stretch>
                <a:fillRect/>
              </a:stretch>
            </p:blipFill>
            <p:spPr>
              <a:xfrm>
                <a:off x="6003512" y="5715638"/>
                <a:ext cx="2059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39" name="Ink 138">
                <a:extLst>
                  <a:ext uri="{FF2B5EF4-FFF2-40B4-BE49-F238E27FC236}">
                    <a16:creationId xmlns:a16="http://schemas.microsoft.com/office/drawing/2014/main" id="{E1A1350D-5977-4F7F-B529-65981092EB1C}"/>
                  </a:ext>
                </a:extLst>
              </p14:cNvPr>
              <p14:cNvContentPartPr/>
              <p14:nvPr/>
            </p14:nvContentPartPr>
            <p14:xfrm>
              <a:off x="7655192" y="5672438"/>
              <a:ext cx="151200" cy="171000"/>
            </p14:xfrm>
          </p:contentPart>
        </mc:Choice>
        <mc:Fallback>
          <p:pic>
            <p:nvPicPr>
              <p:cNvPr id="139" name="Ink 138">
                <a:extLst>
                  <a:ext uri="{FF2B5EF4-FFF2-40B4-BE49-F238E27FC236}">
                    <a16:creationId xmlns:a16="http://schemas.microsoft.com/office/drawing/2014/main" id="{E1A1350D-5977-4F7F-B529-65981092EB1C}"/>
                  </a:ext>
                </a:extLst>
              </p:cNvPr>
              <p:cNvPicPr/>
              <p:nvPr/>
            </p:nvPicPr>
            <p:blipFill>
              <a:blip r:embed="rId105"/>
              <a:stretch>
                <a:fillRect/>
              </a:stretch>
            </p:blipFill>
            <p:spPr>
              <a:xfrm>
                <a:off x="7646192" y="5663438"/>
                <a:ext cx="168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45" name="Ink 144">
                <a:extLst>
                  <a:ext uri="{FF2B5EF4-FFF2-40B4-BE49-F238E27FC236}">
                    <a16:creationId xmlns:a16="http://schemas.microsoft.com/office/drawing/2014/main" id="{792CA7A9-6B57-4FEE-B8B8-3206B272D63F}"/>
                  </a:ext>
                </a:extLst>
              </p14:cNvPr>
              <p14:cNvContentPartPr/>
              <p14:nvPr/>
            </p14:nvContentPartPr>
            <p14:xfrm>
              <a:off x="8167472" y="5524478"/>
              <a:ext cx="673560" cy="614520"/>
            </p14:xfrm>
          </p:contentPart>
        </mc:Choice>
        <mc:Fallback>
          <p:pic>
            <p:nvPicPr>
              <p:cNvPr id="145" name="Ink 144">
                <a:extLst>
                  <a:ext uri="{FF2B5EF4-FFF2-40B4-BE49-F238E27FC236}">
                    <a16:creationId xmlns:a16="http://schemas.microsoft.com/office/drawing/2014/main" id="{792CA7A9-6B57-4FEE-B8B8-3206B272D63F}"/>
                  </a:ext>
                </a:extLst>
              </p:cNvPr>
              <p:cNvPicPr/>
              <p:nvPr/>
            </p:nvPicPr>
            <p:blipFill>
              <a:blip r:embed="rId107"/>
              <a:stretch>
                <a:fillRect/>
              </a:stretch>
            </p:blipFill>
            <p:spPr>
              <a:xfrm>
                <a:off x="8158832" y="5515478"/>
                <a:ext cx="691200" cy="632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46" name="Ink 145">
                <a:extLst>
                  <a:ext uri="{FF2B5EF4-FFF2-40B4-BE49-F238E27FC236}">
                    <a16:creationId xmlns:a16="http://schemas.microsoft.com/office/drawing/2014/main" id="{F53B52FD-14E0-4B45-A370-5BB03B973F91}"/>
                  </a:ext>
                </a:extLst>
              </p14:cNvPr>
              <p14:cNvContentPartPr/>
              <p14:nvPr/>
            </p14:nvContentPartPr>
            <p14:xfrm>
              <a:off x="5166512" y="5487758"/>
              <a:ext cx="548640" cy="447840"/>
            </p14:xfrm>
          </p:contentPart>
        </mc:Choice>
        <mc:Fallback>
          <p:pic>
            <p:nvPicPr>
              <p:cNvPr id="146" name="Ink 145">
                <a:extLst>
                  <a:ext uri="{FF2B5EF4-FFF2-40B4-BE49-F238E27FC236}">
                    <a16:creationId xmlns:a16="http://schemas.microsoft.com/office/drawing/2014/main" id="{F53B52FD-14E0-4B45-A370-5BB03B973F91}"/>
                  </a:ext>
                </a:extLst>
              </p:cNvPr>
              <p:cNvPicPr/>
              <p:nvPr/>
            </p:nvPicPr>
            <p:blipFill>
              <a:blip r:embed="rId109"/>
              <a:stretch>
                <a:fillRect/>
              </a:stretch>
            </p:blipFill>
            <p:spPr>
              <a:xfrm>
                <a:off x="5157872" y="5479118"/>
                <a:ext cx="56628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7" name="Ink 146">
                <a:extLst>
                  <a:ext uri="{FF2B5EF4-FFF2-40B4-BE49-F238E27FC236}">
                    <a16:creationId xmlns:a16="http://schemas.microsoft.com/office/drawing/2014/main" id="{682CF4B5-F282-4A90-88BC-3D41CCA91DC6}"/>
                  </a:ext>
                </a:extLst>
              </p14:cNvPr>
              <p14:cNvContentPartPr/>
              <p14:nvPr/>
            </p14:nvContentPartPr>
            <p14:xfrm>
              <a:off x="6650432" y="6054038"/>
              <a:ext cx="407880" cy="369000"/>
            </p14:xfrm>
          </p:contentPart>
        </mc:Choice>
        <mc:Fallback>
          <p:pic>
            <p:nvPicPr>
              <p:cNvPr id="147" name="Ink 146">
                <a:extLst>
                  <a:ext uri="{FF2B5EF4-FFF2-40B4-BE49-F238E27FC236}">
                    <a16:creationId xmlns:a16="http://schemas.microsoft.com/office/drawing/2014/main" id="{682CF4B5-F282-4A90-88BC-3D41CCA91DC6}"/>
                  </a:ext>
                </a:extLst>
              </p:cNvPr>
              <p:cNvPicPr/>
              <p:nvPr/>
            </p:nvPicPr>
            <p:blipFill>
              <a:blip r:embed="rId111"/>
              <a:stretch>
                <a:fillRect/>
              </a:stretch>
            </p:blipFill>
            <p:spPr>
              <a:xfrm>
                <a:off x="6641432" y="6045038"/>
                <a:ext cx="4255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48" name="Ink 147">
                <a:extLst>
                  <a:ext uri="{FF2B5EF4-FFF2-40B4-BE49-F238E27FC236}">
                    <a16:creationId xmlns:a16="http://schemas.microsoft.com/office/drawing/2014/main" id="{600B970B-EC17-4D33-9EF7-614CDFB6EA36}"/>
                  </a:ext>
                </a:extLst>
              </p14:cNvPr>
              <p14:cNvContentPartPr/>
              <p14:nvPr/>
            </p14:nvContentPartPr>
            <p14:xfrm>
              <a:off x="6688592" y="5517638"/>
              <a:ext cx="474840" cy="412560"/>
            </p14:xfrm>
          </p:contentPart>
        </mc:Choice>
        <mc:Fallback>
          <p:pic>
            <p:nvPicPr>
              <p:cNvPr id="148" name="Ink 147">
                <a:extLst>
                  <a:ext uri="{FF2B5EF4-FFF2-40B4-BE49-F238E27FC236}">
                    <a16:creationId xmlns:a16="http://schemas.microsoft.com/office/drawing/2014/main" id="{600B970B-EC17-4D33-9EF7-614CDFB6EA36}"/>
                  </a:ext>
                </a:extLst>
              </p:cNvPr>
              <p:cNvPicPr/>
              <p:nvPr/>
            </p:nvPicPr>
            <p:blipFill>
              <a:blip r:embed="rId113"/>
              <a:stretch>
                <a:fillRect/>
              </a:stretch>
            </p:blipFill>
            <p:spPr>
              <a:xfrm>
                <a:off x="6679952" y="5508998"/>
                <a:ext cx="492480" cy="430200"/>
              </a:xfrm>
              <a:prstGeom prst="rect">
                <a:avLst/>
              </a:prstGeom>
            </p:spPr>
          </p:pic>
        </mc:Fallback>
      </mc:AlternateContent>
    </p:spTree>
    <p:extLst>
      <p:ext uri="{BB962C8B-B14F-4D97-AF65-F5344CB8AC3E}">
        <p14:creationId xmlns:p14="http://schemas.microsoft.com/office/powerpoint/2010/main" val="267248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701D5CE-1AC8-49F0-AA53-0C81AA4F4366}"/>
                  </a:ext>
                </a:extLst>
              </p14:cNvPr>
              <p14:cNvContentPartPr/>
              <p14:nvPr/>
            </p14:nvContentPartPr>
            <p14:xfrm>
              <a:off x="984752" y="382958"/>
              <a:ext cx="320040" cy="226440"/>
            </p14:xfrm>
          </p:contentPart>
        </mc:Choice>
        <mc:Fallback>
          <p:pic>
            <p:nvPicPr>
              <p:cNvPr id="4" name="Ink 3">
                <a:extLst>
                  <a:ext uri="{FF2B5EF4-FFF2-40B4-BE49-F238E27FC236}">
                    <a16:creationId xmlns:a16="http://schemas.microsoft.com/office/drawing/2014/main" id="{A701D5CE-1AC8-49F0-AA53-0C81AA4F4366}"/>
                  </a:ext>
                </a:extLst>
              </p:cNvPr>
              <p:cNvPicPr/>
              <p:nvPr/>
            </p:nvPicPr>
            <p:blipFill>
              <a:blip r:embed="rId3"/>
              <a:stretch>
                <a:fillRect/>
              </a:stretch>
            </p:blipFill>
            <p:spPr>
              <a:xfrm>
                <a:off x="976112" y="374318"/>
                <a:ext cx="3376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99C33B4C-5ECB-4EC3-B57A-1F716E584173}"/>
                  </a:ext>
                </a:extLst>
              </p14:cNvPr>
              <p14:cNvContentPartPr/>
              <p14:nvPr/>
            </p14:nvContentPartPr>
            <p14:xfrm>
              <a:off x="4088312" y="274598"/>
              <a:ext cx="408240" cy="290520"/>
            </p14:xfrm>
          </p:contentPart>
        </mc:Choice>
        <mc:Fallback>
          <p:pic>
            <p:nvPicPr>
              <p:cNvPr id="13" name="Ink 12">
                <a:extLst>
                  <a:ext uri="{FF2B5EF4-FFF2-40B4-BE49-F238E27FC236}">
                    <a16:creationId xmlns:a16="http://schemas.microsoft.com/office/drawing/2014/main" id="{99C33B4C-5ECB-4EC3-B57A-1F716E584173}"/>
                  </a:ext>
                </a:extLst>
              </p:cNvPr>
              <p:cNvPicPr/>
              <p:nvPr/>
            </p:nvPicPr>
            <p:blipFill>
              <a:blip r:embed="rId5"/>
              <a:stretch>
                <a:fillRect/>
              </a:stretch>
            </p:blipFill>
            <p:spPr>
              <a:xfrm>
                <a:off x="4079672" y="265598"/>
                <a:ext cx="4258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4CDAB138-AAD3-465D-BA64-C393D0F01728}"/>
                  </a:ext>
                </a:extLst>
              </p14:cNvPr>
              <p14:cNvContentPartPr/>
              <p14:nvPr/>
            </p14:nvContentPartPr>
            <p14:xfrm>
              <a:off x="3375872" y="222038"/>
              <a:ext cx="389160" cy="631080"/>
            </p14:xfrm>
          </p:contentPart>
        </mc:Choice>
        <mc:Fallback>
          <p:pic>
            <p:nvPicPr>
              <p:cNvPr id="14" name="Ink 13">
                <a:extLst>
                  <a:ext uri="{FF2B5EF4-FFF2-40B4-BE49-F238E27FC236}">
                    <a16:creationId xmlns:a16="http://schemas.microsoft.com/office/drawing/2014/main" id="{4CDAB138-AAD3-465D-BA64-C393D0F01728}"/>
                  </a:ext>
                </a:extLst>
              </p:cNvPr>
              <p:cNvPicPr/>
              <p:nvPr/>
            </p:nvPicPr>
            <p:blipFill>
              <a:blip r:embed="rId7"/>
              <a:stretch>
                <a:fillRect/>
              </a:stretch>
            </p:blipFill>
            <p:spPr>
              <a:xfrm>
                <a:off x="3366872" y="213038"/>
                <a:ext cx="406800" cy="648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24128DBA-37D8-4D9D-B0D0-8032D9149AD4}"/>
                  </a:ext>
                </a:extLst>
              </p14:cNvPr>
              <p14:cNvContentPartPr/>
              <p14:nvPr/>
            </p14:nvContentPartPr>
            <p14:xfrm>
              <a:off x="1728512" y="314918"/>
              <a:ext cx="1334160" cy="433440"/>
            </p14:xfrm>
          </p:contentPart>
        </mc:Choice>
        <mc:Fallback>
          <p:pic>
            <p:nvPicPr>
              <p:cNvPr id="15" name="Ink 14">
                <a:extLst>
                  <a:ext uri="{FF2B5EF4-FFF2-40B4-BE49-F238E27FC236}">
                    <a16:creationId xmlns:a16="http://schemas.microsoft.com/office/drawing/2014/main" id="{24128DBA-37D8-4D9D-B0D0-8032D9149AD4}"/>
                  </a:ext>
                </a:extLst>
              </p:cNvPr>
              <p:cNvPicPr/>
              <p:nvPr/>
            </p:nvPicPr>
            <p:blipFill>
              <a:blip r:embed="rId9"/>
              <a:stretch>
                <a:fillRect/>
              </a:stretch>
            </p:blipFill>
            <p:spPr>
              <a:xfrm>
                <a:off x="1719512" y="306271"/>
                <a:ext cx="1351800" cy="45109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A06EDD8C-6FCD-4D99-BDA2-FBF346A7CBDD}"/>
                  </a:ext>
                </a:extLst>
              </p14:cNvPr>
              <p14:cNvContentPartPr/>
              <p14:nvPr/>
            </p14:nvContentPartPr>
            <p14:xfrm>
              <a:off x="411632" y="290438"/>
              <a:ext cx="417240" cy="318600"/>
            </p14:xfrm>
          </p:contentPart>
        </mc:Choice>
        <mc:Fallback>
          <p:pic>
            <p:nvPicPr>
              <p:cNvPr id="16" name="Ink 15">
                <a:extLst>
                  <a:ext uri="{FF2B5EF4-FFF2-40B4-BE49-F238E27FC236}">
                    <a16:creationId xmlns:a16="http://schemas.microsoft.com/office/drawing/2014/main" id="{A06EDD8C-6FCD-4D99-BDA2-FBF346A7CBDD}"/>
                  </a:ext>
                </a:extLst>
              </p:cNvPr>
              <p:cNvPicPr/>
              <p:nvPr/>
            </p:nvPicPr>
            <p:blipFill>
              <a:blip r:embed="rId11"/>
              <a:stretch>
                <a:fillRect/>
              </a:stretch>
            </p:blipFill>
            <p:spPr>
              <a:xfrm>
                <a:off x="402632" y="281438"/>
                <a:ext cx="4348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98766098-23C2-4561-8E67-F58791272D0A}"/>
                  </a:ext>
                </a:extLst>
              </p14:cNvPr>
              <p14:cNvContentPartPr/>
              <p14:nvPr/>
            </p14:nvContentPartPr>
            <p14:xfrm>
              <a:off x="7073792" y="240758"/>
              <a:ext cx="149040" cy="313200"/>
            </p14:xfrm>
          </p:contentPart>
        </mc:Choice>
        <mc:Fallback>
          <p:pic>
            <p:nvPicPr>
              <p:cNvPr id="25" name="Ink 24">
                <a:extLst>
                  <a:ext uri="{FF2B5EF4-FFF2-40B4-BE49-F238E27FC236}">
                    <a16:creationId xmlns:a16="http://schemas.microsoft.com/office/drawing/2014/main" id="{98766098-23C2-4561-8E67-F58791272D0A}"/>
                  </a:ext>
                </a:extLst>
              </p:cNvPr>
              <p:cNvPicPr/>
              <p:nvPr/>
            </p:nvPicPr>
            <p:blipFill>
              <a:blip r:embed="rId13"/>
              <a:stretch>
                <a:fillRect/>
              </a:stretch>
            </p:blipFill>
            <p:spPr>
              <a:xfrm>
                <a:off x="7065152" y="231758"/>
                <a:ext cx="1666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859193F5-CE10-4D26-883F-F0DD753ACD2C}"/>
                  </a:ext>
                </a:extLst>
              </p14:cNvPr>
              <p14:cNvContentPartPr/>
              <p14:nvPr/>
            </p14:nvContentPartPr>
            <p14:xfrm>
              <a:off x="8781992" y="238238"/>
              <a:ext cx="761040" cy="341280"/>
            </p14:xfrm>
          </p:contentPart>
        </mc:Choice>
        <mc:Fallback>
          <p:pic>
            <p:nvPicPr>
              <p:cNvPr id="33" name="Ink 32">
                <a:extLst>
                  <a:ext uri="{FF2B5EF4-FFF2-40B4-BE49-F238E27FC236}">
                    <a16:creationId xmlns:a16="http://schemas.microsoft.com/office/drawing/2014/main" id="{859193F5-CE10-4D26-883F-F0DD753ACD2C}"/>
                  </a:ext>
                </a:extLst>
              </p:cNvPr>
              <p:cNvPicPr/>
              <p:nvPr/>
            </p:nvPicPr>
            <p:blipFill>
              <a:blip r:embed="rId15"/>
              <a:stretch>
                <a:fillRect/>
              </a:stretch>
            </p:blipFill>
            <p:spPr>
              <a:xfrm>
                <a:off x="8772996" y="229598"/>
                <a:ext cx="778672"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B718CC3D-A96A-4E83-AC9F-923D642F7BCA}"/>
                  </a:ext>
                </a:extLst>
              </p14:cNvPr>
              <p14:cNvContentPartPr/>
              <p14:nvPr/>
            </p14:nvContentPartPr>
            <p14:xfrm>
              <a:off x="7804592" y="252998"/>
              <a:ext cx="500400" cy="325440"/>
            </p14:xfrm>
          </p:contentPart>
        </mc:Choice>
        <mc:Fallback>
          <p:pic>
            <p:nvPicPr>
              <p:cNvPr id="34" name="Ink 33">
                <a:extLst>
                  <a:ext uri="{FF2B5EF4-FFF2-40B4-BE49-F238E27FC236}">
                    <a16:creationId xmlns:a16="http://schemas.microsoft.com/office/drawing/2014/main" id="{B718CC3D-A96A-4E83-AC9F-923D642F7BCA}"/>
                  </a:ext>
                </a:extLst>
              </p:cNvPr>
              <p:cNvPicPr/>
              <p:nvPr/>
            </p:nvPicPr>
            <p:blipFill>
              <a:blip r:embed="rId17"/>
              <a:stretch>
                <a:fillRect/>
              </a:stretch>
            </p:blipFill>
            <p:spPr>
              <a:xfrm>
                <a:off x="7795946" y="244348"/>
                <a:ext cx="518053" cy="3431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k 34">
                <a:extLst>
                  <a:ext uri="{FF2B5EF4-FFF2-40B4-BE49-F238E27FC236}">
                    <a16:creationId xmlns:a16="http://schemas.microsoft.com/office/drawing/2014/main" id="{85A9860D-C27C-4A29-AC27-677A1FE24EAA}"/>
                  </a:ext>
                </a:extLst>
              </p14:cNvPr>
              <p14:cNvContentPartPr/>
              <p14:nvPr/>
            </p14:nvContentPartPr>
            <p14:xfrm>
              <a:off x="7394192" y="228878"/>
              <a:ext cx="273240" cy="303840"/>
            </p14:xfrm>
          </p:contentPart>
        </mc:Choice>
        <mc:Fallback>
          <p:pic>
            <p:nvPicPr>
              <p:cNvPr id="35" name="Ink 34">
                <a:extLst>
                  <a:ext uri="{FF2B5EF4-FFF2-40B4-BE49-F238E27FC236}">
                    <a16:creationId xmlns:a16="http://schemas.microsoft.com/office/drawing/2014/main" id="{85A9860D-C27C-4A29-AC27-677A1FE24EAA}"/>
                  </a:ext>
                </a:extLst>
              </p:cNvPr>
              <p:cNvPicPr/>
              <p:nvPr/>
            </p:nvPicPr>
            <p:blipFill>
              <a:blip r:embed="rId19"/>
              <a:stretch>
                <a:fillRect/>
              </a:stretch>
            </p:blipFill>
            <p:spPr>
              <a:xfrm>
                <a:off x="7385552" y="220238"/>
                <a:ext cx="2908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k 35">
                <a:extLst>
                  <a:ext uri="{FF2B5EF4-FFF2-40B4-BE49-F238E27FC236}">
                    <a16:creationId xmlns:a16="http://schemas.microsoft.com/office/drawing/2014/main" id="{23FA366E-3552-4C64-8D32-356A31FBFA58}"/>
                  </a:ext>
                </a:extLst>
              </p14:cNvPr>
              <p14:cNvContentPartPr/>
              <p14:nvPr/>
            </p14:nvContentPartPr>
            <p14:xfrm>
              <a:off x="4859792" y="231398"/>
              <a:ext cx="1787760" cy="583200"/>
            </p14:xfrm>
          </p:contentPart>
        </mc:Choice>
        <mc:Fallback>
          <p:pic>
            <p:nvPicPr>
              <p:cNvPr id="36" name="Ink 35">
                <a:extLst>
                  <a:ext uri="{FF2B5EF4-FFF2-40B4-BE49-F238E27FC236}">
                    <a16:creationId xmlns:a16="http://schemas.microsoft.com/office/drawing/2014/main" id="{23FA366E-3552-4C64-8D32-356A31FBFA58}"/>
                  </a:ext>
                </a:extLst>
              </p:cNvPr>
              <p:cNvPicPr/>
              <p:nvPr/>
            </p:nvPicPr>
            <p:blipFill>
              <a:blip r:embed="rId21"/>
              <a:stretch>
                <a:fillRect/>
              </a:stretch>
            </p:blipFill>
            <p:spPr>
              <a:xfrm>
                <a:off x="4850792" y="222398"/>
                <a:ext cx="1805400" cy="600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8" name="Ink 37">
                <a:extLst>
                  <a:ext uri="{FF2B5EF4-FFF2-40B4-BE49-F238E27FC236}">
                    <a16:creationId xmlns:a16="http://schemas.microsoft.com/office/drawing/2014/main" id="{9EED319B-DAAE-4443-A29C-9D0FAF4BC18A}"/>
                  </a:ext>
                </a:extLst>
              </p14:cNvPr>
              <p14:cNvContentPartPr/>
              <p14:nvPr/>
            </p14:nvContentPartPr>
            <p14:xfrm>
              <a:off x="9780632" y="251558"/>
              <a:ext cx="808200" cy="383400"/>
            </p14:xfrm>
          </p:contentPart>
        </mc:Choice>
        <mc:Fallback>
          <p:pic>
            <p:nvPicPr>
              <p:cNvPr id="38" name="Ink 37">
                <a:extLst>
                  <a:ext uri="{FF2B5EF4-FFF2-40B4-BE49-F238E27FC236}">
                    <a16:creationId xmlns:a16="http://schemas.microsoft.com/office/drawing/2014/main" id="{9EED319B-DAAE-4443-A29C-9D0FAF4BC18A}"/>
                  </a:ext>
                </a:extLst>
              </p:cNvPr>
              <p:cNvPicPr/>
              <p:nvPr/>
            </p:nvPicPr>
            <p:blipFill>
              <a:blip r:embed="rId23"/>
              <a:stretch>
                <a:fillRect/>
              </a:stretch>
            </p:blipFill>
            <p:spPr>
              <a:xfrm>
                <a:off x="9771988" y="242918"/>
                <a:ext cx="825848"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Ink 38">
                <a:extLst>
                  <a:ext uri="{FF2B5EF4-FFF2-40B4-BE49-F238E27FC236}">
                    <a16:creationId xmlns:a16="http://schemas.microsoft.com/office/drawing/2014/main" id="{F577A961-0E7D-4D89-8113-7D4381814BC8}"/>
                  </a:ext>
                </a:extLst>
              </p14:cNvPr>
              <p14:cNvContentPartPr/>
              <p14:nvPr/>
            </p14:nvContentPartPr>
            <p14:xfrm>
              <a:off x="10856312" y="289358"/>
              <a:ext cx="1048320" cy="332640"/>
            </p14:xfrm>
          </p:contentPart>
        </mc:Choice>
        <mc:Fallback>
          <p:pic>
            <p:nvPicPr>
              <p:cNvPr id="39" name="Ink 38">
                <a:extLst>
                  <a:ext uri="{FF2B5EF4-FFF2-40B4-BE49-F238E27FC236}">
                    <a16:creationId xmlns:a16="http://schemas.microsoft.com/office/drawing/2014/main" id="{F577A961-0E7D-4D89-8113-7D4381814BC8}"/>
                  </a:ext>
                </a:extLst>
              </p:cNvPr>
              <p:cNvPicPr/>
              <p:nvPr/>
            </p:nvPicPr>
            <p:blipFill>
              <a:blip r:embed="rId25"/>
              <a:stretch>
                <a:fillRect/>
              </a:stretch>
            </p:blipFill>
            <p:spPr>
              <a:xfrm>
                <a:off x="10847312" y="280358"/>
                <a:ext cx="106596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0" name="Ink 49">
                <a:extLst>
                  <a:ext uri="{FF2B5EF4-FFF2-40B4-BE49-F238E27FC236}">
                    <a16:creationId xmlns:a16="http://schemas.microsoft.com/office/drawing/2014/main" id="{ED4AA1A0-76E0-42A2-ABF6-FE9362087377}"/>
                  </a:ext>
                </a:extLst>
              </p14:cNvPr>
              <p14:cNvContentPartPr/>
              <p14:nvPr/>
            </p14:nvContentPartPr>
            <p14:xfrm>
              <a:off x="3374072" y="1047878"/>
              <a:ext cx="653400" cy="261720"/>
            </p14:xfrm>
          </p:contentPart>
        </mc:Choice>
        <mc:Fallback>
          <p:pic>
            <p:nvPicPr>
              <p:cNvPr id="50" name="Ink 49">
                <a:extLst>
                  <a:ext uri="{FF2B5EF4-FFF2-40B4-BE49-F238E27FC236}">
                    <a16:creationId xmlns:a16="http://schemas.microsoft.com/office/drawing/2014/main" id="{ED4AA1A0-76E0-42A2-ABF6-FE9362087377}"/>
                  </a:ext>
                </a:extLst>
              </p:cNvPr>
              <p:cNvPicPr/>
              <p:nvPr/>
            </p:nvPicPr>
            <p:blipFill>
              <a:blip r:embed="rId27"/>
              <a:stretch>
                <a:fillRect/>
              </a:stretch>
            </p:blipFill>
            <p:spPr>
              <a:xfrm>
                <a:off x="3365427" y="1039238"/>
                <a:ext cx="67105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1" name="Ink 50">
                <a:extLst>
                  <a:ext uri="{FF2B5EF4-FFF2-40B4-BE49-F238E27FC236}">
                    <a16:creationId xmlns:a16="http://schemas.microsoft.com/office/drawing/2014/main" id="{0BC6F1C5-2BC3-4434-92FF-50090FF9F8E3}"/>
                  </a:ext>
                </a:extLst>
              </p14:cNvPr>
              <p14:cNvContentPartPr/>
              <p14:nvPr/>
            </p14:nvContentPartPr>
            <p14:xfrm>
              <a:off x="2692592" y="1019078"/>
              <a:ext cx="503640" cy="294480"/>
            </p14:xfrm>
          </p:contentPart>
        </mc:Choice>
        <mc:Fallback>
          <p:pic>
            <p:nvPicPr>
              <p:cNvPr id="51" name="Ink 50">
                <a:extLst>
                  <a:ext uri="{FF2B5EF4-FFF2-40B4-BE49-F238E27FC236}">
                    <a16:creationId xmlns:a16="http://schemas.microsoft.com/office/drawing/2014/main" id="{0BC6F1C5-2BC3-4434-92FF-50090FF9F8E3}"/>
                  </a:ext>
                </a:extLst>
              </p:cNvPr>
              <p:cNvPicPr/>
              <p:nvPr/>
            </p:nvPicPr>
            <p:blipFill>
              <a:blip r:embed="rId29"/>
              <a:stretch>
                <a:fillRect/>
              </a:stretch>
            </p:blipFill>
            <p:spPr>
              <a:xfrm>
                <a:off x="2683946" y="1010078"/>
                <a:ext cx="521293"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2" name="Ink 51">
                <a:extLst>
                  <a:ext uri="{FF2B5EF4-FFF2-40B4-BE49-F238E27FC236}">
                    <a16:creationId xmlns:a16="http://schemas.microsoft.com/office/drawing/2014/main" id="{B8627D79-8D28-439F-BA88-26807CF8409A}"/>
                  </a:ext>
                </a:extLst>
              </p14:cNvPr>
              <p14:cNvContentPartPr/>
              <p14:nvPr/>
            </p14:nvContentPartPr>
            <p14:xfrm>
              <a:off x="692072" y="998918"/>
              <a:ext cx="1490400" cy="343440"/>
            </p14:xfrm>
          </p:contentPart>
        </mc:Choice>
        <mc:Fallback>
          <p:pic>
            <p:nvPicPr>
              <p:cNvPr id="52" name="Ink 51">
                <a:extLst>
                  <a:ext uri="{FF2B5EF4-FFF2-40B4-BE49-F238E27FC236}">
                    <a16:creationId xmlns:a16="http://schemas.microsoft.com/office/drawing/2014/main" id="{B8627D79-8D28-439F-BA88-26807CF8409A}"/>
                  </a:ext>
                </a:extLst>
              </p:cNvPr>
              <p:cNvPicPr/>
              <p:nvPr/>
            </p:nvPicPr>
            <p:blipFill>
              <a:blip r:embed="rId31"/>
              <a:stretch>
                <a:fillRect/>
              </a:stretch>
            </p:blipFill>
            <p:spPr>
              <a:xfrm>
                <a:off x="683432" y="989927"/>
                <a:ext cx="1508040" cy="361062"/>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9" name="Ink 78">
                <a:extLst>
                  <a:ext uri="{FF2B5EF4-FFF2-40B4-BE49-F238E27FC236}">
                    <a16:creationId xmlns:a16="http://schemas.microsoft.com/office/drawing/2014/main" id="{4028012C-AA00-43B3-8090-C66BC4042EA6}"/>
                  </a:ext>
                </a:extLst>
              </p14:cNvPr>
              <p14:cNvContentPartPr/>
              <p14:nvPr/>
            </p14:nvContentPartPr>
            <p14:xfrm>
              <a:off x="2444912" y="2018438"/>
              <a:ext cx="27360" cy="9000"/>
            </p14:xfrm>
          </p:contentPart>
        </mc:Choice>
        <mc:Fallback>
          <p:pic>
            <p:nvPicPr>
              <p:cNvPr id="79" name="Ink 78">
                <a:extLst>
                  <a:ext uri="{FF2B5EF4-FFF2-40B4-BE49-F238E27FC236}">
                    <a16:creationId xmlns:a16="http://schemas.microsoft.com/office/drawing/2014/main" id="{4028012C-AA00-43B3-8090-C66BC4042EA6}"/>
                  </a:ext>
                </a:extLst>
              </p:cNvPr>
              <p:cNvPicPr/>
              <p:nvPr/>
            </p:nvPicPr>
            <p:blipFill>
              <a:blip r:embed="rId33"/>
              <a:stretch>
                <a:fillRect/>
              </a:stretch>
            </p:blipFill>
            <p:spPr>
              <a:xfrm>
                <a:off x="2435912" y="2009438"/>
                <a:ext cx="45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2F561CD9-FA29-4970-8554-C74C8B44DB88}"/>
                  </a:ext>
                </a:extLst>
              </p14:cNvPr>
              <p14:cNvContentPartPr/>
              <p14:nvPr/>
            </p14:nvContentPartPr>
            <p14:xfrm>
              <a:off x="855512" y="2742758"/>
              <a:ext cx="36360" cy="223560"/>
            </p14:xfrm>
          </p:contentPart>
        </mc:Choice>
        <mc:Fallback>
          <p:pic>
            <p:nvPicPr>
              <p:cNvPr id="80" name="Ink 79">
                <a:extLst>
                  <a:ext uri="{FF2B5EF4-FFF2-40B4-BE49-F238E27FC236}">
                    <a16:creationId xmlns:a16="http://schemas.microsoft.com/office/drawing/2014/main" id="{2F561CD9-FA29-4970-8554-C74C8B44DB88}"/>
                  </a:ext>
                </a:extLst>
              </p:cNvPr>
              <p:cNvPicPr/>
              <p:nvPr/>
            </p:nvPicPr>
            <p:blipFill>
              <a:blip r:embed="rId35"/>
              <a:stretch>
                <a:fillRect/>
              </a:stretch>
            </p:blipFill>
            <p:spPr>
              <a:xfrm>
                <a:off x="846872" y="2733758"/>
                <a:ext cx="540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1" name="Ink 80">
                <a:extLst>
                  <a:ext uri="{FF2B5EF4-FFF2-40B4-BE49-F238E27FC236}">
                    <a16:creationId xmlns:a16="http://schemas.microsoft.com/office/drawing/2014/main" id="{459D1E6F-0B1A-4610-9DEF-E395F38E0808}"/>
                  </a:ext>
                </a:extLst>
              </p14:cNvPr>
              <p14:cNvContentPartPr/>
              <p14:nvPr/>
            </p14:nvContentPartPr>
            <p14:xfrm>
              <a:off x="1042352" y="2911238"/>
              <a:ext cx="33120" cy="29880"/>
            </p14:xfrm>
          </p:contentPart>
        </mc:Choice>
        <mc:Fallback>
          <p:pic>
            <p:nvPicPr>
              <p:cNvPr id="81" name="Ink 80">
                <a:extLst>
                  <a:ext uri="{FF2B5EF4-FFF2-40B4-BE49-F238E27FC236}">
                    <a16:creationId xmlns:a16="http://schemas.microsoft.com/office/drawing/2014/main" id="{459D1E6F-0B1A-4610-9DEF-E395F38E0808}"/>
                  </a:ext>
                </a:extLst>
              </p:cNvPr>
              <p:cNvPicPr/>
              <p:nvPr/>
            </p:nvPicPr>
            <p:blipFill>
              <a:blip r:embed="rId37"/>
              <a:stretch>
                <a:fillRect/>
              </a:stretch>
            </p:blipFill>
            <p:spPr>
              <a:xfrm>
                <a:off x="1033352" y="2902238"/>
                <a:ext cx="507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2" name="Ink 81">
                <a:extLst>
                  <a:ext uri="{FF2B5EF4-FFF2-40B4-BE49-F238E27FC236}">
                    <a16:creationId xmlns:a16="http://schemas.microsoft.com/office/drawing/2014/main" id="{CD4F836C-2F4E-4B24-96A7-6E166162B6D1}"/>
                  </a:ext>
                </a:extLst>
              </p14:cNvPr>
              <p14:cNvContentPartPr/>
              <p14:nvPr/>
            </p14:nvContentPartPr>
            <p14:xfrm>
              <a:off x="517832" y="1798118"/>
              <a:ext cx="1804680" cy="331200"/>
            </p14:xfrm>
          </p:contentPart>
        </mc:Choice>
        <mc:Fallback>
          <p:pic>
            <p:nvPicPr>
              <p:cNvPr id="82" name="Ink 81">
                <a:extLst>
                  <a:ext uri="{FF2B5EF4-FFF2-40B4-BE49-F238E27FC236}">
                    <a16:creationId xmlns:a16="http://schemas.microsoft.com/office/drawing/2014/main" id="{CD4F836C-2F4E-4B24-96A7-6E166162B6D1}"/>
                  </a:ext>
                </a:extLst>
              </p:cNvPr>
              <p:cNvPicPr/>
              <p:nvPr/>
            </p:nvPicPr>
            <p:blipFill>
              <a:blip r:embed="rId39"/>
              <a:stretch>
                <a:fillRect/>
              </a:stretch>
            </p:blipFill>
            <p:spPr>
              <a:xfrm>
                <a:off x="508832" y="1789478"/>
                <a:ext cx="182232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3" name="Ink 82">
                <a:extLst>
                  <a:ext uri="{FF2B5EF4-FFF2-40B4-BE49-F238E27FC236}">
                    <a16:creationId xmlns:a16="http://schemas.microsoft.com/office/drawing/2014/main" id="{F4A87E9A-AB21-46ED-A32B-5471D49BECF1}"/>
                  </a:ext>
                </a:extLst>
              </p14:cNvPr>
              <p14:cNvContentPartPr/>
              <p14:nvPr/>
            </p14:nvContentPartPr>
            <p14:xfrm>
              <a:off x="9424952" y="984158"/>
              <a:ext cx="2505240" cy="889560"/>
            </p14:xfrm>
          </p:contentPart>
        </mc:Choice>
        <mc:Fallback>
          <p:pic>
            <p:nvPicPr>
              <p:cNvPr id="83" name="Ink 82">
                <a:extLst>
                  <a:ext uri="{FF2B5EF4-FFF2-40B4-BE49-F238E27FC236}">
                    <a16:creationId xmlns:a16="http://schemas.microsoft.com/office/drawing/2014/main" id="{F4A87E9A-AB21-46ED-A32B-5471D49BECF1}"/>
                  </a:ext>
                </a:extLst>
              </p:cNvPr>
              <p:cNvPicPr/>
              <p:nvPr/>
            </p:nvPicPr>
            <p:blipFill>
              <a:blip r:embed="rId41"/>
              <a:stretch>
                <a:fillRect/>
              </a:stretch>
            </p:blipFill>
            <p:spPr>
              <a:xfrm>
                <a:off x="9416312" y="975158"/>
                <a:ext cx="2522880" cy="907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4" name="Ink 83">
                <a:extLst>
                  <a:ext uri="{FF2B5EF4-FFF2-40B4-BE49-F238E27FC236}">
                    <a16:creationId xmlns:a16="http://schemas.microsoft.com/office/drawing/2014/main" id="{A45D667F-9C5D-4803-8BA6-FD3871B1E85E}"/>
                  </a:ext>
                </a:extLst>
              </p14:cNvPr>
              <p14:cNvContentPartPr/>
              <p14:nvPr/>
            </p14:nvContentPartPr>
            <p14:xfrm>
              <a:off x="8179352" y="1056518"/>
              <a:ext cx="807480" cy="249120"/>
            </p14:xfrm>
          </p:contentPart>
        </mc:Choice>
        <mc:Fallback>
          <p:pic>
            <p:nvPicPr>
              <p:cNvPr id="84" name="Ink 83">
                <a:extLst>
                  <a:ext uri="{FF2B5EF4-FFF2-40B4-BE49-F238E27FC236}">
                    <a16:creationId xmlns:a16="http://schemas.microsoft.com/office/drawing/2014/main" id="{A45D667F-9C5D-4803-8BA6-FD3871B1E85E}"/>
                  </a:ext>
                </a:extLst>
              </p:cNvPr>
              <p:cNvPicPr/>
              <p:nvPr/>
            </p:nvPicPr>
            <p:blipFill>
              <a:blip r:embed="rId43"/>
              <a:stretch>
                <a:fillRect/>
              </a:stretch>
            </p:blipFill>
            <p:spPr>
              <a:xfrm>
                <a:off x="8170352" y="1047878"/>
                <a:ext cx="8251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5" name="Ink 84">
                <a:extLst>
                  <a:ext uri="{FF2B5EF4-FFF2-40B4-BE49-F238E27FC236}">
                    <a16:creationId xmlns:a16="http://schemas.microsoft.com/office/drawing/2014/main" id="{C744E628-5769-412D-9763-3F4CF64C0E65}"/>
                  </a:ext>
                </a:extLst>
              </p14:cNvPr>
              <p14:cNvContentPartPr/>
              <p14:nvPr/>
            </p14:nvContentPartPr>
            <p14:xfrm>
              <a:off x="5928992" y="945998"/>
              <a:ext cx="1831320" cy="355320"/>
            </p14:xfrm>
          </p:contentPart>
        </mc:Choice>
        <mc:Fallback>
          <p:pic>
            <p:nvPicPr>
              <p:cNvPr id="85" name="Ink 84">
                <a:extLst>
                  <a:ext uri="{FF2B5EF4-FFF2-40B4-BE49-F238E27FC236}">
                    <a16:creationId xmlns:a16="http://schemas.microsoft.com/office/drawing/2014/main" id="{C744E628-5769-412D-9763-3F4CF64C0E65}"/>
                  </a:ext>
                </a:extLst>
              </p:cNvPr>
              <p:cNvPicPr/>
              <p:nvPr/>
            </p:nvPicPr>
            <p:blipFill>
              <a:blip r:embed="rId45"/>
              <a:stretch>
                <a:fillRect/>
              </a:stretch>
            </p:blipFill>
            <p:spPr>
              <a:xfrm>
                <a:off x="5920350" y="937358"/>
                <a:ext cx="1848963"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6" name="Ink 85">
                <a:extLst>
                  <a:ext uri="{FF2B5EF4-FFF2-40B4-BE49-F238E27FC236}">
                    <a16:creationId xmlns:a16="http://schemas.microsoft.com/office/drawing/2014/main" id="{E0F31C64-D540-41FF-9ABC-B35C62452A07}"/>
                  </a:ext>
                </a:extLst>
              </p14:cNvPr>
              <p14:cNvContentPartPr/>
              <p14:nvPr/>
            </p14:nvContentPartPr>
            <p14:xfrm>
              <a:off x="4558112" y="923318"/>
              <a:ext cx="992160" cy="351720"/>
            </p14:xfrm>
          </p:contentPart>
        </mc:Choice>
        <mc:Fallback>
          <p:pic>
            <p:nvPicPr>
              <p:cNvPr id="86" name="Ink 85">
                <a:extLst>
                  <a:ext uri="{FF2B5EF4-FFF2-40B4-BE49-F238E27FC236}">
                    <a16:creationId xmlns:a16="http://schemas.microsoft.com/office/drawing/2014/main" id="{E0F31C64-D540-41FF-9ABC-B35C62452A07}"/>
                  </a:ext>
                </a:extLst>
              </p:cNvPr>
              <p:cNvPicPr/>
              <p:nvPr/>
            </p:nvPicPr>
            <p:blipFill>
              <a:blip r:embed="rId47"/>
              <a:stretch>
                <a:fillRect/>
              </a:stretch>
            </p:blipFill>
            <p:spPr>
              <a:xfrm>
                <a:off x="4549112" y="914318"/>
                <a:ext cx="10098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2" name="Ink 91">
                <a:extLst>
                  <a:ext uri="{FF2B5EF4-FFF2-40B4-BE49-F238E27FC236}">
                    <a16:creationId xmlns:a16="http://schemas.microsoft.com/office/drawing/2014/main" id="{E42AE0FC-6D9D-40C5-A067-E0FCEC8FC866}"/>
                  </a:ext>
                </a:extLst>
              </p14:cNvPr>
              <p14:cNvContentPartPr/>
              <p14:nvPr/>
            </p14:nvContentPartPr>
            <p14:xfrm>
              <a:off x="2007152" y="2659238"/>
              <a:ext cx="273240" cy="252000"/>
            </p14:xfrm>
          </p:contentPart>
        </mc:Choice>
        <mc:Fallback>
          <p:pic>
            <p:nvPicPr>
              <p:cNvPr id="92" name="Ink 91">
                <a:extLst>
                  <a:ext uri="{FF2B5EF4-FFF2-40B4-BE49-F238E27FC236}">
                    <a16:creationId xmlns:a16="http://schemas.microsoft.com/office/drawing/2014/main" id="{E42AE0FC-6D9D-40C5-A067-E0FCEC8FC866}"/>
                  </a:ext>
                </a:extLst>
              </p:cNvPr>
              <p:cNvPicPr/>
              <p:nvPr/>
            </p:nvPicPr>
            <p:blipFill>
              <a:blip r:embed="rId49"/>
              <a:stretch>
                <a:fillRect/>
              </a:stretch>
            </p:blipFill>
            <p:spPr>
              <a:xfrm>
                <a:off x="1998512" y="2650598"/>
                <a:ext cx="2908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7" name="Ink 96">
                <a:extLst>
                  <a:ext uri="{FF2B5EF4-FFF2-40B4-BE49-F238E27FC236}">
                    <a16:creationId xmlns:a16="http://schemas.microsoft.com/office/drawing/2014/main" id="{F7E387EC-321C-4953-88F4-714EED2EABB4}"/>
                  </a:ext>
                </a:extLst>
              </p14:cNvPr>
              <p14:cNvContentPartPr/>
              <p14:nvPr/>
            </p14:nvContentPartPr>
            <p14:xfrm>
              <a:off x="3540752" y="2924918"/>
              <a:ext cx="3960" cy="15840"/>
            </p14:xfrm>
          </p:contentPart>
        </mc:Choice>
        <mc:Fallback>
          <p:pic>
            <p:nvPicPr>
              <p:cNvPr id="97" name="Ink 96">
                <a:extLst>
                  <a:ext uri="{FF2B5EF4-FFF2-40B4-BE49-F238E27FC236}">
                    <a16:creationId xmlns:a16="http://schemas.microsoft.com/office/drawing/2014/main" id="{F7E387EC-321C-4953-88F4-714EED2EABB4}"/>
                  </a:ext>
                </a:extLst>
              </p:cNvPr>
              <p:cNvPicPr/>
              <p:nvPr/>
            </p:nvPicPr>
            <p:blipFill>
              <a:blip r:embed="rId51"/>
              <a:stretch>
                <a:fillRect/>
              </a:stretch>
            </p:blipFill>
            <p:spPr>
              <a:xfrm>
                <a:off x="3531752" y="2916278"/>
                <a:ext cx="21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4" name="Ink 123">
                <a:extLst>
                  <a:ext uri="{FF2B5EF4-FFF2-40B4-BE49-F238E27FC236}">
                    <a16:creationId xmlns:a16="http://schemas.microsoft.com/office/drawing/2014/main" id="{9CC1C27D-2A98-4296-AE12-A97D7676F20B}"/>
                  </a:ext>
                </a:extLst>
              </p14:cNvPr>
              <p14:cNvContentPartPr/>
              <p14:nvPr/>
            </p14:nvContentPartPr>
            <p14:xfrm>
              <a:off x="504152" y="3593438"/>
              <a:ext cx="345600" cy="276840"/>
            </p14:xfrm>
          </p:contentPart>
        </mc:Choice>
        <mc:Fallback>
          <p:pic>
            <p:nvPicPr>
              <p:cNvPr id="124" name="Ink 123">
                <a:extLst>
                  <a:ext uri="{FF2B5EF4-FFF2-40B4-BE49-F238E27FC236}">
                    <a16:creationId xmlns:a16="http://schemas.microsoft.com/office/drawing/2014/main" id="{9CC1C27D-2A98-4296-AE12-A97D7676F20B}"/>
                  </a:ext>
                </a:extLst>
              </p:cNvPr>
              <p:cNvPicPr/>
              <p:nvPr/>
            </p:nvPicPr>
            <p:blipFill>
              <a:blip r:embed="rId53"/>
              <a:stretch>
                <a:fillRect/>
              </a:stretch>
            </p:blipFill>
            <p:spPr>
              <a:xfrm>
                <a:off x="495512" y="3584438"/>
                <a:ext cx="3632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5" name="Ink 124">
                <a:extLst>
                  <a:ext uri="{FF2B5EF4-FFF2-40B4-BE49-F238E27FC236}">
                    <a16:creationId xmlns:a16="http://schemas.microsoft.com/office/drawing/2014/main" id="{9044436D-1D86-4311-BB70-A3B71869A177}"/>
                  </a:ext>
                </a:extLst>
              </p14:cNvPr>
              <p14:cNvContentPartPr/>
              <p14:nvPr/>
            </p14:nvContentPartPr>
            <p14:xfrm>
              <a:off x="9753632" y="2548358"/>
              <a:ext cx="2499120" cy="358560"/>
            </p14:xfrm>
          </p:contentPart>
        </mc:Choice>
        <mc:Fallback>
          <p:pic>
            <p:nvPicPr>
              <p:cNvPr id="125" name="Ink 124">
                <a:extLst>
                  <a:ext uri="{FF2B5EF4-FFF2-40B4-BE49-F238E27FC236}">
                    <a16:creationId xmlns:a16="http://schemas.microsoft.com/office/drawing/2014/main" id="{9044436D-1D86-4311-BB70-A3B71869A177}"/>
                  </a:ext>
                </a:extLst>
              </p:cNvPr>
              <p:cNvPicPr/>
              <p:nvPr/>
            </p:nvPicPr>
            <p:blipFill>
              <a:blip r:embed="rId55"/>
              <a:stretch>
                <a:fillRect/>
              </a:stretch>
            </p:blipFill>
            <p:spPr>
              <a:xfrm>
                <a:off x="9744632" y="2539709"/>
                <a:ext cx="2516760" cy="376218"/>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6" name="Ink 125">
                <a:extLst>
                  <a:ext uri="{FF2B5EF4-FFF2-40B4-BE49-F238E27FC236}">
                    <a16:creationId xmlns:a16="http://schemas.microsoft.com/office/drawing/2014/main" id="{F3A70915-7DB5-4305-A6A6-38440D3431DE}"/>
                  </a:ext>
                </a:extLst>
              </p14:cNvPr>
              <p14:cNvContentPartPr/>
              <p14:nvPr/>
            </p14:nvContentPartPr>
            <p14:xfrm>
              <a:off x="7714592" y="2569598"/>
              <a:ext cx="1671480" cy="322560"/>
            </p14:xfrm>
          </p:contentPart>
        </mc:Choice>
        <mc:Fallback>
          <p:pic>
            <p:nvPicPr>
              <p:cNvPr id="126" name="Ink 125">
                <a:extLst>
                  <a:ext uri="{FF2B5EF4-FFF2-40B4-BE49-F238E27FC236}">
                    <a16:creationId xmlns:a16="http://schemas.microsoft.com/office/drawing/2014/main" id="{F3A70915-7DB5-4305-A6A6-38440D3431DE}"/>
                  </a:ext>
                </a:extLst>
              </p:cNvPr>
              <p:cNvPicPr/>
              <p:nvPr/>
            </p:nvPicPr>
            <p:blipFill>
              <a:blip r:embed="rId57"/>
              <a:stretch>
                <a:fillRect/>
              </a:stretch>
            </p:blipFill>
            <p:spPr>
              <a:xfrm>
                <a:off x="7705952" y="2560948"/>
                <a:ext cx="1689120" cy="3402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7" name="Ink 126">
                <a:extLst>
                  <a:ext uri="{FF2B5EF4-FFF2-40B4-BE49-F238E27FC236}">
                    <a16:creationId xmlns:a16="http://schemas.microsoft.com/office/drawing/2014/main" id="{632C8688-14F5-4FFD-AA94-7EF7B26DFDA5}"/>
                  </a:ext>
                </a:extLst>
              </p14:cNvPr>
              <p14:cNvContentPartPr/>
              <p14:nvPr/>
            </p14:nvContentPartPr>
            <p14:xfrm>
              <a:off x="6634592" y="2591558"/>
              <a:ext cx="714960" cy="326160"/>
            </p14:xfrm>
          </p:contentPart>
        </mc:Choice>
        <mc:Fallback>
          <p:pic>
            <p:nvPicPr>
              <p:cNvPr id="127" name="Ink 126">
                <a:extLst>
                  <a:ext uri="{FF2B5EF4-FFF2-40B4-BE49-F238E27FC236}">
                    <a16:creationId xmlns:a16="http://schemas.microsoft.com/office/drawing/2014/main" id="{632C8688-14F5-4FFD-AA94-7EF7B26DFDA5}"/>
                  </a:ext>
                </a:extLst>
              </p:cNvPr>
              <p:cNvPicPr/>
              <p:nvPr/>
            </p:nvPicPr>
            <p:blipFill>
              <a:blip r:embed="rId59"/>
              <a:stretch>
                <a:fillRect/>
              </a:stretch>
            </p:blipFill>
            <p:spPr>
              <a:xfrm>
                <a:off x="6625592" y="2582918"/>
                <a:ext cx="7326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8" name="Ink 127">
                <a:extLst>
                  <a:ext uri="{FF2B5EF4-FFF2-40B4-BE49-F238E27FC236}">
                    <a16:creationId xmlns:a16="http://schemas.microsoft.com/office/drawing/2014/main" id="{62AD7616-2724-409D-A0D1-DFAB921A46B3}"/>
                  </a:ext>
                </a:extLst>
              </p14:cNvPr>
              <p14:cNvContentPartPr/>
              <p14:nvPr/>
            </p14:nvContentPartPr>
            <p14:xfrm>
              <a:off x="5214032" y="2616038"/>
              <a:ext cx="1145880" cy="285480"/>
            </p14:xfrm>
          </p:contentPart>
        </mc:Choice>
        <mc:Fallback>
          <p:pic>
            <p:nvPicPr>
              <p:cNvPr id="128" name="Ink 127">
                <a:extLst>
                  <a:ext uri="{FF2B5EF4-FFF2-40B4-BE49-F238E27FC236}">
                    <a16:creationId xmlns:a16="http://schemas.microsoft.com/office/drawing/2014/main" id="{62AD7616-2724-409D-A0D1-DFAB921A46B3}"/>
                  </a:ext>
                </a:extLst>
              </p:cNvPr>
              <p:cNvPicPr/>
              <p:nvPr/>
            </p:nvPicPr>
            <p:blipFill>
              <a:blip r:embed="rId61"/>
              <a:stretch>
                <a:fillRect/>
              </a:stretch>
            </p:blipFill>
            <p:spPr>
              <a:xfrm>
                <a:off x="5205035" y="2607398"/>
                <a:ext cx="1163514"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9" name="Ink 128">
                <a:extLst>
                  <a:ext uri="{FF2B5EF4-FFF2-40B4-BE49-F238E27FC236}">
                    <a16:creationId xmlns:a16="http://schemas.microsoft.com/office/drawing/2014/main" id="{6FCCA9FB-B8DE-4CBF-9EA4-6F681CCB07E3}"/>
                  </a:ext>
                </a:extLst>
              </p14:cNvPr>
              <p14:cNvContentPartPr/>
              <p14:nvPr/>
            </p14:nvContentPartPr>
            <p14:xfrm>
              <a:off x="3805352" y="2655638"/>
              <a:ext cx="1047600" cy="244440"/>
            </p14:xfrm>
          </p:contentPart>
        </mc:Choice>
        <mc:Fallback>
          <p:pic>
            <p:nvPicPr>
              <p:cNvPr id="129" name="Ink 128">
                <a:extLst>
                  <a:ext uri="{FF2B5EF4-FFF2-40B4-BE49-F238E27FC236}">
                    <a16:creationId xmlns:a16="http://schemas.microsoft.com/office/drawing/2014/main" id="{6FCCA9FB-B8DE-4CBF-9EA4-6F681CCB07E3}"/>
                  </a:ext>
                </a:extLst>
              </p:cNvPr>
              <p:cNvPicPr/>
              <p:nvPr/>
            </p:nvPicPr>
            <p:blipFill>
              <a:blip r:embed="rId63"/>
              <a:stretch>
                <a:fillRect/>
              </a:stretch>
            </p:blipFill>
            <p:spPr>
              <a:xfrm>
                <a:off x="3796712" y="2646638"/>
                <a:ext cx="10652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30" name="Ink 129">
                <a:extLst>
                  <a:ext uri="{FF2B5EF4-FFF2-40B4-BE49-F238E27FC236}">
                    <a16:creationId xmlns:a16="http://schemas.microsoft.com/office/drawing/2014/main" id="{2E36A913-D9A5-4602-B0A8-C1E7622120D1}"/>
                  </a:ext>
                </a:extLst>
              </p14:cNvPr>
              <p14:cNvContentPartPr/>
              <p14:nvPr/>
            </p14:nvContentPartPr>
            <p14:xfrm>
              <a:off x="2685392" y="2634758"/>
              <a:ext cx="731520" cy="344520"/>
            </p14:xfrm>
          </p:contentPart>
        </mc:Choice>
        <mc:Fallback>
          <p:pic>
            <p:nvPicPr>
              <p:cNvPr id="130" name="Ink 129">
                <a:extLst>
                  <a:ext uri="{FF2B5EF4-FFF2-40B4-BE49-F238E27FC236}">
                    <a16:creationId xmlns:a16="http://schemas.microsoft.com/office/drawing/2014/main" id="{2E36A913-D9A5-4602-B0A8-C1E7622120D1}"/>
                  </a:ext>
                </a:extLst>
              </p:cNvPr>
              <p:cNvPicPr/>
              <p:nvPr/>
            </p:nvPicPr>
            <p:blipFill>
              <a:blip r:embed="rId65"/>
              <a:stretch>
                <a:fillRect/>
              </a:stretch>
            </p:blipFill>
            <p:spPr>
              <a:xfrm>
                <a:off x="2676396" y="2626118"/>
                <a:ext cx="749151"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1" name="Ink 130">
                <a:extLst>
                  <a:ext uri="{FF2B5EF4-FFF2-40B4-BE49-F238E27FC236}">
                    <a16:creationId xmlns:a16="http://schemas.microsoft.com/office/drawing/2014/main" id="{A2651368-C3B6-40F0-BA61-F9B5BE149F93}"/>
                  </a:ext>
                </a:extLst>
              </p14:cNvPr>
              <p14:cNvContentPartPr/>
              <p14:nvPr/>
            </p14:nvContentPartPr>
            <p14:xfrm>
              <a:off x="1479752" y="2637998"/>
              <a:ext cx="410040" cy="321480"/>
            </p14:xfrm>
          </p:contentPart>
        </mc:Choice>
        <mc:Fallback>
          <p:pic>
            <p:nvPicPr>
              <p:cNvPr id="131" name="Ink 130">
                <a:extLst>
                  <a:ext uri="{FF2B5EF4-FFF2-40B4-BE49-F238E27FC236}">
                    <a16:creationId xmlns:a16="http://schemas.microsoft.com/office/drawing/2014/main" id="{A2651368-C3B6-40F0-BA61-F9B5BE149F93}"/>
                  </a:ext>
                </a:extLst>
              </p:cNvPr>
              <p:cNvPicPr/>
              <p:nvPr/>
            </p:nvPicPr>
            <p:blipFill>
              <a:blip r:embed="rId67"/>
              <a:stretch>
                <a:fillRect/>
              </a:stretch>
            </p:blipFill>
            <p:spPr>
              <a:xfrm>
                <a:off x="1471112" y="2628998"/>
                <a:ext cx="4276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8" name="Ink 137">
                <a:extLst>
                  <a:ext uri="{FF2B5EF4-FFF2-40B4-BE49-F238E27FC236}">
                    <a16:creationId xmlns:a16="http://schemas.microsoft.com/office/drawing/2014/main" id="{D6AD490E-6F93-43BF-BFF0-A52719C66E2F}"/>
                  </a:ext>
                </a:extLst>
              </p14:cNvPr>
              <p14:cNvContentPartPr/>
              <p14:nvPr/>
            </p14:nvContentPartPr>
            <p14:xfrm>
              <a:off x="1839392" y="3510998"/>
              <a:ext cx="227160" cy="260280"/>
            </p14:xfrm>
          </p:contentPart>
        </mc:Choice>
        <mc:Fallback>
          <p:pic>
            <p:nvPicPr>
              <p:cNvPr id="138" name="Ink 137">
                <a:extLst>
                  <a:ext uri="{FF2B5EF4-FFF2-40B4-BE49-F238E27FC236}">
                    <a16:creationId xmlns:a16="http://schemas.microsoft.com/office/drawing/2014/main" id="{D6AD490E-6F93-43BF-BFF0-A52719C66E2F}"/>
                  </a:ext>
                </a:extLst>
              </p:cNvPr>
              <p:cNvPicPr/>
              <p:nvPr/>
            </p:nvPicPr>
            <p:blipFill>
              <a:blip r:embed="rId69"/>
              <a:stretch>
                <a:fillRect/>
              </a:stretch>
            </p:blipFill>
            <p:spPr>
              <a:xfrm>
                <a:off x="1830752" y="3501998"/>
                <a:ext cx="2448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9" name="Ink 138">
                <a:extLst>
                  <a:ext uri="{FF2B5EF4-FFF2-40B4-BE49-F238E27FC236}">
                    <a16:creationId xmlns:a16="http://schemas.microsoft.com/office/drawing/2014/main" id="{7CDFBF5D-79CF-4856-9367-5DDDDD4D4129}"/>
                  </a:ext>
                </a:extLst>
              </p14:cNvPr>
              <p14:cNvContentPartPr/>
              <p14:nvPr/>
            </p14:nvContentPartPr>
            <p14:xfrm>
              <a:off x="1236752" y="3500198"/>
              <a:ext cx="484560" cy="309960"/>
            </p14:xfrm>
          </p:contentPart>
        </mc:Choice>
        <mc:Fallback>
          <p:pic>
            <p:nvPicPr>
              <p:cNvPr id="139" name="Ink 138">
                <a:extLst>
                  <a:ext uri="{FF2B5EF4-FFF2-40B4-BE49-F238E27FC236}">
                    <a16:creationId xmlns:a16="http://schemas.microsoft.com/office/drawing/2014/main" id="{7CDFBF5D-79CF-4856-9367-5DDDDD4D4129}"/>
                  </a:ext>
                </a:extLst>
              </p:cNvPr>
              <p:cNvPicPr/>
              <p:nvPr/>
            </p:nvPicPr>
            <p:blipFill>
              <a:blip r:embed="rId71"/>
              <a:stretch>
                <a:fillRect/>
              </a:stretch>
            </p:blipFill>
            <p:spPr>
              <a:xfrm>
                <a:off x="1227752" y="3491198"/>
                <a:ext cx="5022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1" name="Ink 150">
                <a:extLst>
                  <a:ext uri="{FF2B5EF4-FFF2-40B4-BE49-F238E27FC236}">
                    <a16:creationId xmlns:a16="http://schemas.microsoft.com/office/drawing/2014/main" id="{1A351754-74DD-403A-A1CE-D1F2C16BF5D6}"/>
                  </a:ext>
                </a:extLst>
              </p14:cNvPr>
              <p14:cNvContentPartPr/>
              <p14:nvPr/>
            </p14:nvContentPartPr>
            <p14:xfrm>
              <a:off x="4676192" y="3355118"/>
              <a:ext cx="653400" cy="381600"/>
            </p14:xfrm>
          </p:contentPart>
        </mc:Choice>
        <mc:Fallback>
          <p:pic>
            <p:nvPicPr>
              <p:cNvPr id="151" name="Ink 150">
                <a:extLst>
                  <a:ext uri="{FF2B5EF4-FFF2-40B4-BE49-F238E27FC236}">
                    <a16:creationId xmlns:a16="http://schemas.microsoft.com/office/drawing/2014/main" id="{1A351754-74DD-403A-A1CE-D1F2C16BF5D6}"/>
                  </a:ext>
                </a:extLst>
              </p:cNvPr>
              <p:cNvPicPr/>
              <p:nvPr/>
            </p:nvPicPr>
            <p:blipFill>
              <a:blip r:embed="rId73"/>
              <a:stretch>
                <a:fillRect/>
              </a:stretch>
            </p:blipFill>
            <p:spPr>
              <a:xfrm>
                <a:off x="4667197" y="3346478"/>
                <a:ext cx="67103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2" name="Ink 151">
                <a:extLst>
                  <a:ext uri="{FF2B5EF4-FFF2-40B4-BE49-F238E27FC236}">
                    <a16:creationId xmlns:a16="http://schemas.microsoft.com/office/drawing/2014/main" id="{A4F4D32F-F93D-43DE-8505-5599993FABC0}"/>
                  </a:ext>
                </a:extLst>
              </p14:cNvPr>
              <p14:cNvContentPartPr/>
              <p14:nvPr/>
            </p14:nvContentPartPr>
            <p14:xfrm>
              <a:off x="3519512" y="3507758"/>
              <a:ext cx="817920" cy="239040"/>
            </p14:xfrm>
          </p:contentPart>
        </mc:Choice>
        <mc:Fallback>
          <p:pic>
            <p:nvPicPr>
              <p:cNvPr id="152" name="Ink 151">
                <a:extLst>
                  <a:ext uri="{FF2B5EF4-FFF2-40B4-BE49-F238E27FC236}">
                    <a16:creationId xmlns:a16="http://schemas.microsoft.com/office/drawing/2014/main" id="{A4F4D32F-F93D-43DE-8505-5599993FABC0}"/>
                  </a:ext>
                </a:extLst>
              </p:cNvPr>
              <p:cNvPicPr/>
              <p:nvPr/>
            </p:nvPicPr>
            <p:blipFill>
              <a:blip r:embed="rId75"/>
              <a:stretch>
                <a:fillRect/>
              </a:stretch>
            </p:blipFill>
            <p:spPr>
              <a:xfrm>
                <a:off x="3510868" y="3498758"/>
                <a:ext cx="835568"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3" name="Ink 152">
                <a:extLst>
                  <a:ext uri="{FF2B5EF4-FFF2-40B4-BE49-F238E27FC236}">
                    <a16:creationId xmlns:a16="http://schemas.microsoft.com/office/drawing/2014/main" id="{CE197D8A-DFD8-4062-8F78-099E28BEA570}"/>
                  </a:ext>
                </a:extLst>
              </p14:cNvPr>
              <p14:cNvContentPartPr/>
              <p14:nvPr/>
            </p14:nvContentPartPr>
            <p14:xfrm>
              <a:off x="2375432" y="3545918"/>
              <a:ext cx="760680" cy="313560"/>
            </p14:xfrm>
          </p:contentPart>
        </mc:Choice>
        <mc:Fallback>
          <p:pic>
            <p:nvPicPr>
              <p:cNvPr id="153" name="Ink 152">
                <a:extLst>
                  <a:ext uri="{FF2B5EF4-FFF2-40B4-BE49-F238E27FC236}">
                    <a16:creationId xmlns:a16="http://schemas.microsoft.com/office/drawing/2014/main" id="{CE197D8A-DFD8-4062-8F78-099E28BEA570}"/>
                  </a:ext>
                </a:extLst>
              </p:cNvPr>
              <p:cNvPicPr/>
              <p:nvPr/>
            </p:nvPicPr>
            <p:blipFill>
              <a:blip r:embed="rId77"/>
              <a:stretch>
                <a:fillRect/>
              </a:stretch>
            </p:blipFill>
            <p:spPr>
              <a:xfrm>
                <a:off x="2366792" y="3537278"/>
                <a:ext cx="7783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2" name="Ink 161">
                <a:extLst>
                  <a:ext uri="{FF2B5EF4-FFF2-40B4-BE49-F238E27FC236}">
                    <a16:creationId xmlns:a16="http://schemas.microsoft.com/office/drawing/2014/main" id="{2D886B87-DCF4-4B1C-A9E7-094D6B72DBA0}"/>
                  </a:ext>
                </a:extLst>
              </p14:cNvPr>
              <p14:cNvContentPartPr/>
              <p14:nvPr/>
            </p14:nvContentPartPr>
            <p14:xfrm>
              <a:off x="5537672" y="3409118"/>
              <a:ext cx="1693800" cy="298080"/>
            </p14:xfrm>
          </p:contentPart>
        </mc:Choice>
        <mc:Fallback>
          <p:pic>
            <p:nvPicPr>
              <p:cNvPr id="162" name="Ink 161">
                <a:extLst>
                  <a:ext uri="{FF2B5EF4-FFF2-40B4-BE49-F238E27FC236}">
                    <a16:creationId xmlns:a16="http://schemas.microsoft.com/office/drawing/2014/main" id="{2D886B87-DCF4-4B1C-A9E7-094D6B72DBA0}"/>
                  </a:ext>
                </a:extLst>
              </p:cNvPr>
              <p:cNvPicPr/>
              <p:nvPr/>
            </p:nvPicPr>
            <p:blipFill>
              <a:blip r:embed="rId79"/>
              <a:stretch>
                <a:fillRect/>
              </a:stretch>
            </p:blipFill>
            <p:spPr>
              <a:xfrm>
                <a:off x="5529030" y="3400478"/>
                <a:ext cx="1711444"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74" name="Ink 173">
                <a:extLst>
                  <a:ext uri="{FF2B5EF4-FFF2-40B4-BE49-F238E27FC236}">
                    <a16:creationId xmlns:a16="http://schemas.microsoft.com/office/drawing/2014/main" id="{533ED681-6453-421B-A0D7-FBFA514EE126}"/>
                  </a:ext>
                </a:extLst>
              </p14:cNvPr>
              <p14:cNvContentPartPr/>
              <p14:nvPr/>
            </p14:nvContentPartPr>
            <p14:xfrm>
              <a:off x="10625552" y="3402998"/>
              <a:ext cx="773280" cy="293040"/>
            </p14:xfrm>
          </p:contentPart>
        </mc:Choice>
        <mc:Fallback>
          <p:pic>
            <p:nvPicPr>
              <p:cNvPr id="174" name="Ink 173">
                <a:extLst>
                  <a:ext uri="{FF2B5EF4-FFF2-40B4-BE49-F238E27FC236}">
                    <a16:creationId xmlns:a16="http://schemas.microsoft.com/office/drawing/2014/main" id="{533ED681-6453-421B-A0D7-FBFA514EE126}"/>
                  </a:ext>
                </a:extLst>
              </p:cNvPr>
              <p:cNvPicPr/>
              <p:nvPr/>
            </p:nvPicPr>
            <p:blipFill>
              <a:blip r:embed="rId81"/>
              <a:stretch>
                <a:fillRect/>
              </a:stretch>
            </p:blipFill>
            <p:spPr>
              <a:xfrm>
                <a:off x="10616552" y="3394358"/>
                <a:ext cx="79092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5" name="Ink 174">
                <a:extLst>
                  <a:ext uri="{FF2B5EF4-FFF2-40B4-BE49-F238E27FC236}">
                    <a16:creationId xmlns:a16="http://schemas.microsoft.com/office/drawing/2014/main" id="{DB754106-CE8B-4B80-B3BF-021C53B131CA}"/>
                  </a:ext>
                </a:extLst>
              </p14:cNvPr>
              <p14:cNvContentPartPr/>
              <p14:nvPr/>
            </p14:nvContentPartPr>
            <p14:xfrm>
              <a:off x="9396152" y="3396518"/>
              <a:ext cx="980640" cy="294120"/>
            </p14:xfrm>
          </p:contentPart>
        </mc:Choice>
        <mc:Fallback>
          <p:pic>
            <p:nvPicPr>
              <p:cNvPr id="175" name="Ink 174">
                <a:extLst>
                  <a:ext uri="{FF2B5EF4-FFF2-40B4-BE49-F238E27FC236}">
                    <a16:creationId xmlns:a16="http://schemas.microsoft.com/office/drawing/2014/main" id="{DB754106-CE8B-4B80-B3BF-021C53B131CA}"/>
                  </a:ext>
                </a:extLst>
              </p:cNvPr>
              <p:cNvPicPr/>
              <p:nvPr/>
            </p:nvPicPr>
            <p:blipFill>
              <a:blip r:embed="rId83"/>
              <a:stretch>
                <a:fillRect/>
              </a:stretch>
            </p:blipFill>
            <p:spPr>
              <a:xfrm>
                <a:off x="9387155" y="3387878"/>
                <a:ext cx="998274"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6" name="Ink 175">
                <a:extLst>
                  <a:ext uri="{FF2B5EF4-FFF2-40B4-BE49-F238E27FC236}">
                    <a16:creationId xmlns:a16="http://schemas.microsoft.com/office/drawing/2014/main" id="{A009FD59-969F-471D-B2E1-AB8EC25B0E25}"/>
                  </a:ext>
                </a:extLst>
              </p14:cNvPr>
              <p14:cNvContentPartPr/>
              <p14:nvPr/>
            </p14:nvContentPartPr>
            <p14:xfrm>
              <a:off x="7434512" y="3422438"/>
              <a:ext cx="1731240" cy="289080"/>
            </p14:xfrm>
          </p:contentPart>
        </mc:Choice>
        <mc:Fallback>
          <p:pic>
            <p:nvPicPr>
              <p:cNvPr id="176" name="Ink 175">
                <a:extLst>
                  <a:ext uri="{FF2B5EF4-FFF2-40B4-BE49-F238E27FC236}">
                    <a16:creationId xmlns:a16="http://schemas.microsoft.com/office/drawing/2014/main" id="{A009FD59-969F-471D-B2E1-AB8EC25B0E25}"/>
                  </a:ext>
                </a:extLst>
              </p:cNvPr>
              <p:cNvPicPr/>
              <p:nvPr/>
            </p:nvPicPr>
            <p:blipFill>
              <a:blip r:embed="rId85"/>
              <a:stretch>
                <a:fillRect/>
              </a:stretch>
            </p:blipFill>
            <p:spPr>
              <a:xfrm>
                <a:off x="7425512" y="3413449"/>
                <a:ext cx="1748880" cy="306698"/>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79" name="Ink 178">
                <a:extLst>
                  <a:ext uri="{FF2B5EF4-FFF2-40B4-BE49-F238E27FC236}">
                    <a16:creationId xmlns:a16="http://schemas.microsoft.com/office/drawing/2014/main" id="{E1B04E79-2718-4A25-8F37-DD14AA742E63}"/>
                  </a:ext>
                </a:extLst>
              </p14:cNvPr>
              <p14:cNvContentPartPr/>
              <p14:nvPr/>
            </p14:nvContentPartPr>
            <p14:xfrm>
              <a:off x="1374272" y="4208678"/>
              <a:ext cx="772560" cy="332640"/>
            </p14:xfrm>
          </p:contentPart>
        </mc:Choice>
        <mc:Fallback>
          <p:pic>
            <p:nvPicPr>
              <p:cNvPr id="179" name="Ink 178">
                <a:extLst>
                  <a:ext uri="{FF2B5EF4-FFF2-40B4-BE49-F238E27FC236}">
                    <a16:creationId xmlns:a16="http://schemas.microsoft.com/office/drawing/2014/main" id="{E1B04E79-2718-4A25-8F37-DD14AA742E63}"/>
                  </a:ext>
                </a:extLst>
              </p:cNvPr>
              <p:cNvPicPr/>
              <p:nvPr/>
            </p:nvPicPr>
            <p:blipFill>
              <a:blip r:embed="rId87"/>
              <a:stretch>
                <a:fillRect/>
              </a:stretch>
            </p:blipFill>
            <p:spPr>
              <a:xfrm>
                <a:off x="1365632" y="4199678"/>
                <a:ext cx="79020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80" name="Ink 179">
                <a:extLst>
                  <a:ext uri="{FF2B5EF4-FFF2-40B4-BE49-F238E27FC236}">
                    <a16:creationId xmlns:a16="http://schemas.microsoft.com/office/drawing/2014/main" id="{F19F58F7-0372-4F07-80BD-CC1E4A85A8D9}"/>
                  </a:ext>
                </a:extLst>
              </p14:cNvPr>
              <p14:cNvContentPartPr/>
              <p14:nvPr/>
            </p14:nvContentPartPr>
            <p14:xfrm>
              <a:off x="2488832" y="4226678"/>
              <a:ext cx="839520" cy="284760"/>
            </p14:xfrm>
          </p:contentPart>
        </mc:Choice>
        <mc:Fallback>
          <p:pic>
            <p:nvPicPr>
              <p:cNvPr id="180" name="Ink 179">
                <a:extLst>
                  <a:ext uri="{FF2B5EF4-FFF2-40B4-BE49-F238E27FC236}">
                    <a16:creationId xmlns:a16="http://schemas.microsoft.com/office/drawing/2014/main" id="{F19F58F7-0372-4F07-80BD-CC1E4A85A8D9}"/>
                  </a:ext>
                </a:extLst>
              </p:cNvPr>
              <p:cNvPicPr/>
              <p:nvPr/>
            </p:nvPicPr>
            <p:blipFill>
              <a:blip r:embed="rId89"/>
              <a:stretch>
                <a:fillRect/>
              </a:stretch>
            </p:blipFill>
            <p:spPr>
              <a:xfrm>
                <a:off x="2479832" y="4218038"/>
                <a:ext cx="8571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88" name="Ink 187">
                <a:extLst>
                  <a:ext uri="{FF2B5EF4-FFF2-40B4-BE49-F238E27FC236}">
                    <a16:creationId xmlns:a16="http://schemas.microsoft.com/office/drawing/2014/main" id="{194A83BE-B5DD-4CE6-8AEE-F32C497EAC59}"/>
                  </a:ext>
                </a:extLst>
              </p14:cNvPr>
              <p14:cNvContentPartPr/>
              <p14:nvPr/>
            </p14:nvContentPartPr>
            <p14:xfrm>
              <a:off x="3732272" y="4077638"/>
              <a:ext cx="694800" cy="362160"/>
            </p14:xfrm>
          </p:contentPart>
        </mc:Choice>
        <mc:Fallback>
          <p:pic>
            <p:nvPicPr>
              <p:cNvPr id="188" name="Ink 187">
                <a:extLst>
                  <a:ext uri="{FF2B5EF4-FFF2-40B4-BE49-F238E27FC236}">
                    <a16:creationId xmlns:a16="http://schemas.microsoft.com/office/drawing/2014/main" id="{194A83BE-B5DD-4CE6-8AEE-F32C497EAC59}"/>
                  </a:ext>
                </a:extLst>
              </p:cNvPr>
              <p:cNvPicPr/>
              <p:nvPr/>
            </p:nvPicPr>
            <p:blipFill>
              <a:blip r:embed="rId91"/>
              <a:stretch>
                <a:fillRect/>
              </a:stretch>
            </p:blipFill>
            <p:spPr>
              <a:xfrm>
                <a:off x="3723277" y="4068989"/>
                <a:ext cx="712431" cy="37981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93" name="Ink 192">
                <a:extLst>
                  <a:ext uri="{FF2B5EF4-FFF2-40B4-BE49-F238E27FC236}">
                    <a16:creationId xmlns:a16="http://schemas.microsoft.com/office/drawing/2014/main" id="{4BCCFC41-811B-4F11-85D7-26F781936AE4}"/>
                  </a:ext>
                </a:extLst>
              </p14:cNvPr>
              <p14:cNvContentPartPr/>
              <p14:nvPr/>
            </p14:nvContentPartPr>
            <p14:xfrm>
              <a:off x="5862752" y="4202198"/>
              <a:ext cx="884880" cy="369360"/>
            </p14:xfrm>
          </p:contentPart>
        </mc:Choice>
        <mc:Fallback>
          <p:pic>
            <p:nvPicPr>
              <p:cNvPr id="193" name="Ink 192">
                <a:extLst>
                  <a:ext uri="{FF2B5EF4-FFF2-40B4-BE49-F238E27FC236}">
                    <a16:creationId xmlns:a16="http://schemas.microsoft.com/office/drawing/2014/main" id="{4BCCFC41-811B-4F11-85D7-26F781936AE4}"/>
                  </a:ext>
                </a:extLst>
              </p:cNvPr>
              <p:cNvPicPr/>
              <p:nvPr/>
            </p:nvPicPr>
            <p:blipFill>
              <a:blip r:embed="rId93"/>
              <a:stretch>
                <a:fillRect/>
              </a:stretch>
            </p:blipFill>
            <p:spPr>
              <a:xfrm>
                <a:off x="5853756" y="4193198"/>
                <a:ext cx="902513"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4" name="Ink 193">
                <a:extLst>
                  <a:ext uri="{FF2B5EF4-FFF2-40B4-BE49-F238E27FC236}">
                    <a16:creationId xmlns:a16="http://schemas.microsoft.com/office/drawing/2014/main" id="{2B072CDA-141B-48F1-BFAF-80BEFBD4F90C}"/>
                  </a:ext>
                </a:extLst>
              </p14:cNvPr>
              <p14:cNvContentPartPr/>
              <p14:nvPr/>
            </p14:nvContentPartPr>
            <p14:xfrm>
              <a:off x="4840712" y="4153238"/>
              <a:ext cx="837000" cy="339480"/>
            </p14:xfrm>
          </p:contentPart>
        </mc:Choice>
        <mc:Fallback>
          <p:pic>
            <p:nvPicPr>
              <p:cNvPr id="194" name="Ink 193">
                <a:extLst>
                  <a:ext uri="{FF2B5EF4-FFF2-40B4-BE49-F238E27FC236}">
                    <a16:creationId xmlns:a16="http://schemas.microsoft.com/office/drawing/2014/main" id="{2B072CDA-141B-48F1-BFAF-80BEFBD4F90C}"/>
                  </a:ext>
                </a:extLst>
              </p:cNvPr>
              <p:cNvPicPr/>
              <p:nvPr/>
            </p:nvPicPr>
            <p:blipFill>
              <a:blip r:embed="rId95"/>
              <a:stretch>
                <a:fillRect/>
              </a:stretch>
            </p:blipFill>
            <p:spPr>
              <a:xfrm>
                <a:off x="4831712" y="4144598"/>
                <a:ext cx="8546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95" name="Ink 194">
                <a:extLst>
                  <a:ext uri="{FF2B5EF4-FFF2-40B4-BE49-F238E27FC236}">
                    <a16:creationId xmlns:a16="http://schemas.microsoft.com/office/drawing/2014/main" id="{8DCC560F-6765-43BB-B0F6-688878666D99}"/>
                  </a:ext>
                </a:extLst>
              </p14:cNvPr>
              <p14:cNvContentPartPr/>
              <p14:nvPr/>
            </p14:nvContentPartPr>
            <p14:xfrm>
              <a:off x="4020632" y="252278"/>
              <a:ext cx="502200" cy="376200"/>
            </p14:xfrm>
          </p:contentPart>
        </mc:Choice>
        <mc:Fallback>
          <p:pic>
            <p:nvPicPr>
              <p:cNvPr id="195" name="Ink 194">
                <a:extLst>
                  <a:ext uri="{FF2B5EF4-FFF2-40B4-BE49-F238E27FC236}">
                    <a16:creationId xmlns:a16="http://schemas.microsoft.com/office/drawing/2014/main" id="{8DCC560F-6765-43BB-B0F6-688878666D99}"/>
                  </a:ext>
                </a:extLst>
              </p:cNvPr>
              <p:cNvPicPr/>
              <p:nvPr/>
            </p:nvPicPr>
            <p:blipFill>
              <a:blip r:embed="rId97"/>
              <a:stretch>
                <a:fillRect/>
              </a:stretch>
            </p:blipFill>
            <p:spPr>
              <a:xfrm>
                <a:off x="3966632" y="144638"/>
                <a:ext cx="609840" cy="591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96" name="Ink 195">
                <a:extLst>
                  <a:ext uri="{FF2B5EF4-FFF2-40B4-BE49-F238E27FC236}">
                    <a16:creationId xmlns:a16="http://schemas.microsoft.com/office/drawing/2014/main" id="{5E926405-BBD2-4FF4-86D4-5A84FD25BE93}"/>
                  </a:ext>
                </a:extLst>
              </p14:cNvPr>
              <p14:cNvContentPartPr/>
              <p14:nvPr/>
            </p14:nvContentPartPr>
            <p14:xfrm>
              <a:off x="6956792" y="265958"/>
              <a:ext cx="1257120" cy="282600"/>
            </p14:xfrm>
          </p:contentPart>
        </mc:Choice>
        <mc:Fallback>
          <p:pic>
            <p:nvPicPr>
              <p:cNvPr id="196" name="Ink 195">
                <a:extLst>
                  <a:ext uri="{FF2B5EF4-FFF2-40B4-BE49-F238E27FC236}">
                    <a16:creationId xmlns:a16="http://schemas.microsoft.com/office/drawing/2014/main" id="{5E926405-BBD2-4FF4-86D4-5A84FD25BE93}"/>
                  </a:ext>
                </a:extLst>
              </p:cNvPr>
              <p:cNvPicPr/>
              <p:nvPr/>
            </p:nvPicPr>
            <p:blipFill>
              <a:blip r:embed="rId99"/>
              <a:stretch>
                <a:fillRect/>
              </a:stretch>
            </p:blipFill>
            <p:spPr>
              <a:xfrm>
                <a:off x="6902792" y="158318"/>
                <a:ext cx="136476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97" name="Ink 196">
                <a:extLst>
                  <a:ext uri="{FF2B5EF4-FFF2-40B4-BE49-F238E27FC236}">
                    <a16:creationId xmlns:a16="http://schemas.microsoft.com/office/drawing/2014/main" id="{7DD1E822-56E5-4E55-9734-0F3A43C02227}"/>
                  </a:ext>
                </a:extLst>
              </p14:cNvPr>
              <p14:cNvContentPartPr/>
              <p14:nvPr/>
            </p14:nvContentPartPr>
            <p14:xfrm>
              <a:off x="4658192" y="935918"/>
              <a:ext cx="1076400" cy="386280"/>
            </p14:xfrm>
          </p:contentPart>
        </mc:Choice>
        <mc:Fallback>
          <p:pic>
            <p:nvPicPr>
              <p:cNvPr id="197" name="Ink 196">
                <a:extLst>
                  <a:ext uri="{FF2B5EF4-FFF2-40B4-BE49-F238E27FC236}">
                    <a16:creationId xmlns:a16="http://schemas.microsoft.com/office/drawing/2014/main" id="{7DD1E822-56E5-4E55-9734-0F3A43C02227}"/>
                  </a:ext>
                </a:extLst>
              </p:cNvPr>
              <p:cNvPicPr/>
              <p:nvPr/>
            </p:nvPicPr>
            <p:blipFill>
              <a:blip r:embed="rId101"/>
              <a:stretch>
                <a:fillRect/>
              </a:stretch>
            </p:blipFill>
            <p:spPr>
              <a:xfrm>
                <a:off x="4604552" y="827918"/>
                <a:ext cx="1184040" cy="601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98" name="Ink 197">
                <a:extLst>
                  <a:ext uri="{FF2B5EF4-FFF2-40B4-BE49-F238E27FC236}">
                    <a16:creationId xmlns:a16="http://schemas.microsoft.com/office/drawing/2014/main" id="{154D6D2E-1210-43BA-8CCC-815DAB24A5CC}"/>
                  </a:ext>
                </a:extLst>
              </p14:cNvPr>
              <p14:cNvContentPartPr/>
              <p14:nvPr/>
            </p14:nvContentPartPr>
            <p14:xfrm>
              <a:off x="9687032" y="2690558"/>
              <a:ext cx="874800" cy="164160"/>
            </p14:xfrm>
          </p:contentPart>
        </mc:Choice>
        <mc:Fallback>
          <p:pic>
            <p:nvPicPr>
              <p:cNvPr id="198" name="Ink 197">
                <a:extLst>
                  <a:ext uri="{FF2B5EF4-FFF2-40B4-BE49-F238E27FC236}">
                    <a16:creationId xmlns:a16="http://schemas.microsoft.com/office/drawing/2014/main" id="{154D6D2E-1210-43BA-8CCC-815DAB24A5CC}"/>
                  </a:ext>
                </a:extLst>
              </p:cNvPr>
              <p:cNvPicPr/>
              <p:nvPr/>
            </p:nvPicPr>
            <p:blipFill>
              <a:blip r:embed="rId103"/>
              <a:stretch>
                <a:fillRect/>
              </a:stretch>
            </p:blipFill>
            <p:spPr>
              <a:xfrm>
                <a:off x="9633032" y="2582918"/>
                <a:ext cx="9824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99" name="Ink 198">
                <a:extLst>
                  <a:ext uri="{FF2B5EF4-FFF2-40B4-BE49-F238E27FC236}">
                    <a16:creationId xmlns:a16="http://schemas.microsoft.com/office/drawing/2014/main" id="{0067C54C-2BF1-4565-BE5C-11C17EB8975B}"/>
                  </a:ext>
                </a:extLst>
              </p14:cNvPr>
              <p14:cNvContentPartPr/>
              <p14:nvPr/>
            </p14:nvContentPartPr>
            <p14:xfrm>
              <a:off x="4783832" y="3427838"/>
              <a:ext cx="361080" cy="63720"/>
            </p14:xfrm>
          </p:contentPart>
        </mc:Choice>
        <mc:Fallback>
          <p:pic>
            <p:nvPicPr>
              <p:cNvPr id="199" name="Ink 198">
                <a:extLst>
                  <a:ext uri="{FF2B5EF4-FFF2-40B4-BE49-F238E27FC236}">
                    <a16:creationId xmlns:a16="http://schemas.microsoft.com/office/drawing/2014/main" id="{0067C54C-2BF1-4565-BE5C-11C17EB8975B}"/>
                  </a:ext>
                </a:extLst>
              </p:cNvPr>
              <p:cNvPicPr/>
              <p:nvPr/>
            </p:nvPicPr>
            <p:blipFill>
              <a:blip r:embed="rId105"/>
              <a:stretch>
                <a:fillRect/>
              </a:stretch>
            </p:blipFill>
            <p:spPr>
              <a:xfrm>
                <a:off x="4730192" y="3320198"/>
                <a:ext cx="4687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00" name="Ink 199">
                <a:extLst>
                  <a:ext uri="{FF2B5EF4-FFF2-40B4-BE49-F238E27FC236}">
                    <a16:creationId xmlns:a16="http://schemas.microsoft.com/office/drawing/2014/main" id="{B199588C-16E9-4E9B-B0C0-F3A4EACD6C69}"/>
                  </a:ext>
                </a:extLst>
              </p14:cNvPr>
              <p14:cNvContentPartPr/>
              <p14:nvPr/>
            </p14:nvContentPartPr>
            <p14:xfrm>
              <a:off x="4575752" y="3465278"/>
              <a:ext cx="2202480" cy="171000"/>
            </p14:xfrm>
          </p:contentPart>
        </mc:Choice>
        <mc:Fallback>
          <p:pic>
            <p:nvPicPr>
              <p:cNvPr id="200" name="Ink 199">
                <a:extLst>
                  <a:ext uri="{FF2B5EF4-FFF2-40B4-BE49-F238E27FC236}">
                    <a16:creationId xmlns:a16="http://schemas.microsoft.com/office/drawing/2014/main" id="{B199588C-16E9-4E9B-B0C0-F3A4EACD6C69}"/>
                  </a:ext>
                </a:extLst>
              </p:cNvPr>
              <p:cNvPicPr/>
              <p:nvPr/>
            </p:nvPicPr>
            <p:blipFill>
              <a:blip r:embed="rId107"/>
              <a:stretch>
                <a:fillRect/>
              </a:stretch>
            </p:blipFill>
            <p:spPr>
              <a:xfrm>
                <a:off x="4521752" y="3357278"/>
                <a:ext cx="23101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01" name="Ink 200">
                <a:extLst>
                  <a:ext uri="{FF2B5EF4-FFF2-40B4-BE49-F238E27FC236}">
                    <a16:creationId xmlns:a16="http://schemas.microsoft.com/office/drawing/2014/main" id="{6B4E11BD-75C0-465F-8C6D-66285DAB5FF2}"/>
                  </a:ext>
                </a:extLst>
              </p14:cNvPr>
              <p14:cNvContentPartPr/>
              <p14:nvPr/>
            </p14:nvContentPartPr>
            <p14:xfrm>
              <a:off x="9362312" y="3504518"/>
              <a:ext cx="918000" cy="53640"/>
            </p14:xfrm>
          </p:contentPart>
        </mc:Choice>
        <mc:Fallback>
          <p:pic>
            <p:nvPicPr>
              <p:cNvPr id="201" name="Ink 200">
                <a:extLst>
                  <a:ext uri="{FF2B5EF4-FFF2-40B4-BE49-F238E27FC236}">
                    <a16:creationId xmlns:a16="http://schemas.microsoft.com/office/drawing/2014/main" id="{6B4E11BD-75C0-465F-8C6D-66285DAB5FF2}"/>
                  </a:ext>
                </a:extLst>
              </p:cNvPr>
              <p:cNvPicPr/>
              <p:nvPr/>
            </p:nvPicPr>
            <p:blipFill>
              <a:blip r:embed="rId109"/>
              <a:stretch>
                <a:fillRect/>
              </a:stretch>
            </p:blipFill>
            <p:spPr>
              <a:xfrm>
                <a:off x="9308672" y="3396518"/>
                <a:ext cx="10256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02" name="Ink 201">
                <a:extLst>
                  <a:ext uri="{FF2B5EF4-FFF2-40B4-BE49-F238E27FC236}">
                    <a16:creationId xmlns:a16="http://schemas.microsoft.com/office/drawing/2014/main" id="{4A41A08D-CA10-433E-881C-E1EF3FA0FD78}"/>
                  </a:ext>
                </a:extLst>
              </p14:cNvPr>
              <p14:cNvContentPartPr/>
              <p14:nvPr/>
            </p14:nvContentPartPr>
            <p14:xfrm>
              <a:off x="3817232" y="4165118"/>
              <a:ext cx="450360" cy="162360"/>
            </p14:xfrm>
          </p:contentPart>
        </mc:Choice>
        <mc:Fallback>
          <p:pic>
            <p:nvPicPr>
              <p:cNvPr id="202" name="Ink 201">
                <a:extLst>
                  <a:ext uri="{FF2B5EF4-FFF2-40B4-BE49-F238E27FC236}">
                    <a16:creationId xmlns:a16="http://schemas.microsoft.com/office/drawing/2014/main" id="{4A41A08D-CA10-433E-881C-E1EF3FA0FD78}"/>
                  </a:ext>
                </a:extLst>
              </p:cNvPr>
              <p:cNvPicPr/>
              <p:nvPr/>
            </p:nvPicPr>
            <p:blipFill>
              <a:blip r:embed="rId111"/>
              <a:stretch>
                <a:fillRect/>
              </a:stretch>
            </p:blipFill>
            <p:spPr>
              <a:xfrm>
                <a:off x="3763592" y="4057118"/>
                <a:ext cx="55800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03" name="Ink 202">
                <a:extLst>
                  <a:ext uri="{FF2B5EF4-FFF2-40B4-BE49-F238E27FC236}">
                    <a16:creationId xmlns:a16="http://schemas.microsoft.com/office/drawing/2014/main" id="{53B15C1B-A67F-460C-9411-2FF165FE3CB4}"/>
                  </a:ext>
                </a:extLst>
              </p14:cNvPr>
              <p14:cNvContentPartPr/>
              <p14:nvPr/>
            </p14:nvContentPartPr>
            <p14:xfrm>
              <a:off x="4598792" y="4228478"/>
              <a:ext cx="2228040" cy="92160"/>
            </p14:xfrm>
          </p:contentPart>
        </mc:Choice>
        <mc:Fallback>
          <p:pic>
            <p:nvPicPr>
              <p:cNvPr id="203" name="Ink 202">
                <a:extLst>
                  <a:ext uri="{FF2B5EF4-FFF2-40B4-BE49-F238E27FC236}">
                    <a16:creationId xmlns:a16="http://schemas.microsoft.com/office/drawing/2014/main" id="{53B15C1B-A67F-460C-9411-2FF165FE3CB4}"/>
                  </a:ext>
                </a:extLst>
              </p:cNvPr>
              <p:cNvPicPr/>
              <p:nvPr/>
            </p:nvPicPr>
            <p:blipFill>
              <a:blip r:embed="rId113"/>
              <a:stretch>
                <a:fillRect/>
              </a:stretch>
            </p:blipFill>
            <p:spPr>
              <a:xfrm>
                <a:off x="4544792" y="4120838"/>
                <a:ext cx="23356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06" name="Ink 205">
                <a:extLst>
                  <a:ext uri="{FF2B5EF4-FFF2-40B4-BE49-F238E27FC236}">
                    <a16:creationId xmlns:a16="http://schemas.microsoft.com/office/drawing/2014/main" id="{3E01D4E4-7E29-4C24-9636-D4C13320B637}"/>
                  </a:ext>
                </a:extLst>
              </p14:cNvPr>
              <p14:cNvContentPartPr/>
              <p14:nvPr/>
            </p14:nvContentPartPr>
            <p14:xfrm>
              <a:off x="3109832" y="4860278"/>
              <a:ext cx="290160" cy="317160"/>
            </p14:xfrm>
          </p:contentPart>
        </mc:Choice>
        <mc:Fallback>
          <p:pic>
            <p:nvPicPr>
              <p:cNvPr id="206" name="Ink 205">
                <a:extLst>
                  <a:ext uri="{FF2B5EF4-FFF2-40B4-BE49-F238E27FC236}">
                    <a16:creationId xmlns:a16="http://schemas.microsoft.com/office/drawing/2014/main" id="{3E01D4E4-7E29-4C24-9636-D4C13320B637}"/>
                  </a:ext>
                </a:extLst>
              </p:cNvPr>
              <p:cNvPicPr/>
              <p:nvPr/>
            </p:nvPicPr>
            <p:blipFill>
              <a:blip r:embed="rId115"/>
              <a:stretch>
                <a:fillRect/>
              </a:stretch>
            </p:blipFill>
            <p:spPr>
              <a:xfrm>
                <a:off x="3101192" y="4851638"/>
                <a:ext cx="3078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07" name="Ink 206">
                <a:extLst>
                  <a:ext uri="{FF2B5EF4-FFF2-40B4-BE49-F238E27FC236}">
                    <a16:creationId xmlns:a16="http://schemas.microsoft.com/office/drawing/2014/main" id="{13974B5D-921E-4C18-8FA2-B109FCC86A46}"/>
                  </a:ext>
                </a:extLst>
              </p14:cNvPr>
              <p14:cNvContentPartPr/>
              <p14:nvPr/>
            </p14:nvContentPartPr>
            <p14:xfrm>
              <a:off x="2046392" y="4896638"/>
              <a:ext cx="901800" cy="339120"/>
            </p14:xfrm>
          </p:contentPart>
        </mc:Choice>
        <mc:Fallback>
          <p:pic>
            <p:nvPicPr>
              <p:cNvPr id="207" name="Ink 206">
                <a:extLst>
                  <a:ext uri="{FF2B5EF4-FFF2-40B4-BE49-F238E27FC236}">
                    <a16:creationId xmlns:a16="http://schemas.microsoft.com/office/drawing/2014/main" id="{13974B5D-921E-4C18-8FA2-B109FCC86A46}"/>
                  </a:ext>
                </a:extLst>
              </p:cNvPr>
              <p:cNvPicPr/>
              <p:nvPr/>
            </p:nvPicPr>
            <p:blipFill>
              <a:blip r:embed="rId117"/>
              <a:stretch>
                <a:fillRect/>
              </a:stretch>
            </p:blipFill>
            <p:spPr>
              <a:xfrm>
                <a:off x="2037396" y="4887638"/>
                <a:ext cx="919433"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18" name="Ink 217">
                <a:extLst>
                  <a:ext uri="{FF2B5EF4-FFF2-40B4-BE49-F238E27FC236}">
                    <a16:creationId xmlns:a16="http://schemas.microsoft.com/office/drawing/2014/main" id="{9423B558-CAEA-43FC-AFEF-424D60F05692}"/>
                  </a:ext>
                </a:extLst>
              </p14:cNvPr>
              <p14:cNvContentPartPr/>
              <p14:nvPr/>
            </p14:nvContentPartPr>
            <p14:xfrm>
              <a:off x="3768272" y="5651918"/>
              <a:ext cx="169920" cy="145080"/>
            </p14:xfrm>
          </p:contentPart>
        </mc:Choice>
        <mc:Fallback>
          <p:pic>
            <p:nvPicPr>
              <p:cNvPr id="218" name="Ink 217">
                <a:extLst>
                  <a:ext uri="{FF2B5EF4-FFF2-40B4-BE49-F238E27FC236}">
                    <a16:creationId xmlns:a16="http://schemas.microsoft.com/office/drawing/2014/main" id="{9423B558-CAEA-43FC-AFEF-424D60F05692}"/>
                  </a:ext>
                </a:extLst>
              </p:cNvPr>
              <p:cNvPicPr/>
              <p:nvPr/>
            </p:nvPicPr>
            <p:blipFill>
              <a:blip r:embed="rId119"/>
              <a:stretch>
                <a:fillRect/>
              </a:stretch>
            </p:blipFill>
            <p:spPr>
              <a:xfrm>
                <a:off x="3759272" y="5642918"/>
                <a:ext cx="1875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19" name="Ink 218">
                <a:extLst>
                  <a:ext uri="{FF2B5EF4-FFF2-40B4-BE49-F238E27FC236}">
                    <a16:creationId xmlns:a16="http://schemas.microsoft.com/office/drawing/2014/main" id="{1C6AF51B-8F04-4E56-B3D4-7DA77222F258}"/>
                  </a:ext>
                </a:extLst>
              </p14:cNvPr>
              <p14:cNvContentPartPr/>
              <p14:nvPr/>
            </p14:nvContentPartPr>
            <p14:xfrm>
              <a:off x="2532032" y="5520878"/>
              <a:ext cx="1034640" cy="410040"/>
            </p14:xfrm>
          </p:contentPart>
        </mc:Choice>
        <mc:Fallback>
          <p:pic>
            <p:nvPicPr>
              <p:cNvPr id="219" name="Ink 218">
                <a:extLst>
                  <a:ext uri="{FF2B5EF4-FFF2-40B4-BE49-F238E27FC236}">
                    <a16:creationId xmlns:a16="http://schemas.microsoft.com/office/drawing/2014/main" id="{1C6AF51B-8F04-4E56-B3D4-7DA77222F258}"/>
                  </a:ext>
                </a:extLst>
              </p:cNvPr>
              <p:cNvPicPr/>
              <p:nvPr/>
            </p:nvPicPr>
            <p:blipFill>
              <a:blip r:embed="rId121"/>
              <a:stretch>
                <a:fillRect/>
              </a:stretch>
            </p:blipFill>
            <p:spPr>
              <a:xfrm>
                <a:off x="2523392" y="5511878"/>
                <a:ext cx="105228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20" name="Ink 219">
                <a:extLst>
                  <a:ext uri="{FF2B5EF4-FFF2-40B4-BE49-F238E27FC236}">
                    <a16:creationId xmlns:a16="http://schemas.microsoft.com/office/drawing/2014/main" id="{26BBEE7C-9ADB-4CB5-AB35-571638336A3D}"/>
                  </a:ext>
                </a:extLst>
              </p14:cNvPr>
              <p14:cNvContentPartPr/>
              <p14:nvPr/>
            </p14:nvContentPartPr>
            <p14:xfrm>
              <a:off x="1016792" y="5518358"/>
              <a:ext cx="1345320" cy="412560"/>
            </p14:xfrm>
          </p:contentPart>
        </mc:Choice>
        <mc:Fallback>
          <p:pic>
            <p:nvPicPr>
              <p:cNvPr id="220" name="Ink 219">
                <a:extLst>
                  <a:ext uri="{FF2B5EF4-FFF2-40B4-BE49-F238E27FC236}">
                    <a16:creationId xmlns:a16="http://schemas.microsoft.com/office/drawing/2014/main" id="{26BBEE7C-9ADB-4CB5-AB35-571638336A3D}"/>
                  </a:ext>
                </a:extLst>
              </p:cNvPr>
              <p:cNvPicPr/>
              <p:nvPr/>
            </p:nvPicPr>
            <p:blipFill>
              <a:blip r:embed="rId123"/>
              <a:stretch>
                <a:fillRect/>
              </a:stretch>
            </p:blipFill>
            <p:spPr>
              <a:xfrm>
                <a:off x="1008150" y="5509358"/>
                <a:ext cx="1362965"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21" name="Ink 220">
                <a:extLst>
                  <a:ext uri="{FF2B5EF4-FFF2-40B4-BE49-F238E27FC236}">
                    <a16:creationId xmlns:a16="http://schemas.microsoft.com/office/drawing/2014/main" id="{C3C85BCD-D58B-4C73-BD6E-6F40F681ED4F}"/>
                  </a:ext>
                </a:extLst>
              </p14:cNvPr>
              <p14:cNvContentPartPr/>
              <p14:nvPr/>
            </p14:nvContentPartPr>
            <p14:xfrm>
              <a:off x="4345712" y="5502518"/>
              <a:ext cx="151560" cy="363600"/>
            </p14:xfrm>
          </p:contentPart>
        </mc:Choice>
        <mc:Fallback>
          <p:pic>
            <p:nvPicPr>
              <p:cNvPr id="221" name="Ink 220">
                <a:extLst>
                  <a:ext uri="{FF2B5EF4-FFF2-40B4-BE49-F238E27FC236}">
                    <a16:creationId xmlns:a16="http://schemas.microsoft.com/office/drawing/2014/main" id="{C3C85BCD-D58B-4C73-BD6E-6F40F681ED4F}"/>
                  </a:ext>
                </a:extLst>
              </p:cNvPr>
              <p:cNvPicPr/>
              <p:nvPr/>
            </p:nvPicPr>
            <p:blipFill>
              <a:blip r:embed="rId125"/>
              <a:stretch>
                <a:fillRect/>
              </a:stretch>
            </p:blipFill>
            <p:spPr>
              <a:xfrm>
                <a:off x="4336712" y="5493878"/>
                <a:ext cx="16920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45" name="Ink 244">
                <a:extLst>
                  <a:ext uri="{FF2B5EF4-FFF2-40B4-BE49-F238E27FC236}">
                    <a16:creationId xmlns:a16="http://schemas.microsoft.com/office/drawing/2014/main" id="{0516AD03-3598-4702-8743-14345C7BB47F}"/>
                  </a:ext>
                </a:extLst>
              </p14:cNvPr>
              <p14:cNvContentPartPr/>
              <p14:nvPr/>
            </p14:nvContentPartPr>
            <p14:xfrm>
              <a:off x="3775832" y="6320438"/>
              <a:ext cx="227160" cy="194400"/>
            </p14:xfrm>
          </p:contentPart>
        </mc:Choice>
        <mc:Fallback>
          <p:pic>
            <p:nvPicPr>
              <p:cNvPr id="245" name="Ink 244">
                <a:extLst>
                  <a:ext uri="{FF2B5EF4-FFF2-40B4-BE49-F238E27FC236}">
                    <a16:creationId xmlns:a16="http://schemas.microsoft.com/office/drawing/2014/main" id="{0516AD03-3598-4702-8743-14345C7BB47F}"/>
                  </a:ext>
                </a:extLst>
              </p:cNvPr>
              <p:cNvPicPr/>
              <p:nvPr/>
            </p:nvPicPr>
            <p:blipFill>
              <a:blip r:embed="rId127"/>
              <a:stretch>
                <a:fillRect/>
              </a:stretch>
            </p:blipFill>
            <p:spPr>
              <a:xfrm>
                <a:off x="3766832" y="6311798"/>
                <a:ext cx="2448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46" name="Ink 245">
                <a:extLst>
                  <a:ext uri="{FF2B5EF4-FFF2-40B4-BE49-F238E27FC236}">
                    <a16:creationId xmlns:a16="http://schemas.microsoft.com/office/drawing/2014/main" id="{6FDE799A-891D-4BD6-BAD6-FDB649FE60F4}"/>
                  </a:ext>
                </a:extLst>
              </p14:cNvPr>
              <p14:cNvContentPartPr/>
              <p14:nvPr/>
            </p14:nvContentPartPr>
            <p14:xfrm>
              <a:off x="8445392" y="5506838"/>
              <a:ext cx="1247400" cy="780480"/>
            </p14:xfrm>
          </p:contentPart>
        </mc:Choice>
        <mc:Fallback>
          <p:pic>
            <p:nvPicPr>
              <p:cNvPr id="246" name="Ink 245">
                <a:extLst>
                  <a:ext uri="{FF2B5EF4-FFF2-40B4-BE49-F238E27FC236}">
                    <a16:creationId xmlns:a16="http://schemas.microsoft.com/office/drawing/2014/main" id="{6FDE799A-891D-4BD6-BAD6-FDB649FE60F4}"/>
                  </a:ext>
                </a:extLst>
              </p:cNvPr>
              <p:cNvPicPr/>
              <p:nvPr/>
            </p:nvPicPr>
            <p:blipFill>
              <a:blip r:embed="rId129"/>
              <a:stretch>
                <a:fillRect/>
              </a:stretch>
            </p:blipFill>
            <p:spPr>
              <a:xfrm>
                <a:off x="8436752" y="5498198"/>
                <a:ext cx="1265040" cy="798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47" name="Ink 246">
                <a:extLst>
                  <a:ext uri="{FF2B5EF4-FFF2-40B4-BE49-F238E27FC236}">
                    <a16:creationId xmlns:a16="http://schemas.microsoft.com/office/drawing/2014/main" id="{CFCCBD16-8D7B-4D7F-BA74-74EE85C812E3}"/>
                  </a:ext>
                </a:extLst>
              </p14:cNvPr>
              <p14:cNvContentPartPr/>
              <p14:nvPr/>
            </p14:nvContentPartPr>
            <p14:xfrm>
              <a:off x="7105112" y="5442758"/>
              <a:ext cx="1153440" cy="453600"/>
            </p14:xfrm>
          </p:contentPart>
        </mc:Choice>
        <mc:Fallback>
          <p:pic>
            <p:nvPicPr>
              <p:cNvPr id="247" name="Ink 246">
                <a:extLst>
                  <a:ext uri="{FF2B5EF4-FFF2-40B4-BE49-F238E27FC236}">
                    <a16:creationId xmlns:a16="http://schemas.microsoft.com/office/drawing/2014/main" id="{CFCCBD16-8D7B-4D7F-BA74-74EE85C812E3}"/>
                  </a:ext>
                </a:extLst>
              </p:cNvPr>
              <p:cNvPicPr/>
              <p:nvPr/>
            </p:nvPicPr>
            <p:blipFill>
              <a:blip r:embed="rId131"/>
              <a:stretch>
                <a:fillRect/>
              </a:stretch>
            </p:blipFill>
            <p:spPr>
              <a:xfrm>
                <a:off x="7096112" y="5433758"/>
                <a:ext cx="117108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55" name="Ink 254">
                <a:extLst>
                  <a:ext uri="{FF2B5EF4-FFF2-40B4-BE49-F238E27FC236}">
                    <a16:creationId xmlns:a16="http://schemas.microsoft.com/office/drawing/2014/main" id="{A36662C2-972A-40BA-861C-0CC83CB5BD8D}"/>
                  </a:ext>
                </a:extLst>
              </p14:cNvPr>
              <p14:cNvContentPartPr/>
              <p14:nvPr/>
            </p14:nvContentPartPr>
            <p14:xfrm>
              <a:off x="7654472" y="6214238"/>
              <a:ext cx="163440" cy="342720"/>
            </p14:xfrm>
          </p:contentPart>
        </mc:Choice>
        <mc:Fallback>
          <p:pic>
            <p:nvPicPr>
              <p:cNvPr id="255" name="Ink 254">
                <a:extLst>
                  <a:ext uri="{FF2B5EF4-FFF2-40B4-BE49-F238E27FC236}">
                    <a16:creationId xmlns:a16="http://schemas.microsoft.com/office/drawing/2014/main" id="{A36662C2-972A-40BA-861C-0CC83CB5BD8D}"/>
                  </a:ext>
                </a:extLst>
              </p:cNvPr>
              <p:cNvPicPr/>
              <p:nvPr/>
            </p:nvPicPr>
            <p:blipFill>
              <a:blip r:embed="rId133"/>
              <a:stretch>
                <a:fillRect/>
              </a:stretch>
            </p:blipFill>
            <p:spPr>
              <a:xfrm>
                <a:off x="7645832" y="6205238"/>
                <a:ext cx="18108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56" name="Ink 255">
                <a:extLst>
                  <a:ext uri="{FF2B5EF4-FFF2-40B4-BE49-F238E27FC236}">
                    <a16:creationId xmlns:a16="http://schemas.microsoft.com/office/drawing/2014/main" id="{1884F74F-A6B4-4F8D-A81D-E8679797D70B}"/>
                  </a:ext>
                </a:extLst>
              </p14:cNvPr>
              <p14:cNvContentPartPr/>
              <p14:nvPr/>
            </p14:nvContentPartPr>
            <p14:xfrm>
              <a:off x="7940672" y="6510158"/>
              <a:ext cx="38160" cy="42480"/>
            </p14:xfrm>
          </p:contentPart>
        </mc:Choice>
        <mc:Fallback>
          <p:pic>
            <p:nvPicPr>
              <p:cNvPr id="256" name="Ink 255">
                <a:extLst>
                  <a:ext uri="{FF2B5EF4-FFF2-40B4-BE49-F238E27FC236}">
                    <a16:creationId xmlns:a16="http://schemas.microsoft.com/office/drawing/2014/main" id="{1884F74F-A6B4-4F8D-A81D-E8679797D70B}"/>
                  </a:ext>
                </a:extLst>
              </p:cNvPr>
              <p:cNvPicPr/>
              <p:nvPr/>
            </p:nvPicPr>
            <p:blipFill>
              <a:blip r:embed="rId135"/>
              <a:stretch>
                <a:fillRect/>
              </a:stretch>
            </p:blipFill>
            <p:spPr>
              <a:xfrm>
                <a:off x="7931672" y="6501158"/>
                <a:ext cx="558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57" name="Ink 256">
                <a:extLst>
                  <a:ext uri="{FF2B5EF4-FFF2-40B4-BE49-F238E27FC236}">
                    <a16:creationId xmlns:a16="http://schemas.microsoft.com/office/drawing/2014/main" id="{D83D3591-73F3-4C80-A8C3-6AEEE9CB235E}"/>
                  </a:ext>
                </a:extLst>
              </p14:cNvPr>
              <p14:cNvContentPartPr/>
              <p14:nvPr/>
            </p14:nvContentPartPr>
            <p14:xfrm>
              <a:off x="7019072" y="6069878"/>
              <a:ext cx="466200" cy="497520"/>
            </p14:xfrm>
          </p:contentPart>
        </mc:Choice>
        <mc:Fallback>
          <p:pic>
            <p:nvPicPr>
              <p:cNvPr id="257" name="Ink 256">
                <a:extLst>
                  <a:ext uri="{FF2B5EF4-FFF2-40B4-BE49-F238E27FC236}">
                    <a16:creationId xmlns:a16="http://schemas.microsoft.com/office/drawing/2014/main" id="{D83D3591-73F3-4C80-A8C3-6AEEE9CB235E}"/>
                  </a:ext>
                </a:extLst>
              </p:cNvPr>
              <p:cNvPicPr/>
              <p:nvPr/>
            </p:nvPicPr>
            <p:blipFill>
              <a:blip r:embed="rId137"/>
              <a:stretch>
                <a:fillRect/>
              </a:stretch>
            </p:blipFill>
            <p:spPr>
              <a:xfrm>
                <a:off x="7010425" y="6061238"/>
                <a:ext cx="483854"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58" name="Ink 257">
                <a:extLst>
                  <a:ext uri="{FF2B5EF4-FFF2-40B4-BE49-F238E27FC236}">
                    <a16:creationId xmlns:a16="http://schemas.microsoft.com/office/drawing/2014/main" id="{2933922B-B4F1-45D1-B66D-64B3D34A3E8A}"/>
                  </a:ext>
                </a:extLst>
              </p14:cNvPr>
              <p14:cNvContentPartPr/>
              <p14:nvPr/>
            </p14:nvContentPartPr>
            <p14:xfrm>
              <a:off x="4672592" y="5416478"/>
              <a:ext cx="2111400" cy="1210320"/>
            </p14:xfrm>
          </p:contentPart>
        </mc:Choice>
        <mc:Fallback>
          <p:pic>
            <p:nvPicPr>
              <p:cNvPr id="258" name="Ink 257">
                <a:extLst>
                  <a:ext uri="{FF2B5EF4-FFF2-40B4-BE49-F238E27FC236}">
                    <a16:creationId xmlns:a16="http://schemas.microsoft.com/office/drawing/2014/main" id="{2933922B-B4F1-45D1-B66D-64B3D34A3E8A}"/>
                  </a:ext>
                </a:extLst>
              </p:cNvPr>
              <p:cNvPicPr/>
              <p:nvPr/>
            </p:nvPicPr>
            <p:blipFill>
              <a:blip r:embed="rId139"/>
              <a:stretch>
                <a:fillRect/>
              </a:stretch>
            </p:blipFill>
            <p:spPr>
              <a:xfrm>
                <a:off x="4663592" y="5407481"/>
                <a:ext cx="2129040" cy="1227955"/>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70" name="Ink 269">
                <a:extLst>
                  <a:ext uri="{FF2B5EF4-FFF2-40B4-BE49-F238E27FC236}">
                    <a16:creationId xmlns:a16="http://schemas.microsoft.com/office/drawing/2014/main" id="{B5D4C792-2F2C-42AD-BFAD-8B0F5C31D9E4}"/>
                  </a:ext>
                </a:extLst>
              </p14:cNvPr>
              <p14:cNvContentPartPr/>
              <p14:nvPr/>
            </p14:nvContentPartPr>
            <p14:xfrm>
              <a:off x="9380312" y="4318838"/>
              <a:ext cx="140040" cy="104400"/>
            </p14:xfrm>
          </p:contentPart>
        </mc:Choice>
        <mc:Fallback>
          <p:pic>
            <p:nvPicPr>
              <p:cNvPr id="270" name="Ink 269">
                <a:extLst>
                  <a:ext uri="{FF2B5EF4-FFF2-40B4-BE49-F238E27FC236}">
                    <a16:creationId xmlns:a16="http://schemas.microsoft.com/office/drawing/2014/main" id="{B5D4C792-2F2C-42AD-BFAD-8B0F5C31D9E4}"/>
                  </a:ext>
                </a:extLst>
              </p:cNvPr>
              <p:cNvPicPr/>
              <p:nvPr/>
            </p:nvPicPr>
            <p:blipFill>
              <a:blip r:embed="rId141"/>
              <a:stretch>
                <a:fillRect/>
              </a:stretch>
            </p:blipFill>
            <p:spPr>
              <a:xfrm>
                <a:off x="9371312" y="4310198"/>
                <a:ext cx="1576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80" name="Ink 279">
                <a:extLst>
                  <a:ext uri="{FF2B5EF4-FFF2-40B4-BE49-F238E27FC236}">
                    <a16:creationId xmlns:a16="http://schemas.microsoft.com/office/drawing/2014/main" id="{886F5B02-3778-4D00-8548-19FA92C114A7}"/>
                  </a:ext>
                </a:extLst>
              </p14:cNvPr>
              <p14:cNvContentPartPr/>
              <p14:nvPr/>
            </p14:nvContentPartPr>
            <p14:xfrm>
              <a:off x="9780992" y="4753358"/>
              <a:ext cx="223200" cy="221760"/>
            </p14:xfrm>
          </p:contentPart>
        </mc:Choice>
        <mc:Fallback>
          <p:pic>
            <p:nvPicPr>
              <p:cNvPr id="280" name="Ink 279">
                <a:extLst>
                  <a:ext uri="{FF2B5EF4-FFF2-40B4-BE49-F238E27FC236}">
                    <a16:creationId xmlns:a16="http://schemas.microsoft.com/office/drawing/2014/main" id="{886F5B02-3778-4D00-8548-19FA92C114A7}"/>
                  </a:ext>
                </a:extLst>
              </p:cNvPr>
              <p:cNvPicPr/>
              <p:nvPr/>
            </p:nvPicPr>
            <p:blipFill>
              <a:blip r:embed="rId143"/>
              <a:stretch>
                <a:fillRect/>
              </a:stretch>
            </p:blipFill>
            <p:spPr>
              <a:xfrm>
                <a:off x="9771992" y="4744718"/>
                <a:ext cx="2408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81" name="Ink 280">
                <a:extLst>
                  <a:ext uri="{FF2B5EF4-FFF2-40B4-BE49-F238E27FC236}">
                    <a16:creationId xmlns:a16="http://schemas.microsoft.com/office/drawing/2014/main" id="{9CAAC8B6-CB92-4391-B43D-06053CBA7EFA}"/>
                  </a:ext>
                </a:extLst>
              </p14:cNvPr>
              <p14:cNvContentPartPr/>
              <p14:nvPr/>
            </p14:nvContentPartPr>
            <p14:xfrm>
              <a:off x="9809792" y="4122998"/>
              <a:ext cx="1660680" cy="411480"/>
            </p14:xfrm>
          </p:contentPart>
        </mc:Choice>
        <mc:Fallback>
          <p:pic>
            <p:nvPicPr>
              <p:cNvPr id="281" name="Ink 280">
                <a:extLst>
                  <a:ext uri="{FF2B5EF4-FFF2-40B4-BE49-F238E27FC236}">
                    <a16:creationId xmlns:a16="http://schemas.microsoft.com/office/drawing/2014/main" id="{9CAAC8B6-CB92-4391-B43D-06053CBA7EFA}"/>
                  </a:ext>
                </a:extLst>
              </p:cNvPr>
              <p:cNvPicPr/>
              <p:nvPr/>
            </p:nvPicPr>
            <p:blipFill>
              <a:blip r:embed="rId145"/>
              <a:stretch>
                <a:fillRect/>
              </a:stretch>
            </p:blipFill>
            <p:spPr>
              <a:xfrm>
                <a:off x="9800794" y="4114006"/>
                <a:ext cx="1678316" cy="429105"/>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82" name="Ink 281">
                <a:extLst>
                  <a:ext uri="{FF2B5EF4-FFF2-40B4-BE49-F238E27FC236}">
                    <a16:creationId xmlns:a16="http://schemas.microsoft.com/office/drawing/2014/main" id="{56EBA32C-3B0C-4458-9C93-3DA78F50DD57}"/>
                  </a:ext>
                </a:extLst>
              </p14:cNvPr>
              <p14:cNvContentPartPr/>
              <p14:nvPr/>
            </p14:nvContentPartPr>
            <p14:xfrm>
              <a:off x="7533512" y="4095638"/>
              <a:ext cx="1663200" cy="485640"/>
            </p14:xfrm>
          </p:contentPart>
        </mc:Choice>
        <mc:Fallback>
          <p:pic>
            <p:nvPicPr>
              <p:cNvPr id="282" name="Ink 281">
                <a:extLst>
                  <a:ext uri="{FF2B5EF4-FFF2-40B4-BE49-F238E27FC236}">
                    <a16:creationId xmlns:a16="http://schemas.microsoft.com/office/drawing/2014/main" id="{56EBA32C-3B0C-4458-9C93-3DA78F50DD57}"/>
                  </a:ext>
                </a:extLst>
              </p:cNvPr>
              <p:cNvPicPr/>
              <p:nvPr/>
            </p:nvPicPr>
            <p:blipFill>
              <a:blip r:embed="rId147"/>
              <a:stretch>
                <a:fillRect/>
              </a:stretch>
            </p:blipFill>
            <p:spPr>
              <a:xfrm>
                <a:off x="7524512" y="4086638"/>
                <a:ext cx="168084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97" name="Ink 296">
                <a:extLst>
                  <a:ext uri="{FF2B5EF4-FFF2-40B4-BE49-F238E27FC236}">
                    <a16:creationId xmlns:a16="http://schemas.microsoft.com/office/drawing/2014/main" id="{3AD2D5FB-2FE3-4B56-A2AD-8CE66EEBDA63}"/>
                  </a:ext>
                </a:extLst>
              </p14:cNvPr>
              <p14:cNvContentPartPr/>
              <p14:nvPr/>
            </p14:nvContentPartPr>
            <p14:xfrm>
              <a:off x="10253672" y="4638518"/>
              <a:ext cx="1948680" cy="370440"/>
            </p14:xfrm>
          </p:contentPart>
        </mc:Choice>
        <mc:Fallback>
          <p:pic>
            <p:nvPicPr>
              <p:cNvPr id="297" name="Ink 296">
                <a:extLst>
                  <a:ext uri="{FF2B5EF4-FFF2-40B4-BE49-F238E27FC236}">
                    <a16:creationId xmlns:a16="http://schemas.microsoft.com/office/drawing/2014/main" id="{3AD2D5FB-2FE3-4B56-A2AD-8CE66EEBDA63}"/>
                  </a:ext>
                </a:extLst>
              </p:cNvPr>
              <p:cNvPicPr/>
              <p:nvPr/>
            </p:nvPicPr>
            <p:blipFill>
              <a:blip r:embed="rId149"/>
              <a:stretch>
                <a:fillRect/>
              </a:stretch>
            </p:blipFill>
            <p:spPr>
              <a:xfrm>
                <a:off x="10245032" y="4629518"/>
                <a:ext cx="196632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98" name="Ink 297">
                <a:extLst>
                  <a:ext uri="{FF2B5EF4-FFF2-40B4-BE49-F238E27FC236}">
                    <a16:creationId xmlns:a16="http://schemas.microsoft.com/office/drawing/2014/main" id="{F1F3990A-BB45-4BD8-A8B7-C2B67A3EBE57}"/>
                  </a:ext>
                </a:extLst>
              </p14:cNvPr>
              <p14:cNvContentPartPr/>
              <p14:nvPr/>
            </p14:nvContentPartPr>
            <p14:xfrm>
              <a:off x="9776312" y="5296598"/>
              <a:ext cx="79920" cy="89280"/>
            </p14:xfrm>
          </p:contentPart>
        </mc:Choice>
        <mc:Fallback>
          <p:pic>
            <p:nvPicPr>
              <p:cNvPr id="298" name="Ink 297">
                <a:extLst>
                  <a:ext uri="{FF2B5EF4-FFF2-40B4-BE49-F238E27FC236}">
                    <a16:creationId xmlns:a16="http://schemas.microsoft.com/office/drawing/2014/main" id="{F1F3990A-BB45-4BD8-A8B7-C2B67A3EBE57}"/>
                  </a:ext>
                </a:extLst>
              </p:cNvPr>
              <p:cNvPicPr/>
              <p:nvPr/>
            </p:nvPicPr>
            <p:blipFill>
              <a:blip r:embed="rId151"/>
              <a:stretch>
                <a:fillRect/>
              </a:stretch>
            </p:blipFill>
            <p:spPr>
              <a:xfrm>
                <a:off x="9767312" y="5287958"/>
                <a:ext cx="975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303" name="Ink 302">
                <a:extLst>
                  <a:ext uri="{FF2B5EF4-FFF2-40B4-BE49-F238E27FC236}">
                    <a16:creationId xmlns:a16="http://schemas.microsoft.com/office/drawing/2014/main" id="{C27E14D6-24D1-43D8-A447-88C24D186F8A}"/>
                  </a:ext>
                </a:extLst>
              </p14:cNvPr>
              <p14:cNvContentPartPr/>
              <p14:nvPr/>
            </p14:nvContentPartPr>
            <p14:xfrm>
              <a:off x="10733192" y="5334398"/>
              <a:ext cx="219600" cy="252720"/>
            </p14:xfrm>
          </p:contentPart>
        </mc:Choice>
        <mc:Fallback>
          <p:pic>
            <p:nvPicPr>
              <p:cNvPr id="303" name="Ink 302">
                <a:extLst>
                  <a:ext uri="{FF2B5EF4-FFF2-40B4-BE49-F238E27FC236}">
                    <a16:creationId xmlns:a16="http://schemas.microsoft.com/office/drawing/2014/main" id="{C27E14D6-24D1-43D8-A447-88C24D186F8A}"/>
                  </a:ext>
                </a:extLst>
              </p:cNvPr>
              <p:cNvPicPr/>
              <p:nvPr/>
            </p:nvPicPr>
            <p:blipFill>
              <a:blip r:embed="rId153"/>
              <a:stretch>
                <a:fillRect/>
              </a:stretch>
            </p:blipFill>
            <p:spPr>
              <a:xfrm>
                <a:off x="10724192" y="5325398"/>
                <a:ext cx="2372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304" name="Ink 303">
                <a:extLst>
                  <a:ext uri="{FF2B5EF4-FFF2-40B4-BE49-F238E27FC236}">
                    <a16:creationId xmlns:a16="http://schemas.microsoft.com/office/drawing/2014/main" id="{79AA5FE1-A476-48E0-BB08-E20A98E39D91}"/>
                  </a:ext>
                </a:extLst>
              </p14:cNvPr>
              <p14:cNvContentPartPr/>
              <p14:nvPr/>
            </p14:nvContentPartPr>
            <p14:xfrm>
              <a:off x="10202552" y="5561918"/>
              <a:ext cx="410040" cy="243000"/>
            </p14:xfrm>
          </p:contentPart>
        </mc:Choice>
        <mc:Fallback>
          <p:pic>
            <p:nvPicPr>
              <p:cNvPr id="304" name="Ink 303">
                <a:extLst>
                  <a:ext uri="{FF2B5EF4-FFF2-40B4-BE49-F238E27FC236}">
                    <a16:creationId xmlns:a16="http://schemas.microsoft.com/office/drawing/2014/main" id="{79AA5FE1-A476-48E0-BB08-E20A98E39D91}"/>
                  </a:ext>
                </a:extLst>
              </p:cNvPr>
              <p:cNvPicPr/>
              <p:nvPr/>
            </p:nvPicPr>
            <p:blipFill>
              <a:blip r:embed="rId155"/>
              <a:stretch>
                <a:fillRect/>
              </a:stretch>
            </p:blipFill>
            <p:spPr>
              <a:xfrm>
                <a:off x="10193912" y="5552918"/>
                <a:ext cx="4276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305" name="Ink 304">
                <a:extLst>
                  <a:ext uri="{FF2B5EF4-FFF2-40B4-BE49-F238E27FC236}">
                    <a16:creationId xmlns:a16="http://schemas.microsoft.com/office/drawing/2014/main" id="{B87EA67D-FE4E-4458-A588-11B448070C87}"/>
                  </a:ext>
                </a:extLst>
              </p14:cNvPr>
              <p14:cNvContentPartPr/>
              <p14:nvPr/>
            </p14:nvContentPartPr>
            <p14:xfrm>
              <a:off x="10159712" y="5177438"/>
              <a:ext cx="429480" cy="283320"/>
            </p14:xfrm>
          </p:contentPart>
        </mc:Choice>
        <mc:Fallback>
          <p:pic>
            <p:nvPicPr>
              <p:cNvPr id="305" name="Ink 304">
                <a:extLst>
                  <a:ext uri="{FF2B5EF4-FFF2-40B4-BE49-F238E27FC236}">
                    <a16:creationId xmlns:a16="http://schemas.microsoft.com/office/drawing/2014/main" id="{B87EA67D-FE4E-4458-A588-11B448070C87}"/>
                  </a:ext>
                </a:extLst>
              </p:cNvPr>
              <p:cNvPicPr/>
              <p:nvPr/>
            </p:nvPicPr>
            <p:blipFill>
              <a:blip r:embed="rId157"/>
              <a:stretch>
                <a:fillRect/>
              </a:stretch>
            </p:blipFill>
            <p:spPr>
              <a:xfrm>
                <a:off x="10151072" y="5168798"/>
                <a:ext cx="4471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311" name="Ink 310">
                <a:extLst>
                  <a:ext uri="{FF2B5EF4-FFF2-40B4-BE49-F238E27FC236}">
                    <a16:creationId xmlns:a16="http://schemas.microsoft.com/office/drawing/2014/main" id="{3CCA7A76-1C50-4286-A304-81BD49F08EF6}"/>
                  </a:ext>
                </a:extLst>
              </p14:cNvPr>
              <p14:cNvContentPartPr/>
              <p14:nvPr/>
            </p14:nvContentPartPr>
            <p14:xfrm>
              <a:off x="11674232" y="5969438"/>
              <a:ext cx="14760" cy="11520"/>
            </p14:xfrm>
          </p:contentPart>
        </mc:Choice>
        <mc:Fallback>
          <p:pic>
            <p:nvPicPr>
              <p:cNvPr id="311" name="Ink 310">
                <a:extLst>
                  <a:ext uri="{FF2B5EF4-FFF2-40B4-BE49-F238E27FC236}">
                    <a16:creationId xmlns:a16="http://schemas.microsoft.com/office/drawing/2014/main" id="{3CCA7A76-1C50-4286-A304-81BD49F08EF6}"/>
                  </a:ext>
                </a:extLst>
              </p:cNvPr>
              <p:cNvPicPr/>
              <p:nvPr/>
            </p:nvPicPr>
            <p:blipFill>
              <a:blip r:embed="rId159"/>
              <a:stretch>
                <a:fillRect/>
              </a:stretch>
            </p:blipFill>
            <p:spPr>
              <a:xfrm>
                <a:off x="11665232" y="5960798"/>
                <a:ext cx="32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312" name="Ink 311">
                <a:extLst>
                  <a:ext uri="{FF2B5EF4-FFF2-40B4-BE49-F238E27FC236}">
                    <a16:creationId xmlns:a16="http://schemas.microsoft.com/office/drawing/2014/main" id="{276BBCC7-9BA9-4851-8DB1-FC1923060C84}"/>
                  </a:ext>
                </a:extLst>
              </p14:cNvPr>
              <p14:cNvContentPartPr/>
              <p14:nvPr/>
            </p14:nvContentPartPr>
            <p14:xfrm>
              <a:off x="11254472" y="5647598"/>
              <a:ext cx="272520" cy="294840"/>
            </p14:xfrm>
          </p:contentPart>
        </mc:Choice>
        <mc:Fallback>
          <p:pic>
            <p:nvPicPr>
              <p:cNvPr id="312" name="Ink 311">
                <a:extLst>
                  <a:ext uri="{FF2B5EF4-FFF2-40B4-BE49-F238E27FC236}">
                    <a16:creationId xmlns:a16="http://schemas.microsoft.com/office/drawing/2014/main" id="{276BBCC7-9BA9-4851-8DB1-FC1923060C84}"/>
                  </a:ext>
                </a:extLst>
              </p:cNvPr>
              <p:cNvPicPr/>
              <p:nvPr/>
            </p:nvPicPr>
            <p:blipFill>
              <a:blip r:embed="rId161"/>
              <a:stretch>
                <a:fillRect/>
              </a:stretch>
            </p:blipFill>
            <p:spPr>
              <a:xfrm>
                <a:off x="11245832" y="5638958"/>
                <a:ext cx="2901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13" name="Ink 312">
                <a:extLst>
                  <a:ext uri="{FF2B5EF4-FFF2-40B4-BE49-F238E27FC236}">
                    <a16:creationId xmlns:a16="http://schemas.microsoft.com/office/drawing/2014/main" id="{07C590E7-6A08-43AB-870C-2F8F568A0D05}"/>
                  </a:ext>
                </a:extLst>
              </p14:cNvPr>
              <p14:cNvContentPartPr/>
              <p14:nvPr/>
            </p14:nvContentPartPr>
            <p14:xfrm>
              <a:off x="11138192" y="5233958"/>
              <a:ext cx="432360" cy="337320"/>
            </p14:xfrm>
          </p:contentPart>
        </mc:Choice>
        <mc:Fallback>
          <p:pic>
            <p:nvPicPr>
              <p:cNvPr id="313" name="Ink 312">
                <a:extLst>
                  <a:ext uri="{FF2B5EF4-FFF2-40B4-BE49-F238E27FC236}">
                    <a16:creationId xmlns:a16="http://schemas.microsoft.com/office/drawing/2014/main" id="{07C590E7-6A08-43AB-870C-2F8F568A0D05}"/>
                  </a:ext>
                </a:extLst>
              </p:cNvPr>
              <p:cNvPicPr/>
              <p:nvPr/>
            </p:nvPicPr>
            <p:blipFill>
              <a:blip r:embed="rId163"/>
              <a:stretch>
                <a:fillRect/>
              </a:stretch>
            </p:blipFill>
            <p:spPr>
              <a:xfrm>
                <a:off x="11129192" y="5225309"/>
                <a:ext cx="450000" cy="354979"/>
              </a:xfrm>
              <a:prstGeom prst="rect">
                <a:avLst/>
              </a:prstGeom>
            </p:spPr>
          </p:pic>
        </mc:Fallback>
      </mc:AlternateContent>
    </p:spTree>
    <p:extLst>
      <p:ext uri="{BB962C8B-B14F-4D97-AF65-F5344CB8AC3E}">
        <p14:creationId xmlns:p14="http://schemas.microsoft.com/office/powerpoint/2010/main" val="2812367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CE2EEB50-01A8-4DE2-B382-D83EA537D66C}"/>
                  </a:ext>
                </a:extLst>
              </p14:cNvPr>
              <p14:cNvContentPartPr/>
              <p14:nvPr/>
            </p14:nvContentPartPr>
            <p14:xfrm>
              <a:off x="2344472" y="244718"/>
              <a:ext cx="889200" cy="311040"/>
            </p14:xfrm>
          </p:contentPart>
        </mc:Choice>
        <mc:Fallback>
          <p:pic>
            <p:nvPicPr>
              <p:cNvPr id="13" name="Ink 12">
                <a:extLst>
                  <a:ext uri="{FF2B5EF4-FFF2-40B4-BE49-F238E27FC236}">
                    <a16:creationId xmlns:a16="http://schemas.microsoft.com/office/drawing/2014/main" id="{CE2EEB50-01A8-4DE2-B382-D83EA537D66C}"/>
                  </a:ext>
                </a:extLst>
              </p:cNvPr>
              <p:cNvPicPr/>
              <p:nvPr/>
            </p:nvPicPr>
            <p:blipFill>
              <a:blip r:embed="rId3"/>
              <a:stretch>
                <a:fillRect/>
              </a:stretch>
            </p:blipFill>
            <p:spPr>
              <a:xfrm>
                <a:off x="2335472" y="235708"/>
                <a:ext cx="906840" cy="3287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45BAC8F-7FA9-4B48-A568-957C67BB3DED}"/>
                  </a:ext>
                </a:extLst>
              </p14:cNvPr>
              <p14:cNvContentPartPr/>
              <p14:nvPr/>
            </p14:nvContentPartPr>
            <p14:xfrm>
              <a:off x="479672" y="195398"/>
              <a:ext cx="1589400" cy="323280"/>
            </p14:xfrm>
          </p:contentPart>
        </mc:Choice>
        <mc:Fallback>
          <p:pic>
            <p:nvPicPr>
              <p:cNvPr id="14" name="Ink 13">
                <a:extLst>
                  <a:ext uri="{FF2B5EF4-FFF2-40B4-BE49-F238E27FC236}">
                    <a16:creationId xmlns:a16="http://schemas.microsoft.com/office/drawing/2014/main" id="{F45BAC8F-7FA9-4B48-A568-957C67BB3DED}"/>
                  </a:ext>
                </a:extLst>
              </p:cNvPr>
              <p:cNvPicPr/>
              <p:nvPr/>
            </p:nvPicPr>
            <p:blipFill>
              <a:blip r:embed="rId5"/>
              <a:stretch>
                <a:fillRect/>
              </a:stretch>
            </p:blipFill>
            <p:spPr>
              <a:xfrm>
                <a:off x="471032" y="186398"/>
                <a:ext cx="160704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75C34040-9567-4AE1-8DD5-6F1BCAC07344}"/>
                  </a:ext>
                </a:extLst>
              </p14:cNvPr>
              <p14:cNvContentPartPr/>
              <p14:nvPr/>
            </p14:nvContentPartPr>
            <p14:xfrm>
              <a:off x="3699152" y="373598"/>
              <a:ext cx="278640" cy="110880"/>
            </p14:xfrm>
          </p:contentPart>
        </mc:Choice>
        <mc:Fallback>
          <p:pic>
            <p:nvPicPr>
              <p:cNvPr id="15" name="Ink 14">
                <a:extLst>
                  <a:ext uri="{FF2B5EF4-FFF2-40B4-BE49-F238E27FC236}">
                    <a16:creationId xmlns:a16="http://schemas.microsoft.com/office/drawing/2014/main" id="{75C34040-9567-4AE1-8DD5-6F1BCAC07344}"/>
                  </a:ext>
                </a:extLst>
              </p:cNvPr>
              <p:cNvPicPr/>
              <p:nvPr/>
            </p:nvPicPr>
            <p:blipFill>
              <a:blip r:embed="rId7"/>
              <a:stretch>
                <a:fillRect/>
              </a:stretch>
            </p:blipFill>
            <p:spPr>
              <a:xfrm>
                <a:off x="3690152" y="364598"/>
                <a:ext cx="2962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DA11885A-3AC0-4ED1-926C-3355B9D0C3C0}"/>
                  </a:ext>
                </a:extLst>
              </p14:cNvPr>
              <p14:cNvContentPartPr/>
              <p14:nvPr/>
            </p14:nvContentPartPr>
            <p14:xfrm>
              <a:off x="5053832" y="228518"/>
              <a:ext cx="43560" cy="28080"/>
            </p14:xfrm>
          </p:contentPart>
        </mc:Choice>
        <mc:Fallback>
          <p:pic>
            <p:nvPicPr>
              <p:cNvPr id="19" name="Ink 18">
                <a:extLst>
                  <a:ext uri="{FF2B5EF4-FFF2-40B4-BE49-F238E27FC236}">
                    <a16:creationId xmlns:a16="http://schemas.microsoft.com/office/drawing/2014/main" id="{DA11885A-3AC0-4ED1-926C-3355B9D0C3C0}"/>
                  </a:ext>
                </a:extLst>
              </p:cNvPr>
              <p:cNvPicPr/>
              <p:nvPr/>
            </p:nvPicPr>
            <p:blipFill>
              <a:blip r:embed="rId9"/>
              <a:stretch>
                <a:fillRect/>
              </a:stretch>
            </p:blipFill>
            <p:spPr>
              <a:xfrm>
                <a:off x="5045192" y="219518"/>
                <a:ext cx="612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9" name="Ink 28">
                <a:extLst>
                  <a:ext uri="{FF2B5EF4-FFF2-40B4-BE49-F238E27FC236}">
                    <a16:creationId xmlns:a16="http://schemas.microsoft.com/office/drawing/2014/main" id="{6BC09143-AC05-4277-94FE-1BAF6263CFBD}"/>
                  </a:ext>
                </a:extLst>
              </p14:cNvPr>
              <p14:cNvContentPartPr/>
              <p14:nvPr/>
            </p14:nvContentPartPr>
            <p14:xfrm>
              <a:off x="6490952" y="281438"/>
              <a:ext cx="1246320" cy="339480"/>
            </p14:xfrm>
          </p:contentPart>
        </mc:Choice>
        <mc:Fallback>
          <p:pic>
            <p:nvPicPr>
              <p:cNvPr id="29" name="Ink 28">
                <a:extLst>
                  <a:ext uri="{FF2B5EF4-FFF2-40B4-BE49-F238E27FC236}">
                    <a16:creationId xmlns:a16="http://schemas.microsoft.com/office/drawing/2014/main" id="{6BC09143-AC05-4277-94FE-1BAF6263CFBD}"/>
                  </a:ext>
                </a:extLst>
              </p:cNvPr>
              <p:cNvPicPr/>
              <p:nvPr/>
            </p:nvPicPr>
            <p:blipFill>
              <a:blip r:embed="rId11"/>
              <a:stretch>
                <a:fillRect/>
              </a:stretch>
            </p:blipFill>
            <p:spPr>
              <a:xfrm>
                <a:off x="6481952" y="272789"/>
                <a:ext cx="1263960" cy="35713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F8F34FEB-2DAE-44C3-A2C2-E9501C7B5CB5}"/>
                  </a:ext>
                </a:extLst>
              </p14:cNvPr>
              <p14:cNvContentPartPr/>
              <p14:nvPr/>
            </p14:nvContentPartPr>
            <p14:xfrm>
              <a:off x="5897312" y="238238"/>
              <a:ext cx="377640" cy="530640"/>
            </p14:xfrm>
          </p:contentPart>
        </mc:Choice>
        <mc:Fallback>
          <p:pic>
            <p:nvPicPr>
              <p:cNvPr id="30" name="Ink 29">
                <a:extLst>
                  <a:ext uri="{FF2B5EF4-FFF2-40B4-BE49-F238E27FC236}">
                    <a16:creationId xmlns:a16="http://schemas.microsoft.com/office/drawing/2014/main" id="{F8F34FEB-2DAE-44C3-A2C2-E9501C7B5CB5}"/>
                  </a:ext>
                </a:extLst>
              </p:cNvPr>
              <p:cNvPicPr/>
              <p:nvPr/>
            </p:nvPicPr>
            <p:blipFill>
              <a:blip r:embed="rId13"/>
              <a:stretch>
                <a:fillRect/>
              </a:stretch>
            </p:blipFill>
            <p:spPr>
              <a:xfrm>
                <a:off x="5888664" y="229238"/>
                <a:ext cx="395297"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E2BB26EF-F20F-4E01-899C-2CC8AEF50711}"/>
                  </a:ext>
                </a:extLst>
              </p14:cNvPr>
              <p14:cNvContentPartPr/>
              <p14:nvPr/>
            </p14:nvContentPartPr>
            <p14:xfrm>
              <a:off x="5175872" y="330398"/>
              <a:ext cx="402120" cy="211680"/>
            </p14:xfrm>
          </p:contentPart>
        </mc:Choice>
        <mc:Fallback>
          <p:pic>
            <p:nvPicPr>
              <p:cNvPr id="31" name="Ink 30">
                <a:extLst>
                  <a:ext uri="{FF2B5EF4-FFF2-40B4-BE49-F238E27FC236}">
                    <a16:creationId xmlns:a16="http://schemas.microsoft.com/office/drawing/2014/main" id="{E2BB26EF-F20F-4E01-899C-2CC8AEF50711}"/>
                  </a:ext>
                </a:extLst>
              </p:cNvPr>
              <p:cNvPicPr/>
              <p:nvPr/>
            </p:nvPicPr>
            <p:blipFill>
              <a:blip r:embed="rId15"/>
              <a:stretch>
                <a:fillRect/>
              </a:stretch>
            </p:blipFill>
            <p:spPr>
              <a:xfrm>
                <a:off x="5167224" y="321398"/>
                <a:ext cx="419776"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5EE244D3-C6CC-42FD-9F75-2A8CB5FF5A04}"/>
                  </a:ext>
                </a:extLst>
              </p14:cNvPr>
              <p14:cNvContentPartPr/>
              <p14:nvPr/>
            </p14:nvContentPartPr>
            <p14:xfrm>
              <a:off x="4453352" y="326078"/>
              <a:ext cx="599760" cy="234000"/>
            </p14:xfrm>
          </p:contentPart>
        </mc:Choice>
        <mc:Fallback>
          <p:pic>
            <p:nvPicPr>
              <p:cNvPr id="32" name="Ink 31">
                <a:extLst>
                  <a:ext uri="{FF2B5EF4-FFF2-40B4-BE49-F238E27FC236}">
                    <a16:creationId xmlns:a16="http://schemas.microsoft.com/office/drawing/2014/main" id="{5EE244D3-C6CC-42FD-9F75-2A8CB5FF5A04}"/>
                  </a:ext>
                </a:extLst>
              </p:cNvPr>
              <p:cNvPicPr/>
              <p:nvPr/>
            </p:nvPicPr>
            <p:blipFill>
              <a:blip r:embed="rId17"/>
              <a:stretch>
                <a:fillRect/>
              </a:stretch>
            </p:blipFill>
            <p:spPr>
              <a:xfrm>
                <a:off x="4444712" y="317078"/>
                <a:ext cx="6174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0" name="Ink 39">
                <a:extLst>
                  <a:ext uri="{FF2B5EF4-FFF2-40B4-BE49-F238E27FC236}">
                    <a16:creationId xmlns:a16="http://schemas.microsoft.com/office/drawing/2014/main" id="{343F8BC0-C1B1-443F-982D-F3D7A0BF94E8}"/>
                  </a:ext>
                </a:extLst>
              </p14:cNvPr>
              <p14:cNvContentPartPr/>
              <p14:nvPr/>
            </p14:nvContentPartPr>
            <p14:xfrm>
              <a:off x="10048472" y="298358"/>
              <a:ext cx="487440" cy="409680"/>
            </p14:xfrm>
          </p:contentPart>
        </mc:Choice>
        <mc:Fallback>
          <p:pic>
            <p:nvPicPr>
              <p:cNvPr id="40" name="Ink 39">
                <a:extLst>
                  <a:ext uri="{FF2B5EF4-FFF2-40B4-BE49-F238E27FC236}">
                    <a16:creationId xmlns:a16="http://schemas.microsoft.com/office/drawing/2014/main" id="{343F8BC0-C1B1-443F-982D-F3D7A0BF94E8}"/>
                  </a:ext>
                </a:extLst>
              </p:cNvPr>
              <p:cNvPicPr/>
              <p:nvPr/>
            </p:nvPicPr>
            <p:blipFill>
              <a:blip r:embed="rId19"/>
              <a:stretch>
                <a:fillRect/>
              </a:stretch>
            </p:blipFill>
            <p:spPr>
              <a:xfrm>
                <a:off x="10039832" y="289358"/>
                <a:ext cx="50508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1" name="Ink 40">
                <a:extLst>
                  <a:ext uri="{FF2B5EF4-FFF2-40B4-BE49-F238E27FC236}">
                    <a16:creationId xmlns:a16="http://schemas.microsoft.com/office/drawing/2014/main" id="{40AB43D6-118E-40F5-8AC9-48FF49D65C54}"/>
                  </a:ext>
                </a:extLst>
              </p14:cNvPr>
              <p14:cNvContentPartPr/>
              <p14:nvPr/>
            </p14:nvContentPartPr>
            <p14:xfrm>
              <a:off x="9415592" y="358118"/>
              <a:ext cx="466200" cy="279720"/>
            </p14:xfrm>
          </p:contentPart>
        </mc:Choice>
        <mc:Fallback>
          <p:pic>
            <p:nvPicPr>
              <p:cNvPr id="41" name="Ink 40">
                <a:extLst>
                  <a:ext uri="{FF2B5EF4-FFF2-40B4-BE49-F238E27FC236}">
                    <a16:creationId xmlns:a16="http://schemas.microsoft.com/office/drawing/2014/main" id="{40AB43D6-118E-40F5-8AC9-48FF49D65C54}"/>
                  </a:ext>
                </a:extLst>
              </p:cNvPr>
              <p:cNvPicPr/>
              <p:nvPr/>
            </p:nvPicPr>
            <p:blipFill>
              <a:blip r:embed="rId21"/>
              <a:stretch>
                <a:fillRect/>
              </a:stretch>
            </p:blipFill>
            <p:spPr>
              <a:xfrm>
                <a:off x="9406599" y="349478"/>
                <a:ext cx="483826"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2" name="Ink 41">
                <a:extLst>
                  <a:ext uri="{FF2B5EF4-FFF2-40B4-BE49-F238E27FC236}">
                    <a16:creationId xmlns:a16="http://schemas.microsoft.com/office/drawing/2014/main" id="{AEA56E89-294D-42F7-A9EC-5CB4730B1D7A}"/>
                  </a:ext>
                </a:extLst>
              </p14:cNvPr>
              <p14:cNvContentPartPr/>
              <p14:nvPr/>
            </p14:nvContentPartPr>
            <p14:xfrm>
              <a:off x="8409392" y="270998"/>
              <a:ext cx="799560" cy="372600"/>
            </p14:xfrm>
          </p:contentPart>
        </mc:Choice>
        <mc:Fallback>
          <p:pic>
            <p:nvPicPr>
              <p:cNvPr id="42" name="Ink 41">
                <a:extLst>
                  <a:ext uri="{FF2B5EF4-FFF2-40B4-BE49-F238E27FC236}">
                    <a16:creationId xmlns:a16="http://schemas.microsoft.com/office/drawing/2014/main" id="{AEA56E89-294D-42F7-A9EC-5CB4730B1D7A}"/>
                  </a:ext>
                </a:extLst>
              </p:cNvPr>
              <p:cNvPicPr/>
              <p:nvPr/>
            </p:nvPicPr>
            <p:blipFill>
              <a:blip r:embed="rId23"/>
              <a:stretch>
                <a:fillRect/>
              </a:stretch>
            </p:blipFill>
            <p:spPr>
              <a:xfrm>
                <a:off x="8400752" y="262358"/>
                <a:ext cx="8172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9" name="Ink 48">
                <a:extLst>
                  <a:ext uri="{FF2B5EF4-FFF2-40B4-BE49-F238E27FC236}">
                    <a16:creationId xmlns:a16="http://schemas.microsoft.com/office/drawing/2014/main" id="{BACB305A-795B-4BCA-8E80-D4608B62E623}"/>
                  </a:ext>
                </a:extLst>
              </p14:cNvPr>
              <p14:cNvContentPartPr/>
              <p14:nvPr/>
            </p14:nvContentPartPr>
            <p14:xfrm>
              <a:off x="2685752" y="1433438"/>
              <a:ext cx="90360" cy="213840"/>
            </p14:xfrm>
          </p:contentPart>
        </mc:Choice>
        <mc:Fallback>
          <p:pic>
            <p:nvPicPr>
              <p:cNvPr id="49" name="Ink 48">
                <a:extLst>
                  <a:ext uri="{FF2B5EF4-FFF2-40B4-BE49-F238E27FC236}">
                    <a16:creationId xmlns:a16="http://schemas.microsoft.com/office/drawing/2014/main" id="{BACB305A-795B-4BCA-8E80-D4608B62E623}"/>
                  </a:ext>
                </a:extLst>
              </p:cNvPr>
              <p:cNvPicPr/>
              <p:nvPr/>
            </p:nvPicPr>
            <p:blipFill>
              <a:blip r:embed="rId25"/>
              <a:stretch>
                <a:fillRect/>
              </a:stretch>
            </p:blipFill>
            <p:spPr>
              <a:xfrm>
                <a:off x="2677112" y="1424798"/>
                <a:ext cx="1080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0" name="Ink 49">
                <a:extLst>
                  <a:ext uri="{FF2B5EF4-FFF2-40B4-BE49-F238E27FC236}">
                    <a16:creationId xmlns:a16="http://schemas.microsoft.com/office/drawing/2014/main" id="{E7935EFC-9D1B-45CC-A970-A1DD04374831}"/>
                  </a:ext>
                </a:extLst>
              </p14:cNvPr>
              <p14:cNvContentPartPr/>
              <p14:nvPr/>
            </p14:nvContentPartPr>
            <p14:xfrm>
              <a:off x="2890952" y="1469438"/>
              <a:ext cx="129600" cy="185040"/>
            </p14:xfrm>
          </p:contentPart>
        </mc:Choice>
        <mc:Fallback>
          <p:pic>
            <p:nvPicPr>
              <p:cNvPr id="50" name="Ink 49">
                <a:extLst>
                  <a:ext uri="{FF2B5EF4-FFF2-40B4-BE49-F238E27FC236}">
                    <a16:creationId xmlns:a16="http://schemas.microsoft.com/office/drawing/2014/main" id="{E7935EFC-9D1B-45CC-A970-A1DD04374831}"/>
                  </a:ext>
                </a:extLst>
              </p:cNvPr>
              <p:cNvPicPr/>
              <p:nvPr/>
            </p:nvPicPr>
            <p:blipFill>
              <a:blip r:embed="rId27"/>
              <a:stretch>
                <a:fillRect/>
              </a:stretch>
            </p:blipFill>
            <p:spPr>
              <a:xfrm>
                <a:off x="2881952" y="1460798"/>
                <a:ext cx="1472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3" name="Ink 52">
                <a:extLst>
                  <a:ext uri="{FF2B5EF4-FFF2-40B4-BE49-F238E27FC236}">
                    <a16:creationId xmlns:a16="http://schemas.microsoft.com/office/drawing/2014/main" id="{748EFC74-FB73-4D09-8099-675F860D5C4D}"/>
                  </a:ext>
                </a:extLst>
              </p14:cNvPr>
              <p14:cNvContentPartPr/>
              <p14:nvPr/>
            </p14:nvContentPartPr>
            <p14:xfrm>
              <a:off x="3945752" y="1423718"/>
              <a:ext cx="169920" cy="112320"/>
            </p14:xfrm>
          </p:contentPart>
        </mc:Choice>
        <mc:Fallback>
          <p:pic>
            <p:nvPicPr>
              <p:cNvPr id="53" name="Ink 52">
                <a:extLst>
                  <a:ext uri="{FF2B5EF4-FFF2-40B4-BE49-F238E27FC236}">
                    <a16:creationId xmlns:a16="http://schemas.microsoft.com/office/drawing/2014/main" id="{748EFC74-FB73-4D09-8099-675F860D5C4D}"/>
                  </a:ext>
                </a:extLst>
              </p:cNvPr>
              <p:cNvPicPr/>
              <p:nvPr/>
            </p:nvPicPr>
            <p:blipFill>
              <a:blip r:embed="rId29"/>
              <a:stretch>
                <a:fillRect/>
              </a:stretch>
            </p:blipFill>
            <p:spPr>
              <a:xfrm>
                <a:off x="3936752" y="1414718"/>
                <a:ext cx="1875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9" name="Ink 58">
                <a:extLst>
                  <a:ext uri="{FF2B5EF4-FFF2-40B4-BE49-F238E27FC236}">
                    <a16:creationId xmlns:a16="http://schemas.microsoft.com/office/drawing/2014/main" id="{E43440AD-9E84-43A3-8EAC-C023FB02EB0D}"/>
                  </a:ext>
                </a:extLst>
              </p14:cNvPr>
              <p14:cNvContentPartPr/>
              <p14:nvPr/>
            </p14:nvContentPartPr>
            <p14:xfrm>
              <a:off x="5777792" y="1322918"/>
              <a:ext cx="134280" cy="301680"/>
            </p14:xfrm>
          </p:contentPart>
        </mc:Choice>
        <mc:Fallback>
          <p:pic>
            <p:nvPicPr>
              <p:cNvPr id="59" name="Ink 58">
                <a:extLst>
                  <a:ext uri="{FF2B5EF4-FFF2-40B4-BE49-F238E27FC236}">
                    <a16:creationId xmlns:a16="http://schemas.microsoft.com/office/drawing/2014/main" id="{E43440AD-9E84-43A3-8EAC-C023FB02EB0D}"/>
                  </a:ext>
                </a:extLst>
              </p:cNvPr>
              <p:cNvPicPr/>
              <p:nvPr/>
            </p:nvPicPr>
            <p:blipFill>
              <a:blip r:embed="rId31"/>
              <a:stretch>
                <a:fillRect/>
              </a:stretch>
            </p:blipFill>
            <p:spPr>
              <a:xfrm>
                <a:off x="5768792" y="1313918"/>
                <a:ext cx="1519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2" name="Ink 71">
                <a:extLst>
                  <a:ext uri="{FF2B5EF4-FFF2-40B4-BE49-F238E27FC236}">
                    <a16:creationId xmlns:a16="http://schemas.microsoft.com/office/drawing/2014/main" id="{E33416F8-0F15-4689-9AA0-497C33E4BCA2}"/>
                  </a:ext>
                </a:extLst>
              </p14:cNvPr>
              <p14:cNvContentPartPr/>
              <p14:nvPr/>
            </p14:nvContentPartPr>
            <p14:xfrm>
              <a:off x="7252352" y="1199798"/>
              <a:ext cx="2082240" cy="477000"/>
            </p14:xfrm>
          </p:contentPart>
        </mc:Choice>
        <mc:Fallback>
          <p:pic>
            <p:nvPicPr>
              <p:cNvPr id="72" name="Ink 71">
                <a:extLst>
                  <a:ext uri="{FF2B5EF4-FFF2-40B4-BE49-F238E27FC236}">
                    <a16:creationId xmlns:a16="http://schemas.microsoft.com/office/drawing/2014/main" id="{E33416F8-0F15-4689-9AA0-497C33E4BCA2}"/>
                  </a:ext>
                </a:extLst>
              </p:cNvPr>
              <p:cNvPicPr/>
              <p:nvPr/>
            </p:nvPicPr>
            <p:blipFill>
              <a:blip r:embed="rId33"/>
              <a:stretch>
                <a:fillRect/>
              </a:stretch>
            </p:blipFill>
            <p:spPr>
              <a:xfrm>
                <a:off x="7243352" y="1191151"/>
                <a:ext cx="2099880" cy="494653"/>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3" name="Ink 72">
                <a:extLst>
                  <a:ext uri="{FF2B5EF4-FFF2-40B4-BE49-F238E27FC236}">
                    <a16:creationId xmlns:a16="http://schemas.microsoft.com/office/drawing/2014/main" id="{9CEC0509-BAA2-4089-8C7B-0F448D93BCC9}"/>
                  </a:ext>
                </a:extLst>
              </p14:cNvPr>
              <p14:cNvContentPartPr/>
              <p14:nvPr/>
            </p14:nvContentPartPr>
            <p14:xfrm>
              <a:off x="6637832" y="1207718"/>
              <a:ext cx="325800" cy="401400"/>
            </p14:xfrm>
          </p:contentPart>
        </mc:Choice>
        <mc:Fallback>
          <p:pic>
            <p:nvPicPr>
              <p:cNvPr id="73" name="Ink 72">
                <a:extLst>
                  <a:ext uri="{FF2B5EF4-FFF2-40B4-BE49-F238E27FC236}">
                    <a16:creationId xmlns:a16="http://schemas.microsoft.com/office/drawing/2014/main" id="{9CEC0509-BAA2-4089-8C7B-0F448D93BCC9}"/>
                  </a:ext>
                </a:extLst>
              </p:cNvPr>
              <p:cNvPicPr/>
              <p:nvPr/>
            </p:nvPicPr>
            <p:blipFill>
              <a:blip r:embed="rId35"/>
              <a:stretch>
                <a:fillRect/>
              </a:stretch>
            </p:blipFill>
            <p:spPr>
              <a:xfrm>
                <a:off x="6629192" y="1198718"/>
                <a:ext cx="34344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4" name="Ink 73">
                <a:extLst>
                  <a:ext uri="{FF2B5EF4-FFF2-40B4-BE49-F238E27FC236}">
                    <a16:creationId xmlns:a16="http://schemas.microsoft.com/office/drawing/2014/main" id="{F3034608-173A-47D7-934F-027EAF33A3FC}"/>
                  </a:ext>
                </a:extLst>
              </p14:cNvPr>
              <p14:cNvContentPartPr/>
              <p14:nvPr/>
            </p14:nvContentPartPr>
            <p14:xfrm>
              <a:off x="6117632" y="1225718"/>
              <a:ext cx="357120" cy="340560"/>
            </p14:xfrm>
          </p:contentPart>
        </mc:Choice>
        <mc:Fallback>
          <p:pic>
            <p:nvPicPr>
              <p:cNvPr id="74" name="Ink 73">
                <a:extLst>
                  <a:ext uri="{FF2B5EF4-FFF2-40B4-BE49-F238E27FC236}">
                    <a16:creationId xmlns:a16="http://schemas.microsoft.com/office/drawing/2014/main" id="{F3034608-173A-47D7-934F-027EAF33A3FC}"/>
                  </a:ext>
                </a:extLst>
              </p:cNvPr>
              <p:cNvPicPr/>
              <p:nvPr/>
            </p:nvPicPr>
            <p:blipFill>
              <a:blip r:embed="rId37"/>
              <a:stretch>
                <a:fillRect/>
              </a:stretch>
            </p:blipFill>
            <p:spPr>
              <a:xfrm>
                <a:off x="6108992" y="1217078"/>
                <a:ext cx="37476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5" name="Ink 74">
                <a:extLst>
                  <a:ext uri="{FF2B5EF4-FFF2-40B4-BE49-F238E27FC236}">
                    <a16:creationId xmlns:a16="http://schemas.microsoft.com/office/drawing/2014/main" id="{FA854CC5-7D8D-4036-83F8-FF012E8F2AFB}"/>
                  </a:ext>
                </a:extLst>
              </p14:cNvPr>
              <p14:cNvContentPartPr/>
              <p14:nvPr/>
            </p14:nvContentPartPr>
            <p14:xfrm>
              <a:off x="4787792" y="1272158"/>
              <a:ext cx="613800" cy="345240"/>
            </p14:xfrm>
          </p:contentPart>
        </mc:Choice>
        <mc:Fallback>
          <p:pic>
            <p:nvPicPr>
              <p:cNvPr id="75" name="Ink 74">
                <a:extLst>
                  <a:ext uri="{FF2B5EF4-FFF2-40B4-BE49-F238E27FC236}">
                    <a16:creationId xmlns:a16="http://schemas.microsoft.com/office/drawing/2014/main" id="{FA854CC5-7D8D-4036-83F8-FF012E8F2AFB}"/>
                  </a:ext>
                </a:extLst>
              </p:cNvPr>
              <p:cNvPicPr/>
              <p:nvPr/>
            </p:nvPicPr>
            <p:blipFill>
              <a:blip r:embed="rId39"/>
              <a:stretch>
                <a:fillRect/>
              </a:stretch>
            </p:blipFill>
            <p:spPr>
              <a:xfrm>
                <a:off x="4778797" y="1263518"/>
                <a:ext cx="63143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6" name="Ink 75">
                <a:extLst>
                  <a:ext uri="{FF2B5EF4-FFF2-40B4-BE49-F238E27FC236}">
                    <a16:creationId xmlns:a16="http://schemas.microsoft.com/office/drawing/2014/main" id="{77D59EA2-041E-43BF-B876-BA301B4E8A3D}"/>
                  </a:ext>
                </a:extLst>
              </p14:cNvPr>
              <p14:cNvContentPartPr/>
              <p14:nvPr/>
            </p14:nvContentPartPr>
            <p14:xfrm>
              <a:off x="4489712" y="1249478"/>
              <a:ext cx="195840" cy="380520"/>
            </p14:xfrm>
          </p:contentPart>
        </mc:Choice>
        <mc:Fallback>
          <p:pic>
            <p:nvPicPr>
              <p:cNvPr id="76" name="Ink 75">
                <a:extLst>
                  <a:ext uri="{FF2B5EF4-FFF2-40B4-BE49-F238E27FC236}">
                    <a16:creationId xmlns:a16="http://schemas.microsoft.com/office/drawing/2014/main" id="{77D59EA2-041E-43BF-B876-BA301B4E8A3D}"/>
                  </a:ext>
                </a:extLst>
              </p:cNvPr>
              <p:cNvPicPr/>
              <p:nvPr/>
            </p:nvPicPr>
            <p:blipFill>
              <a:blip r:embed="rId41"/>
              <a:stretch>
                <a:fillRect/>
              </a:stretch>
            </p:blipFill>
            <p:spPr>
              <a:xfrm>
                <a:off x="4480712" y="1240838"/>
                <a:ext cx="2134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7" name="Ink 76">
                <a:extLst>
                  <a:ext uri="{FF2B5EF4-FFF2-40B4-BE49-F238E27FC236}">
                    <a16:creationId xmlns:a16="http://schemas.microsoft.com/office/drawing/2014/main" id="{19DFDF9E-526F-4AF7-B522-FCD6E3F5B099}"/>
                  </a:ext>
                </a:extLst>
              </p14:cNvPr>
              <p14:cNvContentPartPr/>
              <p14:nvPr/>
            </p14:nvContentPartPr>
            <p14:xfrm>
              <a:off x="3266072" y="1280078"/>
              <a:ext cx="400680" cy="412920"/>
            </p14:xfrm>
          </p:contentPart>
        </mc:Choice>
        <mc:Fallback>
          <p:pic>
            <p:nvPicPr>
              <p:cNvPr id="77" name="Ink 76">
                <a:extLst>
                  <a:ext uri="{FF2B5EF4-FFF2-40B4-BE49-F238E27FC236}">
                    <a16:creationId xmlns:a16="http://schemas.microsoft.com/office/drawing/2014/main" id="{19DFDF9E-526F-4AF7-B522-FCD6E3F5B099}"/>
                  </a:ext>
                </a:extLst>
              </p:cNvPr>
              <p:cNvPicPr/>
              <p:nvPr/>
            </p:nvPicPr>
            <p:blipFill>
              <a:blip r:embed="rId43"/>
              <a:stretch>
                <a:fillRect/>
              </a:stretch>
            </p:blipFill>
            <p:spPr>
              <a:xfrm>
                <a:off x="3257432" y="1271438"/>
                <a:ext cx="4183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8" name="Ink 77">
                <a:extLst>
                  <a:ext uri="{FF2B5EF4-FFF2-40B4-BE49-F238E27FC236}">
                    <a16:creationId xmlns:a16="http://schemas.microsoft.com/office/drawing/2014/main" id="{DEFD249E-EDEE-449B-AB36-394670CA6A4A}"/>
                  </a:ext>
                </a:extLst>
              </p14:cNvPr>
              <p14:cNvContentPartPr/>
              <p14:nvPr/>
            </p14:nvContentPartPr>
            <p14:xfrm>
              <a:off x="2297672" y="1371158"/>
              <a:ext cx="195120" cy="296640"/>
            </p14:xfrm>
          </p:contentPart>
        </mc:Choice>
        <mc:Fallback>
          <p:pic>
            <p:nvPicPr>
              <p:cNvPr id="78" name="Ink 77">
                <a:extLst>
                  <a:ext uri="{FF2B5EF4-FFF2-40B4-BE49-F238E27FC236}">
                    <a16:creationId xmlns:a16="http://schemas.microsoft.com/office/drawing/2014/main" id="{DEFD249E-EDEE-449B-AB36-394670CA6A4A}"/>
                  </a:ext>
                </a:extLst>
              </p:cNvPr>
              <p:cNvPicPr/>
              <p:nvPr/>
            </p:nvPicPr>
            <p:blipFill>
              <a:blip r:embed="rId45"/>
              <a:stretch>
                <a:fillRect/>
              </a:stretch>
            </p:blipFill>
            <p:spPr>
              <a:xfrm>
                <a:off x="2288689" y="1362147"/>
                <a:ext cx="212728" cy="314301"/>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9" name="Ink 78">
                <a:extLst>
                  <a:ext uri="{FF2B5EF4-FFF2-40B4-BE49-F238E27FC236}">
                    <a16:creationId xmlns:a16="http://schemas.microsoft.com/office/drawing/2014/main" id="{579077ED-894D-403E-A1F8-DDA942F87FE7}"/>
                  </a:ext>
                </a:extLst>
              </p14:cNvPr>
              <p14:cNvContentPartPr/>
              <p14:nvPr/>
            </p14:nvContentPartPr>
            <p14:xfrm>
              <a:off x="1767392" y="1271078"/>
              <a:ext cx="425520" cy="446400"/>
            </p14:xfrm>
          </p:contentPart>
        </mc:Choice>
        <mc:Fallback>
          <p:pic>
            <p:nvPicPr>
              <p:cNvPr id="79" name="Ink 78">
                <a:extLst>
                  <a:ext uri="{FF2B5EF4-FFF2-40B4-BE49-F238E27FC236}">
                    <a16:creationId xmlns:a16="http://schemas.microsoft.com/office/drawing/2014/main" id="{579077ED-894D-403E-A1F8-DDA942F87FE7}"/>
                  </a:ext>
                </a:extLst>
              </p:cNvPr>
              <p:cNvPicPr/>
              <p:nvPr/>
            </p:nvPicPr>
            <p:blipFill>
              <a:blip r:embed="rId47"/>
              <a:stretch>
                <a:fillRect/>
              </a:stretch>
            </p:blipFill>
            <p:spPr>
              <a:xfrm>
                <a:off x="1758392" y="1262438"/>
                <a:ext cx="44316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3" name="Ink 82">
                <a:extLst>
                  <a:ext uri="{FF2B5EF4-FFF2-40B4-BE49-F238E27FC236}">
                    <a16:creationId xmlns:a16="http://schemas.microsoft.com/office/drawing/2014/main" id="{EE8AA2EC-FD69-4AF7-99C7-106A6C6C5576}"/>
                  </a:ext>
                </a:extLst>
              </p14:cNvPr>
              <p14:cNvContentPartPr/>
              <p14:nvPr/>
            </p14:nvContentPartPr>
            <p14:xfrm>
              <a:off x="2659472" y="2167118"/>
              <a:ext cx="177480" cy="251640"/>
            </p14:xfrm>
          </p:contentPart>
        </mc:Choice>
        <mc:Fallback>
          <p:pic>
            <p:nvPicPr>
              <p:cNvPr id="83" name="Ink 82">
                <a:extLst>
                  <a:ext uri="{FF2B5EF4-FFF2-40B4-BE49-F238E27FC236}">
                    <a16:creationId xmlns:a16="http://schemas.microsoft.com/office/drawing/2014/main" id="{EE8AA2EC-FD69-4AF7-99C7-106A6C6C5576}"/>
                  </a:ext>
                </a:extLst>
              </p:cNvPr>
              <p:cNvPicPr/>
              <p:nvPr/>
            </p:nvPicPr>
            <p:blipFill>
              <a:blip r:embed="rId49"/>
              <a:stretch>
                <a:fillRect/>
              </a:stretch>
            </p:blipFill>
            <p:spPr>
              <a:xfrm>
                <a:off x="2650472" y="2158118"/>
                <a:ext cx="1951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6" name="Ink 85">
                <a:extLst>
                  <a:ext uri="{FF2B5EF4-FFF2-40B4-BE49-F238E27FC236}">
                    <a16:creationId xmlns:a16="http://schemas.microsoft.com/office/drawing/2014/main" id="{743A94FB-8724-42A7-9A83-1F5C8F0C40B1}"/>
                  </a:ext>
                </a:extLst>
              </p14:cNvPr>
              <p14:cNvContentPartPr/>
              <p14:nvPr/>
            </p14:nvContentPartPr>
            <p14:xfrm>
              <a:off x="4130072" y="2142638"/>
              <a:ext cx="221760" cy="247320"/>
            </p14:xfrm>
          </p:contentPart>
        </mc:Choice>
        <mc:Fallback>
          <p:pic>
            <p:nvPicPr>
              <p:cNvPr id="86" name="Ink 85">
                <a:extLst>
                  <a:ext uri="{FF2B5EF4-FFF2-40B4-BE49-F238E27FC236}">
                    <a16:creationId xmlns:a16="http://schemas.microsoft.com/office/drawing/2014/main" id="{743A94FB-8724-42A7-9A83-1F5C8F0C40B1}"/>
                  </a:ext>
                </a:extLst>
              </p:cNvPr>
              <p:cNvPicPr/>
              <p:nvPr/>
            </p:nvPicPr>
            <p:blipFill>
              <a:blip r:embed="rId51"/>
              <a:stretch>
                <a:fillRect/>
              </a:stretch>
            </p:blipFill>
            <p:spPr>
              <a:xfrm>
                <a:off x="4121072" y="2133638"/>
                <a:ext cx="2394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9" name="Ink 88">
                <a:extLst>
                  <a:ext uri="{FF2B5EF4-FFF2-40B4-BE49-F238E27FC236}">
                    <a16:creationId xmlns:a16="http://schemas.microsoft.com/office/drawing/2014/main" id="{524D8BF1-BFCF-4F0C-88CE-64AF11537670}"/>
                  </a:ext>
                </a:extLst>
              </p14:cNvPr>
              <p14:cNvContentPartPr/>
              <p14:nvPr/>
            </p14:nvContentPartPr>
            <p14:xfrm>
              <a:off x="4626152" y="2180798"/>
              <a:ext cx="765360" cy="209880"/>
            </p14:xfrm>
          </p:contentPart>
        </mc:Choice>
        <mc:Fallback>
          <p:pic>
            <p:nvPicPr>
              <p:cNvPr id="89" name="Ink 88">
                <a:extLst>
                  <a:ext uri="{FF2B5EF4-FFF2-40B4-BE49-F238E27FC236}">
                    <a16:creationId xmlns:a16="http://schemas.microsoft.com/office/drawing/2014/main" id="{524D8BF1-BFCF-4F0C-88CE-64AF11537670}"/>
                  </a:ext>
                </a:extLst>
              </p:cNvPr>
              <p:cNvPicPr/>
              <p:nvPr/>
            </p:nvPicPr>
            <p:blipFill>
              <a:blip r:embed="rId53"/>
              <a:stretch>
                <a:fillRect/>
              </a:stretch>
            </p:blipFill>
            <p:spPr>
              <a:xfrm>
                <a:off x="4617512" y="2171798"/>
                <a:ext cx="7830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0" name="Ink 89">
                <a:extLst>
                  <a:ext uri="{FF2B5EF4-FFF2-40B4-BE49-F238E27FC236}">
                    <a16:creationId xmlns:a16="http://schemas.microsoft.com/office/drawing/2014/main" id="{D17CC100-16E8-4366-829C-937498BF92CC}"/>
                  </a:ext>
                </a:extLst>
              </p14:cNvPr>
              <p14:cNvContentPartPr/>
              <p14:nvPr/>
            </p14:nvContentPartPr>
            <p14:xfrm>
              <a:off x="3045392" y="2146238"/>
              <a:ext cx="767160" cy="290520"/>
            </p14:xfrm>
          </p:contentPart>
        </mc:Choice>
        <mc:Fallback>
          <p:pic>
            <p:nvPicPr>
              <p:cNvPr id="90" name="Ink 89">
                <a:extLst>
                  <a:ext uri="{FF2B5EF4-FFF2-40B4-BE49-F238E27FC236}">
                    <a16:creationId xmlns:a16="http://schemas.microsoft.com/office/drawing/2014/main" id="{D17CC100-16E8-4366-829C-937498BF92CC}"/>
                  </a:ext>
                </a:extLst>
              </p:cNvPr>
              <p:cNvPicPr/>
              <p:nvPr/>
            </p:nvPicPr>
            <p:blipFill>
              <a:blip r:embed="rId55"/>
              <a:stretch>
                <a:fillRect/>
              </a:stretch>
            </p:blipFill>
            <p:spPr>
              <a:xfrm>
                <a:off x="3036396" y="2137598"/>
                <a:ext cx="784792"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1" name="Ink 90">
                <a:extLst>
                  <a:ext uri="{FF2B5EF4-FFF2-40B4-BE49-F238E27FC236}">
                    <a16:creationId xmlns:a16="http://schemas.microsoft.com/office/drawing/2014/main" id="{57D3DEE4-571B-4860-9283-1A5CBEBA4F79}"/>
                  </a:ext>
                </a:extLst>
              </p14:cNvPr>
              <p14:cNvContentPartPr/>
              <p14:nvPr/>
            </p14:nvContentPartPr>
            <p14:xfrm>
              <a:off x="1719512" y="2205998"/>
              <a:ext cx="444960" cy="362520"/>
            </p14:xfrm>
          </p:contentPart>
        </mc:Choice>
        <mc:Fallback>
          <p:pic>
            <p:nvPicPr>
              <p:cNvPr id="91" name="Ink 90">
                <a:extLst>
                  <a:ext uri="{FF2B5EF4-FFF2-40B4-BE49-F238E27FC236}">
                    <a16:creationId xmlns:a16="http://schemas.microsoft.com/office/drawing/2014/main" id="{57D3DEE4-571B-4860-9283-1A5CBEBA4F79}"/>
                  </a:ext>
                </a:extLst>
              </p:cNvPr>
              <p:cNvPicPr/>
              <p:nvPr/>
            </p:nvPicPr>
            <p:blipFill>
              <a:blip r:embed="rId57"/>
              <a:stretch>
                <a:fillRect/>
              </a:stretch>
            </p:blipFill>
            <p:spPr>
              <a:xfrm>
                <a:off x="1710512" y="2196998"/>
                <a:ext cx="46260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3" name="Ink 92">
                <a:extLst>
                  <a:ext uri="{FF2B5EF4-FFF2-40B4-BE49-F238E27FC236}">
                    <a16:creationId xmlns:a16="http://schemas.microsoft.com/office/drawing/2014/main" id="{B52B4116-29F4-4FF0-BBE3-9DB00FAAE3E2}"/>
                  </a:ext>
                </a:extLst>
              </p14:cNvPr>
              <p14:cNvContentPartPr/>
              <p14:nvPr/>
            </p14:nvContentPartPr>
            <p14:xfrm>
              <a:off x="5690672" y="1982078"/>
              <a:ext cx="360" cy="360"/>
            </p14:xfrm>
          </p:contentPart>
        </mc:Choice>
        <mc:Fallback>
          <p:pic>
            <p:nvPicPr>
              <p:cNvPr id="93" name="Ink 92">
                <a:extLst>
                  <a:ext uri="{FF2B5EF4-FFF2-40B4-BE49-F238E27FC236}">
                    <a16:creationId xmlns:a16="http://schemas.microsoft.com/office/drawing/2014/main" id="{B52B4116-29F4-4FF0-BBE3-9DB00FAAE3E2}"/>
                  </a:ext>
                </a:extLst>
              </p:cNvPr>
              <p:cNvPicPr/>
              <p:nvPr/>
            </p:nvPicPr>
            <p:blipFill>
              <a:blip r:embed="rId59"/>
              <a:stretch>
                <a:fillRect/>
              </a:stretch>
            </p:blipFill>
            <p:spPr>
              <a:xfrm>
                <a:off x="5681672" y="197343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6" name="Ink 105">
                <a:extLst>
                  <a:ext uri="{FF2B5EF4-FFF2-40B4-BE49-F238E27FC236}">
                    <a16:creationId xmlns:a16="http://schemas.microsoft.com/office/drawing/2014/main" id="{E7B693ED-4EDE-4150-B4B6-AFB64FE042C7}"/>
                  </a:ext>
                </a:extLst>
              </p14:cNvPr>
              <p14:cNvContentPartPr/>
              <p14:nvPr/>
            </p14:nvContentPartPr>
            <p14:xfrm>
              <a:off x="9203192" y="2084678"/>
              <a:ext cx="625680" cy="299160"/>
            </p14:xfrm>
          </p:contentPart>
        </mc:Choice>
        <mc:Fallback>
          <p:pic>
            <p:nvPicPr>
              <p:cNvPr id="106" name="Ink 105">
                <a:extLst>
                  <a:ext uri="{FF2B5EF4-FFF2-40B4-BE49-F238E27FC236}">
                    <a16:creationId xmlns:a16="http://schemas.microsoft.com/office/drawing/2014/main" id="{E7B693ED-4EDE-4150-B4B6-AFB64FE042C7}"/>
                  </a:ext>
                </a:extLst>
              </p:cNvPr>
              <p:cNvPicPr/>
              <p:nvPr/>
            </p:nvPicPr>
            <p:blipFill>
              <a:blip r:embed="rId61"/>
              <a:stretch>
                <a:fillRect/>
              </a:stretch>
            </p:blipFill>
            <p:spPr>
              <a:xfrm>
                <a:off x="9194552" y="2075689"/>
                <a:ext cx="643320" cy="316779"/>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7" name="Ink 106">
                <a:extLst>
                  <a:ext uri="{FF2B5EF4-FFF2-40B4-BE49-F238E27FC236}">
                    <a16:creationId xmlns:a16="http://schemas.microsoft.com/office/drawing/2014/main" id="{A47E8013-B4D2-4A4B-9196-C9FC0010BE89}"/>
                  </a:ext>
                </a:extLst>
              </p14:cNvPr>
              <p14:cNvContentPartPr/>
              <p14:nvPr/>
            </p14:nvContentPartPr>
            <p14:xfrm>
              <a:off x="8681552" y="2145518"/>
              <a:ext cx="253080" cy="212040"/>
            </p14:xfrm>
          </p:contentPart>
        </mc:Choice>
        <mc:Fallback>
          <p:pic>
            <p:nvPicPr>
              <p:cNvPr id="107" name="Ink 106">
                <a:extLst>
                  <a:ext uri="{FF2B5EF4-FFF2-40B4-BE49-F238E27FC236}">
                    <a16:creationId xmlns:a16="http://schemas.microsoft.com/office/drawing/2014/main" id="{A47E8013-B4D2-4A4B-9196-C9FC0010BE89}"/>
                  </a:ext>
                </a:extLst>
              </p:cNvPr>
              <p:cNvPicPr/>
              <p:nvPr/>
            </p:nvPicPr>
            <p:blipFill>
              <a:blip r:embed="rId63"/>
              <a:stretch>
                <a:fillRect/>
              </a:stretch>
            </p:blipFill>
            <p:spPr>
              <a:xfrm>
                <a:off x="8672912" y="2136518"/>
                <a:ext cx="2707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8" name="Ink 107">
                <a:extLst>
                  <a:ext uri="{FF2B5EF4-FFF2-40B4-BE49-F238E27FC236}">
                    <a16:creationId xmlns:a16="http://schemas.microsoft.com/office/drawing/2014/main" id="{875AE312-BE2E-42CB-8370-EBE7F27E3F12}"/>
                  </a:ext>
                </a:extLst>
              </p14:cNvPr>
              <p14:cNvContentPartPr/>
              <p14:nvPr/>
            </p14:nvContentPartPr>
            <p14:xfrm>
              <a:off x="5629832" y="2069198"/>
              <a:ext cx="2810520" cy="471600"/>
            </p14:xfrm>
          </p:contentPart>
        </mc:Choice>
        <mc:Fallback>
          <p:pic>
            <p:nvPicPr>
              <p:cNvPr id="108" name="Ink 107">
                <a:extLst>
                  <a:ext uri="{FF2B5EF4-FFF2-40B4-BE49-F238E27FC236}">
                    <a16:creationId xmlns:a16="http://schemas.microsoft.com/office/drawing/2014/main" id="{875AE312-BE2E-42CB-8370-EBE7F27E3F12}"/>
                  </a:ext>
                </a:extLst>
              </p:cNvPr>
              <p:cNvPicPr/>
              <p:nvPr/>
            </p:nvPicPr>
            <p:blipFill>
              <a:blip r:embed="rId65"/>
              <a:stretch>
                <a:fillRect/>
              </a:stretch>
            </p:blipFill>
            <p:spPr>
              <a:xfrm>
                <a:off x="5621192" y="2060551"/>
                <a:ext cx="2828160" cy="489253"/>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2" name="Ink 111">
                <a:extLst>
                  <a:ext uri="{FF2B5EF4-FFF2-40B4-BE49-F238E27FC236}">
                    <a16:creationId xmlns:a16="http://schemas.microsoft.com/office/drawing/2014/main" id="{A709B1C6-62C9-4D6F-BA88-0409495648D3}"/>
                  </a:ext>
                </a:extLst>
              </p14:cNvPr>
              <p14:cNvContentPartPr/>
              <p14:nvPr/>
            </p14:nvContentPartPr>
            <p14:xfrm>
              <a:off x="9957392" y="2114198"/>
              <a:ext cx="662040" cy="271440"/>
            </p14:xfrm>
          </p:contentPart>
        </mc:Choice>
        <mc:Fallback>
          <p:pic>
            <p:nvPicPr>
              <p:cNvPr id="112" name="Ink 111">
                <a:extLst>
                  <a:ext uri="{FF2B5EF4-FFF2-40B4-BE49-F238E27FC236}">
                    <a16:creationId xmlns:a16="http://schemas.microsoft.com/office/drawing/2014/main" id="{A709B1C6-62C9-4D6F-BA88-0409495648D3}"/>
                  </a:ext>
                </a:extLst>
              </p:cNvPr>
              <p:cNvPicPr/>
              <p:nvPr/>
            </p:nvPicPr>
            <p:blipFill>
              <a:blip r:embed="rId67"/>
              <a:stretch>
                <a:fillRect/>
              </a:stretch>
            </p:blipFill>
            <p:spPr>
              <a:xfrm>
                <a:off x="9948397" y="2105547"/>
                <a:ext cx="679670" cy="289103"/>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5" name="Ink 114">
                <a:extLst>
                  <a:ext uri="{FF2B5EF4-FFF2-40B4-BE49-F238E27FC236}">
                    <a16:creationId xmlns:a16="http://schemas.microsoft.com/office/drawing/2014/main" id="{ACD94E1A-4050-4728-984E-D00F65B11665}"/>
                  </a:ext>
                </a:extLst>
              </p14:cNvPr>
              <p14:cNvContentPartPr/>
              <p14:nvPr/>
            </p14:nvContentPartPr>
            <p14:xfrm>
              <a:off x="11488472" y="2322278"/>
              <a:ext cx="360" cy="360"/>
            </p14:xfrm>
          </p:contentPart>
        </mc:Choice>
        <mc:Fallback>
          <p:pic>
            <p:nvPicPr>
              <p:cNvPr id="115" name="Ink 114">
                <a:extLst>
                  <a:ext uri="{FF2B5EF4-FFF2-40B4-BE49-F238E27FC236}">
                    <a16:creationId xmlns:a16="http://schemas.microsoft.com/office/drawing/2014/main" id="{ACD94E1A-4050-4728-984E-D00F65B11665}"/>
                  </a:ext>
                </a:extLst>
              </p:cNvPr>
              <p:cNvPicPr/>
              <p:nvPr/>
            </p:nvPicPr>
            <p:blipFill>
              <a:blip r:embed="rId59"/>
              <a:stretch>
                <a:fillRect/>
              </a:stretch>
            </p:blipFill>
            <p:spPr>
              <a:xfrm>
                <a:off x="11479832" y="231327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16" name="Ink 115">
                <a:extLst>
                  <a:ext uri="{FF2B5EF4-FFF2-40B4-BE49-F238E27FC236}">
                    <a16:creationId xmlns:a16="http://schemas.microsoft.com/office/drawing/2014/main" id="{CE55EA0F-626A-4FC6-9D4B-AB8F67F13A4D}"/>
                  </a:ext>
                </a:extLst>
              </p14:cNvPr>
              <p14:cNvContentPartPr/>
              <p14:nvPr/>
            </p14:nvContentPartPr>
            <p14:xfrm>
              <a:off x="2078792" y="3128678"/>
              <a:ext cx="123840" cy="95760"/>
            </p14:xfrm>
          </p:contentPart>
        </mc:Choice>
        <mc:Fallback>
          <p:pic>
            <p:nvPicPr>
              <p:cNvPr id="116" name="Ink 115">
                <a:extLst>
                  <a:ext uri="{FF2B5EF4-FFF2-40B4-BE49-F238E27FC236}">
                    <a16:creationId xmlns:a16="http://schemas.microsoft.com/office/drawing/2014/main" id="{CE55EA0F-626A-4FC6-9D4B-AB8F67F13A4D}"/>
                  </a:ext>
                </a:extLst>
              </p:cNvPr>
              <p:cNvPicPr/>
              <p:nvPr/>
            </p:nvPicPr>
            <p:blipFill>
              <a:blip r:embed="rId70"/>
              <a:stretch>
                <a:fillRect/>
              </a:stretch>
            </p:blipFill>
            <p:spPr>
              <a:xfrm>
                <a:off x="2069792" y="3120038"/>
                <a:ext cx="1414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17" name="Ink 116">
                <a:extLst>
                  <a:ext uri="{FF2B5EF4-FFF2-40B4-BE49-F238E27FC236}">
                    <a16:creationId xmlns:a16="http://schemas.microsoft.com/office/drawing/2014/main" id="{5826F2F3-0891-469D-B521-22938FF69BB9}"/>
                  </a:ext>
                </a:extLst>
              </p14:cNvPr>
              <p14:cNvContentPartPr/>
              <p14:nvPr/>
            </p14:nvContentPartPr>
            <p14:xfrm>
              <a:off x="1887992" y="3398678"/>
              <a:ext cx="145080" cy="97560"/>
            </p14:xfrm>
          </p:contentPart>
        </mc:Choice>
        <mc:Fallback>
          <p:pic>
            <p:nvPicPr>
              <p:cNvPr id="117" name="Ink 116">
                <a:extLst>
                  <a:ext uri="{FF2B5EF4-FFF2-40B4-BE49-F238E27FC236}">
                    <a16:creationId xmlns:a16="http://schemas.microsoft.com/office/drawing/2014/main" id="{5826F2F3-0891-469D-B521-22938FF69BB9}"/>
                  </a:ext>
                </a:extLst>
              </p:cNvPr>
              <p:cNvPicPr/>
              <p:nvPr/>
            </p:nvPicPr>
            <p:blipFill>
              <a:blip r:embed="rId72"/>
              <a:stretch>
                <a:fillRect/>
              </a:stretch>
            </p:blipFill>
            <p:spPr>
              <a:xfrm>
                <a:off x="1878992" y="3390038"/>
                <a:ext cx="1627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18" name="Ink 117">
                <a:extLst>
                  <a:ext uri="{FF2B5EF4-FFF2-40B4-BE49-F238E27FC236}">
                    <a16:creationId xmlns:a16="http://schemas.microsoft.com/office/drawing/2014/main" id="{6C4BA4FF-4C49-4F8E-8C2A-A07EB996F8B7}"/>
                  </a:ext>
                </a:extLst>
              </p14:cNvPr>
              <p14:cNvContentPartPr/>
              <p14:nvPr/>
            </p14:nvContentPartPr>
            <p14:xfrm>
              <a:off x="2237552" y="3369518"/>
              <a:ext cx="111240" cy="109080"/>
            </p14:xfrm>
          </p:contentPart>
        </mc:Choice>
        <mc:Fallback>
          <p:pic>
            <p:nvPicPr>
              <p:cNvPr id="118" name="Ink 117">
                <a:extLst>
                  <a:ext uri="{FF2B5EF4-FFF2-40B4-BE49-F238E27FC236}">
                    <a16:creationId xmlns:a16="http://schemas.microsoft.com/office/drawing/2014/main" id="{6C4BA4FF-4C49-4F8E-8C2A-A07EB996F8B7}"/>
                  </a:ext>
                </a:extLst>
              </p:cNvPr>
              <p:cNvPicPr/>
              <p:nvPr/>
            </p:nvPicPr>
            <p:blipFill>
              <a:blip r:embed="rId74"/>
              <a:stretch>
                <a:fillRect/>
              </a:stretch>
            </p:blipFill>
            <p:spPr>
              <a:xfrm>
                <a:off x="2228912" y="3360878"/>
                <a:ext cx="1288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26" name="Ink 125">
                <a:extLst>
                  <a:ext uri="{FF2B5EF4-FFF2-40B4-BE49-F238E27FC236}">
                    <a16:creationId xmlns:a16="http://schemas.microsoft.com/office/drawing/2014/main" id="{3D508E6C-0CEC-4E96-B574-85C55584C4DF}"/>
                  </a:ext>
                </a:extLst>
              </p14:cNvPr>
              <p14:cNvContentPartPr/>
              <p14:nvPr/>
            </p14:nvContentPartPr>
            <p14:xfrm>
              <a:off x="5569712" y="3153518"/>
              <a:ext cx="106560" cy="118800"/>
            </p14:xfrm>
          </p:contentPart>
        </mc:Choice>
        <mc:Fallback>
          <p:pic>
            <p:nvPicPr>
              <p:cNvPr id="126" name="Ink 125">
                <a:extLst>
                  <a:ext uri="{FF2B5EF4-FFF2-40B4-BE49-F238E27FC236}">
                    <a16:creationId xmlns:a16="http://schemas.microsoft.com/office/drawing/2014/main" id="{3D508E6C-0CEC-4E96-B574-85C55584C4DF}"/>
                  </a:ext>
                </a:extLst>
              </p:cNvPr>
              <p:cNvPicPr/>
              <p:nvPr/>
            </p:nvPicPr>
            <p:blipFill>
              <a:blip r:embed="rId76"/>
              <a:stretch>
                <a:fillRect/>
              </a:stretch>
            </p:blipFill>
            <p:spPr>
              <a:xfrm>
                <a:off x="5561072" y="3144878"/>
                <a:ext cx="1242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32" name="Ink 131">
                <a:extLst>
                  <a:ext uri="{FF2B5EF4-FFF2-40B4-BE49-F238E27FC236}">
                    <a16:creationId xmlns:a16="http://schemas.microsoft.com/office/drawing/2014/main" id="{53671163-CED6-44B1-8CDA-77F4068012C1}"/>
                  </a:ext>
                </a:extLst>
              </p14:cNvPr>
              <p14:cNvContentPartPr/>
              <p14:nvPr/>
            </p14:nvContentPartPr>
            <p14:xfrm>
              <a:off x="7458272" y="3073238"/>
              <a:ext cx="108720" cy="241200"/>
            </p14:xfrm>
          </p:contentPart>
        </mc:Choice>
        <mc:Fallback>
          <p:pic>
            <p:nvPicPr>
              <p:cNvPr id="132" name="Ink 131">
                <a:extLst>
                  <a:ext uri="{FF2B5EF4-FFF2-40B4-BE49-F238E27FC236}">
                    <a16:creationId xmlns:a16="http://schemas.microsoft.com/office/drawing/2014/main" id="{53671163-CED6-44B1-8CDA-77F4068012C1}"/>
                  </a:ext>
                </a:extLst>
              </p:cNvPr>
              <p:cNvPicPr/>
              <p:nvPr/>
            </p:nvPicPr>
            <p:blipFill>
              <a:blip r:embed="rId78"/>
              <a:stretch>
                <a:fillRect/>
              </a:stretch>
            </p:blipFill>
            <p:spPr>
              <a:xfrm>
                <a:off x="7449632" y="3064598"/>
                <a:ext cx="1263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37" name="Ink 136">
                <a:extLst>
                  <a:ext uri="{FF2B5EF4-FFF2-40B4-BE49-F238E27FC236}">
                    <a16:creationId xmlns:a16="http://schemas.microsoft.com/office/drawing/2014/main" id="{C5072698-72A1-4B3B-BA3C-A1A571802AE2}"/>
                  </a:ext>
                </a:extLst>
              </p14:cNvPr>
              <p14:cNvContentPartPr/>
              <p14:nvPr/>
            </p14:nvContentPartPr>
            <p14:xfrm>
              <a:off x="7739432" y="2996198"/>
              <a:ext cx="842040" cy="486720"/>
            </p14:xfrm>
          </p:contentPart>
        </mc:Choice>
        <mc:Fallback>
          <p:pic>
            <p:nvPicPr>
              <p:cNvPr id="137" name="Ink 136">
                <a:extLst>
                  <a:ext uri="{FF2B5EF4-FFF2-40B4-BE49-F238E27FC236}">
                    <a16:creationId xmlns:a16="http://schemas.microsoft.com/office/drawing/2014/main" id="{C5072698-72A1-4B3B-BA3C-A1A571802AE2}"/>
                  </a:ext>
                </a:extLst>
              </p:cNvPr>
              <p:cNvPicPr/>
              <p:nvPr/>
            </p:nvPicPr>
            <p:blipFill>
              <a:blip r:embed="rId80"/>
              <a:stretch>
                <a:fillRect/>
              </a:stretch>
            </p:blipFill>
            <p:spPr>
              <a:xfrm>
                <a:off x="7730432" y="2987198"/>
                <a:ext cx="85968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38" name="Ink 137">
                <a:extLst>
                  <a:ext uri="{FF2B5EF4-FFF2-40B4-BE49-F238E27FC236}">
                    <a16:creationId xmlns:a16="http://schemas.microsoft.com/office/drawing/2014/main" id="{DB83AF24-9DE9-484E-BAE5-318CADF54158}"/>
                  </a:ext>
                </a:extLst>
              </p14:cNvPr>
              <p14:cNvContentPartPr/>
              <p14:nvPr/>
            </p14:nvContentPartPr>
            <p14:xfrm>
              <a:off x="6258392" y="2973878"/>
              <a:ext cx="832320" cy="347400"/>
            </p14:xfrm>
          </p:contentPart>
        </mc:Choice>
        <mc:Fallback>
          <p:pic>
            <p:nvPicPr>
              <p:cNvPr id="138" name="Ink 137">
                <a:extLst>
                  <a:ext uri="{FF2B5EF4-FFF2-40B4-BE49-F238E27FC236}">
                    <a16:creationId xmlns:a16="http://schemas.microsoft.com/office/drawing/2014/main" id="{DB83AF24-9DE9-484E-BAE5-318CADF54158}"/>
                  </a:ext>
                </a:extLst>
              </p:cNvPr>
              <p:cNvPicPr/>
              <p:nvPr/>
            </p:nvPicPr>
            <p:blipFill>
              <a:blip r:embed="rId82"/>
              <a:stretch>
                <a:fillRect/>
              </a:stretch>
            </p:blipFill>
            <p:spPr>
              <a:xfrm>
                <a:off x="6249396" y="2965238"/>
                <a:ext cx="849952"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39" name="Ink 138">
                <a:extLst>
                  <a:ext uri="{FF2B5EF4-FFF2-40B4-BE49-F238E27FC236}">
                    <a16:creationId xmlns:a16="http://schemas.microsoft.com/office/drawing/2014/main" id="{142E2FF1-CAAE-4A98-B186-A26D4C8B0852}"/>
                  </a:ext>
                </a:extLst>
              </p14:cNvPr>
              <p14:cNvContentPartPr/>
              <p14:nvPr/>
            </p14:nvContentPartPr>
            <p14:xfrm>
              <a:off x="4685912" y="3065678"/>
              <a:ext cx="368640" cy="338400"/>
            </p14:xfrm>
          </p:contentPart>
        </mc:Choice>
        <mc:Fallback>
          <p:pic>
            <p:nvPicPr>
              <p:cNvPr id="139" name="Ink 138">
                <a:extLst>
                  <a:ext uri="{FF2B5EF4-FFF2-40B4-BE49-F238E27FC236}">
                    <a16:creationId xmlns:a16="http://schemas.microsoft.com/office/drawing/2014/main" id="{142E2FF1-CAAE-4A98-B186-A26D4C8B0852}"/>
                  </a:ext>
                </a:extLst>
              </p:cNvPr>
              <p:cNvPicPr/>
              <p:nvPr/>
            </p:nvPicPr>
            <p:blipFill>
              <a:blip r:embed="rId84"/>
              <a:stretch>
                <a:fillRect/>
              </a:stretch>
            </p:blipFill>
            <p:spPr>
              <a:xfrm>
                <a:off x="4676912" y="3056678"/>
                <a:ext cx="3862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40" name="Ink 139">
                <a:extLst>
                  <a:ext uri="{FF2B5EF4-FFF2-40B4-BE49-F238E27FC236}">
                    <a16:creationId xmlns:a16="http://schemas.microsoft.com/office/drawing/2014/main" id="{14658F1F-A5A4-4538-872A-52C53FE6C6B6}"/>
                  </a:ext>
                </a:extLst>
              </p14:cNvPr>
              <p14:cNvContentPartPr/>
              <p14:nvPr/>
            </p14:nvContentPartPr>
            <p14:xfrm>
              <a:off x="4048352" y="3158198"/>
              <a:ext cx="532080" cy="187200"/>
            </p14:xfrm>
          </p:contentPart>
        </mc:Choice>
        <mc:Fallback>
          <p:pic>
            <p:nvPicPr>
              <p:cNvPr id="140" name="Ink 139">
                <a:extLst>
                  <a:ext uri="{FF2B5EF4-FFF2-40B4-BE49-F238E27FC236}">
                    <a16:creationId xmlns:a16="http://schemas.microsoft.com/office/drawing/2014/main" id="{14658F1F-A5A4-4538-872A-52C53FE6C6B6}"/>
                  </a:ext>
                </a:extLst>
              </p:cNvPr>
              <p:cNvPicPr/>
              <p:nvPr/>
            </p:nvPicPr>
            <p:blipFill>
              <a:blip r:embed="rId86"/>
              <a:stretch>
                <a:fillRect/>
              </a:stretch>
            </p:blipFill>
            <p:spPr>
              <a:xfrm>
                <a:off x="4039358" y="3149558"/>
                <a:ext cx="549708"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41" name="Ink 140">
                <a:extLst>
                  <a:ext uri="{FF2B5EF4-FFF2-40B4-BE49-F238E27FC236}">
                    <a16:creationId xmlns:a16="http://schemas.microsoft.com/office/drawing/2014/main" id="{6CADE828-9E4C-45C1-97E1-ED461FDE7007}"/>
                  </a:ext>
                </a:extLst>
              </p14:cNvPr>
              <p14:cNvContentPartPr/>
              <p14:nvPr/>
            </p14:nvContentPartPr>
            <p14:xfrm>
              <a:off x="3001112" y="3093758"/>
              <a:ext cx="885600" cy="345960"/>
            </p14:xfrm>
          </p:contentPart>
        </mc:Choice>
        <mc:Fallback>
          <p:pic>
            <p:nvPicPr>
              <p:cNvPr id="141" name="Ink 140">
                <a:extLst>
                  <a:ext uri="{FF2B5EF4-FFF2-40B4-BE49-F238E27FC236}">
                    <a16:creationId xmlns:a16="http://schemas.microsoft.com/office/drawing/2014/main" id="{6CADE828-9E4C-45C1-97E1-ED461FDE7007}"/>
                  </a:ext>
                </a:extLst>
              </p:cNvPr>
              <p:cNvPicPr/>
              <p:nvPr/>
            </p:nvPicPr>
            <p:blipFill>
              <a:blip r:embed="rId88"/>
              <a:stretch>
                <a:fillRect/>
              </a:stretch>
            </p:blipFill>
            <p:spPr>
              <a:xfrm>
                <a:off x="2992112" y="3084758"/>
                <a:ext cx="90324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42" name="Ink 141">
                <a:extLst>
                  <a:ext uri="{FF2B5EF4-FFF2-40B4-BE49-F238E27FC236}">
                    <a16:creationId xmlns:a16="http://schemas.microsoft.com/office/drawing/2014/main" id="{2CDCC21A-A8C0-4CDC-98EA-340B495A3C3C}"/>
                  </a:ext>
                </a:extLst>
              </p14:cNvPr>
              <p14:cNvContentPartPr/>
              <p14:nvPr/>
            </p14:nvContentPartPr>
            <p14:xfrm>
              <a:off x="10857392" y="2132198"/>
              <a:ext cx="442440" cy="210960"/>
            </p14:xfrm>
          </p:contentPart>
        </mc:Choice>
        <mc:Fallback>
          <p:pic>
            <p:nvPicPr>
              <p:cNvPr id="142" name="Ink 141">
                <a:extLst>
                  <a:ext uri="{FF2B5EF4-FFF2-40B4-BE49-F238E27FC236}">
                    <a16:creationId xmlns:a16="http://schemas.microsoft.com/office/drawing/2014/main" id="{2CDCC21A-A8C0-4CDC-98EA-340B495A3C3C}"/>
                  </a:ext>
                </a:extLst>
              </p:cNvPr>
              <p:cNvPicPr/>
              <p:nvPr/>
            </p:nvPicPr>
            <p:blipFill>
              <a:blip r:embed="rId90"/>
              <a:stretch>
                <a:fillRect/>
              </a:stretch>
            </p:blipFill>
            <p:spPr>
              <a:xfrm>
                <a:off x="10848392" y="2123558"/>
                <a:ext cx="460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43" name="Ink 142">
                <a:extLst>
                  <a:ext uri="{FF2B5EF4-FFF2-40B4-BE49-F238E27FC236}">
                    <a16:creationId xmlns:a16="http://schemas.microsoft.com/office/drawing/2014/main" id="{6BDF349A-7A78-47E9-8F3E-40CEEEB81F9C}"/>
                  </a:ext>
                </a:extLst>
              </p14:cNvPr>
              <p14:cNvContentPartPr/>
              <p14:nvPr/>
            </p14:nvContentPartPr>
            <p14:xfrm>
              <a:off x="346112" y="4171598"/>
              <a:ext cx="155880" cy="243360"/>
            </p14:xfrm>
          </p:contentPart>
        </mc:Choice>
        <mc:Fallback>
          <p:pic>
            <p:nvPicPr>
              <p:cNvPr id="143" name="Ink 142">
                <a:extLst>
                  <a:ext uri="{FF2B5EF4-FFF2-40B4-BE49-F238E27FC236}">
                    <a16:creationId xmlns:a16="http://schemas.microsoft.com/office/drawing/2014/main" id="{6BDF349A-7A78-47E9-8F3E-40CEEEB81F9C}"/>
                  </a:ext>
                </a:extLst>
              </p:cNvPr>
              <p:cNvPicPr/>
              <p:nvPr/>
            </p:nvPicPr>
            <p:blipFill>
              <a:blip r:embed="rId92"/>
              <a:stretch>
                <a:fillRect/>
              </a:stretch>
            </p:blipFill>
            <p:spPr>
              <a:xfrm>
                <a:off x="337112" y="4162958"/>
                <a:ext cx="1735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44" name="Ink 143">
                <a:extLst>
                  <a:ext uri="{FF2B5EF4-FFF2-40B4-BE49-F238E27FC236}">
                    <a16:creationId xmlns:a16="http://schemas.microsoft.com/office/drawing/2014/main" id="{E9AC3D6F-6697-4886-BBFA-8B5DF623A618}"/>
                  </a:ext>
                </a:extLst>
              </p14:cNvPr>
              <p14:cNvContentPartPr/>
              <p14:nvPr/>
            </p14:nvContentPartPr>
            <p14:xfrm>
              <a:off x="342512" y="4509638"/>
              <a:ext cx="204480" cy="105120"/>
            </p14:xfrm>
          </p:contentPart>
        </mc:Choice>
        <mc:Fallback>
          <p:pic>
            <p:nvPicPr>
              <p:cNvPr id="144" name="Ink 143">
                <a:extLst>
                  <a:ext uri="{FF2B5EF4-FFF2-40B4-BE49-F238E27FC236}">
                    <a16:creationId xmlns:a16="http://schemas.microsoft.com/office/drawing/2014/main" id="{E9AC3D6F-6697-4886-BBFA-8B5DF623A618}"/>
                  </a:ext>
                </a:extLst>
              </p:cNvPr>
              <p:cNvPicPr/>
              <p:nvPr/>
            </p:nvPicPr>
            <p:blipFill>
              <a:blip r:embed="rId94"/>
              <a:stretch>
                <a:fillRect/>
              </a:stretch>
            </p:blipFill>
            <p:spPr>
              <a:xfrm>
                <a:off x="333512" y="4500998"/>
                <a:ext cx="2221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47" name="Ink 146">
                <a:extLst>
                  <a:ext uri="{FF2B5EF4-FFF2-40B4-BE49-F238E27FC236}">
                    <a16:creationId xmlns:a16="http://schemas.microsoft.com/office/drawing/2014/main" id="{F8D38C1F-E9C3-45B3-A0F4-2BD0D8E17542}"/>
                  </a:ext>
                </a:extLst>
              </p14:cNvPr>
              <p14:cNvContentPartPr/>
              <p14:nvPr/>
            </p14:nvContentPartPr>
            <p14:xfrm>
              <a:off x="1686392" y="4189238"/>
              <a:ext cx="229320" cy="217080"/>
            </p14:xfrm>
          </p:contentPart>
        </mc:Choice>
        <mc:Fallback>
          <p:pic>
            <p:nvPicPr>
              <p:cNvPr id="147" name="Ink 146">
                <a:extLst>
                  <a:ext uri="{FF2B5EF4-FFF2-40B4-BE49-F238E27FC236}">
                    <a16:creationId xmlns:a16="http://schemas.microsoft.com/office/drawing/2014/main" id="{F8D38C1F-E9C3-45B3-A0F4-2BD0D8E17542}"/>
                  </a:ext>
                </a:extLst>
              </p:cNvPr>
              <p:cNvPicPr/>
              <p:nvPr/>
            </p:nvPicPr>
            <p:blipFill>
              <a:blip r:embed="rId96"/>
              <a:stretch>
                <a:fillRect/>
              </a:stretch>
            </p:blipFill>
            <p:spPr>
              <a:xfrm>
                <a:off x="1677752" y="4180238"/>
                <a:ext cx="246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67" name="Ink 166">
                <a:extLst>
                  <a:ext uri="{FF2B5EF4-FFF2-40B4-BE49-F238E27FC236}">
                    <a16:creationId xmlns:a16="http://schemas.microsoft.com/office/drawing/2014/main" id="{D88756CA-2B8F-4708-A444-1AB3E2E9FE84}"/>
                  </a:ext>
                </a:extLst>
              </p14:cNvPr>
              <p14:cNvContentPartPr/>
              <p14:nvPr/>
            </p14:nvContentPartPr>
            <p14:xfrm>
              <a:off x="5510672" y="4164038"/>
              <a:ext cx="1484280" cy="477000"/>
            </p14:xfrm>
          </p:contentPart>
        </mc:Choice>
        <mc:Fallback>
          <p:pic>
            <p:nvPicPr>
              <p:cNvPr id="167" name="Ink 166">
                <a:extLst>
                  <a:ext uri="{FF2B5EF4-FFF2-40B4-BE49-F238E27FC236}">
                    <a16:creationId xmlns:a16="http://schemas.microsoft.com/office/drawing/2014/main" id="{D88756CA-2B8F-4708-A444-1AB3E2E9FE84}"/>
                  </a:ext>
                </a:extLst>
              </p:cNvPr>
              <p:cNvPicPr/>
              <p:nvPr/>
            </p:nvPicPr>
            <p:blipFill>
              <a:blip r:embed="rId98"/>
              <a:stretch>
                <a:fillRect/>
              </a:stretch>
            </p:blipFill>
            <p:spPr>
              <a:xfrm>
                <a:off x="5502030" y="4155398"/>
                <a:ext cx="1501924"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68" name="Ink 167">
                <a:extLst>
                  <a:ext uri="{FF2B5EF4-FFF2-40B4-BE49-F238E27FC236}">
                    <a16:creationId xmlns:a16="http://schemas.microsoft.com/office/drawing/2014/main" id="{9723E5FF-1DCB-4AA3-89B8-CC227CFC2ABE}"/>
                  </a:ext>
                </a:extLst>
              </p14:cNvPr>
              <p14:cNvContentPartPr/>
              <p14:nvPr/>
            </p14:nvContentPartPr>
            <p14:xfrm>
              <a:off x="4469552" y="4139198"/>
              <a:ext cx="820800" cy="268560"/>
            </p14:xfrm>
          </p:contentPart>
        </mc:Choice>
        <mc:Fallback>
          <p:pic>
            <p:nvPicPr>
              <p:cNvPr id="168" name="Ink 167">
                <a:extLst>
                  <a:ext uri="{FF2B5EF4-FFF2-40B4-BE49-F238E27FC236}">
                    <a16:creationId xmlns:a16="http://schemas.microsoft.com/office/drawing/2014/main" id="{9723E5FF-1DCB-4AA3-89B8-CC227CFC2ABE}"/>
                  </a:ext>
                </a:extLst>
              </p:cNvPr>
              <p:cNvPicPr/>
              <p:nvPr/>
            </p:nvPicPr>
            <p:blipFill>
              <a:blip r:embed="rId100"/>
              <a:stretch>
                <a:fillRect/>
              </a:stretch>
            </p:blipFill>
            <p:spPr>
              <a:xfrm>
                <a:off x="4460552" y="4130558"/>
                <a:ext cx="8384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69" name="Ink 168">
                <a:extLst>
                  <a:ext uri="{FF2B5EF4-FFF2-40B4-BE49-F238E27FC236}">
                    <a16:creationId xmlns:a16="http://schemas.microsoft.com/office/drawing/2014/main" id="{84F8B6BB-C4DF-4E25-8F3E-49F5E926EA43}"/>
                  </a:ext>
                </a:extLst>
              </p14:cNvPr>
              <p14:cNvContentPartPr/>
              <p14:nvPr/>
            </p14:nvContentPartPr>
            <p14:xfrm>
              <a:off x="3664232" y="4088798"/>
              <a:ext cx="382320" cy="598320"/>
            </p14:xfrm>
          </p:contentPart>
        </mc:Choice>
        <mc:Fallback>
          <p:pic>
            <p:nvPicPr>
              <p:cNvPr id="169" name="Ink 168">
                <a:extLst>
                  <a:ext uri="{FF2B5EF4-FFF2-40B4-BE49-F238E27FC236}">
                    <a16:creationId xmlns:a16="http://schemas.microsoft.com/office/drawing/2014/main" id="{84F8B6BB-C4DF-4E25-8F3E-49F5E926EA43}"/>
                  </a:ext>
                </a:extLst>
              </p:cNvPr>
              <p:cNvPicPr/>
              <p:nvPr/>
            </p:nvPicPr>
            <p:blipFill>
              <a:blip r:embed="rId102"/>
              <a:stretch>
                <a:fillRect/>
              </a:stretch>
            </p:blipFill>
            <p:spPr>
              <a:xfrm>
                <a:off x="3655592" y="4079798"/>
                <a:ext cx="39996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70" name="Ink 169">
                <a:extLst>
                  <a:ext uri="{FF2B5EF4-FFF2-40B4-BE49-F238E27FC236}">
                    <a16:creationId xmlns:a16="http://schemas.microsoft.com/office/drawing/2014/main" id="{0E14291E-07D3-4D73-99BF-28963CD133CB}"/>
                  </a:ext>
                </a:extLst>
              </p14:cNvPr>
              <p14:cNvContentPartPr/>
              <p14:nvPr/>
            </p14:nvContentPartPr>
            <p14:xfrm>
              <a:off x="3012632" y="4201118"/>
              <a:ext cx="369360" cy="323640"/>
            </p14:xfrm>
          </p:contentPart>
        </mc:Choice>
        <mc:Fallback>
          <p:pic>
            <p:nvPicPr>
              <p:cNvPr id="170" name="Ink 169">
                <a:extLst>
                  <a:ext uri="{FF2B5EF4-FFF2-40B4-BE49-F238E27FC236}">
                    <a16:creationId xmlns:a16="http://schemas.microsoft.com/office/drawing/2014/main" id="{0E14291E-07D3-4D73-99BF-28963CD133CB}"/>
                  </a:ext>
                </a:extLst>
              </p:cNvPr>
              <p:cNvPicPr/>
              <p:nvPr/>
            </p:nvPicPr>
            <p:blipFill>
              <a:blip r:embed="rId104"/>
              <a:stretch>
                <a:fillRect/>
              </a:stretch>
            </p:blipFill>
            <p:spPr>
              <a:xfrm>
                <a:off x="3003632" y="4192118"/>
                <a:ext cx="38700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71" name="Ink 170">
                <a:extLst>
                  <a:ext uri="{FF2B5EF4-FFF2-40B4-BE49-F238E27FC236}">
                    <a16:creationId xmlns:a16="http://schemas.microsoft.com/office/drawing/2014/main" id="{DD4299BA-5F2B-4BE0-862B-240AC573FF63}"/>
                  </a:ext>
                </a:extLst>
              </p14:cNvPr>
              <p14:cNvContentPartPr/>
              <p14:nvPr/>
            </p14:nvContentPartPr>
            <p14:xfrm>
              <a:off x="2272112" y="4186358"/>
              <a:ext cx="632160" cy="335520"/>
            </p14:xfrm>
          </p:contentPart>
        </mc:Choice>
        <mc:Fallback>
          <p:pic>
            <p:nvPicPr>
              <p:cNvPr id="171" name="Ink 170">
                <a:extLst>
                  <a:ext uri="{FF2B5EF4-FFF2-40B4-BE49-F238E27FC236}">
                    <a16:creationId xmlns:a16="http://schemas.microsoft.com/office/drawing/2014/main" id="{DD4299BA-5F2B-4BE0-862B-240AC573FF63}"/>
                  </a:ext>
                </a:extLst>
              </p:cNvPr>
              <p:cNvPicPr/>
              <p:nvPr/>
            </p:nvPicPr>
            <p:blipFill>
              <a:blip r:embed="rId106"/>
              <a:stretch>
                <a:fillRect/>
              </a:stretch>
            </p:blipFill>
            <p:spPr>
              <a:xfrm>
                <a:off x="2263112" y="4177358"/>
                <a:ext cx="64980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72" name="Ink 171">
                <a:extLst>
                  <a:ext uri="{FF2B5EF4-FFF2-40B4-BE49-F238E27FC236}">
                    <a16:creationId xmlns:a16="http://schemas.microsoft.com/office/drawing/2014/main" id="{7CC04741-C19A-4785-A343-E2757ABD69FB}"/>
                  </a:ext>
                </a:extLst>
              </p14:cNvPr>
              <p14:cNvContentPartPr/>
              <p14:nvPr/>
            </p14:nvContentPartPr>
            <p14:xfrm>
              <a:off x="1173392" y="4117598"/>
              <a:ext cx="367560" cy="293400"/>
            </p14:xfrm>
          </p:contentPart>
        </mc:Choice>
        <mc:Fallback>
          <p:pic>
            <p:nvPicPr>
              <p:cNvPr id="172" name="Ink 171">
                <a:extLst>
                  <a:ext uri="{FF2B5EF4-FFF2-40B4-BE49-F238E27FC236}">
                    <a16:creationId xmlns:a16="http://schemas.microsoft.com/office/drawing/2014/main" id="{7CC04741-C19A-4785-A343-E2757ABD69FB}"/>
                  </a:ext>
                </a:extLst>
              </p:cNvPr>
              <p:cNvPicPr/>
              <p:nvPr/>
            </p:nvPicPr>
            <p:blipFill>
              <a:blip r:embed="rId108"/>
              <a:stretch>
                <a:fillRect/>
              </a:stretch>
            </p:blipFill>
            <p:spPr>
              <a:xfrm>
                <a:off x="1164752" y="4108958"/>
                <a:ext cx="3852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83" name="Ink 182">
                <a:extLst>
                  <a:ext uri="{FF2B5EF4-FFF2-40B4-BE49-F238E27FC236}">
                    <a16:creationId xmlns:a16="http://schemas.microsoft.com/office/drawing/2014/main" id="{0457F56F-F457-4E7D-B889-8BB179B24C99}"/>
                  </a:ext>
                </a:extLst>
              </p14:cNvPr>
              <p14:cNvContentPartPr/>
              <p14:nvPr/>
            </p14:nvContentPartPr>
            <p14:xfrm>
              <a:off x="10292192" y="4133798"/>
              <a:ext cx="641160" cy="312120"/>
            </p14:xfrm>
          </p:contentPart>
        </mc:Choice>
        <mc:Fallback>
          <p:pic>
            <p:nvPicPr>
              <p:cNvPr id="183" name="Ink 182">
                <a:extLst>
                  <a:ext uri="{FF2B5EF4-FFF2-40B4-BE49-F238E27FC236}">
                    <a16:creationId xmlns:a16="http://schemas.microsoft.com/office/drawing/2014/main" id="{0457F56F-F457-4E7D-B889-8BB179B24C99}"/>
                  </a:ext>
                </a:extLst>
              </p:cNvPr>
              <p:cNvPicPr/>
              <p:nvPr/>
            </p:nvPicPr>
            <p:blipFill>
              <a:blip r:embed="rId110"/>
              <a:stretch>
                <a:fillRect/>
              </a:stretch>
            </p:blipFill>
            <p:spPr>
              <a:xfrm>
                <a:off x="10283547" y="4125158"/>
                <a:ext cx="65881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84" name="Ink 183">
                <a:extLst>
                  <a:ext uri="{FF2B5EF4-FFF2-40B4-BE49-F238E27FC236}">
                    <a16:creationId xmlns:a16="http://schemas.microsoft.com/office/drawing/2014/main" id="{CF50E7DE-4EA7-4BE0-A3F6-446405CEACD3}"/>
                  </a:ext>
                </a:extLst>
              </p14:cNvPr>
              <p14:cNvContentPartPr/>
              <p14:nvPr/>
            </p14:nvContentPartPr>
            <p14:xfrm>
              <a:off x="9492992" y="4071518"/>
              <a:ext cx="665640" cy="431640"/>
            </p14:xfrm>
          </p:contentPart>
        </mc:Choice>
        <mc:Fallback>
          <p:pic>
            <p:nvPicPr>
              <p:cNvPr id="184" name="Ink 183">
                <a:extLst>
                  <a:ext uri="{FF2B5EF4-FFF2-40B4-BE49-F238E27FC236}">
                    <a16:creationId xmlns:a16="http://schemas.microsoft.com/office/drawing/2014/main" id="{CF50E7DE-4EA7-4BE0-A3F6-446405CEACD3}"/>
                  </a:ext>
                </a:extLst>
              </p:cNvPr>
              <p:cNvPicPr/>
              <p:nvPr/>
            </p:nvPicPr>
            <p:blipFill>
              <a:blip r:embed="rId112"/>
              <a:stretch>
                <a:fillRect/>
              </a:stretch>
            </p:blipFill>
            <p:spPr>
              <a:xfrm>
                <a:off x="9483992" y="4062518"/>
                <a:ext cx="68328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85" name="Ink 184">
                <a:extLst>
                  <a:ext uri="{FF2B5EF4-FFF2-40B4-BE49-F238E27FC236}">
                    <a16:creationId xmlns:a16="http://schemas.microsoft.com/office/drawing/2014/main" id="{3056FA5B-CA8C-4984-B955-1E487A5B2B35}"/>
                  </a:ext>
                </a:extLst>
              </p14:cNvPr>
              <p14:cNvContentPartPr/>
              <p14:nvPr/>
            </p14:nvContentPartPr>
            <p14:xfrm>
              <a:off x="8664632" y="4162238"/>
              <a:ext cx="613800" cy="233280"/>
            </p14:xfrm>
          </p:contentPart>
        </mc:Choice>
        <mc:Fallback>
          <p:pic>
            <p:nvPicPr>
              <p:cNvPr id="185" name="Ink 184">
                <a:extLst>
                  <a:ext uri="{FF2B5EF4-FFF2-40B4-BE49-F238E27FC236}">
                    <a16:creationId xmlns:a16="http://schemas.microsoft.com/office/drawing/2014/main" id="{3056FA5B-CA8C-4984-B955-1E487A5B2B35}"/>
                  </a:ext>
                </a:extLst>
              </p:cNvPr>
              <p:cNvPicPr/>
              <p:nvPr/>
            </p:nvPicPr>
            <p:blipFill>
              <a:blip r:embed="rId114"/>
              <a:stretch>
                <a:fillRect/>
              </a:stretch>
            </p:blipFill>
            <p:spPr>
              <a:xfrm>
                <a:off x="8655637" y="4153238"/>
                <a:ext cx="63143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86" name="Ink 185">
                <a:extLst>
                  <a:ext uri="{FF2B5EF4-FFF2-40B4-BE49-F238E27FC236}">
                    <a16:creationId xmlns:a16="http://schemas.microsoft.com/office/drawing/2014/main" id="{BC38B416-34D8-4D54-B1FA-10D98D7C0BBD}"/>
                  </a:ext>
                </a:extLst>
              </p14:cNvPr>
              <p14:cNvContentPartPr/>
              <p14:nvPr/>
            </p14:nvContentPartPr>
            <p14:xfrm>
              <a:off x="7560512" y="4106438"/>
              <a:ext cx="797400" cy="280440"/>
            </p14:xfrm>
          </p:contentPart>
        </mc:Choice>
        <mc:Fallback>
          <p:pic>
            <p:nvPicPr>
              <p:cNvPr id="186" name="Ink 185">
                <a:extLst>
                  <a:ext uri="{FF2B5EF4-FFF2-40B4-BE49-F238E27FC236}">
                    <a16:creationId xmlns:a16="http://schemas.microsoft.com/office/drawing/2014/main" id="{BC38B416-34D8-4D54-B1FA-10D98D7C0BBD}"/>
                  </a:ext>
                </a:extLst>
              </p:cNvPr>
              <p:cNvPicPr/>
              <p:nvPr/>
            </p:nvPicPr>
            <p:blipFill>
              <a:blip r:embed="rId116"/>
              <a:stretch>
                <a:fillRect/>
              </a:stretch>
            </p:blipFill>
            <p:spPr>
              <a:xfrm>
                <a:off x="7551872" y="4097798"/>
                <a:ext cx="8150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90" name="Ink 189">
                <a:extLst>
                  <a:ext uri="{FF2B5EF4-FFF2-40B4-BE49-F238E27FC236}">
                    <a16:creationId xmlns:a16="http://schemas.microsoft.com/office/drawing/2014/main" id="{A3045F66-D36F-4312-B7BF-0826312C2746}"/>
                  </a:ext>
                </a:extLst>
              </p14:cNvPr>
              <p14:cNvContentPartPr/>
              <p14:nvPr/>
            </p14:nvContentPartPr>
            <p14:xfrm>
              <a:off x="1317392" y="4819598"/>
              <a:ext cx="509760" cy="352800"/>
            </p14:xfrm>
          </p:contentPart>
        </mc:Choice>
        <mc:Fallback>
          <p:pic>
            <p:nvPicPr>
              <p:cNvPr id="190" name="Ink 189">
                <a:extLst>
                  <a:ext uri="{FF2B5EF4-FFF2-40B4-BE49-F238E27FC236}">
                    <a16:creationId xmlns:a16="http://schemas.microsoft.com/office/drawing/2014/main" id="{A3045F66-D36F-4312-B7BF-0826312C2746}"/>
                  </a:ext>
                </a:extLst>
              </p:cNvPr>
              <p:cNvPicPr/>
              <p:nvPr/>
            </p:nvPicPr>
            <p:blipFill>
              <a:blip r:embed="rId118"/>
              <a:stretch>
                <a:fillRect/>
              </a:stretch>
            </p:blipFill>
            <p:spPr>
              <a:xfrm>
                <a:off x="1308392" y="4810598"/>
                <a:ext cx="52740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04" name="Ink 203">
                <a:extLst>
                  <a:ext uri="{FF2B5EF4-FFF2-40B4-BE49-F238E27FC236}">
                    <a16:creationId xmlns:a16="http://schemas.microsoft.com/office/drawing/2014/main" id="{7505505A-FE1D-45EC-857A-5023F40021E6}"/>
                  </a:ext>
                </a:extLst>
              </p14:cNvPr>
              <p14:cNvContentPartPr/>
              <p14:nvPr/>
            </p14:nvContentPartPr>
            <p14:xfrm>
              <a:off x="4866992" y="4957118"/>
              <a:ext cx="515520" cy="290880"/>
            </p14:xfrm>
          </p:contentPart>
        </mc:Choice>
        <mc:Fallback>
          <p:pic>
            <p:nvPicPr>
              <p:cNvPr id="204" name="Ink 203">
                <a:extLst>
                  <a:ext uri="{FF2B5EF4-FFF2-40B4-BE49-F238E27FC236}">
                    <a16:creationId xmlns:a16="http://schemas.microsoft.com/office/drawing/2014/main" id="{7505505A-FE1D-45EC-857A-5023F40021E6}"/>
                  </a:ext>
                </a:extLst>
              </p:cNvPr>
              <p:cNvPicPr/>
              <p:nvPr/>
            </p:nvPicPr>
            <p:blipFill>
              <a:blip r:embed="rId120"/>
              <a:stretch>
                <a:fillRect/>
              </a:stretch>
            </p:blipFill>
            <p:spPr>
              <a:xfrm>
                <a:off x="4858346" y="4948118"/>
                <a:ext cx="533172"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05" name="Ink 204">
                <a:extLst>
                  <a:ext uri="{FF2B5EF4-FFF2-40B4-BE49-F238E27FC236}">
                    <a16:creationId xmlns:a16="http://schemas.microsoft.com/office/drawing/2014/main" id="{AA659B62-DA0F-4BA7-8422-9C166D1914BC}"/>
                  </a:ext>
                </a:extLst>
              </p14:cNvPr>
              <p14:cNvContentPartPr/>
              <p14:nvPr/>
            </p14:nvContentPartPr>
            <p14:xfrm>
              <a:off x="3825512" y="4849478"/>
              <a:ext cx="888480" cy="291240"/>
            </p14:xfrm>
          </p:contentPart>
        </mc:Choice>
        <mc:Fallback>
          <p:pic>
            <p:nvPicPr>
              <p:cNvPr id="205" name="Ink 204">
                <a:extLst>
                  <a:ext uri="{FF2B5EF4-FFF2-40B4-BE49-F238E27FC236}">
                    <a16:creationId xmlns:a16="http://schemas.microsoft.com/office/drawing/2014/main" id="{AA659B62-DA0F-4BA7-8422-9C166D1914BC}"/>
                  </a:ext>
                </a:extLst>
              </p:cNvPr>
              <p:cNvPicPr/>
              <p:nvPr/>
            </p:nvPicPr>
            <p:blipFill>
              <a:blip r:embed="rId122"/>
              <a:stretch>
                <a:fillRect/>
              </a:stretch>
            </p:blipFill>
            <p:spPr>
              <a:xfrm>
                <a:off x="3816516" y="4840489"/>
                <a:ext cx="906113" cy="308858"/>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06" name="Ink 205">
                <a:extLst>
                  <a:ext uri="{FF2B5EF4-FFF2-40B4-BE49-F238E27FC236}">
                    <a16:creationId xmlns:a16="http://schemas.microsoft.com/office/drawing/2014/main" id="{2F52A176-D391-43B6-808C-7829AB60020B}"/>
                  </a:ext>
                </a:extLst>
              </p14:cNvPr>
              <p14:cNvContentPartPr/>
              <p14:nvPr/>
            </p14:nvContentPartPr>
            <p14:xfrm>
              <a:off x="3119552" y="4929038"/>
              <a:ext cx="598680" cy="387720"/>
            </p14:xfrm>
          </p:contentPart>
        </mc:Choice>
        <mc:Fallback>
          <p:pic>
            <p:nvPicPr>
              <p:cNvPr id="206" name="Ink 205">
                <a:extLst>
                  <a:ext uri="{FF2B5EF4-FFF2-40B4-BE49-F238E27FC236}">
                    <a16:creationId xmlns:a16="http://schemas.microsoft.com/office/drawing/2014/main" id="{2F52A176-D391-43B6-808C-7829AB60020B}"/>
                  </a:ext>
                </a:extLst>
              </p:cNvPr>
              <p:cNvPicPr/>
              <p:nvPr/>
            </p:nvPicPr>
            <p:blipFill>
              <a:blip r:embed="rId124"/>
              <a:stretch>
                <a:fillRect/>
              </a:stretch>
            </p:blipFill>
            <p:spPr>
              <a:xfrm>
                <a:off x="3110552" y="4920398"/>
                <a:ext cx="61632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07" name="Ink 206">
                <a:extLst>
                  <a:ext uri="{FF2B5EF4-FFF2-40B4-BE49-F238E27FC236}">
                    <a16:creationId xmlns:a16="http://schemas.microsoft.com/office/drawing/2014/main" id="{58702494-F442-45DE-A489-11F3478A0698}"/>
                  </a:ext>
                </a:extLst>
              </p14:cNvPr>
              <p14:cNvContentPartPr/>
              <p14:nvPr/>
            </p14:nvContentPartPr>
            <p14:xfrm>
              <a:off x="2218832" y="4930838"/>
              <a:ext cx="609480" cy="223920"/>
            </p14:xfrm>
          </p:contentPart>
        </mc:Choice>
        <mc:Fallback>
          <p:pic>
            <p:nvPicPr>
              <p:cNvPr id="207" name="Ink 206">
                <a:extLst>
                  <a:ext uri="{FF2B5EF4-FFF2-40B4-BE49-F238E27FC236}">
                    <a16:creationId xmlns:a16="http://schemas.microsoft.com/office/drawing/2014/main" id="{58702494-F442-45DE-A489-11F3478A0698}"/>
                  </a:ext>
                </a:extLst>
              </p:cNvPr>
              <p:cNvPicPr/>
              <p:nvPr/>
            </p:nvPicPr>
            <p:blipFill>
              <a:blip r:embed="rId126"/>
              <a:stretch>
                <a:fillRect/>
              </a:stretch>
            </p:blipFill>
            <p:spPr>
              <a:xfrm>
                <a:off x="2210187" y="4921838"/>
                <a:ext cx="62713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11" name="Ink 210">
                <a:extLst>
                  <a:ext uri="{FF2B5EF4-FFF2-40B4-BE49-F238E27FC236}">
                    <a16:creationId xmlns:a16="http://schemas.microsoft.com/office/drawing/2014/main" id="{51F52DF3-9726-422B-9EF6-14B403BD1EC2}"/>
                  </a:ext>
                </a:extLst>
              </p14:cNvPr>
              <p14:cNvContentPartPr/>
              <p14:nvPr/>
            </p14:nvContentPartPr>
            <p14:xfrm>
              <a:off x="5903792" y="4880798"/>
              <a:ext cx="612360" cy="292680"/>
            </p14:xfrm>
          </p:contentPart>
        </mc:Choice>
        <mc:Fallback>
          <p:pic>
            <p:nvPicPr>
              <p:cNvPr id="211" name="Ink 210">
                <a:extLst>
                  <a:ext uri="{FF2B5EF4-FFF2-40B4-BE49-F238E27FC236}">
                    <a16:creationId xmlns:a16="http://schemas.microsoft.com/office/drawing/2014/main" id="{51F52DF3-9726-422B-9EF6-14B403BD1EC2}"/>
                  </a:ext>
                </a:extLst>
              </p:cNvPr>
              <p:cNvPicPr/>
              <p:nvPr/>
            </p:nvPicPr>
            <p:blipFill>
              <a:blip r:embed="rId128"/>
              <a:stretch>
                <a:fillRect/>
              </a:stretch>
            </p:blipFill>
            <p:spPr>
              <a:xfrm>
                <a:off x="5894797" y="4872158"/>
                <a:ext cx="62999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23" name="Ink 222">
                <a:extLst>
                  <a:ext uri="{FF2B5EF4-FFF2-40B4-BE49-F238E27FC236}">
                    <a16:creationId xmlns:a16="http://schemas.microsoft.com/office/drawing/2014/main" id="{7196D044-E273-4D22-A8E0-F635C63B97D0}"/>
                  </a:ext>
                </a:extLst>
              </p14:cNvPr>
              <p14:cNvContentPartPr/>
              <p14:nvPr/>
            </p14:nvContentPartPr>
            <p14:xfrm>
              <a:off x="11475512" y="5274998"/>
              <a:ext cx="10080" cy="64080"/>
            </p14:xfrm>
          </p:contentPart>
        </mc:Choice>
        <mc:Fallback>
          <p:pic>
            <p:nvPicPr>
              <p:cNvPr id="223" name="Ink 222">
                <a:extLst>
                  <a:ext uri="{FF2B5EF4-FFF2-40B4-BE49-F238E27FC236}">
                    <a16:creationId xmlns:a16="http://schemas.microsoft.com/office/drawing/2014/main" id="{7196D044-E273-4D22-A8E0-F635C63B97D0}"/>
                  </a:ext>
                </a:extLst>
              </p:cNvPr>
              <p:cNvPicPr/>
              <p:nvPr/>
            </p:nvPicPr>
            <p:blipFill>
              <a:blip r:embed="rId130"/>
              <a:stretch>
                <a:fillRect/>
              </a:stretch>
            </p:blipFill>
            <p:spPr>
              <a:xfrm>
                <a:off x="11466512" y="5266358"/>
                <a:ext cx="277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24" name="Ink 223">
                <a:extLst>
                  <a:ext uri="{FF2B5EF4-FFF2-40B4-BE49-F238E27FC236}">
                    <a16:creationId xmlns:a16="http://schemas.microsoft.com/office/drawing/2014/main" id="{58B445C0-47F8-462C-B84A-BAA32A8A591E}"/>
                  </a:ext>
                </a:extLst>
              </p14:cNvPr>
              <p14:cNvContentPartPr/>
              <p14:nvPr/>
            </p14:nvContentPartPr>
            <p14:xfrm>
              <a:off x="10660472" y="5070518"/>
              <a:ext cx="638280" cy="483480"/>
            </p14:xfrm>
          </p:contentPart>
        </mc:Choice>
        <mc:Fallback>
          <p:pic>
            <p:nvPicPr>
              <p:cNvPr id="224" name="Ink 223">
                <a:extLst>
                  <a:ext uri="{FF2B5EF4-FFF2-40B4-BE49-F238E27FC236}">
                    <a16:creationId xmlns:a16="http://schemas.microsoft.com/office/drawing/2014/main" id="{58B445C0-47F8-462C-B84A-BAA32A8A591E}"/>
                  </a:ext>
                </a:extLst>
              </p:cNvPr>
              <p:cNvPicPr/>
              <p:nvPr/>
            </p:nvPicPr>
            <p:blipFill>
              <a:blip r:embed="rId132"/>
              <a:stretch>
                <a:fillRect/>
              </a:stretch>
            </p:blipFill>
            <p:spPr>
              <a:xfrm>
                <a:off x="10651832" y="5061525"/>
                <a:ext cx="655920" cy="501107"/>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25" name="Ink 224">
                <a:extLst>
                  <a:ext uri="{FF2B5EF4-FFF2-40B4-BE49-F238E27FC236}">
                    <a16:creationId xmlns:a16="http://schemas.microsoft.com/office/drawing/2014/main" id="{ED55EF31-E6F4-423C-A8A5-822602D2AF56}"/>
                  </a:ext>
                </a:extLst>
              </p14:cNvPr>
              <p14:cNvContentPartPr/>
              <p14:nvPr/>
            </p14:nvContentPartPr>
            <p14:xfrm>
              <a:off x="9523952" y="4997438"/>
              <a:ext cx="893520" cy="253080"/>
            </p14:xfrm>
          </p:contentPart>
        </mc:Choice>
        <mc:Fallback>
          <p:pic>
            <p:nvPicPr>
              <p:cNvPr id="225" name="Ink 224">
                <a:extLst>
                  <a:ext uri="{FF2B5EF4-FFF2-40B4-BE49-F238E27FC236}">
                    <a16:creationId xmlns:a16="http://schemas.microsoft.com/office/drawing/2014/main" id="{ED55EF31-E6F4-423C-A8A5-822602D2AF56}"/>
                  </a:ext>
                </a:extLst>
              </p:cNvPr>
              <p:cNvPicPr/>
              <p:nvPr/>
            </p:nvPicPr>
            <p:blipFill>
              <a:blip r:embed="rId134"/>
              <a:stretch>
                <a:fillRect/>
              </a:stretch>
            </p:blipFill>
            <p:spPr>
              <a:xfrm>
                <a:off x="9514952" y="4988438"/>
                <a:ext cx="9111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26" name="Ink 225">
                <a:extLst>
                  <a:ext uri="{FF2B5EF4-FFF2-40B4-BE49-F238E27FC236}">
                    <a16:creationId xmlns:a16="http://schemas.microsoft.com/office/drawing/2014/main" id="{D0375583-FD6A-46C5-8305-8D0E9EF654BA}"/>
                  </a:ext>
                </a:extLst>
              </p14:cNvPr>
              <p14:cNvContentPartPr/>
              <p14:nvPr/>
            </p14:nvContentPartPr>
            <p14:xfrm>
              <a:off x="7791992" y="4820678"/>
              <a:ext cx="1402920" cy="504720"/>
            </p14:xfrm>
          </p:contentPart>
        </mc:Choice>
        <mc:Fallback>
          <p:pic>
            <p:nvPicPr>
              <p:cNvPr id="226" name="Ink 225">
                <a:extLst>
                  <a:ext uri="{FF2B5EF4-FFF2-40B4-BE49-F238E27FC236}">
                    <a16:creationId xmlns:a16="http://schemas.microsoft.com/office/drawing/2014/main" id="{D0375583-FD6A-46C5-8305-8D0E9EF654BA}"/>
                  </a:ext>
                </a:extLst>
              </p:cNvPr>
              <p:cNvPicPr/>
              <p:nvPr/>
            </p:nvPicPr>
            <p:blipFill>
              <a:blip r:embed="rId136"/>
              <a:stretch>
                <a:fillRect/>
              </a:stretch>
            </p:blipFill>
            <p:spPr>
              <a:xfrm>
                <a:off x="7782992" y="4812038"/>
                <a:ext cx="142056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27" name="Ink 226">
                <a:extLst>
                  <a:ext uri="{FF2B5EF4-FFF2-40B4-BE49-F238E27FC236}">
                    <a16:creationId xmlns:a16="http://schemas.microsoft.com/office/drawing/2014/main" id="{4E4A1AA9-9C91-48CF-A465-E9CBDD06BD89}"/>
                  </a:ext>
                </a:extLst>
              </p14:cNvPr>
              <p14:cNvContentPartPr/>
              <p14:nvPr/>
            </p14:nvContentPartPr>
            <p14:xfrm>
              <a:off x="6828992" y="4964678"/>
              <a:ext cx="694080" cy="210600"/>
            </p14:xfrm>
          </p:contentPart>
        </mc:Choice>
        <mc:Fallback>
          <p:pic>
            <p:nvPicPr>
              <p:cNvPr id="227" name="Ink 226">
                <a:extLst>
                  <a:ext uri="{FF2B5EF4-FFF2-40B4-BE49-F238E27FC236}">
                    <a16:creationId xmlns:a16="http://schemas.microsoft.com/office/drawing/2014/main" id="{4E4A1AA9-9C91-48CF-A465-E9CBDD06BD89}"/>
                  </a:ext>
                </a:extLst>
              </p:cNvPr>
              <p:cNvPicPr/>
              <p:nvPr/>
            </p:nvPicPr>
            <p:blipFill>
              <a:blip r:embed="rId138"/>
              <a:stretch>
                <a:fillRect/>
              </a:stretch>
            </p:blipFill>
            <p:spPr>
              <a:xfrm>
                <a:off x="6820348" y="4955693"/>
                <a:ext cx="711729" cy="22821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40" name="Ink 239">
                <a:extLst>
                  <a:ext uri="{FF2B5EF4-FFF2-40B4-BE49-F238E27FC236}">
                    <a16:creationId xmlns:a16="http://schemas.microsoft.com/office/drawing/2014/main" id="{E6FECBA0-E445-412D-8AD3-CB526FFBB326}"/>
                  </a:ext>
                </a:extLst>
              </p14:cNvPr>
              <p14:cNvContentPartPr/>
              <p14:nvPr/>
            </p14:nvContentPartPr>
            <p14:xfrm>
              <a:off x="2982752" y="5621318"/>
              <a:ext cx="831600" cy="354600"/>
            </p14:xfrm>
          </p:contentPart>
        </mc:Choice>
        <mc:Fallback>
          <p:pic>
            <p:nvPicPr>
              <p:cNvPr id="240" name="Ink 239">
                <a:extLst>
                  <a:ext uri="{FF2B5EF4-FFF2-40B4-BE49-F238E27FC236}">
                    <a16:creationId xmlns:a16="http://schemas.microsoft.com/office/drawing/2014/main" id="{E6FECBA0-E445-412D-8AD3-CB526FFBB326}"/>
                  </a:ext>
                </a:extLst>
              </p:cNvPr>
              <p:cNvPicPr/>
              <p:nvPr/>
            </p:nvPicPr>
            <p:blipFill>
              <a:blip r:embed="rId140"/>
              <a:stretch>
                <a:fillRect/>
              </a:stretch>
            </p:blipFill>
            <p:spPr>
              <a:xfrm>
                <a:off x="2974112" y="5612687"/>
                <a:ext cx="849240" cy="372222"/>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41" name="Ink 240">
                <a:extLst>
                  <a:ext uri="{FF2B5EF4-FFF2-40B4-BE49-F238E27FC236}">
                    <a16:creationId xmlns:a16="http://schemas.microsoft.com/office/drawing/2014/main" id="{0C3B1702-B979-4930-AB50-0EE4283BCBF0}"/>
                  </a:ext>
                </a:extLst>
              </p14:cNvPr>
              <p14:cNvContentPartPr/>
              <p14:nvPr/>
            </p14:nvContentPartPr>
            <p14:xfrm>
              <a:off x="2150072" y="5605838"/>
              <a:ext cx="574200" cy="243000"/>
            </p14:xfrm>
          </p:contentPart>
        </mc:Choice>
        <mc:Fallback>
          <p:pic>
            <p:nvPicPr>
              <p:cNvPr id="241" name="Ink 240">
                <a:extLst>
                  <a:ext uri="{FF2B5EF4-FFF2-40B4-BE49-F238E27FC236}">
                    <a16:creationId xmlns:a16="http://schemas.microsoft.com/office/drawing/2014/main" id="{0C3B1702-B979-4930-AB50-0EE4283BCBF0}"/>
                  </a:ext>
                </a:extLst>
              </p:cNvPr>
              <p:cNvPicPr/>
              <p:nvPr/>
            </p:nvPicPr>
            <p:blipFill>
              <a:blip r:embed="rId142"/>
              <a:stretch>
                <a:fillRect/>
              </a:stretch>
            </p:blipFill>
            <p:spPr>
              <a:xfrm>
                <a:off x="2141432" y="5596838"/>
                <a:ext cx="5918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42" name="Ink 241">
                <a:extLst>
                  <a:ext uri="{FF2B5EF4-FFF2-40B4-BE49-F238E27FC236}">
                    <a16:creationId xmlns:a16="http://schemas.microsoft.com/office/drawing/2014/main" id="{1C2F94A1-467F-43A5-A69B-170ED39ADF19}"/>
                  </a:ext>
                </a:extLst>
              </p14:cNvPr>
              <p14:cNvContentPartPr/>
              <p14:nvPr/>
            </p14:nvContentPartPr>
            <p14:xfrm>
              <a:off x="1173032" y="5551478"/>
              <a:ext cx="635400" cy="306360"/>
            </p14:xfrm>
          </p:contentPart>
        </mc:Choice>
        <mc:Fallback>
          <p:pic>
            <p:nvPicPr>
              <p:cNvPr id="242" name="Ink 241">
                <a:extLst>
                  <a:ext uri="{FF2B5EF4-FFF2-40B4-BE49-F238E27FC236}">
                    <a16:creationId xmlns:a16="http://schemas.microsoft.com/office/drawing/2014/main" id="{1C2F94A1-467F-43A5-A69B-170ED39ADF19}"/>
                  </a:ext>
                </a:extLst>
              </p:cNvPr>
              <p:cNvPicPr/>
              <p:nvPr/>
            </p:nvPicPr>
            <p:blipFill>
              <a:blip r:embed="rId144"/>
              <a:stretch>
                <a:fillRect/>
              </a:stretch>
            </p:blipFill>
            <p:spPr>
              <a:xfrm>
                <a:off x="1164032" y="5542467"/>
                <a:ext cx="653040" cy="324021"/>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54" name="Ink 253">
                <a:extLst>
                  <a:ext uri="{FF2B5EF4-FFF2-40B4-BE49-F238E27FC236}">
                    <a16:creationId xmlns:a16="http://schemas.microsoft.com/office/drawing/2014/main" id="{F99B1F29-FFE7-408D-ACD5-DB0525DD9772}"/>
                  </a:ext>
                </a:extLst>
              </p14:cNvPr>
              <p14:cNvContentPartPr/>
              <p14:nvPr/>
            </p14:nvContentPartPr>
            <p14:xfrm>
              <a:off x="5365952" y="5620238"/>
              <a:ext cx="1871640" cy="497520"/>
            </p14:xfrm>
          </p:contentPart>
        </mc:Choice>
        <mc:Fallback>
          <p:pic>
            <p:nvPicPr>
              <p:cNvPr id="254" name="Ink 253">
                <a:extLst>
                  <a:ext uri="{FF2B5EF4-FFF2-40B4-BE49-F238E27FC236}">
                    <a16:creationId xmlns:a16="http://schemas.microsoft.com/office/drawing/2014/main" id="{F99B1F29-FFE7-408D-ACD5-DB0525DD9772}"/>
                  </a:ext>
                </a:extLst>
              </p:cNvPr>
              <p:cNvPicPr/>
              <p:nvPr/>
            </p:nvPicPr>
            <p:blipFill>
              <a:blip r:embed="rId146"/>
              <a:stretch>
                <a:fillRect/>
              </a:stretch>
            </p:blipFill>
            <p:spPr>
              <a:xfrm>
                <a:off x="5357312" y="5611598"/>
                <a:ext cx="188928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55" name="Ink 254">
                <a:extLst>
                  <a:ext uri="{FF2B5EF4-FFF2-40B4-BE49-F238E27FC236}">
                    <a16:creationId xmlns:a16="http://schemas.microsoft.com/office/drawing/2014/main" id="{884868DC-4ABC-4482-B940-DCFED3DB2384}"/>
                  </a:ext>
                </a:extLst>
              </p14:cNvPr>
              <p14:cNvContentPartPr/>
              <p14:nvPr/>
            </p14:nvContentPartPr>
            <p14:xfrm>
              <a:off x="4146272" y="5634998"/>
              <a:ext cx="910080" cy="271800"/>
            </p14:xfrm>
          </p:contentPart>
        </mc:Choice>
        <mc:Fallback>
          <p:pic>
            <p:nvPicPr>
              <p:cNvPr id="255" name="Ink 254">
                <a:extLst>
                  <a:ext uri="{FF2B5EF4-FFF2-40B4-BE49-F238E27FC236}">
                    <a16:creationId xmlns:a16="http://schemas.microsoft.com/office/drawing/2014/main" id="{884868DC-4ABC-4482-B940-DCFED3DB2384}"/>
                  </a:ext>
                </a:extLst>
              </p:cNvPr>
              <p:cNvPicPr/>
              <p:nvPr/>
            </p:nvPicPr>
            <p:blipFill>
              <a:blip r:embed="rId148"/>
              <a:stretch>
                <a:fillRect/>
              </a:stretch>
            </p:blipFill>
            <p:spPr>
              <a:xfrm>
                <a:off x="4137632" y="5626358"/>
                <a:ext cx="9277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65" name="Ink 264">
                <a:extLst>
                  <a:ext uri="{FF2B5EF4-FFF2-40B4-BE49-F238E27FC236}">
                    <a16:creationId xmlns:a16="http://schemas.microsoft.com/office/drawing/2014/main" id="{8C615247-1F43-4586-94D4-0FF3AEE73C03}"/>
                  </a:ext>
                </a:extLst>
              </p14:cNvPr>
              <p14:cNvContentPartPr/>
              <p14:nvPr/>
            </p14:nvContentPartPr>
            <p14:xfrm>
              <a:off x="7443512" y="5672078"/>
              <a:ext cx="1584000" cy="313200"/>
            </p14:xfrm>
          </p:contentPart>
        </mc:Choice>
        <mc:Fallback>
          <p:pic>
            <p:nvPicPr>
              <p:cNvPr id="265" name="Ink 264">
                <a:extLst>
                  <a:ext uri="{FF2B5EF4-FFF2-40B4-BE49-F238E27FC236}">
                    <a16:creationId xmlns:a16="http://schemas.microsoft.com/office/drawing/2014/main" id="{8C615247-1F43-4586-94D4-0FF3AEE73C03}"/>
                  </a:ext>
                </a:extLst>
              </p:cNvPr>
              <p:cNvPicPr/>
              <p:nvPr/>
            </p:nvPicPr>
            <p:blipFill>
              <a:blip r:embed="rId150"/>
              <a:stretch>
                <a:fillRect/>
              </a:stretch>
            </p:blipFill>
            <p:spPr>
              <a:xfrm>
                <a:off x="7434870" y="5663438"/>
                <a:ext cx="1601644"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70" name="Ink 269">
                <a:extLst>
                  <a:ext uri="{FF2B5EF4-FFF2-40B4-BE49-F238E27FC236}">
                    <a16:creationId xmlns:a16="http://schemas.microsoft.com/office/drawing/2014/main" id="{E9E545DC-39D2-47EF-9280-8066F86FD813}"/>
                  </a:ext>
                </a:extLst>
              </p14:cNvPr>
              <p14:cNvContentPartPr/>
              <p14:nvPr/>
            </p14:nvContentPartPr>
            <p14:xfrm>
              <a:off x="9365552" y="5763518"/>
              <a:ext cx="1409400" cy="289440"/>
            </p14:xfrm>
          </p:contentPart>
        </mc:Choice>
        <mc:Fallback>
          <p:pic>
            <p:nvPicPr>
              <p:cNvPr id="270" name="Ink 269">
                <a:extLst>
                  <a:ext uri="{FF2B5EF4-FFF2-40B4-BE49-F238E27FC236}">
                    <a16:creationId xmlns:a16="http://schemas.microsoft.com/office/drawing/2014/main" id="{E9E545DC-39D2-47EF-9280-8066F86FD813}"/>
                  </a:ext>
                </a:extLst>
              </p:cNvPr>
              <p:cNvPicPr/>
              <p:nvPr/>
            </p:nvPicPr>
            <p:blipFill>
              <a:blip r:embed="rId152"/>
              <a:stretch>
                <a:fillRect/>
              </a:stretch>
            </p:blipFill>
            <p:spPr>
              <a:xfrm>
                <a:off x="9356554" y="5754878"/>
                <a:ext cx="1427035"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72" name="Ink 271">
                <a:extLst>
                  <a:ext uri="{FF2B5EF4-FFF2-40B4-BE49-F238E27FC236}">
                    <a16:creationId xmlns:a16="http://schemas.microsoft.com/office/drawing/2014/main" id="{A8881A13-3D99-4962-9C1A-3A951ED47658}"/>
                  </a:ext>
                </a:extLst>
              </p14:cNvPr>
              <p14:cNvContentPartPr/>
              <p14:nvPr/>
            </p14:nvContentPartPr>
            <p14:xfrm>
              <a:off x="2101472" y="6218558"/>
              <a:ext cx="10800" cy="10080"/>
            </p14:xfrm>
          </p:contentPart>
        </mc:Choice>
        <mc:Fallback>
          <p:pic>
            <p:nvPicPr>
              <p:cNvPr id="272" name="Ink 271">
                <a:extLst>
                  <a:ext uri="{FF2B5EF4-FFF2-40B4-BE49-F238E27FC236}">
                    <a16:creationId xmlns:a16="http://schemas.microsoft.com/office/drawing/2014/main" id="{A8881A13-3D99-4962-9C1A-3A951ED47658}"/>
                  </a:ext>
                </a:extLst>
              </p:cNvPr>
              <p:cNvPicPr/>
              <p:nvPr/>
            </p:nvPicPr>
            <p:blipFill>
              <a:blip r:embed="rId154"/>
              <a:stretch>
                <a:fillRect/>
              </a:stretch>
            </p:blipFill>
            <p:spPr>
              <a:xfrm>
                <a:off x="2092832" y="6209558"/>
                <a:ext cx="28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74" name="Ink 273">
                <a:extLst>
                  <a:ext uri="{FF2B5EF4-FFF2-40B4-BE49-F238E27FC236}">
                    <a16:creationId xmlns:a16="http://schemas.microsoft.com/office/drawing/2014/main" id="{14161740-7FE0-490C-B596-B92B54DBC2D2}"/>
                  </a:ext>
                </a:extLst>
              </p14:cNvPr>
              <p14:cNvContentPartPr/>
              <p14:nvPr/>
            </p14:nvContentPartPr>
            <p14:xfrm>
              <a:off x="2098232" y="6303878"/>
              <a:ext cx="263880" cy="255240"/>
            </p14:xfrm>
          </p:contentPart>
        </mc:Choice>
        <mc:Fallback>
          <p:pic>
            <p:nvPicPr>
              <p:cNvPr id="274" name="Ink 273">
                <a:extLst>
                  <a:ext uri="{FF2B5EF4-FFF2-40B4-BE49-F238E27FC236}">
                    <a16:creationId xmlns:a16="http://schemas.microsoft.com/office/drawing/2014/main" id="{14161740-7FE0-490C-B596-B92B54DBC2D2}"/>
                  </a:ext>
                </a:extLst>
              </p:cNvPr>
              <p:cNvPicPr/>
              <p:nvPr/>
            </p:nvPicPr>
            <p:blipFill>
              <a:blip r:embed="rId156"/>
              <a:stretch>
                <a:fillRect/>
              </a:stretch>
            </p:blipFill>
            <p:spPr>
              <a:xfrm>
                <a:off x="2089232" y="6295238"/>
                <a:ext cx="2815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78" name="Ink 277">
                <a:extLst>
                  <a:ext uri="{FF2B5EF4-FFF2-40B4-BE49-F238E27FC236}">
                    <a16:creationId xmlns:a16="http://schemas.microsoft.com/office/drawing/2014/main" id="{3F981655-4C50-43B1-872F-579AFFB4B604}"/>
                  </a:ext>
                </a:extLst>
              </p14:cNvPr>
              <p14:cNvContentPartPr/>
              <p14:nvPr/>
            </p14:nvContentPartPr>
            <p14:xfrm>
              <a:off x="4099112" y="6379478"/>
              <a:ext cx="154080" cy="196920"/>
            </p14:xfrm>
          </p:contentPart>
        </mc:Choice>
        <mc:Fallback>
          <p:pic>
            <p:nvPicPr>
              <p:cNvPr id="278" name="Ink 277">
                <a:extLst>
                  <a:ext uri="{FF2B5EF4-FFF2-40B4-BE49-F238E27FC236}">
                    <a16:creationId xmlns:a16="http://schemas.microsoft.com/office/drawing/2014/main" id="{3F981655-4C50-43B1-872F-579AFFB4B604}"/>
                  </a:ext>
                </a:extLst>
              </p:cNvPr>
              <p:cNvPicPr/>
              <p:nvPr/>
            </p:nvPicPr>
            <p:blipFill>
              <a:blip r:embed="rId158"/>
              <a:stretch>
                <a:fillRect/>
              </a:stretch>
            </p:blipFill>
            <p:spPr>
              <a:xfrm>
                <a:off x="4090112" y="6370838"/>
                <a:ext cx="1717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90" name="Ink 289">
                <a:extLst>
                  <a:ext uri="{FF2B5EF4-FFF2-40B4-BE49-F238E27FC236}">
                    <a16:creationId xmlns:a16="http://schemas.microsoft.com/office/drawing/2014/main" id="{17FA4D8E-79C8-4519-969F-A3F1F719E827}"/>
                  </a:ext>
                </a:extLst>
              </p14:cNvPr>
              <p14:cNvContentPartPr/>
              <p14:nvPr/>
            </p14:nvContentPartPr>
            <p14:xfrm>
              <a:off x="7059032" y="6632198"/>
              <a:ext cx="24840" cy="19800"/>
            </p14:xfrm>
          </p:contentPart>
        </mc:Choice>
        <mc:Fallback>
          <p:pic>
            <p:nvPicPr>
              <p:cNvPr id="290" name="Ink 289">
                <a:extLst>
                  <a:ext uri="{FF2B5EF4-FFF2-40B4-BE49-F238E27FC236}">
                    <a16:creationId xmlns:a16="http://schemas.microsoft.com/office/drawing/2014/main" id="{17FA4D8E-79C8-4519-969F-A3F1F719E827}"/>
                  </a:ext>
                </a:extLst>
              </p:cNvPr>
              <p:cNvPicPr/>
              <p:nvPr/>
            </p:nvPicPr>
            <p:blipFill>
              <a:blip r:embed="rId160"/>
              <a:stretch>
                <a:fillRect/>
              </a:stretch>
            </p:blipFill>
            <p:spPr>
              <a:xfrm>
                <a:off x="7050032" y="6623198"/>
                <a:ext cx="424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91" name="Ink 290">
                <a:extLst>
                  <a:ext uri="{FF2B5EF4-FFF2-40B4-BE49-F238E27FC236}">
                    <a16:creationId xmlns:a16="http://schemas.microsoft.com/office/drawing/2014/main" id="{D33CD327-5ACF-4A48-B1C9-7AE747E070A5}"/>
                  </a:ext>
                </a:extLst>
              </p14:cNvPr>
              <p14:cNvContentPartPr/>
              <p14:nvPr/>
            </p14:nvContentPartPr>
            <p14:xfrm>
              <a:off x="4937552" y="6265358"/>
              <a:ext cx="2005560" cy="464040"/>
            </p14:xfrm>
          </p:contentPart>
        </mc:Choice>
        <mc:Fallback>
          <p:pic>
            <p:nvPicPr>
              <p:cNvPr id="291" name="Ink 290">
                <a:extLst>
                  <a:ext uri="{FF2B5EF4-FFF2-40B4-BE49-F238E27FC236}">
                    <a16:creationId xmlns:a16="http://schemas.microsoft.com/office/drawing/2014/main" id="{D33CD327-5ACF-4A48-B1C9-7AE747E070A5}"/>
                  </a:ext>
                </a:extLst>
              </p:cNvPr>
              <p:cNvPicPr/>
              <p:nvPr/>
            </p:nvPicPr>
            <p:blipFill>
              <a:blip r:embed="rId162"/>
              <a:stretch>
                <a:fillRect/>
              </a:stretch>
            </p:blipFill>
            <p:spPr>
              <a:xfrm>
                <a:off x="4928554" y="6256358"/>
                <a:ext cx="2023197"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92" name="Ink 291">
                <a:extLst>
                  <a:ext uri="{FF2B5EF4-FFF2-40B4-BE49-F238E27FC236}">
                    <a16:creationId xmlns:a16="http://schemas.microsoft.com/office/drawing/2014/main" id="{94CF7693-B6BA-45D7-BF1B-D75BFAC1FE2B}"/>
                  </a:ext>
                </a:extLst>
              </p14:cNvPr>
              <p14:cNvContentPartPr/>
              <p14:nvPr/>
            </p14:nvContentPartPr>
            <p14:xfrm>
              <a:off x="4379912" y="6275798"/>
              <a:ext cx="174240" cy="286200"/>
            </p14:xfrm>
          </p:contentPart>
        </mc:Choice>
        <mc:Fallback>
          <p:pic>
            <p:nvPicPr>
              <p:cNvPr id="292" name="Ink 291">
                <a:extLst>
                  <a:ext uri="{FF2B5EF4-FFF2-40B4-BE49-F238E27FC236}">
                    <a16:creationId xmlns:a16="http://schemas.microsoft.com/office/drawing/2014/main" id="{94CF7693-B6BA-45D7-BF1B-D75BFAC1FE2B}"/>
                  </a:ext>
                </a:extLst>
              </p:cNvPr>
              <p:cNvPicPr/>
              <p:nvPr/>
            </p:nvPicPr>
            <p:blipFill>
              <a:blip r:embed="rId164"/>
              <a:stretch>
                <a:fillRect/>
              </a:stretch>
            </p:blipFill>
            <p:spPr>
              <a:xfrm>
                <a:off x="4370912" y="6267158"/>
                <a:ext cx="1918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93" name="Ink 292">
                <a:extLst>
                  <a:ext uri="{FF2B5EF4-FFF2-40B4-BE49-F238E27FC236}">
                    <a16:creationId xmlns:a16="http://schemas.microsoft.com/office/drawing/2014/main" id="{32DF8850-85E2-4E07-B688-E931890100C3}"/>
                  </a:ext>
                </a:extLst>
              </p14:cNvPr>
              <p14:cNvContentPartPr/>
              <p14:nvPr/>
            </p14:nvContentPartPr>
            <p14:xfrm>
              <a:off x="2846672" y="6291638"/>
              <a:ext cx="885600" cy="266040"/>
            </p14:xfrm>
          </p:contentPart>
        </mc:Choice>
        <mc:Fallback>
          <p:pic>
            <p:nvPicPr>
              <p:cNvPr id="293" name="Ink 292">
                <a:extLst>
                  <a:ext uri="{FF2B5EF4-FFF2-40B4-BE49-F238E27FC236}">
                    <a16:creationId xmlns:a16="http://schemas.microsoft.com/office/drawing/2014/main" id="{32DF8850-85E2-4E07-B688-E931890100C3}"/>
                  </a:ext>
                </a:extLst>
              </p:cNvPr>
              <p:cNvPicPr/>
              <p:nvPr/>
            </p:nvPicPr>
            <p:blipFill>
              <a:blip r:embed="rId166"/>
              <a:stretch>
                <a:fillRect/>
              </a:stretch>
            </p:blipFill>
            <p:spPr>
              <a:xfrm>
                <a:off x="2837672" y="6282998"/>
                <a:ext cx="903240" cy="283680"/>
              </a:xfrm>
              <a:prstGeom prst="rect">
                <a:avLst/>
              </a:prstGeom>
            </p:spPr>
          </p:pic>
        </mc:Fallback>
      </mc:AlternateContent>
    </p:spTree>
    <p:extLst>
      <p:ext uri="{BB962C8B-B14F-4D97-AF65-F5344CB8AC3E}">
        <p14:creationId xmlns:p14="http://schemas.microsoft.com/office/powerpoint/2010/main" val="9870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10C021-08A6-46B6-8156-21316BC030C3}"/>
              </a:ext>
            </a:extLst>
          </p:cNvPr>
          <p:cNvPicPr>
            <a:picLocks noChangeAspect="1"/>
          </p:cNvPicPr>
          <p:nvPr/>
        </p:nvPicPr>
        <p:blipFill>
          <a:blip r:embed="rId2"/>
          <a:stretch>
            <a:fillRect/>
          </a:stretch>
        </p:blipFill>
        <p:spPr>
          <a:xfrm>
            <a:off x="481097" y="266188"/>
            <a:ext cx="11229805" cy="2743438"/>
          </a:xfrm>
          <a:prstGeom prst="rect">
            <a:avLst/>
          </a:prstGeom>
        </p:spPr>
      </p:pic>
      <mc:AlternateContent xmlns:mc="http://schemas.openxmlformats.org/markup-compatibility/2006">
        <mc:Choice xmlns:p14="http://schemas.microsoft.com/office/powerpoint/2010/main" Requires="p14">
          <p:contentPart p14:bwMode="auto" r:id="rId3">
            <p14:nvContentPartPr>
              <p14:cNvPr id="31" name="Ink 30">
                <a:extLst>
                  <a:ext uri="{FF2B5EF4-FFF2-40B4-BE49-F238E27FC236}">
                    <a16:creationId xmlns:a16="http://schemas.microsoft.com/office/drawing/2014/main" id="{3DF4040E-6D73-4575-8C98-6835FE96D4DB}"/>
                  </a:ext>
                </a:extLst>
              </p14:cNvPr>
              <p14:cNvContentPartPr/>
              <p14:nvPr/>
            </p14:nvContentPartPr>
            <p14:xfrm>
              <a:off x="6248312" y="1515518"/>
              <a:ext cx="338400" cy="50760"/>
            </p14:xfrm>
          </p:contentPart>
        </mc:Choice>
        <mc:Fallback>
          <p:pic>
            <p:nvPicPr>
              <p:cNvPr id="31" name="Ink 30">
                <a:extLst>
                  <a:ext uri="{FF2B5EF4-FFF2-40B4-BE49-F238E27FC236}">
                    <a16:creationId xmlns:a16="http://schemas.microsoft.com/office/drawing/2014/main" id="{3DF4040E-6D73-4575-8C98-6835FE96D4DB}"/>
                  </a:ext>
                </a:extLst>
              </p:cNvPr>
              <p:cNvPicPr/>
              <p:nvPr/>
            </p:nvPicPr>
            <p:blipFill>
              <a:blip r:embed="rId4"/>
              <a:stretch>
                <a:fillRect/>
              </a:stretch>
            </p:blipFill>
            <p:spPr>
              <a:xfrm>
                <a:off x="6239672" y="1506878"/>
                <a:ext cx="3560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2" name="Ink 91">
                <a:extLst>
                  <a:ext uri="{FF2B5EF4-FFF2-40B4-BE49-F238E27FC236}">
                    <a16:creationId xmlns:a16="http://schemas.microsoft.com/office/drawing/2014/main" id="{27B79F79-47DE-432A-B297-BFA0203C4828}"/>
                  </a:ext>
                </a:extLst>
              </p14:cNvPr>
              <p14:cNvContentPartPr/>
              <p14:nvPr/>
            </p14:nvContentPartPr>
            <p14:xfrm>
              <a:off x="2101112" y="3600638"/>
              <a:ext cx="155160" cy="185040"/>
            </p14:xfrm>
          </p:contentPart>
        </mc:Choice>
        <mc:Fallback>
          <p:pic>
            <p:nvPicPr>
              <p:cNvPr id="92" name="Ink 91">
                <a:extLst>
                  <a:ext uri="{FF2B5EF4-FFF2-40B4-BE49-F238E27FC236}">
                    <a16:creationId xmlns:a16="http://schemas.microsoft.com/office/drawing/2014/main" id="{27B79F79-47DE-432A-B297-BFA0203C4828}"/>
                  </a:ext>
                </a:extLst>
              </p:cNvPr>
              <p:cNvPicPr/>
              <p:nvPr/>
            </p:nvPicPr>
            <p:blipFill>
              <a:blip r:embed="rId6"/>
              <a:stretch>
                <a:fillRect/>
              </a:stretch>
            </p:blipFill>
            <p:spPr>
              <a:xfrm>
                <a:off x="2092472" y="3591998"/>
                <a:ext cx="172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3" name="Ink 92">
                <a:extLst>
                  <a:ext uri="{FF2B5EF4-FFF2-40B4-BE49-F238E27FC236}">
                    <a16:creationId xmlns:a16="http://schemas.microsoft.com/office/drawing/2014/main" id="{B4B8D802-E5B7-4600-8F1E-0A49944218C3}"/>
                  </a:ext>
                </a:extLst>
              </p14:cNvPr>
              <p14:cNvContentPartPr/>
              <p14:nvPr/>
            </p14:nvContentPartPr>
            <p14:xfrm>
              <a:off x="2358512" y="3585878"/>
              <a:ext cx="281880" cy="444600"/>
            </p14:xfrm>
          </p:contentPart>
        </mc:Choice>
        <mc:Fallback>
          <p:pic>
            <p:nvPicPr>
              <p:cNvPr id="93" name="Ink 92">
                <a:extLst>
                  <a:ext uri="{FF2B5EF4-FFF2-40B4-BE49-F238E27FC236}">
                    <a16:creationId xmlns:a16="http://schemas.microsoft.com/office/drawing/2014/main" id="{B4B8D802-E5B7-4600-8F1E-0A49944218C3}"/>
                  </a:ext>
                </a:extLst>
              </p:cNvPr>
              <p:cNvPicPr/>
              <p:nvPr/>
            </p:nvPicPr>
            <p:blipFill>
              <a:blip r:embed="rId8"/>
              <a:stretch>
                <a:fillRect/>
              </a:stretch>
            </p:blipFill>
            <p:spPr>
              <a:xfrm>
                <a:off x="2349872" y="3576878"/>
                <a:ext cx="29952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4" name="Ink 93">
                <a:extLst>
                  <a:ext uri="{FF2B5EF4-FFF2-40B4-BE49-F238E27FC236}">
                    <a16:creationId xmlns:a16="http://schemas.microsoft.com/office/drawing/2014/main" id="{55708381-F67B-474E-81D5-DF24CC472B11}"/>
                  </a:ext>
                </a:extLst>
              </p14:cNvPr>
              <p14:cNvContentPartPr/>
              <p14:nvPr/>
            </p14:nvContentPartPr>
            <p14:xfrm>
              <a:off x="2781152" y="3458798"/>
              <a:ext cx="106920" cy="433440"/>
            </p14:xfrm>
          </p:contentPart>
        </mc:Choice>
        <mc:Fallback>
          <p:pic>
            <p:nvPicPr>
              <p:cNvPr id="94" name="Ink 93">
                <a:extLst>
                  <a:ext uri="{FF2B5EF4-FFF2-40B4-BE49-F238E27FC236}">
                    <a16:creationId xmlns:a16="http://schemas.microsoft.com/office/drawing/2014/main" id="{55708381-F67B-474E-81D5-DF24CC472B11}"/>
                  </a:ext>
                </a:extLst>
              </p:cNvPr>
              <p:cNvPicPr/>
              <p:nvPr/>
            </p:nvPicPr>
            <p:blipFill>
              <a:blip r:embed="rId10"/>
              <a:stretch>
                <a:fillRect/>
              </a:stretch>
            </p:blipFill>
            <p:spPr>
              <a:xfrm>
                <a:off x="2772152" y="3449798"/>
                <a:ext cx="12456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5" name="Ink 94">
                <a:extLst>
                  <a:ext uri="{FF2B5EF4-FFF2-40B4-BE49-F238E27FC236}">
                    <a16:creationId xmlns:a16="http://schemas.microsoft.com/office/drawing/2014/main" id="{5CC16C6F-CC48-4D14-A76D-F7464AFC91C8}"/>
                  </a:ext>
                </a:extLst>
              </p14:cNvPr>
              <p14:cNvContentPartPr/>
              <p14:nvPr/>
            </p14:nvContentPartPr>
            <p14:xfrm>
              <a:off x="3235472" y="3597038"/>
              <a:ext cx="128160" cy="158400"/>
            </p14:xfrm>
          </p:contentPart>
        </mc:Choice>
        <mc:Fallback>
          <p:pic>
            <p:nvPicPr>
              <p:cNvPr id="95" name="Ink 94">
                <a:extLst>
                  <a:ext uri="{FF2B5EF4-FFF2-40B4-BE49-F238E27FC236}">
                    <a16:creationId xmlns:a16="http://schemas.microsoft.com/office/drawing/2014/main" id="{5CC16C6F-CC48-4D14-A76D-F7464AFC91C8}"/>
                  </a:ext>
                </a:extLst>
              </p:cNvPr>
              <p:cNvPicPr/>
              <p:nvPr/>
            </p:nvPicPr>
            <p:blipFill>
              <a:blip r:embed="rId12"/>
              <a:stretch>
                <a:fillRect/>
              </a:stretch>
            </p:blipFill>
            <p:spPr>
              <a:xfrm>
                <a:off x="3226472" y="3588038"/>
                <a:ext cx="1458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6" name="Ink 95">
                <a:extLst>
                  <a:ext uri="{FF2B5EF4-FFF2-40B4-BE49-F238E27FC236}">
                    <a16:creationId xmlns:a16="http://schemas.microsoft.com/office/drawing/2014/main" id="{145B488C-B87D-41E0-B5EE-3E5CFA21EE0F}"/>
                  </a:ext>
                </a:extLst>
              </p14:cNvPr>
              <p14:cNvContentPartPr/>
              <p14:nvPr/>
            </p14:nvContentPartPr>
            <p14:xfrm>
              <a:off x="3861512" y="3453758"/>
              <a:ext cx="129600" cy="372240"/>
            </p14:xfrm>
          </p:contentPart>
        </mc:Choice>
        <mc:Fallback>
          <p:pic>
            <p:nvPicPr>
              <p:cNvPr id="96" name="Ink 95">
                <a:extLst>
                  <a:ext uri="{FF2B5EF4-FFF2-40B4-BE49-F238E27FC236}">
                    <a16:creationId xmlns:a16="http://schemas.microsoft.com/office/drawing/2014/main" id="{145B488C-B87D-41E0-B5EE-3E5CFA21EE0F}"/>
                  </a:ext>
                </a:extLst>
              </p:cNvPr>
              <p:cNvPicPr/>
              <p:nvPr/>
            </p:nvPicPr>
            <p:blipFill>
              <a:blip r:embed="rId14"/>
              <a:stretch>
                <a:fillRect/>
              </a:stretch>
            </p:blipFill>
            <p:spPr>
              <a:xfrm>
                <a:off x="3852512" y="3444758"/>
                <a:ext cx="14724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2" name="Ink 101">
                <a:extLst>
                  <a:ext uri="{FF2B5EF4-FFF2-40B4-BE49-F238E27FC236}">
                    <a16:creationId xmlns:a16="http://schemas.microsoft.com/office/drawing/2014/main" id="{99101FBC-D20D-4E39-B399-000A9EE572A3}"/>
                  </a:ext>
                </a:extLst>
              </p14:cNvPr>
              <p14:cNvContentPartPr/>
              <p14:nvPr/>
            </p14:nvContentPartPr>
            <p14:xfrm>
              <a:off x="5503472" y="3475718"/>
              <a:ext cx="133200" cy="484560"/>
            </p14:xfrm>
          </p:contentPart>
        </mc:Choice>
        <mc:Fallback>
          <p:pic>
            <p:nvPicPr>
              <p:cNvPr id="102" name="Ink 101">
                <a:extLst>
                  <a:ext uri="{FF2B5EF4-FFF2-40B4-BE49-F238E27FC236}">
                    <a16:creationId xmlns:a16="http://schemas.microsoft.com/office/drawing/2014/main" id="{99101FBC-D20D-4E39-B399-000A9EE572A3}"/>
                  </a:ext>
                </a:extLst>
              </p:cNvPr>
              <p:cNvPicPr/>
              <p:nvPr/>
            </p:nvPicPr>
            <p:blipFill>
              <a:blip r:embed="rId16"/>
              <a:stretch>
                <a:fillRect/>
              </a:stretch>
            </p:blipFill>
            <p:spPr>
              <a:xfrm>
                <a:off x="5494832" y="3467078"/>
                <a:ext cx="15084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3" name="Ink 102">
                <a:extLst>
                  <a:ext uri="{FF2B5EF4-FFF2-40B4-BE49-F238E27FC236}">
                    <a16:creationId xmlns:a16="http://schemas.microsoft.com/office/drawing/2014/main" id="{502B2278-650A-48DE-A1F7-5CD707019B0C}"/>
                  </a:ext>
                </a:extLst>
              </p14:cNvPr>
              <p14:cNvContentPartPr/>
              <p14:nvPr/>
            </p14:nvContentPartPr>
            <p14:xfrm>
              <a:off x="3498632" y="4273118"/>
              <a:ext cx="225720" cy="307800"/>
            </p14:xfrm>
          </p:contentPart>
        </mc:Choice>
        <mc:Fallback>
          <p:pic>
            <p:nvPicPr>
              <p:cNvPr id="103" name="Ink 102">
                <a:extLst>
                  <a:ext uri="{FF2B5EF4-FFF2-40B4-BE49-F238E27FC236}">
                    <a16:creationId xmlns:a16="http://schemas.microsoft.com/office/drawing/2014/main" id="{502B2278-650A-48DE-A1F7-5CD707019B0C}"/>
                  </a:ext>
                </a:extLst>
              </p:cNvPr>
              <p:cNvPicPr/>
              <p:nvPr/>
            </p:nvPicPr>
            <p:blipFill>
              <a:blip r:embed="rId18"/>
              <a:stretch>
                <a:fillRect/>
              </a:stretch>
            </p:blipFill>
            <p:spPr>
              <a:xfrm>
                <a:off x="3489632" y="4264118"/>
                <a:ext cx="2433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0" name="Ink 109">
                <a:extLst>
                  <a:ext uri="{FF2B5EF4-FFF2-40B4-BE49-F238E27FC236}">
                    <a16:creationId xmlns:a16="http://schemas.microsoft.com/office/drawing/2014/main" id="{6DDE9DCB-7E36-4616-ACFC-D967BB24765C}"/>
                  </a:ext>
                </a:extLst>
              </p14:cNvPr>
              <p14:cNvContentPartPr/>
              <p14:nvPr/>
            </p14:nvContentPartPr>
            <p14:xfrm>
              <a:off x="5261912" y="4152158"/>
              <a:ext cx="101880" cy="410040"/>
            </p14:xfrm>
          </p:contentPart>
        </mc:Choice>
        <mc:Fallback>
          <p:pic>
            <p:nvPicPr>
              <p:cNvPr id="110" name="Ink 109">
                <a:extLst>
                  <a:ext uri="{FF2B5EF4-FFF2-40B4-BE49-F238E27FC236}">
                    <a16:creationId xmlns:a16="http://schemas.microsoft.com/office/drawing/2014/main" id="{6DDE9DCB-7E36-4616-ACFC-D967BB24765C}"/>
                  </a:ext>
                </a:extLst>
              </p:cNvPr>
              <p:cNvPicPr/>
              <p:nvPr/>
            </p:nvPicPr>
            <p:blipFill>
              <a:blip r:embed="rId20"/>
              <a:stretch>
                <a:fillRect/>
              </a:stretch>
            </p:blipFill>
            <p:spPr>
              <a:xfrm>
                <a:off x="5252912" y="4143518"/>
                <a:ext cx="11952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1" name="Ink 110">
                <a:extLst>
                  <a:ext uri="{FF2B5EF4-FFF2-40B4-BE49-F238E27FC236}">
                    <a16:creationId xmlns:a16="http://schemas.microsoft.com/office/drawing/2014/main" id="{EEFB606F-2C84-47AD-8068-5F90C95DC061}"/>
                  </a:ext>
                </a:extLst>
              </p14:cNvPr>
              <p14:cNvContentPartPr/>
              <p14:nvPr/>
            </p14:nvContentPartPr>
            <p14:xfrm>
              <a:off x="5572592" y="4372118"/>
              <a:ext cx="227880" cy="14040"/>
            </p14:xfrm>
          </p:contentPart>
        </mc:Choice>
        <mc:Fallback>
          <p:pic>
            <p:nvPicPr>
              <p:cNvPr id="111" name="Ink 110">
                <a:extLst>
                  <a:ext uri="{FF2B5EF4-FFF2-40B4-BE49-F238E27FC236}">
                    <a16:creationId xmlns:a16="http://schemas.microsoft.com/office/drawing/2014/main" id="{EEFB606F-2C84-47AD-8068-5F90C95DC061}"/>
                  </a:ext>
                </a:extLst>
              </p:cNvPr>
              <p:cNvPicPr/>
              <p:nvPr/>
            </p:nvPicPr>
            <p:blipFill>
              <a:blip r:embed="rId22"/>
              <a:stretch>
                <a:fillRect/>
              </a:stretch>
            </p:blipFill>
            <p:spPr>
              <a:xfrm>
                <a:off x="5563952" y="4363118"/>
                <a:ext cx="2455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12" name="Ink 111">
                <a:extLst>
                  <a:ext uri="{FF2B5EF4-FFF2-40B4-BE49-F238E27FC236}">
                    <a16:creationId xmlns:a16="http://schemas.microsoft.com/office/drawing/2014/main" id="{063FF87A-4224-4B32-A0B1-6BB5E5B91C4A}"/>
                  </a:ext>
                </a:extLst>
              </p14:cNvPr>
              <p14:cNvContentPartPr/>
              <p14:nvPr/>
            </p14:nvContentPartPr>
            <p14:xfrm>
              <a:off x="4044392" y="4973678"/>
              <a:ext cx="124200" cy="354960"/>
            </p14:xfrm>
          </p:contentPart>
        </mc:Choice>
        <mc:Fallback>
          <p:pic>
            <p:nvPicPr>
              <p:cNvPr id="112" name="Ink 111">
                <a:extLst>
                  <a:ext uri="{FF2B5EF4-FFF2-40B4-BE49-F238E27FC236}">
                    <a16:creationId xmlns:a16="http://schemas.microsoft.com/office/drawing/2014/main" id="{063FF87A-4224-4B32-A0B1-6BB5E5B91C4A}"/>
                  </a:ext>
                </a:extLst>
              </p:cNvPr>
              <p:cNvPicPr/>
              <p:nvPr/>
            </p:nvPicPr>
            <p:blipFill>
              <a:blip r:embed="rId24"/>
              <a:stretch>
                <a:fillRect/>
              </a:stretch>
            </p:blipFill>
            <p:spPr>
              <a:xfrm>
                <a:off x="4035392" y="4964678"/>
                <a:ext cx="1418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3" name="Ink 112">
                <a:extLst>
                  <a:ext uri="{FF2B5EF4-FFF2-40B4-BE49-F238E27FC236}">
                    <a16:creationId xmlns:a16="http://schemas.microsoft.com/office/drawing/2014/main" id="{36BBAAA6-4F5D-408D-8F4E-07402D97EFAF}"/>
                  </a:ext>
                </a:extLst>
              </p14:cNvPr>
              <p14:cNvContentPartPr/>
              <p14:nvPr/>
            </p14:nvContentPartPr>
            <p14:xfrm>
              <a:off x="4324472" y="4956038"/>
              <a:ext cx="133920" cy="366480"/>
            </p14:xfrm>
          </p:contentPart>
        </mc:Choice>
        <mc:Fallback>
          <p:pic>
            <p:nvPicPr>
              <p:cNvPr id="113" name="Ink 112">
                <a:extLst>
                  <a:ext uri="{FF2B5EF4-FFF2-40B4-BE49-F238E27FC236}">
                    <a16:creationId xmlns:a16="http://schemas.microsoft.com/office/drawing/2014/main" id="{36BBAAA6-4F5D-408D-8F4E-07402D97EFAF}"/>
                  </a:ext>
                </a:extLst>
              </p:cNvPr>
              <p:cNvPicPr/>
              <p:nvPr/>
            </p:nvPicPr>
            <p:blipFill>
              <a:blip r:embed="rId26"/>
              <a:stretch>
                <a:fillRect/>
              </a:stretch>
            </p:blipFill>
            <p:spPr>
              <a:xfrm>
                <a:off x="4315832" y="4947398"/>
                <a:ext cx="1515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14" name="Ink 113">
                <a:extLst>
                  <a:ext uri="{FF2B5EF4-FFF2-40B4-BE49-F238E27FC236}">
                    <a16:creationId xmlns:a16="http://schemas.microsoft.com/office/drawing/2014/main" id="{C71DDB86-E2F5-4495-9D51-5CDD920E8798}"/>
                  </a:ext>
                </a:extLst>
              </p14:cNvPr>
              <p14:cNvContentPartPr/>
              <p14:nvPr/>
            </p14:nvContentPartPr>
            <p14:xfrm>
              <a:off x="4666472" y="4963238"/>
              <a:ext cx="267480" cy="309600"/>
            </p14:xfrm>
          </p:contentPart>
        </mc:Choice>
        <mc:Fallback>
          <p:pic>
            <p:nvPicPr>
              <p:cNvPr id="114" name="Ink 113">
                <a:extLst>
                  <a:ext uri="{FF2B5EF4-FFF2-40B4-BE49-F238E27FC236}">
                    <a16:creationId xmlns:a16="http://schemas.microsoft.com/office/drawing/2014/main" id="{C71DDB86-E2F5-4495-9D51-5CDD920E8798}"/>
                  </a:ext>
                </a:extLst>
              </p:cNvPr>
              <p:cNvPicPr/>
              <p:nvPr/>
            </p:nvPicPr>
            <p:blipFill>
              <a:blip r:embed="rId28"/>
              <a:stretch>
                <a:fillRect/>
              </a:stretch>
            </p:blipFill>
            <p:spPr>
              <a:xfrm>
                <a:off x="4657832" y="4954598"/>
                <a:ext cx="2851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15" name="Ink 114">
                <a:extLst>
                  <a:ext uri="{FF2B5EF4-FFF2-40B4-BE49-F238E27FC236}">
                    <a16:creationId xmlns:a16="http://schemas.microsoft.com/office/drawing/2014/main" id="{ED944789-E9DF-472B-94B9-DB7FF98B0EF4}"/>
                  </a:ext>
                </a:extLst>
              </p14:cNvPr>
              <p14:cNvContentPartPr/>
              <p14:nvPr/>
            </p14:nvContentPartPr>
            <p14:xfrm>
              <a:off x="5079392" y="5030198"/>
              <a:ext cx="224280" cy="215640"/>
            </p14:xfrm>
          </p:contentPart>
        </mc:Choice>
        <mc:Fallback>
          <p:pic>
            <p:nvPicPr>
              <p:cNvPr id="115" name="Ink 114">
                <a:extLst>
                  <a:ext uri="{FF2B5EF4-FFF2-40B4-BE49-F238E27FC236}">
                    <a16:creationId xmlns:a16="http://schemas.microsoft.com/office/drawing/2014/main" id="{ED944789-E9DF-472B-94B9-DB7FF98B0EF4}"/>
                  </a:ext>
                </a:extLst>
              </p:cNvPr>
              <p:cNvPicPr/>
              <p:nvPr/>
            </p:nvPicPr>
            <p:blipFill>
              <a:blip r:embed="rId30"/>
              <a:stretch>
                <a:fillRect/>
              </a:stretch>
            </p:blipFill>
            <p:spPr>
              <a:xfrm>
                <a:off x="5070752" y="5021558"/>
                <a:ext cx="2419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19" name="Ink 118">
                <a:extLst>
                  <a:ext uri="{FF2B5EF4-FFF2-40B4-BE49-F238E27FC236}">
                    <a16:creationId xmlns:a16="http://schemas.microsoft.com/office/drawing/2014/main" id="{028CEC2A-C8A6-444A-BD6E-C94EF418659F}"/>
                  </a:ext>
                </a:extLst>
              </p14:cNvPr>
              <p14:cNvContentPartPr/>
              <p14:nvPr/>
            </p14:nvContentPartPr>
            <p14:xfrm>
              <a:off x="2635352" y="5744798"/>
              <a:ext cx="208440" cy="197640"/>
            </p14:xfrm>
          </p:contentPart>
        </mc:Choice>
        <mc:Fallback>
          <p:pic>
            <p:nvPicPr>
              <p:cNvPr id="119" name="Ink 118">
                <a:extLst>
                  <a:ext uri="{FF2B5EF4-FFF2-40B4-BE49-F238E27FC236}">
                    <a16:creationId xmlns:a16="http://schemas.microsoft.com/office/drawing/2014/main" id="{028CEC2A-C8A6-444A-BD6E-C94EF418659F}"/>
                  </a:ext>
                </a:extLst>
              </p:cNvPr>
              <p:cNvPicPr/>
              <p:nvPr/>
            </p:nvPicPr>
            <p:blipFill>
              <a:blip r:embed="rId32"/>
              <a:stretch>
                <a:fillRect/>
              </a:stretch>
            </p:blipFill>
            <p:spPr>
              <a:xfrm>
                <a:off x="2626352" y="5736158"/>
                <a:ext cx="2260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20" name="Ink 119">
                <a:extLst>
                  <a:ext uri="{FF2B5EF4-FFF2-40B4-BE49-F238E27FC236}">
                    <a16:creationId xmlns:a16="http://schemas.microsoft.com/office/drawing/2014/main" id="{4F66F96A-61A8-4E6F-A480-37EAF33A4587}"/>
                  </a:ext>
                </a:extLst>
              </p14:cNvPr>
              <p14:cNvContentPartPr/>
              <p14:nvPr/>
            </p14:nvContentPartPr>
            <p14:xfrm>
              <a:off x="5454512" y="4927958"/>
              <a:ext cx="786240" cy="477000"/>
            </p14:xfrm>
          </p:contentPart>
        </mc:Choice>
        <mc:Fallback>
          <p:pic>
            <p:nvPicPr>
              <p:cNvPr id="120" name="Ink 119">
                <a:extLst>
                  <a:ext uri="{FF2B5EF4-FFF2-40B4-BE49-F238E27FC236}">
                    <a16:creationId xmlns:a16="http://schemas.microsoft.com/office/drawing/2014/main" id="{4F66F96A-61A8-4E6F-A480-37EAF33A4587}"/>
                  </a:ext>
                </a:extLst>
              </p:cNvPr>
              <p:cNvPicPr/>
              <p:nvPr/>
            </p:nvPicPr>
            <p:blipFill>
              <a:blip r:embed="rId34"/>
              <a:stretch>
                <a:fillRect/>
              </a:stretch>
            </p:blipFill>
            <p:spPr>
              <a:xfrm>
                <a:off x="5445872" y="4918958"/>
                <a:ext cx="80388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21" name="Ink 120">
                <a:extLst>
                  <a:ext uri="{FF2B5EF4-FFF2-40B4-BE49-F238E27FC236}">
                    <a16:creationId xmlns:a16="http://schemas.microsoft.com/office/drawing/2014/main" id="{3C9E74CF-22BA-48CD-9D66-8F90A58BAB55}"/>
                  </a:ext>
                </a:extLst>
              </p14:cNvPr>
              <p14:cNvContentPartPr/>
              <p14:nvPr/>
            </p14:nvContentPartPr>
            <p14:xfrm>
              <a:off x="4248152" y="4210838"/>
              <a:ext cx="842760" cy="527760"/>
            </p14:xfrm>
          </p:contentPart>
        </mc:Choice>
        <mc:Fallback>
          <p:pic>
            <p:nvPicPr>
              <p:cNvPr id="121" name="Ink 120">
                <a:extLst>
                  <a:ext uri="{FF2B5EF4-FFF2-40B4-BE49-F238E27FC236}">
                    <a16:creationId xmlns:a16="http://schemas.microsoft.com/office/drawing/2014/main" id="{3C9E74CF-22BA-48CD-9D66-8F90A58BAB55}"/>
                  </a:ext>
                </a:extLst>
              </p:cNvPr>
              <p:cNvPicPr/>
              <p:nvPr/>
            </p:nvPicPr>
            <p:blipFill>
              <a:blip r:embed="rId36"/>
              <a:stretch>
                <a:fillRect/>
              </a:stretch>
            </p:blipFill>
            <p:spPr>
              <a:xfrm>
                <a:off x="4239152" y="4202198"/>
                <a:ext cx="860400" cy="5454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22" name="Ink 121">
                <a:extLst>
                  <a:ext uri="{FF2B5EF4-FFF2-40B4-BE49-F238E27FC236}">
                    <a16:creationId xmlns:a16="http://schemas.microsoft.com/office/drawing/2014/main" id="{CA6AE386-C1A2-4F34-BB52-281B0CE38DC5}"/>
                  </a:ext>
                </a:extLst>
              </p14:cNvPr>
              <p14:cNvContentPartPr/>
              <p14:nvPr/>
            </p14:nvContentPartPr>
            <p14:xfrm>
              <a:off x="3838112" y="4209398"/>
              <a:ext cx="149760" cy="406440"/>
            </p14:xfrm>
          </p:contentPart>
        </mc:Choice>
        <mc:Fallback>
          <p:pic>
            <p:nvPicPr>
              <p:cNvPr id="122" name="Ink 121">
                <a:extLst>
                  <a:ext uri="{FF2B5EF4-FFF2-40B4-BE49-F238E27FC236}">
                    <a16:creationId xmlns:a16="http://schemas.microsoft.com/office/drawing/2014/main" id="{CA6AE386-C1A2-4F34-BB52-281B0CE38DC5}"/>
                  </a:ext>
                </a:extLst>
              </p:cNvPr>
              <p:cNvPicPr/>
              <p:nvPr/>
            </p:nvPicPr>
            <p:blipFill>
              <a:blip r:embed="rId38"/>
              <a:stretch>
                <a:fillRect/>
              </a:stretch>
            </p:blipFill>
            <p:spPr>
              <a:xfrm>
                <a:off x="3829472" y="4200398"/>
                <a:ext cx="16740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23" name="Ink 122">
                <a:extLst>
                  <a:ext uri="{FF2B5EF4-FFF2-40B4-BE49-F238E27FC236}">
                    <a16:creationId xmlns:a16="http://schemas.microsoft.com/office/drawing/2014/main" id="{453B6982-C2DF-42D7-9693-6A7201A8CCCF}"/>
                  </a:ext>
                </a:extLst>
              </p14:cNvPr>
              <p14:cNvContentPartPr/>
              <p14:nvPr/>
            </p14:nvContentPartPr>
            <p14:xfrm>
              <a:off x="4137272" y="3444398"/>
              <a:ext cx="1180080" cy="420480"/>
            </p14:xfrm>
          </p:contentPart>
        </mc:Choice>
        <mc:Fallback>
          <p:pic>
            <p:nvPicPr>
              <p:cNvPr id="123" name="Ink 122">
                <a:extLst>
                  <a:ext uri="{FF2B5EF4-FFF2-40B4-BE49-F238E27FC236}">
                    <a16:creationId xmlns:a16="http://schemas.microsoft.com/office/drawing/2014/main" id="{453B6982-C2DF-42D7-9693-6A7201A8CCCF}"/>
                  </a:ext>
                </a:extLst>
              </p:cNvPr>
              <p:cNvPicPr/>
              <p:nvPr/>
            </p:nvPicPr>
            <p:blipFill>
              <a:blip r:embed="rId40"/>
              <a:stretch>
                <a:fillRect/>
              </a:stretch>
            </p:blipFill>
            <p:spPr>
              <a:xfrm>
                <a:off x="4128272" y="3435398"/>
                <a:ext cx="11977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24" name="Ink 123">
                <a:extLst>
                  <a:ext uri="{FF2B5EF4-FFF2-40B4-BE49-F238E27FC236}">
                    <a16:creationId xmlns:a16="http://schemas.microsoft.com/office/drawing/2014/main" id="{29D4481F-A939-4CDB-89D0-DF12AEAFD974}"/>
                  </a:ext>
                </a:extLst>
              </p14:cNvPr>
              <p14:cNvContentPartPr/>
              <p14:nvPr/>
            </p14:nvContentPartPr>
            <p14:xfrm>
              <a:off x="1498472" y="3634838"/>
              <a:ext cx="351000" cy="194760"/>
            </p14:xfrm>
          </p:contentPart>
        </mc:Choice>
        <mc:Fallback>
          <p:pic>
            <p:nvPicPr>
              <p:cNvPr id="124" name="Ink 123">
                <a:extLst>
                  <a:ext uri="{FF2B5EF4-FFF2-40B4-BE49-F238E27FC236}">
                    <a16:creationId xmlns:a16="http://schemas.microsoft.com/office/drawing/2014/main" id="{29D4481F-A939-4CDB-89D0-DF12AEAFD974}"/>
                  </a:ext>
                </a:extLst>
              </p:cNvPr>
              <p:cNvPicPr/>
              <p:nvPr/>
            </p:nvPicPr>
            <p:blipFill>
              <a:blip r:embed="rId42"/>
              <a:stretch>
                <a:fillRect/>
              </a:stretch>
            </p:blipFill>
            <p:spPr>
              <a:xfrm>
                <a:off x="1489472" y="3625855"/>
                <a:ext cx="368640" cy="212367"/>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25" name="Ink 124">
                <a:extLst>
                  <a:ext uri="{FF2B5EF4-FFF2-40B4-BE49-F238E27FC236}">
                    <a16:creationId xmlns:a16="http://schemas.microsoft.com/office/drawing/2014/main" id="{FDE9E1C4-7F13-43AF-A03D-32F8BF892109}"/>
                  </a:ext>
                </a:extLst>
              </p14:cNvPr>
              <p14:cNvContentPartPr/>
              <p14:nvPr/>
            </p14:nvContentPartPr>
            <p14:xfrm>
              <a:off x="714752" y="3464198"/>
              <a:ext cx="623160" cy="435600"/>
            </p14:xfrm>
          </p:contentPart>
        </mc:Choice>
        <mc:Fallback>
          <p:pic>
            <p:nvPicPr>
              <p:cNvPr id="125" name="Ink 124">
                <a:extLst>
                  <a:ext uri="{FF2B5EF4-FFF2-40B4-BE49-F238E27FC236}">
                    <a16:creationId xmlns:a16="http://schemas.microsoft.com/office/drawing/2014/main" id="{FDE9E1C4-7F13-43AF-A03D-32F8BF892109}"/>
                  </a:ext>
                </a:extLst>
              </p:cNvPr>
              <p:cNvPicPr/>
              <p:nvPr/>
            </p:nvPicPr>
            <p:blipFill>
              <a:blip r:embed="rId44"/>
              <a:stretch>
                <a:fillRect/>
              </a:stretch>
            </p:blipFill>
            <p:spPr>
              <a:xfrm>
                <a:off x="705752" y="3455551"/>
                <a:ext cx="640800" cy="453255"/>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26" name="Ink 125">
                <a:extLst>
                  <a:ext uri="{FF2B5EF4-FFF2-40B4-BE49-F238E27FC236}">
                    <a16:creationId xmlns:a16="http://schemas.microsoft.com/office/drawing/2014/main" id="{D03CC187-034F-41CE-A7B8-52AC51F83B04}"/>
                  </a:ext>
                </a:extLst>
              </p14:cNvPr>
              <p14:cNvContentPartPr/>
              <p14:nvPr/>
            </p14:nvContentPartPr>
            <p14:xfrm>
              <a:off x="3487472" y="5574518"/>
              <a:ext cx="10080" cy="284400"/>
            </p14:xfrm>
          </p:contentPart>
        </mc:Choice>
        <mc:Fallback>
          <p:pic>
            <p:nvPicPr>
              <p:cNvPr id="126" name="Ink 125">
                <a:extLst>
                  <a:ext uri="{FF2B5EF4-FFF2-40B4-BE49-F238E27FC236}">
                    <a16:creationId xmlns:a16="http://schemas.microsoft.com/office/drawing/2014/main" id="{D03CC187-034F-41CE-A7B8-52AC51F83B04}"/>
                  </a:ext>
                </a:extLst>
              </p:cNvPr>
              <p:cNvPicPr/>
              <p:nvPr/>
            </p:nvPicPr>
            <p:blipFill>
              <a:blip r:embed="rId46"/>
              <a:stretch>
                <a:fillRect/>
              </a:stretch>
            </p:blipFill>
            <p:spPr>
              <a:xfrm>
                <a:off x="3478832" y="5565878"/>
                <a:ext cx="277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27" name="Ink 126">
                <a:extLst>
                  <a:ext uri="{FF2B5EF4-FFF2-40B4-BE49-F238E27FC236}">
                    <a16:creationId xmlns:a16="http://schemas.microsoft.com/office/drawing/2014/main" id="{948350FB-0B76-46CA-88D7-854626D3D1B3}"/>
                  </a:ext>
                </a:extLst>
              </p14:cNvPr>
              <p14:cNvContentPartPr/>
              <p14:nvPr/>
            </p14:nvContentPartPr>
            <p14:xfrm>
              <a:off x="3621752" y="5595038"/>
              <a:ext cx="26280" cy="258840"/>
            </p14:xfrm>
          </p:contentPart>
        </mc:Choice>
        <mc:Fallback>
          <p:pic>
            <p:nvPicPr>
              <p:cNvPr id="127" name="Ink 126">
                <a:extLst>
                  <a:ext uri="{FF2B5EF4-FFF2-40B4-BE49-F238E27FC236}">
                    <a16:creationId xmlns:a16="http://schemas.microsoft.com/office/drawing/2014/main" id="{948350FB-0B76-46CA-88D7-854626D3D1B3}"/>
                  </a:ext>
                </a:extLst>
              </p:cNvPr>
              <p:cNvPicPr/>
              <p:nvPr/>
            </p:nvPicPr>
            <p:blipFill>
              <a:blip r:embed="rId48"/>
              <a:stretch>
                <a:fillRect/>
              </a:stretch>
            </p:blipFill>
            <p:spPr>
              <a:xfrm>
                <a:off x="3612752" y="5586038"/>
                <a:ext cx="4392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30" name="Ink 129">
                <a:extLst>
                  <a:ext uri="{FF2B5EF4-FFF2-40B4-BE49-F238E27FC236}">
                    <a16:creationId xmlns:a16="http://schemas.microsoft.com/office/drawing/2014/main" id="{EA14DF8B-76D0-4AFC-AB6C-FFD3691995FF}"/>
                  </a:ext>
                </a:extLst>
              </p14:cNvPr>
              <p14:cNvContentPartPr/>
              <p14:nvPr/>
            </p14:nvContentPartPr>
            <p14:xfrm>
              <a:off x="3322232" y="6029918"/>
              <a:ext cx="837360" cy="69480"/>
            </p14:xfrm>
          </p:contentPart>
        </mc:Choice>
        <mc:Fallback>
          <p:pic>
            <p:nvPicPr>
              <p:cNvPr id="130" name="Ink 129">
                <a:extLst>
                  <a:ext uri="{FF2B5EF4-FFF2-40B4-BE49-F238E27FC236}">
                    <a16:creationId xmlns:a16="http://schemas.microsoft.com/office/drawing/2014/main" id="{EA14DF8B-76D0-4AFC-AB6C-FFD3691995FF}"/>
                  </a:ext>
                </a:extLst>
              </p:cNvPr>
              <p:cNvPicPr/>
              <p:nvPr/>
            </p:nvPicPr>
            <p:blipFill>
              <a:blip r:embed="rId50"/>
              <a:stretch>
                <a:fillRect/>
              </a:stretch>
            </p:blipFill>
            <p:spPr>
              <a:xfrm>
                <a:off x="3313592" y="6021278"/>
                <a:ext cx="8550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31" name="Ink 130">
                <a:extLst>
                  <a:ext uri="{FF2B5EF4-FFF2-40B4-BE49-F238E27FC236}">
                    <a16:creationId xmlns:a16="http://schemas.microsoft.com/office/drawing/2014/main" id="{35AF5194-2807-4CEC-90CE-72AA87087151}"/>
                  </a:ext>
                </a:extLst>
              </p14:cNvPr>
              <p14:cNvContentPartPr/>
              <p14:nvPr/>
            </p14:nvContentPartPr>
            <p14:xfrm>
              <a:off x="3745952" y="5630318"/>
              <a:ext cx="336600" cy="230400"/>
            </p14:xfrm>
          </p:contentPart>
        </mc:Choice>
        <mc:Fallback>
          <p:pic>
            <p:nvPicPr>
              <p:cNvPr id="131" name="Ink 130">
                <a:extLst>
                  <a:ext uri="{FF2B5EF4-FFF2-40B4-BE49-F238E27FC236}">
                    <a16:creationId xmlns:a16="http://schemas.microsoft.com/office/drawing/2014/main" id="{35AF5194-2807-4CEC-90CE-72AA87087151}"/>
                  </a:ext>
                </a:extLst>
              </p:cNvPr>
              <p:cNvPicPr/>
              <p:nvPr/>
            </p:nvPicPr>
            <p:blipFill>
              <a:blip r:embed="rId52"/>
              <a:stretch>
                <a:fillRect/>
              </a:stretch>
            </p:blipFill>
            <p:spPr>
              <a:xfrm>
                <a:off x="3736942" y="5621318"/>
                <a:ext cx="354259"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36" name="Ink 135">
                <a:extLst>
                  <a:ext uri="{FF2B5EF4-FFF2-40B4-BE49-F238E27FC236}">
                    <a16:creationId xmlns:a16="http://schemas.microsoft.com/office/drawing/2014/main" id="{BAA6C2E4-AE1C-4629-A150-E70983BF4318}"/>
                  </a:ext>
                </a:extLst>
              </p14:cNvPr>
              <p14:cNvContentPartPr/>
              <p14:nvPr/>
            </p14:nvContentPartPr>
            <p14:xfrm>
              <a:off x="4436432" y="5855318"/>
              <a:ext cx="173880" cy="310320"/>
            </p14:xfrm>
          </p:contentPart>
        </mc:Choice>
        <mc:Fallback>
          <p:pic>
            <p:nvPicPr>
              <p:cNvPr id="136" name="Ink 135">
                <a:extLst>
                  <a:ext uri="{FF2B5EF4-FFF2-40B4-BE49-F238E27FC236}">
                    <a16:creationId xmlns:a16="http://schemas.microsoft.com/office/drawing/2014/main" id="{BAA6C2E4-AE1C-4629-A150-E70983BF4318}"/>
                  </a:ext>
                </a:extLst>
              </p:cNvPr>
              <p:cNvPicPr/>
              <p:nvPr/>
            </p:nvPicPr>
            <p:blipFill>
              <a:blip r:embed="rId54"/>
              <a:stretch>
                <a:fillRect/>
              </a:stretch>
            </p:blipFill>
            <p:spPr>
              <a:xfrm>
                <a:off x="4427432" y="5846318"/>
                <a:ext cx="19152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37" name="Ink 136">
                <a:extLst>
                  <a:ext uri="{FF2B5EF4-FFF2-40B4-BE49-F238E27FC236}">
                    <a16:creationId xmlns:a16="http://schemas.microsoft.com/office/drawing/2014/main" id="{0AA57D16-F871-4608-A0D2-28F7675FE893}"/>
                  </a:ext>
                </a:extLst>
              </p14:cNvPr>
              <p14:cNvContentPartPr/>
              <p14:nvPr/>
            </p14:nvContentPartPr>
            <p14:xfrm>
              <a:off x="3441752" y="6234038"/>
              <a:ext cx="753840" cy="279720"/>
            </p14:xfrm>
          </p:contentPart>
        </mc:Choice>
        <mc:Fallback>
          <p:pic>
            <p:nvPicPr>
              <p:cNvPr id="137" name="Ink 136">
                <a:extLst>
                  <a:ext uri="{FF2B5EF4-FFF2-40B4-BE49-F238E27FC236}">
                    <a16:creationId xmlns:a16="http://schemas.microsoft.com/office/drawing/2014/main" id="{0AA57D16-F871-4608-A0D2-28F7675FE893}"/>
                  </a:ext>
                </a:extLst>
              </p:cNvPr>
              <p:cNvPicPr/>
              <p:nvPr/>
            </p:nvPicPr>
            <p:blipFill>
              <a:blip r:embed="rId56"/>
              <a:stretch>
                <a:fillRect/>
              </a:stretch>
            </p:blipFill>
            <p:spPr>
              <a:xfrm>
                <a:off x="3432752" y="6225038"/>
                <a:ext cx="7714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41" name="Ink 140">
                <a:extLst>
                  <a:ext uri="{FF2B5EF4-FFF2-40B4-BE49-F238E27FC236}">
                    <a16:creationId xmlns:a16="http://schemas.microsoft.com/office/drawing/2014/main" id="{53A6089C-061F-4A53-B18D-0773AA25A933}"/>
                  </a:ext>
                </a:extLst>
              </p14:cNvPr>
              <p14:cNvContentPartPr/>
              <p14:nvPr/>
            </p14:nvContentPartPr>
            <p14:xfrm>
              <a:off x="4989032" y="5997158"/>
              <a:ext cx="790560" cy="59040"/>
            </p14:xfrm>
          </p:contentPart>
        </mc:Choice>
        <mc:Fallback>
          <p:pic>
            <p:nvPicPr>
              <p:cNvPr id="141" name="Ink 140">
                <a:extLst>
                  <a:ext uri="{FF2B5EF4-FFF2-40B4-BE49-F238E27FC236}">
                    <a16:creationId xmlns:a16="http://schemas.microsoft.com/office/drawing/2014/main" id="{53A6089C-061F-4A53-B18D-0773AA25A933}"/>
                  </a:ext>
                </a:extLst>
              </p:cNvPr>
              <p:cNvPicPr/>
              <p:nvPr/>
            </p:nvPicPr>
            <p:blipFill>
              <a:blip r:embed="rId58"/>
              <a:stretch>
                <a:fillRect/>
              </a:stretch>
            </p:blipFill>
            <p:spPr>
              <a:xfrm>
                <a:off x="4980032" y="5988158"/>
                <a:ext cx="8082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46" name="Ink 145">
                <a:extLst>
                  <a:ext uri="{FF2B5EF4-FFF2-40B4-BE49-F238E27FC236}">
                    <a16:creationId xmlns:a16="http://schemas.microsoft.com/office/drawing/2014/main" id="{8BF2D114-9B09-4E97-9AAB-65495B3DB260}"/>
                  </a:ext>
                </a:extLst>
              </p14:cNvPr>
              <p14:cNvContentPartPr/>
              <p14:nvPr/>
            </p14:nvContentPartPr>
            <p14:xfrm>
              <a:off x="6163352" y="5883038"/>
              <a:ext cx="219960" cy="30960"/>
            </p14:xfrm>
          </p:contentPart>
        </mc:Choice>
        <mc:Fallback>
          <p:pic>
            <p:nvPicPr>
              <p:cNvPr id="146" name="Ink 145">
                <a:extLst>
                  <a:ext uri="{FF2B5EF4-FFF2-40B4-BE49-F238E27FC236}">
                    <a16:creationId xmlns:a16="http://schemas.microsoft.com/office/drawing/2014/main" id="{8BF2D114-9B09-4E97-9AAB-65495B3DB260}"/>
                  </a:ext>
                </a:extLst>
              </p:cNvPr>
              <p:cNvPicPr/>
              <p:nvPr/>
            </p:nvPicPr>
            <p:blipFill>
              <a:blip r:embed="rId60"/>
              <a:stretch>
                <a:fillRect/>
              </a:stretch>
            </p:blipFill>
            <p:spPr>
              <a:xfrm>
                <a:off x="6154352" y="5874398"/>
                <a:ext cx="237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47" name="Ink 146">
                <a:extLst>
                  <a:ext uri="{FF2B5EF4-FFF2-40B4-BE49-F238E27FC236}">
                    <a16:creationId xmlns:a16="http://schemas.microsoft.com/office/drawing/2014/main" id="{CB1790FC-3E62-4305-A8FC-B5F6D0BBB312}"/>
                  </a:ext>
                </a:extLst>
              </p14:cNvPr>
              <p14:cNvContentPartPr/>
              <p14:nvPr/>
            </p14:nvContentPartPr>
            <p14:xfrm>
              <a:off x="5062472" y="6228278"/>
              <a:ext cx="736920" cy="297360"/>
            </p14:xfrm>
          </p:contentPart>
        </mc:Choice>
        <mc:Fallback>
          <p:pic>
            <p:nvPicPr>
              <p:cNvPr id="147" name="Ink 146">
                <a:extLst>
                  <a:ext uri="{FF2B5EF4-FFF2-40B4-BE49-F238E27FC236}">
                    <a16:creationId xmlns:a16="http://schemas.microsoft.com/office/drawing/2014/main" id="{CB1790FC-3E62-4305-A8FC-B5F6D0BBB312}"/>
                  </a:ext>
                </a:extLst>
              </p:cNvPr>
              <p:cNvPicPr/>
              <p:nvPr/>
            </p:nvPicPr>
            <p:blipFill>
              <a:blip r:embed="rId62"/>
              <a:stretch>
                <a:fillRect/>
              </a:stretch>
            </p:blipFill>
            <p:spPr>
              <a:xfrm>
                <a:off x="5053828" y="6219278"/>
                <a:ext cx="754569"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48" name="Ink 147">
                <a:extLst>
                  <a:ext uri="{FF2B5EF4-FFF2-40B4-BE49-F238E27FC236}">
                    <a16:creationId xmlns:a16="http://schemas.microsoft.com/office/drawing/2014/main" id="{8FBFA96D-B8D8-43C1-A47C-0220C9C7FEAC}"/>
                  </a:ext>
                </a:extLst>
              </p14:cNvPr>
              <p14:cNvContentPartPr/>
              <p14:nvPr/>
            </p14:nvContentPartPr>
            <p14:xfrm>
              <a:off x="5035472" y="5619158"/>
              <a:ext cx="717480" cy="286560"/>
            </p14:xfrm>
          </p:contentPart>
        </mc:Choice>
        <mc:Fallback>
          <p:pic>
            <p:nvPicPr>
              <p:cNvPr id="148" name="Ink 147">
                <a:extLst>
                  <a:ext uri="{FF2B5EF4-FFF2-40B4-BE49-F238E27FC236}">
                    <a16:creationId xmlns:a16="http://schemas.microsoft.com/office/drawing/2014/main" id="{8FBFA96D-B8D8-43C1-A47C-0220C9C7FEAC}"/>
                  </a:ext>
                </a:extLst>
              </p:cNvPr>
              <p:cNvPicPr/>
              <p:nvPr/>
            </p:nvPicPr>
            <p:blipFill>
              <a:blip r:embed="rId64"/>
              <a:stretch>
                <a:fillRect/>
              </a:stretch>
            </p:blipFill>
            <p:spPr>
              <a:xfrm>
                <a:off x="5026472" y="5610507"/>
                <a:ext cx="735120" cy="304222"/>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50" name="Ink 149">
                <a:extLst>
                  <a:ext uri="{FF2B5EF4-FFF2-40B4-BE49-F238E27FC236}">
                    <a16:creationId xmlns:a16="http://schemas.microsoft.com/office/drawing/2014/main" id="{AB271ACE-4534-460B-B71A-155B6F0CEBFA}"/>
                  </a:ext>
                </a:extLst>
              </p14:cNvPr>
              <p14:cNvContentPartPr/>
              <p14:nvPr/>
            </p14:nvContentPartPr>
            <p14:xfrm>
              <a:off x="7146152" y="2798558"/>
              <a:ext cx="5064480" cy="2647080"/>
            </p14:xfrm>
          </p:contentPart>
        </mc:Choice>
        <mc:Fallback>
          <p:pic>
            <p:nvPicPr>
              <p:cNvPr id="150" name="Ink 149">
                <a:extLst>
                  <a:ext uri="{FF2B5EF4-FFF2-40B4-BE49-F238E27FC236}">
                    <a16:creationId xmlns:a16="http://schemas.microsoft.com/office/drawing/2014/main" id="{AB271ACE-4534-460B-B71A-155B6F0CEBFA}"/>
                  </a:ext>
                </a:extLst>
              </p:cNvPr>
              <p:cNvPicPr/>
              <p:nvPr/>
            </p:nvPicPr>
            <p:blipFill>
              <a:blip r:embed="rId66"/>
              <a:stretch>
                <a:fillRect/>
              </a:stretch>
            </p:blipFill>
            <p:spPr>
              <a:xfrm>
                <a:off x="7137511" y="2789558"/>
                <a:ext cx="5082121" cy="26647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53" name="Ink 152">
                <a:extLst>
                  <a:ext uri="{FF2B5EF4-FFF2-40B4-BE49-F238E27FC236}">
                    <a16:creationId xmlns:a16="http://schemas.microsoft.com/office/drawing/2014/main" id="{4FF36372-9F06-400E-8864-CD42C880D9CC}"/>
                  </a:ext>
                </a:extLst>
              </p14:cNvPr>
              <p14:cNvContentPartPr/>
              <p14:nvPr/>
            </p14:nvContentPartPr>
            <p14:xfrm>
              <a:off x="6578072" y="6025238"/>
              <a:ext cx="1051200" cy="43560"/>
            </p14:xfrm>
          </p:contentPart>
        </mc:Choice>
        <mc:Fallback>
          <p:pic>
            <p:nvPicPr>
              <p:cNvPr id="153" name="Ink 152">
                <a:extLst>
                  <a:ext uri="{FF2B5EF4-FFF2-40B4-BE49-F238E27FC236}">
                    <a16:creationId xmlns:a16="http://schemas.microsoft.com/office/drawing/2014/main" id="{4FF36372-9F06-400E-8864-CD42C880D9CC}"/>
                  </a:ext>
                </a:extLst>
              </p:cNvPr>
              <p:cNvPicPr/>
              <p:nvPr/>
            </p:nvPicPr>
            <p:blipFill>
              <a:blip r:embed="rId68"/>
              <a:stretch>
                <a:fillRect/>
              </a:stretch>
            </p:blipFill>
            <p:spPr>
              <a:xfrm>
                <a:off x="6569072" y="6016238"/>
                <a:ext cx="10688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58" name="Ink 157">
                <a:extLst>
                  <a:ext uri="{FF2B5EF4-FFF2-40B4-BE49-F238E27FC236}">
                    <a16:creationId xmlns:a16="http://schemas.microsoft.com/office/drawing/2014/main" id="{74932960-5DD0-4A44-B67E-6E8C1EA2D949}"/>
                  </a:ext>
                </a:extLst>
              </p14:cNvPr>
              <p14:cNvContentPartPr/>
              <p14:nvPr/>
            </p14:nvContentPartPr>
            <p14:xfrm>
              <a:off x="6892712" y="6208478"/>
              <a:ext cx="698400" cy="321840"/>
            </p14:xfrm>
          </p:contentPart>
        </mc:Choice>
        <mc:Fallback>
          <p:pic>
            <p:nvPicPr>
              <p:cNvPr id="158" name="Ink 157">
                <a:extLst>
                  <a:ext uri="{FF2B5EF4-FFF2-40B4-BE49-F238E27FC236}">
                    <a16:creationId xmlns:a16="http://schemas.microsoft.com/office/drawing/2014/main" id="{74932960-5DD0-4A44-B67E-6E8C1EA2D949}"/>
                  </a:ext>
                </a:extLst>
              </p:cNvPr>
              <p:cNvPicPr/>
              <p:nvPr/>
            </p:nvPicPr>
            <p:blipFill>
              <a:blip r:embed="rId70"/>
              <a:stretch>
                <a:fillRect/>
              </a:stretch>
            </p:blipFill>
            <p:spPr>
              <a:xfrm>
                <a:off x="6883717" y="6199838"/>
                <a:ext cx="716031"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59" name="Ink 158">
                <a:extLst>
                  <a:ext uri="{FF2B5EF4-FFF2-40B4-BE49-F238E27FC236}">
                    <a16:creationId xmlns:a16="http://schemas.microsoft.com/office/drawing/2014/main" id="{3A2912B7-D58B-4A54-A960-7F06A551E2A2}"/>
                  </a:ext>
                </a:extLst>
              </p14:cNvPr>
              <p14:cNvContentPartPr/>
              <p14:nvPr/>
            </p14:nvContentPartPr>
            <p14:xfrm>
              <a:off x="6698312" y="5582798"/>
              <a:ext cx="744120" cy="296280"/>
            </p14:xfrm>
          </p:contentPart>
        </mc:Choice>
        <mc:Fallback>
          <p:pic>
            <p:nvPicPr>
              <p:cNvPr id="159" name="Ink 158">
                <a:extLst>
                  <a:ext uri="{FF2B5EF4-FFF2-40B4-BE49-F238E27FC236}">
                    <a16:creationId xmlns:a16="http://schemas.microsoft.com/office/drawing/2014/main" id="{3A2912B7-D58B-4A54-A960-7F06A551E2A2}"/>
                  </a:ext>
                </a:extLst>
              </p:cNvPr>
              <p:cNvPicPr/>
              <p:nvPr/>
            </p:nvPicPr>
            <p:blipFill>
              <a:blip r:embed="rId72"/>
              <a:stretch>
                <a:fillRect/>
              </a:stretch>
            </p:blipFill>
            <p:spPr>
              <a:xfrm>
                <a:off x="6689312" y="5574158"/>
                <a:ext cx="7617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60" name="Ink 159">
                <a:extLst>
                  <a:ext uri="{FF2B5EF4-FFF2-40B4-BE49-F238E27FC236}">
                    <a16:creationId xmlns:a16="http://schemas.microsoft.com/office/drawing/2014/main" id="{13584E44-B00F-41D4-8150-9E4413B2C3B5}"/>
                  </a:ext>
                </a:extLst>
              </p14:cNvPr>
              <p14:cNvContentPartPr/>
              <p14:nvPr/>
            </p14:nvContentPartPr>
            <p14:xfrm>
              <a:off x="8131112" y="5997518"/>
              <a:ext cx="125640" cy="133200"/>
            </p14:xfrm>
          </p:contentPart>
        </mc:Choice>
        <mc:Fallback>
          <p:pic>
            <p:nvPicPr>
              <p:cNvPr id="160" name="Ink 159">
                <a:extLst>
                  <a:ext uri="{FF2B5EF4-FFF2-40B4-BE49-F238E27FC236}">
                    <a16:creationId xmlns:a16="http://schemas.microsoft.com/office/drawing/2014/main" id="{13584E44-B00F-41D4-8150-9E4413B2C3B5}"/>
                  </a:ext>
                </a:extLst>
              </p:cNvPr>
              <p:cNvPicPr/>
              <p:nvPr/>
            </p:nvPicPr>
            <p:blipFill>
              <a:blip r:embed="rId74"/>
              <a:stretch>
                <a:fillRect/>
              </a:stretch>
            </p:blipFill>
            <p:spPr>
              <a:xfrm>
                <a:off x="8122472" y="5988518"/>
                <a:ext cx="1432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66" name="Ink 165">
                <a:extLst>
                  <a:ext uri="{FF2B5EF4-FFF2-40B4-BE49-F238E27FC236}">
                    <a16:creationId xmlns:a16="http://schemas.microsoft.com/office/drawing/2014/main" id="{4C006E99-C5B2-4C74-8949-18BDBA3AEAE2}"/>
                  </a:ext>
                </a:extLst>
              </p14:cNvPr>
              <p14:cNvContentPartPr/>
              <p14:nvPr/>
            </p14:nvContentPartPr>
            <p14:xfrm>
              <a:off x="9274472" y="6257438"/>
              <a:ext cx="327960" cy="22680"/>
            </p14:xfrm>
          </p:contentPart>
        </mc:Choice>
        <mc:Fallback>
          <p:pic>
            <p:nvPicPr>
              <p:cNvPr id="166" name="Ink 165">
                <a:extLst>
                  <a:ext uri="{FF2B5EF4-FFF2-40B4-BE49-F238E27FC236}">
                    <a16:creationId xmlns:a16="http://schemas.microsoft.com/office/drawing/2014/main" id="{4C006E99-C5B2-4C74-8949-18BDBA3AEAE2}"/>
                  </a:ext>
                </a:extLst>
              </p:cNvPr>
              <p:cNvPicPr/>
              <p:nvPr/>
            </p:nvPicPr>
            <p:blipFill>
              <a:blip r:embed="rId76"/>
              <a:stretch>
                <a:fillRect/>
              </a:stretch>
            </p:blipFill>
            <p:spPr>
              <a:xfrm>
                <a:off x="9265472" y="6248798"/>
                <a:ext cx="345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67" name="Ink 166">
                <a:extLst>
                  <a:ext uri="{FF2B5EF4-FFF2-40B4-BE49-F238E27FC236}">
                    <a16:creationId xmlns:a16="http://schemas.microsoft.com/office/drawing/2014/main" id="{6CA16A6B-6842-4E71-86AF-2155082AEE8B}"/>
                  </a:ext>
                </a:extLst>
              </p14:cNvPr>
              <p14:cNvContentPartPr/>
              <p14:nvPr/>
            </p14:nvContentPartPr>
            <p14:xfrm>
              <a:off x="9302912" y="6376958"/>
              <a:ext cx="274680" cy="34920"/>
            </p14:xfrm>
          </p:contentPart>
        </mc:Choice>
        <mc:Fallback>
          <p:pic>
            <p:nvPicPr>
              <p:cNvPr id="167" name="Ink 166">
                <a:extLst>
                  <a:ext uri="{FF2B5EF4-FFF2-40B4-BE49-F238E27FC236}">
                    <a16:creationId xmlns:a16="http://schemas.microsoft.com/office/drawing/2014/main" id="{6CA16A6B-6842-4E71-86AF-2155082AEE8B}"/>
                  </a:ext>
                </a:extLst>
              </p:cNvPr>
              <p:cNvPicPr/>
              <p:nvPr/>
            </p:nvPicPr>
            <p:blipFill>
              <a:blip r:embed="rId78"/>
              <a:stretch>
                <a:fillRect/>
              </a:stretch>
            </p:blipFill>
            <p:spPr>
              <a:xfrm>
                <a:off x="9294272" y="6368318"/>
                <a:ext cx="2923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68" name="Ink 167">
                <a:extLst>
                  <a:ext uri="{FF2B5EF4-FFF2-40B4-BE49-F238E27FC236}">
                    <a16:creationId xmlns:a16="http://schemas.microsoft.com/office/drawing/2014/main" id="{6D41285C-DF38-40CC-9E9E-76653E2FF73A}"/>
                  </a:ext>
                </a:extLst>
              </p14:cNvPr>
              <p14:cNvContentPartPr/>
              <p14:nvPr/>
            </p14:nvContentPartPr>
            <p14:xfrm>
              <a:off x="8655992" y="5823278"/>
              <a:ext cx="934200" cy="351360"/>
            </p14:xfrm>
          </p:contentPart>
        </mc:Choice>
        <mc:Fallback>
          <p:pic>
            <p:nvPicPr>
              <p:cNvPr id="168" name="Ink 167">
                <a:extLst>
                  <a:ext uri="{FF2B5EF4-FFF2-40B4-BE49-F238E27FC236}">
                    <a16:creationId xmlns:a16="http://schemas.microsoft.com/office/drawing/2014/main" id="{6D41285C-DF38-40CC-9E9E-76653E2FF73A}"/>
                  </a:ext>
                </a:extLst>
              </p:cNvPr>
              <p:cNvPicPr/>
              <p:nvPr/>
            </p:nvPicPr>
            <p:blipFill>
              <a:blip r:embed="rId80"/>
              <a:stretch>
                <a:fillRect/>
              </a:stretch>
            </p:blipFill>
            <p:spPr>
              <a:xfrm>
                <a:off x="8646995" y="5814278"/>
                <a:ext cx="951833" cy="369000"/>
              </a:xfrm>
              <a:prstGeom prst="rect">
                <a:avLst/>
              </a:prstGeom>
            </p:spPr>
          </p:pic>
        </mc:Fallback>
      </mc:AlternateContent>
    </p:spTree>
    <p:extLst>
      <p:ext uri="{BB962C8B-B14F-4D97-AF65-F5344CB8AC3E}">
        <p14:creationId xmlns:p14="http://schemas.microsoft.com/office/powerpoint/2010/main" val="3169024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FD634C41-AB91-4D46-B9A2-2CD1555D3041}"/>
                  </a:ext>
                </a:extLst>
              </p14:cNvPr>
              <p14:cNvContentPartPr/>
              <p14:nvPr/>
            </p14:nvContentPartPr>
            <p14:xfrm>
              <a:off x="459152" y="797318"/>
              <a:ext cx="3589200" cy="109440"/>
            </p14:xfrm>
          </p:contentPart>
        </mc:Choice>
        <mc:Fallback>
          <p:pic>
            <p:nvPicPr>
              <p:cNvPr id="10" name="Ink 9">
                <a:extLst>
                  <a:ext uri="{FF2B5EF4-FFF2-40B4-BE49-F238E27FC236}">
                    <a16:creationId xmlns:a16="http://schemas.microsoft.com/office/drawing/2014/main" id="{FD634C41-AB91-4D46-B9A2-2CD1555D3041}"/>
                  </a:ext>
                </a:extLst>
              </p:cNvPr>
              <p:cNvPicPr/>
              <p:nvPr/>
            </p:nvPicPr>
            <p:blipFill>
              <a:blip r:embed="rId3"/>
              <a:stretch>
                <a:fillRect/>
              </a:stretch>
            </p:blipFill>
            <p:spPr>
              <a:xfrm>
                <a:off x="450152" y="788678"/>
                <a:ext cx="36068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825FC111-D0B2-45E3-89C7-6F6DC1D97906}"/>
                  </a:ext>
                </a:extLst>
              </p14:cNvPr>
              <p14:cNvContentPartPr/>
              <p14:nvPr/>
            </p14:nvContentPartPr>
            <p14:xfrm>
              <a:off x="683792" y="223118"/>
              <a:ext cx="2949840" cy="501840"/>
            </p14:xfrm>
          </p:contentPart>
        </mc:Choice>
        <mc:Fallback>
          <p:pic>
            <p:nvPicPr>
              <p:cNvPr id="11" name="Ink 10">
                <a:extLst>
                  <a:ext uri="{FF2B5EF4-FFF2-40B4-BE49-F238E27FC236}">
                    <a16:creationId xmlns:a16="http://schemas.microsoft.com/office/drawing/2014/main" id="{825FC111-D0B2-45E3-89C7-6F6DC1D97906}"/>
                  </a:ext>
                </a:extLst>
              </p:cNvPr>
              <p:cNvPicPr/>
              <p:nvPr/>
            </p:nvPicPr>
            <p:blipFill>
              <a:blip r:embed="rId5"/>
              <a:stretch>
                <a:fillRect/>
              </a:stretch>
            </p:blipFill>
            <p:spPr>
              <a:xfrm>
                <a:off x="675152" y="214478"/>
                <a:ext cx="296748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D26CBFDD-E80D-4940-AC30-F5FAC91F76FA}"/>
                  </a:ext>
                </a:extLst>
              </p14:cNvPr>
              <p14:cNvContentPartPr/>
              <p14:nvPr/>
            </p14:nvContentPartPr>
            <p14:xfrm>
              <a:off x="6333632" y="575558"/>
              <a:ext cx="698760" cy="347400"/>
            </p14:xfrm>
          </p:contentPart>
        </mc:Choice>
        <mc:Fallback>
          <p:pic>
            <p:nvPicPr>
              <p:cNvPr id="17" name="Ink 16">
                <a:extLst>
                  <a:ext uri="{FF2B5EF4-FFF2-40B4-BE49-F238E27FC236}">
                    <a16:creationId xmlns:a16="http://schemas.microsoft.com/office/drawing/2014/main" id="{D26CBFDD-E80D-4940-AC30-F5FAC91F76FA}"/>
                  </a:ext>
                </a:extLst>
              </p:cNvPr>
              <p:cNvPicPr/>
              <p:nvPr/>
            </p:nvPicPr>
            <p:blipFill>
              <a:blip r:embed="rId7"/>
              <a:stretch>
                <a:fillRect/>
              </a:stretch>
            </p:blipFill>
            <p:spPr>
              <a:xfrm>
                <a:off x="6324637" y="566558"/>
                <a:ext cx="716391"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3C9FFEE4-15CE-45F1-A285-9276F3DD34A0}"/>
                  </a:ext>
                </a:extLst>
              </p14:cNvPr>
              <p14:cNvContentPartPr/>
              <p14:nvPr/>
            </p14:nvContentPartPr>
            <p14:xfrm>
              <a:off x="7186472" y="587078"/>
              <a:ext cx="41760" cy="385200"/>
            </p14:xfrm>
          </p:contentPart>
        </mc:Choice>
        <mc:Fallback>
          <p:pic>
            <p:nvPicPr>
              <p:cNvPr id="18" name="Ink 17">
                <a:extLst>
                  <a:ext uri="{FF2B5EF4-FFF2-40B4-BE49-F238E27FC236}">
                    <a16:creationId xmlns:a16="http://schemas.microsoft.com/office/drawing/2014/main" id="{3C9FFEE4-15CE-45F1-A285-9276F3DD34A0}"/>
                  </a:ext>
                </a:extLst>
              </p:cNvPr>
              <p:cNvPicPr/>
              <p:nvPr/>
            </p:nvPicPr>
            <p:blipFill>
              <a:blip r:embed="rId9"/>
              <a:stretch>
                <a:fillRect/>
              </a:stretch>
            </p:blipFill>
            <p:spPr>
              <a:xfrm>
                <a:off x="7177472" y="578078"/>
                <a:ext cx="594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080E2C9A-45B4-4F3D-9A98-6896A8E38D5F}"/>
                  </a:ext>
                </a:extLst>
              </p14:cNvPr>
              <p14:cNvContentPartPr/>
              <p14:nvPr/>
            </p14:nvContentPartPr>
            <p14:xfrm>
              <a:off x="7891352" y="724958"/>
              <a:ext cx="122760" cy="93240"/>
            </p14:xfrm>
          </p:contentPart>
        </mc:Choice>
        <mc:Fallback>
          <p:pic>
            <p:nvPicPr>
              <p:cNvPr id="21" name="Ink 20">
                <a:extLst>
                  <a:ext uri="{FF2B5EF4-FFF2-40B4-BE49-F238E27FC236}">
                    <a16:creationId xmlns:a16="http://schemas.microsoft.com/office/drawing/2014/main" id="{080E2C9A-45B4-4F3D-9A98-6896A8E38D5F}"/>
                  </a:ext>
                </a:extLst>
              </p:cNvPr>
              <p:cNvPicPr/>
              <p:nvPr/>
            </p:nvPicPr>
            <p:blipFill>
              <a:blip r:embed="rId11"/>
              <a:stretch>
                <a:fillRect/>
              </a:stretch>
            </p:blipFill>
            <p:spPr>
              <a:xfrm>
                <a:off x="7882712" y="715958"/>
                <a:ext cx="1404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F33108D3-22BB-4B5D-A539-832DB91BFF27}"/>
                  </a:ext>
                </a:extLst>
              </p14:cNvPr>
              <p14:cNvContentPartPr/>
              <p14:nvPr/>
            </p14:nvContentPartPr>
            <p14:xfrm>
              <a:off x="7338392" y="625598"/>
              <a:ext cx="326520" cy="315360"/>
            </p14:xfrm>
          </p:contentPart>
        </mc:Choice>
        <mc:Fallback>
          <p:pic>
            <p:nvPicPr>
              <p:cNvPr id="22" name="Ink 21">
                <a:extLst>
                  <a:ext uri="{FF2B5EF4-FFF2-40B4-BE49-F238E27FC236}">
                    <a16:creationId xmlns:a16="http://schemas.microsoft.com/office/drawing/2014/main" id="{F33108D3-22BB-4B5D-A539-832DB91BFF27}"/>
                  </a:ext>
                </a:extLst>
              </p:cNvPr>
              <p:cNvPicPr/>
              <p:nvPr/>
            </p:nvPicPr>
            <p:blipFill>
              <a:blip r:embed="rId13"/>
              <a:stretch>
                <a:fillRect/>
              </a:stretch>
            </p:blipFill>
            <p:spPr>
              <a:xfrm>
                <a:off x="7329752" y="616958"/>
                <a:ext cx="3441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78257485-14A5-4D4F-A5E6-E7E138BE3588}"/>
                  </a:ext>
                </a:extLst>
              </p14:cNvPr>
              <p14:cNvContentPartPr/>
              <p14:nvPr/>
            </p14:nvContentPartPr>
            <p14:xfrm>
              <a:off x="8567072" y="930158"/>
              <a:ext cx="1560600" cy="515160"/>
            </p14:xfrm>
          </p:contentPart>
        </mc:Choice>
        <mc:Fallback>
          <p:pic>
            <p:nvPicPr>
              <p:cNvPr id="33" name="Ink 32">
                <a:extLst>
                  <a:ext uri="{FF2B5EF4-FFF2-40B4-BE49-F238E27FC236}">
                    <a16:creationId xmlns:a16="http://schemas.microsoft.com/office/drawing/2014/main" id="{78257485-14A5-4D4F-A5E6-E7E138BE3588}"/>
                  </a:ext>
                </a:extLst>
              </p:cNvPr>
              <p:cNvPicPr/>
              <p:nvPr/>
            </p:nvPicPr>
            <p:blipFill>
              <a:blip r:embed="rId15"/>
              <a:stretch>
                <a:fillRect/>
              </a:stretch>
            </p:blipFill>
            <p:spPr>
              <a:xfrm>
                <a:off x="8558072" y="921158"/>
                <a:ext cx="157824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k 33">
                <a:extLst>
                  <a:ext uri="{FF2B5EF4-FFF2-40B4-BE49-F238E27FC236}">
                    <a16:creationId xmlns:a16="http://schemas.microsoft.com/office/drawing/2014/main" id="{0AC9926A-3E13-47D6-B790-0F9F614E5A9B}"/>
                  </a:ext>
                </a:extLst>
              </p14:cNvPr>
              <p14:cNvContentPartPr/>
              <p14:nvPr/>
            </p14:nvContentPartPr>
            <p14:xfrm>
              <a:off x="9274112" y="480518"/>
              <a:ext cx="656280" cy="348480"/>
            </p14:xfrm>
          </p:contentPart>
        </mc:Choice>
        <mc:Fallback>
          <p:pic>
            <p:nvPicPr>
              <p:cNvPr id="34" name="Ink 33">
                <a:extLst>
                  <a:ext uri="{FF2B5EF4-FFF2-40B4-BE49-F238E27FC236}">
                    <a16:creationId xmlns:a16="http://schemas.microsoft.com/office/drawing/2014/main" id="{0AC9926A-3E13-47D6-B790-0F9F614E5A9B}"/>
                  </a:ext>
                </a:extLst>
              </p:cNvPr>
              <p:cNvPicPr/>
              <p:nvPr/>
            </p:nvPicPr>
            <p:blipFill>
              <a:blip r:embed="rId17"/>
              <a:stretch>
                <a:fillRect/>
              </a:stretch>
            </p:blipFill>
            <p:spPr>
              <a:xfrm>
                <a:off x="9265472" y="471878"/>
                <a:ext cx="67392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k 34">
                <a:extLst>
                  <a:ext uri="{FF2B5EF4-FFF2-40B4-BE49-F238E27FC236}">
                    <a16:creationId xmlns:a16="http://schemas.microsoft.com/office/drawing/2014/main" id="{70395776-E2E0-42C7-86FF-B20FBFBFAF31}"/>
                  </a:ext>
                </a:extLst>
              </p14:cNvPr>
              <p14:cNvContentPartPr/>
              <p14:nvPr/>
            </p14:nvContentPartPr>
            <p14:xfrm>
              <a:off x="8509472" y="490958"/>
              <a:ext cx="634320" cy="354600"/>
            </p14:xfrm>
          </p:contentPart>
        </mc:Choice>
        <mc:Fallback>
          <p:pic>
            <p:nvPicPr>
              <p:cNvPr id="35" name="Ink 34">
                <a:extLst>
                  <a:ext uri="{FF2B5EF4-FFF2-40B4-BE49-F238E27FC236}">
                    <a16:creationId xmlns:a16="http://schemas.microsoft.com/office/drawing/2014/main" id="{70395776-E2E0-42C7-86FF-B20FBFBFAF31}"/>
                  </a:ext>
                </a:extLst>
              </p:cNvPr>
              <p:cNvPicPr/>
              <p:nvPr/>
            </p:nvPicPr>
            <p:blipFill>
              <a:blip r:embed="rId19"/>
              <a:stretch>
                <a:fillRect/>
              </a:stretch>
            </p:blipFill>
            <p:spPr>
              <a:xfrm>
                <a:off x="8500832" y="481967"/>
                <a:ext cx="651960" cy="372222"/>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2" name="Ink 41">
                <a:extLst>
                  <a:ext uri="{FF2B5EF4-FFF2-40B4-BE49-F238E27FC236}">
                    <a16:creationId xmlns:a16="http://schemas.microsoft.com/office/drawing/2014/main" id="{748375BD-3C5B-4E23-A3B3-2D630AF6BE11}"/>
                  </a:ext>
                </a:extLst>
              </p14:cNvPr>
              <p14:cNvContentPartPr/>
              <p14:nvPr/>
            </p14:nvContentPartPr>
            <p14:xfrm>
              <a:off x="7231112" y="1933478"/>
              <a:ext cx="453960" cy="334080"/>
            </p14:xfrm>
          </p:contentPart>
        </mc:Choice>
        <mc:Fallback>
          <p:pic>
            <p:nvPicPr>
              <p:cNvPr id="42" name="Ink 41">
                <a:extLst>
                  <a:ext uri="{FF2B5EF4-FFF2-40B4-BE49-F238E27FC236}">
                    <a16:creationId xmlns:a16="http://schemas.microsoft.com/office/drawing/2014/main" id="{748375BD-3C5B-4E23-A3B3-2D630AF6BE11}"/>
                  </a:ext>
                </a:extLst>
              </p:cNvPr>
              <p:cNvPicPr/>
              <p:nvPr/>
            </p:nvPicPr>
            <p:blipFill>
              <a:blip r:embed="rId21"/>
              <a:stretch>
                <a:fillRect/>
              </a:stretch>
            </p:blipFill>
            <p:spPr>
              <a:xfrm>
                <a:off x="7222472" y="1924838"/>
                <a:ext cx="4716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3" name="Ink 42">
                <a:extLst>
                  <a:ext uri="{FF2B5EF4-FFF2-40B4-BE49-F238E27FC236}">
                    <a16:creationId xmlns:a16="http://schemas.microsoft.com/office/drawing/2014/main" id="{B1A46F53-CB8A-4D92-95FE-8BC29157C113}"/>
                  </a:ext>
                </a:extLst>
              </p14:cNvPr>
              <p14:cNvContentPartPr/>
              <p14:nvPr/>
            </p14:nvContentPartPr>
            <p14:xfrm>
              <a:off x="6430832" y="1908998"/>
              <a:ext cx="670320" cy="322560"/>
            </p14:xfrm>
          </p:contentPart>
        </mc:Choice>
        <mc:Fallback>
          <p:pic>
            <p:nvPicPr>
              <p:cNvPr id="43" name="Ink 42">
                <a:extLst>
                  <a:ext uri="{FF2B5EF4-FFF2-40B4-BE49-F238E27FC236}">
                    <a16:creationId xmlns:a16="http://schemas.microsoft.com/office/drawing/2014/main" id="{B1A46F53-CB8A-4D92-95FE-8BC29157C113}"/>
                  </a:ext>
                </a:extLst>
              </p:cNvPr>
              <p:cNvPicPr/>
              <p:nvPr/>
            </p:nvPicPr>
            <p:blipFill>
              <a:blip r:embed="rId23"/>
              <a:stretch>
                <a:fillRect/>
              </a:stretch>
            </p:blipFill>
            <p:spPr>
              <a:xfrm>
                <a:off x="6422192" y="1899998"/>
                <a:ext cx="6879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7" name="Ink 56">
                <a:extLst>
                  <a:ext uri="{FF2B5EF4-FFF2-40B4-BE49-F238E27FC236}">
                    <a16:creationId xmlns:a16="http://schemas.microsoft.com/office/drawing/2014/main" id="{2C5ADD36-FCB9-4938-9473-0AAA7EC529F4}"/>
                  </a:ext>
                </a:extLst>
              </p14:cNvPr>
              <p14:cNvContentPartPr/>
              <p14:nvPr/>
            </p14:nvContentPartPr>
            <p14:xfrm>
              <a:off x="8511992" y="574838"/>
              <a:ext cx="1339200" cy="94320"/>
            </p14:xfrm>
          </p:contentPart>
        </mc:Choice>
        <mc:Fallback>
          <p:pic>
            <p:nvPicPr>
              <p:cNvPr id="57" name="Ink 56">
                <a:extLst>
                  <a:ext uri="{FF2B5EF4-FFF2-40B4-BE49-F238E27FC236}">
                    <a16:creationId xmlns:a16="http://schemas.microsoft.com/office/drawing/2014/main" id="{2C5ADD36-FCB9-4938-9473-0AAA7EC529F4}"/>
                  </a:ext>
                </a:extLst>
              </p:cNvPr>
              <p:cNvPicPr/>
              <p:nvPr/>
            </p:nvPicPr>
            <p:blipFill>
              <a:blip r:embed="rId25"/>
              <a:stretch>
                <a:fillRect/>
              </a:stretch>
            </p:blipFill>
            <p:spPr>
              <a:xfrm>
                <a:off x="8457992" y="466838"/>
                <a:ext cx="14468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8" name="Ink 57">
                <a:extLst>
                  <a:ext uri="{FF2B5EF4-FFF2-40B4-BE49-F238E27FC236}">
                    <a16:creationId xmlns:a16="http://schemas.microsoft.com/office/drawing/2014/main" id="{80225EDA-0A60-442F-A3D8-BB138482062F}"/>
                  </a:ext>
                </a:extLst>
              </p14:cNvPr>
              <p14:cNvContentPartPr/>
              <p14:nvPr/>
            </p14:nvContentPartPr>
            <p14:xfrm>
              <a:off x="8631152" y="706238"/>
              <a:ext cx="1217880" cy="54000"/>
            </p14:xfrm>
          </p:contentPart>
        </mc:Choice>
        <mc:Fallback>
          <p:pic>
            <p:nvPicPr>
              <p:cNvPr id="58" name="Ink 57">
                <a:extLst>
                  <a:ext uri="{FF2B5EF4-FFF2-40B4-BE49-F238E27FC236}">
                    <a16:creationId xmlns:a16="http://schemas.microsoft.com/office/drawing/2014/main" id="{80225EDA-0A60-442F-A3D8-BB138482062F}"/>
                  </a:ext>
                </a:extLst>
              </p:cNvPr>
              <p:cNvPicPr/>
              <p:nvPr/>
            </p:nvPicPr>
            <p:blipFill>
              <a:blip r:embed="rId27"/>
              <a:stretch>
                <a:fillRect/>
              </a:stretch>
            </p:blipFill>
            <p:spPr>
              <a:xfrm>
                <a:off x="8577152" y="598598"/>
                <a:ext cx="13255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9" name="Ink 58">
                <a:extLst>
                  <a:ext uri="{FF2B5EF4-FFF2-40B4-BE49-F238E27FC236}">
                    <a16:creationId xmlns:a16="http://schemas.microsoft.com/office/drawing/2014/main" id="{B550FD5E-1B79-4C76-A552-369AE20D80C4}"/>
                  </a:ext>
                </a:extLst>
              </p14:cNvPr>
              <p14:cNvContentPartPr/>
              <p14:nvPr/>
            </p14:nvContentPartPr>
            <p14:xfrm>
              <a:off x="8812232" y="1811078"/>
              <a:ext cx="1508760" cy="48960"/>
            </p14:xfrm>
          </p:contentPart>
        </mc:Choice>
        <mc:Fallback>
          <p:pic>
            <p:nvPicPr>
              <p:cNvPr id="59" name="Ink 58">
                <a:extLst>
                  <a:ext uri="{FF2B5EF4-FFF2-40B4-BE49-F238E27FC236}">
                    <a16:creationId xmlns:a16="http://schemas.microsoft.com/office/drawing/2014/main" id="{B550FD5E-1B79-4C76-A552-369AE20D80C4}"/>
                  </a:ext>
                </a:extLst>
              </p:cNvPr>
              <p:cNvPicPr/>
              <p:nvPr/>
            </p:nvPicPr>
            <p:blipFill>
              <a:blip r:embed="rId29"/>
              <a:stretch>
                <a:fillRect/>
              </a:stretch>
            </p:blipFill>
            <p:spPr>
              <a:xfrm>
                <a:off x="8758592" y="1703078"/>
                <a:ext cx="1616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0" name="Ink 59">
                <a:extLst>
                  <a:ext uri="{FF2B5EF4-FFF2-40B4-BE49-F238E27FC236}">
                    <a16:creationId xmlns:a16="http://schemas.microsoft.com/office/drawing/2014/main" id="{106747C0-E5DC-47A8-AD2B-6D189BD438EF}"/>
                  </a:ext>
                </a:extLst>
              </p14:cNvPr>
              <p14:cNvContentPartPr/>
              <p14:nvPr/>
            </p14:nvContentPartPr>
            <p14:xfrm>
              <a:off x="8832032" y="1955798"/>
              <a:ext cx="1438920" cy="45720"/>
            </p14:xfrm>
          </p:contentPart>
        </mc:Choice>
        <mc:Fallback>
          <p:pic>
            <p:nvPicPr>
              <p:cNvPr id="60" name="Ink 59">
                <a:extLst>
                  <a:ext uri="{FF2B5EF4-FFF2-40B4-BE49-F238E27FC236}">
                    <a16:creationId xmlns:a16="http://schemas.microsoft.com/office/drawing/2014/main" id="{106747C0-E5DC-47A8-AD2B-6D189BD438EF}"/>
                  </a:ext>
                </a:extLst>
              </p:cNvPr>
              <p:cNvPicPr/>
              <p:nvPr/>
            </p:nvPicPr>
            <p:blipFill>
              <a:blip r:embed="rId31"/>
              <a:stretch>
                <a:fillRect/>
              </a:stretch>
            </p:blipFill>
            <p:spPr>
              <a:xfrm>
                <a:off x="8778392" y="1848158"/>
                <a:ext cx="1546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3" name="Ink 62">
                <a:extLst>
                  <a:ext uri="{FF2B5EF4-FFF2-40B4-BE49-F238E27FC236}">
                    <a16:creationId xmlns:a16="http://schemas.microsoft.com/office/drawing/2014/main" id="{CC55D464-1897-4693-891E-58981EC4AB7E}"/>
                  </a:ext>
                </a:extLst>
              </p14:cNvPr>
              <p14:cNvContentPartPr/>
              <p14:nvPr/>
            </p14:nvContentPartPr>
            <p14:xfrm>
              <a:off x="7878392" y="1766438"/>
              <a:ext cx="2573640" cy="925200"/>
            </p14:xfrm>
          </p:contentPart>
        </mc:Choice>
        <mc:Fallback>
          <p:pic>
            <p:nvPicPr>
              <p:cNvPr id="63" name="Ink 62">
                <a:extLst>
                  <a:ext uri="{FF2B5EF4-FFF2-40B4-BE49-F238E27FC236}">
                    <a16:creationId xmlns:a16="http://schemas.microsoft.com/office/drawing/2014/main" id="{CC55D464-1897-4693-891E-58981EC4AB7E}"/>
                  </a:ext>
                </a:extLst>
              </p:cNvPr>
              <p:cNvPicPr/>
              <p:nvPr/>
            </p:nvPicPr>
            <p:blipFill>
              <a:blip r:embed="rId33"/>
              <a:stretch>
                <a:fillRect/>
              </a:stretch>
            </p:blipFill>
            <p:spPr>
              <a:xfrm>
                <a:off x="7869392" y="1757438"/>
                <a:ext cx="2591280" cy="942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4" name="Ink 63">
                <a:extLst>
                  <a:ext uri="{FF2B5EF4-FFF2-40B4-BE49-F238E27FC236}">
                    <a16:creationId xmlns:a16="http://schemas.microsoft.com/office/drawing/2014/main" id="{21AAA2C4-4FBA-4B8C-BE7A-4C6B5860A400}"/>
                  </a:ext>
                </a:extLst>
              </p14:cNvPr>
              <p14:cNvContentPartPr/>
              <p14:nvPr/>
            </p14:nvContentPartPr>
            <p14:xfrm>
              <a:off x="1317392" y="2926358"/>
              <a:ext cx="186480" cy="267120"/>
            </p14:xfrm>
          </p:contentPart>
        </mc:Choice>
        <mc:Fallback>
          <p:pic>
            <p:nvPicPr>
              <p:cNvPr id="64" name="Ink 63">
                <a:extLst>
                  <a:ext uri="{FF2B5EF4-FFF2-40B4-BE49-F238E27FC236}">
                    <a16:creationId xmlns:a16="http://schemas.microsoft.com/office/drawing/2014/main" id="{21AAA2C4-4FBA-4B8C-BE7A-4C6B5860A400}"/>
                  </a:ext>
                </a:extLst>
              </p:cNvPr>
              <p:cNvPicPr/>
              <p:nvPr/>
            </p:nvPicPr>
            <p:blipFill>
              <a:blip r:embed="rId35"/>
              <a:stretch>
                <a:fillRect/>
              </a:stretch>
            </p:blipFill>
            <p:spPr>
              <a:xfrm>
                <a:off x="1308752" y="2917358"/>
                <a:ext cx="2041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Ink 74">
                <a:extLst>
                  <a:ext uri="{FF2B5EF4-FFF2-40B4-BE49-F238E27FC236}">
                    <a16:creationId xmlns:a16="http://schemas.microsoft.com/office/drawing/2014/main" id="{B1748DCA-494E-40ED-B90A-F40939637B67}"/>
                  </a:ext>
                </a:extLst>
              </p14:cNvPr>
              <p14:cNvContentPartPr/>
              <p14:nvPr/>
            </p14:nvContentPartPr>
            <p14:xfrm>
              <a:off x="4293872" y="2893958"/>
              <a:ext cx="176040" cy="108360"/>
            </p14:xfrm>
          </p:contentPart>
        </mc:Choice>
        <mc:Fallback>
          <p:pic>
            <p:nvPicPr>
              <p:cNvPr id="75" name="Ink 74">
                <a:extLst>
                  <a:ext uri="{FF2B5EF4-FFF2-40B4-BE49-F238E27FC236}">
                    <a16:creationId xmlns:a16="http://schemas.microsoft.com/office/drawing/2014/main" id="{B1748DCA-494E-40ED-B90A-F40939637B67}"/>
                  </a:ext>
                </a:extLst>
              </p:cNvPr>
              <p:cNvPicPr/>
              <p:nvPr/>
            </p:nvPicPr>
            <p:blipFill>
              <a:blip r:embed="rId37"/>
              <a:stretch>
                <a:fillRect/>
              </a:stretch>
            </p:blipFill>
            <p:spPr>
              <a:xfrm>
                <a:off x="4285232" y="2884958"/>
                <a:ext cx="1936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6" name="Ink 75">
                <a:extLst>
                  <a:ext uri="{FF2B5EF4-FFF2-40B4-BE49-F238E27FC236}">
                    <a16:creationId xmlns:a16="http://schemas.microsoft.com/office/drawing/2014/main" id="{4655DA54-A19C-4F5D-8AAB-1576A99667A1}"/>
                  </a:ext>
                </a:extLst>
              </p14:cNvPr>
              <p14:cNvContentPartPr/>
              <p14:nvPr/>
            </p14:nvContentPartPr>
            <p14:xfrm>
              <a:off x="4868072" y="2707478"/>
              <a:ext cx="173520" cy="303840"/>
            </p14:xfrm>
          </p:contentPart>
        </mc:Choice>
        <mc:Fallback>
          <p:pic>
            <p:nvPicPr>
              <p:cNvPr id="76" name="Ink 75">
                <a:extLst>
                  <a:ext uri="{FF2B5EF4-FFF2-40B4-BE49-F238E27FC236}">
                    <a16:creationId xmlns:a16="http://schemas.microsoft.com/office/drawing/2014/main" id="{4655DA54-A19C-4F5D-8AAB-1576A99667A1}"/>
                  </a:ext>
                </a:extLst>
              </p:cNvPr>
              <p:cNvPicPr/>
              <p:nvPr/>
            </p:nvPicPr>
            <p:blipFill>
              <a:blip r:embed="rId39"/>
              <a:stretch>
                <a:fillRect/>
              </a:stretch>
            </p:blipFill>
            <p:spPr>
              <a:xfrm>
                <a:off x="4859432" y="2698478"/>
                <a:ext cx="1911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2" name="Ink 81">
                <a:extLst>
                  <a:ext uri="{FF2B5EF4-FFF2-40B4-BE49-F238E27FC236}">
                    <a16:creationId xmlns:a16="http://schemas.microsoft.com/office/drawing/2014/main" id="{FF5E282F-1A92-4B8D-B111-BEB29BAD99F8}"/>
                  </a:ext>
                </a:extLst>
              </p14:cNvPr>
              <p14:cNvContentPartPr/>
              <p14:nvPr/>
            </p14:nvContentPartPr>
            <p14:xfrm>
              <a:off x="6389792" y="2825198"/>
              <a:ext cx="222480" cy="208080"/>
            </p14:xfrm>
          </p:contentPart>
        </mc:Choice>
        <mc:Fallback>
          <p:pic>
            <p:nvPicPr>
              <p:cNvPr id="82" name="Ink 81">
                <a:extLst>
                  <a:ext uri="{FF2B5EF4-FFF2-40B4-BE49-F238E27FC236}">
                    <a16:creationId xmlns:a16="http://schemas.microsoft.com/office/drawing/2014/main" id="{FF5E282F-1A92-4B8D-B111-BEB29BAD99F8}"/>
                  </a:ext>
                </a:extLst>
              </p:cNvPr>
              <p:cNvPicPr/>
              <p:nvPr/>
            </p:nvPicPr>
            <p:blipFill>
              <a:blip r:embed="rId41"/>
              <a:stretch>
                <a:fillRect/>
              </a:stretch>
            </p:blipFill>
            <p:spPr>
              <a:xfrm>
                <a:off x="6381152" y="2816558"/>
                <a:ext cx="2401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7" name="Ink 86">
                <a:extLst>
                  <a:ext uri="{FF2B5EF4-FFF2-40B4-BE49-F238E27FC236}">
                    <a16:creationId xmlns:a16="http://schemas.microsoft.com/office/drawing/2014/main" id="{25E1E76E-2E0E-47BF-B5BE-8D64DEE83D3E}"/>
                  </a:ext>
                </a:extLst>
              </p14:cNvPr>
              <p14:cNvContentPartPr/>
              <p14:nvPr/>
            </p14:nvContentPartPr>
            <p14:xfrm>
              <a:off x="6789392" y="2740238"/>
              <a:ext cx="806400" cy="347760"/>
            </p14:xfrm>
          </p:contentPart>
        </mc:Choice>
        <mc:Fallback>
          <p:pic>
            <p:nvPicPr>
              <p:cNvPr id="87" name="Ink 86">
                <a:extLst>
                  <a:ext uri="{FF2B5EF4-FFF2-40B4-BE49-F238E27FC236}">
                    <a16:creationId xmlns:a16="http://schemas.microsoft.com/office/drawing/2014/main" id="{25E1E76E-2E0E-47BF-B5BE-8D64DEE83D3E}"/>
                  </a:ext>
                </a:extLst>
              </p:cNvPr>
              <p:cNvPicPr/>
              <p:nvPr/>
            </p:nvPicPr>
            <p:blipFill>
              <a:blip r:embed="rId43"/>
              <a:stretch>
                <a:fillRect/>
              </a:stretch>
            </p:blipFill>
            <p:spPr>
              <a:xfrm>
                <a:off x="6780752" y="2731589"/>
                <a:ext cx="824040" cy="365418"/>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8" name="Ink 87">
                <a:extLst>
                  <a:ext uri="{FF2B5EF4-FFF2-40B4-BE49-F238E27FC236}">
                    <a16:creationId xmlns:a16="http://schemas.microsoft.com/office/drawing/2014/main" id="{E5B2AD2C-1504-4910-A2AD-0867A70ABADC}"/>
                  </a:ext>
                </a:extLst>
              </p14:cNvPr>
              <p14:cNvContentPartPr/>
              <p14:nvPr/>
            </p14:nvContentPartPr>
            <p14:xfrm>
              <a:off x="5147432" y="2691638"/>
              <a:ext cx="1024200" cy="392040"/>
            </p14:xfrm>
          </p:contentPart>
        </mc:Choice>
        <mc:Fallback>
          <p:pic>
            <p:nvPicPr>
              <p:cNvPr id="88" name="Ink 87">
                <a:extLst>
                  <a:ext uri="{FF2B5EF4-FFF2-40B4-BE49-F238E27FC236}">
                    <a16:creationId xmlns:a16="http://schemas.microsoft.com/office/drawing/2014/main" id="{E5B2AD2C-1504-4910-A2AD-0867A70ABADC}"/>
                  </a:ext>
                </a:extLst>
              </p:cNvPr>
              <p:cNvPicPr/>
              <p:nvPr/>
            </p:nvPicPr>
            <p:blipFill>
              <a:blip r:embed="rId45"/>
              <a:stretch>
                <a:fillRect/>
              </a:stretch>
            </p:blipFill>
            <p:spPr>
              <a:xfrm>
                <a:off x="5138435" y="2682998"/>
                <a:ext cx="1041834"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9" name="Ink 88">
                <a:extLst>
                  <a:ext uri="{FF2B5EF4-FFF2-40B4-BE49-F238E27FC236}">
                    <a16:creationId xmlns:a16="http://schemas.microsoft.com/office/drawing/2014/main" id="{3A2ED154-F008-475D-BC72-3893E1E0DDAA}"/>
                  </a:ext>
                </a:extLst>
              </p14:cNvPr>
              <p14:cNvContentPartPr/>
              <p14:nvPr/>
            </p14:nvContentPartPr>
            <p14:xfrm>
              <a:off x="2386232" y="2784158"/>
              <a:ext cx="1623960" cy="354600"/>
            </p14:xfrm>
          </p:contentPart>
        </mc:Choice>
        <mc:Fallback>
          <p:pic>
            <p:nvPicPr>
              <p:cNvPr id="89" name="Ink 88">
                <a:extLst>
                  <a:ext uri="{FF2B5EF4-FFF2-40B4-BE49-F238E27FC236}">
                    <a16:creationId xmlns:a16="http://schemas.microsoft.com/office/drawing/2014/main" id="{3A2ED154-F008-475D-BC72-3893E1E0DDAA}"/>
                  </a:ext>
                </a:extLst>
              </p:cNvPr>
              <p:cNvPicPr/>
              <p:nvPr/>
            </p:nvPicPr>
            <p:blipFill>
              <a:blip r:embed="rId47"/>
              <a:stretch>
                <a:fillRect/>
              </a:stretch>
            </p:blipFill>
            <p:spPr>
              <a:xfrm>
                <a:off x="2377592" y="2775158"/>
                <a:ext cx="164160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0" name="Ink 89">
                <a:extLst>
                  <a:ext uri="{FF2B5EF4-FFF2-40B4-BE49-F238E27FC236}">
                    <a16:creationId xmlns:a16="http://schemas.microsoft.com/office/drawing/2014/main" id="{14743568-FADE-4C1C-A24D-5C8FF5FCF78A}"/>
                  </a:ext>
                </a:extLst>
              </p14:cNvPr>
              <p14:cNvContentPartPr/>
              <p14:nvPr/>
            </p14:nvContentPartPr>
            <p14:xfrm>
              <a:off x="2592512" y="3333878"/>
              <a:ext cx="990360" cy="32040"/>
            </p14:xfrm>
          </p:contentPart>
        </mc:Choice>
        <mc:Fallback>
          <p:pic>
            <p:nvPicPr>
              <p:cNvPr id="90" name="Ink 89">
                <a:extLst>
                  <a:ext uri="{FF2B5EF4-FFF2-40B4-BE49-F238E27FC236}">
                    <a16:creationId xmlns:a16="http://schemas.microsoft.com/office/drawing/2014/main" id="{14743568-FADE-4C1C-A24D-5C8FF5FCF78A}"/>
                  </a:ext>
                </a:extLst>
              </p:cNvPr>
              <p:cNvPicPr/>
              <p:nvPr/>
            </p:nvPicPr>
            <p:blipFill>
              <a:blip r:embed="rId49"/>
              <a:stretch>
                <a:fillRect/>
              </a:stretch>
            </p:blipFill>
            <p:spPr>
              <a:xfrm>
                <a:off x="2583512" y="3324878"/>
                <a:ext cx="10080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1" name="Ink 90">
                <a:extLst>
                  <a:ext uri="{FF2B5EF4-FFF2-40B4-BE49-F238E27FC236}">
                    <a16:creationId xmlns:a16="http://schemas.microsoft.com/office/drawing/2014/main" id="{95AD3C6C-B420-4002-B75A-4CCBD13F38CC}"/>
                  </a:ext>
                </a:extLst>
              </p14:cNvPr>
              <p14:cNvContentPartPr/>
              <p14:nvPr/>
            </p14:nvContentPartPr>
            <p14:xfrm>
              <a:off x="2638232" y="3440798"/>
              <a:ext cx="817920" cy="39240"/>
            </p14:xfrm>
          </p:contentPart>
        </mc:Choice>
        <mc:Fallback>
          <p:pic>
            <p:nvPicPr>
              <p:cNvPr id="91" name="Ink 90">
                <a:extLst>
                  <a:ext uri="{FF2B5EF4-FFF2-40B4-BE49-F238E27FC236}">
                    <a16:creationId xmlns:a16="http://schemas.microsoft.com/office/drawing/2014/main" id="{95AD3C6C-B420-4002-B75A-4CCBD13F38CC}"/>
                  </a:ext>
                </a:extLst>
              </p:cNvPr>
              <p:cNvPicPr/>
              <p:nvPr/>
            </p:nvPicPr>
            <p:blipFill>
              <a:blip r:embed="rId51"/>
              <a:stretch>
                <a:fillRect/>
              </a:stretch>
            </p:blipFill>
            <p:spPr>
              <a:xfrm>
                <a:off x="2629232" y="3432158"/>
                <a:ext cx="8355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 name="Ink 91">
                <a:extLst>
                  <a:ext uri="{FF2B5EF4-FFF2-40B4-BE49-F238E27FC236}">
                    <a16:creationId xmlns:a16="http://schemas.microsoft.com/office/drawing/2014/main" id="{4F276CB5-9F07-474D-88F2-0C45CC8A28A1}"/>
                  </a:ext>
                </a:extLst>
              </p14:cNvPr>
              <p14:cNvContentPartPr/>
              <p14:nvPr/>
            </p14:nvContentPartPr>
            <p14:xfrm>
              <a:off x="9410552" y="201158"/>
              <a:ext cx="390600" cy="147240"/>
            </p14:xfrm>
          </p:contentPart>
        </mc:Choice>
        <mc:Fallback>
          <p:pic>
            <p:nvPicPr>
              <p:cNvPr id="92" name="Ink 91">
                <a:extLst>
                  <a:ext uri="{FF2B5EF4-FFF2-40B4-BE49-F238E27FC236}">
                    <a16:creationId xmlns:a16="http://schemas.microsoft.com/office/drawing/2014/main" id="{4F276CB5-9F07-474D-88F2-0C45CC8A28A1}"/>
                  </a:ext>
                </a:extLst>
              </p:cNvPr>
              <p:cNvPicPr/>
              <p:nvPr/>
            </p:nvPicPr>
            <p:blipFill>
              <a:blip r:embed="rId53"/>
              <a:stretch>
                <a:fillRect/>
              </a:stretch>
            </p:blipFill>
            <p:spPr>
              <a:xfrm>
                <a:off x="9401912" y="192158"/>
                <a:ext cx="4082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3" name="Ink 92">
                <a:extLst>
                  <a:ext uri="{FF2B5EF4-FFF2-40B4-BE49-F238E27FC236}">
                    <a16:creationId xmlns:a16="http://schemas.microsoft.com/office/drawing/2014/main" id="{EB6AFC13-D6F4-4C84-82F5-92AFB857CE57}"/>
                  </a:ext>
                </a:extLst>
              </p14:cNvPr>
              <p14:cNvContentPartPr/>
              <p14:nvPr/>
            </p14:nvContentPartPr>
            <p14:xfrm>
              <a:off x="2568032" y="4145318"/>
              <a:ext cx="73800" cy="87840"/>
            </p14:xfrm>
          </p:contentPart>
        </mc:Choice>
        <mc:Fallback>
          <p:pic>
            <p:nvPicPr>
              <p:cNvPr id="93" name="Ink 92">
                <a:extLst>
                  <a:ext uri="{FF2B5EF4-FFF2-40B4-BE49-F238E27FC236}">
                    <a16:creationId xmlns:a16="http://schemas.microsoft.com/office/drawing/2014/main" id="{EB6AFC13-D6F4-4C84-82F5-92AFB857CE57}"/>
                  </a:ext>
                </a:extLst>
              </p:cNvPr>
              <p:cNvPicPr/>
              <p:nvPr/>
            </p:nvPicPr>
            <p:blipFill>
              <a:blip r:embed="rId55"/>
              <a:stretch>
                <a:fillRect/>
              </a:stretch>
            </p:blipFill>
            <p:spPr>
              <a:xfrm>
                <a:off x="2559032" y="4136678"/>
                <a:ext cx="914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4" name="Ink 93">
                <a:extLst>
                  <a:ext uri="{FF2B5EF4-FFF2-40B4-BE49-F238E27FC236}">
                    <a16:creationId xmlns:a16="http://schemas.microsoft.com/office/drawing/2014/main" id="{1C88A7E9-E37B-421B-B0C9-FC3BD8A0CC1F}"/>
                  </a:ext>
                </a:extLst>
              </p14:cNvPr>
              <p14:cNvContentPartPr/>
              <p14:nvPr/>
            </p14:nvContentPartPr>
            <p14:xfrm>
              <a:off x="2411072" y="4399118"/>
              <a:ext cx="40320" cy="93240"/>
            </p14:xfrm>
          </p:contentPart>
        </mc:Choice>
        <mc:Fallback>
          <p:pic>
            <p:nvPicPr>
              <p:cNvPr id="94" name="Ink 93">
                <a:extLst>
                  <a:ext uri="{FF2B5EF4-FFF2-40B4-BE49-F238E27FC236}">
                    <a16:creationId xmlns:a16="http://schemas.microsoft.com/office/drawing/2014/main" id="{1C88A7E9-E37B-421B-B0C9-FC3BD8A0CC1F}"/>
                  </a:ext>
                </a:extLst>
              </p:cNvPr>
              <p:cNvPicPr/>
              <p:nvPr/>
            </p:nvPicPr>
            <p:blipFill>
              <a:blip r:embed="rId57"/>
              <a:stretch>
                <a:fillRect/>
              </a:stretch>
            </p:blipFill>
            <p:spPr>
              <a:xfrm>
                <a:off x="2402072" y="4390478"/>
                <a:ext cx="579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5" name="Ink 94">
                <a:extLst>
                  <a:ext uri="{FF2B5EF4-FFF2-40B4-BE49-F238E27FC236}">
                    <a16:creationId xmlns:a16="http://schemas.microsoft.com/office/drawing/2014/main" id="{6308FC64-415E-4433-859D-E7DDE2EAFE54}"/>
                  </a:ext>
                </a:extLst>
              </p14:cNvPr>
              <p14:cNvContentPartPr/>
              <p14:nvPr/>
            </p14:nvContentPartPr>
            <p14:xfrm>
              <a:off x="2728952" y="4425038"/>
              <a:ext cx="53280" cy="57600"/>
            </p14:xfrm>
          </p:contentPart>
        </mc:Choice>
        <mc:Fallback>
          <p:pic>
            <p:nvPicPr>
              <p:cNvPr id="95" name="Ink 94">
                <a:extLst>
                  <a:ext uri="{FF2B5EF4-FFF2-40B4-BE49-F238E27FC236}">
                    <a16:creationId xmlns:a16="http://schemas.microsoft.com/office/drawing/2014/main" id="{6308FC64-415E-4433-859D-E7DDE2EAFE54}"/>
                  </a:ext>
                </a:extLst>
              </p:cNvPr>
              <p:cNvPicPr/>
              <p:nvPr/>
            </p:nvPicPr>
            <p:blipFill>
              <a:blip r:embed="rId59"/>
              <a:stretch>
                <a:fillRect/>
              </a:stretch>
            </p:blipFill>
            <p:spPr>
              <a:xfrm>
                <a:off x="2720312" y="4416398"/>
                <a:ext cx="709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8" name="Ink 97">
                <a:extLst>
                  <a:ext uri="{FF2B5EF4-FFF2-40B4-BE49-F238E27FC236}">
                    <a16:creationId xmlns:a16="http://schemas.microsoft.com/office/drawing/2014/main" id="{51C6C72A-01F3-41B8-94BC-C6B02B703C98}"/>
                  </a:ext>
                </a:extLst>
              </p14:cNvPr>
              <p14:cNvContentPartPr/>
              <p14:nvPr/>
            </p14:nvContentPartPr>
            <p14:xfrm>
              <a:off x="4378112" y="4124798"/>
              <a:ext cx="195480" cy="244440"/>
            </p14:xfrm>
          </p:contentPart>
        </mc:Choice>
        <mc:Fallback>
          <p:pic>
            <p:nvPicPr>
              <p:cNvPr id="98" name="Ink 97">
                <a:extLst>
                  <a:ext uri="{FF2B5EF4-FFF2-40B4-BE49-F238E27FC236}">
                    <a16:creationId xmlns:a16="http://schemas.microsoft.com/office/drawing/2014/main" id="{51C6C72A-01F3-41B8-94BC-C6B02B703C98}"/>
                  </a:ext>
                </a:extLst>
              </p:cNvPr>
              <p:cNvPicPr/>
              <p:nvPr/>
            </p:nvPicPr>
            <p:blipFill>
              <a:blip r:embed="rId61"/>
              <a:stretch>
                <a:fillRect/>
              </a:stretch>
            </p:blipFill>
            <p:spPr>
              <a:xfrm>
                <a:off x="4369112" y="4116158"/>
                <a:ext cx="2131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2" name="Ink 101">
                <a:extLst>
                  <a:ext uri="{FF2B5EF4-FFF2-40B4-BE49-F238E27FC236}">
                    <a16:creationId xmlns:a16="http://schemas.microsoft.com/office/drawing/2014/main" id="{EF5E6530-4B75-470B-887C-AD75B7A38A03}"/>
                  </a:ext>
                </a:extLst>
              </p14:cNvPr>
              <p14:cNvContentPartPr/>
              <p14:nvPr/>
            </p14:nvContentPartPr>
            <p14:xfrm>
              <a:off x="5703632" y="4190318"/>
              <a:ext cx="165240" cy="138240"/>
            </p14:xfrm>
          </p:contentPart>
        </mc:Choice>
        <mc:Fallback>
          <p:pic>
            <p:nvPicPr>
              <p:cNvPr id="102" name="Ink 101">
                <a:extLst>
                  <a:ext uri="{FF2B5EF4-FFF2-40B4-BE49-F238E27FC236}">
                    <a16:creationId xmlns:a16="http://schemas.microsoft.com/office/drawing/2014/main" id="{EF5E6530-4B75-470B-887C-AD75B7A38A03}"/>
                  </a:ext>
                </a:extLst>
              </p:cNvPr>
              <p:cNvPicPr/>
              <p:nvPr/>
            </p:nvPicPr>
            <p:blipFill>
              <a:blip r:embed="rId63"/>
              <a:stretch>
                <a:fillRect/>
              </a:stretch>
            </p:blipFill>
            <p:spPr>
              <a:xfrm>
                <a:off x="5694992" y="4181678"/>
                <a:ext cx="1828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3" name="Ink 102">
                <a:extLst>
                  <a:ext uri="{FF2B5EF4-FFF2-40B4-BE49-F238E27FC236}">
                    <a16:creationId xmlns:a16="http://schemas.microsoft.com/office/drawing/2014/main" id="{0A04889B-A734-417A-BD2A-DE0A02AD92EC}"/>
                  </a:ext>
                </a:extLst>
              </p14:cNvPr>
              <p14:cNvContentPartPr/>
              <p14:nvPr/>
            </p14:nvContentPartPr>
            <p14:xfrm>
              <a:off x="4762232" y="4090598"/>
              <a:ext cx="518400" cy="455760"/>
            </p14:xfrm>
          </p:contentPart>
        </mc:Choice>
        <mc:Fallback>
          <p:pic>
            <p:nvPicPr>
              <p:cNvPr id="103" name="Ink 102">
                <a:extLst>
                  <a:ext uri="{FF2B5EF4-FFF2-40B4-BE49-F238E27FC236}">
                    <a16:creationId xmlns:a16="http://schemas.microsoft.com/office/drawing/2014/main" id="{0A04889B-A734-417A-BD2A-DE0A02AD92EC}"/>
                  </a:ext>
                </a:extLst>
              </p:cNvPr>
              <p:cNvPicPr/>
              <p:nvPr/>
            </p:nvPicPr>
            <p:blipFill>
              <a:blip r:embed="rId65"/>
              <a:stretch>
                <a:fillRect/>
              </a:stretch>
            </p:blipFill>
            <p:spPr>
              <a:xfrm>
                <a:off x="4753232" y="4081598"/>
                <a:ext cx="53604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4" name="Ink 103">
                <a:extLst>
                  <a:ext uri="{FF2B5EF4-FFF2-40B4-BE49-F238E27FC236}">
                    <a16:creationId xmlns:a16="http://schemas.microsoft.com/office/drawing/2014/main" id="{ADF25514-3B93-416E-9789-0E06BC2E4CE0}"/>
                  </a:ext>
                </a:extLst>
              </p14:cNvPr>
              <p14:cNvContentPartPr/>
              <p14:nvPr/>
            </p14:nvContentPartPr>
            <p14:xfrm>
              <a:off x="3789152" y="4070438"/>
              <a:ext cx="476280" cy="372240"/>
            </p14:xfrm>
          </p:contentPart>
        </mc:Choice>
        <mc:Fallback>
          <p:pic>
            <p:nvPicPr>
              <p:cNvPr id="104" name="Ink 103">
                <a:extLst>
                  <a:ext uri="{FF2B5EF4-FFF2-40B4-BE49-F238E27FC236}">
                    <a16:creationId xmlns:a16="http://schemas.microsoft.com/office/drawing/2014/main" id="{ADF25514-3B93-416E-9789-0E06BC2E4CE0}"/>
                  </a:ext>
                </a:extLst>
              </p:cNvPr>
              <p:cNvPicPr/>
              <p:nvPr/>
            </p:nvPicPr>
            <p:blipFill>
              <a:blip r:embed="rId67"/>
              <a:stretch>
                <a:fillRect/>
              </a:stretch>
            </p:blipFill>
            <p:spPr>
              <a:xfrm>
                <a:off x="3780159" y="4061447"/>
                <a:ext cx="493907" cy="389863"/>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1" name="Ink 110">
                <a:extLst>
                  <a:ext uri="{FF2B5EF4-FFF2-40B4-BE49-F238E27FC236}">
                    <a16:creationId xmlns:a16="http://schemas.microsoft.com/office/drawing/2014/main" id="{7263EA94-3849-4ECA-BBD0-74FFA9E02242}"/>
                  </a:ext>
                </a:extLst>
              </p14:cNvPr>
              <p14:cNvContentPartPr/>
              <p14:nvPr/>
            </p14:nvContentPartPr>
            <p14:xfrm>
              <a:off x="8481032" y="3966398"/>
              <a:ext cx="236520" cy="301320"/>
            </p14:xfrm>
          </p:contentPart>
        </mc:Choice>
        <mc:Fallback>
          <p:pic>
            <p:nvPicPr>
              <p:cNvPr id="111" name="Ink 110">
                <a:extLst>
                  <a:ext uri="{FF2B5EF4-FFF2-40B4-BE49-F238E27FC236}">
                    <a16:creationId xmlns:a16="http://schemas.microsoft.com/office/drawing/2014/main" id="{7263EA94-3849-4ECA-BBD0-74FFA9E02242}"/>
                  </a:ext>
                </a:extLst>
              </p:cNvPr>
              <p:cNvPicPr/>
              <p:nvPr/>
            </p:nvPicPr>
            <p:blipFill>
              <a:blip r:embed="rId69"/>
              <a:stretch>
                <a:fillRect/>
              </a:stretch>
            </p:blipFill>
            <p:spPr>
              <a:xfrm>
                <a:off x="8472392" y="3957398"/>
                <a:ext cx="2541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6" name="Ink 115">
                <a:extLst>
                  <a:ext uri="{FF2B5EF4-FFF2-40B4-BE49-F238E27FC236}">
                    <a16:creationId xmlns:a16="http://schemas.microsoft.com/office/drawing/2014/main" id="{AC465D9E-0DD6-447D-8F8B-392129F0F9C1}"/>
                  </a:ext>
                </a:extLst>
              </p14:cNvPr>
              <p14:cNvContentPartPr/>
              <p14:nvPr/>
            </p14:nvContentPartPr>
            <p14:xfrm>
              <a:off x="6608312" y="4489478"/>
              <a:ext cx="2998800" cy="134280"/>
            </p14:xfrm>
          </p:contentPart>
        </mc:Choice>
        <mc:Fallback>
          <p:pic>
            <p:nvPicPr>
              <p:cNvPr id="116" name="Ink 115">
                <a:extLst>
                  <a:ext uri="{FF2B5EF4-FFF2-40B4-BE49-F238E27FC236}">
                    <a16:creationId xmlns:a16="http://schemas.microsoft.com/office/drawing/2014/main" id="{AC465D9E-0DD6-447D-8F8B-392129F0F9C1}"/>
                  </a:ext>
                </a:extLst>
              </p:cNvPr>
              <p:cNvPicPr/>
              <p:nvPr/>
            </p:nvPicPr>
            <p:blipFill>
              <a:blip r:embed="rId71"/>
              <a:stretch>
                <a:fillRect/>
              </a:stretch>
            </p:blipFill>
            <p:spPr>
              <a:xfrm>
                <a:off x="6599312" y="4480478"/>
                <a:ext cx="30164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1" name="Ink 120">
                <a:extLst>
                  <a:ext uri="{FF2B5EF4-FFF2-40B4-BE49-F238E27FC236}">
                    <a16:creationId xmlns:a16="http://schemas.microsoft.com/office/drawing/2014/main" id="{0E40315B-FC3F-4386-9832-F6E60B43D743}"/>
                  </a:ext>
                </a:extLst>
              </p14:cNvPr>
              <p14:cNvContentPartPr/>
              <p14:nvPr/>
            </p14:nvContentPartPr>
            <p14:xfrm>
              <a:off x="7709552" y="4775318"/>
              <a:ext cx="1019520" cy="446400"/>
            </p14:xfrm>
          </p:contentPart>
        </mc:Choice>
        <mc:Fallback>
          <p:pic>
            <p:nvPicPr>
              <p:cNvPr id="121" name="Ink 120">
                <a:extLst>
                  <a:ext uri="{FF2B5EF4-FFF2-40B4-BE49-F238E27FC236}">
                    <a16:creationId xmlns:a16="http://schemas.microsoft.com/office/drawing/2014/main" id="{0E40315B-FC3F-4386-9832-F6E60B43D743}"/>
                  </a:ext>
                </a:extLst>
              </p:cNvPr>
              <p:cNvPicPr/>
              <p:nvPr/>
            </p:nvPicPr>
            <p:blipFill>
              <a:blip r:embed="rId73"/>
              <a:stretch>
                <a:fillRect/>
              </a:stretch>
            </p:blipFill>
            <p:spPr>
              <a:xfrm>
                <a:off x="7700912" y="4766318"/>
                <a:ext cx="103716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2" name="Ink 121">
                <a:extLst>
                  <a:ext uri="{FF2B5EF4-FFF2-40B4-BE49-F238E27FC236}">
                    <a16:creationId xmlns:a16="http://schemas.microsoft.com/office/drawing/2014/main" id="{72F26F5D-DB38-485C-959C-2E1BB01E353C}"/>
                  </a:ext>
                </a:extLst>
              </p14:cNvPr>
              <p14:cNvContentPartPr/>
              <p14:nvPr/>
            </p14:nvContentPartPr>
            <p14:xfrm>
              <a:off x="8878832" y="3906998"/>
              <a:ext cx="918720" cy="438840"/>
            </p14:xfrm>
          </p:contentPart>
        </mc:Choice>
        <mc:Fallback>
          <p:pic>
            <p:nvPicPr>
              <p:cNvPr id="122" name="Ink 121">
                <a:extLst>
                  <a:ext uri="{FF2B5EF4-FFF2-40B4-BE49-F238E27FC236}">
                    <a16:creationId xmlns:a16="http://schemas.microsoft.com/office/drawing/2014/main" id="{72F26F5D-DB38-485C-959C-2E1BB01E353C}"/>
                  </a:ext>
                </a:extLst>
              </p:cNvPr>
              <p:cNvPicPr/>
              <p:nvPr/>
            </p:nvPicPr>
            <p:blipFill>
              <a:blip r:embed="rId75"/>
              <a:stretch>
                <a:fillRect/>
              </a:stretch>
            </p:blipFill>
            <p:spPr>
              <a:xfrm>
                <a:off x="8870189" y="3898358"/>
                <a:ext cx="936367" cy="456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3" name="Ink 122">
                <a:extLst>
                  <a:ext uri="{FF2B5EF4-FFF2-40B4-BE49-F238E27FC236}">
                    <a16:creationId xmlns:a16="http://schemas.microsoft.com/office/drawing/2014/main" id="{F82BB490-19DE-4E42-AF13-27210E80508B}"/>
                  </a:ext>
                </a:extLst>
              </p14:cNvPr>
              <p14:cNvContentPartPr/>
              <p14:nvPr/>
            </p14:nvContentPartPr>
            <p14:xfrm>
              <a:off x="6612992" y="3868838"/>
              <a:ext cx="1524960" cy="461520"/>
            </p14:xfrm>
          </p:contentPart>
        </mc:Choice>
        <mc:Fallback>
          <p:pic>
            <p:nvPicPr>
              <p:cNvPr id="123" name="Ink 122">
                <a:extLst>
                  <a:ext uri="{FF2B5EF4-FFF2-40B4-BE49-F238E27FC236}">
                    <a16:creationId xmlns:a16="http://schemas.microsoft.com/office/drawing/2014/main" id="{F82BB490-19DE-4E42-AF13-27210E80508B}"/>
                  </a:ext>
                </a:extLst>
              </p:cNvPr>
              <p:cNvPicPr/>
              <p:nvPr/>
            </p:nvPicPr>
            <p:blipFill>
              <a:blip r:embed="rId77"/>
              <a:stretch>
                <a:fillRect/>
              </a:stretch>
            </p:blipFill>
            <p:spPr>
              <a:xfrm>
                <a:off x="6604352" y="3860198"/>
                <a:ext cx="1542600" cy="479160"/>
              </a:xfrm>
              <a:prstGeom prst="rect">
                <a:avLst/>
              </a:prstGeom>
            </p:spPr>
          </p:pic>
        </mc:Fallback>
      </mc:AlternateContent>
    </p:spTree>
    <p:extLst>
      <p:ext uri="{BB962C8B-B14F-4D97-AF65-F5344CB8AC3E}">
        <p14:creationId xmlns:p14="http://schemas.microsoft.com/office/powerpoint/2010/main" val="372143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27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E4263418-4052-41D8-8C87-C911F4785C8D}"/>
                  </a:ext>
                </a:extLst>
              </p14:cNvPr>
              <p14:cNvContentPartPr/>
              <p14:nvPr/>
            </p14:nvContentPartPr>
            <p14:xfrm>
              <a:off x="2533112" y="284318"/>
              <a:ext cx="399960" cy="263880"/>
            </p14:xfrm>
          </p:contentPart>
        </mc:Choice>
        <mc:Fallback>
          <p:pic>
            <p:nvPicPr>
              <p:cNvPr id="10" name="Ink 9">
                <a:extLst>
                  <a:ext uri="{FF2B5EF4-FFF2-40B4-BE49-F238E27FC236}">
                    <a16:creationId xmlns:a16="http://schemas.microsoft.com/office/drawing/2014/main" id="{E4263418-4052-41D8-8C87-C911F4785C8D}"/>
                  </a:ext>
                </a:extLst>
              </p:cNvPr>
              <p:cNvPicPr/>
              <p:nvPr/>
            </p:nvPicPr>
            <p:blipFill>
              <a:blip r:embed="rId3"/>
              <a:stretch>
                <a:fillRect/>
              </a:stretch>
            </p:blipFill>
            <p:spPr>
              <a:xfrm>
                <a:off x="2524472" y="275678"/>
                <a:ext cx="4176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88939BFC-ED9E-4B3B-B53B-3799CA296668}"/>
                  </a:ext>
                </a:extLst>
              </p14:cNvPr>
              <p14:cNvContentPartPr/>
              <p14:nvPr/>
            </p14:nvContentPartPr>
            <p14:xfrm>
              <a:off x="4800032" y="319238"/>
              <a:ext cx="234000" cy="192240"/>
            </p14:xfrm>
          </p:contentPart>
        </mc:Choice>
        <mc:Fallback>
          <p:pic>
            <p:nvPicPr>
              <p:cNvPr id="20" name="Ink 19">
                <a:extLst>
                  <a:ext uri="{FF2B5EF4-FFF2-40B4-BE49-F238E27FC236}">
                    <a16:creationId xmlns:a16="http://schemas.microsoft.com/office/drawing/2014/main" id="{88939BFC-ED9E-4B3B-B53B-3799CA296668}"/>
                  </a:ext>
                </a:extLst>
              </p:cNvPr>
              <p:cNvPicPr/>
              <p:nvPr/>
            </p:nvPicPr>
            <p:blipFill>
              <a:blip r:embed="rId5"/>
              <a:stretch>
                <a:fillRect/>
              </a:stretch>
            </p:blipFill>
            <p:spPr>
              <a:xfrm>
                <a:off x="4791392" y="310238"/>
                <a:ext cx="2516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6968B340-2DFE-4EB5-8CED-0115C00DC688}"/>
                  </a:ext>
                </a:extLst>
              </p14:cNvPr>
              <p14:cNvContentPartPr/>
              <p14:nvPr/>
            </p14:nvContentPartPr>
            <p14:xfrm>
              <a:off x="5148872" y="478718"/>
              <a:ext cx="360" cy="360"/>
            </p14:xfrm>
          </p:contentPart>
        </mc:Choice>
        <mc:Fallback>
          <p:pic>
            <p:nvPicPr>
              <p:cNvPr id="21" name="Ink 20">
                <a:extLst>
                  <a:ext uri="{FF2B5EF4-FFF2-40B4-BE49-F238E27FC236}">
                    <a16:creationId xmlns:a16="http://schemas.microsoft.com/office/drawing/2014/main" id="{6968B340-2DFE-4EB5-8CED-0115C00DC688}"/>
                  </a:ext>
                </a:extLst>
              </p:cNvPr>
              <p:cNvPicPr/>
              <p:nvPr/>
            </p:nvPicPr>
            <p:blipFill>
              <a:blip r:embed="rId7"/>
              <a:stretch>
                <a:fillRect/>
              </a:stretch>
            </p:blipFill>
            <p:spPr>
              <a:xfrm>
                <a:off x="5140232" y="47007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B1475E5D-D436-4726-A0C5-B1C7A1E01C75}"/>
                  </a:ext>
                </a:extLst>
              </p14:cNvPr>
              <p14:cNvContentPartPr/>
              <p14:nvPr/>
            </p14:nvContentPartPr>
            <p14:xfrm>
              <a:off x="3233672" y="219878"/>
              <a:ext cx="1462320" cy="342360"/>
            </p14:xfrm>
          </p:contentPart>
        </mc:Choice>
        <mc:Fallback>
          <p:pic>
            <p:nvPicPr>
              <p:cNvPr id="22" name="Ink 21">
                <a:extLst>
                  <a:ext uri="{FF2B5EF4-FFF2-40B4-BE49-F238E27FC236}">
                    <a16:creationId xmlns:a16="http://schemas.microsoft.com/office/drawing/2014/main" id="{B1475E5D-D436-4726-A0C5-B1C7A1E01C75}"/>
                  </a:ext>
                </a:extLst>
              </p:cNvPr>
              <p:cNvPicPr/>
              <p:nvPr/>
            </p:nvPicPr>
            <p:blipFill>
              <a:blip r:embed="rId9"/>
              <a:stretch>
                <a:fillRect/>
              </a:stretch>
            </p:blipFill>
            <p:spPr>
              <a:xfrm>
                <a:off x="3225032" y="211229"/>
                <a:ext cx="1479960" cy="36001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E1267A81-9376-400F-B825-2D8EC267D9D9}"/>
                  </a:ext>
                </a:extLst>
              </p14:cNvPr>
              <p14:cNvContentPartPr/>
              <p14:nvPr/>
            </p14:nvContentPartPr>
            <p14:xfrm>
              <a:off x="586232" y="193958"/>
              <a:ext cx="1826640" cy="389520"/>
            </p14:xfrm>
          </p:contentPart>
        </mc:Choice>
        <mc:Fallback>
          <p:pic>
            <p:nvPicPr>
              <p:cNvPr id="23" name="Ink 22">
                <a:extLst>
                  <a:ext uri="{FF2B5EF4-FFF2-40B4-BE49-F238E27FC236}">
                    <a16:creationId xmlns:a16="http://schemas.microsoft.com/office/drawing/2014/main" id="{E1267A81-9376-400F-B825-2D8EC267D9D9}"/>
                  </a:ext>
                </a:extLst>
              </p:cNvPr>
              <p:cNvPicPr/>
              <p:nvPr/>
            </p:nvPicPr>
            <p:blipFill>
              <a:blip r:embed="rId11"/>
              <a:stretch>
                <a:fillRect/>
              </a:stretch>
            </p:blipFill>
            <p:spPr>
              <a:xfrm>
                <a:off x="577592" y="184966"/>
                <a:ext cx="1844280" cy="40714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6" name="Ink 45">
                <a:extLst>
                  <a:ext uri="{FF2B5EF4-FFF2-40B4-BE49-F238E27FC236}">
                    <a16:creationId xmlns:a16="http://schemas.microsoft.com/office/drawing/2014/main" id="{E41379F6-3499-42DC-8B76-5AA02C067E74}"/>
                  </a:ext>
                </a:extLst>
              </p14:cNvPr>
              <p14:cNvContentPartPr/>
              <p14:nvPr/>
            </p14:nvContentPartPr>
            <p14:xfrm>
              <a:off x="1137392" y="1113398"/>
              <a:ext cx="5450760" cy="1819440"/>
            </p14:xfrm>
          </p:contentPart>
        </mc:Choice>
        <mc:Fallback>
          <p:pic>
            <p:nvPicPr>
              <p:cNvPr id="46" name="Ink 45">
                <a:extLst>
                  <a:ext uri="{FF2B5EF4-FFF2-40B4-BE49-F238E27FC236}">
                    <a16:creationId xmlns:a16="http://schemas.microsoft.com/office/drawing/2014/main" id="{E41379F6-3499-42DC-8B76-5AA02C067E74}"/>
                  </a:ext>
                </a:extLst>
              </p:cNvPr>
              <p:cNvPicPr/>
              <p:nvPr/>
            </p:nvPicPr>
            <p:blipFill>
              <a:blip r:embed="rId13"/>
              <a:stretch>
                <a:fillRect/>
              </a:stretch>
            </p:blipFill>
            <p:spPr>
              <a:xfrm>
                <a:off x="1128392" y="1104758"/>
                <a:ext cx="5468400" cy="183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2" name="Ink 71">
                <a:extLst>
                  <a:ext uri="{FF2B5EF4-FFF2-40B4-BE49-F238E27FC236}">
                    <a16:creationId xmlns:a16="http://schemas.microsoft.com/office/drawing/2014/main" id="{4116B244-3551-4212-8F36-320AD23C41B3}"/>
                  </a:ext>
                </a:extLst>
              </p14:cNvPr>
              <p14:cNvContentPartPr/>
              <p14:nvPr/>
            </p14:nvContentPartPr>
            <p14:xfrm>
              <a:off x="11271032" y="2789558"/>
              <a:ext cx="43560" cy="38880"/>
            </p14:xfrm>
          </p:contentPart>
        </mc:Choice>
        <mc:Fallback>
          <p:pic>
            <p:nvPicPr>
              <p:cNvPr id="72" name="Ink 71">
                <a:extLst>
                  <a:ext uri="{FF2B5EF4-FFF2-40B4-BE49-F238E27FC236}">
                    <a16:creationId xmlns:a16="http://schemas.microsoft.com/office/drawing/2014/main" id="{4116B244-3551-4212-8F36-320AD23C41B3}"/>
                  </a:ext>
                </a:extLst>
              </p:cNvPr>
              <p:cNvPicPr/>
              <p:nvPr/>
            </p:nvPicPr>
            <p:blipFill>
              <a:blip r:embed="rId15"/>
              <a:stretch>
                <a:fillRect/>
              </a:stretch>
            </p:blipFill>
            <p:spPr>
              <a:xfrm>
                <a:off x="11262392" y="2780918"/>
                <a:ext cx="612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3" name="Ink 72">
                <a:extLst>
                  <a:ext uri="{FF2B5EF4-FFF2-40B4-BE49-F238E27FC236}">
                    <a16:creationId xmlns:a16="http://schemas.microsoft.com/office/drawing/2014/main" id="{BF0FAEE4-505D-45D1-9F02-BC510FD8FE90}"/>
                  </a:ext>
                </a:extLst>
              </p14:cNvPr>
              <p14:cNvContentPartPr/>
              <p14:nvPr/>
            </p14:nvContentPartPr>
            <p14:xfrm>
              <a:off x="8936432" y="2477798"/>
              <a:ext cx="2081880" cy="487440"/>
            </p14:xfrm>
          </p:contentPart>
        </mc:Choice>
        <mc:Fallback>
          <p:pic>
            <p:nvPicPr>
              <p:cNvPr id="73" name="Ink 72">
                <a:extLst>
                  <a:ext uri="{FF2B5EF4-FFF2-40B4-BE49-F238E27FC236}">
                    <a16:creationId xmlns:a16="http://schemas.microsoft.com/office/drawing/2014/main" id="{BF0FAEE4-505D-45D1-9F02-BC510FD8FE90}"/>
                  </a:ext>
                </a:extLst>
              </p:cNvPr>
              <p:cNvPicPr/>
              <p:nvPr/>
            </p:nvPicPr>
            <p:blipFill>
              <a:blip r:embed="rId17"/>
              <a:stretch>
                <a:fillRect/>
              </a:stretch>
            </p:blipFill>
            <p:spPr>
              <a:xfrm>
                <a:off x="8927432" y="2468798"/>
                <a:ext cx="209952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4" name="Ink 73">
                <a:extLst>
                  <a:ext uri="{FF2B5EF4-FFF2-40B4-BE49-F238E27FC236}">
                    <a16:creationId xmlns:a16="http://schemas.microsoft.com/office/drawing/2014/main" id="{71C83521-345F-41F7-B918-91F752F0942D}"/>
                  </a:ext>
                </a:extLst>
              </p14:cNvPr>
              <p14:cNvContentPartPr/>
              <p14:nvPr/>
            </p14:nvContentPartPr>
            <p14:xfrm>
              <a:off x="8308232" y="2625758"/>
              <a:ext cx="478440" cy="372240"/>
            </p14:xfrm>
          </p:contentPart>
        </mc:Choice>
        <mc:Fallback>
          <p:pic>
            <p:nvPicPr>
              <p:cNvPr id="74" name="Ink 73">
                <a:extLst>
                  <a:ext uri="{FF2B5EF4-FFF2-40B4-BE49-F238E27FC236}">
                    <a16:creationId xmlns:a16="http://schemas.microsoft.com/office/drawing/2014/main" id="{71C83521-345F-41F7-B918-91F752F0942D}"/>
                  </a:ext>
                </a:extLst>
              </p:cNvPr>
              <p:cNvPicPr/>
              <p:nvPr/>
            </p:nvPicPr>
            <p:blipFill>
              <a:blip r:embed="rId19"/>
              <a:stretch>
                <a:fillRect/>
              </a:stretch>
            </p:blipFill>
            <p:spPr>
              <a:xfrm>
                <a:off x="8299239" y="2617118"/>
                <a:ext cx="496067"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5" name="Ink 74">
                <a:extLst>
                  <a:ext uri="{FF2B5EF4-FFF2-40B4-BE49-F238E27FC236}">
                    <a16:creationId xmlns:a16="http://schemas.microsoft.com/office/drawing/2014/main" id="{58F45FEC-3E5C-419A-8C5E-01CF0F18D5F8}"/>
                  </a:ext>
                </a:extLst>
              </p14:cNvPr>
              <p14:cNvContentPartPr/>
              <p14:nvPr/>
            </p14:nvContentPartPr>
            <p14:xfrm>
              <a:off x="7228592" y="2569598"/>
              <a:ext cx="829440" cy="343800"/>
            </p14:xfrm>
          </p:contentPart>
        </mc:Choice>
        <mc:Fallback>
          <p:pic>
            <p:nvPicPr>
              <p:cNvPr id="75" name="Ink 74">
                <a:extLst>
                  <a:ext uri="{FF2B5EF4-FFF2-40B4-BE49-F238E27FC236}">
                    <a16:creationId xmlns:a16="http://schemas.microsoft.com/office/drawing/2014/main" id="{58F45FEC-3E5C-419A-8C5E-01CF0F18D5F8}"/>
                  </a:ext>
                </a:extLst>
              </p:cNvPr>
              <p:cNvPicPr/>
              <p:nvPr/>
            </p:nvPicPr>
            <p:blipFill>
              <a:blip r:embed="rId21"/>
              <a:stretch>
                <a:fillRect/>
              </a:stretch>
            </p:blipFill>
            <p:spPr>
              <a:xfrm>
                <a:off x="7219952" y="2560958"/>
                <a:ext cx="84708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6" name="Ink 75">
                <a:extLst>
                  <a:ext uri="{FF2B5EF4-FFF2-40B4-BE49-F238E27FC236}">
                    <a16:creationId xmlns:a16="http://schemas.microsoft.com/office/drawing/2014/main" id="{F33AA433-AD06-4948-B916-9973DC458886}"/>
                  </a:ext>
                </a:extLst>
              </p14:cNvPr>
              <p14:cNvContentPartPr/>
              <p14:nvPr/>
            </p14:nvContentPartPr>
            <p14:xfrm>
              <a:off x="9743192" y="1907198"/>
              <a:ext cx="1328760" cy="329400"/>
            </p14:xfrm>
          </p:contentPart>
        </mc:Choice>
        <mc:Fallback>
          <p:pic>
            <p:nvPicPr>
              <p:cNvPr id="76" name="Ink 75">
                <a:extLst>
                  <a:ext uri="{FF2B5EF4-FFF2-40B4-BE49-F238E27FC236}">
                    <a16:creationId xmlns:a16="http://schemas.microsoft.com/office/drawing/2014/main" id="{F33AA433-AD06-4948-B916-9973DC458886}"/>
                  </a:ext>
                </a:extLst>
              </p:cNvPr>
              <p:cNvPicPr/>
              <p:nvPr/>
            </p:nvPicPr>
            <p:blipFill>
              <a:blip r:embed="rId23"/>
              <a:stretch>
                <a:fillRect/>
              </a:stretch>
            </p:blipFill>
            <p:spPr>
              <a:xfrm>
                <a:off x="9734552" y="1898558"/>
                <a:ext cx="13464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7" name="Ink 76">
                <a:extLst>
                  <a:ext uri="{FF2B5EF4-FFF2-40B4-BE49-F238E27FC236}">
                    <a16:creationId xmlns:a16="http://schemas.microsoft.com/office/drawing/2014/main" id="{DA676C5C-A3A5-4C9D-ABB9-B9829CF70A34}"/>
                  </a:ext>
                </a:extLst>
              </p14:cNvPr>
              <p14:cNvContentPartPr/>
              <p14:nvPr/>
            </p14:nvContentPartPr>
            <p14:xfrm>
              <a:off x="8592632" y="1899638"/>
              <a:ext cx="804240" cy="469080"/>
            </p14:xfrm>
          </p:contentPart>
        </mc:Choice>
        <mc:Fallback>
          <p:pic>
            <p:nvPicPr>
              <p:cNvPr id="77" name="Ink 76">
                <a:extLst>
                  <a:ext uri="{FF2B5EF4-FFF2-40B4-BE49-F238E27FC236}">
                    <a16:creationId xmlns:a16="http://schemas.microsoft.com/office/drawing/2014/main" id="{DA676C5C-A3A5-4C9D-ABB9-B9829CF70A34}"/>
                  </a:ext>
                </a:extLst>
              </p:cNvPr>
              <p:cNvPicPr/>
              <p:nvPr/>
            </p:nvPicPr>
            <p:blipFill>
              <a:blip r:embed="rId25"/>
              <a:stretch>
                <a:fillRect/>
              </a:stretch>
            </p:blipFill>
            <p:spPr>
              <a:xfrm>
                <a:off x="8583992" y="1890638"/>
                <a:ext cx="82188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8" name="Ink 77">
                <a:extLst>
                  <a:ext uri="{FF2B5EF4-FFF2-40B4-BE49-F238E27FC236}">
                    <a16:creationId xmlns:a16="http://schemas.microsoft.com/office/drawing/2014/main" id="{D11B7C78-87A8-4F5D-B716-7241BD0A006D}"/>
                  </a:ext>
                </a:extLst>
              </p14:cNvPr>
              <p14:cNvContentPartPr/>
              <p14:nvPr/>
            </p14:nvContentPartPr>
            <p14:xfrm>
              <a:off x="7086032" y="1960838"/>
              <a:ext cx="1167480" cy="297000"/>
            </p14:xfrm>
          </p:contentPart>
        </mc:Choice>
        <mc:Fallback>
          <p:pic>
            <p:nvPicPr>
              <p:cNvPr id="78" name="Ink 77">
                <a:extLst>
                  <a:ext uri="{FF2B5EF4-FFF2-40B4-BE49-F238E27FC236}">
                    <a16:creationId xmlns:a16="http://schemas.microsoft.com/office/drawing/2014/main" id="{D11B7C78-87A8-4F5D-B716-7241BD0A006D}"/>
                  </a:ext>
                </a:extLst>
              </p:cNvPr>
              <p:cNvPicPr/>
              <p:nvPr/>
            </p:nvPicPr>
            <p:blipFill>
              <a:blip r:embed="rId27"/>
              <a:stretch>
                <a:fillRect/>
              </a:stretch>
            </p:blipFill>
            <p:spPr>
              <a:xfrm>
                <a:off x="7077392" y="1951838"/>
                <a:ext cx="11851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9" name="Ink 78">
                <a:extLst>
                  <a:ext uri="{FF2B5EF4-FFF2-40B4-BE49-F238E27FC236}">
                    <a16:creationId xmlns:a16="http://schemas.microsoft.com/office/drawing/2014/main" id="{FC8FE9EE-A604-4F01-A027-4B492BB98370}"/>
                  </a:ext>
                </a:extLst>
              </p14:cNvPr>
              <p14:cNvContentPartPr/>
              <p14:nvPr/>
            </p14:nvContentPartPr>
            <p14:xfrm>
              <a:off x="557792" y="3678038"/>
              <a:ext cx="308880" cy="303840"/>
            </p14:xfrm>
          </p:contentPart>
        </mc:Choice>
        <mc:Fallback>
          <p:pic>
            <p:nvPicPr>
              <p:cNvPr id="79" name="Ink 78">
                <a:extLst>
                  <a:ext uri="{FF2B5EF4-FFF2-40B4-BE49-F238E27FC236}">
                    <a16:creationId xmlns:a16="http://schemas.microsoft.com/office/drawing/2014/main" id="{FC8FE9EE-A604-4F01-A027-4B492BB98370}"/>
                  </a:ext>
                </a:extLst>
              </p:cNvPr>
              <p:cNvPicPr/>
              <p:nvPr/>
            </p:nvPicPr>
            <p:blipFill>
              <a:blip r:embed="rId29"/>
              <a:stretch>
                <a:fillRect/>
              </a:stretch>
            </p:blipFill>
            <p:spPr>
              <a:xfrm>
                <a:off x="548792" y="3669038"/>
                <a:ext cx="3265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5" name="Ink 94">
                <a:extLst>
                  <a:ext uri="{FF2B5EF4-FFF2-40B4-BE49-F238E27FC236}">
                    <a16:creationId xmlns:a16="http://schemas.microsoft.com/office/drawing/2014/main" id="{D9CF0BFF-6C6E-4D09-BB69-83CE98A19670}"/>
                  </a:ext>
                </a:extLst>
              </p14:cNvPr>
              <p14:cNvContentPartPr/>
              <p14:nvPr/>
            </p14:nvContentPartPr>
            <p14:xfrm>
              <a:off x="1077632" y="4711238"/>
              <a:ext cx="398160" cy="284760"/>
            </p14:xfrm>
          </p:contentPart>
        </mc:Choice>
        <mc:Fallback>
          <p:pic>
            <p:nvPicPr>
              <p:cNvPr id="95" name="Ink 94">
                <a:extLst>
                  <a:ext uri="{FF2B5EF4-FFF2-40B4-BE49-F238E27FC236}">
                    <a16:creationId xmlns:a16="http://schemas.microsoft.com/office/drawing/2014/main" id="{D9CF0BFF-6C6E-4D09-BB69-83CE98A19670}"/>
                  </a:ext>
                </a:extLst>
              </p:cNvPr>
              <p:cNvPicPr/>
              <p:nvPr/>
            </p:nvPicPr>
            <p:blipFill>
              <a:blip r:embed="rId31"/>
              <a:stretch>
                <a:fillRect/>
              </a:stretch>
            </p:blipFill>
            <p:spPr>
              <a:xfrm>
                <a:off x="1068632" y="4702598"/>
                <a:ext cx="4158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8" name="Ink 127">
                <a:extLst>
                  <a:ext uri="{FF2B5EF4-FFF2-40B4-BE49-F238E27FC236}">
                    <a16:creationId xmlns:a16="http://schemas.microsoft.com/office/drawing/2014/main" id="{9AB9FFB7-DAFF-4BD5-AFBE-68ABBCE93754}"/>
                  </a:ext>
                </a:extLst>
              </p14:cNvPr>
              <p14:cNvContentPartPr/>
              <p14:nvPr/>
            </p14:nvContentPartPr>
            <p14:xfrm>
              <a:off x="1583432" y="6055118"/>
              <a:ext cx="457200" cy="331200"/>
            </p14:xfrm>
          </p:contentPart>
        </mc:Choice>
        <mc:Fallback>
          <p:pic>
            <p:nvPicPr>
              <p:cNvPr id="128" name="Ink 127">
                <a:extLst>
                  <a:ext uri="{FF2B5EF4-FFF2-40B4-BE49-F238E27FC236}">
                    <a16:creationId xmlns:a16="http://schemas.microsoft.com/office/drawing/2014/main" id="{9AB9FFB7-DAFF-4BD5-AFBE-68ABBCE93754}"/>
                  </a:ext>
                </a:extLst>
              </p:cNvPr>
              <p:cNvPicPr/>
              <p:nvPr/>
            </p:nvPicPr>
            <p:blipFill>
              <a:blip r:embed="rId33"/>
              <a:stretch>
                <a:fillRect/>
              </a:stretch>
            </p:blipFill>
            <p:spPr>
              <a:xfrm>
                <a:off x="1574432" y="6046118"/>
                <a:ext cx="4748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2" name="Ink 131">
                <a:extLst>
                  <a:ext uri="{FF2B5EF4-FFF2-40B4-BE49-F238E27FC236}">
                    <a16:creationId xmlns:a16="http://schemas.microsoft.com/office/drawing/2014/main" id="{0C4CCC99-5CEB-4679-8E0C-E769F0573BFE}"/>
                  </a:ext>
                </a:extLst>
              </p14:cNvPr>
              <p14:cNvContentPartPr/>
              <p14:nvPr/>
            </p14:nvContentPartPr>
            <p14:xfrm>
              <a:off x="8173592" y="4302278"/>
              <a:ext cx="482040" cy="382680"/>
            </p14:xfrm>
          </p:contentPart>
        </mc:Choice>
        <mc:Fallback>
          <p:pic>
            <p:nvPicPr>
              <p:cNvPr id="132" name="Ink 131">
                <a:extLst>
                  <a:ext uri="{FF2B5EF4-FFF2-40B4-BE49-F238E27FC236}">
                    <a16:creationId xmlns:a16="http://schemas.microsoft.com/office/drawing/2014/main" id="{0C4CCC99-5CEB-4679-8E0C-E769F0573BFE}"/>
                  </a:ext>
                </a:extLst>
              </p:cNvPr>
              <p:cNvPicPr/>
              <p:nvPr/>
            </p:nvPicPr>
            <p:blipFill>
              <a:blip r:embed="rId35"/>
              <a:stretch>
                <a:fillRect/>
              </a:stretch>
            </p:blipFill>
            <p:spPr>
              <a:xfrm>
                <a:off x="8164599" y="4293638"/>
                <a:ext cx="499667"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4" name="Ink 133">
                <a:extLst>
                  <a:ext uri="{FF2B5EF4-FFF2-40B4-BE49-F238E27FC236}">
                    <a16:creationId xmlns:a16="http://schemas.microsoft.com/office/drawing/2014/main" id="{14FB5935-8807-41AB-8396-8797C68A72A6}"/>
                  </a:ext>
                </a:extLst>
              </p14:cNvPr>
              <p14:cNvContentPartPr/>
              <p14:nvPr/>
            </p14:nvContentPartPr>
            <p14:xfrm>
              <a:off x="4252472" y="4319558"/>
              <a:ext cx="1053720" cy="342720"/>
            </p14:xfrm>
          </p:contentPart>
        </mc:Choice>
        <mc:Fallback>
          <p:pic>
            <p:nvPicPr>
              <p:cNvPr id="134" name="Ink 133">
                <a:extLst>
                  <a:ext uri="{FF2B5EF4-FFF2-40B4-BE49-F238E27FC236}">
                    <a16:creationId xmlns:a16="http://schemas.microsoft.com/office/drawing/2014/main" id="{14FB5935-8807-41AB-8396-8797C68A72A6}"/>
                  </a:ext>
                </a:extLst>
              </p:cNvPr>
              <p:cNvPicPr/>
              <p:nvPr/>
            </p:nvPicPr>
            <p:blipFill>
              <a:blip r:embed="rId37"/>
              <a:stretch>
                <a:fillRect/>
              </a:stretch>
            </p:blipFill>
            <p:spPr>
              <a:xfrm>
                <a:off x="4243472" y="4310918"/>
                <a:ext cx="107136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5" name="Ink 134">
                <a:extLst>
                  <a:ext uri="{FF2B5EF4-FFF2-40B4-BE49-F238E27FC236}">
                    <a16:creationId xmlns:a16="http://schemas.microsoft.com/office/drawing/2014/main" id="{5A07482D-F317-41DD-AD2E-B35F72D726DD}"/>
                  </a:ext>
                </a:extLst>
              </p14:cNvPr>
              <p14:cNvContentPartPr/>
              <p14:nvPr/>
            </p14:nvContentPartPr>
            <p14:xfrm>
              <a:off x="3060512" y="4426838"/>
              <a:ext cx="772560" cy="298080"/>
            </p14:xfrm>
          </p:contentPart>
        </mc:Choice>
        <mc:Fallback>
          <p:pic>
            <p:nvPicPr>
              <p:cNvPr id="135" name="Ink 134">
                <a:extLst>
                  <a:ext uri="{FF2B5EF4-FFF2-40B4-BE49-F238E27FC236}">
                    <a16:creationId xmlns:a16="http://schemas.microsoft.com/office/drawing/2014/main" id="{5A07482D-F317-41DD-AD2E-B35F72D726DD}"/>
                  </a:ext>
                </a:extLst>
              </p:cNvPr>
              <p:cNvPicPr/>
              <p:nvPr/>
            </p:nvPicPr>
            <p:blipFill>
              <a:blip r:embed="rId39"/>
              <a:stretch>
                <a:fillRect/>
              </a:stretch>
            </p:blipFill>
            <p:spPr>
              <a:xfrm>
                <a:off x="3051512" y="4418198"/>
                <a:ext cx="7902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36" name="Ink 135">
                <a:extLst>
                  <a:ext uri="{FF2B5EF4-FFF2-40B4-BE49-F238E27FC236}">
                    <a16:creationId xmlns:a16="http://schemas.microsoft.com/office/drawing/2014/main" id="{8FE41E0F-6139-4834-B261-FAAFB1D5DB15}"/>
                  </a:ext>
                </a:extLst>
              </p14:cNvPr>
              <p14:cNvContentPartPr/>
              <p14:nvPr/>
            </p14:nvContentPartPr>
            <p14:xfrm>
              <a:off x="2274632" y="4500278"/>
              <a:ext cx="469440" cy="299160"/>
            </p14:xfrm>
          </p:contentPart>
        </mc:Choice>
        <mc:Fallback>
          <p:pic>
            <p:nvPicPr>
              <p:cNvPr id="136" name="Ink 135">
                <a:extLst>
                  <a:ext uri="{FF2B5EF4-FFF2-40B4-BE49-F238E27FC236}">
                    <a16:creationId xmlns:a16="http://schemas.microsoft.com/office/drawing/2014/main" id="{8FE41E0F-6139-4834-B261-FAAFB1D5DB15}"/>
                  </a:ext>
                </a:extLst>
              </p:cNvPr>
              <p:cNvPicPr/>
              <p:nvPr/>
            </p:nvPicPr>
            <p:blipFill>
              <a:blip r:embed="rId41"/>
              <a:stretch>
                <a:fillRect/>
              </a:stretch>
            </p:blipFill>
            <p:spPr>
              <a:xfrm>
                <a:off x="2265992" y="4491278"/>
                <a:ext cx="4870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7" name="Ink 136">
                <a:extLst>
                  <a:ext uri="{FF2B5EF4-FFF2-40B4-BE49-F238E27FC236}">
                    <a16:creationId xmlns:a16="http://schemas.microsoft.com/office/drawing/2014/main" id="{2D026971-D8F6-4F76-99B5-C8D3AE1524AC}"/>
                  </a:ext>
                </a:extLst>
              </p14:cNvPr>
              <p14:cNvContentPartPr/>
              <p14:nvPr/>
            </p14:nvContentPartPr>
            <p14:xfrm>
              <a:off x="6717752" y="3556718"/>
              <a:ext cx="993960" cy="212040"/>
            </p14:xfrm>
          </p:contentPart>
        </mc:Choice>
        <mc:Fallback>
          <p:pic>
            <p:nvPicPr>
              <p:cNvPr id="137" name="Ink 136">
                <a:extLst>
                  <a:ext uri="{FF2B5EF4-FFF2-40B4-BE49-F238E27FC236}">
                    <a16:creationId xmlns:a16="http://schemas.microsoft.com/office/drawing/2014/main" id="{2D026971-D8F6-4F76-99B5-C8D3AE1524AC}"/>
                  </a:ext>
                </a:extLst>
              </p:cNvPr>
              <p:cNvPicPr/>
              <p:nvPr/>
            </p:nvPicPr>
            <p:blipFill>
              <a:blip r:embed="rId43"/>
              <a:stretch>
                <a:fillRect/>
              </a:stretch>
            </p:blipFill>
            <p:spPr>
              <a:xfrm>
                <a:off x="6708752" y="3547718"/>
                <a:ext cx="10116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8" name="Ink 137">
                <a:extLst>
                  <a:ext uri="{FF2B5EF4-FFF2-40B4-BE49-F238E27FC236}">
                    <a16:creationId xmlns:a16="http://schemas.microsoft.com/office/drawing/2014/main" id="{25C97D8C-EB37-494E-A476-61D6CF158D92}"/>
                  </a:ext>
                </a:extLst>
              </p14:cNvPr>
              <p14:cNvContentPartPr/>
              <p14:nvPr/>
            </p14:nvContentPartPr>
            <p14:xfrm>
              <a:off x="5549912" y="3446198"/>
              <a:ext cx="1000800" cy="358200"/>
            </p14:xfrm>
          </p:contentPart>
        </mc:Choice>
        <mc:Fallback>
          <p:pic>
            <p:nvPicPr>
              <p:cNvPr id="138" name="Ink 137">
                <a:extLst>
                  <a:ext uri="{FF2B5EF4-FFF2-40B4-BE49-F238E27FC236}">
                    <a16:creationId xmlns:a16="http://schemas.microsoft.com/office/drawing/2014/main" id="{25C97D8C-EB37-494E-A476-61D6CF158D92}"/>
                  </a:ext>
                </a:extLst>
              </p:cNvPr>
              <p:cNvPicPr/>
              <p:nvPr/>
            </p:nvPicPr>
            <p:blipFill>
              <a:blip r:embed="rId45"/>
              <a:stretch>
                <a:fillRect/>
              </a:stretch>
            </p:blipFill>
            <p:spPr>
              <a:xfrm>
                <a:off x="5540915" y="3437198"/>
                <a:ext cx="1018434"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9" name="Ink 138">
                <a:extLst>
                  <a:ext uri="{FF2B5EF4-FFF2-40B4-BE49-F238E27FC236}">
                    <a16:creationId xmlns:a16="http://schemas.microsoft.com/office/drawing/2014/main" id="{FDACD64A-4E77-4978-90DD-A989AB06EB19}"/>
                  </a:ext>
                </a:extLst>
              </p14:cNvPr>
              <p14:cNvContentPartPr/>
              <p14:nvPr/>
            </p14:nvContentPartPr>
            <p14:xfrm>
              <a:off x="3996152" y="3507398"/>
              <a:ext cx="1156320" cy="360720"/>
            </p14:xfrm>
          </p:contentPart>
        </mc:Choice>
        <mc:Fallback>
          <p:pic>
            <p:nvPicPr>
              <p:cNvPr id="139" name="Ink 138">
                <a:extLst>
                  <a:ext uri="{FF2B5EF4-FFF2-40B4-BE49-F238E27FC236}">
                    <a16:creationId xmlns:a16="http://schemas.microsoft.com/office/drawing/2014/main" id="{FDACD64A-4E77-4978-90DD-A989AB06EB19}"/>
                  </a:ext>
                </a:extLst>
              </p:cNvPr>
              <p:cNvPicPr/>
              <p:nvPr/>
            </p:nvPicPr>
            <p:blipFill>
              <a:blip r:embed="rId47"/>
              <a:stretch>
                <a:fillRect/>
              </a:stretch>
            </p:blipFill>
            <p:spPr>
              <a:xfrm>
                <a:off x="3987152" y="3498398"/>
                <a:ext cx="117396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0" name="Ink 139">
                <a:extLst>
                  <a:ext uri="{FF2B5EF4-FFF2-40B4-BE49-F238E27FC236}">
                    <a16:creationId xmlns:a16="http://schemas.microsoft.com/office/drawing/2014/main" id="{0BC75405-D9B3-4DD1-AC22-DFFDF9BA669B}"/>
                  </a:ext>
                </a:extLst>
              </p14:cNvPr>
              <p14:cNvContentPartPr/>
              <p14:nvPr/>
            </p14:nvContentPartPr>
            <p14:xfrm>
              <a:off x="1808432" y="3518918"/>
              <a:ext cx="1784160" cy="386280"/>
            </p14:xfrm>
          </p:contentPart>
        </mc:Choice>
        <mc:Fallback>
          <p:pic>
            <p:nvPicPr>
              <p:cNvPr id="140" name="Ink 139">
                <a:extLst>
                  <a:ext uri="{FF2B5EF4-FFF2-40B4-BE49-F238E27FC236}">
                    <a16:creationId xmlns:a16="http://schemas.microsoft.com/office/drawing/2014/main" id="{0BC75405-D9B3-4DD1-AC22-DFFDF9BA669B}"/>
                  </a:ext>
                </a:extLst>
              </p:cNvPr>
              <p:cNvPicPr/>
              <p:nvPr/>
            </p:nvPicPr>
            <p:blipFill>
              <a:blip r:embed="rId49"/>
              <a:stretch>
                <a:fillRect/>
              </a:stretch>
            </p:blipFill>
            <p:spPr>
              <a:xfrm>
                <a:off x="1799432" y="3510278"/>
                <a:ext cx="18018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6" name="Ink 145">
                <a:extLst>
                  <a:ext uri="{FF2B5EF4-FFF2-40B4-BE49-F238E27FC236}">
                    <a16:creationId xmlns:a16="http://schemas.microsoft.com/office/drawing/2014/main" id="{D93D65A1-FDA3-46BF-A2FE-C55A05365AFF}"/>
                  </a:ext>
                </a:extLst>
              </p14:cNvPr>
              <p14:cNvContentPartPr/>
              <p14:nvPr/>
            </p14:nvContentPartPr>
            <p14:xfrm>
              <a:off x="4036112" y="6165638"/>
              <a:ext cx="160560" cy="102240"/>
            </p14:xfrm>
          </p:contentPart>
        </mc:Choice>
        <mc:Fallback>
          <p:pic>
            <p:nvPicPr>
              <p:cNvPr id="146" name="Ink 145">
                <a:extLst>
                  <a:ext uri="{FF2B5EF4-FFF2-40B4-BE49-F238E27FC236}">
                    <a16:creationId xmlns:a16="http://schemas.microsoft.com/office/drawing/2014/main" id="{D93D65A1-FDA3-46BF-A2FE-C55A05365AFF}"/>
                  </a:ext>
                </a:extLst>
              </p:cNvPr>
              <p:cNvPicPr/>
              <p:nvPr/>
            </p:nvPicPr>
            <p:blipFill>
              <a:blip r:embed="rId51"/>
              <a:stretch>
                <a:fillRect/>
              </a:stretch>
            </p:blipFill>
            <p:spPr>
              <a:xfrm>
                <a:off x="4027112" y="6156998"/>
                <a:ext cx="1782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7" name="Ink 146">
                <a:extLst>
                  <a:ext uri="{FF2B5EF4-FFF2-40B4-BE49-F238E27FC236}">
                    <a16:creationId xmlns:a16="http://schemas.microsoft.com/office/drawing/2014/main" id="{82CCC5FA-BB5C-41DA-A656-4EF3EE04D994}"/>
                  </a:ext>
                </a:extLst>
              </p14:cNvPr>
              <p14:cNvContentPartPr/>
              <p14:nvPr/>
            </p14:nvContentPartPr>
            <p14:xfrm>
              <a:off x="4526072" y="5964038"/>
              <a:ext cx="529920" cy="433080"/>
            </p14:xfrm>
          </p:contentPart>
        </mc:Choice>
        <mc:Fallback>
          <p:pic>
            <p:nvPicPr>
              <p:cNvPr id="147" name="Ink 146">
                <a:extLst>
                  <a:ext uri="{FF2B5EF4-FFF2-40B4-BE49-F238E27FC236}">
                    <a16:creationId xmlns:a16="http://schemas.microsoft.com/office/drawing/2014/main" id="{82CCC5FA-BB5C-41DA-A656-4EF3EE04D994}"/>
                  </a:ext>
                </a:extLst>
              </p:cNvPr>
              <p:cNvPicPr/>
              <p:nvPr/>
            </p:nvPicPr>
            <p:blipFill>
              <a:blip r:embed="rId53"/>
              <a:stretch>
                <a:fillRect/>
              </a:stretch>
            </p:blipFill>
            <p:spPr>
              <a:xfrm>
                <a:off x="4517432" y="5955038"/>
                <a:ext cx="54756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8" name="Ink 147">
                <a:extLst>
                  <a:ext uri="{FF2B5EF4-FFF2-40B4-BE49-F238E27FC236}">
                    <a16:creationId xmlns:a16="http://schemas.microsoft.com/office/drawing/2014/main" id="{ADC41939-0468-443F-9A96-459E43ED3C59}"/>
                  </a:ext>
                </a:extLst>
              </p14:cNvPr>
              <p14:cNvContentPartPr/>
              <p14:nvPr/>
            </p14:nvContentPartPr>
            <p14:xfrm>
              <a:off x="2735792" y="5965838"/>
              <a:ext cx="970560" cy="477000"/>
            </p14:xfrm>
          </p:contentPart>
        </mc:Choice>
        <mc:Fallback>
          <p:pic>
            <p:nvPicPr>
              <p:cNvPr id="148" name="Ink 147">
                <a:extLst>
                  <a:ext uri="{FF2B5EF4-FFF2-40B4-BE49-F238E27FC236}">
                    <a16:creationId xmlns:a16="http://schemas.microsoft.com/office/drawing/2014/main" id="{ADC41939-0468-443F-9A96-459E43ED3C59}"/>
                  </a:ext>
                </a:extLst>
              </p:cNvPr>
              <p:cNvPicPr/>
              <p:nvPr/>
            </p:nvPicPr>
            <p:blipFill>
              <a:blip r:embed="rId55"/>
              <a:stretch>
                <a:fillRect/>
              </a:stretch>
            </p:blipFill>
            <p:spPr>
              <a:xfrm>
                <a:off x="2727152" y="5956838"/>
                <a:ext cx="98820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9" name="Ink 148">
                <a:extLst>
                  <a:ext uri="{FF2B5EF4-FFF2-40B4-BE49-F238E27FC236}">
                    <a16:creationId xmlns:a16="http://schemas.microsoft.com/office/drawing/2014/main" id="{A9409281-6E70-4FF5-8010-2B8BC310B13F}"/>
                  </a:ext>
                </a:extLst>
              </p14:cNvPr>
              <p14:cNvContentPartPr/>
              <p14:nvPr/>
            </p14:nvContentPartPr>
            <p14:xfrm>
              <a:off x="5656832" y="5706638"/>
              <a:ext cx="38880" cy="834120"/>
            </p14:xfrm>
          </p:contentPart>
        </mc:Choice>
        <mc:Fallback>
          <p:pic>
            <p:nvPicPr>
              <p:cNvPr id="149" name="Ink 148">
                <a:extLst>
                  <a:ext uri="{FF2B5EF4-FFF2-40B4-BE49-F238E27FC236}">
                    <a16:creationId xmlns:a16="http://schemas.microsoft.com/office/drawing/2014/main" id="{A9409281-6E70-4FF5-8010-2B8BC310B13F}"/>
                  </a:ext>
                </a:extLst>
              </p:cNvPr>
              <p:cNvPicPr/>
              <p:nvPr/>
            </p:nvPicPr>
            <p:blipFill>
              <a:blip r:embed="rId57"/>
              <a:stretch>
                <a:fillRect/>
              </a:stretch>
            </p:blipFill>
            <p:spPr>
              <a:xfrm>
                <a:off x="5648192" y="5697638"/>
                <a:ext cx="56520" cy="851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4" name="Ink 153">
                <a:extLst>
                  <a:ext uri="{FF2B5EF4-FFF2-40B4-BE49-F238E27FC236}">
                    <a16:creationId xmlns:a16="http://schemas.microsoft.com/office/drawing/2014/main" id="{B328912D-8BC8-4E1A-8BF6-04198A317902}"/>
                  </a:ext>
                </a:extLst>
              </p14:cNvPr>
              <p14:cNvContentPartPr/>
              <p14:nvPr/>
            </p14:nvContentPartPr>
            <p14:xfrm>
              <a:off x="6343352" y="5973758"/>
              <a:ext cx="810360" cy="467280"/>
            </p14:xfrm>
          </p:contentPart>
        </mc:Choice>
        <mc:Fallback>
          <p:pic>
            <p:nvPicPr>
              <p:cNvPr id="154" name="Ink 153">
                <a:extLst>
                  <a:ext uri="{FF2B5EF4-FFF2-40B4-BE49-F238E27FC236}">
                    <a16:creationId xmlns:a16="http://schemas.microsoft.com/office/drawing/2014/main" id="{B328912D-8BC8-4E1A-8BF6-04198A317902}"/>
                  </a:ext>
                </a:extLst>
              </p:cNvPr>
              <p:cNvPicPr/>
              <p:nvPr/>
            </p:nvPicPr>
            <p:blipFill>
              <a:blip r:embed="rId59"/>
              <a:stretch>
                <a:fillRect/>
              </a:stretch>
            </p:blipFill>
            <p:spPr>
              <a:xfrm>
                <a:off x="6334348" y="5965111"/>
                <a:ext cx="828008" cy="484934"/>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5" name="Ink 154">
                <a:extLst>
                  <a:ext uri="{FF2B5EF4-FFF2-40B4-BE49-F238E27FC236}">
                    <a16:creationId xmlns:a16="http://schemas.microsoft.com/office/drawing/2014/main" id="{37137127-91C7-42DB-93DE-74FF82C07AED}"/>
                  </a:ext>
                </a:extLst>
              </p14:cNvPr>
              <p14:cNvContentPartPr/>
              <p14:nvPr/>
            </p14:nvContentPartPr>
            <p14:xfrm>
              <a:off x="7489952" y="6081398"/>
              <a:ext cx="232200" cy="96840"/>
            </p14:xfrm>
          </p:contentPart>
        </mc:Choice>
        <mc:Fallback>
          <p:pic>
            <p:nvPicPr>
              <p:cNvPr id="155" name="Ink 154">
                <a:extLst>
                  <a:ext uri="{FF2B5EF4-FFF2-40B4-BE49-F238E27FC236}">
                    <a16:creationId xmlns:a16="http://schemas.microsoft.com/office/drawing/2014/main" id="{37137127-91C7-42DB-93DE-74FF82C07AED}"/>
                  </a:ext>
                </a:extLst>
              </p:cNvPr>
              <p:cNvPicPr/>
              <p:nvPr/>
            </p:nvPicPr>
            <p:blipFill>
              <a:blip r:embed="rId61"/>
              <a:stretch>
                <a:fillRect/>
              </a:stretch>
            </p:blipFill>
            <p:spPr>
              <a:xfrm>
                <a:off x="7481312" y="6072758"/>
                <a:ext cx="2498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56" name="Ink 155">
                <a:extLst>
                  <a:ext uri="{FF2B5EF4-FFF2-40B4-BE49-F238E27FC236}">
                    <a16:creationId xmlns:a16="http://schemas.microsoft.com/office/drawing/2014/main" id="{052CB520-2289-45BE-BC2F-6A0D592A9226}"/>
                  </a:ext>
                </a:extLst>
              </p14:cNvPr>
              <p14:cNvContentPartPr/>
              <p14:nvPr/>
            </p14:nvContentPartPr>
            <p14:xfrm>
              <a:off x="8149112" y="5739398"/>
              <a:ext cx="379800" cy="252360"/>
            </p14:xfrm>
          </p:contentPart>
        </mc:Choice>
        <mc:Fallback>
          <p:pic>
            <p:nvPicPr>
              <p:cNvPr id="156" name="Ink 155">
                <a:extLst>
                  <a:ext uri="{FF2B5EF4-FFF2-40B4-BE49-F238E27FC236}">
                    <a16:creationId xmlns:a16="http://schemas.microsoft.com/office/drawing/2014/main" id="{052CB520-2289-45BE-BC2F-6A0D592A9226}"/>
                  </a:ext>
                </a:extLst>
              </p:cNvPr>
              <p:cNvPicPr/>
              <p:nvPr/>
            </p:nvPicPr>
            <p:blipFill>
              <a:blip r:embed="rId63"/>
              <a:stretch>
                <a:fillRect/>
              </a:stretch>
            </p:blipFill>
            <p:spPr>
              <a:xfrm>
                <a:off x="8140472" y="5730398"/>
                <a:ext cx="3974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7" name="Ink 156">
                <a:extLst>
                  <a:ext uri="{FF2B5EF4-FFF2-40B4-BE49-F238E27FC236}">
                    <a16:creationId xmlns:a16="http://schemas.microsoft.com/office/drawing/2014/main" id="{31C176B7-F8C2-4E60-899F-50C65C17B698}"/>
                  </a:ext>
                </a:extLst>
              </p14:cNvPr>
              <p14:cNvContentPartPr/>
              <p14:nvPr/>
            </p14:nvContentPartPr>
            <p14:xfrm>
              <a:off x="7964432" y="6090398"/>
              <a:ext cx="679320" cy="60120"/>
            </p14:xfrm>
          </p:contentPart>
        </mc:Choice>
        <mc:Fallback>
          <p:pic>
            <p:nvPicPr>
              <p:cNvPr id="157" name="Ink 156">
                <a:extLst>
                  <a:ext uri="{FF2B5EF4-FFF2-40B4-BE49-F238E27FC236}">
                    <a16:creationId xmlns:a16="http://schemas.microsoft.com/office/drawing/2014/main" id="{31C176B7-F8C2-4E60-899F-50C65C17B698}"/>
                  </a:ext>
                </a:extLst>
              </p:cNvPr>
              <p:cNvPicPr/>
              <p:nvPr/>
            </p:nvPicPr>
            <p:blipFill>
              <a:blip r:embed="rId65"/>
              <a:stretch>
                <a:fillRect/>
              </a:stretch>
            </p:blipFill>
            <p:spPr>
              <a:xfrm>
                <a:off x="7955792" y="6081398"/>
                <a:ext cx="6969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61" name="Ink 160">
                <a:extLst>
                  <a:ext uri="{FF2B5EF4-FFF2-40B4-BE49-F238E27FC236}">
                    <a16:creationId xmlns:a16="http://schemas.microsoft.com/office/drawing/2014/main" id="{CEC80EA5-9D26-4DB5-B9EE-3715EB8BBDEF}"/>
                  </a:ext>
                </a:extLst>
              </p14:cNvPr>
              <p14:cNvContentPartPr/>
              <p14:nvPr/>
            </p14:nvContentPartPr>
            <p14:xfrm>
              <a:off x="8902952" y="5729678"/>
              <a:ext cx="167760" cy="923760"/>
            </p14:xfrm>
          </p:contentPart>
        </mc:Choice>
        <mc:Fallback>
          <p:pic>
            <p:nvPicPr>
              <p:cNvPr id="161" name="Ink 160">
                <a:extLst>
                  <a:ext uri="{FF2B5EF4-FFF2-40B4-BE49-F238E27FC236}">
                    <a16:creationId xmlns:a16="http://schemas.microsoft.com/office/drawing/2014/main" id="{CEC80EA5-9D26-4DB5-B9EE-3715EB8BBDEF}"/>
                  </a:ext>
                </a:extLst>
              </p:cNvPr>
              <p:cNvPicPr/>
              <p:nvPr/>
            </p:nvPicPr>
            <p:blipFill>
              <a:blip r:embed="rId67"/>
              <a:stretch>
                <a:fillRect/>
              </a:stretch>
            </p:blipFill>
            <p:spPr>
              <a:xfrm>
                <a:off x="8894312" y="5721038"/>
                <a:ext cx="185400" cy="941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62" name="Ink 161">
                <a:extLst>
                  <a:ext uri="{FF2B5EF4-FFF2-40B4-BE49-F238E27FC236}">
                    <a16:creationId xmlns:a16="http://schemas.microsoft.com/office/drawing/2014/main" id="{E5D5BD7C-09AF-4A3E-A217-8B2D4E16B5A3}"/>
                  </a:ext>
                </a:extLst>
              </p14:cNvPr>
              <p14:cNvContentPartPr/>
              <p14:nvPr/>
            </p14:nvContentPartPr>
            <p14:xfrm>
              <a:off x="9485792" y="5636798"/>
              <a:ext cx="204840" cy="259920"/>
            </p14:xfrm>
          </p:contentPart>
        </mc:Choice>
        <mc:Fallback>
          <p:pic>
            <p:nvPicPr>
              <p:cNvPr id="162" name="Ink 161">
                <a:extLst>
                  <a:ext uri="{FF2B5EF4-FFF2-40B4-BE49-F238E27FC236}">
                    <a16:creationId xmlns:a16="http://schemas.microsoft.com/office/drawing/2014/main" id="{E5D5BD7C-09AF-4A3E-A217-8B2D4E16B5A3}"/>
                  </a:ext>
                </a:extLst>
              </p:cNvPr>
              <p:cNvPicPr/>
              <p:nvPr/>
            </p:nvPicPr>
            <p:blipFill>
              <a:blip r:embed="rId69"/>
              <a:stretch>
                <a:fillRect/>
              </a:stretch>
            </p:blipFill>
            <p:spPr>
              <a:xfrm>
                <a:off x="9477152" y="5628158"/>
                <a:ext cx="2224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3" name="Ink 162">
                <a:extLst>
                  <a:ext uri="{FF2B5EF4-FFF2-40B4-BE49-F238E27FC236}">
                    <a16:creationId xmlns:a16="http://schemas.microsoft.com/office/drawing/2014/main" id="{5F58AB43-7D53-4FED-8560-E4451E65215C}"/>
                  </a:ext>
                </a:extLst>
              </p14:cNvPr>
              <p14:cNvContentPartPr/>
              <p14:nvPr/>
            </p14:nvContentPartPr>
            <p14:xfrm>
              <a:off x="9332072" y="6015518"/>
              <a:ext cx="443160" cy="27360"/>
            </p14:xfrm>
          </p:contentPart>
        </mc:Choice>
        <mc:Fallback>
          <p:pic>
            <p:nvPicPr>
              <p:cNvPr id="163" name="Ink 162">
                <a:extLst>
                  <a:ext uri="{FF2B5EF4-FFF2-40B4-BE49-F238E27FC236}">
                    <a16:creationId xmlns:a16="http://schemas.microsoft.com/office/drawing/2014/main" id="{5F58AB43-7D53-4FED-8560-E4451E65215C}"/>
                  </a:ext>
                </a:extLst>
              </p:cNvPr>
              <p:cNvPicPr/>
              <p:nvPr/>
            </p:nvPicPr>
            <p:blipFill>
              <a:blip r:embed="rId71"/>
              <a:stretch>
                <a:fillRect/>
              </a:stretch>
            </p:blipFill>
            <p:spPr>
              <a:xfrm>
                <a:off x="9323072" y="6006878"/>
                <a:ext cx="460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67" name="Ink 166">
                <a:extLst>
                  <a:ext uri="{FF2B5EF4-FFF2-40B4-BE49-F238E27FC236}">
                    <a16:creationId xmlns:a16="http://schemas.microsoft.com/office/drawing/2014/main" id="{A6EE7CC6-532D-4509-B9BB-D382721053F3}"/>
                  </a:ext>
                </a:extLst>
              </p14:cNvPr>
              <p14:cNvContentPartPr/>
              <p14:nvPr/>
            </p14:nvContentPartPr>
            <p14:xfrm>
              <a:off x="10093112" y="6471998"/>
              <a:ext cx="24840" cy="28080"/>
            </p14:xfrm>
          </p:contentPart>
        </mc:Choice>
        <mc:Fallback>
          <p:pic>
            <p:nvPicPr>
              <p:cNvPr id="167" name="Ink 166">
                <a:extLst>
                  <a:ext uri="{FF2B5EF4-FFF2-40B4-BE49-F238E27FC236}">
                    <a16:creationId xmlns:a16="http://schemas.microsoft.com/office/drawing/2014/main" id="{A6EE7CC6-532D-4509-B9BB-D382721053F3}"/>
                  </a:ext>
                </a:extLst>
              </p:cNvPr>
              <p:cNvPicPr/>
              <p:nvPr/>
            </p:nvPicPr>
            <p:blipFill>
              <a:blip r:embed="rId73"/>
              <a:stretch>
                <a:fillRect/>
              </a:stretch>
            </p:blipFill>
            <p:spPr>
              <a:xfrm>
                <a:off x="10084472" y="6462998"/>
                <a:ext cx="424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68" name="Ink 167">
                <a:extLst>
                  <a:ext uri="{FF2B5EF4-FFF2-40B4-BE49-F238E27FC236}">
                    <a16:creationId xmlns:a16="http://schemas.microsoft.com/office/drawing/2014/main" id="{C26DA4A6-4EB4-4AF9-BF8F-3685E762886B}"/>
                  </a:ext>
                </a:extLst>
              </p14:cNvPr>
              <p14:cNvContentPartPr/>
              <p14:nvPr/>
            </p14:nvContentPartPr>
            <p14:xfrm>
              <a:off x="9238832" y="6129278"/>
              <a:ext cx="704520" cy="410760"/>
            </p14:xfrm>
          </p:contentPart>
        </mc:Choice>
        <mc:Fallback>
          <p:pic>
            <p:nvPicPr>
              <p:cNvPr id="168" name="Ink 167">
                <a:extLst>
                  <a:ext uri="{FF2B5EF4-FFF2-40B4-BE49-F238E27FC236}">
                    <a16:creationId xmlns:a16="http://schemas.microsoft.com/office/drawing/2014/main" id="{C26DA4A6-4EB4-4AF9-BF8F-3685E762886B}"/>
                  </a:ext>
                </a:extLst>
              </p:cNvPr>
              <p:cNvPicPr/>
              <p:nvPr/>
            </p:nvPicPr>
            <p:blipFill>
              <a:blip r:embed="rId75"/>
              <a:stretch>
                <a:fillRect/>
              </a:stretch>
            </p:blipFill>
            <p:spPr>
              <a:xfrm>
                <a:off x="9230192" y="6120638"/>
                <a:ext cx="7221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69" name="Ink 168">
                <a:extLst>
                  <a:ext uri="{FF2B5EF4-FFF2-40B4-BE49-F238E27FC236}">
                    <a16:creationId xmlns:a16="http://schemas.microsoft.com/office/drawing/2014/main" id="{983B4C3E-F9D1-4213-8116-1BE8EA3E6050}"/>
                  </a:ext>
                </a:extLst>
              </p14:cNvPr>
              <p14:cNvContentPartPr/>
              <p14:nvPr/>
            </p14:nvContentPartPr>
            <p14:xfrm>
              <a:off x="7971632" y="6225038"/>
              <a:ext cx="716400" cy="463680"/>
            </p14:xfrm>
          </p:contentPart>
        </mc:Choice>
        <mc:Fallback>
          <p:pic>
            <p:nvPicPr>
              <p:cNvPr id="169" name="Ink 168">
                <a:extLst>
                  <a:ext uri="{FF2B5EF4-FFF2-40B4-BE49-F238E27FC236}">
                    <a16:creationId xmlns:a16="http://schemas.microsoft.com/office/drawing/2014/main" id="{983B4C3E-F9D1-4213-8116-1BE8EA3E6050}"/>
                  </a:ext>
                </a:extLst>
              </p:cNvPr>
              <p:cNvPicPr/>
              <p:nvPr/>
            </p:nvPicPr>
            <p:blipFill>
              <a:blip r:embed="rId77"/>
              <a:stretch>
                <a:fillRect/>
              </a:stretch>
            </p:blipFill>
            <p:spPr>
              <a:xfrm>
                <a:off x="7962637" y="6216391"/>
                <a:ext cx="734031" cy="481334"/>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70" name="Ink 169">
                <a:extLst>
                  <a:ext uri="{FF2B5EF4-FFF2-40B4-BE49-F238E27FC236}">
                    <a16:creationId xmlns:a16="http://schemas.microsoft.com/office/drawing/2014/main" id="{1B0DF37E-28D4-43F5-AEBC-D5D493851E2C}"/>
                  </a:ext>
                </a:extLst>
              </p14:cNvPr>
              <p14:cNvContentPartPr/>
              <p14:nvPr/>
            </p14:nvContentPartPr>
            <p14:xfrm>
              <a:off x="1998152" y="3734558"/>
              <a:ext cx="360" cy="360"/>
            </p14:xfrm>
          </p:contentPart>
        </mc:Choice>
        <mc:Fallback>
          <p:pic>
            <p:nvPicPr>
              <p:cNvPr id="170" name="Ink 169">
                <a:extLst>
                  <a:ext uri="{FF2B5EF4-FFF2-40B4-BE49-F238E27FC236}">
                    <a16:creationId xmlns:a16="http://schemas.microsoft.com/office/drawing/2014/main" id="{1B0DF37E-28D4-43F5-AEBC-D5D493851E2C}"/>
                  </a:ext>
                </a:extLst>
              </p:cNvPr>
              <p:cNvPicPr/>
              <p:nvPr/>
            </p:nvPicPr>
            <p:blipFill>
              <a:blip r:embed="rId79"/>
              <a:stretch>
                <a:fillRect/>
              </a:stretch>
            </p:blipFill>
            <p:spPr>
              <a:xfrm>
                <a:off x="1944512" y="3626558"/>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71" name="Ink 170">
                <a:extLst>
                  <a:ext uri="{FF2B5EF4-FFF2-40B4-BE49-F238E27FC236}">
                    <a16:creationId xmlns:a16="http://schemas.microsoft.com/office/drawing/2014/main" id="{6B558962-44F5-480E-8478-81E45E83D5AA}"/>
                  </a:ext>
                </a:extLst>
              </p14:cNvPr>
              <p14:cNvContentPartPr/>
              <p14:nvPr/>
            </p14:nvContentPartPr>
            <p14:xfrm>
              <a:off x="1816712" y="3520358"/>
              <a:ext cx="1674360" cy="401760"/>
            </p14:xfrm>
          </p:contentPart>
        </mc:Choice>
        <mc:Fallback>
          <p:pic>
            <p:nvPicPr>
              <p:cNvPr id="171" name="Ink 170">
                <a:extLst>
                  <a:ext uri="{FF2B5EF4-FFF2-40B4-BE49-F238E27FC236}">
                    <a16:creationId xmlns:a16="http://schemas.microsoft.com/office/drawing/2014/main" id="{6B558962-44F5-480E-8478-81E45E83D5AA}"/>
                  </a:ext>
                </a:extLst>
              </p:cNvPr>
              <p:cNvPicPr/>
              <p:nvPr/>
            </p:nvPicPr>
            <p:blipFill>
              <a:blip r:embed="rId81"/>
              <a:stretch>
                <a:fillRect/>
              </a:stretch>
            </p:blipFill>
            <p:spPr>
              <a:xfrm>
                <a:off x="1763072" y="3412358"/>
                <a:ext cx="178200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72" name="Ink 171">
                <a:extLst>
                  <a:ext uri="{FF2B5EF4-FFF2-40B4-BE49-F238E27FC236}">
                    <a16:creationId xmlns:a16="http://schemas.microsoft.com/office/drawing/2014/main" id="{AB568CA3-0A4C-4CF9-9E53-D3543731A74D}"/>
                  </a:ext>
                </a:extLst>
              </p14:cNvPr>
              <p14:cNvContentPartPr/>
              <p14:nvPr/>
            </p14:nvContentPartPr>
            <p14:xfrm>
              <a:off x="4136912" y="3510638"/>
              <a:ext cx="1039680" cy="350640"/>
            </p14:xfrm>
          </p:contentPart>
        </mc:Choice>
        <mc:Fallback>
          <p:pic>
            <p:nvPicPr>
              <p:cNvPr id="172" name="Ink 171">
                <a:extLst>
                  <a:ext uri="{FF2B5EF4-FFF2-40B4-BE49-F238E27FC236}">
                    <a16:creationId xmlns:a16="http://schemas.microsoft.com/office/drawing/2014/main" id="{AB568CA3-0A4C-4CF9-9E53-D3543731A74D}"/>
                  </a:ext>
                </a:extLst>
              </p:cNvPr>
              <p:cNvPicPr/>
              <p:nvPr/>
            </p:nvPicPr>
            <p:blipFill>
              <a:blip r:embed="rId83"/>
              <a:stretch>
                <a:fillRect/>
              </a:stretch>
            </p:blipFill>
            <p:spPr>
              <a:xfrm>
                <a:off x="4083272" y="3402998"/>
                <a:ext cx="1147320" cy="566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73" name="Ink 172">
                <a:extLst>
                  <a:ext uri="{FF2B5EF4-FFF2-40B4-BE49-F238E27FC236}">
                    <a16:creationId xmlns:a16="http://schemas.microsoft.com/office/drawing/2014/main" id="{4FE57DEF-9C85-4FBE-AEAA-55E8FF8498E8}"/>
                  </a:ext>
                </a:extLst>
              </p14:cNvPr>
              <p14:cNvContentPartPr/>
              <p14:nvPr/>
            </p14:nvContentPartPr>
            <p14:xfrm>
              <a:off x="5620472" y="3472118"/>
              <a:ext cx="2427480" cy="290520"/>
            </p14:xfrm>
          </p:contentPart>
        </mc:Choice>
        <mc:Fallback>
          <p:pic>
            <p:nvPicPr>
              <p:cNvPr id="173" name="Ink 172">
                <a:extLst>
                  <a:ext uri="{FF2B5EF4-FFF2-40B4-BE49-F238E27FC236}">
                    <a16:creationId xmlns:a16="http://schemas.microsoft.com/office/drawing/2014/main" id="{4FE57DEF-9C85-4FBE-AEAA-55E8FF8498E8}"/>
                  </a:ext>
                </a:extLst>
              </p:cNvPr>
              <p:cNvPicPr/>
              <p:nvPr/>
            </p:nvPicPr>
            <p:blipFill>
              <a:blip r:embed="rId85"/>
              <a:stretch>
                <a:fillRect/>
              </a:stretch>
            </p:blipFill>
            <p:spPr>
              <a:xfrm>
                <a:off x="5566832" y="3364478"/>
                <a:ext cx="2535120" cy="506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85" name="Ink 184">
                <a:extLst>
                  <a:ext uri="{FF2B5EF4-FFF2-40B4-BE49-F238E27FC236}">
                    <a16:creationId xmlns:a16="http://schemas.microsoft.com/office/drawing/2014/main" id="{4E2A4A95-B4F3-440B-94F1-50F2B216A569}"/>
                  </a:ext>
                </a:extLst>
              </p14:cNvPr>
              <p14:cNvContentPartPr/>
              <p14:nvPr/>
            </p14:nvContentPartPr>
            <p14:xfrm>
              <a:off x="4388552" y="4818158"/>
              <a:ext cx="606960" cy="9360"/>
            </p14:xfrm>
          </p:contentPart>
        </mc:Choice>
        <mc:Fallback>
          <p:pic>
            <p:nvPicPr>
              <p:cNvPr id="185" name="Ink 184">
                <a:extLst>
                  <a:ext uri="{FF2B5EF4-FFF2-40B4-BE49-F238E27FC236}">
                    <a16:creationId xmlns:a16="http://schemas.microsoft.com/office/drawing/2014/main" id="{4E2A4A95-B4F3-440B-94F1-50F2B216A569}"/>
                  </a:ext>
                </a:extLst>
              </p:cNvPr>
              <p:cNvPicPr/>
              <p:nvPr/>
            </p:nvPicPr>
            <p:blipFill>
              <a:blip r:embed="rId87"/>
              <a:stretch>
                <a:fillRect/>
              </a:stretch>
            </p:blipFill>
            <p:spPr>
              <a:xfrm>
                <a:off x="4379552" y="4809158"/>
                <a:ext cx="6246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90" name="Ink 189">
                <a:extLst>
                  <a:ext uri="{FF2B5EF4-FFF2-40B4-BE49-F238E27FC236}">
                    <a16:creationId xmlns:a16="http://schemas.microsoft.com/office/drawing/2014/main" id="{11A4511D-CB5F-4B04-8C38-5082ED7A9898}"/>
                  </a:ext>
                </a:extLst>
              </p14:cNvPr>
              <p14:cNvContentPartPr/>
              <p14:nvPr/>
            </p14:nvContentPartPr>
            <p14:xfrm>
              <a:off x="2198672" y="5079878"/>
              <a:ext cx="1922400" cy="449640"/>
            </p14:xfrm>
          </p:contentPart>
        </mc:Choice>
        <mc:Fallback>
          <p:pic>
            <p:nvPicPr>
              <p:cNvPr id="190" name="Ink 189">
                <a:extLst>
                  <a:ext uri="{FF2B5EF4-FFF2-40B4-BE49-F238E27FC236}">
                    <a16:creationId xmlns:a16="http://schemas.microsoft.com/office/drawing/2014/main" id="{11A4511D-CB5F-4B04-8C38-5082ED7A9898}"/>
                  </a:ext>
                </a:extLst>
              </p:cNvPr>
              <p:cNvPicPr/>
              <p:nvPr/>
            </p:nvPicPr>
            <p:blipFill>
              <a:blip r:embed="rId89"/>
              <a:stretch>
                <a:fillRect/>
              </a:stretch>
            </p:blipFill>
            <p:spPr>
              <a:xfrm>
                <a:off x="2190032" y="5070878"/>
                <a:ext cx="194004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91" name="Ink 190">
                <a:extLst>
                  <a:ext uri="{FF2B5EF4-FFF2-40B4-BE49-F238E27FC236}">
                    <a16:creationId xmlns:a16="http://schemas.microsoft.com/office/drawing/2014/main" id="{8B2120FA-A177-444E-9520-8A339546E2B1}"/>
                  </a:ext>
                </a:extLst>
              </p14:cNvPr>
              <p14:cNvContentPartPr/>
              <p14:nvPr/>
            </p14:nvContentPartPr>
            <p14:xfrm>
              <a:off x="8921672" y="4214078"/>
              <a:ext cx="3003840" cy="1293840"/>
            </p14:xfrm>
          </p:contentPart>
        </mc:Choice>
        <mc:Fallback>
          <p:pic>
            <p:nvPicPr>
              <p:cNvPr id="191" name="Ink 190">
                <a:extLst>
                  <a:ext uri="{FF2B5EF4-FFF2-40B4-BE49-F238E27FC236}">
                    <a16:creationId xmlns:a16="http://schemas.microsoft.com/office/drawing/2014/main" id="{8B2120FA-A177-444E-9520-8A339546E2B1}"/>
                  </a:ext>
                </a:extLst>
              </p:cNvPr>
              <p:cNvPicPr/>
              <p:nvPr/>
            </p:nvPicPr>
            <p:blipFill>
              <a:blip r:embed="rId91"/>
              <a:stretch>
                <a:fillRect/>
              </a:stretch>
            </p:blipFill>
            <p:spPr>
              <a:xfrm>
                <a:off x="8912672" y="4205436"/>
                <a:ext cx="3021480" cy="1311485"/>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92" name="Ink 191">
                <a:extLst>
                  <a:ext uri="{FF2B5EF4-FFF2-40B4-BE49-F238E27FC236}">
                    <a16:creationId xmlns:a16="http://schemas.microsoft.com/office/drawing/2014/main" id="{674B1B32-3991-4265-9153-62BF78783D20}"/>
                  </a:ext>
                </a:extLst>
              </p14:cNvPr>
              <p14:cNvContentPartPr/>
              <p14:nvPr/>
            </p14:nvContentPartPr>
            <p14:xfrm>
              <a:off x="5587352" y="4309478"/>
              <a:ext cx="2255760" cy="487800"/>
            </p14:xfrm>
          </p:contentPart>
        </mc:Choice>
        <mc:Fallback>
          <p:pic>
            <p:nvPicPr>
              <p:cNvPr id="192" name="Ink 191">
                <a:extLst>
                  <a:ext uri="{FF2B5EF4-FFF2-40B4-BE49-F238E27FC236}">
                    <a16:creationId xmlns:a16="http://schemas.microsoft.com/office/drawing/2014/main" id="{674B1B32-3991-4265-9153-62BF78783D20}"/>
                  </a:ext>
                </a:extLst>
              </p:cNvPr>
              <p:cNvPicPr/>
              <p:nvPr/>
            </p:nvPicPr>
            <p:blipFill>
              <a:blip r:embed="rId93"/>
              <a:stretch>
                <a:fillRect/>
              </a:stretch>
            </p:blipFill>
            <p:spPr>
              <a:xfrm>
                <a:off x="5578353" y="4300838"/>
                <a:ext cx="2273397"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6" name="Ink 195">
                <a:extLst>
                  <a:ext uri="{FF2B5EF4-FFF2-40B4-BE49-F238E27FC236}">
                    <a16:creationId xmlns:a16="http://schemas.microsoft.com/office/drawing/2014/main" id="{91FD1728-C270-4884-9586-AF796C7C0675}"/>
                  </a:ext>
                </a:extLst>
              </p14:cNvPr>
              <p14:cNvContentPartPr/>
              <p14:nvPr/>
            </p14:nvContentPartPr>
            <p14:xfrm>
              <a:off x="4447592" y="4967558"/>
              <a:ext cx="569160" cy="352440"/>
            </p14:xfrm>
          </p:contentPart>
        </mc:Choice>
        <mc:Fallback>
          <p:pic>
            <p:nvPicPr>
              <p:cNvPr id="196" name="Ink 195">
                <a:extLst>
                  <a:ext uri="{FF2B5EF4-FFF2-40B4-BE49-F238E27FC236}">
                    <a16:creationId xmlns:a16="http://schemas.microsoft.com/office/drawing/2014/main" id="{91FD1728-C270-4884-9586-AF796C7C0675}"/>
                  </a:ext>
                </a:extLst>
              </p:cNvPr>
              <p:cNvPicPr/>
              <p:nvPr/>
            </p:nvPicPr>
            <p:blipFill>
              <a:blip r:embed="rId95"/>
              <a:stretch>
                <a:fillRect/>
              </a:stretch>
            </p:blipFill>
            <p:spPr>
              <a:xfrm>
                <a:off x="4438947" y="4958909"/>
                <a:ext cx="586811" cy="370098"/>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99" name="Ink 198">
                <a:extLst>
                  <a:ext uri="{FF2B5EF4-FFF2-40B4-BE49-F238E27FC236}">
                    <a16:creationId xmlns:a16="http://schemas.microsoft.com/office/drawing/2014/main" id="{F4EF5CDE-D9CB-43DA-AF02-E513E40B01DC}"/>
                  </a:ext>
                </a:extLst>
              </p14:cNvPr>
              <p14:cNvContentPartPr/>
              <p14:nvPr/>
            </p14:nvContentPartPr>
            <p14:xfrm>
              <a:off x="4609952" y="5388758"/>
              <a:ext cx="169200" cy="122400"/>
            </p14:xfrm>
          </p:contentPart>
        </mc:Choice>
        <mc:Fallback>
          <p:pic>
            <p:nvPicPr>
              <p:cNvPr id="199" name="Ink 198">
                <a:extLst>
                  <a:ext uri="{FF2B5EF4-FFF2-40B4-BE49-F238E27FC236}">
                    <a16:creationId xmlns:a16="http://schemas.microsoft.com/office/drawing/2014/main" id="{F4EF5CDE-D9CB-43DA-AF02-E513E40B01DC}"/>
                  </a:ext>
                </a:extLst>
              </p:cNvPr>
              <p:cNvPicPr/>
              <p:nvPr/>
            </p:nvPicPr>
            <p:blipFill>
              <a:blip r:embed="rId97"/>
              <a:stretch>
                <a:fillRect/>
              </a:stretch>
            </p:blipFill>
            <p:spPr>
              <a:xfrm>
                <a:off x="4600952" y="5380118"/>
                <a:ext cx="1868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0" name="Ink 199">
                <a:extLst>
                  <a:ext uri="{FF2B5EF4-FFF2-40B4-BE49-F238E27FC236}">
                    <a16:creationId xmlns:a16="http://schemas.microsoft.com/office/drawing/2014/main" id="{4F604B4F-0A96-4F94-810C-E988B117DBF5}"/>
                  </a:ext>
                </a:extLst>
              </p14:cNvPr>
              <p14:cNvContentPartPr/>
              <p14:nvPr/>
            </p14:nvContentPartPr>
            <p14:xfrm>
              <a:off x="2645072" y="6028838"/>
              <a:ext cx="1047240" cy="308520"/>
            </p14:xfrm>
          </p:contentPart>
        </mc:Choice>
        <mc:Fallback>
          <p:pic>
            <p:nvPicPr>
              <p:cNvPr id="200" name="Ink 199">
                <a:extLst>
                  <a:ext uri="{FF2B5EF4-FFF2-40B4-BE49-F238E27FC236}">
                    <a16:creationId xmlns:a16="http://schemas.microsoft.com/office/drawing/2014/main" id="{4F604B4F-0A96-4F94-810C-E988B117DBF5}"/>
                  </a:ext>
                </a:extLst>
              </p:cNvPr>
              <p:cNvPicPr/>
              <p:nvPr/>
            </p:nvPicPr>
            <p:blipFill>
              <a:blip r:embed="rId99"/>
              <a:stretch>
                <a:fillRect/>
              </a:stretch>
            </p:blipFill>
            <p:spPr>
              <a:xfrm>
                <a:off x="2591072" y="5920838"/>
                <a:ext cx="115488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1" name="Ink 200">
                <a:extLst>
                  <a:ext uri="{FF2B5EF4-FFF2-40B4-BE49-F238E27FC236}">
                    <a16:creationId xmlns:a16="http://schemas.microsoft.com/office/drawing/2014/main" id="{21765B7F-1AF2-4389-A8E4-9421E3AE4C0C}"/>
                  </a:ext>
                </a:extLst>
              </p14:cNvPr>
              <p14:cNvContentPartPr/>
              <p14:nvPr/>
            </p14:nvContentPartPr>
            <p14:xfrm>
              <a:off x="4485392" y="5928038"/>
              <a:ext cx="619200" cy="370800"/>
            </p14:xfrm>
          </p:contentPart>
        </mc:Choice>
        <mc:Fallback>
          <p:pic>
            <p:nvPicPr>
              <p:cNvPr id="201" name="Ink 200">
                <a:extLst>
                  <a:ext uri="{FF2B5EF4-FFF2-40B4-BE49-F238E27FC236}">
                    <a16:creationId xmlns:a16="http://schemas.microsoft.com/office/drawing/2014/main" id="{21765B7F-1AF2-4389-A8E4-9421E3AE4C0C}"/>
                  </a:ext>
                </a:extLst>
              </p:cNvPr>
              <p:cNvPicPr/>
              <p:nvPr/>
            </p:nvPicPr>
            <p:blipFill>
              <a:blip r:embed="rId101"/>
              <a:stretch>
                <a:fillRect/>
              </a:stretch>
            </p:blipFill>
            <p:spPr>
              <a:xfrm>
                <a:off x="4431752" y="5820038"/>
                <a:ext cx="726840" cy="586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02" name="Ink 201">
                <a:extLst>
                  <a:ext uri="{FF2B5EF4-FFF2-40B4-BE49-F238E27FC236}">
                    <a16:creationId xmlns:a16="http://schemas.microsoft.com/office/drawing/2014/main" id="{0835C2E8-697C-48C2-9E73-F022AE6B4AE7}"/>
                  </a:ext>
                </a:extLst>
              </p14:cNvPr>
              <p14:cNvContentPartPr/>
              <p14:nvPr/>
            </p14:nvContentPartPr>
            <p14:xfrm>
              <a:off x="6308432" y="5928758"/>
              <a:ext cx="794880" cy="385920"/>
            </p14:xfrm>
          </p:contentPart>
        </mc:Choice>
        <mc:Fallback>
          <p:pic>
            <p:nvPicPr>
              <p:cNvPr id="202" name="Ink 201">
                <a:extLst>
                  <a:ext uri="{FF2B5EF4-FFF2-40B4-BE49-F238E27FC236}">
                    <a16:creationId xmlns:a16="http://schemas.microsoft.com/office/drawing/2014/main" id="{0835C2E8-697C-48C2-9E73-F022AE6B4AE7}"/>
                  </a:ext>
                </a:extLst>
              </p:cNvPr>
              <p:cNvPicPr/>
              <p:nvPr/>
            </p:nvPicPr>
            <p:blipFill>
              <a:blip r:embed="rId103"/>
              <a:stretch>
                <a:fillRect/>
              </a:stretch>
            </p:blipFill>
            <p:spPr>
              <a:xfrm>
                <a:off x="6254792" y="5820758"/>
                <a:ext cx="902520" cy="601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03" name="Ink 202">
                <a:extLst>
                  <a:ext uri="{FF2B5EF4-FFF2-40B4-BE49-F238E27FC236}">
                    <a16:creationId xmlns:a16="http://schemas.microsoft.com/office/drawing/2014/main" id="{F6B9EB1E-08CA-40F8-A668-BB8781225D0D}"/>
                  </a:ext>
                </a:extLst>
              </p14:cNvPr>
              <p14:cNvContentPartPr/>
              <p14:nvPr/>
            </p14:nvContentPartPr>
            <p14:xfrm>
              <a:off x="7988552" y="5766398"/>
              <a:ext cx="686160" cy="184320"/>
            </p14:xfrm>
          </p:contentPart>
        </mc:Choice>
        <mc:Fallback>
          <p:pic>
            <p:nvPicPr>
              <p:cNvPr id="203" name="Ink 202">
                <a:extLst>
                  <a:ext uri="{FF2B5EF4-FFF2-40B4-BE49-F238E27FC236}">
                    <a16:creationId xmlns:a16="http://schemas.microsoft.com/office/drawing/2014/main" id="{F6B9EB1E-08CA-40F8-A668-BB8781225D0D}"/>
                  </a:ext>
                </a:extLst>
              </p:cNvPr>
              <p:cNvPicPr/>
              <p:nvPr/>
            </p:nvPicPr>
            <p:blipFill>
              <a:blip r:embed="rId105"/>
              <a:stretch>
                <a:fillRect/>
              </a:stretch>
            </p:blipFill>
            <p:spPr>
              <a:xfrm>
                <a:off x="7934912" y="5658758"/>
                <a:ext cx="79380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04" name="Ink 203">
                <a:extLst>
                  <a:ext uri="{FF2B5EF4-FFF2-40B4-BE49-F238E27FC236}">
                    <a16:creationId xmlns:a16="http://schemas.microsoft.com/office/drawing/2014/main" id="{F4F83279-FE92-49FA-BA39-53F132CFCD8B}"/>
                  </a:ext>
                </a:extLst>
              </p14:cNvPr>
              <p14:cNvContentPartPr/>
              <p14:nvPr/>
            </p14:nvContentPartPr>
            <p14:xfrm>
              <a:off x="8039312" y="6335558"/>
              <a:ext cx="674640" cy="297720"/>
            </p14:xfrm>
          </p:contentPart>
        </mc:Choice>
        <mc:Fallback>
          <p:pic>
            <p:nvPicPr>
              <p:cNvPr id="204" name="Ink 203">
                <a:extLst>
                  <a:ext uri="{FF2B5EF4-FFF2-40B4-BE49-F238E27FC236}">
                    <a16:creationId xmlns:a16="http://schemas.microsoft.com/office/drawing/2014/main" id="{F4F83279-FE92-49FA-BA39-53F132CFCD8B}"/>
                  </a:ext>
                </a:extLst>
              </p:cNvPr>
              <p:cNvPicPr/>
              <p:nvPr/>
            </p:nvPicPr>
            <p:blipFill>
              <a:blip r:embed="rId107"/>
              <a:stretch>
                <a:fillRect/>
              </a:stretch>
            </p:blipFill>
            <p:spPr>
              <a:xfrm>
                <a:off x="7985672" y="6227918"/>
                <a:ext cx="78228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05" name="Ink 204">
                <a:extLst>
                  <a:ext uri="{FF2B5EF4-FFF2-40B4-BE49-F238E27FC236}">
                    <a16:creationId xmlns:a16="http://schemas.microsoft.com/office/drawing/2014/main" id="{1E9E4E8D-529E-48DE-97C4-8B5A95D48ECF}"/>
                  </a:ext>
                </a:extLst>
              </p14:cNvPr>
              <p14:cNvContentPartPr/>
              <p14:nvPr/>
            </p14:nvContentPartPr>
            <p14:xfrm>
              <a:off x="9469232" y="5852438"/>
              <a:ext cx="453600" cy="248400"/>
            </p14:xfrm>
          </p:contentPart>
        </mc:Choice>
        <mc:Fallback>
          <p:pic>
            <p:nvPicPr>
              <p:cNvPr id="205" name="Ink 204">
                <a:extLst>
                  <a:ext uri="{FF2B5EF4-FFF2-40B4-BE49-F238E27FC236}">
                    <a16:creationId xmlns:a16="http://schemas.microsoft.com/office/drawing/2014/main" id="{1E9E4E8D-529E-48DE-97C4-8B5A95D48ECF}"/>
                  </a:ext>
                </a:extLst>
              </p:cNvPr>
              <p:cNvPicPr/>
              <p:nvPr/>
            </p:nvPicPr>
            <p:blipFill>
              <a:blip r:embed="rId109"/>
              <a:stretch>
                <a:fillRect/>
              </a:stretch>
            </p:blipFill>
            <p:spPr>
              <a:xfrm>
                <a:off x="9415592" y="5744438"/>
                <a:ext cx="56124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06" name="Ink 205">
                <a:extLst>
                  <a:ext uri="{FF2B5EF4-FFF2-40B4-BE49-F238E27FC236}">
                    <a16:creationId xmlns:a16="http://schemas.microsoft.com/office/drawing/2014/main" id="{BEDE37B0-BA50-4487-ADBA-54F303477FF0}"/>
                  </a:ext>
                </a:extLst>
              </p14:cNvPr>
              <p14:cNvContentPartPr/>
              <p14:nvPr/>
            </p14:nvContentPartPr>
            <p14:xfrm>
              <a:off x="9424592" y="6410798"/>
              <a:ext cx="602280" cy="189720"/>
            </p14:xfrm>
          </p:contentPart>
        </mc:Choice>
        <mc:Fallback>
          <p:pic>
            <p:nvPicPr>
              <p:cNvPr id="206" name="Ink 205">
                <a:extLst>
                  <a:ext uri="{FF2B5EF4-FFF2-40B4-BE49-F238E27FC236}">
                    <a16:creationId xmlns:a16="http://schemas.microsoft.com/office/drawing/2014/main" id="{BEDE37B0-BA50-4487-ADBA-54F303477FF0}"/>
                  </a:ext>
                </a:extLst>
              </p:cNvPr>
              <p:cNvPicPr/>
              <p:nvPr/>
            </p:nvPicPr>
            <p:blipFill>
              <a:blip r:embed="rId111"/>
              <a:stretch>
                <a:fillRect/>
              </a:stretch>
            </p:blipFill>
            <p:spPr>
              <a:xfrm>
                <a:off x="9370952" y="6302798"/>
                <a:ext cx="709920" cy="405360"/>
              </a:xfrm>
              <a:prstGeom prst="rect">
                <a:avLst/>
              </a:prstGeom>
            </p:spPr>
          </p:pic>
        </mc:Fallback>
      </mc:AlternateContent>
    </p:spTree>
    <p:extLst>
      <p:ext uri="{BB962C8B-B14F-4D97-AF65-F5344CB8AC3E}">
        <p14:creationId xmlns:p14="http://schemas.microsoft.com/office/powerpoint/2010/main" val="243979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04" name="Ink 203">
                <a:extLst>
                  <a:ext uri="{FF2B5EF4-FFF2-40B4-BE49-F238E27FC236}">
                    <a16:creationId xmlns:a16="http://schemas.microsoft.com/office/drawing/2014/main" id="{CD4A3E9D-1CBD-4686-B0D6-03C9E33FBF78}"/>
                  </a:ext>
                </a:extLst>
              </p14:cNvPr>
              <p14:cNvContentPartPr/>
              <p14:nvPr/>
            </p14:nvContentPartPr>
            <p14:xfrm>
              <a:off x="1905632" y="5997518"/>
              <a:ext cx="4600440" cy="723240"/>
            </p14:xfrm>
          </p:contentPart>
        </mc:Choice>
        <mc:Fallback>
          <p:pic>
            <p:nvPicPr>
              <p:cNvPr id="204" name="Ink 203">
                <a:extLst>
                  <a:ext uri="{FF2B5EF4-FFF2-40B4-BE49-F238E27FC236}">
                    <a16:creationId xmlns:a16="http://schemas.microsoft.com/office/drawing/2014/main" id="{CD4A3E9D-1CBD-4686-B0D6-03C9E33FBF78}"/>
                  </a:ext>
                </a:extLst>
              </p:cNvPr>
              <p:cNvPicPr/>
              <p:nvPr/>
            </p:nvPicPr>
            <p:blipFill>
              <a:blip r:embed="rId3"/>
              <a:stretch>
                <a:fillRect/>
              </a:stretch>
            </p:blipFill>
            <p:spPr>
              <a:xfrm>
                <a:off x="1851992" y="5889878"/>
                <a:ext cx="4708080" cy="938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5" name="Ink 204">
                <a:extLst>
                  <a:ext uri="{FF2B5EF4-FFF2-40B4-BE49-F238E27FC236}">
                    <a16:creationId xmlns:a16="http://schemas.microsoft.com/office/drawing/2014/main" id="{4A1C19B2-99C1-4400-B912-A412BBA1134A}"/>
                  </a:ext>
                </a:extLst>
              </p14:cNvPr>
              <p14:cNvContentPartPr/>
              <p14:nvPr/>
            </p14:nvContentPartPr>
            <p14:xfrm>
              <a:off x="1376432" y="4508466"/>
              <a:ext cx="2192760" cy="119880"/>
            </p14:xfrm>
          </p:contentPart>
        </mc:Choice>
        <mc:Fallback>
          <p:pic>
            <p:nvPicPr>
              <p:cNvPr id="205" name="Ink 204">
                <a:extLst>
                  <a:ext uri="{FF2B5EF4-FFF2-40B4-BE49-F238E27FC236}">
                    <a16:creationId xmlns:a16="http://schemas.microsoft.com/office/drawing/2014/main" id="{4A1C19B2-99C1-4400-B912-A412BBA1134A}"/>
                  </a:ext>
                </a:extLst>
              </p:cNvPr>
              <p:cNvPicPr/>
              <p:nvPr/>
            </p:nvPicPr>
            <p:blipFill>
              <a:blip r:embed="rId5"/>
              <a:stretch>
                <a:fillRect/>
              </a:stretch>
            </p:blipFill>
            <p:spPr>
              <a:xfrm>
                <a:off x="1322792" y="4400826"/>
                <a:ext cx="23004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6" name="Ink 205">
                <a:extLst>
                  <a:ext uri="{FF2B5EF4-FFF2-40B4-BE49-F238E27FC236}">
                    <a16:creationId xmlns:a16="http://schemas.microsoft.com/office/drawing/2014/main" id="{AD1D7BDA-98E3-44A4-A428-D5164EC19589}"/>
                  </a:ext>
                </a:extLst>
              </p14:cNvPr>
              <p14:cNvContentPartPr/>
              <p14:nvPr/>
            </p14:nvContentPartPr>
            <p14:xfrm>
              <a:off x="1473632" y="4598106"/>
              <a:ext cx="2174760" cy="123120"/>
            </p14:xfrm>
          </p:contentPart>
        </mc:Choice>
        <mc:Fallback>
          <p:pic>
            <p:nvPicPr>
              <p:cNvPr id="206" name="Ink 205">
                <a:extLst>
                  <a:ext uri="{FF2B5EF4-FFF2-40B4-BE49-F238E27FC236}">
                    <a16:creationId xmlns:a16="http://schemas.microsoft.com/office/drawing/2014/main" id="{AD1D7BDA-98E3-44A4-A428-D5164EC19589}"/>
                  </a:ext>
                </a:extLst>
              </p:cNvPr>
              <p:cNvPicPr/>
              <p:nvPr/>
            </p:nvPicPr>
            <p:blipFill>
              <a:blip r:embed="rId7"/>
              <a:stretch>
                <a:fillRect/>
              </a:stretch>
            </p:blipFill>
            <p:spPr>
              <a:xfrm>
                <a:off x="1419992" y="4490466"/>
                <a:ext cx="22824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55" name="Ink 254">
                <a:extLst>
                  <a:ext uri="{FF2B5EF4-FFF2-40B4-BE49-F238E27FC236}">
                    <a16:creationId xmlns:a16="http://schemas.microsoft.com/office/drawing/2014/main" id="{365A2618-82E4-45B5-A70A-EED63A0BFE4B}"/>
                  </a:ext>
                </a:extLst>
              </p14:cNvPr>
              <p14:cNvContentPartPr/>
              <p14:nvPr/>
            </p14:nvContentPartPr>
            <p14:xfrm>
              <a:off x="883952" y="127358"/>
              <a:ext cx="11277000" cy="6725880"/>
            </p14:xfrm>
          </p:contentPart>
        </mc:Choice>
        <mc:Fallback>
          <p:pic>
            <p:nvPicPr>
              <p:cNvPr id="255" name="Ink 254">
                <a:extLst>
                  <a:ext uri="{FF2B5EF4-FFF2-40B4-BE49-F238E27FC236}">
                    <a16:creationId xmlns:a16="http://schemas.microsoft.com/office/drawing/2014/main" id="{365A2618-82E4-45B5-A70A-EED63A0BFE4B}"/>
                  </a:ext>
                </a:extLst>
              </p:cNvPr>
              <p:cNvPicPr/>
              <p:nvPr/>
            </p:nvPicPr>
            <p:blipFill>
              <a:blip r:embed="rId9"/>
              <a:stretch>
                <a:fillRect/>
              </a:stretch>
            </p:blipFill>
            <p:spPr>
              <a:xfrm>
                <a:off x="874952" y="118718"/>
                <a:ext cx="11294640" cy="6743521"/>
              </a:xfrm>
              <a:prstGeom prst="rect">
                <a:avLst/>
              </a:prstGeom>
            </p:spPr>
          </p:pic>
        </mc:Fallback>
      </mc:AlternateContent>
    </p:spTree>
    <p:extLst>
      <p:ext uri="{BB962C8B-B14F-4D97-AF65-F5344CB8AC3E}">
        <p14:creationId xmlns:p14="http://schemas.microsoft.com/office/powerpoint/2010/main" val="61519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86E3AED-B933-43BD-B3AB-E88CE9E1C1F1}"/>
                  </a:ext>
                </a:extLst>
              </p14:cNvPr>
              <p14:cNvContentPartPr/>
              <p14:nvPr/>
            </p14:nvContentPartPr>
            <p14:xfrm>
              <a:off x="807272" y="260918"/>
              <a:ext cx="1254600" cy="482760"/>
            </p14:xfrm>
          </p:contentPart>
        </mc:Choice>
        <mc:Fallback>
          <p:pic>
            <p:nvPicPr>
              <p:cNvPr id="8" name="Ink 7">
                <a:extLst>
                  <a:ext uri="{FF2B5EF4-FFF2-40B4-BE49-F238E27FC236}">
                    <a16:creationId xmlns:a16="http://schemas.microsoft.com/office/drawing/2014/main" id="{586E3AED-B933-43BD-B3AB-E88CE9E1C1F1}"/>
                  </a:ext>
                </a:extLst>
              </p:cNvPr>
              <p:cNvPicPr/>
              <p:nvPr/>
            </p:nvPicPr>
            <p:blipFill>
              <a:blip r:embed="rId3"/>
              <a:stretch>
                <a:fillRect/>
              </a:stretch>
            </p:blipFill>
            <p:spPr>
              <a:xfrm>
                <a:off x="798632" y="252272"/>
                <a:ext cx="1272240" cy="50041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90D62123-5669-4D3B-B65B-641A381FDFEA}"/>
                  </a:ext>
                </a:extLst>
              </p14:cNvPr>
              <p14:cNvContentPartPr/>
              <p14:nvPr/>
            </p14:nvContentPartPr>
            <p14:xfrm>
              <a:off x="3246272" y="365318"/>
              <a:ext cx="201240" cy="218520"/>
            </p14:xfrm>
          </p:contentPart>
        </mc:Choice>
        <mc:Fallback>
          <p:pic>
            <p:nvPicPr>
              <p:cNvPr id="12" name="Ink 11">
                <a:extLst>
                  <a:ext uri="{FF2B5EF4-FFF2-40B4-BE49-F238E27FC236}">
                    <a16:creationId xmlns:a16="http://schemas.microsoft.com/office/drawing/2014/main" id="{90D62123-5669-4D3B-B65B-641A381FDFEA}"/>
                  </a:ext>
                </a:extLst>
              </p:cNvPr>
              <p:cNvPicPr/>
              <p:nvPr/>
            </p:nvPicPr>
            <p:blipFill>
              <a:blip r:embed="rId5"/>
              <a:stretch>
                <a:fillRect/>
              </a:stretch>
            </p:blipFill>
            <p:spPr>
              <a:xfrm>
                <a:off x="3237632" y="356678"/>
                <a:ext cx="2188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323B78BC-94EE-4FB2-838C-1B5E63100D4C}"/>
                  </a:ext>
                </a:extLst>
              </p14:cNvPr>
              <p14:cNvContentPartPr/>
              <p14:nvPr/>
            </p14:nvContentPartPr>
            <p14:xfrm>
              <a:off x="4272632" y="386558"/>
              <a:ext cx="11160" cy="187560"/>
            </p14:xfrm>
          </p:contentPart>
        </mc:Choice>
        <mc:Fallback>
          <p:pic>
            <p:nvPicPr>
              <p:cNvPr id="15" name="Ink 14">
                <a:extLst>
                  <a:ext uri="{FF2B5EF4-FFF2-40B4-BE49-F238E27FC236}">
                    <a16:creationId xmlns:a16="http://schemas.microsoft.com/office/drawing/2014/main" id="{323B78BC-94EE-4FB2-838C-1B5E63100D4C}"/>
                  </a:ext>
                </a:extLst>
              </p:cNvPr>
              <p:cNvPicPr/>
              <p:nvPr/>
            </p:nvPicPr>
            <p:blipFill>
              <a:blip r:embed="rId7"/>
              <a:stretch>
                <a:fillRect/>
              </a:stretch>
            </p:blipFill>
            <p:spPr>
              <a:xfrm>
                <a:off x="4263632" y="377558"/>
                <a:ext cx="288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93CB359D-F384-4A31-B1CD-EF96C55E46ED}"/>
                  </a:ext>
                </a:extLst>
              </p14:cNvPr>
              <p14:cNvContentPartPr/>
              <p14:nvPr/>
            </p14:nvContentPartPr>
            <p14:xfrm>
              <a:off x="4292432" y="263438"/>
              <a:ext cx="15840" cy="48960"/>
            </p14:xfrm>
          </p:contentPart>
        </mc:Choice>
        <mc:Fallback>
          <p:pic>
            <p:nvPicPr>
              <p:cNvPr id="16" name="Ink 15">
                <a:extLst>
                  <a:ext uri="{FF2B5EF4-FFF2-40B4-BE49-F238E27FC236}">
                    <a16:creationId xmlns:a16="http://schemas.microsoft.com/office/drawing/2014/main" id="{93CB359D-F384-4A31-B1CD-EF96C55E46ED}"/>
                  </a:ext>
                </a:extLst>
              </p:cNvPr>
              <p:cNvPicPr/>
              <p:nvPr/>
            </p:nvPicPr>
            <p:blipFill>
              <a:blip r:embed="rId9"/>
              <a:stretch>
                <a:fillRect/>
              </a:stretch>
            </p:blipFill>
            <p:spPr>
              <a:xfrm>
                <a:off x="4283432" y="254438"/>
                <a:ext cx="334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C54DB1EC-873E-41F5-9624-460AB46EE358}"/>
                  </a:ext>
                </a:extLst>
              </p14:cNvPr>
              <p14:cNvContentPartPr/>
              <p14:nvPr/>
            </p14:nvContentPartPr>
            <p14:xfrm>
              <a:off x="5117192" y="259838"/>
              <a:ext cx="145800" cy="270720"/>
            </p14:xfrm>
          </p:contentPart>
        </mc:Choice>
        <mc:Fallback>
          <p:pic>
            <p:nvPicPr>
              <p:cNvPr id="21" name="Ink 20">
                <a:extLst>
                  <a:ext uri="{FF2B5EF4-FFF2-40B4-BE49-F238E27FC236}">
                    <a16:creationId xmlns:a16="http://schemas.microsoft.com/office/drawing/2014/main" id="{C54DB1EC-873E-41F5-9624-460AB46EE358}"/>
                  </a:ext>
                </a:extLst>
              </p:cNvPr>
              <p:cNvPicPr/>
              <p:nvPr/>
            </p:nvPicPr>
            <p:blipFill>
              <a:blip r:embed="rId11"/>
              <a:stretch>
                <a:fillRect/>
              </a:stretch>
            </p:blipFill>
            <p:spPr>
              <a:xfrm>
                <a:off x="5108552" y="250838"/>
                <a:ext cx="1634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D96D83C1-1F21-4806-8430-66681F3F54AA}"/>
                  </a:ext>
                </a:extLst>
              </p14:cNvPr>
              <p14:cNvContentPartPr/>
              <p14:nvPr/>
            </p14:nvContentPartPr>
            <p14:xfrm>
              <a:off x="5972192" y="285758"/>
              <a:ext cx="117360" cy="209160"/>
            </p14:xfrm>
          </p:contentPart>
        </mc:Choice>
        <mc:Fallback>
          <p:pic>
            <p:nvPicPr>
              <p:cNvPr id="25" name="Ink 24">
                <a:extLst>
                  <a:ext uri="{FF2B5EF4-FFF2-40B4-BE49-F238E27FC236}">
                    <a16:creationId xmlns:a16="http://schemas.microsoft.com/office/drawing/2014/main" id="{D96D83C1-1F21-4806-8430-66681F3F54AA}"/>
                  </a:ext>
                </a:extLst>
              </p:cNvPr>
              <p:cNvPicPr/>
              <p:nvPr/>
            </p:nvPicPr>
            <p:blipFill>
              <a:blip r:embed="rId13"/>
              <a:stretch>
                <a:fillRect/>
              </a:stretch>
            </p:blipFill>
            <p:spPr>
              <a:xfrm>
                <a:off x="5963192" y="276758"/>
                <a:ext cx="1350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AB7C0261-9358-41CB-B762-48919B8A5427}"/>
                  </a:ext>
                </a:extLst>
              </p14:cNvPr>
              <p14:cNvContentPartPr/>
              <p14:nvPr/>
            </p14:nvContentPartPr>
            <p14:xfrm>
              <a:off x="6274952" y="293678"/>
              <a:ext cx="352800" cy="217440"/>
            </p14:xfrm>
          </p:contentPart>
        </mc:Choice>
        <mc:Fallback>
          <p:pic>
            <p:nvPicPr>
              <p:cNvPr id="26" name="Ink 25">
                <a:extLst>
                  <a:ext uri="{FF2B5EF4-FFF2-40B4-BE49-F238E27FC236}">
                    <a16:creationId xmlns:a16="http://schemas.microsoft.com/office/drawing/2014/main" id="{AB7C0261-9358-41CB-B762-48919B8A5427}"/>
                  </a:ext>
                </a:extLst>
              </p:cNvPr>
              <p:cNvPicPr/>
              <p:nvPr/>
            </p:nvPicPr>
            <p:blipFill>
              <a:blip r:embed="rId15"/>
              <a:stretch>
                <a:fillRect/>
              </a:stretch>
            </p:blipFill>
            <p:spPr>
              <a:xfrm>
                <a:off x="6265952" y="285038"/>
                <a:ext cx="3704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72B28BAE-3766-4889-BD6C-39BE02CFCBF9}"/>
                  </a:ext>
                </a:extLst>
              </p14:cNvPr>
              <p14:cNvContentPartPr/>
              <p14:nvPr/>
            </p14:nvContentPartPr>
            <p14:xfrm>
              <a:off x="7234352" y="245078"/>
              <a:ext cx="200160" cy="220680"/>
            </p14:xfrm>
          </p:contentPart>
        </mc:Choice>
        <mc:Fallback>
          <p:pic>
            <p:nvPicPr>
              <p:cNvPr id="27" name="Ink 26">
                <a:extLst>
                  <a:ext uri="{FF2B5EF4-FFF2-40B4-BE49-F238E27FC236}">
                    <a16:creationId xmlns:a16="http://schemas.microsoft.com/office/drawing/2014/main" id="{72B28BAE-3766-4889-BD6C-39BE02CFCBF9}"/>
                  </a:ext>
                </a:extLst>
              </p:cNvPr>
              <p:cNvPicPr/>
              <p:nvPr/>
            </p:nvPicPr>
            <p:blipFill>
              <a:blip r:embed="rId17"/>
              <a:stretch>
                <a:fillRect/>
              </a:stretch>
            </p:blipFill>
            <p:spPr>
              <a:xfrm>
                <a:off x="7225712" y="236438"/>
                <a:ext cx="2178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9" name="Ink 38">
                <a:extLst>
                  <a:ext uri="{FF2B5EF4-FFF2-40B4-BE49-F238E27FC236}">
                    <a16:creationId xmlns:a16="http://schemas.microsoft.com/office/drawing/2014/main" id="{9D54F104-EEBC-4425-90C3-E8EB0276BF5A}"/>
                  </a:ext>
                </a:extLst>
              </p14:cNvPr>
              <p14:cNvContentPartPr/>
              <p14:nvPr/>
            </p14:nvContentPartPr>
            <p14:xfrm>
              <a:off x="7996832" y="154718"/>
              <a:ext cx="1727640" cy="355680"/>
            </p14:xfrm>
          </p:contentPart>
        </mc:Choice>
        <mc:Fallback>
          <p:pic>
            <p:nvPicPr>
              <p:cNvPr id="39" name="Ink 38">
                <a:extLst>
                  <a:ext uri="{FF2B5EF4-FFF2-40B4-BE49-F238E27FC236}">
                    <a16:creationId xmlns:a16="http://schemas.microsoft.com/office/drawing/2014/main" id="{9D54F104-EEBC-4425-90C3-E8EB0276BF5A}"/>
                  </a:ext>
                </a:extLst>
              </p:cNvPr>
              <p:cNvPicPr/>
              <p:nvPr/>
            </p:nvPicPr>
            <p:blipFill>
              <a:blip r:embed="rId19"/>
              <a:stretch>
                <a:fillRect/>
              </a:stretch>
            </p:blipFill>
            <p:spPr>
              <a:xfrm>
                <a:off x="7987832" y="145727"/>
                <a:ext cx="1745280" cy="373302"/>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Ink 39">
                <a:extLst>
                  <a:ext uri="{FF2B5EF4-FFF2-40B4-BE49-F238E27FC236}">
                    <a16:creationId xmlns:a16="http://schemas.microsoft.com/office/drawing/2014/main" id="{00D1E759-D1C0-4807-84A1-A0E586B24C27}"/>
                  </a:ext>
                </a:extLst>
              </p14:cNvPr>
              <p14:cNvContentPartPr/>
              <p14:nvPr/>
            </p14:nvContentPartPr>
            <p14:xfrm>
              <a:off x="5384312" y="182438"/>
              <a:ext cx="477720" cy="350640"/>
            </p14:xfrm>
          </p:contentPart>
        </mc:Choice>
        <mc:Fallback>
          <p:pic>
            <p:nvPicPr>
              <p:cNvPr id="40" name="Ink 39">
                <a:extLst>
                  <a:ext uri="{FF2B5EF4-FFF2-40B4-BE49-F238E27FC236}">
                    <a16:creationId xmlns:a16="http://schemas.microsoft.com/office/drawing/2014/main" id="{00D1E759-D1C0-4807-84A1-A0E586B24C27}"/>
                  </a:ext>
                </a:extLst>
              </p:cNvPr>
              <p:cNvPicPr/>
              <p:nvPr/>
            </p:nvPicPr>
            <p:blipFill>
              <a:blip r:embed="rId21"/>
              <a:stretch>
                <a:fillRect/>
              </a:stretch>
            </p:blipFill>
            <p:spPr>
              <a:xfrm>
                <a:off x="5375672" y="173798"/>
                <a:ext cx="4953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1" name="Ink 40">
                <a:extLst>
                  <a:ext uri="{FF2B5EF4-FFF2-40B4-BE49-F238E27FC236}">
                    <a16:creationId xmlns:a16="http://schemas.microsoft.com/office/drawing/2014/main" id="{DC32E8B9-63BC-4182-8F9E-56D5D97BB50E}"/>
                  </a:ext>
                </a:extLst>
              </p14:cNvPr>
              <p14:cNvContentPartPr/>
              <p14:nvPr/>
            </p14:nvContentPartPr>
            <p14:xfrm>
              <a:off x="4417352" y="218438"/>
              <a:ext cx="564120" cy="325080"/>
            </p14:xfrm>
          </p:contentPart>
        </mc:Choice>
        <mc:Fallback>
          <p:pic>
            <p:nvPicPr>
              <p:cNvPr id="41" name="Ink 40">
                <a:extLst>
                  <a:ext uri="{FF2B5EF4-FFF2-40B4-BE49-F238E27FC236}">
                    <a16:creationId xmlns:a16="http://schemas.microsoft.com/office/drawing/2014/main" id="{DC32E8B9-63BC-4182-8F9E-56D5D97BB50E}"/>
                  </a:ext>
                </a:extLst>
              </p:cNvPr>
              <p:cNvPicPr/>
              <p:nvPr/>
            </p:nvPicPr>
            <p:blipFill>
              <a:blip r:embed="rId23"/>
              <a:stretch>
                <a:fillRect/>
              </a:stretch>
            </p:blipFill>
            <p:spPr>
              <a:xfrm>
                <a:off x="4408352" y="209788"/>
                <a:ext cx="581760" cy="3427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Ink 41">
                <a:extLst>
                  <a:ext uri="{FF2B5EF4-FFF2-40B4-BE49-F238E27FC236}">
                    <a16:creationId xmlns:a16="http://schemas.microsoft.com/office/drawing/2014/main" id="{8EC64D08-0CE2-4B4A-8A08-E465103D629F}"/>
                  </a:ext>
                </a:extLst>
              </p14:cNvPr>
              <p14:cNvContentPartPr/>
              <p14:nvPr/>
            </p14:nvContentPartPr>
            <p14:xfrm>
              <a:off x="3986072" y="290078"/>
              <a:ext cx="201960" cy="327600"/>
            </p14:xfrm>
          </p:contentPart>
        </mc:Choice>
        <mc:Fallback>
          <p:pic>
            <p:nvPicPr>
              <p:cNvPr id="42" name="Ink 41">
                <a:extLst>
                  <a:ext uri="{FF2B5EF4-FFF2-40B4-BE49-F238E27FC236}">
                    <a16:creationId xmlns:a16="http://schemas.microsoft.com/office/drawing/2014/main" id="{8EC64D08-0CE2-4B4A-8A08-E465103D629F}"/>
                  </a:ext>
                </a:extLst>
              </p:cNvPr>
              <p:cNvPicPr/>
              <p:nvPr/>
            </p:nvPicPr>
            <p:blipFill>
              <a:blip r:embed="rId25"/>
              <a:stretch>
                <a:fillRect/>
              </a:stretch>
            </p:blipFill>
            <p:spPr>
              <a:xfrm>
                <a:off x="3977432" y="281438"/>
                <a:ext cx="2196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3" name="Ink 42">
                <a:extLst>
                  <a:ext uri="{FF2B5EF4-FFF2-40B4-BE49-F238E27FC236}">
                    <a16:creationId xmlns:a16="http://schemas.microsoft.com/office/drawing/2014/main" id="{4E6DAC16-8EBA-4691-A6DF-03EDAD0F035B}"/>
                  </a:ext>
                </a:extLst>
              </p14:cNvPr>
              <p14:cNvContentPartPr/>
              <p14:nvPr/>
            </p14:nvContentPartPr>
            <p14:xfrm>
              <a:off x="2393432" y="245438"/>
              <a:ext cx="411840" cy="279720"/>
            </p14:xfrm>
          </p:contentPart>
        </mc:Choice>
        <mc:Fallback>
          <p:pic>
            <p:nvPicPr>
              <p:cNvPr id="43" name="Ink 42">
                <a:extLst>
                  <a:ext uri="{FF2B5EF4-FFF2-40B4-BE49-F238E27FC236}">
                    <a16:creationId xmlns:a16="http://schemas.microsoft.com/office/drawing/2014/main" id="{4E6DAC16-8EBA-4691-A6DF-03EDAD0F035B}"/>
                  </a:ext>
                </a:extLst>
              </p:cNvPr>
              <p:cNvPicPr/>
              <p:nvPr/>
            </p:nvPicPr>
            <p:blipFill>
              <a:blip r:embed="rId27"/>
              <a:stretch>
                <a:fillRect/>
              </a:stretch>
            </p:blipFill>
            <p:spPr>
              <a:xfrm>
                <a:off x="2384432" y="236438"/>
                <a:ext cx="4294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2" name="Ink 131">
                <a:extLst>
                  <a:ext uri="{FF2B5EF4-FFF2-40B4-BE49-F238E27FC236}">
                    <a16:creationId xmlns:a16="http://schemas.microsoft.com/office/drawing/2014/main" id="{CDDB5D9F-CF40-4014-BF94-A14CDE5C4A49}"/>
                  </a:ext>
                </a:extLst>
              </p14:cNvPr>
              <p14:cNvContentPartPr/>
              <p14:nvPr/>
            </p14:nvContentPartPr>
            <p14:xfrm>
              <a:off x="6578792" y="3669758"/>
              <a:ext cx="4028040" cy="33480"/>
            </p14:xfrm>
          </p:contentPart>
        </mc:Choice>
        <mc:Fallback>
          <p:pic>
            <p:nvPicPr>
              <p:cNvPr id="132" name="Ink 131">
                <a:extLst>
                  <a:ext uri="{FF2B5EF4-FFF2-40B4-BE49-F238E27FC236}">
                    <a16:creationId xmlns:a16="http://schemas.microsoft.com/office/drawing/2014/main" id="{CDDB5D9F-CF40-4014-BF94-A14CDE5C4A49}"/>
                  </a:ext>
                </a:extLst>
              </p:cNvPr>
              <p:cNvPicPr/>
              <p:nvPr/>
            </p:nvPicPr>
            <p:blipFill>
              <a:blip r:embed="rId29"/>
              <a:stretch>
                <a:fillRect/>
              </a:stretch>
            </p:blipFill>
            <p:spPr>
              <a:xfrm>
                <a:off x="6524792" y="3562118"/>
                <a:ext cx="41356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7" name="Ink 196">
                <a:extLst>
                  <a:ext uri="{FF2B5EF4-FFF2-40B4-BE49-F238E27FC236}">
                    <a16:creationId xmlns:a16="http://schemas.microsoft.com/office/drawing/2014/main" id="{9107EA6E-47B6-4835-A742-42D1B81EA5FB}"/>
                  </a:ext>
                </a:extLst>
              </p14:cNvPr>
              <p14:cNvContentPartPr/>
              <p14:nvPr/>
            </p14:nvContentPartPr>
            <p14:xfrm>
              <a:off x="3452192" y="4386518"/>
              <a:ext cx="270360" cy="174240"/>
            </p14:xfrm>
          </p:contentPart>
        </mc:Choice>
        <mc:Fallback>
          <p:pic>
            <p:nvPicPr>
              <p:cNvPr id="197" name="Ink 196">
                <a:extLst>
                  <a:ext uri="{FF2B5EF4-FFF2-40B4-BE49-F238E27FC236}">
                    <a16:creationId xmlns:a16="http://schemas.microsoft.com/office/drawing/2014/main" id="{9107EA6E-47B6-4835-A742-42D1B81EA5FB}"/>
                  </a:ext>
                </a:extLst>
              </p:cNvPr>
              <p:cNvPicPr/>
              <p:nvPr/>
            </p:nvPicPr>
            <p:blipFill>
              <a:blip r:embed="rId31"/>
              <a:stretch>
                <a:fillRect/>
              </a:stretch>
            </p:blipFill>
            <p:spPr>
              <a:xfrm>
                <a:off x="3398192" y="4278518"/>
                <a:ext cx="37800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8" name="Ink 197">
                <a:extLst>
                  <a:ext uri="{FF2B5EF4-FFF2-40B4-BE49-F238E27FC236}">
                    <a16:creationId xmlns:a16="http://schemas.microsoft.com/office/drawing/2014/main" id="{101BEE30-EBD7-49F4-BCCE-64D176B59609}"/>
                  </a:ext>
                </a:extLst>
              </p14:cNvPr>
              <p14:cNvContentPartPr/>
              <p14:nvPr/>
            </p14:nvContentPartPr>
            <p14:xfrm>
              <a:off x="9296432" y="4181678"/>
              <a:ext cx="279000" cy="581400"/>
            </p14:xfrm>
          </p:contentPart>
        </mc:Choice>
        <mc:Fallback>
          <p:pic>
            <p:nvPicPr>
              <p:cNvPr id="198" name="Ink 197">
                <a:extLst>
                  <a:ext uri="{FF2B5EF4-FFF2-40B4-BE49-F238E27FC236}">
                    <a16:creationId xmlns:a16="http://schemas.microsoft.com/office/drawing/2014/main" id="{101BEE30-EBD7-49F4-BCCE-64D176B59609}"/>
                  </a:ext>
                </a:extLst>
              </p:cNvPr>
              <p:cNvPicPr/>
              <p:nvPr/>
            </p:nvPicPr>
            <p:blipFill>
              <a:blip r:embed="rId33"/>
              <a:stretch>
                <a:fillRect/>
              </a:stretch>
            </p:blipFill>
            <p:spPr>
              <a:xfrm>
                <a:off x="9242432" y="4074038"/>
                <a:ext cx="386640" cy="79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9" name="Ink 198">
                <a:extLst>
                  <a:ext uri="{FF2B5EF4-FFF2-40B4-BE49-F238E27FC236}">
                    <a16:creationId xmlns:a16="http://schemas.microsoft.com/office/drawing/2014/main" id="{DD787F16-F5F6-423B-815A-AC019E395DB2}"/>
                  </a:ext>
                </a:extLst>
              </p14:cNvPr>
              <p14:cNvContentPartPr/>
              <p14:nvPr/>
            </p14:nvContentPartPr>
            <p14:xfrm>
              <a:off x="9481832" y="4143158"/>
              <a:ext cx="1302480" cy="27000"/>
            </p14:xfrm>
          </p:contentPart>
        </mc:Choice>
        <mc:Fallback>
          <p:pic>
            <p:nvPicPr>
              <p:cNvPr id="199" name="Ink 198">
                <a:extLst>
                  <a:ext uri="{FF2B5EF4-FFF2-40B4-BE49-F238E27FC236}">
                    <a16:creationId xmlns:a16="http://schemas.microsoft.com/office/drawing/2014/main" id="{DD787F16-F5F6-423B-815A-AC019E395DB2}"/>
                  </a:ext>
                </a:extLst>
              </p:cNvPr>
              <p:cNvPicPr/>
              <p:nvPr/>
            </p:nvPicPr>
            <p:blipFill>
              <a:blip r:embed="rId35"/>
              <a:stretch>
                <a:fillRect/>
              </a:stretch>
            </p:blipFill>
            <p:spPr>
              <a:xfrm>
                <a:off x="9428192" y="4035518"/>
                <a:ext cx="14101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6" name="Ink 255">
                <a:extLst>
                  <a:ext uri="{FF2B5EF4-FFF2-40B4-BE49-F238E27FC236}">
                    <a16:creationId xmlns:a16="http://schemas.microsoft.com/office/drawing/2014/main" id="{D0706944-E749-466F-8D63-F0E9154CBF6A}"/>
                  </a:ext>
                </a:extLst>
              </p14:cNvPr>
              <p14:cNvContentPartPr/>
              <p14:nvPr/>
            </p14:nvContentPartPr>
            <p14:xfrm>
              <a:off x="1195352" y="1771838"/>
              <a:ext cx="4251240" cy="574200"/>
            </p14:xfrm>
          </p:contentPart>
        </mc:Choice>
        <mc:Fallback>
          <p:pic>
            <p:nvPicPr>
              <p:cNvPr id="256" name="Ink 255">
                <a:extLst>
                  <a:ext uri="{FF2B5EF4-FFF2-40B4-BE49-F238E27FC236}">
                    <a16:creationId xmlns:a16="http://schemas.microsoft.com/office/drawing/2014/main" id="{D0706944-E749-466F-8D63-F0E9154CBF6A}"/>
                  </a:ext>
                </a:extLst>
              </p:cNvPr>
              <p:cNvPicPr/>
              <p:nvPr/>
            </p:nvPicPr>
            <p:blipFill>
              <a:blip r:embed="rId37"/>
              <a:stretch>
                <a:fillRect/>
              </a:stretch>
            </p:blipFill>
            <p:spPr>
              <a:xfrm>
                <a:off x="1141712" y="1663838"/>
                <a:ext cx="4358880" cy="789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8" name="Ink 297">
                <a:extLst>
                  <a:ext uri="{FF2B5EF4-FFF2-40B4-BE49-F238E27FC236}">
                    <a16:creationId xmlns:a16="http://schemas.microsoft.com/office/drawing/2014/main" id="{54093A62-7149-4B29-B284-23105AD32C65}"/>
                  </a:ext>
                </a:extLst>
              </p14:cNvPr>
              <p14:cNvContentPartPr/>
              <p14:nvPr/>
            </p14:nvContentPartPr>
            <p14:xfrm>
              <a:off x="539072" y="1064438"/>
              <a:ext cx="11572920" cy="5404320"/>
            </p14:xfrm>
          </p:contentPart>
        </mc:Choice>
        <mc:Fallback>
          <p:pic>
            <p:nvPicPr>
              <p:cNvPr id="298" name="Ink 297">
                <a:extLst>
                  <a:ext uri="{FF2B5EF4-FFF2-40B4-BE49-F238E27FC236}">
                    <a16:creationId xmlns:a16="http://schemas.microsoft.com/office/drawing/2014/main" id="{54093A62-7149-4B29-B284-23105AD32C65}"/>
                  </a:ext>
                </a:extLst>
              </p:cNvPr>
              <p:cNvPicPr/>
              <p:nvPr/>
            </p:nvPicPr>
            <p:blipFill>
              <a:blip r:embed="rId39"/>
              <a:stretch>
                <a:fillRect/>
              </a:stretch>
            </p:blipFill>
            <p:spPr>
              <a:xfrm>
                <a:off x="530072" y="1055797"/>
                <a:ext cx="11590560" cy="5421961"/>
              </a:xfrm>
              <a:prstGeom prst="rect">
                <a:avLst/>
              </a:prstGeom>
            </p:spPr>
          </p:pic>
        </mc:Fallback>
      </mc:AlternateContent>
    </p:spTree>
    <p:extLst>
      <p:ext uri="{BB962C8B-B14F-4D97-AF65-F5344CB8AC3E}">
        <p14:creationId xmlns:p14="http://schemas.microsoft.com/office/powerpoint/2010/main" val="178845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15EED3C5-749E-4ECB-875A-1AA8A73098EC}"/>
                  </a:ext>
                </a:extLst>
              </p14:cNvPr>
              <p14:cNvContentPartPr/>
              <p14:nvPr/>
            </p14:nvContentPartPr>
            <p14:xfrm>
              <a:off x="5045552" y="228878"/>
              <a:ext cx="1911960" cy="663120"/>
            </p14:xfrm>
          </p:contentPart>
        </mc:Choice>
        <mc:Fallback>
          <p:pic>
            <p:nvPicPr>
              <p:cNvPr id="13" name="Ink 12">
                <a:extLst>
                  <a:ext uri="{FF2B5EF4-FFF2-40B4-BE49-F238E27FC236}">
                    <a16:creationId xmlns:a16="http://schemas.microsoft.com/office/drawing/2014/main" id="{15EED3C5-749E-4ECB-875A-1AA8A73098EC}"/>
                  </a:ext>
                </a:extLst>
              </p:cNvPr>
              <p:cNvPicPr/>
              <p:nvPr/>
            </p:nvPicPr>
            <p:blipFill>
              <a:blip r:embed="rId3"/>
              <a:stretch>
                <a:fillRect/>
              </a:stretch>
            </p:blipFill>
            <p:spPr>
              <a:xfrm>
                <a:off x="5036552" y="220233"/>
                <a:ext cx="1929600" cy="68077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37B40F46-9A29-499C-9307-2B6474AA5082}"/>
                  </a:ext>
                </a:extLst>
              </p14:cNvPr>
              <p14:cNvContentPartPr/>
              <p14:nvPr/>
            </p14:nvContentPartPr>
            <p14:xfrm>
              <a:off x="5688152" y="1254158"/>
              <a:ext cx="107280" cy="4641120"/>
            </p14:xfrm>
          </p:contentPart>
        </mc:Choice>
        <mc:Fallback>
          <p:pic>
            <p:nvPicPr>
              <p:cNvPr id="14" name="Ink 13">
                <a:extLst>
                  <a:ext uri="{FF2B5EF4-FFF2-40B4-BE49-F238E27FC236}">
                    <a16:creationId xmlns:a16="http://schemas.microsoft.com/office/drawing/2014/main" id="{37B40F46-9A29-499C-9307-2B6474AA5082}"/>
                  </a:ext>
                </a:extLst>
              </p:cNvPr>
              <p:cNvPicPr/>
              <p:nvPr/>
            </p:nvPicPr>
            <p:blipFill>
              <a:blip r:embed="rId5"/>
              <a:stretch>
                <a:fillRect/>
              </a:stretch>
            </p:blipFill>
            <p:spPr>
              <a:xfrm>
                <a:off x="5679152" y="1245518"/>
                <a:ext cx="124920" cy="465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BEA858D5-0C91-47F8-827D-423432A3E25E}"/>
                  </a:ext>
                </a:extLst>
              </p14:cNvPr>
              <p14:cNvContentPartPr/>
              <p14:nvPr/>
            </p14:nvContentPartPr>
            <p14:xfrm>
              <a:off x="1544912" y="1453598"/>
              <a:ext cx="20160" cy="192600"/>
            </p14:xfrm>
          </p:contentPart>
        </mc:Choice>
        <mc:Fallback>
          <p:pic>
            <p:nvPicPr>
              <p:cNvPr id="18" name="Ink 17">
                <a:extLst>
                  <a:ext uri="{FF2B5EF4-FFF2-40B4-BE49-F238E27FC236}">
                    <a16:creationId xmlns:a16="http://schemas.microsoft.com/office/drawing/2014/main" id="{BEA858D5-0C91-47F8-827D-423432A3E25E}"/>
                  </a:ext>
                </a:extLst>
              </p:cNvPr>
              <p:cNvPicPr/>
              <p:nvPr/>
            </p:nvPicPr>
            <p:blipFill>
              <a:blip r:embed="rId7"/>
              <a:stretch>
                <a:fillRect/>
              </a:stretch>
            </p:blipFill>
            <p:spPr>
              <a:xfrm>
                <a:off x="1535912" y="1444598"/>
                <a:ext cx="378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C633297D-8EFA-47F9-A1C1-892B1DECC1A8}"/>
                  </a:ext>
                </a:extLst>
              </p14:cNvPr>
              <p14:cNvContentPartPr/>
              <p14:nvPr/>
            </p14:nvContentPartPr>
            <p14:xfrm>
              <a:off x="1094552" y="1345958"/>
              <a:ext cx="362880" cy="325440"/>
            </p14:xfrm>
          </p:contentPart>
        </mc:Choice>
        <mc:Fallback>
          <p:pic>
            <p:nvPicPr>
              <p:cNvPr id="21" name="Ink 20">
                <a:extLst>
                  <a:ext uri="{FF2B5EF4-FFF2-40B4-BE49-F238E27FC236}">
                    <a16:creationId xmlns:a16="http://schemas.microsoft.com/office/drawing/2014/main" id="{C633297D-8EFA-47F9-A1C1-892B1DECC1A8}"/>
                  </a:ext>
                </a:extLst>
              </p:cNvPr>
              <p:cNvPicPr/>
              <p:nvPr/>
            </p:nvPicPr>
            <p:blipFill>
              <a:blip r:embed="rId9"/>
              <a:stretch>
                <a:fillRect/>
              </a:stretch>
            </p:blipFill>
            <p:spPr>
              <a:xfrm>
                <a:off x="1085912" y="1337318"/>
                <a:ext cx="38052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AD64CCAA-2E1E-40A7-AE84-15CBD9DE55D0}"/>
                  </a:ext>
                </a:extLst>
              </p14:cNvPr>
              <p14:cNvContentPartPr/>
              <p14:nvPr/>
            </p14:nvContentPartPr>
            <p14:xfrm>
              <a:off x="1979432" y="1349198"/>
              <a:ext cx="1880640" cy="451440"/>
            </p14:xfrm>
          </p:contentPart>
        </mc:Choice>
        <mc:Fallback>
          <p:pic>
            <p:nvPicPr>
              <p:cNvPr id="28" name="Ink 27">
                <a:extLst>
                  <a:ext uri="{FF2B5EF4-FFF2-40B4-BE49-F238E27FC236}">
                    <a16:creationId xmlns:a16="http://schemas.microsoft.com/office/drawing/2014/main" id="{AD64CCAA-2E1E-40A7-AE84-15CBD9DE55D0}"/>
                  </a:ext>
                </a:extLst>
              </p:cNvPr>
              <p:cNvPicPr/>
              <p:nvPr/>
            </p:nvPicPr>
            <p:blipFill>
              <a:blip r:embed="rId11"/>
              <a:stretch>
                <a:fillRect/>
              </a:stretch>
            </p:blipFill>
            <p:spPr>
              <a:xfrm>
                <a:off x="1970792" y="1340558"/>
                <a:ext cx="189828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5C47A761-373B-40CA-9037-3A1BA2890C3A}"/>
                  </a:ext>
                </a:extLst>
              </p14:cNvPr>
              <p14:cNvContentPartPr/>
              <p14:nvPr/>
            </p14:nvContentPartPr>
            <p14:xfrm>
              <a:off x="498032" y="1435598"/>
              <a:ext cx="255240" cy="233640"/>
            </p14:xfrm>
          </p:contentPart>
        </mc:Choice>
        <mc:Fallback>
          <p:pic>
            <p:nvPicPr>
              <p:cNvPr id="29" name="Ink 28">
                <a:extLst>
                  <a:ext uri="{FF2B5EF4-FFF2-40B4-BE49-F238E27FC236}">
                    <a16:creationId xmlns:a16="http://schemas.microsoft.com/office/drawing/2014/main" id="{5C47A761-373B-40CA-9037-3A1BA2890C3A}"/>
                  </a:ext>
                </a:extLst>
              </p:cNvPr>
              <p:cNvPicPr/>
              <p:nvPr/>
            </p:nvPicPr>
            <p:blipFill>
              <a:blip r:embed="rId13"/>
              <a:stretch>
                <a:fillRect/>
              </a:stretch>
            </p:blipFill>
            <p:spPr>
              <a:xfrm>
                <a:off x="489032" y="1426958"/>
                <a:ext cx="2728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3C345FDE-34B0-47BC-88C0-AC38BF4ADD88}"/>
                  </a:ext>
                </a:extLst>
              </p14:cNvPr>
              <p14:cNvContentPartPr/>
              <p14:nvPr/>
            </p14:nvContentPartPr>
            <p14:xfrm>
              <a:off x="463472" y="2145158"/>
              <a:ext cx="212400" cy="200160"/>
            </p14:xfrm>
          </p:contentPart>
        </mc:Choice>
        <mc:Fallback>
          <p:pic>
            <p:nvPicPr>
              <p:cNvPr id="30" name="Ink 29">
                <a:extLst>
                  <a:ext uri="{FF2B5EF4-FFF2-40B4-BE49-F238E27FC236}">
                    <a16:creationId xmlns:a16="http://schemas.microsoft.com/office/drawing/2014/main" id="{3C345FDE-34B0-47BC-88C0-AC38BF4ADD88}"/>
                  </a:ext>
                </a:extLst>
              </p:cNvPr>
              <p:cNvPicPr/>
              <p:nvPr/>
            </p:nvPicPr>
            <p:blipFill>
              <a:blip r:embed="rId15"/>
              <a:stretch>
                <a:fillRect/>
              </a:stretch>
            </p:blipFill>
            <p:spPr>
              <a:xfrm>
                <a:off x="454832" y="2136518"/>
                <a:ext cx="2300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D58D19CF-BA65-4189-AD41-2E25BCE47C9C}"/>
                  </a:ext>
                </a:extLst>
              </p14:cNvPr>
              <p14:cNvContentPartPr/>
              <p14:nvPr/>
            </p14:nvContentPartPr>
            <p14:xfrm>
              <a:off x="6076952" y="1368638"/>
              <a:ext cx="193320" cy="272160"/>
            </p14:xfrm>
          </p:contentPart>
        </mc:Choice>
        <mc:Fallback>
          <p:pic>
            <p:nvPicPr>
              <p:cNvPr id="46" name="Ink 45">
                <a:extLst>
                  <a:ext uri="{FF2B5EF4-FFF2-40B4-BE49-F238E27FC236}">
                    <a16:creationId xmlns:a16="http://schemas.microsoft.com/office/drawing/2014/main" id="{D58D19CF-BA65-4189-AD41-2E25BCE47C9C}"/>
                  </a:ext>
                </a:extLst>
              </p:cNvPr>
              <p:cNvPicPr/>
              <p:nvPr/>
            </p:nvPicPr>
            <p:blipFill>
              <a:blip r:embed="rId17"/>
              <a:stretch>
                <a:fillRect/>
              </a:stretch>
            </p:blipFill>
            <p:spPr>
              <a:xfrm>
                <a:off x="6067952" y="1359998"/>
                <a:ext cx="2109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1" name="Ink 50">
                <a:extLst>
                  <a:ext uri="{FF2B5EF4-FFF2-40B4-BE49-F238E27FC236}">
                    <a16:creationId xmlns:a16="http://schemas.microsoft.com/office/drawing/2014/main" id="{FB0DAE82-C555-4491-BE29-538C602A00E8}"/>
                  </a:ext>
                </a:extLst>
              </p14:cNvPr>
              <p14:cNvContentPartPr/>
              <p14:nvPr/>
            </p14:nvContentPartPr>
            <p14:xfrm>
              <a:off x="6688592" y="1279358"/>
              <a:ext cx="781920" cy="288000"/>
            </p14:xfrm>
          </p:contentPart>
        </mc:Choice>
        <mc:Fallback>
          <p:pic>
            <p:nvPicPr>
              <p:cNvPr id="51" name="Ink 50">
                <a:extLst>
                  <a:ext uri="{FF2B5EF4-FFF2-40B4-BE49-F238E27FC236}">
                    <a16:creationId xmlns:a16="http://schemas.microsoft.com/office/drawing/2014/main" id="{FB0DAE82-C555-4491-BE29-538C602A00E8}"/>
                  </a:ext>
                </a:extLst>
              </p:cNvPr>
              <p:cNvPicPr/>
              <p:nvPr/>
            </p:nvPicPr>
            <p:blipFill>
              <a:blip r:embed="rId19"/>
              <a:stretch>
                <a:fillRect/>
              </a:stretch>
            </p:blipFill>
            <p:spPr>
              <a:xfrm>
                <a:off x="6679948" y="1270358"/>
                <a:ext cx="799568"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2" name="Ink 51">
                <a:extLst>
                  <a:ext uri="{FF2B5EF4-FFF2-40B4-BE49-F238E27FC236}">
                    <a16:creationId xmlns:a16="http://schemas.microsoft.com/office/drawing/2014/main" id="{8F4E4400-29E9-428D-98BA-89B4D5D2DFAF}"/>
                  </a:ext>
                </a:extLst>
              </p14:cNvPr>
              <p14:cNvContentPartPr/>
              <p14:nvPr/>
            </p14:nvContentPartPr>
            <p14:xfrm>
              <a:off x="4364792" y="1902518"/>
              <a:ext cx="952200" cy="366480"/>
            </p14:xfrm>
          </p:contentPart>
        </mc:Choice>
        <mc:Fallback>
          <p:pic>
            <p:nvPicPr>
              <p:cNvPr id="52" name="Ink 51">
                <a:extLst>
                  <a:ext uri="{FF2B5EF4-FFF2-40B4-BE49-F238E27FC236}">
                    <a16:creationId xmlns:a16="http://schemas.microsoft.com/office/drawing/2014/main" id="{8F4E4400-29E9-428D-98BA-89B4D5D2DFAF}"/>
                  </a:ext>
                </a:extLst>
              </p:cNvPr>
              <p:cNvPicPr/>
              <p:nvPr/>
            </p:nvPicPr>
            <p:blipFill>
              <a:blip r:embed="rId21"/>
              <a:stretch>
                <a:fillRect/>
              </a:stretch>
            </p:blipFill>
            <p:spPr>
              <a:xfrm>
                <a:off x="4356152" y="1893878"/>
                <a:ext cx="9698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3" name="Ink 52">
                <a:extLst>
                  <a:ext uri="{FF2B5EF4-FFF2-40B4-BE49-F238E27FC236}">
                    <a16:creationId xmlns:a16="http://schemas.microsoft.com/office/drawing/2014/main" id="{6EB9DA0A-3116-485B-92CC-220CDE0EF233}"/>
                  </a:ext>
                </a:extLst>
              </p14:cNvPr>
              <p14:cNvContentPartPr/>
              <p14:nvPr/>
            </p14:nvContentPartPr>
            <p14:xfrm>
              <a:off x="3733352" y="1928798"/>
              <a:ext cx="429120" cy="290520"/>
            </p14:xfrm>
          </p:contentPart>
        </mc:Choice>
        <mc:Fallback>
          <p:pic>
            <p:nvPicPr>
              <p:cNvPr id="53" name="Ink 52">
                <a:extLst>
                  <a:ext uri="{FF2B5EF4-FFF2-40B4-BE49-F238E27FC236}">
                    <a16:creationId xmlns:a16="http://schemas.microsoft.com/office/drawing/2014/main" id="{6EB9DA0A-3116-485B-92CC-220CDE0EF233}"/>
                  </a:ext>
                </a:extLst>
              </p:cNvPr>
              <p:cNvPicPr/>
              <p:nvPr/>
            </p:nvPicPr>
            <p:blipFill>
              <a:blip r:embed="rId23"/>
              <a:stretch>
                <a:fillRect/>
              </a:stretch>
            </p:blipFill>
            <p:spPr>
              <a:xfrm>
                <a:off x="3724712" y="1920158"/>
                <a:ext cx="4467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4" name="Ink 53">
                <a:extLst>
                  <a:ext uri="{FF2B5EF4-FFF2-40B4-BE49-F238E27FC236}">
                    <a16:creationId xmlns:a16="http://schemas.microsoft.com/office/drawing/2014/main" id="{81773364-A023-4765-8359-FEB4D079CDFE}"/>
                  </a:ext>
                </a:extLst>
              </p14:cNvPr>
              <p14:cNvContentPartPr/>
              <p14:nvPr/>
            </p14:nvContentPartPr>
            <p14:xfrm>
              <a:off x="3183272" y="1933838"/>
              <a:ext cx="338040" cy="289440"/>
            </p14:xfrm>
          </p:contentPart>
        </mc:Choice>
        <mc:Fallback>
          <p:pic>
            <p:nvPicPr>
              <p:cNvPr id="54" name="Ink 53">
                <a:extLst>
                  <a:ext uri="{FF2B5EF4-FFF2-40B4-BE49-F238E27FC236}">
                    <a16:creationId xmlns:a16="http://schemas.microsoft.com/office/drawing/2014/main" id="{81773364-A023-4765-8359-FEB4D079CDFE}"/>
                  </a:ext>
                </a:extLst>
              </p:cNvPr>
              <p:cNvPicPr/>
              <p:nvPr/>
            </p:nvPicPr>
            <p:blipFill>
              <a:blip r:embed="rId25"/>
              <a:stretch>
                <a:fillRect/>
              </a:stretch>
            </p:blipFill>
            <p:spPr>
              <a:xfrm>
                <a:off x="3174272" y="1924838"/>
                <a:ext cx="3556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5" name="Ink 54">
                <a:extLst>
                  <a:ext uri="{FF2B5EF4-FFF2-40B4-BE49-F238E27FC236}">
                    <a16:creationId xmlns:a16="http://schemas.microsoft.com/office/drawing/2014/main" id="{CD072766-1388-4037-A2BC-7FD4E99B8033}"/>
                  </a:ext>
                </a:extLst>
              </p14:cNvPr>
              <p14:cNvContentPartPr/>
              <p14:nvPr/>
            </p14:nvContentPartPr>
            <p14:xfrm>
              <a:off x="1965032" y="1964438"/>
              <a:ext cx="1038240" cy="288000"/>
            </p14:xfrm>
          </p:contentPart>
        </mc:Choice>
        <mc:Fallback>
          <p:pic>
            <p:nvPicPr>
              <p:cNvPr id="55" name="Ink 54">
                <a:extLst>
                  <a:ext uri="{FF2B5EF4-FFF2-40B4-BE49-F238E27FC236}">
                    <a16:creationId xmlns:a16="http://schemas.microsoft.com/office/drawing/2014/main" id="{CD072766-1388-4037-A2BC-7FD4E99B8033}"/>
                  </a:ext>
                </a:extLst>
              </p:cNvPr>
              <p:cNvPicPr/>
              <p:nvPr/>
            </p:nvPicPr>
            <p:blipFill>
              <a:blip r:embed="rId27"/>
              <a:stretch>
                <a:fillRect/>
              </a:stretch>
            </p:blipFill>
            <p:spPr>
              <a:xfrm>
                <a:off x="1956035" y="1955787"/>
                <a:ext cx="1055874" cy="305662"/>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6" name="Ink 55">
                <a:extLst>
                  <a:ext uri="{FF2B5EF4-FFF2-40B4-BE49-F238E27FC236}">
                    <a16:creationId xmlns:a16="http://schemas.microsoft.com/office/drawing/2014/main" id="{FED3F56A-402C-4555-921F-7A7D14984397}"/>
                  </a:ext>
                </a:extLst>
              </p14:cNvPr>
              <p14:cNvContentPartPr/>
              <p14:nvPr/>
            </p14:nvContentPartPr>
            <p14:xfrm>
              <a:off x="1200752" y="1948598"/>
              <a:ext cx="623160" cy="333000"/>
            </p14:xfrm>
          </p:contentPart>
        </mc:Choice>
        <mc:Fallback>
          <p:pic>
            <p:nvPicPr>
              <p:cNvPr id="56" name="Ink 55">
                <a:extLst>
                  <a:ext uri="{FF2B5EF4-FFF2-40B4-BE49-F238E27FC236}">
                    <a16:creationId xmlns:a16="http://schemas.microsoft.com/office/drawing/2014/main" id="{FED3F56A-402C-4555-921F-7A7D14984397}"/>
                  </a:ext>
                </a:extLst>
              </p:cNvPr>
              <p:cNvPicPr/>
              <p:nvPr/>
            </p:nvPicPr>
            <p:blipFill>
              <a:blip r:embed="rId29"/>
              <a:stretch>
                <a:fillRect/>
              </a:stretch>
            </p:blipFill>
            <p:spPr>
              <a:xfrm>
                <a:off x="1191747" y="1939949"/>
                <a:ext cx="640810" cy="350659"/>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0" name="Ink 69">
                <a:extLst>
                  <a:ext uri="{FF2B5EF4-FFF2-40B4-BE49-F238E27FC236}">
                    <a16:creationId xmlns:a16="http://schemas.microsoft.com/office/drawing/2014/main" id="{2B5EB090-E571-44EF-831E-816687E0FD27}"/>
                  </a:ext>
                </a:extLst>
              </p14:cNvPr>
              <p14:cNvContentPartPr/>
              <p14:nvPr/>
            </p14:nvContentPartPr>
            <p14:xfrm>
              <a:off x="10698992" y="1338038"/>
              <a:ext cx="221040" cy="295560"/>
            </p14:xfrm>
          </p:contentPart>
        </mc:Choice>
        <mc:Fallback>
          <p:pic>
            <p:nvPicPr>
              <p:cNvPr id="70" name="Ink 69">
                <a:extLst>
                  <a:ext uri="{FF2B5EF4-FFF2-40B4-BE49-F238E27FC236}">
                    <a16:creationId xmlns:a16="http://schemas.microsoft.com/office/drawing/2014/main" id="{2B5EB090-E571-44EF-831E-816687E0FD27}"/>
                  </a:ext>
                </a:extLst>
              </p:cNvPr>
              <p:cNvPicPr/>
              <p:nvPr/>
            </p:nvPicPr>
            <p:blipFill>
              <a:blip r:embed="rId31"/>
              <a:stretch>
                <a:fillRect/>
              </a:stretch>
            </p:blipFill>
            <p:spPr>
              <a:xfrm>
                <a:off x="10689992" y="1329398"/>
                <a:ext cx="2386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1" name="Ink 70">
                <a:extLst>
                  <a:ext uri="{FF2B5EF4-FFF2-40B4-BE49-F238E27FC236}">
                    <a16:creationId xmlns:a16="http://schemas.microsoft.com/office/drawing/2014/main" id="{0A7B77CD-ADDA-4093-A37D-6635A4DDE006}"/>
                  </a:ext>
                </a:extLst>
              </p14:cNvPr>
              <p14:cNvContentPartPr/>
              <p14:nvPr/>
            </p14:nvContentPartPr>
            <p14:xfrm>
              <a:off x="11034152" y="1526678"/>
              <a:ext cx="360" cy="360"/>
            </p14:xfrm>
          </p:contentPart>
        </mc:Choice>
        <mc:Fallback>
          <p:pic>
            <p:nvPicPr>
              <p:cNvPr id="71" name="Ink 70">
                <a:extLst>
                  <a:ext uri="{FF2B5EF4-FFF2-40B4-BE49-F238E27FC236}">
                    <a16:creationId xmlns:a16="http://schemas.microsoft.com/office/drawing/2014/main" id="{0A7B77CD-ADDA-4093-A37D-6635A4DDE006}"/>
                  </a:ext>
                </a:extLst>
              </p:cNvPr>
              <p:cNvPicPr/>
              <p:nvPr/>
            </p:nvPicPr>
            <p:blipFill>
              <a:blip r:embed="rId33"/>
              <a:stretch>
                <a:fillRect/>
              </a:stretch>
            </p:blipFill>
            <p:spPr>
              <a:xfrm>
                <a:off x="11025152" y="151803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2" name="Ink 71">
                <a:extLst>
                  <a:ext uri="{FF2B5EF4-FFF2-40B4-BE49-F238E27FC236}">
                    <a16:creationId xmlns:a16="http://schemas.microsoft.com/office/drawing/2014/main" id="{60CAA05A-C150-465E-8CF9-2AB20FCC60AC}"/>
                  </a:ext>
                </a:extLst>
              </p14:cNvPr>
              <p14:cNvContentPartPr/>
              <p14:nvPr/>
            </p14:nvContentPartPr>
            <p14:xfrm>
              <a:off x="6004592" y="2023478"/>
              <a:ext cx="319320" cy="218880"/>
            </p14:xfrm>
          </p:contentPart>
        </mc:Choice>
        <mc:Fallback>
          <p:pic>
            <p:nvPicPr>
              <p:cNvPr id="72" name="Ink 71">
                <a:extLst>
                  <a:ext uri="{FF2B5EF4-FFF2-40B4-BE49-F238E27FC236}">
                    <a16:creationId xmlns:a16="http://schemas.microsoft.com/office/drawing/2014/main" id="{60CAA05A-C150-465E-8CF9-2AB20FCC60AC}"/>
                  </a:ext>
                </a:extLst>
              </p:cNvPr>
              <p:cNvPicPr/>
              <p:nvPr/>
            </p:nvPicPr>
            <p:blipFill>
              <a:blip r:embed="rId35"/>
              <a:stretch>
                <a:fillRect/>
              </a:stretch>
            </p:blipFill>
            <p:spPr>
              <a:xfrm>
                <a:off x="5995952" y="2014838"/>
                <a:ext cx="3369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3" name="Ink 72">
                <a:extLst>
                  <a:ext uri="{FF2B5EF4-FFF2-40B4-BE49-F238E27FC236}">
                    <a16:creationId xmlns:a16="http://schemas.microsoft.com/office/drawing/2014/main" id="{B73E2D02-91E8-4E01-852B-90F25465E6BC}"/>
                  </a:ext>
                </a:extLst>
              </p14:cNvPr>
              <p14:cNvContentPartPr/>
              <p14:nvPr/>
            </p14:nvContentPartPr>
            <p14:xfrm>
              <a:off x="10006352" y="1287278"/>
              <a:ext cx="576720" cy="525240"/>
            </p14:xfrm>
          </p:contentPart>
        </mc:Choice>
        <mc:Fallback>
          <p:pic>
            <p:nvPicPr>
              <p:cNvPr id="73" name="Ink 72">
                <a:extLst>
                  <a:ext uri="{FF2B5EF4-FFF2-40B4-BE49-F238E27FC236}">
                    <a16:creationId xmlns:a16="http://schemas.microsoft.com/office/drawing/2014/main" id="{B73E2D02-91E8-4E01-852B-90F25465E6BC}"/>
                  </a:ext>
                </a:extLst>
              </p:cNvPr>
              <p:cNvPicPr/>
              <p:nvPr/>
            </p:nvPicPr>
            <p:blipFill>
              <a:blip r:embed="rId37"/>
              <a:stretch>
                <a:fillRect/>
              </a:stretch>
            </p:blipFill>
            <p:spPr>
              <a:xfrm>
                <a:off x="9997352" y="1278284"/>
                <a:ext cx="594360" cy="542868"/>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5" name="Ink 74">
                <a:extLst>
                  <a:ext uri="{FF2B5EF4-FFF2-40B4-BE49-F238E27FC236}">
                    <a16:creationId xmlns:a16="http://schemas.microsoft.com/office/drawing/2014/main" id="{9E5712B9-2C9D-40BC-8848-2FE923322B43}"/>
                  </a:ext>
                </a:extLst>
              </p14:cNvPr>
              <p14:cNvContentPartPr/>
              <p14:nvPr/>
            </p14:nvContentPartPr>
            <p14:xfrm>
              <a:off x="7820072" y="1244438"/>
              <a:ext cx="1999440" cy="321840"/>
            </p14:xfrm>
          </p:contentPart>
        </mc:Choice>
        <mc:Fallback>
          <p:pic>
            <p:nvPicPr>
              <p:cNvPr id="75" name="Ink 74">
                <a:extLst>
                  <a:ext uri="{FF2B5EF4-FFF2-40B4-BE49-F238E27FC236}">
                    <a16:creationId xmlns:a16="http://schemas.microsoft.com/office/drawing/2014/main" id="{9E5712B9-2C9D-40BC-8848-2FE923322B43}"/>
                  </a:ext>
                </a:extLst>
              </p:cNvPr>
              <p:cNvPicPr/>
              <p:nvPr/>
            </p:nvPicPr>
            <p:blipFill>
              <a:blip r:embed="rId39"/>
              <a:stretch>
                <a:fillRect/>
              </a:stretch>
            </p:blipFill>
            <p:spPr>
              <a:xfrm>
                <a:off x="7811432" y="1235438"/>
                <a:ext cx="201708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6" name="Ink 85">
                <a:extLst>
                  <a:ext uri="{FF2B5EF4-FFF2-40B4-BE49-F238E27FC236}">
                    <a16:creationId xmlns:a16="http://schemas.microsoft.com/office/drawing/2014/main" id="{46386097-6806-4461-9DF2-67BE255537EA}"/>
                  </a:ext>
                </a:extLst>
              </p14:cNvPr>
              <p14:cNvContentPartPr/>
              <p14:nvPr/>
            </p14:nvContentPartPr>
            <p14:xfrm>
              <a:off x="9828152" y="2140838"/>
              <a:ext cx="17640" cy="34200"/>
            </p14:xfrm>
          </p:contentPart>
        </mc:Choice>
        <mc:Fallback>
          <p:pic>
            <p:nvPicPr>
              <p:cNvPr id="86" name="Ink 85">
                <a:extLst>
                  <a:ext uri="{FF2B5EF4-FFF2-40B4-BE49-F238E27FC236}">
                    <a16:creationId xmlns:a16="http://schemas.microsoft.com/office/drawing/2014/main" id="{46386097-6806-4461-9DF2-67BE255537EA}"/>
                  </a:ext>
                </a:extLst>
              </p:cNvPr>
              <p:cNvPicPr/>
              <p:nvPr/>
            </p:nvPicPr>
            <p:blipFill>
              <a:blip r:embed="rId41"/>
              <a:stretch>
                <a:fillRect/>
              </a:stretch>
            </p:blipFill>
            <p:spPr>
              <a:xfrm>
                <a:off x="9819152" y="2132198"/>
                <a:ext cx="352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7" name="Ink 86">
                <a:extLst>
                  <a:ext uri="{FF2B5EF4-FFF2-40B4-BE49-F238E27FC236}">
                    <a16:creationId xmlns:a16="http://schemas.microsoft.com/office/drawing/2014/main" id="{9AA24F6A-6502-4720-A253-C608D25DB8CC}"/>
                  </a:ext>
                </a:extLst>
              </p14:cNvPr>
              <p14:cNvContentPartPr/>
              <p14:nvPr/>
            </p14:nvContentPartPr>
            <p14:xfrm>
              <a:off x="8562752" y="1889198"/>
              <a:ext cx="1073880" cy="280800"/>
            </p14:xfrm>
          </p:contentPart>
        </mc:Choice>
        <mc:Fallback>
          <p:pic>
            <p:nvPicPr>
              <p:cNvPr id="87" name="Ink 86">
                <a:extLst>
                  <a:ext uri="{FF2B5EF4-FFF2-40B4-BE49-F238E27FC236}">
                    <a16:creationId xmlns:a16="http://schemas.microsoft.com/office/drawing/2014/main" id="{9AA24F6A-6502-4720-A253-C608D25DB8CC}"/>
                  </a:ext>
                </a:extLst>
              </p:cNvPr>
              <p:cNvPicPr/>
              <p:nvPr/>
            </p:nvPicPr>
            <p:blipFill>
              <a:blip r:embed="rId43"/>
              <a:stretch>
                <a:fillRect/>
              </a:stretch>
            </p:blipFill>
            <p:spPr>
              <a:xfrm>
                <a:off x="8553752" y="1880198"/>
                <a:ext cx="10915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8" name="Ink 87">
                <a:extLst>
                  <a:ext uri="{FF2B5EF4-FFF2-40B4-BE49-F238E27FC236}">
                    <a16:creationId xmlns:a16="http://schemas.microsoft.com/office/drawing/2014/main" id="{C7600D5C-188F-469D-9F66-9FF16E1549DD}"/>
                  </a:ext>
                </a:extLst>
              </p14:cNvPr>
              <p14:cNvContentPartPr/>
              <p14:nvPr/>
            </p14:nvContentPartPr>
            <p14:xfrm>
              <a:off x="7825472" y="1914038"/>
              <a:ext cx="412200" cy="473760"/>
            </p14:xfrm>
          </p:contentPart>
        </mc:Choice>
        <mc:Fallback>
          <p:pic>
            <p:nvPicPr>
              <p:cNvPr id="88" name="Ink 87">
                <a:extLst>
                  <a:ext uri="{FF2B5EF4-FFF2-40B4-BE49-F238E27FC236}">
                    <a16:creationId xmlns:a16="http://schemas.microsoft.com/office/drawing/2014/main" id="{C7600D5C-188F-469D-9F66-9FF16E1549DD}"/>
                  </a:ext>
                </a:extLst>
              </p:cNvPr>
              <p:cNvPicPr/>
              <p:nvPr/>
            </p:nvPicPr>
            <p:blipFill>
              <a:blip r:embed="rId45"/>
              <a:stretch>
                <a:fillRect/>
              </a:stretch>
            </p:blipFill>
            <p:spPr>
              <a:xfrm>
                <a:off x="7816472" y="1905398"/>
                <a:ext cx="42984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9" name="Ink 88">
                <a:extLst>
                  <a:ext uri="{FF2B5EF4-FFF2-40B4-BE49-F238E27FC236}">
                    <a16:creationId xmlns:a16="http://schemas.microsoft.com/office/drawing/2014/main" id="{67F57E84-1743-4350-A18B-BFB664F68535}"/>
                  </a:ext>
                </a:extLst>
              </p14:cNvPr>
              <p14:cNvContentPartPr/>
              <p14:nvPr/>
            </p14:nvContentPartPr>
            <p14:xfrm>
              <a:off x="6844112" y="1935998"/>
              <a:ext cx="655560" cy="341280"/>
            </p14:xfrm>
          </p:contentPart>
        </mc:Choice>
        <mc:Fallback>
          <p:pic>
            <p:nvPicPr>
              <p:cNvPr id="89" name="Ink 88">
                <a:extLst>
                  <a:ext uri="{FF2B5EF4-FFF2-40B4-BE49-F238E27FC236}">
                    <a16:creationId xmlns:a16="http://schemas.microsoft.com/office/drawing/2014/main" id="{67F57E84-1743-4350-A18B-BFB664F68535}"/>
                  </a:ext>
                </a:extLst>
              </p:cNvPr>
              <p:cNvPicPr/>
              <p:nvPr/>
            </p:nvPicPr>
            <p:blipFill>
              <a:blip r:embed="rId47"/>
              <a:stretch>
                <a:fillRect/>
              </a:stretch>
            </p:blipFill>
            <p:spPr>
              <a:xfrm>
                <a:off x="6835112" y="1926998"/>
                <a:ext cx="67320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0" name="Ink 89">
                <a:extLst>
                  <a:ext uri="{FF2B5EF4-FFF2-40B4-BE49-F238E27FC236}">
                    <a16:creationId xmlns:a16="http://schemas.microsoft.com/office/drawing/2014/main" id="{D8015017-3324-4C7D-8045-52BD64E82459}"/>
                  </a:ext>
                </a:extLst>
              </p14:cNvPr>
              <p14:cNvContentPartPr/>
              <p14:nvPr/>
            </p14:nvContentPartPr>
            <p14:xfrm>
              <a:off x="437552" y="2920958"/>
              <a:ext cx="268560" cy="244080"/>
            </p14:xfrm>
          </p:contentPart>
        </mc:Choice>
        <mc:Fallback>
          <p:pic>
            <p:nvPicPr>
              <p:cNvPr id="90" name="Ink 89">
                <a:extLst>
                  <a:ext uri="{FF2B5EF4-FFF2-40B4-BE49-F238E27FC236}">
                    <a16:creationId xmlns:a16="http://schemas.microsoft.com/office/drawing/2014/main" id="{D8015017-3324-4C7D-8045-52BD64E82459}"/>
                  </a:ext>
                </a:extLst>
              </p:cNvPr>
              <p:cNvPicPr/>
              <p:nvPr/>
            </p:nvPicPr>
            <p:blipFill>
              <a:blip r:embed="rId49"/>
              <a:stretch>
                <a:fillRect/>
              </a:stretch>
            </p:blipFill>
            <p:spPr>
              <a:xfrm>
                <a:off x="428912" y="2912318"/>
                <a:ext cx="2862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4" name="Ink 93">
                <a:extLst>
                  <a:ext uri="{FF2B5EF4-FFF2-40B4-BE49-F238E27FC236}">
                    <a16:creationId xmlns:a16="http://schemas.microsoft.com/office/drawing/2014/main" id="{D7FEFF34-1196-488F-8163-D0CF3491A3A9}"/>
                  </a:ext>
                </a:extLst>
              </p14:cNvPr>
              <p14:cNvContentPartPr/>
              <p14:nvPr/>
            </p14:nvContentPartPr>
            <p14:xfrm>
              <a:off x="1863512" y="2821598"/>
              <a:ext cx="1440" cy="29160"/>
            </p14:xfrm>
          </p:contentPart>
        </mc:Choice>
        <mc:Fallback>
          <p:pic>
            <p:nvPicPr>
              <p:cNvPr id="94" name="Ink 93">
                <a:extLst>
                  <a:ext uri="{FF2B5EF4-FFF2-40B4-BE49-F238E27FC236}">
                    <a16:creationId xmlns:a16="http://schemas.microsoft.com/office/drawing/2014/main" id="{D7FEFF34-1196-488F-8163-D0CF3491A3A9}"/>
                  </a:ext>
                </a:extLst>
              </p:cNvPr>
              <p:cNvPicPr/>
              <p:nvPr/>
            </p:nvPicPr>
            <p:blipFill>
              <a:blip r:embed="rId51"/>
              <a:stretch>
                <a:fillRect/>
              </a:stretch>
            </p:blipFill>
            <p:spPr>
              <a:xfrm>
                <a:off x="1854872" y="2812598"/>
                <a:ext cx="190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5" name="Ink 94">
                <a:extLst>
                  <a:ext uri="{FF2B5EF4-FFF2-40B4-BE49-F238E27FC236}">
                    <a16:creationId xmlns:a16="http://schemas.microsoft.com/office/drawing/2014/main" id="{7E790D5E-417D-444F-92A9-9D6506906B58}"/>
                  </a:ext>
                </a:extLst>
              </p14:cNvPr>
              <p14:cNvContentPartPr/>
              <p14:nvPr/>
            </p14:nvContentPartPr>
            <p14:xfrm>
              <a:off x="1848032" y="2970278"/>
              <a:ext cx="21600" cy="24480"/>
            </p14:xfrm>
          </p:contentPart>
        </mc:Choice>
        <mc:Fallback>
          <p:pic>
            <p:nvPicPr>
              <p:cNvPr id="95" name="Ink 94">
                <a:extLst>
                  <a:ext uri="{FF2B5EF4-FFF2-40B4-BE49-F238E27FC236}">
                    <a16:creationId xmlns:a16="http://schemas.microsoft.com/office/drawing/2014/main" id="{7E790D5E-417D-444F-92A9-9D6506906B58}"/>
                  </a:ext>
                </a:extLst>
              </p:cNvPr>
              <p:cNvPicPr/>
              <p:nvPr/>
            </p:nvPicPr>
            <p:blipFill>
              <a:blip r:embed="rId53"/>
              <a:stretch>
                <a:fillRect/>
              </a:stretch>
            </p:blipFill>
            <p:spPr>
              <a:xfrm>
                <a:off x="1839032" y="2961638"/>
                <a:ext cx="392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5" name="Ink 104">
                <a:extLst>
                  <a:ext uri="{FF2B5EF4-FFF2-40B4-BE49-F238E27FC236}">
                    <a16:creationId xmlns:a16="http://schemas.microsoft.com/office/drawing/2014/main" id="{F5E014B9-3798-4FFD-8FA9-1CC7E7396B90}"/>
                  </a:ext>
                </a:extLst>
              </p14:cNvPr>
              <p14:cNvContentPartPr/>
              <p14:nvPr/>
            </p14:nvContentPartPr>
            <p14:xfrm>
              <a:off x="2446352" y="2753558"/>
              <a:ext cx="494640" cy="316440"/>
            </p14:xfrm>
          </p:contentPart>
        </mc:Choice>
        <mc:Fallback>
          <p:pic>
            <p:nvPicPr>
              <p:cNvPr id="105" name="Ink 104">
                <a:extLst>
                  <a:ext uri="{FF2B5EF4-FFF2-40B4-BE49-F238E27FC236}">
                    <a16:creationId xmlns:a16="http://schemas.microsoft.com/office/drawing/2014/main" id="{F5E014B9-3798-4FFD-8FA9-1CC7E7396B90}"/>
                  </a:ext>
                </a:extLst>
              </p:cNvPr>
              <p:cNvPicPr/>
              <p:nvPr/>
            </p:nvPicPr>
            <p:blipFill>
              <a:blip r:embed="rId55"/>
              <a:stretch>
                <a:fillRect/>
              </a:stretch>
            </p:blipFill>
            <p:spPr>
              <a:xfrm>
                <a:off x="2437359" y="2744918"/>
                <a:ext cx="512267"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6" name="Ink 105">
                <a:extLst>
                  <a:ext uri="{FF2B5EF4-FFF2-40B4-BE49-F238E27FC236}">
                    <a16:creationId xmlns:a16="http://schemas.microsoft.com/office/drawing/2014/main" id="{DDF6B59C-8D14-449B-9F75-E809326A58C0}"/>
                  </a:ext>
                </a:extLst>
              </p14:cNvPr>
              <p14:cNvContentPartPr/>
              <p14:nvPr/>
            </p14:nvContentPartPr>
            <p14:xfrm>
              <a:off x="1316672" y="2788838"/>
              <a:ext cx="376920" cy="255600"/>
            </p14:xfrm>
          </p:contentPart>
        </mc:Choice>
        <mc:Fallback>
          <p:pic>
            <p:nvPicPr>
              <p:cNvPr id="106" name="Ink 105">
                <a:extLst>
                  <a:ext uri="{FF2B5EF4-FFF2-40B4-BE49-F238E27FC236}">
                    <a16:creationId xmlns:a16="http://schemas.microsoft.com/office/drawing/2014/main" id="{DDF6B59C-8D14-449B-9F75-E809326A58C0}"/>
                  </a:ext>
                </a:extLst>
              </p:cNvPr>
              <p:cNvPicPr/>
              <p:nvPr/>
            </p:nvPicPr>
            <p:blipFill>
              <a:blip r:embed="rId57"/>
              <a:stretch>
                <a:fillRect/>
              </a:stretch>
            </p:blipFill>
            <p:spPr>
              <a:xfrm>
                <a:off x="1307672" y="2779838"/>
                <a:ext cx="3945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8" name="Ink 107">
                <a:extLst>
                  <a:ext uri="{FF2B5EF4-FFF2-40B4-BE49-F238E27FC236}">
                    <a16:creationId xmlns:a16="http://schemas.microsoft.com/office/drawing/2014/main" id="{34293A16-FD2C-407A-A75E-C16037AF654E}"/>
                  </a:ext>
                </a:extLst>
              </p14:cNvPr>
              <p14:cNvContentPartPr/>
              <p14:nvPr/>
            </p14:nvContentPartPr>
            <p14:xfrm>
              <a:off x="3858272" y="2727278"/>
              <a:ext cx="212760" cy="194760"/>
            </p14:xfrm>
          </p:contentPart>
        </mc:Choice>
        <mc:Fallback>
          <p:pic>
            <p:nvPicPr>
              <p:cNvPr id="108" name="Ink 107">
                <a:extLst>
                  <a:ext uri="{FF2B5EF4-FFF2-40B4-BE49-F238E27FC236}">
                    <a16:creationId xmlns:a16="http://schemas.microsoft.com/office/drawing/2014/main" id="{34293A16-FD2C-407A-A75E-C16037AF654E}"/>
                  </a:ext>
                </a:extLst>
              </p:cNvPr>
              <p:cNvPicPr/>
              <p:nvPr/>
            </p:nvPicPr>
            <p:blipFill>
              <a:blip r:embed="rId59"/>
              <a:stretch>
                <a:fillRect/>
              </a:stretch>
            </p:blipFill>
            <p:spPr>
              <a:xfrm>
                <a:off x="3849632" y="2718278"/>
                <a:ext cx="2304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9" name="Ink 108">
                <a:extLst>
                  <a:ext uri="{FF2B5EF4-FFF2-40B4-BE49-F238E27FC236}">
                    <a16:creationId xmlns:a16="http://schemas.microsoft.com/office/drawing/2014/main" id="{9DE599A0-CB9B-4DA2-A1A0-C6147F802244}"/>
                  </a:ext>
                </a:extLst>
              </p14:cNvPr>
              <p14:cNvContentPartPr/>
              <p14:nvPr/>
            </p14:nvContentPartPr>
            <p14:xfrm>
              <a:off x="3844232" y="2990438"/>
              <a:ext cx="261720" cy="38520"/>
            </p14:xfrm>
          </p:contentPart>
        </mc:Choice>
        <mc:Fallback>
          <p:pic>
            <p:nvPicPr>
              <p:cNvPr id="109" name="Ink 108">
                <a:extLst>
                  <a:ext uri="{FF2B5EF4-FFF2-40B4-BE49-F238E27FC236}">
                    <a16:creationId xmlns:a16="http://schemas.microsoft.com/office/drawing/2014/main" id="{9DE599A0-CB9B-4DA2-A1A0-C6147F802244}"/>
                  </a:ext>
                </a:extLst>
              </p:cNvPr>
              <p:cNvPicPr/>
              <p:nvPr/>
            </p:nvPicPr>
            <p:blipFill>
              <a:blip r:embed="rId61"/>
              <a:stretch>
                <a:fillRect/>
              </a:stretch>
            </p:blipFill>
            <p:spPr>
              <a:xfrm>
                <a:off x="3835232" y="2981798"/>
                <a:ext cx="279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0" name="Ink 109">
                <a:extLst>
                  <a:ext uri="{FF2B5EF4-FFF2-40B4-BE49-F238E27FC236}">
                    <a16:creationId xmlns:a16="http://schemas.microsoft.com/office/drawing/2014/main" id="{4348F300-50B6-4DD1-B2C1-8A906E84676D}"/>
                  </a:ext>
                </a:extLst>
              </p14:cNvPr>
              <p14:cNvContentPartPr/>
              <p14:nvPr/>
            </p14:nvContentPartPr>
            <p14:xfrm>
              <a:off x="3158432" y="2710718"/>
              <a:ext cx="402840" cy="398160"/>
            </p14:xfrm>
          </p:contentPart>
        </mc:Choice>
        <mc:Fallback>
          <p:pic>
            <p:nvPicPr>
              <p:cNvPr id="110" name="Ink 109">
                <a:extLst>
                  <a:ext uri="{FF2B5EF4-FFF2-40B4-BE49-F238E27FC236}">
                    <a16:creationId xmlns:a16="http://schemas.microsoft.com/office/drawing/2014/main" id="{4348F300-50B6-4DD1-B2C1-8A906E84676D}"/>
                  </a:ext>
                </a:extLst>
              </p:cNvPr>
              <p:cNvPicPr/>
              <p:nvPr/>
            </p:nvPicPr>
            <p:blipFill>
              <a:blip r:embed="rId63"/>
              <a:stretch>
                <a:fillRect/>
              </a:stretch>
            </p:blipFill>
            <p:spPr>
              <a:xfrm>
                <a:off x="3149800" y="2702078"/>
                <a:ext cx="420464"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1" name="Ink 110">
                <a:extLst>
                  <a:ext uri="{FF2B5EF4-FFF2-40B4-BE49-F238E27FC236}">
                    <a16:creationId xmlns:a16="http://schemas.microsoft.com/office/drawing/2014/main" id="{99A53368-89A1-4F73-B0A0-CEFDECF6283B}"/>
                  </a:ext>
                </a:extLst>
              </p14:cNvPr>
              <p14:cNvContentPartPr/>
              <p14:nvPr/>
            </p14:nvContentPartPr>
            <p14:xfrm>
              <a:off x="6065432" y="2732678"/>
              <a:ext cx="220680" cy="228600"/>
            </p14:xfrm>
          </p:contentPart>
        </mc:Choice>
        <mc:Fallback>
          <p:pic>
            <p:nvPicPr>
              <p:cNvPr id="111" name="Ink 110">
                <a:extLst>
                  <a:ext uri="{FF2B5EF4-FFF2-40B4-BE49-F238E27FC236}">
                    <a16:creationId xmlns:a16="http://schemas.microsoft.com/office/drawing/2014/main" id="{99A53368-89A1-4F73-B0A0-CEFDECF6283B}"/>
                  </a:ext>
                </a:extLst>
              </p:cNvPr>
              <p:cNvPicPr/>
              <p:nvPr/>
            </p:nvPicPr>
            <p:blipFill>
              <a:blip r:embed="rId65"/>
              <a:stretch>
                <a:fillRect/>
              </a:stretch>
            </p:blipFill>
            <p:spPr>
              <a:xfrm>
                <a:off x="6056792" y="2723678"/>
                <a:ext cx="2383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8" name="Ink 117">
                <a:extLst>
                  <a:ext uri="{FF2B5EF4-FFF2-40B4-BE49-F238E27FC236}">
                    <a16:creationId xmlns:a16="http://schemas.microsoft.com/office/drawing/2014/main" id="{D4946079-F3C8-4CE6-9774-4E6621AC3AF1}"/>
                  </a:ext>
                </a:extLst>
              </p14:cNvPr>
              <p14:cNvContentPartPr/>
              <p14:nvPr/>
            </p14:nvContentPartPr>
            <p14:xfrm>
              <a:off x="6722072" y="2709638"/>
              <a:ext cx="655920" cy="235080"/>
            </p14:xfrm>
          </p:contentPart>
        </mc:Choice>
        <mc:Fallback>
          <p:pic>
            <p:nvPicPr>
              <p:cNvPr id="118" name="Ink 117">
                <a:extLst>
                  <a:ext uri="{FF2B5EF4-FFF2-40B4-BE49-F238E27FC236}">
                    <a16:creationId xmlns:a16="http://schemas.microsoft.com/office/drawing/2014/main" id="{D4946079-F3C8-4CE6-9774-4E6621AC3AF1}"/>
                  </a:ext>
                </a:extLst>
              </p:cNvPr>
              <p:cNvPicPr/>
              <p:nvPr/>
            </p:nvPicPr>
            <p:blipFill>
              <a:blip r:embed="rId67"/>
              <a:stretch>
                <a:fillRect/>
              </a:stretch>
            </p:blipFill>
            <p:spPr>
              <a:xfrm>
                <a:off x="6713072" y="2700985"/>
                <a:ext cx="673560" cy="252747"/>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0" name="Ink 119">
                <a:extLst>
                  <a:ext uri="{FF2B5EF4-FFF2-40B4-BE49-F238E27FC236}">
                    <a16:creationId xmlns:a16="http://schemas.microsoft.com/office/drawing/2014/main" id="{26C74A2E-7CDF-4986-8137-055A386EBE66}"/>
                  </a:ext>
                </a:extLst>
              </p14:cNvPr>
              <p14:cNvContentPartPr/>
              <p14:nvPr/>
            </p14:nvContentPartPr>
            <p14:xfrm>
              <a:off x="8504432" y="2715758"/>
              <a:ext cx="195120" cy="184680"/>
            </p14:xfrm>
          </p:contentPart>
        </mc:Choice>
        <mc:Fallback>
          <p:pic>
            <p:nvPicPr>
              <p:cNvPr id="120" name="Ink 119">
                <a:extLst>
                  <a:ext uri="{FF2B5EF4-FFF2-40B4-BE49-F238E27FC236}">
                    <a16:creationId xmlns:a16="http://schemas.microsoft.com/office/drawing/2014/main" id="{26C74A2E-7CDF-4986-8137-055A386EBE66}"/>
                  </a:ext>
                </a:extLst>
              </p:cNvPr>
              <p:cNvPicPr/>
              <p:nvPr/>
            </p:nvPicPr>
            <p:blipFill>
              <a:blip r:embed="rId69"/>
              <a:stretch>
                <a:fillRect/>
              </a:stretch>
            </p:blipFill>
            <p:spPr>
              <a:xfrm>
                <a:off x="8495432" y="2707118"/>
                <a:ext cx="2127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1" name="Ink 120">
                <a:extLst>
                  <a:ext uri="{FF2B5EF4-FFF2-40B4-BE49-F238E27FC236}">
                    <a16:creationId xmlns:a16="http://schemas.microsoft.com/office/drawing/2014/main" id="{205E53AE-5644-4857-9C08-8F2EA555D19F}"/>
                  </a:ext>
                </a:extLst>
              </p14:cNvPr>
              <p14:cNvContentPartPr/>
              <p14:nvPr/>
            </p14:nvContentPartPr>
            <p14:xfrm>
              <a:off x="8835272" y="2943638"/>
              <a:ext cx="72720" cy="109440"/>
            </p14:xfrm>
          </p:contentPart>
        </mc:Choice>
        <mc:Fallback>
          <p:pic>
            <p:nvPicPr>
              <p:cNvPr id="121" name="Ink 120">
                <a:extLst>
                  <a:ext uri="{FF2B5EF4-FFF2-40B4-BE49-F238E27FC236}">
                    <a16:creationId xmlns:a16="http://schemas.microsoft.com/office/drawing/2014/main" id="{205E53AE-5644-4857-9C08-8F2EA555D19F}"/>
                  </a:ext>
                </a:extLst>
              </p:cNvPr>
              <p:cNvPicPr/>
              <p:nvPr/>
            </p:nvPicPr>
            <p:blipFill>
              <a:blip r:embed="rId71"/>
              <a:stretch>
                <a:fillRect/>
              </a:stretch>
            </p:blipFill>
            <p:spPr>
              <a:xfrm>
                <a:off x="8826272" y="2934638"/>
                <a:ext cx="903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5" name="Ink 124">
                <a:extLst>
                  <a:ext uri="{FF2B5EF4-FFF2-40B4-BE49-F238E27FC236}">
                    <a16:creationId xmlns:a16="http://schemas.microsoft.com/office/drawing/2014/main" id="{D927AF55-715F-40CD-BF75-4D15639E6C77}"/>
                  </a:ext>
                </a:extLst>
              </p14:cNvPr>
              <p14:cNvContentPartPr/>
              <p14:nvPr/>
            </p14:nvContentPartPr>
            <p14:xfrm>
              <a:off x="9947312" y="2919878"/>
              <a:ext cx="10800" cy="9720"/>
            </p14:xfrm>
          </p:contentPart>
        </mc:Choice>
        <mc:Fallback>
          <p:pic>
            <p:nvPicPr>
              <p:cNvPr id="125" name="Ink 124">
                <a:extLst>
                  <a:ext uri="{FF2B5EF4-FFF2-40B4-BE49-F238E27FC236}">
                    <a16:creationId xmlns:a16="http://schemas.microsoft.com/office/drawing/2014/main" id="{D927AF55-715F-40CD-BF75-4D15639E6C77}"/>
                  </a:ext>
                </a:extLst>
              </p:cNvPr>
              <p:cNvPicPr/>
              <p:nvPr/>
            </p:nvPicPr>
            <p:blipFill>
              <a:blip r:embed="rId73"/>
              <a:stretch>
                <a:fillRect/>
              </a:stretch>
            </p:blipFill>
            <p:spPr>
              <a:xfrm>
                <a:off x="9938312" y="2911238"/>
                <a:ext cx="284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6" name="Ink 125">
                <a:extLst>
                  <a:ext uri="{FF2B5EF4-FFF2-40B4-BE49-F238E27FC236}">
                    <a16:creationId xmlns:a16="http://schemas.microsoft.com/office/drawing/2014/main" id="{51DB9755-39F8-472F-B7CB-3C7A8BE8BCFC}"/>
                  </a:ext>
                </a:extLst>
              </p14:cNvPr>
              <p14:cNvContentPartPr/>
              <p14:nvPr/>
            </p14:nvContentPartPr>
            <p14:xfrm>
              <a:off x="9315152" y="2647718"/>
              <a:ext cx="275760" cy="311760"/>
            </p14:xfrm>
          </p:contentPart>
        </mc:Choice>
        <mc:Fallback>
          <p:pic>
            <p:nvPicPr>
              <p:cNvPr id="126" name="Ink 125">
                <a:extLst>
                  <a:ext uri="{FF2B5EF4-FFF2-40B4-BE49-F238E27FC236}">
                    <a16:creationId xmlns:a16="http://schemas.microsoft.com/office/drawing/2014/main" id="{51DB9755-39F8-472F-B7CB-3C7A8BE8BCFC}"/>
                  </a:ext>
                </a:extLst>
              </p:cNvPr>
              <p:cNvPicPr/>
              <p:nvPr/>
            </p:nvPicPr>
            <p:blipFill>
              <a:blip r:embed="rId75"/>
              <a:stretch>
                <a:fillRect/>
              </a:stretch>
            </p:blipFill>
            <p:spPr>
              <a:xfrm>
                <a:off x="9306152" y="2639078"/>
                <a:ext cx="29340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7" name="Ink 126">
                <a:extLst>
                  <a:ext uri="{FF2B5EF4-FFF2-40B4-BE49-F238E27FC236}">
                    <a16:creationId xmlns:a16="http://schemas.microsoft.com/office/drawing/2014/main" id="{87814A91-3921-4957-89FC-8EBEA13DE9D8}"/>
                  </a:ext>
                </a:extLst>
              </p14:cNvPr>
              <p14:cNvContentPartPr/>
              <p14:nvPr/>
            </p14:nvContentPartPr>
            <p14:xfrm>
              <a:off x="7874072" y="2679398"/>
              <a:ext cx="406080" cy="388080"/>
            </p14:xfrm>
          </p:contentPart>
        </mc:Choice>
        <mc:Fallback>
          <p:pic>
            <p:nvPicPr>
              <p:cNvPr id="127" name="Ink 126">
                <a:extLst>
                  <a:ext uri="{FF2B5EF4-FFF2-40B4-BE49-F238E27FC236}">
                    <a16:creationId xmlns:a16="http://schemas.microsoft.com/office/drawing/2014/main" id="{87814A91-3921-4957-89FC-8EBEA13DE9D8}"/>
                  </a:ext>
                </a:extLst>
              </p:cNvPr>
              <p:cNvPicPr/>
              <p:nvPr/>
            </p:nvPicPr>
            <p:blipFill>
              <a:blip r:embed="rId77"/>
              <a:stretch>
                <a:fillRect/>
              </a:stretch>
            </p:blipFill>
            <p:spPr>
              <a:xfrm>
                <a:off x="7865424" y="2670406"/>
                <a:ext cx="423736" cy="405704"/>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5" name="Ink 134">
                <a:extLst>
                  <a:ext uri="{FF2B5EF4-FFF2-40B4-BE49-F238E27FC236}">
                    <a16:creationId xmlns:a16="http://schemas.microsoft.com/office/drawing/2014/main" id="{E6950CA9-CB14-4B68-ACA9-302639C80CB2}"/>
                  </a:ext>
                </a:extLst>
              </p14:cNvPr>
              <p14:cNvContentPartPr/>
              <p14:nvPr/>
            </p14:nvContentPartPr>
            <p14:xfrm>
              <a:off x="9735992" y="3324518"/>
              <a:ext cx="25200" cy="13320"/>
            </p14:xfrm>
          </p:contentPart>
        </mc:Choice>
        <mc:Fallback>
          <p:pic>
            <p:nvPicPr>
              <p:cNvPr id="135" name="Ink 134">
                <a:extLst>
                  <a:ext uri="{FF2B5EF4-FFF2-40B4-BE49-F238E27FC236}">
                    <a16:creationId xmlns:a16="http://schemas.microsoft.com/office/drawing/2014/main" id="{E6950CA9-CB14-4B68-ACA9-302639C80CB2}"/>
                  </a:ext>
                </a:extLst>
              </p:cNvPr>
              <p:cNvPicPr/>
              <p:nvPr/>
            </p:nvPicPr>
            <p:blipFill>
              <a:blip r:embed="rId79"/>
              <a:stretch>
                <a:fillRect/>
              </a:stretch>
            </p:blipFill>
            <p:spPr>
              <a:xfrm>
                <a:off x="9727352" y="3315518"/>
                <a:ext cx="428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6" name="Ink 135">
                <a:extLst>
                  <a:ext uri="{FF2B5EF4-FFF2-40B4-BE49-F238E27FC236}">
                    <a16:creationId xmlns:a16="http://schemas.microsoft.com/office/drawing/2014/main" id="{43352BB0-3240-4A96-A584-01BA54017745}"/>
                  </a:ext>
                </a:extLst>
              </p14:cNvPr>
              <p14:cNvContentPartPr/>
              <p14:nvPr/>
            </p14:nvContentPartPr>
            <p14:xfrm>
              <a:off x="9235592" y="3132638"/>
              <a:ext cx="363600" cy="217080"/>
            </p14:xfrm>
          </p:contentPart>
        </mc:Choice>
        <mc:Fallback>
          <p:pic>
            <p:nvPicPr>
              <p:cNvPr id="136" name="Ink 135">
                <a:extLst>
                  <a:ext uri="{FF2B5EF4-FFF2-40B4-BE49-F238E27FC236}">
                    <a16:creationId xmlns:a16="http://schemas.microsoft.com/office/drawing/2014/main" id="{43352BB0-3240-4A96-A584-01BA54017745}"/>
                  </a:ext>
                </a:extLst>
              </p:cNvPr>
              <p:cNvPicPr/>
              <p:nvPr/>
            </p:nvPicPr>
            <p:blipFill>
              <a:blip r:embed="rId81"/>
              <a:stretch>
                <a:fillRect/>
              </a:stretch>
            </p:blipFill>
            <p:spPr>
              <a:xfrm>
                <a:off x="9226592" y="3123998"/>
                <a:ext cx="3812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8" name="Ink 137">
                <a:extLst>
                  <a:ext uri="{FF2B5EF4-FFF2-40B4-BE49-F238E27FC236}">
                    <a16:creationId xmlns:a16="http://schemas.microsoft.com/office/drawing/2014/main" id="{FF0D39B3-9993-48BA-ADEA-202E160E8266}"/>
                  </a:ext>
                </a:extLst>
              </p14:cNvPr>
              <p14:cNvContentPartPr/>
              <p14:nvPr/>
            </p14:nvContentPartPr>
            <p14:xfrm>
              <a:off x="7703432" y="3145598"/>
              <a:ext cx="335520" cy="239400"/>
            </p14:xfrm>
          </p:contentPart>
        </mc:Choice>
        <mc:Fallback>
          <p:pic>
            <p:nvPicPr>
              <p:cNvPr id="138" name="Ink 137">
                <a:extLst>
                  <a:ext uri="{FF2B5EF4-FFF2-40B4-BE49-F238E27FC236}">
                    <a16:creationId xmlns:a16="http://schemas.microsoft.com/office/drawing/2014/main" id="{FF0D39B3-9993-48BA-ADEA-202E160E8266}"/>
                  </a:ext>
                </a:extLst>
              </p:cNvPr>
              <p:cNvPicPr/>
              <p:nvPr/>
            </p:nvPicPr>
            <p:blipFill>
              <a:blip r:embed="rId83"/>
              <a:stretch>
                <a:fillRect/>
              </a:stretch>
            </p:blipFill>
            <p:spPr>
              <a:xfrm>
                <a:off x="7694792" y="3136598"/>
                <a:ext cx="3531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2" name="Ink 141">
                <a:extLst>
                  <a:ext uri="{FF2B5EF4-FFF2-40B4-BE49-F238E27FC236}">
                    <a16:creationId xmlns:a16="http://schemas.microsoft.com/office/drawing/2014/main" id="{D1B0D129-EFEE-43E5-9B88-DD50FD0CEE1F}"/>
                  </a:ext>
                </a:extLst>
              </p14:cNvPr>
              <p14:cNvContentPartPr/>
              <p14:nvPr/>
            </p14:nvContentPartPr>
            <p14:xfrm>
              <a:off x="9299312" y="3474278"/>
              <a:ext cx="149040" cy="81720"/>
            </p14:xfrm>
          </p:contentPart>
        </mc:Choice>
        <mc:Fallback>
          <p:pic>
            <p:nvPicPr>
              <p:cNvPr id="142" name="Ink 141">
                <a:extLst>
                  <a:ext uri="{FF2B5EF4-FFF2-40B4-BE49-F238E27FC236}">
                    <a16:creationId xmlns:a16="http://schemas.microsoft.com/office/drawing/2014/main" id="{D1B0D129-EFEE-43E5-9B88-DD50FD0CEE1F}"/>
                  </a:ext>
                </a:extLst>
              </p:cNvPr>
              <p:cNvPicPr/>
              <p:nvPr/>
            </p:nvPicPr>
            <p:blipFill>
              <a:blip r:embed="rId85"/>
              <a:stretch>
                <a:fillRect/>
              </a:stretch>
            </p:blipFill>
            <p:spPr>
              <a:xfrm>
                <a:off x="9290672" y="3465278"/>
                <a:ext cx="1666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43" name="Ink 142">
                <a:extLst>
                  <a:ext uri="{FF2B5EF4-FFF2-40B4-BE49-F238E27FC236}">
                    <a16:creationId xmlns:a16="http://schemas.microsoft.com/office/drawing/2014/main" id="{7081090E-9DA3-410E-8B10-620B2AFC8CF1}"/>
                  </a:ext>
                </a:extLst>
              </p14:cNvPr>
              <p14:cNvContentPartPr/>
              <p14:nvPr/>
            </p14:nvContentPartPr>
            <p14:xfrm>
              <a:off x="8500832" y="3184478"/>
              <a:ext cx="256680" cy="357120"/>
            </p14:xfrm>
          </p:contentPart>
        </mc:Choice>
        <mc:Fallback>
          <p:pic>
            <p:nvPicPr>
              <p:cNvPr id="143" name="Ink 142">
                <a:extLst>
                  <a:ext uri="{FF2B5EF4-FFF2-40B4-BE49-F238E27FC236}">
                    <a16:creationId xmlns:a16="http://schemas.microsoft.com/office/drawing/2014/main" id="{7081090E-9DA3-410E-8B10-620B2AFC8CF1}"/>
                  </a:ext>
                </a:extLst>
              </p:cNvPr>
              <p:cNvPicPr/>
              <p:nvPr/>
            </p:nvPicPr>
            <p:blipFill>
              <a:blip r:embed="rId87"/>
              <a:stretch>
                <a:fillRect/>
              </a:stretch>
            </p:blipFill>
            <p:spPr>
              <a:xfrm>
                <a:off x="8492192" y="3175838"/>
                <a:ext cx="27432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44" name="Ink 143">
                <a:extLst>
                  <a:ext uri="{FF2B5EF4-FFF2-40B4-BE49-F238E27FC236}">
                    <a16:creationId xmlns:a16="http://schemas.microsoft.com/office/drawing/2014/main" id="{2D1921EF-2CB1-42EF-B957-DA7321C61294}"/>
                  </a:ext>
                </a:extLst>
              </p14:cNvPr>
              <p14:cNvContentPartPr/>
              <p14:nvPr/>
            </p14:nvContentPartPr>
            <p14:xfrm>
              <a:off x="7818992" y="3460958"/>
              <a:ext cx="162360" cy="48600"/>
            </p14:xfrm>
          </p:contentPart>
        </mc:Choice>
        <mc:Fallback>
          <p:pic>
            <p:nvPicPr>
              <p:cNvPr id="144" name="Ink 143">
                <a:extLst>
                  <a:ext uri="{FF2B5EF4-FFF2-40B4-BE49-F238E27FC236}">
                    <a16:creationId xmlns:a16="http://schemas.microsoft.com/office/drawing/2014/main" id="{2D1921EF-2CB1-42EF-B957-DA7321C61294}"/>
                  </a:ext>
                </a:extLst>
              </p:cNvPr>
              <p:cNvPicPr/>
              <p:nvPr/>
            </p:nvPicPr>
            <p:blipFill>
              <a:blip r:embed="rId89"/>
              <a:stretch>
                <a:fillRect/>
              </a:stretch>
            </p:blipFill>
            <p:spPr>
              <a:xfrm>
                <a:off x="7810012" y="3452024"/>
                <a:ext cx="179961" cy="6611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45" name="Ink 144">
                <a:extLst>
                  <a:ext uri="{FF2B5EF4-FFF2-40B4-BE49-F238E27FC236}">
                    <a16:creationId xmlns:a16="http://schemas.microsoft.com/office/drawing/2014/main" id="{6E6C260E-1F0E-4728-8710-19F7CD0E15F4}"/>
                  </a:ext>
                </a:extLst>
              </p14:cNvPr>
              <p14:cNvContentPartPr/>
              <p14:nvPr/>
            </p14:nvContentPartPr>
            <p14:xfrm>
              <a:off x="531152" y="3791438"/>
              <a:ext cx="187200" cy="234360"/>
            </p14:xfrm>
          </p:contentPart>
        </mc:Choice>
        <mc:Fallback>
          <p:pic>
            <p:nvPicPr>
              <p:cNvPr id="145" name="Ink 144">
                <a:extLst>
                  <a:ext uri="{FF2B5EF4-FFF2-40B4-BE49-F238E27FC236}">
                    <a16:creationId xmlns:a16="http://schemas.microsoft.com/office/drawing/2014/main" id="{6E6C260E-1F0E-4728-8710-19F7CD0E15F4}"/>
                  </a:ext>
                </a:extLst>
              </p:cNvPr>
              <p:cNvPicPr/>
              <p:nvPr/>
            </p:nvPicPr>
            <p:blipFill>
              <a:blip r:embed="rId91"/>
              <a:stretch>
                <a:fillRect/>
              </a:stretch>
            </p:blipFill>
            <p:spPr>
              <a:xfrm>
                <a:off x="522512" y="3782798"/>
                <a:ext cx="2048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60" name="Ink 159">
                <a:extLst>
                  <a:ext uri="{FF2B5EF4-FFF2-40B4-BE49-F238E27FC236}">
                    <a16:creationId xmlns:a16="http://schemas.microsoft.com/office/drawing/2014/main" id="{90CFF86E-FE17-49DD-B04C-910DA1663D42}"/>
                  </a:ext>
                </a:extLst>
              </p14:cNvPr>
              <p14:cNvContentPartPr/>
              <p14:nvPr/>
            </p14:nvContentPartPr>
            <p14:xfrm>
              <a:off x="3594032" y="3512438"/>
              <a:ext cx="1351800" cy="314280"/>
            </p14:xfrm>
          </p:contentPart>
        </mc:Choice>
        <mc:Fallback>
          <p:pic>
            <p:nvPicPr>
              <p:cNvPr id="160" name="Ink 159">
                <a:extLst>
                  <a:ext uri="{FF2B5EF4-FFF2-40B4-BE49-F238E27FC236}">
                    <a16:creationId xmlns:a16="http://schemas.microsoft.com/office/drawing/2014/main" id="{90CFF86E-FE17-49DD-B04C-910DA1663D42}"/>
                  </a:ext>
                </a:extLst>
              </p:cNvPr>
              <p:cNvPicPr/>
              <p:nvPr/>
            </p:nvPicPr>
            <p:blipFill>
              <a:blip r:embed="rId93"/>
              <a:stretch>
                <a:fillRect/>
              </a:stretch>
            </p:blipFill>
            <p:spPr>
              <a:xfrm>
                <a:off x="3585392" y="3503788"/>
                <a:ext cx="1369440" cy="3319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61" name="Ink 160">
                <a:extLst>
                  <a:ext uri="{FF2B5EF4-FFF2-40B4-BE49-F238E27FC236}">
                    <a16:creationId xmlns:a16="http://schemas.microsoft.com/office/drawing/2014/main" id="{19BBE742-A80D-49B1-B732-0BF5BF29A54E}"/>
                  </a:ext>
                </a:extLst>
              </p14:cNvPr>
              <p14:cNvContentPartPr/>
              <p14:nvPr/>
            </p14:nvContentPartPr>
            <p14:xfrm>
              <a:off x="2937032" y="3506678"/>
              <a:ext cx="265680" cy="305640"/>
            </p14:xfrm>
          </p:contentPart>
        </mc:Choice>
        <mc:Fallback>
          <p:pic>
            <p:nvPicPr>
              <p:cNvPr id="161" name="Ink 160">
                <a:extLst>
                  <a:ext uri="{FF2B5EF4-FFF2-40B4-BE49-F238E27FC236}">
                    <a16:creationId xmlns:a16="http://schemas.microsoft.com/office/drawing/2014/main" id="{19BBE742-A80D-49B1-B732-0BF5BF29A54E}"/>
                  </a:ext>
                </a:extLst>
              </p:cNvPr>
              <p:cNvPicPr/>
              <p:nvPr/>
            </p:nvPicPr>
            <p:blipFill>
              <a:blip r:embed="rId95"/>
              <a:stretch>
                <a:fillRect/>
              </a:stretch>
            </p:blipFill>
            <p:spPr>
              <a:xfrm>
                <a:off x="2928392" y="3498028"/>
                <a:ext cx="283320" cy="323301"/>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62" name="Ink 161">
                <a:extLst>
                  <a:ext uri="{FF2B5EF4-FFF2-40B4-BE49-F238E27FC236}">
                    <a16:creationId xmlns:a16="http://schemas.microsoft.com/office/drawing/2014/main" id="{EA11ABDA-35AE-4C74-8C80-26E6250E0A57}"/>
                  </a:ext>
                </a:extLst>
              </p14:cNvPr>
              <p14:cNvContentPartPr/>
              <p14:nvPr/>
            </p14:nvContentPartPr>
            <p14:xfrm>
              <a:off x="2306672" y="3553838"/>
              <a:ext cx="411120" cy="284040"/>
            </p14:xfrm>
          </p:contentPart>
        </mc:Choice>
        <mc:Fallback>
          <p:pic>
            <p:nvPicPr>
              <p:cNvPr id="162" name="Ink 161">
                <a:extLst>
                  <a:ext uri="{FF2B5EF4-FFF2-40B4-BE49-F238E27FC236}">
                    <a16:creationId xmlns:a16="http://schemas.microsoft.com/office/drawing/2014/main" id="{EA11ABDA-35AE-4C74-8C80-26E6250E0A57}"/>
                  </a:ext>
                </a:extLst>
              </p:cNvPr>
              <p:cNvPicPr/>
              <p:nvPr/>
            </p:nvPicPr>
            <p:blipFill>
              <a:blip r:embed="rId97"/>
              <a:stretch>
                <a:fillRect/>
              </a:stretch>
            </p:blipFill>
            <p:spPr>
              <a:xfrm>
                <a:off x="2298032" y="3544838"/>
                <a:ext cx="42876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63" name="Ink 162">
                <a:extLst>
                  <a:ext uri="{FF2B5EF4-FFF2-40B4-BE49-F238E27FC236}">
                    <a16:creationId xmlns:a16="http://schemas.microsoft.com/office/drawing/2014/main" id="{363A4BBE-2466-4F56-88FC-93EB665454D3}"/>
                  </a:ext>
                </a:extLst>
              </p14:cNvPr>
              <p14:cNvContentPartPr/>
              <p14:nvPr/>
            </p14:nvContentPartPr>
            <p14:xfrm>
              <a:off x="1391192" y="3552398"/>
              <a:ext cx="508680" cy="410760"/>
            </p14:xfrm>
          </p:contentPart>
        </mc:Choice>
        <mc:Fallback>
          <p:pic>
            <p:nvPicPr>
              <p:cNvPr id="163" name="Ink 162">
                <a:extLst>
                  <a:ext uri="{FF2B5EF4-FFF2-40B4-BE49-F238E27FC236}">
                    <a16:creationId xmlns:a16="http://schemas.microsoft.com/office/drawing/2014/main" id="{363A4BBE-2466-4F56-88FC-93EB665454D3}"/>
                  </a:ext>
                </a:extLst>
              </p:cNvPr>
              <p:cNvPicPr/>
              <p:nvPr/>
            </p:nvPicPr>
            <p:blipFill>
              <a:blip r:embed="rId99"/>
              <a:stretch>
                <a:fillRect/>
              </a:stretch>
            </p:blipFill>
            <p:spPr>
              <a:xfrm>
                <a:off x="1382192" y="3543750"/>
                <a:ext cx="526320" cy="428415"/>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64" name="Ink 163">
                <a:extLst>
                  <a:ext uri="{FF2B5EF4-FFF2-40B4-BE49-F238E27FC236}">
                    <a16:creationId xmlns:a16="http://schemas.microsoft.com/office/drawing/2014/main" id="{57643E26-168B-4EED-B9B5-6B70180C83E4}"/>
                  </a:ext>
                </a:extLst>
              </p14:cNvPr>
              <p14:cNvContentPartPr/>
              <p14:nvPr/>
            </p14:nvContentPartPr>
            <p14:xfrm>
              <a:off x="1219832" y="4337558"/>
              <a:ext cx="251280" cy="271080"/>
            </p14:xfrm>
          </p:contentPart>
        </mc:Choice>
        <mc:Fallback>
          <p:pic>
            <p:nvPicPr>
              <p:cNvPr id="164" name="Ink 163">
                <a:extLst>
                  <a:ext uri="{FF2B5EF4-FFF2-40B4-BE49-F238E27FC236}">
                    <a16:creationId xmlns:a16="http://schemas.microsoft.com/office/drawing/2014/main" id="{57643E26-168B-4EED-B9B5-6B70180C83E4}"/>
                  </a:ext>
                </a:extLst>
              </p:cNvPr>
              <p:cNvPicPr/>
              <p:nvPr/>
            </p:nvPicPr>
            <p:blipFill>
              <a:blip r:embed="rId101"/>
              <a:stretch>
                <a:fillRect/>
              </a:stretch>
            </p:blipFill>
            <p:spPr>
              <a:xfrm>
                <a:off x="1211192" y="4328918"/>
                <a:ext cx="2689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65" name="Ink 164">
                <a:extLst>
                  <a:ext uri="{FF2B5EF4-FFF2-40B4-BE49-F238E27FC236}">
                    <a16:creationId xmlns:a16="http://schemas.microsoft.com/office/drawing/2014/main" id="{BA0E4FF2-7310-4613-BB82-0613F9605F80}"/>
                  </a:ext>
                </a:extLst>
              </p14:cNvPr>
              <p14:cNvContentPartPr/>
              <p14:nvPr/>
            </p14:nvContentPartPr>
            <p14:xfrm>
              <a:off x="1845512" y="4239638"/>
              <a:ext cx="217440" cy="324000"/>
            </p14:xfrm>
          </p:contentPart>
        </mc:Choice>
        <mc:Fallback>
          <p:pic>
            <p:nvPicPr>
              <p:cNvPr id="165" name="Ink 164">
                <a:extLst>
                  <a:ext uri="{FF2B5EF4-FFF2-40B4-BE49-F238E27FC236}">
                    <a16:creationId xmlns:a16="http://schemas.microsoft.com/office/drawing/2014/main" id="{BA0E4FF2-7310-4613-BB82-0613F9605F80}"/>
                  </a:ext>
                </a:extLst>
              </p:cNvPr>
              <p:cNvPicPr/>
              <p:nvPr/>
            </p:nvPicPr>
            <p:blipFill>
              <a:blip r:embed="rId103"/>
              <a:stretch>
                <a:fillRect/>
              </a:stretch>
            </p:blipFill>
            <p:spPr>
              <a:xfrm>
                <a:off x="1836512" y="4230998"/>
                <a:ext cx="2350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71" name="Ink 170">
                <a:extLst>
                  <a:ext uri="{FF2B5EF4-FFF2-40B4-BE49-F238E27FC236}">
                    <a16:creationId xmlns:a16="http://schemas.microsoft.com/office/drawing/2014/main" id="{F6DE05FC-5F9F-4120-B74F-7A09B1579F9D}"/>
                  </a:ext>
                </a:extLst>
              </p14:cNvPr>
              <p14:cNvContentPartPr/>
              <p14:nvPr/>
            </p14:nvContentPartPr>
            <p14:xfrm>
              <a:off x="3144392" y="4332518"/>
              <a:ext cx="144720" cy="129240"/>
            </p14:xfrm>
          </p:contentPart>
        </mc:Choice>
        <mc:Fallback>
          <p:pic>
            <p:nvPicPr>
              <p:cNvPr id="171" name="Ink 170">
                <a:extLst>
                  <a:ext uri="{FF2B5EF4-FFF2-40B4-BE49-F238E27FC236}">
                    <a16:creationId xmlns:a16="http://schemas.microsoft.com/office/drawing/2014/main" id="{F6DE05FC-5F9F-4120-B74F-7A09B1579F9D}"/>
                  </a:ext>
                </a:extLst>
              </p:cNvPr>
              <p:cNvPicPr/>
              <p:nvPr/>
            </p:nvPicPr>
            <p:blipFill>
              <a:blip r:embed="rId105"/>
              <a:stretch>
                <a:fillRect/>
              </a:stretch>
            </p:blipFill>
            <p:spPr>
              <a:xfrm>
                <a:off x="3135392" y="4323878"/>
                <a:ext cx="1623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72" name="Ink 171">
                <a:extLst>
                  <a:ext uri="{FF2B5EF4-FFF2-40B4-BE49-F238E27FC236}">
                    <a16:creationId xmlns:a16="http://schemas.microsoft.com/office/drawing/2014/main" id="{D8197B24-6487-4957-B43E-49D7AB8C2107}"/>
                  </a:ext>
                </a:extLst>
              </p14:cNvPr>
              <p14:cNvContentPartPr/>
              <p14:nvPr/>
            </p14:nvContentPartPr>
            <p14:xfrm>
              <a:off x="2188592" y="4235318"/>
              <a:ext cx="676440" cy="307800"/>
            </p14:xfrm>
          </p:contentPart>
        </mc:Choice>
        <mc:Fallback>
          <p:pic>
            <p:nvPicPr>
              <p:cNvPr id="172" name="Ink 171">
                <a:extLst>
                  <a:ext uri="{FF2B5EF4-FFF2-40B4-BE49-F238E27FC236}">
                    <a16:creationId xmlns:a16="http://schemas.microsoft.com/office/drawing/2014/main" id="{D8197B24-6487-4957-B43E-49D7AB8C2107}"/>
                  </a:ext>
                </a:extLst>
              </p:cNvPr>
              <p:cNvPicPr/>
              <p:nvPr/>
            </p:nvPicPr>
            <p:blipFill>
              <a:blip r:embed="rId107"/>
              <a:stretch>
                <a:fillRect/>
              </a:stretch>
            </p:blipFill>
            <p:spPr>
              <a:xfrm>
                <a:off x="2179952" y="4226329"/>
                <a:ext cx="694080" cy="325419"/>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75" name="Ink 174">
                <a:extLst>
                  <a:ext uri="{FF2B5EF4-FFF2-40B4-BE49-F238E27FC236}">
                    <a16:creationId xmlns:a16="http://schemas.microsoft.com/office/drawing/2014/main" id="{03E7383F-EC3B-4F27-B479-9794A1F0ECFB}"/>
                  </a:ext>
                </a:extLst>
              </p14:cNvPr>
              <p14:cNvContentPartPr/>
              <p14:nvPr/>
            </p14:nvContentPartPr>
            <p14:xfrm>
              <a:off x="3651272" y="4061798"/>
              <a:ext cx="335520" cy="24480"/>
            </p14:xfrm>
          </p:contentPart>
        </mc:Choice>
        <mc:Fallback>
          <p:pic>
            <p:nvPicPr>
              <p:cNvPr id="175" name="Ink 174">
                <a:extLst>
                  <a:ext uri="{FF2B5EF4-FFF2-40B4-BE49-F238E27FC236}">
                    <a16:creationId xmlns:a16="http://schemas.microsoft.com/office/drawing/2014/main" id="{03E7383F-EC3B-4F27-B479-9794A1F0ECFB}"/>
                  </a:ext>
                </a:extLst>
              </p:cNvPr>
              <p:cNvPicPr/>
              <p:nvPr/>
            </p:nvPicPr>
            <p:blipFill>
              <a:blip r:embed="rId109"/>
              <a:stretch>
                <a:fillRect/>
              </a:stretch>
            </p:blipFill>
            <p:spPr>
              <a:xfrm>
                <a:off x="3642632" y="4052798"/>
                <a:ext cx="3531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77" name="Ink 176">
                <a:extLst>
                  <a:ext uri="{FF2B5EF4-FFF2-40B4-BE49-F238E27FC236}">
                    <a16:creationId xmlns:a16="http://schemas.microsoft.com/office/drawing/2014/main" id="{8B585838-562F-4E18-AE45-BD04A2E70563}"/>
                  </a:ext>
                </a:extLst>
              </p14:cNvPr>
              <p14:cNvContentPartPr/>
              <p14:nvPr/>
            </p14:nvContentPartPr>
            <p14:xfrm>
              <a:off x="4382792" y="4130918"/>
              <a:ext cx="433440" cy="260640"/>
            </p14:xfrm>
          </p:contentPart>
        </mc:Choice>
        <mc:Fallback>
          <p:pic>
            <p:nvPicPr>
              <p:cNvPr id="177" name="Ink 176">
                <a:extLst>
                  <a:ext uri="{FF2B5EF4-FFF2-40B4-BE49-F238E27FC236}">
                    <a16:creationId xmlns:a16="http://schemas.microsoft.com/office/drawing/2014/main" id="{8B585838-562F-4E18-AE45-BD04A2E70563}"/>
                  </a:ext>
                </a:extLst>
              </p:cNvPr>
              <p:cNvPicPr/>
              <p:nvPr/>
            </p:nvPicPr>
            <p:blipFill>
              <a:blip r:embed="rId111"/>
              <a:stretch>
                <a:fillRect/>
              </a:stretch>
            </p:blipFill>
            <p:spPr>
              <a:xfrm>
                <a:off x="4373792" y="4121918"/>
                <a:ext cx="4510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78" name="Ink 177">
                <a:extLst>
                  <a:ext uri="{FF2B5EF4-FFF2-40B4-BE49-F238E27FC236}">
                    <a16:creationId xmlns:a16="http://schemas.microsoft.com/office/drawing/2014/main" id="{E2F1C50B-DC04-4584-93C5-493CB46D6A83}"/>
                  </a:ext>
                </a:extLst>
              </p14:cNvPr>
              <p14:cNvContentPartPr/>
              <p14:nvPr/>
            </p14:nvContentPartPr>
            <p14:xfrm>
              <a:off x="3651632" y="4552838"/>
              <a:ext cx="1234080" cy="60480"/>
            </p14:xfrm>
          </p:contentPart>
        </mc:Choice>
        <mc:Fallback>
          <p:pic>
            <p:nvPicPr>
              <p:cNvPr id="178" name="Ink 177">
                <a:extLst>
                  <a:ext uri="{FF2B5EF4-FFF2-40B4-BE49-F238E27FC236}">
                    <a16:creationId xmlns:a16="http://schemas.microsoft.com/office/drawing/2014/main" id="{E2F1C50B-DC04-4584-93C5-493CB46D6A83}"/>
                  </a:ext>
                </a:extLst>
              </p:cNvPr>
              <p:cNvPicPr/>
              <p:nvPr/>
            </p:nvPicPr>
            <p:blipFill>
              <a:blip r:embed="rId113"/>
              <a:stretch>
                <a:fillRect/>
              </a:stretch>
            </p:blipFill>
            <p:spPr>
              <a:xfrm>
                <a:off x="3642632" y="4543838"/>
                <a:ext cx="12517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85" name="Ink 184">
                <a:extLst>
                  <a:ext uri="{FF2B5EF4-FFF2-40B4-BE49-F238E27FC236}">
                    <a16:creationId xmlns:a16="http://schemas.microsoft.com/office/drawing/2014/main" id="{B653AB00-1DE9-4403-9DB1-BCD35423212A}"/>
                  </a:ext>
                </a:extLst>
              </p14:cNvPr>
              <p14:cNvContentPartPr/>
              <p14:nvPr/>
            </p14:nvContentPartPr>
            <p14:xfrm>
              <a:off x="5131232" y="4968638"/>
              <a:ext cx="1440" cy="19440"/>
            </p14:xfrm>
          </p:contentPart>
        </mc:Choice>
        <mc:Fallback>
          <p:pic>
            <p:nvPicPr>
              <p:cNvPr id="185" name="Ink 184">
                <a:extLst>
                  <a:ext uri="{FF2B5EF4-FFF2-40B4-BE49-F238E27FC236}">
                    <a16:creationId xmlns:a16="http://schemas.microsoft.com/office/drawing/2014/main" id="{B653AB00-1DE9-4403-9DB1-BCD35423212A}"/>
                  </a:ext>
                </a:extLst>
              </p:cNvPr>
              <p:cNvPicPr/>
              <p:nvPr/>
            </p:nvPicPr>
            <p:blipFill>
              <a:blip r:embed="rId115"/>
              <a:stretch>
                <a:fillRect/>
              </a:stretch>
            </p:blipFill>
            <p:spPr>
              <a:xfrm>
                <a:off x="5122592" y="4959638"/>
                <a:ext cx="190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86" name="Ink 185">
                <a:extLst>
                  <a:ext uri="{FF2B5EF4-FFF2-40B4-BE49-F238E27FC236}">
                    <a16:creationId xmlns:a16="http://schemas.microsoft.com/office/drawing/2014/main" id="{7939A273-3155-4A34-81C0-8B50EFF5A019}"/>
                  </a:ext>
                </a:extLst>
              </p14:cNvPr>
              <p14:cNvContentPartPr/>
              <p14:nvPr/>
            </p14:nvContentPartPr>
            <p14:xfrm>
              <a:off x="3955112" y="4699718"/>
              <a:ext cx="1035360" cy="339840"/>
            </p14:xfrm>
          </p:contentPart>
        </mc:Choice>
        <mc:Fallback>
          <p:pic>
            <p:nvPicPr>
              <p:cNvPr id="186" name="Ink 185">
                <a:extLst>
                  <a:ext uri="{FF2B5EF4-FFF2-40B4-BE49-F238E27FC236}">
                    <a16:creationId xmlns:a16="http://schemas.microsoft.com/office/drawing/2014/main" id="{7939A273-3155-4A34-81C0-8B50EFF5A019}"/>
                  </a:ext>
                </a:extLst>
              </p:cNvPr>
              <p:cNvPicPr/>
              <p:nvPr/>
            </p:nvPicPr>
            <p:blipFill>
              <a:blip r:embed="rId117"/>
              <a:stretch>
                <a:fillRect/>
              </a:stretch>
            </p:blipFill>
            <p:spPr>
              <a:xfrm>
                <a:off x="3946112" y="4690728"/>
                <a:ext cx="1053000" cy="357461"/>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87" name="Ink 186">
                <a:extLst>
                  <a:ext uri="{FF2B5EF4-FFF2-40B4-BE49-F238E27FC236}">
                    <a16:creationId xmlns:a16="http://schemas.microsoft.com/office/drawing/2014/main" id="{A3BC49E5-B14F-499F-9E70-C47E940DB990}"/>
                  </a:ext>
                </a:extLst>
              </p14:cNvPr>
              <p14:cNvContentPartPr/>
              <p14:nvPr/>
            </p14:nvContentPartPr>
            <p14:xfrm>
              <a:off x="3710672" y="4176638"/>
              <a:ext cx="524880" cy="268560"/>
            </p14:xfrm>
          </p:contentPart>
        </mc:Choice>
        <mc:Fallback>
          <p:pic>
            <p:nvPicPr>
              <p:cNvPr id="187" name="Ink 186">
                <a:extLst>
                  <a:ext uri="{FF2B5EF4-FFF2-40B4-BE49-F238E27FC236}">
                    <a16:creationId xmlns:a16="http://schemas.microsoft.com/office/drawing/2014/main" id="{A3BC49E5-B14F-499F-9E70-C47E940DB990}"/>
                  </a:ext>
                </a:extLst>
              </p:cNvPr>
              <p:cNvPicPr/>
              <p:nvPr/>
            </p:nvPicPr>
            <p:blipFill>
              <a:blip r:embed="rId119"/>
              <a:stretch>
                <a:fillRect/>
              </a:stretch>
            </p:blipFill>
            <p:spPr>
              <a:xfrm>
                <a:off x="3702026" y="4167998"/>
                <a:ext cx="542532"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88" name="Ink 187">
                <a:extLst>
                  <a:ext uri="{FF2B5EF4-FFF2-40B4-BE49-F238E27FC236}">
                    <a16:creationId xmlns:a16="http://schemas.microsoft.com/office/drawing/2014/main" id="{72ED209A-6E06-4F51-BCEA-901E5CA852FA}"/>
                  </a:ext>
                </a:extLst>
              </p14:cNvPr>
              <p14:cNvContentPartPr/>
              <p14:nvPr/>
            </p14:nvContentPartPr>
            <p14:xfrm>
              <a:off x="5986592" y="3928238"/>
              <a:ext cx="271440" cy="256680"/>
            </p14:xfrm>
          </p:contentPart>
        </mc:Choice>
        <mc:Fallback>
          <p:pic>
            <p:nvPicPr>
              <p:cNvPr id="188" name="Ink 187">
                <a:extLst>
                  <a:ext uri="{FF2B5EF4-FFF2-40B4-BE49-F238E27FC236}">
                    <a16:creationId xmlns:a16="http://schemas.microsoft.com/office/drawing/2014/main" id="{72ED209A-6E06-4F51-BCEA-901E5CA852FA}"/>
                  </a:ext>
                </a:extLst>
              </p:cNvPr>
              <p:cNvPicPr/>
              <p:nvPr/>
            </p:nvPicPr>
            <p:blipFill>
              <a:blip r:embed="rId121"/>
              <a:stretch>
                <a:fillRect/>
              </a:stretch>
            </p:blipFill>
            <p:spPr>
              <a:xfrm>
                <a:off x="5977592" y="3919598"/>
                <a:ext cx="2890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02" name="Ink 201">
                <a:extLst>
                  <a:ext uri="{FF2B5EF4-FFF2-40B4-BE49-F238E27FC236}">
                    <a16:creationId xmlns:a16="http://schemas.microsoft.com/office/drawing/2014/main" id="{493A2790-1A6E-401B-A11C-B2D1E4C32082}"/>
                  </a:ext>
                </a:extLst>
              </p14:cNvPr>
              <p14:cNvContentPartPr/>
              <p14:nvPr/>
            </p14:nvContentPartPr>
            <p14:xfrm>
              <a:off x="9321632" y="3866678"/>
              <a:ext cx="186840" cy="265680"/>
            </p14:xfrm>
          </p:contentPart>
        </mc:Choice>
        <mc:Fallback>
          <p:pic>
            <p:nvPicPr>
              <p:cNvPr id="202" name="Ink 201">
                <a:extLst>
                  <a:ext uri="{FF2B5EF4-FFF2-40B4-BE49-F238E27FC236}">
                    <a16:creationId xmlns:a16="http://schemas.microsoft.com/office/drawing/2014/main" id="{493A2790-1A6E-401B-A11C-B2D1E4C32082}"/>
                  </a:ext>
                </a:extLst>
              </p:cNvPr>
              <p:cNvPicPr/>
              <p:nvPr/>
            </p:nvPicPr>
            <p:blipFill>
              <a:blip r:embed="rId123"/>
              <a:stretch>
                <a:fillRect/>
              </a:stretch>
            </p:blipFill>
            <p:spPr>
              <a:xfrm>
                <a:off x="9312632" y="3857678"/>
                <a:ext cx="2044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03" name="Ink 202">
                <a:extLst>
                  <a:ext uri="{FF2B5EF4-FFF2-40B4-BE49-F238E27FC236}">
                    <a16:creationId xmlns:a16="http://schemas.microsoft.com/office/drawing/2014/main" id="{0EDEDC83-BFFB-4771-8319-4959169D3287}"/>
                  </a:ext>
                </a:extLst>
              </p14:cNvPr>
              <p14:cNvContentPartPr/>
              <p14:nvPr/>
            </p14:nvContentPartPr>
            <p14:xfrm>
              <a:off x="9602072" y="3982238"/>
              <a:ext cx="68040" cy="167760"/>
            </p14:xfrm>
          </p:contentPart>
        </mc:Choice>
        <mc:Fallback>
          <p:pic>
            <p:nvPicPr>
              <p:cNvPr id="203" name="Ink 202">
                <a:extLst>
                  <a:ext uri="{FF2B5EF4-FFF2-40B4-BE49-F238E27FC236}">
                    <a16:creationId xmlns:a16="http://schemas.microsoft.com/office/drawing/2014/main" id="{0EDEDC83-BFFB-4771-8319-4959169D3287}"/>
                  </a:ext>
                </a:extLst>
              </p:cNvPr>
              <p:cNvPicPr/>
              <p:nvPr/>
            </p:nvPicPr>
            <p:blipFill>
              <a:blip r:embed="rId125"/>
              <a:stretch>
                <a:fillRect/>
              </a:stretch>
            </p:blipFill>
            <p:spPr>
              <a:xfrm>
                <a:off x="9593072" y="3973598"/>
                <a:ext cx="856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04" name="Ink 203">
                <a:extLst>
                  <a:ext uri="{FF2B5EF4-FFF2-40B4-BE49-F238E27FC236}">
                    <a16:creationId xmlns:a16="http://schemas.microsoft.com/office/drawing/2014/main" id="{B7AF90F9-343D-4091-B2A7-239E57F2781D}"/>
                  </a:ext>
                </a:extLst>
              </p14:cNvPr>
              <p14:cNvContentPartPr/>
              <p14:nvPr/>
            </p14:nvContentPartPr>
            <p14:xfrm>
              <a:off x="9650312" y="3860918"/>
              <a:ext cx="720" cy="13320"/>
            </p14:xfrm>
          </p:contentPart>
        </mc:Choice>
        <mc:Fallback>
          <p:pic>
            <p:nvPicPr>
              <p:cNvPr id="204" name="Ink 203">
                <a:extLst>
                  <a:ext uri="{FF2B5EF4-FFF2-40B4-BE49-F238E27FC236}">
                    <a16:creationId xmlns:a16="http://schemas.microsoft.com/office/drawing/2014/main" id="{B7AF90F9-343D-4091-B2A7-239E57F2781D}"/>
                  </a:ext>
                </a:extLst>
              </p:cNvPr>
              <p:cNvPicPr/>
              <p:nvPr/>
            </p:nvPicPr>
            <p:blipFill>
              <a:blip r:embed="rId127"/>
              <a:stretch>
                <a:fillRect/>
              </a:stretch>
            </p:blipFill>
            <p:spPr>
              <a:xfrm>
                <a:off x="9641672" y="3851918"/>
                <a:ext cx="183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05" name="Ink 204">
                <a:extLst>
                  <a:ext uri="{FF2B5EF4-FFF2-40B4-BE49-F238E27FC236}">
                    <a16:creationId xmlns:a16="http://schemas.microsoft.com/office/drawing/2014/main" id="{99C37693-BDF5-4A9F-B16B-0208B8260886}"/>
                  </a:ext>
                </a:extLst>
              </p14:cNvPr>
              <p14:cNvContentPartPr/>
              <p14:nvPr/>
            </p14:nvContentPartPr>
            <p14:xfrm>
              <a:off x="9809792" y="3935798"/>
              <a:ext cx="170280" cy="181080"/>
            </p14:xfrm>
          </p:contentPart>
        </mc:Choice>
        <mc:Fallback>
          <p:pic>
            <p:nvPicPr>
              <p:cNvPr id="205" name="Ink 204">
                <a:extLst>
                  <a:ext uri="{FF2B5EF4-FFF2-40B4-BE49-F238E27FC236}">
                    <a16:creationId xmlns:a16="http://schemas.microsoft.com/office/drawing/2014/main" id="{99C37693-BDF5-4A9F-B16B-0208B8260886}"/>
                  </a:ext>
                </a:extLst>
              </p:cNvPr>
              <p:cNvPicPr/>
              <p:nvPr/>
            </p:nvPicPr>
            <p:blipFill>
              <a:blip r:embed="rId129"/>
              <a:stretch>
                <a:fillRect/>
              </a:stretch>
            </p:blipFill>
            <p:spPr>
              <a:xfrm>
                <a:off x="9800792" y="3927158"/>
                <a:ext cx="1879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06" name="Ink 205">
                <a:extLst>
                  <a:ext uri="{FF2B5EF4-FFF2-40B4-BE49-F238E27FC236}">
                    <a16:creationId xmlns:a16="http://schemas.microsoft.com/office/drawing/2014/main" id="{68D2FD73-4A4C-417A-A28C-497B22E48523}"/>
                  </a:ext>
                </a:extLst>
              </p14:cNvPr>
              <p14:cNvContentPartPr/>
              <p14:nvPr/>
            </p14:nvContentPartPr>
            <p14:xfrm>
              <a:off x="10086992" y="3904838"/>
              <a:ext cx="611280" cy="246600"/>
            </p14:xfrm>
          </p:contentPart>
        </mc:Choice>
        <mc:Fallback>
          <p:pic>
            <p:nvPicPr>
              <p:cNvPr id="206" name="Ink 205">
                <a:extLst>
                  <a:ext uri="{FF2B5EF4-FFF2-40B4-BE49-F238E27FC236}">
                    <a16:creationId xmlns:a16="http://schemas.microsoft.com/office/drawing/2014/main" id="{68D2FD73-4A4C-417A-A28C-497B22E48523}"/>
                  </a:ext>
                </a:extLst>
              </p:cNvPr>
              <p:cNvPicPr/>
              <p:nvPr/>
            </p:nvPicPr>
            <p:blipFill>
              <a:blip r:embed="rId131"/>
              <a:stretch>
                <a:fillRect/>
              </a:stretch>
            </p:blipFill>
            <p:spPr>
              <a:xfrm>
                <a:off x="10077992" y="3895838"/>
                <a:ext cx="6289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07" name="Ink 206">
                <a:extLst>
                  <a:ext uri="{FF2B5EF4-FFF2-40B4-BE49-F238E27FC236}">
                    <a16:creationId xmlns:a16="http://schemas.microsoft.com/office/drawing/2014/main" id="{A7ADA749-39BC-4631-AB57-53CFA00F3E15}"/>
                  </a:ext>
                </a:extLst>
              </p14:cNvPr>
              <p14:cNvContentPartPr/>
              <p14:nvPr/>
            </p14:nvContentPartPr>
            <p14:xfrm>
              <a:off x="8824832" y="3837518"/>
              <a:ext cx="258120" cy="303840"/>
            </p14:xfrm>
          </p:contentPart>
        </mc:Choice>
        <mc:Fallback>
          <p:pic>
            <p:nvPicPr>
              <p:cNvPr id="207" name="Ink 206">
                <a:extLst>
                  <a:ext uri="{FF2B5EF4-FFF2-40B4-BE49-F238E27FC236}">
                    <a16:creationId xmlns:a16="http://schemas.microsoft.com/office/drawing/2014/main" id="{A7ADA749-39BC-4631-AB57-53CFA00F3E15}"/>
                  </a:ext>
                </a:extLst>
              </p:cNvPr>
              <p:cNvPicPr/>
              <p:nvPr/>
            </p:nvPicPr>
            <p:blipFill>
              <a:blip r:embed="rId133"/>
              <a:stretch>
                <a:fillRect/>
              </a:stretch>
            </p:blipFill>
            <p:spPr>
              <a:xfrm>
                <a:off x="8815832" y="3828878"/>
                <a:ext cx="2757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8" name="Ink 207">
                <a:extLst>
                  <a:ext uri="{FF2B5EF4-FFF2-40B4-BE49-F238E27FC236}">
                    <a16:creationId xmlns:a16="http://schemas.microsoft.com/office/drawing/2014/main" id="{F954CB0E-99BD-4EA9-BA05-2787022ACF44}"/>
                  </a:ext>
                </a:extLst>
              </p14:cNvPr>
              <p14:cNvContentPartPr/>
              <p14:nvPr/>
            </p14:nvContentPartPr>
            <p14:xfrm>
              <a:off x="8156672" y="3872438"/>
              <a:ext cx="372600" cy="254520"/>
            </p14:xfrm>
          </p:contentPart>
        </mc:Choice>
        <mc:Fallback>
          <p:pic>
            <p:nvPicPr>
              <p:cNvPr id="208" name="Ink 207">
                <a:extLst>
                  <a:ext uri="{FF2B5EF4-FFF2-40B4-BE49-F238E27FC236}">
                    <a16:creationId xmlns:a16="http://schemas.microsoft.com/office/drawing/2014/main" id="{F954CB0E-99BD-4EA9-BA05-2787022ACF44}"/>
                  </a:ext>
                </a:extLst>
              </p:cNvPr>
              <p:cNvPicPr/>
              <p:nvPr/>
            </p:nvPicPr>
            <p:blipFill>
              <a:blip r:embed="rId135"/>
              <a:stretch>
                <a:fillRect/>
              </a:stretch>
            </p:blipFill>
            <p:spPr>
              <a:xfrm>
                <a:off x="8147663" y="3863798"/>
                <a:ext cx="390257"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09" name="Ink 208">
                <a:extLst>
                  <a:ext uri="{FF2B5EF4-FFF2-40B4-BE49-F238E27FC236}">
                    <a16:creationId xmlns:a16="http://schemas.microsoft.com/office/drawing/2014/main" id="{36F90F89-06B6-4CCB-8B6A-CA1AD5007DAD}"/>
                  </a:ext>
                </a:extLst>
              </p14:cNvPr>
              <p14:cNvContentPartPr/>
              <p14:nvPr/>
            </p14:nvContentPartPr>
            <p14:xfrm>
              <a:off x="6693272" y="3794318"/>
              <a:ext cx="1263240" cy="361800"/>
            </p14:xfrm>
          </p:contentPart>
        </mc:Choice>
        <mc:Fallback>
          <p:pic>
            <p:nvPicPr>
              <p:cNvPr id="209" name="Ink 208">
                <a:extLst>
                  <a:ext uri="{FF2B5EF4-FFF2-40B4-BE49-F238E27FC236}">
                    <a16:creationId xmlns:a16="http://schemas.microsoft.com/office/drawing/2014/main" id="{36F90F89-06B6-4CCB-8B6A-CA1AD5007DAD}"/>
                  </a:ext>
                </a:extLst>
              </p:cNvPr>
              <p:cNvPicPr/>
              <p:nvPr/>
            </p:nvPicPr>
            <p:blipFill>
              <a:blip r:embed="rId137"/>
              <a:stretch>
                <a:fillRect/>
              </a:stretch>
            </p:blipFill>
            <p:spPr>
              <a:xfrm>
                <a:off x="6684632" y="3785318"/>
                <a:ext cx="12808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12" name="Ink 211">
                <a:extLst>
                  <a:ext uri="{FF2B5EF4-FFF2-40B4-BE49-F238E27FC236}">
                    <a16:creationId xmlns:a16="http://schemas.microsoft.com/office/drawing/2014/main" id="{B438CFCD-A542-4085-8C03-A21D673A286A}"/>
                  </a:ext>
                </a:extLst>
              </p14:cNvPr>
              <p14:cNvContentPartPr/>
              <p14:nvPr/>
            </p14:nvContentPartPr>
            <p14:xfrm>
              <a:off x="6631352" y="4561838"/>
              <a:ext cx="167400" cy="33840"/>
            </p14:xfrm>
          </p:contentPart>
        </mc:Choice>
        <mc:Fallback>
          <p:pic>
            <p:nvPicPr>
              <p:cNvPr id="212" name="Ink 211">
                <a:extLst>
                  <a:ext uri="{FF2B5EF4-FFF2-40B4-BE49-F238E27FC236}">
                    <a16:creationId xmlns:a16="http://schemas.microsoft.com/office/drawing/2014/main" id="{B438CFCD-A542-4085-8C03-A21D673A286A}"/>
                  </a:ext>
                </a:extLst>
              </p:cNvPr>
              <p:cNvPicPr/>
              <p:nvPr/>
            </p:nvPicPr>
            <p:blipFill>
              <a:blip r:embed="rId139"/>
              <a:stretch>
                <a:fillRect/>
              </a:stretch>
            </p:blipFill>
            <p:spPr>
              <a:xfrm>
                <a:off x="6622712" y="4553198"/>
                <a:ext cx="1850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18" name="Ink 217">
                <a:extLst>
                  <a:ext uri="{FF2B5EF4-FFF2-40B4-BE49-F238E27FC236}">
                    <a16:creationId xmlns:a16="http://schemas.microsoft.com/office/drawing/2014/main" id="{A8FD1297-13CB-408A-84C7-574F396AB51C}"/>
                  </a:ext>
                </a:extLst>
              </p14:cNvPr>
              <p14:cNvContentPartPr/>
              <p14:nvPr/>
            </p14:nvContentPartPr>
            <p14:xfrm>
              <a:off x="6897752" y="4426478"/>
              <a:ext cx="776520" cy="334080"/>
            </p14:xfrm>
          </p:contentPart>
        </mc:Choice>
        <mc:Fallback>
          <p:pic>
            <p:nvPicPr>
              <p:cNvPr id="218" name="Ink 217">
                <a:extLst>
                  <a:ext uri="{FF2B5EF4-FFF2-40B4-BE49-F238E27FC236}">
                    <a16:creationId xmlns:a16="http://schemas.microsoft.com/office/drawing/2014/main" id="{A8FD1297-13CB-408A-84C7-574F396AB51C}"/>
                  </a:ext>
                </a:extLst>
              </p:cNvPr>
              <p:cNvPicPr/>
              <p:nvPr/>
            </p:nvPicPr>
            <p:blipFill>
              <a:blip r:embed="rId141"/>
              <a:stretch>
                <a:fillRect/>
              </a:stretch>
            </p:blipFill>
            <p:spPr>
              <a:xfrm>
                <a:off x="6888748" y="4417838"/>
                <a:ext cx="794168"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19" name="Ink 218">
                <a:extLst>
                  <a:ext uri="{FF2B5EF4-FFF2-40B4-BE49-F238E27FC236}">
                    <a16:creationId xmlns:a16="http://schemas.microsoft.com/office/drawing/2014/main" id="{89BC5E24-FECF-4000-8441-E65537874C03}"/>
                  </a:ext>
                </a:extLst>
              </p14:cNvPr>
              <p14:cNvContentPartPr/>
              <p14:nvPr/>
            </p14:nvContentPartPr>
            <p14:xfrm>
              <a:off x="6312392" y="4490198"/>
              <a:ext cx="209160" cy="286920"/>
            </p14:xfrm>
          </p:contentPart>
        </mc:Choice>
        <mc:Fallback>
          <p:pic>
            <p:nvPicPr>
              <p:cNvPr id="219" name="Ink 218">
                <a:extLst>
                  <a:ext uri="{FF2B5EF4-FFF2-40B4-BE49-F238E27FC236}">
                    <a16:creationId xmlns:a16="http://schemas.microsoft.com/office/drawing/2014/main" id="{89BC5E24-FECF-4000-8441-E65537874C03}"/>
                  </a:ext>
                </a:extLst>
              </p:cNvPr>
              <p:cNvPicPr/>
              <p:nvPr/>
            </p:nvPicPr>
            <p:blipFill>
              <a:blip r:embed="rId143"/>
              <a:stretch>
                <a:fillRect/>
              </a:stretch>
            </p:blipFill>
            <p:spPr>
              <a:xfrm>
                <a:off x="6303392" y="4481198"/>
                <a:ext cx="2268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20" name="Ink 219">
                <a:extLst>
                  <a:ext uri="{FF2B5EF4-FFF2-40B4-BE49-F238E27FC236}">
                    <a16:creationId xmlns:a16="http://schemas.microsoft.com/office/drawing/2014/main" id="{563F0D8F-EFFF-4268-818C-41CF23713ABF}"/>
                  </a:ext>
                </a:extLst>
              </p14:cNvPr>
              <p14:cNvContentPartPr/>
              <p14:nvPr/>
            </p14:nvContentPartPr>
            <p14:xfrm>
              <a:off x="7924832" y="4584518"/>
              <a:ext cx="140400" cy="88920"/>
            </p14:xfrm>
          </p:contentPart>
        </mc:Choice>
        <mc:Fallback>
          <p:pic>
            <p:nvPicPr>
              <p:cNvPr id="220" name="Ink 219">
                <a:extLst>
                  <a:ext uri="{FF2B5EF4-FFF2-40B4-BE49-F238E27FC236}">
                    <a16:creationId xmlns:a16="http://schemas.microsoft.com/office/drawing/2014/main" id="{563F0D8F-EFFF-4268-818C-41CF23713ABF}"/>
                  </a:ext>
                </a:extLst>
              </p:cNvPr>
              <p:cNvPicPr/>
              <p:nvPr/>
            </p:nvPicPr>
            <p:blipFill>
              <a:blip r:embed="rId145"/>
              <a:stretch>
                <a:fillRect/>
              </a:stretch>
            </p:blipFill>
            <p:spPr>
              <a:xfrm>
                <a:off x="7915832" y="4575878"/>
                <a:ext cx="1580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23" name="Ink 222">
                <a:extLst>
                  <a:ext uri="{FF2B5EF4-FFF2-40B4-BE49-F238E27FC236}">
                    <a16:creationId xmlns:a16="http://schemas.microsoft.com/office/drawing/2014/main" id="{0D6FA993-BA65-42D2-95FE-4E48BF3C7E84}"/>
                  </a:ext>
                </a:extLst>
              </p14:cNvPr>
              <p14:cNvContentPartPr/>
              <p14:nvPr/>
            </p14:nvContentPartPr>
            <p14:xfrm>
              <a:off x="8543672" y="4317758"/>
              <a:ext cx="343080" cy="48600"/>
            </p14:xfrm>
          </p:contentPart>
        </mc:Choice>
        <mc:Fallback>
          <p:pic>
            <p:nvPicPr>
              <p:cNvPr id="223" name="Ink 222">
                <a:extLst>
                  <a:ext uri="{FF2B5EF4-FFF2-40B4-BE49-F238E27FC236}">
                    <a16:creationId xmlns:a16="http://schemas.microsoft.com/office/drawing/2014/main" id="{0D6FA993-BA65-42D2-95FE-4E48BF3C7E84}"/>
                  </a:ext>
                </a:extLst>
              </p:cNvPr>
              <p:cNvPicPr/>
              <p:nvPr/>
            </p:nvPicPr>
            <p:blipFill>
              <a:blip r:embed="rId147"/>
              <a:stretch>
                <a:fillRect/>
              </a:stretch>
            </p:blipFill>
            <p:spPr>
              <a:xfrm>
                <a:off x="8534672" y="4309118"/>
                <a:ext cx="3607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24" name="Ink 223">
                <a:extLst>
                  <a:ext uri="{FF2B5EF4-FFF2-40B4-BE49-F238E27FC236}">
                    <a16:creationId xmlns:a16="http://schemas.microsoft.com/office/drawing/2014/main" id="{14AC432B-11E7-4DE8-A74A-D0E2EDD2E619}"/>
                  </a:ext>
                </a:extLst>
              </p14:cNvPr>
              <p14:cNvContentPartPr/>
              <p14:nvPr/>
            </p14:nvContentPartPr>
            <p14:xfrm>
              <a:off x="8972792" y="4579478"/>
              <a:ext cx="133560" cy="32400"/>
            </p14:xfrm>
          </p:contentPart>
        </mc:Choice>
        <mc:Fallback>
          <p:pic>
            <p:nvPicPr>
              <p:cNvPr id="224" name="Ink 223">
                <a:extLst>
                  <a:ext uri="{FF2B5EF4-FFF2-40B4-BE49-F238E27FC236}">
                    <a16:creationId xmlns:a16="http://schemas.microsoft.com/office/drawing/2014/main" id="{14AC432B-11E7-4DE8-A74A-D0E2EDD2E619}"/>
                  </a:ext>
                </a:extLst>
              </p:cNvPr>
              <p:cNvPicPr/>
              <p:nvPr/>
            </p:nvPicPr>
            <p:blipFill>
              <a:blip r:embed="rId149"/>
              <a:stretch>
                <a:fillRect/>
              </a:stretch>
            </p:blipFill>
            <p:spPr>
              <a:xfrm>
                <a:off x="8964152" y="4570838"/>
                <a:ext cx="1512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25" name="Ink 224">
                <a:extLst>
                  <a:ext uri="{FF2B5EF4-FFF2-40B4-BE49-F238E27FC236}">
                    <a16:creationId xmlns:a16="http://schemas.microsoft.com/office/drawing/2014/main" id="{8F841ECC-534E-4F5F-8203-EB2B1F703AFB}"/>
                  </a:ext>
                </a:extLst>
              </p14:cNvPr>
              <p14:cNvContentPartPr/>
              <p14:nvPr/>
            </p14:nvContentPartPr>
            <p14:xfrm>
              <a:off x="9227672" y="4418558"/>
              <a:ext cx="367560" cy="244080"/>
            </p14:xfrm>
          </p:contentPart>
        </mc:Choice>
        <mc:Fallback>
          <p:pic>
            <p:nvPicPr>
              <p:cNvPr id="225" name="Ink 224">
                <a:extLst>
                  <a:ext uri="{FF2B5EF4-FFF2-40B4-BE49-F238E27FC236}">
                    <a16:creationId xmlns:a16="http://schemas.microsoft.com/office/drawing/2014/main" id="{8F841ECC-534E-4F5F-8203-EB2B1F703AFB}"/>
                  </a:ext>
                </a:extLst>
              </p:cNvPr>
              <p:cNvPicPr/>
              <p:nvPr/>
            </p:nvPicPr>
            <p:blipFill>
              <a:blip r:embed="rId151"/>
              <a:stretch>
                <a:fillRect/>
              </a:stretch>
            </p:blipFill>
            <p:spPr>
              <a:xfrm>
                <a:off x="9219032" y="4409918"/>
                <a:ext cx="3852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26" name="Ink 225">
                <a:extLst>
                  <a:ext uri="{FF2B5EF4-FFF2-40B4-BE49-F238E27FC236}">
                    <a16:creationId xmlns:a16="http://schemas.microsoft.com/office/drawing/2014/main" id="{99917269-68E0-4066-816A-E1083D29F089}"/>
                  </a:ext>
                </a:extLst>
              </p14:cNvPr>
              <p14:cNvContentPartPr/>
              <p14:nvPr/>
            </p14:nvContentPartPr>
            <p14:xfrm>
              <a:off x="8419472" y="4783598"/>
              <a:ext cx="1321560" cy="88560"/>
            </p14:xfrm>
          </p:contentPart>
        </mc:Choice>
        <mc:Fallback>
          <p:pic>
            <p:nvPicPr>
              <p:cNvPr id="226" name="Ink 225">
                <a:extLst>
                  <a:ext uri="{FF2B5EF4-FFF2-40B4-BE49-F238E27FC236}">
                    <a16:creationId xmlns:a16="http://schemas.microsoft.com/office/drawing/2014/main" id="{99917269-68E0-4066-816A-E1083D29F089}"/>
                  </a:ext>
                </a:extLst>
              </p:cNvPr>
              <p:cNvPicPr/>
              <p:nvPr/>
            </p:nvPicPr>
            <p:blipFill>
              <a:blip r:embed="rId153"/>
              <a:stretch>
                <a:fillRect/>
              </a:stretch>
            </p:blipFill>
            <p:spPr>
              <a:xfrm>
                <a:off x="8410472" y="4774598"/>
                <a:ext cx="13392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32" name="Ink 231">
                <a:extLst>
                  <a:ext uri="{FF2B5EF4-FFF2-40B4-BE49-F238E27FC236}">
                    <a16:creationId xmlns:a16="http://schemas.microsoft.com/office/drawing/2014/main" id="{E7264956-B2C8-468C-9F19-62BD1941195E}"/>
                  </a:ext>
                </a:extLst>
              </p14:cNvPr>
              <p14:cNvContentPartPr/>
              <p14:nvPr/>
            </p14:nvContentPartPr>
            <p14:xfrm>
              <a:off x="9917432" y="5219558"/>
              <a:ext cx="13320" cy="20520"/>
            </p14:xfrm>
          </p:contentPart>
        </mc:Choice>
        <mc:Fallback>
          <p:pic>
            <p:nvPicPr>
              <p:cNvPr id="232" name="Ink 231">
                <a:extLst>
                  <a:ext uri="{FF2B5EF4-FFF2-40B4-BE49-F238E27FC236}">
                    <a16:creationId xmlns:a16="http://schemas.microsoft.com/office/drawing/2014/main" id="{E7264956-B2C8-468C-9F19-62BD1941195E}"/>
                  </a:ext>
                </a:extLst>
              </p:cNvPr>
              <p:cNvPicPr/>
              <p:nvPr/>
            </p:nvPicPr>
            <p:blipFill>
              <a:blip r:embed="rId155"/>
              <a:stretch>
                <a:fillRect/>
              </a:stretch>
            </p:blipFill>
            <p:spPr>
              <a:xfrm>
                <a:off x="9908792" y="5210558"/>
                <a:ext cx="30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33" name="Ink 232">
                <a:extLst>
                  <a:ext uri="{FF2B5EF4-FFF2-40B4-BE49-F238E27FC236}">
                    <a16:creationId xmlns:a16="http://schemas.microsoft.com/office/drawing/2014/main" id="{22FD4916-26C4-47E6-8865-79402A6BDD0F}"/>
                  </a:ext>
                </a:extLst>
              </p14:cNvPr>
              <p14:cNvContentPartPr/>
              <p14:nvPr/>
            </p14:nvContentPartPr>
            <p14:xfrm>
              <a:off x="8797832" y="4937678"/>
              <a:ext cx="963000" cy="416160"/>
            </p14:xfrm>
          </p:contentPart>
        </mc:Choice>
        <mc:Fallback>
          <p:pic>
            <p:nvPicPr>
              <p:cNvPr id="233" name="Ink 232">
                <a:extLst>
                  <a:ext uri="{FF2B5EF4-FFF2-40B4-BE49-F238E27FC236}">
                    <a16:creationId xmlns:a16="http://schemas.microsoft.com/office/drawing/2014/main" id="{22FD4916-26C4-47E6-8865-79402A6BDD0F}"/>
                  </a:ext>
                </a:extLst>
              </p:cNvPr>
              <p:cNvPicPr/>
              <p:nvPr/>
            </p:nvPicPr>
            <p:blipFill>
              <a:blip r:embed="rId157"/>
              <a:stretch>
                <a:fillRect/>
              </a:stretch>
            </p:blipFill>
            <p:spPr>
              <a:xfrm>
                <a:off x="8789192" y="4929038"/>
                <a:ext cx="98064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34" name="Ink 233">
                <a:extLst>
                  <a:ext uri="{FF2B5EF4-FFF2-40B4-BE49-F238E27FC236}">
                    <a16:creationId xmlns:a16="http://schemas.microsoft.com/office/drawing/2014/main" id="{05BFD21C-D040-4C5A-B207-E555C5AD0553}"/>
                  </a:ext>
                </a:extLst>
              </p14:cNvPr>
              <p14:cNvContentPartPr/>
              <p14:nvPr/>
            </p14:nvContentPartPr>
            <p14:xfrm>
              <a:off x="8591552" y="4468598"/>
              <a:ext cx="181080" cy="223200"/>
            </p14:xfrm>
          </p:contentPart>
        </mc:Choice>
        <mc:Fallback>
          <p:pic>
            <p:nvPicPr>
              <p:cNvPr id="234" name="Ink 233">
                <a:extLst>
                  <a:ext uri="{FF2B5EF4-FFF2-40B4-BE49-F238E27FC236}">
                    <a16:creationId xmlns:a16="http://schemas.microsoft.com/office/drawing/2014/main" id="{05BFD21C-D040-4C5A-B207-E555C5AD0553}"/>
                  </a:ext>
                </a:extLst>
              </p:cNvPr>
              <p:cNvPicPr/>
              <p:nvPr/>
            </p:nvPicPr>
            <p:blipFill>
              <a:blip r:embed="rId159"/>
              <a:stretch>
                <a:fillRect/>
              </a:stretch>
            </p:blipFill>
            <p:spPr>
              <a:xfrm>
                <a:off x="8582570" y="4459598"/>
                <a:ext cx="198685"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37" name="Ink 236">
                <a:extLst>
                  <a:ext uri="{FF2B5EF4-FFF2-40B4-BE49-F238E27FC236}">
                    <a16:creationId xmlns:a16="http://schemas.microsoft.com/office/drawing/2014/main" id="{4C0233B7-B919-4F9D-BC67-4B9A94712926}"/>
                  </a:ext>
                </a:extLst>
              </p14:cNvPr>
              <p14:cNvContentPartPr/>
              <p14:nvPr/>
            </p14:nvContentPartPr>
            <p14:xfrm>
              <a:off x="6789752" y="5599718"/>
              <a:ext cx="126000" cy="198000"/>
            </p14:xfrm>
          </p:contentPart>
        </mc:Choice>
        <mc:Fallback>
          <p:pic>
            <p:nvPicPr>
              <p:cNvPr id="237" name="Ink 236">
                <a:extLst>
                  <a:ext uri="{FF2B5EF4-FFF2-40B4-BE49-F238E27FC236}">
                    <a16:creationId xmlns:a16="http://schemas.microsoft.com/office/drawing/2014/main" id="{4C0233B7-B919-4F9D-BC67-4B9A94712926}"/>
                  </a:ext>
                </a:extLst>
              </p:cNvPr>
              <p:cNvPicPr/>
              <p:nvPr/>
            </p:nvPicPr>
            <p:blipFill>
              <a:blip r:embed="rId161"/>
              <a:stretch>
                <a:fillRect/>
              </a:stretch>
            </p:blipFill>
            <p:spPr>
              <a:xfrm>
                <a:off x="6781112" y="5590718"/>
                <a:ext cx="1436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52" name="Ink 251">
                <a:extLst>
                  <a:ext uri="{FF2B5EF4-FFF2-40B4-BE49-F238E27FC236}">
                    <a16:creationId xmlns:a16="http://schemas.microsoft.com/office/drawing/2014/main" id="{B6CCD7B6-D880-439E-8BF1-2807367CBB43}"/>
                  </a:ext>
                </a:extLst>
              </p14:cNvPr>
              <p14:cNvContentPartPr/>
              <p14:nvPr/>
            </p14:nvContentPartPr>
            <p14:xfrm>
              <a:off x="8769032" y="5796998"/>
              <a:ext cx="213120" cy="117720"/>
            </p14:xfrm>
          </p:contentPart>
        </mc:Choice>
        <mc:Fallback>
          <p:pic>
            <p:nvPicPr>
              <p:cNvPr id="252" name="Ink 251">
                <a:extLst>
                  <a:ext uri="{FF2B5EF4-FFF2-40B4-BE49-F238E27FC236}">
                    <a16:creationId xmlns:a16="http://schemas.microsoft.com/office/drawing/2014/main" id="{B6CCD7B6-D880-439E-8BF1-2807367CBB43}"/>
                  </a:ext>
                </a:extLst>
              </p:cNvPr>
              <p:cNvPicPr/>
              <p:nvPr/>
            </p:nvPicPr>
            <p:blipFill>
              <a:blip r:embed="rId163"/>
              <a:stretch>
                <a:fillRect/>
              </a:stretch>
            </p:blipFill>
            <p:spPr>
              <a:xfrm>
                <a:off x="8760392" y="5788358"/>
                <a:ext cx="2307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53" name="Ink 252">
                <a:extLst>
                  <a:ext uri="{FF2B5EF4-FFF2-40B4-BE49-F238E27FC236}">
                    <a16:creationId xmlns:a16="http://schemas.microsoft.com/office/drawing/2014/main" id="{D050C811-97AD-4AAF-AC49-BE002A4B9F06}"/>
                  </a:ext>
                </a:extLst>
              </p14:cNvPr>
              <p14:cNvContentPartPr/>
              <p14:nvPr/>
            </p14:nvContentPartPr>
            <p14:xfrm>
              <a:off x="9464912" y="5588198"/>
              <a:ext cx="220320" cy="240840"/>
            </p14:xfrm>
          </p:contentPart>
        </mc:Choice>
        <mc:Fallback>
          <p:pic>
            <p:nvPicPr>
              <p:cNvPr id="253" name="Ink 252">
                <a:extLst>
                  <a:ext uri="{FF2B5EF4-FFF2-40B4-BE49-F238E27FC236}">
                    <a16:creationId xmlns:a16="http://schemas.microsoft.com/office/drawing/2014/main" id="{D050C811-97AD-4AAF-AC49-BE002A4B9F06}"/>
                  </a:ext>
                </a:extLst>
              </p:cNvPr>
              <p:cNvPicPr/>
              <p:nvPr/>
            </p:nvPicPr>
            <p:blipFill>
              <a:blip r:embed="rId165"/>
              <a:stretch>
                <a:fillRect/>
              </a:stretch>
            </p:blipFill>
            <p:spPr>
              <a:xfrm>
                <a:off x="9455912" y="5579198"/>
                <a:ext cx="2379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54" name="Ink 253">
                <a:extLst>
                  <a:ext uri="{FF2B5EF4-FFF2-40B4-BE49-F238E27FC236}">
                    <a16:creationId xmlns:a16="http://schemas.microsoft.com/office/drawing/2014/main" id="{0FCA572E-E75C-4965-960F-0D4BEF004172}"/>
                  </a:ext>
                </a:extLst>
              </p14:cNvPr>
              <p14:cNvContentPartPr/>
              <p14:nvPr/>
            </p14:nvContentPartPr>
            <p14:xfrm>
              <a:off x="9365912" y="5458958"/>
              <a:ext cx="365400" cy="47160"/>
            </p14:xfrm>
          </p:contentPart>
        </mc:Choice>
        <mc:Fallback>
          <p:pic>
            <p:nvPicPr>
              <p:cNvPr id="254" name="Ink 253">
                <a:extLst>
                  <a:ext uri="{FF2B5EF4-FFF2-40B4-BE49-F238E27FC236}">
                    <a16:creationId xmlns:a16="http://schemas.microsoft.com/office/drawing/2014/main" id="{0FCA572E-E75C-4965-960F-0D4BEF004172}"/>
                  </a:ext>
                </a:extLst>
              </p:cNvPr>
              <p:cNvPicPr/>
              <p:nvPr/>
            </p:nvPicPr>
            <p:blipFill>
              <a:blip r:embed="rId167"/>
              <a:stretch>
                <a:fillRect/>
              </a:stretch>
            </p:blipFill>
            <p:spPr>
              <a:xfrm>
                <a:off x="9357272" y="5450318"/>
                <a:ext cx="3830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58" name="Ink 257">
                <a:extLst>
                  <a:ext uri="{FF2B5EF4-FFF2-40B4-BE49-F238E27FC236}">
                    <a16:creationId xmlns:a16="http://schemas.microsoft.com/office/drawing/2014/main" id="{481973FA-611A-4055-A6ED-6BA21328374B}"/>
                  </a:ext>
                </a:extLst>
              </p14:cNvPr>
              <p14:cNvContentPartPr/>
              <p14:nvPr/>
            </p14:nvContentPartPr>
            <p14:xfrm>
              <a:off x="10046312" y="5404598"/>
              <a:ext cx="428400" cy="33120"/>
            </p14:xfrm>
          </p:contentPart>
        </mc:Choice>
        <mc:Fallback>
          <p:pic>
            <p:nvPicPr>
              <p:cNvPr id="258" name="Ink 257">
                <a:extLst>
                  <a:ext uri="{FF2B5EF4-FFF2-40B4-BE49-F238E27FC236}">
                    <a16:creationId xmlns:a16="http://schemas.microsoft.com/office/drawing/2014/main" id="{481973FA-611A-4055-A6ED-6BA21328374B}"/>
                  </a:ext>
                </a:extLst>
              </p:cNvPr>
              <p:cNvPicPr/>
              <p:nvPr/>
            </p:nvPicPr>
            <p:blipFill>
              <a:blip r:embed="rId169"/>
              <a:stretch>
                <a:fillRect/>
              </a:stretch>
            </p:blipFill>
            <p:spPr>
              <a:xfrm>
                <a:off x="10037672" y="5395598"/>
                <a:ext cx="4460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65" name="Ink 264">
                <a:extLst>
                  <a:ext uri="{FF2B5EF4-FFF2-40B4-BE49-F238E27FC236}">
                    <a16:creationId xmlns:a16="http://schemas.microsoft.com/office/drawing/2014/main" id="{4C829127-2414-4932-AE3C-6ED498EF9687}"/>
                  </a:ext>
                </a:extLst>
              </p14:cNvPr>
              <p14:cNvContentPartPr/>
              <p14:nvPr/>
            </p14:nvContentPartPr>
            <p14:xfrm>
              <a:off x="9800432" y="5556518"/>
              <a:ext cx="2214000" cy="362880"/>
            </p14:xfrm>
          </p:contentPart>
        </mc:Choice>
        <mc:Fallback>
          <p:pic>
            <p:nvPicPr>
              <p:cNvPr id="265" name="Ink 264">
                <a:extLst>
                  <a:ext uri="{FF2B5EF4-FFF2-40B4-BE49-F238E27FC236}">
                    <a16:creationId xmlns:a16="http://schemas.microsoft.com/office/drawing/2014/main" id="{4C829127-2414-4932-AE3C-6ED498EF9687}"/>
                  </a:ext>
                </a:extLst>
              </p:cNvPr>
              <p:cNvPicPr/>
              <p:nvPr/>
            </p:nvPicPr>
            <p:blipFill>
              <a:blip r:embed="rId171"/>
              <a:stretch>
                <a:fillRect/>
              </a:stretch>
            </p:blipFill>
            <p:spPr>
              <a:xfrm>
                <a:off x="9791791" y="5547527"/>
                <a:ext cx="2231643" cy="380503"/>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66" name="Ink 265">
                <a:extLst>
                  <a:ext uri="{FF2B5EF4-FFF2-40B4-BE49-F238E27FC236}">
                    <a16:creationId xmlns:a16="http://schemas.microsoft.com/office/drawing/2014/main" id="{AFD1C0CF-39D7-4343-8057-97A3C0E03042}"/>
                  </a:ext>
                </a:extLst>
              </p14:cNvPr>
              <p14:cNvContentPartPr/>
              <p14:nvPr/>
            </p14:nvContentPartPr>
            <p14:xfrm>
              <a:off x="7577792" y="6119558"/>
              <a:ext cx="162000" cy="239760"/>
            </p14:xfrm>
          </p:contentPart>
        </mc:Choice>
        <mc:Fallback>
          <p:pic>
            <p:nvPicPr>
              <p:cNvPr id="266" name="Ink 265">
                <a:extLst>
                  <a:ext uri="{FF2B5EF4-FFF2-40B4-BE49-F238E27FC236}">
                    <a16:creationId xmlns:a16="http://schemas.microsoft.com/office/drawing/2014/main" id="{AFD1C0CF-39D7-4343-8057-97A3C0E03042}"/>
                  </a:ext>
                </a:extLst>
              </p:cNvPr>
              <p:cNvPicPr/>
              <p:nvPr/>
            </p:nvPicPr>
            <p:blipFill>
              <a:blip r:embed="rId173"/>
              <a:stretch>
                <a:fillRect/>
              </a:stretch>
            </p:blipFill>
            <p:spPr>
              <a:xfrm>
                <a:off x="7568792" y="6110918"/>
                <a:ext cx="1796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67" name="Ink 266">
                <a:extLst>
                  <a:ext uri="{FF2B5EF4-FFF2-40B4-BE49-F238E27FC236}">
                    <a16:creationId xmlns:a16="http://schemas.microsoft.com/office/drawing/2014/main" id="{D82A0138-603A-47BB-9FA6-A258EB73C9C9}"/>
                  </a:ext>
                </a:extLst>
              </p14:cNvPr>
              <p14:cNvContentPartPr/>
              <p14:nvPr/>
            </p14:nvContentPartPr>
            <p14:xfrm>
              <a:off x="6573752" y="6092198"/>
              <a:ext cx="901440" cy="332640"/>
            </p14:xfrm>
          </p:contentPart>
        </mc:Choice>
        <mc:Fallback>
          <p:pic>
            <p:nvPicPr>
              <p:cNvPr id="267" name="Ink 266">
                <a:extLst>
                  <a:ext uri="{FF2B5EF4-FFF2-40B4-BE49-F238E27FC236}">
                    <a16:creationId xmlns:a16="http://schemas.microsoft.com/office/drawing/2014/main" id="{D82A0138-603A-47BB-9FA6-A258EB73C9C9}"/>
                  </a:ext>
                </a:extLst>
              </p:cNvPr>
              <p:cNvPicPr/>
              <p:nvPr/>
            </p:nvPicPr>
            <p:blipFill>
              <a:blip r:embed="rId175"/>
              <a:stretch>
                <a:fillRect/>
              </a:stretch>
            </p:blipFill>
            <p:spPr>
              <a:xfrm>
                <a:off x="6565109" y="6083208"/>
                <a:ext cx="919087" cy="350261"/>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68" name="Ink 267">
                <a:extLst>
                  <a:ext uri="{FF2B5EF4-FFF2-40B4-BE49-F238E27FC236}">
                    <a16:creationId xmlns:a16="http://schemas.microsoft.com/office/drawing/2014/main" id="{53981C78-079C-4E51-8C76-3793CFB323D6}"/>
                  </a:ext>
                </a:extLst>
              </p14:cNvPr>
              <p14:cNvContentPartPr/>
              <p14:nvPr/>
            </p14:nvContentPartPr>
            <p14:xfrm>
              <a:off x="7877312" y="5544998"/>
              <a:ext cx="646200" cy="343800"/>
            </p14:xfrm>
          </p:contentPart>
        </mc:Choice>
        <mc:Fallback>
          <p:pic>
            <p:nvPicPr>
              <p:cNvPr id="268" name="Ink 267">
                <a:extLst>
                  <a:ext uri="{FF2B5EF4-FFF2-40B4-BE49-F238E27FC236}">
                    <a16:creationId xmlns:a16="http://schemas.microsoft.com/office/drawing/2014/main" id="{53981C78-079C-4E51-8C76-3793CFB323D6}"/>
                  </a:ext>
                </a:extLst>
              </p:cNvPr>
              <p:cNvPicPr/>
              <p:nvPr/>
            </p:nvPicPr>
            <p:blipFill>
              <a:blip r:embed="rId177"/>
              <a:stretch>
                <a:fillRect/>
              </a:stretch>
            </p:blipFill>
            <p:spPr>
              <a:xfrm>
                <a:off x="7868672" y="5536358"/>
                <a:ext cx="6638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69" name="Ink 268">
                <a:extLst>
                  <a:ext uri="{FF2B5EF4-FFF2-40B4-BE49-F238E27FC236}">
                    <a16:creationId xmlns:a16="http://schemas.microsoft.com/office/drawing/2014/main" id="{BD3917B1-7589-4F3D-81B7-FA4E2CA8A1BC}"/>
                  </a:ext>
                </a:extLst>
              </p14:cNvPr>
              <p14:cNvContentPartPr/>
              <p14:nvPr/>
            </p14:nvContentPartPr>
            <p14:xfrm>
              <a:off x="7086752" y="5545718"/>
              <a:ext cx="672480" cy="243000"/>
            </p14:xfrm>
          </p:contentPart>
        </mc:Choice>
        <mc:Fallback>
          <p:pic>
            <p:nvPicPr>
              <p:cNvPr id="269" name="Ink 268">
                <a:extLst>
                  <a:ext uri="{FF2B5EF4-FFF2-40B4-BE49-F238E27FC236}">
                    <a16:creationId xmlns:a16="http://schemas.microsoft.com/office/drawing/2014/main" id="{BD3917B1-7589-4F3D-81B7-FA4E2CA8A1BC}"/>
                  </a:ext>
                </a:extLst>
              </p:cNvPr>
              <p:cNvPicPr/>
              <p:nvPr/>
            </p:nvPicPr>
            <p:blipFill>
              <a:blip r:embed="rId179"/>
              <a:stretch>
                <a:fillRect/>
              </a:stretch>
            </p:blipFill>
            <p:spPr>
              <a:xfrm>
                <a:off x="7077752" y="5537078"/>
                <a:ext cx="6901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70" name="Ink 269">
                <a:extLst>
                  <a:ext uri="{FF2B5EF4-FFF2-40B4-BE49-F238E27FC236}">
                    <a16:creationId xmlns:a16="http://schemas.microsoft.com/office/drawing/2014/main" id="{85BD3E46-01D0-402C-8813-C128F49C5310}"/>
                  </a:ext>
                </a:extLst>
              </p14:cNvPr>
              <p14:cNvContentPartPr/>
              <p14:nvPr/>
            </p14:nvContentPartPr>
            <p14:xfrm>
              <a:off x="6095672" y="5469398"/>
              <a:ext cx="586800" cy="330120"/>
            </p14:xfrm>
          </p:contentPart>
        </mc:Choice>
        <mc:Fallback>
          <p:pic>
            <p:nvPicPr>
              <p:cNvPr id="270" name="Ink 269">
                <a:extLst>
                  <a:ext uri="{FF2B5EF4-FFF2-40B4-BE49-F238E27FC236}">
                    <a16:creationId xmlns:a16="http://schemas.microsoft.com/office/drawing/2014/main" id="{85BD3E46-01D0-402C-8813-C128F49C5310}"/>
                  </a:ext>
                </a:extLst>
              </p:cNvPr>
              <p:cNvPicPr/>
              <p:nvPr/>
            </p:nvPicPr>
            <p:blipFill>
              <a:blip r:embed="rId181"/>
              <a:stretch>
                <a:fillRect/>
              </a:stretch>
            </p:blipFill>
            <p:spPr>
              <a:xfrm>
                <a:off x="6086672" y="5460398"/>
                <a:ext cx="60444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71" name="Ink 270">
                <a:extLst>
                  <a:ext uri="{FF2B5EF4-FFF2-40B4-BE49-F238E27FC236}">
                    <a16:creationId xmlns:a16="http://schemas.microsoft.com/office/drawing/2014/main" id="{8639AE04-02CD-4C8B-AD5D-50B54FB72726}"/>
                  </a:ext>
                </a:extLst>
              </p14:cNvPr>
              <p14:cNvContentPartPr/>
              <p14:nvPr/>
            </p14:nvContentPartPr>
            <p14:xfrm>
              <a:off x="9222992" y="6010838"/>
              <a:ext cx="3093480" cy="78840"/>
            </p14:xfrm>
          </p:contentPart>
        </mc:Choice>
        <mc:Fallback>
          <p:pic>
            <p:nvPicPr>
              <p:cNvPr id="271" name="Ink 270">
                <a:extLst>
                  <a:ext uri="{FF2B5EF4-FFF2-40B4-BE49-F238E27FC236}">
                    <a16:creationId xmlns:a16="http://schemas.microsoft.com/office/drawing/2014/main" id="{8639AE04-02CD-4C8B-AD5D-50B54FB72726}"/>
                  </a:ext>
                </a:extLst>
              </p:cNvPr>
              <p:cNvPicPr/>
              <p:nvPr/>
            </p:nvPicPr>
            <p:blipFill>
              <a:blip r:embed="rId183"/>
              <a:stretch>
                <a:fillRect/>
              </a:stretch>
            </p:blipFill>
            <p:spPr>
              <a:xfrm>
                <a:off x="9214352" y="6001838"/>
                <a:ext cx="3111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90" name="Ink 289">
                <a:extLst>
                  <a:ext uri="{FF2B5EF4-FFF2-40B4-BE49-F238E27FC236}">
                    <a16:creationId xmlns:a16="http://schemas.microsoft.com/office/drawing/2014/main" id="{465BAFEC-6009-4575-A8D8-BF7D2E76C710}"/>
                  </a:ext>
                </a:extLst>
              </p14:cNvPr>
              <p14:cNvContentPartPr/>
              <p14:nvPr/>
            </p14:nvContentPartPr>
            <p14:xfrm>
              <a:off x="9103832" y="6151958"/>
              <a:ext cx="2881800" cy="516960"/>
            </p14:xfrm>
          </p:contentPart>
        </mc:Choice>
        <mc:Fallback>
          <p:pic>
            <p:nvPicPr>
              <p:cNvPr id="290" name="Ink 289">
                <a:extLst>
                  <a:ext uri="{FF2B5EF4-FFF2-40B4-BE49-F238E27FC236}">
                    <a16:creationId xmlns:a16="http://schemas.microsoft.com/office/drawing/2014/main" id="{465BAFEC-6009-4575-A8D8-BF7D2E76C710}"/>
                  </a:ext>
                </a:extLst>
              </p:cNvPr>
              <p:cNvPicPr/>
              <p:nvPr/>
            </p:nvPicPr>
            <p:blipFill>
              <a:blip r:embed="rId185"/>
              <a:stretch>
                <a:fillRect/>
              </a:stretch>
            </p:blipFill>
            <p:spPr>
              <a:xfrm>
                <a:off x="9095192" y="6143318"/>
                <a:ext cx="289944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91" name="Ink 290">
                <a:extLst>
                  <a:ext uri="{FF2B5EF4-FFF2-40B4-BE49-F238E27FC236}">
                    <a16:creationId xmlns:a16="http://schemas.microsoft.com/office/drawing/2014/main" id="{60B1574A-7138-4300-91AD-1CB84674B2A4}"/>
                  </a:ext>
                </a:extLst>
              </p14:cNvPr>
              <p14:cNvContentPartPr/>
              <p14:nvPr/>
            </p14:nvContentPartPr>
            <p14:xfrm>
              <a:off x="6494192" y="4465718"/>
              <a:ext cx="777960" cy="48960"/>
            </p14:xfrm>
          </p:contentPart>
        </mc:Choice>
        <mc:Fallback>
          <p:pic>
            <p:nvPicPr>
              <p:cNvPr id="291" name="Ink 290">
                <a:extLst>
                  <a:ext uri="{FF2B5EF4-FFF2-40B4-BE49-F238E27FC236}">
                    <a16:creationId xmlns:a16="http://schemas.microsoft.com/office/drawing/2014/main" id="{60B1574A-7138-4300-91AD-1CB84674B2A4}"/>
                  </a:ext>
                </a:extLst>
              </p:cNvPr>
              <p:cNvPicPr/>
              <p:nvPr/>
            </p:nvPicPr>
            <p:blipFill>
              <a:blip r:embed="rId187"/>
              <a:stretch>
                <a:fillRect/>
              </a:stretch>
            </p:blipFill>
            <p:spPr>
              <a:xfrm>
                <a:off x="6440552" y="4357718"/>
                <a:ext cx="8856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92" name="Ink 291">
                <a:extLst>
                  <a:ext uri="{FF2B5EF4-FFF2-40B4-BE49-F238E27FC236}">
                    <a16:creationId xmlns:a16="http://schemas.microsoft.com/office/drawing/2014/main" id="{4F98F617-ABAF-4AC8-B092-DFEEB2E464EB}"/>
                  </a:ext>
                </a:extLst>
              </p14:cNvPr>
              <p14:cNvContentPartPr/>
              <p14:nvPr/>
            </p14:nvContentPartPr>
            <p14:xfrm>
              <a:off x="6389792" y="4633478"/>
              <a:ext cx="1130040" cy="29160"/>
            </p14:xfrm>
          </p:contentPart>
        </mc:Choice>
        <mc:Fallback>
          <p:pic>
            <p:nvPicPr>
              <p:cNvPr id="292" name="Ink 291">
                <a:extLst>
                  <a:ext uri="{FF2B5EF4-FFF2-40B4-BE49-F238E27FC236}">
                    <a16:creationId xmlns:a16="http://schemas.microsoft.com/office/drawing/2014/main" id="{4F98F617-ABAF-4AC8-B092-DFEEB2E464EB}"/>
                  </a:ext>
                </a:extLst>
              </p:cNvPr>
              <p:cNvPicPr/>
              <p:nvPr/>
            </p:nvPicPr>
            <p:blipFill>
              <a:blip r:embed="rId189"/>
              <a:stretch>
                <a:fillRect/>
              </a:stretch>
            </p:blipFill>
            <p:spPr>
              <a:xfrm>
                <a:off x="6336152" y="4525838"/>
                <a:ext cx="12376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93" name="Ink 292">
                <a:extLst>
                  <a:ext uri="{FF2B5EF4-FFF2-40B4-BE49-F238E27FC236}">
                    <a16:creationId xmlns:a16="http://schemas.microsoft.com/office/drawing/2014/main" id="{69191522-4EF7-4189-AA43-FD014214B77B}"/>
                  </a:ext>
                </a:extLst>
              </p14:cNvPr>
              <p14:cNvContentPartPr/>
              <p14:nvPr/>
            </p14:nvContentPartPr>
            <p14:xfrm>
              <a:off x="8475272" y="4433318"/>
              <a:ext cx="1144800" cy="40680"/>
            </p14:xfrm>
          </p:contentPart>
        </mc:Choice>
        <mc:Fallback>
          <p:pic>
            <p:nvPicPr>
              <p:cNvPr id="293" name="Ink 292">
                <a:extLst>
                  <a:ext uri="{FF2B5EF4-FFF2-40B4-BE49-F238E27FC236}">
                    <a16:creationId xmlns:a16="http://schemas.microsoft.com/office/drawing/2014/main" id="{69191522-4EF7-4189-AA43-FD014214B77B}"/>
                  </a:ext>
                </a:extLst>
              </p:cNvPr>
              <p:cNvPicPr/>
              <p:nvPr/>
            </p:nvPicPr>
            <p:blipFill>
              <a:blip r:embed="rId191"/>
              <a:stretch>
                <a:fillRect/>
              </a:stretch>
            </p:blipFill>
            <p:spPr>
              <a:xfrm>
                <a:off x="8421272" y="4325678"/>
                <a:ext cx="12524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94" name="Ink 293">
                <a:extLst>
                  <a:ext uri="{FF2B5EF4-FFF2-40B4-BE49-F238E27FC236}">
                    <a16:creationId xmlns:a16="http://schemas.microsoft.com/office/drawing/2014/main" id="{E3A94D29-0DF6-4988-8938-184510156335}"/>
                  </a:ext>
                </a:extLst>
              </p14:cNvPr>
              <p14:cNvContentPartPr/>
              <p14:nvPr/>
            </p14:nvContentPartPr>
            <p14:xfrm>
              <a:off x="8637632" y="4972598"/>
              <a:ext cx="992520" cy="25920"/>
            </p14:xfrm>
          </p:contentPart>
        </mc:Choice>
        <mc:Fallback>
          <p:pic>
            <p:nvPicPr>
              <p:cNvPr id="294" name="Ink 293">
                <a:extLst>
                  <a:ext uri="{FF2B5EF4-FFF2-40B4-BE49-F238E27FC236}">
                    <a16:creationId xmlns:a16="http://schemas.microsoft.com/office/drawing/2014/main" id="{E3A94D29-0DF6-4988-8938-184510156335}"/>
                  </a:ext>
                </a:extLst>
              </p:cNvPr>
              <p:cNvPicPr/>
              <p:nvPr/>
            </p:nvPicPr>
            <p:blipFill>
              <a:blip r:embed="rId193"/>
              <a:stretch>
                <a:fillRect/>
              </a:stretch>
            </p:blipFill>
            <p:spPr>
              <a:xfrm>
                <a:off x="8583992" y="4864958"/>
                <a:ext cx="1100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95" name="Ink 294">
                <a:extLst>
                  <a:ext uri="{FF2B5EF4-FFF2-40B4-BE49-F238E27FC236}">
                    <a16:creationId xmlns:a16="http://schemas.microsoft.com/office/drawing/2014/main" id="{E6157AF5-49DC-43C3-A03D-1FE15B7CF04F}"/>
                  </a:ext>
                </a:extLst>
              </p14:cNvPr>
              <p14:cNvContentPartPr/>
              <p14:nvPr/>
            </p14:nvContentPartPr>
            <p14:xfrm>
              <a:off x="7109792" y="5614478"/>
              <a:ext cx="1128240" cy="26640"/>
            </p14:xfrm>
          </p:contentPart>
        </mc:Choice>
        <mc:Fallback>
          <p:pic>
            <p:nvPicPr>
              <p:cNvPr id="295" name="Ink 294">
                <a:extLst>
                  <a:ext uri="{FF2B5EF4-FFF2-40B4-BE49-F238E27FC236}">
                    <a16:creationId xmlns:a16="http://schemas.microsoft.com/office/drawing/2014/main" id="{E6157AF5-49DC-43C3-A03D-1FE15B7CF04F}"/>
                  </a:ext>
                </a:extLst>
              </p:cNvPr>
              <p:cNvPicPr/>
              <p:nvPr/>
            </p:nvPicPr>
            <p:blipFill>
              <a:blip r:embed="rId195"/>
              <a:stretch>
                <a:fillRect/>
              </a:stretch>
            </p:blipFill>
            <p:spPr>
              <a:xfrm>
                <a:off x="7056152" y="5506838"/>
                <a:ext cx="12358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96" name="Ink 295">
                <a:extLst>
                  <a:ext uri="{FF2B5EF4-FFF2-40B4-BE49-F238E27FC236}">
                    <a16:creationId xmlns:a16="http://schemas.microsoft.com/office/drawing/2014/main" id="{5073BC12-A270-48DA-8337-BD9C94C09AC1}"/>
                  </a:ext>
                </a:extLst>
              </p14:cNvPr>
              <p14:cNvContentPartPr/>
              <p14:nvPr/>
            </p14:nvContentPartPr>
            <p14:xfrm>
              <a:off x="6480512" y="6198758"/>
              <a:ext cx="1235880" cy="20520"/>
            </p14:xfrm>
          </p:contentPart>
        </mc:Choice>
        <mc:Fallback>
          <p:pic>
            <p:nvPicPr>
              <p:cNvPr id="296" name="Ink 295">
                <a:extLst>
                  <a:ext uri="{FF2B5EF4-FFF2-40B4-BE49-F238E27FC236}">
                    <a16:creationId xmlns:a16="http://schemas.microsoft.com/office/drawing/2014/main" id="{5073BC12-A270-48DA-8337-BD9C94C09AC1}"/>
                  </a:ext>
                </a:extLst>
              </p:cNvPr>
              <p:cNvPicPr/>
              <p:nvPr/>
            </p:nvPicPr>
            <p:blipFill>
              <a:blip r:embed="rId197"/>
              <a:stretch>
                <a:fillRect/>
              </a:stretch>
            </p:blipFill>
            <p:spPr>
              <a:xfrm>
                <a:off x="6426512" y="6091118"/>
                <a:ext cx="13435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97" name="Ink 296">
                <a:extLst>
                  <a:ext uri="{FF2B5EF4-FFF2-40B4-BE49-F238E27FC236}">
                    <a16:creationId xmlns:a16="http://schemas.microsoft.com/office/drawing/2014/main" id="{389D5D99-4295-4BF4-BBD6-8607E6ED49AD}"/>
                  </a:ext>
                </a:extLst>
              </p14:cNvPr>
              <p14:cNvContentPartPr/>
              <p14:nvPr/>
            </p14:nvContentPartPr>
            <p14:xfrm>
              <a:off x="9476072" y="5639318"/>
              <a:ext cx="2764440" cy="76680"/>
            </p14:xfrm>
          </p:contentPart>
        </mc:Choice>
        <mc:Fallback>
          <p:pic>
            <p:nvPicPr>
              <p:cNvPr id="297" name="Ink 296">
                <a:extLst>
                  <a:ext uri="{FF2B5EF4-FFF2-40B4-BE49-F238E27FC236}">
                    <a16:creationId xmlns:a16="http://schemas.microsoft.com/office/drawing/2014/main" id="{389D5D99-4295-4BF4-BBD6-8607E6ED49AD}"/>
                  </a:ext>
                </a:extLst>
              </p:cNvPr>
              <p:cNvPicPr/>
              <p:nvPr/>
            </p:nvPicPr>
            <p:blipFill>
              <a:blip r:embed="rId199"/>
              <a:stretch>
                <a:fillRect/>
              </a:stretch>
            </p:blipFill>
            <p:spPr>
              <a:xfrm>
                <a:off x="9422432" y="5531318"/>
                <a:ext cx="28720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98" name="Ink 297">
                <a:extLst>
                  <a:ext uri="{FF2B5EF4-FFF2-40B4-BE49-F238E27FC236}">
                    <a16:creationId xmlns:a16="http://schemas.microsoft.com/office/drawing/2014/main" id="{5321A1FD-B2F3-4051-BA45-F7F57C483652}"/>
                  </a:ext>
                </a:extLst>
              </p14:cNvPr>
              <p14:cNvContentPartPr/>
              <p14:nvPr/>
            </p14:nvContentPartPr>
            <p14:xfrm>
              <a:off x="9724112" y="6491798"/>
              <a:ext cx="2124000" cy="115920"/>
            </p14:xfrm>
          </p:contentPart>
        </mc:Choice>
        <mc:Fallback>
          <p:pic>
            <p:nvPicPr>
              <p:cNvPr id="298" name="Ink 297">
                <a:extLst>
                  <a:ext uri="{FF2B5EF4-FFF2-40B4-BE49-F238E27FC236}">
                    <a16:creationId xmlns:a16="http://schemas.microsoft.com/office/drawing/2014/main" id="{5321A1FD-B2F3-4051-BA45-F7F57C483652}"/>
                  </a:ext>
                </a:extLst>
              </p:cNvPr>
              <p:cNvPicPr/>
              <p:nvPr/>
            </p:nvPicPr>
            <p:blipFill>
              <a:blip r:embed="rId201"/>
              <a:stretch>
                <a:fillRect/>
              </a:stretch>
            </p:blipFill>
            <p:spPr>
              <a:xfrm>
                <a:off x="9670472" y="6383798"/>
                <a:ext cx="22316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99" name="Ink 298">
                <a:extLst>
                  <a:ext uri="{FF2B5EF4-FFF2-40B4-BE49-F238E27FC236}">
                    <a16:creationId xmlns:a16="http://schemas.microsoft.com/office/drawing/2014/main" id="{103C17D3-D104-444D-80B7-D7B511DF4F87}"/>
                  </a:ext>
                </a:extLst>
              </p14:cNvPr>
              <p14:cNvContentPartPr/>
              <p14:nvPr/>
            </p14:nvContentPartPr>
            <p14:xfrm>
              <a:off x="1737152" y="4283558"/>
              <a:ext cx="891000" cy="93240"/>
            </p14:xfrm>
          </p:contentPart>
        </mc:Choice>
        <mc:Fallback>
          <p:pic>
            <p:nvPicPr>
              <p:cNvPr id="299" name="Ink 298">
                <a:extLst>
                  <a:ext uri="{FF2B5EF4-FFF2-40B4-BE49-F238E27FC236}">
                    <a16:creationId xmlns:a16="http://schemas.microsoft.com/office/drawing/2014/main" id="{103C17D3-D104-444D-80B7-D7B511DF4F87}"/>
                  </a:ext>
                </a:extLst>
              </p:cNvPr>
              <p:cNvPicPr/>
              <p:nvPr/>
            </p:nvPicPr>
            <p:blipFill>
              <a:blip r:embed="rId203"/>
              <a:stretch>
                <a:fillRect/>
              </a:stretch>
            </p:blipFill>
            <p:spPr>
              <a:xfrm>
                <a:off x="1683512" y="4175918"/>
                <a:ext cx="9986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00" name="Ink 299">
                <a:extLst>
                  <a:ext uri="{FF2B5EF4-FFF2-40B4-BE49-F238E27FC236}">
                    <a16:creationId xmlns:a16="http://schemas.microsoft.com/office/drawing/2014/main" id="{504F402A-8028-47EE-A028-76174E1BAB1E}"/>
                  </a:ext>
                </a:extLst>
              </p14:cNvPr>
              <p14:cNvContentPartPr/>
              <p14:nvPr/>
            </p14:nvContentPartPr>
            <p14:xfrm>
              <a:off x="1895192" y="4462478"/>
              <a:ext cx="1132200" cy="74160"/>
            </p14:xfrm>
          </p:contentPart>
        </mc:Choice>
        <mc:Fallback>
          <p:pic>
            <p:nvPicPr>
              <p:cNvPr id="300" name="Ink 299">
                <a:extLst>
                  <a:ext uri="{FF2B5EF4-FFF2-40B4-BE49-F238E27FC236}">
                    <a16:creationId xmlns:a16="http://schemas.microsoft.com/office/drawing/2014/main" id="{504F402A-8028-47EE-A028-76174E1BAB1E}"/>
                  </a:ext>
                </a:extLst>
              </p:cNvPr>
              <p:cNvPicPr/>
              <p:nvPr/>
            </p:nvPicPr>
            <p:blipFill>
              <a:blip r:embed="rId205"/>
              <a:stretch>
                <a:fillRect/>
              </a:stretch>
            </p:blipFill>
            <p:spPr>
              <a:xfrm>
                <a:off x="1841552" y="4354838"/>
                <a:ext cx="12398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01" name="Ink 300">
                <a:extLst>
                  <a:ext uri="{FF2B5EF4-FFF2-40B4-BE49-F238E27FC236}">
                    <a16:creationId xmlns:a16="http://schemas.microsoft.com/office/drawing/2014/main" id="{07AC8B40-CA37-4CF3-9D0D-094ECDF0F3D6}"/>
                  </a:ext>
                </a:extLst>
              </p14:cNvPr>
              <p14:cNvContentPartPr/>
              <p14:nvPr/>
            </p14:nvContentPartPr>
            <p14:xfrm>
              <a:off x="3547952" y="4181318"/>
              <a:ext cx="1358640" cy="26640"/>
            </p14:xfrm>
          </p:contentPart>
        </mc:Choice>
        <mc:Fallback>
          <p:pic>
            <p:nvPicPr>
              <p:cNvPr id="301" name="Ink 300">
                <a:extLst>
                  <a:ext uri="{FF2B5EF4-FFF2-40B4-BE49-F238E27FC236}">
                    <a16:creationId xmlns:a16="http://schemas.microsoft.com/office/drawing/2014/main" id="{07AC8B40-CA37-4CF3-9D0D-094ECDF0F3D6}"/>
                  </a:ext>
                </a:extLst>
              </p:cNvPr>
              <p:cNvPicPr/>
              <p:nvPr/>
            </p:nvPicPr>
            <p:blipFill>
              <a:blip r:embed="rId207"/>
              <a:stretch>
                <a:fillRect/>
              </a:stretch>
            </p:blipFill>
            <p:spPr>
              <a:xfrm>
                <a:off x="3493952" y="4073318"/>
                <a:ext cx="14662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302" name="Ink 301">
                <a:extLst>
                  <a:ext uri="{FF2B5EF4-FFF2-40B4-BE49-F238E27FC236}">
                    <a16:creationId xmlns:a16="http://schemas.microsoft.com/office/drawing/2014/main" id="{13A0CD7C-A98B-4E0E-A774-C3401567D101}"/>
                  </a:ext>
                </a:extLst>
              </p14:cNvPr>
              <p14:cNvContentPartPr/>
              <p14:nvPr/>
            </p14:nvContentPartPr>
            <p14:xfrm>
              <a:off x="3860792" y="4652198"/>
              <a:ext cx="1088640" cy="59400"/>
            </p14:xfrm>
          </p:contentPart>
        </mc:Choice>
        <mc:Fallback>
          <p:pic>
            <p:nvPicPr>
              <p:cNvPr id="302" name="Ink 301">
                <a:extLst>
                  <a:ext uri="{FF2B5EF4-FFF2-40B4-BE49-F238E27FC236}">
                    <a16:creationId xmlns:a16="http://schemas.microsoft.com/office/drawing/2014/main" id="{13A0CD7C-A98B-4E0E-A774-C3401567D101}"/>
                  </a:ext>
                </a:extLst>
              </p:cNvPr>
              <p:cNvPicPr/>
              <p:nvPr/>
            </p:nvPicPr>
            <p:blipFill>
              <a:blip r:embed="rId209"/>
              <a:stretch>
                <a:fillRect/>
              </a:stretch>
            </p:blipFill>
            <p:spPr>
              <a:xfrm>
                <a:off x="3806792" y="4544558"/>
                <a:ext cx="11962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03" name="Ink 302">
                <a:extLst>
                  <a:ext uri="{FF2B5EF4-FFF2-40B4-BE49-F238E27FC236}">
                    <a16:creationId xmlns:a16="http://schemas.microsoft.com/office/drawing/2014/main" id="{727DC3B5-B91E-4280-8E70-E5C426F62A6F}"/>
                  </a:ext>
                </a:extLst>
              </p14:cNvPr>
              <p14:cNvContentPartPr/>
              <p14:nvPr/>
            </p14:nvContentPartPr>
            <p14:xfrm>
              <a:off x="3956912" y="4799798"/>
              <a:ext cx="831960" cy="52200"/>
            </p14:xfrm>
          </p:contentPart>
        </mc:Choice>
        <mc:Fallback>
          <p:pic>
            <p:nvPicPr>
              <p:cNvPr id="303" name="Ink 302">
                <a:extLst>
                  <a:ext uri="{FF2B5EF4-FFF2-40B4-BE49-F238E27FC236}">
                    <a16:creationId xmlns:a16="http://schemas.microsoft.com/office/drawing/2014/main" id="{727DC3B5-B91E-4280-8E70-E5C426F62A6F}"/>
                  </a:ext>
                </a:extLst>
              </p:cNvPr>
              <p:cNvPicPr/>
              <p:nvPr/>
            </p:nvPicPr>
            <p:blipFill>
              <a:blip r:embed="rId211"/>
              <a:stretch>
                <a:fillRect/>
              </a:stretch>
            </p:blipFill>
            <p:spPr>
              <a:xfrm>
                <a:off x="3902912" y="4691798"/>
                <a:ext cx="9396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04" name="Ink 303">
                <a:extLst>
                  <a:ext uri="{FF2B5EF4-FFF2-40B4-BE49-F238E27FC236}">
                    <a16:creationId xmlns:a16="http://schemas.microsoft.com/office/drawing/2014/main" id="{95115F34-4507-4490-866C-451BD5967127}"/>
                  </a:ext>
                </a:extLst>
              </p14:cNvPr>
              <p14:cNvContentPartPr/>
              <p14:nvPr/>
            </p14:nvContentPartPr>
            <p14:xfrm>
              <a:off x="7748072" y="2759678"/>
              <a:ext cx="1782720" cy="27000"/>
            </p14:xfrm>
          </p:contentPart>
        </mc:Choice>
        <mc:Fallback>
          <p:pic>
            <p:nvPicPr>
              <p:cNvPr id="304" name="Ink 303">
                <a:extLst>
                  <a:ext uri="{FF2B5EF4-FFF2-40B4-BE49-F238E27FC236}">
                    <a16:creationId xmlns:a16="http://schemas.microsoft.com/office/drawing/2014/main" id="{95115F34-4507-4490-866C-451BD5967127}"/>
                  </a:ext>
                </a:extLst>
              </p:cNvPr>
              <p:cNvPicPr/>
              <p:nvPr/>
            </p:nvPicPr>
            <p:blipFill>
              <a:blip r:embed="rId213"/>
              <a:stretch>
                <a:fillRect/>
              </a:stretch>
            </p:blipFill>
            <p:spPr>
              <a:xfrm>
                <a:off x="7694432" y="2652038"/>
                <a:ext cx="18903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05" name="Ink 304">
                <a:extLst>
                  <a:ext uri="{FF2B5EF4-FFF2-40B4-BE49-F238E27FC236}">
                    <a16:creationId xmlns:a16="http://schemas.microsoft.com/office/drawing/2014/main" id="{7E334CB3-F723-42F8-B554-0146D77D9DAC}"/>
                  </a:ext>
                </a:extLst>
              </p14:cNvPr>
              <p14:cNvContentPartPr/>
              <p14:nvPr/>
            </p14:nvContentPartPr>
            <p14:xfrm>
              <a:off x="6635672" y="2812958"/>
              <a:ext cx="586080" cy="23040"/>
            </p14:xfrm>
          </p:contentPart>
        </mc:Choice>
        <mc:Fallback>
          <p:pic>
            <p:nvPicPr>
              <p:cNvPr id="305" name="Ink 304">
                <a:extLst>
                  <a:ext uri="{FF2B5EF4-FFF2-40B4-BE49-F238E27FC236}">
                    <a16:creationId xmlns:a16="http://schemas.microsoft.com/office/drawing/2014/main" id="{7E334CB3-F723-42F8-B554-0146D77D9DAC}"/>
                  </a:ext>
                </a:extLst>
              </p:cNvPr>
              <p:cNvPicPr/>
              <p:nvPr/>
            </p:nvPicPr>
            <p:blipFill>
              <a:blip r:embed="rId215"/>
              <a:stretch>
                <a:fillRect/>
              </a:stretch>
            </p:blipFill>
            <p:spPr>
              <a:xfrm>
                <a:off x="6582032" y="2704958"/>
                <a:ext cx="6937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06" name="Ink 305">
                <a:extLst>
                  <a:ext uri="{FF2B5EF4-FFF2-40B4-BE49-F238E27FC236}">
                    <a16:creationId xmlns:a16="http://schemas.microsoft.com/office/drawing/2014/main" id="{E0BB0099-CDB2-4CFF-AA98-40304B892AAE}"/>
                  </a:ext>
                </a:extLst>
              </p14:cNvPr>
              <p14:cNvContentPartPr/>
              <p14:nvPr/>
            </p14:nvContentPartPr>
            <p14:xfrm>
              <a:off x="1273112" y="2786318"/>
              <a:ext cx="554040" cy="105480"/>
            </p14:xfrm>
          </p:contentPart>
        </mc:Choice>
        <mc:Fallback>
          <p:pic>
            <p:nvPicPr>
              <p:cNvPr id="306" name="Ink 305">
                <a:extLst>
                  <a:ext uri="{FF2B5EF4-FFF2-40B4-BE49-F238E27FC236}">
                    <a16:creationId xmlns:a16="http://schemas.microsoft.com/office/drawing/2014/main" id="{E0BB0099-CDB2-4CFF-AA98-40304B892AAE}"/>
                  </a:ext>
                </a:extLst>
              </p:cNvPr>
              <p:cNvPicPr/>
              <p:nvPr/>
            </p:nvPicPr>
            <p:blipFill>
              <a:blip r:embed="rId217"/>
              <a:stretch>
                <a:fillRect/>
              </a:stretch>
            </p:blipFill>
            <p:spPr>
              <a:xfrm>
                <a:off x="1219112" y="2678678"/>
                <a:ext cx="6616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07" name="Ink 306">
                <a:extLst>
                  <a:ext uri="{FF2B5EF4-FFF2-40B4-BE49-F238E27FC236}">
                    <a16:creationId xmlns:a16="http://schemas.microsoft.com/office/drawing/2014/main" id="{D376A2E9-405D-416C-A3D6-44722F8135AF}"/>
                  </a:ext>
                </a:extLst>
              </p14:cNvPr>
              <p14:cNvContentPartPr/>
              <p14:nvPr/>
            </p14:nvContentPartPr>
            <p14:xfrm>
              <a:off x="1397672" y="2907998"/>
              <a:ext cx="324360" cy="84240"/>
            </p14:xfrm>
          </p:contentPart>
        </mc:Choice>
        <mc:Fallback>
          <p:pic>
            <p:nvPicPr>
              <p:cNvPr id="307" name="Ink 306">
                <a:extLst>
                  <a:ext uri="{FF2B5EF4-FFF2-40B4-BE49-F238E27FC236}">
                    <a16:creationId xmlns:a16="http://schemas.microsoft.com/office/drawing/2014/main" id="{D376A2E9-405D-416C-A3D6-44722F8135AF}"/>
                  </a:ext>
                </a:extLst>
              </p:cNvPr>
              <p:cNvPicPr/>
              <p:nvPr/>
            </p:nvPicPr>
            <p:blipFill>
              <a:blip r:embed="rId219"/>
              <a:stretch>
                <a:fillRect/>
              </a:stretch>
            </p:blipFill>
            <p:spPr>
              <a:xfrm>
                <a:off x="1344032" y="2800358"/>
                <a:ext cx="4320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08" name="Ink 307">
                <a:extLst>
                  <a:ext uri="{FF2B5EF4-FFF2-40B4-BE49-F238E27FC236}">
                    <a16:creationId xmlns:a16="http://schemas.microsoft.com/office/drawing/2014/main" id="{6B6F74FF-F962-478A-B2B9-DE5C88D6F8CB}"/>
                  </a:ext>
                </a:extLst>
              </p14:cNvPr>
              <p14:cNvContentPartPr/>
              <p14:nvPr/>
            </p14:nvContentPartPr>
            <p14:xfrm>
              <a:off x="2372552" y="2783438"/>
              <a:ext cx="320400" cy="86760"/>
            </p14:xfrm>
          </p:contentPart>
        </mc:Choice>
        <mc:Fallback>
          <p:pic>
            <p:nvPicPr>
              <p:cNvPr id="308" name="Ink 307">
                <a:extLst>
                  <a:ext uri="{FF2B5EF4-FFF2-40B4-BE49-F238E27FC236}">
                    <a16:creationId xmlns:a16="http://schemas.microsoft.com/office/drawing/2014/main" id="{6B6F74FF-F962-478A-B2B9-DE5C88D6F8CB}"/>
                  </a:ext>
                </a:extLst>
              </p:cNvPr>
              <p:cNvPicPr/>
              <p:nvPr/>
            </p:nvPicPr>
            <p:blipFill>
              <a:blip r:embed="rId221"/>
              <a:stretch>
                <a:fillRect/>
              </a:stretch>
            </p:blipFill>
            <p:spPr>
              <a:xfrm>
                <a:off x="2318552" y="2675438"/>
                <a:ext cx="4280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09" name="Ink 308">
                <a:extLst>
                  <a:ext uri="{FF2B5EF4-FFF2-40B4-BE49-F238E27FC236}">
                    <a16:creationId xmlns:a16="http://schemas.microsoft.com/office/drawing/2014/main" id="{E478BAC2-7A39-4C6D-97FC-C548CC5507FA}"/>
                  </a:ext>
                </a:extLst>
              </p14:cNvPr>
              <p14:cNvContentPartPr/>
              <p14:nvPr/>
            </p14:nvContentPartPr>
            <p14:xfrm>
              <a:off x="3051512" y="2806478"/>
              <a:ext cx="365760" cy="117720"/>
            </p14:xfrm>
          </p:contentPart>
        </mc:Choice>
        <mc:Fallback>
          <p:pic>
            <p:nvPicPr>
              <p:cNvPr id="309" name="Ink 308">
                <a:extLst>
                  <a:ext uri="{FF2B5EF4-FFF2-40B4-BE49-F238E27FC236}">
                    <a16:creationId xmlns:a16="http://schemas.microsoft.com/office/drawing/2014/main" id="{E478BAC2-7A39-4C6D-97FC-C548CC5507FA}"/>
                  </a:ext>
                </a:extLst>
              </p:cNvPr>
              <p:cNvPicPr/>
              <p:nvPr/>
            </p:nvPicPr>
            <p:blipFill>
              <a:blip r:embed="rId223"/>
              <a:stretch>
                <a:fillRect/>
              </a:stretch>
            </p:blipFill>
            <p:spPr>
              <a:xfrm>
                <a:off x="2997872" y="2698838"/>
                <a:ext cx="4734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10" name="Ink 309">
                <a:extLst>
                  <a:ext uri="{FF2B5EF4-FFF2-40B4-BE49-F238E27FC236}">
                    <a16:creationId xmlns:a16="http://schemas.microsoft.com/office/drawing/2014/main" id="{11DA1464-7083-419D-BA61-2C42A5E4DB90}"/>
                  </a:ext>
                </a:extLst>
              </p14:cNvPr>
              <p14:cNvContentPartPr/>
              <p14:nvPr/>
            </p14:nvContentPartPr>
            <p14:xfrm>
              <a:off x="3765752" y="2829518"/>
              <a:ext cx="354960" cy="94320"/>
            </p14:xfrm>
          </p:contentPart>
        </mc:Choice>
        <mc:Fallback>
          <p:pic>
            <p:nvPicPr>
              <p:cNvPr id="310" name="Ink 309">
                <a:extLst>
                  <a:ext uri="{FF2B5EF4-FFF2-40B4-BE49-F238E27FC236}">
                    <a16:creationId xmlns:a16="http://schemas.microsoft.com/office/drawing/2014/main" id="{11DA1464-7083-419D-BA61-2C42A5E4DB90}"/>
                  </a:ext>
                </a:extLst>
              </p:cNvPr>
              <p:cNvPicPr/>
              <p:nvPr/>
            </p:nvPicPr>
            <p:blipFill>
              <a:blip r:embed="rId225"/>
              <a:stretch>
                <a:fillRect/>
              </a:stretch>
            </p:blipFill>
            <p:spPr>
              <a:xfrm>
                <a:off x="3711752" y="2721518"/>
                <a:ext cx="4626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11" name="Ink 310">
                <a:extLst>
                  <a:ext uri="{FF2B5EF4-FFF2-40B4-BE49-F238E27FC236}">
                    <a16:creationId xmlns:a16="http://schemas.microsoft.com/office/drawing/2014/main" id="{713BD4C4-F459-4882-A9BC-7C1A1401FBCC}"/>
                  </a:ext>
                </a:extLst>
              </p14:cNvPr>
              <p14:cNvContentPartPr/>
              <p14:nvPr/>
            </p14:nvContentPartPr>
            <p14:xfrm>
              <a:off x="1410272" y="3850478"/>
              <a:ext cx="1254960" cy="87480"/>
            </p14:xfrm>
          </p:contentPart>
        </mc:Choice>
        <mc:Fallback>
          <p:pic>
            <p:nvPicPr>
              <p:cNvPr id="311" name="Ink 310">
                <a:extLst>
                  <a:ext uri="{FF2B5EF4-FFF2-40B4-BE49-F238E27FC236}">
                    <a16:creationId xmlns:a16="http://schemas.microsoft.com/office/drawing/2014/main" id="{713BD4C4-F459-4882-A9BC-7C1A1401FBCC}"/>
                  </a:ext>
                </a:extLst>
              </p:cNvPr>
              <p:cNvPicPr/>
              <p:nvPr/>
            </p:nvPicPr>
            <p:blipFill>
              <a:blip r:embed="rId227"/>
              <a:stretch>
                <a:fillRect/>
              </a:stretch>
            </p:blipFill>
            <p:spPr>
              <a:xfrm>
                <a:off x="1356632" y="3742478"/>
                <a:ext cx="13626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12" name="Ink 311">
                <a:extLst>
                  <a:ext uri="{FF2B5EF4-FFF2-40B4-BE49-F238E27FC236}">
                    <a16:creationId xmlns:a16="http://schemas.microsoft.com/office/drawing/2014/main" id="{6C13C613-EA9E-4973-A2F9-7E31FE64596E}"/>
                  </a:ext>
                </a:extLst>
              </p14:cNvPr>
              <p14:cNvContentPartPr/>
              <p14:nvPr/>
            </p14:nvContentPartPr>
            <p14:xfrm>
              <a:off x="6701192" y="4016438"/>
              <a:ext cx="1783440" cy="81360"/>
            </p14:xfrm>
          </p:contentPart>
        </mc:Choice>
        <mc:Fallback>
          <p:pic>
            <p:nvPicPr>
              <p:cNvPr id="312" name="Ink 311">
                <a:extLst>
                  <a:ext uri="{FF2B5EF4-FFF2-40B4-BE49-F238E27FC236}">
                    <a16:creationId xmlns:a16="http://schemas.microsoft.com/office/drawing/2014/main" id="{6C13C613-EA9E-4973-A2F9-7E31FE64596E}"/>
                  </a:ext>
                </a:extLst>
              </p:cNvPr>
              <p:cNvPicPr/>
              <p:nvPr/>
            </p:nvPicPr>
            <p:blipFill>
              <a:blip r:embed="rId229"/>
              <a:stretch>
                <a:fillRect/>
              </a:stretch>
            </p:blipFill>
            <p:spPr>
              <a:xfrm>
                <a:off x="6647192" y="3908438"/>
                <a:ext cx="1891080" cy="297000"/>
              </a:xfrm>
              <a:prstGeom prst="rect">
                <a:avLst/>
              </a:prstGeom>
            </p:spPr>
          </p:pic>
        </mc:Fallback>
      </mc:AlternateContent>
    </p:spTree>
    <p:extLst>
      <p:ext uri="{BB962C8B-B14F-4D97-AF65-F5344CB8AC3E}">
        <p14:creationId xmlns:p14="http://schemas.microsoft.com/office/powerpoint/2010/main" val="70963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9" name="Ink 98">
                <a:extLst>
                  <a:ext uri="{FF2B5EF4-FFF2-40B4-BE49-F238E27FC236}">
                    <a16:creationId xmlns:a16="http://schemas.microsoft.com/office/drawing/2014/main" id="{A72445A8-4C19-4C17-B2EF-3741BB87E4EF}"/>
                  </a:ext>
                </a:extLst>
              </p14:cNvPr>
              <p14:cNvContentPartPr/>
              <p14:nvPr/>
            </p14:nvContentPartPr>
            <p14:xfrm>
              <a:off x="9360512" y="3755438"/>
              <a:ext cx="558000" cy="240120"/>
            </p14:xfrm>
          </p:contentPart>
        </mc:Choice>
        <mc:Fallback>
          <p:pic>
            <p:nvPicPr>
              <p:cNvPr id="99" name="Ink 98">
                <a:extLst>
                  <a:ext uri="{FF2B5EF4-FFF2-40B4-BE49-F238E27FC236}">
                    <a16:creationId xmlns:a16="http://schemas.microsoft.com/office/drawing/2014/main" id="{A72445A8-4C19-4C17-B2EF-3741BB87E4EF}"/>
                  </a:ext>
                </a:extLst>
              </p:cNvPr>
              <p:cNvPicPr/>
              <p:nvPr/>
            </p:nvPicPr>
            <p:blipFill>
              <a:blip r:embed="rId3"/>
              <a:stretch>
                <a:fillRect/>
              </a:stretch>
            </p:blipFill>
            <p:spPr>
              <a:xfrm>
                <a:off x="9306872" y="3647798"/>
                <a:ext cx="66564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0" name="Ink 99">
                <a:extLst>
                  <a:ext uri="{FF2B5EF4-FFF2-40B4-BE49-F238E27FC236}">
                    <a16:creationId xmlns:a16="http://schemas.microsoft.com/office/drawing/2014/main" id="{D40C9B8B-D738-4000-B6E1-5F84103F4534}"/>
                  </a:ext>
                </a:extLst>
              </p14:cNvPr>
              <p14:cNvContentPartPr/>
              <p14:nvPr/>
            </p14:nvContentPartPr>
            <p14:xfrm>
              <a:off x="9486512" y="3891878"/>
              <a:ext cx="1701720" cy="215640"/>
            </p14:xfrm>
          </p:contentPart>
        </mc:Choice>
        <mc:Fallback>
          <p:pic>
            <p:nvPicPr>
              <p:cNvPr id="100" name="Ink 99">
                <a:extLst>
                  <a:ext uri="{FF2B5EF4-FFF2-40B4-BE49-F238E27FC236}">
                    <a16:creationId xmlns:a16="http://schemas.microsoft.com/office/drawing/2014/main" id="{D40C9B8B-D738-4000-B6E1-5F84103F4534}"/>
                  </a:ext>
                </a:extLst>
              </p:cNvPr>
              <p:cNvPicPr/>
              <p:nvPr/>
            </p:nvPicPr>
            <p:blipFill>
              <a:blip r:embed="rId5"/>
              <a:stretch>
                <a:fillRect/>
              </a:stretch>
            </p:blipFill>
            <p:spPr>
              <a:xfrm>
                <a:off x="9432872" y="3783878"/>
                <a:ext cx="180936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2" name="Ink 161">
                <a:extLst>
                  <a:ext uri="{FF2B5EF4-FFF2-40B4-BE49-F238E27FC236}">
                    <a16:creationId xmlns:a16="http://schemas.microsoft.com/office/drawing/2014/main" id="{B11FC0EB-5488-4B8F-AD36-2B7CBF76F793}"/>
                  </a:ext>
                </a:extLst>
              </p14:cNvPr>
              <p14:cNvContentPartPr/>
              <p14:nvPr/>
            </p14:nvContentPartPr>
            <p14:xfrm>
              <a:off x="3112712" y="5790518"/>
              <a:ext cx="47520" cy="343800"/>
            </p14:xfrm>
          </p:contentPart>
        </mc:Choice>
        <mc:Fallback>
          <p:pic>
            <p:nvPicPr>
              <p:cNvPr id="162" name="Ink 161">
                <a:extLst>
                  <a:ext uri="{FF2B5EF4-FFF2-40B4-BE49-F238E27FC236}">
                    <a16:creationId xmlns:a16="http://schemas.microsoft.com/office/drawing/2014/main" id="{B11FC0EB-5488-4B8F-AD36-2B7CBF76F793}"/>
                  </a:ext>
                </a:extLst>
              </p:cNvPr>
              <p:cNvPicPr/>
              <p:nvPr/>
            </p:nvPicPr>
            <p:blipFill>
              <a:blip r:embed="rId7"/>
              <a:stretch>
                <a:fillRect/>
              </a:stretch>
            </p:blipFill>
            <p:spPr>
              <a:xfrm>
                <a:off x="3104072" y="5781878"/>
                <a:ext cx="651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6" name="Ink 165">
                <a:extLst>
                  <a:ext uri="{FF2B5EF4-FFF2-40B4-BE49-F238E27FC236}">
                    <a16:creationId xmlns:a16="http://schemas.microsoft.com/office/drawing/2014/main" id="{DACD53B5-7813-4461-9C90-4C71372E61A8}"/>
                  </a:ext>
                </a:extLst>
              </p14:cNvPr>
              <p14:cNvContentPartPr/>
              <p14:nvPr/>
            </p14:nvContentPartPr>
            <p14:xfrm>
              <a:off x="3424832" y="5787998"/>
              <a:ext cx="465120" cy="360360"/>
            </p14:xfrm>
          </p:contentPart>
        </mc:Choice>
        <mc:Fallback>
          <p:pic>
            <p:nvPicPr>
              <p:cNvPr id="166" name="Ink 165">
                <a:extLst>
                  <a:ext uri="{FF2B5EF4-FFF2-40B4-BE49-F238E27FC236}">
                    <a16:creationId xmlns:a16="http://schemas.microsoft.com/office/drawing/2014/main" id="{DACD53B5-7813-4461-9C90-4C71372E61A8}"/>
                  </a:ext>
                </a:extLst>
              </p:cNvPr>
              <p:cNvPicPr/>
              <p:nvPr/>
            </p:nvPicPr>
            <p:blipFill>
              <a:blip r:embed="rId9"/>
              <a:stretch>
                <a:fillRect/>
              </a:stretch>
            </p:blipFill>
            <p:spPr>
              <a:xfrm>
                <a:off x="3415832" y="5779367"/>
                <a:ext cx="482760" cy="37798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7" name="Ink 166">
                <a:extLst>
                  <a:ext uri="{FF2B5EF4-FFF2-40B4-BE49-F238E27FC236}">
                    <a16:creationId xmlns:a16="http://schemas.microsoft.com/office/drawing/2014/main" id="{22EC5C20-A234-4422-89DC-40B5A530F1D7}"/>
                  </a:ext>
                </a:extLst>
              </p14:cNvPr>
              <p14:cNvContentPartPr/>
              <p14:nvPr/>
            </p14:nvContentPartPr>
            <p14:xfrm>
              <a:off x="2329352" y="5747678"/>
              <a:ext cx="657360" cy="383040"/>
            </p14:xfrm>
          </p:contentPart>
        </mc:Choice>
        <mc:Fallback>
          <p:pic>
            <p:nvPicPr>
              <p:cNvPr id="167" name="Ink 166">
                <a:extLst>
                  <a:ext uri="{FF2B5EF4-FFF2-40B4-BE49-F238E27FC236}">
                    <a16:creationId xmlns:a16="http://schemas.microsoft.com/office/drawing/2014/main" id="{22EC5C20-A234-4422-89DC-40B5A530F1D7}"/>
                  </a:ext>
                </a:extLst>
              </p:cNvPr>
              <p:cNvPicPr/>
              <p:nvPr/>
            </p:nvPicPr>
            <p:blipFill>
              <a:blip r:embed="rId11"/>
              <a:stretch>
                <a:fillRect/>
              </a:stretch>
            </p:blipFill>
            <p:spPr>
              <a:xfrm>
                <a:off x="2320352" y="5738678"/>
                <a:ext cx="6750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8" name="Ink 167">
                <a:extLst>
                  <a:ext uri="{FF2B5EF4-FFF2-40B4-BE49-F238E27FC236}">
                    <a16:creationId xmlns:a16="http://schemas.microsoft.com/office/drawing/2014/main" id="{66C29DA9-BB46-49A8-908A-649F049513A2}"/>
                  </a:ext>
                </a:extLst>
              </p14:cNvPr>
              <p14:cNvContentPartPr/>
              <p14:nvPr/>
            </p14:nvContentPartPr>
            <p14:xfrm>
              <a:off x="1094192" y="5897078"/>
              <a:ext cx="858240" cy="275040"/>
            </p14:xfrm>
          </p:contentPart>
        </mc:Choice>
        <mc:Fallback>
          <p:pic>
            <p:nvPicPr>
              <p:cNvPr id="168" name="Ink 167">
                <a:extLst>
                  <a:ext uri="{FF2B5EF4-FFF2-40B4-BE49-F238E27FC236}">
                    <a16:creationId xmlns:a16="http://schemas.microsoft.com/office/drawing/2014/main" id="{66C29DA9-BB46-49A8-908A-649F049513A2}"/>
                  </a:ext>
                </a:extLst>
              </p:cNvPr>
              <p:cNvPicPr/>
              <p:nvPr/>
            </p:nvPicPr>
            <p:blipFill>
              <a:blip r:embed="rId13"/>
              <a:stretch>
                <a:fillRect/>
              </a:stretch>
            </p:blipFill>
            <p:spPr>
              <a:xfrm>
                <a:off x="1085192" y="5888078"/>
                <a:ext cx="8758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6" name="Ink 175">
                <a:extLst>
                  <a:ext uri="{FF2B5EF4-FFF2-40B4-BE49-F238E27FC236}">
                    <a16:creationId xmlns:a16="http://schemas.microsoft.com/office/drawing/2014/main" id="{2A1EF963-49FE-4A02-AE35-FD022876157E}"/>
                  </a:ext>
                </a:extLst>
              </p14:cNvPr>
              <p14:cNvContentPartPr/>
              <p14:nvPr/>
            </p14:nvContentPartPr>
            <p14:xfrm>
              <a:off x="6567632" y="6213878"/>
              <a:ext cx="30960" cy="47160"/>
            </p14:xfrm>
          </p:contentPart>
        </mc:Choice>
        <mc:Fallback>
          <p:pic>
            <p:nvPicPr>
              <p:cNvPr id="176" name="Ink 175">
                <a:extLst>
                  <a:ext uri="{FF2B5EF4-FFF2-40B4-BE49-F238E27FC236}">
                    <a16:creationId xmlns:a16="http://schemas.microsoft.com/office/drawing/2014/main" id="{2A1EF963-49FE-4A02-AE35-FD022876157E}"/>
                  </a:ext>
                </a:extLst>
              </p:cNvPr>
              <p:cNvPicPr/>
              <p:nvPr/>
            </p:nvPicPr>
            <p:blipFill>
              <a:blip r:embed="rId15"/>
              <a:stretch>
                <a:fillRect/>
              </a:stretch>
            </p:blipFill>
            <p:spPr>
              <a:xfrm>
                <a:off x="6558992" y="6204878"/>
                <a:ext cx="486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7" name="Ink 176">
                <a:extLst>
                  <a:ext uri="{FF2B5EF4-FFF2-40B4-BE49-F238E27FC236}">
                    <a16:creationId xmlns:a16="http://schemas.microsoft.com/office/drawing/2014/main" id="{38ECE3D9-FFA5-4CEA-83B4-7B95DF988B3E}"/>
                  </a:ext>
                </a:extLst>
              </p14:cNvPr>
              <p14:cNvContentPartPr/>
              <p14:nvPr/>
            </p14:nvContentPartPr>
            <p14:xfrm>
              <a:off x="5728472" y="5848838"/>
              <a:ext cx="603720" cy="374400"/>
            </p14:xfrm>
          </p:contentPart>
        </mc:Choice>
        <mc:Fallback>
          <p:pic>
            <p:nvPicPr>
              <p:cNvPr id="177" name="Ink 176">
                <a:extLst>
                  <a:ext uri="{FF2B5EF4-FFF2-40B4-BE49-F238E27FC236}">
                    <a16:creationId xmlns:a16="http://schemas.microsoft.com/office/drawing/2014/main" id="{38ECE3D9-FFA5-4CEA-83B4-7B95DF988B3E}"/>
                  </a:ext>
                </a:extLst>
              </p:cNvPr>
              <p:cNvPicPr/>
              <p:nvPr/>
            </p:nvPicPr>
            <p:blipFill>
              <a:blip r:embed="rId17"/>
              <a:stretch>
                <a:fillRect/>
              </a:stretch>
            </p:blipFill>
            <p:spPr>
              <a:xfrm>
                <a:off x="5719832" y="5839838"/>
                <a:ext cx="6213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8" name="Ink 177">
                <a:extLst>
                  <a:ext uri="{FF2B5EF4-FFF2-40B4-BE49-F238E27FC236}">
                    <a16:creationId xmlns:a16="http://schemas.microsoft.com/office/drawing/2014/main" id="{96A81F1A-F571-4DF3-94C0-49FF8E0ECDAD}"/>
                  </a:ext>
                </a:extLst>
              </p14:cNvPr>
              <p14:cNvContentPartPr/>
              <p14:nvPr/>
            </p14:nvContentPartPr>
            <p14:xfrm>
              <a:off x="4278392" y="5834798"/>
              <a:ext cx="1330560" cy="519840"/>
            </p14:xfrm>
          </p:contentPart>
        </mc:Choice>
        <mc:Fallback>
          <p:pic>
            <p:nvPicPr>
              <p:cNvPr id="178" name="Ink 177">
                <a:extLst>
                  <a:ext uri="{FF2B5EF4-FFF2-40B4-BE49-F238E27FC236}">
                    <a16:creationId xmlns:a16="http://schemas.microsoft.com/office/drawing/2014/main" id="{96A81F1A-F571-4DF3-94C0-49FF8E0ECDAD}"/>
                  </a:ext>
                </a:extLst>
              </p:cNvPr>
              <p:cNvPicPr/>
              <p:nvPr/>
            </p:nvPicPr>
            <p:blipFill>
              <a:blip r:embed="rId19"/>
              <a:stretch>
                <a:fillRect/>
              </a:stretch>
            </p:blipFill>
            <p:spPr>
              <a:xfrm>
                <a:off x="4269392" y="5826158"/>
                <a:ext cx="134820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5" name="Ink 194">
                <a:extLst>
                  <a:ext uri="{FF2B5EF4-FFF2-40B4-BE49-F238E27FC236}">
                    <a16:creationId xmlns:a16="http://schemas.microsoft.com/office/drawing/2014/main" id="{E11BBD8A-55EF-4E20-B48E-5A9171D408FD}"/>
                  </a:ext>
                </a:extLst>
              </p14:cNvPr>
              <p14:cNvContentPartPr/>
              <p14:nvPr/>
            </p14:nvContentPartPr>
            <p14:xfrm>
              <a:off x="490112" y="330758"/>
              <a:ext cx="11019960" cy="5232600"/>
            </p14:xfrm>
          </p:contentPart>
        </mc:Choice>
        <mc:Fallback>
          <p:pic>
            <p:nvPicPr>
              <p:cNvPr id="195" name="Ink 194">
                <a:extLst>
                  <a:ext uri="{FF2B5EF4-FFF2-40B4-BE49-F238E27FC236}">
                    <a16:creationId xmlns:a16="http://schemas.microsoft.com/office/drawing/2014/main" id="{E11BBD8A-55EF-4E20-B48E-5A9171D408FD}"/>
                  </a:ext>
                </a:extLst>
              </p:cNvPr>
              <p:cNvPicPr/>
              <p:nvPr/>
            </p:nvPicPr>
            <p:blipFill>
              <a:blip r:embed="rId21"/>
              <a:stretch>
                <a:fillRect/>
              </a:stretch>
            </p:blipFill>
            <p:spPr>
              <a:xfrm>
                <a:off x="481472" y="321759"/>
                <a:ext cx="11037600" cy="5250239"/>
              </a:xfrm>
              <a:prstGeom prst="rect">
                <a:avLst/>
              </a:prstGeom>
            </p:spPr>
          </p:pic>
        </mc:Fallback>
      </mc:AlternateContent>
    </p:spTree>
    <p:extLst>
      <p:ext uri="{BB962C8B-B14F-4D97-AF65-F5344CB8AC3E}">
        <p14:creationId xmlns:p14="http://schemas.microsoft.com/office/powerpoint/2010/main" val="167998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3521683D-744B-400D-BEC2-49F8427F7449}"/>
                  </a:ext>
                </a:extLst>
              </p14:cNvPr>
              <p14:cNvContentPartPr/>
              <p14:nvPr/>
            </p14:nvContentPartPr>
            <p14:xfrm>
              <a:off x="567872" y="2459798"/>
              <a:ext cx="3013560" cy="904680"/>
            </p14:xfrm>
          </p:contentPart>
        </mc:Choice>
        <mc:Fallback>
          <p:pic>
            <p:nvPicPr>
              <p:cNvPr id="22" name="Ink 21">
                <a:extLst>
                  <a:ext uri="{FF2B5EF4-FFF2-40B4-BE49-F238E27FC236}">
                    <a16:creationId xmlns:a16="http://schemas.microsoft.com/office/drawing/2014/main" id="{3521683D-744B-400D-BEC2-49F8427F7449}"/>
                  </a:ext>
                </a:extLst>
              </p:cNvPr>
              <p:cNvPicPr/>
              <p:nvPr/>
            </p:nvPicPr>
            <p:blipFill>
              <a:blip r:embed="rId3"/>
              <a:stretch>
                <a:fillRect/>
              </a:stretch>
            </p:blipFill>
            <p:spPr>
              <a:xfrm>
                <a:off x="558872" y="2450798"/>
                <a:ext cx="3031200" cy="922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8" name="Ink 67">
                <a:extLst>
                  <a:ext uri="{FF2B5EF4-FFF2-40B4-BE49-F238E27FC236}">
                    <a16:creationId xmlns:a16="http://schemas.microsoft.com/office/drawing/2014/main" id="{29C8156A-FA83-4146-9811-B102F53DE15D}"/>
                  </a:ext>
                </a:extLst>
              </p14:cNvPr>
              <p14:cNvContentPartPr/>
              <p14:nvPr/>
            </p14:nvContentPartPr>
            <p14:xfrm>
              <a:off x="3745232" y="899198"/>
              <a:ext cx="527040" cy="256320"/>
            </p14:xfrm>
          </p:contentPart>
        </mc:Choice>
        <mc:Fallback>
          <p:pic>
            <p:nvPicPr>
              <p:cNvPr id="68" name="Ink 67">
                <a:extLst>
                  <a:ext uri="{FF2B5EF4-FFF2-40B4-BE49-F238E27FC236}">
                    <a16:creationId xmlns:a16="http://schemas.microsoft.com/office/drawing/2014/main" id="{29C8156A-FA83-4146-9811-B102F53DE15D}"/>
                  </a:ext>
                </a:extLst>
              </p:cNvPr>
              <p:cNvPicPr/>
              <p:nvPr/>
            </p:nvPicPr>
            <p:blipFill>
              <a:blip r:embed="rId5"/>
              <a:stretch>
                <a:fillRect/>
              </a:stretch>
            </p:blipFill>
            <p:spPr>
              <a:xfrm>
                <a:off x="3736592" y="890198"/>
                <a:ext cx="5446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9" name="Ink 68">
                <a:extLst>
                  <a:ext uri="{FF2B5EF4-FFF2-40B4-BE49-F238E27FC236}">
                    <a16:creationId xmlns:a16="http://schemas.microsoft.com/office/drawing/2014/main" id="{AC5D722A-D19F-4270-93D8-592FFBE4865D}"/>
                  </a:ext>
                </a:extLst>
              </p14:cNvPr>
              <p14:cNvContentPartPr/>
              <p14:nvPr/>
            </p14:nvContentPartPr>
            <p14:xfrm>
              <a:off x="3246992" y="822518"/>
              <a:ext cx="385560" cy="306360"/>
            </p14:xfrm>
          </p:contentPart>
        </mc:Choice>
        <mc:Fallback>
          <p:pic>
            <p:nvPicPr>
              <p:cNvPr id="69" name="Ink 68">
                <a:extLst>
                  <a:ext uri="{FF2B5EF4-FFF2-40B4-BE49-F238E27FC236}">
                    <a16:creationId xmlns:a16="http://schemas.microsoft.com/office/drawing/2014/main" id="{AC5D722A-D19F-4270-93D8-592FFBE4865D}"/>
                  </a:ext>
                </a:extLst>
              </p:cNvPr>
              <p:cNvPicPr/>
              <p:nvPr/>
            </p:nvPicPr>
            <p:blipFill>
              <a:blip r:embed="rId7"/>
              <a:stretch>
                <a:fillRect/>
              </a:stretch>
            </p:blipFill>
            <p:spPr>
              <a:xfrm>
                <a:off x="3237992" y="813518"/>
                <a:ext cx="4032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0" name="Ink 69">
                <a:extLst>
                  <a:ext uri="{FF2B5EF4-FFF2-40B4-BE49-F238E27FC236}">
                    <a16:creationId xmlns:a16="http://schemas.microsoft.com/office/drawing/2014/main" id="{D9EA03F5-287F-45CD-9F2B-F22D0FDBBB8D}"/>
                  </a:ext>
                </a:extLst>
              </p14:cNvPr>
              <p14:cNvContentPartPr/>
              <p14:nvPr/>
            </p14:nvContentPartPr>
            <p14:xfrm>
              <a:off x="446912" y="374318"/>
              <a:ext cx="2634480" cy="860400"/>
            </p14:xfrm>
          </p:contentPart>
        </mc:Choice>
        <mc:Fallback>
          <p:pic>
            <p:nvPicPr>
              <p:cNvPr id="70" name="Ink 69">
                <a:extLst>
                  <a:ext uri="{FF2B5EF4-FFF2-40B4-BE49-F238E27FC236}">
                    <a16:creationId xmlns:a16="http://schemas.microsoft.com/office/drawing/2014/main" id="{D9EA03F5-287F-45CD-9F2B-F22D0FDBBB8D}"/>
                  </a:ext>
                </a:extLst>
              </p:cNvPr>
              <p:cNvPicPr/>
              <p:nvPr/>
            </p:nvPicPr>
            <p:blipFill>
              <a:blip r:embed="rId9"/>
              <a:stretch>
                <a:fillRect/>
              </a:stretch>
            </p:blipFill>
            <p:spPr>
              <a:xfrm>
                <a:off x="438272" y="365322"/>
                <a:ext cx="2652120" cy="87803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 name="Ink 70">
                <a:extLst>
                  <a:ext uri="{FF2B5EF4-FFF2-40B4-BE49-F238E27FC236}">
                    <a16:creationId xmlns:a16="http://schemas.microsoft.com/office/drawing/2014/main" id="{B654E112-C000-4F79-BC9A-16AB68924969}"/>
                  </a:ext>
                </a:extLst>
              </p14:cNvPr>
              <p14:cNvContentPartPr/>
              <p14:nvPr/>
            </p14:nvContentPartPr>
            <p14:xfrm>
              <a:off x="1043792" y="1586078"/>
              <a:ext cx="276120" cy="197640"/>
            </p14:xfrm>
          </p:contentPart>
        </mc:Choice>
        <mc:Fallback>
          <p:pic>
            <p:nvPicPr>
              <p:cNvPr id="71" name="Ink 70">
                <a:extLst>
                  <a:ext uri="{FF2B5EF4-FFF2-40B4-BE49-F238E27FC236}">
                    <a16:creationId xmlns:a16="http://schemas.microsoft.com/office/drawing/2014/main" id="{B654E112-C000-4F79-BC9A-16AB68924969}"/>
                  </a:ext>
                </a:extLst>
              </p:cNvPr>
              <p:cNvPicPr/>
              <p:nvPr/>
            </p:nvPicPr>
            <p:blipFill>
              <a:blip r:embed="rId11"/>
              <a:stretch>
                <a:fillRect/>
              </a:stretch>
            </p:blipFill>
            <p:spPr>
              <a:xfrm>
                <a:off x="1034792" y="1577438"/>
                <a:ext cx="2937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2" name="Ink 91">
                <a:extLst>
                  <a:ext uri="{FF2B5EF4-FFF2-40B4-BE49-F238E27FC236}">
                    <a16:creationId xmlns:a16="http://schemas.microsoft.com/office/drawing/2014/main" id="{06D089AC-747B-4CF6-8C5A-0B2D937DC558}"/>
                  </a:ext>
                </a:extLst>
              </p14:cNvPr>
              <p14:cNvContentPartPr/>
              <p14:nvPr/>
            </p14:nvContentPartPr>
            <p14:xfrm>
              <a:off x="5810912" y="807398"/>
              <a:ext cx="916920" cy="318240"/>
            </p14:xfrm>
          </p:contentPart>
        </mc:Choice>
        <mc:Fallback>
          <p:pic>
            <p:nvPicPr>
              <p:cNvPr id="92" name="Ink 91">
                <a:extLst>
                  <a:ext uri="{FF2B5EF4-FFF2-40B4-BE49-F238E27FC236}">
                    <a16:creationId xmlns:a16="http://schemas.microsoft.com/office/drawing/2014/main" id="{06D089AC-747B-4CF6-8C5A-0B2D937DC558}"/>
                  </a:ext>
                </a:extLst>
              </p:cNvPr>
              <p:cNvPicPr/>
              <p:nvPr/>
            </p:nvPicPr>
            <p:blipFill>
              <a:blip r:embed="rId13"/>
              <a:stretch>
                <a:fillRect/>
              </a:stretch>
            </p:blipFill>
            <p:spPr>
              <a:xfrm>
                <a:off x="5802269" y="798398"/>
                <a:ext cx="934567"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3" name="Ink 92">
                <a:extLst>
                  <a:ext uri="{FF2B5EF4-FFF2-40B4-BE49-F238E27FC236}">
                    <a16:creationId xmlns:a16="http://schemas.microsoft.com/office/drawing/2014/main" id="{2D293236-8B04-4F83-B5C7-98B14F6BDDA4}"/>
                  </a:ext>
                </a:extLst>
              </p14:cNvPr>
              <p14:cNvContentPartPr/>
              <p14:nvPr/>
            </p14:nvContentPartPr>
            <p14:xfrm>
              <a:off x="4959152" y="848078"/>
              <a:ext cx="746280" cy="250200"/>
            </p14:xfrm>
          </p:contentPart>
        </mc:Choice>
        <mc:Fallback>
          <p:pic>
            <p:nvPicPr>
              <p:cNvPr id="93" name="Ink 92">
                <a:extLst>
                  <a:ext uri="{FF2B5EF4-FFF2-40B4-BE49-F238E27FC236}">
                    <a16:creationId xmlns:a16="http://schemas.microsoft.com/office/drawing/2014/main" id="{2D293236-8B04-4F83-B5C7-98B14F6BDDA4}"/>
                  </a:ext>
                </a:extLst>
              </p:cNvPr>
              <p:cNvPicPr/>
              <p:nvPr/>
            </p:nvPicPr>
            <p:blipFill>
              <a:blip r:embed="rId15"/>
              <a:stretch>
                <a:fillRect/>
              </a:stretch>
            </p:blipFill>
            <p:spPr>
              <a:xfrm>
                <a:off x="4950152" y="839438"/>
                <a:ext cx="7639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4" name="Ink 93">
                <a:extLst>
                  <a:ext uri="{FF2B5EF4-FFF2-40B4-BE49-F238E27FC236}">
                    <a16:creationId xmlns:a16="http://schemas.microsoft.com/office/drawing/2014/main" id="{C1BD9AB2-7BED-4673-8F4F-9185AF60D3D2}"/>
                  </a:ext>
                </a:extLst>
              </p14:cNvPr>
              <p14:cNvContentPartPr/>
              <p14:nvPr/>
            </p14:nvContentPartPr>
            <p14:xfrm>
              <a:off x="4556312" y="864998"/>
              <a:ext cx="240480" cy="290520"/>
            </p14:xfrm>
          </p:contentPart>
        </mc:Choice>
        <mc:Fallback>
          <p:pic>
            <p:nvPicPr>
              <p:cNvPr id="94" name="Ink 93">
                <a:extLst>
                  <a:ext uri="{FF2B5EF4-FFF2-40B4-BE49-F238E27FC236}">
                    <a16:creationId xmlns:a16="http://schemas.microsoft.com/office/drawing/2014/main" id="{C1BD9AB2-7BED-4673-8F4F-9185AF60D3D2}"/>
                  </a:ext>
                </a:extLst>
              </p:cNvPr>
              <p:cNvPicPr/>
              <p:nvPr/>
            </p:nvPicPr>
            <p:blipFill>
              <a:blip r:embed="rId17"/>
              <a:stretch>
                <a:fillRect/>
              </a:stretch>
            </p:blipFill>
            <p:spPr>
              <a:xfrm>
                <a:off x="4547672" y="856358"/>
                <a:ext cx="2581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5" name="Ink 94">
                <a:extLst>
                  <a:ext uri="{FF2B5EF4-FFF2-40B4-BE49-F238E27FC236}">
                    <a16:creationId xmlns:a16="http://schemas.microsoft.com/office/drawing/2014/main" id="{7181E090-845B-4F9E-B581-00DC632B2B1D}"/>
                  </a:ext>
                </a:extLst>
              </p14:cNvPr>
              <p14:cNvContentPartPr/>
              <p14:nvPr/>
            </p14:nvContentPartPr>
            <p14:xfrm>
              <a:off x="3488912" y="1422998"/>
              <a:ext cx="849600" cy="291240"/>
            </p14:xfrm>
          </p:contentPart>
        </mc:Choice>
        <mc:Fallback>
          <p:pic>
            <p:nvPicPr>
              <p:cNvPr id="95" name="Ink 94">
                <a:extLst>
                  <a:ext uri="{FF2B5EF4-FFF2-40B4-BE49-F238E27FC236}">
                    <a16:creationId xmlns:a16="http://schemas.microsoft.com/office/drawing/2014/main" id="{7181E090-845B-4F9E-B581-00DC632B2B1D}"/>
                  </a:ext>
                </a:extLst>
              </p:cNvPr>
              <p:cNvPicPr/>
              <p:nvPr/>
            </p:nvPicPr>
            <p:blipFill>
              <a:blip r:embed="rId19"/>
              <a:stretch>
                <a:fillRect/>
              </a:stretch>
            </p:blipFill>
            <p:spPr>
              <a:xfrm>
                <a:off x="3480272" y="1413998"/>
                <a:ext cx="8672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6" name="Ink 95">
                <a:extLst>
                  <a:ext uri="{FF2B5EF4-FFF2-40B4-BE49-F238E27FC236}">
                    <a16:creationId xmlns:a16="http://schemas.microsoft.com/office/drawing/2014/main" id="{CBE772FC-C8C4-4DB3-BF90-907BA142A5EF}"/>
                  </a:ext>
                </a:extLst>
              </p14:cNvPr>
              <p14:cNvContentPartPr/>
              <p14:nvPr/>
            </p14:nvContentPartPr>
            <p14:xfrm>
              <a:off x="1858472" y="1444958"/>
              <a:ext cx="1503360" cy="315000"/>
            </p14:xfrm>
          </p:contentPart>
        </mc:Choice>
        <mc:Fallback>
          <p:pic>
            <p:nvPicPr>
              <p:cNvPr id="96" name="Ink 95">
                <a:extLst>
                  <a:ext uri="{FF2B5EF4-FFF2-40B4-BE49-F238E27FC236}">
                    <a16:creationId xmlns:a16="http://schemas.microsoft.com/office/drawing/2014/main" id="{CBE772FC-C8C4-4DB3-BF90-907BA142A5EF}"/>
                  </a:ext>
                </a:extLst>
              </p:cNvPr>
              <p:cNvPicPr/>
              <p:nvPr/>
            </p:nvPicPr>
            <p:blipFill>
              <a:blip r:embed="rId21"/>
              <a:stretch>
                <a:fillRect/>
              </a:stretch>
            </p:blipFill>
            <p:spPr>
              <a:xfrm>
                <a:off x="1849832" y="1435968"/>
                <a:ext cx="1521000" cy="3326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8" name="Ink 107">
                <a:extLst>
                  <a:ext uri="{FF2B5EF4-FFF2-40B4-BE49-F238E27FC236}">
                    <a16:creationId xmlns:a16="http://schemas.microsoft.com/office/drawing/2014/main" id="{196D66D3-7DE0-4206-9FCB-ED6DF45258E5}"/>
                  </a:ext>
                </a:extLst>
              </p14:cNvPr>
              <p14:cNvContentPartPr/>
              <p14:nvPr/>
            </p14:nvContentPartPr>
            <p14:xfrm>
              <a:off x="4007312" y="4016438"/>
              <a:ext cx="844920" cy="245520"/>
            </p14:xfrm>
          </p:contentPart>
        </mc:Choice>
        <mc:Fallback>
          <p:pic>
            <p:nvPicPr>
              <p:cNvPr id="108" name="Ink 107">
                <a:extLst>
                  <a:ext uri="{FF2B5EF4-FFF2-40B4-BE49-F238E27FC236}">
                    <a16:creationId xmlns:a16="http://schemas.microsoft.com/office/drawing/2014/main" id="{196D66D3-7DE0-4206-9FCB-ED6DF45258E5}"/>
                  </a:ext>
                </a:extLst>
              </p:cNvPr>
              <p:cNvPicPr/>
              <p:nvPr/>
            </p:nvPicPr>
            <p:blipFill>
              <a:blip r:embed="rId23"/>
              <a:stretch>
                <a:fillRect/>
              </a:stretch>
            </p:blipFill>
            <p:spPr>
              <a:xfrm>
                <a:off x="3998672" y="4007438"/>
                <a:ext cx="8625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5" name="Ink 114">
                <a:extLst>
                  <a:ext uri="{FF2B5EF4-FFF2-40B4-BE49-F238E27FC236}">
                    <a16:creationId xmlns:a16="http://schemas.microsoft.com/office/drawing/2014/main" id="{2EBBE3AF-7D08-4119-9E6F-EBE034EB4194}"/>
                  </a:ext>
                </a:extLst>
              </p14:cNvPr>
              <p14:cNvContentPartPr/>
              <p14:nvPr/>
            </p14:nvContentPartPr>
            <p14:xfrm>
              <a:off x="3755672" y="2161358"/>
              <a:ext cx="2973240" cy="1674000"/>
            </p14:xfrm>
          </p:contentPart>
        </mc:Choice>
        <mc:Fallback>
          <p:pic>
            <p:nvPicPr>
              <p:cNvPr id="115" name="Ink 114">
                <a:extLst>
                  <a:ext uri="{FF2B5EF4-FFF2-40B4-BE49-F238E27FC236}">
                    <a16:creationId xmlns:a16="http://schemas.microsoft.com/office/drawing/2014/main" id="{2EBBE3AF-7D08-4119-9E6F-EBE034EB4194}"/>
                  </a:ext>
                </a:extLst>
              </p:cNvPr>
              <p:cNvPicPr/>
              <p:nvPr/>
            </p:nvPicPr>
            <p:blipFill>
              <a:blip r:embed="rId25"/>
              <a:stretch>
                <a:fillRect/>
              </a:stretch>
            </p:blipFill>
            <p:spPr>
              <a:xfrm>
                <a:off x="3747032" y="2152718"/>
                <a:ext cx="2990880" cy="1691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8" name="Ink 117">
                <a:extLst>
                  <a:ext uri="{FF2B5EF4-FFF2-40B4-BE49-F238E27FC236}">
                    <a16:creationId xmlns:a16="http://schemas.microsoft.com/office/drawing/2014/main" id="{D209D1E8-D345-463A-BB44-48EFF4E2FB9C}"/>
                  </a:ext>
                </a:extLst>
              </p14:cNvPr>
              <p14:cNvContentPartPr/>
              <p14:nvPr/>
            </p14:nvContentPartPr>
            <p14:xfrm>
              <a:off x="7213832" y="2257838"/>
              <a:ext cx="184320" cy="278280"/>
            </p14:xfrm>
          </p:contentPart>
        </mc:Choice>
        <mc:Fallback>
          <p:pic>
            <p:nvPicPr>
              <p:cNvPr id="118" name="Ink 117">
                <a:extLst>
                  <a:ext uri="{FF2B5EF4-FFF2-40B4-BE49-F238E27FC236}">
                    <a16:creationId xmlns:a16="http://schemas.microsoft.com/office/drawing/2014/main" id="{D209D1E8-D345-463A-BB44-48EFF4E2FB9C}"/>
                  </a:ext>
                </a:extLst>
              </p:cNvPr>
              <p:cNvPicPr/>
              <p:nvPr/>
            </p:nvPicPr>
            <p:blipFill>
              <a:blip r:embed="rId27"/>
              <a:stretch>
                <a:fillRect/>
              </a:stretch>
            </p:blipFill>
            <p:spPr>
              <a:xfrm>
                <a:off x="7204832" y="2248838"/>
                <a:ext cx="2019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5" name="Ink 124">
                <a:extLst>
                  <a:ext uri="{FF2B5EF4-FFF2-40B4-BE49-F238E27FC236}">
                    <a16:creationId xmlns:a16="http://schemas.microsoft.com/office/drawing/2014/main" id="{BC25FC62-6A72-4BAA-B0F9-A7DA24CEF3A1}"/>
                  </a:ext>
                </a:extLst>
              </p14:cNvPr>
              <p14:cNvContentPartPr/>
              <p14:nvPr/>
            </p14:nvContentPartPr>
            <p14:xfrm>
              <a:off x="8619992" y="2330918"/>
              <a:ext cx="141480" cy="213120"/>
            </p14:xfrm>
          </p:contentPart>
        </mc:Choice>
        <mc:Fallback>
          <p:pic>
            <p:nvPicPr>
              <p:cNvPr id="125" name="Ink 124">
                <a:extLst>
                  <a:ext uri="{FF2B5EF4-FFF2-40B4-BE49-F238E27FC236}">
                    <a16:creationId xmlns:a16="http://schemas.microsoft.com/office/drawing/2014/main" id="{BC25FC62-6A72-4BAA-B0F9-A7DA24CEF3A1}"/>
                  </a:ext>
                </a:extLst>
              </p:cNvPr>
              <p:cNvPicPr/>
              <p:nvPr/>
            </p:nvPicPr>
            <p:blipFill>
              <a:blip r:embed="rId29"/>
              <a:stretch>
                <a:fillRect/>
              </a:stretch>
            </p:blipFill>
            <p:spPr>
              <a:xfrm>
                <a:off x="8611352" y="2321918"/>
                <a:ext cx="1591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6" name="Ink 125">
                <a:extLst>
                  <a:ext uri="{FF2B5EF4-FFF2-40B4-BE49-F238E27FC236}">
                    <a16:creationId xmlns:a16="http://schemas.microsoft.com/office/drawing/2014/main" id="{FAFF1F2C-79C8-4A4D-BB54-F29F94BB726D}"/>
                  </a:ext>
                </a:extLst>
              </p14:cNvPr>
              <p14:cNvContentPartPr/>
              <p14:nvPr/>
            </p14:nvContentPartPr>
            <p14:xfrm>
              <a:off x="8877392" y="2333798"/>
              <a:ext cx="148320" cy="264240"/>
            </p14:xfrm>
          </p:contentPart>
        </mc:Choice>
        <mc:Fallback>
          <p:pic>
            <p:nvPicPr>
              <p:cNvPr id="126" name="Ink 125">
                <a:extLst>
                  <a:ext uri="{FF2B5EF4-FFF2-40B4-BE49-F238E27FC236}">
                    <a16:creationId xmlns:a16="http://schemas.microsoft.com/office/drawing/2014/main" id="{FAFF1F2C-79C8-4A4D-BB54-F29F94BB726D}"/>
                  </a:ext>
                </a:extLst>
              </p:cNvPr>
              <p:cNvPicPr/>
              <p:nvPr/>
            </p:nvPicPr>
            <p:blipFill>
              <a:blip r:embed="rId31"/>
              <a:stretch>
                <a:fillRect/>
              </a:stretch>
            </p:blipFill>
            <p:spPr>
              <a:xfrm>
                <a:off x="8868392" y="2324798"/>
                <a:ext cx="1659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1" name="Ink 130">
                <a:extLst>
                  <a:ext uri="{FF2B5EF4-FFF2-40B4-BE49-F238E27FC236}">
                    <a16:creationId xmlns:a16="http://schemas.microsoft.com/office/drawing/2014/main" id="{9F4464C5-D375-40B7-B16C-E9DE8F6C26F4}"/>
                  </a:ext>
                </a:extLst>
              </p14:cNvPr>
              <p14:cNvContentPartPr/>
              <p14:nvPr/>
            </p14:nvContentPartPr>
            <p14:xfrm>
              <a:off x="8402912" y="2841758"/>
              <a:ext cx="361080" cy="213840"/>
            </p14:xfrm>
          </p:contentPart>
        </mc:Choice>
        <mc:Fallback>
          <p:pic>
            <p:nvPicPr>
              <p:cNvPr id="131" name="Ink 130">
                <a:extLst>
                  <a:ext uri="{FF2B5EF4-FFF2-40B4-BE49-F238E27FC236}">
                    <a16:creationId xmlns:a16="http://schemas.microsoft.com/office/drawing/2014/main" id="{9F4464C5-D375-40B7-B16C-E9DE8F6C26F4}"/>
                  </a:ext>
                </a:extLst>
              </p:cNvPr>
              <p:cNvPicPr/>
              <p:nvPr/>
            </p:nvPicPr>
            <p:blipFill>
              <a:blip r:embed="rId33"/>
              <a:stretch>
                <a:fillRect/>
              </a:stretch>
            </p:blipFill>
            <p:spPr>
              <a:xfrm>
                <a:off x="8393912" y="2833118"/>
                <a:ext cx="3787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2" name="Ink 131">
                <a:extLst>
                  <a:ext uri="{FF2B5EF4-FFF2-40B4-BE49-F238E27FC236}">
                    <a16:creationId xmlns:a16="http://schemas.microsoft.com/office/drawing/2014/main" id="{0AF9A4F9-88EA-45CA-B785-1B0230CCA50A}"/>
                  </a:ext>
                </a:extLst>
              </p14:cNvPr>
              <p14:cNvContentPartPr/>
              <p14:nvPr/>
            </p14:nvContentPartPr>
            <p14:xfrm>
              <a:off x="7885232" y="2830238"/>
              <a:ext cx="412920" cy="220680"/>
            </p14:xfrm>
          </p:contentPart>
        </mc:Choice>
        <mc:Fallback>
          <p:pic>
            <p:nvPicPr>
              <p:cNvPr id="132" name="Ink 131">
                <a:extLst>
                  <a:ext uri="{FF2B5EF4-FFF2-40B4-BE49-F238E27FC236}">
                    <a16:creationId xmlns:a16="http://schemas.microsoft.com/office/drawing/2014/main" id="{0AF9A4F9-88EA-45CA-B785-1B0230CCA50A}"/>
                  </a:ext>
                </a:extLst>
              </p:cNvPr>
              <p:cNvPicPr/>
              <p:nvPr/>
            </p:nvPicPr>
            <p:blipFill>
              <a:blip r:embed="rId35"/>
              <a:stretch>
                <a:fillRect/>
              </a:stretch>
            </p:blipFill>
            <p:spPr>
              <a:xfrm>
                <a:off x="7876232" y="2821253"/>
                <a:ext cx="430560" cy="238291"/>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3" name="Ink 132">
                <a:extLst>
                  <a:ext uri="{FF2B5EF4-FFF2-40B4-BE49-F238E27FC236}">
                    <a16:creationId xmlns:a16="http://schemas.microsoft.com/office/drawing/2014/main" id="{726ACF36-37D0-4406-A483-C4154AA5E9E9}"/>
                  </a:ext>
                </a:extLst>
              </p14:cNvPr>
              <p14:cNvContentPartPr/>
              <p14:nvPr/>
            </p14:nvContentPartPr>
            <p14:xfrm>
              <a:off x="7330832" y="2820518"/>
              <a:ext cx="430920" cy="252720"/>
            </p14:xfrm>
          </p:contentPart>
        </mc:Choice>
        <mc:Fallback>
          <p:pic>
            <p:nvPicPr>
              <p:cNvPr id="133" name="Ink 132">
                <a:extLst>
                  <a:ext uri="{FF2B5EF4-FFF2-40B4-BE49-F238E27FC236}">
                    <a16:creationId xmlns:a16="http://schemas.microsoft.com/office/drawing/2014/main" id="{726ACF36-37D0-4406-A483-C4154AA5E9E9}"/>
                  </a:ext>
                </a:extLst>
              </p:cNvPr>
              <p:cNvPicPr/>
              <p:nvPr/>
            </p:nvPicPr>
            <p:blipFill>
              <a:blip r:embed="rId37"/>
              <a:stretch>
                <a:fillRect/>
              </a:stretch>
            </p:blipFill>
            <p:spPr>
              <a:xfrm>
                <a:off x="7321832" y="2811878"/>
                <a:ext cx="4485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4" name="Ink 133">
                <a:extLst>
                  <a:ext uri="{FF2B5EF4-FFF2-40B4-BE49-F238E27FC236}">
                    <a16:creationId xmlns:a16="http://schemas.microsoft.com/office/drawing/2014/main" id="{9660E843-18CA-44CE-BC62-05C114606421}"/>
                  </a:ext>
                </a:extLst>
              </p14:cNvPr>
              <p14:cNvContentPartPr/>
              <p14:nvPr/>
            </p14:nvContentPartPr>
            <p14:xfrm>
              <a:off x="7501112" y="2243078"/>
              <a:ext cx="901800" cy="285840"/>
            </p14:xfrm>
          </p:contentPart>
        </mc:Choice>
        <mc:Fallback>
          <p:pic>
            <p:nvPicPr>
              <p:cNvPr id="134" name="Ink 133">
                <a:extLst>
                  <a:ext uri="{FF2B5EF4-FFF2-40B4-BE49-F238E27FC236}">
                    <a16:creationId xmlns:a16="http://schemas.microsoft.com/office/drawing/2014/main" id="{9660E843-18CA-44CE-BC62-05C114606421}"/>
                  </a:ext>
                </a:extLst>
              </p:cNvPr>
              <p:cNvPicPr/>
              <p:nvPr/>
            </p:nvPicPr>
            <p:blipFill>
              <a:blip r:embed="rId39"/>
              <a:stretch>
                <a:fillRect/>
              </a:stretch>
            </p:blipFill>
            <p:spPr>
              <a:xfrm>
                <a:off x="7492472" y="2234078"/>
                <a:ext cx="9194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3" name="Ink 142">
                <a:extLst>
                  <a:ext uri="{FF2B5EF4-FFF2-40B4-BE49-F238E27FC236}">
                    <a16:creationId xmlns:a16="http://schemas.microsoft.com/office/drawing/2014/main" id="{D2964FE8-4371-4ADE-8A1F-9EAF916267DE}"/>
                  </a:ext>
                </a:extLst>
              </p14:cNvPr>
              <p14:cNvContentPartPr/>
              <p14:nvPr/>
            </p14:nvContentPartPr>
            <p14:xfrm>
              <a:off x="8806472" y="465398"/>
              <a:ext cx="183960" cy="273600"/>
            </p14:xfrm>
          </p:contentPart>
        </mc:Choice>
        <mc:Fallback>
          <p:pic>
            <p:nvPicPr>
              <p:cNvPr id="143" name="Ink 142">
                <a:extLst>
                  <a:ext uri="{FF2B5EF4-FFF2-40B4-BE49-F238E27FC236}">
                    <a16:creationId xmlns:a16="http://schemas.microsoft.com/office/drawing/2014/main" id="{D2964FE8-4371-4ADE-8A1F-9EAF916267DE}"/>
                  </a:ext>
                </a:extLst>
              </p:cNvPr>
              <p:cNvPicPr/>
              <p:nvPr/>
            </p:nvPicPr>
            <p:blipFill>
              <a:blip r:embed="rId41"/>
              <a:stretch>
                <a:fillRect/>
              </a:stretch>
            </p:blipFill>
            <p:spPr>
              <a:xfrm>
                <a:off x="8797832" y="456398"/>
                <a:ext cx="2016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5" name="Ink 144">
                <a:extLst>
                  <a:ext uri="{FF2B5EF4-FFF2-40B4-BE49-F238E27FC236}">
                    <a16:creationId xmlns:a16="http://schemas.microsoft.com/office/drawing/2014/main" id="{B95AD915-2883-4053-A883-2578F0810564}"/>
                  </a:ext>
                </a:extLst>
              </p14:cNvPr>
              <p14:cNvContentPartPr/>
              <p14:nvPr/>
            </p14:nvContentPartPr>
            <p14:xfrm>
              <a:off x="7676792" y="443798"/>
              <a:ext cx="1017720" cy="371520"/>
            </p14:xfrm>
          </p:contentPart>
        </mc:Choice>
        <mc:Fallback>
          <p:pic>
            <p:nvPicPr>
              <p:cNvPr id="145" name="Ink 144">
                <a:extLst>
                  <a:ext uri="{FF2B5EF4-FFF2-40B4-BE49-F238E27FC236}">
                    <a16:creationId xmlns:a16="http://schemas.microsoft.com/office/drawing/2014/main" id="{B95AD915-2883-4053-A883-2578F0810564}"/>
                  </a:ext>
                </a:extLst>
              </p:cNvPr>
              <p:cNvPicPr/>
              <p:nvPr/>
            </p:nvPicPr>
            <p:blipFill>
              <a:blip r:embed="rId43"/>
              <a:stretch>
                <a:fillRect/>
              </a:stretch>
            </p:blipFill>
            <p:spPr>
              <a:xfrm>
                <a:off x="7667792" y="434798"/>
                <a:ext cx="103536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9" name="Ink 158">
                <a:extLst>
                  <a:ext uri="{FF2B5EF4-FFF2-40B4-BE49-F238E27FC236}">
                    <a16:creationId xmlns:a16="http://schemas.microsoft.com/office/drawing/2014/main" id="{42E8AC60-52A4-4DF4-B556-6FEBE41B70C3}"/>
                  </a:ext>
                </a:extLst>
              </p14:cNvPr>
              <p14:cNvContentPartPr/>
              <p14:nvPr/>
            </p14:nvContentPartPr>
            <p14:xfrm>
              <a:off x="9422432" y="1084958"/>
              <a:ext cx="279720" cy="301680"/>
            </p14:xfrm>
          </p:contentPart>
        </mc:Choice>
        <mc:Fallback>
          <p:pic>
            <p:nvPicPr>
              <p:cNvPr id="159" name="Ink 158">
                <a:extLst>
                  <a:ext uri="{FF2B5EF4-FFF2-40B4-BE49-F238E27FC236}">
                    <a16:creationId xmlns:a16="http://schemas.microsoft.com/office/drawing/2014/main" id="{42E8AC60-52A4-4DF4-B556-6FEBE41B70C3}"/>
                  </a:ext>
                </a:extLst>
              </p:cNvPr>
              <p:cNvPicPr/>
              <p:nvPr/>
            </p:nvPicPr>
            <p:blipFill>
              <a:blip r:embed="rId45"/>
              <a:stretch>
                <a:fillRect/>
              </a:stretch>
            </p:blipFill>
            <p:spPr>
              <a:xfrm>
                <a:off x="9413432" y="1075958"/>
                <a:ext cx="2973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3" name="Ink 162">
                <a:extLst>
                  <a:ext uri="{FF2B5EF4-FFF2-40B4-BE49-F238E27FC236}">
                    <a16:creationId xmlns:a16="http://schemas.microsoft.com/office/drawing/2014/main" id="{CCD0E735-202E-4013-A7AB-9A9F1AB177F6}"/>
                  </a:ext>
                </a:extLst>
              </p14:cNvPr>
              <p14:cNvContentPartPr/>
              <p14:nvPr/>
            </p14:nvContentPartPr>
            <p14:xfrm>
              <a:off x="9895112" y="1061918"/>
              <a:ext cx="761040" cy="335160"/>
            </p14:xfrm>
          </p:contentPart>
        </mc:Choice>
        <mc:Fallback>
          <p:pic>
            <p:nvPicPr>
              <p:cNvPr id="163" name="Ink 162">
                <a:extLst>
                  <a:ext uri="{FF2B5EF4-FFF2-40B4-BE49-F238E27FC236}">
                    <a16:creationId xmlns:a16="http://schemas.microsoft.com/office/drawing/2014/main" id="{CCD0E735-202E-4013-A7AB-9A9F1AB177F6}"/>
                  </a:ext>
                </a:extLst>
              </p:cNvPr>
              <p:cNvPicPr/>
              <p:nvPr/>
            </p:nvPicPr>
            <p:blipFill>
              <a:blip r:embed="rId47"/>
              <a:stretch>
                <a:fillRect/>
              </a:stretch>
            </p:blipFill>
            <p:spPr>
              <a:xfrm>
                <a:off x="9886112" y="1052918"/>
                <a:ext cx="7786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4" name="Ink 163">
                <a:extLst>
                  <a:ext uri="{FF2B5EF4-FFF2-40B4-BE49-F238E27FC236}">
                    <a16:creationId xmlns:a16="http://schemas.microsoft.com/office/drawing/2014/main" id="{A2449153-E18D-45A2-8119-F3B9449CB0CF}"/>
                  </a:ext>
                </a:extLst>
              </p14:cNvPr>
              <p14:cNvContentPartPr/>
              <p14:nvPr/>
            </p14:nvContentPartPr>
            <p14:xfrm>
              <a:off x="7951472" y="1127078"/>
              <a:ext cx="1112760" cy="317160"/>
            </p14:xfrm>
          </p:contentPart>
        </mc:Choice>
        <mc:Fallback>
          <p:pic>
            <p:nvPicPr>
              <p:cNvPr id="164" name="Ink 163">
                <a:extLst>
                  <a:ext uri="{FF2B5EF4-FFF2-40B4-BE49-F238E27FC236}">
                    <a16:creationId xmlns:a16="http://schemas.microsoft.com/office/drawing/2014/main" id="{A2449153-E18D-45A2-8119-F3B9449CB0CF}"/>
                  </a:ext>
                </a:extLst>
              </p:cNvPr>
              <p:cNvPicPr/>
              <p:nvPr/>
            </p:nvPicPr>
            <p:blipFill>
              <a:blip r:embed="rId49"/>
              <a:stretch>
                <a:fillRect/>
              </a:stretch>
            </p:blipFill>
            <p:spPr>
              <a:xfrm>
                <a:off x="7942472" y="1118428"/>
                <a:ext cx="1130400" cy="3348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65" name="Ink 164">
                <a:extLst>
                  <a:ext uri="{FF2B5EF4-FFF2-40B4-BE49-F238E27FC236}">
                    <a16:creationId xmlns:a16="http://schemas.microsoft.com/office/drawing/2014/main" id="{5BB7050F-6FCB-41E0-8DD5-AABCB25595DD}"/>
                  </a:ext>
                </a:extLst>
              </p14:cNvPr>
              <p14:cNvContentPartPr/>
              <p14:nvPr/>
            </p14:nvContentPartPr>
            <p14:xfrm>
              <a:off x="11045312" y="561158"/>
              <a:ext cx="626040" cy="218520"/>
            </p14:xfrm>
          </p:contentPart>
        </mc:Choice>
        <mc:Fallback>
          <p:pic>
            <p:nvPicPr>
              <p:cNvPr id="165" name="Ink 164">
                <a:extLst>
                  <a:ext uri="{FF2B5EF4-FFF2-40B4-BE49-F238E27FC236}">
                    <a16:creationId xmlns:a16="http://schemas.microsoft.com/office/drawing/2014/main" id="{5BB7050F-6FCB-41E0-8DD5-AABCB25595DD}"/>
                  </a:ext>
                </a:extLst>
              </p:cNvPr>
              <p:cNvPicPr/>
              <p:nvPr/>
            </p:nvPicPr>
            <p:blipFill>
              <a:blip r:embed="rId51"/>
              <a:stretch>
                <a:fillRect/>
              </a:stretch>
            </p:blipFill>
            <p:spPr>
              <a:xfrm>
                <a:off x="11036312" y="552518"/>
                <a:ext cx="6436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6" name="Ink 165">
                <a:extLst>
                  <a:ext uri="{FF2B5EF4-FFF2-40B4-BE49-F238E27FC236}">
                    <a16:creationId xmlns:a16="http://schemas.microsoft.com/office/drawing/2014/main" id="{36263591-10F5-4927-A894-A192C30C1D53}"/>
                  </a:ext>
                </a:extLst>
              </p14:cNvPr>
              <p14:cNvContentPartPr/>
              <p14:nvPr/>
            </p14:nvContentPartPr>
            <p14:xfrm>
              <a:off x="9240272" y="418958"/>
              <a:ext cx="1571400" cy="421200"/>
            </p14:xfrm>
          </p:contentPart>
        </mc:Choice>
        <mc:Fallback>
          <p:pic>
            <p:nvPicPr>
              <p:cNvPr id="166" name="Ink 165">
                <a:extLst>
                  <a:ext uri="{FF2B5EF4-FFF2-40B4-BE49-F238E27FC236}">
                    <a16:creationId xmlns:a16="http://schemas.microsoft.com/office/drawing/2014/main" id="{36263591-10F5-4927-A894-A192C30C1D53}"/>
                  </a:ext>
                </a:extLst>
              </p:cNvPr>
              <p:cNvPicPr/>
              <p:nvPr/>
            </p:nvPicPr>
            <p:blipFill>
              <a:blip r:embed="rId53"/>
              <a:stretch>
                <a:fillRect/>
              </a:stretch>
            </p:blipFill>
            <p:spPr>
              <a:xfrm>
                <a:off x="9231272" y="410318"/>
                <a:ext cx="158904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6" name="Ink 175">
                <a:extLst>
                  <a:ext uri="{FF2B5EF4-FFF2-40B4-BE49-F238E27FC236}">
                    <a16:creationId xmlns:a16="http://schemas.microsoft.com/office/drawing/2014/main" id="{A2EF66D7-69B2-494F-B253-84C6143979EE}"/>
                  </a:ext>
                </a:extLst>
              </p14:cNvPr>
              <p14:cNvContentPartPr/>
              <p14:nvPr/>
            </p14:nvContentPartPr>
            <p14:xfrm>
              <a:off x="11224592" y="2353598"/>
              <a:ext cx="972720" cy="273960"/>
            </p14:xfrm>
          </p:contentPart>
        </mc:Choice>
        <mc:Fallback>
          <p:pic>
            <p:nvPicPr>
              <p:cNvPr id="176" name="Ink 175">
                <a:extLst>
                  <a:ext uri="{FF2B5EF4-FFF2-40B4-BE49-F238E27FC236}">
                    <a16:creationId xmlns:a16="http://schemas.microsoft.com/office/drawing/2014/main" id="{A2EF66D7-69B2-494F-B253-84C6143979EE}"/>
                  </a:ext>
                </a:extLst>
              </p:cNvPr>
              <p:cNvPicPr/>
              <p:nvPr/>
            </p:nvPicPr>
            <p:blipFill>
              <a:blip r:embed="rId55"/>
              <a:stretch>
                <a:fillRect/>
              </a:stretch>
            </p:blipFill>
            <p:spPr>
              <a:xfrm>
                <a:off x="11215952" y="2344958"/>
                <a:ext cx="9903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77" name="Ink 176">
                <a:extLst>
                  <a:ext uri="{FF2B5EF4-FFF2-40B4-BE49-F238E27FC236}">
                    <a16:creationId xmlns:a16="http://schemas.microsoft.com/office/drawing/2014/main" id="{D57C905B-C8FD-48AE-928A-FC82096E7DF2}"/>
                  </a:ext>
                </a:extLst>
              </p14:cNvPr>
              <p14:cNvContentPartPr/>
              <p14:nvPr/>
            </p14:nvContentPartPr>
            <p14:xfrm>
              <a:off x="10617992" y="2329118"/>
              <a:ext cx="398880" cy="259920"/>
            </p14:xfrm>
          </p:contentPart>
        </mc:Choice>
        <mc:Fallback>
          <p:pic>
            <p:nvPicPr>
              <p:cNvPr id="177" name="Ink 176">
                <a:extLst>
                  <a:ext uri="{FF2B5EF4-FFF2-40B4-BE49-F238E27FC236}">
                    <a16:creationId xmlns:a16="http://schemas.microsoft.com/office/drawing/2014/main" id="{D57C905B-C8FD-48AE-928A-FC82096E7DF2}"/>
                  </a:ext>
                </a:extLst>
              </p:cNvPr>
              <p:cNvPicPr/>
              <p:nvPr/>
            </p:nvPicPr>
            <p:blipFill>
              <a:blip r:embed="rId57"/>
              <a:stretch>
                <a:fillRect/>
              </a:stretch>
            </p:blipFill>
            <p:spPr>
              <a:xfrm>
                <a:off x="10609352" y="2320478"/>
                <a:ext cx="4165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8" name="Ink 177">
                <a:extLst>
                  <a:ext uri="{FF2B5EF4-FFF2-40B4-BE49-F238E27FC236}">
                    <a16:creationId xmlns:a16="http://schemas.microsoft.com/office/drawing/2014/main" id="{627B1669-4796-47CE-875C-5BED302339AE}"/>
                  </a:ext>
                </a:extLst>
              </p14:cNvPr>
              <p14:cNvContentPartPr/>
              <p14:nvPr/>
            </p14:nvContentPartPr>
            <p14:xfrm>
              <a:off x="9445112" y="2263598"/>
              <a:ext cx="852840" cy="296640"/>
            </p14:xfrm>
          </p:contentPart>
        </mc:Choice>
        <mc:Fallback>
          <p:pic>
            <p:nvPicPr>
              <p:cNvPr id="178" name="Ink 177">
                <a:extLst>
                  <a:ext uri="{FF2B5EF4-FFF2-40B4-BE49-F238E27FC236}">
                    <a16:creationId xmlns:a16="http://schemas.microsoft.com/office/drawing/2014/main" id="{627B1669-4796-47CE-875C-5BED302339AE}"/>
                  </a:ext>
                </a:extLst>
              </p:cNvPr>
              <p:cNvPicPr/>
              <p:nvPr/>
            </p:nvPicPr>
            <p:blipFill>
              <a:blip r:embed="rId59"/>
              <a:stretch>
                <a:fillRect/>
              </a:stretch>
            </p:blipFill>
            <p:spPr>
              <a:xfrm>
                <a:off x="9436116" y="2254948"/>
                <a:ext cx="870473" cy="314301"/>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79" name="Ink 178">
                <a:extLst>
                  <a:ext uri="{FF2B5EF4-FFF2-40B4-BE49-F238E27FC236}">
                    <a16:creationId xmlns:a16="http://schemas.microsoft.com/office/drawing/2014/main" id="{46CA7137-04CC-406A-A940-0A5AD6305AD8}"/>
                  </a:ext>
                </a:extLst>
              </p14:cNvPr>
              <p14:cNvContentPartPr/>
              <p14:nvPr/>
            </p14:nvContentPartPr>
            <p14:xfrm>
              <a:off x="7961912" y="3336398"/>
              <a:ext cx="204480" cy="212040"/>
            </p14:xfrm>
          </p:contentPart>
        </mc:Choice>
        <mc:Fallback>
          <p:pic>
            <p:nvPicPr>
              <p:cNvPr id="179" name="Ink 178">
                <a:extLst>
                  <a:ext uri="{FF2B5EF4-FFF2-40B4-BE49-F238E27FC236}">
                    <a16:creationId xmlns:a16="http://schemas.microsoft.com/office/drawing/2014/main" id="{46CA7137-04CC-406A-A940-0A5AD6305AD8}"/>
                  </a:ext>
                </a:extLst>
              </p:cNvPr>
              <p:cNvPicPr/>
              <p:nvPr/>
            </p:nvPicPr>
            <p:blipFill>
              <a:blip r:embed="rId61"/>
              <a:stretch>
                <a:fillRect/>
              </a:stretch>
            </p:blipFill>
            <p:spPr>
              <a:xfrm>
                <a:off x="7952912" y="3327758"/>
                <a:ext cx="2221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82" name="Ink 181">
                <a:extLst>
                  <a:ext uri="{FF2B5EF4-FFF2-40B4-BE49-F238E27FC236}">
                    <a16:creationId xmlns:a16="http://schemas.microsoft.com/office/drawing/2014/main" id="{4D7C31B0-2930-4942-9285-8AF9F5F2D2FB}"/>
                  </a:ext>
                </a:extLst>
              </p14:cNvPr>
              <p14:cNvContentPartPr/>
              <p14:nvPr/>
            </p14:nvContentPartPr>
            <p14:xfrm>
              <a:off x="9581192" y="3305438"/>
              <a:ext cx="167760" cy="225720"/>
            </p14:xfrm>
          </p:contentPart>
        </mc:Choice>
        <mc:Fallback>
          <p:pic>
            <p:nvPicPr>
              <p:cNvPr id="182" name="Ink 181">
                <a:extLst>
                  <a:ext uri="{FF2B5EF4-FFF2-40B4-BE49-F238E27FC236}">
                    <a16:creationId xmlns:a16="http://schemas.microsoft.com/office/drawing/2014/main" id="{4D7C31B0-2930-4942-9285-8AF9F5F2D2FB}"/>
                  </a:ext>
                </a:extLst>
              </p:cNvPr>
              <p:cNvPicPr/>
              <p:nvPr/>
            </p:nvPicPr>
            <p:blipFill>
              <a:blip r:embed="rId63"/>
              <a:stretch>
                <a:fillRect/>
              </a:stretch>
            </p:blipFill>
            <p:spPr>
              <a:xfrm>
                <a:off x="9572192" y="3296438"/>
                <a:ext cx="1854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83" name="Ink 182">
                <a:extLst>
                  <a:ext uri="{FF2B5EF4-FFF2-40B4-BE49-F238E27FC236}">
                    <a16:creationId xmlns:a16="http://schemas.microsoft.com/office/drawing/2014/main" id="{61F231AB-6FDF-4FEB-AA45-6AB22F3F6AB6}"/>
                  </a:ext>
                </a:extLst>
              </p14:cNvPr>
              <p14:cNvContentPartPr/>
              <p14:nvPr/>
            </p14:nvContentPartPr>
            <p14:xfrm>
              <a:off x="9894752" y="3293558"/>
              <a:ext cx="181800" cy="218160"/>
            </p14:xfrm>
          </p:contentPart>
        </mc:Choice>
        <mc:Fallback>
          <p:pic>
            <p:nvPicPr>
              <p:cNvPr id="183" name="Ink 182">
                <a:extLst>
                  <a:ext uri="{FF2B5EF4-FFF2-40B4-BE49-F238E27FC236}">
                    <a16:creationId xmlns:a16="http://schemas.microsoft.com/office/drawing/2014/main" id="{61F231AB-6FDF-4FEB-AA45-6AB22F3F6AB6}"/>
                  </a:ext>
                </a:extLst>
              </p:cNvPr>
              <p:cNvPicPr/>
              <p:nvPr/>
            </p:nvPicPr>
            <p:blipFill>
              <a:blip r:embed="rId65"/>
              <a:stretch>
                <a:fillRect/>
              </a:stretch>
            </p:blipFill>
            <p:spPr>
              <a:xfrm>
                <a:off x="9885752" y="3284918"/>
                <a:ext cx="199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84" name="Ink 183">
                <a:extLst>
                  <a:ext uri="{FF2B5EF4-FFF2-40B4-BE49-F238E27FC236}">
                    <a16:creationId xmlns:a16="http://schemas.microsoft.com/office/drawing/2014/main" id="{653FC135-D0AC-44A9-91E6-11C3B6B6C1B5}"/>
                  </a:ext>
                </a:extLst>
              </p14:cNvPr>
              <p14:cNvContentPartPr/>
              <p14:nvPr/>
            </p14:nvContentPartPr>
            <p14:xfrm>
              <a:off x="10433312" y="3269078"/>
              <a:ext cx="218520" cy="217080"/>
            </p14:xfrm>
          </p:contentPart>
        </mc:Choice>
        <mc:Fallback>
          <p:pic>
            <p:nvPicPr>
              <p:cNvPr id="184" name="Ink 183">
                <a:extLst>
                  <a:ext uri="{FF2B5EF4-FFF2-40B4-BE49-F238E27FC236}">
                    <a16:creationId xmlns:a16="http://schemas.microsoft.com/office/drawing/2014/main" id="{653FC135-D0AC-44A9-91E6-11C3B6B6C1B5}"/>
                  </a:ext>
                </a:extLst>
              </p:cNvPr>
              <p:cNvPicPr/>
              <p:nvPr/>
            </p:nvPicPr>
            <p:blipFill>
              <a:blip r:embed="rId67"/>
              <a:stretch>
                <a:fillRect/>
              </a:stretch>
            </p:blipFill>
            <p:spPr>
              <a:xfrm>
                <a:off x="10424672" y="3260438"/>
                <a:ext cx="2361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89" name="Ink 188">
                <a:extLst>
                  <a:ext uri="{FF2B5EF4-FFF2-40B4-BE49-F238E27FC236}">
                    <a16:creationId xmlns:a16="http://schemas.microsoft.com/office/drawing/2014/main" id="{6C7A975F-D0EE-4D2F-A2BC-44C25BE08980}"/>
                  </a:ext>
                </a:extLst>
              </p14:cNvPr>
              <p14:cNvContentPartPr/>
              <p14:nvPr/>
            </p14:nvContentPartPr>
            <p14:xfrm>
              <a:off x="9555632" y="3876038"/>
              <a:ext cx="183240" cy="234720"/>
            </p14:xfrm>
          </p:contentPart>
        </mc:Choice>
        <mc:Fallback>
          <p:pic>
            <p:nvPicPr>
              <p:cNvPr id="189" name="Ink 188">
                <a:extLst>
                  <a:ext uri="{FF2B5EF4-FFF2-40B4-BE49-F238E27FC236}">
                    <a16:creationId xmlns:a16="http://schemas.microsoft.com/office/drawing/2014/main" id="{6C7A975F-D0EE-4D2F-A2BC-44C25BE08980}"/>
                  </a:ext>
                </a:extLst>
              </p:cNvPr>
              <p:cNvPicPr/>
              <p:nvPr/>
            </p:nvPicPr>
            <p:blipFill>
              <a:blip r:embed="rId69"/>
              <a:stretch>
                <a:fillRect/>
              </a:stretch>
            </p:blipFill>
            <p:spPr>
              <a:xfrm>
                <a:off x="9546992" y="3867398"/>
                <a:ext cx="20088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90" name="Ink 189">
                <a:extLst>
                  <a:ext uri="{FF2B5EF4-FFF2-40B4-BE49-F238E27FC236}">
                    <a16:creationId xmlns:a16="http://schemas.microsoft.com/office/drawing/2014/main" id="{1B61EFB7-DB34-4EDC-9C67-FEFCC248887B}"/>
                  </a:ext>
                </a:extLst>
              </p14:cNvPr>
              <p14:cNvContentPartPr/>
              <p14:nvPr/>
            </p14:nvContentPartPr>
            <p14:xfrm>
              <a:off x="9924632" y="3839678"/>
              <a:ext cx="235440" cy="252000"/>
            </p14:xfrm>
          </p:contentPart>
        </mc:Choice>
        <mc:Fallback>
          <p:pic>
            <p:nvPicPr>
              <p:cNvPr id="190" name="Ink 189">
                <a:extLst>
                  <a:ext uri="{FF2B5EF4-FFF2-40B4-BE49-F238E27FC236}">
                    <a16:creationId xmlns:a16="http://schemas.microsoft.com/office/drawing/2014/main" id="{1B61EFB7-DB34-4EDC-9C67-FEFCC248887B}"/>
                  </a:ext>
                </a:extLst>
              </p:cNvPr>
              <p:cNvPicPr/>
              <p:nvPr/>
            </p:nvPicPr>
            <p:blipFill>
              <a:blip r:embed="rId71"/>
              <a:stretch>
                <a:fillRect/>
              </a:stretch>
            </p:blipFill>
            <p:spPr>
              <a:xfrm>
                <a:off x="9915632" y="3831038"/>
                <a:ext cx="2530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91" name="Ink 190">
                <a:extLst>
                  <a:ext uri="{FF2B5EF4-FFF2-40B4-BE49-F238E27FC236}">
                    <a16:creationId xmlns:a16="http://schemas.microsoft.com/office/drawing/2014/main" id="{448CE579-C6BD-423D-8182-EED4EF668579}"/>
                  </a:ext>
                </a:extLst>
              </p14:cNvPr>
              <p14:cNvContentPartPr/>
              <p14:nvPr/>
            </p14:nvContentPartPr>
            <p14:xfrm>
              <a:off x="10351592" y="4099958"/>
              <a:ext cx="5040" cy="5040"/>
            </p14:xfrm>
          </p:contentPart>
        </mc:Choice>
        <mc:Fallback>
          <p:pic>
            <p:nvPicPr>
              <p:cNvPr id="191" name="Ink 190">
                <a:extLst>
                  <a:ext uri="{FF2B5EF4-FFF2-40B4-BE49-F238E27FC236}">
                    <a16:creationId xmlns:a16="http://schemas.microsoft.com/office/drawing/2014/main" id="{448CE579-C6BD-423D-8182-EED4EF668579}"/>
                  </a:ext>
                </a:extLst>
              </p:cNvPr>
              <p:cNvPicPr/>
              <p:nvPr/>
            </p:nvPicPr>
            <p:blipFill>
              <a:blip r:embed="rId73"/>
              <a:stretch>
                <a:fillRect/>
              </a:stretch>
            </p:blipFill>
            <p:spPr>
              <a:xfrm>
                <a:off x="10342952" y="4090958"/>
                <a:ext cx="226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92" name="Ink 191">
                <a:extLst>
                  <a:ext uri="{FF2B5EF4-FFF2-40B4-BE49-F238E27FC236}">
                    <a16:creationId xmlns:a16="http://schemas.microsoft.com/office/drawing/2014/main" id="{313B6C8C-60BB-47AB-B6C1-A548AFA5DCC3}"/>
                  </a:ext>
                </a:extLst>
              </p14:cNvPr>
              <p14:cNvContentPartPr/>
              <p14:nvPr/>
            </p14:nvContentPartPr>
            <p14:xfrm>
              <a:off x="8654552" y="3879638"/>
              <a:ext cx="688680" cy="248040"/>
            </p14:xfrm>
          </p:contentPart>
        </mc:Choice>
        <mc:Fallback>
          <p:pic>
            <p:nvPicPr>
              <p:cNvPr id="192" name="Ink 191">
                <a:extLst>
                  <a:ext uri="{FF2B5EF4-FFF2-40B4-BE49-F238E27FC236}">
                    <a16:creationId xmlns:a16="http://schemas.microsoft.com/office/drawing/2014/main" id="{313B6C8C-60BB-47AB-B6C1-A548AFA5DCC3}"/>
                  </a:ext>
                </a:extLst>
              </p:cNvPr>
              <p:cNvPicPr/>
              <p:nvPr/>
            </p:nvPicPr>
            <p:blipFill>
              <a:blip r:embed="rId75"/>
              <a:stretch>
                <a:fillRect/>
              </a:stretch>
            </p:blipFill>
            <p:spPr>
              <a:xfrm>
                <a:off x="8645912" y="3870998"/>
                <a:ext cx="7063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93" name="Ink 192">
                <a:extLst>
                  <a:ext uri="{FF2B5EF4-FFF2-40B4-BE49-F238E27FC236}">
                    <a16:creationId xmlns:a16="http://schemas.microsoft.com/office/drawing/2014/main" id="{5B6551CD-2FF0-40FA-B2D0-21DCA3D7392B}"/>
                  </a:ext>
                </a:extLst>
              </p14:cNvPr>
              <p14:cNvContentPartPr/>
              <p14:nvPr/>
            </p14:nvContentPartPr>
            <p14:xfrm>
              <a:off x="10775312" y="3282758"/>
              <a:ext cx="704520" cy="228960"/>
            </p14:xfrm>
          </p:contentPart>
        </mc:Choice>
        <mc:Fallback>
          <p:pic>
            <p:nvPicPr>
              <p:cNvPr id="193" name="Ink 192">
                <a:extLst>
                  <a:ext uri="{FF2B5EF4-FFF2-40B4-BE49-F238E27FC236}">
                    <a16:creationId xmlns:a16="http://schemas.microsoft.com/office/drawing/2014/main" id="{5B6551CD-2FF0-40FA-B2D0-21DCA3D7392B}"/>
                  </a:ext>
                </a:extLst>
              </p:cNvPr>
              <p:cNvPicPr/>
              <p:nvPr/>
            </p:nvPicPr>
            <p:blipFill>
              <a:blip r:embed="rId77"/>
              <a:stretch>
                <a:fillRect/>
              </a:stretch>
            </p:blipFill>
            <p:spPr>
              <a:xfrm>
                <a:off x="10766312" y="3273758"/>
                <a:ext cx="7221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94" name="Ink 193">
                <a:extLst>
                  <a:ext uri="{FF2B5EF4-FFF2-40B4-BE49-F238E27FC236}">
                    <a16:creationId xmlns:a16="http://schemas.microsoft.com/office/drawing/2014/main" id="{72C72D29-0EC0-46DD-95BC-D0F4767A5003}"/>
                  </a:ext>
                </a:extLst>
              </p14:cNvPr>
              <p14:cNvContentPartPr/>
              <p14:nvPr/>
            </p14:nvContentPartPr>
            <p14:xfrm>
              <a:off x="8623952" y="3257198"/>
              <a:ext cx="653040" cy="246960"/>
            </p14:xfrm>
          </p:contentPart>
        </mc:Choice>
        <mc:Fallback>
          <p:pic>
            <p:nvPicPr>
              <p:cNvPr id="194" name="Ink 193">
                <a:extLst>
                  <a:ext uri="{FF2B5EF4-FFF2-40B4-BE49-F238E27FC236}">
                    <a16:creationId xmlns:a16="http://schemas.microsoft.com/office/drawing/2014/main" id="{72C72D29-0EC0-46DD-95BC-D0F4767A5003}"/>
                  </a:ext>
                </a:extLst>
              </p:cNvPr>
              <p:cNvPicPr/>
              <p:nvPr/>
            </p:nvPicPr>
            <p:blipFill>
              <a:blip r:embed="rId79"/>
              <a:stretch>
                <a:fillRect/>
              </a:stretch>
            </p:blipFill>
            <p:spPr>
              <a:xfrm>
                <a:off x="8615312" y="3248198"/>
                <a:ext cx="6706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99" name="Ink 198">
                <a:extLst>
                  <a:ext uri="{FF2B5EF4-FFF2-40B4-BE49-F238E27FC236}">
                    <a16:creationId xmlns:a16="http://schemas.microsoft.com/office/drawing/2014/main" id="{55092DF7-A840-4544-ADB4-322788DB2F33}"/>
                  </a:ext>
                </a:extLst>
              </p14:cNvPr>
              <p14:cNvContentPartPr/>
              <p14:nvPr/>
            </p14:nvContentPartPr>
            <p14:xfrm>
              <a:off x="8178272" y="3877118"/>
              <a:ext cx="203400" cy="204120"/>
            </p14:xfrm>
          </p:contentPart>
        </mc:Choice>
        <mc:Fallback>
          <p:pic>
            <p:nvPicPr>
              <p:cNvPr id="199" name="Ink 198">
                <a:extLst>
                  <a:ext uri="{FF2B5EF4-FFF2-40B4-BE49-F238E27FC236}">
                    <a16:creationId xmlns:a16="http://schemas.microsoft.com/office/drawing/2014/main" id="{55092DF7-A840-4544-ADB4-322788DB2F33}"/>
                  </a:ext>
                </a:extLst>
              </p:cNvPr>
              <p:cNvPicPr/>
              <p:nvPr/>
            </p:nvPicPr>
            <p:blipFill>
              <a:blip r:embed="rId81"/>
              <a:stretch>
                <a:fillRect/>
              </a:stretch>
            </p:blipFill>
            <p:spPr>
              <a:xfrm>
                <a:off x="8169632" y="3868478"/>
                <a:ext cx="221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00" name="Ink 199">
                <a:extLst>
                  <a:ext uri="{FF2B5EF4-FFF2-40B4-BE49-F238E27FC236}">
                    <a16:creationId xmlns:a16="http://schemas.microsoft.com/office/drawing/2014/main" id="{1BD428B7-56A2-4D91-BF74-7290348AFEC5}"/>
                  </a:ext>
                </a:extLst>
              </p14:cNvPr>
              <p14:cNvContentPartPr/>
              <p14:nvPr/>
            </p14:nvContentPartPr>
            <p14:xfrm>
              <a:off x="7736912" y="3882518"/>
              <a:ext cx="308520" cy="198720"/>
            </p14:xfrm>
          </p:contentPart>
        </mc:Choice>
        <mc:Fallback>
          <p:pic>
            <p:nvPicPr>
              <p:cNvPr id="200" name="Ink 199">
                <a:extLst>
                  <a:ext uri="{FF2B5EF4-FFF2-40B4-BE49-F238E27FC236}">
                    <a16:creationId xmlns:a16="http://schemas.microsoft.com/office/drawing/2014/main" id="{1BD428B7-56A2-4D91-BF74-7290348AFEC5}"/>
                  </a:ext>
                </a:extLst>
              </p:cNvPr>
              <p:cNvPicPr/>
              <p:nvPr/>
            </p:nvPicPr>
            <p:blipFill>
              <a:blip r:embed="rId83"/>
              <a:stretch>
                <a:fillRect/>
              </a:stretch>
            </p:blipFill>
            <p:spPr>
              <a:xfrm>
                <a:off x="7727912" y="3873518"/>
                <a:ext cx="3261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03" name="Ink 202">
                <a:extLst>
                  <a:ext uri="{FF2B5EF4-FFF2-40B4-BE49-F238E27FC236}">
                    <a16:creationId xmlns:a16="http://schemas.microsoft.com/office/drawing/2014/main" id="{E0D10FA7-8F77-4E99-8F80-0A67B27DEDC5}"/>
                  </a:ext>
                </a:extLst>
              </p14:cNvPr>
              <p14:cNvContentPartPr/>
              <p14:nvPr/>
            </p14:nvContentPartPr>
            <p14:xfrm>
              <a:off x="4328072" y="4407398"/>
              <a:ext cx="317520" cy="625680"/>
            </p14:xfrm>
          </p:contentPart>
        </mc:Choice>
        <mc:Fallback>
          <p:pic>
            <p:nvPicPr>
              <p:cNvPr id="203" name="Ink 202">
                <a:extLst>
                  <a:ext uri="{FF2B5EF4-FFF2-40B4-BE49-F238E27FC236}">
                    <a16:creationId xmlns:a16="http://schemas.microsoft.com/office/drawing/2014/main" id="{E0D10FA7-8F77-4E99-8F80-0A67B27DEDC5}"/>
                  </a:ext>
                </a:extLst>
              </p:cNvPr>
              <p:cNvPicPr/>
              <p:nvPr/>
            </p:nvPicPr>
            <p:blipFill>
              <a:blip r:embed="rId85"/>
              <a:stretch>
                <a:fillRect/>
              </a:stretch>
            </p:blipFill>
            <p:spPr>
              <a:xfrm>
                <a:off x="4319432" y="4398753"/>
                <a:ext cx="335160" cy="64333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04" name="Ink 203">
                <a:extLst>
                  <a:ext uri="{FF2B5EF4-FFF2-40B4-BE49-F238E27FC236}">
                    <a16:creationId xmlns:a16="http://schemas.microsoft.com/office/drawing/2014/main" id="{F9D7AE4E-B6DD-4729-9492-A95363994A02}"/>
                  </a:ext>
                </a:extLst>
              </p14:cNvPr>
              <p14:cNvContentPartPr/>
              <p14:nvPr/>
            </p14:nvContentPartPr>
            <p14:xfrm>
              <a:off x="4821992" y="4528718"/>
              <a:ext cx="262080" cy="182880"/>
            </p14:xfrm>
          </p:contentPart>
        </mc:Choice>
        <mc:Fallback>
          <p:pic>
            <p:nvPicPr>
              <p:cNvPr id="204" name="Ink 203">
                <a:extLst>
                  <a:ext uri="{FF2B5EF4-FFF2-40B4-BE49-F238E27FC236}">
                    <a16:creationId xmlns:a16="http://schemas.microsoft.com/office/drawing/2014/main" id="{F9D7AE4E-B6DD-4729-9492-A95363994A02}"/>
                  </a:ext>
                </a:extLst>
              </p:cNvPr>
              <p:cNvPicPr/>
              <p:nvPr/>
            </p:nvPicPr>
            <p:blipFill>
              <a:blip r:embed="rId87"/>
              <a:stretch>
                <a:fillRect/>
              </a:stretch>
            </p:blipFill>
            <p:spPr>
              <a:xfrm>
                <a:off x="4812992" y="4519718"/>
                <a:ext cx="2797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05" name="Ink 204">
                <a:extLst>
                  <a:ext uri="{FF2B5EF4-FFF2-40B4-BE49-F238E27FC236}">
                    <a16:creationId xmlns:a16="http://schemas.microsoft.com/office/drawing/2014/main" id="{D0D8C878-0B6F-41FB-BEA8-7332536D351F}"/>
                  </a:ext>
                </a:extLst>
              </p14:cNvPr>
              <p14:cNvContentPartPr/>
              <p14:nvPr/>
            </p14:nvContentPartPr>
            <p14:xfrm>
              <a:off x="6198992" y="2422718"/>
              <a:ext cx="483840" cy="30240"/>
            </p14:xfrm>
          </p:contentPart>
        </mc:Choice>
        <mc:Fallback>
          <p:pic>
            <p:nvPicPr>
              <p:cNvPr id="205" name="Ink 204">
                <a:extLst>
                  <a:ext uri="{FF2B5EF4-FFF2-40B4-BE49-F238E27FC236}">
                    <a16:creationId xmlns:a16="http://schemas.microsoft.com/office/drawing/2014/main" id="{D0D8C878-0B6F-41FB-BEA8-7332536D351F}"/>
                  </a:ext>
                </a:extLst>
              </p:cNvPr>
              <p:cNvPicPr/>
              <p:nvPr/>
            </p:nvPicPr>
            <p:blipFill>
              <a:blip r:embed="rId89"/>
              <a:stretch>
                <a:fillRect/>
              </a:stretch>
            </p:blipFill>
            <p:spPr>
              <a:xfrm>
                <a:off x="6145352" y="2315078"/>
                <a:ext cx="5914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06" name="Ink 205">
                <a:extLst>
                  <a:ext uri="{FF2B5EF4-FFF2-40B4-BE49-F238E27FC236}">
                    <a16:creationId xmlns:a16="http://schemas.microsoft.com/office/drawing/2014/main" id="{27E5E038-61B4-4623-AAE1-E5AA56EFB088}"/>
                  </a:ext>
                </a:extLst>
              </p14:cNvPr>
              <p14:cNvContentPartPr/>
              <p14:nvPr/>
            </p14:nvContentPartPr>
            <p14:xfrm>
              <a:off x="6043472" y="2651678"/>
              <a:ext cx="642960" cy="28800"/>
            </p14:xfrm>
          </p:contentPart>
        </mc:Choice>
        <mc:Fallback>
          <p:pic>
            <p:nvPicPr>
              <p:cNvPr id="206" name="Ink 205">
                <a:extLst>
                  <a:ext uri="{FF2B5EF4-FFF2-40B4-BE49-F238E27FC236}">
                    <a16:creationId xmlns:a16="http://schemas.microsoft.com/office/drawing/2014/main" id="{27E5E038-61B4-4623-AAE1-E5AA56EFB088}"/>
                  </a:ext>
                </a:extLst>
              </p:cNvPr>
              <p:cNvPicPr/>
              <p:nvPr/>
            </p:nvPicPr>
            <p:blipFill>
              <a:blip r:embed="rId91"/>
              <a:stretch>
                <a:fillRect/>
              </a:stretch>
            </p:blipFill>
            <p:spPr>
              <a:xfrm>
                <a:off x="5989832" y="2543678"/>
                <a:ext cx="7506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07" name="Ink 206">
                <a:extLst>
                  <a:ext uri="{FF2B5EF4-FFF2-40B4-BE49-F238E27FC236}">
                    <a16:creationId xmlns:a16="http://schemas.microsoft.com/office/drawing/2014/main" id="{71E836CD-D0C9-4BD2-997C-CAE874195DEF}"/>
                  </a:ext>
                </a:extLst>
              </p14:cNvPr>
              <p14:cNvContentPartPr/>
              <p14:nvPr/>
            </p14:nvContentPartPr>
            <p14:xfrm>
              <a:off x="4818032" y="4512158"/>
              <a:ext cx="283680" cy="232200"/>
            </p14:xfrm>
          </p:contentPart>
        </mc:Choice>
        <mc:Fallback>
          <p:pic>
            <p:nvPicPr>
              <p:cNvPr id="207" name="Ink 206">
                <a:extLst>
                  <a:ext uri="{FF2B5EF4-FFF2-40B4-BE49-F238E27FC236}">
                    <a16:creationId xmlns:a16="http://schemas.microsoft.com/office/drawing/2014/main" id="{71E836CD-D0C9-4BD2-997C-CAE874195DEF}"/>
                  </a:ext>
                </a:extLst>
              </p:cNvPr>
              <p:cNvPicPr/>
              <p:nvPr/>
            </p:nvPicPr>
            <p:blipFill>
              <a:blip r:embed="rId93"/>
              <a:stretch>
                <a:fillRect/>
              </a:stretch>
            </p:blipFill>
            <p:spPr>
              <a:xfrm>
                <a:off x="4764392" y="4404158"/>
                <a:ext cx="39132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08" name="Ink 207">
                <a:extLst>
                  <a:ext uri="{FF2B5EF4-FFF2-40B4-BE49-F238E27FC236}">
                    <a16:creationId xmlns:a16="http://schemas.microsoft.com/office/drawing/2014/main" id="{C10FE3B8-6A55-4A86-AA68-51ECAD501B15}"/>
                  </a:ext>
                </a:extLst>
              </p14:cNvPr>
              <p14:cNvContentPartPr/>
              <p14:nvPr/>
            </p14:nvContentPartPr>
            <p14:xfrm>
              <a:off x="4360472" y="4440518"/>
              <a:ext cx="238320" cy="509760"/>
            </p14:xfrm>
          </p:contentPart>
        </mc:Choice>
        <mc:Fallback>
          <p:pic>
            <p:nvPicPr>
              <p:cNvPr id="208" name="Ink 207">
                <a:extLst>
                  <a:ext uri="{FF2B5EF4-FFF2-40B4-BE49-F238E27FC236}">
                    <a16:creationId xmlns:a16="http://schemas.microsoft.com/office/drawing/2014/main" id="{C10FE3B8-6A55-4A86-AA68-51ECAD501B15}"/>
                  </a:ext>
                </a:extLst>
              </p:cNvPr>
              <p:cNvPicPr/>
              <p:nvPr/>
            </p:nvPicPr>
            <p:blipFill>
              <a:blip r:embed="rId95"/>
              <a:stretch>
                <a:fillRect/>
              </a:stretch>
            </p:blipFill>
            <p:spPr>
              <a:xfrm>
                <a:off x="4306832" y="4332878"/>
                <a:ext cx="345960" cy="725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17" name="Ink 216">
                <a:extLst>
                  <a:ext uri="{FF2B5EF4-FFF2-40B4-BE49-F238E27FC236}">
                    <a16:creationId xmlns:a16="http://schemas.microsoft.com/office/drawing/2014/main" id="{46A107E1-4055-4C09-B475-55C1B4C73856}"/>
                  </a:ext>
                </a:extLst>
              </p14:cNvPr>
              <p14:cNvContentPartPr/>
              <p14:nvPr/>
            </p14:nvContentPartPr>
            <p14:xfrm>
              <a:off x="4071392" y="5332598"/>
              <a:ext cx="37440" cy="633600"/>
            </p14:xfrm>
          </p:contentPart>
        </mc:Choice>
        <mc:Fallback>
          <p:pic>
            <p:nvPicPr>
              <p:cNvPr id="217" name="Ink 216">
                <a:extLst>
                  <a:ext uri="{FF2B5EF4-FFF2-40B4-BE49-F238E27FC236}">
                    <a16:creationId xmlns:a16="http://schemas.microsoft.com/office/drawing/2014/main" id="{46A107E1-4055-4C09-B475-55C1B4C73856}"/>
                  </a:ext>
                </a:extLst>
              </p:cNvPr>
              <p:cNvPicPr/>
              <p:nvPr/>
            </p:nvPicPr>
            <p:blipFill>
              <a:blip r:embed="rId97"/>
              <a:stretch>
                <a:fillRect/>
              </a:stretch>
            </p:blipFill>
            <p:spPr>
              <a:xfrm>
                <a:off x="4062392" y="5323598"/>
                <a:ext cx="5508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8" name="Ink 217">
                <a:extLst>
                  <a:ext uri="{FF2B5EF4-FFF2-40B4-BE49-F238E27FC236}">
                    <a16:creationId xmlns:a16="http://schemas.microsoft.com/office/drawing/2014/main" id="{CC0514AC-FD32-402E-8044-A151CBE57858}"/>
                  </a:ext>
                </a:extLst>
              </p14:cNvPr>
              <p14:cNvContentPartPr/>
              <p14:nvPr/>
            </p14:nvContentPartPr>
            <p14:xfrm>
              <a:off x="2339072" y="5418638"/>
              <a:ext cx="1166400" cy="381240"/>
            </p14:xfrm>
          </p:contentPart>
        </mc:Choice>
        <mc:Fallback>
          <p:pic>
            <p:nvPicPr>
              <p:cNvPr id="218" name="Ink 217">
                <a:extLst>
                  <a:ext uri="{FF2B5EF4-FFF2-40B4-BE49-F238E27FC236}">
                    <a16:creationId xmlns:a16="http://schemas.microsoft.com/office/drawing/2014/main" id="{CC0514AC-FD32-402E-8044-A151CBE57858}"/>
                  </a:ext>
                </a:extLst>
              </p:cNvPr>
              <p:cNvPicPr/>
              <p:nvPr/>
            </p:nvPicPr>
            <p:blipFill>
              <a:blip r:embed="rId99"/>
              <a:stretch>
                <a:fillRect/>
              </a:stretch>
            </p:blipFill>
            <p:spPr>
              <a:xfrm>
                <a:off x="2330432" y="5409638"/>
                <a:ext cx="118404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4" name="Ink 223">
                <a:extLst>
                  <a:ext uri="{FF2B5EF4-FFF2-40B4-BE49-F238E27FC236}">
                    <a16:creationId xmlns:a16="http://schemas.microsoft.com/office/drawing/2014/main" id="{30E06451-AF19-46A7-A3B0-BE54199B5FA3}"/>
                  </a:ext>
                </a:extLst>
              </p14:cNvPr>
              <p14:cNvContentPartPr/>
              <p14:nvPr/>
            </p14:nvContentPartPr>
            <p14:xfrm>
              <a:off x="5863832" y="5449958"/>
              <a:ext cx="354600" cy="196560"/>
            </p14:xfrm>
          </p:contentPart>
        </mc:Choice>
        <mc:Fallback>
          <p:pic>
            <p:nvPicPr>
              <p:cNvPr id="224" name="Ink 223">
                <a:extLst>
                  <a:ext uri="{FF2B5EF4-FFF2-40B4-BE49-F238E27FC236}">
                    <a16:creationId xmlns:a16="http://schemas.microsoft.com/office/drawing/2014/main" id="{30E06451-AF19-46A7-A3B0-BE54199B5FA3}"/>
                  </a:ext>
                </a:extLst>
              </p:cNvPr>
              <p:cNvPicPr/>
              <p:nvPr/>
            </p:nvPicPr>
            <p:blipFill>
              <a:blip r:embed="rId101"/>
              <a:stretch>
                <a:fillRect/>
              </a:stretch>
            </p:blipFill>
            <p:spPr>
              <a:xfrm>
                <a:off x="5854832" y="5440958"/>
                <a:ext cx="3722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1" name="Ink 230">
                <a:extLst>
                  <a:ext uri="{FF2B5EF4-FFF2-40B4-BE49-F238E27FC236}">
                    <a16:creationId xmlns:a16="http://schemas.microsoft.com/office/drawing/2014/main" id="{E480926C-80BE-453B-9757-42E76E1B9AE1}"/>
                  </a:ext>
                </a:extLst>
              </p14:cNvPr>
              <p14:cNvContentPartPr/>
              <p14:nvPr/>
            </p14:nvContentPartPr>
            <p14:xfrm>
              <a:off x="7282952" y="5469038"/>
              <a:ext cx="422640" cy="566640"/>
            </p14:xfrm>
          </p:contentPart>
        </mc:Choice>
        <mc:Fallback>
          <p:pic>
            <p:nvPicPr>
              <p:cNvPr id="231" name="Ink 230">
                <a:extLst>
                  <a:ext uri="{FF2B5EF4-FFF2-40B4-BE49-F238E27FC236}">
                    <a16:creationId xmlns:a16="http://schemas.microsoft.com/office/drawing/2014/main" id="{E480926C-80BE-453B-9757-42E76E1B9AE1}"/>
                  </a:ext>
                </a:extLst>
              </p:cNvPr>
              <p:cNvPicPr/>
              <p:nvPr/>
            </p:nvPicPr>
            <p:blipFill>
              <a:blip r:embed="rId103"/>
              <a:stretch>
                <a:fillRect/>
              </a:stretch>
            </p:blipFill>
            <p:spPr>
              <a:xfrm>
                <a:off x="7274312" y="5460038"/>
                <a:ext cx="44028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32" name="Ink 231">
                <a:extLst>
                  <a:ext uri="{FF2B5EF4-FFF2-40B4-BE49-F238E27FC236}">
                    <a16:creationId xmlns:a16="http://schemas.microsoft.com/office/drawing/2014/main" id="{588A2996-E0DB-44DF-8942-16F4AB6145C0}"/>
                  </a:ext>
                </a:extLst>
              </p14:cNvPr>
              <p14:cNvContentPartPr/>
              <p14:nvPr/>
            </p14:nvContentPartPr>
            <p14:xfrm>
              <a:off x="7843472" y="5423318"/>
              <a:ext cx="226800" cy="246600"/>
            </p14:xfrm>
          </p:contentPart>
        </mc:Choice>
        <mc:Fallback>
          <p:pic>
            <p:nvPicPr>
              <p:cNvPr id="232" name="Ink 231">
                <a:extLst>
                  <a:ext uri="{FF2B5EF4-FFF2-40B4-BE49-F238E27FC236}">
                    <a16:creationId xmlns:a16="http://schemas.microsoft.com/office/drawing/2014/main" id="{588A2996-E0DB-44DF-8942-16F4AB6145C0}"/>
                  </a:ext>
                </a:extLst>
              </p:cNvPr>
              <p:cNvPicPr/>
              <p:nvPr/>
            </p:nvPicPr>
            <p:blipFill>
              <a:blip r:embed="rId105"/>
              <a:stretch>
                <a:fillRect/>
              </a:stretch>
            </p:blipFill>
            <p:spPr>
              <a:xfrm>
                <a:off x="7834832" y="5414318"/>
                <a:ext cx="2444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7" name="Ink 236">
                <a:extLst>
                  <a:ext uri="{FF2B5EF4-FFF2-40B4-BE49-F238E27FC236}">
                    <a16:creationId xmlns:a16="http://schemas.microsoft.com/office/drawing/2014/main" id="{E0CF2ED0-C202-46CA-B25C-5347C9502189}"/>
                  </a:ext>
                </a:extLst>
              </p14:cNvPr>
              <p14:cNvContentPartPr/>
              <p14:nvPr/>
            </p14:nvContentPartPr>
            <p14:xfrm>
              <a:off x="5361992" y="5819678"/>
              <a:ext cx="878760" cy="353880"/>
            </p14:xfrm>
          </p:contentPart>
        </mc:Choice>
        <mc:Fallback>
          <p:pic>
            <p:nvPicPr>
              <p:cNvPr id="237" name="Ink 236">
                <a:extLst>
                  <a:ext uri="{FF2B5EF4-FFF2-40B4-BE49-F238E27FC236}">
                    <a16:creationId xmlns:a16="http://schemas.microsoft.com/office/drawing/2014/main" id="{E0CF2ED0-C202-46CA-B25C-5347C9502189}"/>
                  </a:ext>
                </a:extLst>
              </p:cNvPr>
              <p:cNvPicPr/>
              <p:nvPr/>
            </p:nvPicPr>
            <p:blipFill>
              <a:blip r:embed="rId107"/>
              <a:stretch>
                <a:fillRect/>
              </a:stretch>
            </p:blipFill>
            <p:spPr>
              <a:xfrm>
                <a:off x="5353352" y="5810678"/>
                <a:ext cx="8964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38" name="Ink 237">
                <a:extLst>
                  <a:ext uri="{FF2B5EF4-FFF2-40B4-BE49-F238E27FC236}">
                    <a16:creationId xmlns:a16="http://schemas.microsoft.com/office/drawing/2014/main" id="{D260A4C4-A3D5-455D-8A28-DCB47FFB6A58}"/>
                  </a:ext>
                </a:extLst>
              </p14:cNvPr>
              <p14:cNvContentPartPr/>
              <p14:nvPr/>
            </p14:nvContentPartPr>
            <p14:xfrm>
              <a:off x="6330752" y="5302718"/>
              <a:ext cx="838440" cy="376560"/>
            </p14:xfrm>
          </p:contentPart>
        </mc:Choice>
        <mc:Fallback>
          <p:pic>
            <p:nvPicPr>
              <p:cNvPr id="238" name="Ink 237">
                <a:extLst>
                  <a:ext uri="{FF2B5EF4-FFF2-40B4-BE49-F238E27FC236}">
                    <a16:creationId xmlns:a16="http://schemas.microsoft.com/office/drawing/2014/main" id="{D260A4C4-A3D5-455D-8A28-DCB47FFB6A58}"/>
                  </a:ext>
                </a:extLst>
              </p:cNvPr>
              <p:cNvPicPr/>
              <p:nvPr/>
            </p:nvPicPr>
            <p:blipFill>
              <a:blip r:embed="rId109"/>
              <a:stretch>
                <a:fillRect/>
              </a:stretch>
            </p:blipFill>
            <p:spPr>
              <a:xfrm>
                <a:off x="6321752" y="5294078"/>
                <a:ext cx="85608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39" name="Ink 238">
                <a:extLst>
                  <a:ext uri="{FF2B5EF4-FFF2-40B4-BE49-F238E27FC236}">
                    <a16:creationId xmlns:a16="http://schemas.microsoft.com/office/drawing/2014/main" id="{4AF9CCEF-93A3-4AF2-B329-4CCCA87F61F8}"/>
                  </a:ext>
                </a:extLst>
              </p14:cNvPr>
              <p14:cNvContentPartPr/>
              <p14:nvPr/>
            </p14:nvContentPartPr>
            <p14:xfrm>
              <a:off x="4656032" y="5399558"/>
              <a:ext cx="1090800" cy="262080"/>
            </p14:xfrm>
          </p:contentPart>
        </mc:Choice>
        <mc:Fallback>
          <p:pic>
            <p:nvPicPr>
              <p:cNvPr id="239" name="Ink 238">
                <a:extLst>
                  <a:ext uri="{FF2B5EF4-FFF2-40B4-BE49-F238E27FC236}">
                    <a16:creationId xmlns:a16="http://schemas.microsoft.com/office/drawing/2014/main" id="{4AF9CCEF-93A3-4AF2-B329-4CCCA87F61F8}"/>
                  </a:ext>
                </a:extLst>
              </p:cNvPr>
              <p:cNvPicPr/>
              <p:nvPr/>
            </p:nvPicPr>
            <p:blipFill>
              <a:blip r:embed="rId111"/>
              <a:stretch>
                <a:fillRect/>
              </a:stretch>
            </p:blipFill>
            <p:spPr>
              <a:xfrm>
                <a:off x="4647032" y="5390918"/>
                <a:ext cx="11084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40" name="Ink 239">
                <a:extLst>
                  <a:ext uri="{FF2B5EF4-FFF2-40B4-BE49-F238E27FC236}">
                    <a16:creationId xmlns:a16="http://schemas.microsoft.com/office/drawing/2014/main" id="{FA1DEB83-A2A4-42B9-86C2-0ADD20BF8E02}"/>
                  </a:ext>
                </a:extLst>
              </p14:cNvPr>
              <p14:cNvContentPartPr/>
              <p14:nvPr/>
            </p14:nvContentPartPr>
            <p14:xfrm>
              <a:off x="8325872" y="4679918"/>
              <a:ext cx="56880" cy="1895400"/>
            </p14:xfrm>
          </p:contentPart>
        </mc:Choice>
        <mc:Fallback>
          <p:pic>
            <p:nvPicPr>
              <p:cNvPr id="240" name="Ink 239">
                <a:extLst>
                  <a:ext uri="{FF2B5EF4-FFF2-40B4-BE49-F238E27FC236}">
                    <a16:creationId xmlns:a16="http://schemas.microsoft.com/office/drawing/2014/main" id="{FA1DEB83-A2A4-42B9-86C2-0ADD20BF8E02}"/>
                  </a:ext>
                </a:extLst>
              </p:cNvPr>
              <p:cNvPicPr/>
              <p:nvPr/>
            </p:nvPicPr>
            <p:blipFill>
              <a:blip r:embed="rId113"/>
              <a:stretch>
                <a:fillRect/>
              </a:stretch>
            </p:blipFill>
            <p:spPr>
              <a:xfrm>
                <a:off x="8316872" y="4671278"/>
                <a:ext cx="74520" cy="1913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46" name="Ink 245">
                <a:extLst>
                  <a:ext uri="{FF2B5EF4-FFF2-40B4-BE49-F238E27FC236}">
                    <a16:creationId xmlns:a16="http://schemas.microsoft.com/office/drawing/2014/main" id="{3E2AAC12-5A88-4249-87FB-F895E46EFE3A}"/>
                  </a:ext>
                </a:extLst>
              </p14:cNvPr>
              <p14:cNvContentPartPr/>
              <p14:nvPr/>
            </p14:nvContentPartPr>
            <p14:xfrm>
              <a:off x="10005992" y="5140358"/>
              <a:ext cx="101880" cy="1060200"/>
            </p14:xfrm>
          </p:contentPart>
        </mc:Choice>
        <mc:Fallback>
          <p:pic>
            <p:nvPicPr>
              <p:cNvPr id="246" name="Ink 245">
                <a:extLst>
                  <a:ext uri="{FF2B5EF4-FFF2-40B4-BE49-F238E27FC236}">
                    <a16:creationId xmlns:a16="http://schemas.microsoft.com/office/drawing/2014/main" id="{3E2AAC12-5A88-4249-87FB-F895E46EFE3A}"/>
                  </a:ext>
                </a:extLst>
              </p:cNvPr>
              <p:cNvPicPr/>
              <p:nvPr/>
            </p:nvPicPr>
            <p:blipFill>
              <a:blip r:embed="rId115"/>
              <a:stretch>
                <a:fillRect/>
              </a:stretch>
            </p:blipFill>
            <p:spPr>
              <a:xfrm>
                <a:off x="9997352" y="5131358"/>
                <a:ext cx="119520" cy="1077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7" name="Ink 246">
                <a:extLst>
                  <a:ext uri="{FF2B5EF4-FFF2-40B4-BE49-F238E27FC236}">
                    <a16:creationId xmlns:a16="http://schemas.microsoft.com/office/drawing/2014/main" id="{00FEC5BF-1864-4567-8880-A8BF3BE08E26}"/>
                  </a:ext>
                </a:extLst>
              </p14:cNvPr>
              <p14:cNvContentPartPr/>
              <p14:nvPr/>
            </p14:nvContentPartPr>
            <p14:xfrm>
              <a:off x="8661032" y="5303438"/>
              <a:ext cx="1227240" cy="271080"/>
            </p14:xfrm>
          </p:contentPart>
        </mc:Choice>
        <mc:Fallback>
          <p:pic>
            <p:nvPicPr>
              <p:cNvPr id="247" name="Ink 246">
                <a:extLst>
                  <a:ext uri="{FF2B5EF4-FFF2-40B4-BE49-F238E27FC236}">
                    <a16:creationId xmlns:a16="http://schemas.microsoft.com/office/drawing/2014/main" id="{00FEC5BF-1864-4567-8880-A8BF3BE08E26}"/>
                  </a:ext>
                </a:extLst>
              </p:cNvPr>
              <p:cNvPicPr/>
              <p:nvPr/>
            </p:nvPicPr>
            <p:blipFill>
              <a:blip r:embed="rId117"/>
              <a:stretch>
                <a:fillRect/>
              </a:stretch>
            </p:blipFill>
            <p:spPr>
              <a:xfrm>
                <a:off x="8652392" y="5294450"/>
                <a:ext cx="1244880" cy="288697"/>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52" name="Ink 251">
                <a:extLst>
                  <a:ext uri="{FF2B5EF4-FFF2-40B4-BE49-F238E27FC236}">
                    <a16:creationId xmlns:a16="http://schemas.microsoft.com/office/drawing/2014/main" id="{4AF90D8E-F364-46A3-845B-92BBDFDACF5C}"/>
                  </a:ext>
                </a:extLst>
              </p14:cNvPr>
              <p14:cNvContentPartPr/>
              <p14:nvPr/>
            </p14:nvContentPartPr>
            <p14:xfrm>
              <a:off x="10369952" y="5344478"/>
              <a:ext cx="1674720" cy="294840"/>
            </p14:xfrm>
          </p:contentPart>
        </mc:Choice>
        <mc:Fallback>
          <p:pic>
            <p:nvPicPr>
              <p:cNvPr id="252" name="Ink 251">
                <a:extLst>
                  <a:ext uri="{FF2B5EF4-FFF2-40B4-BE49-F238E27FC236}">
                    <a16:creationId xmlns:a16="http://schemas.microsoft.com/office/drawing/2014/main" id="{4AF90D8E-F364-46A3-845B-92BBDFDACF5C}"/>
                  </a:ext>
                </a:extLst>
              </p:cNvPr>
              <p:cNvPicPr/>
              <p:nvPr/>
            </p:nvPicPr>
            <p:blipFill>
              <a:blip r:embed="rId119"/>
              <a:stretch>
                <a:fillRect/>
              </a:stretch>
            </p:blipFill>
            <p:spPr>
              <a:xfrm>
                <a:off x="10360952" y="5335478"/>
                <a:ext cx="16923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53" name="Ink 252">
                <a:extLst>
                  <a:ext uri="{FF2B5EF4-FFF2-40B4-BE49-F238E27FC236}">
                    <a16:creationId xmlns:a16="http://schemas.microsoft.com/office/drawing/2014/main" id="{5C3BCC51-28B8-400E-B8FA-B07269757A48}"/>
                  </a:ext>
                </a:extLst>
              </p14:cNvPr>
              <p14:cNvContentPartPr/>
              <p14:nvPr/>
            </p14:nvContentPartPr>
            <p14:xfrm>
              <a:off x="10378232" y="5802758"/>
              <a:ext cx="347040" cy="215280"/>
            </p14:xfrm>
          </p:contentPart>
        </mc:Choice>
        <mc:Fallback>
          <p:pic>
            <p:nvPicPr>
              <p:cNvPr id="253" name="Ink 252">
                <a:extLst>
                  <a:ext uri="{FF2B5EF4-FFF2-40B4-BE49-F238E27FC236}">
                    <a16:creationId xmlns:a16="http://schemas.microsoft.com/office/drawing/2014/main" id="{5C3BCC51-28B8-400E-B8FA-B07269757A48}"/>
                  </a:ext>
                </a:extLst>
              </p:cNvPr>
              <p:cNvPicPr/>
              <p:nvPr/>
            </p:nvPicPr>
            <p:blipFill>
              <a:blip r:embed="rId121"/>
              <a:stretch>
                <a:fillRect/>
              </a:stretch>
            </p:blipFill>
            <p:spPr>
              <a:xfrm>
                <a:off x="10369592" y="5793758"/>
                <a:ext cx="364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61" name="Ink 260">
                <a:extLst>
                  <a:ext uri="{FF2B5EF4-FFF2-40B4-BE49-F238E27FC236}">
                    <a16:creationId xmlns:a16="http://schemas.microsoft.com/office/drawing/2014/main" id="{05A882E9-8673-483C-A8B0-3540A651658E}"/>
                  </a:ext>
                </a:extLst>
              </p14:cNvPr>
              <p14:cNvContentPartPr/>
              <p14:nvPr/>
            </p14:nvContentPartPr>
            <p14:xfrm>
              <a:off x="10713392" y="6233318"/>
              <a:ext cx="849600" cy="388080"/>
            </p14:xfrm>
          </p:contentPart>
        </mc:Choice>
        <mc:Fallback>
          <p:pic>
            <p:nvPicPr>
              <p:cNvPr id="261" name="Ink 260">
                <a:extLst>
                  <a:ext uri="{FF2B5EF4-FFF2-40B4-BE49-F238E27FC236}">
                    <a16:creationId xmlns:a16="http://schemas.microsoft.com/office/drawing/2014/main" id="{05A882E9-8673-483C-A8B0-3540A651658E}"/>
                  </a:ext>
                </a:extLst>
              </p:cNvPr>
              <p:cNvPicPr/>
              <p:nvPr/>
            </p:nvPicPr>
            <p:blipFill>
              <a:blip r:embed="rId123"/>
              <a:stretch>
                <a:fillRect/>
              </a:stretch>
            </p:blipFill>
            <p:spPr>
              <a:xfrm>
                <a:off x="10704748" y="6224318"/>
                <a:ext cx="867247"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62" name="Ink 261">
                <a:extLst>
                  <a:ext uri="{FF2B5EF4-FFF2-40B4-BE49-F238E27FC236}">
                    <a16:creationId xmlns:a16="http://schemas.microsoft.com/office/drawing/2014/main" id="{2EA393C0-F454-4EBA-ACD9-0618CA6ABCD0}"/>
                  </a:ext>
                </a:extLst>
              </p14:cNvPr>
              <p14:cNvContentPartPr/>
              <p14:nvPr/>
            </p14:nvContentPartPr>
            <p14:xfrm>
              <a:off x="10864952" y="5807438"/>
              <a:ext cx="805320" cy="294120"/>
            </p14:xfrm>
          </p:contentPart>
        </mc:Choice>
        <mc:Fallback>
          <p:pic>
            <p:nvPicPr>
              <p:cNvPr id="262" name="Ink 261">
                <a:extLst>
                  <a:ext uri="{FF2B5EF4-FFF2-40B4-BE49-F238E27FC236}">
                    <a16:creationId xmlns:a16="http://schemas.microsoft.com/office/drawing/2014/main" id="{2EA393C0-F454-4EBA-ACD9-0618CA6ABCD0}"/>
                  </a:ext>
                </a:extLst>
              </p:cNvPr>
              <p:cNvPicPr/>
              <p:nvPr/>
            </p:nvPicPr>
            <p:blipFill>
              <a:blip r:embed="rId125"/>
              <a:stretch>
                <a:fillRect/>
              </a:stretch>
            </p:blipFill>
            <p:spPr>
              <a:xfrm>
                <a:off x="10856312" y="5798449"/>
                <a:ext cx="822960" cy="311738"/>
              </a:xfrm>
              <a:prstGeom prst="rect">
                <a:avLst/>
              </a:prstGeom>
            </p:spPr>
          </p:pic>
        </mc:Fallback>
      </mc:AlternateContent>
    </p:spTree>
    <p:extLst>
      <p:ext uri="{BB962C8B-B14F-4D97-AF65-F5344CB8AC3E}">
        <p14:creationId xmlns:p14="http://schemas.microsoft.com/office/powerpoint/2010/main" val="294968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20CE3319-E4B4-4EFE-B75C-09060BA15C56}"/>
                  </a:ext>
                </a:extLst>
              </p14:cNvPr>
              <p14:cNvContentPartPr/>
              <p14:nvPr/>
            </p14:nvContentPartPr>
            <p14:xfrm>
              <a:off x="815912" y="662678"/>
              <a:ext cx="726480" cy="187200"/>
            </p14:xfrm>
          </p:contentPart>
        </mc:Choice>
        <mc:Fallback>
          <p:pic>
            <p:nvPicPr>
              <p:cNvPr id="9" name="Ink 8">
                <a:extLst>
                  <a:ext uri="{FF2B5EF4-FFF2-40B4-BE49-F238E27FC236}">
                    <a16:creationId xmlns:a16="http://schemas.microsoft.com/office/drawing/2014/main" id="{20CE3319-E4B4-4EFE-B75C-09060BA15C56}"/>
                  </a:ext>
                </a:extLst>
              </p:cNvPr>
              <p:cNvPicPr/>
              <p:nvPr/>
            </p:nvPicPr>
            <p:blipFill>
              <a:blip r:embed="rId3"/>
              <a:stretch>
                <a:fillRect/>
              </a:stretch>
            </p:blipFill>
            <p:spPr>
              <a:xfrm>
                <a:off x="807272" y="654021"/>
                <a:ext cx="744120" cy="20487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D7C1AB8F-61F0-492E-BA1D-47F23877E493}"/>
                  </a:ext>
                </a:extLst>
              </p14:cNvPr>
              <p14:cNvContentPartPr/>
              <p14:nvPr/>
            </p14:nvContentPartPr>
            <p14:xfrm>
              <a:off x="545192" y="260558"/>
              <a:ext cx="1187640" cy="316440"/>
            </p14:xfrm>
          </p:contentPart>
        </mc:Choice>
        <mc:Fallback>
          <p:pic>
            <p:nvPicPr>
              <p:cNvPr id="10" name="Ink 9">
                <a:extLst>
                  <a:ext uri="{FF2B5EF4-FFF2-40B4-BE49-F238E27FC236}">
                    <a16:creationId xmlns:a16="http://schemas.microsoft.com/office/drawing/2014/main" id="{D7C1AB8F-61F0-492E-BA1D-47F23877E493}"/>
                  </a:ext>
                </a:extLst>
              </p:cNvPr>
              <p:cNvPicPr/>
              <p:nvPr/>
            </p:nvPicPr>
            <p:blipFill>
              <a:blip r:embed="rId5"/>
              <a:stretch>
                <a:fillRect/>
              </a:stretch>
            </p:blipFill>
            <p:spPr>
              <a:xfrm>
                <a:off x="536195" y="251558"/>
                <a:ext cx="1205275"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3D3D4CDC-13DD-4D13-B927-4EAD07BDA3C9}"/>
                  </a:ext>
                </a:extLst>
              </p14:cNvPr>
              <p14:cNvContentPartPr/>
              <p14:nvPr/>
            </p14:nvContentPartPr>
            <p14:xfrm>
              <a:off x="363752" y="2162798"/>
              <a:ext cx="323640" cy="288000"/>
            </p14:xfrm>
          </p:contentPart>
        </mc:Choice>
        <mc:Fallback>
          <p:pic>
            <p:nvPicPr>
              <p:cNvPr id="21" name="Ink 20">
                <a:extLst>
                  <a:ext uri="{FF2B5EF4-FFF2-40B4-BE49-F238E27FC236}">
                    <a16:creationId xmlns:a16="http://schemas.microsoft.com/office/drawing/2014/main" id="{3D3D4CDC-13DD-4D13-B927-4EAD07BDA3C9}"/>
                  </a:ext>
                </a:extLst>
              </p:cNvPr>
              <p:cNvPicPr/>
              <p:nvPr/>
            </p:nvPicPr>
            <p:blipFill>
              <a:blip r:embed="rId7"/>
              <a:stretch>
                <a:fillRect/>
              </a:stretch>
            </p:blipFill>
            <p:spPr>
              <a:xfrm>
                <a:off x="355112" y="2154158"/>
                <a:ext cx="3412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13F7601C-4B2B-4846-AB98-1D6DBF9E25D0}"/>
                  </a:ext>
                </a:extLst>
              </p14:cNvPr>
              <p14:cNvContentPartPr/>
              <p14:nvPr/>
            </p14:nvContentPartPr>
            <p14:xfrm>
              <a:off x="2114072" y="1038518"/>
              <a:ext cx="1983600" cy="337680"/>
            </p14:xfrm>
          </p:contentPart>
        </mc:Choice>
        <mc:Fallback>
          <p:pic>
            <p:nvPicPr>
              <p:cNvPr id="22" name="Ink 21">
                <a:extLst>
                  <a:ext uri="{FF2B5EF4-FFF2-40B4-BE49-F238E27FC236}">
                    <a16:creationId xmlns:a16="http://schemas.microsoft.com/office/drawing/2014/main" id="{13F7601C-4B2B-4846-AB98-1D6DBF9E25D0}"/>
                  </a:ext>
                </a:extLst>
              </p:cNvPr>
              <p:cNvPicPr/>
              <p:nvPr/>
            </p:nvPicPr>
            <p:blipFill>
              <a:blip r:embed="rId9"/>
              <a:stretch>
                <a:fillRect/>
              </a:stretch>
            </p:blipFill>
            <p:spPr>
              <a:xfrm>
                <a:off x="2105432" y="1029869"/>
                <a:ext cx="2001240" cy="35533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E8309FF9-6E01-4D59-BE2A-AB7DF0FB9311}"/>
                  </a:ext>
                </a:extLst>
              </p14:cNvPr>
              <p14:cNvContentPartPr/>
              <p14:nvPr/>
            </p14:nvContentPartPr>
            <p14:xfrm>
              <a:off x="563552" y="1153358"/>
              <a:ext cx="1296000" cy="565560"/>
            </p14:xfrm>
          </p:contentPart>
        </mc:Choice>
        <mc:Fallback>
          <p:pic>
            <p:nvPicPr>
              <p:cNvPr id="23" name="Ink 22">
                <a:extLst>
                  <a:ext uri="{FF2B5EF4-FFF2-40B4-BE49-F238E27FC236}">
                    <a16:creationId xmlns:a16="http://schemas.microsoft.com/office/drawing/2014/main" id="{E8309FF9-6E01-4D59-BE2A-AB7DF0FB9311}"/>
                  </a:ext>
                </a:extLst>
              </p:cNvPr>
              <p:cNvPicPr/>
              <p:nvPr/>
            </p:nvPicPr>
            <p:blipFill>
              <a:blip r:embed="rId11"/>
              <a:stretch>
                <a:fillRect/>
              </a:stretch>
            </p:blipFill>
            <p:spPr>
              <a:xfrm>
                <a:off x="554554" y="1144718"/>
                <a:ext cx="1313635"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DB99FFCE-8999-439A-9404-A383E03AD16B}"/>
                  </a:ext>
                </a:extLst>
              </p14:cNvPr>
              <p14:cNvContentPartPr/>
              <p14:nvPr/>
            </p14:nvContentPartPr>
            <p14:xfrm>
              <a:off x="1184912" y="2112398"/>
              <a:ext cx="622080" cy="291240"/>
            </p14:xfrm>
          </p:contentPart>
        </mc:Choice>
        <mc:Fallback>
          <p:pic>
            <p:nvPicPr>
              <p:cNvPr id="29" name="Ink 28">
                <a:extLst>
                  <a:ext uri="{FF2B5EF4-FFF2-40B4-BE49-F238E27FC236}">
                    <a16:creationId xmlns:a16="http://schemas.microsoft.com/office/drawing/2014/main" id="{DB99FFCE-8999-439A-9404-A383E03AD16B}"/>
                  </a:ext>
                </a:extLst>
              </p:cNvPr>
              <p:cNvPicPr/>
              <p:nvPr/>
            </p:nvPicPr>
            <p:blipFill>
              <a:blip r:embed="rId13"/>
              <a:stretch>
                <a:fillRect/>
              </a:stretch>
            </p:blipFill>
            <p:spPr>
              <a:xfrm>
                <a:off x="1175912" y="2103747"/>
                <a:ext cx="639720" cy="308902"/>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69D00D0B-327E-4D27-86F2-E8910D0EDD8A}"/>
                  </a:ext>
                </a:extLst>
              </p14:cNvPr>
              <p14:cNvContentPartPr/>
              <p14:nvPr/>
            </p14:nvContentPartPr>
            <p14:xfrm>
              <a:off x="3287312" y="2160998"/>
              <a:ext cx="155160" cy="86040"/>
            </p14:xfrm>
          </p:contentPart>
        </mc:Choice>
        <mc:Fallback>
          <p:pic>
            <p:nvPicPr>
              <p:cNvPr id="32" name="Ink 31">
                <a:extLst>
                  <a:ext uri="{FF2B5EF4-FFF2-40B4-BE49-F238E27FC236}">
                    <a16:creationId xmlns:a16="http://schemas.microsoft.com/office/drawing/2014/main" id="{69D00D0B-327E-4D27-86F2-E8910D0EDD8A}"/>
                  </a:ext>
                </a:extLst>
              </p:cNvPr>
              <p:cNvPicPr/>
              <p:nvPr/>
            </p:nvPicPr>
            <p:blipFill>
              <a:blip r:embed="rId15"/>
              <a:stretch>
                <a:fillRect/>
              </a:stretch>
            </p:blipFill>
            <p:spPr>
              <a:xfrm>
                <a:off x="3278672" y="2151998"/>
                <a:ext cx="1728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Ink 32">
                <a:extLst>
                  <a:ext uri="{FF2B5EF4-FFF2-40B4-BE49-F238E27FC236}">
                    <a16:creationId xmlns:a16="http://schemas.microsoft.com/office/drawing/2014/main" id="{C360C449-42BD-465F-AA74-FABD10467EFC}"/>
                  </a:ext>
                </a:extLst>
              </p14:cNvPr>
              <p14:cNvContentPartPr/>
              <p14:nvPr/>
            </p14:nvContentPartPr>
            <p14:xfrm>
              <a:off x="2267072" y="2137238"/>
              <a:ext cx="721440" cy="303840"/>
            </p14:xfrm>
          </p:contentPart>
        </mc:Choice>
        <mc:Fallback>
          <p:pic>
            <p:nvPicPr>
              <p:cNvPr id="33" name="Ink 32">
                <a:extLst>
                  <a:ext uri="{FF2B5EF4-FFF2-40B4-BE49-F238E27FC236}">
                    <a16:creationId xmlns:a16="http://schemas.microsoft.com/office/drawing/2014/main" id="{C360C449-42BD-465F-AA74-FABD10467EFC}"/>
                  </a:ext>
                </a:extLst>
              </p:cNvPr>
              <p:cNvPicPr/>
              <p:nvPr/>
            </p:nvPicPr>
            <p:blipFill>
              <a:blip r:embed="rId17"/>
              <a:stretch>
                <a:fillRect/>
              </a:stretch>
            </p:blipFill>
            <p:spPr>
              <a:xfrm>
                <a:off x="2258432" y="2128238"/>
                <a:ext cx="7390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C5D4A195-B156-49D2-8FE4-AB5A849A4997}"/>
                  </a:ext>
                </a:extLst>
              </p14:cNvPr>
              <p14:cNvContentPartPr/>
              <p14:nvPr/>
            </p14:nvContentPartPr>
            <p14:xfrm>
              <a:off x="4703552" y="2162798"/>
              <a:ext cx="128520" cy="108360"/>
            </p14:xfrm>
          </p:contentPart>
        </mc:Choice>
        <mc:Fallback>
          <p:pic>
            <p:nvPicPr>
              <p:cNvPr id="36" name="Ink 35">
                <a:extLst>
                  <a:ext uri="{FF2B5EF4-FFF2-40B4-BE49-F238E27FC236}">
                    <a16:creationId xmlns:a16="http://schemas.microsoft.com/office/drawing/2014/main" id="{C5D4A195-B156-49D2-8FE4-AB5A849A4997}"/>
                  </a:ext>
                </a:extLst>
              </p:cNvPr>
              <p:cNvPicPr/>
              <p:nvPr/>
            </p:nvPicPr>
            <p:blipFill>
              <a:blip r:embed="rId19"/>
              <a:stretch>
                <a:fillRect/>
              </a:stretch>
            </p:blipFill>
            <p:spPr>
              <a:xfrm>
                <a:off x="4694912" y="2154158"/>
                <a:ext cx="1461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8" name="Ink 37">
                <a:extLst>
                  <a:ext uri="{FF2B5EF4-FFF2-40B4-BE49-F238E27FC236}">
                    <a16:creationId xmlns:a16="http://schemas.microsoft.com/office/drawing/2014/main" id="{B94B71DF-BAE2-4F47-BE47-00EB9D91FE1D}"/>
                  </a:ext>
                </a:extLst>
              </p14:cNvPr>
              <p14:cNvContentPartPr/>
              <p14:nvPr/>
            </p14:nvContentPartPr>
            <p14:xfrm>
              <a:off x="3778712" y="1998638"/>
              <a:ext cx="608040" cy="384480"/>
            </p14:xfrm>
          </p:contentPart>
        </mc:Choice>
        <mc:Fallback>
          <p:pic>
            <p:nvPicPr>
              <p:cNvPr id="38" name="Ink 37">
                <a:extLst>
                  <a:ext uri="{FF2B5EF4-FFF2-40B4-BE49-F238E27FC236}">
                    <a16:creationId xmlns:a16="http://schemas.microsoft.com/office/drawing/2014/main" id="{B94B71DF-BAE2-4F47-BE47-00EB9D91FE1D}"/>
                  </a:ext>
                </a:extLst>
              </p:cNvPr>
              <p:cNvPicPr/>
              <p:nvPr/>
            </p:nvPicPr>
            <p:blipFill>
              <a:blip r:embed="rId21"/>
              <a:stretch>
                <a:fillRect/>
              </a:stretch>
            </p:blipFill>
            <p:spPr>
              <a:xfrm>
                <a:off x="3769712" y="1989998"/>
                <a:ext cx="6256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0" name="Ink 39">
                <a:extLst>
                  <a:ext uri="{FF2B5EF4-FFF2-40B4-BE49-F238E27FC236}">
                    <a16:creationId xmlns:a16="http://schemas.microsoft.com/office/drawing/2014/main" id="{06795D82-4583-426B-B920-22115C97DF84}"/>
                  </a:ext>
                </a:extLst>
              </p14:cNvPr>
              <p14:cNvContentPartPr/>
              <p14:nvPr/>
            </p14:nvContentPartPr>
            <p14:xfrm>
              <a:off x="5138072" y="2010878"/>
              <a:ext cx="692280" cy="405000"/>
            </p14:xfrm>
          </p:contentPart>
        </mc:Choice>
        <mc:Fallback>
          <p:pic>
            <p:nvPicPr>
              <p:cNvPr id="40" name="Ink 39">
                <a:extLst>
                  <a:ext uri="{FF2B5EF4-FFF2-40B4-BE49-F238E27FC236}">
                    <a16:creationId xmlns:a16="http://schemas.microsoft.com/office/drawing/2014/main" id="{06795D82-4583-426B-B920-22115C97DF84}"/>
                  </a:ext>
                </a:extLst>
              </p:cNvPr>
              <p:cNvPicPr/>
              <p:nvPr/>
            </p:nvPicPr>
            <p:blipFill>
              <a:blip r:embed="rId23"/>
              <a:stretch>
                <a:fillRect/>
              </a:stretch>
            </p:blipFill>
            <p:spPr>
              <a:xfrm>
                <a:off x="5129077" y="2002238"/>
                <a:ext cx="709911"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4" name="Ink 43">
                <a:extLst>
                  <a:ext uri="{FF2B5EF4-FFF2-40B4-BE49-F238E27FC236}">
                    <a16:creationId xmlns:a16="http://schemas.microsoft.com/office/drawing/2014/main" id="{E9CA3DD2-4116-4A36-942A-87DED525A3D7}"/>
                  </a:ext>
                </a:extLst>
              </p14:cNvPr>
              <p14:cNvContentPartPr/>
              <p14:nvPr/>
            </p14:nvContentPartPr>
            <p14:xfrm>
              <a:off x="1981592" y="2904038"/>
              <a:ext cx="13320" cy="57960"/>
            </p14:xfrm>
          </p:contentPart>
        </mc:Choice>
        <mc:Fallback>
          <p:pic>
            <p:nvPicPr>
              <p:cNvPr id="44" name="Ink 43">
                <a:extLst>
                  <a:ext uri="{FF2B5EF4-FFF2-40B4-BE49-F238E27FC236}">
                    <a16:creationId xmlns:a16="http://schemas.microsoft.com/office/drawing/2014/main" id="{E9CA3DD2-4116-4A36-942A-87DED525A3D7}"/>
                  </a:ext>
                </a:extLst>
              </p:cNvPr>
              <p:cNvPicPr/>
              <p:nvPr/>
            </p:nvPicPr>
            <p:blipFill>
              <a:blip r:embed="rId25"/>
              <a:stretch>
                <a:fillRect/>
              </a:stretch>
            </p:blipFill>
            <p:spPr>
              <a:xfrm>
                <a:off x="1972592" y="2895038"/>
                <a:ext cx="309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 name="Ink 44">
                <a:extLst>
                  <a:ext uri="{FF2B5EF4-FFF2-40B4-BE49-F238E27FC236}">
                    <a16:creationId xmlns:a16="http://schemas.microsoft.com/office/drawing/2014/main" id="{04138F19-06A0-48D7-AF06-BCF578017BA3}"/>
                  </a:ext>
                </a:extLst>
              </p14:cNvPr>
              <p14:cNvContentPartPr/>
              <p14:nvPr/>
            </p14:nvContentPartPr>
            <p14:xfrm>
              <a:off x="1960712" y="3056318"/>
              <a:ext cx="10800" cy="19800"/>
            </p14:xfrm>
          </p:contentPart>
        </mc:Choice>
        <mc:Fallback>
          <p:pic>
            <p:nvPicPr>
              <p:cNvPr id="45" name="Ink 44">
                <a:extLst>
                  <a:ext uri="{FF2B5EF4-FFF2-40B4-BE49-F238E27FC236}">
                    <a16:creationId xmlns:a16="http://schemas.microsoft.com/office/drawing/2014/main" id="{04138F19-06A0-48D7-AF06-BCF578017BA3}"/>
                  </a:ext>
                </a:extLst>
              </p:cNvPr>
              <p:cNvPicPr/>
              <p:nvPr/>
            </p:nvPicPr>
            <p:blipFill>
              <a:blip r:embed="rId27"/>
              <a:stretch>
                <a:fillRect/>
              </a:stretch>
            </p:blipFill>
            <p:spPr>
              <a:xfrm>
                <a:off x="1952072" y="3047678"/>
                <a:ext cx="284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7" name="Ink 46">
                <a:extLst>
                  <a:ext uri="{FF2B5EF4-FFF2-40B4-BE49-F238E27FC236}">
                    <a16:creationId xmlns:a16="http://schemas.microsoft.com/office/drawing/2014/main" id="{E2C4C7CE-FAF9-456C-BE5F-5BA64954BF2B}"/>
                  </a:ext>
                </a:extLst>
              </p14:cNvPr>
              <p14:cNvContentPartPr/>
              <p14:nvPr/>
            </p14:nvContentPartPr>
            <p14:xfrm>
              <a:off x="1318112" y="2839958"/>
              <a:ext cx="465840" cy="268920"/>
            </p14:xfrm>
          </p:contentPart>
        </mc:Choice>
        <mc:Fallback>
          <p:pic>
            <p:nvPicPr>
              <p:cNvPr id="47" name="Ink 46">
                <a:extLst>
                  <a:ext uri="{FF2B5EF4-FFF2-40B4-BE49-F238E27FC236}">
                    <a16:creationId xmlns:a16="http://schemas.microsoft.com/office/drawing/2014/main" id="{E2C4C7CE-FAF9-456C-BE5F-5BA64954BF2B}"/>
                  </a:ext>
                </a:extLst>
              </p:cNvPr>
              <p:cNvPicPr/>
              <p:nvPr/>
            </p:nvPicPr>
            <p:blipFill>
              <a:blip r:embed="rId29"/>
              <a:stretch>
                <a:fillRect/>
              </a:stretch>
            </p:blipFill>
            <p:spPr>
              <a:xfrm>
                <a:off x="1309465" y="2831318"/>
                <a:ext cx="483494"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8" name="Ink 57">
                <a:extLst>
                  <a:ext uri="{FF2B5EF4-FFF2-40B4-BE49-F238E27FC236}">
                    <a16:creationId xmlns:a16="http://schemas.microsoft.com/office/drawing/2014/main" id="{37CBD4C0-B140-49E7-83B7-4390AA034DDC}"/>
                  </a:ext>
                </a:extLst>
              </p14:cNvPr>
              <p14:cNvContentPartPr/>
              <p14:nvPr/>
            </p14:nvContentPartPr>
            <p14:xfrm>
              <a:off x="5731712" y="3002318"/>
              <a:ext cx="360" cy="360"/>
            </p14:xfrm>
          </p:contentPart>
        </mc:Choice>
        <mc:Fallback>
          <p:pic>
            <p:nvPicPr>
              <p:cNvPr id="58" name="Ink 57">
                <a:extLst>
                  <a:ext uri="{FF2B5EF4-FFF2-40B4-BE49-F238E27FC236}">
                    <a16:creationId xmlns:a16="http://schemas.microsoft.com/office/drawing/2014/main" id="{37CBD4C0-B140-49E7-83B7-4390AA034DDC}"/>
                  </a:ext>
                </a:extLst>
              </p:cNvPr>
              <p:cNvPicPr/>
              <p:nvPr/>
            </p:nvPicPr>
            <p:blipFill>
              <a:blip r:embed="rId31"/>
              <a:stretch>
                <a:fillRect/>
              </a:stretch>
            </p:blipFill>
            <p:spPr>
              <a:xfrm>
                <a:off x="5723072" y="299367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9" name="Ink 58">
                <a:extLst>
                  <a:ext uri="{FF2B5EF4-FFF2-40B4-BE49-F238E27FC236}">
                    <a16:creationId xmlns:a16="http://schemas.microsoft.com/office/drawing/2014/main" id="{813328C3-64FC-429D-89AA-E14875A5D748}"/>
                  </a:ext>
                </a:extLst>
              </p14:cNvPr>
              <p14:cNvContentPartPr/>
              <p14:nvPr/>
            </p14:nvContentPartPr>
            <p14:xfrm>
              <a:off x="4964912" y="2733758"/>
              <a:ext cx="631440" cy="282960"/>
            </p14:xfrm>
          </p:contentPart>
        </mc:Choice>
        <mc:Fallback>
          <p:pic>
            <p:nvPicPr>
              <p:cNvPr id="59" name="Ink 58">
                <a:extLst>
                  <a:ext uri="{FF2B5EF4-FFF2-40B4-BE49-F238E27FC236}">
                    <a16:creationId xmlns:a16="http://schemas.microsoft.com/office/drawing/2014/main" id="{813328C3-64FC-429D-89AA-E14875A5D748}"/>
                  </a:ext>
                </a:extLst>
              </p:cNvPr>
              <p:cNvPicPr/>
              <p:nvPr/>
            </p:nvPicPr>
            <p:blipFill>
              <a:blip r:embed="rId33"/>
              <a:stretch>
                <a:fillRect/>
              </a:stretch>
            </p:blipFill>
            <p:spPr>
              <a:xfrm>
                <a:off x="4956272" y="2725118"/>
                <a:ext cx="6490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0" name="Ink 59">
                <a:extLst>
                  <a:ext uri="{FF2B5EF4-FFF2-40B4-BE49-F238E27FC236}">
                    <a16:creationId xmlns:a16="http://schemas.microsoft.com/office/drawing/2014/main" id="{6F560ECB-9C6B-4F80-8DAE-402CD04C1DB0}"/>
                  </a:ext>
                </a:extLst>
              </p14:cNvPr>
              <p14:cNvContentPartPr/>
              <p14:nvPr/>
            </p14:nvContentPartPr>
            <p14:xfrm>
              <a:off x="4591232" y="2780918"/>
              <a:ext cx="187560" cy="281520"/>
            </p14:xfrm>
          </p:contentPart>
        </mc:Choice>
        <mc:Fallback>
          <p:pic>
            <p:nvPicPr>
              <p:cNvPr id="60" name="Ink 59">
                <a:extLst>
                  <a:ext uri="{FF2B5EF4-FFF2-40B4-BE49-F238E27FC236}">
                    <a16:creationId xmlns:a16="http://schemas.microsoft.com/office/drawing/2014/main" id="{6F560ECB-9C6B-4F80-8DAE-402CD04C1DB0}"/>
                  </a:ext>
                </a:extLst>
              </p:cNvPr>
              <p:cNvPicPr/>
              <p:nvPr/>
            </p:nvPicPr>
            <p:blipFill>
              <a:blip r:embed="rId35"/>
              <a:stretch>
                <a:fillRect/>
              </a:stretch>
            </p:blipFill>
            <p:spPr>
              <a:xfrm>
                <a:off x="4582232" y="2771918"/>
                <a:ext cx="2052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1" name="Ink 60">
                <a:extLst>
                  <a:ext uri="{FF2B5EF4-FFF2-40B4-BE49-F238E27FC236}">
                    <a16:creationId xmlns:a16="http://schemas.microsoft.com/office/drawing/2014/main" id="{6D1B64AE-1BC9-4E4A-A139-D438EA0329E8}"/>
                  </a:ext>
                </a:extLst>
              </p14:cNvPr>
              <p14:cNvContentPartPr/>
              <p14:nvPr/>
            </p14:nvContentPartPr>
            <p14:xfrm>
              <a:off x="3740552" y="2794598"/>
              <a:ext cx="527040" cy="232920"/>
            </p14:xfrm>
          </p:contentPart>
        </mc:Choice>
        <mc:Fallback>
          <p:pic>
            <p:nvPicPr>
              <p:cNvPr id="61" name="Ink 60">
                <a:extLst>
                  <a:ext uri="{FF2B5EF4-FFF2-40B4-BE49-F238E27FC236}">
                    <a16:creationId xmlns:a16="http://schemas.microsoft.com/office/drawing/2014/main" id="{6D1B64AE-1BC9-4E4A-A139-D438EA0329E8}"/>
                  </a:ext>
                </a:extLst>
              </p:cNvPr>
              <p:cNvPicPr/>
              <p:nvPr/>
            </p:nvPicPr>
            <p:blipFill>
              <a:blip r:embed="rId37"/>
              <a:stretch>
                <a:fillRect/>
              </a:stretch>
            </p:blipFill>
            <p:spPr>
              <a:xfrm>
                <a:off x="3731912" y="2785598"/>
                <a:ext cx="5446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2" name="Ink 61">
                <a:extLst>
                  <a:ext uri="{FF2B5EF4-FFF2-40B4-BE49-F238E27FC236}">
                    <a16:creationId xmlns:a16="http://schemas.microsoft.com/office/drawing/2014/main" id="{9EFC5D73-7DD5-40E7-B2C0-FC325E195D73}"/>
                  </a:ext>
                </a:extLst>
              </p14:cNvPr>
              <p14:cNvContentPartPr/>
              <p14:nvPr/>
            </p14:nvContentPartPr>
            <p14:xfrm>
              <a:off x="3287672" y="2773718"/>
              <a:ext cx="199080" cy="297720"/>
            </p14:xfrm>
          </p:contentPart>
        </mc:Choice>
        <mc:Fallback>
          <p:pic>
            <p:nvPicPr>
              <p:cNvPr id="62" name="Ink 61">
                <a:extLst>
                  <a:ext uri="{FF2B5EF4-FFF2-40B4-BE49-F238E27FC236}">
                    <a16:creationId xmlns:a16="http://schemas.microsoft.com/office/drawing/2014/main" id="{9EFC5D73-7DD5-40E7-B2C0-FC325E195D73}"/>
                  </a:ext>
                </a:extLst>
              </p:cNvPr>
              <p:cNvPicPr/>
              <p:nvPr/>
            </p:nvPicPr>
            <p:blipFill>
              <a:blip r:embed="rId39"/>
              <a:stretch>
                <a:fillRect/>
              </a:stretch>
            </p:blipFill>
            <p:spPr>
              <a:xfrm>
                <a:off x="3279032" y="2764718"/>
                <a:ext cx="2167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3" name="Ink 62">
                <a:extLst>
                  <a:ext uri="{FF2B5EF4-FFF2-40B4-BE49-F238E27FC236}">
                    <a16:creationId xmlns:a16="http://schemas.microsoft.com/office/drawing/2014/main" id="{6092DE6D-C5FF-4854-A3C1-FDEB9D32DEDB}"/>
                  </a:ext>
                </a:extLst>
              </p14:cNvPr>
              <p14:cNvContentPartPr/>
              <p14:nvPr/>
            </p14:nvContentPartPr>
            <p14:xfrm>
              <a:off x="2328632" y="2765798"/>
              <a:ext cx="712440" cy="363240"/>
            </p14:xfrm>
          </p:contentPart>
        </mc:Choice>
        <mc:Fallback>
          <p:pic>
            <p:nvPicPr>
              <p:cNvPr id="63" name="Ink 62">
                <a:extLst>
                  <a:ext uri="{FF2B5EF4-FFF2-40B4-BE49-F238E27FC236}">
                    <a16:creationId xmlns:a16="http://schemas.microsoft.com/office/drawing/2014/main" id="{6092DE6D-C5FF-4854-A3C1-FDEB9D32DEDB}"/>
                  </a:ext>
                </a:extLst>
              </p:cNvPr>
              <p:cNvPicPr/>
              <p:nvPr/>
            </p:nvPicPr>
            <p:blipFill>
              <a:blip r:embed="rId41"/>
              <a:stretch>
                <a:fillRect/>
              </a:stretch>
            </p:blipFill>
            <p:spPr>
              <a:xfrm>
                <a:off x="2319992" y="2757149"/>
                <a:ext cx="730080" cy="380898"/>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4" name="Ink 73">
                <a:extLst>
                  <a:ext uri="{FF2B5EF4-FFF2-40B4-BE49-F238E27FC236}">
                    <a16:creationId xmlns:a16="http://schemas.microsoft.com/office/drawing/2014/main" id="{86898725-555A-40C5-90E3-1FDB7E15403B}"/>
                  </a:ext>
                </a:extLst>
              </p14:cNvPr>
              <p14:cNvContentPartPr/>
              <p14:nvPr/>
            </p14:nvContentPartPr>
            <p14:xfrm>
              <a:off x="5092712" y="3467438"/>
              <a:ext cx="144720" cy="72360"/>
            </p14:xfrm>
          </p:contentPart>
        </mc:Choice>
        <mc:Fallback>
          <p:pic>
            <p:nvPicPr>
              <p:cNvPr id="74" name="Ink 73">
                <a:extLst>
                  <a:ext uri="{FF2B5EF4-FFF2-40B4-BE49-F238E27FC236}">
                    <a16:creationId xmlns:a16="http://schemas.microsoft.com/office/drawing/2014/main" id="{86898725-555A-40C5-90E3-1FDB7E15403B}"/>
                  </a:ext>
                </a:extLst>
              </p:cNvPr>
              <p:cNvPicPr/>
              <p:nvPr/>
            </p:nvPicPr>
            <p:blipFill>
              <a:blip r:embed="rId43"/>
              <a:stretch>
                <a:fillRect/>
              </a:stretch>
            </p:blipFill>
            <p:spPr>
              <a:xfrm>
                <a:off x="5084072" y="3458438"/>
                <a:ext cx="1623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5" name="Ink 84">
                <a:extLst>
                  <a:ext uri="{FF2B5EF4-FFF2-40B4-BE49-F238E27FC236}">
                    <a16:creationId xmlns:a16="http://schemas.microsoft.com/office/drawing/2014/main" id="{850EEE49-FECB-4C03-8579-C65BCF1030B6}"/>
                  </a:ext>
                </a:extLst>
              </p14:cNvPr>
              <p14:cNvContentPartPr/>
              <p14:nvPr/>
            </p14:nvContentPartPr>
            <p14:xfrm>
              <a:off x="2391632" y="4182398"/>
              <a:ext cx="23760" cy="205920"/>
            </p14:xfrm>
          </p:contentPart>
        </mc:Choice>
        <mc:Fallback>
          <p:pic>
            <p:nvPicPr>
              <p:cNvPr id="85" name="Ink 84">
                <a:extLst>
                  <a:ext uri="{FF2B5EF4-FFF2-40B4-BE49-F238E27FC236}">
                    <a16:creationId xmlns:a16="http://schemas.microsoft.com/office/drawing/2014/main" id="{850EEE49-FECB-4C03-8579-C65BCF1030B6}"/>
                  </a:ext>
                </a:extLst>
              </p:cNvPr>
              <p:cNvPicPr/>
              <p:nvPr/>
            </p:nvPicPr>
            <p:blipFill>
              <a:blip r:embed="rId45"/>
              <a:stretch>
                <a:fillRect/>
              </a:stretch>
            </p:blipFill>
            <p:spPr>
              <a:xfrm>
                <a:off x="2382992" y="4173398"/>
                <a:ext cx="414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2" name="Ink 91">
                <a:extLst>
                  <a:ext uri="{FF2B5EF4-FFF2-40B4-BE49-F238E27FC236}">
                    <a16:creationId xmlns:a16="http://schemas.microsoft.com/office/drawing/2014/main" id="{0FB8B956-D0DF-4744-87EB-A09086322CE3}"/>
                  </a:ext>
                </a:extLst>
              </p14:cNvPr>
              <p14:cNvContentPartPr/>
              <p14:nvPr/>
            </p14:nvContentPartPr>
            <p14:xfrm>
              <a:off x="3528512" y="4048478"/>
              <a:ext cx="227880" cy="264600"/>
            </p14:xfrm>
          </p:contentPart>
        </mc:Choice>
        <mc:Fallback>
          <p:pic>
            <p:nvPicPr>
              <p:cNvPr id="92" name="Ink 91">
                <a:extLst>
                  <a:ext uri="{FF2B5EF4-FFF2-40B4-BE49-F238E27FC236}">
                    <a16:creationId xmlns:a16="http://schemas.microsoft.com/office/drawing/2014/main" id="{0FB8B956-D0DF-4744-87EB-A09086322CE3}"/>
                  </a:ext>
                </a:extLst>
              </p:cNvPr>
              <p:cNvPicPr/>
              <p:nvPr/>
            </p:nvPicPr>
            <p:blipFill>
              <a:blip r:embed="rId47"/>
              <a:stretch>
                <a:fillRect/>
              </a:stretch>
            </p:blipFill>
            <p:spPr>
              <a:xfrm>
                <a:off x="3519872" y="4039478"/>
                <a:ext cx="2455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3" name="Ink 92">
                <a:extLst>
                  <a:ext uri="{FF2B5EF4-FFF2-40B4-BE49-F238E27FC236}">
                    <a16:creationId xmlns:a16="http://schemas.microsoft.com/office/drawing/2014/main" id="{7705B2FD-2172-4D88-A29D-550DD7B3A034}"/>
                  </a:ext>
                </a:extLst>
              </p14:cNvPr>
              <p14:cNvContentPartPr/>
              <p14:nvPr/>
            </p14:nvContentPartPr>
            <p14:xfrm>
              <a:off x="2904272" y="4132718"/>
              <a:ext cx="461160" cy="208080"/>
            </p14:xfrm>
          </p:contentPart>
        </mc:Choice>
        <mc:Fallback>
          <p:pic>
            <p:nvPicPr>
              <p:cNvPr id="93" name="Ink 92">
                <a:extLst>
                  <a:ext uri="{FF2B5EF4-FFF2-40B4-BE49-F238E27FC236}">
                    <a16:creationId xmlns:a16="http://schemas.microsoft.com/office/drawing/2014/main" id="{7705B2FD-2172-4D88-A29D-550DD7B3A034}"/>
                  </a:ext>
                </a:extLst>
              </p:cNvPr>
              <p:cNvPicPr/>
              <p:nvPr/>
            </p:nvPicPr>
            <p:blipFill>
              <a:blip r:embed="rId49"/>
              <a:stretch>
                <a:fillRect/>
              </a:stretch>
            </p:blipFill>
            <p:spPr>
              <a:xfrm>
                <a:off x="2895632" y="4124078"/>
                <a:ext cx="4788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4" name="Ink 93">
                <a:extLst>
                  <a:ext uri="{FF2B5EF4-FFF2-40B4-BE49-F238E27FC236}">
                    <a16:creationId xmlns:a16="http://schemas.microsoft.com/office/drawing/2014/main" id="{DB54D0DC-C525-4BF0-A534-066C649951D6}"/>
                  </a:ext>
                </a:extLst>
              </p14:cNvPr>
              <p14:cNvContentPartPr/>
              <p14:nvPr/>
            </p14:nvContentPartPr>
            <p14:xfrm>
              <a:off x="1614392" y="4166198"/>
              <a:ext cx="614520" cy="254880"/>
            </p14:xfrm>
          </p:contentPart>
        </mc:Choice>
        <mc:Fallback>
          <p:pic>
            <p:nvPicPr>
              <p:cNvPr id="94" name="Ink 93">
                <a:extLst>
                  <a:ext uri="{FF2B5EF4-FFF2-40B4-BE49-F238E27FC236}">
                    <a16:creationId xmlns:a16="http://schemas.microsoft.com/office/drawing/2014/main" id="{DB54D0DC-C525-4BF0-A534-066C649951D6}"/>
                  </a:ext>
                </a:extLst>
              </p:cNvPr>
              <p:cNvPicPr/>
              <p:nvPr/>
            </p:nvPicPr>
            <p:blipFill>
              <a:blip r:embed="rId51"/>
              <a:stretch>
                <a:fillRect/>
              </a:stretch>
            </p:blipFill>
            <p:spPr>
              <a:xfrm>
                <a:off x="1605747" y="4157211"/>
                <a:ext cx="632170" cy="272495"/>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6" name="Ink 95">
                <a:extLst>
                  <a:ext uri="{FF2B5EF4-FFF2-40B4-BE49-F238E27FC236}">
                    <a16:creationId xmlns:a16="http://schemas.microsoft.com/office/drawing/2014/main" id="{FC96083D-E648-4299-937E-9509F1639D11}"/>
                  </a:ext>
                </a:extLst>
              </p14:cNvPr>
              <p14:cNvContentPartPr/>
              <p14:nvPr/>
            </p14:nvContentPartPr>
            <p14:xfrm>
              <a:off x="5502392" y="3311558"/>
              <a:ext cx="781200" cy="299160"/>
            </p14:xfrm>
          </p:contentPart>
        </mc:Choice>
        <mc:Fallback>
          <p:pic>
            <p:nvPicPr>
              <p:cNvPr id="96" name="Ink 95">
                <a:extLst>
                  <a:ext uri="{FF2B5EF4-FFF2-40B4-BE49-F238E27FC236}">
                    <a16:creationId xmlns:a16="http://schemas.microsoft.com/office/drawing/2014/main" id="{FC96083D-E648-4299-937E-9509F1639D11}"/>
                  </a:ext>
                </a:extLst>
              </p:cNvPr>
              <p:cNvPicPr/>
              <p:nvPr/>
            </p:nvPicPr>
            <p:blipFill>
              <a:blip r:embed="rId53"/>
              <a:stretch>
                <a:fillRect/>
              </a:stretch>
            </p:blipFill>
            <p:spPr>
              <a:xfrm>
                <a:off x="5493396" y="3302908"/>
                <a:ext cx="798832" cy="31682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7" name="Ink 96">
                <a:extLst>
                  <a:ext uri="{FF2B5EF4-FFF2-40B4-BE49-F238E27FC236}">
                    <a16:creationId xmlns:a16="http://schemas.microsoft.com/office/drawing/2014/main" id="{E26B3072-B170-4982-BF83-19E2B32089AE}"/>
                  </a:ext>
                </a:extLst>
              </p14:cNvPr>
              <p14:cNvContentPartPr/>
              <p14:nvPr/>
            </p14:nvContentPartPr>
            <p14:xfrm>
              <a:off x="3979952" y="3348638"/>
              <a:ext cx="768600" cy="316080"/>
            </p14:xfrm>
          </p:contentPart>
        </mc:Choice>
        <mc:Fallback>
          <p:pic>
            <p:nvPicPr>
              <p:cNvPr id="97" name="Ink 96">
                <a:extLst>
                  <a:ext uri="{FF2B5EF4-FFF2-40B4-BE49-F238E27FC236}">
                    <a16:creationId xmlns:a16="http://schemas.microsoft.com/office/drawing/2014/main" id="{E26B3072-B170-4982-BF83-19E2B32089AE}"/>
                  </a:ext>
                </a:extLst>
              </p:cNvPr>
              <p:cNvPicPr/>
              <p:nvPr/>
            </p:nvPicPr>
            <p:blipFill>
              <a:blip r:embed="rId55"/>
              <a:stretch>
                <a:fillRect/>
              </a:stretch>
            </p:blipFill>
            <p:spPr>
              <a:xfrm>
                <a:off x="3970952" y="3339638"/>
                <a:ext cx="7862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8" name="Ink 97">
                <a:extLst>
                  <a:ext uri="{FF2B5EF4-FFF2-40B4-BE49-F238E27FC236}">
                    <a16:creationId xmlns:a16="http://schemas.microsoft.com/office/drawing/2014/main" id="{A0D7D3C9-0003-494B-97E3-9C451AAE1A23}"/>
                  </a:ext>
                </a:extLst>
              </p14:cNvPr>
              <p14:cNvContentPartPr/>
              <p14:nvPr/>
            </p14:nvContentPartPr>
            <p14:xfrm>
              <a:off x="3497552" y="3523958"/>
              <a:ext cx="189000" cy="104760"/>
            </p14:xfrm>
          </p:contentPart>
        </mc:Choice>
        <mc:Fallback>
          <p:pic>
            <p:nvPicPr>
              <p:cNvPr id="98" name="Ink 97">
                <a:extLst>
                  <a:ext uri="{FF2B5EF4-FFF2-40B4-BE49-F238E27FC236}">
                    <a16:creationId xmlns:a16="http://schemas.microsoft.com/office/drawing/2014/main" id="{A0D7D3C9-0003-494B-97E3-9C451AAE1A23}"/>
                  </a:ext>
                </a:extLst>
              </p:cNvPr>
              <p:cNvPicPr/>
              <p:nvPr/>
            </p:nvPicPr>
            <p:blipFill>
              <a:blip r:embed="rId57"/>
              <a:stretch>
                <a:fillRect/>
              </a:stretch>
            </p:blipFill>
            <p:spPr>
              <a:xfrm>
                <a:off x="3488552" y="3514989"/>
                <a:ext cx="206640" cy="1223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9" name="Ink 98">
                <a:extLst>
                  <a:ext uri="{FF2B5EF4-FFF2-40B4-BE49-F238E27FC236}">
                    <a16:creationId xmlns:a16="http://schemas.microsoft.com/office/drawing/2014/main" id="{C5AFB46A-83A5-4DA3-BC4A-D6D568713239}"/>
                  </a:ext>
                </a:extLst>
              </p14:cNvPr>
              <p14:cNvContentPartPr/>
              <p14:nvPr/>
            </p14:nvContentPartPr>
            <p14:xfrm>
              <a:off x="2286152" y="3472118"/>
              <a:ext cx="890640" cy="316800"/>
            </p14:xfrm>
          </p:contentPart>
        </mc:Choice>
        <mc:Fallback>
          <p:pic>
            <p:nvPicPr>
              <p:cNvPr id="99" name="Ink 98">
                <a:extLst>
                  <a:ext uri="{FF2B5EF4-FFF2-40B4-BE49-F238E27FC236}">
                    <a16:creationId xmlns:a16="http://schemas.microsoft.com/office/drawing/2014/main" id="{C5AFB46A-83A5-4DA3-BC4A-D6D568713239}"/>
                  </a:ext>
                </a:extLst>
              </p:cNvPr>
              <p:cNvPicPr/>
              <p:nvPr/>
            </p:nvPicPr>
            <p:blipFill>
              <a:blip r:embed="rId59"/>
              <a:stretch>
                <a:fillRect/>
              </a:stretch>
            </p:blipFill>
            <p:spPr>
              <a:xfrm>
                <a:off x="2277512" y="3463118"/>
                <a:ext cx="9082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2" name="Ink 101">
                <a:extLst>
                  <a:ext uri="{FF2B5EF4-FFF2-40B4-BE49-F238E27FC236}">
                    <a16:creationId xmlns:a16="http://schemas.microsoft.com/office/drawing/2014/main" id="{19CFD843-4150-4CB6-A039-DCEC2470633B}"/>
                  </a:ext>
                </a:extLst>
              </p14:cNvPr>
              <p14:cNvContentPartPr/>
              <p14:nvPr/>
            </p14:nvContentPartPr>
            <p14:xfrm>
              <a:off x="5113592" y="4273838"/>
              <a:ext cx="13320" cy="11520"/>
            </p14:xfrm>
          </p:contentPart>
        </mc:Choice>
        <mc:Fallback>
          <p:pic>
            <p:nvPicPr>
              <p:cNvPr id="102" name="Ink 101">
                <a:extLst>
                  <a:ext uri="{FF2B5EF4-FFF2-40B4-BE49-F238E27FC236}">
                    <a16:creationId xmlns:a16="http://schemas.microsoft.com/office/drawing/2014/main" id="{19CFD843-4150-4CB6-A039-DCEC2470633B}"/>
                  </a:ext>
                </a:extLst>
              </p:cNvPr>
              <p:cNvPicPr/>
              <p:nvPr/>
            </p:nvPicPr>
            <p:blipFill>
              <a:blip r:embed="rId61"/>
              <a:stretch>
                <a:fillRect/>
              </a:stretch>
            </p:blipFill>
            <p:spPr>
              <a:xfrm>
                <a:off x="5104952" y="4265198"/>
                <a:ext cx="309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3" name="Ink 102">
                <a:extLst>
                  <a:ext uri="{FF2B5EF4-FFF2-40B4-BE49-F238E27FC236}">
                    <a16:creationId xmlns:a16="http://schemas.microsoft.com/office/drawing/2014/main" id="{E627DDB4-3469-4EF6-B0EB-B9D369DF7152}"/>
                  </a:ext>
                </a:extLst>
              </p14:cNvPr>
              <p14:cNvContentPartPr/>
              <p14:nvPr/>
            </p14:nvContentPartPr>
            <p14:xfrm>
              <a:off x="4050152" y="3972878"/>
              <a:ext cx="894600" cy="323280"/>
            </p14:xfrm>
          </p:contentPart>
        </mc:Choice>
        <mc:Fallback>
          <p:pic>
            <p:nvPicPr>
              <p:cNvPr id="103" name="Ink 102">
                <a:extLst>
                  <a:ext uri="{FF2B5EF4-FFF2-40B4-BE49-F238E27FC236}">
                    <a16:creationId xmlns:a16="http://schemas.microsoft.com/office/drawing/2014/main" id="{E627DDB4-3469-4EF6-B0EB-B9D369DF7152}"/>
                  </a:ext>
                </a:extLst>
              </p:cNvPr>
              <p:cNvPicPr/>
              <p:nvPr/>
            </p:nvPicPr>
            <p:blipFill>
              <a:blip r:embed="rId63"/>
              <a:stretch>
                <a:fillRect/>
              </a:stretch>
            </p:blipFill>
            <p:spPr>
              <a:xfrm>
                <a:off x="4041509" y="3963878"/>
                <a:ext cx="912247"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4" name="Ink 103">
                <a:extLst>
                  <a:ext uri="{FF2B5EF4-FFF2-40B4-BE49-F238E27FC236}">
                    <a16:creationId xmlns:a16="http://schemas.microsoft.com/office/drawing/2014/main" id="{13F7DE25-1019-4E52-826D-12DEDDD7105F}"/>
                  </a:ext>
                </a:extLst>
              </p14:cNvPr>
              <p14:cNvContentPartPr/>
              <p14:nvPr/>
            </p14:nvContentPartPr>
            <p14:xfrm>
              <a:off x="2249432" y="498878"/>
              <a:ext cx="252360" cy="6120"/>
            </p14:xfrm>
          </p:contentPart>
        </mc:Choice>
        <mc:Fallback>
          <p:pic>
            <p:nvPicPr>
              <p:cNvPr id="104" name="Ink 103">
                <a:extLst>
                  <a:ext uri="{FF2B5EF4-FFF2-40B4-BE49-F238E27FC236}">
                    <a16:creationId xmlns:a16="http://schemas.microsoft.com/office/drawing/2014/main" id="{13F7DE25-1019-4E52-826D-12DEDDD7105F}"/>
                  </a:ext>
                </a:extLst>
              </p:cNvPr>
              <p:cNvPicPr/>
              <p:nvPr/>
            </p:nvPicPr>
            <p:blipFill>
              <a:blip r:embed="rId65"/>
              <a:stretch>
                <a:fillRect/>
              </a:stretch>
            </p:blipFill>
            <p:spPr>
              <a:xfrm>
                <a:off x="2240432" y="489878"/>
                <a:ext cx="2700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5" name="Ink 104">
                <a:extLst>
                  <a:ext uri="{FF2B5EF4-FFF2-40B4-BE49-F238E27FC236}">
                    <a16:creationId xmlns:a16="http://schemas.microsoft.com/office/drawing/2014/main" id="{8838FDF9-A706-4783-BC13-7E996BFF7154}"/>
                  </a:ext>
                </a:extLst>
              </p14:cNvPr>
              <p14:cNvContentPartPr/>
              <p14:nvPr/>
            </p14:nvContentPartPr>
            <p14:xfrm>
              <a:off x="2198312" y="601838"/>
              <a:ext cx="333000" cy="48240"/>
            </p14:xfrm>
          </p:contentPart>
        </mc:Choice>
        <mc:Fallback>
          <p:pic>
            <p:nvPicPr>
              <p:cNvPr id="105" name="Ink 104">
                <a:extLst>
                  <a:ext uri="{FF2B5EF4-FFF2-40B4-BE49-F238E27FC236}">
                    <a16:creationId xmlns:a16="http://schemas.microsoft.com/office/drawing/2014/main" id="{8838FDF9-A706-4783-BC13-7E996BFF7154}"/>
                  </a:ext>
                </a:extLst>
              </p:cNvPr>
              <p:cNvPicPr/>
              <p:nvPr/>
            </p:nvPicPr>
            <p:blipFill>
              <a:blip r:embed="rId67"/>
              <a:stretch>
                <a:fillRect/>
              </a:stretch>
            </p:blipFill>
            <p:spPr>
              <a:xfrm>
                <a:off x="2189672" y="593198"/>
                <a:ext cx="3506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6" name="Ink 105">
                <a:extLst>
                  <a:ext uri="{FF2B5EF4-FFF2-40B4-BE49-F238E27FC236}">
                    <a16:creationId xmlns:a16="http://schemas.microsoft.com/office/drawing/2014/main" id="{C61292DC-7B64-42B6-82DE-C569861DE7EC}"/>
                  </a:ext>
                </a:extLst>
              </p14:cNvPr>
              <p14:cNvContentPartPr/>
              <p14:nvPr/>
            </p14:nvContentPartPr>
            <p14:xfrm>
              <a:off x="2258432" y="225638"/>
              <a:ext cx="354960" cy="142560"/>
            </p14:xfrm>
          </p:contentPart>
        </mc:Choice>
        <mc:Fallback>
          <p:pic>
            <p:nvPicPr>
              <p:cNvPr id="106" name="Ink 105">
                <a:extLst>
                  <a:ext uri="{FF2B5EF4-FFF2-40B4-BE49-F238E27FC236}">
                    <a16:creationId xmlns:a16="http://schemas.microsoft.com/office/drawing/2014/main" id="{C61292DC-7B64-42B6-82DE-C569861DE7EC}"/>
                  </a:ext>
                </a:extLst>
              </p:cNvPr>
              <p:cNvPicPr/>
              <p:nvPr/>
            </p:nvPicPr>
            <p:blipFill>
              <a:blip r:embed="rId69"/>
              <a:stretch>
                <a:fillRect/>
              </a:stretch>
            </p:blipFill>
            <p:spPr>
              <a:xfrm>
                <a:off x="2249432" y="216638"/>
                <a:ext cx="3726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0" name="Ink 109">
                <a:extLst>
                  <a:ext uri="{FF2B5EF4-FFF2-40B4-BE49-F238E27FC236}">
                    <a16:creationId xmlns:a16="http://schemas.microsoft.com/office/drawing/2014/main" id="{7C3D53ED-D5A2-4E07-B887-001D98444958}"/>
                  </a:ext>
                </a:extLst>
              </p14:cNvPr>
              <p14:cNvContentPartPr/>
              <p14:nvPr/>
            </p14:nvContentPartPr>
            <p14:xfrm>
              <a:off x="3067712" y="322118"/>
              <a:ext cx="439200" cy="362880"/>
            </p14:xfrm>
          </p:contentPart>
        </mc:Choice>
        <mc:Fallback>
          <p:pic>
            <p:nvPicPr>
              <p:cNvPr id="110" name="Ink 109">
                <a:extLst>
                  <a:ext uri="{FF2B5EF4-FFF2-40B4-BE49-F238E27FC236}">
                    <a16:creationId xmlns:a16="http://schemas.microsoft.com/office/drawing/2014/main" id="{7C3D53ED-D5A2-4E07-B887-001D98444958}"/>
                  </a:ext>
                </a:extLst>
              </p:cNvPr>
              <p:cNvPicPr/>
              <p:nvPr/>
            </p:nvPicPr>
            <p:blipFill>
              <a:blip r:embed="rId71"/>
              <a:stretch>
                <a:fillRect/>
              </a:stretch>
            </p:blipFill>
            <p:spPr>
              <a:xfrm>
                <a:off x="3059072" y="313478"/>
                <a:ext cx="45684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6" name="Ink 115">
                <a:extLst>
                  <a:ext uri="{FF2B5EF4-FFF2-40B4-BE49-F238E27FC236}">
                    <a16:creationId xmlns:a16="http://schemas.microsoft.com/office/drawing/2014/main" id="{7987282A-586B-45A1-B351-523325ED7DE1}"/>
                  </a:ext>
                </a:extLst>
              </p14:cNvPr>
              <p14:cNvContentPartPr/>
              <p14:nvPr/>
            </p14:nvContentPartPr>
            <p14:xfrm>
              <a:off x="3654872" y="264518"/>
              <a:ext cx="1018800" cy="418320"/>
            </p14:xfrm>
          </p:contentPart>
        </mc:Choice>
        <mc:Fallback>
          <p:pic>
            <p:nvPicPr>
              <p:cNvPr id="116" name="Ink 115">
                <a:extLst>
                  <a:ext uri="{FF2B5EF4-FFF2-40B4-BE49-F238E27FC236}">
                    <a16:creationId xmlns:a16="http://schemas.microsoft.com/office/drawing/2014/main" id="{7987282A-586B-45A1-B351-523325ED7DE1}"/>
                  </a:ext>
                </a:extLst>
              </p:cNvPr>
              <p:cNvPicPr/>
              <p:nvPr/>
            </p:nvPicPr>
            <p:blipFill>
              <a:blip r:embed="rId73"/>
              <a:stretch>
                <a:fillRect/>
              </a:stretch>
            </p:blipFill>
            <p:spPr>
              <a:xfrm>
                <a:off x="3646232" y="255518"/>
                <a:ext cx="103644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6" name="Ink 125">
                <a:extLst>
                  <a:ext uri="{FF2B5EF4-FFF2-40B4-BE49-F238E27FC236}">
                    <a16:creationId xmlns:a16="http://schemas.microsoft.com/office/drawing/2014/main" id="{44E33BE6-4DCE-438C-99B2-1457BCF094FF}"/>
                  </a:ext>
                </a:extLst>
              </p14:cNvPr>
              <p14:cNvContentPartPr/>
              <p14:nvPr/>
            </p14:nvContentPartPr>
            <p14:xfrm>
              <a:off x="582272" y="5057918"/>
              <a:ext cx="232200" cy="323640"/>
            </p14:xfrm>
          </p:contentPart>
        </mc:Choice>
        <mc:Fallback>
          <p:pic>
            <p:nvPicPr>
              <p:cNvPr id="126" name="Ink 125">
                <a:extLst>
                  <a:ext uri="{FF2B5EF4-FFF2-40B4-BE49-F238E27FC236}">
                    <a16:creationId xmlns:a16="http://schemas.microsoft.com/office/drawing/2014/main" id="{44E33BE6-4DCE-438C-99B2-1457BCF094FF}"/>
                  </a:ext>
                </a:extLst>
              </p:cNvPr>
              <p:cNvPicPr/>
              <p:nvPr/>
            </p:nvPicPr>
            <p:blipFill>
              <a:blip r:embed="rId75"/>
              <a:stretch>
                <a:fillRect/>
              </a:stretch>
            </p:blipFill>
            <p:spPr>
              <a:xfrm>
                <a:off x="573632" y="5049278"/>
                <a:ext cx="2498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7" name="Ink 126">
                <a:extLst>
                  <a:ext uri="{FF2B5EF4-FFF2-40B4-BE49-F238E27FC236}">
                    <a16:creationId xmlns:a16="http://schemas.microsoft.com/office/drawing/2014/main" id="{578FE81E-5FF4-476E-A3B1-7AE272A32B1E}"/>
                  </a:ext>
                </a:extLst>
              </p14:cNvPr>
              <p14:cNvContentPartPr/>
              <p14:nvPr/>
            </p14:nvContentPartPr>
            <p14:xfrm>
              <a:off x="1471472" y="4911398"/>
              <a:ext cx="190080" cy="324720"/>
            </p14:xfrm>
          </p:contentPart>
        </mc:Choice>
        <mc:Fallback>
          <p:pic>
            <p:nvPicPr>
              <p:cNvPr id="127" name="Ink 126">
                <a:extLst>
                  <a:ext uri="{FF2B5EF4-FFF2-40B4-BE49-F238E27FC236}">
                    <a16:creationId xmlns:a16="http://schemas.microsoft.com/office/drawing/2014/main" id="{578FE81E-5FF4-476E-A3B1-7AE272A32B1E}"/>
                  </a:ext>
                </a:extLst>
              </p:cNvPr>
              <p:cNvPicPr/>
              <p:nvPr/>
            </p:nvPicPr>
            <p:blipFill>
              <a:blip r:embed="rId77"/>
              <a:stretch>
                <a:fillRect/>
              </a:stretch>
            </p:blipFill>
            <p:spPr>
              <a:xfrm>
                <a:off x="1462832" y="4902398"/>
                <a:ext cx="20772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8" name="Ink 127">
                <a:extLst>
                  <a:ext uri="{FF2B5EF4-FFF2-40B4-BE49-F238E27FC236}">
                    <a16:creationId xmlns:a16="http://schemas.microsoft.com/office/drawing/2014/main" id="{7FCDBBB1-CADA-4CC9-A5CB-B3E2C234FD6A}"/>
                  </a:ext>
                </a:extLst>
              </p14:cNvPr>
              <p14:cNvContentPartPr/>
              <p14:nvPr/>
            </p14:nvContentPartPr>
            <p14:xfrm>
              <a:off x="1784312" y="4949198"/>
              <a:ext cx="106560" cy="266040"/>
            </p14:xfrm>
          </p:contentPart>
        </mc:Choice>
        <mc:Fallback>
          <p:pic>
            <p:nvPicPr>
              <p:cNvPr id="128" name="Ink 127">
                <a:extLst>
                  <a:ext uri="{FF2B5EF4-FFF2-40B4-BE49-F238E27FC236}">
                    <a16:creationId xmlns:a16="http://schemas.microsoft.com/office/drawing/2014/main" id="{7FCDBBB1-CADA-4CC9-A5CB-B3E2C234FD6A}"/>
                  </a:ext>
                </a:extLst>
              </p:cNvPr>
              <p:cNvPicPr/>
              <p:nvPr/>
            </p:nvPicPr>
            <p:blipFill>
              <a:blip r:embed="rId79"/>
              <a:stretch>
                <a:fillRect/>
              </a:stretch>
            </p:blipFill>
            <p:spPr>
              <a:xfrm>
                <a:off x="1775672" y="4940198"/>
                <a:ext cx="1242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9" name="Ink 128">
                <a:extLst>
                  <a:ext uri="{FF2B5EF4-FFF2-40B4-BE49-F238E27FC236}">
                    <a16:creationId xmlns:a16="http://schemas.microsoft.com/office/drawing/2014/main" id="{6DE0D9F0-7C88-4821-A86D-9A675FEA67BA}"/>
                  </a:ext>
                </a:extLst>
              </p14:cNvPr>
              <p14:cNvContentPartPr/>
              <p14:nvPr/>
            </p14:nvContentPartPr>
            <p14:xfrm>
              <a:off x="2004992" y="4956038"/>
              <a:ext cx="117360" cy="295920"/>
            </p14:xfrm>
          </p:contentPart>
        </mc:Choice>
        <mc:Fallback>
          <p:pic>
            <p:nvPicPr>
              <p:cNvPr id="129" name="Ink 128">
                <a:extLst>
                  <a:ext uri="{FF2B5EF4-FFF2-40B4-BE49-F238E27FC236}">
                    <a16:creationId xmlns:a16="http://schemas.microsoft.com/office/drawing/2014/main" id="{6DE0D9F0-7C88-4821-A86D-9A675FEA67BA}"/>
                  </a:ext>
                </a:extLst>
              </p:cNvPr>
              <p:cNvPicPr/>
              <p:nvPr/>
            </p:nvPicPr>
            <p:blipFill>
              <a:blip r:embed="rId81"/>
              <a:stretch>
                <a:fillRect/>
              </a:stretch>
            </p:blipFill>
            <p:spPr>
              <a:xfrm>
                <a:off x="1995992" y="4947398"/>
                <a:ext cx="13500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46" name="Ink 145">
                <a:extLst>
                  <a:ext uri="{FF2B5EF4-FFF2-40B4-BE49-F238E27FC236}">
                    <a16:creationId xmlns:a16="http://schemas.microsoft.com/office/drawing/2014/main" id="{4BF5ADCA-A9E0-43AD-9DCC-49F9A90C4678}"/>
                  </a:ext>
                </a:extLst>
              </p14:cNvPr>
              <p14:cNvContentPartPr/>
              <p14:nvPr/>
            </p14:nvContentPartPr>
            <p14:xfrm>
              <a:off x="519272" y="5901398"/>
              <a:ext cx="365040" cy="293400"/>
            </p14:xfrm>
          </p:contentPart>
        </mc:Choice>
        <mc:Fallback>
          <p:pic>
            <p:nvPicPr>
              <p:cNvPr id="146" name="Ink 145">
                <a:extLst>
                  <a:ext uri="{FF2B5EF4-FFF2-40B4-BE49-F238E27FC236}">
                    <a16:creationId xmlns:a16="http://schemas.microsoft.com/office/drawing/2014/main" id="{4BF5ADCA-A9E0-43AD-9DCC-49F9A90C4678}"/>
                  </a:ext>
                </a:extLst>
              </p:cNvPr>
              <p:cNvPicPr/>
              <p:nvPr/>
            </p:nvPicPr>
            <p:blipFill>
              <a:blip r:embed="rId83"/>
              <a:stretch>
                <a:fillRect/>
              </a:stretch>
            </p:blipFill>
            <p:spPr>
              <a:xfrm>
                <a:off x="510272" y="5892398"/>
                <a:ext cx="38268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7" name="Ink 146">
                <a:extLst>
                  <a:ext uri="{FF2B5EF4-FFF2-40B4-BE49-F238E27FC236}">
                    <a16:creationId xmlns:a16="http://schemas.microsoft.com/office/drawing/2014/main" id="{428DB0A9-53FC-4B74-B643-71DDC4BACE3D}"/>
                  </a:ext>
                </a:extLst>
              </p14:cNvPr>
              <p14:cNvContentPartPr/>
              <p14:nvPr/>
            </p14:nvContentPartPr>
            <p14:xfrm>
              <a:off x="1385792" y="5769998"/>
              <a:ext cx="217440" cy="287280"/>
            </p14:xfrm>
          </p:contentPart>
        </mc:Choice>
        <mc:Fallback>
          <p:pic>
            <p:nvPicPr>
              <p:cNvPr id="147" name="Ink 146">
                <a:extLst>
                  <a:ext uri="{FF2B5EF4-FFF2-40B4-BE49-F238E27FC236}">
                    <a16:creationId xmlns:a16="http://schemas.microsoft.com/office/drawing/2014/main" id="{428DB0A9-53FC-4B74-B643-71DDC4BACE3D}"/>
                  </a:ext>
                </a:extLst>
              </p:cNvPr>
              <p:cNvPicPr/>
              <p:nvPr/>
            </p:nvPicPr>
            <p:blipFill>
              <a:blip r:embed="rId85"/>
              <a:stretch>
                <a:fillRect/>
              </a:stretch>
            </p:blipFill>
            <p:spPr>
              <a:xfrm>
                <a:off x="1377152" y="5760998"/>
                <a:ext cx="23508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48" name="Ink 147">
                <a:extLst>
                  <a:ext uri="{FF2B5EF4-FFF2-40B4-BE49-F238E27FC236}">
                    <a16:creationId xmlns:a16="http://schemas.microsoft.com/office/drawing/2014/main" id="{2CBF2B59-14D2-4BAC-8267-5715C2502C8D}"/>
                  </a:ext>
                </a:extLst>
              </p14:cNvPr>
              <p14:cNvContentPartPr/>
              <p14:nvPr/>
            </p14:nvContentPartPr>
            <p14:xfrm>
              <a:off x="1715912" y="5781158"/>
              <a:ext cx="197640" cy="259200"/>
            </p14:xfrm>
          </p:contentPart>
        </mc:Choice>
        <mc:Fallback>
          <p:pic>
            <p:nvPicPr>
              <p:cNvPr id="148" name="Ink 147">
                <a:extLst>
                  <a:ext uri="{FF2B5EF4-FFF2-40B4-BE49-F238E27FC236}">
                    <a16:creationId xmlns:a16="http://schemas.microsoft.com/office/drawing/2014/main" id="{2CBF2B59-14D2-4BAC-8267-5715C2502C8D}"/>
                  </a:ext>
                </a:extLst>
              </p:cNvPr>
              <p:cNvPicPr/>
              <p:nvPr/>
            </p:nvPicPr>
            <p:blipFill>
              <a:blip r:embed="rId87"/>
              <a:stretch>
                <a:fillRect/>
              </a:stretch>
            </p:blipFill>
            <p:spPr>
              <a:xfrm>
                <a:off x="1707272" y="5772158"/>
                <a:ext cx="2152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49" name="Ink 148">
                <a:extLst>
                  <a:ext uri="{FF2B5EF4-FFF2-40B4-BE49-F238E27FC236}">
                    <a16:creationId xmlns:a16="http://schemas.microsoft.com/office/drawing/2014/main" id="{770C1697-025C-43AC-8269-1BAC8366AA96}"/>
                  </a:ext>
                </a:extLst>
              </p14:cNvPr>
              <p14:cNvContentPartPr/>
              <p14:nvPr/>
            </p14:nvContentPartPr>
            <p14:xfrm>
              <a:off x="2042792" y="5836238"/>
              <a:ext cx="315360" cy="208440"/>
            </p14:xfrm>
          </p:contentPart>
        </mc:Choice>
        <mc:Fallback>
          <p:pic>
            <p:nvPicPr>
              <p:cNvPr id="149" name="Ink 148">
                <a:extLst>
                  <a:ext uri="{FF2B5EF4-FFF2-40B4-BE49-F238E27FC236}">
                    <a16:creationId xmlns:a16="http://schemas.microsoft.com/office/drawing/2014/main" id="{770C1697-025C-43AC-8269-1BAC8366AA96}"/>
                  </a:ext>
                </a:extLst>
              </p:cNvPr>
              <p:cNvPicPr/>
              <p:nvPr/>
            </p:nvPicPr>
            <p:blipFill>
              <a:blip r:embed="rId89"/>
              <a:stretch>
                <a:fillRect/>
              </a:stretch>
            </p:blipFill>
            <p:spPr>
              <a:xfrm>
                <a:off x="2034152" y="5827598"/>
                <a:ext cx="3330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65" name="Ink 164">
                <a:extLst>
                  <a:ext uri="{FF2B5EF4-FFF2-40B4-BE49-F238E27FC236}">
                    <a16:creationId xmlns:a16="http://schemas.microsoft.com/office/drawing/2014/main" id="{A0444525-8262-40E8-A204-CDAD747C53F2}"/>
                  </a:ext>
                </a:extLst>
              </p14:cNvPr>
              <p14:cNvContentPartPr/>
              <p14:nvPr/>
            </p14:nvContentPartPr>
            <p14:xfrm>
              <a:off x="2511872" y="4531238"/>
              <a:ext cx="3143520" cy="1474560"/>
            </p14:xfrm>
          </p:contentPart>
        </mc:Choice>
        <mc:Fallback>
          <p:pic>
            <p:nvPicPr>
              <p:cNvPr id="165" name="Ink 164">
                <a:extLst>
                  <a:ext uri="{FF2B5EF4-FFF2-40B4-BE49-F238E27FC236}">
                    <a16:creationId xmlns:a16="http://schemas.microsoft.com/office/drawing/2014/main" id="{A0444525-8262-40E8-A204-CDAD747C53F2}"/>
                  </a:ext>
                </a:extLst>
              </p:cNvPr>
              <p:cNvPicPr/>
              <p:nvPr/>
            </p:nvPicPr>
            <p:blipFill>
              <a:blip r:embed="rId91"/>
              <a:stretch>
                <a:fillRect/>
              </a:stretch>
            </p:blipFill>
            <p:spPr>
              <a:xfrm>
                <a:off x="2503232" y="4522598"/>
                <a:ext cx="3161160" cy="1492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68" name="Ink 167">
                <a:extLst>
                  <a:ext uri="{FF2B5EF4-FFF2-40B4-BE49-F238E27FC236}">
                    <a16:creationId xmlns:a16="http://schemas.microsoft.com/office/drawing/2014/main" id="{3758D6C7-9C5B-47B2-BB7E-4C3CF7206F5F}"/>
                  </a:ext>
                </a:extLst>
              </p14:cNvPr>
              <p14:cNvContentPartPr/>
              <p14:nvPr/>
            </p14:nvContentPartPr>
            <p14:xfrm>
              <a:off x="6156152" y="5001038"/>
              <a:ext cx="407880" cy="255600"/>
            </p14:xfrm>
          </p:contentPart>
        </mc:Choice>
        <mc:Fallback>
          <p:pic>
            <p:nvPicPr>
              <p:cNvPr id="168" name="Ink 167">
                <a:extLst>
                  <a:ext uri="{FF2B5EF4-FFF2-40B4-BE49-F238E27FC236}">
                    <a16:creationId xmlns:a16="http://schemas.microsoft.com/office/drawing/2014/main" id="{3758D6C7-9C5B-47B2-BB7E-4C3CF7206F5F}"/>
                  </a:ext>
                </a:extLst>
              </p:cNvPr>
              <p:cNvPicPr/>
              <p:nvPr/>
            </p:nvPicPr>
            <p:blipFill>
              <a:blip r:embed="rId93"/>
              <a:stretch>
                <a:fillRect/>
              </a:stretch>
            </p:blipFill>
            <p:spPr>
              <a:xfrm>
                <a:off x="6147152" y="4992398"/>
                <a:ext cx="4255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72" name="Ink 171">
                <a:extLst>
                  <a:ext uri="{FF2B5EF4-FFF2-40B4-BE49-F238E27FC236}">
                    <a16:creationId xmlns:a16="http://schemas.microsoft.com/office/drawing/2014/main" id="{45D52C27-577E-4C31-A58A-B35ACD0D1D3B}"/>
                  </a:ext>
                </a:extLst>
              </p14:cNvPr>
              <p14:cNvContentPartPr/>
              <p14:nvPr/>
            </p14:nvContentPartPr>
            <p14:xfrm>
              <a:off x="7510112" y="5120918"/>
              <a:ext cx="123120" cy="110520"/>
            </p14:xfrm>
          </p:contentPart>
        </mc:Choice>
        <mc:Fallback>
          <p:pic>
            <p:nvPicPr>
              <p:cNvPr id="172" name="Ink 171">
                <a:extLst>
                  <a:ext uri="{FF2B5EF4-FFF2-40B4-BE49-F238E27FC236}">
                    <a16:creationId xmlns:a16="http://schemas.microsoft.com/office/drawing/2014/main" id="{45D52C27-577E-4C31-A58A-B35ACD0D1D3B}"/>
                  </a:ext>
                </a:extLst>
              </p:cNvPr>
              <p:cNvPicPr/>
              <p:nvPr/>
            </p:nvPicPr>
            <p:blipFill>
              <a:blip r:embed="rId95"/>
              <a:stretch>
                <a:fillRect/>
              </a:stretch>
            </p:blipFill>
            <p:spPr>
              <a:xfrm>
                <a:off x="7501112" y="5112278"/>
                <a:ext cx="1407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73" name="Ink 172">
                <a:extLst>
                  <a:ext uri="{FF2B5EF4-FFF2-40B4-BE49-F238E27FC236}">
                    <a16:creationId xmlns:a16="http://schemas.microsoft.com/office/drawing/2014/main" id="{5C41E8BA-77E4-488C-AF3F-13E5051DD386}"/>
                  </a:ext>
                </a:extLst>
              </p14:cNvPr>
              <p14:cNvContentPartPr/>
              <p14:nvPr/>
            </p14:nvContentPartPr>
            <p14:xfrm>
              <a:off x="6688232" y="5029838"/>
              <a:ext cx="616680" cy="253800"/>
            </p14:xfrm>
          </p:contentPart>
        </mc:Choice>
        <mc:Fallback>
          <p:pic>
            <p:nvPicPr>
              <p:cNvPr id="173" name="Ink 172">
                <a:extLst>
                  <a:ext uri="{FF2B5EF4-FFF2-40B4-BE49-F238E27FC236}">
                    <a16:creationId xmlns:a16="http://schemas.microsoft.com/office/drawing/2014/main" id="{5C41E8BA-77E4-488C-AF3F-13E5051DD386}"/>
                  </a:ext>
                </a:extLst>
              </p:cNvPr>
              <p:cNvPicPr/>
              <p:nvPr/>
            </p:nvPicPr>
            <p:blipFill>
              <a:blip r:embed="rId97"/>
              <a:stretch>
                <a:fillRect/>
              </a:stretch>
            </p:blipFill>
            <p:spPr>
              <a:xfrm>
                <a:off x="6679587" y="5020851"/>
                <a:ext cx="634330" cy="271415"/>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0" name="Ink 209">
                <a:extLst>
                  <a:ext uri="{FF2B5EF4-FFF2-40B4-BE49-F238E27FC236}">
                    <a16:creationId xmlns:a16="http://schemas.microsoft.com/office/drawing/2014/main" id="{A3F98736-8729-4BF4-9AE8-180B76F5EACA}"/>
                  </a:ext>
                </a:extLst>
              </p14:cNvPr>
              <p14:cNvContentPartPr/>
              <p14:nvPr/>
            </p14:nvContentPartPr>
            <p14:xfrm>
              <a:off x="5354792" y="407798"/>
              <a:ext cx="963360" cy="402480"/>
            </p14:xfrm>
          </p:contentPart>
        </mc:Choice>
        <mc:Fallback>
          <p:pic>
            <p:nvPicPr>
              <p:cNvPr id="210" name="Ink 209">
                <a:extLst>
                  <a:ext uri="{FF2B5EF4-FFF2-40B4-BE49-F238E27FC236}">
                    <a16:creationId xmlns:a16="http://schemas.microsoft.com/office/drawing/2014/main" id="{A3F98736-8729-4BF4-9AE8-180B76F5EACA}"/>
                  </a:ext>
                </a:extLst>
              </p:cNvPr>
              <p:cNvPicPr/>
              <p:nvPr/>
            </p:nvPicPr>
            <p:blipFill>
              <a:blip r:embed="rId99"/>
              <a:stretch>
                <a:fillRect/>
              </a:stretch>
            </p:blipFill>
            <p:spPr>
              <a:xfrm>
                <a:off x="5346149" y="398806"/>
                <a:ext cx="981007" cy="420104"/>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9" name="Ink 228">
                <a:extLst>
                  <a:ext uri="{FF2B5EF4-FFF2-40B4-BE49-F238E27FC236}">
                    <a16:creationId xmlns:a16="http://schemas.microsoft.com/office/drawing/2014/main" id="{A1B0D367-C09E-443C-B81B-160FCBC14C99}"/>
                  </a:ext>
                </a:extLst>
              </p14:cNvPr>
              <p14:cNvContentPartPr/>
              <p14:nvPr/>
            </p14:nvContentPartPr>
            <p14:xfrm>
              <a:off x="6389432" y="5644358"/>
              <a:ext cx="1078560" cy="338400"/>
            </p14:xfrm>
          </p:contentPart>
        </mc:Choice>
        <mc:Fallback>
          <p:pic>
            <p:nvPicPr>
              <p:cNvPr id="229" name="Ink 228">
                <a:extLst>
                  <a:ext uri="{FF2B5EF4-FFF2-40B4-BE49-F238E27FC236}">
                    <a16:creationId xmlns:a16="http://schemas.microsoft.com/office/drawing/2014/main" id="{A1B0D367-C09E-443C-B81B-160FCBC14C99}"/>
                  </a:ext>
                </a:extLst>
              </p:cNvPr>
              <p:cNvPicPr/>
              <p:nvPr/>
            </p:nvPicPr>
            <p:blipFill>
              <a:blip r:embed="rId101"/>
              <a:stretch>
                <a:fillRect/>
              </a:stretch>
            </p:blipFill>
            <p:spPr>
              <a:xfrm>
                <a:off x="6380432" y="5635718"/>
                <a:ext cx="109620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43" name="Ink 242">
                <a:extLst>
                  <a:ext uri="{FF2B5EF4-FFF2-40B4-BE49-F238E27FC236}">
                    <a16:creationId xmlns:a16="http://schemas.microsoft.com/office/drawing/2014/main" id="{4524F508-EB22-4FFA-BAA5-96319000D297}"/>
                  </a:ext>
                </a:extLst>
              </p14:cNvPr>
              <p14:cNvContentPartPr/>
              <p14:nvPr/>
            </p14:nvContentPartPr>
            <p14:xfrm>
              <a:off x="1441952" y="5696918"/>
              <a:ext cx="876240" cy="446040"/>
            </p14:xfrm>
          </p:contentPart>
        </mc:Choice>
        <mc:Fallback>
          <p:pic>
            <p:nvPicPr>
              <p:cNvPr id="243" name="Ink 242">
                <a:extLst>
                  <a:ext uri="{FF2B5EF4-FFF2-40B4-BE49-F238E27FC236}">
                    <a16:creationId xmlns:a16="http://schemas.microsoft.com/office/drawing/2014/main" id="{4524F508-EB22-4FFA-BAA5-96319000D297}"/>
                  </a:ext>
                </a:extLst>
              </p:cNvPr>
              <p:cNvPicPr/>
              <p:nvPr/>
            </p:nvPicPr>
            <p:blipFill>
              <a:blip r:embed="rId103"/>
              <a:stretch>
                <a:fillRect/>
              </a:stretch>
            </p:blipFill>
            <p:spPr>
              <a:xfrm>
                <a:off x="1387952" y="5588918"/>
                <a:ext cx="98388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57" name="Ink 256">
                <a:extLst>
                  <a:ext uri="{FF2B5EF4-FFF2-40B4-BE49-F238E27FC236}">
                    <a16:creationId xmlns:a16="http://schemas.microsoft.com/office/drawing/2014/main" id="{C4F4FB04-A799-4D87-9DD8-71BCF24BF391}"/>
                  </a:ext>
                </a:extLst>
              </p14:cNvPr>
              <p14:cNvContentPartPr/>
              <p14:nvPr/>
            </p14:nvContentPartPr>
            <p14:xfrm>
              <a:off x="6532712" y="170558"/>
              <a:ext cx="5497920" cy="4509000"/>
            </p14:xfrm>
          </p:contentPart>
        </mc:Choice>
        <mc:Fallback>
          <p:pic>
            <p:nvPicPr>
              <p:cNvPr id="257" name="Ink 256">
                <a:extLst>
                  <a:ext uri="{FF2B5EF4-FFF2-40B4-BE49-F238E27FC236}">
                    <a16:creationId xmlns:a16="http://schemas.microsoft.com/office/drawing/2014/main" id="{C4F4FB04-A799-4D87-9DD8-71BCF24BF391}"/>
                  </a:ext>
                </a:extLst>
              </p:cNvPr>
              <p:cNvPicPr/>
              <p:nvPr/>
            </p:nvPicPr>
            <p:blipFill>
              <a:blip r:embed="rId105"/>
              <a:stretch>
                <a:fillRect/>
              </a:stretch>
            </p:blipFill>
            <p:spPr>
              <a:xfrm>
                <a:off x="6524071" y="161918"/>
                <a:ext cx="5515561" cy="4526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58" name="Ink 257">
                <a:extLst>
                  <a:ext uri="{FF2B5EF4-FFF2-40B4-BE49-F238E27FC236}">
                    <a16:creationId xmlns:a16="http://schemas.microsoft.com/office/drawing/2014/main" id="{30B6448D-000D-47E6-951F-394A0B4964A3}"/>
                  </a:ext>
                </a:extLst>
              </p14:cNvPr>
              <p14:cNvContentPartPr/>
              <p14:nvPr/>
            </p14:nvContentPartPr>
            <p14:xfrm>
              <a:off x="1395872" y="4859918"/>
              <a:ext cx="742680" cy="393480"/>
            </p14:xfrm>
          </p:contentPart>
        </mc:Choice>
        <mc:Fallback>
          <p:pic>
            <p:nvPicPr>
              <p:cNvPr id="258" name="Ink 257">
                <a:extLst>
                  <a:ext uri="{FF2B5EF4-FFF2-40B4-BE49-F238E27FC236}">
                    <a16:creationId xmlns:a16="http://schemas.microsoft.com/office/drawing/2014/main" id="{30B6448D-000D-47E6-951F-394A0B4964A3}"/>
                  </a:ext>
                </a:extLst>
              </p:cNvPr>
              <p:cNvPicPr/>
              <p:nvPr/>
            </p:nvPicPr>
            <p:blipFill>
              <a:blip r:embed="rId107"/>
              <a:stretch>
                <a:fillRect/>
              </a:stretch>
            </p:blipFill>
            <p:spPr>
              <a:xfrm>
                <a:off x="1341872" y="4751918"/>
                <a:ext cx="85032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59" name="Ink 258">
                <a:extLst>
                  <a:ext uri="{FF2B5EF4-FFF2-40B4-BE49-F238E27FC236}">
                    <a16:creationId xmlns:a16="http://schemas.microsoft.com/office/drawing/2014/main" id="{8F7CEA44-4F84-45A0-9A23-8E9027DA605B}"/>
                  </a:ext>
                </a:extLst>
              </p14:cNvPr>
              <p14:cNvContentPartPr/>
              <p14:nvPr/>
            </p14:nvContentPartPr>
            <p14:xfrm>
              <a:off x="4990832" y="4651838"/>
              <a:ext cx="142560" cy="182880"/>
            </p14:xfrm>
          </p:contentPart>
        </mc:Choice>
        <mc:Fallback>
          <p:pic>
            <p:nvPicPr>
              <p:cNvPr id="259" name="Ink 258">
                <a:extLst>
                  <a:ext uri="{FF2B5EF4-FFF2-40B4-BE49-F238E27FC236}">
                    <a16:creationId xmlns:a16="http://schemas.microsoft.com/office/drawing/2014/main" id="{8F7CEA44-4F84-45A0-9A23-8E9027DA605B}"/>
                  </a:ext>
                </a:extLst>
              </p:cNvPr>
              <p:cNvPicPr/>
              <p:nvPr/>
            </p:nvPicPr>
            <p:blipFill>
              <a:blip r:embed="rId109"/>
              <a:stretch>
                <a:fillRect/>
              </a:stretch>
            </p:blipFill>
            <p:spPr>
              <a:xfrm>
                <a:off x="4936832" y="4544198"/>
                <a:ext cx="2502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60" name="Ink 259">
                <a:extLst>
                  <a:ext uri="{FF2B5EF4-FFF2-40B4-BE49-F238E27FC236}">
                    <a16:creationId xmlns:a16="http://schemas.microsoft.com/office/drawing/2014/main" id="{0A186111-DACD-4314-89AF-48586BC17C21}"/>
                  </a:ext>
                </a:extLst>
              </p14:cNvPr>
              <p14:cNvContentPartPr/>
              <p14:nvPr/>
            </p14:nvContentPartPr>
            <p14:xfrm>
              <a:off x="4998392" y="5389118"/>
              <a:ext cx="181080" cy="150480"/>
            </p14:xfrm>
          </p:contentPart>
        </mc:Choice>
        <mc:Fallback>
          <p:pic>
            <p:nvPicPr>
              <p:cNvPr id="260" name="Ink 259">
                <a:extLst>
                  <a:ext uri="{FF2B5EF4-FFF2-40B4-BE49-F238E27FC236}">
                    <a16:creationId xmlns:a16="http://schemas.microsoft.com/office/drawing/2014/main" id="{0A186111-DACD-4314-89AF-48586BC17C21}"/>
                  </a:ext>
                </a:extLst>
              </p:cNvPr>
              <p:cNvPicPr/>
              <p:nvPr/>
            </p:nvPicPr>
            <p:blipFill>
              <a:blip r:embed="rId111"/>
              <a:stretch>
                <a:fillRect/>
              </a:stretch>
            </p:blipFill>
            <p:spPr>
              <a:xfrm>
                <a:off x="4944752" y="5281118"/>
                <a:ext cx="28872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80" name="Ink 279">
                <a:extLst>
                  <a:ext uri="{FF2B5EF4-FFF2-40B4-BE49-F238E27FC236}">
                    <a16:creationId xmlns:a16="http://schemas.microsoft.com/office/drawing/2014/main" id="{C90A1A23-0D61-4EC9-B4F4-611ECC3BBD2E}"/>
                  </a:ext>
                </a:extLst>
              </p14:cNvPr>
              <p14:cNvContentPartPr/>
              <p14:nvPr/>
            </p14:nvContentPartPr>
            <p14:xfrm>
              <a:off x="7812512" y="4988438"/>
              <a:ext cx="2574720" cy="1350360"/>
            </p14:xfrm>
          </p:contentPart>
        </mc:Choice>
        <mc:Fallback>
          <p:pic>
            <p:nvPicPr>
              <p:cNvPr id="280" name="Ink 279">
                <a:extLst>
                  <a:ext uri="{FF2B5EF4-FFF2-40B4-BE49-F238E27FC236}">
                    <a16:creationId xmlns:a16="http://schemas.microsoft.com/office/drawing/2014/main" id="{C90A1A23-0D61-4EC9-B4F4-611ECC3BBD2E}"/>
                  </a:ext>
                </a:extLst>
              </p:cNvPr>
              <p:cNvPicPr/>
              <p:nvPr/>
            </p:nvPicPr>
            <p:blipFill>
              <a:blip r:embed="rId113"/>
              <a:stretch>
                <a:fillRect/>
              </a:stretch>
            </p:blipFill>
            <p:spPr>
              <a:xfrm>
                <a:off x="7803872" y="4979438"/>
                <a:ext cx="2592360" cy="1368000"/>
              </a:xfrm>
              <a:prstGeom prst="rect">
                <a:avLst/>
              </a:prstGeom>
            </p:spPr>
          </p:pic>
        </mc:Fallback>
      </mc:AlternateContent>
    </p:spTree>
    <p:extLst>
      <p:ext uri="{BB962C8B-B14F-4D97-AF65-F5344CB8AC3E}">
        <p14:creationId xmlns:p14="http://schemas.microsoft.com/office/powerpoint/2010/main" val="1200057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61</Words>
  <Application>Microsoft Office PowerPoint</Application>
  <PresentationFormat>Widescreen</PresentationFormat>
  <Paragraphs>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Kumar</dc:creator>
  <cp:lastModifiedBy>Ravi Kumar</cp:lastModifiedBy>
  <cp:revision>18</cp:revision>
  <dcterms:created xsi:type="dcterms:W3CDTF">2024-11-30T03:01:56Z</dcterms:created>
  <dcterms:modified xsi:type="dcterms:W3CDTF">2024-11-30T06:32:08Z</dcterms:modified>
</cp:coreProperties>
</file>